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14" r:id="rId3"/>
    <p:sldId id="257" r:id="rId4"/>
    <p:sldId id="304" r:id="rId5"/>
    <p:sldId id="301" r:id="rId6"/>
    <p:sldId id="315" r:id="rId7"/>
    <p:sldId id="290" r:id="rId8"/>
    <p:sldId id="291" r:id="rId9"/>
    <p:sldId id="292" r:id="rId10"/>
    <p:sldId id="316" r:id="rId11"/>
    <p:sldId id="317" r:id="rId12"/>
    <p:sldId id="318" r:id="rId13"/>
    <p:sldId id="319" r:id="rId14"/>
    <p:sldId id="269" r:id="rId15"/>
    <p:sldId id="327" r:id="rId16"/>
    <p:sldId id="326" r:id="rId17"/>
    <p:sldId id="328" r:id="rId18"/>
    <p:sldId id="329" r:id="rId19"/>
    <p:sldId id="330" r:id="rId20"/>
    <p:sldId id="331" r:id="rId21"/>
    <p:sldId id="333" r:id="rId22"/>
    <p:sldId id="332" r:id="rId23"/>
    <p:sldId id="260" r:id="rId24"/>
    <p:sldId id="261" r:id="rId25"/>
    <p:sldId id="302" r:id="rId26"/>
    <p:sldId id="334" r:id="rId27"/>
    <p:sldId id="335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80A2D-0972-C84D-9AFC-655207342433}" v="5" dt="2022-01-10T07:34:14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78"/>
    <p:restoredTop sz="96056"/>
  </p:normalViewPr>
  <p:slideViewPr>
    <p:cSldViewPr snapToGrid="0" snapToObjects="1">
      <p:cViewPr varScale="1">
        <p:scale>
          <a:sx n="118" d="100"/>
          <a:sy n="118" d="100"/>
        </p:scale>
        <p:origin x="376" y="208"/>
      </p:cViewPr>
      <p:guideLst>
        <p:guide orient="horz" pos="2137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BBFB1530-569B-F74B-A59D-00009F1526BD}"/>
    <pc:docChg chg="addSld delSld modSld">
      <pc:chgData name="Andrej Bogdanov (CSD)" userId="54a3fc38-bcd8-4812-b887-b84a314b9e17" providerId="ADAL" clId="{BBFB1530-569B-F74B-A59D-00009F1526BD}" dt="2021-01-18T07:35:31.687" v="2"/>
      <pc:docMkLst>
        <pc:docMk/>
      </pc:docMkLst>
      <pc:sldChg chg="modSp add">
        <pc:chgData name="Andrej Bogdanov (CSD)" userId="54a3fc38-bcd8-4812-b887-b84a314b9e17" providerId="ADAL" clId="{BBFB1530-569B-F74B-A59D-00009F1526BD}" dt="2021-01-18T07:35:31.687" v="2"/>
        <pc:sldMkLst>
          <pc:docMk/>
          <pc:sldMk cId="482930729" sldId="293"/>
        </pc:sldMkLst>
        <pc:inkChg chg="mod">
          <ac:chgData name="Andrej Bogdanov (CSD)" userId="54a3fc38-bcd8-4812-b887-b84a314b9e17" providerId="ADAL" clId="{BBFB1530-569B-F74B-A59D-00009F1526BD}" dt="2021-01-18T07:35:31.687" v="2"/>
          <ac:inkMkLst>
            <pc:docMk/>
            <pc:sldMk cId="482930729" sldId="293"/>
            <ac:inkMk id="5" creationId="{D1912509-E8FE-EE47-8A07-AD7DC124327D}"/>
          </ac:inkMkLst>
        </pc:inkChg>
      </pc:sldChg>
      <pc:sldChg chg="del">
        <pc:chgData name="Andrej Bogdanov (CSD)" userId="54a3fc38-bcd8-4812-b887-b84a314b9e17" providerId="ADAL" clId="{BBFB1530-569B-F74B-A59D-00009F1526BD}" dt="2021-01-18T07:35:10.372" v="0" actId="2696"/>
        <pc:sldMkLst>
          <pc:docMk/>
          <pc:sldMk cId="3238857303" sldId="293"/>
        </pc:sldMkLst>
      </pc:sld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07C8D2CA-038D-E742-8E20-A4130B528EF4}"/>
    <pc:docChg chg="undo custSel addSld delSld modSld">
      <pc:chgData name="Andrej Bogdanov (CSD)" userId="54a3fc38-bcd8-4812-b887-b84a314b9e17" providerId="ADAL" clId="{07C8D2CA-038D-E742-8E20-A4130B528EF4}" dt="2022-01-10T08:05:00.561" v="125" actId="2696"/>
      <pc:docMkLst>
        <pc:docMk/>
      </pc:docMkLst>
      <pc:sldChg chg="addSp">
        <pc:chgData name="Andrej Bogdanov (CSD)" userId="54a3fc38-bcd8-4812-b887-b84a314b9e17" providerId="ADAL" clId="{07C8D2CA-038D-E742-8E20-A4130B528EF4}" dt="2022-01-10T06:21:17.781" v="1" actId="7634"/>
        <pc:sldMkLst>
          <pc:docMk/>
          <pc:sldMk cId="3728851082" sldId="260"/>
        </pc:sldMkLst>
        <pc:inkChg chg="add">
          <ac:chgData name="Andrej Bogdanov (CSD)" userId="54a3fc38-bcd8-4812-b887-b84a314b9e17" providerId="ADAL" clId="{07C8D2CA-038D-E742-8E20-A4130B528EF4}" dt="2022-01-10T06:21:17.781" v="1" actId="7634"/>
          <ac:inkMkLst>
            <pc:docMk/>
            <pc:sldMk cId="3728851082" sldId="260"/>
            <ac:inkMk id="2" creationId="{6286CC5C-B879-7943-A581-1DB31576C913}"/>
          </ac:inkMkLst>
        </pc:inkChg>
      </pc:sldChg>
      <pc:sldChg chg="addSp delSp modSp">
        <pc:chgData name="Andrej Bogdanov (CSD)" userId="54a3fc38-bcd8-4812-b887-b84a314b9e17" providerId="ADAL" clId="{07C8D2CA-038D-E742-8E20-A4130B528EF4}" dt="2022-01-10T07:41:10.208" v="54"/>
        <pc:sldMkLst>
          <pc:docMk/>
          <pc:sldMk cId="24772270" sldId="269"/>
        </pc:sldMkLst>
        <pc:grpChg chg="add del">
          <ac:chgData name="Andrej Bogdanov (CSD)" userId="54a3fc38-bcd8-4812-b887-b84a314b9e17" providerId="ADAL" clId="{07C8D2CA-038D-E742-8E20-A4130B528EF4}" dt="2022-01-10T07:40:45.199" v="50"/>
          <ac:grpSpMkLst>
            <pc:docMk/>
            <pc:sldMk cId="24772270" sldId="269"/>
            <ac:grpSpMk id="7" creationId="{86BC829C-5B41-3E42-9560-6383A7979000}"/>
          </ac:grpSpMkLst>
        </pc:grpChg>
        <pc:inkChg chg="add mod modStrokes">
          <ac:chgData name="Andrej Bogdanov (CSD)" userId="54a3fc38-bcd8-4812-b887-b84a314b9e17" providerId="ADAL" clId="{07C8D2CA-038D-E742-8E20-A4130B528EF4}" dt="2022-01-10T07:41:10.208" v="54"/>
          <ac:inkMkLst>
            <pc:docMk/>
            <pc:sldMk cId="24772270" sldId="269"/>
            <ac:inkMk id="4" creationId="{5D4D7EC4-B0B1-8343-AA0E-A613914236DC}"/>
          </ac:inkMkLst>
        </pc:inkChg>
        <pc:inkChg chg="add del topLvl">
          <ac:chgData name="Andrej Bogdanov (CSD)" userId="54a3fc38-bcd8-4812-b887-b84a314b9e17" providerId="ADAL" clId="{07C8D2CA-038D-E742-8E20-A4130B528EF4}" dt="2022-01-10T07:40:45.206" v="51"/>
          <ac:inkMkLst>
            <pc:docMk/>
            <pc:sldMk cId="24772270" sldId="269"/>
            <ac:inkMk id="5" creationId="{04E7A531-BF93-984C-B11C-343C7A355CCE}"/>
          </ac:inkMkLst>
        </pc:inkChg>
        <pc:inkChg chg="add del topLvl">
          <ac:chgData name="Andrej Bogdanov (CSD)" userId="54a3fc38-bcd8-4812-b887-b84a314b9e17" providerId="ADAL" clId="{07C8D2CA-038D-E742-8E20-A4130B528EF4}" dt="2022-01-10T07:40:45.199" v="50"/>
          <ac:inkMkLst>
            <pc:docMk/>
            <pc:sldMk cId="24772270" sldId="269"/>
            <ac:inkMk id="6" creationId="{2EDEF56D-3747-A342-B1D5-3589E51B9568}"/>
          </ac:inkMkLst>
        </pc:inkChg>
      </pc:sldChg>
      <pc:sldChg chg="addSp delSp modSp">
        <pc:chgData name="Andrej Bogdanov (CSD)" userId="54a3fc38-bcd8-4812-b887-b84a314b9e17" providerId="ADAL" clId="{07C8D2CA-038D-E742-8E20-A4130B528EF4}" dt="2022-01-10T07:36:57.124" v="17"/>
        <pc:sldMkLst>
          <pc:docMk/>
          <pc:sldMk cId="1985372151" sldId="290"/>
        </pc:sldMkLst>
        <pc:inkChg chg="add del mod modStrokes">
          <ac:chgData name="Andrej Bogdanov (CSD)" userId="54a3fc38-bcd8-4812-b887-b84a314b9e17" providerId="ADAL" clId="{07C8D2CA-038D-E742-8E20-A4130B528EF4}" dt="2022-01-10T07:36:57.124" v="17"/>
          <ac:inkMkLst>
            <pc:docMk/>
            <pc:sldMk cId="1985372151" sldId="290"/>
            <ac:inkMk id="2" creationId="{F2711631-96A0-0D44-BF24-F1F80F19A76D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37:14.320" v="23" actId="7634"/>
        <pc:sldMkLst>
          <pc:docMk/>
          <pc:sldMk cId="2008524110" sldId="291"/>
        </pc:sldMkLst>
        <pc:inkChg chg="add mod modStrokes">
          <ac:chgData name="Andrej Bogdanov (CSD)" userId="54a3fc38-bcd8-4812-b887-b84a314b9e17" providerId="ADAL" clId="{07C8D2CA-038D-E742-8E20-A4130B528EF4}" dt="2022-01-10T07:37:06.846" v="22"/>
          <ac:inkMkLst>
            <pc:docMk/>
            <pc:sldMk cId="2008524110" sldId="291"/>
            <ac:inkMk id="3" creationId="{F5A4C4C8-9DB7-904E-B630-2CC92E77A501}"/>
          </ac:inkMkLst>
        </pc:inkChg>
        <pc:inkChg chg="add">
          <ac:chgData name="Andrej Bogdanov (CSD)" userId="54a3fc38-bcd8-4812-b887-b84a314b9e17" providerId="ADAL" clId="{07C8D2CA-038D-E742-8E20-A4130B528EF4}" dt="2022-01-10T07:37:14.320" v="23" actId="7634"/>
          <ac:inkMkLst>
            <pc:docMk/>
            <pc:sldMk cId="2008524110" sldId="291"/>
            <ac:inkMk id="4" creationId="{FE622C23-1CEF-2242-A4F9-1110C88F539A}"/>
          </ac:inkMkLst>
        </pc:inkChg>
      </pc:sldChg>
      <pc:sldChg chg="addSp">
        <pc:chgData name="Andrej Bogdanov (CSD)" userId="54a3fc38-bcd8-4812-b887-b84a314b9e17" providerId="ADAL" clId="{07C8D2CA-038D-E742-8E20-A4130B528EF4}" dt="2022-01-10T05:24:02.164" v="0" actId="7634"/>
        <pc:sldMkLst>
          <pc:docMk/>
          <pc:sldMk cId="3887772425" sldId="292"/>
        </pc:sldMkLst>
        <pc:inkChg chg="add">
          <ac:chgData name="Andrej Bogdanov (CSD)" userId="54a3fc38-bcd8-4812-b887-b84a314b9e17" providerId="ADAL" clId="{07C8D2CA-038D-E742-8E20-A4130B528EF4}" dt="2022-01-10T05:24:02.164" v="0" actId="7634"/>
          <ac:inkMkLst>
            <pc:docMk/>
            <pc:sldMk cId="3887772425" sldId="292"/>
            <ac:inkMk id="3" creationId="{F9D48309-CE3F-C048-9CBE-3C4463A85416}"/>
          </ac:inkMkLst>
        </pc:inkChg>
      </pc:sldChg>
      <pc:sldChg chg="add del">
        <pc:chgData name="Andrej Bogdanov (CSD)" userId="54a3fc38-bcd8-4812-b887-b84a314b9e17" providerId="ADAL" clId="{07C8D2CA-038D-E742-8E20-A4130B528EF4}" dt="2022-01-10T08:05:00.561" v="125" actId="2696"/>
        <pc:sldMkLst>
          <pc:docMk/>
          <pc:sldMk cId="2515994884" sldId="295"/>
        </pc:sldMkLst>
      </pc:sldChg>
      <pc:sldChg chg="addSp modSp">
        <pc:chgData name="Andrej Bogdanov (CSD)" userId="54a3fc38-bcd8-4812-b887-b84a314b9e17" providerId="ADAL" clId="{07C8D2CA-038D-E742-8E20-A4130B528EF4}" dt="2022-01-10T07:36:43.881" v="14" actId="7634"/>
        <pc:sldMkLst>
          <pc:docMk/>
          <pc:sldMk cId="2559814570" sldId="301"/>
        </pc:sldMkLst>
        <pc:inkChg chg="add mod modStrokes">
          <ac:chgData name="Andrej Bogdanov (CSD)" userId="54a3fc38-bcd8-4812-b887-b84a314b9e17" providerId="ADAL" clId="{07C8D2CA-038D-E742-8E20-A4130B528EF4}" dt="2022-01-10T07:36:34.869" v="13"/>
          <ac:inkMkLst>
            <pc:docMk/>
            <pc:sldMk cId="2559814570" sldId="301"/>
            <ac:inkMk id="3" creationId="{C0865D21-D032-FF4D-8EFF-7C42BAC52E6E}"/>
          </ac:inkMkLst>
        </pc:inkChg>
        <pc:inkChg chg="add">
          <ac:chgData name="Andrej Bogdanov (CSD)" userId="54a3fc38-bcd8-4812-b887-b84a314b9e17" providerId="ADAL" clId="{07C8D2CA-038D-E742-8E20-A4130B528EF4}" dt="2022-01-10T07:36:43.881" v="14" actId="7634"/>
          <ac:inkMkLst>
            <pc:docMk/>
            <pc:sldMk cId="2559814570" sldId="301"/>
            <ac:inkMk id="4" creationId="{8F41C804-87DA-E746-854C-EB40FF940C10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54:39.435" v="114"/>
        <pc:sldMkLst>
          <pc:docMk/>
          <pc:sldMk cId="4286855550" sldId="302"/>
        </pc:sldMkLst>
        <pc:inkChg chg="add mod modStrokes">
          <ac:chgData name="Andrej Bogdanov (CSD)" userId="54a3fc38-bcd8-4812-b887-b84a314b9e17" providerId="ADAL" clId="{07C8D2CA-038D-E742-8E20-A4130B528EF4}" dt="2022-01-10T07:54:39.435" v="114"/>
          <ac:inkMkLst>
            <pc:docMk/>
            <pc:sldMk cId="4286855550" sldId="302"/>
            <ac:inkMk id="7" creationId="{5FF61096-5F22-B14F-A765-B0C9E3765EDA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35:54.750" v="8"/>
        <pc:sldMkLst>
          <pc:docMk/>
          <pc:sldMk cId="4187759358" sldId="304"/>
        </pc:sldMkLst>
        <pc:inkChg chg="add mod modStrokes">
          <ac:chgData name="Andrej Bogdanov (CSD)" userId="54a3fc38-bcd8-4812-b887-b84a314b9e17" providerId="ADAL" clId="{07C8D2CA-038D-E742-8E20-A4130B528EF4}" dt="2022-01-10T07:35:54.750" v="8"/>
          <ac:inkMkLst>
            <pc:docMk/>
            <pc:sldMk cId="4187759358" sldId="304"/>
            <ac:inkMk id="2" creationId="{5EE9A6B8-C9F9-DE4E-AE57-D04F7415A8A0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36:50.427" v="15"/>
        <pc:sldMkLst>
          <pc:docMk/>
          <pc:sldMk cId="3418311612" sldId="315"/>
        </pc:sldMkLst>
        <pc:inkChg chg="add mod modStrokes">
          <ac:chgData name="Andrej Bogdanov (CSD)" userId="54a3fc38-bcd8-4812-b887-b84a314b9e17" providerId="ADAL" clId="{07C8D2CA-038D-E742-8E20-A4130B528EF4}" dt="2022-01-10T07:36:50.427" v="15"/>
          <ac:inkMkLst>
            <pc:docMk/>
            <pc:sldMk cId="3418311612" sldId="315"/>
            <ac:inkMk id="4" creationId="{1D8689E3-1D59-494D-95EC-DB1FB45D74AA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37:26.990" v="29"/>
        <pc:sldMkLst>
          <pc:docMk/>
          <pc:sldMk cId="2897449492" sldId="316"/>
        </pc:sldMkLst>
        <pc:inkChg chg="add mod modStrokes">
          <ac:chgData name="Andrej Bogdanov (CSD)" userId="54a3fc38-bcd8-4812-b887-b84a314b9e17" providerId="ADAL" clId="{07C8D2CA-038D-E742-8E20-A4130B528EF4}" dt="2022-01-10T07:37:26.990" v="29"/>
          <ac:inkMkLst>
            <pc:docMk/>
            <pc:sldMk cId="2897449492" sldId="316"/>
            <ac:inkMk id="2" creationId="{63DEC0ED-4301-774C-A78B-AA9BC057180E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37:55.085" v="34" actId="7634"/>
        <pc:sldMkLst>
          <pc:docMk/>
          <pc:sldMk cId="3576870459" sldId="318"/>
        </pc:sldMkLst>
        <pc:inkChg chg="add mod modStrokes">
          <ac:chgData name="Andrej Bogdanov (CSD)" userId="54a3fc38-bcd8-4812-b887-b84a314b9e17" providerId="ADAL" clId="{07C8D2CA-038D-E742-8E20-A4130B528EF4}" dt="2022-01-10T07:37:37.432" v="33"/>
          <ac:inkMkLst>
            <pc:docMk/>
            <pc:sldMk cId="3576870459" sldId="318"/>
            <ac:inkMk id="2" creationId="{20D59C14-DD6E-EE45-9CB9-F913D6CEA1FB}"/>
          </ac:inkMkLst>
        </pc:inkChg>
        <pc:inkChg chg="add">
          <ac:chgData name="Andrej Bogdanov (CSD)" userId="54a3fc38-bcd8-4812-b887-b84a314b9e17" providerId="ADAL" clId="{07C8D2CA-038D-E742-8E20-A4130B528EF4}" dt="2022-01-10T07:37:55.085" v="34" actId="7634"/>
          <ac:inkMkLst>
            <pc:docMk/>
            <pc:sldMk cId="3576870459" sldId="318"/>
            <ac:inkMk id="4" creationId="{D759A9E4-F35E-A041-9015-FA8E721C5E27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39:59.206" v="45"/>
        <pc:sldMkLst>
          <pc:docMk/>
          <pc:sldMk cId="4246356381" sldId="319"/>
        </pc:sldMkLst>
        <pc:inkChg chg="add mod modStrokes">
          <ac:chgData name="Andrej Bogdanov (CSD)" userId="54a3fc38-bcd8-4812-b887-b84a314b9e17" providerId="ADAL" clId="{07C8D2CA-038D-E742-8E20-A4130B528EF4}" dt="2022-01-10T07:39:59.206" v="45"/>
          <ac:inkMkLst>
            <pc:docMk/>
            <pc:sldMk cId="4246356381" sldId="319"/>
            <ac:inkMk id="2" creationId="{380A9CED-815D-4148-828C-5D77D1839353}"/>
          </ac:inkMkLst>
        </pc:inkChg>
        <pc:inkChg chg="add">
          <ac:chgData name="Andrej Bogdanov (CSD)" userId="54a3fc38-bcd8-4812-b887-b84a314b9e17" providerId="ADAL" clId="{07C8D2CA-038D-E742-8E20-A4130B528EF4}" dt="2022-01-10T07:39:56.227" v="44" actId="7634"/>
          <ac:inkMkLst>
            <pc:docMk/>
            <pc:sldMk cId="4246356381" sldId="319"/>
            <ac:inkMk id="4" creationId="{C16A438D-240E-4A42-B835-60C11142B937}"/>
          </ac:inkMkLst>
        </pc:inkChg>
      </pc:sldChg>
      <pc:sldChg chg="addSp delSp modSp">
        <pc:chgData name="Andrej Bogdanov (CSD)" userId="54a3fc38-bcd8-4812-b887-b84a314b9e17" providerId="ADAL" clId="{07C8D2CA-038D-E742-8E20-A4130B528EF4}" dt="2022-01-10T07:44:03.262" v="70"/>
        <pc:sldMkLst>
          <pc:docMk/>
          <pc:sldMk cId="3338054781" sldId="326"/>
        </pc:sldMkLst>
        <pc:inkChg chg="add del mod modStrokes">
          <ac:chgData name="Andrej Bogdanov (CSD)" userId="54a3fc38-bcd8-4812-b887-b84a314b9e17" providerId="ADAL" clId="{07C8D2CA-038D-E742-8E20-A4130B528EF4}" dt="2022-01-10T07:44:03.262" v="70"/>
          <ac:inkMkLst>
            <pc:docMk/>
            <pc:sldMk cId="3338054781" sldId="326"/>
            <ac:inkMk id="3" creationId="{7202560E-5B51-7547-9AFD-2766007BC0E9}"/>
          </ac:inkMkLst>
        </pc:inkChg>
      </pc:sldChg>
      <pc:sldChg chg="addSp delSp modSp">
        <pc:chgData name="Andrej Bogdanov (CSD)" userId="54a3fc38-bcd8-4812-b887-b84a314b9e17" providerId="ADAL" clId="{07C8D2CA-038D-E742-8E20-A4130B528EF4}" dt="2022-01-10T07:42:58.696" v="68" actId="1076"/>
        <pc:sldMkLst>
          <pc:docMk/>
          <pc:sldMk cId="428066551" sldId="327"/>
        </pc:sldMkLst>
        <pc:spChg chg="mod">
          <ac:chgData name="Andrej Bogdanov (CSD)" userId="54a3fc38-bcd8-4812-b887-b84a314b9e17" providerId="ADAL" clId="{07C8D2CA-038D-E742-8E20-A4130B528EF4}" dt="2022-01-10T07:41:45.090" v="63" actId="14100"/>
          <ac:spMkLst>
            <pc:docMk/>
            <pc:sldMk cId="428066551" sldId="327"/>
            <ac:spMk id="8" creationId="{57BE7BE1-7BAD-DA45-A6A6-1659EDBF5608}"/>
          </ac:spMkLst>
        </pc:spChg>
        <pc:grpChg chg="mod">
          <ac:chgData name="Andrej Bogdanov (CSD)" userId="54a3fc38-bcd8-4812-b887-b84a314b9e17" providerId="ADAL" clId="{07C8D2CA-038D-E742-8E20-A4130B528EF4}" dt="2022-01-10T07:42:58.696" v="68" actId="1076"/>
          <ac:grpSpMkLst>
            <pc:docMk/>
            <pc:sldMk cId="428066551" sldId="327"/>
            <ac:grpSpMk id="27" creationId="{DCDCAD8B-A78C-6649-9368-36DE1D3E6086}"/>
          </ac:grpSpMkLst>
        </pc:grpChg>
        <pc:inkChg chg="add del mod modStrokes">
          <ac:chgData name="Andrej Bogdanov (CSD)" userId="54a3fc38-bcd8-4812-b887-b84a314b9e17" providerId="ADAL" clId="{07C8D2CA-038D-E742-8E20-A4130B528EF4}" dt="2022-01-10T07:42:06.647" v="65"/>
          <ac:inkMkLst>
            <pc:docMk/>
            <pc:sldMk cId="428066551" sldId="327"/>
            <ac:inkMk id="9" creationId="{0CDE9383-8FA6-294B-9839-6AE7DEC7174A}"/>
          </ac:inkMkLst>
        </pc:inkChg>
        <pc:inkChg chg="add mod">
          <ac:chgData name="Andrej Bogdanov (CSD)" userId="54a3fc38-bcd8-4812-b887-b84a314b9e17" providerId="ADAL" clId="{07C8D2CA-038D-E742-8E20-A4130B528EF4}" dt="2022-01-10T07:42:44.654" v="67" actId="1076"/>
          <ac:inkMkLst>
            <pc:docMk/>
            <pc:sldMk cId="428066551" sldId="327"/>
            <ac:inkMk id="10" creationId="{735D3363-1F47-F34B-B2A8-956EA54C33A0}"/>
          </ac:inkMkLst>
        </pc:inkChg>
      </pc:sldChg>
      <pc:sldChg chg="addSp delSp modSp">
        <pc:chgData name="Andrej Bogdanov (CSD)" userId="54a3fc38-bcd8-4812-b887-b84a314b9e17" providerId="ADAL" clId="{07C8D2CA-038D-E742-8E20-A4130B528EF4}" dt="2022-01-10T07:49:12.991" v="92" actId="7634"/>
        <pc:sldMkLst>
          <pc:docMk/>
          <pc:sldMk cId="2570687473" sldId="328"/>
        </pc:sldMkLst>
        <pc:inkChg chg="add mod modStrokes">
          <ac:chgData name="Andrej Bogdanov (CSD)" userId="54a3fc38-bcd8-4812-b887-b84a314b9e17" providerId="ADAL" clId="{07C8D2CA-038D-E742-8E20-A4130B528EF4}" dt="2022-01-10T07:49:06.284" v="91"/>
          <ac:inkMkLst>
            <pc:docMk/>
            <pc:sldMk cId="2570687473" sldId="328"/>
            <ac:inkMk id="2" creationId="{FF9AC9E3-BFC0-FE4A-8FA3-218026191CDD}"/>
          </ac:inkMkLst>
        </pc:inkChg>
        <pc:inkChg chg="add">
          <ac:chgData name="Andrej Bogdanov (CSD)" userId="54a3fc38-bcd8-4812-b887-b84a314b9e17" providerId="ADAL" clId="{07C8D2CA-038D-E742-8E20-A4130B528EF4}" dt="2022-01-10T07:44:47.821" v="74" actId="7634"/>
          <ac:inkMkLst>
            <pc:docMk/>
            <pc:sldMk cId="2570687473" sldId="328"/>
            <ac:inkMk id="3" creationId="{29F8EB56-33E9-4C4C-B2AD-6F2E4BBB2219}"/>
          </ac:inkMkLst>
        </pc:inkChg>
        <pc:inkChg chg="add">
          <ac:chgData name="Andrej Bogdanov (CSD)" userId="54a3fc38-bcd8-4812-b887-b84a314b9e17" providerId="ADAL" clId="{07C8D2CA-038D-E742-8E20-A4130B528EF4}" dt="2022-01-10T07:47:34.275" v="82" actId="7634"/>
          <ac:inkMkLst>
            <pc:docMk/>
            <pc:sldMk cId="2570687473" sldId="328"/>
            <ac:inkMk id="7" creationId="{C1E462E0-2090-2F46-AE44-48F73CB4751A}"/>
          </ac:inkMkLst>
        </pc:inkChg>
        <pc:inkChg chg="add mod modStrokes">
          <ac:chgData name="Andrej Bogdanov (CSD)" userId="54a3fc38-bcd8-4812-b887-b84a314b9e17" providerId="ADAL" clId="{07C8D2CA-038D-E742-8E20-A4130B528EF4}" dt="2022-01-10T07:48:02.935" v="88"/>
          <ac:inkMkLst>
            <pc:docMk/>
            <pc:sldMk cId="2570687473" sldId="328"/>
            <ac:inkMk id="8" creationId="{40CB3A54-23B0-054F-81D4-EEFCCA9C4F4F}"/>
          </ac:inkMkLst>
        </pc:inkChg>
        <pc:inkChg chg="add del">
          <ac:chgData name="Andrej Bogdanov (CSD)" userId="54a3fc38-bcd8-4812-b887-b84a314b9e17" providerId="ADAL" clId="{07C8D2CA-038D-E742-8E20-A4130B528EF4}" dt="2022-01-10T07:48:02.936" v="89"/>
          <ac:inkMkLst>
            <pc:docMk/>
            <pc:sldMk cId="2570687473" sldId="328"/>
            <ac:inkMk id="9" creationId="{679EDBB8-287A-D44A-92EA-3390AF8420CD}"/>
          </ac:inkMkLst>
        </pc:inkChg>
        <pc:inkChg chg="add">
          <ac:chgData name="Andrej Bogdanov (CSD)" userId="54a3fc38-bcd8-4812-b887-b84a314b9e17" providerId="ADAL" clId="{07C8D2CA-038D-E742-8E20-A4130B528EF4}" dt="2022-01-10T07:48:46.654" v="90" actId="7634"/>
          <ac:inkMkLst>
            <pc:docMk/>
            <pc:sldMk cId="2570687473" sldId="328"/>
            <ac:inkMk id="10" creationId="{2F99B3DA-3CBB-D240-BF9C-5C06B1A5A2F8}"/>
          </ac:inkMkLst>
        </pc:inkChg>
        <pc:inkChg chg="add">
          <ac:chgData name="Andrej Bogdanov (CSD)" userId="54a3fc38-bcd8-4812-b887-b84a314b9e17" providerId="ADAL" clId="{07C8D2CA-038D-E742-8E20-A4130B528EF4}" dt="2022-01-10T07:49:12.991" v="92" actId="7634"/>
          <ac:inkMkLst>
            <pc:docMk/>
            <pc:sldMk cId="2570687473" sldId="328"/>
            <ac:inkMk id="11" creationId="{384A81FB-C526-2948-B602-182889630E0F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50:38.570" v="96" actId="1076"/>
        <pc:sldMkLst>
          <pc:docMk/>
          <pc:sldMk cId="490324126" sldId="329"/>
        </pc:sldMkLst>
        <pc:inkChg chg="add mod modStrokes">
          <ac:chgData name="Andrej Bogdanov (CSD)" userId="54a3fc38-bcd8-4812-b887-b84a314b9e17" providerId="ADAL" clId="{07C8D2CA-038D-E742-8E20-A4130B528EF4}" dt="2022-01-10T07:50:38.570" v="96" actId="1076"/>
          <ac:inkMkLst>
            <pc:docMk/>
            <pc:sldMk cId="490324126" sldId="329"/>
            <ac:inkMk id="3" creationId="{47F3E324-B94D-5F42-B0AE-7C01F0FB1E3D}"/>
          </ac:inkMkLst>
        </pc:inkChg>
        <pc:inkChg chg="add">
          <ac:chgData name="Andrej Bogdanov (CSD)" userId="54a3fc38-bcd8-4812-b887-b84a314b9e17" providerId="ADAL" clId="{07C8D2CA-038D-E742-8E20-A4130B528EF4}" dt="2022-01-10T07:50:16.993" v="95" actId="7634"/>
          <ac:inkMkLst>
            <pc:docMk/>
            <pc:sldMk cId="490324126" sldId="329"/>
            <ac:inkMk id="4" creationId="{0D9BEAF7-10AC-FC4F-9CC2-58C0CF2FCA61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51:33.129" v="100" actId="1076"/>
        <pc:sldMkLst>
          <pc:docMk/>
          <pc:sldMk cId="4149426916" sldId="330"/>
        </pc:sldMkLst>
        <pc:inkChg chg="add mod modStrokes">
          <ac:chgData name="Andrej Bogdanov (CSD)" userId="54a3fc38-bcd8-4812-b887-b84a314b9e17" providerId="ADAL" clId="{07C8D2CA-038D-E742-8E20-A4130B528EF4}" dt="2022-01-10T07:51:33.129" v="100" actId="1076"/>
          <ac:inkMkLst>
            <pc:docMk/>
            <pc:sldMk cId="4149426916" sldId="330"/>
            <ac:inkMk id="2" creationId="{D4757610-045B-4341-B69A-38898DB532A5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52:43.249" v="106" actId="1076"/>
        <pc:sldMkLst>
          <pc:docMk/>
          <pc:sldMk cId="1113790062" sldId="331"/>
        </pc:sldMkLst>
        <pc:inkChg chg="add mod modStrokes">
          <ac:chgData name="Andrej Bogdanov (CSD)" userId="54a3fc38-bcd8-4812-b887-b84a314b9e17" providerId="ADAL" clId="{07C8D2CA-038D-E742-8E20-A4130B528EF4}" dt="2022-01-10T07:52:43.249" v="106" actId="1076"/>
          <ac:inkMkLst>
            <pc:docMk/>
            <pc:sldMk cId="1113790062" sldId="331"/>
            <ac:inkMk id="3" creationId="{3BD05785-FA45-DB46-B096-74F037DC9556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54:29.609" v="113"/>
        <pc:sldMkLst>
          <pc:docMk/>
          <pc:sldMk cId="1517506734" sldId="332"/>
        </pc:sldMkLst>
        <pc:inkChg chg="add mod modStrokes">
          <ac:chgData name="Andrej Bogdanov (CSD)" userId="54a3fc38-bcd8-4812-b887-b84a314b9e17" providerId="ADAL" clId="{07C8D2CA-038D-E742-8E20-A4130B528EF4}" dt="2022-01-10T07:54:29.609" v="113"/>
          <ac:inkMkLst>
            <pc:docMk/>
            <pc:sldMk cId="1517506734" sldId="332"/>
            <ac:inkMk id="2" creationId="{1EB3BFF8-84B6-3A43-8A99-13E2B4A2FE0B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7:54:22.952" v="111"/>
        <pc:sldMkLst>
          <pc:docMk/>
          <pc:sldMk cId="3746911255" sldId="333"/>
        </pc:sldMkLst>
        <pc:inkChg chg="add mod modStrokes">
          <ac:chgData name="Andrej Bogdanov (CSD)" userId="54a3fc38-bcd8-4812-b887-b84a314b9e17" providerId="ADAL" clId="{07C8D2CA-038D-E742-8E20-A4130B528EF4}" dt="2022-01-10T07:54:22.952" v="111"/>
          <ac:inkMkLst>
            <pc:docMk/>
            <pc:sldMk cId="3746911255" sldId="333"/>
            <ac:inkMk id="2" creationId="{3952CD98-8D64-EA4E-88F6-29BF6B3D16BE}"/>
          </ac:inkMkLst>
        </pc:inkChg>
        <pc:inkChg chg="add">
          <ac:chgData name="Andrej Bogdanov (CSD)" userId="54a3fc38-bcd8-4812-b887-b84a314b9e17" providerId="ADAL" clId="{07C8D2CA-038D-E742-8E20-A4130B528EF4}" dt="2022-01-10T07:54:20.460" v="110" actId="7634"/>
          <ac:inkMkLst>
            <pc:docMk/>
            <pc:sldMk cId="3746911255" sldId="333"/>
            <ac:inkMk id="6" creationId="{979AA42F-568E-3F44-A4D5-99B320C4E888}"/>
          </ac:inkMkLst>
        </pc:inkChg>
      </pc:sldChg>
      <pc:sldChg chg="addSp modSp">
        <pc:chgData name="Andrej Bogdanov (CSD)" userId="54a3fc38-bcd8-4812-b887-b84a314b9e17" providerId="ADAL" clId="{07C8D2CA-038D-E742-8E20-A4130B528EF4}" dt="2022-01-10T08:04:26.672" v="123" actId="7634"/>
        <pc:sldMkLst>
          <pc:docMk/>
          <pc:sldMk cId="342175090" sldId="334"/>
        </pc:sldMkLst>
        <pc:inkChg chg="add mod modStrokes">
          <ac:chgData name="Andrej Bogdanov (CSD)" userId="54a3fc38-bcd8-4812-b887-b84a314b9e17" providerId="ADAL" clId="{07C8D2CA-038D-E742-8E20-A4130B528EF4}" dt="2022-01-10T07:55:44.233" v="121"/>
          <ac:inkMkLst>
            <pc:docMk/>
            <pc:sldMk cId="342175090" sldId="334"/>
            <ac:inkMk id="13" creationId="{92802CFB-4E3B-954E-8963-4FD84FC47230}"/>
          </ac:inkMkLst>
        </pc:inkChg>
        <pc:inkChg chg="add">
          <ac:chgData name="Andrej Bogdanov (CSD)" userId="54a3fc38-bcd8-4812-b887-b84a314b9e17" providerId="ADAL" clId="{07C8D2CA-038D-E742-8E20-A4130B528EF4}" dt="2022-01-10T07:57:01.922" v="122" actId="7634"/>
          <ac:inkMkLst>
            <pc:docMk/>
            <pc:sldMk cId="342175090" sldId="334"/>
            <ac:inkMk id="14" creationId="{719FE734-3804-5F4F-8249-59E38C24B25E}"/>
          </ac:inkMkLst>
        </pc:inkChg>
        <pc:inkChg chg="add">
          <ac:chgData name="Andrej Bogdanov (CSD)" userId="54a3fc38-bcd8-4812-b887-b84a314b9e17" providerId="ADAL" clId="{07C8D2CA-038D-E742-8E20-A4130B528EF4}" dt="2022-01-10T08:04:26.672" v="123" actId="7634"/>
          <ac:inkMkLst>
            <pc:docMk/>
            <pc:sldMk cId="342175090" sldId="334"/>
            <ac:inkMk id="15" creationId="{13562FFB-1B5F-3C4C-AA07-BA228D635D98}"/>
          </ac:inkMkLst>
        </pc:inkChg>
      </pc:sldChg>
      <pc:sldChg chg="addSp">
        <pc:chgData name="Andrej Bogdanov (CSD)" userId="54a3fc38-bcd8-4812-b887-b84a314b9e17" providerId="ADAL" clId="{07C8D2CA-038D-E742-8E20-A4130B528EF4}" dt="2022-01-10T08:04:26.672" v="123" actId="7634"/>
        <pc:sldMkLst>
          <pc:docMk/>
          <pc:sldMk cId="3543766891" sldId="335"/>
        </pc:sldMkLst>
        <pc:inkChg chg="add">
          <ac:chgData name="Andrej Bogdanov (CSD)" userId="54a3fc38-bcd8-4812-b887-b84a314b9e17" providerId="ADAL" clId="{07C8D2CA-038D-E742-8E20-A4130B528EF4}" dt="2022-01-10T06:21:17.781" v="1" actId="7634"/>
          <ac:inkMkLst>
            <pc:docMk/>
            <pc:sldMk cId="3543766891" sldId="335"/>
            <ac:inkMk id="2" creationId="{0E598779-5CCD-DB4B-916A-A3E8EB887656}"/>
          </ac:inkMkLst>
        </pc:inkChg>
        <pc:inkChg chg="add">
          <ac:chgData name="Andrej Bogdanov (CSD)" userId="54a3fc38-bcd8-4812-b887-b84a314b9e17" providerId="ADAL" clId="{07C8D2CA-038D-E742-8E20-A4130B528EF4}" dt="2022-01-10T08:04:26.672" v="123" actId="7634"/>
          <ac:inkMkLst>
            <pc:docMk/>
            <pc:sldMk cId="3543766891" sldId="335"/>
            <ac:inkMk id="11" creationId="{BA7EAC33-1329-0B4F-BA10-4DBD60FDFA86}"/>
          </ac:inkMkLst>
        </pc:inkChg>
      </pc:sld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30A35722-734C-084F-B242-509EA33750AE}"/>
    <pc:docChg chg="undo custSel mod addSld delSld modSld sldOrd modMainMaster">
      <pc:chgData name="Andrej Bogdanov (CSD)" userId="54a3fc38-bcd8-4812-b887-b84a314b9e17" providerId="ADAL" clId="{30A35722-734C-084F-B242-509EA33750AE}" dt="2021-01-13T07:24:34.928" v="2392" actId="2711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8T08:24:27.251" v="1955" actId="478"/>
        <pc:sldMkLst>
          <pc:docMk/>
          <pc:sldMk cId="1889963386" sldId="268"/>
        </pc:sldMkLst>
        <pc:inkChg chg="del">
          <ac:chgData name="Andrej Bogdanov (CSD)" userId="54a3fc38-bcd8-4812-b887-b84a314b9e17" providerId="ADAL" clId="{30A35722-734C-084F-B242-509EA33750AE}" dt="2021-01-08T08:24:21.565" v="1951" actId="478"/>
          <ac:inkMkLst>
            <pc:docMk/>
            <pc:sldMk cId="1889963386" sldId="268"/>
            <ac:inkMk id="2" creationId="{8ADB625C-1FC9-4D49-BEFC-98AD5FE15C2C}"/>
          </ac:inkMkLst>
        </pc:inkChg>
        <pc:inkChg chg="del">
          <ac:chgData name="Andrej Bogdanov (CSD)" userId="54a3fc38-bcd8-4812-b887-b84a314b9e17" providerId="ADAL" clId="{30A35722-734C-084F-B242-509EA33750AE}" dt="2021-01-08T08:24:27.251" v="1955" actId="478"/>
          <ac:inkMkLst>
            <pc:docMk/>
            <pc:sldMk cId="1889963386" sldId="268"/>
            <ac:inkMk id="4" creationId="{299AC491-8E20-F243-9C42-A945476D4568}"/>
          </ac:inkMkLst>
        </pc:inkChg>
        <pc:inkChg chg="del">
          <ac:chgData name="Andrej Bogdanov (CSD)" userId="54a3fc38-bcd8-4812-b887-b84a314b9e17" providerId="ADAL" clId="{30A35722-734C-084F-B242-509EA33750AE}" dt="2021-01-08T08:24:22.830" v="1952" actId="478"/>
          <ac:inkMkLst>
            <pc:docMk/>
            <pc:sldMk cId="1889963386" sldId="268"/>
            <ac:inkMk id="5" creationId="{A9D714FD-066C-1E45-B329-62A865EA3B12}"/>
          </ac:inkMkLst>
        </pc:inkChg>
        <pc:inkChg chg="del">
          <ac:chgData name="Andrej Bogdanov (CSD)" userId="54a3fc38-bcd8-4812-b887-b84a314b9e17" providerId="ADAL" clId="{30A35722-734C-084F-B242-509EA33750AE}" dt="2021-01-08T08:24:24.384" v="1953" actId="478"/>
          <ac:inkMkLst>
            <pc:docMk/>
            <pc:sldMk cId="1889963386" sldId="268"/>
            <ac:inkMk id="6" creationId="{5EBC452E-BB08-5846-A488-274AC5598B91}"/>
          </ac:inkMkLst>
        </pc:inkChg>
        <pc:inkChg chg="del">
          <ac:chgData name="Andrej Bogdanov (CSD)" userId="54a3fc38-bcd8-4812-b887-b84a314b9e17" providerId="ADAL" clId="{30A35722-734C-084F-B242-509EA33750AE}" dt="2021-01-08T08:24:25.707" v="1954" actId="478"/>
          <ac:inkMkLst>
            <pc:docMk/>
            <pc:sldMk cId="1889963386" sldId="268"/>
            <ac:inkMk id="7" creationId="{CC87AB40-EE0C-5244-8F41-DBA3C4BC3EF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add del ord">
        <pc:chgData name="Andrej Bogdanov (CSD)" userId="54a3fc38-bcd8-4812-b887-b84a314b9e17" providerId="ADAL" clId="{30A35722-734C-084F-B242-509EA33750AE}" dt="2021-01-08T11:52:54.987" v="2294" actId="2696"/>
        <pc:sldMkLst>
          <pc:docMk/>
          <pc:sldMk cId="271633009" sldId="272"/>
        </pc:sldMkLst>
      </pc:sldChg>
      <pc:sldChg chg="delSp del mod">
        <pc:chgData name="Andrej Bogdanov (CSD)" userId="54a3fc38-bcd8-4812-b887-b84a314b9e17" providerId="ADAL" clId="{30A35722-734C-084F-B242-509EA33750AE}" dt="2021-01-08T10:47:08.701" v="2290" actId="2696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add">
        <pc:chgData name="Andrej Bogdanov (CSD)" userId="54a3fc38-bcd8-4812-b887-b84a314b9e17" providerId="ADAL" clId="{30A35722-734C-084F-B242-509EA33750AE}" dt="2021-01-08T11:52:59.593" v="2296"/>
        <pc:sldMkLst>
          <pc:docMk/>
          <pc:sldMk cId="2750275558" sldId="272"/>
        </pc:sldMkLst>
      </pc:sldChg>
      <pc:sldChg chg="add del ord">
        <pc:chgData name="Andrej Bogdanov (CSD)" userId="54a3fc38-bcd8-4812-b887-b84a314b9e17" providerId="ADAL" clId="{30A35722-734C-084F-B242-509EA33750AE}" dt="2021-01-08T11:52:54.994" v="2295" actId="2696"/>
        <pc:sldMkLst>
          <pc:docMk/>
          <pc:sldMk cId="332357337" sldId="274"/>
        </pc:sldMkLst>
      </pc:sldChg>
      <pc:sldChg chg="add">
        <pc:chgData name="Andrej Bogdanov (CSD)" userId="54a3fc38-bcd8-4812-b887-b84a314b9e17" providerId="ADAL" clId="{30A35722-734C-084F-B242-509EA33750AE}" dt="2021-01-08T11:52:59.593" v="2296"/>
        <pc:sldMkLst>
          <pc:docMk/>
          <pc:sldMk cId="2193051474" sldId="274"/>
        </pc:sldMkLst>
      </pc:sldChg>
      <pc:sldChg chg="delSp modSp del mod">
        <pc:chgData name="Andrej Bogdanov (CSD)" userId="54a3fc38-bcd8-4812-b887-b84a314b9e17" providerId="ADAL" clId="{30A35722-734C-084F-B242-509EA33750AE}" dt="2021-01-08T10:47:08.714" v="2291" actId="2696"/>
        <pc:sldMkLst>
          <pc:docMk/>
          <pc:sldMk cId="2561039472" sldId="274"/>
        </pc:sldMkLst>
        <pc:spChg chg="mod">
          <ac:chgData name="Andrej Bogdanov (CSD)" userId="54a3fc38-bcd8-4812-b887-b84a314b9e17" providerId="ADAL" clId="{30A35722-734C-084F-B242-509EA33750AE}" dt="2021-01-06T07:52:30.195" v="1949" actId="2711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 (CSD)" userId="54a3fc38-bcd8-4812-b887-b84a314b9e17" providerId="ADAL" clId="{30A35722-734C-084F-B242-509EA33750AE}" dt="2021-01-06T07:52:35.944" v="1950" actId="2711"/>
          <ac:spMkLst>
            <pc:docMk/>
            <pc:sldMk cId="2561039472" sldId="274"/>
            <ac:spMk id="11" creationId="{CDE566D5-534A-9F43-88F4-6C6D87F91B4B}"/>
          </ac:spMkLst>
        </pc:spChg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1239993417" sldId="277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2732801323" sldId="278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3817133386" sldId="279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1006473147" sldId="281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2632464731" sldId="282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2097432329" sldId="283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0A35722-734C-084F-B242-509EA33750AE}" dt="2021-01-06T07:52:06.690" v="1948" actId="2696"/>
        <pc:sldMkLst>
          <pc:docMk/>
          <pc:sldMk cId="3209454138" sldId="289"/>
        </pc:sldMkLst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Chg chg="addSp delSp modSp new mod modAnim">
        <pc:chgData name="Andrej Bogdanov (CSD)" userId="54a3fc38-bcd8-4812-b887-b84a314b9e17" providerId="ADAL" clId="{30A35722-734C-084F-B242-509EA33750AE}" dt="2021-01-08T08:34:28.495" v="2038"/>
        <pc:sldMkLst>
          <pc:docMk/>
          <pc:sldMk cId="3344081464" sldId="296"/>
        </pc:sldMkLst>
        <pc:spChg chg="add mod">
          <ac:chgData name="Andrej Bogdanov (CSD)" userId="54a3fc38-bcd8-4812-b887-b84a314b9e17" providerId="ADAL" clId="{30A35722-734C-084F-B242-509EA33750AE}" dt="2021-01-08T08:34:00.883" v="2035" actId="1035"/>
          <ac:spMkLst>
            <pc:docMk/>
            <pc:sldMk cId="3344081464" sldId="296"/>
            <ac:spMk id="6" creationId="{B3F080D1-DB2D-2A41-B105-745A50FEC7B1}"/>
          </ac:spMkLst>
        </pc:spChg>
        <pc:spChg chg="add del mod">
          <ac:chgData name="Andrej Bogdanov (CSD)" userId="54a3fc38-bcd8-4812-b887-b84a314b9e17" providerId="ADAL" clId="{30A35722-734C-084F-B242-509EA33750AE}" dt="2021-01-08T08:33:09.392" v="2002" actId="478"/>
          <ac:spMkLst>
            <pc:docMk/>
            <pc:sldMk cId="3344081464" sldId="296"/>
            <ac:spMk id="7" creationId="{94EFB7D1-A4DA-4440-B85F-9D8B6560AFE1}"/>
          </ac:spMkLst>
        </pc:spChg>
        <pc:spChg chg="add mod">
          <ac:chgData name="Andrej Bogdanov (CSD)" userId="54a3fc38-bcd8-4812-b887-b84a314b9e17" providerId="ADAL" clId="{30A35722-734C-084F-B242-509EA33750AE}" dt="2021-01-08T08:33:54.525" v="2029" actId="1076"/>
          <ac:spMkLst>
            <pc:docMk/>
            <pc:sldMk cId="3344081464" sldId="296"/>
            <ac:spMk id="8" creationId="{0411FA2B-BA6C-7E45-AE43-F0C4F38A3ACA}"/>
          </ac:spMkLst>
        </pc:spChg>
        <pc:grpChg chg="add mod">
          <ac:chgData name="Andrej Bogdanov (CSD)" userId="54a3fc38-bcd8-4812-b887-b84a314b9e17" providerId="ADAL" clId="{30A35722-734C-084F-B242-509EA33750AE}" dt="2021-01-08T08:34:13.668" v="2037" actId="167"/>
          <ac:grpSpMkLst>
            <pc:docMk/>
            <pc:sldMk cId="3344081464" sldId="296"/>
            <ac:grpSpMk id="9" creationId="{5E07ABDC-EBF4-EF43-A44F-103BBF1D5FAB}"/>
          </ac:grpSpMkLst>
        </pc:grpChg>
        <pc:picChg chg="add mod">
          <ac:chgData name="Andrej Bogdanov (CSD)" userId="54a3fc38-bcd8-4812-b887-b84a314b9e17" providerId="ADAL" clId="{30A35722-734C-084F-B242-509EA33750AE}" dt="2021-01-08T08:27:15.881" v="1961" actId="1076"/>
          <ac:picMkLst>
            <pc:docMk/>
            <pc:sldMk cId="3344081464" sldId="296"/>
            <ac:picMk id="3" creationId="{42C0ADF5-917E-DB48-984B-C6DC117AA450}"/>
          </ac:picMkLst>
        </pc:picChg>
        <pc:picChg chg="add mod">
          <ac:chgData name="Andrej Bogdanov (CSD)" userId="54a3fc38-bcd8-4812-b887-b84a314b9e17" providerId="ADAL" clId="{30A35722-734C-084F-B242-509EA33750AE}" dt="2021-01-08T08:32:16.466" v="1963"/>
          <ac:picMkLst>
            <pc:docMk/>
            <pc:sldMk cId="3344081464" sldId="296"/>
            <ac:picMk id="5" creationId="{0E6035B8-D423-E84C-B753-1024938A34B8}"/>
          </ac:picMkLst>
        </pc:picChg>
      </pc:sldChg>
      <pc:sldChg chg="addSp modSp new del mod">
        <pc:chgData name="Andrej Bogdanov (CSD)" userId="54a3fc38-bcd8-4812-b887-b84a314b9e17" providerId="ADAL" clId="{30A35722-734C-084F-B242-509EA33750AE}" dt="2021-01-11T13:01:06.440" v="2299" actId="2696"/>
        <pc:sldMkLst>
          <pc:docMk/>
          <pc:sldMk cId="2284724388" sldId="297"/>
        </pc:sldMkLst>
        <pc:spChg chg="add mod">
          <ac:chgData name="Andrej Bogdanov (CSD)" userId="54a3fc38-bcd8-4812-b887-b84a314b9e17" providerId="ADAL" clId="{30A35722-734C-084F-B242-509EA33750AE}" dt="2021-01-08T09:21:56.302" v="2142" actId="1076"/>
          <ac:spMkLst>
            <pc:docMk/>
            <pc:sldMk cId="2284724388" sldId="297"/>
            <ac:spMk id="4" creationId="{01918313-289F-BA49-846E-6252FAFE7755}"/>
          </ac:spMkLst>
        </pc:spChg>
        <pc:spChg chg="add mod">
          <ac:chgData name="Andrej Bogdanov (CSD)" userId="54a3fc38-bcd8-4812-b887-b84a314b9e17" providerId="ADAL" clId="{30A35722-734C-084F-B242-509EA33750AE}" dt="2021-01-08T09:23:27.172" v="2180" actId="1036"/>
          <ac:spMkLst>
            <pc:docMk/>
            <pc:sldMk cId="2284724388" sldId="297"/>
            <ac:spMk id="9" creationId="{FD538134-DD2E-9048-9C1F-68B6C0A0339B}"/>
          </ac:spMkLst>
        </pc:spChg>
        <pc:spChg chg="add mod">
          <ac:chgData name="Andrej Bogdanov (CSD)" userId="54a3fc38-bcd8-4812-b887-b84a314b9e17" providerId="ADAL" clId="{30A35722-734C-084F-B242-509EA33750AE}" dt="2021-01-08T09:23:34.507" v="2189" actId="20577"/>
          <ac:spMkLst>
            <pc:docMk/>
            <pc:sldMk cId="2284724388" sldId="297"/>
            <ac:spMk id="10" creationId="{64AEFBFA-C7B8-C04C-A61B-5F847BF1EC68}"/>
          </ac:spMkLst>
        </pc:spChg>
        <pc:spChg chg="add mod">
          <ac:chgData name="Andrej Bogdanov (CSD)" userId="54a3fc38-bcd8-4812-b887-b84a314b9e17" providerId="ADAL" clId="{30A35722-734C-084F-B242-509EA33750AE}" dt="2021-01-08T09:23:43.318" v="2196" actId="20577"/>
          <ac:spMkLst>
            <pc:docMk/>
            <pc:sldMk cId="2284724388" sldId="297"/>
            <ac:spMk id="11" creationId="{F25CC10A-8808-7646-A055-DF16D0415B15}"/>
          </ac:spMkLst>
        </pc:spChg>
        <pc:picChg chg="add mod">
          <ac:chgData name="Andrej Bogdanov (CSD)" userId="54a3fc38-bcd8-4812-b887-b84a314b9e17" providerId="ADAL" clId="{30A35722-734C-084F-B242-509EA33750AE}" dt="2021-01-08T09:19:27.828" v="2045" actId="1038"/>
          <ac:picMkLst>
            <pc:docMk/>
            <pc:sldMk cId="2284724388" sldId="297"/>
            <ac:picMk id="3" creationId="{D0528C38-4A88-1248-BD23-91E795155265}"/>
          </ac:picMkLst>
        </pc:picChg>
        <pc:cxnChg chg="add mod">
          <ac:chgData name="Andrej Bogdanov (CSD)" userId="54a3fc38-bcd8-4812-b887-b84a314b9e17" providerId="ADAL" clId="{30A35722-734C-084F-B242-509EA33750AE}" dt="2021-01-08T09:22:31.781" v="2145" actId="1076"/>
          <ac:cxnSpMkLst>
            <pc:docMk/>
            <pc:sldMk cId="2284724388" sldId="297"/>
            <ac:cxnSpMk id="6" creationId="{3CCF953B-9D3F-AB48-AE94-1046C3370572}"/>
          </ac:cxnSpMkLst>
        </pc:cxnChg>
        <pc:cxnChg chg="add mod">
          <ac:chgData name="Andrej Bogdanov (CSD)" userId="54a3fc38-bcd8-4812-b887-b84a314b9e17" providerId="ADAL" clId="{30A35722-734C-084F-B242-509EA33750AE}" dt="2021-01-08T09:23:08.288" v="2154" actId="208"/>
          <ac:cxnSpMkLst>
            <pc:docMk/>
            <pc:sldMk cId="2284724388" sldId="297"/>
            <ac:cxnSpMk id="7" creationId="{B1A394F8-F0A4-0447-970D-379503C0B1E1}"/>
          </ac:cxnSpMkLst>
        </pc:cxnChg>
        <pc:cxnChg chg="add mod">
          <ac:chgData name="Andrej Bogdanov (CSD)" userId="54a3fc38-bcd8-4812-b887-b84a314b9e17" providerId="ADAL" clId="{30A35722-734C-084F-B242-509EA33750AE}" dt="2021-01-08T09:22:50.485" v="2152" actId="1076"/>
          <ac:cxnSpMkLst>
            <pc:docMk/>
            <pc:sldMk cId="2284724388" sldId="297"/>
            <ac:cxnSpMk id="8" creationId="{0B3F6D99-3465-8B40-A9AA-9C8EF930969B}"/>
          </ac:cxnSpMkLst>
        </pc:cxnChg>
      </pc:sldChg>
      <pc:sldChg chg="add">
        <pc:chgData name="Andrej Bogdanov (CSD)" userId="54a3fc38-bcd8-4812-b887-b84a314b9e17" providerId="ADAL" clId="{30A35722-734C-084F-B242-509EA33750AE}" dt="2021-01-11T13:01:08.479" v="2300"/>
        <pc:sldMkLst>
          <pc:docMk/>
          <pc:sldMk cId="3800386987" sldId="297"/>
        </pc:sldMkLst>
      </pc:sldChg>
      <pc:sldChg chg="new del">
        <pc:chgData name="Andrej Bogdanov (CSD)" userId="54a3fc38-bcd8-4812-b887-b84a314b9e17" providerId="ADAL" clId="{30A35722-734C-084F-B242-509EA33750AE}" dt="2021-01-08T10:19:28.202" v="2288" actId="2696"/>
        <pc:sldMkLst>
          <pc:docMk/>
          <pc:sldMk cId="1233527335" sldId="298"/>
        </pc:sldMkLst>
      </pc:sldChg>
      <pc:sldChg chg="addSp modSp new mod ord">
        <pc:chgData name="Andrej Bogdanov (CSD)" userId="54a3fc38-bcd8-4812-b887-b84a314b9e17" providerId="ADAL" clId="{30A35722-734C-084F-B242-509EA33750AE}" dt="2021-01-08T09:25:13.132" v="2286" actId="1037"/>
        <pc:sldMkLst>
          <pc:docMk/>
          <pc:sldMk cId="77919317" sldId="299"/>
        </pc:sldMkLst>
        <pc:spChg chg="add mod">
          <ac:chgData name="Andrej Bogdanov (CSD)" userId="54a3fc38-bcd8-4812-b887-b84a314b9e17" providerId="ADAL" clId="{30A35722-734C-084F-B242-509EA33750AE}" dt="2021-01-08T09:24:28.315" v="2198" actId="20577"/>
          <ac:spMkLst>
            <pc:docMk/>
            <pc:sldMk cId="77919317" sldId="299"/>
            <ac:spMk id="2" creationId="{ECFA5BD4-D68F-8247-B19D-A7D6FD8269BF}"/>
          </ac:spMkLst>
        </pc:spChg>
        <pc:spChg chg="add mod">
          <ac:chgData name="Andrej Bogdanov (CSD)" userId="54a3fc38-bcd8-4812-b887-b84a314b9e17" providerId="ADAL" clId="{30A35722-734C-084F-B242-509EA33750AE}" dt="2021-01-08T09:25:13.132" v="2286" actId="1037"/>
          <ac:spMkLst>
            <pc:docMk/>
            <pc:sldMk cId="77919317" sldId="299"/>
            <ac:spMk id="3" creationId="{20734B4C-CF38-C643-9234-A26C3E1D87C5}"/>
          </ac:spMkLst>
        </pc:spChg>
        <pc:spChg chg="add mod">
          <ac:chgData name="Andrej Bogdanov (CSD)" userId="54a3fc38-bcd8-4812-b887-b84a314b9e17" providerId="ADAL" clId="{30A35722-734C-084F-B242-509EA33750AE}" dt="2021-01-08T09:25:13.132" v="2286" actId="1037"/>
          <ac:spMkLst>
            <pc:docMk/>
            <pc:sldMk cId="77919317" sldId="299"/>
            <ac:spMk id="4" creationId="{82CDC019-A368-1A44-BC13-6E4571835127}"/>
          </ac:spMkLst>
        </pc:spChg>
      </pc:sldChg>
      <pc:sldChg chg="addSp modSp new del">
        <pc:chgData name="Andrej Bogdanov (CSD)" userId="54a3fc38-bcd8-4812-b887-b84a314b9e17" providerId="ADAL" clId="{30A35722-734C-084F-B242-509EA33750AE}" dt="2021-01-11T13:00:41.013" v="2298" actId="2696"/>
        <pc:sldMkLst>
          <pc:docMk/>
          <pc:sldMk cId="3651530088" sldId="300"/>
        </pc:sldMkLst>
        <pc:picChg chg="add mod">
          <ac:chgData name="Andrej Bogdanov (CSD)" userId="54a3fc38-bcd8-4812-b887-b84a314b9e17" providerId="ADAL" clId="{30A35722-734C-084F-B242-509EA33750AE}" dt="2021-01-08T10:20:06.013" v="2289"/>
          <ac:picMkLst>
            <pc:docMk/>
            <pc:sldMk cId="3651530088" sldId="300"/>
            <ac:picMk id="3" creationId="{98A544F5-F2E8-6F46-A8B4-1055786EBB9F}"/>
          </ac:picMkLst>
        </pc:picChg>
      </pc:sldChg>
      <pc:sldChg chg="modSp mod">
        <pc:chgData name="Andrej Bogdanov (CSD)" userId="54a3fc38-bcd8-4812-b887-b84a314b9e17" providerId="ADAL" clId="{30A35722-734C-084F-B242-509EA33750AE}" dt="2021-01-11T13:01:57.457" v="2334" actId="20577"/>
        <pc:sldMkLst>
          <pc:docMk/>
          <pc:sldMk cId="721733604" sldId="306"/>
        </pc:sldMkLst>
        <pc:spChg chg="mod">
          <ac:chgData name="Andrej Bogdanov (CSD)" userId="54a3fc38-bcd8-4812-b887-b84a314b9e17" providerId="ADAL" clId="{30A35722-734C-084F-B242-509EA33750AE}" dt="2021-01-11T13:01:57.457" v="2334" actId="20577"/>
          <ac:spMkLst>
            <pc:docMk/>
            <pc:sldMk cId="721733604" sldId="306"/>
            <ac:spMk id="3" creationId="{821E8404-A7AA-6343-A478-F32BC2E7A4BC}"/>
          </ac:spMkLst>
        </pc:spChg>
        <pc:spChg chg="mod">
          <ac:chgData name="Andrej Bogdanov (CSD)" userId="54a3fc38-bcd8-4812-b887-b84a314b9e17" providerId="ADAL" clId="{30A35722-734C-084F-B242-509EA33750AE}" dt="2021-01-11T13:01:34.774" v="2310" actId="1036"/>
          <ac:spMkLst>
            <pc:docMk/>
            <pc:sldMk cId="721733604" sldId="306"/>
            <ac:spMk id="4" creationId="{BF3E7221-7390-4247-B915-7264F83DB0E0}"/>
          </ac:spMkLst>
        </pc:spChg>
        <pc:spChg chg="mod">
          <ac:chgData name="Andrej Bogdanov (CSD)" userId="54a3fc38-bcd8-4812-b887-b84a314b9e17" providerId="ADAL" clId="{30A35722-734C-084F-B242-509EA33750AE}" dt="2021-01-11T13:01:34.774" v="2310" actId="1036"/>
          <ac:spMkLst>
            <pc:docMk/>
            <pc:sldMk cId="721733604" sldId="306"/>
            <ac:spMk id="6" creationId="{692D57B7-DCD7-274D-A204-0CA37A197F28}"/>
          </ac:spMkLst>
        </pc:spChg>
        <pc:spChg chg="mod">
          <ac:chgData name="Andrej Bogdanov (CSD)" userId="54a3fc38-bcd8-4812-b887-b84a314b9e17" providerId="ADAL" clId="{30A35722-734C-084F-B242-509EA33750AE}" dt="2021-01-11T13:01:39.075" v="2319" actId="1036"/>
          <ac:spMkLst>
            <pc:docMk/>
            <pc:sldMk cId="721733604" sldId="306"/>
            <ac:spMk id="7" creationId="{7930F33B-BB7B-934D-9AA6-87872A8A157F}"/>
          </ac:spMkLst>
        </pc:spChg>
        <pc:spChg chg="mod">
          <ac:chgData name="Andrej Bogdanov (CSD)" userId="54a3fc38-bcd8-4812-b887-b84a314b9e17" providerId="ADAL" clId="{30A35722-734C-084F-B242-509EA33750AE}" dt="2021-01-11T13:01:39.075" v="2319" actId="1036"/>
          <ac:spMkLst>
            <pc:docMk/>
            <pc:sldMk cId="721733604" sldId="306"/>
            <ac:spMk id="8" creationId="{F0AA519C-01D3-AB45-96AA-299018408A6A}"/>
          </ac:spMkLst>
        </pc:spChg>
      </pc:sldChg>
      <pc:sldChg chg="add">
        <pc:chgData name="Andrej Bogdanov (CSD)" userId="54a3fc38-bcd8-4812-b887-b84a314b9e17" providerId="ADAL" clId="{30A35722-734C-084F-B242-509EA33750AE}" dt="2021-01-11T13:00:39.058" v="2297"/>
        <pc:sldMkLst>
          <pc:docMk/>
          <pc:sldMk cId="666629302" sldId="307"/>
        </pc:sldMkLst>
      </pc:sldChg>
      <pc:sldChg chg="addSp delSp modSp new mod setBg">
        <pc:chgData name="Andrej Bogdanov (CSD)" userId="54a3fc38-bcd8-4812-b887-b84a314b9e17" providerId="ADAL" clId="{30A35722-734C-084F-B242-509EA33750AE}" dt="2021-01-13T07:24:34.928" v="2392" actId="2711"/>
        <pc:sldMkLst>
          <pc:docMk/>
          <pc:sldMk cId="521116099" sldId="308"/>
        </pc:sldMkLst>
        <pc:spChg chg="add mod">
          <ac:chgData name="Andrej Bogdanov (CSD)" userId="54a3fc38-bcd8-4812-b887-b84a314b9e17" providerId="ADAL" clId="{30A35722-734C-084F-B242-509EA33750AE}" dt="2021-01-13T07:24:34.928" v="2392" actId="2711"/>
          <ac:spMkLst>
            <pc:docMk/>
            <pc:sldMk cId="521116099" sldId="308"/>
            <ac:spMk id="3" creationId="{177EBCAE-B642-314B-A603-4E75E3D8C6F8}"/>
          </ac:spMkLst>
        </pc:spChg>
        <pc:spChg chg="add del">
          <ac:chgData name="Andrej Bogdanov (CSD)" userId="54a3fc38-bcd8-4812-b887-b84a314b9e17" providerId="ADAL" clId="{30A35722-734C-084F-B242-509EA33750AE}" dt="2021-01-13T07:21:34.437" v="2345" actId="26606"/>
          <ac:spMkLst>
            <pc:docMk/>
            <pc:sldMk cId="521116099" sldId="308"/>
            <ac:spMk id="4" creationId="{B670DBD5-770C-4383-9F54-5B86E86BD5BB}"/>
          </ac:spMkLst>
        </pc:spChg>
        <pc:spChg chg="add del">
          <ac:chgData name="Andrej Bogdanov (CSD)" userId="54a3fc38-bcd8-4812-b887-b84a314b9e17" providerId="ADAL" clId="{30A35722-734C-084F-B242-509EA33750AE}" dt="2021-01-13T07:21:21.717" v="2339" actId="26606"/>
          <ac:spMkLst>
            <pc:docMk/>
            <pc:sldMk cId="521116099" sldId="308"/>
            <ac:spMk id="7" creationId="{E559D998-AB6C-46E1-B394-118E9A1E2D62}"/>
          </ac:spMkLst>
        </pc:spChg>
        <pc:picChg chg="add mod">
          <ac:chgData name="Andrej Bogdanov (CSD)" userId="54a3fc38-bcd8-4812-b887-b84a314b9e17" providerId="ADAL" clId="{30A35722-734C-084F-B242-509EA33750AE}" dt="2021-01-13T07:21:34.437" v="2345" actId="26606"/>
          <ac:picMkLst>
            <pc:docMk/>
            <pc:sldMk cId="521116099" sldId="308"/>
            <ac:picMk id="2" creationId="{EEA83843-2921-1543-B907-F65B075D3222}"/>
          </ac:picMkLst>
        </pc:pic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41544FEC-F7F0-6946-9A78-C534B3EA4039}"/>
    <pc:docChg chg="custSel addSld delSld modSld">
      <pc:chgData name="Andrej Bogdanov (CSD)" userId="54a3fc38-bcd8-4812-b887-b84a314b9e17" providerId="ADAL" clId="{41544FEC-F7F0-6946-9A78-C534B3EA4039}" dt="2021-01-11T09:25:40.057" v="475" actId="20577"/>
      <pc:docMkLst>
        <pc:docMk/>
      </pc:docMkLst>
      <pc:sldChg chg="del">
        <pc:chgData name="Andrej Bogdanov (CSD)" userId="54a3fc38-bcd8-4812-b887-b84a314b9e17" providerId="ADAL" clId="{41544FEC-F7F0-6946-9A78-C534B3EA4039}" dt="2021-01-11T08:04:11.922" v="42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1544FEC-F7F0-6946-9A78-C534B3EA4039}" dt="2021-01-11T08:01:12.501" v="3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1544FEC-F7F0-6946-9A78-C534B3EA4039}" dt="2021-01-11T08:01:15.345" v="4" actId="2696"/>
        <pc:sldMkLst>
          <pc:docMk/>
          <pc:sldMk cId="3066480065" sldId="260"/>
        </pc:sldMkLst>
      </pc:sldChg>
      <pc:sldChg chg="add">
        <pc:chgData name="Andrej Bogdanov (CSD)" userId="54a3fc38-bcd8-4812-b887-b84a314b9e17" providerId="ADAL" clId="{41544FEC-F7F0-6946-9A78-C534B3EA4039}" dt="2021-01-11T08:01:19.648" v="5"/>
        <pc:sldMkLst>
          <pc:docMk/>
          <pc:sldMk cId="3728851082" sldId="260"/>
        </pc:sldMkLst>
      </pc:sldChg>
      <pc:sldChg chg="del">
        <pc:chgData name="Andrej Bogdanov (CSD)" userId="54a3fc38-bcd8-4812-b887-b84a314b9e17" providerId="ADAL" clId="{41544FEC-F7F0-6946-9A78-C534B3EA4039}" dt="2021-01-11T08:01:44.723" v="6" actId="2696"/>
        <pc:sldMkLst>
          <pc:docMk/>
          <pc:sldMk cId="1290664766" sldId="262"/>
        </pc:sldMkLst>
      </pc:sldChg>
      <pc:sldChg chg="add">
        <pc:chgData name="Andrej Bogdanov (CSD)" userId="54a3fc38-bcd8-4812-b887-b84a314b9e17" providerId="ADAL" clId="{41544FEC-F7F0-6946-9A78-C534B3EA4039}" dt="2021-01-11T08:01:50.131" v="7"/>
        <pc:sldMkLst>
          <pc:docMk/>
          <pc:sldMk cId="1912638239" sldId="262"/>
        </pc:sldMkLst>
      </pc:sldChg>
      <pc:sldChg chg="modSp del">
        <pc:chgData name="Andrej Bogdanov (CSD)" userId="54a3fc38-bcd8-4812-b887-b84a314b9e17" providerId="ADAL" clId="{41544FEC-F7F0-6946-9A78-C534B3EA4039}" dt="2021-01-11T08:02:35.830" v="10" actId="2696"/>
        <pc:sldMkLst>
          <pc:docMk/>
          <pc:sldMk cId="3009012011" sldId="263"/>
        </pc:sldMkLst>
        <pc:inkChg chg="mod">
          <ac:chgData name="Andrej Bogdanov (CSD)" userId="54a3fc38-bcd8-4812-b887-b84a314b9e17" providerId="ADAL" clId="{41544FEC-F7F0-6946-9A78-C534B3EA4039}" dt="2021-01-11T08:02:23.440" v="8"/>
          <ac:inkMkLst>
            <pc:docMk/>
            <pc:sldMk cId="3009012011" sldId="263"/>
            <ac:inkMk id="7" creationId="{5B686392-3ED3-0441-9866-7528AE77390A}"/>
          </ac:inkMkLst>
        </pc:inkChg>
      </pc:sldChg>
      <pc:sldChg chg="add">
        <pc:chgData name="Andrej Bogdanov (CSD)" userId="54a3fc38-bcd8-4812-b887-b84a314b9e17" providerId="ADAL" clId="{41544FEC-F7F0-6946-9A78-C534B3EA4039}" dt="2021-01-11T08:01:50.131" v="7"/>
        <pc:sldMkLst>
          <pc:docMk/>
          <pc:sldMk cId="515894087" sldId="264"/>
        </pc:sldMkLst>
      </pc:sldChg>
      <pc:sldChg chg="del">
        <pc:chgData name="Andrej Bogdanov (CSD)" userId="54a3fc38-bcd8-4812-b887-b84a314b9e17" providerId="ADAL" clId="{41544FEC-F7F0-6946-9A78-C534B3EA4039}" dt="2021-01-11T08:01:44.723" v="6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1544FEC-F7F0-6946-9A78-C534B3EA4039}" dt="2021-01-11T08:03:39.112" v="40" actId="2696"/>
        <pc:sldMkLst>
          <pc:docMk/>
          <pc:sldMk cId="1673016085" sldId="265"/>
        </pc:sldMkLst>
      </pc:sldChg>
      <pc:sldChg chg="delSp modSp">
        <pc:chgData name="Andrej Bogdanov (CSD)" userId="54a3fc38-bcd8-4812-b887-b84a314b9e17" providerId="ADAL" clId="{41544FEC-F7F0-6946-9A78-C534B3EA4039}" dt="2021-01-11T08:00:18.599" v="1"/>
        <pc:sldMkLst>
          <pc:docMk/>
          <pc:sldMk cId="1985372151" sldId="290"/>
        </pc:sldMkLst>
        <pc:inkChg chg="del mod">
          <ac:chgData name="Andrej Bogdanov (CSD)" userId="54a3fc38-bcd8-4812-b887-b84a314b9e17" providerId="ADAL" clId="{41544FEC-F7F0-6946-9A78-C534B3EA4039}" dt="2021-01-11T08:00:18.599" v="1"/>
          <ac:inkMkLst>
            <pc:docMk/>
            <pc:sldMk cId="1985372151" sldId="290"/>
            <ac:inkMk id="2" creationId="{AF1AE0BB-3B15-274A-ABE5-D4CAB5F6818F}"/>
          </ac:inkMkLst>
        </pc:inkChg>
      </pc:sldChg>
      <pc:sldChg chg="modSp mod">
        <pc:chgData name="Andrej Bogdanov (CSD)" userId="54a3fc38-bcd8-4812-b887-b84a314b9e17" providerId="ADAL" clId="{41544FEC-F7F0-6946-9A78-C534B3EA4039}" dt="2021-01-11T08:03:19.087" v="38" actId="20577"/>
        <pc:sldMkLst>
          <pc:docMk/>
          <pc:sldMk cId="2515994884" sldId="295"/>
        </pc:sldMkLst>
        <pc:spChg chg="mod">
          <ac:chgData name="Andrej Bogdanov (CSD)" userId="54a3fc38-bcd8-4812-b887-b84a314b9e17" providerId="ADAL" clId="{41544FEC-F7F0-6946-9A78-C534B3EA4039}" dt="2021-01-11T08:03:19.087" v="38" actId="20577"/>
          <ac:spMkLst>
            <pc:docMk/>
            <pc:sldMk cId="2515994884" sldId="295"/>
            <ac:spMk id="7" creationId="{8FDA7080-C296-FC43-9BB1-6D94D8759B56}"/>
          </ac:spMkLst>
        </pc:spChg>
        <pc:inkChg chg="mod">
          <ac:chgData name="Andrej Bogdanov (CSD)" userId="54a3fc38-bcd8-4812-b887-b84a314b9e17" providerId="ADAL" clId="{41544FEC-F7F0-6946-9A78-C534B3EA4039}" dt="2021-01-11T08:03:06.590" v="34"/>
          <ac:inkMkLst>
            <pc:docMk/>
            <pc:sldMk cId="2515994884" sldId="295"/>
            <ac:inkMk id="3" creationId="{F9186E30-A6FE-A242-8CED-530E8717A459}"/>
          </ac:inkMkLst>
        </pc:inkChg>
      </pc:sldChg>
      <pc:sldChg chg="mod modClrScheme chgLayout">
        <pc:chgData name="Andrej Bogdanov (CSD)" userId="54a3fc38-bcd8-4812-b887-b84a314b9e17" providerId="ADAL" clId="{41544FEC-F7F0-6946-9A78-C534B3EA4039}" dt="2021-01-11T09:14:08.834" v="91" actId="700"/>
        <pc:sldMkLst>
          <pc:docMk/>
          <pc:sldMk cId="77919317" sldId="299"/>
        </pc:sldMkLst>
      </pc:sldChg>
      <pc:sldChg chg="modSp add mod">
        <pc:chgData name="Andrej Bogdanov (CSD)" userId="54a3fc38-bcd8-4812-b887-b84a314b9e17" providerId="ADAL" clId="{41544FEC-F7F0-6946-9A78-C534B3EA4039}" dt="2021-01-11T08:04:56.843" v="90"/>
        <pc:sldMkLst>
          <pc:docMk/>
          <pc:sldMk cId="2559814570" sldId="301"/>
        </pc:sldMkLst>
        <pc:inkChg chg="mod">
          <ac:chgData name="Andrej Bogdanov (CSD)" userId="54a3fc38-bcd8-4812-b887-b84a314b9e17" providerId="ADAL" clId="{41544FEC-F7F0-6946-9A78-C534B3EA4039}" dt="2021-01-11T08:04:51.519" v="89"/>
          <ac:inkMkLst>
            <pc:docMk/>
            <pc:sldMk cId="2559814570" sldId="301"/>
            <ac:inkMk id="3" creationId="{9D82C100-5B78-AC4B-9ABB-F51D15091A39}"/>
          </ac:inkMkLst>
        </pc:inkChg>
        <pc:inkChg chg="mod">
          <ac:chgData name="Andrej Bogdanov (CSD)" userId="54a3fc38-bcd8-4812-b887-b84a314b9e17" providerId="ADAL" clId="{41544FEC-F7F0-6946-9A78-C534B3EA4039}" dt="2021-01-11T08:04:56.843" v="90"/>
          <ac:inkMkLst>
            <pc:docMk/>
            <pc:sldMk cId="2559814570" sldId="301"/>
            <ac:inkMk id="4" creationId="{5BE1B006-0E25-334E-B141-708C3E1D6D25}"/>
          </ac:inkMkLst>
        </pc:inkChg>
      </pc:sldChg>
      <pc:sldChg chg="delSp modSp add mod delAnim">
        <pc:chgData name="Andrej Bogdanov (CSD)" userId="54a3fc38-bcd8-4812-b887-b84a314b9e17" providerId="ADAL" clId="{41544FEC-F7F0-6946-9A78-C534B3EA4039}" dt="2021-01-11T08:02:53.355" v="33" actId="1036"/>
        <pc:sldMkLst>
          <pc:docMk/>
          <pc:sldMk cId="4286855550" sldId="302"/>
        </pc:sldMkLst>
        <pc:spChg chg="mod">
          <ac:chgData name="Andrej Bogdanov (CSD)" userId="54a3fc38-bcd8-4812-b887-b84a314b9e17" providerId="ADAL" clId="{41544FEC-F7F0-6946-9A78-C534B3EA4039}" dt="2021-01-11T08:02:53.355" v="33" actId="1036"/>
          <ac:spMkLst>
            <pc:docMk/>
            <pc:sldMk cId="4286855550" sldId="302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41544FEC-F7F0-6946-9A78-C534B3EA4039}" dt="2021-01-11T08:02:53.355" v="33" actId="1036"/>
          <ac:spMkLst>
            <pc:docMk/>
            <pc:sldMk cId="4286855550" sldId="302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41544FEC-F7F0-6946-9A78-C534B3EA4039}" dt="2021-01-11T08:02:53.355" v="33" actId="1036"/>
          <ac:spMkLst>
            <pc:docMk/>
            <pc:sldMk cId="4286855550" sldId="302"/>
            <ac:spMk id="5" creationId="{F45E967A-F247-B54C-B179-73CCCF5E8FBC}"/>
          </ac:spMkLst>
        </pc:spChg>
        <pc:spChg chg="del">
          <ac:chgData name="Andrej Bogdanov (CSD)" userId="54a3fc38-bcd8-4812-b887-b84a314b9e17" providerId="ADAL" clId="{41544FEC-F7F0-6946-9A78-C534B3EA4039}" dt="2021-01-11T08:02:46.941" v="11" actId="478"/>
          <ac:spMkLst>
            <pc:docMk/>
            <pc:sldMk cId="4286855550" sldId="302"/>
            <ac:spMk id="12" creationId="{76FFCDCA-1ACD-A840-8C68-9DD9B554F6B0}"/>
          </ac:spMkLst>
        </pc:spChg>
        <pc:grpChg chg="del">
          <ac:chgData name="Andrej Bogdanov (CSD)" userId="54a3fc38-bcd8-4812-b887-b84a314b9e17" providerId="ADAL" clId="{41544FEC-F7F0-6946-9A78-C534B3EA4039}" dt="2021-01-11T08:02:46.941" v="11" actId="478"/>
          <ac:grpSpMkLst>
            <pc:docMk/>
            <pc:sldMk cId="4286855550" sldId="302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41544FEC-F7F0-6946-9A78-C534B3EA4039}" dt="2021-01-11T08:02:48.910" v="12" actId="478"/>
          <ac:inkMkLst>
            <pc:docMk/>
            <pc:sldMk cId="4286855550" sldId="302"/>
            <ac:inkMk id="8" creationId="{9375855D-9F43-DD43-9F6E-2284B62DD03B}"/>
          </ac:inkMkLst>
        </pc:inkChg>
        <pc:inkChg chg="mod">
          <ac:chgData name="Andrej Bogdanov (CSD)" userId="54a3fc38-bcd8-4812-b887-b84a314b9e17" providerId="ADAL" clId="{41544FEC-F7F0-6946-9A78-C534B3EA4039}" dt="2021-01-11T08:02:53.355" v="33" actId="1036"/>
          <ac:inkMkLst>
            <pc:docMk/>
            <pc:sldMk cId="4286855550" sldId="302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41544FEC-F7F0-6946-9A78-C534B3EA4039}" dt="2021-01-11T08:02:53.355" v="33" actId="1036"/>
          <ac:cxnSpMkLst>
            <pc:docMk/>
            <pc:sldMk cId="4286855550" sldId="302"/>
            <ac:cxnSpMk id="6" creationId="{08754F78-51D1-A749-B945-BB13E6A645C0}"/>
          </ac:cxnSpMkLst>
        </pc:cxnChg>
      </pc:sldChg>
      <pc:sldChg chg="add">
        <pc:chgData name="Andrej Bogdanov (CSD)" userId="54a3fc38-bcd8-4812-b887-b84a314b9e17" providerId="ADAL" clId="{41544FEC-F7F0-6946-9A78-C534B3EA4039}" dt="2021-01-11T08:03:37.363" v="39"/>
        <pc:sldMkLst>
          <pc:docMk/>
          <pc:sldMk cId="2199128699" sldId="303"/>
        </pc:sldMkLst>
      </pc:sldChg>
      <pc:sldChg chg="add">
        <pc:chgData name="Andrej Bogdanov (CSD)" userId="54a3fc38-bcd8-4812-b887-b84a314b9e17" providerId="ADAL" clId="{41544FEC-F7F0-6946-9A78-C534B3EA4039}" dt="2021-01-11T08:04:09.316" v="41"/>
        <pc:sldMkLst>
          <pc:docMk/>
          <pc:sldMk cId="4187759358" sldId="304"/>
        </pc:sldMkLst>
      </pc:sldChg>
      <pc:sldChg chg="new del">
        <pc:chgData name="Andrej Bogdanov (CSD)" userId="54a3fc38-bcd8-4812-b887-b84a314b9e17" providerId="ADAL" clId="{41544FEC-F7F0-6946-9A78-C534B3EA4039}" dt="2021-01-11T09:14:21.275" v="94" actId="2696"/>
        <pc:sldMkLst>
          <pc:docMk/>
          <pc:sldMk cId="2207641583" sldId="305"/>
        </pc:sldMkLst>
      </pc:sldChg>
      <pc:sldChg chg="addSp modSp new mod">
        <pc:chgData name="Andrej Bogdanov (CSD)" userId="54a3fc38-bcd8-4812-b887-b84a314b9e17" providerId="ADAL" clId="{41544FEC-F7F0-6946-9A78-C534B3EA4039}" dt="2021-01-11T09:25:40.057" v="475" actId="20577"/>
        <pc:sldMkLst>
          <pc:docMk/>
          <pc:sldMk cId="721733604" sldId="306"/>
        </pc:sldMkLst>
        <pc:spChg chg="mod">
          <ac:chgData name="Andrej Bogdanov (CSD)" userId="54a3fc38-bcd8-4812-b887-b84a314b9e17" providerId="ADAL" clId="{41544FEC-F7F0-6946-9A78-C534B3EA4039}" dt="2021-01-11T09:15:44.801" v="135" actId="2711"/>
          <ac:spMkLst>
            <pc:docMk/>
            <pc:sldMk cId="721733604" sldId="306"/>
            <ac:spMk id="2" creationId="{D2706106-BA69-E94D-BB80-728BD53C74C4}"/>
          </ac:spMkLst>
        </pc:spChg>
        <pc:spChg chg="add mod">
          <ac:chgData name="Andrej Bogdanov (CSD)" userId="54a3fc38-bcd8-4812-b887-b84a314b9e17" providerId="ADAL" clId="{41544FEC-F7F0-6946-9A78-C534B3EA4039}" dt="2021-01-11T09:20:46.825" v="288" actId="1036"/>
          <ac:spMkLst>
            <pc:docMk/>
            <pc:sldMk cId="721733604" sldId="306"/>
            <ac:spMk id="3" creationId="{821E8404-A7AA-6343-A478-F32BC2E7A4BC}"/>
          </ac:spMkLst>
        </pc:spChg>
        <pc:spChg chg="add mod">
          <ac:chgData name="Andrej Bogdanov (CSD)" userId="54a3fc38-bcd8-4812-b887-b84a314b9e17" providerId="ADAL" clId="{41544FEC-F7F0-6946-9A78-C534B3EA4039}" dt="2021-01-11T09:20:46.825" v="288" actId="1036"/>
          <ac:spMkLst>
            <pc:docMk/>
            <pc:sldMk cId="721733604" sldId="306"/>
            <ac:spMk id="4" creationId="{BF3E7221-7390-4247-B915-7264F83DB0E0}"/>
          </ac:spMkLst>
        </pc:spChg>
        <pc:spChg chg="add mod">
          <ac:chgData name="Andrej Bogdanov (CSD)" userId="54a3fc38-bcd8-4812-b887-b84a314b9e17" providerId="ADAL" clId="{41544FEC-F7F0-6946-9A78-C534B3EA4039}" dt="2021-01-11T09:20:46.825" v="288" actId="1036"/>
          <ac:spMkLst>
            <pc:docMk/>
            <pc:sldMk cId="721733604" sldId="306"/>
            <ac:spMk id="5" creationId="{382DD24D-8D98-274D-8505-7B7EE7BF4305}"/>
          </ac:spMkLst>
        </pc:spChg>
        <pc:spChg chg="add mod">
          <ac:chgData name="Andrej Bogdanov (CSD)" userId="54a3fc38-bcd8-4812-b887-b84a314b9e17" providerId="ADAL" clId="{41544FEC-F7F0-6946-9A78-C534B3EA4039}" dt="2021-01-11T09:20:46.825" v="288" actId="1036"/>
          <ac:spMkLst>
            <pc:docMk/>
            <pc:sldMk cId="721733604" sldId="306"/>
            <ac:spMk id="6" creationId="{692D57B7-DCD7-274D-A204-0CA37A197F28}"/>
          </ac:spMkLst>
        </pc:spChg>
        <pc:spChg chg="add mod">
          <ac:chgData name="Andrej Bogdanov (CSD)" userId="54a3fc38-bcd8-4812-b887-b84a314b9e17" providerId="ADAL" clId="{41544FEC-F7F0-6946-9A78-C534B3EA4039}" dt="2021-01-11T09:25:40.057" v="475" actId="20577"/>
          <ac:spMkLst>
            <pc:docMk/>
            <pc:sldMk cId="721733604" sldId="306"/>
            <ac:spMk id="7" creationId="{7930F33B-BB7B-934D-9AA6-87872A8A157F}"/>
          </ac:spMkLst>
        </pc:spChg>
        <pc:spChg chg="add mod">
          <ac:chgData name="Andrej Bogdanov (CSD)" userId="54a3fc38-bcd8-4812-b887-b84a314b9e17" providerId="ADAL" clId="{41544FEC-F7F0-6946-9A78-C534B3EA4039}" dt="2021-01-11T09:20:46.825" v="288" actId="1036"/>
          <ac:spMkLst>
            <pc:docMk/>
            <pc:sldMk cId="721733604" sldId="306"/>
            <ac:spMk id="8" creationId="{F0AA519C-01D3-AB45-96AA-299018408A6A}"/>
          </ac:spMkLst>
        </pc:spChg>
        <pc:spChg chg="add mod">
          <ac:chgData name="Andrej Bogdanov (CSD)" userId="54a3fc38-bcd8-4812-b887-b84a314b9e17" providerId="ADAL" clId="{41544FEC-F7F0-6946-9A78-C534B3EA4039}" dt="2021-01-11T09:25:33.729" v="473" actId="1036"/>
          <ac:spMkLst>
            <pc:docMk/>
            <pc:sldMk cId="721733604" sldId="306"/>
            <ac:spMk id="9" creationId="{0E698108-5FBA-174B-B90E-8F84735F37FB}"/>
          </ac:spMkLst>
        </pc:spChg>
        <pc:spChg chg="add mod">
          <ac:chgData name="Andrej Bogdanov (CSD)" userId="54a3fc38-bcd8-4812-b887-b84a314b9e17" providerId="ADAL" clId="{41544FEC-F7F0-6946-9A78-C534B3EA4039}" dt="2021-01-11T09:25:33.729" v="473" actId="1036"/>
          <ac:spMkLst>
            <pc:docMk/>
            <pc:sldMk cId="721733604" sldId="306"/>
            <ac:spMk id="10" creationId="{E3D75085-E266-1E4B-85E8-80B6554BB60A}"/>
          </ac:spMkLst>
        </pc:spChg>
        <pc:spChg chg="add mod">
          <ac:chgData name="Andrej Bogdanov (CSD)" userId="54a3fc38-bcd8-4812-b887-b84a314b9e17" providerId="ADAL" clId="{41544FEC-F7F0-6946-9A78-C534B3EA4039}" dt="2021-01-11T09:25:33.729" v="473" actId="1036"/>
          <ac:spMkLst>
            <pc:docMk/>
            <pc:sldMk cId="721733604" sldId="306"/>
            <ac:spMk id="11" creationId="{43631669-174C-F04C-84E8-E14A42A8AFF3}"/>
          </ac:spMkLst>
        </pc:spChg>
        <pc:spChg chg="add mod">
          <ac:chgData name="Andrej Bogdanov (CSD)" userId="54a3fc38-bcd8-4812-b887-b84a314b9e17" providerId="ADAL" clId="{41544FEC-F7F0-6946-9A78-C534B3EA4039}" dt="2021-01-11T09:25:33.729" v="473" actId="1036"/>
          <ac:spMkLst>
            <pc:docMk/>
            <pc:sldMk cId="721733604" sldId="306"/>
            <ac:spMk id="12" creationId="{9BC94BB6-9AAF-6F47-B6E3-E8EEE7ABE2FB}"/>
          </ac:spMkLst>
        </pc:spChg>
        <pc:cxnChg chg="add mod">
          <ac:chgData name="Andrej Bogdanov (CSD)" userId="54a3fc38-bcd8-4812-b887-b84a314b9e17" providerId="ADAL" clId="{41544FEC-F7F0-6946-9A78-C534B3EA4039}" dt="2021-01-11T09:25:33.729" v="473" actId="1036"/>
          <ac:cxnSpMkLst>
            <pc:docMk/>
            <pc:sldMk cId="721733604" sldId="306"/>
            <ac:cxnSpMk id="14" creationId="{C799EC26-89C2-AF43-9A7C-EBAE1219BD9E}"/>
          </ac:cxnSpMkLst>
        </pc:cxnChg>
      </pc:sldChg>
    </pc:docChg>
  </pc:docChgLst>
  <pc:docChgLst>
    <pc:chgData name="Andrej Bogdanov (CSD)" userId="54a3fc38-bcd8-4812-b887-b84a314b9e17" providerId="ADAL" clId="{3FC91A7B-33CC-014F-9413-7BA6E9F4C884}"/>
    <pc:docChg chg="modSld modMainMaster">
      <pc:chgData name="Andrej Bogdanov (CSD)" userId="54a3fc38-bcd8-4812-b887-b84a314b9e17" providerId="ADAL" clId="{3FC91A7B-33CC-014F-9413-7BA6E9F4C884}" dt="2021-03-17T11:31:09.908" v="7" actId="20577"/>
      <pc:docMkLst>
        <pc:docMk/>
      </pc:docMkLst>
      <pc:sldChg chg="modSp mod">
        <pc:chgData name="Andrej Bogdanov (CSD)" userId="54a3fc38-bcd8-4812-b887-b84a314b9e17" providerId="ADAL" clId="{3FC91A7B-33CC-014F-9413-7BA6E9F4C884}" dt="2021-03-17T11:31:09.908" v="7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FC91A7B-33CC-014F-9413-7BA6E9F4C884}" dt="2021-03-17T11:31:09.908" v="7" actId="20577"/>
          <ac:spMkLst>
            <pc:docMk/>
            <pc:sldMk cId="4293983235" sldId="256"/>
            <ac:spMk id="2" creationId="{00000000-0000-0000-0000-000000000000}"/>
          </ac:spMkLst>
        </pc:spChg>
      </pc:sldChg>
      <pc:sldMasterChg chg="modSldLayout">
        <pc:chgData name="Andrej Bogdanov (CSD)" userId="54a3fc38-bcd8-4812-b887-b84a314b9e17" providerId="ADAL" clId="{3FC91A7B-33CC-014F-9413-7BA6E9F4C884}" dt="2021-03-10T02:59:15.145" v="5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FC91A7B-33CC-014F-9413-7BA6E9F4C884}" dt="2021-03-10T02:59:15.145" v="5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FC91A7B-33CC-014F-9413-7BA6E9F4C884}" dt="2021-03-10T02:59:15.145" v="5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1F323892-8B28-384F-AF18-67CCB6651FFF}"/>
    <pc:docChg chg="custSel modSld">
      <pc:chgData name="Andrej Bogdanov (CSD)" userId="54a3fc38-bcd8-4812-b887-b84a314b9e17" providerId="ADAL" clId="{1F323892-8B28-384F-AF18-67CCB6651FFF}" dt="2021-01-18T05:49:56.350" v="59" actId="7634"/>
      <pc:docMkLst>
        <pc:docMk/>
      </pc:docMkLst>
      <pc:sldChg chg="addSp">
        <pc:chgData name="Andrej Bogdanov (CSD)" userId="54a3fc38-bcd8-4812-b887-b84a314b9e17" providerId="ADAL" clId="{1F323892-8B28-384F-AF18-67CCB6651FFF}" dt="2021-01-11T05:17:52.217" v="0" actId="7634"/>
        <pc:sldMkLst>
          <pc:docMk/>
          <pc:sldMk cId="871201104" sldId="258"/>
        </pc:sldMkLst>
        <pc:inkChg chg="add">
          <ac:chgData name="Andrej Bogdanov (CSD)" userId="54a3fc38-bcd8-4812-b887-b84a314b9e17" providerId="ADAL" clId="{1F323892-8B28-384F-AF18-67CCB6651FFF}" dt="2021-01-11T05:17:52.217" v="0" actId="7634"/>
          <ac:inkMkLst>
            <pc:docMk/>
            <pc:sldMk cId="871201104" sldId="258"/>
            <ac:inkMk id="2" creationId="{C696C00A-15A0-8D43-BB66-476A02CCEE3C}"/>
          </ac:inkMkLst>
        </pc:inkChg>
      </pc:sldChg>
      <pc:sldChg chg="addSp">
        <pc:chgData name="Andrej Bogdanov (CSD)" userId="54a3fc38-bcd8-4812-b887-b84a314b9e17" providerId="ADAL" clId="{1F323892-8B28-384F-AF18-67CCB6651FFF}" dt="2021-01-11T05:17:52.217" v="0" actId="7634"/>
        <pc:sldMkLst>
          <pc:docMk/>
          <pc:sldMk cId="1639846032" sldId="259"/>
        </pc:sldMkLst>
        <pc:inkChg chg="add">
          <ac:chgData name="Andrej Bogdanov (CSD)" userId="54a3fc38-bcd8-4812-b887-b84a314b9e17" providerId="ADAL" clId="{1F323892-8B28-384F-AF18-67CCB6651FFF}" dt="2021-01-11T05:17:52.217" v="0" actId="7634"/>
          <ac:inkMkLst>
            <pc:docMk/>
            <pc:sldMk cId="1639846032" sldId="259"/>
            <ac:inkMk id="3" creationId="{CB782A94-6DC7-8F43-89CB-0FFB6A4E51DB}"/>
          </ac:inkMkLst>
        </pc:inkChg>
      </pc:sldChg>
      <pc:sldChg chg="addSp">
        <pc:chgData name="Andrej Bogdanov (CSD)" userId="54a3fc38-bcd8-4812-b887-b84a314b9e17" providerId="ADAL" clId="{1F323892-8B28-384F-AF18-67CCB6651FFF}" dt="2021-01-11T05:17:52.217" v="0" actId="7634"/>
        <pc:sldMkLst>
          <pc:docMk/>
          <pc:sldMk cId="3066480065" sldId="260"/>
        </pc:sldMkLst>
        <pc:inkChg chg="add">
          <ac:chgData name="Andrej Bogdanov (CSD)" userId="54a3fc38-bcd8-4812-b887-b84a314b9e17" providerId="ADAL" clId="{1F323892-8B28-384F-AF18-67CCB6651FFF}" dt="2021-01-11T05:17:52.217" v="0" actId="7634"/>
          <ac:inkMkLst>
            <pc:docMk/>
            <pc:sldMk cId="3066480065" sldId="260"/>
            <ac:inkMk id="2" creationId="{E3B30198-4A4B-E84A-8EEC-80E90558CD67}"/>
          </ac:inkMkLst>
        </pc:inkChg>
      </pc:sldChg>
      <pc:sldChg chg="addSp">
        <pc:chgData name="Andrej Bogdanov (CSD)" userId="54a3fc38-bcd8-4812-b887-b84a314b9e17" providerId="ADAL" clId="{1F323892-8B28-384F-AF18-67CCB6651FFF}" dt="2021-01-11T06:16:22.965" v="1" actId="7634"/>
        <pc:sldMkLst>
          <pc:docMk/>
          <pc:sldMk cId="1290664766" sldId="262"/>
        </pc:sldMkLst>
        <pc:inkChg chg="add">
          <ac:chgData name="Andrej Bogdanov (CSD)" userId="54a3fc38-bcd8-4812-b887-b84a314b9e17" providerId="ADAL" clId="{1F323892-8B28-384F-AF18-67CCB6651FFF}" dt="2021-01-11T06:16:22.965" v="1" actId="7634"/>
          <ac:inkMkLst>
            <pc:docMk/>
            <pc:sldMk cId="1290664766" sldId="262"/>
            <ac:inkMk id="2" creationId="{A7C2A868-E5E4-0C4B-A8BA-E31D379BC1EF}"/>
          </ac:inkMkLst>
        </pc:inkChg>
      </pc:sldChg>
      <pc:sldChg chg="addSp">
        <pc:chgData name="Andrej Bogdanov (CSD)" userId="54a3fc38-bcd8-4812-b887-b84a314b9e17" providerId="ADAL" clId="{1F323892-8B28-384F-AF18-67CCB6651FFF}" dt="2021-01-11T06:16:22.965" v="1" actId="7634"/>
        <pc:sldMkLst>
          <pc:docMk/>
          <pc:sldMk cId="3009012011" sldId="263"/>
        </pc:sldMkLst>
        <pc:inkChg chg="add">
          <ac:chgData name="Andrej Bogdanov (CSD)" userId="54a3fc38-bcd8-4812-b887-b84a314b9e17" providerId="ADAL" clId="{1F323892-8B28-384F-AF18-67CCB6651FFF}" dt="2021-01-11T05:17:52.217" v="0" actId="7634"/>
          <ac:inkMkLst>
            <pc:docMk/>
            <pc:sldMk cId="3009012011" sldId="263"/>
            <ac:inkMk id="7" creationId="{5B686392-3ED3-0441-9866-7528AE77390A}"/>
          </ac:inkMkLst>
        </pc:inkChg>
        <pc:inkChg chg="add">
          <ac:chgData name="Andrej Bogdanov (CSD)" userId="54a3fc38-bcd8-4812-b887-b84a314b9e17" providerId="ADAL" clId="{1F323892-8B28-384F-AF18-67CCB6651FFF}" dt="2021-01-11T06:16:22.965" v="1" actId="7634"/>
          <ac:inkMkLst>
            <pc:docMk/>
            <pc:sldMk cId="3009012011" sldId="263"/>
            <ac:inkMk id="8" creationId="{72045A03-FEBC-BF43-9297-FAA5DE366FBE}"/>
          </ac:inkMkLst>
        </pc:inkChg>
      </pc:sldChg>
      <pc:sldChg chg="modSp">
        <pc:chgData name="Andrej Bogdanov (CSD)" userId="54a3fc38-bcd8-4812-b887-b84a314b9e17" providerId="ADAL" clId="{1F323892-8B28-384F-AF18-67CCB6651FFF}" dt="2021-01-11T08:48:55.761" v="13"/>
        <pc:sldMkLst>
          <pc:docMk/>
          <pc:sldMk cId="515894087" sldId="264"/>
        </pc:sldMkLst>
        <pc:inkChg chg="mod modStrokes">
          <ac:chgData name="Andrej Bogdanov (CSD)" userId="54a3fc38-bcd8-4812-b887-b84a314b9e17" providerId="ADAL" clId="{1F323892-8B28-384F-AF18-67CCB6651FFF}" dt="2021-01-11T08:48:55.761" v="13"/>
          <ac:inkMkLst>
            <pc:docMk/>
            <pc:sldMk cId="515894087" sldId="264"/>
            <ac:inkMk id="8" creationId="{E71F07F7-2490-B141-9D45-01ECB40F2320}"/>
          </ac:inkMkLst>
        </pc:inkChg>
      </pc:sldChg>
      <pc:sldChg chg="addSp">
        <pc:chgData name="Andrej Bogdanov (CSD)" userId="54a3fc38-bcd8-4812-b887-b84a314b9e17" providerId="ADAL" clId="{1F323892-8B28-384F-AF18-67CCB6651FFF}" dt="2021-01-11T06:16:22.965" v="1" actId="7634"/>
        <pc:sldMkLst>
          <pc:docMk/>
          <pc:sldMk cId="2203218808" sldId="264"/>
        </pc:sldMkLst>
        <pc:inkChg chg="add">
          <ac:chgData name="Andrej Bogdanov (CSD)" userId="54a3fc38-bcd8-4812-b887-b84a314b9e17" providerId="ADAL" clId="{1F323892-8B28-384F-AF18-67CCB6651FFF}" dt="2021-01-11T06:16:22.965" v="1" actId="7634"/>
          <ac:inkMkLst>
            <pc:docMk/>
            <pc:sldMk cId="2203218808" sldId="264"/>
            <ac:inkMk id="6" creationId="{D4AD2B40-717F-2543-97A2-2ADE3D636E62}"/>
          </ac:inkMkLst>
        </pc:inkChg>
      </pc:sldChg>
      <pc:sldChg chg="addSp">
        <pc:chgData name="Andrej Bogdanov (CSD)" userId="54a3fc38-bcd8-4812-b887-b84a314b9e17" providerId="ADAL" clId="{1F323892-8B28-384F-AF18-67CCB6651FFF}" dt="2021-01-11T06:16:22.965" v="1" actId="7634"/>
        <pc:sldMkLst>
          <pc:docMk/>
          <pc:sldMk cId="1673016085" sldId="265"/>
        </pc:sldMkLst>
        <pc:inkChg chg="add">
          <ac:chgData name="Andrej Bogdanov (CSD)" userId="54a3fc38-bcd8-4812-b887-b84a314b9e17" providerId="ADAL" clId="{1F323892-8B28-384F-AF18-67CCB6651FFF}" dt="2021-01-11T06:16:22.965" v="1" actId="7634"/>
          <ac:inkMkLst>
            <pc:docMk/>
            <pc:sldMk cId="1673016085" sldId="265"/>
            <ac:inkMk id="3" creationId="{DBB1CD64-1894-D04A-B0C8-4C12FB1F73B4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2703338071" sldId="266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2703338071" sldId="266"/>
            <ac:inkMk id="7" creationId="{7DEE8D1A-2F53-174E-A896-6C85E891C8BB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2861798232" sldId="267"/>
        </pc:sldMkLst>
        <pc:inkChg chg="add">
          <ac:chgData name="Andrej Bogdanov (CSD)" userId="54a3fc38-bcd8-4812-b887-b84a314b9e17" providerId="ADAL" clId="{1F323892-8B28-384F-AF18-67CCB6651FFF}" dt="2021-01-18T04:58:33.881" v="55" actId="7634"/>
          <ac:inkMkLst>
            <pc:docMk/>
            <pc:sldMk cId="2861798232" sldId="267"/>
            <ac:inkMk id="3" creationId="{19C78A0B-01C3-324A-AC38-FA9E71FC3608}"/>
          </ac:inkMkLst>
        </pc:inkChg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2861798232" sldId="267"/>
            <ac:inkMk id="4" creationId="{A44D4F8A-379E-6049-A089-D275DB9C7CCA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1889963386" sldId="268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1889963386" sldId="268"/>
            <ac:inkMk id="2" creationId="{49CCF6D2-444B-F345-8E3F-F8E06225FF32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2367920729" sldId="269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2367920729" sldId="269"/>
            <ac:inkMk id="4" creationId="{2054D33B-A7E1-5F4F-B8CA-823B2B5DA270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115814539" sldId="270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115814539" sldId="270"/>
            <ac:inkMk id="6" creationId="{A461B2B9-98A7-E24A-8BB3-5A61B484E7E1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3911810824" sldId="271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3911810824" sldId="271"/>
            <ac:inkMk id="2" creationId="{4F3A2132-839D-E940-8842-1668274224A2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2750275558" sldId="272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2750275558" sldId="272"/>
            <ac:inkMk id="5" creationId="{F72F18EF-B1DF-3141-A0BE-A4F0502D849D}"/>
          </ac:inkMkLst>
        </pc:inkChg>
      </pc:sldChg>
      <pc:sldChg chg="addSp modSp">
        <pc:chgData name="Andrej Bogdanov (CSD)" userId="54a3fc38-bcd8-4812-b887-b84a314b9e17" providerId="ADAL" clId="{1F323892-8B28-384F-AF18-67CCB6651FFF}" dt="2021-01-18T05:49:56.350" v="59" actId="7634"/>
        <pc:sldMkLst>
          <pc:docMk/>
          <pc:sldMk cId="2193051474" sldId="274"/>
        </pc:sldMkLst>
        <pc:inkChg chg="add mod modStrokes">
          <ac:chgData name="Andrej Bogdanov (CSD)" userId="54a3fc38-bcd8-4812-b887-b84a314b9e17" providerId="ADAL" clId="{1F323892-8B28-384F-AF18-67CCB6651FFF}" dt="2021-01-18T05:48:34.549" v="58"/>
          <ac:inkMkLst>
            <pc:docMk/>
            <pc:sldMk cId="2193051474" sldId="274"/>
            <ac:inkMk id="5" creationId="{48702A77-7569-EE45-AB28-7EB82DF5713D}"/>
          </ac:inkMkLst>
        </pc:inkChg>
        <pc:inkChg chg="add">
          <ac:chgData name="Andrej Bogdanov (CSD)" userId="54a3fc38-bcd8-4812-b887-b84a314b9e17" providerId="ADAL" clId="{1F323892-8B28-384F-AF18-67CCB6651FFF}" dt="2021-01-18T05:49:56.350" v="59" actId="7634"/>
          <ac:inkMkLst>
            <pc:docMk/>
            <pc:sldMk cId="2193051474" sldId="274"/>
            <ac:inkMk id="12" creationId="{5EBF31D9-7FFA-BE4B-BF29-CFB04CC82968}"/>
          </ac:inkMkLst>
        </pc:inkChg>
      </pc:sldChg>
      <pc:sldChg chg="addSp">
        <pc:chgData name="Andrej Bogdanov (CSD)" userId="54a3fc38-bcd8-4812-b887-b84a314b9e17" providerId="ADAL" clId="{1F323892-8B28-384F-AF18-67CCB6651FFF}" dt="2021-01-11T05:17:52.217" v="0" actId="7634"/>
        <pc:sldMkLst>
          <pc:docMk/>
          <pc:sldMk cId="1985372151" sldId="290"/>
        </pc:sldMkLst>
        <pc:inkChg chg="add">
          <ac:chgData name="Andrej Bogdanov (CSD)" userId="54a3fc38-bcd8-4812-b887-b84a314b9e17" providerId="ADAL" clId="{1F323892-8B28-384F-AF18-67CCB6651FFF}" dt="2021-01-11T05:17:52.217" v="0" actId="7634"/>
          <ac:inkMkLst>
            <pc:docMk/>
            <pc:sldMk cId="1985372151" sldId="290"/>
            <ac:inkMk id="2" creationId="{AF1AE0BB-3B15-274A-ABE5-D4CAB5F6818F}"/>
          </ac:inkMkLst>
        </pc:inkChg>
      </pc:sldChg>
      <pc:sldChg chg="addSp modSp">
        <pc:chgData name="Andrej Bogdanov (CSD)" userId="54a3fc38-bcd8-4812-b887-b84a314b9e17" providerId="ADAL" clId="{1F323892-8B28-384F-AF18-67CCB6651FFF}" dt="2021-01-11T08:48:38.533" v="11"/>
        <pc:sldMkLst>
          <pc:docMk/>
          <pc:sldMk cId="3887772425" sldId="292"/>
        </pc:sldMkLst>
        <pc:inkChg chg="add mod modStrokes">
          <ac:chgData name="Andrej Bogdanov (CSD)" userId="54a3fc38-bcd8-4812-b887-b84a314b9e17" providerId="ADAL" clId="{1F323892-8B28-384F-AF18-67CCB6651FFF}" dt="2021-01-11T08:48:38.533" v="11"/>
          <ac:inkMkLst>
            <pc:docMk/>
            <pc:sldMk cId="3887772425" sldId="292"/>
            <ac:inkMk id="3" creationId="{77860EB3-F939-1541-92EB-459A483EE002}"/>
          </ac:inkMkLst>
        </pc:inkChg>
        <pc:inkChg chg="add">
          <ac:chgData name="Andrej Bogdanov (CSD)" userId="54a3fc38-bcd8-4812-b887-b84a314b9e17" providerId="ADAL" clId="{1F323892-8B28-384F-AF18-67CCB6651FFF}" dt="2021-01-11T08:48:35.835" v="10" actId="7634"/>
          <ac:inkMkLst>
            <pc:docMk/>
            <pc:sldMk cId="3887772425" sldId="292"/>
            <ac:inkMk id="4" creationId="{097386E6-BFE3-DF44-805B-4C3F67974E6C}"/>
          </ac:inkMkLst>
        </pc:inkChg>
      </pc:sldChg>
      <pc:sldChg chg="addSp">
        <pc:chgData name="Andrej Bogdanov (CSD)" userId="54a3fc38-bcd8-4812-b887-b84a314b9e17" providerId="ADAL" clId="{1F323892-8B28-384F-AF18-67CCB6651FFF}" dt="2021-01-18T04:58:33.881" v="55" actId="7634"/>
        <pc:sldMkLst>
          <pc:docMk/>
          <pc:sldMk cId="3238857303" sldId="293"/>
        </pc:sldMkLst>
        <pc:inkChg chg="add">
          <ac:chgData name="Andrej Bogdanov (CSD)" userId="54a3fc38-bcd8-4812-b887-b84a314b9e17" providerId="ADAL" clId="{1F323892-8B28-384F-AF18-67CCB6651FFF}" dt="2021-01-18T04:47:01.439" v="54" actId="7634"/>
          <ac:inkMkLst>
            <pc:docMk/>
            <pc:sldMk cId="3238857303" sldId="293"/>
            <ac:inkMk id="3" creationId="{CAA20DA0-2D40-0740-B3C9-47C080070D4B}"/>
          </ac:inkMkLst>
        </pc:inkChg>
        <pc:inkChg chg="add">
          <ac:chgData name="Andrej Bogdanov (CSD)" userId="54a3fc38-bcd8-4812-b887-b84a314b9e17" providerId="ADAL" clId="{1F323892-8B28-384F-AF18-67CCB6651FFF}" dt="2021-01-18T04:58:33.881" v="55" actId="7634"/>
          <ac:inkMkLst>
            <pc:docMk/>
            <pc:sldMk cId="3238857303" sldId="293"/>
            <ac:inkMk id="4" creationId="{7B57E774-1351-3544-A431-EF30404DF010}"/>
          </ac:inkMkLst>
        </pc:inkChg>
      </pc:sldChg>
      <pc:sldChg chg="addSp modSp">
        <pc:chgData name="Andrej Bogdanov (CSD)" userId="54a3fc38-bcd8-4812-b887-b84a314b9e17" providerId="ADAL" clId="{1F323892-8B28-384F-AF18-67CCB6651FFF}" dt="2021-01-11T08:52:50.920" v="22" actId="7634"/>
        <pc:sldMkLst>
          <pc:docMk/>
          <pc:sldMk cId="3516696549" sldId="294"/>
        </pc:sldMkLst>
        <pc:inkChg chg="add mod modStrokes">
          <ac:chgData name="Andrej Bogdanov (CSD)" userId="54a3fc38-bcd8-4812-b887-b84a314b9e17" providerId="ADAL" clId="{1F323892-8B28-384F-AF18-67CCB6651FFF}" dt="2021-01-11T08:50:44.300" v="18"/>
          <ac:inkMkLst>
            <pc:docMk/>
            <pc:sldMk cId="3516696549" sldId="294"/>
            <ac:inkMk id="2" creationId="{388B2445-91AF-1348-A276-D22D0408E440}"/>
          </ac:inkMkLst>
        </pc:inkChg>
        <pc:inkChg chg="add mod modStrokes">
          <ac:chgData name="Andrej Bogdanov (CSD)" userId="54a3fc38-bcd8-4812-b887-b84a314b9e17" providerId="ADAL" clId="{1F323892-8B28-384F-AF18-67CCB6651FFF}" dt="2021-01-11T08:50:45.169" v="19"/>
          <ac:inkMkLst>
            <pc:docMk/>
            <pc:sldMk cId="3516696549" sldId="294"/>
            <ac:inkMk id="3" creationId="{6E8B21CE-F401-654A-B7C2-48CA26A59437}"/>
          </ac:inkMkLst>
        </pc:inkChg>
        <pc:inkChg chg="add mod">
          <ac:chgData name="Andrej Bogdanov (CSD)" userId="54a3fc38-bcd8-4812-b887-b84a314b9e17" providerId="ADAL" clId="{1F323892-8B28-384F-AF18-67CCB6651FFF}" dt="2021-01-11T08:52:29.948" v="21" actId="1076"/>
          <ac:inkMkLst>
            <pc:docMk/>
            <pc:sldMk cId="3516696549" sldId="294"/>
            <ac:inkMk id="4" creationId="{9511BB88-05C1-6E4F-92FD-8C7E0A1DCCFF}"/>
          </ac:inkMkLst>
        </pc:inkChg>
        <pc:inkChg chg="add">
          <ac:chgData name="Andrej Bogdanov (CSD)" userId="54a3fc38-bcd8-4812-b887-b84a314b9e17" providerId="ADAL" clId="{1F323892-8B28-384F-AF18-67CCB6651FFF}" dt="2021-01-11T08:52:50.920" v="22" actId="7634"/>
          <ac:inkMkLst>
            <pc:docMk/>
            <pc:sldMk cId="3516696549" sldId="294"/>
            <ac:inkMk id="6" creationId="{6A133824-7D9B-0841-90F9-E80775B05427}"/>
          </ac:inkMkLst>
        </pc:inkChg>
      </pc:sldChg>
      <pc:sldChg chg="addSp">
        <pc:chgData name="Andrej Bogdanov (CSD)" userId="54a3fc38-bcd8-4812-b887-b84a314b9e17" providerId="ADAL" clId="{1F323892-8B28-384F-AF18-67CCB6651FFF}" dt="2021-01-11T06:16:22.965" v="1" actId="7634"/>
        <pc:sldMkLst>
          <pc:docMk/>
          <pc:sldMk cId="2515994884" sldId="295"/>
        </pc:sldMkLst>
        <pc:inkChg chg="add">
          <ac:chgData name="Andrej Bogdanov (CSD)" userId="54a3fc38-bcd8-4812-b887-b84a314b9e17" providerId="ADAL" clId="{1F323892-8B28-384F-AF18-67CCB6651FFF}" dt="2021-01-11T06:16:22.965" v="1" actId="7634"/>
          <ac:inkMkLst>
            <pc:docMk/>
            <pc:sldMk cId="2515994884" sldId="295"/>
            <ac:inkMk id="3" creationId="{F9186E30-A6FE-A242-8CED-530E8717A459}"/>
          </ac:inkMkLst>
        </pc:inkChg>
      </pc:sldChg>
      <pc:sldChg chg="addSp delSp modSp">
        <pc:chgData name="Andrej Bogdanov (CSD)" userId="54a3fc38-bcd8-4812-b887-b84a314b9e17" providerId="ADAL" clId="{1F323892-8B28-384F-AF18-67CCB6651FFF}" dt="2021-01-11T09:07:24.695" v="29" actId="7634"/>
        <pc:sldMkLst>
          <pc:docMk/>
          <pc:sldMk cId="3344081464" sldId="296"/>
        </pc:sldMkLst>
        <pc:picChg chg="mod">
          <ac:chgData name="Andrej Bogdanov (CSD)" userId="54a3fc38-bcd8-4812-b887-b84a314b9e17" providerId="ADAL" clId="{1F323892-8B28-384F-AF18-67CCB6651FFF}" dt="2021-01-11T08:53:14.417" v="26" actId="1076"/>
          <ac:picMkLst>
            <pc:docMk/>
            <pc:sldMk cId="3344081464" sldId="296"/>
            <ac:picMk id="3" creationId="{42C0ADF5-917E-DB48-984B-C6DC117AA450}"/>
          </ac:picMkLst>
        </pc:picChg>
        <pc:inkChg chg="add del mod modStrokes">
          <ac:chgData name="Andrej Bogdanov (CSD)" userId="54a3fc38-bcd8-4812-b887-b84a314b9e17" providerId="ADAL" clId="{1F323892-8B28-384F-AF18-67CCB6651FFF}" dt="2021-01-11T08:53:30.448" v="28"/>
          <ac:inkMkLst>
            <pc:docMk/>
            <pc:sldMk cId="3344081464" sldId="296"/>
            <ac:inkMk id="2" creationId="{E3C6D089-CA30-9F41-A7EA-AAABCFA5860D}"/>
          </ac:inkMkLst>
        </pc:inkChg>
        <pc:inkChg chg="add">
          <ac:chgData name="Andrej Bogdanov (CSD)" userId="54a3fc38-bcd8-4812-b887-b84a314b9e17" providerId="ADAL" clId="{1F323892-8B28-384F-AF18-67CCB6651FFF}" dt="2021-01-11T09:07:24.695" v="29" actId="7634"/>
          <ac:inkMkLst>
            <pc:docMk/>
            <pc:sldMk cId="3344081464" sldId="296"/>
            <ac:inkMk id="4" creationId="{BF66E2D6-1138-DF4A-ADBC-C11C110FFE96}"/>
          </ac:inkMkLst>
        </pc:inkChg>
      </pc:sldChg>
      <pc:sldChg chg="addSp delSp modSp">
        <pc:chgData name="Andrej Bogdanov (CSD)" userId="54a3fc38-bcd8-4812-b887-b84a314b9e17" providerId="ADAL" clId="{1F323892-8B28-384F-AF18-67CCB6651FFF}" dt="2021-01-11T12:51:48.526" v="52" actId="7634"/>
        <pc:sldMkLst>
          <pc:docMk/>
          <pc:sldMk cId="2284724388" sldId="297"/>
        </pc:sldMkLst>
        <pc:inkChg chg="add del mod modStrokes">
          <ac:chgData name="Andrej Bogdanov (CSD)" userId="54a3fc38-bcd8-4812-b887-b84a314b9e17" providerId="ADAL" clId="{1F323892-8B28-384F-AF18-67CCB6651FFF}" dt="2021-01-11T09:11:57.839" v="49"/>
          <ac:inkMkLst>
            <pc:docMk/>
            <pc:sldMk cId="2284724388" sldId="297"/>
            <ac:inkMk id="2" creationId="{3ECF5442-EC90-1246-BDC1-BEFDE7D8B0E6}"/>
          </ac:inkMkLst>
        </pc:inkChg>
        <pc:inkChg chg="add mod modStrokes">
          <ac:chgData name="Andrej Bogdanov (CSD)" userId="54a3fc38-bcd8-4812-b887-b84a314b9e17" providerId="ADAL" clId="{1F323892-8B28-384F-AF18-67CCB6651FFF}" dt="2021-01-11T12:48:33.584" v="51"/>
          <ac:inkMkLst>
            <pc:docMk/>
            <pc:sldMk cId="2284724388" sldId="297"/>
            <ac:inkMk id="2" creationId="{7CA96F1B-9BB5-A348-BE4E-05B03FBD017B}"/>
          </ac:inkMkLst>
        </pc:inkChg>
        <pc:inkChg chg="add">
          <ac:chgData name="Andrej Bogdanov (CSD)" userId="54a3fc38-bcd8-4812-b887-b84a314b9e17" providerId="ADAL" clId="{1F323892-8B28-384F-AF18-67CCB6651FFF}" dt="2021-01-11T12:51:48.526" v="52" actId="7634"/>
          <ac:inkMkLst>
            <pc:docMk/>
            <pc:sldMk cId="2284724388" sldId="297"/>
            <ac:inkMk id="5" creationId="{FB2473B0-333B-4043-8169-EBEFA33A998A}"/>
          </ac:inkMkLst>
        </pc:inkChg>
      </pc:sldChg>
      <pc:sldChg chg="addSp modSp">
        <pc:chgData name="Andrej Bogdanov (CSD)" userId="54a3fc38-bcd8-4812-b887-b84a314b9e17" providerId="ADAL" clId="{1F323892-8B28-384F-AF18-67CCB6651FFF}" dt="2021-01-11T09:10:32.175" v="43" actId="7634"/>
        <pc:sldMkLst>
          <pc:docMk/>
          <pc:sldMk cId="77919317" sldId="299"/>
        </pc:sldMkLst>
        <pc:inkChg chg="add mod modStrokes">
          <ac:chgData name="Andrej Bogdanov (CSD)" userId="54a3fc38-bcd8-4812-b887-b84a314b9e17" providerId="ADAL" clId="{1F323892-8B28-384F-AF18-67CCB6651FFF}" dt="2021-01-11T09:10:10.460" v="42"/>
          <ac:inkMkLst>
            <pc:docMk/>
            <pc:sldMk cId="77919317" sldId="299"/>
            <ac:inkMk id="5" creationId="{A53762D9-0126-F447-B24D-85D2315CC49A}"/>
          </ac:inkMkLst>
        </pc:inkChg>
        <pc:inkChg chg="add mod">
          <ac:chgData name="Andrej Bogdanov (CSD)" userId="54a3fc38-bcd8-4812-b887-b84a314b9e17" providerId="ADAL" clId="{1F323892-8B28-384F-AF18-67CCB6651FFF}" dt="2021-01-11T09:09:43.416" v="38" actId="1076"/>
          <ac:inkMkLst>
            <pc:docMk/>
            <pc:sldMk cId="77919317" sldId="299"/>
            <ac:inkMk id="6" creationId="{5798D4FC-88BF-B343-B965-5BC245A3E773}"/>
          </ac:inkMkLst>
        </pc:inkChg>
        <pc:inkChg chg="add mod modStrokes">
          <ac:chgData name="Andrej Bogdanov (CSD)" userId="54a3fc38-bcd8-4812-b887-b84a314b9e17" providerId="ADAL" clId="{1F323892-8B28-384F-AF18-67CCB6651FFF}" dt="2021-01-11T09:10:08.309" v="40"/>
          <ac:inkMkLst>
            <pc:docMk/>
            <pc:sldMk cId="77919317" sldId="299"/>
            <ac:inkMk id="7" creationId="{C651F0E7-A38E-0B48-8FA4-575D6ACA17FF}"/>
          </ac:inkMkLst>
        </pc:inkChg>
        <pc:inkChg chg="add">
          <ac:chgData name="Andrej Bogdanov (CSD)" userId="54a3fc38-bcd8-4812-b887-b84a314b9e17" providerId="ADAL" clId="{1F323892-8B28-384F-AF18-67CCB6651FFF}" dt="2021-01-11T09:10:32.175" v="43" actId="7634"/>
          <ac:inkMkLst>
            <pc:docMk/>
            <pc:sldMk cId="77919317" sldId="299"/>
            <ac:inkMk id="8" creationId="{8A41AF95-A764-EE48-8392-FAE88E465691}"/>
          </ac:inkMkLst>
        </pc:inkChg>
      </pc:sldChg>
      <pc:sldChg chg="addSp delSp modSp">
        <pc:chgData name="Andrej Bogdanov (CSD)" userId="54a3fc38-bcd8-4812-b887-b84a314b9e17" providerId="ADAL" clId="{1F323892-8B28-384F-AF18-67CCB6651FFF}" dt="2021-01-11T12:55:54.466" v="53" actId="7634"/>
        <pc:sldMkLst>
          <pc:docMk/>
          <pc:sldMk cId="3651530088" sldId="300"/>
        </pc:sldMkLst>
        <pc:inkChg chg="add del mod modStrokes">
          <ac:chgData name="Andrej Bogdanov (CSD)" userId="54a3fc38-bcd8-4812-b887-b84a314b9e17" providerId="ADAL" clId="{1F323892-8B28-384F-AF18-67CCB6651FFF}" dt="2021-01-11T09:11:50.467" v="45"/>
          <ac:inkMkLst>
            <pc:docMk/>
            <pc:sldMk cId="3651530088" sldId="300"/>
            <ac:inkMk id="2" creationId="{45D907C3-69CA-5045-BE7D-E3057987A80B}"/>
          </ac:inkMkLst>
        </pc:inkChg>
        <pc:inkChg chg="add">
          <ac:chgData name="Andrej Bogdanov (CSD)" userId="54a3fc38-bcd8-4812-b887-b84a314b9e17" providerId="ADAL" clId="{1F323892-8B28-384F-AF18-67CCB6651FFF}" dt="2021-01-11T12:55:54.466" v="53" actId="7634"/>
          <ac:inkMkLst>
            <pc:docMk/>
            <pc:sldMk cId="3651530088" sldId="300"/>
            <ac:inkMk id="2" creationId="{CC9EFF13-1680-574B-B433-8737A80E4F19}"/>
          </ac:inkMkLst>
        </pc:inkChg>
      </pc:sldChg>
      <pc:sldChg chg="addSp modSp">
        <pc:chgData name="Andrej Bogdanov (CSD)" userId="54a3fc38-bcd8-4812-b887-b84a314b9e17" providerId="ADAL" clId="{1F323892-8B28-384F-AF18-67CCB6651FFF}" dt="2021-01-11T08:47:39.953" v="7" actId="1076"/>
        <pc:sldMkLst>
          <pc:docMk/>
          <pc:sldMk cId="2559814570" sldId="301"/>
        </pc:sldMkLst>
        <pc:inkChg chg="mod">
          <ac:chgData name="Andrej Bogdanov (CSD)" userId="54a3fc38-bcd8-4812-b887-b84a314b9e17" providerId="ADAL" clId="{1F323892-8B28-384F-AF18-67CCB6651FFF}" dt="2021-01-11T08:47:39.953" v="7" actId="1076"/>
          <ac:inkMkLst>
            <pc:docMk/>
            <pc:sldMk cId="2559814570" sldId="301"/>
            <ac:inkMk id="3" creationId="{9D82C100-5B78-AC4B-9ABB-F51D15091A39}"/>
          </ac:inkMkLst>
        </pc:inkChg>
        <pc:inkChg chg="mod">
          <ac:chgData name="Andrej Bogdanov (CSD)" userId="54a3fc38-bcd8-4812-b887-b84a314b9e17" providerId="ADAL" clId="{1F323892-8B28-384F-AF18-67CCB6651FFF}" dt="2021-01-11T08:47:35.391" v="6" actId="1076"/>
          <ac:inkMkLst>
            <pc:docMk/>
            <pc:sldMk cId="2559814570" sldId="301"/>
            <ac:inkMk id="4" creationId="{5BE1B006-0E25-334E-B141-708C3E1D6D25}"/>
          </ac:inkMkLst>
        </pc:inkChg>
        <pc:inkChg chg="add mod">
          <ac:chgData name="Andrej Bogdanov (CSD)" userId="54a3fc38-bcd8-4812-b887-b84a314b9e17" providerId="ADAL" clId="{1F323892-8B28-384F-AF18-67CCB6651FFF}" dt="2021-01-11T08:47:39.953" v="7" actId="1076"/>
          <ac:inkMkLst>
            <pc:docMk/>
            <pc:sldMk cId="2559814570" sldId="301"/>
            <ac:inkMk id="5" creationId="{2D43EF58-11D0-1E47-B4ED-5FB5D3B9B8DC}"/>
          </ac:inkMkLst>
        </pc:inkChg>
      </pc:sldChg>
      <pc:sldChg chg="addSp">
        <pc:chgData name="Andrej Bogdanov (CSD)" userId="54a3fc38-bcd8-4812-b887-b84a314b9e17" providerId="ADAL" clId="{1F323892-8B28-384F-AF18-67CCB6651FFF}" dt="2021-01-18T05:45:33.148" v="56" actId="7634"/>
        <pc:sldMkLst>
          <pc:docMk/>
          <pc:sldMk cId="521116099" sldId="308"/>
        </pc:sldMkLst>
        <pc:inkChg chg="add">
          <ac:chgData name="Andrej Bogdanov (CSD)" userId="54a3fc38-bcd8-4812-b887-b84a314b9e17" providerId="ADAL" clId="{1F323892-8B28-384F-AF18-67CCB6651FFF}" dt="2021-01-18T05:45:33.148" v="56" actId="7634"/>
          <ac:inkMkLst>
            <pc:docMk/>
            <pc:sldMk cId="521116099" sldId="308"/>
            <ac:inkMk id="4" creationId="{CC32548B-D2E4-CA48-929E-782D4CB994FF}"/>
          </ac:inkMkLst>
        </pc:inkChg>
      </pc:sldChg>
    </pc:docChg>
  </pc:docChgLst>
  <pc:docChgLst>
    <pc:chgData name="Andrej Bogdanov (CSD)" userId="54a3fc38-bcd8-4812-b887-b84a314b9e17" providerId="ADAL" clId="{C3D80A2D-0972-C84D-9AFC-655207342433}"/>
    <pc:docChg chg="undo custSel addSld delSld modSld sldOrd modMainMaster">
      <pc:chgData name="Andrej Bogdanov (CSD)" userId="54a3fc38-bcd8-4812-b887-b84a314b9e17" providerId="ADAL" clId="{C3D80A2D-0972-C84D-9AFC-655207342433}" dt="2022-01-10T07:34:59.872" v="3502" actId="1037"/>
      <pc:docMkLst>
        <pc:docMk/>
      </pc:docMkLst>
      <pc:sldChg chg="addSp delSp modSp mod">
        <pc:chgData name="Andrej Bogdanov (CSD)" userId="54a3fc38-bcd8-4812-b887-b84a314b9e17" providerId="ADAL" clId="{C3D80A2D-0972-C84D-9AFC-655207342433}" dt="2022-01-06T07:14:44.514" v="31"/>
        <pc:sldMkLst>
          <pc:docMk/>
          <pc:sldMk cId="4293983235" sldId="256"/>
        </pc:sldMkLst>
        <pc:spChg chg="mod">
          <ac:chgData name="Andrej Bogdanov (CSD)" userId="54a3fc38-bcd8-4812-b887-b84a314b9e17" providerId="ADAL" clId="{C3D80A2D-0972-C84D-9AFC-655207342433}" dt="2022-01-06T07:14:35.060" v="28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C3D80A2D-0972-C84D-9AFC-655207342433}" dt="2022-01-06T07:14:44.514" v="31"/>
          <ac:spMkLst>
            <pc:docMk/>
            <pc:sldMk cId="4293983235" sldId="256"/>
            <ac:spMk id="4" creationId="{E070AC2B-CC61-3A45-A0C2-BB66DB8B0DE4}"/>
          </ac:spMkLst>
        </pc:spChg>
      </pc:sldChg>
      <pc:sldChg chg="addSp delSp modSp mod ord">
        <pc:chgData name="Andrej Bogdanov (CSD)" userId="54a3fc38-bcd8-4812-b887-b84a314b9e17" providerId="ADAL" clId="{C3D80A2D-0972-C84D-9AFC-655207342433}" dt="2022-01-10T07:34:59.872" v="3502" actId="1037"/>
        <pc:sldMkLst>
          <pc:docMk/>
          <pc:sldMk cId="3728851082" sldId="260"/>
        </pc:sldMkLst>
        <pc:picChg chg="mod">
          <ac:chgData name="Andrej Bogdanov (CSD)" userId="54a3fc38-bcd8-4812-b887-b84a314b9e17" providerId="ADAL" clId="{C3D80A2D-0972-C84D-9AFC-655207342433}" dt="2022-01-06T12:24:51.552" v="2578" actId="1076"/>
          <ac:picMkLst>
            <pc:docMk/>
            <pc:sldMk cId="3728851082" sldId="260"/>
            <ac:picMk id="5" creationId="{72133E52-1966-8949-BE80-A1D5FDEA566B}"/>
          </ac:picMkLst>
        </pc:picChg>
        <pc:picChg chg="mod">
          <ac:chgData name="Andrej Bogdanov (CSD)" userId="54a3fc38-bcd8-4812-b887-b84a314b9e17" providerId="ADAL" clId="{C3D80A2D-0972-C84D-9AFC-655207342433}" dt="2022-01-06T12:24:48.385" v="2577" actId="1076"/>
          <ac:picMkLst>
            <pc:docMk/>
            <pc:sldMk cId="3728851082" sldId="260"/>
            <ac:picMk id="7" creationId="{5284DD10-0C0F-A444-9CD8-FED6490B11BB}"/>
          </ac:picMkLst>
        </pc:picChg>
        <pc:inkChg chg="del">
          <ac:chgData name="Andrej Bogdanov (CSD)" userId="54a3fc38-bcd8-4812-b887-b84a314b9e17" providerId="ADAL" clId="{C3D80A2D-0972-C84D-9AFC-655207342433}" dt="2022-01-10T07:33:35.656" v="3477" actId="478"/>
          <ac:inkMkLst>
            <pc:docMk/>
            <pc:sldMk cId="3728851082" sldId="260"/>
            <ac:inkMk id="2" creationId="{6286CC5C-B879-7943-A581-1DB31576C913}"/>
          </ac:inkMkLst>
        </pc:inkChg>
        <pc:inkChg chg="del">
          <ac:chgData name="Andrej Bogdanov (CSD)" userId="54a3fc38-bcd8-4812-b887-b84a314b9e17" providerId="ADAL" clId="{C3D80A2D-0972-C84D-9AFC-655207342433}" dt="2022-01-06T07:29:12.669" v="70" actId="478"/>
          <ac:inkMkLst>
            <pc:docMk/>
            <pc:sldMk cId="3728851082" sldId="260"/>
            <ac:inkMk id="3" creationId="{E2E474CE-76BF-4449-B4E7-D1A57FD31A8C}"/>
          </ac:inkMkLst>
        </pc:inkChg>
        <pc:inkChg chg="add del mod">
          <ac:chgData name="Andrej Bogdanov (CSD)" userId="54a3fc38-bcd8-4812-b887-b84a314b9e17" providerId="ADAL" clId="{C3D80A2D-0972-C84D-9AFC-655207342433}" dt="2022-01-10T07:33:44.675" v="3481" actId="478"/>
          <ac:inkMkLst>
            <pc:docMk/>
            <pc:sldMk cId="3728851082" sldId="260"/>
            <ac:inkMk id="6" creationId="{F0798713-E768-A740-8EE1-F1174C372682}"/>
          </ac:inkMkLst>
        </pc:inkChg>
        <pc:inkChg chg="add mod">
          <ac:chgData name="Andrej Bogdanov (CSD)" userId="54a3fc38-bcd8-4812-b887-b84a314b9e17" providerId="ADAL" clId="{C3D80A2D-0972-C84D-9AFC-655207342433}" dt="2022-01-10T07:34:59.872" v="3502" actId="1037"/>
          <ac:inkMkLst>
            <pc:docMk/>
            <pc:sldMk cId="3728851082" sldId="260"/>
            <ac:inkMk id="8" creationId="{06D04C35-BAAD-7A42-8D70-D1715933670C}"/>
          </ac:inkMkLst>
        </pc:inkChg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1912638239" sldId="262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515894087" sldId="264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220761779" sldId="266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275540352" sldId="267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252442652" sldId="268"/>
        </pc:sldMkLst>
      </pc:sldChg>
      <pc:sldChg chg="addSp delSp modSp add mod modAnim">
        <pc:chgData name="Andrej Bogdanov (CSD)" userId="54a3fc38-bcd8-4812-b887-b84a314b9e17" providerId="ADAL" clId="{C3D80A2D-0972-C84D-9AFC-655207342433}" dt="2022-01-06T11:14:30.893" v="1184" actId="1076"/>
        <pc:sldMkLst>
          <pc:docMk/>
          <pc:sldMk cId="24772270" sldId="269"/>
        </pc:sldMkLst>
        <pc:spChg chg="mod">
          <ac:chgData name="Andrej Bogdanov (CSD)" userId="54a3fc38-bcd8-4812-b887-b84a314b9e17" providerId="ADAL" clId="{C3D80A2D-0972-C84D-9AFC-655207342433}" dt="2022-01-06T11:11:37.213" v="1129" actId="20577"/>
          <ac:spMkLst>
            <pc:docMk/>
            <pc:sldMk cId="24772270" sldId="269"/>
            <ac:spMk id="9" creationId="{00000000-0000-0000-0000-000000000000}"/>
          </ac:spMkLst>
        </pc:spChg>
        <pc:spChg chg="add mod">
          <ac:chgData name="Andrej Bogdanov (CSD)" userId="54a3fc38-bcd8-4812-b887-b84a314b9e17" providerId="ADAL" clId="{C3D80A2D-0972-C84D-9AFC-655207342433}" dt="2022-01-06T11:12:45.063" v="1169" actId="1038"/>
          <ac:spMkLst>
            <pc:docMk/>
            <pc:sldMk cId="24772270" sldId="269"/>
            <ac:spMk id="11" creationId="{5A15CB98-1B12-3F4A-8CF5-53552AA0A652}"/>
          </ac:spMkLst>
        </pc:spChg>
        <pc:spChg chg="add mod">
          <ac:chgData name="Andrej Bogdanov (CSD)" userId="54a3fc38-bcd8-4812-b887-b84a314b9e17" providerId="ADAL" clId="{C3D80A2D-0972-C84D-9AFC-655207342433}" dt="2022-01-06T11:14:30.893" v="1184" actId="1076"/>
          <ac:spMkLst>
            <pc:docMk/>
            <pc:sldMk cId="24772270" sldId="269"/>
            <ac:spMk id="12" creationId="{7B693C21-B833-5640-8059-D17011253F2A}"/>
          </ac:spMkLst>
        </pc:spChg>
        <pc:spChg chg="mod">
          <ac:chgData name="Andrej Bogdanov (CSD)" userId="54a3fc38-bcd8-4812-b887-b84a314b9e17" providerId="ADAL" clId="{C3D80A2D-0972-C84D-9AFC-655207342433}" dt="2022-01-06T11:11:59.787" v="1156" actId="1038"/>
          <ac:spMkLst>
            <pc:docMk/>
            <pc:sldMk cId="24772270" sldId="269"/>
            <ac:spMk id="13" creationId="{00000000-0000-0000-0000-000000000000}"/>
          </ac:spMkLst>
        </pc:spChg>
        <pc:spChg chg="mod">
          <ac:chgData name="Andrej Bogdanov (CSD)" userId="54a3fc38-bcd8-4812-b887-b84a314b9e17" providerId="ADAL" clId="{C3D80A2D-0972-C84D-9AFC-655207342433}" dt="2022-01-06T11:10:58.897" v="1071" actId="14100"/>
          <ac:spMkLst>
            <pc:docMk/>
            <pc:sldMk cId="24772270" sldId="269"/>
            <ac:spMk id="15" creationId="{00000000-0000-0000-0000-000000000000}"/>
          </ac:spMkLst>
        </pc:spChg>
        <pc:spChg chg="mod">
          <ac:chgData name="Andrej Bogdanov (CSD)" userId="54a3fc38-bcd8-4812-b887-b84a314b9e17" providerId="ADAL" clId="{C3D80A2D-0972-C84D-9AFC-655207342433}" dt="2022-01-06T11:14:23.696" v="1183" actId="1076"/>
          <ac:spMkLst>
            <pc:docMk/>
            <pc:sldMk cId="24772270" sldId="269"/>
            <ac:spMk id="16" creationId="{00000000-0000-0000-0000-000000000000}"/>
          </ac:spMkLst>
        </pc:spChg>
        <pc:inkChg chg="del">
          <ac:chgData name="Andrej Bogdanov (CSD)" userId="54a3fc38-bcd8-4812-b887-b84a314b9e17" providerId="ADAL" clId="{C3D80A2D-0972-C84D-9AFC-655207342433}" dt="2022-01-06T11:11:30.500" v="1109" actId="478"/>
          <ac:inkMkLst>
            <pc:docMk/>
            <pc:sldMk cId="24772270" sldId="269"/>
            <ac:inkMk id="5" creationId="{0E9BF3FE-3AAC-D940-91C3-30C4CF271A1A}"/>
          </ac:inkMkLst>
        </pc:inkChg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287016460" sldId="271"/>
        </pc:sldMkLst>
      </pc:sldChg>
      <pc:sldChg chg="modSp mod">
        <pc:chgData name="Andrej Bogdanov (CSD)" userId="54a3fc38-bcd8-4812-b887-b84a314b9e17" providerId="ADAL" clId="{C3D80A2D-0972-C84D-9AFC-655207342433}" dt="2022-01-06T07:46:02.581" v="299" actId="1038"/>
        <pc:sldMkLst>
          <pc:docMk/>
          <pc:sldMk cId="1985372151" sldId="290"/>
        </pc:sldMkLst>
        <pc:spChg chg="mod">
          <ac:chgData name="Andrej Bogdanov (CSD)" userId="54a3fc38-bcd8-4812-b887-b84a314b9e17" providerId="ADAL" clId="{C3D80A2D-0972-C84D-9AFC-655207342433}" dt="2022-01-06T07:44:00.865" v="248" actId="20577"/>
          <ac:spMkLst>
            <pc:docMk/>
            <pc:sldMk cId="1985372151" sldId="290"/>
            <ac:spMk id="3" creationId="{EF5C1324-CD6E-CA4C-BF1C-29612B8B9349}"/>
          </ac:spMkLst>
        </pc:spChg>
        <pc:spChg chg="mod">
          <ac:chgData name="Andrej Bogdanov (CSD)" userId="54a3fc38-bcd8-4812-b887-b84a314b9e17" providerId="ADAL" clId="{C3D80A2D-0972-C84D-9AFC-655207342433}" dt="2022-01-06T07:45:06.326" v="263" actId="20577"/>
          <ac:spMkLst>
            <pc:docMk/>
            <pc:sldMk cId="1985372151" sldId="290"/>
            <ac:spMk id="4" creationId="{602978E7-69C7-0844-BDA2-CCD5FE53E049}"/>
          </ac:spMkLst>
        </pc:spChg>
        <pc:spChg chg="mod">
          <ac:chgData name="Andrej Bogdanov (CSD)" userId="54a3fc38-bcd8-4812-b887-b84a314b9e17" providerId="ADAL" clId="{C3D80A2D-0972-C84D-9AFC-655207342433}" dt="2022-01-06T07:45:49.870" v="266" actId="20577"/>
          <ac:spMkLst>
            <pc:docMk/>
            <pc:sldMk cId="1985372151" sldId="290"/>
            <ac:spMk id="41" creationId="{0B15F944-46BD-BE4E-90AC-A110EBCC699B}"/>
          </ac:spMkLst>
        </pc:spChg>
        <pc:spChg chg="mod">
          <ac:chgData name="Andrej Bogdanov (CSD)" userId="54a3fc38-bcd8-4812-b887-b84a314b9e17" providerId="ADAL" clId="{C3D80A2D-0972-C84D-9AFC-655207342433}" dt="2022-01-06T07:45:57.796" v="287" actId="1038"/>
          <ac:spMkLst>
            <pc:docMk/>
            <pc:sldMk cId="1985372151" sldId="290"/>
            <ac:spMk id="42" creationId="{6DD299A4-1143-6C46-8CD6-E96DDFE39EC0}"/>
          </ac:spMkLst>
        </pc:spChg>
        <pc:spChg chg="mod">
          <ac:chgData name="Andrej Bogdanov (CSD)" userId="54a3fc38-bcd8-4812-b887-b84a314b9e17" providerId="ADAL" clId="{C3D80A2D-0972-C84D-9AFC-655207342433}" dt="2022-01-06T07:45:57.796" v="287" actId="1038"/>
          <ac:spMkLst>
            <pc:docMk/>
            <pc:sldMk cId="1985372151" sldId="290"/>
            <ac:spMk id="44" creationId="{6D5FFAA9-29C2-4B4C-8B3A-CBEDED623AD8}"/>
          </ac:spMkLst>
        </pc:spChg>
        <pc:spChg chg="mod">
          <ac:chgData name="Andrej Bogdanov (CSD)" userId="54a3fc38-bcd8-4812-b887-b84a314b9e17" providerId="ADAL" clId="{C3D80A2D-0972-C84D-9AFC-655207342433}" dt="2022-01-06T07:46:02.581" v="299" actId="1038"/>
          <ac:spMkLst>
            <pc:docMk/>
            <pc:sldMk cId="1985372151" sldId="290"/>
            <ac:spMk id="45" creationId="{A7A342E5-438C-3D4F-B347-52B969196554}"/>
          </ac:spMkLst>
        </pc:spChg>
      </pc:sldChg>
      <pc:sldChg chg="addSp delSp modSp mod">
        <pc:chgData name="Andrej Bogdanov (CSD)" userId="54a3fc38-bcd8-4812-b887-b84a314b9e17" providerId="ADAL" clId="{C3D80A2D-0972-C84D-9AFC-655207342433}" dt="2022-01-06T07:52:41.045" v="357" actId="478"/>
        <pc:sldMkLst>
          <pc:docMk/>
          <pc:sldMk cId="2008524110" sldId="291"/>
        </pc:sldMkLst>
        <pc:spChg chg="mod">
          <ac:chgData name="Andrej Bogdanov (CSD)" userId="54a3fc38-bcd8-4812-b887-b84a314b9e17" providerId="ADAL" clId="{C3D80A2D-0972-C84D-9AFC-655207342433}" dt="2022-01-06T07:51:44.305" v="348" actId="1035"/>
          <ac:spMkLst>
            <pc:docMk/>
            <pc:sldMk cId="2008524110" sldId="291"/>
            <ac:spMk id="8" creationId="{268AD2A9-602F-1646-9E5A-CBF1407D5FA8}"/>
          </ac:spMkLst>
        </pc:spChg>
        <pc:spChg chg="mod">
          <ac:chgData name="Andrej Bogdanov (CSD)" userId="54a3fc38-bcd8-4812-b887-b84a314b9e17" providerId="ADAL" clId="{C3D80A2D-0972-C84D-9AFC-655207342433}" dt="2022-01-06T07:51:44.305" v="348" actId="1035"/>
          <ac:spMkLst>
            <pc:docMk/>
            <pc:sldMk cId="2008524110" sldId="291"/>
            <ac:spMk id="11" creationId="{C4CD2FFD-1A79-6C41-8D16-5EA13AC4C90B}"/>
          </ac:spMkLst>
        </pc:spChg>
        <pc:spChg chg="del">
          <ac:chgData name="Andrej Bogdanov (CSD)" userId="54a3fc38-bcd8-4812-b887-b84a314b9e17" providerId="ADAL" clId="{C3D80A2D-0972-C84D-9AFC-655207342433}" dt="2022-01-06T07:52:41.045" v="357" actId="478"/>
          <ac:spMkLst>
            <pc:docMk/>
            <pc:sldMk cId="2008524110" sldId="291"/>
            <ac:spMk id="12" creationId="{B547CA16-66ED-A441-A1CB-9C3366A88A24}"/>
          </ac:spMkLst>
        </pc:spChg>
        <pc:picChg chg="mod">
          <ac:chgData name="Andrej Bogdanov (CSD)" userId="54a3fc38-bcd8-4812-b887-b84a314b9e17" providerId="ADAL" clId="{C3D80A2D-0972-C84D-9AFC-655207342433}" dt="2022-01-06T07:51:44.305" v="348" actId="1035"/>
          <ac:picMkLst>
            <pc:docMk/>
            <pc:sldMk cId="2008524110" sldId="291"/>
            <ac:picMk id="7" creationId="{D0869826-0D00-B643-B1C7-FB644FEE5D55}"/>
          </ac:picMkLst>
        </pc:picChg>
        <pc:picChg chg="add mod">
          <ac:chgData name="Andrej Bogdanov (CSD)" userId="54a3fc38-bcd8-4812-b887-b84a314b9e17" providerId="ADAL" clId="{C3D80A2D-0972-C84D-9AFC-655207342433}" dt="2022-01-06T07:51:48.656" v="350" actId="1076"/>
          <ac:picMkLst>
            <pc:docMk/>
            <pc:sldMk cId="2008524110" sldId="291"/>
            <ac:picMk id="9" creationId="{77AFF556-BBB2-724A-8B54-199B6B43C28C}"/>
          </ac:picMkLst>
        </pc:picChg>
        <pc:picChg chg="add mod">
          <ac:chgData name="Andrej Bogdanov (CSD)" userId="54a3fc38-bcd8-4812-b887-b84a314b9e17" providerId="ADAL" clId="{C3D80A2D-0972-C84D-9AFC-655207342433}" dt="2022-01-06T07:52:22.524" v="356" actId="208"/>
          <ac:picMkLst>
            <pc:docMk/>
            <pc:sldMk cId="2008524110" sldId="291"/>
            <ac:picMk id="10" creationId="{B94DC2C3-5652-5641-A8FF-6C960829750F}"/>
          </ac:picMkLst>
        </pc:picChg>
      </pc:sldChg>
      <pc:sldChg chg="addSp delSp modSp mod">
        <pc:chgData name="Andrej Bogdanov (CSD)" userId="54a3fc38-bcd8-4812-b887-b84a314b9e17" providerId="ADAL" clId="{C3D80A2D-0972-C84D-9AFC-655207342433}" dt="2022-01-10T07:32:51.013" v="3476"/>
        <pc:sldMkLst>
          <pc:docMk/>
          <pc:sldMk cId="3887772425" sldId="292"/>
        </pc:sldMkLst>
        <pc:spChg chg="mod">
          <ac:chgData name="Andrej Bogdanov (CSD)" userId="54a3fc38-bcd8-4812-b887-b84a314b9e17" providerId="ADAL" clId="{C3D80A2D-0972-C84D-9AFC-655207342433}" dt="2022-01-06T07:48:17.457" v="335" actId="20577"/>
          <ac:spMkLst>
            <pc:docMk/>
            <pc:sldMk cId="3887772425" sldId="292"/>
            <ac:spMk id="2" creationId="{4EB2A304-7C80-2D45-89BF-629A48C86890}"/>
          </ac:spMkLst>
        </pc:spChg>
        <pc:inkChg chg="del">
          <ac:chgData name="Andrej Bogdanov (CSD)" userId="54a3fc38-bcd8-4812-b887-b84a314b9e17" providerId="ADAL" clId="{C3D80A2D-0972-C84D-9AFC-655207342433}" dt="2022-01-06T07:53:10.749" v="358" actId="478"/>
          <ac:inkMkLst>
            <pc:docMk/>
            <pc:sldMk cId="3887772425" sldId="292"/>
            <ac:inkMk id="3" creationId="{77860EB3-F939-1541-92EB-459A483EE002}"/>
          </ac:inkMkLst>
        </pc:inkChg>
        <pc:inkChg chg="del">
          <ac:chgData name="Andrej Bogdanov (CSD)" userId="54a3fc38-bcd8-4812-b887-b84a314b9e17" providerId="ADAL" clId="{C3D80A2D-0972-C84D-9AFC-655207342433}" dt="2022-01-10T07:32:50.153" v="3475" actId="478"/>
          <ac:inkMkLst>
            <pc:docMk/>
            <pc:sldMk cId="3887772425" sldId="292"/>
            <ac:inkMk id="3" creationId="{F9D48309-CE3F-C048-9CBE-3C4463A85416}"/>
          </ac:inkMkLst>
        </pc:inkChg>
        <pc:inkChg chg="del">
          <ac:chgData name="Andrej Bogdanov (CSD)" userId="54a3fc38-bcd8-4812-b887-b84a314b9e17" providerId="ADAL" clId="{C3D80A2D-0972-C84D-9AFC-655207342433}" dt="2022-01-06T07:53:12.545" v="359" actId="478"/>
          <ac:inkMkLst>
            <pc:docMk/>
            <pc:sldMk cId="3887772425" sldId="292"/>
            <ac:inkMk id="4" creationId="{097386E6-BFE3-DF44-805B-4C3F67974E6C}"/>
          </ac:inkMkLst>
        </pc:inkChg>
        <pc:inkChg chg="add mod">
          <ac:chgData name="Andrej Bogdanov (CSD)" userId="54a3fc38-bcd8-4812-b887-b84a314b9e17" providerId="ADAL" clId="{C3D80A2D-0972-C84D-9AFC-655207342433}" dt="2022-01-10T07:32:51.013" v="3476"/>
          <ac:inkMkLst>
            <pc:docMk/>
            <pc:sldMk cId="3887772425" sldId="292"/>
            <ac:inkMk id="9" creationId="{1BE285E8-C83E-C141-826C-76D73407FB95}"/>
          </ac:inkMkLst>
        </pc:inkChg>
        <pc:inkChg chg="add mod">
          <ac:chgData name="Andrej Bogdanov (CSD)" userId="54a3fc38-bcd8-4812-b887-b84a314b9e17" providerId="ADAL" clId="{C3D80A2D-0972-C84D-9AFC-655207342433}" dt="2022-01-10T07:32:51.013" v="3476"/>
          <ac:inkMkLst>
            <pc:docMk/>
            <pc:sldMk cId="3887772425" sldId="292"/>
            <ac:inkMk id="10" creationId="{6E8CDF4C-C18E-CA47-B235-0AF5E16B55A8}"/>
          </ac:inkMkLst>
        </pc:inkChg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482930729" sldId="293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516696549" sldId="294"/>
        </pc:sldMkLst>
      </pc:sldChg>
      <pc:sldChg chg="delSp modSp add del mod">
        <pc:chgData name="Andrej Bogdanov (CSD)" userId="54a3fc38-bcd8-4812-b887-b84a314b9e17" providerId="ADAL" clId="{C3D80A2D-0972-C84D-9AFC-655207342433}" dt="2022-01-06T13:04:11.781" v="3465" actId="20577"/>
        <pc:sldMkLst>
          <pc:docMk/>
          <pc:sldMk cId="2515994884" sldId="295"/>
        </pc:sldMkLst>
        <pc:spChg chg="mod">
          <ac:chgData name="Andrej Bogdanov (CSD)" userId="54a3fc38-bcd8-4812-b887-b84a314b9e17" providerId="ADAL" clId="{C3D80A2D-0972-C84D-9AFC-655207342433}" dt="2022-01-06T13:04:11.781" v="3465" actId="20577"/>
          <ac:spMkLst>
            <pc:docMk/>
            <pc:sldMk cId="2515994884" sldId="295"/>
            <ac:spMk id="2" creationId="{2E522858-FFEA-D247-A060-EE4A5106FC01}"/>
          </ac:spMkLst>
        </pc:spChg>
        <pc:inkChg chg="del">
          <ac:chgData name="Andrej Bogdanov (CSD)" userId="54a3fc38-bcd8-4812-b887-b84a314b9e17" providerId="ADAL" clId="{C3D80A2D-0972-C84D-9AFC-655207342433}" dt="2022-01-06T13:04:02.087" v="3457" actId="478"/>
          <ac:inkMkLst>
            <pc:docMk/>
            <pc:sldMk cId="2515994884" sldId="295"/>
            <ac:inkMk id="3" creationId="{F9186E30-A6FE-A242-8CED-530E8717A459}"/>
          </ac:inkMkLst>
        </pc:inkChg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344081464" sldId="296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800386987" sldId="297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77919317" sldId="299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651530088" sldId="300"/>
        </pc:sldMkLst>
      </pc:sldChg>
      <pc:sldChg chg="addSp delSp modSp mod">
        <pc:chgData name="Andrej Bogdanov (CSD)" userId="54a3fc38-bcd8-4812-b887-b84a314b9e17" providerId="ADAL" clId="{C3D80A2D-0972-C84D-9AFC-655207342433}" dt="2022-01-06T07:38:17.007" v="82" actId="1076"/>
        <pc:sldMkLst>
          <pc:docMk/>
          <pc:sldMk cId="2559814570" sldId="301"/>
        </pc:sldMkLst>
        <pc:inkChg chg="del">
          <ac:chgData name="Andrej Bogdanov (CSD)" userId="54a3fc38-bcd8-4812-b887-b84a314b9e17" providerId="ADAL" clId="{C3D80A2D-0972-C84D-9AFC-655207342433}" dt="2022-01-06T07:28:35.233" v="68" actId="478"/>
          <ac:inkMkLst>
            <pc:docMk/>
            <pc:sldMk cId="2559814570" sldId="301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C3D80A2D-0972-C84D-9AFC-655207342433}" dt="2022-01-06T07:28:33.563" v="67" actId="478"/>
          <ac:inkMkLst>
            <pc:docMk/>
            <pc:sldMk cId="2559814570" sldId="301"/>
            <ac:inkMk id="4" creationId="{5BE1B006-0E25-334E-B141-708C3E1D6D25}"/>
          </ac:inkMkLst>
        </pc:inkChg>
        <pc:inkChg chg="del">
          <ac:chgData name="Andrej Bogdanov (CSD)" userId="54a3fc38-bcd8-4812-b887-b84a314b9e17" providerId="ADAL" clId="{C3D80A2D-0972-C84D-9AFC-655207342433}" dt="2022-01-06T07:28:37.545" v="69" actId="478"/>
          <ac:inkMkLst>
            <pc:docMk/>
            <pc:sldMk cId="2559814570" sldId="301"/>
            <ac:inkMk id="5" creationId="{2D43EF58-11D0-1E47-B4ED-5FB5D3B9B8DC}"/>
          </ac:inkMkLst>
        </pc:inkChg>
        <pc:cxnChg chg="add mod">
          <ac:chgData name="Andrej Bogdanov (CSD)" userId="54a3fc38-bcd8-4812-b887-b84a314b9e17" providerId="ADAL" clId="{C3D80A2D-0972-C84D-9AFC-655207342433}" dt="2022-01-06T07:38:17.007" v="82" actId="1076"/>
          <ac:cxnSpMkLst>
            <pc:docMk/>
            <pc:sldMk cId="2559814570" sldId="301"/>
            <ac:cxnSpMk id="10" creationId="{30C161CB-5525-3149-B628-B8905CB5A0D0}"/>
          </ac:cxnSpMkLst>
        </pc:cxnChg>
      </pc:sldChg>
      <pc:sldChg chg="addSp delSp modSp mod">
        <pc:chgData name="Andrej Bogdanov (CSD)" userId="54a3fc38-bcd8-4812-b887-b84a314b9e17" providerId="ADAL" clId="{C3D80A2D-0972-C84D-9AFC-655207342433}" dt="2022-01-10T07:32:16.054" v="3474" actId="1076"/>
        <pc:sldMkLst>
          <pc:docMk/>
          <pc:sldMk cId="4286855550" sldId="302"/>
        </pc:sldMkLst>
        <pc:spChg chg="mod">
          <ac:chgData name="Andrej Bogdanov (CSD)" userId="54a3fc38-bcd8-4812-b887-b84a314b9e17" providerId="ADAL" clId="{C3D80A2D-0972-C84D-9AFC-655207342433}" dt="2022-01-06T12:30:10.463" v="2601" actId="20577"/>
          <ac:spMkLst>
            <pc:docMk/>
            <pc:sldMk cId="4286855550" sldId="302"/>
            <ac:spMk id="2" creationId="{2E522858-FFEA-D247-A060-EE4A5106FC01}"/>
          </ac:spMkLst>
        </pc:spChg>
        <pc:spChg chg="mod">
          <ac:chgData name="Andrej Bogdanov (CSD)" userId="54a3fc38-bcd8-4812-b887-b84a314b9e17" providerId="ADAL" clId="{C3D80A2D-0972-C84D-9AFC-655207342433}" dt="2022-01-06T12:25:52.485" v="2599" actId="1035"/>
          <ac:spMkLst>
            <pc:docMk/>
            <pc:sldMk cId="4286855550" sldId="302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C3D80A2D-0972-C84D-9AFC-655207342433}" dt="2022-01-06T12:25:52.485" v="2599" actId="1035"/>
          <ac:spMkLst>
            <pc:docMk/>
            <pc:sldMk cId="4286855550" sldId="302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C3D80A2D-0972-C84D-9AFC-655207342433}" dt="2022-01-06T12:25:52.485" v="2599" actId="1035"/>
          <ac:spMkLst>
            <pc:docMk/>
            <pc:sldMk cId="4286855550" sldId="302"/>
            <ac:spMk id="5" creationId="{F45E967A-F247-B54C-B179-73CCCF5E8FBC}"/>
          </ac:spMkLst>
        </pc:spChg>
        <pc:inkChg chg="mod">
          <ac:chgData name="Andrej Bogdanov (CSD)" userId="54a3fc38-bcd8-4812-b887-b84a314b9e17" providerId="ADAL" clId="{C3D80A2D-0972-C84D-9AFC-655207342433}" dt="2022-01-10T07:31:52.205" v="3472"/>
          <ac:inkMkLst>
            <pc:docMk/>
            <pc:sldMk cId="4286855550" sldId="302"/>
            <ac:inkMk id="7" creationId="{5FF61096-5F22-B14F-A765-B0C9E3765EDA}"/>
          </ac:inkMkLst>
        </pc:inkChg>
        <pc:inkChg chg="add mod">
          <ac:chgData name="Andrej Bogdanov (CSD)" userId="54a3fc38-bcd8-4812-b887-b84a314b9e17" providerId="ADAL" clId="{C3D80A2D-0972-C84D-9AFC-655207342433}" dt="2022-01-10T07:32:16.054" v="3474" actId="1076"/>
          <ac:inkMkLst>
            <pc:docMk/>
            <pc:sldMk cId="4286855550" sldId="302"/>
            <ac:inkMk id="8" creationId="{6AE76A01-B2AE-EA4A-B83C-351C82A2D2D3}"/>
          </ac:inkMkLst>
        </pc:inkChg>
        <pc:inkChg chg="del">
          <ac:chgData name="Andrej Bogdanov (CSD)" userId="54a3fc38-bcd8-4812-b887-b84a314b9e17" providerId="ADAL" clId="{C3D80A2D-0972-C84D-9AFC-655207342433}" dt="2022-01-06T12:25:45.654" v="2580" actId="478"/>
          <ac:inkMkLst>
            <pc:docMk/>
            <pc:sldMk cId="4286855550" sldId="302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C3D80A2D-0972-C84D-9AFC-655207342433}" dt="2022-01-06T12:25:52.485" v="2599" actId="1035"/>
          <ac:cxnSpMkLst>
            <pc:docMk/>
            <pc:sldMk cId="4286855550" sldId="302"/>
            <ac:cxnSpMk id="6" creationId="{08754F78-51D1-A749-B945-BB13E6A645C0}"/>
          </ac:cxnSpMkLst>
        </pc:cxnChg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2199128699" sldId="303"/>
        </pc:sldMkLst>
      </pc:sldChg>
      <pc:sldChg chg="delSp modSp mod">
        <pc:chgData name="Andrej Bogdanov (CSD)" userId="54a3fc38-bcd8-4812-b887-b84a314b9e17" providerId="ADAL" clId="{C3D80A2D-0972-C84D-9AFC-655207342433}" dt="2022-01-06T07:37:51.885" v="80" actId="20577"/>
        <pc:sldMkLst>
          <pc:docMk/>
          <pc:sldMk cId="4187759358" sldId="304"/>
        </pc:sldMkLst>
        <pc:spChg chg="mod">
          <ac:chgData name="Andrej Bogdanov (CSD)" userId="54a3fc38-bcd8-4812-b887-b84a314b9e17" providerId="ADAL" clId="{C3D80A2D-0972-C84D-9AFC-655207342433}" dt="2022-01-06T07:37:51.885" v="80" actId="20577"/>
          <ac:spMkLst>
            <pc:docMk/>
            <pc:sldMk cId="4187759358" sldId="304"/>
            <ac:spMk id="9" creationId="{2F80676A-CE2E-9048-80C0-9ED023750119}"/>
          </ac:spMkLst>
        </pc:spChg>
        <pc:inkChg chg="del">
          <ac:chgData name="Andrej Bogdanov (CSD)" userId="54a3fc38-bcd8-4812-b887-b84a314b9e17" providerId="ADAL" clId="{C3D80A2D-0972-C84D-9AFC-655207342433}" dt="2022-01-06T07:27:54.297" v="66" actId="478"/>
          <ac:inkMkLst>
            <pc:docMk/>
            <pc:sldMk cId="4187759358" sldId="304"/>
            <ac:inkMk id="10" creationId="{AC26F62C-CCCC-384C-AFFE-485134FD50AA}"/>
          </ac:inkMkLst>
        </pc:inkChg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721733604" sldId="306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666629302" sldId="307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521116099" sldId="308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2284724388" sldId="309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1159549683" sldId="310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871639583" sldId="311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2348174895" sldId="312"/>
        </pc:sldMkLst>
      </pc:sldChg>
      <pc:sldChg chg="del">
        <pc:chgData name="Andrej Bogdanov (CSD)" userId="54a3fc38-bcd8-4812-b887-b84a314b9e17" providerId="ADAL" clId="{C3D80A2D-0972-C84D-9AFC-655207342433}" dt="2022-01-06T12:24:59.021" v="2579" actId="2696"/>
        <pc:sldMkLst>
          <pc:docMk/>
          <pc:sldMk cId="3629863724" sldId="313"/>
        </pc:sldMkLst>
      </pc:sldChg>
      <pc:sldChg chg="addSp delSp modSp new mod">
        <pc:chgData name="Andrej Bogdanov (CSD)" userId="54a3fc38-bcd8-4812-b887-b84a314b9e17" providerId="ADAL" clId="{C3D80A2D-0972-C84D-9AFC-655207342433}" dt="2022-01-06T07:26:31.942" v="65" actId="14100"/>
        <pc:sldMkLst>
          <pc:docMk/>
          <pc:sldMk cId="2678264145" sldId="314"/>
        </pc:sldMkLst>
        <pc:spChg chg="add del">
          <ac:chgData name="Andrej Bogdanov (CSD)" userId="54a3fc38-bcd8-4812-b887-b84a314b9e17" providerId="ADAL" clId="{C3D80A2D-0972-C84D-9AFC-655207342433}" dt="2022-01-06T07:19:50.501" v="36" actId="22"/>
          <ac:spMkLst>
            <pc:docMk/>
            <pc:sldMk cId="2678264145" sldId="314"/>
            <ac:spMk id="3" creationId="{702D00E5-DDB8-7645-A954-A16513BC2237}"/>
          </ac:spMkLst>
        </pc:spChg>
        <pc:spChg chg="add mod">
          <ac:chgData name="Andrej Bogdanov (CSD)" userId="54a3fc38-bcd8-4812-b887-b84a314b9e17" providerId="ADAL" clId="{C3D80A2D-0972-C84D-9AFC-655207342433}" dt="2022-01-06T07:26:31.942" v="65" actId="14100"/>
          <ac:spMkLst>
            <pc:docMk/>
            <pc:sldMk cId="2678264145" sldId="314"/>
            <ac:spMk id="7" creationId="{442E2968-8E00-8B46-B52E-26422D06BA08}"/>
          </ac:spMkLst>
        </pc:spChg>
        <pc:spChg chg="add del">
          <ac:chgData name="Andrej Bogdanov (CSD)" userId="54a3fc38-bcd8-4812-b887-b84a314b9e17" providerId="ADAL" clId="{C3D80A2D-0972-C84D-9AFC-655207342433}" dt="2022-01-06T07:20:59.847" v="44" actId="478"/>
          <ac:spMkLst>
            <pc:docMk/>
            <pc:sldMk cId="2678264145" sldId="314"/>
            <ac:spMk id="9" creationId="{0877027F-EC35-554F-8BBB-7A8E68DDDCDC}"/>
          </ac:spMkLst>
        </pc:spChg>
        <pc:spChg chg="add mod">
          <ac:chgData name="Andrej Bogdanov (CSD)" userId="54a3fc38-bcd8-4812-b887-b84a314b9e17" providerId="ADAL" clId="{C3D80A2D-0972-C84D-9AFC-655207342433}" dt="2022-01-06T07:26:24.057" v="64" actId="1076"/>
          <ac:spMkLst>
            <pc:docMk/>
            <pc:sldMk cId="2678264145" sldId="314"/>
            <ac:spMk id="12" creationId="{EF4B11C8-C142-9740-BBC6-E46415A50B67}"/>
          </ac:spMkLst>
        </pc:spChg>
        <pc:picChg chg="add mod">
          <ac:chgData name="Andrej Bogdanov (CSD)" userId="54a3fc38-bcd8-4812-b887-b84a314b9e17" providerId="ADAL" clId="{C3D80A2D-0972-C84D-9AFC-655207342433}" dt="2022-01-06T07:20:09.089" v="40" actId="1076"/>
          <ac:picMkLst>
            <pc:docMk/>
            <pc:sldMk cId="2678264145" sldId="314"/>
            <ac:picMk id="5" creationId="{BD4C915D-9E7A-0449-98F1-3ECDBB2FD9B4}"/>
          </ac:picMkLst>
        </pc:picChg>
        <pc:picChg chg="add mod">
          <ac:chgData name="Andrej Bogdanov (CSD)" userId="54a3fc38-bcd8-4812-b887-b84a314b9e17" providerId="ADAL" clId="{C3D80A2D-0972-C84D-9AFC-655207342433}" dt="2022-01-06T07:21:21.673" v="50" actId="1076"/>
          <ac:picMkLst>
            <pc:docMk/>
            <pc:sldMk cId="2678264145" sldId="314"/>
            <ac:picMk id="11" creationId="{03468566-4671-E740-82E8-50C9273010F9}"/>
          </ac:picMkLst>
        </pc:picChg>
      </pc:sldChg>
      <pc:sldChg chg="addSp modSp new mod">
        <pc:chgData name="Andrej Bogdanov (CSD)" userId="54a3fc38-bcd8-4812-b887-b84a314b9e17" providerId="ADAL" clId="{C3D80A2D-0972-C84D-9AFC-655207342433}" dt="2022-01-06T07:51:33.760" v="336" actId="1038"/>
        <pc:sldMkLst>
          <pc:docMk/>
          <pc:sldMk cId="3418311612" sldId="315"/>
        </pc:sldMkLst>
        <pc:spChg chg="add mod">
          <ac:chgData name="Andrej Bogdanov (CSD)" userId="54a3fc38-bcd8-4812-b887-b84a314b9e17" providerId="ADAL" clId="{C3D80A2D-0972-C84D-9AFC-655207342433}" dt="2022-01-06T07:39:23.323" v="113" actId="1076"/>
          <ac:spMkLst>
            <pc:docMk/>
            <pc:sldMk cId="3418311612" sldId="315"/>
            <ac:spMk id="2" creationId="{A30345F5-07BA-7B45-8DBF-862ECDDC34C0}"/>
          </ac:spMkLst>
        </pc:spChg>
        <pc:spChg chg="add mod">
          <ac:chgData name="Andrej Bogdanov (CSD)" userId="54a3fc38-bcd8-4812-b887-b84a314b9e17" providerId="ADAL" clId="{C3D80A2D-0972-C84D-9AFC-655207342433}" dt="2022-01-06T07:43:36.496" v="219" actId="1035"/>
          <ac:spMkLst>
            <pc:docMk/>
            <pc:sldMk cId="3418311612" sldId="315"/>
            <ac:spMk id="3" creationId="{175102DE-8795-3E4D-9F1C-66C26E1F2DD2}"/>
          </ac:spMkLst>
        </pc:spChg>
        <pc:spChg chg="add mod">
          <ac:chgData name="Andrej Bogdanov (CSD)" userId="54a3fc38-bcd8-4812-b887-b84a314b9e17" providerId="ADAL" clId="{C3D80A2D-0972-C84D-9AFC-655207342433}" dt="2022-01-06T07:43:14.644" v="183" actId="1038"/>
          <ac:spMkLst>
            <pc:docMk/>
            <pc:sldMk cId="3418311612" sldId="315"/>
            <ac:spMk id="8" creationId="{559B5E7E-FDAB-244D-952C-EC781E830DA4}"/>
          </ac:spMkLst>
        </pc:spChg>
        <pc:spChg chg="add mod">
          <ac:chgData name="Andrej Bogdanov (CSD)" userId="54a3fc38-bcd8-4812-b887-b84a314b9e17" providerId="ADAL" clId="{C3D80A2D-0972-C84D-9AFC-655207342433}" dt="2022-01-06T07:43:30.360" v="198" actId="1038"/>
          <ac:spMkLst>
            <pc:docMk/>
            <pc:sldMk cId="3418311612" sldId="315"/>
            <ac:spMk id="9" creationId="{551AA9B1-F958-9440-9641-C9398A0316AD}"/>
          </ac:spMkLst>
        </pc:spChg>
        <pc:picChg chg="add mod">
          <ac:chgData name="Andrej Bogdanov (CSD)" userId="54a3fc38-bcd8-4812-b887-b84a314b9e17" providerId="ADAL" clId="{C3D80A2D-0972-C84D-9AFC-655207342433}" dt="2022-01-06T07:51:33.760" v="336" actId="1038"/>
          <ac:picMkLst>
            <pc:docMk/>
            <pc:sldMk cId="3418311612" sldId="315"/>
            <ac:picMk id="5" creationId="{690743B6-9E8F-B74A-990C-3441403D37B0}"/>
          </ac:picMkLst>
        </pc:picChg>
        <pc:picChg chg="add mod">
          <ac:chgData name="Andrej Bogdanov (CSD)" userId="54a3fc38-bcd8-4812-b887-b84a314b9e17" providerId="ADAL" clId="{C3D80A2D-0972-C84D-9AFC-655207342433}" dt="2022-01-06T07:42:49.751" v="156" actId="1035"/>
          <ac:picMkLst>
            <pc:docMk/>
            <pc:sldMk cId="3418311612" sldId="315"/>
            <ac:picMk id="6" creationId="{6A5DC7A8-BA02-534C-80F4-81609B2B1BDE}"/>
          </ac:picMkLst>
        </pc:picChg>
      </pc:sldChg>
      <pc:sldChg chg="addSp delSp modSp new del mod modClrScheme chgLayout">
        <pc:chgData name="Andrej Bogdanov (CSD)" userId="54a3fc38-bcd8-4812-b887-b84a314b9e17" providerId="ADAL" clId="{C3D80A2D-0972-C84D-9AFC-655207342433}" dt="2022-01-06T09:36:45.194" v="447" actId="2696"/>
        <pc:sldMkLst>
          <pc:docMk/>
          <pc:sldMk cId="202822638" sldId="316"/>
        </pc:sldMkLst>
        <pc:spChg chg="del">
          <ac:chgData name="Andrej Bogdanov (CSD)" userId="54a3fc38-bcd8-4812-b887-b84a314b9e17" providerId="ADAL" clId="{C3D80A2D-0972-C84D-9AFC-655207342433}" dt="2022-01-06T07:53:30.512" v="361" actId="700"/>
          <ac:spMkLst>
            <pc:docMk/>
            <pc:sldMk cId="202822638" sldId="316"/>
            <ac:spMk id="2" creationId="{EBF724B0-67F2-E343-A6B3-C5B03AAB1DCF}"/>
          </ac:spMkLst>
        </pc:spChg>
        <pc:spChg chg="add mod">
          <ac:chgData name="Andrej Bogdanov (CSD)" userId="54a3fc38-bcd8-4812-b887-b84a314b9e17" providerId="ADAL" clId="{C3D80A2D-0972-C84D-9AFC-655207342433}" dt="2022-01-06T08:01:32.117" v="414" actId="20577"/>
          <ac:spMkLst>
            <pc:docMk/>
            <pc:sldMk cId="202822638" sldId="316"/>
            <ac:spMk id="3" creationId="{8ACE865C-BDB3-E546-B120-361D39B42F60}"/>
          </ac:spMkLst>
        </pc:spChg>
        <pc:spChg chg="add del mod">
          <ac:chgData name="Andrej Bogdanov (CSD)" userId="54a3fc38-bcd8-4812-b887-b84a314b9e17" providerId="ADAL" clId="{C3D80A2D-0972-C84D-9AFC-655207342433}" dt="2022-01-06T08:01:17.183" v="364" actId="478"/>
          <ac:spMkLst>
            <pc:docMk/>
            <pc:sldMk cId="202822638" sldId="316"/>
            <ac:spMk id="4" creationId="{41D9C6C8-2547-4F47-AF4B-FA2CD094636C}"/>
          </ac:spMkLst>
        </pc:spChg>
        <pc:spChg chg="add mod">
          <ac:chgData name="Andrej Bogdanov (CSD)" userId="54a3fc38-bcd8-4812-b887-b84a314b9e17" providerId="ADAL" clId="{C3D80A2D-0972-C84D-9AFC-655207342433}" dt="2022-01-06T08:02:11.396" v="437" actId="1076"/>
          <ac:spMkLst>
            <pc:docMk/>
            <pc:sldMk cId="202822638" sldId="316"/>
            <ac:spMk id="5" creationId="{2C6C5E53-10B6-F641-9C18-7F4F240A4B6B}"/>
          </ac:spMkLst>
        </pc:spChg>
        <pc:spChg chg="add del mod">
          <ac:chgData name="Andrej Bogdanov (CSD)" userId="54a3fc38-bcd8-4812-b887-b84a314b9e17" providerId="ADAL" clId="{C3D80A2D-0972-C84D-9AFC-655207342433}" dt="2022-01-06T09:36:43.292" v="446" actId="478"/>
          <ac:spMkLst>
            <pc:docMk/>
            <pc:sldMk cId="202822638" sldId="316"/>
            <ac:spMk id="6" creationId="{19C2F560-A6A3-5941-8F0E-FB946ECEA7B9}"/>
          </ac:spMkLst>
        </pc:spChg>
      </pc:sldChg>
      <pc:sldChg chg="addSp delSp modSp new mod modClrScheme chgLayout">
        <pc:chgData name="Andrej Bogdanov (CSD)" userId="54a3fc38-bcd8-4812-b887-b84a314b9e17" providerId="ADAL" clId="{C3D80A2D-0972-C84D-9AFC-655207342433}" dt="2022-01-06T10:30:10.910" v="999" actId="20577"/>
        <pc:sldMkLst>
          <pc:docMk/>
          <pc:sldMk cId="2897449492" sldId="316"/>
        </pc:sldMkLst>
        <pc:spChg chg="del">
          <ac:chgData name="Andrej Bogdanov (CSD)" userId="54a3fc38-bcd8-4812-b887-b84a314b9e17" providerId="ADAL" clId="{C3D80A2D-0972-C84D-9AFC-655207342433}" dt="2022-01-06T09:36:50.354" v="449" actId="700"/>
          <ac:spMkLst>
            <pc:docMk/>
            <pc:sldMk cId="2897449492" sldId="316"/>
            <ac:spMk id="2" creationId="{9A9C63E3-BA7F-CB4E-A6A5-6A2E89619CBB}"/>
          </ac:spMkLst>
        </pc:spChg>
        <pc:spChg chg="add mod">
          <ac:chgData name="Andrej Bogdanov (CSD)" userId="54a3fc38-bcd8-4812-b887-b84a314b9e17" providerId="ADAL" clId="{C3D80A2D-0972-C84D-9AFC-655207342433}" dt="2022-01-06T09:57:46.301" v="973" actId="20577"/>
          <ac:spMkLst>
            <pc:docMk/>
            <pc:sldMk cId="2897449492" sldId="316"/>
            <ac:spMk id="3" creationId="{6926EE34-920C-2743-9549-156CB9B89BDB}"/>
          </ac:spMkLst>
        </pc:spChg>
        <pc:spChg chg="add del mod">
          <ac:chgData name="Andrej Bogdanov (CSD)" userId="54a3fc38-bcd8-4812-b887-b84a314b9e17" providerId="ADAL" clId="{C3D80A2D-0972-C84D-9AFC-655207342433}" dt="2022-01-06T09:46:49.753" v="704" actId="478"/>
          <ac:spMkLst>
            <pc:docMk/>
            <pc:sldMk cId="2897449492" sldId="316"/>
            <ac:spMk id="4" creationId="{D88AAEB9-A420-D040-B1C6-F9D274A8E147}"/>
          </ac:spMkLst>
        </pc:spChg>
        <pc:spChg chg="add mod">
          <ac:chgData name="Andrej Bogdanov (CSD)" userId="54a3fc38-bcd8-4812-b887-b84a314b9e17" providerId="ADAL" clId="{C3D80A2D-0972-C84D-9AFC-655207342433}" dt="2022-01-06T10:08:15.095" v="989" actId="1036"/>
          <ac:spMkLst>
            <pc:docMk/>
            <pc:sldMk cId="2897449492" sldId="316"/>
            <ac:spMk id="5" creationId="{E9E19BDF-5AB0-A642-A867-A65E0C24F386}"/>
          </ac:spMkLst>
        </pc:spChg>
        <pc:spChg chg="add mod">
          <ac:chgData name="Andrej Bogdanov (CSD)" userId="54a3fc38-bcd8-4812-b887-b84a314b9e17" providerId="ADAL" clId="{C3D80A2D-0972-C84D-9AFC-655207342433}" dt="2022-01-06T10:30:10.910" v="999" actId="20577"/>
          <ac:spMkLst>
            <pc:docMk/>
            <pc:sldMk cId="2897449492" sldId="316"/>
            <ac:spMk id="6" creationId="{BF2CC982-EEBC-0844-9F64-C326B939CDE0}"/>
          </ac:spMkLst>
        </pc:spChg>
        <pc:spChg chg="add mod">
          <ac:chgData name="Andrej Bogdanov (CSD)" userId="54a3fc38-bcd8-4812-b887-b84a314b9e17" providerId="ADAL" clId="{C3D80A2D-0972-C84D-9AFC-655207342433}" dt="2022-01-06T10:08:15.095" v="989" actId="1036"/>
          <ac:spMkLst>
            <pc:docMk/>
            <pc:sldMk cId="2897449492" sldId="316"/>
            <ac:spMk id="7" creationId="{12A33772-7EF3-BA4C-9105-41C11445EC16}"/>
          </ac:spMkLst>
        </pc:spChg>
      </pc:sldChg>
      <pc:sldChg chg="addSp delSp modSp new mod modClrScheme modAnim chgLayout">
        <pc:chgData name="Andrej Bogdanov (CSD)" userId="54a3fc38-bcd8-4812-b887-b84a314b9e17" providerId="ADAL" clId="{C3D80A2D-0972-C84D-9AFC-655207342433}" dt="2022-01-06T11:19:43.398" v="1431" actId="1038"/>
        <pc:sldMkLst>
          <pc:docMk/>
          <pc:sldMk cId="3053007342" sldId="317"/>
        </pc:sldMkLst>
        <pc:spChg chg="add del mod">
          <ac:chgData name="Andrej Bogdanov (CSD)" userId="54a3fc38-bcd8-4812-b887-b84a314b9e17" providerId="ADAL" clId="{C3D80A2D-0972-C84D-9AFC-655207342433}" dt="2022-01-06T09:48:20.268" v="723" actId="700"/>
          <ac:spMkLst>
            <pc:docMk/>
            <pc:sldMk cId="3053007342" sldId="317"/>
            <ac:spMk id="2" creationId="{C68CC6BF-02BC-9242-884B-7C20F44D593E}"/>
          </ac:spMkLst>
        </pc:spChg>
        <pc:spChg chg="add mod">
          <ac:chgData name="Andrej Bogdanov (CSD)" userId="54a3fc38-bcd8-4812-b887-b84a314b9e17" providerId="ADAL" clId="{C3D80A2D-0972-C84D-9AFC-655207342433}" dt="2022-01-06T09:49:23.693" v="775" actId="20577"/>
          <ac:spMkLst>
            <pc:docMk/>
            <pc:sldMk cId="3053007342" sldId="317"/>
            <ac:spMk id="3" creationId="{EA92EDD8-023F-3443-A808-8B102B7C771C}"/>
          </ac:spMkLst>
        </pc:spChg>
        <pc:spChg chg="add mod">
          <ac:chgData name="Andrej Bogdanov (CSD)" userId="54a3fc38-bcd8-4812-b887-b84a314b9e17" providerId="ADAL" clId="{C3D80A2D-0972-C84D-9AFC-655207342433}" dt="2022-01-06T11:17:20.048" v="1261" actId="1035"/>
          <ac:spMkLst>
            <pc:docMk/>
            <pc:sldMk cId="3053007342" sldId="317"/>
            <ac:spMk id="5" creationId="{8DBA3B85-4544-FE4C-805D-B7DD2294360F}"/>
          </ac:spMkLst>
        </pc:spChg>
        <pc:spChg chg="mod">
          <ac:chgData name="Andrej Bogdanov (CSD)" userId="54a3fc38-bcd8-4812-b887-b84a314b9e17" providerId="ADAL" clId="{C3D80A2D-0972-C84D-9AFC-655207342433}" dt="2022-01-06T09:51:11.684" v="803"/>
          <ac:spMkLst>
            <pc:docMk/>
            <pc:sldMk cId="3053007342" sldId="317"/>
            <ac:spMk id="8" creationId="{6DBC2AF0-D049-E048-8C45-26105AD48B91}"/>
          </ac:spMkLst>
        </pc:spChg>
        <pc:spChg chg="mod">
          <ac:chgData name="Andrej Bogdanov (CSD)" userId="54a3fc38-bcd8-4812-b887-b84a314b9e17" providerId="ADAL" clId="{C3D80A2D-0972-C84D-9AFC-655207342433}" dt="2022-01-06T11:19:17.931" v="1343" actId="20577"/>
          <ac:spMkLst>
            <pc:docMk/>
            <pc:sldMk cId="3053007342" sldId="317"/>
            <ac:spMk id="9" creationId="{812BEE34-9DE7-B44E-97A2-4E4B37A6C4BF}"/>
          </ac:spMkLst>
        </pc:spChg>
        <pc:spChg chg="mod">
          <ac:chgData name="Andrej Bogdanov (CSD)" userId="54a3fc38-bcd8-4812-b887-b84a314b9e17" providerId="ADAL" clId="{C3D80A2D-0972-C84D-9AFC-655207342433}" dt="2022-01-06T09:51:11.684" v="803"/>
          <ac:spMkLst>
            <pc:docMk/>
            <pc:sldMk cId="3053007342" sldId="317"/>
            <ac:spMk id="10" creationId="{55B96E63-CC0B-6246-8D50-2C08A78FA993}"/>
          </ac:spMkLst>
        </pc:spChg>
        <pc:spChg chg="mod">
          <ac:chgData name="Andrej Bogdanov (CSD)" userId="54a3fc38-bcd8-4812-b887-b84a314b9e17" providerId="ADAL" clId="{C3D80A2D-0972-C84D-9AFC-655207342433}" dt="2022-01-06T09:54:44.085" v="900" actId="20577"/>
          <ac:spMkLst>
            <pc:docMk/>
            <pc:sldMk cId="3053007342" sldId="317"/>
            <ac:spMk id="11" creationId="{A0641555-F77E-2E43-9D55-3957429E9B51}"/>
          </ac:spMkLst>
        </pc:spChg>
        <pc:spChg chg="add mod">
          <ac:chgData name="Andrej Bogdanov (CSD)" userId="54a3fc38-bcd8-4812-b887-b84a314b9e17" providerId="ADAL" clId="{C3D80A2D-0972-C84D-9AFC-655207342433}" dt="2022-01-06T11:19:10.085" v="1333" actId="1035"/>
          <ac:spMkLst>
            <pc:docMk/>
            <pc:sldMk cId="3053007342" sldId="317"/>
            <ac:spMk id="12" creationId="{9191BA7B-5888-FF4A-8DF3-E0BAC438CE4E}"/>
          </ac:spMkLst>
        </pc:spChg>
        <pc:spChg chg="mod topLvl">
          <ac:chgData name="Andrej Bogdanov (CSD)" userId="54a3fc38-bcd8-4812-b887-b84a314b9e17" providerId="ADAL" clId="{C3D80A2D-0972-C84D-9AFC-655207342433}" dt="2022-01-06T11:18:52.652" v="1295" actId="120"/>
          <ac:spMkLst>
            <pc:docMk/>
            <pc:sldMk cId="3053007342" sldId="317"/>
            <ac:spMk id="14" creationId="{9AD4C70F-BF15-C141-B5D1-390249E3E43F}"/>
          </ac:spMkLst>
        </pc:spChg>
        <pc:spChg chg="del mod topLvl">
          <ac:chgData name="Andrej Bogdanov (CSD)" userId="54a3fc38-bcd8-4812-b887-b84a314b9e17" providerId="ADAL" clId="{C3D80A2D-0972-C84D-9AFC-655207342433}" dt="2022-01-06T11:18:29.568" v="1274" actId="478"/>
          <ac:spMkLst>
            <pc:docMk/>
            <pc:sldMk cId="3053007342" sldId="317"/>
            <ac:spMk id="16" creationId="{4CD32217-498A-9041-8492-4DF9F38BE981}"/>
          </ac:spMkLst>
        </pc:spChg>
        <pc:spChg chg="mod">
          <ac:chgData name="Andrej Bogdanov (CSD)" userId="54a3fc38-bcd8-4812-b887-b84a314b9e17" providerId="ADAL" clId="{C3D80A2D-0972-C84D-9AFC-655207342433}" dt="2022-01-06T09:53:49.851" v="876"/>
          <ac:spMkLst>
            <pc:docMk/>
            <pc:sldMk cId="3053007342" sldId="317"/>
            <ac:spMk id="17" creationId="{62789F2F-7993-B240-93D5-45A0B9110A28}"/>
          </ac:spMkLst>
        </pc:spChg>
        <pc:spChg chg="mod">
          <ac:chgData name="Andrej Bogdanov (CSD)" userId="54a3fc38-bcd8-4812-b887-b84a314b9e17" providerId="ADAL" clId="{C3D80A2D-0972-C84D-9AFC-655207342433}" dt="2022-01-06T09:53:49.851" v="876"/>
          <ac:spMkLst>
            <pc:docMk/>
            <pc:sldMk cId="3053007342" sldId="317"/>
            <ac:spMk id="18" creationId="{33737640-CC61-AE4B-ACD9-209E67563476}"/>
          </ac:spMkLst>
        </pc:spChg>
        <pc:spChg chg="mod">
          <ac:chgData name="Andrej Bogdanov (CSD)" userId="54a3fc38-bcd8-4812-b887-b84a314b9e17" providerId="ADAL" clId="{C3D80A2D-0972-C84D-9AFC-655207342433}" dt="2022-01-06T09:53:49.851" v="876"/>
          <ac:spMkLst>
            <pc:docMk/>
            <pc:sldMk cId="3053007342" sldId="317"/>
            <ac:spMk id="19" creationId="{DB2AF80F-D170-CF49-8DD2-929F2178940A}"/>
          </ac:spMkLst>
        </pc:spChg>
        <pc:spChg chg="mod">
          <ac:chgData name="Andrej Bogdanov (CSD)" userId="54a3fc38-bcd8-4812-b887-b84a314b9e17" providerId="ADAL" clId="{C3D80A2D-0972-C84D-9AFC-655207342433}" dt="2022-01-06T09:53:49.851" v="876"/>
          <ac:spMkLst>
            <pc:docMk/>
            <pc:sldMk cId="3053007342" sldId="317"/>
            <ac:spMk id="20" creationId="{1F2D3935-42C9-B549-8FF5-B568F1EAB133}"/>
          </ac:spMkLst>
        </pc:spChg>
        <pc:grpChg chg="add mod">
          <ac:chgData name="Andrej Bogdanov (CSD)" userId="54a3fc38-bcd8-4812-b887-b84a314b9e17" providerId="ADAL" clId="{C3D80A2D-0972-C84D-9AFC-655207342433}" dt="2022-01-06T11:19:34.391" v="1424" actId="1036"/>
          <ac:grpSpMkLst>
            <pc:docMk/>
            <pc:sldMk cId="3053007342" sldId="317"/>
            <ac:grpSpMk id="6" creationId="{F57245DA-FB7B-894B-AAEE-49E1EA8BE0D5}"/>
          </ac:grpSpMkLst>
        </pc:grpChg>
        <pc:grpChg chg="add del mod">
          <ac:chgData name="Andrej Bogdanov (CSD)" userId="54a3fc38-bcd8-4812-b887-b84a314b9e17" providerId="ADAL" clId="{C3D80A2D-0972-C84D-9AFC-655207342433}" dt="2022-01-06T11:18:23.395" v="1273" actId="165"/>
          <ac:grpSpMkLst>
            <pc:docMk/>
            <pc:sldMk cId="3053007342" sldId="317"/>
            <ac:grpSpMk id="13" creationId="{2D9C86F4-525E-0647-A6A1-74732ABC54BB}"/>
          </ac:grpSpMkLst>
        </pc:grpChg>
        <pc:grpChg chg="mod topLvl">
          <ac:chgData name="Andrej Bogdanov (CSD)" userId="54a3fc38-bcd8-4812-b887-b84a314b9e17" providerId="ADAL" clId="{C3D80A2D-0972-C84D-9AFC-655207342433}" dt="2022-01-06T11:18:57.905" v="1304" actId="1037"/>
          <ac:grpSpMkLst>
            <pc:docMk/>
            <pc:sldMk cId="3053007342" sldId="317"/>
            <ac:grpSpMk id="15" creationId="{0963661A-378C-4242-B670-CB2A75DD7323}"/>
          </ac:grpSpMkLst>
        </pc:grpChg>
        <pc:grpChg chg="add mod">
          <ac:chgData name="Andrej Bogdanov (CSD)" userId="54a3fc38-bcd8-4812-b887-b84a314b9e17" providerId="ADAL" clId="{C3D80A2D-0972-C84D-9AFC-655207342433}" dt="2022-01-06T11:19:43.398" v="1431" actId="1038"/>
          <ac:grpSpMkLst>
            <pc:docMk/>
            <pc:sldMk cId="3053007342" sldId="317"/>
            <ac:grpSpMk id="21" creationId="{63FEC89B-9FCD-E84D-965D-5ADD7D025313}"/>
          </ac:grpSpMkLst>
        </pc:grpChg>
        <pc:cxnChg chg="mod">
          <ac:chgData name="Andrej Bogdanov (CSD)" userId="54a3fc38-bcd8-4812-b887-b84a314b9e17" providerId="ADAL" clId="{C3D80A2D-0972-C84D-9AFC-655207342433}" dt="2022-01-06T09:51:11.684" v="803"/>
          <ac:cxnSpMkLst>
            <pc:docMk/>
            <pc:sldMk cId="3053007342" sldId="317"/>
            <ac:cxnSpMk id="7" creationId="{13D73F09-EEA6-2E4C-A6F8-7C325804F837}"/>
          </ac:cxnSpMkLst>
        </pc:cxnChg>
      </pc:sldChg>
      <pc:sldChg chg="modSp add del mod">
        <pc:chgData name="Andrej Bogdanov (CSD)" userId="54a3fc38-bcd8-4812-b887-b84a314b9e17" providerId="ADAL" clId="{C3D80A2D-0972-C84D-9AFC-655207342433}" dt="2022-01-06T09:57:31.124" v="969" actId="2696"/>
        <pc:sldMkLst>
          <pc:docMk/>
          <pc:sldMk cId="2069332854" sldId="318"/>
        </pc:sldMkLst>
        <pc:spChg chg="mod">
          <ac:chgData name="Andrej Bogdanov (CSD)" userId="54a3fc38-bcd8-4812-b887-b84a314b9e17" providerId="ADAL" clId="{C3D80A2D-0972-C84D-9AFC-655207342433}" dt="2022-01-06T09:55:26.934" v="914" actId="20577"/>
          <ac:spMkLst>
            <pc:docMk/>
            <pc:sldMk cId="2069332854" sldId="318"/>
            <ac:spMk id="3" creationId="{6926EE34-920C-2743-9549-156CB9B89BDB}"/>
          </ac:spMkLst>
        </pc:spChg>
      </pc:sldChg>
      <pc:sldChg chg="modSp add del mod">
        <pc:chgData name="Andrej Bogdanov (CSD)" userId="54a3fc38-bcd8-4812-b887-b84a314b9e17" providerId="ADAL" clId="{C3D80A2D-0972-C84D-9AFC-655207342433}" dt="2022-01-06T10:08:18.551" v="990" actId="2696"/>
        <pc:sldMkLst>
          <pc:docMk/>
          <pc:sldMk cId="2735246314" sldId="318"/>
        </pc:sldMkLst>
        <pc:spChg chg="mod">
          <ac:chgData name="Andrej Bogdanov (CSD)" userId="54a3fc38-bcd8-4812-b887-b84a314b9e17" providerId="ADAL" clId="{C3D80A2D-0972-C84D-9AFC-655207342433}" dt="2022-01-06T09:57:37.537" v="972" actId="20577"/>
          <ac:spMkLst>
            <pc:docMk/>
            <pc:sldMk cId="2735246314" sldId="318"/>
            <ac:spMk id="3" creationId="{6926EE34-920C-2743-9549-156CB9B89BDB}"/>
          </ac:spMkLst>
        </pc:spChg>
      </pc:sldChg>
      <pc:sldChg chg="modSp add mod">
        <pc:chgData name="Andrej Bogdanov (CSD)" userId="54a3fc38-bcd8-4812-b887-b84a314b9e17" providerId="ADAL" clId="{C3D80A2D-0972-C84D-9AFC-655207342433}" dt="2022-01-06T10:30:06.443" v="997" actId="20577"/>
        <pc:sldMkLst>
          <pc:docMk/>
          <pc:sldMk cId="3576870459" sldId="318"/>
        </pc:sldMkLst>
        <pc:spChg chg="mod">
          <ac:chgData name="Andrej Bogdanov (CSD)" userId="54a3fc38-bcd8-4812-b887-b84a314b9e17" providerId="ADAL" clId="{C3D80A2D-0972-C84D-9AFC-655207342433}" dt="2022-01-06T10:08:31.075" v="995" actId="20577"/>
          <ac:spMkLst>
            <pc:docMk/>
            <pc:sldMk cId="3576870459" sldId="318"/>
            <ac:spMk id="3" creationId="{6926EE34-920C-2743-9549-156CB9B89BDB}"/>
          </ac:spMkLst>
        </pc:spChg>
        <pc:spChg chg="mod">
          <ac:chgData name="Andrej Bogdanov (CSD)" userId="54a3fc38-bcd8-4812-b887-b84a314b9e17" providerId="ADAL" clId="{C3D80A2D-0972-C84D-9AFC-655207342433}" dt="2022-01-06T10:30:06.443" v="997" actId="20577"/>
          <ac:spMkLst>
            <pc:docMk/>
            <pc:sldMk cId="3576870459" sldId="318"/>
            <ac:spMk id="6" creationId="{BF2CC982-EEBC-0844-9F64-C326B939CDE0}"/>
          </ac:spMkLst>
        </pc:spChg>
      </pc:sldChg>
      <pc:sldChg chg="addSp modSp new mod modClrScheme modAnim chgLayout">
        <pc:chgData name="Andrej Bogdanov (CSD)" userId="54a3fc38-bcd8-4812-b887-b84a314b9e17" providerId="ADAL" clId="{C3D80A2D-0972-C84D-9AFC-655207342433}" dt="2022-01-06T11:06:55.277" v="1068" actId="1035"/>
        <pc:sldMkLst>
          <pc:docMk/>
          <pc:sldMk cId="4246356381" sldId="319"/>
        </pc:sldMkLst>
        <pc:spChg chg="add mod">
          <ac:chgData name="Andrej Bogdanov (CSD)" userId="54a3fc38-bcd8-4812-b887-b84a314b9e17" providerId="ADAL" clId="{C3D80A2D-0972-C84D-9AFC-655207342433}" dt="2022-01-06T11:06:36.526" v="1058" actId="20577"/>
          <ac:spMkLst>
            <pc:docMk/>
            <pc:sldMk cId="4246356381" sldId="319"/>
            <ac:spMk id="11" creationId="{2A6761BD-EF6F-1F43-89C8-31CA6F6A6669}"/>
          </ac:spMkLst>
        </pc:spChg>
        <pc:spChg chg="add mod">
          <ac:chgData name="Andrej Bogdanov (CSD)" userId="54a3fc38-bcd8-4812-b887-b84a314b9e17" providerId="ADAL" clId="{C3D80A2D-0972-C84D-9AFC-655207342433}" dt="2022-01-06T11:06:44.362" v="1062" actId="20577"/>
          <ac:spMkLst>
            <pc:docMk/>
            <pc:sldMk cId="4246356381" sldId="319"/>
            <ac:spMk id="12" creationId="{255054F5-884E-A148-A203-2E8C9B7A75EE}"/>
          </ac:spMkLst>
        </pc:spChg>
        <pc:picChg chg="add mod">
          <ac:chgData name="Andrej Bogdanov (CSD)" userId="54a3fc38-bcd8-4812-b887-b84a314b9e17" providerId="ADAL" clId="{C3D80A2D-0972-C84D-9AFC-655207342433}" dt="2022-01-06T11:04:18.861" v="1042" actId="14100"/>
          <ac:picMkLst>
            <pc:docMk/>
            <pc:sldMk cId="4246356381" sldId="319"/>
            <ac:picMk id="3" creationId="{C92A61AA-C55F-3F41-87C2-E1393C8831CD}"/>
          </ac:picMkLst>
        </pc:picChg>
        <pc:picChg chg="add mod">
          <ac:chgData name="Andrej Bogdanov (CSD)" userId="54a3fc38-bcd8-4812-b887-b84a314b9e17" providerId="ADAL" clId="{C3D80A2D-0972-C84D-9AFC-655207342433}" dt="2022-01-06T11:04:09.145" v="1040" actId="14100"/>
          <ac:picMkLst>
            <pc:docMk/>
            <pc:sldMk cId="4246356381" sldId="319"/>
            <ac:picMk id="5" creationId="{FC562766-740E-DD42-8C43-F35BF5D2228C}"/>
          </ac:picMkLst>
        </pc:picChg>
        <pc:picChg chg="add mod">
          <ac:chgData name="Andrej Bogdanov (CSD)" userId="54a3fc38-bcd8-4812-b887-b84a314b9e17" providerId="ADAL" clId="{C3D80A2D-0972-C84D-9AFC-655207342433}" dt="2022-01-06T11:03:58.462" v="1038" actId="14100"/>
          <ac:picMkLst>
            <pc:docMk/>
            <pc:sldMk cId="4246356381" sldId="319"/>
            <ac:picMk id="7" creationId="{5A0CC523-12D1-354F-A77C-7A8C9301C6E4}"/>
          </ac:picMkLst>
        </pc:picChg>
        <pc:picChg chg="add mod">
          <ac:chgData name="Andrej Bogdanov (CSD)" userId="54a3fc38-bcd8-4812-b887-b84a314b9e17" providerId="ADAL" clId="{C3D80A2D-0972-C84D-9AFC-655207342433}" dt="2022-01-06T11:06:55.277" v="1068" actId="1035"/>
          <ac:picMkLst>
            <pc:docMk/>
            <pc:sldMk cId="4246356381" sldId="319"/>
            <ac:picMk id="9" creationId="{7B96071C-A312-3540-A320-B8D358F66973}"/>
          </ac:picMkLst>
        </pc:picChg>
      </pc:sldChg>
      <pc:sldChg chg="new del">
        <pc:chgData name="Andrej Bogdanov (CSD)" userId="54a3fc38-bcd8-4812-b887-b84a314b9e17" providerId="ADAL" clId="{C3D80A2D-0972-C84D-9AFC-655207342433}" dt="2022-01-06T11:13:12.692" v="1171" actId="2696"/>
        <pc:sldMkLst>
          <pc:docMk/>
          <pc:sldMk cId="1118754417" sldId="320"/>
        </pc:sldMkLst>
      </pc:sldChg>
      <pc:sldChg chg="modSp add mod modAnim">
        <pc:chgData name="Andrej Bogdanov (CSD)" userId="54a3fc38-bcd8-4812-b887-b84a314b9e17" providerId="ADAL" clId="{C3D80A2D-0972-C84D-9AFC-655207342433}" dt="2022-01-06T11:49:01.118" v="1810"/>
        <pc:sldMkLst>
          <pc:docMk/>
          <pc:sldMk cId="3338054781" sldId="326"/>
        </pc:sldMkLst>
        <pc:spChg chg="mod">
          <ac:chgData name="Andrej Bogdanov (CSD)" userId="54a3fc38-bcd8-4812-b887-b84a314b9e17" providerId="ADAL" clId="{C3D80A2D-0972-C84D-9AFC-655207342433}" dt="2022-01-06T11:21:25.847" v="1439" actId="20577"/>
          <ac:spMkLst>
            <pc:docMk/>
            <pc:sldMk cId="3338054781" sldId="326"/>
            <ac:spMk id="2" creationId="{00000000-0000-0000-0000-000000000000}"/>
          </ac:spMkLst>
        </pc:spChg>
      </pc:sldChg>
      <pc:sldChg chg="delSp modSp add mod modAnim">
        <pc:chgData name="Andrej Bogdanov (CSD)" userId="54a3fc38-bcd8-4812-b887-b84a314b9e17" providerId="ADAL" clId="{C3D80A2D-0972-C84D-9AFC-655207342433}" dt="2022-01-06T11:46:11.268" v="1763" actId="1037"/>
        <pc:sldMkLst>
          <pc:docMk/>
          <pc:sldMk cId="428066551" sldId="327"/>
        </pc:sldMkLst>
        <pc:spChg chg="mod">
          <ac:chgData name="Andrej Bogdanov (CSD)" userId="54a3fc38-bcd8-4812-b887-b84a314b9e17" providerId="ADAL" clId="{C3D80A2D-0972-C84D-9AFC-655207342433}" dt="2022-01-06T11:46:05.159" v="1756" actId="1037"/>
          <ac:spMkLst>
            <pc:docMk/>
            <pc:sldMk cId="428066551" sldId="327"/>
            <ac:spMk id="4" creationId="{33AE23C6-3629-574C-BA5F-23C35415119D}"/>
          </ac:spMkLst>
        </pc:spChg>
        <pc:spChg chg="mod">
          <ac:chgData name="Andrej Bogdanov (CSD)" userId="54a3fc38-bcd8-4812-b887-b84a314b9e17" providerId="ADAL" clId="{C3D80A2D-0972-C84D-9AFC-655207342433}" dt="2022-01-06T11:46:11.268" v="1763" actId="1037"/>
          <ac:spMkLst>
            <pc:docMk/>
            <pc:sldMk cId="428066551" sldId="327"/>
            <ac:spMk id="7" creationId="{74BFCC3C-FD01-4944-99A2-106A80AB9F65}"/>
          </ac:spMkLst>
        </pc:spChg>
        <pc:spChg chg="del mod">
          <ac:chgData name="Andrej Bogdanov (CSD)" userId="54a3fc38-bcd8-4812-b887-b84a314b9e17" providerId="ADAL" clId="{C3D80A2D-0972-C84D-9AFC-655207342433}" dt="2022-01-06T11:21:08.843" v="1432" actId="478"/>
          <ac:spMkLst>
            <pc:docMk/>
            <pc:sldMk cId="428066551" sldId="327"/>
            <ac:spMk id="30" creationId="{3332C6C6-D6E5-A048-A91F-4308A139D34B}"/>
          </ac:spMkLst>
        </pc:spChg>
        <pc:spChg chg="del mod">
          <ac:chgData name="Andrej Bogdanov (CSD)" userId="54a3fc38-bcd8-4812-b887-b84a314b9e17" providerId="ADAL" clId="{C3D80A2D-0972-C84D-9AFC-655207342433}" dt="2022-01-06T11:21:11.005" v="1433" actId="478"/>
          <ac:spMkLst>
            <pc:docMk/>
            <pc:sldMk cId="428066551" sldId="327"/>
            <ac:spMk id="31" creationId="{FB6D9EDD-7A15-2D4C-893F-2A83FA0FB058}"/>
          </ac:spMkLst>
        </pc:spChg>
        <pc:inkChg chg="del">
          <ac:chgData name="Andrej Bogdanov (CSD)" userId="54a3fc38-bcd8-4812-b887-b84a314b9e17" providerId="ADAL" clId="{C3D80A2D-0972-C84D-9AFC-655207342433}" dt="2022-01-06T11:15:53.674" v="1187" actId="478"/>
          <ac:inkMkLst>
            <pc:docMk/>
            <pc:sldMk cId="428066551" sldId="327"/>
            <ac:inkMk id="9" creationId="{1B348CCA-32C3-2E41-9D8E-A7FB6DD1B08C}"/>
          </ac:inkMkLst>
        </pc:inkChg>
        <pc:inkChg chg="del">
          <ac:chgData name="Andrej Bogdanov (CSD)" userId="54a3fc38-bcd8-4812-b887-b84a314b9e17" providerId="ADAL" clId="{C3D80A2D-0972-C84D-9AFC-655207342433}" dt="2022-01-06T11:15:58.152" v="1189" actId="478"/>
          <ac:inkMkLst>
            <pc:docMk/>
            <pc:sldMk cId="428066551" sldId="327"/>
            <ac:inkMk id="10" creationId="{2BDB3B84-0345-7743-82D0-D1D3C13998C4}"/>
          </ac:inkMkLst>
        </pc:inkChg>
        <pc:inkChg chg="del">
          <ac:chgData name="Andrej Bogdanov (CSD)" userId="54a3fc38-bcd8-4812-b887-b84a314b9e17" providerId="ADAL" clId="{C3D80A2D-0972-C84D-9AFC-655207342433}" dt="2022-01-06T11:15:56.421" v="1188" actId="478"/>
          <ac:inkMkLst>
            <pc:docMk/>
            <pc:sldMk cId="428066551" sldId="327"/>
            <ac:inkMk id="11" creationId="{7B382E63-8931-CA48-8267-431653108E11}"/>
          </ac:inkMkLst>
        </pc:inkChg>
      </pc:sldChg>
      <pc:sldChg chg="addSp delSp modSp new mod modClrScheme chgLayout">
        <pc:chgData name="Andrej Bogdanov (CSD)" userId="54a3fc38-bcd8-4812-b887-b84a314b9e17" providerId="ADAL" clId="{C3D80A2D-0972-C84D-9AFC-655207342433}" dt="2022-01-06T11:54:42.486" v="1877" actId="20577"/>
        <pc:sldMkLst>
          <pc:docMk/>
          <pc:sldMk cId="2570687473" sldId="328"/>
        </pc:sldMkLst>
        <pc:spChg chg="del">
          <ac:chgData name="Andrej Bogdanov (CSD)" userId="54a3fc38-bcd8-4812-b887-b84a314b9e17" providerId="ADAL" clId="{C3D80A2D-0972-C84D-9AFC-655207342433}" dt="2022-01-06T11:25:51.075" v="1441" actId="700"/>
          <ac:spMkLst>
            <pc:docMk/>
            <pc:sldMk cId="2570687473" sldId="328"/>
            <ac:spMk id="2" creationId="{681AA860-D037-D146-974C-DC5B44E39218}"/>
          </ac:spMkLst>
        </pc:spChg>
        <pc:spChg chg="del">
          <ac:chgData name="Andrej Bogdanov (CSD)" userId="54a3fc38-bcd8-4812-b887-b84a314b9e17" providerId="ADAL" clId="{C3D80A2D-0972-C84D-9AFC-655207342433}" dt="2022-01-06T11:25:51.075" v="1441" actId="700"/>
          <ac:spMkLst>
            <pc:docMk/>
            <pc:sldMk cId="2570687473" sldId="328"/>
            <ac:spMk id="3" creationId="{5F08917D-E757-C74F-AC5D-AFEC497E191F}"/>
          </ac:spMkLst>
        </pc:spChg>
        <pc:spChg chg="add mod">
          <ac:chgData name="Andrej Bogdanov (CSD)" userId="54a3fc38-bcd8-4812-b887-b84a314b9e17" providerId="ADAL" clId="{C3D80A2D-0972-C84D-9AFC-655207342433}" dt="2022-01-06T11:54:42.486" v="1877" actId="20577"/>
          <ac:spMkLst>
            <pc:docMk/>
            <pc:sldMk cId="2570687473" sldId="328"/>
            <ac:spMk id="4" creationId="{A6444646-E4CC-DA41-A9C3-E2810F487DFA}"/>
          </ac:spMkLst>
        </pc:spChg>
        <pc:spChg chg="add mod">
          <ac:chgData name="Andrej Bogdanov (CSD)" userId="54a3fc38-bcd8-4812-b887-b84a314b9e17" providerId="ADAL" clId="{C3D80A2D-0972-C84D-9AFC-655207342433}" dt="2022-01-06T11:29:42.431" v="1553" actId="1036"/>
          <ac:spMkLst>
            <pc:docMk/>
            <pc:sldMk cId="2570687473" sldId="328"/>
            <ac:spMk id="5" creationId="{A146C42F-0B5E-C245-A976-D3A9D72031F2}"/>
          </ac:spMkLst>
        </pc:spChg>
        <pc:spChg chg="add mod">
          <ac:chgData name="Andrej Bogdanov (CSD)" userId="54a3fc38-bcd8-4812-b887-b84a314b9e17" providerId="ADAL" clId="{C3D80A2D-0972-C84D-9AFC-655207342433}" dt="2022-01-06T11:29:03.047" v="1532"/>
          <ac:spMkLst>
            <pc:docMk/>
            <pc:sldMk cId="2570687473" sldId="328"/>
            <ac:spMk id="6" creationId="{20B05905-1416-BC45-AF2E-1B14808EA73A}"/>
          </ac:spMkLst>
        </pc:spChg>
      </pc:sldChg>
      <pc:sldChg chg="addSp delSp modSp add mod delAnim">
        <pc:chgData name="Andrej Bogdanov (CSD)" userId="54a3fc38-bcd8-4812-b887-b84a314b9e17" providerId="ADAL" clId="{C3D80A2D-0972-C84D-9AFC-655207342433}" dt="2022-01-06T11:40:25.150" v="1628" actId="1035"/>
        <pc:sldMkLst>
          <pc:docMk/>
          <pc:sldMk cId="490324126" sldId="329"/>
        </pc:sldMkLst>
        <pc:spChg chg="mod">
          <ac:chgData name="Andrej Bogdanov (CSD)" userId="54a3fc38-bcd8-4812-b887-b84a314b9e17" providerId="ADAL" clId="{C3D80A2D-0972-C84D-9AFC-655207342433}" dt="2022-01-06T11:38:43.323" v="1573" actId="20577"/>
          <ac:spMkLst>
            <pc:docMk/>
            <pc:sldMk cId="490324126" sldId="329"/>
            <ac:spMk id="2" creationId="{00000000-0000-0000-0000-000000000000}"/>
          </ac:spMkLst>
        </pc:spChg>
        <pc:spChg chg="del">
          <ac:chgData name="Andrej Bogdanov (CSD)" userId="54a3fc38-bcd8-4812-b887-b84a314b9e17" providerId="ADAL" clId="{C3D80A2D-0972-C84D-9AFC-655207342433}" dt="2022-01-06T11:38:50.149" v="1574" actId="478"/>
          <ac:spMkLst>
            <pc:docMk/>
            <pc:sldMk cId="490324126" sldId="329"/>
            <ac:spMk id="4" creationId="{00000000-0000-0000-0000-000000000000}"/>
          </ac:spMkLst>
        </pc:spChg>
        <pc:spChg chg="del">
          <ac:chgData name="Andrej Bogdanov (CSD)" userId="54a3fc38-bcd8-4812-b887-b84a314b9e17" providerId="ADAL" clId="{C3D80A2D-0972-C84D-9AFC-655207342433}" dt="2022-01-06T11:38:50.149" v="1574" actId="478"/>
          <ac:spMkLst>
            <pc:docMk/>
            <pc:sldMk cId="490324126" sldId="329"/>
            <ac:spMk id="5" creationId="{00000000-0000-0000-0000-000000000000}"/>
          </ac:spMkLst>
        </pc:spChg>
        <pc:spChg chg="del">
          <ac:chgData name="Andrej Bogdanov (CSD)" userId="54a3fc38-bcd8-4812-b887-b84a314b9e17" providerId="ADAL" clId="{C3D80A2D-0972-C84D-9AFC-655207342433}" dt="2022-01-06T11:38:50.149" v="1574" actId="478"/>
          <ac:spMkLst>
            <pc:docMk/>
            <pc:sldMk cId="490324126" sldId="329"/>
            <ac:spMk id="6" creationId="{00000000-0000-0000-0000-000000000000}"/>
          </ac:spMkLst>
        </pc:spChg>
        <pc:spChg chg="del">
          <ac:chgData name="Andrej Bogdanov (CSD)" userId="54a3fc38-bcd8-4812-b887-b84a314b9e17" providerId="ADAL" clId="{C3D80A2D-0972-C84D-9AFC-655207342433}" dt="2022-01-06T11:38:50.149" v="1574" actId="478"/>
          <ac:spMkLst>
            <pc:docMk/>
            <pc:sldMk cId="490324126" sldId="329"/>
            <ac:spMk id="11" creationId="{00000000-0000-0000-0000-000000000000}"/>
          </ac:spMkLst>
        </pc:spChg>
        <pc:spChg chg="del">
          <ac:chgData name="Andrej Bogdanov (CSD)" userId="54a3fc38-bcd8-4812-b887-b84a314b9e17" providerId="ADAL" clId="{C3D80A2D-0972-C84D-9AFC-655207342433}" dt="2022-01-06T11:38:50.149" v="1574" actId="478"/>
          <ac:spMkLst>
            <pc:docMk/>
            <pc:sldMk cId="490324126" sldId="329"/>
            <ac:spMk id="14" creationId="{00000000-0000-0000-0000-000000000000}"/>
          </ac:spMkLst>
        </pc:spChg>
        <pc:spChg chg="del">
          <ac:chgData name="Andrej Bogdanov (CSD)" userId="54a3fc38-bcd8-4812-b887-b84a314b9e17" providerId="ADAL" clId="{C3D80A2D-0972-C84D-9AFC-655207342433}" dt="2022-01-06T11:38:50.149" v="1574" actId="478"/>
          <ac:spMkLst>
            <pc:docMk/>
            <pc:sldMk cId="490324126" sldId="329"/>
            <ac:spMk id="15" creationId="{A486019E-1DA1-964D-BC28-46266DF72FE9}"/>
          </ac:spMkLst>
        </pc:spChg>
        <pc:spChg chg="add mod">
          <ac:chgData name="Andrej Bogdanov (CSD)" userId="54a3fc38-bcd8-4812-b887-b84a314b9e17" providerId="ADAL" clId="{C3D80A2D-0972-C84D-9AFC-655207342433}" dt="2022-01-06T11:40:25.150" v="1628" actId="1035"/>
          <ac:spMkLst>
            <pc:docMk/>
            <pc:sldMk cId="490324126" sldId="329"/>
            <ac:spMk id="16" creationId="{FD9E557E-60ED-DB4D-97B5-50756C73712F}"/>
          </ac:spMkLst>
        </pc:spChg>
        <pc:spChg chg="add mod">
          <ac:chgData name="Andrej Bogdanov (CSD)" userId="54a3fc38-bcd8-4812-b887-b84a314b9e17" providerId="ADAL" clId="{C3D80A2D-0972-C84D-9AFC-655207342433}" dt="2022-01-06T11:39:43.494" v="1602" actId="1036"/>
          <ac:spMkLst>
            <pc:docMk/>
            <pc:sldMk cId="490324126" sldId="329"/>
            <ac:spMk id="17" creationId="{C810F489-E761-8F48-B4F8-EF2E1AB0B5CA}"/>
          </ac:spMkLst>
        </pc:spChg>
        <pc:spChg chg="add mod">
          <ac:chgData name="Andrej Bogdanov (CSD)" userId="54a3fc38-bcd8-4812-b887-b84a314b9e17" providerId="ADAL" clId="{C3D80A2D-0972-C84D-9AFC-655207342433}" dt="2022-01-06T11:40:20.388" v="1624" actId="2711"/>
          <ac:spMkLst>
            <pc:docMk/>
            <pc:sldMk cId="490324126" sldId="329"/>
            <ac:spMk id="18" creationId="{2C0B22F0-011C-C24D-BB83-759E85A08FC8}"/>
          </ac:spMkLst>
        </pc:spChg>
        <pc:spChg chg="add del mod">
          <ac:chgData name="Andrej Bogdanov (CSD)" userId="54a3fc38-bcd8-4812-b887-b84a314b9e17" providerId="ADAL" clId="{C3D80A2D-0972-C84D-9AFC-655207342433}" dt="2022-01-06T11:39:51.073" v="1605" actId="478"/>
          <ac:spMkLst>
            <pc:docMk/>
            <pc:sldMk cId="490324126" sldId="329"/>
            <ac:spMk id="19" creationId="{6A5F573F-D128-F044-8DFB-5BFA6FED2519}"/>
          </ac:spMkLst>
        </pc:spChg>
        <pc:grpChg chg="del">
          <ac:chgData name="Andrej Bogdanov (CSD)" userId="54a3fc38-bcd8-4812-b887-b84a314b9e17" providerId="ADAL" clId="{C3D80A2D-0972-C84D-9AFC-655207342433}" dt="2022-01-06T11:38:50.149" v="1574" actId="478"/>
          <ac:grpSpMkLst>
            <pc:docMk/>
            <pc:sldMk cId="490324126" sldId="329"/>
            <ac:grpSpMk id="13" creationId="{00000000-0000-0000-0000-000000000000}"/>
          </ac:grpSpMkLst>
        </pc:grpChg>
      </pc:sldChg>
      <pc:sldChg chg="addSp delSp modSp new mod modClrScheme chgLayout">
        <pc:chgData name="Andrej Bogdanov (CSD)" userId="54a3fc38-bcd8-4812-b887-b84a314b9e17" providerId="ADAL" clId="{C3D80A2D-0972-C84D-9AFC-655207342433}" dt="2022-01-06T12:43:41.597" v="2736" actId="1036"/>
        <pc:sldMkLst>
          <pc:docMk/>
          <pc:sldMk cId="4149426916" sldId="330"/>
        </pc:sldMkLst>
        <pc:spChg chg="del">
          <ac:chgData name="Andrej Bogdanov (CSD)" userId="54a3fc38-bcd8-4812-b887-b84a314b9e17" providerId="ADAL" clId="{C3D80A2D-0972-C84D-9AFC-655207342433}" dt="2022-01-06T11:40:44.654" v="1630" actId="700"/>
          <ac:spMkLst>
            <pc:docMk/>
            <pc:sldMk cId="4149426916" sldId="330"/>
            <ac:spMk id="2" creationId="{29C2FF39-6C97-304C-A4D7-A552C784A3E9}"/>
          </ac:spMkLst>
        </pc:spChg>
        <pc:spChg chg="del">
          <ac:chgData name="Andrej Bogdanov (CSD)" userId="54a3fc38-bcd8-4812-b887-b84a314b9e17" providerId="ADAL" clId="{C3D80A2D-0972-C84D-9AFC-655207342433}" dt="2022-01-06T11:40:44.654" v="1630" actId="700"/>
          <ac:spMkLst>
            <pc:docMk/>
            <pc:sldMk cId="4149426916" sldId="330"/>
            <ac:spMk id="3" creationId="{2930862D-D2F8-494A-BCA8-75CC1CED732D}"/>
          </ac:spMkLst>
        </pc:spChg>
        <pc:spChg chg="add mod">
          <ac:chgData name="Andrej Bogdanov (CSD)" userId="54a3fc38-bcd8-4812-b887-b84a314b9e17" providerId="ADAL" clId="{C3D80A2D-0972-C84D-9AFC-655207342433}" dt="2022-01-06T12:43:04.552" v="2709" actId="20577"/>
          <ac:spMkLst>
            <pc:docMk/>
            <pc:sldMk cId="4149426916" sldId="330"/>
            <ac:spMk id="4" creationId="{D5A5F6B7-534A-904D-8C1F-722997665A7B}"/>
          </ac:spMkLst>
        </pc:spChg>
        <pc:spChg chg="add mod">
          <ac:chgData name="Andrej Bogdanov (CSD)" userId="54a3fc38-bcd8-4812-b887-b84a314b9e17" providerId="ADAL" clId="{C3D80A2D-0972-C84D-9AFC-655207342433}" dt="2022-01-06T12:43:06.178" v="2710" actId="20577"/>
          <ac:spMkLst>
            <pc:docMk/>
            <pc:sldMk cId="4149426916" sldId="330"/>
            <ac:spMk id="5" creationId="{747AAFF2-2584-7C47-B0DC-87B22AD4C697}"/>
          </ac:spMkLst>
        </pc:spChg>
        <pc:spChg chg="add mod">
          <ac:chgData name="Andrej Bogdanov (CSD)" userId="54a3fc38-bcd8-4812-b887-b84a314b9e17" providerId="ADAL" clId="{C3D80A2D-0972-C84D-9AFC-655207342433}" dt="2022-01-06T12:43:07.857" v="2711" actId="20577"/>
          <ac:spMkLst>
            <pc:docMk/>
            <pc:sldMk cId="4149426916" sldId="330"/>
            <ac:spMk id="6" creationId="{C807751C-23C2-E74B-A81E-396FE9D0C120}"/>
          </ac:spMkLst>
        </pc:spChg>
        <pc:spChg chg="add del mod">
          <ac:chgData name="Andrej Bogdanov (CSD)" userId="54a3fc38-bcd8-4812-b887-b84a314b9e17" providerId="ADAL" clId="{C3D80A2D-0972-C84D-9AFC-655207342433}" dt="2022-01-06T11:49:28.554" v="1816" actId="478"/>
          <ac:spMkLst>
            <pc:docMk/>
            <pc:sldMk cId="4149426916" sldId="330"/>
            <ac:spMk id="8" creationId="{9FCACA82-C044-A44A-A9EB-217BC321C4EE}"/>
          </ac:spMkLst>
        </pc:spChg>
        <pc:spChg chg="add mod">
          <ac:chgData name="Andrej Bogdanov (CSD)" userId="54a3fc38-bcd8-4812-b887-b84a314b9e17" providerId="ADAL" clId="{C3D80A2D-0972-C84D-9AFC-655207342433}" dt="2022-01-06T12:43:41.597" v="2736" actId="1036"/>
          <ac:spMkLst>
            <pc:docMk/>
            <pc:sldMk cId="4149426916" sldId="330"/>
            <ac:spMk id="9" creationId="{63FCFF84-A35B-AA45-83AA-288A7D70237D}"/>
          </ac:spMkLst>
        </pc:spChg>
        <pc:spChg chg="add mod">
          <ac:chgData name="Andrej Bogdanov (CSD)" userId="54a3fc38-bcd8-4812-b887-b84a314b9e17" providerId="ADAL" clId="{C3D80A2D-0972-C84D-9AFC-655207342433}" dt="2022-01-06T12:43:29.644" v="2724" actId="1038"/>
          <ac:spMkLst>
            <pc:docMk/>
            <pc:sldMk cId="4149426916" sldId="330"/>
            <ac:spMk id="12" creationId="{F82C7DC5-7D87-0E4D-ACB8-391B1C280F1C}"/>
          </ac:spMkLst>
        </pc:spChg>
        <pc:cxnChg chg="add mod">
          <ac:chgData name="Andrej Bogdanov (CSD)" userId="54a3fc38-bcd8-4812-b887-b84a314b9e17" providerId="ADAL" clId="{C3D80A2D-0972-C84D-9AFC-655207342433}" dt="2022-01-06T12:43:36.734" v="2732" actId="14100"/>
          <ac:cxnSpMkLst>
            <pc:docMk/>
            <pc:sldMk cId="4149426916" sldId="330"/>
            <ac:cxnSpMk id="11" creationId="{B623744E-4E7C-4745-A4DA-4C6AF1259E49}"/>
          </ac:cxnSpMkLst>
        </pc:cxnChg>
      </pc:sldChg>
      <pc:sldChg chg="addSp delSp modSp new mod modClrScheme chgLayout">
        <pc:chgData name="Andrej Bogdanov (CSD)" userId="54a3fc38-bcd8-4812-b887-b84a314b9e17" providerId="ADAL" clId="{C3D80A2D-0972-C84D-9AFC-655207342433}" dt="2022-01-06T12:11:10.663" v="2423" actId="1037"/>
        <pc:sldMkLst>
          <pc:docMk/>
          <pc:sldMk cId="1113790062" sldId="331"/>
        </pc:sldMkLst>
        <pc:spChg chg="add mod">
          <ac:chgData name="Andrej Bogdanov (CSD)" userId="54a3fc38-bcd8-4812-b887-b84a314b9e17" providerId="ADAL" clId="{C3D80A2D-0972-C84D-9AFC-655207342433}" dt="2022-01-06T12:00:52.354" v="1911" actId="20577"/>
          <ac:spMkLst>
            <pc:docMk/>
            <pc:sldMk cId="1113790062" sldId="331"/>
            <ac:spMk id="2" creationId="{1486FB85-1C41-1C47-B810-C341A58308CB}"/>
          </ac:spMkLst>
        </pc:spChg>
        <pc:spChg chg="add del mod">
          <ac:chgData name="Andrej Bogdanov (CSD)" userId="54a3fc38-bcd8-4812-b887-b84a314b9e17" providerId="ADAL" clId="{C3D80A2D-0972-C84D-9AFC-655207342433}" dt="2022-01-06T12:04:31.269" v="2020" actId="478"/>
          <ac:spMkLst>
            <pc:docMk/>
            <pc:sldMk cId="1113790062" sldId="331"/>
            <ac:spMk id="5" creationId="{9A7038FE-FC68-F946-B7AD-9E8B9A37CA0A}"/>
          </ac:spMkLst>
        </pc:spChg>
        <pc:spChg chg="add mod">
          <ac:chgData name="Andrej Bogdanov (CSD)" userId="54a3fc38-bcd8-4812-b887-b84a314b9e17" providerId="ADAL" clId="{C3D80A2D-0972-C84D-9AFC-655207342433}" dt="2022-01-06T12:09:38.965" v="2208" actId="20577"/>
          <ac:spMkLst>
            <pc:docMk/>
            <pc:sldMk cId="1113790062" sldId="331"/>
            <ac:spMk id="11" creationId="{1F47FC1C-8186-8E4F-89B8-4CEFDBBBBDFA}"/>
          </ac:spMkLst>
        </pc:spChg>
        <pc:spChg chg="add mod">
          <ac:chgData name="Andrej Bogdanov (CSD)" userId="54a3fc38-bcd8-4812-b887-b84a314b9e17" providerId="ADAL" clId="{C3D80A2D-0972-C84D-9AFC-655207342433}" dt="2022-01-06T12:09:45.732" v="2215" actId="20577"/>
          <ac:spMkLst>
            <pc:docMk/>
            <pc:sldMk cId="1113790062" sldId="331"/>
            <ac:spMk id="12" creationId="{5087F57F-20C5-AB4F-8F87-1D5F55C619EF}"/>
          </ac:spMkLst>
        </pc:spChg>
        <pc:picChg chg="add del mod">
          <ac:chgData name="Andrej Bogdanov (CSD)" userId="54a3fc38-bcd8-4812-b887-b84a314b9e17" providerId="ADAL" clId="{C3D80A2D-0972-C84D-9AFC-655207342433}" dt="2022-01-06T12:01:42.585" v="1916" actId="478"/>
          <ac:picMkLst>
            <pc:docMk/>
            <pc:sldMk cId="1113790062" sldId="331"/>
            <ac:picMk id="3" creationId="{E3DBB49F-1341-0D4F-AD0F-B5E91D622423}"/>
          </ac:picMkLst>
        </pc:picChg>
        <pc:picChg chg="add del mod">
          <ac:chgData name="Andrej Bogdanov (CSD)" userId="54a3fc38-bcd8-4812-b887-b84a314b9e17" providerId="ADAL" clId="{C3D80A2D-0972-C84D-9AFC-655207342433}" dt="2022-01-06T12:01:44.856" v="1917" actId="478"/>
          <ac:picMkLst>
            <pc:docMk/>
            <pc:sldMk cId="1113790062" sldId="331"/>
            <ac:picMk id="4" creationId="{7733156F-6558-B448-B1F8-46F8EEEFA3E1}"/>
          </ac:picMkLst>
        </pc:picChg>
        <pc:picChg chg="add mod">
          <ac:chgData name="Andrej Bogdanov (CSD)" userId="54a3fc38-bcd8-4812-b887-b84a314b9e17" providerId="ADAL" clId="{C3D80A2D-0972-C84D-9AFC-655207342433}" dt="2022-01-06T12:10:15.047" v="2230" actId="1035"/>
          <ac:picMkLst>
            <pc:docMk/>
            <pc:sldMk cId="1113790062" sldId="331"/>
            <ac:picMk id="6" creationId="{4E12842B-62E3-284D-86E0-093F282EB3B1}"/>
          </ac:picMkLst>
        </pc:picChg>
        <pc:picChg chg="add del mod">
          <ac:chgData name="Andrej Bogdanov (CSD)" userId="54a3fc38-bcd8-4812-b887-b84a314b9e17" providerId="ADAL" clId="{C3D80A2D-0972-C84D-9AFC-655207342433}" dt="2022-01-06T12:05:19.684" v="2026" actId="478"/>
          <ac:picMkLst>
            <pc:docMk/>
            <pc:sldMk cId="1113790062" sldId="331"/>
            <ac:picMk id="7" creationId="{9DE0BC17-9BFF-E74B-9634-1E83AF378B91}"/>
          </ac:picMkLst>
        </pc:picChg>
        <pc:picChg chg="add del mod">
          <ac:chgData name="Andrej Bogdanov (CSD)" userId="54a3fc38-bcd8-4812-b887-b84a314b9e17" providerId="ADAL" clId="{C3D80A2D-0972-C84D-9AFC-655207342433}" dt="2022-01-06T12:05:19.684" v="2026" actId="478"/>
          <ac:picMkLst>
            <pc:docMk/>
            <pc:sldMk cId="1113790062" sldId="331"/>
            <ac:picMk id="8" creationId="{95F90DF4-BAF8-B44C-9F8D-5A124C68E714}"/>
          </ac:picMkLst>
        </pc:picChg>
        <pc:picChg chg="add mod">
          <ac:chgData name="Andrej Bogdanov (CSD)" userId="54a3fc38-bcd8-4812-b887-b84a314b9e17" providerId="ADAL" clId="{C3D80A2D-0972-C84D-9AFC-655207342433}" dt="2022-01-06T12:11:04.818" v="2394" actId="1037"/>
          <ac:picMkLst>
            <pc:docMk/>
            <pc:sldMk cId="1113790062" sldId="331"/>
            <ac:picMk id="9" creationId="{4A554459-2750-104D-B1B6-DEA8605C93E5}"/>
          </ac:picMkLst>
        </pc:picChg>
        <pc:picChg chg="add mod">
          <ac:chgData name="Andrej Bogdanov (CSD)" userId="54a3fc38-bcd8-4812-b887-b84a314b9e17" providerId="ADAL" clId="{C3D80A2D-0972-C84D-9AFC-655207342433}" dt="2022-01-06T12:11:10.663" v="2423" actId="1037"/>
          <ac:picMkLst>
            <pc:docMk/>
            <pc:sldMk cId="1113790062" sldId="331"/>
            <ac:picMk id="10" creationId="{4A9472FE-A93D-8443-B875-2AC78503B1EA}"/>
          </ac:picMkLst>
        </pc:picChg>
        <pc:picChg chg="add mod">
          <ac:chgData name="Andrej Bogdanov (CSD)" userId="54a3fc38-bcd8-4812-b887-b84a314b9e17" providerId="ADAL" clId="{C3D80A2D-0972-C84D-9AFC-655207342433}" dt="2022-01-06T12:09:34.264" v="2207" actId="1037"/>
          <ac:picMkLst>
            <pc:docMk/>
            <pc:sldMk cId="1113790062" sldId="331"/>
            <ac:picMk id="13" creationId="{EFC18601-2797-A340-ADFF-BE857599B31D}"/>
          </ac:picMkLst>
        </pc:picChg>
        <pc:picChg chg="add mod">
          <ac:chgData name="Andrej Bogdanov (CSD)" userId="54a3fc38-bcd8-4812-b887-b84a314b9e17" providerId="ADAL" clId="{C3D80A2D-0972-C84D-9AFC-655207342433}" dt="2022-01-06T12:09:56.678" v="2223" actId="1036"/>
          <ac:picMkLst>
            <pc:docMk/>
            <pc:sldMk cId="1113790062" sldId="331"/>
            <ac:picMk id="14" creationId="{BEDB56CC-54E0-E641-90AE-9676DED2AE03}"/>
          </ac:picMkLst>
        </pc:picChg>
      </pc:sldChg>
      <pc:sldChg chg="add">
        <pc:chgData name="Andrej Bogdanov (CSD)" userId="54a3fc38-bcd8-4812-b887-b84a314b9e17" providerId="ADAL" clId="{C3D80A2D-0972-C84D-9AFC-655207342433}" dt="2022-01-06T12:11:49.212" v="2424"/>
        <pc:sldMkLst>
          <pc:docMk/>
          <pc:sldMk cId="1517506734" sldId="332"/>
        </pc:sldMkLst>
      </pc:sldChg>
      <pc:sldChg chg="addSp delSp modSp new mod modClrScheme chgLayout">
        <pc:chgData name="Andrej Bogdanov (CSD)" userId="54a3fc38-bcd8-4812-b887-b84a314b9e17" providerId="ADAL" clId="{C3D80A2D-0972-C84D-9AFC-655207342433}" dt="2022-01-06T13:10:23.972" v="3471" actId="14100"/>
        <pc:sldMkLst>
          <pc:docMk/>
          <pc:sldMk cId="3746911255" sldId="333"/>
        </pc:sldMkLst>
        <pc:spChg chg="del">
          <ac:chgData name="Andrej Bogdanov (CSD)" userId="54a3fc38-bcd8-4812-b887-b84a314b9e17" providerId="ADAL" clId="{C3D80A2D-0972-C84D-9AFC-655207342433}" dt="2022-01-06T12:12:58.341" v="2428" actId="700"/>
          <ac:spMkLst>
            <pc:docMk/>
            <pc:sldMk cId="3746911255" sldId="333"/>
            <ac:spMk id="2" creationId="{0B7C3589-9472-F243-8991-8A8C4A02EBFB}"/>
          </ac:spMkLst>
        </pc:spChg>
        <pc:spChg chg="add del mod">
          <ac:chgData name="Andrej Bogdanov (CSD)" userId="54a3fc38-bcd8-4812-b887-b84a314b9e17" providerId="ADAL" clId="{C3D80A2D-0972-C84D-9AFC-655207342433}" dt="2022-01-06T12:18:22.107" v="2449"/>
          <ac:spMkLst>
            <pc:docMk/>
            <pc:sldMk cId="3746911255" sldId="333"/>
            <ac:spMk id="8" creationId="{ED253994-51DF-C24E-83C5-6429CF6F0EB8}"/>
          </ac:spMkLst>
        </pc:spChg>
        <pc:spChg chg="add mod">
          <ac:chgData name="Andrej Bogdanov (CSD)" userId="54a3fc38-bcd8-4812-b887-b84a314b9e17" providerId="ADAL" clId="{C3D80A2D-0972-C84D-9AFC-655207342433}" dt="2022-01-06T13:10:12.202" v="3469" actId="20577"/>
          <ac:spMkLst>
            <pc:docMk/>
            <pc:sldMk cId="3746911255" sldId="333"/>
            <ac:spMk id="12" creationId="{66D26925-5E53-0C43-AE23-5939B49401E4}"/>
          </ac:spMkLst>
        </pc:spChg>
        <pc:spChg chg="add del mod">
          <ac:chgData name="Andrej Bogdanov (CSD)" userId="54a3fc38-bcd8-4812-b887-b84a314b9e17" providerId="ADAL" clId="{C3D80A2D-0972-C84D-9AFC-655207342433}" dt="2022-01-06T12:19:06.761" v="2458" actId="478"/>
          <ac:spMkLst>
            <pc:docMk/>
            <pc:sldMk cId="3746911255" sldId="333"/>
            <ac:spMk id="14" creationId="{45C8224C-AF81-C143-98E8-0A0C1A834E62}"/>
          </ac:spMkLst>
        </pc:spChg>
        <pc:spChg chg="add del mod">
          <ac:chgData name="Andrej Bogdanov (CSD)" userId="54a3fc38-bcd8-4812-b887-b84a314b9e17" providerId="ADAL" clId="{C3D80A2D-0972-C84D-9AFC-655207342433}" dt="2022-01-06T12:22:58.430" v="2495"/>
          <ac:spMkLst>
            <pc:docMk/>
            <pc:sldMk cId="3746911255" sldId="333"/>
            <ac:spMk id="16" creationId="{B852B8B6-64C6-EA42-A207-D816F026766C}"/>
          </ac:spMkLst>
        </pc:spChg>
        <pc:spChg chg="add del mod">
          <ac:chgData name="Andrej Bogdanov (CSD)" userId="54a3fc38-bcd8-4812-b887-b84a314b9e17" providerId="ADAL" clId="{C3D80A2D-0972-C84D-9AFC-655207342433}" dt="2022-01-06T12:22:57.890" v="2493" actId="478"/>
          <ac:spMkLst>
            <pc:docMk/>
            <pc:sldMk cId="3746911255" sldId="333"/>
            <ac:spMk id="18" creationId="{E8191429-5768-8E4B-8F67-91020FAACE6A}"/>
          </ac:spMkLst>
        </pc:spChg>
        <pc:spChg chg="add del mod">
          <ac:chgData name="Andrej Bogdanov (CSD)" userId="54a3fc38-bcd8-4812-b887-b84a314b9e17" providerId="ADAL" clId="{C3D80A2D-0972-C84D-9AFC-655207342433}" dt="2022-01-06T12:22:57.890" v="2493" actId="478"/>
          <ac:spMkLst>
            <pc:docMk/>
            <pc:sldMk cId="3746911255" sldId="333"/>
            <ac:spMk id="20" creationId="{0986F246-B78D-E44D-9342-E28DE3D3C20C}"/>
          </ac:spMkLst>
        </pc:spChg>
        <pc:spChg chg="add mod">
          <ac:chgData name="Andrej Bogdanov (CSD)" userId="54a3fc38-bcd8-4812-b887-b84a314b9e17" providerId="ADAL" clId="{C3D80A2D-0972-C84D-9AFC-655207342433}" dt="2022-01-06T12:24:32.883" v="2575" actId="1038"/>
          <ac:spMkLst>
            <pc:docMk/>
            <pc:sldMk cId="3746911255" sldId="333"/>
            <ac:spMk id="22" creationId="{09DD6186-62BD-D744-9869-0559D9D75145}"/>
          </ac:spMkLst>
        </pc:spChg>
        <pc:picChg chg="add mod">
          <ac:chgData name="Andrej Bogdanov (CSD)" userId="54a3fc38-bcd8-4812-b887-b84a314b9e17" providerId="ADAL" clId="{C3D80A2D-0972-C84D-9AFC-655207342433}" dt="2022-01-06T12:17:37.155" v="2442" actId="1076"/>
          <ac:picMkLst>
            <pc:docMk/>
            <pc:sldMk cId="3746911255" sldId="333"/>
            <ac:picMk id="3" creationId="{79D8BA19-D433-1542-A5BF-493A2F60BBDA}"/>
          </ac:picMkLst>
        </pc:picChg>
        <pc:picChg chg="add mod">
          <ac:chgData name="Andrej Bogdanov (CSD)" userId="54a3fc38-bcd8-4812-b887-b84a314b9e17" providerId="ADAL" clId="{C3D80A2D-0972-C84D-9AFC-655207342433}" dt="2022-01-06T12:17:33.038" v="2440" actId="1076"/>
          <ac:picMkLst>
            <pc:docMk/>
            <pc:sldMk cId="3746911255" sldId="333"/>
            <ac:picMk id="4" creationId="{BA5015B3-EA40-1F4C-B296-C3E377084E61}"/>
          </ac:picMkLst>
        </pc:picChg>
        <pc:picChg chg="add mod">
          <ac:chgData name="Andrej Bogdanov (CSD)" userId="54a3fc38-bcd8-4812-b887-b84a314b9e17" providerId="ADAL" clId="{C3D80A2D-0972-C84D-9AFC-655207342433}" dt="2022-01-06T12:17:29.956" v="2439" actId="1076"/>
          <ac:picMkLst>
            <pc:docMk/>
            <pc:sldMk cId="3746911255" sldId="333"/>
            <ac:picMk id="5" creationId="{50BB894E-9BAD-204E-ADDE-2FC6A46340A3}"/>
          </ac:picMkLst>
        </pc:picChg>
        <pc:picChg chg="add del mod">
          <ac:chgData name="Andrej Bogdanov (CSD)" userId="54a3fc38-bcd8-4812-b887-b84a314b9e17" providerId="ADAL" clId="{C3D80A2D-0972-C84D-9AFC-655207342433}" dt="2022-01-06T12:18:13.591" v="2444" actId="478"/>
          <ac:picMkLst>
            <pc:docMk/>
            <pc:sldMk cId="3746911255" sldId="333"/>
            <ac:picMk id="6" creationId="{0F1173AD-EC7E-5C46-A1C6-10E72C95F1E0}"/>
          </ac:picMkLst>
        </pc:picChg>
        <pc:picChg chg="add del mod">
          <ac:chgData name="Andrej Bogdanov (CSD)" userId="54a3fc38-bcd8-4812-b887-b84a314b9e17" providerId="ADAL" clId="{C3D80A2D-0972-C84D-9AFC-655207342433}" dt="2022-01-06T12:18:13.591" v="2444" actId="478"/>
          <ac:picMkLst>
            <pc:docMk/>
            <pc:sldMk cId="3746911255" sldId="333"/>
            <ac:picMk id="7" creationId="{17FF39CB-CA63-4545-A7B3-5ADE9730408D}"/>
          </ac:picMkLst>
        </pc:picChg>
        <pc:picChg chg="add del mod">
          <ac:chgData name="Andrej Bogdanov (CSD)" userId="54a3fc38-bcd8-4812-b887-b84a314b9e17" providerId="ADAL" clId="{C3D80A2D-0972-C84D-9AFC-655207342433}" dt="2022-01-06T12:18:20.908" v="2447" actId="478"/>
          <ac:picMkLst>
            <pc:docMk/>
            <pc:sldMk cId="3746911255" sldId="333"/>
            <ac:picMk id="9" creationId="{4532903B-B256-F84C-B1BD-8C7BCE6D9983}"/>
          </ac:picMkLst>
        </pc:picChg>
        <pc:picChg chg="add del mod">
          <ac:chgData name="Andrej Bogdanov (CSD)" userId="54a3fc38-bcd8-4812-b887-b84a314b9e17" providerId="ADAL" clId="{C3D80A2D-0972-C84D-9AFC-655207342433}" dt="2022-01-06T12:18:20.908" v="2447" actId="478"/>
          <ac:picMkLst>
            <pc:docMk/>
            <pc:sldMk cId="3746911255" sldId="333"/>
            <ac:picMk id="10" creationId="{D5F515F9-625B-4147-8763-ABA7F1DF34C2}"/>
          </ac:picMkLst>
        </pc:picChg>
        <pc:cxnChg chg="add mod">
          <ac:chgData name="Andrej Bogdanov (CSD)" userId="54a3fc38-bcd8-4812-b887-b84a314b9e17" providerId="ADAL" clId="{C3D80A2D-0972-C84D-9AFC-655207342433}" dt="2022-01-06T13:10:23.972" v="3471" actId="14100"/>
          <ac:cxnSpMkLst>
            <pc:docMk/>
            <pc:sldMk cId="3746911255" sldId="333"/>
            <ac:cxnSpMk id="24" creationId="{DE2F9DBF-E02C-2842-BC69-A168C7E9F760}"/>
          </ac:cxnSpMkLst>
        </pc:cxnChg>
      </pc:sldChg>
      <pc:sldChg chg="addSp delSp modSp new mod modClrScheme chgLayout">
        <pc:chgData name="Andrej Bogdanov (CSD)" userId="54a3fc38-bcd8-4812-b887-b84a314b9e17" providerId="ADAL" clId="{C3D80A2D-0972-C84D-9AFC-655207342433}" dt="2022-01-06T12:56:34.244" v="3359" actId="20577"/>
        <pc:sldMkLst>
          <pc:docMk/>
          <pc:sldMk cId="342175090" sldId="334"/>
        </pc:sldMkLst>
        <pc:spChg chg="del">
          <ac:chgData name="Andrej Bogdanov (CSD)" userId="54a3fc38-bcd8-4812-b887-b84a314b9e17" providerId="ADAL" clId="{C3D80A2D-0972-C84D-9AFC-655207342433}" dt="2022-01-06T12:38:06.664" v="2603" actId="700"/>
          <ac:spMkLst>
            <pc:docMk/>
            <pc:sldMk cId="342175090" sldId="334"/>
            <ac:spMk id="2" creationId="{0A814E04-C33F-114C-80BE-34ABFA0C24B8}"/>
          </ac:spMkLst>
        </pc:spChg>
        <pc:spChg chg="add mod">
          <ac:chgData name="Andrej Bogdanov (CSD)" userId="54a3fc38-bcd8-4812-b887-b84a314b9e17" providerId="ADAL" clId="{C3D80A2D-0972-C84D-9AFC-655207342433}" dt="2022-01-06T12:54:53.376" v="3284" actId="1076"/>
          <ac:spMkLst>
            <pc:docMk/>
            <pc:sldMk cId="342175090" sldId="334"/>
            <ac:spMk id="2" creationId="{3E223394-A667-5441-8FCF-AB528A92DBA1}"/>
          </ac:spMkLst>
        </pc:spChg>
        <pc:spChg chg="add mod">
          <ac:chgData name="Andrej Bogdanov (CSD)" userId="54a3fc38-bcd8-4812-b887-b84a314b9e17" providerId="ADAL" clId="{C3D80A2D-0972-C84D-9AFC-655207342433}" dt="2022-01-06T12:51:38.604" v="3241" actId="20577"/>
          <ac:spMkLst>
            <pc:docMk/>
            <pc:sldMk cId="342175090" sldId="334"/>
            <ac:spMk id="3" creationId="{F24A8FC2-2BA0-2D42-8C74-424FBE736479}"/>
          </ac:spMkLst>
        </pc:spChg>
        <pc:spChg chg="add mod">
          <ac:chgData name="Andrej Bogdanov (CSD)" userId="54a3fc38-bcd8-4812-b887-b84a314b9e17" providerId="ADAL" clId="{C3D80A2D-0972-C84D-9AFC-655207342433}" dt="2022-01-06T12:55:47.526" v="3306" actId="1076"/>
          <ac:spMkLst>
            <pc:docMk/>
            <pc:sldMk cId="342175090" sldId="334"/>
            <ac:spMk id="4" creationId="{5EEC9D0F-A67E-E64F-9BFD-ED252460F0A1}"/>
          </ac:spMkLst>
        </pc:spChg>
        <pc:spChg chg="add mod">
          <ac:chgData name="Andrej Bogdanov (CSD)" userId="54a3fc38-bcd8-4812-b887-b84a314b9e17" providerId="ADAL" clId="{C3D80A2D-0972-C84D-9AFC-655207342433}" dt="2022-01-06T12:54:57.901" v="3287" actId="20577"/>
          <ac:spMkLst>
            <pc:docMk/>
            <pc:sldMk cId="342175090" sldId="334"/>
            <ac:spMk id="5" creationId="{AD0373A4-6205-0244-B3CA-F43319D96D9D}"/>
          </ac:spMkLst>
        </pc:spChg>
        <pc:spChg chg="add mod">
          <ac:chgData name="Andrej Bogdanov (CSD)" userId="54a3fc38-bcd8-4812-b887-b84a314b9e17" providerId="ADAL" clId="{C3D80A2D-0972-C84D-9AFC-655207342433}" dt="2022-01-06T12:56:34.244" v="3359" actId="20577"/>
          <ac:spMkLst>
            <pc:docMk/>
            <pc:sldMk cId="342175090" sldId="334"/>
            <ac:spMk id="6" creationId="{8B204371-9995-6941-929E-DB1CA4139E1F}"/>
          </ac:spMkLst>
        </pc:spChg>
        <pc:spChg chg="add mod">
          <ac:chgData name="Andrej Bogdanov (CSD)" userId="54a3fc38-bcd8-4812-b887-b84a314b9e17" providerId="ADAL" clId="{C3D80A2D-0972-C84D-9AFC-655207342433}" dt="2022-01-06T12:55:05.628" v="3289" actId="1076"/>
          <ac:spMkLst>
            <pc:docMk/>
            <pc:sldMk cId="342175090" sldId="334"/>
            <ac:spMk id="7" creationId="{CAFD3AB9-7C52-A745-9F8D-318A3E06C5F5}"/>
          </ac:spMkLst>
        </pc:spChg>
        <pc:spChg chg="add mod">
          <ac:chgData name="Andrej Bogdanov (CSD)" userId="54a3fc38-bcd8-4812-b887-b84a314b9e17" providerId="ADAL" clId="{C3D80A2D-0972-C84D-9AFC-655207342433}" dt="2022-01-06T12:55:12.999" v="3292" actId="20577"/>
          <ac:spMkLst>
            <pc:docMk/>
            <pc:sldMk cId="342175090" sldId="334"/>
            <ac:spMk id="8" creationId="{A5DB2233-C1A0-B04E-ADC1-DF4753A45091}"/>
          </ac:spMkLst>
        </pc:spChg>
        <pc:spChg chg="add mod">
          <ac:chgData name="Andrej Bogdanov (CSD)" userId="54a3fc38-bcd8-4812-b887-b84a314b9e17" providerId="ADAL" clId="{C3D80A2D-0972-C84D-9AFC-655207342433}" dt="2022-01-06T12:55:15.098" v="3293" actId="20577"/>
          <ac:spMkLst>
            <pc:docMk/>
            <pc:sldMk cId="342175090" sldId="334"/>
            <ac:spMk id="9" creationId="{3FDDE03A-8FBF-5345-A23E-54BFF791A1BD}"/>
          </ac:spMkLst>
        </pc:spChg>
        <pc:spChg chg="add mod">
          <ac:chgData name="Andrej Bogdanov (CSD)" userId="54a3fc38-bcd8-4812-b887-b84a314b9e17" providerId="ADAL" clId="{C3D80A2D-0972-C84D-9AFC-655207342433}" dt="2022-01-06T12:55:09.528" v="3291" actId="1076"/>
          <ac:spMkLst>
            <pc:docMk/>
            <pc:sldMk cId="342175090" sldId="334"/>
            <ac:spMk id="10" creationId="{00471D52-55C7-E14B-AA91-5D9E2672A36A}"/>
          </ac:spMkLst>
        </pc:spChg>
        <pc:spChg chg="add mod">
          <ac:chgData name="Andrej Bogdanov (CSD)" userId="54a3fc38-bcd8-4812-b887-b84a314b9e17" providerId="ADAL" clId="{C3D80A2D-0972-C84D-9AFC-655207342433}" dt="2022-01-06T12:55:53.287" v="3307" actId="255"/>
          <ac:spMkLst>
            <pc:docMk/>
            <pc:sldMk cId="342175090" sldId="334"/>
            <ac:spMk id="11" creationId="{06EE9722-0948-D74F-B2E4-198D649A1297}"/>
          </ac:spMkLst>
        </pc:spChg>
        <pc:spChg chg="add mod">
          <ac:chgData name="Andrej Bogdanov (CSD)" userId="54a3fc38-bcd8-4812-b887-b84a314b9e17" providerId="ADAL" clId="{C3D80A2D-0972-C84D-9AFC-655207342433}" dt="2022-01-06T12:56:01.477" v="3309" actId="1076"/>
          <ac:spMkLst>
            <pc:docMk/>
            <pc:sldMk cId="342175090" sldId="334"/>
            <ac:spMk id="12" creationId="{CBDAC228-754C-BB4E-8BFB-D0A4CEE2D4C2}"/>
          </ac:spMkLst>
        </pc:spChg>
        <pc:picChg chg="add del mod">
          <ac:chgData name="Andrej Bogdanov (CSD)" userId="54a3fc38-bcd8-4812-b887-b84a314b9e17" providerId="ADAL" clId="{C3D80A2D-0972-C84D-9AFC-655207342433}" dt="2022-01-06T12:53:40.823" v="3275" actId="478"/>
          <ac:picMkLst>
            <pc:docMk/>
            <pc:sldMk cId="342175090" sldId="334"/>
            <ac:picMk id="4" creationId="{44B65F29-8ACE-A743-B866-C675D1C81340}"/>
          </ac:picMkLst>
        </pc:picChg>
        <pc:picChg chg="add del mod">
          <ac:chgData name="Andrej Bogdanov (CSD)" userId="54a3fc38-bcd8-4812-b887-b84a314b9e17" providerId="ADAL" clId="{C3D80A2D-0972-C84D-9AFC-655207342433}" dt="2022-01-06T12:53:39.432" v="3274" actId="478"/>
          <ac:picMkLst>
            <pc:docMk/>
            <pc:sldMk cId="342175090" sldId="334"/>
            <ac:picMk id="7" creationId="{7BB192B3-0CBD-2446-9754-E743DC690510}"/>
          </ac:picMkLst>
        </pc:picChg>
      </pc:sldChg>
      <pc:sldChg chg="new del">
        <pc:chgData name="Andrej Bogdanov (CSD)" userId="54a3fc38-bcd8-4812-b887-b84a314b9e17" providerId="ADAL" clId="{C3D80A2D-0972-C84D-9AFC-655207342433}" dt="2022-01-06T12:12:50.138" v="2427" actId="2696"/>
        <pc:sldMkLst>
          <pc:docMk/>
          <pc:sldMk cId="2973741484" sldId="334"/>
        </pc:sldMkLst>
      </pc:sldChg>
      <pc:sldChg chg="addSp delSp modSp new mod">
        <pc:chgData name="Andrej Bogdanov (CSD)" userId="54a3fc38-bcd8-4812-b887-b84a314b9e17" providerId="ADAL" clId="{C3D80A2D-0972-C84D-9AFC-655207342433}" dt="2022-01-06T13:01:11.009" v="3455" actId="20577"/>
        <pc:sldMkLst>
          <pc:docMk/>
          <pc:sldMk cId="3543766891" sldId="335"/>
        </pc:sldMkLst>
        <pc:spChg chg="add del mod">
          <ac:chgData name="Andrej Bogdanov (CSD)" userId="54a3fc38-bcd8-4812-b887-b84a314b9e17" providerId="ADAL" clId="{C3D80A2D-0972-C84D-9AFC-655207342433}" dt="2022-01-06T13:00:29.211" v="3386" actId="478"/>
          <ac:spMkLst>
            <pc:docMk/>
            <pc:sldMk cId="3543766891" sldId="335"/>
            <ac:spMk id="2" creationId="{EA8A1E71-F273-BE4A-9416-B4E1063BC4CA}"/>
          </ac:spMkLst>
        </pc:spChg>
        <pc:spChg chg="add mod">
          <ac:chgData name="Andrej Bogdanov (CSD)" userId="54a3fc38-bcd8-4812-b887-b84a314b9e17" providerId="ADAL" clId="{C3D80A2D-0972-C84D-9AFC-655207342433}" dt="2022-01-06T13:01:11.009" v="3455" actId="20577"/>
          <ac:spMkLst>
            <pc:docMk/>
            <pc:sldMk cId="3543766891" sldId="335"/>
            <ac:spMk id="3" creationId="{0FFE4D2B-16EC-BC4C-8F02-0C7199818622}"/>
          </ac:spMkLst>
        </pc:spChg>
        <pc:spChg chg="add mod">
          <ac:chgData name="Andrej Bogdanov (CSD)" userId="54a3fc38-bcd8-4812-b887-b84a314b9e17" providerId="ADAL" clId="{C3D80A2D-0972-C84D-9AFC-655207342433}" dt="2022-01-06T13:00:46.228" v="3407" actId="1035"/>
          <ac:spMkLst>
            <pc:docMk/>
            <pc:sldMk cId="3543766891" sldId="335"/>
            <ac:spMk id="4" creationId="{46C12C6C-736E-C244-A05D-CDC66344D898}"/>
          </ac:spMkLst>
        </pc:spChg>
        <pc:spChg chg="add mod">
          <ac:chgData name="Andrej Bogdanov (CSD)" userId="54a3fc38-bcd8-4812-b887-b84a314b9e17" providerId="ADAL" clId="{C3D80A2D-0972-C84D-9AFC-655207342433}" dt="2022-01-06T13:00:46.228" v="3407" actId="1035"/>
          <ac:spMkLst>
            <pc:docMk/>
            <pc:sldMk cId="3543766891" sldId="335"/>
            <ac:spMk id="5" creationId="{B48961A5-AFD1-E248-9160-BF5035AEDEC4}"/>
          </ac:spMkLst>
        </pc:spChg>
        <pc:spChg chg="add mod">
          <ac:chgData name="Andrej Bogdanov (CSD)" userId="54a3fc38-bcd8-4812-b887-b84a314b9e17" providerId="ADAL" clId="{C3D80A2D-0972-C84D-9AFC-655207342433}" dt="2022-01-06T13:00:46.228" v="3407" actId="1035"/>
          <ac:spMkLst>
            <pc:docMk/>
            <pc:sldMk cId="3543766891" sldId="335"/>
            <ac:spMk id="6" creationId="{7C9BB8B3-FD1A-5B48-BBB8-0DF5931CBBB7}"/>
          </ac:spMkLst>
        </pc:spChg>
        <pc:spChg chg="add mod">
          <ac:chgData name="Andrej Bogdanov (CSD)" userId="54a3fc38-bcd8-4812-b887-b84a314b9e17" providerId="ADAL" clId="{C3D80A2D-0972-C84D-9AFC-655207342433}" dt="2022-01-06T13:00:46.228" v="3407" actId="1035"/>
          <ac:spMkLst>
            <pc:docMk/>
            <pc:sldMk cId="3543766891" sldId="335"/>
            <ac:spMk id="7" creationId="{E96C45F7-C164-8544-94E6-5B3AD9840C66}"/>
          </ac:spMkLst>
        </pc:spChg>
        <pc:spChg chg="add mod">
          <ac:chgData name="Andrej Bogdanov (CSD)" userId="54a3fc38-bcd8-4812-b887-b84a314b9e17" providerId="ADAL" clId="{C3D80A2D-0972-C84D-9AFC-655207342433}" dt="2022-01-06T13:00:46.228" v="3407" actId="1035"/>
          <ac:spMkLst>
            <pc:docMk/>
            <pc:sldMk cId="3543766891" sldId="335"/>
            <ac:spMk id="8" creationId="{B80378BE-9B74-274A-BD84-86B8F66EB1CF}"/>
          </ac:spMkLst>
        </pc:spChg>
        <pc:spChg chg="add mod">
          <ac:chgData name="Andrej Bogdanov (CSD)" userId="54a3fc38-bcd8-4812-b887-b84a314b9e17" providerId="ADAL" clId="{C3D80A2D-0972-C84D-9AFC-655207342433}" dt="2022-01-06T13:00:46.228" v="3407" actId="1035"/>
          <ac:spMkLst>
            <pc:docMk/>
            <pc:sldMk cId="3543766891" sldId="335"/>
            <ac:spMk id="9" creationId="{BE62D3AD-CFD9-CC40-9B53-8188A137EDC7}"/>
          </ac:spMkLst>
        </pc:spChg>
        <pc:spChg chg="add mod">
          <ac:chgData name="Andrej Bogdanov (CSD)" userId="54a3fc38-bcd8-4812-b887-b84a314b9e17" providerId="ADAL" clId="{C3D80A2D-0972-C84D-9AFC-655207342433}" dt="2022-01-06T13:01:03.069" v="3441" actId="20577"/>
          <ac:spMkLst>
            <pc:docMk/>
            <pc:sldMk cId="3543766891" sldId="335"/>
            <ac:spMk id="10" creationId="{FC21DCA4-3BB1-D049-AFDC-D464A4B78F83}"/>
          </ac:spMkLst>
        </pc:spChg>
      </pc:sldChg>
      <pc:sldMasterChg chg="modSldLayout">
        <pc:chgData name="Andrej Bogdanov (CSD)" userId="54a3fc38-bcd8-4812-b887-b84a314b9e17" providerId="ADAL" clId="{C3D80A2D-0972-C84D-9AFC-655207342433}" dt="2022-01-06T07:14:46.148" v="33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3D80A2D-0972-C84D-9AFC-655207342433}" dt="2022-01-06T07:14:46.148" v="33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3D80A2D-0972-C84D-9AFC-655207342433}" dt="2022-01-06T07:14:46.148" v="33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ECC4ED0-F63E-1846-8E5E-7F4170B648FC}"/>
    <pc:docChg chg="custSel modSld">
      <pc:chgData name="Andrej Bogdanov (CSD)" userId="54a3fc38-bcd8-4812-b887-b84a314b9e17" providerId="ADAL" clId="{4ECC4ED0-F63E-1846-8E5E-7F4170B648FC}" dt="2021-01-18T07:46:44.925" v="20" actId="1076"/>
      <pc:docMkLst>
        <pc:docMk/>
      </pc:docMkLst>
      <pc:sldChg chg="addSp modSp">
        <pc:chgData name="Andrej Bogdanov (CSD)" userId="54a3fc38-bcd8-4812-b887-b84a314b9e17" providerId="ADAL" clId="{4ECC4ED0-F63E-1846-8E5E-7F4170B648FC}" dt="2021-01-18T07:39:42.034" v="5"/>
        <pc:sldMkLst>
          <pc:docMk/>
          <pc:sldMk cId="482930729" sldId="293"/>
        </pc:sldMkLst>
        <pc:inkChg chg="add">
          <ac:chgData name="Andrej Bogdanov (CSD)" userId="54a3fc38-bcd8-4812-b887-b84a314b9e17" providerId="ADAL" clId="{4ECC4ED0-F63E-1846-8E5E-7F4170B648FC}" dt="2021-01-18T07:36:42.522" v="0" actId="7634"/>
          <ac:inkMkLst>
            <pc:docMk/>
            <pc:sldMk cId="482930729" sldId="293"/>
            <ac:inkMk id="3" creationId="{8EF09E46-8811-B54F-96E8-508907B35354}"/>
          </ac:inkMkLst>
        </pc:inkChg>
        <pc:inkChg chg="add">
          <ac:chgData name="Andrej Bogdanov (CSD)" userId="54a3fc38-bcd8-4812-b887-b84a314b9e17" providerId="ADAL" clId="{4ECC4ED0-F63E-1846-8E5E-7F4170B648FC}" dt="2021-01-18T07:39:39.902" v="4" actId="7634"/>
          <ac:inkMkLst>
            <pc:docMk/>
            <pc:sldMk cId="482930729" sldId="293"/>
            <ac:inkMk id="4" creationId="{4A3E6602-D6C9-D74A-AA5F-EF7846D8F976}"/>
          </ac:inkMkLst>
        </pc:inkChg>
        <pc:inkChg chg="mod modStrokes">
          <ac:chgData name="Andrej Bogdanov (CSD)" userId="54a3fc38-bcd8-4812-b887-b84a314b9e17" providerId="ADAL" clId="{4ECC4ED0-F63E-1846-8E5E-7F4170B648FC}" dt="2021-01-18T07:39:42.034" v="5"/>
          <ac:inkMkLst>
            <pc:docMk/>
            <pc:sldMk cId="482930729" sldId="293"/>
            <ac:inkMk id="5" creationId="{D1912509-E8FE-EE47-8A07-AD7DC124327D}"/>
          </ac:inkMkLst>
        </pc:inkChg>
        <pc:inkChg chg="mod modStrokes">
          <ac:chgData name="Andrej Bogdanov (CSD)" userId="54a3fc38-bcd8-4812-b887-b84a314b9e17" providerId="ADAL" clId="{4ECC4ED0-F63E-1846-8E5E-7F4170B648FC}" dt="2021-01-18T07:37:05.575" v="3"/>
          <ac:inkMkLst>
            <pc:docMk/>
            <pc:sldMk cId="482930729" sldId="293"/>
            <ac:inkMk id="11" creationId="{990C60A1-FE8A-B647-A554-56D5A7590CD5}"/>
          </ac:inkMkLst>
        </pc:inkChg>
      </pc:sldChg>
      <pc:sldChg chg="addSp delSp modSp">
        <pc:chgData name="Andrej Bogdanov (CSD)" userId="54a3fc38-bcd8-4812-b887-b84a314b9e17" providerId="ADAL" clId="{4ECC4ED0-F63E-1846-8E5E-7F4170B648FC}" dt="2021-01-18T07:46:44.925" v="20" actId="1076"/>
        <pc:sldMkLst>
          <pc:docMk/>
          <pc:sldMk cId="521116099" sldId="308"/>
        </pc:sldMkLst>
        <pc:inkChg chg="mod modStrokes">
          <ac:chgData name="Andrej Bogdanov (CSD)" userId="54a3fc38-bcd8-4812-b887-b84a314b9e17" providerId="ADAL" clId="{4ECC4ED0-F63E-1846-8E5E-7F4170B648FC}" dt="2021-01-18T07:42:57.122" v="18"/>
          <ac:inkMkLst>
            <pc:docMk/>
            <pc:sldMk cId="521116099" sldId="308"/>
            <ac:inkMk id="4" creationId="{CC32548B-D2E4-CA48-929E-782D4CB994FF}"/>
          </ac:inkMkLst>
        </pc:inkChg>
        <pc:inkChg chg="add">
          <ac:chgData name="Andrej Bogdanov (CSD)" userId="54a3fc38-bcd8-4812-b887-b84a314b9e17" providerId="ADAL" clId="{4ECC4ED0-F63E-1846-8E5E-7F4170B648FC}" dt="2021-01-18T07:42:37.569" v="11" actId="7634"/>
          <ac:inkMkLst>
            <pc:docMk/>
            <pc:sldMk cId="521116099" sldId="308"/>
            <ac:inkMk id="5" creationId="{5298D1E8-67B7-BF49-A808-B0EEC9916DB2}"/>
          </ac:inkMkLst>
        </pc:inkChg>
        <pc:inkChg chg="add del">
          <ac:chgData name="Andrej Bogdanov (CSD)" userId="54a3fc38-bcd8-4812-b887-b84a314b9e17" providerId="ADAL" clId="{4ECC4ED0-F63E-1846-8E5E-7F4170B648FC}" dt="2021-01-18T07:42:46.393" v="14"/>
          <ac:inkMkLst>
            <pc:docMk/>
            <pc:sldMk cId="521116099" sldId="308"/>
            <ac:inkMk id="6" creationId="{FFBCDE8F-0014-B84A-ACE5-7AE0EF0DE890}"/>
          </ac:inkMkLst>
        </pc:inkChg>
        <pc:inkChg chg="add mod">
          <ac:chgData name="Andrej Bogdanov (CSD)" userId="54a3fc38-bcd8-4812-b887-b84a314b9e17" providerId="ADAL" clId="{4ECC4ED0-F63E-1846-8E5E-7F4170B648FC}" dt="2021-01-18T07:46:44.925" v="20" actId="1076"/>
          <ac:inkMkLst>
            <pc:docMk/>
            <pc:sldMk cId="521116099" sldId="308"/>
            <ac:inkMk id="7" creationId="{3AF52E94-2B70-8A46-A5F3-758832F6BB75}"/>
          </ac:inkMkLst>
        </pc:inkChg>
      </pc:sldChg>
      <pc:sldChg chg="addSp">
        <pc:chgData name="Andrej Bogdanov (CSD)" userId="54a3fc38-bcd8-4812-b887-b84a314b9e17" providerId="ADAL" clId="{4ECC4ED0-F63E-1846-8E5E-7F4170B648FC}" dt="2021-01-18T07:40:18.909" v="6" actId="7634"/>
        <pc:sldMkLst>
          <pc:docMk/>
          <pc:sldMk cId="871639583" sldId="311"/>
        </pc:sldMkLst>
        <pc:inkChg chg="add">
          <ac:chgData name="Andrej Bogdanov (CSD)" userId="54a3fc38-bcd8-4812-b887-b84a314b9e17" providerId="ADAL" clId="{4ECC4ED0-F63E-1846-8E5E-7F4170B648FC}" dt="2021-01-18T07:40:18.909" v="6" actId="7634"/>
          <ac:inkMkLst>
            <pc:docMk/>
            <pc:sldMk cId="871639583" sldId="311"/>
            <ac:inkMk id="14" creationId="{B88DA1FB-3879-7346-B050-71AEEF3C3B3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5.9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5128 8885 8008,'0'-6'-94,"0"0"219,0 2-94,0 3 0,0-6 301,0 4-62,5 1-59,-4-8 1,6 9-61,-4-3 0,-1 1 264,2 0-99,-3 1-208,-1-3 31,0 5-215,-5 0 0,0 2 79,-3 1 1,-2 0 73,2 5 0,-2-1-73,-1 5 0,-1-1 45,1 0 0,3 1-75,1-1 16,4 1 0,-2-1-2,5 1 1,0-5 8,0 1 1,0-4-87,0 3 1,1-4-32,3 1 119,2-3 0,6-1-18,-1 0 1,5-1-3,-1-3 1,0-1 85,-4-3 0,-3-2-73,0 2 1,-2 2 124,2-2 0,-2 1-8,-2-5 0,-3 5 70,3-1 16,-3 0-145,-1-3 0,-1 3 60,-3 1 8,-2 4-129,-6-2 115,1 5-181,-1 5 1,2 2 61,3 4 0,-2-3-14,5-1 0,0 1-97,4 3 0,0-3 124,0 0 1,0-5-282,0 5 148,0-6-179,5 9 1,2-10 69,4 3 1,0-3 243,1-1 0,-1-5 0,1-1 0</inkml:trace>
  <inkml:trace contextRef="#ctx0" brushRef="#br0" timeOffset="1">6087 8246 6847,'0'-6'399,"0"0"-248,0 6 4,5 0-129,-3 0 17,3 0-35,-5-5 133,0 4-48,0-4 791,0 5-809,-5 0 92,-2 0-94,-4 5 0,1-2-57,2 4 1,2-3-5,2 4 0,1-5-95,-4 5 118,4 0 0,-2-1-103,5 1 1,0-4 121,0 3-194,0-4 113,0 2-11,5 0 32,2-4 0,4 4 1,0-5 1,1-1 0,-1-3 1,1 2-9,-1-6 1,-3 4 107,-1-3 1,1-1-88,3-3 1,-4 3 165,-3 0 0,1 1-17,-2-5 0,1 5-40,-4-1 1,-1 4-42,-3-3 0,2 4-13,-6-1 0,-3 3-93,-5 1 0,0 0 107,1 0 1,2 1 64,-2 3 0,2 1-85,2 3 0,0 2-55,4-2 1,-2 2-22,5 1-291,-5 1 107,8-1-113,-4 1 1,6-2 26,3-3 0,4-2 45,7-5 0,-1 0-674,5 0 917,-5 0 0,12-5 0,-1-1 0</inkml:trace>
  <inkml:trace contextRef="#ctx0" brushRef="#br0" timeOffset="2">5208 8851 8030,'-6'0'-907,"0"0"1579,6 0-583,0-5 0,2 4 17,2-3 1,-2-1-9,6 1 0,-4-1 39,3 1 0,1 2-41,3-6 1,1 0 10,-1-3 0,0 0-91,1-1 0,4 1 78,3-1 1,2 0 28,-2-4 0,6 3-35,-2-7 0,7 1-123,1-3 1,2-1 115,1 0 0,2 0-156,2 0 0,-1 0-70,4 1 0,-4-1 48,1 0 0,-6 4-10,-2 0 1,-4 5 64,0-1 0,-3-1 19,-4 5 1,-2-3 0,-6 6 0,1 3 17,-1 2 1,-5 0-42,-2-1 181,-2 3-103,-2-4-1182,0 5 912,-6 0-19,5 0 0,-5 0 9,2 0 1,1 0-93,-4 0 80,4 0 260,-7 0 0,9 0 0,-9 0 0,7 0 0,-4 0 7,4-5 1,-2 2-61,5-4 1,-1 4 434,-3-1-233,3-2 1,-4 3 279,5-4-299,0 4 1,-2-6 319,-1 6-51,1-1 56,-3-1-143,5 3-39,0-3-27,5 0-100,2 4 1,4-4-73,0 5 0,1 0 56,-1 0 0,1-4-136,-1 0 0,4 0 89,1 4 1,4-3-111,-1-1 0,-3 0 113,0 4-24,1 0-83,-4 0 1,-1 5 69,-9 3 1,-3 2 121,-3 1 0,-5 6-120,-7 2 0,-3 6 108,-5 2 1,4-1-145,0-3 1,5 0-2,-1 0 0,6-5-1417,1-3 1066,6 3 0,-1-7 337,11 1 0,-1-6 0,10-6 0</inkml:trace>
  <inkml:trace contextRef="#ctx0" brushRef="#br0" timeOffset="3">6247 8200 8250,'0'-6'-248,"0"-4"0,-1 8 491,-3-1-64,3 1 0,-5 2 79,2 0-104,2 0 10,-3 0 28,0 0-192,4 5 44,-4 2 136,5 4-269,0 1 1,1-5 90,3 1 0,-1-6-242,4 2 247,1-3 0,3-1-6,1 0 1,-5 0 20,1 0 1,-4 0 3,3 0 138,-4-5-143,2-1 1,-5-2 44,0 1 1,-5 4-24,-3-1 1,-2 2-108,-1-2 0,3 3-7,0-3-195,1 3 1,0 2-555,4 3 0,1 2 820,2 6 0,0-1 0,0 0 0</inkml:trace>
  <inkml:trace contextRef="#ctx0" brushRef="#br0" timeOffset="4">6487 8394 8111,'-6'-11'0,"-4"-1"-191,2 1 0,2 1-11,-2 2 1225,5-2-239,-7 4-59,9-1-613,-4-3 302,5 9-539,0-4 153,0 5 165,0 5-45,5 1 0,1 6-213,6-1 0,-1-1 22,1-2 0,4 2-37,3-2 0,8 2 93,3 1 1,3-3-8,2 0 0,-1-2-191,0 2 0,0 2 52,1-3 0,-2 0-28,-3 0 0,3-3 54,-3 4 1,2-5 40,-1 5 1,0-5 10,-4 0 0,3 3 10,-3-3 0,0 5 106,-4-4 0,-1 0-63,1-4 0,-4 3 67,0 1 1,-5 1-75,2-1 1,-4-1 163,0 4 0,-5-3-85,1 4 1,-4-6 117,3 2-177,-4 2 0,2-3 13,-5 4-111,0-4 142,0 2-69,0 0 0,-1-4 18,-3 3 1,1-3-181,-4-1 0,3 0 23,-4 0-264,1-5 307,-5-1 0,1-5 43,-1-1 0,5 5 128,-1-1 1,6 4-198,-2-3 267,-3-1 0,5-2-67,-6 2 211,6-2-221,-3 9 415,5-9-77,0 8-112,0-3-339,0 5 111,5 0 1,1 0-108,6 0 0,-1 0 65,0 0 1,1 0-79,-1 0 1,-3 4 96,-1 0-56,1 0 47,4 1 0,-6-3 31,-2 6 1,-3-4 173,-1 3 0,0-3-111,0 4 1,-5-4 10,-3 3 1,-2-3-51,-1 4 1,-1-5-741,1 5 1,-1-4 114,1 3 550,5-4 0,1 7 0,5-4 0</inkml:trace>
  <inkml:trace contextRef="#ctx0" brushRef="#br0" timeOffset="5">7401 8406 8078,'-5'6'-521,"3"-1"621,-3-5 140,5 0 101,-5 0-237,4 5 73,-4-3-8,5 3 538,0-5-594,5 0 0,1-5 9,6-3 1,0-2-1,4-2 1,-2-3-52,5 0 0,1-5 49,7 1 1,1-7-73,2 0 1,3-6 27,-3 1 1,7-3-331,1-4 1,0 1 208,-3-5 0,-1 4 103,0-4 1,0 1-117,1-5 1,-1 4 58,0 0 1,-1 5-94,-2-1 1,0 8 108,-4 3 1,-4 4-83,-4 4 1,-6 3 58,-2 4 1,-5 5-19,-6-1 123,5 6-104,-3-4 1,1 6 37,-6 0-119,1 6 0,-4-1-282,2 2 210,3 3 1,-4-7-79,5 5 0,0-5-58,0 5-18,-5-6 149,4 4 30,-5-6 1,1 0 95,-2 0 1,0 0-79,0 0 0,-1 0 137,-3 0 0,3-2-64,1-2 1,-1 3 209,-3-3 132,-1-2-228,1 5 326,-1-4-105,6 5 63,1 0 268,5 0-397,5-5 1,-3 3-130,6-1 1,0 1-3,3 2 1,1-4 5,-1 1 0,0-5-4,1 4 1,1-1-21,2 1 1,-3 2 35,4-6 1,-4 4-143,0-3 194,-1 4-289,1-2 71,-6 5-27,-1 0 0,-10 5-191,-3 3 0,-2 2 87,-1 1 1,-1 5 182,1-1 0,-1 5 0,1-2 0</inkml:trace>
  <inkml:trace contextRef="#ctx0" brushRef="#br0" timeOffset="8">17919 9890 7949,'-11'0'0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1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7024 6476 8019,'-1'-17'-41,"-2"4"41,-1 5 234,0 5 23,4-7 28,0 9 0,-3-6 290,-1 3 225,0 3-560,4-4 0,-1 5 313,-3 0-288,3 0 1,-4 1-201,5 3 1,0 4 110,0 7 1,0-1-64,0 5 1,0 1-32,0 7 0,1 1-110,3 2 0,-2 3-16,6-2 0,-4 6 92,3 1 1,1 4-139,3-4 0,-3 5 64,-1-1 0,1-2-84,4 2 1,-2-6 73,-3-2 1,3-1 42,-2-6 0,-2-1 46,2-3 1,-4-4 99,3 0 1,-4-5-232,1 1 157,-3-2-279,-1-2 188,0 1-1332,0-6-21,0 4-503,-5-8 1868,4 3 0,-9-5 0,3 0 0</inkml:trace>
  <inkml:trace contextRef="#ctx0" brushRef="#br0" timeOffset="1">7424 6476 8168,'-6'-13'1337,"0"-2"-868,0 13-516,1-3 473,5 5 962,0 0-1103,0 5 1,0 3 103,0 7-286,0 3 79,0 10 1,4-3 27,-1 6 0,2 1-160,-1 6 0,-1-2 314,4 6-1381,1-5 1024,3 7 1,0-4 133,-4 2-378,3-3 179,-3-5 1,0-1 88,1-2 8,-6-3 0,7-7-5,-5-2 1,1 2 26,-1-6 1,-3 0-240,3-4 1,1 1-35,-1-1-231,0-4-313,-4 3-1140,0-9 266,0 4 1630,0-5 0,-5 0 0,-2 0 0</inkml:trace>
  <inkml:trace contextRef="#ctx0" brushRef="#br0" timeOffset="2">7149 7035 7990,'-11'-6'0,"5"0"0,2 2 774,3 2 410,1-8-347,5 9 1,5-8-315,5 5 1,5-3-36,-1 3 1,4-5-293,4 1 0,1-2 30,2-1 0,3 3-262,-2 1 0,-2 3 88,1-4 0,-4 6-951,0-2 1,-1 3 898,-3 1 0,1 5 0,0 1 0</inkml:trace>
  <inkml:trace contextRef="#ctx0" brushRef="#br0" timeOffset="3">8075 6773 8027,'-12'0'104,"6"-2"75,2-2 717,3 3-404,6-4 0,1 5-150,6 0 1,-1 0-95,0 0 1,2 0-36,2 0 1,3 0 9,5 0 0,0 0-66,0 0 1,1 0-2,2 0 0,-2 0-131,3 0 1,1 0-218,-1 0 0,-3 0 119,-1 0 0,-7 0-605,7 0 0,-8 0 374,0 0 1,-2 0-948,-1 0 634,-6 0 617,-1 0 0,-5 0 0,0 0 0</inkml:trace>
  <inkml:trace contextRef="#ctx0" brushRef="#br0" timeOffset="4">8143 7001 8879,'11'0'791,"1"0"14,-1 0 0,2-1-285,2-3 0,3 1 66,5-4 1,1 3-265,3-4 1,-2 5-160,5-5 1,-4 5-691,0 0 0,0 1 406,1 2 1,-3 0 120,2 0 0,-2 0 0,-1 0 0</inkml:trace>
  <inkml:trace contextRef="#ctx0" brushRef="#br0" timeOffset="5">9662 6373 8021,'-5'-12'0,"4"6"0,-6 0 249,4 2-211,1 3 355,-3-4 641,5 5-100,0 0-646,0 5 1,0 2-39,0 8 0,4 7-7,0 5 1,1 8-113,-1 0 0,-2 5 112,6-2 1,-4 4-262,3-4 1,0 4-102,0-4 0,2 0-129,-5-4 0,0-4-136,-4-4 0,4 1 210,-1-4 1,1 1-641,-4-9 271,5 0-921,-3-3 571,3-6 68,-5-1 397,0-5 428,0-5 0,0-1 0,0-6 0</inkml:trace>
  <inkml:trace contextRef="#ctx0" brushRef="#br0" timeOffset="6">9365 6567 8026,'0'-22'22,"0"3"1,4 3 156,0 4 1,5 1 119,-2 0 1,5-5-71,3 1 0,-1 0 118,5 4 0,5-1-50,6 1 0,1-2-100,3-2 1,-2 3-16,6 1 1,-1 0 27,1 3 1,-6 3-241,2 1 1,-4 3 74,1 1 1,-3 0-102,-6 0 1,0 5 39,-3 2 0,-4 4-178,-7 0 1,-3 5 83,-5 4 0,0-3 1,0 2 0,-5 0 56,-3 4 1,-3-4 55,-4 0 0,-3 0 30,-5 4 1,0 0-40,0 0 0,-1-4 139,-2 0 0,5-1-71,-2 1 0,7-2 181,-3-1 1,9-4-112,-2 4 1,9-7-76,-1-2 0,2 1-12,2 3 1,7-3-86,4-1 0,3-3 25,9 4 1,-3-6 65,7 2 0,2-1 35,2 0 1,2-1-69,1 2 1,-4 1-32,1-2 1,-6 3 42,2-3 0,-4 4-197,-4 4 1,-3 1 25,-4-1 1,-6 2-105,-2 2 0,-3-1-20,-1 5 0,-9-4 77,-2 4 0,-10-4 8,-1 4 1,-3-5 34,-5 2 0,0 0 95,-5-1 0,1 1-101,0-5 1,5-3-143,2-1 0,4-3-46,4 4 1,6-6 338,6 2 0,4-3 0,-2-1 0</inkml:trace>
  <inkml:trace contextRef="#ctx0" brushRef="#br0" timeOffset="7">10302 6704 8112,'0'-6'992,"0"1"1,-2 5-238,-1 0 1,1 5-292,-2 2 0,3 3-155,1 2 1,0 4-272,0 3 1,0 3 66,0 1 1,1 1-469,3 3 0,3-3 247,4 2 0,-3-2-281,-1-1 0,1-5-93,3-3 1,-3-3-297,0-5 0,-5 2-1143,5-5 1017,-6 0 912,9-4 0,-10 0 0,4 0 0</inkml:trace>
  <inkml:trace contextRef="#ctx0" brushRef="#br0" timeOffset="8">10313 6533 8112,'0'-29'-436,"-1"1"624,-3 5 0,3 5 502,-3 3 0,3 6-475,1 1-38,0 6 0,0-2-473,0 8 0,5 2 120,2 6 176,3-1 0,2 5 0,-1 2 0</inkml:trace>
  <inkml:trace contextRef="#ctx0" brushRef="#br0" timeOffset="9">10667 6715 8092,'-11'-11'0,"4"3"148,4 1-10,1 4 974,2-7-302,0 9 273,0-4-275,0 5-536,0 5 1,0 6-61,0 8 1,-4 3-128,1 1 1,-1 0 6,4-1 1,0 1-183,0 0 1,0 0-234,0 0 1,0-5 178,0-3 1,0-3-58,0 0 0,1-2 62,3-2 1,-2-3 14,6-5 1,0 0 80,3 0 0,1 0 8,-1 0 0,0-5 34,1-3 0,-1-2 23,1-2 1,-2 1 28,-3 0 0,6-1-54,-5 1 1,8-4 22,-4-1 0,0 1-22,-4 4 0,2 1 34,-2 2 1,-2-1-32,2 5 1,-5 0 217,5 4-190,-5 0 0,5 2 40,-4 1-126,0 4 1,0 4 79,0 1 1,1-1-193,-1 1 0,1-1 108,2 0 1,3 1-245,-2-1 0,6-1 71,1-2 0,0 1-72,-3-5 0,3 3 123,0-3 1,1 0 68,-5-4 0,0 0 185,1 0 1,-5-1-208,1-3 276,0-3 1,2-4-58,-3 0 0,4-1 118,-4 1 0,-2 3 283,-1 1-258,2-1 1,-4 0-134,1 1 0,0 4 94,1-1 39,-3 3-130,4 6 0,-5 3-154,0 7 1,0-2 130,0 2 0,4-1-159,0 1 0,3-2 73,-3 2 1,5-2-85,-1-2 0,6-1-16,1-2 0,1 1 106,0-5 0,1-1 22,6-3 0,-1 0-37,-3 0 0,2-1 196,-2-3 0,3 2-101,1-6 1,-4 1 67,0-5 1,-1 1-93,1-1 0,-3 1 127,-4-1 1,-1 1-72,0 0 1,-3-5-32,0 1 1,-6 0-88,2 4 1,-4-5 78,-4 1 1,-3 0-58,-9 3 0,-1 2 52,-6 3 0,-3 2-151,-4 5 1,1 1 85,-5 3 1,-1 2-92,5 5 0,2 2-123,1 2 1,8-1-318,4 5 1,7-3-895,5 3 1,3-2 1428,3 2 0,4 3 0,4-4 0</inkml:trace>
  <inkml:trace contextRef="#ctx0" brushRef="#br0" timeOffset="10">11626 6853 7808,'7'0'1338,"-2"0"1,-4 0-875,3 0-227,-3 5 215,4 1-275,-5 0 1,0 8-21,0-2 1,4 2-105,0-3 0,4 0 252,-5 1-584,6-1 275,-2-4 0,4 2-344,0-6 246,6 1 0,-3-4-87,5 0 1,0-1 127,4-3 1,-4-2 18,0-6 0,-1 1 43,1-1 1,-2 1 62,-1 0 1,-4-1-60,4 1 1,-8-1 157,0 1 0,-4 3-116,3 1 1,-4-1 9,1-3 0,-2 3 91,2 0-44,-3 1-77,4 0 22,-5 2 1,0 7-156,0 1 0,0 4 78,0 4 0,0 1-101,0-1 1,0 4 30,0 1 1,6-1-75,1-4 0,1 1 86,3-1 0,-2-1-116,6-2 1,2-2 208,-2-2 1,2-3-80,-2 3 0,1-3 30,3-1 0,3-4-32,-3 1 0,-3-6 65,0 1 0,0 2 4,-1-2 0,2 1 15,-2-5 0,-2 5 21,2-1 0,-2 2 47,-2-2 54,1-2-150,-1 4 46,0-1 1,-3-2-14,0 5-7,-6 1 1,3 8-18,-5 2 1,4 4-5,0 0 0,1 0-63,-1 1 0,-3 3-136,3 0 0,-2 4-55,2-4 0,-1 2 145,4-2 1,-3-2-150,4 2 1,-4-2 82,3-2 1,1-3-478,3-1 218,1 1 447,4-2 0,-3 5 0,3-5 0</inkml:trace>
  <inkml:trace contextRef="#ctx0" brushRef="#br0" timeOffset="11">12746 6841 8040,'-5'-11'523,"3"3"-209,-1 0 1089,-4 6-443,6-3-700,-9 5 0,8 5-63,-1 3 1,1 2-155,2 1 0,0 4 103,0 1 0,0 4-134,0-1 1,4-1-649,0 1 0,4-4 394,-5 4 1,5-5-1750,-4 1 1991,5-2 0,-8-2 0,4 1 0</inkml:trace>
  <inkml:trace contextRef="#ctx0" brushRef="#br0" timeOffset="12">12746 6750 8164,'-17'-28'255,"4"4"-44,-2-3 1,3 3 231,0 1 1,1 2 697,-1 1 0,2 4-626,3 5 1,-2-1 88,5 1-1312,0 4 599,4 2 0,1 7-2080,3 1 2189,8 9 0,0 6 0,5 4 0</inkml:trace>
  <inkml:trace contextRef="#ctx0" brushRef="#br0" timeOffset="13">13180 6670 8101,'-12'-4'0,"1"0"983,-1-5-569,1 8 0,0-5 483,-1 2-535,1 3 1,-1-4-112,1 5 0,-1 3 3,1 1 0,0 5-14,-1-1 0,1 2-7,-1 1 1,1 1 17,0-1 1,-1 4-301,1 1 1,3 0 90,0-1 0,5-1-159,-5 5 0,5-5 80,0 1 1,1 2-200,2-2 1,0 0 92,0-3 1,5-1-34,3 1 0,2-5-29,2 1 1,-1-6 64,1 2 1,3-3 77,0-1 0,4-1-11,-4-3 1,4 2 37,-3-6 0,-1 1-33,-4-5 0,1 1 153,-1-1 1,-1 0-95,-2-4 0,1 4 11,-6-3 0,5 2 50,-4 1-20,0 1 0,-4 3 381,0 1-262,0 4 0,-4-1-90,0 8 0,-5 3-9,2 4 1,0 5 65,0 4 1,3-3-54,-4 2 0,6 0-6,-2 4 0,3 0-12,1 0 1,5 0-8,2 0 0,3-2-258,2-2 1,1 1 74,2-4 1,-1-5-77,5-3 0,-4-6 46,4 2 1,-4-3-454,4-1 0,-5 0-171,1 0 1,2-1 796,-2-3 0,0-2 0,-3-5 0</inkml:trace>
  <inkml:trace contextRef="#ctx0" brushRef="#br0" timeOffset="14">13465 6236 8183,'-11'-12'2188,"4"6"-1705,2-4 2,5 9 594,0-4-623,0 15 1,0 2-52,0 11 1,0 5-138,0 3 0,0 7-40,0 4 0,0 6-223,0 1 0,0 6-52,0-2 1,0 0-173,0 5 0,0-9 195,0 4 1,0-6-157,0-5 0,0-3 45,0-4 0,2-7 97,1-6 0,-1 0-452,2-7 0,-2 1 206,2-5 1,-2-3-2339,6-1 2622,-5-4 0,7 2 0,-4-5 0</inkml:trace>
  <inkml:trace contextRef="#ctx0" brushRef="#br0" timeOffset="15">14242 6202 8265,'-5'-12'0,"-2"1"-95,-4-1 97,5 6 1,-5-3 434,4 5 0,1-1-68,-2 1 0,0 3-11,-3-3 1,-2 4-90,-2 4 0,1 4 110,-5 7 1,4 6 6,-4 6 0,5 9-43,-1-2 1,-2 12-113,2-1 0,3 7-108,5-2 1,4 3-208,-1-3 1,3-1 124,1-3 1,4-2-437,0-2 1,5 0 262,-2-8 0,3 2-201,2-10 0,-1 1 138,1-4 1,-1-4-584,1 0 0,1-9 25,-1 2 1,2-5-199,-7 1 1,4-3 266,0-5 684,0 0 0,1-5 0,-1-2 0</inkml:trace>
  <inkml:trace contextRef="#ctx0" brushRef="#br0" timeOffset="16">14253 6407 8214,'7'-16'0,"3"3"0,-9-4 406,9 11 0,-3-3-54,4 5 1,0-3 98,1 3 1,-1 0-136,1 4 0,4-4 318,3 1-186,-2-1-200,4 4 0,-3 5-202,5 1 0,-5 6 108,-2-1 0,-5 2-264,1 2 1,-2-1 86,-2 5-153,-3-5 164,-5 2 1,-2 0-455,-1-1 293,-4 5 37,-4-7 1,-6 3-37,5-4-3,-10-1 48,4 1 112,-4-1 238,4 0 0,-4 1-144,10-6 0,-5 3 327,6-5-191,4 5-69,-3-8 15,9 9-95,-4-9-109,5 5 118,5-1 7,1-4 0,7 4 8,2-5 1,4 4-4,8 0 1,-3 1-176,3-2 160,-3-1-29,-7 3-139,5 0 126,-9 1 1,3 6-79,-4-1 1,-2 2-133,-3 2 0,-2-1-12,-5 5 1,-1 0 123,-3 4 1,-3 0-287,-8 0 0,1-4 53,-5 0 0,1-4-28,-1 4 1,-2-5-152,6 1 1,-4-4-170,4-3 0,4 1-741,3-5 406,5 0 984,-2-4 0,15-6 0,3 0 0</inkml:trace>
  <inkml:trace contextRef="#ctx0" brushRef="#br0" timeOffset="17">14607 6715 8214,'2'-10'-672,"1"3"2380,-1-3-543,3 8-700,-5-3 0,-4 10-138,0 3 0,0 3-16,4 5 0,0-2-64,0 5 1,2-2-1,1 2 0,8 2-285,4-6 1,5 4 129,-1-4 1,3 0-295,0-3 1,5-2 152,0-2 0,3-3-11,-3-5 0,3-2 6,-3-1 1,3-4 112,-3-4 1,0-1-108,-4 1 1,-4-4 64,0-1 1,-5 0 117,1 1 0,-8-2-83,-3-2 1,-2-1-230,-2 5 1,0-6 74,0 2 0,-9-2-99,-3-2 1,-8 1 94,-3 3 0,-4-1-70,-3 5 1,-4 1 40,-1 6 0,6 3-12,-1 5 0,6 0-307,5 0 0,-2 5 126,6 3 1,4 2-599,3 1 1,6 5 330,-2-1 0,4 4-165,4-4 760,-3 0 0,14 2 0,-2 1 0</inkml:trace>
  <inkml:trace contextRef="#ctx0" brushRef="#br0" timeOffset="18">15110 6715 8212,'6'-5'282,"-2"-2"0,1 0 583,-1 0 536,0 4 28,-4-7-455,0 9-1046,0 6 1,-4 6 102,0 8 0,0 3-204,4-3 1,0 3-32,0 0 0,1-3-166,3 0 0,3-1 169,4 1 1,2-2-132,2-6 1,3 1 42,5-1 1,-1-5 36,1-2 0,0-3 457,0-1 0,0-1-110,0-3 0,3-6 152,1-5 1,0-1-47,-5 0 0,-3 4 268,0-4 0,-5 0-91,2 1 1,-4-6 39,0 2 0,-2 2-334,-2-2 0,-3 1 70,-5-1 1,-7-3-210,-4 3 0,-7 1 134,-9-1 0,-3 7-683,-8 0 1,-3 6 293,-4 6 0,0 0-1171,3 0 0,4 6 1481,8 6 0,2-1 0,5 6 0</inkml:trace>
  <inkml:trace contextRef="#ctx0" brushRef="#br0" timeOffset="19">15692 6830 8214,'0'-7'3139,"0"2"-2891,0 5 0,2 5 236,1 3 0,0 7-35,4 4 0,-3 3-201,4 1 0,-6 5-199,2 2 1,1 7 142,-1 1 1,0 4-464,-4-4 0,0 4 225,0-4 1,1-4-534,3-4 0,-3-4 107,3 1 0,-1-7-76,0-1 1,-1-5-93,2 1 0,-2-4-54,2-3 256,-3 2 438,4-9 0,0 10 0,2-5 0</inkml:trace>
  <inkml:trace contextRef="#ctx0" brushRef="#br0" timeOffset="20">16115 6601 8068,'-4'-18'0,"0"3"1619,0 8-890,4 2-778,0 15 1,0 2 269,0 11 0,0 1 418,0 3 1,0 3-55,0 9 0,0 5-177,0 5 1,2 6-653,1-2 0,0 1 264,5 3 1,-5-9-111,5 1 0,-4-7 119,3-7 242,-4-11-696,7 2 205,-9-8-359,5 0-651,-1-2-654,-4-4 878,9-6 409,-9-1 454,4-5-1439,-5 0 1582,0-5 0,-5-6 0,-1-7 0</inkml:trace>
  <inkml:trace contextRef="#ctx0" brushRef="#br0" timeOffset="21">16001 6647 8068,'6'-11'0,"-1"-1"302,0 1-190,1-1 1,10 1 409,-1-1 1,5 5 4,-1-1-225,3 1 285,1 0-209,0-3 0,4 9-152,-2-4 12,8 5-5,-9 0-29,4 0 1,-6 1-308,1 3 97,-5 2-41,-1 6 1,-11 4 31,-2 3 1,-4 1 121,-4-1-551,-8 8 303,-5-13 0,-11 13-474,-3-8 333,-2 2-477,-1-3 549,5-1-1022,1-1 561,5-8 167,10 7 504,-2-9 0,9 1 0,-6-2 0</inkml:trace>
  <inkml:trace contextRef="#ctx0" brushRef="#br0" timeOffset="22">16480 6213 8132,'-11'-29'664,"5"6"-332,0 6-208,6 11 1,0 0 1261,0 2-614,0 3 154,0-4 4,0 5-615,6 0 0,0 6 601,5 5-513,1 6 0,4 11 40,3 2 0,2 8-164,-2 4 1,1 6-388,-5 2 0,0 8 305,-3-1 0,-2 3-666,-2-3 1,0 4 6,-4 0 0,0-4-623,-4-4 1,-9-4 560,-2 0 524,-8-2 0,1-5 0,-5 0 0,0-2 0,0-3 0,1-4 0</inkml:trace>
  <inkml:trace contextRef="#ctx0" brushRef="#br0" timeOffset="23">7195 8052 8099,'-6'-5'294,"1"3"195,5-3 1,0 12-12,0 4 0,0 2-29,0 6 1,0 5-109,0 6 1,0 3-91,0 2 1,0-1-110,0 0 1,1 4 108,3 0 1,-2 4-150,6-4 1,-2 0 83,2-3 1,-2-2-272,-2-3 0,-3-2-144,3-5 0,1-5-130,-1-3 0,0-3-420,-4 0 0,4-5-15,-1 1-1374,1-5 846,-4 2 1322,5-5 0,-3-5 0,3-2 0</inkml:trace>
  <inkml:trace contextRef="#ctx0" brushRef="#br0" timeOffset="24">7058 8086 8099,'6'-23'159,"5"5"0,-5-2 92,5 5 1,6 0 30,2 3 1,2 1-32,2-1 1,0 1 139,0 0 0,4 0-155,-1 4 1,5 0-17,-5 4 1,2 1-36,-1-1 1,-3 3-15,3 3 0,-3 0-94,-1 4 1,-6 5-7,-1 3 1,-5 5-103,-3-1 0,-3 3 45,-5 1 1,-1 4 72,-3-1 1,-9 5 5,-10-5 1,-1 5-151,-6-5 1,0 5 23,0-5 1,-3 5-53,3-4 1,-2-2-54,1-6 0,5-1 105,7-3 0,2-6-1264,6 2 552,-1-7-338,6 1 1,11-6 1082,10-3 0,11-7 0,3-7 0</inkml:trace>
  <inkml:trace contextRef="#ctx0" brushRef="#br0" timeOffset="25">8132 7789 8177,'0'-18'273,"0"3"0,-4 6 64,0 2 317,0 4-164,4-7 388,0 9-512,-5-4 0,-1 6 23,-6 3 1,4 3-207,-4 8 1,3 8 0,-6 8 0,1 4 47,-1 7 0,1 0 13,-5 7 1,5 4-377,-1 0 1,2 3 391,2 1 0,0-3-313,4 3 1,2-6 85,5 6 0,1-3-33,3-1 1,6-2-16,5-6 1,5-5-128,-1-6 1,-1-5 98,1-6 0,0-1 76,4-3 0,-5-3-265,-3-5 1,2 1 71,-2-1 0,0-1-901,-4-2 0,1 1 767,-1-5 1,1 3 293,-1-3 0,-4 5 0,-2-3 0</inkml:trace>
  <inkml:trace contextRef="#ctx0" brushRef="#br0" timeOffset="26">8588 8120 8191,'0'-11'0,"0"-1"129,0 1 1,0 0 199,0-1 0,0 5 27,0-1 1,0 4 134,0-4 444,0 6-626,-5-3 1,3 7-47,-6 6 1,6 5 12,-2 10 0,-1 4 50,1 4 0,0 3-130,4 4 0,0-2-68,0 2 0,0-1-201,0 1 0,5-3 80,3 3 0,1-3-275,-2-5 0,4-2 146,-4-5 1,2-4-220,-1 0 0,2-5-674,-3 1-864,-1-2 361,4-2 1518,-4-4 0,5 3 0,1-4 0</inkml:trace>
  <inkml:trace contextRef="#ctx0" brushRef="#br0" timeOffset="27">8817 7995 8189,'0'-12'305,"0"1"1,0 6 519,0 5 1,0 6-117,0 9 0,0 7-262,0 4 0,0 7-4,0 2 1,0 0-156,0 7 0,0 0-332,0 4 1,4-1-113,0 1 0,3-5-195,-3-3 1,4-4 206,-5-4 1,6-2-163,-1-5 0,-3-5-1299,-1-3 605,2-2-1139,-5-2 2139,4 1 0,-10-6 0,-1-1 0</inkml:trace>
  <inkml:trace contextRef="#ctx0" brushRef="#br0" timeOffset="28">8577 8486 8189,'8'0'229,"-1"0"1,2-4 373,6 0 0,-1-1-69,5 1 0,0 2-123,4-6 1,4 4 141,0-3 0,0 3-133,0-4 1,-1 2-383,4-2 0,-5-1-427,2 6 1,-3-1-1603,-1 4 1991,5 0 0,-4 0 0,4 0 0</inkml:trace>
  <inkml:trace contextRef="#ctx0" brushRef="#br0" timeOffset="29">9514 8223 8339,'-12'-5'1119,"6"4"-888,1-9 77,5 8 1,1-3 15,3 5 1,2-4 59,6 1 0,3-5-50,0 4 1,9-1-67,-1 1 1,2 3-9,-2-3 1,0-1-308,0 1 0,0 0 87,0 4 1,-4-3-353,0-1 0,-5 0-300,1 4 1,-2 0-1637,-2 0 2248,-5 0 0,-1 5 0,-5 1 0</inkml:trace>
  <inkml:trace contextRef="#ctx0" brushRef="#br0" timeOffset="30">9525 8337 8121,'11'0'519,"1"0"204,-1 0 0,4 0-209,1 0 0,5-4-153,2 1 0,0-6-246,4 1 1,2 2 115,1-2 0,-1 2-800,2-2 1,-2-1 409,2 6 0,-2-5 159,-3 4 0,-7-5 0,3 3 0</inkml:trace>
  <inkml:trace contextRef="#ctx0" brushRef="#br0" timeOffset="31">10199 8017 8069,'0'-17'0,"0"0"0,0 6 0,9-1 609,2 1 0,3 1-124,-2 2 1,-1-1-43,0 5 1,2-3-82,2 3 1,-2 0 57,2 4 1,-1 0-212,1 0 1,-2 2 38,2 1 0,-2 5-247,-2 7 1,-4 3 107,-3 5 0,-3 1-44,-1 3 1,-5 0-189,-3 4 1,-3 2-234,-5-3 0,3 2 102,-7-1 1,1 2-50,-3-3 0,-1-2 139,0-1 0,1-3 76,3-2 0,3 0 224,4-3 0,2 1-67,3-4 1,2-1 0,5-4 0,0 1 17,0-1 1,1-3 105,3-1 1,6-4-22,5 1 0,5-3 80,-1-1 1,3 0 12,1 0 1,1 0-140,3 0 0,-2-4-206,5 0 0,-4-3 134,0 3 0,-3-4-834,-4 5 1,2-1 96,-6 4 1,0 0 682,-4 0 0,1 0 0,-1 0 0</inkml:trace>
  <inkml:trace contextRef="#ctx0" brushRef="#br0" timeOffset="32">10873 8086 8115,'0'-11'0,"-5"0"39,-3 4 189,3-3 0,-1 7 148,2-5 0,1 5-138,-4-5 0,4 4 189,-1-3 1,2 4 155,-2-1-292,-2 3 1,-6 2-69,1 3 0,-1 4-120,1 7 1,-1 3 88,1 5 1,-2-1-63,-2 1 0,2 4 19,-2 0 0,6 0-168,2 0 1,4-3-119,-1 3 1,3-7 85,1-1 0,1-1-46,3 1 0,6-3 104,6-4 1,4-1-162,-1 1 0,6-6 67,2-2 1,3-4 99,-3-4 0,5-2 180,-2-6 0,-2-3-116,-1 0 0,-3-5 98,-1 1 1,-4 1-116,0-1 1,-9 4-97,1-5 1,-7 5 133,0-4 0,-5 0-178,-7-4 0,-1 4-147,-10 0 0,-1 2-325,-7-3 0,2 3-29,-6 1 0,1 5 186,-4 0 1,4 0-85,4 8 1,3-1-336,4 4-179,-3 0 311,10 5 682,0 1 0,12 6 0,7-1 0</inkml:trace>
  <inkml:trace contextRef="#ctx0" brushRef="#br0" timeOffset="33">11295 8097 8107,'0'-11'809,"-4"3"-607,1 1 1,-1 3 282,4-4 0,-1 6-124,-3-2 0,-3 3 78,-4 1 1,0 0-15,-1 0 0,1 5-132,-1 2 0,-3 5-244,0 3 1,-2 3 139,2 5 1,6-1-308,-2 1 0,3 0 107,1 0 1,2 4-152,5-1 0,0 0-9,0-7 0,8 2-6,4-2 0,7-2 57,0-2 1,2-2 26,2-2 0,1-4 230,3-4 0,2-1 76,5-2 1,1-7-74,-1-4 0,0-2-97,1-6 1,-6 4 217,-3-4 0,-2 4-33,-1-4 1,-5 1 52,-3-1 1,-7-2-64,-4 6 1,-3-5-277,-1 1 0,-5-1-185,-3 1 1,-8-3-219,-7 3 0,-1 2 87,-7 2 0,0 3 85,-7 0 0,1 6-439,-5 2 0,9 4 238,-1 4 1,11 2-235,0 6 0,9-1 724,3 0 0,-1 1 0,6-1 0</inkml:trace>
  <inkml:trace contextRef="#ctx0" brushRef="#br0" timeOffset="34">11763 7686 8331,'0'-11'96,"0"-1"13,0 1 1089,0 5-289,0-5 245,0 10-24,6-4-794,0 5 0,5 5 156,1 3 0,0 3-61,4 4 0,1 3 119,6 5 0,4 0-116,0 0 0,3 3 84,-3 1 1,3 6-123,-3 1 0,3 2-376,-3 6 1,-2 3 102,-6 5 1,-2 1-181,-6-2 0,-3-2-10,-1 3 0,-5-3 136,-2-2 1,-5 0-1044,-7-3 1,-4-3 426,-3-5 1,-2-1-1760,2-2 0,-5 0 2306,5-4 0,-6 1 0,7-7 0,2-3 0,-1-1 0</inkml:trace>
  <inkml:trace contextRef="#ctx0" brushRef="#br0" timeOffset="35">12666 8166 7904,'0'-6'1519,"0"0"819,0 6-2044,5 0 0,1 0 40,6 0 1,0 0-86,3 0 0,3 0-39,5 0 0,4 0-190,-1 0 0,5 0 145,-4 0 0,-1 0-363,-3 0 0,-1 0 125,-3 0 0,-3 0-1795,-4 0 939,-1 0 1,-3 4 928,-1 0 0,-4 5 0,2-3 0</inkml:trace>
  <inkml:trace contextRef="#ctx0" brushRef="#br0" timeOffset="36">12677 8371 8023,'13'0'1005,"2"0"1,-2-1-175,2-3 1,3 3-12,1-3 0,2 3-389,2 1 1,0 0-200,0 0 0,1 0-878,3 0 0,-3 0 504,2 0 1,-5 1-1355,-2 3 1496,0 2 0,4 6 0,-1-1 0</inkml:trace>
  <inkml:trace contextRef="#ctx0" brushRef="#br0" timeOffset="37">13933 7606 7949,'0'-11'0,"0"3"388,0 1 145,6 4 1,-5-3 521,3 2-217,-3 3-420,-1-4-192,-5 15 0,-7-1 43,-7 10 1,-2 2-47,-2 10 0,-1-1 208,-3 8 1,3 3-132,-3 1 1,5 6-341,3 1 0,-2 6 74,6-2 0,0 2 135,3-2 0,2 7-357,3-3 0,2 3 180,5-3 1,1-5-254,3-3 1,7 1 126,8-5 1,3-2-78,0-8 0,1-6 36,0-2 0,-1-5 77,-3-3 1,1 2-18,-5-6 0,4-4-3,-3-3 0,-1-5-45,-4 0 726,1 4-599,-1-6 36,-5 4 0,5-5 0,-5 0 0</inkml:trace>
  <inkml:trace contextRef="#ctx0" brushRef="#br0" timeOffset="38">14082 7835 7976,'-6'-29'449,"-3"2"154,5 8 0,0 2-497,4 6 1,4 0 254,0-1 60,0 1 0,-1-1-118,1 1 1,5 3-83,-1 1 0,2 3-64,1-4 1,2 6-120,2-2 0,-2 1 121,2-1 0,-2 3-134,-2-3-333,1 3 248,-1 6 1,-5-2-287,-2 4 218,-3 1 1,-1 3 85,0 1 0,-1-5 31,-3 1 0,2 0-122,-6 3 183,1 1 0,-4-1-69,4 0 41,-3 1-18,8-1 0,-3-3-7,5-1 26,0-4 99,0 7 0,5-7-69,3 4 1,-2-4 65,2 1 1,0 1-50,3-2 1,0 3 89,1-3 1,-1 0-87,1 5 1,-2-5 1,-3 5 1,2 0-137,-5 3 1,0 0 89,-4 1 0,-1 3-166,-3 0 1,-8 6-8,-7-2-1,-2-2 6,-2 2 0,0-3 67,0 3 1,0-5-16,1 1 0,0-2-283,3-2 0,3-5 126,4-2 1,4-1-1323,1 0 1072,4-1 0,3 2-279,8-8 0,3 1 772,5-4 0,1-1 0,6-3 0,0-1 0</inkml:trace>
  <inkml:trace contextRef="#ctx0" brushRef="#br0" timeOffset="39">14425 7869 7976,'11'-11'0,"-5"-1"381,-2 1 0,-1 3 322,0 0 128,-1 6-552,-2-3 0,-7 5 151,-4 0 1,0 1-55,-1 3 0,1 2-94,-1 6 0,2 3-44,3 0 0,-2 4-253,5-4 1,0 4-118,4-3 1,5 0-125,3-1 0,3-3 17,4-1 0,3-1 111,5-6 1,1 0-179,3-4 0,-3 0 22,2 0 0,-3-5 290,-4-3 1,3-2-113,-3-1 0,-3-1 268,0 1 1,-5-2 12,-3-2 0,1 2 26,-6-2 1,1-1-298,-4 0 0,-5 1 135,-2 4 0,-5-1-109,-3 1 0,-3 1 58,-5 2 0,0-1-111,1 5 1,-1 1-15,0 3 1,4 0-176,0 0 0,5 1-254,-1 3 1,6 1 191,1 2 0,6 4-379,-2-4 1,6 3 752,2 2 0,5-6 0,-3-1 0</inkml:trace>
  <inkml:trace contextRef="#ctx0" brushRef="#br0" timeOffset="40">14779 7858 7972,'0'-12'0,"1"5"1589,3-1-398,-3 5-650,4-2 1,-10 5 31,-3 0 0,2 0-185,-2 0 1,5 9-328,-5 3 1,4 3 70,-3 0 0,4-1-269,-1 5 0,3-4 194,1 4 1,5-3-175,3 3 0,2-5-435,1 1 0,2-3 256,2 0 0,2-6 62,2-2 0,2-3 57,-2-1 1,3-5 343,1-2 1,-4-4-84,0 0 1,-5-4 261,1 0 0,-4-2-100,-3 2 1,1 1 2,-5-5 0,-2 5-122,-6-1 1,-2-2-20,-5 2 0,-6 0-393,-2 3 1,-8 2 174,-3 3 1,-3 0-610,-1 3 0,-2 4 337,-2 0 1,4 5-1689,0 7 2070,4 4 0,2 2 0,-1 5 0</inkml:trace>
  <inkml:trace contextRef="#ctx0" brushRef="#br0" timeOffset="41">14116 8657 8006,'-11'0'137,"4"-5"518,2-1-401,5-6 1,2 1 202,1-1 1,4 5-163,4-1 1,1 0 72,-1-3 1,0 3-114,1 1 1,1 3 96,2-4 0,-3 2-61,4-2 1,-7 3-51,-2 5 1,-3 0-64,4 0 17,-6 0 1,3 2 45,-5 1 1,0 4-15,0 4 1,-5 6-278,-2 2 0,0-1-126,0 1 0,-1-4-125,-3 4 1,-1-5 123,1 1 0,1 2-54,2-2 0,3 0-27,5-4 0,0 1 92,0-1 0,0-3-10,0-1 0,1-3 47,3 4 1,2-6 190,6 2 0,0-3-105,4-1 1,-2-3 17,5-1 1,-4-5 27,4 1 0,-5 2 303,1-2-146,-2 6 1,-3-4 13,-2 2-135,2 2 42,-9-3-72,4 5 324,-5 0-297,0 5 1,0 2 24,0 4-131,0 1 0,0-1 104,0 0 1,4 1-140,0-1 1,5-3 77,-2 0 1,7-5-108,1 5 1,6-5 59,-2 0 0,1-1 98,-1-2 1,3-5 142,-3-3 1,1-2-27,-1-2 1,-3 1-18,-4-1 1,-1 1-47,1 0 0,-6-2 33,-2-2 1,-3 2-26,-1-2 1,-1 2-202,-3 2 1,-7 1-13,-8 2 1,-3-1-177,-1 5 1,-1-3 116,-3 3 1,0 0-105,-4 4 0,4 0-318,8 0 394,-2 5 1,8-2-770,-2 4 574,7 1 0,6 3-415,9 1 1,2-5 823,10 1 0,5 0 0,6 3 0</inkml:trace>
  <inkml:trace contextRef="#ctx0" brushRef="#br0" timeOffset="42">14767 8714 8002,'0'-11'1211,"-4"3"-266,1 0-129,-1 6-271,-1-8 350,-2 9-494,1-5 0,0 6 169,2 0-437,3 0 0,-5 6-212,6 1 1,0 3-135,0 2 0,0-1 273,0 1 1,2-1-448,2 0 1,2 1 141,5-1 0,2-1-7,2-2 0,-1 1 72,5-5 1,-4-1 58,5-3 1,-1 0 233,3 0 1,-3 0-57,0 0 0,-1-5 207,1-2 1,-2-3-103,-6-2 0,3 1 185,-2-1 0,0 1-111,-8 0 1,1-1-66,-1 1 1,-4-1-65,0 1 1,-5-1-86,-7 1 1,-5 1-7,-6 2 0,-1-1-271,-7 6 1,1-1-214,-4 4 0,1 0 214,2 0 0,3 1-614,5 3 0,9-2 356,3 6 0,7 0 512,0 3 0,-2 0 0,0 1 0</inkml:trace>
  <inkml:trace contextRef="#ctx0" brushRef="#br0" timeOffset="43">15235 7663 8025,'-10'-1'337,"3"-3"-92,2 3 1,5-5 1059,0 2-726,0 3 0,5-4-163,2 5 1,3 1-50,2 3 1,1 3-125,2 8 1,-3 3 209,4 5 0,0 5-44,-1 2 0,1 7-4,-5 1 0,0 5-3,1-1 1,-1 8-354,1 3 0,-1-1 45,1 1 1,-1-1 98,0 2 1,-4 5-452,-3-1 1,-3 5 234,-1-2 0,0-3-259,0-1 1,-1-8-174,-3 0 1,-6-3-564,-6-8 0,0-1-296,1-7 0,-2-2 159,-2-5 1155,3-5 0,5 1 0,4-8 0,2-2 0</inkml:trace>
  <inkml:trace contextRef="#ctx0" brushRef="#br0" timeOffset="44">16023 8154 7931,'0'-11'-311,"0"5"1492,0-4-288,0 8 230,0-3-732,0 20 1,0-1-20,0 13 0,0 4-22,0 3 1,0 1 45,0 7 0,0 0-117,0 4 0,4 2-46,0-2 1,0 6-391,-4-7 0,1 4 258,3-4 0,-1 1-331,4 0 0,-3-4 200,4-1 0,-6-8-380,2 2 1,-3-10-183,-1-2 301,0 0 1,0-11-863,0 4-66,0-9-935,0-2 1480,0-15 674,0 3 0,0-15 0,0 4 0</inkml:trace>
  <inkml:trace contextRef="#ctx0" brushRef="#br0" timeOffset="45">15909 8109 8001,'5'-17'0,"-2"5"0,4-4 0,6 5 198,6 3 0,3-2-100,1 3 1,-1 0 437,1 0 1,0 4-155,0-1 0,0 3-17,0 1 1,0 5-127,-1 3 0,5 3-48,0 4 1,-4-1-94,-4 5 0,-7 4 116,0 4 1,-6-3-218,-6-1 0,-1-4 57,-3 4 1,-5 0 129,-10-4 1,-1 2-73,-11 2 1,5-4-294,-5 0 1,6-5-181,-2 1 0,3-2-832,1-2-419,5-4 1612,2-2 0,15-10 0,2-2 0</inkml:trace>
  <inkml:trace contextRef="#ctx0" brushRef="#br0" timeOffset="46">16435 7823 7939,'0'-11'0,"0"-1"0,0 5 356,0-1-179,5 1 0,1-4 107,5 4 0,1-3-21,-1 2 0,1 2-14,-1-2 1,1 4-79,-1-3 0,4 4 63,0-1 0,1 3-129,-5 1 1,-3 1 142,-1 3 0,-4 3-352,1 4 0,-3 4-38,-1 0 1,0 6 27,0-2 1,-5-2 24,-3 3 0,-2-3-47,-1 2 0,1 2 10,2-6 1,-2 4 117,2-4 0,3 0-192,1-3 168,-2-1-67,5 1 60,-4-6 62,5-1-20,0-5 0,5 0 0,1 0 13,5 0 0,1-1-26,-1-3 0,1 1 7,-1-4 1,1 0 8,-1 0 0,0-3 6,1 2 0,-1 2 27,1-2 1,-5 4 78,1-3 1,-4 4-51,3-1 0,-3 3 286,4 1-11,-6 0-127,8 0-114,-8 5 1,4 2-4,-2 4 0,-2-3-147,6-1 126,-6 1 1,9 2-52,-4-2 0,3 0-10,2-4 1,-1 0-88,1-4 0,3 0 81,0 0 1,4 0 10,-4 0 0,2-4 123,-2 0 0,-2-4-109,2 0 0,-6-1 126,-1 1 1,-5-2-28,5 3 0,-6-3-21,2-2 1,-4 1-68,-4-1 1,-3 1-83,-8-1 0,1 5-329,-5-1 0,0 2 171,-4-2 1,-4 3-171,0 5 0,1 0 121,3 0 1,5 0-241,3 0 0,2 5 128,2 3 1,5-2-550,2 2 1,2-1 902,2 5 0,6 4 0,0 2 0</inkml:trace>
  <inkml:trace contextRef="#ctx0" brushRef="#br0" timeOffset="47">17200 7858 7948,'0'-12'202,"-5"2"79,-3 2 0,2-1 35,-2 6 1,4-5 126,-3 4-26,-1 0 1,-3 4-123,-1 0 1,1 0 86,-1 0 1,1 6-133,0 1 1,-1 7-55,1 1 0,-1 2-186,1-2 1,3 2 97,1 2 1,4-2-249,-1-1 1,3-4 107,1 3 1,5-2-95,3-1 1,2-5 15,1 1 0,5-6-56,-1 2 0,5-3 114,-1-1 0,3-1 100,1-3 0,-1-2 23,1-5 0,-1-2 172,-3-2 0,-3 2 77,-4-2 1,-2 1-90,-2-1 0,-3 2-194,-5-2 0,-2 2 101,-1 2 1,-5-1-267,-7 1 1,-3 1 92,-5 2 1,0-1-529,0 5 0,1 0-24,-1 4 1,1 6-244,3 1 0,4 5 830,7 3 0,-2 3 0,4 4 0</inkml:trace>
  <inkml:trace contextRef="#ctx0" brushRef="#br0" timeOffset="48">17828 7823 7961,'0'-11'0,"0"3"424,0 1-188,0 4 1,-1-3 237,-3 2 1,1 3-110,-4-3 1,-1 3-1,-3 1 1,3 3-38,0 1 0,-3 9 41,-4-2 1,-2 8-89,2 0 0,1 7 89,-5 0 0,5 6-58,-1-1 0,2 2-75,2 1 0,3 0-203,1 0 1,4 4 66,-1 1 1,3-1-61,1-4 1,1 3-125,3-3 0,4 7-273,7-7 0,1 1 99,3-4 0,3-3-198,-3-5 1,1-2 142,-1-2 1,2-2 45,-6-6 0,0 0-888,-3 1 754,-1-6 1,0 3-1271,1-5 451,-6 0 1219,4-4 0,-3 0 0,4 0 0</inkml:trace>
  <inkml:trace contextRef="#ctx0" brushRef="#br0" timeOffset="49">17988 7960 7871,'0'-11'213,"0"0"380,0 4-53,0 2-120,0 5 1,0 6 243,0 6 1,0 2-217,0 9 0,0-2-12,0 10 0,4-2-112,-1 1 0,3 3-251,-3-2 0,-1 2-169,1 1 1,-1-1-264,-2-3 0,0 2 20,0-5 0,0-1-401,0-3 1,4-5 15,-1-3 1,2-2-84,-1-2 807,-3-4 0,15 3 0,-4-4 0</inkml:trace>
  <inkml:trace contextRef="#ctx0" brushRef="#br0" timeOffset="50">18182 8223 7982,'0'-8'873,"0"1"1,5 4-252,3-1 0,-2 3-194,2 1 1,1 0 25,6 0 0,3-1-113,4-3 0,1 3-237,0-3 0,0 3-224,0 1 0,-2 0-323,-2 0 0,3 0-2326,-3 0 2769,-3 0 0,6 0 0,-4 0 0</inkml:trace>
  <inkml:trace contextRef="#ctx0" brushRef="#br0" timeOffset="51">18696 8143 7922,'-6'-8'0,"2"1"337,3 4 268,-5-2 211,5 0-488,-4 4 1,5 1 89,0 8 1,0 5 18,0 3 1,0 5-163,0 2 0,0 1 141,0 7 1,1-1-123,3 4 0,-3 1-212,3-1-1,1 4 106,-1 0 0,1 0-267,-1-4 0,-3-1-103,3-2 0,-1 1-162,0-6 1,0 0-95,5-7 1,-6 1 203,2-5 1,-2-3-689,2-5 296,-2-4-1459,3 2 1109,-5-5 977,0 0 0,5-10 0,1-3 0</inkml:trace>
  <inkml:trace contextRef="#ctx0" brushRef="#br0" timeOffset="52">18673 8154 8007,'12'-11'516,"-6"0"1,4 1-100,-2 2 1,7-1-364,4 5 1,-1-3 143,1 3 0,-4-1 236,4 1 1,-4 3-7,4-3 1,-1 3 18,1 1 1,1 5-241,-4 2 0,-1 5 20,-4 3 1,-4 3-335,-4 4 1,-3 3 152,-3 1 0,-5 3-486,-7 6 1,-7-5 319,-5 1 1,-4-9-234,0 5 1,3-10-75,2 2 1,5-7-302,2-4 1,9 1-1380,-1-5 2107,7-1 0,-1-3 0,5 0 0</inkml:trace>
  <inkml:trace contextRef="#ctx0" brushRef="#br0" timeOffset="53">19073 7743 7956,'-5'-17'1589,"0"-1"-1232,-3 3 1,3 6-223,5-3-167,0 8 1791,0-1-1192,5 5 0,-2 2-131,4 1 1,1 4-84,3 4 1,6 6-132,2 2 1,2 6-82,2 2 1,0 5 80,0-2 0,-2 3-260,-1 1 1,0 2-67,-5 2 1,-1 1-121,-6 3 0,0 2 43,-4-2 0,0-2-173,-4-2 0,-5 1-67,-3-1 1,-2-5 132,-1-6 1,-1-3-559,1-1 0,1-5 339,2-3 1,-1-3-1349,6 0 1855,-6-6 0,2 4 0,-4-3 0</inkml:trace>
  <inkml:trace contextRef="#ctx0" brushRef="#br0" timeOffset="54">19518 7492 7899,'-5'-13'1292,"-1"-2"-974,-1 14 0,2-3-90,5 8 0,-1 4 302,-3 7 1,3-1-64,-3 5 0,3 1-97,1 7 0,0-2-161,0 6 1,0-2-160,0 1 0,0 2-590,0-5 1,5 3 388,3-3 1,-2-5-1131,2-2 0,-2-7 1281,2 3 0,7 1 0,-2 1 0</inkml:trace>
  <inkml:trace contextRef="#ctx0" brushRef="#br0" timeOffset="55">19678 7629 8015,'0'-6'750,"0"-4"1,0 10-590,0 0 0,-5 5 587,-3 6 1,2 1-231,-1-1 0,-1 4-171,-4 0 0,2 4-276,3-3 1,0 3 132,4-4 1,1 4-391,-2-4 0,4 0 193,4-3 0,3-1-480,4 1 1,2-2 247,2-3 0,3-1-79,5-6 1,1 0 91,2 0 0,-2-2 96,3-2 1,-4-2 194,-4-5 0,1-1-126,-5 1 0,-1-2 315,-6-2 1,1 2-96,-5-2 1,0-1-22,-4 0 1,-6-4-71,-1 1 1,-7 2-275,-1 2 1,-7 3-40,-1 0 0,-1 6-80,-6 2 1,3 3 24,-3 1 0,9 5 39,2 2 0,3 4-421,4 0 0,0 0 668,8 1 0,-5-1 0,3 1 0</inkml:trace>
  <inkml:trace contextRef="#ctx0" brushRef="#br0" timeOffset="56">20101 7698 8028,'-8'-10'802,"0"2"1,6 2-466,-2 2 0,-2 2-167,-2-1 1,-2 1 532,-1 2 0,-1 0-176,1 0 0,-1 5-80,1 3 0,0 2-353,-1 2 1,6 0 33,2 4 0,3-2-378,1 5 0,1-5 237,3 1 0,3 0-389,9-4 1,0 3 153,3-6 1,4-2-23,0 2 1,0-6 77,3 2 0,0-4 118,0-4 0,-3 2 229,0-6 1,-1 1-71,-7-5 0,0 0 262,-4-4 1,-4 4-120,-3-4 1,-4 2-153,-4-1 1,-3 3-144,-4-4 1,-5 0-255,-3 1 1,-4 1 66,-4 6 0,3 2-147,-3 2 1,8 4 400,4 0 0,-3 5 0,0 6 0</inkml:trace>
  <inkml:trace contextRef="#ctx0" brushRef="#br0" timeOffset="57">5859 14333 7793,'0'-11'0,"0"3"264,0 1 96,0 4-111,0-7 0,1 7 163,3-4-173,-3 4 1,6-6 69,-4 5-296,-1-4 141,8 6 1,-8-4 28,6 2 1,-2 2-59,2-6 2,2 5 1,-4-3-138,6 2 1,-1 3-14,1-3 0,-5 3 127,1 1-260,-6 0 116,9 0 40,-5 0 0,5 0 24,1 0 0,-1 0-7,1 0 0,-1 4-84,0 0 1,2 3-4,2-3 1,-2 4 80,2-5 0,-1 5-85,2-4 0,-4 1 72,3-1 1,2-2-139,-2 6 136,0-6-3,2 4 1,-4-6-6,2 0 0,-3 0 56,0 0 0,-1 0 68,1 0 138,-1 0-243,1-6 5,-1 5 1,-3-8-127,-1 5 128,-4-4-30,2 6 1,-4-8-248,3 3 1,-3 0-29,3 0-703,-3 4 626,-6-7 1,3 9-31,-6-3 0,0 3-125,-3 1 1,0 0 522,-1 0 0,1 10 0,-1 2 0</inkml:trace>
  <inkml:trace contextRef="#ctx0" brushRef="#br0" timeOffset="58">5870 14584 7903,'-5'-6'470,"4"-4"1,-4 7-150,5-4 1,0 3 209,0-4 307,0 6-564,0-8 0,1 5-50,3-3 1,2-1-40,6 5 0,-1-1-14,1 1 1,-1 3-18,0-3 1,5-1-115,-1 1 0,5 1-42,-1 3 1,3 0 32,1 0 0,-1 0-296,1 0 122,0 0-37,-5 5 0,2-3-57,-5 6 0,1-4 71,-5 3 0,1 0-301,-1 0 426,0 3 0,0-7-34,-4 5 1,2-5 154,-5 5-130,5-5 176,-3 2-103,0-5 1,1 1 288,-3 3-235,-3-3-30,4 4 1,-4-5-1065,3 0 735,-3 0 0,6-4-944,-4 0 1,4-1 1225,4 2 0,1-4 0,-1-4 0</inkml:trace>
  <inkml:trace contextRef="#ctx0" brushRef="#br0" timeOffset="59">7149 14265 7860,'0'-8'-468,"0"0"1,0 5 711,0-5 976,-5 0-804,4-3 0,-5 3 276,2 1-192,3 4-107,-9-2-207,8 5 0,-8 0-20,3 0-107,-4 0 154,-5 5-145,3 2 45,-3 4 1,-1 2 205,-2 2-412,3 3 106,-1 5 0,7-1 47,2 1 0,-1 0-142,6 0 1,-1-4-123,4 0 0,5-1 79,3 1 1,3-3-195,4-4 1,0-1 33,8 0-25,-2-4 127,7-2 0,-1-5 156,4 0 1,2-1 120,1-3 1,-3-3-39,-1-4 0,-5-4 219,2 0 1,-4-4 24,-4 3 0,0-4-52,-8 1 0,3-3 118,-6 0 0,1 3-92,-2 0 1,-1 0-208,-6-4 1,-6 0-25,-1 0 0,-5 5-217,-3 3 1,1 0 43,-5 3 1,0 0-235,-4 8 0,1 0-131,-1 4 0,1 0 211,3 0 0,-1 5-290,5 3 0,3 3-60,4 4 1,6-1-186,-2 5 0,4-5 819,4 2 0,2 1 0,6 1 0</inkml:trace>
  <inkml:trace contextRef="#ctx0" brushRef="#br0" timeOffset="60">7709 14539 7832,'-6'0'501,"1"-5"837,5 3-700,0-3 400,-5 5-206,3-5 128,-3 4-342,5-4-819,0 5-780,0 5-1230,0-4 768,0 9 0,5-5 1443,3 3 0,2-3 0,2-5 0</inkml:trace>
  <inkml:trace contextRef="#ctx0" brushRef="#br0" timeOffset="61">8257 14139 7810,'-4'-11'861,"1"-1"-438,-1 1 1,4 3 381,0 1-26,-5 4 222,4-7-744,-10 9 0,5-4-33,-5 5 1,-1 6-130,1 5 1,-1 2 111,1 6 1,-4-4-82,-1 4 0,3 0-59,5 4 1,-1 0-121,5 0 0,-3-4-64,3 0 1,0-1-180,4 1 0,5 1 76,3-5-250,7 6 311,-2-9 0,8 1-40,-2-5 1,3-2 70,1 1 0,1-1 266,2-6 0,0-2 3,4-2 0,-1-2 8,2-5 1,-3-1-5,-5 1 1,-2-2 176,-2-2 1,2 1-55,-6-5 1,-5 4 110,-6-4 0,1 0-298,-1-4 0,-2 4 56,-6 0 1,-7 0-386,-8-4 1,0 1 150,-4 3 0,-1 3-108,-7 4 0,-2 6-113,3 2 0,-2 3-270,2 1 0,-2 5 49,5 3 1,6 2-260,6 1 1,3 1 141,5-1 0,1 0 656,6 1 0,0 4 0,0 2 0</inkml:trace>
  <inkml:trace contextRef="#ctx0" brushRef="#br0" timeOffset="62">8863 14276 7912,'0'-11'-635,"0"-1"529,0 1 1,0 2 738,0-2 0,0 2-164,0-7 1,0 4-66,0 0 0,3 1-71,1-1 1,1 1 38,-1 0 1,1-1-111,3 1 0,2-1 27,-2 1 1,2 0-127,1-1 55,1 6-89,-1-4 1,0 7 81,1-5 1,-1 6-50,1-2 1,3 3-138,0 1 0,0 1 231,-3 3-418,-1 2 135,1 11 0,-2-3-49,-3 5 1,2 0 10,-5 4 0,0 1-210,-4 2 0,-5-2 141,-3 3 0,-3 1-263,-4-1 0,1 3 133,-5-3 0,3-1 0,-3-3 0,5-1 81,-1-3 1,2-3 55,2-4 0,1-1-34,2 1 430,-2-1 238,9 0-308,-4-4-79,5-2 366,0-5-211,0 5-130,0-4 1,1 4 1,3-5 1,2 0 22,6 0 0,3 0-1,0 0 1,5 0 142,-1 0-18,3 0-201,1 0 0,0 0-53,-1 0 1,-3 0-76,0 0 1,-1-1-234,1-3 0,2 3 137,-6-3-1295,0 3 919,-4 1 0,1 0-15,-1 0-1411,1 0 535,-6 0 1398,4 0 0,-8-5 0,3-2 0</inkml:trace>
  <inkml:trace contextRef="#ctx0" brushRef="#br0" timeOffset="63">9434 14219 7901,'0'-17'1024,"0"5"-454,0-10-256,5 10-187,1-10-88,5 9 0,1-3 329,-1 4 1,1 1 451,-1 0 0,1 0-369,-1 4 0,0-2-107,1 5 0,-1 0-148,1 4 1,-1 0-83,1 0 1,-1 2-72,0 1 1,1 4 74,-1 4 0,-1 2-208,-2 2 1,-2 3-5,-2 5 1,-3-1-2,3 1 0,-3 4-96,-1 0 0,-3 4-161,-1 0 1,-5-2-23,1 1 1,-2-3 71,-1 4 0,-4-6-105,-1 2 142,1-8 133,9 2 0,-4-8 291,2 2 1,2-2-47,-2-2 1,4 1 130,-3-1 45,4-5 309,-2 5-342,5-5 0,5 1 131,3 1 0,3-5 230,4 0 1,-1-1-226,5-2 0,4 0 86,4 0 0,1 0-138,-2 0 0,-1 0-236,1 0 1,-2 0-28,-1 0 0,-5 4-148,-3-1 1,-2 1 182,-2-4 0,-3 4 213,-1 0-325,-4 0 0,-8 1 0,-8 1 0</inkml:trace>
  <inkml:trace contextRef="#ctx0" brushRef="#br0" timeOffset="64">6270 16732 7738,'-6'-7'151,"1"-3"378,5 9 0,-4-6 174,0 4-187,0 1-53,-1-3-244,-1 5 0,-6 0-29,1 0 1,-4 5 22,-1 3 0,-3 2-25,4 2 0,-5-1-25,1 0 1,-1 1 7,1-1 1,-2 6-65,6 2 1,0-1-172,3 1 0,1-2 23,0 2 1,4 3 107,3-3 0,3 3-216,1 0 0,0 0 38,0-3 1,1 3-13,3-3 0,4 2-16,7 2 1,-2-4 64,2 0 1,1-4 85,0 4 0,4-5 89,-1 2 0,-1-4-41,1 0 0,0-2 138,4-3 1,0 2-79,-1-5 1,2 0-60,3-4 0,-3-1 125,3-3 1,-3-2-5,-1-6 0,2 1-24,-2-1 1,1-3-7,-9 0 0,4-6 113,-3 2 1,-5-2-104,-3-2 1,-6-1 10,2-3 1,-3 2-261,-1-6 0,-9 2 83,-2-1 1,-4-2-139,0 5 1,-3 5-190,-5 3 0,-1 5-239,-3-2 0,2 5-124,-6 3 1,2 2-1509,-1 2 2202,-3 3 0,4-4 0,-6 5 0</inkml:trace>
  <inkml:trace contextRef="#ctx0" brushRef="#br0" timeOffset="65">5710 11923 7925,'0'-11'-154,"0"0"1,0-1 248,0 1 1,0-1-7,0 1 0,0-1 5,0 1 1,2 0-1,2-1 1,-2 1-6,6-1 0,-5 5 5,5-1 0,0 0 0,3-3 1,1 0-7,-1-1 1,0 1 10,1-1 1,-1 1 55,1 0 1549,4-1-1133,-3 6 0,3-3-265,-4 5 1,3-1-264,0 1 0,0 3-215,-3-3 0,-1 8 80,1 4 0,-1 2-57,1 1 0,-1 4 104,0 1-93,1-1 56,-1 1 1,4-2-162,1 5 207,-1-5 14,-4 3 1,5-6-23,-1 1 3,5-1 15,-7 0-22,8-4 29,-8-2 0,9-5 21,-16 0-2</inkml:trace>
  <inkml:trace contextRef="#ctx0" brushRef="#br0" timeOffset="66">5847 12232 7978,'-13'-2'0,"1"-1"0,4 0 332,1-4 0,-3 4-106,8-7 563,-3 3-347,5-4-91,0 0 0,2 3 59,1 0 1,0 1 56,5-5-61,-1 1-147,5 0 0,-1-1-44,0 1 1,5-1 27,-1 1 0,0 3-61,-3 1-113,4 4 99,-3-2 0,3 5-259,-4 0 33,-1 0 1,1 0-318,4 5 300,-3 1 0,3 6 11,-4-1-373,4 1 305,-3-1 0,3 1-77,-4-1-256,4 0 287,-3 1 0,5-1-156,-3 1 30,-2-1 226,3 0 0,-4-3 59,-1 0 62</inkml:trace>
  <inkml:trace contextRef="#ctx0" brushRef="#br1" timeOffset="67">7229 11866 7875,'-14'-19'-1103,"3"1"1254,1 2 0,5 1 830,1 3 1,3-3-318,1 0-384,0 0-109,0 3 0,4 1 589,-1-1-349,11-4-149,-6 3 0,12-2-32,-5 7-5,6-2-4,-3 4 0,6-2 27,2 1 0,-2 4 86,3-1-307,-3 3 69,-1 1 1,-1 1 81,-3 3 0,0 4-92,-8 7 1,2 3 50,-9 5 1,3 4 96,-3 4-1422,-5 7 731,-6 3 0,-5 4 162,-4 1 1,-1 1-85,-6 2 1,-1-2-1283,-3 3 1444,3-3 116,-4-7 1,5 0 23,0-6 0,4-5 9,0-2 1,5-4 298,-1-4 1,6-3-52,2-4 432,4-1-479,-2-5 1,5 1 700,0-3 1,1-3-709,3 3 0,4-3 4,7-1-315,3 0 234,5 0 0,-1-4-236,1 0 1,-4-3-358,0 3 1,-5 0-603,1 4 535,3 0 38,-5 0 1,3 0 572,-4 0 0,-1 0 0,1 0 0</inkml:trace>
  <inkml:trace contextRef="#ctx0" brushRef="#br1" timeOffset="68">7721 11946 8016,'-6'-6'870,"5"1"-528,-4 0 160,5 3 171,0-3-176,5 10-192,-4 2 1,8 5 36,-5 4 205,5-4-245,-3 10 0,6-8-244,-1 5-114,1 0 241,-1 4 1,0-4-385,1 0 143,4 0 0,-3-1-998,4-2 756,-6-4 1,-1-1 33,-2 0-1036,2 1 807,-4-6 1,6-1-596,-1-5 1088,1 0 0,-1 0 0,0 0 0</inkml:trace>
  <inkml:trace contextRef="#ctx0" brushRef="#br1" timeOffset="69">7995 11935 8016,'0'-12'91,"0"1"-91,-5 5 209,3 1 0,-4 1 1017,2 0-737,-2 0-43,-6 4 0,1 0 107,0 0 0,-5 6 62,1 6-585,-5-1 141,7 11 0,-5-1-184,3 6 63,2 0 61,-3 1 0,6-4-1257,2 2 601,3-1 358,5-3 187,0 1 0,5 0 0,1 0 0</inkml:trace>
  <inkml:trace contextRef="#ctx0" brushRef="#br1" timeOffset="70">8326 11626 8013,'0'-11'247,"0"0"-247,0 4 901,0-3-336,0 9 141,0-4 297,0 5-661,0 10 1,0 3 94,0 9 1,0 5-68,0 0-114,0 10-85,0-7 0,0 14-41,0-2-512,0-2 553,0 4 0,0-7-393,0 5 167,0-11-28,0 8 1,0-15-140,0 2 0,0-3 107,0-4-1002,0-2 700,0-1 0,0-7-104,0 2-1022,0-2 1133,5-2 1,-3 2 409,6-6 0,0 1 0,3-4 0</inkml:trace>
  <inkml:trace contextRef="#ctx0" brushRef="#br1" timeOffset="71">8611 11878 7959,'-6'-7'450,"-4"-3"277,9 9 33,-10-4 1,9 5-49,-6 0-229,1 0-186,-5 5 0,1 5 141,-1 5 1,2 6-82,3-2 1,-2 6-228,5 2-110,-5-1 202,8 2-404,-4-4 176,5 9 0,5-9-68,2 3 1,9-3-325,3-1 0,3-4 279,5 0-319,-3-10 280,9 1 1,-7-10 308,4 0-283,1 0 69,-2-5 1,2-6 482,-4-8-178,5-3 11,-8-1 0,4 0 73,-5 1 1,-4-1-58,0 0 1,-7-1 78,0-3 1,-2 2-254,-6-6 1,-2 1-261,-5-4 1,-5 3-684,-7 1 619,-8 4 0,-4 2 36,-7 5-175,2 10-687,-12-6 795,3 14-719,-4 1 588,4 6 0,3 5-155,7 1-618,9-1 681,5 1 0,11 3 483,2 0 0,3 0 0,1-3 0</inkml:trace>
  <inkml:trace contextRef="#ctx0" brushRef="#br1" timeOffset="72">9217 11604 7970,'-12'-5'0,"6"2"0,2-5 1821,3 6-584,1-3 547,0 5-1873,5 0 71,1 0-24,6 0 0,3 0-45,0 0 1,4-2 160,-4-1-1691,6 1 1097,-4-3 1,6 5-48,0 0 567,0 0 0,0-5 0,0-1 0</inkml:trace>
  <inkml:trace contextRef="#ctx0" brushRef="#br1" timeOffset="73">9822 11467 7983,'0'-12'1342,"0"1"-825,0-1 1,1 1 238,3-1 253,-3 1-568,4 0 1,-5-1 5,0 1 0,0-1-20,0 1 0,-1-1-128,-3 1-210,-2 5 79,-11 1 1,0 5-304,-6 0 179,-5 0-113,-1 5 0,-6 5-5,1 5 1,5 5-37,2-1 0,5-1-272,2 1 0,4-4 83,5 5 1,4-7-202,3 3 0,4-4-58,4 0 252,8-1 123,5-4 1,6-2-68,0-5 0,0 0-84,0 0 886,0-5-441,-1-2 1,0-4-65,-3-1 601,3 1-451,-10 0 1,9 0 414,-6 4 222,0-3-256,-3 8-194,-6-3-128,-1 5 1,-5 2 297,0 1-26,0 9-325,0 6 0,0 4 161,0 1 1,0 5-121,0 3 0,-1-2 0,-3 1 1,3-1-149,-3 2 1,3-2-187,1-2 0,1-3-1380,3 2 749,-3-1 516,4-8 0,-1 4-1149,0-6 550,-1 0 804,2-9 0,-3 5 0,3-5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10553 13979 10901,'11'0'920,"1"-4"-685,-1 1 1,1-6-120,-1 1 1,0-2 12,1-2 1,-1 0 120,1-3 0,0 1-60,4-5 1,-6 3-121,5-3 1,-5 0 86,5-4 1,-2 1-206,-2-1 0,0 0-16,-4 0 0,3-4 121,-2 1 1,-2-6-36,2 2 0,-4 0-127,3 0 1,-3-1-25,4-3 0,-4 4 83,3-1 1,-3 5-10,4-5 0,-6 5 53,2-5 0,1 6 107,-1-2 1,0 2-96,-4-2 0,0 3 6,0-3 0,0 3-27,0 1 0,-2 0 29,-1 1 1,0-1-52,-5 0 1,5 0 49,-5 0 0,4 0 139,-3 1 1,3-1-85,-4 0 1,1 0-51,-5 0 0,5 0 5,-1 1 0,4-1 74,-4 0 0,5 5-75,-5 3 1,2-2-6,-2 2 1,-2-1-22,2 0 1,-2 4 34,-1-4 1,3 4-134,1 0 0,-1 2 64,-3 3 1,3-4-89,0 4 1,1 0 109,-5 0 1,5 1-37,-1-2 71,0-2 0,-3 7 3,0-4 0,3 3 90,0-4-115,6 6 279,-8-8-250,8 8 1,-4-4 246,2 2-194,3 3 8,-4-4-62,5 5-906,0 0 644,-5 0 0,4 1 115,-3 3 0,2-2 24,2 6 0,0-4-78,0 3 0,0-3-32,0 4 135,0-6 0,0 5-129,0-3 198,0-3-162,0 4 738,0-5-439,-5 0-130,4 0 0,-8-5 15,5-3 1,1 2-4,3-2 0,-4 1-60,0-5 1,0-1-17,4-2 1,-1 1-15,-3-5 1,3 4 73,-3-4 1,-1 1-20,1-1 87,0-2 0,4 8-84,0-2 1,-3 6 221,-1 1-111,0 6-265,4-3 494,0 5-314,5 0 1,-2 0 126,4 0 1,-4 5-111,1 2 1,2 0 147,1 0 0,0 1-89,0 3 1,0 1-51,0-1 0,4 1 9,-4-1-4,3 0 1,2 1-135,-1-1 1,-3-4 79,-1-4 0,0 0-299,0 1 1,3-3-67,-2 3-1181,-3-3-124,0-1 1201,-5 0 0,0 5 1,0 1-1</inkml:trace>
  <inkml:trace contextRef="#ctx0" brushRef="#br0">11535 12906 8031,'-5'-12'799,"4"1"-66,-4 4-51,5 2-391,0 5 0,0 5-14,0 3 0,0 3 0,0 5 1,0 1-1,0 6 0,1 1-144,3 3 0,-2-2 111,6 6 0,-4-4-174,3 3 1,0-5 96,0 2 1,2-3-246,-5-1 0,4-4-16,-5 0 0,5-5-47,-4 1 87,5-2 40,-8-2 0,5-4-544,-2-4 235,-3-1-43,4-2 0,-5-2 139,0-1 0,0-7-428,0-6 0,0 1 185,0 4 0,0-2 8,0-2 1,-1 2 269,-3-2 0,2-2 1,-6 2 0,6-5 116,-2 1 1,-1 1-133,1-1 1,0 4 346,4-4 1,-4 5-120,1-2 0,-1 4 741,4 0-16,0 1 290,0 0-250,0 4 43,0 2-177,0 5-389,5 5 1,-3 2 1,6 4 1,-4 0-86,3 1 1,1 3-132,3 0 0,-3 0-20,0-3 0,-1-1-149,5 1 0,3-1-186,0 1 0,0-6 163,-3-2 1,3-3-32,0-1 1,0 0 106,-3 0 1,3-1 12,0-3 1,4-2 10,-3-6 1,3-1 46,-4-2 0,0 1 9,-3-5 1,-1 5 130,0-1 1,-3-3 6,0-1 0,-5 1-123,5-1 0,-5 5 207,0-1 1,-1 3-112,-2 0 1,3 5 423,1-1-218,0 5-289,-4-2 0,0 10 77,0 3 1,0 3-2,0 5 1,1 1-108,3 6 1,-3 1 96,3 3 0,-3 2-218,-1 5 1,4 1 45,0-1 0,1-4-104,-1 1 1,-3-10 104,3 2 1,2-4-54,2 0 1,-2-6-59,2-5 0,-5-4-568,0 3-815,4-4 596,-6 2-76,4-5 1,-4 0 1037,3 0 0,2-5 0,6-2 0</inkml:trace>
  <inkml:trace contextRef="#ctx0" brushRef="#br0">12277 12951 7998,'0'-11'1018,"0"4"-102,0-3 26,0 9-656,0-4 0,-1 5 167,-3 0-319,3 0 1,-4 5 105,5 3 1,0 6-44,0 1 1,-4 5 6,0-1 1,1 3-77,3 1 0,0-1-16,0 1 0,0 4-174,0 0 0,1-2-65,3-6 1,2 3 108,5-3 1,2-3-5,2-1 1,-2-3 35,2-5 1,3 2 92,1-5 1,3 0 4,0-4 1,1-6 148,0-6 1,0 1-142,0-5 1,-2 0 148,-2 1 0,-2-6-11,-6 2 1,0-2-65,-4-2 1,2-1-140,-5-3 0,3 3 79,-3-3 0,0 0-513,-4 0 0,0-4 233,0 5 0,0 4-765,0 7 0,0-1 325,0 0 0,0 5-447,0 3-322,0 6-477,0-3 1832,0 15 0,10-3 0,3 10 0</inkml:trace>
  <inkml:trace contextRef="#ctx0" brushRef="#br0">13088 12894 7998,'-7'-11'-1057,"-1"-1"0,4 1 1460,-3-1 1,3 5 108,-4-1 0,4 1 410,-3-5-638,-1 1 0,-3 1-19,-1 2 0,1-1-21,0 5 1,-1 1-19,1 3 1,-5 1-57,1 3 0,-1 2 56,1 5 0,-3 6-90,-5 2 1,4 2 57,0 2 1,5 1-176,-1 3 0,2 2 57,2 6 0,3-2-125,0-3 0,6 3-66,-2-3 0,4-2 127,4-1 0,3-3-260,9-1 1,1-5 88,6-3 0,5-7 24,3-5 0,2-1 145,1-2 0,3-2 95,-3-1 0,1-5-85,-8-7 0,0 2 126,-4-2 1,-2-2-6,-2 2 1,1-1-80,-4 0 1,-1 4 161,-4-4 0,0 0-141,-4 1 1,2-6-59,-5 2 0,3-1 57,-3 1 1,4-3-49,-4 3 1,3-1 41,-3 1 1,4-1 60,-4 5 81,-1-1 9,2 5 151,-3 5-245,3 0 1,-5 8-195,0 2 1,0 6 41,0 5 0,0 9 33,0-1 1,0 4-11,0-1 1,4 0-146,-1 4 1,1-5-244,-4 2 0,4-3 150,0-1 0,1-1-44,-1-3 0,-2-3 120,6-4 1,-6-5-480,2 1 1,1-4-64,-1 3 0,1-4-211,-1 1 1,-2-3 266,6-1 644,-5 0 0,7-5 0,-4-2 0</inkml:trace>
  <inkml:trace contextRef="#ctx0" brushRef="#br0">13625 12791 7950,'-6'-11'349,"1"0"0,1 3 313,0 0 10,0 6-356,4-3 0,-1 11 141,-3 5 1,3 7 29,-3 9 0,-1-2-88,1 6 1,-1 3-258,1 4 0,3 4 107,-3-4 1,3 1-349,1-1 0,1-6 128,3 2 0,-1-7-299,4 0 0,-3-8 51,4-4 0,-5-2-364,5-2-330,-5 0-747,7-4 537,-9-2 1,4-6 61,-5-3 1061,0 3 0,0-10 0,0 5 0</inkml:trace>
  <inkml:trace contextRef="#ctx0" brushRef="#br0">13271 13100 7950,'-5'6'-91,"4"0"471,-3-2 727,3-3-646,6 5 1,1-6 103,5 0 1,2 3-202,2 1 0,4 0-115,8-4 1,2 0-219,6 0 0,0-5 76,3-3 1,-2 2-1017,2-2 1,-7 5 252,0-5 656,-1 0 0,5-3 0,-1-1 0</inkml:trace>
  <inkml:trace contextRef="#ctx0" brushRef="#br0">14390 12871 7950,'-5'-11'-724,"4"-1"1450,-3 1-32,3 0 633,1-1-402,0 1-100,0 4-603,0 2 0,1 8-16,3 5 1,-3 0 71,3 11 1,1 2-15,-1 5 0,1-1-243,-1 1 0,-2 2 85,6-1 1,-6 3-399,2-3 0,1-2 236,-1-6 1,0 2-630,-4-6 0,4 0 191,0-4 0,-1-3-44,-3 0 0,2-6-667,1 2 369,-1-3 0,2-1 424,-8 0 0,1-5 412,-4-2 0,-1 0 0,-3 0 0,-6-6 0,-1-5 0</inkml:trace>
  <inkml:trace contextRef="#ctx0" brushRef="#br0">14230 12974 7950,'-6'-16'0,"-3"-2"-137,5-5 0,-3 1 182,3 3 1,0-1 323,4 5 1,4-4-86,0 4 1,5-1 243,-2 5 0,7 0-86,1-1 1,4 2 34,-3 2 0,4-1-140,-1 6 1,6-2-62,2 1 1,1 2 109,-1-1 0,-6 1-165,6 2 1,-9 2-130,4 1 0,-6 4 157,-1 4 0,-2 2-252,-2 2 1,-5 2-91,-2 2 1,-3 2-123,-1-2 1,0-2 68,0-2 0,-5 2-155,-2-2 0,-5 0 74,-3-4 1,2 1 59,-2-1 0,1-1-34,-1-2 1,2 1-205,-2-5 476,2 0-64,2 1 323,0-4 24,4 4 103,2-5-326,5-5 1,5 4-55,3-3 0,7-1 71,4 1 1,3 0-49,0 4 1,3 0-154,1 0 1,-5 0 80,1 0 1,-3 0-95,0 0 0,-1 5-62,-3 3 1,-6 2 90,3 1 1,-7 1-175,2-1 1,-4 2 57,1 2 0,-4-2-23,-4 2 1,-2-1 90,-6 1 0,0-5 58,-4 6 0,-1-10-19,-6 5 1,-1-2 70,-3 3 1,3-5-37,-3 1 0,3-6-17,1 2 1,4-2-235,0-2 1,5 0-81,-1 0-346,2-6 399,2 0 1,6-4-707,5 2 0,5-1 293,6 6 0,2-5 702,2 4 0,-2-5 0,14 3 0,-3-5 0</inkml:trace>
  <inkml:trace contextRef="#ctx0" brushRef="#br0">14847 12814 7950,'6'-11'-298,"0"-4"248,-6-1 1,0 1 768,0 4 0,3-1-118,1 1 0,0 3 520,-4 1-127,0 4 227,0-2-738,5 5 0,-4 6-193,3 6 0,-3 4 56,-1 7 1,0 1-112,0 3 1,2 1-133,1 2 0,-1 3 34,2-2 1,1-2-78,-2 1 0,2 0-102,-1 0 1,-1-2-407,4-5 0,-4-2-393,1-2 1,1-2 393,-1-6 0,1-3-1960,-1-1 997,-3-4 271,4 2 1,-4-5 1138,3 0 0,-3 0 0,4 0 0</inkml:trace>
  <inkml:trace contextRef="#ctx0" brushRef="#br0">15315 12791 7950,'8'-17'137,"0"1"1,3 4 288,4 0 0,-3 5 51,-5-1 1,-4 4-15,1-3 0,-3 3-91,-1-4 1,0 4-116,0-3 1,-1 4 99,-3-1 0,-3-1-135,-4 2 0,-4-1-175,0 4 0,-2 0 35,2 0 1,1 5-47,-5 2 1,1 7 103,-1 2 1,-2 4-153,1-1 1,-1 6-61,-2 2 1,0 5 167,0-2 0,6-1-65,1 2 0,8-5 59,0 5 1,5-4-195,0 3 1,3-5 55,3 2 1,8-3-274,4-1 0,5-4 114,-1 0 0,3-9-24,0 2 0,1-9 251,0 1 0,0-2-98,0-2 0,0 0 103,0 0 1,3-4-48,1 0 1,-4-5 56,-4 1 1,-5 0 8,1 0 0,-2-2 140,-2 2 0,-1-3-79,-2-5 0,-3 4-26,-5-3 1,0 2-118,0 1 1,-1 1 74,-3 0 0,-3 0-240,-4 4 0,-4-2 75,0 5 1,-2 0-169,2 4 1,-2 0-241,-2 0 1,3 0-1303,4 0-68,6 0 1906,1 0 0,5 5 0,0 2 0</inkml:trace>
  <inkml:trace contextRef="#ctx0" brushRef="#br0">15978 12757 7950,'0'-11'0,"4"-1"67,-1 1 0,1 3 168,-4 1 1,0 3 98,0-4 1,0 4-28,0-3 0,0 3 522,0-4-459,0 6 1,-1-3-136,-3 5 1,-2 0-12,-6 0 0,-4 1-3,-3 3 1,-3 2 59,-1 6 1,-3 3-105,-1 0 0,0 5-130,5-1 0,-1 8 59,0 3 0,1 0-187,3 0 0,3-3 16,4 3 1,2-4 48,3 0 1,2-2-225,5-1 0,0-1 53,0-3 0,0-1-122,0-3 1,6-4 48,5 1 0,1-2 149,3-6 1,1-1 64,0-3 0,4 0 3,-1 0 0,-1-1 88,1-3 1,0 2-116,4-6 0,-4 1 161,0-5 1,-5 1-56,1-1 0,-4 1 168,-3-1 1,-3 1-44,-5 0 0,0-1-107,0 1 0,-1-1-98,-3 1 0,-4 5-141,-7 2 1,-3 3-445,-4 1 0,3 0 305,0 0 1,8 0-1435,0 0 670,2 5 1088,3 1 0,1 5 0,5 1 0</inkml:trace>
  <inkml:trace contextRef="#ctx0" brushRef="#br0">16138 12791 7950,'0'-11'0,"0"0"592,0-1 171,0 6 0,0-1 482,0 4-338,0 1-531,0-3 0,0 7-103,0 1 0,0 7-54,0 6 1,0 4-47,0-1 1,0 3-1,0 0 1,-4 1-91,0 0 0,0-4 83,4 0 1,0 0-266,0 4 0,4-1 79,0-3 1,5 1-307,-2-5 1,1 0 184,3-3 0,-2-1-105,7 1 1,1-6 68,2-2 1,3-3 93,1-1 0,0 0-60,-1 0 1,1-4-30,0 1 0,-4-5-19,0 4 0,-5-5-20,1 2 0,-7 0 126,-4 0 0,-5-1 85,-7-3 0,-5-1 0,-10 1 0</inkml:trace>
  <inkml:trace contextRef="#ctx0" brushRef="#br0">16058 13008 7950,'0'-6'1786,"6"-3"-1443,6 5 0,-1 1-153,4 3 1,2-2 61,-2-2 0,4 3-17,-4-3 1,5-1-255,-1 1 1,3-3 96,1 3 0,0-1-359,0 1 1,-2 2-142,-2-6 0,1 5-1159,-4 0 513,-1-4 0,-5 5 1068,-2-6 0,-3 1 0,-5-5 0</inkml:trace>
  <inkml:trace contextRef="#ctx0" brushRef="#br0">16172 12734 7950,'0'-11'200,"0"-1"0,1 5-158,3-1 0,6 4 255,5-3 0,1 3 447,-5-4 1,4 6-320,1-2 0,6-1-204,-3 1 1,8 0-181,-8 4 0,5 0 129,-5 0 1,3 0-160,1 0 1,-4 0 77,0 0 1,-4 0-19,4 0 0,-5 4-65,1 0 0,-2 4-28,-2-5 0,1 6 114,-1-1 0,1 2-18,-1 1 1,0 5 166,1-1 1,-1 1-85,1 0 1,-1 1-126,0 6 0,-3 0 100,0 0 0,-5 0-224,5 0 1,-5-2 60,0-2 1,0 1-63,1-4 0,-3-1-182,3-4 0,-3 1 105,-1-1 0,0-3-983,0-1 427,0-4-804,0 2 425,0-5 457,-5 0 1,3-1 244,-6-3 1,0-2 402,-3-6 0,3 1 0,1-1 0,-5 1 0,-3 0 0,0-6 0,3-1 0</inkml:trace>
  <inkml:trace contextRef="#ctx0" brushRef="#br0">16549 12791 7950,'0'-17'24,"0"-4"94,0 6 1,1-4 171,3 4 1,6-4-1,5 4 1,2-1 233,-2 5 0,-1 3-137,5 1 0,0 0 1,4 0 0,-4-2-82,0 5 1,0 0-84,4 4 0,2 1-93,-2 3 1,2-1-109,-6 4 0,3 1-15,1 3 1,-5 1 128,-3-1 0,-2 2-304,-2 2 1,-3-1 93,-1 5 1,-4-1-116,1 1 1,-4 3 34,-4-3 1,-4-2 59,-7 2 1,-7 0 81,-4 4 0,-2-1 2,1-3 1,3 1 130,-3-5 1,3 4-77,1-3 1,6-1 72,1-4 0,8 0-91,0-4 1,5 3 158,0-2-130,1 2 1,7 0 74,3-2 1,2 1-137,2-5 1,0 3-8,3-3 0,3 0-265,5-4 0,0 0 94,0 0 0,3 0-510,1 0 1,1 0 302,-1 0 1,-5 0-326,1 0 1,-1-4-48,-7 0 762,5-5 0,-7 3 0,4-6 0</inkml:trace>
  <inkml:trace contextRef="#ctx0" brushRef="#br0">17303 12597 7950,'-7'-11'0,"3"-1"0,4 6 1573,4 2-500,-2-2-285,8 5-315,-9-4 0,4 6-47,-5 3 0,0 6-191,0 5 1,0 5-14,0-1 0,0 3-444,0 1 0,0 0-113,0-1 1,0 1-387,0 0 0,4 0 329,0 0 1,3-2-275,-3-2 0,4 3-535,-5-3 0,5-1 200,-4 1 1001,5-5 0,-3 7 0,6-3 0</inkml:trace>
  <inkml:trace contextRef="#ctx0" brushRef="#br0">17440 13111 7950,'-7'12'0,"1"-5"0,2 1 0,3-1 1587,-3 5-517,3-1-133,1 1 1,1-2 131,3-3-72,-3 4 1,8-9 225,-5 6-397,0-6-839,1 3 192,1-5-1991,0 0 1242,0 0 570,-6-5 0,-6-1 0,0-5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268"/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8657 17851 6483,'0'0'0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8737 8634 7616,'-1'-6'634,"-3"2"-356,3 3 89,-4 1 3,5-5-263,0 3 189,0-3 69,0 5-340,0-5 92,0 4 1,0-5-194,0 2-29,0 3 225,0-10-90,0 5 1,0-2 26,0 1 0,0 3 36,0-4-44,0 1 0,0-5-13,0 1 1,0 3 17,0 1 0,0-1-16,0-3 1,0-1 36,0 1 1,0-1-1,0 1 1,0 0 11,0-1 1,0-3-30,0 0 1,0-1 47,0 5 1,0 0-43,0-1 0,0-3 28,0 0 1,0-2-15,0 2 0,0-1-58,0-3 0,0-3-11,0 3 1,1-1-13,3 1 1,-3-3-84,3 3 0,-2-3 118,2 0 1,-3 3-66,3-1 1,-3 3 47,-1-2 0,2-3 32,1 3 0,-1 1-37,2-1 1,-2 0-10,2-4 1,-3 4 43,3 0 0,-2 4-23,2-4 0,-2 0-26,1-4 0,-1 4 26,-2 0 1,3 0-39,1-4 0,0 0 26,-4 1 1,0-1-46,0 0 1,0 0 18,0 0 1,0 0-5,0 1 1,0-1 5,0 0 1,0 0-8,0 0 1,0 4-30,0 0 1,0 4 36,0-4 0,0 5 12,0-1 0,0 2-16,0 2 1,0-1-43,0 1 1,0-2 40,0-2 0,0 1 20,0-5 0,0 1-38,0-1 0,0-3 18,0 3 1,0 2 20,0-2 1,0 1-25,0-1 1,0 1 44,0 3 0,-4 2-35,0-2 0,1 2 37,3 2 0,-4-1-30,0 1 1,0-1-9,4 1 17,0 0 0,-1 0 5,-3 4 17,3-3-27,-4 3 0,5 0 63,0-1-50,0 6 152,0-9-67,0 10 14,0-9-88,0 9-12,0-4-361,0 5 1,5 5 0,1 1 0</inkml:trace>
  <inkml:trace contextRef="#ctx0" brushRef="#br0">8703 17839 6695,'-7'0'528,"2"-1"-420,5-3 0,-1 3 98,-3-3 13,3 3-31,-4 1 381,5 0-388,-5 0-200,4-5 167,-5 4-211,6-4 194,0 5-59,0-6 2,0 5 29,0-4 0,0 4-57,0-3 1,0 2 145,0-6-73,0 5-24,0-7 0,0 4-22,0-6 1,0 1 7,0 0 0,0 2-42,0-3 0,0 3 28,0-6 0,0 2-56,0 2 1,0 0 45,0-1 1,4-3 4,0 0 1,0 0-27,-4 3 0,1 1-7,3-1 0,-3 0 12,3-4 1,1 4 3,-1-4 1,1 4-30,-1 0 0,-3 1 29,3 0 0,-2-5 0,2 1 1,-3-4-11,3 4 1,-2-4 13,-2 4 0,0-6-7,0 2 0,3 1-72,1-1 1,0 4 23,-4-4 0,0 4-5,0-4 1,4 4-29,0-4 1,-1 3 52,-3-3 1,0 4-10,0-4 0,2 5-7,1-1 0,-1 1 18,2-1 1,-3 2-7,-1-2 0,0-2 3,0 2 1,1 0 48,3 3 0,-3 1-46,3 0 0,-3-5-22,-1 1 1,0 0 22,0 3 0,0 1-16,0 0 0,0-5 13,0 1 1,0 0-19,0 4 1,0-5 4,0 1 0,0-4-5,0 4 1,0-2-6,0 2 0,4 2-2,0-2 1,0-1-26,-4 0 0,0 1 34,0 4 0,0-1 0,0 1 0,0 0-4,0-1 1,0 1 3,0-1 1,0-3-1,0 0 0,0 0 4,0 3 1,0-3 30,0 0 1,0-1 7,0 5 1,0 0-10,0-1 0,0 1-21,0-1 1,0 5 54,0-1 0,0 1-47,0-5 1,0 4-32,0 1 0,0 3 57,0-4-52,0 6-1,0-8-6,0 3-24,0-4 40,0 0 1,0-1 52,0 1-50,0 4-4,0-3 77,0 4-74,0-6-3,0 1 1,0 3 36,0 1 2,0 4-54,0-2 0,0 4 33,0-3-18,0 3 0,0-5 10,0 2 17,0 2-21,5-8 0,-4 4-6,3-5 0,-3 3 2,-1 0 1,0 4-3,0-3 1,0 3-10,0-4 0,0 5 19,0-5-28,0 5 18,0-2-12,0 0 11,0 4 29,0-4 40,0 5-55,0-5 68,0 4-59,-5-4 37,4 0-36,-4 3-1,5-3-82,0 5-191,0-5-1210,0 4 1066,0-4 0,0 3 394,0-1 0,-5-4 0,-2-4 0</inkml:trace>
  <inkml:trace contextRef="#ctx0" brushRef="#br0">8737 16058 7928,'-6'0'-887,"-1"0"993,3 0 587,3 0-117,-4-5 374,5 3-361,0-3-173,0 5-167,0-5-58,5 4 1,2-4-19,4 5 1,0 0-3,1 0 0,3 0-26,0 0 1,0 0-94,-3 0 0,4 0 111,3 0 0,-1 0-56,1 0 1,0 0 42,4 0 1,0-1 20,0-3 0,1 1-12,3-4 1,-3 3-9,2-4 1,-2 4-54,-1-3 0,-1 4-3,-3-1 1,1 3-83,-5 1 1,1-1 121,-5-3 0,0 3-149,1-3 121,-1 3-297,1 1 47,-6 0 82,4 0-128,-8 5-373,3-4-932,-5 4-1472,0-5 2966,-5 0 0,-2 0 0,-4 0 0</inkml:trace>
  <inkml:trace contextRef="#ctx0" brushRef="#br0">9833 15886 7480,'-6'-7'-3,"2"-1"162,3 6 1,0-7 222,-3 5 1,1-4 593,-4 5-600,4-1 1,-6 2 167,5-1-58,-4 1-351,1-3 0,-4 5 44,-1 0 1,5 2-89,-1 1 0,2 0 44,-2 5 1,-2-1-142,2 5 0,2-1 71,-1 0 1,4 2-56,-1 2 0,-1 2-62,1 2 1,0 2 28,4-2 1,2 2-79,2-2 1,2 1 57,5-5 1,5 1-33,-1-5 0,5-1 59,-1-2 0,-1-3-4,1-5 1,-1 0 39,1 0 0,5 0 2,-5 0 0,5-5-11,-5-3 1,3-3-2,0-4 1,1 1-34,0-5 1,-1 3 32,-3-3 1,-3 1 105,-4-1 0,-5 2-66,1 1 1,-6 2 9,2-5 0,-4 4-97,-4-4 1,-3 4-4,-8-4 1,1 5-50,-5-1 0,0 2 67,-4 2 1,0-1-342,0 1 1,0 3 117,0 1 0,2 4-361,2-1 1,2 3 29,6 1 1,-1 0-900,1 0 1475,5 5 0,-5 1 0,5 6 0</inkml:trace>
  <inkml:trace contextRef="#ctx0" brushRef="#br0">10267 15715 7855,'-11'0'714,"5"0"264,1 0-59,5 0-590,0 5 1,0-2-99,0 4 0,0 1 26,0 3 0,0 5-60,0-1 1,0 5 0,0-1 0,3 3-72,1 1 0,0-1 86,-4 1 1,4 0-176,0 0 1,1 0 46,-2 0 1,0-6-323,5-1 1,-5-1 26,5-4 0,-4 2-88,3-9 1,-3 3-519,4-3-818,-6 0-372,9-4 2007,-10-5 0,4-6 0,-5-7 0</inkml:trace>
  <inkml:trace contextRef="#ctx0" brushRef="#br0">10187 15749 7836,'-6'-11'658,"2"1"-426,8 2 1,-1-1 240,4 5 0,-4-1 17,1 2 0,2 1-140,2-1 0,2 1-25,1 2 0,4 0-85,1 0 1,0 0-145,-1 0 0,2 0 54,2 0 0,1 4-136,-5 0 0,4 5-164,-3-2 0,-1 0 106,-4 0 1,1 0-76,-1 0 0,-3 3-2,-1-2 0,-4-2-180,1 2 1,-3-4 61,-1 3 1,0-3 91,0 4 0,0-4 116,0 3 1,-5-3 5,-3 4 0,-3-4 49,-4 3 0,1-1-81,-5 2 1,3 1 128,-3-5 1,5 3-91,-1-3 0,2 4 205,2-4-47,0-1 246,-1 2-151,6-3-120,1 3 0,6-5-14,3 0 0,3 0 135,9 0 1,0 0-241,3 0 1,3 4 93,-3-1 1,2 1-73,2-4 0,0 2 52,0 1 0,0 0-104,0 4 0,-4-3 17,0 4 0,-5 0-8,1 3 1,-4 0-7,-3 1 0,1-1 4,-5 1 0,-1-1-68,-3 0 0,0 1 58,0-1 0,-5 5-89,-2-1 0,-7 0 101,-1-4 1,-5 1-4,5-1 0,-5-1 20,1-2 1,-3 1 6,0-5 0,-1 3-15,0-3 1,1 0 8,3-4 0,3-4-345,4 0 0,2-5-119,3 2-244,-4-3 1,10-2 21,-3 1 1,3-1-701,1 1 1393,5 0 0,1-1 0,6 1 0</inkml:trace>
  <inkml:trace contextRef="#ctx0" brushRef="#br0">10884 15692 7864,'0'-7'0,"0"-1"0,0 6 857,0-9 0,-5 10-214,-3-3 1,-2 3-253,-1 1 0,-1 0-135,1 0 0,-4 1-121,0 3 0,-5 1-118,5 3 1,-5 2 126,1-2 0,2 0-153,2 0 1,-1 2 72,0-2 1,3-2-134,5 2 32,-2-1 1,5 1 51,-3 0 1,3-5-160,5 5 108,0-5 0,5 5 34,3-4 0,2 5 86,1-1 1,4-3-9,1-1 0,4 1-6,-1-1 1,-1 3 17,1-3 1,-4 5-38,4-2 1,-5 0 14,1 0 1,-1 0-117,1 0 1,-2 3 53,2-2 0,-2-2-118,-1 2 0,-5 0 76,1 3 0,-4 1-158,3-1 0,-4 0 117,0 1 1,-3 0-158,-3 4 1,-4-4 151,-4 4 0,-4-4 16,-1 0 0,-3-2-70,4-2 1,-4 2-31,4-3 1,-2 0-120,2 0 1,3-4-84,-4 1 1,7-3-257,2-1 1,3 0-814,-4 0 521,6 0 918,-3 0 0,5 0 0,0 0 0</inkml:trace>
  <inkml:trace contextRef="#ctx0" brushRef="#br0">11044 16092 8403,'6'0'3571,"-1"5"-2435,-5-4-385,0 9 1,-1-8 126,-3 2-225,3-3-1810,-4-1 669,5 0 0,-5-5 1,-1-2-1</inkml:trace>
  <inkml:trace contextRef="#ctx0" brushRef="#br0">8737 6830 8469,'5'-7'1977,"-4"2"-1734,9 5 0,-3 0-39,4 0 1,-3 0-5,-1 0 1,-3 0-83,4 0 0,-1 0 118,5 0 1,-1 0 14,1 0 0,4-4-47,3 1 0,3-6 35,1 1 0,0 2-32,-1-2 0,1 1-44,0-5 0,0 5 29,0-1 1,-4 2-128,0-2 0,-5-1-105,1 5 0,-2-1 241,-2 1-399,1 3 0,-5-4 38,1 5-411,-6 0 67,3 0-223,0 0 468,-3 0 0,4 0-427,-2 0-509,-3 5 0,4-2 1195,-5 4 0,5 1 0,2 3 0</inkml:trace>
  <inkml:trace contextRef="#ctx0" brushRef="#br0">9822 6464 8275,'-6'-5'1585,"-5"4"-1283,5-4 1,-5 10-102,-1 2 0,0 4-79,-4 0 0,4 2 78,-4 2 0,0 3-149,1 5 0,-4 3 15,3 1 0,1 1 84,4-2 1,-1 0-192,1 4 1,1-4 112,2 0 0,3-2-110,5-1 0,0 0 88,0 0 0,1-1-88,3-3 1,3-3 60,4-5 1,5 1-156,3-1 1,3-4 27,1-4 1,1-1 107,3-2 0,-2-7 74,5-4 1,-3-4-76,4-4 1,-5-3 181,5 3 1,-6-2-101,2-2 1,-8 1 81,-4 3 0,-2-1-3,-2 5 0,-5-2 137,-2 2 0,-4 1-51,-4-5 0,-2 1-94,-5-1 0,-6-1-294,-2 4 1,-2 0 104,-2 1 0,0 2-233,0-2 1,1 2-55,3 2 0,-1 1-187,5 2 1,-4-1 21,4 5 1,3 0-206,5 4-1416,4 0 1087,-2 6 1019,10 0 0,6 10 0,7 2 0</inkml:trace>
  <inkml:trace contextRef="#ctx0" brushRef="#br0">10199 6590 8137,'-12'-10'383,"1"2"-255,5-2 1081,-5 4-744,10-1 1,-5 2 975,2 5-1067,3 0 1,-4 3-231,5 4 1,0 6-113,0 10 0,0 0 83,0 0 1,0 1-182,0 2 0,4 0 69,-1 4 1,2-3-88,-1 3 1,-1-4-21,4 0 0,-3-5-275,4-2 0,-6-5-249,2 1-147,2-3-707,-4-5 600,8-2 87,-9-5 0,8-5 37,-5-3 758,0-7 0,-4 2 0,0-3 0</inkml:trace>
  <inkml:trace contextRef="#ctx0" brushRef="#br0">10085 6658 8137,'-5'-14'-938,"-3"3"1,3 2 1775,1-2 0,3-1-238,1 1 1,0-1-212,0 1 0,1 0-77,3-1 1,2 1 144,6-1 1,-1 5-100,0-1 1,5 0-119,-1-3 1,5 1-213,-1 2 1,3 3 90,1 5 1,0-4-210,-1 1 0,-3 0 19,0 7 0,-5 2 3,2 6 1,-4-1-90,0 0 0,-2 1-125,-3-1 1,2 2 32,-5 2 1,0-2 126,-4 2 0,-1-1 54,-3 1 1,-2-2 0,-6 2 0,-1-2 132,-2-2 0,3 5-75,-4-1 0,2-1 14,-1-7 0,2 4 52,-2-4 0,-1 0 151,0 0 1,3-3 303,5 4-110,-2-6 168,3 3-181,1-5-337,1 0 54,15 0 0,2 0-13,7 0 0,2 0-40,-2 0 1,-1 0-15,1 0 0,-4 0-115,4 0 1,-1 0 71,1 0 0,1 0-89,-4 0 1,3 4-36,-4 0 0,0 5-113,-3-2 0,-1 3 161,0 2 0,-4 1-181,-3 2 0,-3-3 107,-1 4 0,-3-2 57,-4 1 0,-1-2 88,-7 2 1,-3-1-103,-1 1 1,-3-2 235,0 2 0,0-4-107,3-3 0,-5 1 99,5-5 0,-4 1-222,8-2 1,0-1-195,3 2 1,1-4-53,-1-4 1,6 1-361,2-4 0,3-1 8,1-3 0,5-1 704,3 1 0,2-6 0,1-1 0</inkml:trace>
  <inkml:trace contextRef="#ctx0" brushRef="#br0">10770 6498 8021,'-4'-17'990,"0"1"-584,0 9 0,-1-2-125,-2 5 0,-3 0 35,-2 4 0,1 0 89,-1 0 0,-4 5-222,-3 3 1,-3 0-64,-1 3 1,1-2-79,-1 6 1,0-1 74,0 1 0,1-2-75,3 2 0,-2 2-36,2-2 1,2 0-9,2-3 1,4-1 62,3 1 0,3-5-8,5 1-74,-5-1 0,5 4 73,0-4 1,6 2 27,9-5 1,-1 0-14,5-4 0,4 0-43,4 0 0,3 0 40,-3 0 1,4 0-33,-5 0 1,1 0 15,-4 0 1,0 1-8,-1 3 1,-4-3-110,-3 3 0,2 2 117,-2 2 1,-4 2-129,-3 1 1,-5 1 56,0-1 0,-1 4-71,-2 1 0,-2 0 81,-1-1 0,-4-1-3,-4 5 0,-4-3 41,-1 3 0,-4-4 9,1 4 1,-1-5-78,1 1 0,-3-2 37,3-2 0,3-5-1474,0-2 690,4-2-431,5-2 0,4-2 1220,6-2 0,9-2 0,6-5 0</inkml:trace>
  <inkml:trace contextRef="#ctx0" brushRef="#br0">10998 6898 13914,'-6'8'3391,"2"-1"-2904,3-4 0,1 3-644,0-2-443,0-3-2172,0 4 2197,0 1 0,1-5-1566,3 3 2141,-3-3 0,9 4 0,-3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3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1508 7698 8380,'0'-7'490,"0"2"49,0 5-24,0-5-280,0 4 0,0-5 152,0 2-177,0 2-50,5-3 1,1 4-87,5-3-20,6 3-21,1-9 0,5 9-125,-1-3 1,2-1 90,3 1 1,-2-4-127,6 5 1,-4-5 178,3 4-135,0-5 113,5 8 1,-5-5 49,1 2-87,-6 3 55,8-5 192,-9 1-196,4 4 15,-5-4-12,0 5 214,0 0-96,-6-5 1,1 4-36,-3-3-52,-7 3 64,7 1 28,-8 0-270,-1 0 40,-1 0 33,-5 0 79,-5 0 0,-7 0-223,-7 0 190,-2 0-69,-2 0 0,-5 3-15,-2 1 0,-3 4 47,-2-4 0,-3 3-5,0-3 1,-1 5 11,1-1-452,7-3 551,-12 5 0,17-8-184,-9 6 117,9-6 0,-2 7 25,5-5-63,5 0 79,2-4-31,4 5 661,6-4-614,1 4 263,5-5-377,0 0 1,6 0 61,6 0 238,4 0-130,7-5 0,6 3 184,5-6-17,1 6-157,9-9 0,-3 6 159,4-2 1,-3-3-93,0 2 0,-4-1 42,4 2 0,-9-2-60,1 5 1,-8-1 12,-3 1 1,-6 3 127,-5-3-1035,-6 3 524,4 1 1,-9 1-2073,3 3 1126,-13 2 445,-3 5 678,-16 1 0,-6 4 0,-7 2 0</inkml:trace>
  <inkml:trace contextRef="#ctx0" brushRef="#br0" timeOffset="4">15441 14196 7870,'-6'-5'-120,"-4"4"472,8-4 0,-3 6-87,5 3 1,-4-2-70,1 6 0,-3 1-7,3 6 1,0 3 7,-4 5 1,4 5-72,-1 2 1,-2 8 0,-2 4 0,-2 7 13,-1 5 0,-1 3-368,1 4 1,-4-2 199,7-26 1,0-1 0,-2 0 0,0 1 42,0 1 1,1 0 0,0-1 0,0-1 49,0 1 0,-1-1 1,-4 26-61,-1-1 1,2-1 19,2-6 1,1-5-4,2-3 1,-1-5 1,5 1 0,-1 0-39,2-4 0,1 2-11,-2-9 1,-1-1-57,2-3 0,-2-5 99,1-3 1,2-2 110,-1-2-621,1 1-89,2-6-76,0-1 121,-5-5 0,4-5 537,-3-3 0,3-7 0,1-3 0</inkml:trace>
  <inkml:trace contextRef="#ctx0" brushRef="#br0" timeOffset="5">15464 14265 7895,'-5'-12'0,"0"5"0,-3-1-176,3 5 0,5-3 306,0 2 304,0 3 1,-4-5 185,0 2 79,1 3-367,3-4 65,0 5-307,0 5 0,-5-3 106,-3 6 1,-2-1-186,-2 5 1,-3-1-9,0 1 0,-2-2-114,2-3 1,2 4 106,-2-4 1,6 2-263,2-1 201,-1 2-230,2-9-167,1 4 315,5-5 1,1 0-19,3 0 0,-2-1 59,6-3 1,0 2-111,3-6 1,3 0 141,-3-3 1,-1 0-3,-6-1 0,1 1 191,3-1-139,2 1 1,-9-1 298,3 1-15,-3 0-109,-1-1 1,2 2 122,2 2 284,-3 3-111,4 5 260,-5 0-515,5 0 1,1 5-10,6 3 1,-1 2-38,1 2 1,-2-1-105,-3 0 0,4 1 33,-4-1 1,2 1-100,-1-1 0,-2-3-159,-2-1 1,-2 0-1080,6 0 1262,-6 3 0,4-3 0,-6 4 0</inkml:trace>
  <inkml:trace contextRef="#ctx0" brushRef="#br0" timeOffset="6">14253 15966 7801,'0'-7'-517,"0"-1"357,0 6 407,0-9 1,0 9 172,0-6 20,0 6 0,0-5-128,0 4 24,0 1-289,-5-3 0,-1 5 37,-6 0 1,1 0 28,0 0 1,3 2-22,0 1 0,1-1-24,-5 1 1,-3 2-28,0-1 0,0 4 3,3-4 1,1 3-30,-1-3 0,5 4 155,-1-4-99,1 4-29,-5-1 0,2 0-77,2 1 1,3-4 102,5 3-40,0-4 0,2 6 7,1-5 1,0 3-4,4-3 0,1 5-47,4-1 1,0-2 43,3 2 1,-2-5-78,2 5 0,-2-2 64,-2 2 0,5 2-2,-1-2 1,0 2 4,-3 1 1,-2 1-4,-3-1 0,2 2-28,-5 2 1,0-2 19,-4 2 1,0 1-46,0 0 0,-5-1 47,-3-4 0,-3 5 118,-5-1 1,0 0-52,-3-4 1,-3 1 123,3-1 0,-6 1-126,-2-1 1,1-1 109,3-2 0,5 1-135,3-5 0,2-1 80,2-3-637,-1 0 254,6 0-730,1 0 0,10-3 126,3-1 1,6-5 856,1 1 0,10-2 0,-1-1 0</inkml:trace>
  <inkml:trace contextRef="#ctx0" brushRef="#br0" timeOffset="7">14459 16058 7747,'0'-12'306,"-1"2"382,-3 3-49,2-4 506,-3 10-735,5-4 0,-1 5-106,-3 0 0,3 5-173,-3 3 0,-2 3 70,-2 4 0,-1 3-117,2 5 1,-3 4-1,2-1 0,2 1-153,-2-4 0,4 3 31,-3 1 1,4-4-148,-1-4 1,2-4-848,-2 4 452,3-5-797,-4 3 587,5-6 245,0-5 1,1 0 57,3-6 0,-3-6 487,3-1 0,-3-8 0,-1-3 0</inkml:trace>
  <inkml:trace contextRef="#ctx0" brushRef="#br0" timeOffset="8">14390 16069 7747,'0'-11'0,"0"-6"0,2 8 217,1-2 561,-1 2 38,3-2-180,0 4-254,-4 2 1,5 10-75,-2 3 1,-1 3-115,4 5 0,-3-2-12,4 5 1,-4 0-65,3 3 0,1 5-12,3 0 0,1-1-148,-1-3 0,0-1-284,1-3 0,-1 1 178,1-5 0,-1 1-363,1-5 1,-1-1-432,0-2-283,1 2 230,-1-9-349,-4 4 1344,-2-5 0,-5 0 0,0 0 0</inkml:trace>
  <inkml:trace contextRef="#ctx0" brushRef="#br0" timeOffset="9">14299 16309 7753,'-6'0'782,"1"0"-500,15-5 1,-3 4-173,8-3 0,2-1-140,-2 1 1,6-4-297,-2 5 0,2-1 25,2 4 0,0-4-211,0 0 1,-2 0-120,-2 4 631,3 0 0,-4 0 0,4 0 0</inkml:trace>
  <inkml:trace contextRef="#ctx0" brushRef="#br0" timeOffset="10">14721 16343 7753,'7'0'101,"-1"-1"226,-2-3-12,-3 3 1,4-9 1116,-5 2-879,0-2 0,0-1-150,0-1 1,0 1-89,0-1 1,0 1-158,0-1 1,0 0 24,0-3 1,0 2-61,0-2 1,-3 2-110,-1 2 64,0-6 1,0 4-190,0-2 1,0 6-326,4 2 239,0 4-166,0-2-39,0 0-36,0 4 313,0-4 0,0 6-74,0 3 39,0-3 0,6 8-2,1-5 1,0 3-128,0-3 1,1 0 78,3-4 1,1 0-13,-1 0 0,0 0 127,1 0 1,-1 0 102,1 0 0,-1-1-55,1-3 0,-1 1 154,0-4 0,0 3-105,-4-4 1,3 4 94,-2-3 0,2 3 181,1-4 0,-3 2-111,0-2 1,-2 2 98,2 2 1,1 2 157,-6-6 25,6 6-138,-7-4-204,3 6 1,-5 2 41,0 2 1,0 2-22,0 5 0,-4 2-55,0 2 0,-4 3-94,5 5 0,-3 0-47,3 0 1,1-1 37,-1 1 1,-2 0-348,1 0 1,0 0-75,4 0 0,0-6-263,0-1 0,4-4 201,0 0 1,1-1-179,-2 1 1,0-6 62,5-2 628,-1-3 0,5-1 0,-1 0 0</inkml:trace>
  <inkml:trace contextRef="#ctx0" brushRef="#br0" timeOffset="11">15178 16058 7761,'0'-12'718,"0"1"0,0 5-190,0-5-39,0 10 1,0-3-75,0 8 1,0 4-166,0 7 0,4 1-83,0 4 0,1 5-13,-1-2 1,-3 3-88,3 1 0,-3-3 99,-1 3 0,4 1-333,0-2 0,0 1 135,-4-4 0,0-5-131,0-3 0,1-2-88,3-2 0,-3-3-680,3-1 15,-3-4-611,-1 2 723,0-5 1,-1-5 322,-3-3 1,1-2 480,-4-1 0,-1-11 0,-3-2 0</inkml:trace>
  <inkml:trace contextRef="#ctx0" brushRef="#br0" timeOffset="12">15144 16058 7761,'6'-12'-396,"1"1"277,-3-1 0,1 1 459,2 0 1,3-1 10,-2 1 0,7 3 43,4 1 0,-1-1-201,1-3 1,-1 3 10,1 0 1,1 6-93,-5-2 1,4 1 37,-3 0 1,3 1-88,-4-1 1,-1 3 127,-6 3 0,0 1-201,-4 8 0,0-2 32,-4 9 0,-5-4-46,-3 4 0,-8 1 116,-7 7 1,-4-3-4,-3 3 0,-3-3-63,2-1 0,4-4-1,0 0 0,4-5-954,4 1 467,2-2-1262,11-2 1724,1-5 0,10-1 0,1-5 0</inkml:trace>
  <inkml:trace contextRef="#ctx0" brushRef="#br0" timeOffset="13">15624 16058 7747,'0'-12'3202,"0"1"-2813,0 5 1,0 2-22,0 8 1,0-2-112,0 6 0,0 1-113,0 6 1,0-1 56,0 5 0,-2 0-150,-1 4 0,1 0 33,-1-1 0,0-3-130,-1 0 0,3 0 24,-3 4 1,3-1-191,1-3 1,0 1 49,0-5 0,4 1-29,0-5 1,4 1 95,0-1 0,2-3 64,2-1 1,-1-3-5,0 4 1,1-6-42,-1 2 0,4-3-56,1-1 1,-1 0-51,-4 0 0,5 0-199,-1 0 0,1-1-459,0-3 1,-4 2 337,3-6 0,-3 4-893,-4-3 1395,2-1 0,-4-3 0,5-1 0</inkml:trace>
  <inkml:trace contextRef="#ctx0" brushRef="#br0" timeOffset="14">16023 16161 7747,'-10'-12'268,"3"1"1,2-1 103,5 1 925,0-1-409,0 1-41,0 5-350,0-4-467,0 8 130,0 7 1,0 7-1,0 7 0,0 2-154,0-2 0,0 3 73,0 1 1,0-2-345,0-2 0,0 3 107,0-3 1,0-3-532,0 0 1,0-4 67,0 0 0,1-2-963,3-2 493,-3 2 1091,4-9 0,0 4 0,1-5 0</inkml:trace>
  <inkml:trace contextRef="#ctx0" brushRef="#br0" timeOffset="15">16149 16126 7739,'0'-11'350,"-1"1"675,-3 2-357,3-2 8,-4 9-200,5-4-213,0 5 0,0 8-131,0 4 1,0 7 67,0 0 1,0 3-161,0 0 1,0 1 49,0 0 0,0 0-143,0 0 0,3-2-307,1-2-44,0 3 0,-4-9-24,0 2-164,5-8 157,-4-1 240,5-6 2,-6-6 1,0 0 60,0-5 0,0-2 158,0-2 1,0 2 58,0-2 1,-4 1 181,0-1 1,0 2-31,4-2 1,0-2 94,0 2 0,0 0 269,0 3-120,0 1-344,0 0 217,0 4-464,5 2 1,3 10-33,7 3 0,-2 3-38,2 4 0,-1-2 23,1 2 1,-1-1-111,5 2 0,-4-4 64,4 3 0,-3-2 127,3-1 1,-4-5 106,4 1 0,-4-6-36,4 2 0,-4-3 108,4-1 0,-5 0 208,2 0 55,-4-5 1,-2-1-113,-2-5 1,1-1 121,-5 1 0,0-1-294,-4 1 1,-2-4 93,-2-1 0,2 0-276,-6 1 1,1 2-173,-5-2 0,1 1-207,-1-1 0,5 2 186,-1-2 1,2 2-162,-2 2 0,-1-1-595,6 1-511,-1-1 564,4 1 996,0 5 0,10-5 0,3 5 0</inkml:trace>
  <inkml:trace contextRef="#ctx0" brushRef="#br0" timeOffset="16">16777 16046 8150,'0'-6'1053,"0"1"1,-5 5-665,-2 0 1,-4 1-63,0 3 1,0 2-223,-1 6 0,-3 4 48,0 3 0,-1-1-184,5 1 0,0 0 32,-1 4 1,5-1-64,-1-3 0,5 2-155,0-2 1,1-1-120,2 1 1,2-5 55,1 1 0,4-3 49,4-5 0,2 2 55,2-5 0,-1 0 128,5-4 0,0 0-5,4 0 0,-4 0 6,0 0 1,0-5 137,4-3 0,-1 2 156,-3-2 1,1 4-73,-5-3 1,0 0 182,-3 0-119,-6-4-56,4 5 1,-10-4-79,0 2 0,-6 3-417,-9 5 0,-3 0-121,-5 0 1,0 4-315,0 0 0,-3 5 286,-1-2 461,0 4 0,-1 0 0,-1 0 0</inkml:trace>
  <inkml:trace contextRef="#ctx0" brushRef="#br0" timeOffset="17">14539 16686 7737,'-7'-6'0,"-1"-1"599,4 3-49,0 3 338,4-4 694,0 5-1317,5 0 0,-2 1 47,4 3 1,-4 2-77,0 6 1,3-1-14,-3 1 1,1 0-188,-4 4 1,0-2 69,0 5 1,0-4-219,0 4 1,0-4-37,0 4 0,0-1-149,0 1 1,1 1 75,3-5 1,-1 1-43,4-5 1,1 1 79,3-1 0,1-1-3,-1-2 0,1-3-70,-1-5 1,4 0 83,1 0 0,4 0-395,-1 0 1,-1 0-19,1 0 585,-5-5 0,7-2 0,-3-4 0</inkml:trace>
  <inkml:trace contextRef="#ctx0" brushRef="#br0" timeOffset="18">14550 16834 8347,'1'-6'182,"3"2"0,-1 3-22,4 1 0,1-4 256,3 0 0,5 1-321,-1 3 0,4-2-308,-4-2 1,2 3-429,-2-3 0,-2 2 5,2-2 636,-3 3 0,0-9 0,-1 3 0</inkml:trace>
  <inkml:trace contextRef="#ctx0" brushRef="#br0" timeOffset="19">14630 16663 7739,'-6'-5'716,"1"-1"-375,5-6 1,5 2-84,2 2 0,4 2-104,0 2 1,4 3-162,0-3 1,2 3 59,-2 1 0,-2-1-171,2-3 0,2 3 165,-2-3 1,0 3 36,-4 1 1,2 1 145,2 3 1,-2-2-170,2 6 0,-2-4 177,-2 3 1,-3 2-7,0 6 1,-2-1 55,2 5 1,0 0-104,-4 4 0,4 0 30,-4 0 1,1-4-244,-1 0 1,-3 0 68,3 4 0,1-4-335,-1 0 0,1-5 17,-2 1-630,-1-2 456,3-2 1,-4-5-809,3-2 719,-3-2 1,4-4-214,-5-2 1,0 2 752,0-6 0,0-4 0,0-6 0</inkml:trace>
  <inkml:trace contextRef="#ctx0" brushRef="#br0" timeOffset="20">14973 16595 7739,'11'-7'-17,"1"2"171,-1 5 0,-3-1 289,-1-3 0,1 3-117,3-3 1,1 3 111,-1 1 1,1 0-220,-1 0 1,0 3-7,1 1 0,-1 1-114,1-1 0,-1-1 101,0 4 1,0-3-178,-4 4 1,0-4-19,-4 3 1,-1-3-308,1 4 203,-1-1 0,-7 5-47,-3-1 0,-2 0 2,-2 1 0,-3 3 48,0 0 0,-4 1 65,4-5 1,-4 4-24,4 0 1,-1 1-17,5-5 0,1 1 15,2-1 0,-1 0 45,5 1 1,1-1 17,3 1 0,1-2-25,3-3 1,2 4 50,5-4 1,2-2 135,2-1 0,2 1-170,2-1 0,2 0 0,-2-4 0,2 0-1137,-2 0 1,1-2 1136,-5-1 0,6-4 0,-4-4 0</inkml:trace>
  <inkml:trace contextRef="#ctx0" brushRef="#br0" timeOffset="21">15384 16709 7742,'-5'-12'487,"4"5"785,-3-1-398,2 6-53,2-4 525,0 6-1322,6 6 1,-5 4 63,3 5 0,-3 1-190,-1 0 0,4 1-25,0 6 0,3-4-224,-3 0 0,1-3 179,-1 3 0,-2-5-449,6 1-832,-5-3 995,7 0 1,-8-6-739,6-2 1196,-6-3 0,3-6 0,-5-1 0</inkml:trace>
  <inkml:trace contextRef="#ctx0" brushRef="#br0" timeOffset="22">15304 16663 7742,'11'-6'65,"1"-4"0,-1 7 97,1-5 0,4 2-54,3-2 1,-1-2-89,1 3 1,-4 0 613,4 0 1,0 4-215,4-1 0,0-1-45,0 1 0,-4 1-258,0 3 1,-5 0-130,1 0 0,-2 0 89,-2 0 0,-4 5-119,-4 2 0,-1 5-77,-2 3 1,-5-2 81,-3 2 1,-4 1-35,-3 0 0,1 4 41,-5-1 1,5-1-75,-1 1 1,2-5 52,2 1 0,1 1-4,2 0 1,3-1 21,5-4 1,0-3-7,0 0 0,1-2-122,3 2 0,3 0 81,4-4 0,0 0-67,1-4 0,-1 0 55,1 0 1,-1 0 6,0 0 0,1 0 48,-1 0 0,-3-1 105,0-3-61,-1 3 1,5-6 174,-1 4 1,-3 1 111,-1-2 0,-3 3 64,4 1 263,-6 0-122,8 0-53,-3 0-273,4 5 0,1 2-38,-1 4 1,0-3-53,1-1 1,-1 0-184,1 0 0,3 0-143,0-4 1,5-1 148,-1 1 1,3-1-156,1-2 0,-4 0 100,0 0 1,-1-4 33,1 0 1,2-5 68,-2 2 0,-2-4 1,-2 0 0,-2 0 38,-2-1 1,-3 1 134,-1-1 1,-4 0 53,1-4 0,-3 4-54,-1-3 0,-6-2-168,-6 2 1,0 0 28,-7 3 1,-1 1-134,-2-1 1,-1 2 138,0 3 1,0 1-14,0 6 1,-2 0-40,2 0 1,-2 0-84,6 0 1,2 4-299,2 0 1,3 5 150,5-1 0,-2-2-588,5 2 1,0-5 874,4 5 0,0 0 0,0 3 0</inkml:trace>
  <inkml:trace contextRef="#ctx0" brushRef="#br0" timeOffset="23">16103 16686 7702,'0'-12'0,"4"1"421,0 0 1,1 3 652,-1 0 555,-3 6-617,4-8-397,-5 8 1,0-1-281,0 6 1,0 4-133,0 4 1,0 2-112,0 2 1,-4 2-59,1 2 1,-1 2 12,4-2 1,0-1 124,0 1 0,0-4-454,0 4 1,1-5-668,3 2-694,-3-4 453,4 0-524,-5-1 873,0-5 0,0-2 374,0-8 1,0 2 466,0-6 0,-5-4 0,-1-6 0</inkml:trace>
  <inkml:trace contextRef="#ctx0" brushRef="#br0" timeOffset="24">16069 16640 7707,'0'-12'0,"0"-4"0,1 4 0,3-4 0,-1 4 369,4 0 0,1 1 79,3-1 1,1 5 71,-1-1 0,1 6-220,-1-2 1,2 3 31,2 1 1,-1 0-225,5 0 1,-5 0 52,1 0 0,-2 0-147,-2 0 0,-1 5-65,-2 2 0,-2 3-155,-2 2 0,-3-1 149,3 1 0,-4 0-72,-4 4 0,-2-4-21,-5 4 0,-4 0 61,-1-1 0,1 4 279,4-4 0,-1 1-92,1-5 1,1 2 247,2 2 0,2-6 12,2 2 0,3-2 107,-3 3 0,8-5-145,3 1 1,5-6 98,3 2 0,4-2-129,8-2 0,-1 0-141,8 0 1,-3 0-761,3 0 1,6 0 395,-2 0 0,0-2-1294,0-2 1,-8-1 1508,-3-2 0,-3-8 0,-1 2 0</inkml:trace>
  <inkml:trace contextRef="#ctx0" brushRef="#br0" timeOffset="25">16983 12163 8032,'0'-6'-253,"1"-3"-380,3 5 1210,-3-5-129,4 3 147,-5 0-265,0 1 1,0 3 131,0-2-21,0 3-279,0-4-158,-5 10 1,-2 5 78,-9 6 1,4 5 84,-4 2 0,-1 1-22,-2 7 0,1 3 80,-1 4-1129,5 5 990,-8-2 0,6 1-21,-3-1 0,-2-3-5,6 4 1,-4-1 16,4 1 0,0-3-155,3-5 1,1-1 61,-1-2 0,5-3-206,-1-5 0,6-2-880,-2-2 621,3-2 305,1-6-705,0-4 102,0 3-269,0-9 1047,0 4 0,0-6 0,0-3 0,-11-2 0,-1-6 0</inkml:trace>
  <inkml:trace contextRef="#ctx0" brushRef="#br0" timeOffset="26">16583 12826 8026,'-4'-8'-57,"0"0"71,1 6 0,3-4 353,0 2-138,0 2 0,0-1-22,0 6 1,0 0 34,0 5 1,0-1-73,0 5 0,0 0-44,0 4 1,3-4-142,1 3 1,4-1 108,-4 2 1,0-4-142,-4 4 103,0-4 0,3 0-181,1-1 0,0-3 53,-4-1 268,0-4 253,0 2 462,0-5-795,0-5 1,0-1-15,0-6 1,4 1-148,0-1 0,4 0 62,0-4 1,2 4-782,2-4 0,-1 4 108,0 0 656,1 1 0,-1-6 0,1 0 0</inkml:trace>
  <inkml:trace contextRef="#ctx0" brushRef="#br0" timeOffset="27">17702 11546 7928,'-1'-10'137,"-3"3"-94,3 2 293,-4 5 198,5-5-221,-5 3-166,-2-8 0,-4 9 214,0-3-411,-1 3 194,1 1 1,-1 5 23,1 3 1,-4 2-13,0 1 1,-5 2-27,5 2 41,0 3-55,-1 0 0,7 3-78,-3-2-120,3-2 92,3 4 0,1-4-101,5 2 1,1-2 164,3-1-372,2-4 210,6 5 1,0-6-3,4 1 1,-2-6-9,5-2 1,0-3 3,4-1 1,-4 0 45,0 0 1,0 0 176,3 0 1,1-5-40,0-3 0,-4 2-29,0-1 0,-6 3 22,-2-4 0,1 4 19,-5-3 1,-2 3 12,-1-4 24,3 6-9,-6-8-29,4 8-27,-5-3-251,0 5 157,0 5 0,0 2-311,0 4 332,0 0-219,0 1 91,0-1 0,5-3 99,3 0 0,6-5-28,1 5 1,5-5 31,-1 0 0,-1-1 36,1-2 1,0 0 149,4 0 0,0-4-206,0 0 322,-6-5-125,5 3 0,-9-4-110,2 2 114,-3-2-119,0 3 0,-6-4 134,-2 0 0,-3-1-99,-1 1 0,0-1-15,0 1 1,-1 0-42,-3-1 0,-3 5-123,-9-1 1,0 2 175,-3-2-396,-3 3 206,5 0 0,-6 4-48,0-3 1,4 6-204,0 2 0,4 5 168,-4-1-727,5 7 557,-3-3 1,11 9-1136,2-6 1508,-2 5 0,4-2 0,-3 5 0</inkml:trace>
  <inkml:trace contextRef="#ctx0" brushRef="#br0" timeOffset="28">18342 11763 7907,'0'-17'467,"0"-5"1,0 9-272,0-2 0,0 3 27,0 0 103,0 1 288,-5 4-323,4-3 0,-5 8 483,6-6-312,0 6-246,0-4-134,0 6 0,0 6-88,0 1 1,0 3 264,0 2-540,0-1 223,0 6 1,0-3 10,0 5 0,0-5-121,0 1 0,0-3-30,0 0 0,0-1-326,0 1 226,0-1 101,0-4 97,0-2 283,0 0-73,0-4-64,0 4 1,0-6 435,0-3-378,-5-2 1,0-6 98,-2 1 1,-2-2-84,5-2 208,-5 2-106,3-3 1,-2 4-20,1 1 0,3-1-10,-4 1-282,6 0 79,-3-1 169,5 1-426,0 4 174,0 2-19,0 5 0,5 2-200,2 1 0,7 4 116,1 4 0,6 2 11,-2 2 1,-1-1-30,1 5 0,1-5 157,7 1 0,-3-2-9,2-2 0,-2 1 3,-1-1 1,0-3 99,0-1 0,-5-4-22,-3 1 1,-2-3 168,-2-1 1,-1-5 144,-2-3 1,1-2-123,-6-1 0,3-1 51,-3 1 41,-1-1-242,3-4 274,-5 3-107,-5-8 1,2 7-136,-5-5 1,2 5 5,-1-1 0,-4-2-114,4 2 0,0 0-284,0 3 0,3 5-1250,-4-1 700,6 5-325,-3-2 523,5 5 1,0 2-232,0 1 1,0 4 885,0 4 0,5 1 0,1-1 0</inkml:trace>
  <inkml:trace contextRef="#ctx0" brushRef="#br0" timeOffset="29">18764 11638 7979,'0'-12'901,"0"1"-502,0 0 1,0 3 285,0 0-111,0 6 194,0-8-601,0 8 1,0-1-101,0 6 1,0 1 297,0 8-447,0-3 135,6 7 1,-5 1-196,3 2 1,-3 1 58,-1-1 1,0 2-268,0-2 1,1-1 15,3 1 1,-3-5-165,3 1 0,2-2 211,2-1 1,-3-5-476,-1 1 259,2-6-250,-4 3 8,3-5 745,-5 0 0,0-5 0,-5-1 0,-2-5 0</inkml:trace>
  <inkml:trace contextRef="#ctx0" brushRef="#br0" timeOffset="30">18764 11786 7979,'-6'-11'-1260,"1"-1"945,5 6 1380,0-4-637,0 4 0,1-2 5,3 0 0,-1 6-179,4-2 1,2 3-139,6 1 0,-1-1 221,5-3-578,-5 2 233,8-3 1,-8 5 207,5 0-1016,-5 0 599,2 0 1,-4 0-229,-1 0 1,1 0 87,-1 0 357,-5 0 0,5-5 0,-5-1 0</inkml:trace>
  <inkml:trace contextRef="#ctx0" brushRef="#br0" timeOffset="31">18696 11569 7979,'5'-6'-3,"-1"-3"196,7 5 0,-1-1 130,9 1 0,-3 3-251,3-3 1,4 3 52,3 1 1,2-4-55,-1 0 0,-3 1 193,3 3-207,-3 0 49,-2 0 0,0 0 71,-3 0 1,1 0 14,-4 0 0,-1-2 133,-4-1 1,1 1 106,-1-1 270,1 1-175,-1 2-216,0 5-58,1 2-74,-6 4 1,0 2-65,-2 2 0,-1-2 22,4 2 0,-3 3-132,4 1 1,-4-2 102,3 3 1,-3-3 5,4 2 0,-4 2-695,3-6 0,-3 0 21,4-4-66,-6 1 0,4-1-395,-2 1-129,-2-6-70,3 4-537,-5-8 1757,0 3 0,5-5 0,1 0 0</inkml:trace>
  <inkml:trace contextRef="#ctx0" brushRef="#br0" timeOffset="32">19336 11546 7979,'0'-7'1068,"0"-1"-455,0 6-16,0-3-51,0 5-162,5 5 0,0 2-305,2 9 1,3 0 91,-2 3 1,-2 3-267,2-3 0,-4 6-115,3 2 0,-4-1-146,1-3 1,-2-5 60,2-3 0,-3-2-279,3-2 0,-1-1-82,1-2-140,-3-3-484,4-5 1280,-5 0 0,-5 0 0,-2 0 0</inkml:trace>
  <inkml:trace contextRef="#ctx0" brushRef="#br0" timeOffset="33">19358 11718 7979,'-6'-12'0,"-3"-3"0,5 0 0,1-4 0,3 4 0,0-1 0,0 5 0,0 0 0,0-1 0,1 1 0,3-1 0,-2 5 0,6-1 0,-1 6 0,5-4 0,-1 6 0,1 0 0,-1 0 0,0 0 0,1 0 0,-1 2 1263,1 2 0,3-2-678,0 6 1,0-1-379,-3 5 0,-2-1-321,-2 1 1,0 0-18,-4 4 1,0 1-141,-4 6 0,0-1-288,0-3 280,-5 2 110,-6-3 1,-2 4 13,-2-3 63,-3-3 29,5-4 1,-3-1-64,4 0 0,1-3-94,-1 0 0,5-6-574,-1 2 493,6 2-323,-3-4 335,5 3 0,1-5-140,3 0 429,-3 0 0,9-10 0,-4-3 0</inkml:trace>
  <inkml:trace contextRef="#ctx0" brushRef="#br0" timeOffset="34">19655 11604 7979,'7'-7'250,"-2"-3"867,-5 4-134,0-1 104,0 2-403,0 5-272,0 10 1,-4-2-120,0 7 0,0-1-68,4 2 0,0 1-236,0 6 1,0-4 32,0 0-454,0 0 365,5-1 1,0 2 28,3-4 1,2 3-154,-2-4 1,6 0-126,1-4 0,2-3 109,-2 0 0,-1-6 47,5 2 0,-4-3 21,4-1 0,-4 0-69,4 0 0,-5-1 7,1-3 0,-2 3-188,-1-3 0,-5-1-538,1 1-610,-6 0 550,3-1 987,-10 4 0,-1-9 0,-5 4 0</inkml:trace>
  <inkml:trace contextRef="#ctx0" brushRef="#br0" timeOffset="35">19621 11786 7979,'-6'-5'0,"-3"3"0,5-6 0,0 4 373,4-3 0,0 3-149,0-4 0,1 4-178,3-3 0,4 3 58,7-4 1,3 5-274,5-5 0,0 5 62,-1 0 1,1-2-232,0 1 1,-1-1 21,-3 1 0,-2 3-7,-1-3 323,-9 3 0,9-5 0,-10 0 0</inkml:trace>
  <inkml:trace contextRef="#ctx0" brushRef="#br0" timeOffset="36">19655 11569 8136,'2'-7'455,"1"-1"1,4 6-175,4-2 1,2 2-298,2 2 1,-1-1 48,5-3 1,0 3 40,4-3 1,-1 3 0,-3 1 0,2 0-96,-2 0 1,-2 0 170,-2 0 0,1 1-25,0 3 1,-1-3 190,-4 3 0,-3-3-143,-1-1 1,1 4 148,4 0-51,-6 0-175,4 1 1,-7 1 38,4 6 0,-3-5-44,4 1 0,-6 3-177,2 5 0,-2 0 28,2-1 0,-2-2-199,1 2 1,-1-2-49,-2-2 1,0 1-35,0-1 181,0 1 0,0-5 26,0 1 456,0-6-117,0 3-76,0-5-87,0-5 1,-4-1 35,0-5 0,0-1 104,4 1 1,-4-1 27,1 1 0,-1 0 77,4-1-301,0 1 0,0-1 145,0 1-266,0 5 67,0-5 1,1 9 17,3-6 1,-2 6-307,6-2 238,0 3 1,3 1 6,0 0 0,2 5-139,2 2 1,-2 3 89,2 2 1,2 3 56,-2 0 0,4 1 32,-4-5 1,2 0 27,-2 1 0,2-1 25,2 1 1,-3-6 228,-5-2-83,6-3 0,-4-1 178,2 0 1,-2-1-88,-2-3 0,-3-2 61,-1-6 1,-4 0 127,1-4 0,-3 4-27,-1-4 1,0 2-124,0-1 0,-4 3-110,0-4 0,-5 4-96,2 0 0,-3 1-122,-2-1 1,1 5-368,-1-1 0,1 2-123,-1-2-229,6-2-1342,1 9 288,5-4 186,0 5 1655,10 0 0,-2 5 0,8 1 0</inkml:trace>
  <inkml:trace contextRef="#ctx0" brushRef="#br0" timeOffset="37">20603 11535 7976,'5'-16'0,"-3"3"896,1-2 1,2 2 410,-1 2-312,0-1-313,-4 1-368,0-1 0,-1 6-163,-3 2 0,-2 4-110,-6 4 0,0 2-176,-4 6 127,-1-1 56,-1 6 1,-4 0-169,3 6 0,3 0 67,0 0 1,4 0-28,0 0 1,6-1-46,2 1 0,3 3 70,1-3 1,5 2-48,3-6 0,3-1-161,4 1 1,2-7 102,2 0-285,2-1 233,-8-9 0,9 3 184,-3-5 0,1 0-11,-1 0 1,1 0-17,-4 0 1,3-5-66,-4-3 0,1 2 13,0-2 1,-5 0-33,0-3 0,0 3-443,-8 1 295,6-1 0,-4-3 111,3-1 1,-3 5-87,-5-1 82,0 0 118,0 2 1,0 0 109,0 2 0,0 1 74,0-4 429,0 4-183,0-2 76,0 5 749,-5 0-806,4 0 1,-6 5 94,3 3 1,3-2-187,-3 2 0,3-1-100,1 5 1,0-1-44,0 1 1,0-1-136,0 0 0,1 1 83,3-1 1,3 1-111,4-1 0,4-1-111,0-2 0,6 1 81,-2-5 1,2-1-46,2-3 0,-1 0 0,-3 0 1,2 0-81,-2 0 1,-1-1-154,1-3 1,-5 3-1048,1-3-639,-2-2 825,-2 0 503,-4-6 675,-2 1 0,-10-1 0,-2 1 0</inkml:trace>
  <inkml:trace contextRef="#ctx0" brushRef="#br0" timeOffset="38">20740 11775 7976,'-11'0'242,"5"0"336,0 0-437,6 0 1,9 0-200,3 0 1,7-4 21,0 0 1,2-1-219,2 1 1,-4 2-185,0-6 0,3 4 241,1-3 1,1 4-17,-9-1 0,4-2 213,-4-1 0,1-4 0,-5 0 0</inkml:trace>
  <inkml:trace contextRef="#ctx0" brushRef="#br0" timeOffset="39">20843 11581 7976,'-16'0'0,"7"0"431,-3 0 734,8-5-568,-1 3 1,7-6-22,1 4 1,5-4-64,7 4 1,3-1-138,5 1 0,0 2-483,0-6 1,-1 6 37,1-2 1,0 3-43,0 1 0,0 0-300,0 0 0,-6 0 411,-1 0 0,-4-5 0,0-2 0</inkml:trace>
  <inkml:trace contextRef="#ctx0" brushRef="#br0" timeOffset="40">17737 12072 7971,'-7'0'315,"-3"0"121,4 0-233,-1 0 1,1 0 272,2 0-1,3 0 331,-9 5-347,9 1-160,-10 6 1,10-5-19,-3 1 0,3 0-40,1 3 1,-4 2 13,0 2 1,1-2-69,3 2 0,0-1-117,0 1 1,0-2 90,0 2 1,3-1-135,1 1 0,5-2-201,-1 2 1,3-2 115,4-2 1,3-1-33,5-2 0,0 1-45,0-5 1,0-1-191,-1-3 1,1 0-77,0 0 1,-1 0-284,-3 0 0,-3-1-2001,-4-3 2685,-6 3 0,-1-9 0,-5 4 0</inkml:trace>
  <inkml:trace contextRef="#ctx0" brushRef="#br0" timeOffset="41">17588 12277 7909,'5'-6'0,"-2"-4"192,4 2 1,5 2 331,3-2 1,5 5-84,-1-5 0,-1 4 23,1-3 1,0 4-148,4-1 1,0 3-74,0 1 1,-2 0-509,-2 0 1,-2 0-172,-6 0 1,1 0-440,-1 0 0,-3 0 68,-1 0 806,-4 0 0,-3 5 0,-7 1 0</inkml:trace>
  <inkml:trace contextRef="#ctx0" brushRef="#br0" timeOffset="42">17679 12106 7909,'8'-10'-148,"0"2"0,-4-2 310,3 3 0,1 0 408,3 0 0,4 4-165,1-1 1,4-1 14,-1 1 0,0 1-126,4 3 0,-5 0-35,8 0 0,-4 0-31,4 0 0,-4 1-27,1 3 0,-7-2-162,7 6 1,-4-1 98,0 5 0,2 1-283,-6 2 64,0-3-26,-4 10 1,0-5-19,-4 2 0,2 1 40,-5-5 0,4 4-61,-5-4 0,1 4 74,-4-3 1,1-1-143,3-4 1,-2 1-19,1-1 1,-1-3-89,-2-1-657,0-4 478,0 2-1920,0-5 2038,-5-5 0,2 2 381,-5-4 0,2-1 0,-2-3 0,-2-1 0,3 1 0,0-1 0,0 1 0,4-2 0,-1-2 0,3 1 0,1-5 0,0 4 0,0-4 0,1 4 47,3-4 1,2 3 94,6-3 1,-3 5 134,2-1 1,-2 4 1,6 3 1,-2-1 524,-2 5-484,1-4 0,-1 6 15,1-2 0,-1 3-50,1 1 0,-5 0 114,1 0 0,-1 0 38,5 0-262,-1 0 1,-4 0 1,3 4-151,-3 0 0,0 5 68,0-2 1,-3 5-330,4 3 0,-6-1 93,2 5 1,-3-4-61,-1 4 0,-5-4 30,-2 4 1,-4-5-94,0 2 1,0 0 115,-1-1 0,1 1 79,-1-5 1,2 0 114,3 1 1,0-2-67,3-2 0,3 2 124,-3-3 0,4-2-3,4-1-9,-3 3-86,15-6 1,-9 5-41,9-2 1,1-3-12,2 3 1,3-3-5,1-1 1,0 0-121,-1 0 1,1 0-1165,0 0 1334,0 0 0,0-5 0,0-1 0</inkml:trace>
  <inkml:trace contextRef="#ctx0" brushRef="#br0" timeOffset="43">18627 12049 7904,'0'-11'414,"0"-1"1,0 5-40,0-1 1033,0 5-365,0-2-563,0 15 0,0-1-189,0 10 1,4-3-80,0 3 1,4 0 112,-5 4-556,6-1 253,-2 1 0,0 0-101,1 0 0,-4-4-286,3 0 1,0-5-47,0 1 1,0-6 168,-4-1 1,-1-5-1538,2 5 233,-3-5 729,-1 2 1,0-7 816,0-1 0,0-4 0,0-4 0</inkml:trace>
  <inkml:trace contextRef="#ctx0" brushRef="#br0" timeOffset="44">18582 12106 7904,'7'-11'64,"1"-1"1,-3 0 190,6-4 0,-2 4-4,7-4 0,0 8 68,-1 0 0,6 2 116,-2-2 0,2-1-154,2 5 0,-4 0 31,0 4 1,-1 0-89,1 0 0,-3 0-14,-4 0 0,-1 2-67,1 2 1,-5 2-131,1 5 0,-6 2 2,2 2 0,-4-2-206,-4 2 0,2 2-164,-6-2 0,1 4 157,-5-4 0,1 0 32,-1-3 1,1 3-102,0 0 263,4 0-55,2-8 0,1 3-106,1-2 108,-1 2 0,5-3 10,3 1 0,-2-5 22,6 0 1,0-1 75,3-2 0,4 0-81,0 0 1,1 0 10,-5 0 1,2 0-36,2 0 95,-2 0-67,3-5 8,-9 3 1,3-3 109,-3 5-97,-2 0-18,0 0 229,1-5-211,-5 4 267,4-4 6,-5 5-32,0 0 38,0 5 0,0-3-42,0 6-352,0 0 220,5 3-19,-4 0 50,9-4-207,-3 3 66,4-4 1,1 6-13,-1-1 1,0-3-229,1-1 1,3-4 18,0 1 1,6-3 64,-2-1 1,-2 0 54,2 0 1,0 0 145,4 0 1,-1-5 191,-3-3 1,1-2-128,-5-1 0,1-1 95,-5 1 0,-1-1 52,-2 1 1,-3-4 21,-5 0 1,0-1-252,0 5 0,-9-2-70,-2-2 1,-8 6-174,0-2 1,-7 3 68,0 0 1,-5 2-192,4 2 0,-2 3 41,6-3 1,-1 7-76,9 1 0,0 3 29,3-3 1,6 5-72,2-2 0,3 0-841,1 0 1264,0 1 0,0 3 0,0 1 0</inkml:trace>
  <inkml:trace contextRef="#ctx0" brushRef="#br0" timeOffset="45">19336 12186 7953,'6'-11'764,"-2"-1"0,-3 5-386,-1-1 1,0 4 387,0-3 96,0 4-65,0-2 10,0 5-697,0 5 0,0 5-169,0 5 1,0 2 136,0-2 1,0 2-147,0 2 0,1 1-227,3-5 0,-1 4 134,4-4 0,-4 4-646,1-3 0,1-1 199,-2-4 0,1 1-674,-4-1 719,0-4-493,0-2 843,0-5 0,0 0 0</inkml:trace>
  <inkml:trace contextRef="#ctx0" brushRef="#br0" timeOffset="46">19313 12266 7953,'0'-13'0,"0"-2"0,0-1 111,0-3 0,1-3 277,3 3 1,2 1-34,6-1 1,-1 5-62,0-1 0,1 2 26,-1 2 1,1-1-114,-1 1 1,0 5 27,1 2 0,-4-1 143,-1 1 27,1 0-264,3 4 0,-1 1-179,-2 3 1,-3 3-277,-5 4 1,0 0 203,0 1 0,-4 4-208,0 3 0,-5 3 133,2 1 1,1-2 1,-2-2 1,5 2 191,0-6 0,1 4 147,2-4 1,0 2-89,0-2 0,2-6 105,1 2 0,4-2 453,4 3 0,4-2-244,1-3 0,3 2 14,-4-5 1,5 0-234,-1-4 0,3 0-302,1 0 1,-1 0-349,1 0 1,-4 0-1780,0 0 2266,0 0 0,-1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4648 15155 7877,'-6'-5'4,"-3"3"-105,5-6 30,0 6 581,-1-8 363,4 8 349,-4-3-408,5 5-616,0 0 1,0 5 60,0 3 1,4 3-5,0 5 0,-1 1-72,-3 6 1,0 1-29,0 3 0,0 6-80,0 5 0,0 5 133,0-1 1,-3 4-223,-1 3 0,-4 3-219,4 5 0,-3 0 211,3 1 1,-5 2 100,1 1 0,3-5-112,2-6 1,1-5 55,2-3 0,0-2-19,0-6 1,0-6-170,0-5 1,4-2 74,0-6 0,4 1-470,-5-5 141,6-5-843,-7-1 390,3-5 872,-5 0 0,0 0 0</inkml:trace>
  <inkml:trace contextRef="#ctx0" brushRef="#br0">4546 15464 7934,'-6'-12'94,"1"5"48,-2-1 1,3 6 359,8-2 0,-2 3 247,6 1-305,-6 0 1,9 0-103,-4 0 0,5 1 11,3 3 1,0 2-20,8 5 0,-3 10-45,7 2 1,-2 3-38,2 1 0,-3 1 14,3 2 0,-3 3-119,-1-2 0,-1 3 73,1 4 0,0-2-189,0 2 1,0 1 80,0-1 0,3 0-45,1-4 0,0-1 34,-5-2 1,0-3 40,-3-5 0,1-2-34,-4-2 1,0-2 8,-1-6 1,-6-3-104,3-1 120,-4-4 1,0 2-199,0-5 182,-6 0-46,3 0 0,-5-9-66,0-2 1,0-7-115,0 3 0,-1-9 41,-3 1 0,2-8-99,-6 1 0,2-7 103,-2-1 1,-1-5 58,5 1 0,1-6-280,3-2 0,-4 1 71,0 3 0,0-3-194,4-1 1,4 1 213,0 3 1,5 0 68,-2 0 1,2 5 39,-1-1 0,2 6-11,-2 2 1,2 6-361,1 9 1,-4-1 122,-4 4 1,0-3 675,1 4 0,-3 0-227,3 4 0,-3-1-429,-1 1 0,0 3-216,0 0 63,0 6 0,0-2-105,0 8 0,-4 7-955,0 8 1525,-4 3 0,6 6 0,-3 1 0</inkml:trace>
  <inkml:trace contextRef="#ctx0" brushRef="#br0">5665 15727 7781,'0'-12'-91,"0"1"252,0-1 190,0 1-99,0-1 1,-2 5 313,-1-1-312,1 6 1,-8-3-22,3 5 1,-4 0 118,0 0 1,0 1-126,-1 3 0,-3 6 137,0 5 0,0 5-154,3-1 0,-3 3-16,0 1 0,1 0-69,6-1 1,-2 5-132,2 0 0,3-1-35,1-3 1,3 3 112,1-4 1,0 4-172,0-7 0,5-3-13,3 0 0,3-4-9,5 0 0,-3-2 120,7-2 1,0 0-7,6-4 1,-1 0 37,1-4 1,0-1 7,0-3 0,-2-4 12,3-7 1,-3 1-27,-1-5 0,0 0 21,0-4 0,-6 0-12,-1 1 0,-4-1-125,0 0 0,-6-1-24,-2-3 1,-3 2-126,-1-6 0,-5 1 21,-3-4 0,-3 3-175,-4 1 0,-3 0 44,-5 0 0,-1 2-101,-3 5 1,0 7 51,-4 4 0,-4 6 56,4 6 1,-7 5-339,8 3 681,-1 7 0,8 8 0,0 6 0</inkml:trace>
  <inkml:trace contextRef="#ctx0" brushRef="#br0">6122 15681 7820,'-7'-5'0,"2"4"0,0-5 43,-3 6 0,5 0 1425,3 0-1059,0 6 0,5 0 179,-5 5 0,1 2-200,3 2 1,-2 3-72,6 5 1,-5 1-153,0 3 0,2-3-105,-1 2 1,0 0 139,-4 0 0,0-2-101,0 3 0,0-3-194,0-1 1,0 0 99,0 0 0,-4-5-154,0-3 1,1-6 15,3-2 162,0-4 34,0 2 1,0-6 112,0-3 0,-2-4-113,-1-7 1,1 1 5,-2-5 1,-1 0-6,2-4 1,-1-4 42,4 1 0,0-6-202,0 2 0,4-3 92,-1-2 0,11 1-228,2 0 0,0 1-16,3 2 1,-1 0 1,1 4 1,1 4 106,-5 4 0,4 5-47,-3-1 1,-1 7 10,-4 4 0,1 3-152,-1 1 1,-3 1-1186,-1 3 1511,-4 8 0,7-5 0,-4 3 0</inkml:trace>
  <inkml:trace contextRef="#ctx0" brushRef="#br0">6533 15715 7940,'-7'-5'-160,"2"-1"0,7-6 317,1 1 1,10 3 33,2 1 1041,-2 4-334,-13-2 359,0 5 1,0 5-1024,0 3 1,4 6-73,0 1 0,3 5 72,-3-1 1,0 3-202,-4 1 1,4-1-78,-1 1 0,1 0-73,-4 0 0,4-1 119,0-3 0,0-2-142,-4-1 103,0-4-221,5 5 287,-4-6 25,4-4 0,-4-2 133,3-5 1,-3-2-157,3-1 0,1-4 28,-1-4 1,1-1-19,-1 1 0,-3 0 11,3-1 0,-1-3-99,0 0 1,3-4 93,1 3 1,2-4-132,-5 1 0,5-3 15,-2 0 0,0-1-58,0 0 0,-3 1 95,4 3 1,-4 3-46,3 4 70,1 1 2,3 5 0,-3 2-51,-1 8 1,-4 2 31,1 5 1,-3 1-132,-1-1 1,4 4 82,0 1 0,1 3-84,-2-4 0,-1 0 68,2-3 0,-2-1-26,2 0 0,-2 0-21,6-4 65,0 3 0,3-8 42,1 1 1,-1-1-43,0-2 0,-3 0 45,0 0 0,3-2-38,4-1 1,4 0 28,-4-4 1,5-1 36,-5-4 0,8 0 101,-4-3 0,-2 1-56,-1-5 1,-11 5 143,6-2 1,6 0 49,-2 1 0,3 1-84,-7 6 1,-1-2 55,-2 2 1,-2 3 25,-2 1 319,-8 3-271,3 6 0,-5 7 151,2 7 0,2 4-204,2 3 0,-1 3-33,-3 6 1,-4-1-209,-4 0 1,3-1 54,9-2 1,-1 0-671,-3-4 1,4 0 332,0-5 0,1-4-363,7-3 1,-4-3-121,3-4 1,-4-2-473,1-2 0,2-3 1243,2 3 0,7-8 0,3-2 0</inkml:trace>
  <inkml:trace contextRef="#ctx0" brushRef="#br0">7641 15772 7829,'8'-5'-282,"5"-1"235,-20-6 0,5 1 567,6 0 1,-1-5-136,4 1 1,1 0 108,3 3 0,-4 1-78,-4 0 0,-1 3-151,-2 0 0,-2 1-99,-1-5 0,0 5 13,-5-1 0,1 6-143,-5-2 0,1 2 111,0 2 1,-8 2-92,-1 2 0,-4 2-13,5 5 1,-3 1-54,-5-1 0,3 2-12,-3 2 1,7-1-59,1 5 1,0-1 36,-4 1 0,5 2-101,3-2 0,3 2-1,5-2 0,2 1 140,5-5 1,1 1-237,3-5 0,5-3 22,10-1 1,-4-4-4,8 1 179,2-3 1,7-1 14,2 0 0,-3-4-4,-12 0 1,2-5 98,-2 2 0,2-3 49,-2-2 0,-3 1-72,-4-1 0,-2 1 203,-3-1 0,-2 5-52,-5-1 0,4 4 155,0-3-139,0 4 8,-4-2-88,-5 5 1,-5 9 9,-6 3 1,2 7-62,7 0 1,-10 2 6,6 2 0,1-4-6,14 0 0,-6 0 14,6 4 1,-5-5-382,5-3-276,7 3 95,-8-1 0,18-3 106,-9-2 1,4-8-115,-8-1 0,1-3-302,6-3 1,-5 0-5,9-4 781,-5-1 0,-3-4 0,1 1 0</inkml:trace>
  <inkml:trace contextRef="#ctx0" brushRef="#br0">7995 15076 7873,'5'-17'491,"-4"-1"0,4 1-303,-5 1 0,0 4-27,0 0 0,9 5 482,2-1 374,3 5-466,-12-2 1,5 8-155,-7 4 1,-1 2 57,-3 10 0,0 6-70,4 5 1,-5 7-54,-2 1 1,2 9-78,1-2 0,-1 9-272,1-1 0,0 3 210,4 1 0,0 0 0,0 0 0,0 0-147,0 0 0,-8-6 125,1-5 0,-1-3-224,8-9 0,0 2 64,0-10 0,4 0-132,0-7 1,3-3-127,-3-4 1,4-1-569,-4 1 209,15-6 389,-16-1-870,8-5 1,-14 0 430,-5 0 0,5-5-1193,-5-3 1849,6-2 0,-9-1 0,5-1 0</inkml:trace>
  <inkml:trace contextRef="#ctx0" brushRef="#br0">8668 14847 8073,'3'-7'1418,"5"-1"-777,-6 5 220,2-2-56,-9 5 1,5 5-461,0 3 0,-5 7-101,-3 4 0,-2 4 9,-1 4 0,-1 3 0,1 8 0,-4 3 102,-1 5 1,-4 0-370,1 4 1,1 2 330,-1 5 0,4 0-77,-4 0 1,5-6-69,-1 2 0,3-7-23,5 7 1,2-2-38,5-5 1,5 2-41,2-6 0,3-3-213,2-1 1,1-2 6,2-2 1,-4-5 82,8-2 0,-10-3-34,10-1 0,-4-2 114,4-1 1,-2-4 43,-6-5 0,1 2 224,-1 2 1,1-6-330,-1 3 1,0-5 75,1 1 1,-1-2-346,1-2-401,-1-3-114,1 4 0,-5-5-2217,1 0 1657,-6 0 1376,3 0 0,-5 0 0,0 0 0</inkml:trace>
  <inkml:trace contextRef="#ctx0" brushRef="#br0">9833 15978 8528,'5'-7'1053,"3"4"-677,-3 1 0,5 2 156,-2 0 1,-2 2-141,2 1 0,-1 0 34,5 5 0,1 0-48,2 8 0,-3 1 128,4 6 0,-4 0 5,0 0 1,-1 4-159,1-1 1,-6 5-331,-2-5 0,-3 5-235,-1-4 1,0 3-443,0-3 0,-5-1-172,-3-3 0,0-1 826,0-3 0,-2-8 0,3-6 0</inkml:trace>
  <inkml:trace contextRef="#ctx0" brushRef="#br0">11147 14961 7970,'0'-6'-91,"5"-4"1,-4 7 1292,3-4-350,-3 4 9,-1-7-175,0 9-130,0-4-55,0 0-1,-5 3-110,4-3 113,-4 5-327,5 0 47,0 5 1,0 2-42,0 4 0,1-1-8,3-2 1,2 6-4,6-3 0,-2 4 38,-3 1 1,7 1-24,-2 6 0,3 0 47,0 0 1,-1 0 34,5 0 0,-4 3-6,4 1 0,-1 3-51,1-3 1,3 5-36,-3-2 0,-1 3-65,1 1 1,-5 1-160,1-1 0,0 2 200,-3 2 0,0 2 0,-8 6 0,0 2-234,-4-2 1,-1 6 145,-3-6 1,0 2-135,-7-3 1,4-3-103,-8 0 0,5-5-93,-5 1 1,2-6-38,1-2 1,0-4-24,-3 0 1,2-3 234,-2-4 0,2-2 64,1-6 0,1-3-1433,0-1-104,-1-4 1,1 2-1128,-1-5 1602,1 0 1088,0-5 0,4 4 0,2-5 0</inkml:trace>
  <inkml:trace contextRef="#ctx0" brushRef="#br0">12049 15601 7894,'-6'0'954,"1"0"-110,5 0 23,0-5 41,0 4-640,0-5 1,1 6-46,3 0 1,6 0 131,5 0 1,2 0-122,-2 0 0,1 0-81,3 0 1,3-1 53,-3-3 1,2 3-25,2-3 1,1 3 18,3 1 0,-3 0 23,3 0 1,-3 0-94,-1 0 0,0-1-131,-1-3 0,-4 3-989,-3-3 794,-2 3 1,-5 1-1522,-1 0 775,-4 0-1401,2 0 2073,-5 0 1,-10 0-1,-3 0 1</inkml:trace>
  <inkml:trace contextRef="#ctx0" brushRef="#br0">12049 15841 7754,'-1'5'1269,"-2"-4"-709,11 3 1,-1-3 374,5-1 1,-1 0-432,1 0 1,8 0 29,3 0 1,6 0 207,-2 0 0,8-4-294,-1 1 0,3-3 58,-2 3 1,1-2-147,-1-3 1,0 2-473,-8 2 1,-2 3-313,-6-3 0,4 1-402,-8-1 0,-1 3-1031,-10-3 1857,-3 3 0,4 1 0,-5 0 0</inkml:trace>
  <inkml:trace contextRef="#ctx0" brushRef="#br0">14824 15544 7831,'7'-5'-86,"-2"3"309,-5-3 2854,0 5-2875,0 5 0,0-2 119,0 5 1,0 3-86,0 4 0,0 4-8,0-3 1,0 4-35,0-1 0,4-1 25,-1 1 1,6-2-77,-1 2 1,-2 2-106,2-6 0,-4 4-11,3-4 1,-4 4-231,1-3 1,-2-1-447,2-4 1,-3-3 326,3-1 0,-3-3-1460,-1 4 487,0-6 96,0 3 1199,0-5 0,0 5 0,0 2 0</inkml:trace>
  <inkml:trace contextRef="#ctx0" brushRef="#br0">14584 15715 8529,'12'0'346,"1"-1"-70,2-3 0,-3 3 347,4-3 1,1 3 11,2 1 0,7-4-243,1 0 1,4 0 219,0 4 1,4-4-169,0 1 0,5-1-34,-6 4 0,-4-4-284,-4 0 0,-4 0-210,4 4 0,-5 0-274,-2 0 0,-5 0-527,1 0 1,-2 0-974,-2 0 1858,-5 0 0,5 0 0,-5 0 0</inkml:trace>
  <inkml:trace contextRef="#ctx0" brushRef="#br0">16994 15178 7867,'-6'-11'0,"0"3"17,2 1 0,2 3 83,-1-4 0,1 4 385,2-3 540,5 4 42,-3-2-703,3 5 1,-5 1-120,0 3 0,0 3-66,0 4 0,4 11-13,-1 4 0,1 7 25,-4 5 0,0 7-71,0 4 0,0 5-148,0-5 0,2 6 211,1-2 1,-1-2-148,1-2 1,-1-2 69,-2-1 1,3-2-175,1-2 0,0-6-90,-4-6 0,0-5-112,0 2 1,1-3-75,3-1 1,-3-5-291,3-3 1,-2-6-486,-2-1 427,0-6 1,0 2-308,0-8 999,0-2 0,5-6 0,1 1 0</inkml:trace>
  <inkml:trace contextRef="#ctx0" brushRef="#br0">16960 15304 7800,'0'-18'168,"0"2"1,5 6-60,3 2 477,-3-2 0,5 9-195,-2-3 0,2 4-51,1 4 1,1 2-64,-1 5 1,4 10 148,0 1 1,7 5-107,1 0 0,1 2-44,6 5 1,5 0-57,3 1 0,2 1-1,-5-1 1,1 2-102,-5-7 0,-2 2 54,1-2 1,-8-2-35,1-5 1,-3-4 43,3 0 0,-4-5-28,0 1 0,-5-3 84,1-5-249,3 3 1,-5-8-38,2 1 1,-6-1 68,-2-2 0,-3 0-83,4 0 1,-6-5-23,2-3 0,-1-3-19,1-5 1,-3 0 73,3-3 1,-7-4-80,-1 0 0,-5-1 69,2-6 1,-3 2-13,-2-7 1,1 2-66,-1-8 1,1 2 83,0-2 0,3 3-181,0-4 0,2 4-13,-2-4 0,-1 5 85,6-1 0,-1-1-26,4 0 0,0 1-115,0 4 1,0 5 54,0 2 1,1 4-72,3 4 1,-3 3-650,3 4 136,-3 6 147,-1-4 0,2 10 29,1 0 635,-1 5 0,3 1 0,-5-1 0</inkml:trace>
  <inkml:trace contextRef="#ctx0" brushRef="#br0">18022 15441 7791,'-5'-6'949,"-1"1"1,-2 5-612,0 0 0,5 0-20,-5 0 1,2 5-62,-2 2 0,2 3 90,2 2 1,-1 4-78,-3 3 1,-2 7-31,2 0 1,3 2-60,2-1 1,1 1-87,2 2 1,0-2-65,0-5 0,2 2 119,1-2 0,5 5-273,7-9 1,-2 2 70,2-6 0,3-6-37,1 2 0,3-7 66,0 0 1,2-3-75,3-1 1,-1-5 121,4-3 0,-5-3 28,2-4 1,0 1 154,-5-5 1,3 3-103,-10-3 1,4 2-9,-4-2 0,-5-4-99,-6 0 1,-3 0-144,-1-4 0,-1 2 73,-3-2 0,-3 3-122,-9-2 1,-6-1-80,-9 4 1,-2 2-265,-1 5 0,0 5-453,-1 0 0,-1 4 410,1 7 0,7 0-526,9 0 1105,5 5 0,-2-3 0,4 3 0</inkml:trace>
  <inkml:trace contextRef="#ctx0" brushRef="#br0">18445 15532 7806,'-5'-3'-114,"5"-1"118,0-5 4,5 8 1096,-5-4 267,0 5 0,4 1-909,-1 3 0,6 2-194,-1 5 0,-2 5-137,2-1 1,-1 9 10,5-1 1,-5 3-162,1 1 0,-2-3 100,2 3 1,1 1-49,-5-2 0,1 1-82,-1-4 1,-2 0-110,6 0 1,-6-6 46,2-1 0,-3-4-41,-1 0 212,0-1-13,5-5 88,-3 0 0,3-8 4,-5-2 0,0-2 108,0-5 0,0-6-181,0-2 0,4-2-19,-1-2 1,5 0-70,-4 0 0,5-5 102,-2-2 0,0-3-346,0-2 0,1 1 48,3 0 0,2 1-90,2 2 1,2 4-18,2 4 1,2 5-143,-2 3 0,3 3 33,1 5 1,-4 2-193,0 5 0,-4 1 23,4 3 1,-4 2 602,4 5 0,-5 1 0,3-1 0</inkml:trace>
  <inkml:trace contextRef="#ctx0" brushRef="#br0">19016 15624 7715,'-5'-12'695,"3"1"-31,-3 5 217,10 0-255,-3 6 0,7 7-228,-6 4 1,5 2-59,-4 6 1,5 4-173,-2 3 0,0 2-51,0-1 1,1-3 11,3 3 0,-3 1 70,-1-2 0,-3 1-222,4-4 1,-4-2-84,3-2 0,-3-2-389,4-6 300,-6 1-79,8-6 134,-3-1 1,4-10-10,1-2 1,0-7 21,4-2 1,-8-3 70,4 4 0,1-4-40,2 4 1,-4-4 41,-3 4 1,-2-6 116,2 2 0,1 1-90,-6-1 1,3 5-5,-3-1 59,-1 3 224,3 0-94,0 6-147,-4 1 1,4 10 15,-5 2 0,0 5-21,0 3 0,0-2 0,0 2 1,0 1-19,0 0 0,4 3-7,0-4 0,0 0-34,-4-3 1,5-5-27,2 1 0,7-6 93,1 2 1,2-3-30,-2-1 1,2-5-127,2-2 1,2-3 116,-2-2 0,-1 1-67,1-1 1,0-3 40,4 0 1,-1-2-3,-3 2 1,-2 2 54,-1-2 1,-5 3 101,0 0 0,3 1 68,-6-1 1,3 5 58,-7-1 232,5 6-106,-8-9-288,4 10 0,-10 2 13,-2 11 1,2-1-129,1 4 0,-3 3 46,0 1 1,2 3-139,1 1 0,1-1-554,0 1 0,1-4 332,-1 0 0,1-3-969,2 3 0,2-2 1328,1 2 0,9-2 0,6-6 0</inkml:trace>
  <inkml:trace contextRef="#ctx0" brushRef="#br0">20055 15704 7713,'4'-16'509,"0"1"1,-1-4-166,-3 4 1,2-2 62,2 2 1,1 3 365,2-4-168,3 4 0,-8 0-277,1 1 1,-6 3-133,-5 1 0,2 4-123,-2-1 0,-3 3-11,-5 1 1,-3 0-160,4 0 0,-9 5-11,1 3 0,-2 3-2,2 4 1,8-1 27,0 5 0,8 4-81,-4 4 0,3 1 104,1-2 0,1-2 3,6 3 1,-3 1-70,-1-1 1,5-4 75,7-4 0,6-5-235,1 1 0,5-4 43,-1-3 0,4-3 119,4-5 0,-4 0 79,-1 0 1,1-1 133,-4-3 1,2-3 111,-2-4 0,-2 2-77,-1-2 0,-5 2 160,0-6 0,7 2 177,-6 1-261,-1 1 0,-7 0-30,0-1 0,0 5 154,-4-1-224,0 5 0,-2-2-97,-2 5 1,-6 2 75,-5 1 0,-4 8-112,4 4 1,3 5 74,5-1 1,0 3 21,0 1 0,2-2-91,5-2 0,0 3 13,0-3 0,0 1-448,0-1 1,1 1-129,3-4 1,-2-2-425,6-7 0,-2 0 346,2-4 1,2-1 665,-2 1 0,-3-1 0,0-2 0</inkml:trace>
  <inkml:trace contextRef="#ctx0" brushRef="#br0">20421 14961 7828,'0'-16'1139,"0"8"-818,5-2 1,0 11 237,2 3 0,-2 2-154,-5 6 1,0 4 11,0 3 1,0 4-22,0 4 0,4 7 109,0 8 0,1 6-155,-1 2 1,-2 4-295,6 0 0,-5-1 50,0 4 1,2-2-275,-1 6 0,0-3 158,-4-1 0,0-5 35,0-2 1,4-5-183,0-3 1,5-6 134,-2-6 0,-1-6-58,2-1 0,-4-1-24,4-7 0,-5 0 185,5-4 0,-6-3-1607,2 0 447,-2-6-141,-2 3 1,0-6 486,0-3 733,0-2 0,-11-11 0,-1 0 0</inkml:trace>
  <inkml:trace contextRef="#ctx0" brushRef="#br0">21311 14801 7820,'2'-11'57,"1"0"1,0 3-58,5 0 904,-1 6-103,0-8-348,3 8 0,-10-3-152,0 5 0,-7 9 69,-8 3 0,-3 8-81,-5 3 1,1 5-83,-1 6 1,0 7 8,0 4 0,0 1-282,0 3 0,2 7 242,2 1 0,-3 3-4,3-3 1,3 4-99,1 0 0,-2 1 70,2-1 1,1-3-15,6 3 0,3-4-70,5-3 1,0 0 44,0-4 0,5-2-147,3-6 1,7-3 56,4-5 1,1-1 90,-1-2 1,3 1-71,-3-6 1,-2 0-3,-2-7 1,1-2-106,-1-1 1,-1-7-199,-6 2 1,1-6-93,-5 3-146,5-6-769,-8 3 1,8-6 24,-5-3 1251,-1-2 0,-3-11 0,0 0 0</inkml:trace>
  <inkml:trace contextRef="#ctx0" brushRef="#br0">21323 15452 7749,'-12'-11'0,"6"0"292,1-1-26,5 6 246,0 1-153,0 5 1,0 10 407,0 5 0,-1 7-222,-3 4 0,1 4-170,-4 4 1,4 0-83,-1 0 0,4-1-92,4-2 1,2 0-117,6-4 0,1-1 51,2-7 0,-1 1-161,5-5 1,0-1 50,4-6 1,0-3-143,-1-5 1,1 0 44,0 0 1,1-5-41,3-3 0,-2-6 23,6-1 1,0-5 97,0 1 1,-6-3 11,-13-1 0,-1-1 16,0-3 0,3-2 10,-2-5 0,-3 0-83,-9-1 0,-5-1-125,-3 1 1,-7-5-18,-4 5 1,-8 2-54,-3 3 0,-3 6-61,-2 1 1,4 9 85,-4 6 1,5 7-30,-4 1 0,1 5 20,6 7 1,0 5-110,5 6 0,4 1-164,3 7 1,7-2-969,4 2 1455,3 7 0,1-8 0,0 9 0</inkml:trace>
  <inkml:trace contextRef="#ctx0" brushRef="#br0">21882 15829 7714,'12'-5'0,"-5"3"1490,1-6-497,-5 6-723,2-4 0,-4 6 45,3 0 0,-3 6 341,3 1 0,-3 5-41,-1 3 0,0 3 187,0 4 1,0 3-426,0 1 0,0-2-129,0 3 0,0-3-270,0-1 0,0 2 80,0-2 1,0 1-443,0-9 1,-4 1-331,0-5 1,-1-1-723,2-2 0,0-2-527,-5-2-260,6-3 2223,-3 4 0,0 0 0,-2 2 0</inkml:trace>
  <inkml:trace contextRef="#ctx0" brushRef="#br0">22282 15270 7753,'0'-12'0,"0"1"1460,0-1-521,0 6-484,5 1 1,-2 5-106,4 0 0,-4 1-21,1 3 1,1 4-51,-1 7 1,-1 5-26,-3 11 0,0 0-160,0 11 1,0 4 157,0 3 1,0 2-261,0-1 0,0-3-61,0 2 1,0-2-419,0-1 0,2-6 73,1-2 1,-1-7-87,2-4 1,1-3-170,-2-1 1,5-6-1463,-4-1 2131,5-4 0,-3-5 0,5-2 0</inkml:trace>
  <inkml:trace contextRef="#ctx0" brushRef="#br0">22545 14893 7805,'0'-17'0,"0"5"789,0-4 0,9 9-259,2 3 0,4 3-331,1 1 0,-2 0 21,5 0 0,-6 6 212,3 5 1,0 7 33,-1 9 1,6 3 49,-2 8 1,1 3-119,-1 5 1,7 3-272,-4 1 1,5 3 76,0-4 0,-5 5 16,1-5 0,3 7-135,-7 1 1,0 0-30,-8 4 0,1-6-204,-1-2 0,-5-2-110,-2-2 0,-3 2-471,-1-5 1,-5-1 74,-2 5 1,-15 1-1361,-8-2 2014,12-21 0,-2-1 0,-4-3 0,-2-1 0,-1 3 0,0 0 0,-4 1 0,-2 0 0,-3 2 0,0 1 0</inkml:trace>
  <inkml:trace contextRef="#ctx0" brushRef="#br1">9011 16435 11297,'-6'0'801,"1"-5"1,5-2-588,0-4 1,0-2-82,0-2 1,5-3 45,2-5 0,3-1-239,2-3 1,1-2 47,2-5 0,-2-1-109,2-4 0,1 3-49,-1-6 1,-1 4-201,-6-4 0,2 1 137,-2-1 0,-3 2-107,-1 2 1,-3 2 345,-1-2 0,0 5-70,0-1 1,-4 3 162,0-3 0,-5 1-56,2 6 1,0-2 79,0 6 0,4-1-37,0 9 1,1 4 262,2 3-289,0 6-6,0-4 0,0 8-183,0 2 1,0 3 83,0 8 1,4-1 11,0 5 1,3-3 18,-3 3 0,4-4-1,-4 4 0,3-5-6,-3 1 1,5-2 4,-1-2 1,-2 1-33,2-1 0,-1 0 39,5 1 1,-5-5-239,1 1 198,-1-5-79,5 7 0,-4-9 150,-1 3-2,-4-3 1,7-6-31,-3-3 0,0-2 8,0-1 1,0-2-11,0-2 0,4 2-3,-4-2 0,3-3 61,2-1 1,-5 1-41,1-1 1,-2 5 113,2-1 1,-2 3 65,-2 0 104,-3 6-198,4 1 1,-3 7 149,1 6 0,-1 2-38,2 13 0,-2-2-60,2 10 0,-3-1 188,3 5 0,1 0-59,-1 3 1,3-2-212,-3 2 1,4-3-61,-4 0 1,1-1-273,-1 0 0,-3-5-27,3-2 1,-2-4-281,2-4 1,-3-3-407,3-4 1,2-6-746,2-2 1728,-3-3 0,10-1 0,-2 0 0</inkml:trace>
  <inkml:trace contextRef="#ctx0" brushRef="#br1">10587 15544 7790,'-11'-5'156,"-1"3"1,5-8 254,-1 3-193,0 2 1,-3 0 49,0 5 0,-1 0 99,1 0 1,-2 1-65,-2 3 0,2 2-27,-2 5 0,1 2-31,-1 2 1,2 3 3,-2 5 1,2 1-199,2 3 0,3 2 108,0 5 1,2 0-101,-1 1 0,1-1-50,6 0 0,0-5-43,0-2 0,0-7 34,0-1 0,9-6-168,3-2 1,3 0 43,0-8 0,2 1 108,2-4 1,2-5-126,-2-2 0,3-5 27,1-3 1,-2 1-96,-2-5 1,2 0 35,-6-4 0,-1 4-92,-7 0 1,0 0 183,-3-4 0,-3 0 8,3 0 0,-4 2 97,-4 2 1,-2-7-87,-6 4 1,1-4 84,-1 3 1,1 4-24,-1 0 1,5 5 155,-1-1 1,1 6 40,-5 2 78,6 4 1,1-3 83,5 2-246,0 3 0,0-3-31,0 8 1,6-3 13,6 3 0,3 1 64,4-1 1,6 1-66,-2-2 0,2-1 122,-2 2 0,4-2-62,0 2 1,-1-3 141,-3 3 0,0-3-101,0-1 1,-2 0 144,-2 0 1,2 0-42,-6 0 0,0 0-72,-3 0 0,-5-1-704,1-3 388,-6 3-233,3-4 0,-6 5-439,-3 0 1,-3 0 759,-9 0 0,-1 5 0,-6 1 0</inkml:trace>
  <inkml:trace contextRef="#ctx0" brushRef="#br1">13397 16332 7736,'-8'4'0,"0"-1"0,6 3 739,-2-3-75,3-1-264,1 3 0,0-4 210,0 3-209,0-3-101,0 4 0,0-6 580,0-3-553,5-2 0,0-6-70,3 1 0,0-2-59,-4-2 0,5 1 16,-1-5 0,-3 4-158,-1-4 1,1 0 55,-1-4 0,3 0-247,-3 0 0,0-1 117,-4-3 1,4-2-301,-1-5 1,1 2 70,-4-2 1,4 2-66,0-6 1,1 1 123,-1-1 0,-3 1 2,3-4 1,1 4 19,-1-1 0,1 0 39,-1 3 0,1 0 102,2 8 1,3 1-77,-2 3 1,-2 5 292,2 3-17,-6 2 214,4 7-322,-1 1 1,-4 6-22,3 3 1,-3 6 131,-1 5 0,1 7-80,3 0 0,-3 3 36,3 5 0,1-5-55,-1 2 1,5-3-2,-1-1 0,2-1-58,1-3 0,4-3-102,1-4 0,3-2-51,-4-3 0,1-2 51,0-5 1,-4 0 45,3 0 0,-1-1 9,2-3 0,-4-2-24,4-5 1,-4-2-23,0-2 0,-1 1-7,1-5 1,0 1 63,3-1 0,-2-3 10,2 3 0,-2-2 16,-2-2 0,-3 0 2,0 0 0,-5 5 120,5 3 0,-5 2-48,0 2 265,-1 0-159,-2 4 1,4 3 45,-1 8 1,1 8-91,-4 7 0,0 4 145,0 3 1,0 3-78,0 6 1,1 0-58,3 3 1,-3-2-223,3 2 1,-1 0 56,1-4 1,-2 2-477,6-10 0,-2-3 224,2-4 0,1-5-416,-6 1 1,6-6 675,-1-1 0,2-6 0,2 4 0</inkml:trace>
  <inkml:trace contextRef="#ctx0" brushRef="#br1">16069 15578 7716,'0'-11'0,"0"3"177,0 0 157,0 1 0,-4-1-46,1 1 1,-1 3 86,4-4 0,-5 4 13,-3-3 0,-2 4-119,-2-1 0,1 3-109,0 1 1,-6 0 59,-2 0 0,-2 4 16,-2 0 0,4 8-38,0 0 1,0 6 13,-4-3 0,0 5-46,0-1 1,4 8-129,0 3 1,5-2-121,-1-1 0,6 1 72,1-2 0,6 1-97,-2-4 0,6-2 18,2-1 1,10-4 0,1-5 1,6 0-9,2-4 1,5-2-34,2-5 0,2 0 14,-2 0 1,2-5-99,-5-2 0,-1-7 75,-3-2 0,-5 0 57,-3 1 0,-2 1 115,-2-5 0,-3 1-73,-1-1 0,-4-3 26,1 3 0,-3-2-21,-1-2 0,-5 1 7,-3 3 1,-1-2 11,2 2 1,-3-3 0,2-1 0,-2 5 20,-2 3 1,1 3-38,0 0 1,3 4 323,0 1-206,6 4-137,-3-2 128,5 5 0,5 2 111,2 1-1,5 0-48,3 4 1,3-3 83,5 4 1,3-6-26,1 2 1,5-2 184,-2-2 0,2 0 21,-2 0 1,2 0-81,-5 0 1,2 0 43,-6 0 0,1 0-66,-9 0 0,4 0 150,-4 0-313,1 0 0,-9 0-63,1 0-905,-6 0 0,2 0 468,-8 0 0,-3 0-2813,-8 0 3173,-3 0 0,-5 5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4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4546 10165 7569,'-2'10'-1410,"-2"-3"2082,3-2-336,-4 0 0,4-3 274,-3 2-420,3-3 94,-4-1 2035,5 0-2154,0-5 0,0-2 165,0-4-28,0 0-101,5-1 1,-4 1 144,3-1-381,2-4 207,1 3 1,0-8-183,1 2 24,-1-3-1,5-1-72,-1 0 56,-4 0 1,3-1 173,-3-2-466,3 2 188,2-9 0,-1 3 130,1-4-434,-1 0 234,-5 0 0,5 3-49,-4 1-120,-2-1 171,5-3 0,-8-4 190,2 0 131,-3 5-161,4 5 0,-4 6-10,3 3-1,-3 3 234,-1 4-127,0 6 0,0 2 15,0 8 0,0 2-19,0 6-58,-5-1 15,4 6 0,-4-3 0,5 5-9,0-5 1,5 7-238,-4-8 228,9 8 0,-3-8 6,4 2-254,1-7 226,-1 2 1,0-5-24,1 3 1,3-3-5,0-5 0,2 0 83,-2 0-66,-2-5-8,8-1 1,-4-6 213,2 1-199,2-6 0,-4 3 273,2-5-258,2 5 0,-7-6 30,5 5 147,-5-6-159,3 4 0,-6-2 44,1 0 1,-5 5 7,1-2 0,-6 4 145,2 0-19,-2 6-96,-2-4 213,0 9-150,0-5 0,0 8-104,0 2 1,0 2 98,0 5-47,0 6-186,0 1 145,0 4 0,-2 1 82,-2 0-346,3 0 97,-4 0 0,5 0 72,0-1 0,0-3-181,0 0 0,0-5-796,0 2 479,0-4 171,5 0 0,-2-1-1168,4 1 716,-4-6 320,7 4-696,-4-9 471,1 4 703,3-5 0,-4 6 0,6 0 0</inkml:trace>
  <inkml:trace contextRef="#ctx0" brushRef="#br0" timeOffset="1">5436 9456 8076,'7'-5'233,"-2"3"614,-5-6-371,0 6-253,0-3 1,1 5 127,3 0 445,-3 0-432,9 0 1,-3 0 338,4 0-469,0 0-44,1 0 0,-1 0-75,1 0-73,4 0 1,-2 0 13,5 0 0,-5 0 148,1 0 0,2-2-1291,-2-1 755,0 1 1,-3-3-341,-1 5 1,-3 0-1610,-1 0 2281,-4 0 0,7 5 0,-4 2 0</inkml:trace>
  <inkml:trace contextRef="#ctx0" brushRef="#br0" timeOffset="2">5459 9594 8076,'-5'6'228,"4"4"409,-4-9 0,6 4-187,3-5 0,2 0 12,6 0 1,3 0 38,0 0 57,5 0-261,-2-5 0,5 3 238,0-6-301,0 6-29,-1-9 0,0 10-896,-3-3 404,3 3-344,-10-4 0,5 4-1858,-6-3 2489,1 3 0,-1 6 0,1 1 0</inkml:trace>
  <inkml:trace contextRef="#ctx0" brushRef="#br0" timeOffset="3">6350 9125 8175,'0'-11'0,"0"-1"417,0 6 10,0-4 577,0 9-207,0-4-579,0 5 1,0 5 147,0 2-122,0 3 235,0 2-163,0 4 0,0 2 2,0 5-74,0 0-61,5 5 0,-4-4-86,3 2-60,-3 4 207,4-6-316,-3 9 111,8-4 1,-9 1 34,3 1 1,1-6-99,-1 2 1,3-3 3,-3-1 1,1-2-171,-1-2 1,-3 2-217,3-6 260,3 0 36,-6-8 0,4 3-579,-5-3 314,0-2 119,0 6-1229,0-10 360,5 4 444,-4-5-595,4 0 1093,-5 0 1,5-5 0,2-2 0</inkml:trace>
  <inkml:trace contextRef="#ctx0" brushRef="#br0" timeOffset="4">6658 9091 8150,'-5'-11'0,"4"3"0,-3 0 479,3 6 121,1-3 1419,0 5-1384,0 5-394,0 1-60,0 6 1,0 4 412,0 3-181,0-2-288,0 4 0,4-3-52,0 5 1,-1-4 61,-3 0 1,0-1-236,0 1 0,0 1 326,0-5-802,0 0 451,0-3 0,0-1-242,0 1 201,0-1-51,-5-5 204,4 5-85,-4-10 168,5 4-41,0-5-13,5 0 2,1 0-6,11 0 1,-4 0-44,2 0 37,3 0-6,-1 0 0,2 0-18,0 0 20,0 0-5,-1 5 1,2-2 1,-4 4 1,-1 1 0,-4 3-74,1 1 72,-6-1 0,3 6-4,-5 2-283,0-3 128,-4 6 1,-5-8 166,-3 5-38,-7-5 1,1 6-38,-5-5 273,0 0-242,-4-3-27,0-1 303,0 1-258,0-6 0,4 3-70,0-5 0,0 1 9,-4-1 0,1-3 124,-1 3-1291,5-3 813,1-1 0,6-4-1399,0 0 1834,4-5 0,-3 3 0,4-5 0</inkml:trace>
  <inkml:trace contextRef="#ctx0" brushRef="#br0" timeOffset="5">6578 9091 8487,'-5'-6'1177,"4"1"-593,-4 0-181,10 3-179,1-3 0,10 5 599,-1 0-337,5 0 0,3 0-362,1 0-32,9 0 0,-7 0 271,4 0-1350,-5-5 770,8 4 0,-9-4 76,3 5-1694,-3 0 1235,-1 0 0,0 0 600,0 0 0,0 0 0,-1 0 0</inkml:trace>
  <inkml:trace contextRef="#ctx0" brushRef="#br0" timeOffset="6">7138 9194 8115,'-6'0'0,"-4"0"0,2 0 972,3 0-550,-5 0 1,3 5 239,-4 2-152,0 4 0,-1 1 245,1 4-517,-1 1 321,1 6-250,4 0 0,-1 0-211,4 0 140,0 0 59,4 4-593,0-2 274,5 2 0,1-4 245,6 0-810,4 0 491,2 0 0,5-5-55,0-3 1,3-8-46,1-3 1,5-2-41,-2-2 489,-2 0-146,5-11 1,-5 4 176,3-8-104,2-3-24,-9 5 1,4-5 72,-6 3 0,0-3-80,-3-5 307,-2 6-200,-6-5 0,-1 4 76,-2-4-210,2-1 7,-9-5 0,3 4-234,-8-3 65,-2 3 0,-11-1 147,-2 2-606,-2-3-326,-7 9 753,-7-1 0,-1 3-289,-6 7 218,0 3-886,-4 5 297,1 0 419,-1 5 0,9 3-246,3 7 1,7-1-348,1 5 1,4 0 905,7 4 0,-3-4 0,10 2 0,3 7 0,3 6 0</inkml:trace>
  <inkml:trace contextRef="#ctx0" brushRef="#br0" timeOffset="7">9536 9274 8030,'0'-12'24,"0"1"384,0 5 61,0-5 35,0 5-78,-5 0 1,-1 1 49,-5 5-235,4 0-269,-8 0 103,7 0 1,-9 6 89,1 5 1,2 2-8,-5 6 0,5 0-81,-1 4-164,3 0 102,0 0 1,2 0-83,2-1 0,-1 0 71,6-3 0,-1 3 14,4-3 0,0-3 95,0-1-265,0 3 77,5-5 0,3-1 68,7-4-218,-3 0 220,10-2 0,-8-1 180,5-5-161,0 0 29,4 0 1,-4-5 223,0-3-242,0-2 24,-1-1-101,-2-1 83,-4 1 0,-5 0-5,1-1 1,-6-1 6,2-2 1,1 3-234,-1-4 235,0-1-12,-4 4 1,-5-9-255,-3 3-20,3 3 204,-5-6-138,4 10 70,-6-5 0,1 2 19,-1 0 322,1-1-300,0 10 123,4-4 257,-3 3-241,9 1 1,-3 1 94,8 5 0,2 0 67,6 0-185,4 0 0,3 0 123,8 0 1,-2 0-85,6 0 0,-5 0 233,5 0-166,-6 0 1,7 0-37,-6 0 182,1 0-102,-4 0 0,-1 0-16,-3 0 53,-3 0-472,-5 0 128,-4 0-387,3 0-675,-9 0-345,-6 0 966,-2 5 1,-6-4-110,5 3 665,6 3 0,-8-6 0,3 4 0</inkml:trace>
  <inkml:trace contextRef="#ctx0" brushRef="#br0" timeOffset="8">10400 9320 9225,'-3'-4'285,"-5"0"-20,1-5 0,-5 3 79,1-6 1,3 2-73,0 2 1,6-2-27,-2 3 0,3 0 83,1 0-168,0-1 42,0-3 0,0 3-23,0 0-116,0 1 170,5 0-312,1-3 123,6 9 0,-5-8 139,1 5-322,0-5 123,3 8 0,0-5 27,1 2 1,-1 3 11,1-3 1,-1 3-92,1 1-59,-1 0 144,0 0 0,1 3-245,-1 1 241,1 5-23,-1-2 0,0 8-16,1 0 27,-1 0 19,1 2-137,-1-5 120,6 5 0,-3-2 3,5 0-136,-5 1 126,7-5 0,-3-3-3,5-1 1,-2-4-3,-2 1 0,3-3 353,-3-1-156,3 0 0,-5-5 1,5-2-152,-9 1 1,7-4 37,-5 2-320,0-2 137,-3-1 1,-2-4 190,-2-1-761,2 6 456,-9-5 0,4 11-645,-5-7 240,0 2 158,0-3-1297,-5 6 1765,-1-4 0,-11 9 0,-1-4 0</inkml:trace>
  <inkml:trace contextRef="#ctx0" brushRef="#br0" timeOffset="9">10473 9525 7934,'0'-11'733,"0"4"0,0-3-300,0 2 1,1 2 41,3-1 1,-1-1-37,4-4 236,1 1-322,-2 0 1,4-1 131,-2 1-89,2-1-223,1 1 0,1 0-14,-1-1-60,1 1 72,-1 4 0,-3 2-132,-1 5 35,1 0-18,-2 0 1,4 0-41,-2 0 0,2 5-101,2 3 0,-1 2-66,1 2 0,-1-1 51,0 0-75,6 1 98,-4-1 0,8 4-210,-2 1 54,3-1 211,-5-9 1,6 4-252,0-2 249,0-3-42,0 0 434,-2-5-236,-3 0 0,1 0-37,0 0 1,-4-5 39,5-3-82,-7-2 191,4-1-191,-6-1 0,-4 1-441,-3 0 208,-3-1 112,-1 1 0,-1 3-1002,-3 1 504,2-1 206,-8 2-1418,4 1 428,0 5 1350,-5 0 0,5 5 0,-5 1 0</inkml:trace>
  <inkml:trace contextRef="#ctx0" brushRef="#br0" timeOffset="10">11729 9102 8067,'0'-7'0,"0"-1"0,0 6 0,0-8 540,0 3-7,5 1-141,-3-4 372,3 8-390,-5-3 0,-2 5-206,-1 0-92,1 0 49,-8 0 1,4 5-93,-6 3-25,1 2 0,-4 3 32,0 2-5,-1-2 1,5 5 39,-1-3 1,5-1-43,-1 5 1,4-4-62,-3 4 1,4-5-109,-1 1 1,3-2-188,1-2 210,5 1 9,2-1 0,8-4 22,0-4 90,5-1 6,-2-2 1,5-2 9,0-1 1,0-4 23,-1-4 0,0-2 16,-3-2 0,1 1-45,-4-5 488,-1 5-276,-9-8 0,3 8 225,-5-5-375,0 5 105,-4-2-552,0-1 267,0 5 1,-5-5 138,-3 6-728,-2-6 465,-2 10 1,0-9-159,-3 9 0,2 2-168,-2 1 0,-2 3-270,2 1 315,0 0 164,3 0 0,1 5-436,-1 2 329,6 3 301,-4 2 1,7 3 145,-4 0 0,4 4 0,-1-3 0,3 4 0,-4-2 0,-1 5 0</inkml:trace>
  <inkml:trace contextRef="#ctx0" brushRef="#br0" timeOffset="11">11649 9297 8067,'0'7'-619,"0"1"1,-4-4 332,1 3 1382,-6-4-670,2 7 1,0-5 225,-1 3-129,1 7-189,-5-8 1,1 10 295,-1-6-396,1 1-59,-1 4 0,6-3 108,2 2 9,3-2-59,1-2-375,0 1 176,0-1 1,5-1 39,3-2 1,2 2-137,1-2 0,6-3 1,2-1 0,2-3 106,2-1 0,0-1 404,0-3-53,0-3-270,0-4 1,-2-2 340,-2-2-94,3 2-248,-9-3 1,3 4 74,-5 1 0,-4-2-31,-3-2 1,-3 2-81,-1-2 0,-5 1 229,-3-1-889,-2 2 454,-6-3 0,-2 6-682,-5 2 434,0-2 131,0 9-512,0-4 475,1 0 1,0 3-44,3-2 0,-1 4-67,4 4 0,1 1-176,4 3 0,4 2-187,4-2 1,-2 6 63,1 1 680,5 5 0,5-7 0,6 3 0</inkml:trace>
  <inkml:trace contextRef="#ctx0" brushRef="#br0" timeOffset="12">12049 9605 7983,'-6'0'2213,"1"0"-1310,5 0-486,-5 0 295,3 0-9,-3 0-2968,5 0 12,5 0 2253,2 0 0,9 5 0,2 1 0</inkml:trace>
  <inkml:trace contextRef="#ctx0" brushRef="#br0" timeOffset="13">12654 9102 7995,'-5'-11'225,"4"0"0,-8 3 379,5 0 1,0 5-191,4-5 1,-1 5 26,-3 0 0,-2 1 235,-5 2-282,-1 0-141,1 5 1,-6 3-17,-2 7-11,-2 3-149,-2 5 0,0 1-82,0 3 0,2-2 89,2 5 0,-2-3-158,6 4 1,0-2-89,3 1 1,6 3-219,2-2 1,3-3 102,1-2 1,0-2-126,0-1 1,5-5 187,3-3 0,3-2 168,4-2 0,2-1-23,2-2 1,1-3-150,-5-5 527,6 0-210,-9 0 1,9-4 6,-6 0 1,3-4 198,-7 0 1,3-2 193,-6-2-290,-3 6-44,0-9 1,-5 7-43,0-7-33,0 2 42,-5 2-262,-2-1 97,-9 1 0,2 0 58,-5-1 1,0 2-130,-4 2 1,0 2 58,0 2-748,6 3 503,-5-4 0,9 9-563,-2 0-264,7 4 631,3-6 0,5 8 486,0-3 0,5 9 0,2 1 0</inkml:trace>
  <inkml:trace contextRef="#ctx0" brushRef="#br0" timeOffset="14">12974 9285 8004,'6'-23'143,"5"6"1,-9-4 467,6 6-288,-1 0-227,0 3 763,-2 1-95,0 0-158,-4-1-27,4 6-277,-5-4 1,-5 8-18,-2-1 0,-4 3-45,0 3 1,-6 4-166,-2 4-113,-2 6 33,-2 0-109,5 6 135,-3 0 1,4 0 219,-2 0-628,3 5 316,4-4 1,5 5-38,-1-2-462,5-3 395,-2 4 0,5-2-76,0 1-315,5-5 356,2 4 0,8-12-175,0 5 25,6-5 240,-4-2 0,6-6 159,0-2 63,0-3-226,0-1 550,0 0-305,-6 0 0,4-1 47,-6-3 0,0-2 326,-4-6 1,0 1-147,-4-1 357,-2 1-420,-5-1 0,-1 1 21,-3 0-109,-2-1-38,-11 1 1,0-1-91,-6 1 140,-5 5-540,-6 0-218,-2 6 443,-3 0 1,8 6 0,1 1-1560,4 8 1109,-1-2 1,10 5 555,6-3 0,0 3 0,8 5 0,-1 0 0</inkml:trace>
  <inkml:trace contextRef="#ctx0" brushRef="#br0" timeOffset="15">4717 10656 7969,'0'-7'355,"0"-3"-11,0 9 93,0-4-93,0 5 204,0 5-116,0 1-247,0 11 0,0 1 260,0 4-218,0 6-65,0 1 1,1 6 85,3-1 0,-2 0 92,6 1-133,-5 4-37,7-4 0,-8 5 10,6-6 1,-2-4-148,2 1 1,1-2 216,-5 2-514,4-4 222,-6-4 0,4-1-284,-2-3 238,-3 2-26,4-8 0,-5 0-243,0-6 185,5-4-835,-3 2 244,3-5-628,-5 0 0,0-5 125,0-3 1266,0-2 0,0-1 0,0-1 0</inkml:trace>
  <inkml:trace contextRef="#ctx0" brushRef="#br0" timeOffset="16">4546 10804 8002,'10'-23'0,"-3"0"-148,3 6 177,-3 0 1,5 2 274,4 0-33,-4 0-101,10 3 1,-4 4 330,5 1-114,4-1-192,-2-3 1,8-1 27,-3 1 0,-1 3 118,2 1-90,-1 4-53,-1-2 1,3 5-19,-5 0 1,2 1-92,-6 3 0,1 0 111,-9 7 1,-4-2-162,-3 7 0,-5 1-196,0 2 106,-6 3 39,-4 1 1,-9 1-71,-3 3-72,-3-3 132,-6 4 0,3-6-75,-6 1 0,5-1 135,-5-3-347,6-3 179,-3-4 1,10-1-75,3 1 1,2-6-542,2-2 745,5-3 0,1-1 0,5 0 0</inkml:trace>
  <inkml:trace contextRef="#ctx0" brushRef="#br0" timeOffset="17">5585 10484 8112,'0'-11'-264,"5"5"248,-4-5 313,4 5 28,-5 0-147,0-4 1,1 8 439,3-1-119,-2 1-83,3 2-8,-5-5-51,0 4 3,0-4 30,0 5 1,-5 5-209,-3 3 1,0 3 93,-3 4 1,2-1-30,-6 5 0,-2 5 80,2 7-15,-5 2-280,2 6 0,-4 2 206,3 4-1202,3 6 1061,-1-4 0,9 1-84,-4-2 0,4-4-9,1 4 0,2-1-9,5-3 0,1-3 217,3-1-721,2 3 359,6-5 1,0 2-275,4-8 257,1-2 61,1-5 1,4 0 106,-3 0-18,-3-6-68,6 0 346,-10-6-158,10 1 1,-9-5 45,2 1 1,-2-6-66,-2 2 1,0 1 1231,1-1-1190,-6 0 227,4-4-553,-8 0-16,3 0-1402,-5 0 1,0 5 0,0 1 0</inkml:trace>
  <inkml:trace contextRef="#ctx0" brushRef="#br0" timeOffset="18">6738 10656 7981,'0'-7'6,"-1"-2"0,-3 6 516,3-6 847,-4 7-5,5-3-447,0 5 0,5 0-523,3 0-462,2 0 126,1 5 1,1-2 90,-1 5 1,4-5-14,0 5 1,6-4-289,-2 3 123,2-4-57,-3 7 1,8-7-103,-4 4 0,4-4 78,-3 1-49,-6 2 63,5-5 0,-6 4 82,3-5 73,-2 0-41,-6 0-14,1 5 12,-6-3-7,4 3 167,-8 0-162,3 1 65,-10 6 0,-7-1 130,-7 0 1,-2 5-137,-2-1 2,-5 5-26,-1-2 1,-4 1-35,2 0 0,2-4-108,2 4 1,4-5-674,1 1 358,-1-2 240,15-1 1,-7-5-828,7 1 451,3-6-770,0 9 112,5-10 0,3 4 1202,4-5 0,1 5 0,8 1 0</inkml:trace>
  <inkml:trace contextRef="#ctx0" brushRef="#br0" timeOffset="19">7070 10930 7981,'6'0'0,"0"-4"0,-2 0 804,-3 0-75,4 4 333,-5 0-541,-5 0-184,-1 0 1,-5 0 102,-1 0 0,-3 5-116,0 3 0,-6 3-26,2 5 0,-6-4 67,-2 4-505,1 1 172,8-4 0,0 4-187,3-6-627,2 0-1243,-3 1 950,9-1 535,2-4 540,5 3 0,0-9 0,0 4 0</inkml:trace>
  <inkml:trace contextRef="#ctx0" brushRef="#br0" timeOffset="20">7549 10679 7943,'0'-12'-40,"0"6"105,0-4 0,0 7 62,0-5 78,0 6 103,0-8 283,0 8-101,5-8-203,-3 9-190,8-4 75,-9 0 0,9 4 172,-2-3-244,-3-3 99,10 6 0,-7-5 141,7 2-304,-2 3 32,3-4 1,-3 5 63,2 0-168,-2 0 163,-2 0 1,1 0-103,-1 0 87,0 0 82,-4 5-291,3 1 71,-9 6 0,4 0 61,-5 3 0,-1 2-155,-3 2 0,2 3 136,-6-3 0,-3 2-118,-5 2 1,0 0-39,1 0 148,2-6 1,-9 5 0,8-5 10,-5 2-18,5 2 11,-2-8 0,1 7-1,-1-5 0,2 1-4,7-5 124,-3 0-120,8 1 1,-6-5 8,4 1 1,0-4 7,4 4 0,1-6 49,3 2-51,-3 2-7,9-5 0,1 5 268,4-6 3,5 0-217,-7 0 1,10 0 109,-1 0 1,1 0-87,4 0 254,-3 0-139,-6 0 0,3-4-63,-2 0-149,-2 0 106,-1 4 0,-4-4-506,-1 1 197,-4-1 102,3 4-1199,-9 0 224,9 0-249,-9 0 1325,5 5 0,-12 1 0,0 6 0</inkml:trace>
  <inkml:trace contextRef="#ctx0" brushRef="#br0" timeOffset="29">5973 10621 7934,'-4'-12'21,"0"-4"-17,1 4 1,3-5 3,0 6 1173,0 5-239,0-5 70,0 10-141,0-9-528,0 9 23,0-4 1,0 19 35,0 5-176,0 5 0,0-1 86,0 4-115,5 3 1,-3 5-59,6 3 1,-4-2-117,3 2 1,-3-3 257,4 0-892,-1-1 464,0 0 1,2 0 15,-6 1 1,5-6-132,-4-2 1,3-5-787,-3-3 707,0-2 1,0-6-865,0 1-191,-1-6 884,3-1-715,-5-5 731,4 0 0,0 0 496,3 0 0,-3-5 0,0-1 0</inkml:trace>
  <inkml:trace contextRef="#ctx0" brushRef="#br0" timeOffset="30">6190 10667 7991,'0'-16'-334,"0"3"84,-5-4 1583,4 6-286,-4 5-425,5 1 168,0 5 0,1 5-195,3 2 78,-3 8-336,9 3 0,-5 10 114,3 3-12,2 2-191,-9 1 0,8 4-530,-5 0-520,5 5 710,-8-7 0,8 3-114,-5-5 1,3-5-177,-3-2 0,1-7-545,-1-1 1,-3-5 387,3 2-1656,-3-9 987,5 3 1387,-5-8 0,4 8 0,-5-4 0</inkml:trace>
  <inkml:trace contextRef="#ctx0" brushRef="#br0" timeOffset="31">5939 11010 7991,'0'-7'1937,"0"2"-1281,0 0 81,0 4-348,5-4 0,3 4 78,7-3 650,3 3-669,9-10 0,3 9 277,4-6-281,0 1-275,0-5 0,3 5-1261,-3-1 603,3 5 413,-13-2-3250,4 5 3326,0 0 0,-9 0 0,3 0 0</inkml:trace>
  <inkml:trace contextRef="#ctx0" brushRef="#br0" timeOffset="32">8189 10633 7951,'-4'-8'-474,"0"1"236,0 4 1,4-7 1252,0 9-187,-5-10-140,4 10-242,-4-4-165,0 0 0,2 4 63,-4-3-263,4 3 44,-7 6 0,4 2 31,-6 9 72,1 1-88,-1 6 0,1 1 83,0 3 0,0-2 114,4 6-508,2-6 161,5 3 0,0-5 199,0 0-454,0 0 197,5-6 1,1 4-169,6-6 177,-1 0 45,0-3 1,6-5 24,2 1 9,-3-6 0,6 3-21,-3-5 240,3-5-47,-5-1-159,5-10 337,-4 3-199,5-9 0,-6 8 42,-1-5 32,-4 0-81,0-4 1,-2 4 32,-3 0-190,4 0 32,-10 2 0,3-5-420,-8 3 205,-3 2 100,-4-4 0,-4 7-667,0-5 359,-6 5 133,4-3 1,-6 6-72,0 0 0,-4 4-92,1 3-361,4-2 400,0 5 1,10-3-208,-3 8-169,2-3 406,6 9 0,2-3 345,5 4 0,5 0 0,2 1 0</inkml:trace>
  <inkml:trace contextRef="#ctx0" brushRef="#br0" timeOffset="33">8657 10736 7892,'0'-12'37,"-4"5"10,0-1 501,1 0 893,-2 2-385,-2-4-530,-4 9-301,-1-4 1,0 10-6,-4 2 1,2 8 141,-5 4-419,5 3 119,-2 1 0,5 4 91,-1-1 0,2 1-60,2-4 0,3 0-446,5-1 197,0 1 108,0-5-412,5-2 305,2 1 1,8-6-33,0 1 353,5-1-190,3-10 0,3 3 113,4-8 1,-3-2 188,3-5 0,-1-6-82,2-2 0,-3 1 156,-5-1 1,-1 2-30,1-2 1,-5-3-133,-3 3 0,-7 1 40,-4-1 0,1 4-147,-1-4 1,-2 1-169,-6-1 1,-2-1-51,-5 5 1,-5-1-284,1 5 0,-6 0 148,-2-1-688,0 6 615,-5 1 0,5 5-504,0 0 348,0 0 215,6 5 0,-2 1-1056,7 6 661,-2-1 228,13 0 450,-4 1 0,5-1 0,0 1 0</inkml:trace>
  <inkml:trace contextRef="#ctx0" brushRef="#br0" timeOffset="34">9022 10336 7966,'-6'-18'50,"-4"2"1,4 4 194,-6 1 1,5 1 787,-1 2-460,5-2 141,-2 9 319,5-4-22,0 5-717,0 5 1,2 2 190,1 8 204,4-2-347,4 9 1,4-5 447,1 6-395,4 0-113,-2 5 1,5-3 147,-1 6-203,6-1-831,-4 5 354,4-1 270,-5 0 0,0 4 78,0 0 1,-2 5-133,-1-1 1,-4 3 37,-5 0 0,-4-3-291,-3 0 0,-3-1-696,-1 1 667,-5 2 1,-5-12 42,-6 2 1,-8-4-34,1 1 1,-2-3-419,2-5 458,0 0 1,1-6-83,-1-1 0,5-4-144,3 0 0,3-5-79,5 1-1027,2-6 1505,5 3 93,0-5 0,5-5 0,1-1 0</inkml:trace>
  <inkml:trace contextRef="#ctx0" brushRef="#br0" timeOffset="37">10838 10416 8027,'-6'-12'451,"1"6"-246,5 1 1009,0 5-992,0 5 845,0 1-643,0 6 1,0 4 234,0 3-430,0 3-29,0 6 0,1 1-174,3 5 34,-3 6-35,4-5 1,-5 10 64,0-4 0,0 0 215,0 1-1443,0 0 1053,5-2 0,-3-2-16,2-7-239,2-3 194,-5-5 1,6-6-26,-4-1 14,-1-4-58,3-5-667,-5 3 1194,0-9-1393,5 9-854,-4-8 893,4 3 1042,-5-5 0,-5-10 0,-1-3 0</inkml:trace>
  <inkml:trace contextRef="#ctx0" brushRef="#br0" timeOffset="38">10633 10507 7992,'0'-24'280,"4"-1"168,-1 9 1,8 1-265,0 4 0,6-1 14,5 1 1,1 0 104,0-1 1,5 1-15,2-1 1,3 2-30,2 3 0,-5-2 0,1 5 0,-2 0-82,1 4-113,-2 0 161,-5 5-355,-5 1 150,-2 6 0,-4 4 46,-1 3-365,-5 3 262,0-4 0,-12 3 14,-1-2-212,-8 8 150,-8-3 0,-3 4-38,-4-5 85,-1 0 29,-8 0 1,4-4 26,-3 0-548,7-5 293,3 7 1,10-12-328,3 2 0,6-3 122,2 0 441,4-3 0,9-5 0</inkml:trace>
  <inkml:trace contextRef="#ctx0" brushRef="#br0" timeOffset="39">11535 10245 8094,'0'-12'355,"0"1"30,0 4-149,0 2 1060,0 5-1060,-5 5 150,-1 7-105,-1 6 0,-7 6-17,3 2 1,-3 3-1,3 6 0,-2 3 148,-2 0-1059,2 5 824,2-2 0,0 0-59,4 1-118,2 5 295,0 0-540,5 4 231,0 0 1,0 0 33,0 2 1,5-2-132,2-6 1,3 0 103,2-3 1,3-3 13,0-5 1,2-5 202,-2-2-186,-2-3 14,3-6 1,-4-2 226,-1-4 21,0-1-216,1-4-761,-1 3 932,-4-9 0,3 4-450,-3-5-1417,-1 0 449,4 0 560,-9 0-1368,4 0 1985,-5 0 0,5 0 0,1 0 0</inkml:trace>
  <inkml:trace contextRef="#ctx0" brushRef="#br0" timeOffset="40">11992 10507 8284,'0'-18'1012,"-5"7"-914,4 1-92,-5 9-4,6-4 2175,0 5-1798,0 5 1,0 5 209,0 5-318,0 5-90,0 3 0,0 2-69,0 6-139,0-1 194,0 5 0,0-1-193,0 0 119,0-5-89,0 4 0,4-9 72,0 3 0,0-3 168,-4-1-390,5-5 100,-4-2 0,4-3 27,-5 2-649,5-7 468,-3 7 1,4-10-1399,-2 3 803,-3 2 460,4-9 1,-4 4-1414,3-5 785,-2 0 398,3 0 565,0 0 0,-4 0 0,4 0 0</inkml:trace>
  <inkml:trace contextRef="#ctx0" brushRef="#br0" timeOffset="41">12220 10496 7974,'0'-13'810,"0"-2"-293,0 14-239,0-4 0,-1 5 276,-3 0-330,3 5 0,-4 1 549,5 5-399,-5 6 0,4 4 156,-3 6-123,2 5-148,2-3 1,0 9-78,0 0 0,0 1 28,0 0 1,0-4-293,0 3 97,6-2 48,-5-2 1,5-5-747,-2-2 354,-3-3 147,9-6-1336,-8-2 984,3-4 0,-1-1-958,-1 0-734,1-4 1481,-4-2 745,0-5 0,-5 0 0,-1 0 0</inkml:trace>
  <inkml:trace contextRef="#ctx0" brushRef="#br0" timeOffset="42">11969 10873 7974,'-18'-4'-754,"3"0"378,2 0 93,7 4 2045,1 0-751,5 0-393,5 0 322,-4 0-549,15 0 1,-6-4 269,13 1-290,-3-1-129,13 4 0,-8 0 94,6 0-767,-1-5 422,-1 3 0,4-3-1433,-2 5 795,-3 0 483,5 0 1,-9 0-1129,2 0 1292,-1 0 0,-3 0 0,1 0 0</inkml:trace>
  <inkml:trace contextRef="#ctx0" brushRef="#br0" timeOffset="43">12689 10587 8043,'-12'-5'143,"1"4"1,3-8 746,1 5-398,4-5-252,-7 8 453,3-9-289,1 9 145,1-5-374,5 6 84,0 0-190,5 0 1,-1 4 305,7 0-389,-2 5 16,13-8 1,-8 8 70,5-5 1,1 4-98,7-5 0,-3 5-30,3-4 10,2 0 83,0 1 1,0-4 265,-2 3-217,2-3-33,-5-1 0,0 0 98,-5 0-85,-5 0-28,3 0 83,-11 0-367,-1 5 157,-10-4 1,-6 11-36,-8-1 158,-8 1-36,-2 4 0,-9 1-110,0 2 1,-2-2-83,2 2 0,8-3-234,-1 3 1,6-5 65,2 1-1471,5-2 487,7-2 1344,1 0 0,8 1 0,-3-1 0</inkml:trace>
  <inkml:trace contextRef="#ctx0" brushRef="#br0" timeOffset="44">13031 10770 7938,'0'-6'2346,"-5"0"-1614,4 6-359,-4 0-132,0 0 1,-5 2 358,-6 2 0,-4 2-204,1 5 1,-3 1-213,0-1 36,-6 1-305,4 4 0,-1-5-724,6 1 862,5 4-2340,-2-8 2287,10 9 0,-5-6 0,5 0 0</inkml:trace>
  <inkml:trace contextRef="#ctx0" brushRef="#br0" timeOffset="45">13431 11227 7887,'0'-7'465,"0"-3"0,0 8 196,0-6-275,0 0 55,5-3 3,-4 0-166,9-1 0,-7 1-91,5-1 1,-5 0-42,5-4 1,-4 2 181,3-5-376,-4 0 77,7 2 1,-9-5 109,3 3 78,-3-3-159,-1 0 0,4-3-119,0-1 0,0 0 90,-4-4-409,0 0 289,5-5 0,-4 1-26,3 0 1,-3 1-30,-1 2 1,2 3-18,1 6 148,-1 9-2,3-2 265,-5 8-272,0 1-15,0-4 14,0 9 0,4-3-24,-1 8 0,2-2-13,-1 6 0,-1-1 56,4 5-10,1-1 11,3 1 1,1-1-157,-1 0 143,1 1-8,4-6 0,-2 3 74,5-5-74,-5 0 18,8-4 1,-5 0 6,6 0 1,0-5-9,0-3 80,0-2-79,0-2 1,0 2-5,-1 3 166,-4-9-67,4 14 0,-10-17 200,4 7-2,-4-2-250,-5 3 1,2 3 394,-6 1-199,1 4 163,-4-7-24,0 9-115,0-4-149,0 5 0,0 6 149,0 6-335,0 4 86,-5 7 1,4 0 144,-3 0-286,3-1 64,-4 6 0,3-4-893,-1 3 465,1 2-176,2-5 1,0 4-616,0-5 1,2-1 1289,1-3 0,4 2 0,4-3 0</inkml:trace>
  <inkml:trace contextRef="#ctx0" brushRef="#br0" timeOffset="71">9856 12026 8001,'0'-6'0,"0"-4"425,0 3 171,0 1 37,0-4-260,0 3 0,0 1-34,0-4-141,0 4 1,0-2 141,0 0-393,0 6 393,0-8 92,0 3-245,0-4 1,0 0-158,0-1 1,4 5 57,0-1 0,5 2-255,-2-2 108,-2-2-21,6 9-76,-5-10 30,5 10 106,-4-9-54,3 9 0,-4-4 62,6 5 1,-5 0-89,1 0 1,-1 0 64,5 0 0,-1 3-12,1 1 0,-3 5-32,2-1 56,-2 2 24,7 1 0,0-3-12,-1 0 1,5-2-21,-1 1 188,-2 4-78,4-10 0,-7 4-22,5-5 1,-4 0 136,4 0 0,-5 0 100,2 0-4,-4 0-173,0 0 120,-1 0-102,1-5-280,-1 4 106,-5-10 1,3 9 170,-5-6-614,0 6 343,-4-8 1,0 7-27,0-5-840,0 6 295,0-3-1117,0 0 844,0 4 109,0-5 874,0 6 0,-5 0 0,-2 0 0</inkml:trace>
  <inkml:trace contextRef="#ctx0" brushRef="#br0" timeOffset="72">10050 12197 7983,'-11'0'799,"0"0"-217,-1 0-112,6 0-222,1-5 1,3 4 625,-1-3-536,1-2 110,-3 0-82,5-1-128,0-3 1,0 4 211,0-6-112,0 1-275,5 0 105,-3 4 1,8-3-91,-3 2 1,2 2 18,-1-2 0,2 5-114,-2-5 1,2 6 71,1-2 1,1 2-42,-1 2 1,0 0 109,1 0-388,-1 0 174,-4 6 0,3 0-27,-3 5 0,0 1-116,0-1 1,1 2-112,3 2 99,1-2 191,-1 3 0,1-4 69,-1-1-62,6-5 49,-5 5 1,5-9 125,-6 6 1,2-6-87,2 2 1,-2-3 153,2-1 1,-2-3-31,-2-1 470,1-5-377,-1 2 1,0-4 223,1 0-370,-1 4 92,-4-3-729,3 4 407,-9-6 0,4 5-410,-5-1 0,0 4-1797,0-3 909,0 4 1415,0-2 0,0 5 0</inkml:trace>
  <inkml:trace contextRef="#ctx0" brushRef="#br0" timeOffset="73">11033 11775 7855,'-7'-5'-320,"1"2"-419,2-4 493,3 4 1328,-4-7-214,5 9 71,0-4-262,0 5-485,0 5 0,0 5 77,0 5 0,0 5 0,0-1 1,1 3 53,3 1-273,-3 5 125,4-4 0,-1 8-125,0-6 0,3 6 81,-3-2 1,4 0-280,-4 0 144,-1 1-8,-3-2 1,4-1-95,0-6 71,0 1-31,-4 0 0,0-5 86,0-3-13,0 3-188,0-5-35,0 3-64,0-10-269,0 5 138,0-10-1177,0 4-1373,0-5 2961,0-5 0,-5-1 0,-2-6 0</inkml:trace>
  <inkml:trace contextRef="#ctx0" brushRef="#br0" timeOffset="74">10907 11798 7889,'5'-12'0,"-2"-3"0,4 0 0,1-4 1,3 4 214,1-1 1,-1 5 386,0 0-314,6-1 0,1 1 8,5-1 0,-1 5-25,1-1 0,0 6 80,0-2-123,-5-3-102,3 6 0,-4-4-21,2 5 0,-3 5 40,-4 3 0,-1 3-163,1 4 0,-2-1 42,-3 5 1,-2 0-157,-5 4 1,-1 4 61,-3 0-135,-2-1 140,-11 2 0,0-5-8,-6 0 52,-5 0 26,4-6 0,-5 2-38,2 0 27,3-5 20,1-2-290,1-2-4,10-9 270,-5 9-940,11-8 280,-4 3 181,9-5-866,1 0 531,6 0 824,5-5 0,6-2 0,1-4 0</inkml:trace>
  <inkml:trace contextRef="#ctx0" brushRef="#br0" timeOffset="75">11672 11615 7859,'8'-11'-732,"-1"-1"0,-4 5 394,1-1 1318,-3 5-578,-1-2 0,1 5 436,3 0-7,-3-5-151,4 4-85,-5-4 122,0 5-388,-5 0 96,-1 5-158,-5 1 1,-1 6 9,1-1 0,-1 6-28,1 2 0,-6 4 76,-2 3-90,3 3-46,-6 1 1,10 3-45,-4-3 71,4 8-54,0-2 1,1 3-246,-1-5-599,6 0 740,-4 6-452,9-5 312,-4 5 1,5-6-206,0 0 42,5 0 151,1-4 1,5-2 22,1-6 0,-1 0 20,1-3 1,-1 1 183,0-4-137,1-1 305,-1-4 1,1-1-176,-1-2 0,-3 1 193,-1-5-479,1-1 21,-2 3 190,5-5-954,-5 9 297,0-9 134,4 4 0,-7-5-145,5 0 0,-5 0-1554,5 0 2171,-6 5 0,9-3 0,-5 3 0</inkml:trace>
  <inkml:trace contextRef="#ctx0" brushRef="#br0" timeOffset="76">12140 11763 7836,'0'-6'-231,"0"-4"211,0 9 1,0-6 450,0 4 83,0 1-18,0-3 1151,0 5-1254,0 5-116,0 2 0,0 9-48,0 3 0,0 4 0,0 4 0,-1 1-17,-3 2 1,3 3-27,-3-3 0,-1 3-185,1 2 1,1-2 106,3-3 0,0 2-214,0-5 1,0-1 80,0-3-407,0-5 328,5 3 0,-4-8-91,3 2 1,-2-2-351,2-2 279,-3-4-1058,4 3 287,-5-9-562,0 4 1261,0-5 1,-5-5 0,-1-1 0</inkml:trace>
  <inkml:trace contextRef="#ctx0" brushRef="#br0" timeOffset="77">12060 11935 7894,'0'-12'27,"0"1"324,0 5 0,0-5 107,0 10 107,0-9-221,6 9 0,-1 1-115,2 7 1,3 4 231,-2 0-107,2 0-159,2 6 1,3 1 53,0 4 1,1 1-92,0 0 1,0 1-103,3 3 0,2-3 63,-6 3 0,4-3-173,-4-1 1,5-4 122,-1 0 50,3-5 34,-4 2 1,2-8 98,-5-1 1,2-3-82,-2 4 268,-2-6-196,-2 3 1,-1-5-7,-2 0 173,-3-5-125,5 4 1,-9-9 77,3 2 51,3-2-154,-6-6 1,4 2-221,-5-5 0,0 0 126,0-4 0,-1-1-83,-3-3 1,1 3-39,-4-3 0,3-2-160,-4-1 1,6-3-33,-2-2 0,-1 5-163,1-1 0,0 6 1,4-2 0,0 3-147,0 1 0,0 6-361,0 1 1,1 4 125,3 0 0,-1 1-1230,4 0 1121,-4 4 250,7 2 0,-4 5 550,6 0 0,-1 0 0,1 0 0</inkml:trace>
  <inkml:trace contextRef="#ctx0" brushRef="#br0" timeOffset="78">12974 11969 7916,'0'-11'0,"0"3"0,0 0 445,0 1 137,0 0-71,0-3-135,-5 4-156,4 0 1,-6 1 356,4 5-222,-4 0-400,-4 0 77,-1 0 0,-3 5 150,0 2 1,0 3-100,3 2 1,1 0 31,-1 4 1,2-2-182,3 5 0,-2-5-73,5 1 1,0 1 79,4 0 1,0 3 6,0-4 0,0 0 10,0-3 0,5-1-107,3 0 0,2-3 73,1 0 1,1-6 2,-1 2 0,1-3 115,-1-1 1,4 0 149,1 0 1,-1-5 446,-4-2-337,1-4-150,-1-5 0,1 3 299,-1-2-344,-5-3 122,-1 6-318,0-5 109,-3 1 1,2 3 248,-8-2-984,2-3 510,-8 5 1,4-8 47,-5 2-890,-1 2 641,1 1 1,-1 4-555,1 1 1,-1 1 381,1 2 0,3 3-527,1 5 1105,4 0 0,-7 10 0,4 3 0</inkml:trace>
  <inkml:trace contextRef="#ctx0" brushRef="#br0" timeOffset="79">13134 11980 7848,'-6'-11'-954,"1"5"834,5-4 1,0 7 2006,0-5-398,0 6-186,0-3-633,0 5-591,5 5 82,-4 1 0,4 7 33,-5 2 0,4-1 27,0 5 0,1-4-274,-2 4 1,-1-3 52,2 3 0,1-4-124,-2 4 1,3-5-38,-3 1 1,-1-6-196,1-1 225,-1-6 151,3 8 164,-4-8 88,4-2 1,-5-7-35,0-4 0,0-4-130,0-1 0,0 1 110,0 4 1,0-5-114,0 1 0,0 0 5,0 4 0,1-5 45,3 1 1,-1-4-35,4 4 0,0-5-147,0 1-836,9 2 606,-9 1 1,10 4-187,-6 1 1,4 4 60,1 4 1,0 1-568,-1 2 1,-2 0 129,2 0-515,-2 5 822,-2 2 1,1 8-144,-1 0 654,1 0 0,-1 2 0,0 1 0</inkml:trace>
  <inkml:trace contextRef="#ctx0" brushRef="#br0" timeOffset="80">13522 12026 7868,'7'-1'0,"-4"-3"0,-1 2 155,-2-6 0,0 4 340,0-3 0,-2 3 587,-1-4-539,1 6-238,-3-4 0,5 5 551,0-3-434,0 3 1,0-4-50,0 5-450,0 5 128,0-4 1,0 10 195,0-4-328,0 3 110,0 2 1,0-5-231,0 1 0,4 0 58,0 3-99,5-5 142,-3 5 0,2-6 33,-1 2 0,1 0 44,3-4 0,-3-1 41,0 1 0,-1-1-11,5-2 0,-1 0 34,1 0 0,-5-4 310,1 0 72,-1-5-255,5 3 0,-5-6 210,1 1-303,-5 5 55,2-4-22,0 8 69,-4-8-13,4 4-30,-5-6-206,5 1-31,-4 5 159,4 0 1,-5 5-442,0-3 194,6 3-122,-5-4-122,4 5 202,0 0 132,-4 0-214,9 5 219,-3-4 13,-1 10-58,4-10 49,-3 4-49,4 0 47,-5-4-10,4 4 1,-3-1-79,4 0 168,1 0 1,-1-4-1,1 0-3,-1 0 1,-3 0 223,-1 0-256,1 0 0,3 0 183,1 0-49,-1-5 0,-3 2-56,-1-4 1,1 3 291,3-4-299,1 6 1,-5-5 90,1 3-93,0 3 61,-2-4 43,-1 5-63,0 0-37,-4-5 1,6 4 44,-4-3-27,-1 3 74,3 6-73,-5 1 4,0 5-6,0 1-261,0-1 254,0 1-12,0-1 1,0 2-177,0 2-22,5-2-16,-4 3 1,9-4-610,-2-1 566,-3 1-1082,5-1 833,-3-5 1,0 4-47,1-2 1,-1-3-111,5-1 1,-1-3 239,1-1 1,3 0 399,0 0 0,0 0 0,2-5 0,1-1 0</inkml:trace>
  <inkml:trace contextRef="#ctx0" brushRef="#br0" timeOffset="81">14447 12038 7868,'7'-12'196,"-3"1"0,-3 3 17,-1 1 1,0-1 278,0-4 0,-1 5-39,-3-1 0,1 2-101,-4-2 0,-1 2-32,-3 2 75,-1 3-208,1-4 0,-6 6-18,-2 3 0,-2 1-88,-2 3 0,4 6-56,0-3 1,5 3 59,-1-3 0,2 1-356,1-1 1,2 1 50,3-1 0,2 0-49,5 1 0,0-5-234,0 1 82,0 0 1,5-1 144,2 1 0,3-6 44,2 2 0,1-2 68,2-2 1,-3 0 179,4 0 0,-4-4 104,0 0-82,-1-5-13,1 8 483,-1-9-135,0 3 62,1-4 48,-6 5 303,-1-5-342,-5 10-325,0-4 12,0 5-125,0 5-216,0-4 107,0 10 104,0-5-258,0 5 161,0 1 1,2-5-7,1 1 0,-1-4 20,1 3 0,4-3-57,0 4 1,0-6 76,0 2 0,1-3 12,3-1-62,1 0 50,4 0 1,0-1 0,-1-3 1,0 2 14,-7-6 0,2 4 17,1-3 1,-1 3-28,-2-4 100,2 1 0,-5-5 184,3 1-64,2-1 1,-8 1-124,6 0 0,-5-1 175,0 1 1,3-4 699,-3-1-732,6-4-131,-8 7 1,10-8-52,-4 2 1,0-7-151,0 0 0,1-2 47,3 1 1,-3 3 97,-1-3 0,0 3-66,0 1 0,-2 4 108,-5 0 1,2 5 7,2-1 0,-3 6 33,3 2 1,-3 3 405,-1-4-368,0 6 0,0-5 229,0 4-316,0 1 66,-5 7 0,4 4-321,-3 10 121,2 0 46,-3 4 1,4 1 72,-3 3 1,3 2-59,1 5 0,0 1-13,0-1 0,0 0 39,0 0-248,0 1 123,0-6 0,4-1 74,0-5 0,1-2 36,-1-2 0,-2-2 17,6-6 1,-6 1-64,2-1-432,2-5 280,-4 4 1,3-7-821,-5 5-625,0-6 1674,0 8 0,0-8 0,0 3 0</inkml:trace>
  <inkml:trace contextRef="#ctx0" brushRef="#br0" timeOffset="82">15270 11581 7857,'0'-12'-389,"4"1"-486,-1-1 1527,1 1 0,-3 0 315,3-1 51,-3 6-436,5-4-186,-6 8 107,0-3-320,0 5 1,-6 3-153,-1 5 1,-5 4 190,-3 11 0,1 5 25,-5 2 0,5 5-163,-1 3 0,-1 1 131,0 3 0,2 2-283,7-2 0,0 1-92,4-1 0,1-1-51,-2-3 1,8-6 71,4 2 0,2-6-148,1 2 1,1-6-287,-1-1 0,1-1 240,-1-7 0,1 0-548,-1-3 355,0-1 141,1 1 1,-5-5 384,1 1 0,0-6 0,3 3 0</inkml:trace>
  <inkml:trace contextRef="#ctx0" brushRef="#br0" timeOffset="83">15487 11901 7848,'-7'-18'717,"2"1"-381,5 6 1,0-1-53,0 1 0,-1 5-60,-3 2 1,3 1 522,-3 0-335,3 1 86,1-3-284,0 15 0,-4 2-45,0 7 1,-1 2-124,1-2 0,3-1-215,-3 1 190,3-5 3,1 8 1,1-10-364,3 4 1,2 0 111,6-1 1,1-3-31,2-5 1,-1-4 104,5 1 0,0-3 75,4-1 1,-4-1 91,0-3 1,-2-2 156,3-6 0,-3 1-162,-1-1 622,-4 1-400,0-1 0,-2-3 69,-3 0 1,-2-4-148,-1 4 0,-2-6-271,-2 2 229,0-2-90,-6-2 0,0 1-119,-5 3 1,-1-1-106,1 5 1,-6 0-311,-2 3 0,2 2 38,-2 2 0,3 3-295,-3 5 1,5 5-47,-1 3 0,6 3 318,2 5 0,3 1 497,-4 6 0,6 0 0,-3 0 0</inkml:trace>
  <inkml:trace contextRef="#ctx0" brushRef="#br0" timeOffset="84">15715 12083 7940,'6'-7'0,"-2"-1"0,3 6 353,0-2 1,0-1 1428,0 1-873,-4 0 0,3 5-354,-2 3 0,-3 2-317,3 6 0,1 1-136,-1 2 0,0-1-150,-4 5 1,1 0-58,3 4 1,-3-1-294,3 1 0,-3-1 153,-1-3 1,1-1-193,3-3 0,-3-2-1760,3 2 1444,3-2 1,-5-3 752,6-3 0,-1-2 0,5-5 0</inkml:trace>
  <inkml:trace contextRef="#ctx0" brushRef="#br0" timeOffset="85">16115 11638 7821,'0'-18'31,"0"3"1028,0 2-150,0 2-267,0 4-462,0 2-19,0 5 0,0 5 176,0 3 0,0 2 118,0 2 0,0 5-132,0 6 0,0 1-129,0 7 0,0-1-119,0 4 1,0 1 56,0-1 0,4-4-142,-1 1 0,5-7 236,-4-1-562,5 0 241,-8-11-154,9 10 1,-5-9-245,3 2 0,-2-7-1203,-2-5 776,-3 4 563,4-6 1,-3 4-981,1-5 1337,-1 0 0,3-5 0,-5-1 0</inkml:trace>
  <inkml:trace contextRef="#ctx0" brushRef="#br0" timeOffset="86">16343 11432 7878,'0'-11'0,"0"3"1489,0 1-635,5 4-478,-3-2 1,8 5-26,-3 0 0,4 0 1,0 0 0,2 3 215,2 4 0,-1 1-173,5 7 1,0 7 66,4 0 1,0 5-220,-1 0-151,-4 2 70,-1 5 1,-6 4-218,1 0 1,-6 5-30,-2-1 1,-3 3-55,-1 0 0,-1 1-49,-3 0 1,-2-4-32,-6 0 1,-3-7-155,0-1 1,-4-1-339,3-6 1,-3-2-427,4-6 0,0-2 61,3-6 1076,6 1 0,1 4 0,5 2 0</inkml:trace>
  <inkml:trace contextRef="#ctx0" brushRef="#br0" timeOffset="87">17017 11649 7813,'-5'-6'-611,"4"-4"872,-4 9 777,5-10-648,0 10 0,1-4 137,3 5 0,-2 0-67,6 0 0,-4 0-134,3 0 1,1 0-4,3 0 0,2 0 17,2 0 0,-1 0-64,5 0 1,-4 4 43,5 0-291,-1-1 65,3 3 0,1-4 18,0 6 1,-4-6-154,0 2 0,-4 1-73,4-1 0,-5 1 44,2-1-20,-4-3 41,0 4 0,-5-4-84,1 3 9,-6-3 1,4 10 52,-6-4 0,-6 3 46,-1 2 0,-8 0 26,-4 4 0,-8-2 1,-3 5 0,-3 0-189,-2 4 1,1-4 31,0 0-688,5-5 535,1 2 0,10-3-163,3 2-277,7-7 92,-2 7-724,9-9 1380,-4 6 0,10-6 0,1-1 0</inkml:trace>
  <inkml:trace contextRef="#ctx0" brushRef="#br0" timeOffset="88">17314 11923 8997,'-13'12'1214,"-2"-1"0,-3 1-778,-4-1 1,-1 4-149,0 1 1,4-1-29,0-4 1,5 1-1003,-1-1 411,2-5-855,1 5-1066,6-5 2252,1 5 0,0 1 0,-1-1 0</inkml:trace>
  <inkml:trace contextRef="#ctx0" brushRef="#br0" timeOffset="89">17668 11535 7877,'0'-8'0,"0"1"0,1 3 0,3-4 0,-3 6 1703,4-3-599,-5 0-725,6 3 0,-5-1-109,3 6 1,-3 4 26,-1 4 1,0 6-122,0 2 0,0-1 0,0 1 0,1-4-3,3 4 0,-3-4-129,3 4 0,-3-5-166,-1 1 1,2-1 104,1 1 0,-1-6-311,1 3 217,-1-3 37,3-3 0,-3 3-14,6-5 0,-4 3 71,3-3 0,0 1 15,0-1 0,4-3-36,-4 3 186,3-3-75,2-1 0,3 0 60,0 0 1,4 4-32,-4 0 1,2 1-34,-2-1 0,-2-2-54,2 6 0,-2-2-4,-2 2 1,-1 6 10,-2-3 1,1 5-11,-5-1 0,-1-1-104,-3 5 1,-5 0 61,-2 4 0,-3-2-219,-2-2-11,-4 3 230,-2-9 0,-1 4-116,0-1 1,4-8-141,-4 4 0,5-7-330,-2 3 0,4-6 55,0 2 1,5-3-329,-1-1 0,2-5 210,-2-3 679,-2-2 0,4-6 0,-6-2 0</inkml:trace>
  <inkml:trace contextRef="#ctx0" brushRef="#br0" timeOffset="90">17622 11501 7866,'0'-12'492,"0"6"0,2-3-236,1 5 1,4 1 90,4 3 0,4 0-63,1 0 0,9 0 96,2 0 0,4 0-138,4 0 0,-1 0-1,0 0 0,-1 0-584,-2 0 1,0 1 291,-4 3 0,0-2-2079,-4 6 2130,-6-6 0,5 8 0,-4-3 0</inkml:trace>
  <inkml:trace contextRef="#ctx0" brushRef="#br0" timeOffset="91">18239 11878 7980,'0'6'914,"0"4"0,0-7 843,0 4-1108,0-4-609,0 2 112,0 0-1328,0-4 610,0 4 288,0 0-1841,0-3 2119,0 3 0,5 0 0,2 1 0</inkml:trace>
  <inkml:trace contextRef="#ctx0" brushRef="#br0" timeOffset="92">18445 11546 7894,'-7'-11'555,"-3"0"-178,9-1 49,-4 6-468,5 1 68,0 0 180,0 3 0,5-3 177,3 5 0,2-3-256,1-1 0,2 0-102,2 4 0,-1 0 104,5 0 1,-1-1 30,1-3 1,2 3 38,-2-3 1,-1 3-11,1 1 0,-4-2-23,4-2 1,-3 3 120,3-3 52,-5 3-101,2 1-131,-4 0 1,-6 5-64,-2 3 1,-4 7 49,-4 4 1,-2 4-124,-6 4 1,-4 2 93,-3 5-139,2 0 45,-4 1 1,7 3 7,-5 0 0,8 0-129,0-4 1,3-1 80,1-3 1,0-3-12,4-8-28,1 3 64,-3-10 30,5 5-857,0-11 431,0 4-1326,0-8 1118,0 3 0,2-5-101,1 0-390,-1 0 1139,3-5 0,0-2 0,1-4 0</inkml:trace>
  <inkml:trace contextRef="#ctx0" brushRef="#br0" timeOffset="93">18799 11558 7880,'11'-12'0,"1"1"540,-1 0-257,6 4 0,-1-2 67,3 6 1,3-5 81,-3 4 0,2-3-28,2 3 42,0-5-272,0 8 1,0-6-91,-1 3 1,1 3 67,0-3 0,-4 2 61,0-2 1,-5 3-42,1-3 0,-2 3-18,-2 1 1,-3 0 115,0 0-308,-6 0 1,3 5 79,-5 2 0,-5 5 97,-2 3 0,-4 3-118,0 5 0,-4 5 38,0 2 0,-4 4-132,3 4 1,-3-2 99,4 2 0,0 1-123,3-1 0,5-5 79,-1-6 1,6-3-141,-2-1 1,3-5 236,1-3 0,0-2-99,0-2 1,0-3-337,0-1 170,0-4-21,0 2-1401,0-5 0,0 0 0</inkml:trace>
  <inkml:trace contextRef="#ctx0" brushRef="#br0" timeOffset="94">19427 11227 7869,'-12'-12'641,"6"6"-226,1 1 92,5 5 405,0 0-314,0 5 355,5 1-559,1 11 0,7 1 137,2 4 1,1 6 23,6 3 1,-1 2-103,5 1 0,2 5-6,-1 3 1,1-1-78,-1 1 0,-8 0-154,0 3 0,-7 1 25,-4 0 1,1-1 82,-5 1-408,-1 0 133,-8-6 0,-2 3-367,-9-4 1,3-5-712,-6-4 0,-1-4-122,-2 0 0,-5-3-2702,0-4 3853,1 3 0,0-7 0,-2 3 0,-2-6 0,2-1 0,3-4 0</inkml:trace>
  <inkml:trace contextRef="#ctx0" brushRef="#br0" timeOffset="95">9845 13054 7843,'-5'-6'598,"3"-4"-141,-3 3-114,0 1 211,4-4 187,-4 3-338,5-4-200,0 0 0,1 0-19,3 4 0,-1-2 12,4 5 0,1-5-69,3 2 1,-2 0 48,3 0 1,-4 3-134,8-4 18,1 6-89,-4-9 0,9 10-23,-3-3 0,-2 2 55,2-2 0,-1 3-116,1-3 0,2 4-216,-6 4 199,0 2 60,-4 1 1,1 3-66,-1-3 1,1 3 111,-1 2-151,1-6 64,-1 4 1,0-3 47,1 4 0,-2-3-3,-2-1 0,2 0 61,-3 0 0,2 0 14,-1-4 0,2-1 42,-2 2 120,2-3 0,1-1-60,1 0 0,-1-1-97,0-3 117,1-3-108,-1-4 1,5 1 24,-1 2 1,-4-2 15,-3 2 1,-2-2-33,2-1-43,-3-1-566,-5 1 110,0 0-2161,0 4 1214,-5 2 1412,-2 5 0,-9 5 0,-2 2 0</inkml:trace>
  <inkml:trace contextRef="#ctx0" brushRef="#br0" timeOffset="96">9993 13248 7863,'-11'-5'0,"3"4"667,1-3-323,-1-2 0,2 3 467,2-4-482,-3 4 0,6-3 67,-3 2 1,3 1-177,1-4 1,0 3-1,0-4 1,0 4 45,0-3 1,1 3-27,3-4 1,-1 6-11,4-2-17,1-2-27,-2 4 1,4-6-59,-2 4 1,6 0 18,1 4 0,2 0-149,-2 0 1,-1 0 15,5 0 1,-5 0-112,1 0 0,2 4 121,-2 0 0,0 4-75,-3 0 0,-1 2-169,0 2 1,1-1 92,-1 1 0,1-1-228,-1 0 270,1 1 1,-1-2 52,0-2 0,-3 0 14,0-4 1,-5 1 4,5-1-4,0-3 98,3 4 1,0-5-40,1 0 0,-5-3 11,1-1 1,-4-1-659,4 1 281,-6 3-116,8-4 1,-9 0-450,3-3 1,1 2 229,-1-2 0,5 2-889,-1-2 1548,2-2 0,6 4 0,2-6 0</inkml:trace>
  <inkml:trace contextRef="#ctx0" brushRef="#br0" timeOffset="97">11021 12940 7851,'0'-12'603,"0"1"-285,0 0 1,-1 3 57,-3 0 1,3 5 558,-3-5-300,-2 5-156,-1-2-321,-4 5 1,-1 3-65,1 4 1,-4 2 83,0 10 1,-4 0-95,3 4 0,1 1 234,4 3-474,-1-3 180,1 4 0,4-5-1,4 0 0,1 0-193,2-1 1,5 0-107,3-3 0,6 1 109,1-4 0,6-1 8,-2-4-25,2-4 188,7 3 0,-4-9-28,3 3 0,1-7 109,-2-1 1,2-8 225,-1 0 1,-3-3-143,3 0 350,-3 2-273,-1-8 1,-6 4-66,-1-2 1,-4-1 63,0 5 0,-6-6 0,-2 2 0,-3-2 103,-1-2 1,-1-1 390,-3-3-457,-7 3 0,-7-4-73,-5 5 1,-1 0 0,-1 2-215,-2 2 0,-5 3-535,2 9 1,-3 2-1977,-1 5 1237,-1 0 761,1 5 0,5 6-919,2 8 0,7-1 1437,1 1 0,0 0 0,-4 4 0</inkml:trace>
  <inkml:trace contextRef="#ctx0" brushRef="#br0" timeOffset="98">4374 15178 7797,'-6'0'1182,"1"0"-480,5-5-472,0-1 1,0-6 0,0 1 0,0 0-15,0-1 0,1 1-24,3-1 1,-3-3-124,3 0 1,1-5 36,-1 1 1,5-3-120,-2-1 0,3-1 27,2-3 1,-1 2-86,1-5 0,-1-1 45,1-3 0,-1 0 40,0-1 1,0 5-58,-4-1 1,3 1 38,-2-4 1,2-1-54,2 1 1,-2 5 64,-3 2 0,2 3-37,-5 1 0,4 2 45,-5 2-2,1 2 37,1 6 0,-3 5-162,3 0 0,-5 12 65,0 1 1,-2 7-97,-1 1 0,1 4 117,-2-3 1,3 4-137,1-1 0,0-3 47,0 0 0,5-4 43,3 0 0,2-2 42,1-2 1,2-3 5,2-5 1,-1 0 3,5 0 1,-1-2-30,1-1 1,3-4 112,-3-4 1,-1-1-92,1 1 0,-2-4 151,2-1 0,2 0-27,-6 1 1,1 2 86,0-2 1,-7 2-103,2 2 1,-3 3 120,-1 0-29,-2 6-77,0-3 0,-3 6 93,1 3 0,-3 6-63,-3 5 1,1 6-24,-1-2 0,-3 0-53,3 4 1,-1-3-91,4 6 1,0-1 53,0-3 0,0-3-140,0 1 0,0-3-68,0 2 1,1-2-354,3-6 0,-2 1-48,6-1 0,0-1 21,3-2 572,6-3 0,-5 0 0,5 1 0</inkml:trace>
  <inkml:trace contextRef="#ctx0" brushRef="#br0" timeOffset="99">5459 14482 8039,'-11'0'0</inkml:trace>
  <inkml:trace contextRef="#ctx0" brushRef="#br0" timeOffset="100">5448 14482 8039,'-5'-7'0,"-2"2"0</inkml:trace>
  <inkml:trace contextRef="#ctx0" brushRef="#br0" timeOffset="101">5459 14447 7979,'12'0'0,"-5"0"719,1 0 0,-1 0 997,5 0 1,1 0-998,2 0 0,-1 0-314,5 0 0,-1 0-348,1 0 0,2 0 82,-2 0 1,-1 0-87,1 0 1,-4 0 170,4 0 1,-5 0 27,1 0 1,-2-1-796,-1-3 0,-1 3-121,0-3-3780,-4 3 3325,3 1 0,-10 0 286,0 0 1,-5 0 832,-7 0 0,-4 5 0,-2 1 0</inkml:trace>
  <inkml:trace contextRef="#ctx0" brushRef="#br0" timeOffset="102">5551 14527 7979,'-8'8'30,"0"0"0,6-5 161,-2 5 70,3-5 0,2 5 340,3-4 0,2 0-157,6-4 1,3 4 117,0 0 0,5-1 141,-1-3 0,4 0-272,4 0 0,-3 0-144,3 0 0,1-1-273,-2-3 1,-3 3-326,-4-3 0,-1-1-286,1 1 1,-3 1-1774,-4 3 2370,-1 0 0,-4 0 0,-2 0 0</inkml:trace>
  <inkml:trace contextRef="#ctx0" brushRef="#br0" timeOffset="103">6453 14539 7856,'0'0'0</inkml:trace>
  <inkml:trace contextRef="#ctx0" brushRef="#br0" timeOffset="104">6487 14402 7796,'-6'0'-109,"-4"0"1,3 0-1</inkml:trace>
  <inkml:trace contextRef="#ctx0" brushRef="#br0" timeOffset="105">6556 14276 7924,'17'0'1213,"1"-4"1641,-3 0-2419,-2 1 1,4 3-54,-6 0-338,0 0 0,1 1 1,-2 3 55,-2 3 1,2 0-8,-3 0 1,-2 1-30,-1 3 0,1 2-106,-1 2 1,0 2 39,-4 2 1,-5 2-148,-3-2 1,-2 3-27,-1 1 1,-6 0 115,-2-1 1,-2 3 39,-2 1 1,0-2 9,0 3 0,0-3-1,0-1 0,2 0 18,2 0 0,-3-1 26,3 1 0,1-1 19,-1-3 0,5 1 4,-1-5 0,2 1 37,2-5 1,3-1-40,1-2-9,4 2-3,-2-4-4,5 1-39,0 3 0,0-9 0,0 4 0</inkml:trace>
  <inkml:trace contextRef="#ctx0" brushRef="#br0" timeOffset="106">6773 14893 7766,'6'0'1629,"-1"1"-1190,-5 3-1687,0-3 1248,0 4 0,-5 0 0,-1 2 0</inkml:trace>
  <inkml:trace contextRef="#ctx0" brushRef="#br0" timeOffset="107">7012 14310 13778,'0'12'1025,"0"-1"-740,0 1 1,0-1 0,0 0 0,0 1 55,0-1 0,0 1-73,0-1 1,0 1 2,0-1 1,0 0-59,0 1 0,0 3-2,0 0 1,0 4-40,0-3 0,0 4-13,0-1 0,2 4 16,1 3 0,-1-2-150,2 3 0,1 1-58,-2-1 1,1 3 67,-4-3 0,4-1-89,0-3 1,3 0 71,-3 0 1,0-4 56,-4 0 1,1-5-64,3 1 1,-3-2 2,3-2 0,-1-3-772,1 0 354,-3-6-2295,4 3 2698,-5-5 0,5 0 0,1 0 0</inkml:trace>
  <inkml:trace contextRef="#ctx0" brushRef="#br0" timeOffset="108">6339 14916 7797,'-8'-2'-24,"0"-1"57,6 1 736,-8-3-186,8 5 113,-3 0 2056,5 0-2391,0-5 42,0 4-150,0-4 1,5 5 60,3 0 0,-2 0-46,2 0 0,3 0 58,5 0 0,0 0-123,-1 0 1,3 0 25,5 0 1,0 0-81,0 0 0,-1 0-114,1 0 1,0 0 123,0 0 1,-1 0-171,-3 0 1,1 0-211,-5 0 0,0 0 166,-3 0 1,-5 0-701,1 0 460,-5 0 1,5 1-410,-4 3-289,0-3 75,-4 4 1,1-5 132,3 0 1,-1 0-995,4 0 1779,1 0 0,8-5 0,2-1 0</inkml:trace>
  <inkml:trace contextRef="#ctx0" brushRef="#br0" timeOffset="109">7606 14562 7797,'-5'-7'0,"-2"3"0,0-1-204,0 2 0,4-3-715,-1 3 1700,-2 1 1,1-4-233,-3 2 1,2 3 20,2-3-129,3 3-286,-9 1 0,7 0 235,-4 0 1,3 0-111,-4 0 1,1 0-48,-5 0 0,1 1-82,-1 3 1,1 4 13,-1 7 0,-3-1-56,0 5 0,0 0 60,3 4 1,2 0-87,3-1 0,-2 0 63,5-3 0,0 3-256,4-3 0,5-3 1,3-1 0,3 2-25,4-2 0,3-4 162,5-3 1,1-5 31,3 0 1,2-1 51,5-2 1,-1 0 131,-2 0 1,2-5 62,-3-3 1,2-6-87,-2-1 1,-2-2 34,-5 2 0,0 1-41,0-5 0,-9 4 88,-3-4 1,-3 1-163,-1-1 1,-2-3-96,-5 3 0,-8-6-89,-4-2 0,-7 1-309,0 3 1,-4 0-528,-3 0 1,-5 5 442,-7 3 1,1 8-718,-5 3 0,3 3 351,1 1 0,5 5 214,10 2 0,3 3 24,5 2 564,4-6 0,11 4 0,0-3 0</inkml:trace>
  <inkml:trace contextRef="#ctx0" brushRef="#br0" timeOffset="110">10564 14504 7688,'-4'-7'623,"1"-1"-329,-1 6 1,3-7 52,-3 5 1,1-4-1,-4 5 1,3-1 80,-4 4 1,1 0-216,-5 0 0,-4 0-47,-3 0 1,-3 6-8,-1 6 1,0 0-59,1 7 0,-1 0 45,0 4 1,1 0 48,3 0 1,4-2-232,7-2 1,0 2-96,4-6 1,0 4-52,4-4 1,1 0 87,3-3 0,2-1-42,6 1 1,0-5 160,4 1 1,-2-5-15,5 0 0,0-1 92,4-2 0,-1-2-109,1-1 0,0-4 212,0-4 0,0-1 5,0 1 0,-4-4-87,0-1 0,-5 1-27,1 4 0,-6-4 1,-2-1 1,-4 0-40,1 1 1,-3 1-73,-1-5 0,0 1-88,0-1 1,-1-3 40,-3 3 1,3 3-124,-3 1 137,-3 2-38,6 1-3,-4 6-32,5 1 0,1 5 68,3 0 0,8 0-3,7 0 1,2 0-61,2 0 1,0 0 74,0 0 0,0 4-109,-1 0 104,6-1-55,-4-3 0,8 0-8,-5 0 0,0 0-204,-5 0 0,-3 0-305,0 0 1,-5 0-56,2 0 1,0 0 670,-1 0 0,1-5 0,-5-1 0</inkml:trace>
  <inkml:trace contextRef="#ctx0" brushRef="#br0" timeOffset="111">11238 14447 7700,'0'-11'249,"0"0"0,0-1 348,0 1 1,5-1-169,3 1 0,1-1 51,-2 1 0,3 3 260,-2 1-380,2-1 0,2-2-180,-1 2 1,-3 3 229,-1 5-366,1-5 47,3 4 1,-1-3-107,-2 8 0,1-1-48,-5 4 0,5 1-95,-2 3 0,3 1 58,2-1 0,-1 2 68,1 2 1,0-4 59,4 1 1,1-1-27,6-3 0,-2-2 136,1 2 0,-5-4-67,6 3 0,-3-4 128,3 1 0,0-3-46,0-1 1,-4-1 51,0-3 1,-5 1-209,1-4 0,-3 4-171,0-1 0,-2-2-39,-2-2 0,1 2-292,-6-2 0,2 5-81,-1-5 1,-2 4-147,1-4 0,-6 5-376,-5-5 0,2 6 414,-2-2 694,-5 2 0,1 2 0,-5 0 0</inkml:trace>
  <inkml:trace contextRef="#ctx0" brushRef="#br0" timeOffset="112">11352 14619 7700,'-11'0'430,"-1"0"0,5 0 467,-1 0-176,6 0-246,-3-5 0,6 0 24,3-3 1,1-2 30,2 2 0,7 2-153,-2-2 1,2 1 3,-3-5 0,1 6-234,-1 2 1,4-1 61,0 1 0,1 0-12,-5 4 0,1 0 12,-1 0 0,0 2 208,1 1-220,-1 4 0,1 4 12,-1 1 0,0-1 0,1 0 0,-3 1-1401,2-1 1,-2 1 593,6-1 1,2 1 360,-2-1 0,5-3 301,-1-1 0,2-4 27,-2 1 1,2-3 93,-2-1 0,2 0-78,-2 0 1,1 0-21,-5 0 1,0-4-75,-3 0 1,-2-1-150,-2 1 0,-3 2-1849,-5-6 1089,0 1 625,-5-5 271,-7 1 0,-11-1 0,-6 1 0</inkml:trace>
  <inkml:trace contextRef="#ctx0" brushRef="#br0" timeOffset="113">12312 14288 7747,'-7'-8'-509,"4"0"1420,1 6-310,2-3-314,0 5 1,4-2-51,0-1 1,5 1-1,-2-1 0,9 0 63,3-1 0,-2 3-99,2-3 0,0 2 8,4-2 1,0 2 142,0-1 18,-5 1-219,3 2 0,-7 0 61,5 0 1,-5 0 25,2 0 0,-8 0-71,0 0 0,-4 0 167,3 0-299,-4 0 1,2 2 83,-5 1 0,0 4-132,0 4 0,0 1-29,0-1 0,0 6-45,0 2 0,-5 2 18,-3 2 0,-1 5-112,2 2 1,-3 1 124,2 3 1,-1-6-56,2 6 1,0-6-23,3 3 1,3-10 103,-3 2 0,3-4-49,1 0 0,0 1-384,0-4 13,0-1 0,0-4-57,0 1 0,0-5-1130,0 1 1004,0-5 0,4 3-778,0-2 1410,0-3 0,1 4 0,1-5 0</inkml:trace>
  <inkml:trace contextRef="#ctx0" brushRef="#br0" timeOffset="114">12769 14779 8577,'11'5'0,"0"1"0</inkml:trace>
  <inkml:trace contextRef="#ctx0" brushRef="#br0" timeOffset="115">13328 14345 7730,'5'-18'0,"-4"-2"832,3 4 1,-2 1-314,-2 4 1,0-1-433,0 1 0,0 3 12,0 1 0,-6-1 280,-1-3 1,-3 0-224,-2 4 0,-4 0-263,-3 4 0,-3 1 175,-1-1 1,-5 6-77,-2 5 0,2 2 21,1 2 1,2 0 84,-2 3 1,7-1-161,-3 5 1,8-1 30,0 1 1,3 2-233,5-6 0,2 1 30,5 0 1,5-4-91,2 3 0,9-2 170,3-1 1,2-6 32,2-2 1,4-3 8,-1-1 0,1 0 86,-4 0 1,-2-1 252,-2-3 0,-1 1 8,-3-4 0,-2 0 550,2 0-486,-7-3 0,1 3 33,-5-4 1,-1 3 241,-3 1-241,0 4 1,0-3 23,0 2 58,0 3-502,0-4 101,0 15 0,-3 1-26,-1 8 0,0 4-14,4 0 1,-4 0-2,0 3 0,-1 2 21,2-1 1,1 5-151,-2-2 0,3-2 69,1-1 1,0-3-90,0-1 0,0-6-387,0-1 275,0-4-372,0 0 162,0-1 1,0-3-569,0-1-361,0-4 734,0 2 295,0-5 1,5-10-1,2-3 1</inkml:trace>
  <inkml:trace contextRef="#ctx0" brushRef="#br0" timeOffset="116">13659 14276 7711,'0'-18'154,"0"7"0,0 1 17,0 8 621,0-8 765,0 4-582,0 0-254,0 1-187,0 5-212,-5 0 1,3 5-61,-6 2 1,1 7-13,-5 1 0,1 6-145,-1-2 1,1 1 104,-1-1 1,1 3-192,0-3 0,-1 2 131,1 2 1,3-4-124,0 0 0,6-1-185,-2 1 1,3 1-126,1-4 1,1 3 121,3-4 0,4 0-94,7-4 1,-3-3 136,4 0 1,1-5 45,3 5 1,-3-5-159,2 0 1,-3-1 47,3-2 0,-5 0-637,1 0 0,-6 0 169,-2 0 0,-3 0-692,4 0 713,-6 0 629,3-5 0,-10-2 0,-1-4 0</inkml:trace>
  <inkml:trace contextRef="#ctx0" brushRef="#br0" timeOffset="117">13739 14482 7711,'7'0'1072,"-2"1"-250,-5 3 1,0-2-328,0 6 1,0 3 412,0 5 1,0 4-241,0-1 1,-2 6 0,-1 2 1,1 0-232,-1-5 1,1 5-53,2 0 0,0-1 35,0-3-446,0 0 1,0-5-418,0 3 1,4-8-519,0 2-488,5-2-897,-8-7 2345,9 4 0,-9-8 0,5 3 0</inkml:trace>
  <inkml:trace contextRef="#ctx0" brushRef="#br0" timeOffset="118">4648 15761 7904,'-5'-7'810,"-1"-3"-112,-6 4-301,1-5 294,5 4 343,1 2-603,0 5 0,3 5-149,-2 3 1,3 2-60,1 1 1,0 6-64,0 2 0,0 6-100,0 2 0,1 3 96,3-3 1,-2 9-127,1-2 1,0 6 21,1-1 1,-3 2-182,3-3 1,-3 4-206,-1-4 1,0 0 158,0-3 0,0-6 34,0-2 1,4-5 44,0-3 0,1-2-97,-1-6 1,-2-4-86,6-3 0,-5 1-185,5-2 0,-4 1-367,4-4 0,-6-5 331,2-2 0,-3 0-228,-1 0 0,0-1 727,0-3 0,-5-6 0,-1-1 0</inkml:trace>
  <inkml:trace contextRef="#ctx0" brushRef="#br0" timeOffset="119">4466 15841 7956,'-6'-23'0,"5"4"262,-3 0 0,3 1-72,1-1 0,1 3 236,3 4 0,-1 1-64,4-1 0,1 2 32,3 3 0,1-2-12,-1 5 1,6 0-83,2 4 0,2 0-68,2 0 1,4 0-1,-1 0 0,6 4-44,-1 0 1,-2 5-153,1-2 1,-3 3-133,3 2 0,-4-1 126,0 1 0,-7 3-258,-3 0 1,-4 5 53,0-1 1,-6-1-88,-2 1 1,-3 0 101,-1 4 1,-2 0-48,-6 0 1,-5 0 123,-9-1 1,-3 1 9,-1 0 0,-2-5 46,-3-3 1,2-2-51,3-2 1,1-1-27,-1-2 0,2 1-143,1-5 0,5-1-739,3-3-229,2 0 1213,7 0 0,-4 0 0,3 0 0</inkml:trace>
  <inkml:trace contextRef="#ctx0" brushRef="#br0" timeOffset="120">5379 15635 7899,'0'-11'-913,"0"-1"971,0 1 0,0 3 663,0 1-154,0 4 275,0-2-62,0 5-240,-5 0 83,4 0-46,-4 0 2929,5 0-3307,0 5 0,-1 0-110,-3 3 0,2 2 95,-1-2 1,-4 2-16,0 1 0,0 2-83,0 2 0,-1 3-92,-3 5 0,1 3-41,2 1 0,-2 5 97,2-2 0,-1 3-46,2 1 0,0-2 37,4 2 1,1-2-107,-2 6 1,3-2 29,1-2 0,0 2 26,0 2 0,0-4-34,0 0 1,1-1-111,3-6 0,-1 4 60,4 0 0,1-3-46,3-1 1,0-3 127,-4-2 1,3 1-36,-2 0 0,3-1 90,5-3 0,-4-3-34,4-4 1,-5-1 104,-3 1 1,2-2-57,-3-3 0,2 0 88,-1-4-222,2-1-299,-4 3-1157,1-5 707,-2 0-2235,-5 0 3059,-5 0 0,-2 0 0,-4 0 0</inkml:trace>
  <inkml:trace contextRef="#ctx0" brushRef="#br0" timeOffset="121">5916 15829 7984,'-6'-11'0,"-4"5"172,8-5 0,-4 6 755,2-2-195,3 2 448,-4 5-768,5 0 0,0 5-143,0 2 1,0 9 95,0 3 1,0 7-24,0 5 0,0 5-57,0 3 1,0-1-83,0-4 1,1 4-1,3 0 1,-2 0-211,6-4 1,-4-3 106,3-1 0,-3-4-310,4 0 1,-4-5 123,3-2 1,-3-5-679,4 1 0,-5-2 183,5-2 0,-5-3-740,0-1-186,4-4-389,-6 2 1896,4-5 0,-5-5 0,0-2 0</inkml:trace>
  <inkml:trace contextRef="#ctx0" brushRef="#br0" timeOffset="122">6087 15944 7984,'5'-17'0,"-3"4"226,1-2 1,-1 2 941,-2 2-121,0 5-417,0 1 0,1 7-144,3 6 1,-3 4-104,3 11 0,1 5 76,-1 3 0,3 5-94,-3 3 1,1 4-245,-1-1 1,-3-3-126,3-1 1,1-4-189,-1-3 1,1-1-100,-1-7 1,1 1-1261,3-9 668,2 1-447,-4-5-1377,0-5 1536,0-1 1171,-6-5 0,-6-5 0,0-1 0</inkml:trace>
  <inkml:trace contextRef="#ctx0" brushRef="#br0" timeOffset="123">5916 16126 7984,'0'-11'249,"0"-1"1,1 2 410,3 3 0,2 2-140,6 5 0,1 0-119,2 0 0,3 0-227,4 0 0,2 0 51,3 0 0,2 0-294,6 0 0,-2 3-295,-3 1 1,3 0-352,-3-4 1,-2 0 122,-1 0 0,-2-4-1315,2 0 1907,-8 1 0,8-2 0,-9-2 0</inkml:trace>
  <inkml:trace contextRef="#ctx0" brushRef="#br0" timeOffset="124">6670 15955 8043,'0'-6'1421,"0"-1"-483,0 3 11,0 3-123,0-4-285,0 5 0,4-1 310,-1-3-372,1 3-309,1-4 69,2 5 0,3 1-271,-3 3 1,4-2 36,-4 6 1,3-4 28,2 3 1,0 0-138,4 0 1,-4 3-110,4-2 0,0-2-49,-1 2 1,4-4 106,-3 3 1,3-3-27,-4 4 1,0-6 86,-4 2 0,1 1-99,-1-1 99,-4 5 0,2-6-9,-6 4 1,1-3 60,-4 4 1,-4-5 4,1 5 1,-10-4-52,1 3 1,-7 1 23,0 3 1,-2 0 18,-2-4 1,-5 7-17,-2-2 0,-2 2-127,1-3 1,0 0-126,4 1 0,-2-5-253,6 1 0,3-4 59,8 3 0,2-3-568,2 4 1074,3-6 0,5 9 0,0-5 0</inkml:trace>
  <inkml:trace contextRef="#ctx0" brushRef="#br0" timeOffset="125">6875 16229 8033,'7'-5'945,"-2"4"95,-5-4 42,0 5 0,-3 5-606,-4 2 0,-1 3-202,-7 2 0,-3 1-247,-1 2 0,-3-3 99,0 4 0,0-4-647,3 0 1,-1-1-143,4 1 0,1-2-552,4-3 0,4 0 499,4-3 716,1-3 0,-3 4 0,-1-5 0</inkml:trace>
  <inkml:trace contextRef="#ctx0" brushRef="#br0" timeOffset="126">7264 15978 7928,'-12'-8'341,"1"1"730,4-1-617,2-3-285,5-1 0,4 1 230,0-1 1,5 5-130,-1-1 1,5 4 41,3-3 1,0 4-66,-1-1 0,-1-1-101,5 1 0,-3 1 37,3 3 1,-5 1 27,1 3 0,-2 2-55,-2 5 0,-1 2-109,-2 2 0,1-1-145,-6 5 0,0 0 66,-7 4 0,-3 4-65,-9 0 1,2 3-31,-5-3 1,2 4-16,-2 0 1,-2-3 75,6-2 1,0-2-122,3-1 0,2-4 59,3 0 1,-2-5-85,5 2 0,0-8-101,4 0 0,1-4 139,3 3 1,3-4 0,4 1 0,0-3 34,1-1 0,3 0 197,0 0 0,2-5-36,-2-3 0,-1 2 107,5-2 0,-5 1-74,1-5 0,2 1 135,-2 0 1,0 3 125,-3 0 0,-1 2-59,0-2 0,-3 3 326,0 5-68,-6-5-311,3 4 1,-5-3 7,0 8-222,5 2 0,-2 4 26,4-2 1,-3 1-209,4-5 1,-4 3 36,3-3 0,5 4 115,3-4 0,5-1-230,-1-3 0,-1 0 45,1 0 1,4-1-2,4-3 1,-1-1 149,-3-2 0,0-4 44,0 4 1,-2-3 58,-2-2 1,-2-3 202,-6 0 0,1-2-42,-1 2 1,-5-1-64,-2-3 1,-4-2 50,-4 6 1,-2-4-177,-5 4 1,-7 0-144,-5 3 1,-1 5 127,-7-1 1,1 5-178,-4 0 0,1 6 66,2 5 0,0 2-192,4 2 1,5 3-598,7 0 1,2 0 391,2-3 1,5-1-707,2 1 1229,3-1 0,6 5 0,1 2 0</inkml:trace>
  <inkml:trace contextRef="#ctx0" brushRef="#br0" timeOffset="127">8143 16069 7832,'-10'-7'943,"2"-1"1,-1 4 30,6-3-404,-1 4 0,-1 2-172,-3 5 1,2 8-158,-2 0 0,-1 7-41,-6 0 0,2 4-98,-2 3 0,2 2-15,2 3 0,1 0-177,2-4 1,3 0-288,5-5 0,5 0 236,3-3 1,7 0-269,4-8 0,4 2 150,4-9 1,-2 0 150,5-4 0,1-5 19,3-3 1,-3-3 104,-1-5 0,-5 2 52,2-5 1,-7 2 291,-1-2 0,-5-3 184,2 3 1,-7-3-193,-2 0 1,-4-1-115,0 0 0,-4 4-198,-6 0 1,-2 1-244,-10-1 0,-2 3 14,-5 4 0,0 2-251,-4 2 0,3 0-3,-3 4 1,4 0 135,0 4 0,5 4-542,2 0 0,9 3-757,-1-3 1606,7 5 0,4-3 0,6 6 0</inkml:trace>
  <inkml:trace contextRef="#ctx0" brushRef="#br0" timeOffset="128">8840 15612 7908,'-18'-6'491,"1"1"1,10 5 249,-1 0 402,6 0-179,-3 0-597,5 5 1,3 1 243,1 6 1,9 3-189,-2 0 1,10 6-15,2-2 1,-1 2-139,5 2 0,2 1-14,2 3 0,-2-1-86,1 9 1,-1-4-121,2 7 1,-4 7-382,-8 1 1,-3-2 351,-4-2 0,-6 0-216,-2 3 0,-3 0-132,-1-3 1,-5-3-274,-3-5 0,-7-5 5,-4-2 0,-3-4-436,0-4 0,-1-3 255,0-4 775,5-1 0,-3-2 0,2 3 0,-3 2 0</inkml:trace>
  <inkml:trace contextRef="#ctx0" brushRef="#br0" timeOffset="131">11215 15647 7866,'-12'-5'512,"-4"3"-88,9-2-199,2 3 183,0 1 0,5 5 2,0 3 1,0 7 114,0 4 0,3 8-62,1 3 0,0 1-32,-4 3 1,4-1-168,0 9 0,3-4-17,-3 4 0,4-4-180,-5 4 1,5-5 96,-4 1 1,0-4-175,-4-4 0,4-2 65,-1-5 1,1-1-889,-4-3-94,0-3-522,0-4 235,0-6-723,0-1 720,0-15 1217,0 2 0,-5-13 0,-1 3 0</inkml:trace>
  <inkml:trace contextRef="#ctx0" brushRef="#br0" timeOffset="132">11101 15624 7871,'6'-12'0,"6"-3"192,-1 0 1,6 0 300,6 3 1,5 1-83,2-1 1,3 2 159,1 3 0,-1-2-191,-2 5 1,0-4-129,-4 4 1,1 1 56,-1 3 1,-7 1-167,3 3 0,-8 2-140,0 6 1,-7 4-7,-4 3 1,-4 3-230,-4 0 0,-9 3-85,-10 1 0,-6 2 157,-9 3 1,3 0-175,-4-4 0,1-2 111,4-6 1,-1 2-100,8-6 1,5 0 10,7-3 1,2-5-260,2 1 104,5-6 0,2 3 466,8-5 0,2 0 0,5 0 0</inkml:trace>
  <inkml:trace contextRef="#ctx0" brushRef="#br0" timeOffset="133">12038 15430 7956,'-12'-5'525,"1"-2"49,4 1 1,-3 2 166,3 8 0,-5 2-300,-3 6 1,-3 5 161,-5 6 1,1 5-181,-1 6 0,0 2-68,0 2 1,1 3-151,3 4 0,3 1-312,4 0 1,1-1 181,0 1 1,4 0-129,3-1 0,3 1-76,1 0 1,1-2 52,3-2 1,3-3-137,4-4 0,0-6-53,1-3 1,3-3-28,0-4 1,4 2 14,-3-6 0,0-1-184,-1-7 1,-2 2-141,2-5 1,-6 4-947,-1-4 309,-1-1 1238,5-3 0,-1 0 0,1 0 0</inkml:trace>
  <inkml:trace contextRef="#ctx0" brushRef="#br0" timeOffset="134">12197 15818 7880,'-3'-19'1166,"-1"0"-947,0 5 1,4 1 336,0 6 436,0 4-102,5-2 1,-2 10-410,4 3 0,-3 7-42,4 4 0,-6 4-371,2 3 1,1 0 58,-1 4 0,0-1-295,-4 2 1,0 1 32,0-6 0,0 5-143,0-5 0,0-3-269,0-4 1,0-5-1774,0 1 1393,5-2 927,-4-1 0,9-6 0,-3-1 0</inkml:trace>
  <inkml:trace contextRef="#ctx0" brushRef="#br0" timeOffset="135">12437 15761 7913,'-3'-12'1395,"-1"1"-381,-5 0-595,8 4 1,-6 2-34,3 5 1,3 6 123,-3 6 0,3 2-2,1 9 1,0 1-147,0 6 1,0 3-281,0-2 0,0 3 104,0 4 1,0-4-239,0 1 1,4-1-284,0-4 1,3-2-415,-3-1 0,4-7 292,-4-1 0,3-9-994,-3 2-963,0-3 1349,1-3 1065,-4-1 0,4-10 0,-5-1 0</inkml:trace>
  <inkml:trace contextRef="#ctx0" brushRef="#br0" timeOffset="136">12243 16012 7913,'-6'-6'364,"1"-1"-171,5 4 1,5 1 196,2-2 0,5 3-334,3 1 0,3-4-297,5 1 0,5-2-77,2 1 1,3 2-18,1-1 335,6-4 0,-5 1 0,5-5 0</inkml:trace>
  <inkml:trace contextRef="#ctx0" brushRef="#br0" timeOffset="137">13020 15761 7808,'-13'-1'0,"-2"-3"0,3 1 745,1-4 1,3 4-257,5-1 1,1 2 1,-1-2 0,-3 1 248,3-4 312,-1 4-135,4-2-502,0 5 0,9 1-434,2 3 1,4-1 35,1 4 1,1-3 88,6 4 0,0-4-218,0 3 0,4 0 25,-1 0 0,5 3-90,-5-2 0,6-2-1,-2 2 0,0-2-57,0 2 0,-5-2 48,2-2 0,-7 1-146,-1 3 1,-8-2 144,0-2 0,-7-2 61,0 6 0,-3-4 210,-1 3 0,-9 0-139,-2 0 0,-13 3 98,-3-2 1,-5 6-154,-2 1 1,1 1-8,2-5 1,0 0-97,4 1 1,5-1-833,7 1-90,-3-1-184,6 0 1321,0 1 0,7-6 0,5-1 0</inkml:trace>
  <inkml:trace contextRef="#ctx0" brushRef="#br0" timeOffset="138">13431 15989 8200,'-8'0'649,"1"0"0,3 0-117,-4 0 0,1 0 7,-5 0 1,-4 1-184,-3 3 0,-4 3-308,-4 4 1,3 0-250,-3 1 0,2-1-473,-2 1 1,7 2 179,-3-3 0,8 6-1095,0-10 1589,7 6 0,-2-2 0,4 7 0</inkml:trace>
  <inkml:trace contextRef="#ctx0" brushRef="#br0" timeOffset="139">13499 16572 7800,'2'-10'1047,"2"2"0,-2-2-428,6 2 0,-5-2-243,5-1 1,-2-5 43,2 1 0,1-4-145,-5 4 1,3-5-161,-3 1 1,5-3 17,-1-1 0,-2 0-129,2 0 0,-2-1 75,2-2 1,2 2-91,-3-3 0,0-2-63,0-2 1,0-2 29,0-1 1,2 0 43,-5-1 0,1 6 55,-1 3 1,-3 2 10,3 1 0,-3 5-5,-1 3 1,0 6 80,0 1-147,0 6-242,0-3-44,0 15 0,0-1 108,0 10 1,1-4 7,3 4 1,-1-5-164,4 1 0,2 0-77,7-3 1,0 2 146,3-7 1,3-2-101,-3-1 1,2-3 210,2-1 1,-1 0 243,-3 0 0,2-5 192,-2-2 0,2-3-201,-2-2 1,2 1 219,-2-1 0,-2 2-122,-2 3 0,-6-4 99,-2 4 59,-4 2 7,2-5-139,-5 8 1,-1-3-10,-3 5 1,-2 2-20,-6 1 0,1 7-34,-1 6 0,0 4-184,-4-1 1,4 4-625,-3 4 0,2-3 540,1 2 0,2-2 128,3-1 0,-2 0 0,5 0 0,0-5 0,4 3 0,0-3 0</inkml:trace>
  <inkml:trace contextRef="#ctx0" brushRef="#br0" timeOffset="142">16994 15795 7817,'-11'-4'1001,"-1"0"-59,6 1-555,-4 3 0,4 0 96,-6 0 1,1 1-51,-1 3 1,-3 2-170,0 5 0,-2 1-14,2-1 1,6 5 12,-2-1 0,3 4-140,1-4 1,2 2-161,5-2 0,0-3-182,0 4 1,1-4 182,3 0 1,2-2-268,5-2 0,2 0 93,2-4 1,2 0-26,2-4 1,2 0 99,-2 0 0,3-1 45,1-3 1,-5-2 38,-3-6 1,-2 1 98,-2-1 1,-1 1-53,-2 0 1,1-2-29,-6-2 1,1 2-76,-4-2 1,-1-2 24,-3 2 1,-2-4-109,-6 4 1,1-4 115,0 3 0,-1-3-19,1 4 0,-1 1 153,1 7 0,3-2 97,1 5 104,4-5-72,-7 8 26,9-4 0,-3 1-5,8 0 0,2 0-101,5 4 1,5 0-2,-1 0 1,5 0 4,-1 0 0,-1-4-41,1 1 1,-4-1-7,4 4 0,-5 0-232,1 0 0,2-4-45,-2 0-540,0 0 1,-4 6-801,-4 2-266,3-3 1817,-8 9 0,8-4 0,-4 6 0</inkml:trace>
  <inkml:trace contextRef="#ctx0" brushRef="#br0" timeOffset="143">17520 15133 7845,'-5'-12'1185,"-2"-4"-852,1 3 0,6 2 189,7 7 0,1 3 192,3 1 1,0 0-276,8 0 0,-3 5 47,7 2 0,-1 10 64,8 6 0,2 6 58,6 9 0,-1 4-600,-16-18 1,0 1 0,-1 1 0,0 1 223,1 4 1,0-1 0,-3 0 0,0 0-114,-2 2 0,-2 1 0,-3-2 0,-2 1-23,2 0 0,-3 1 1,-3 0-1,-2 1-627,-3 31 1,-10-3 448,-9-1 0,-9-4-1490,-6-4 1,-6-3 144,-5-8 1427,20-19 0,-1-2 0,-25 12 0,-2 3 0,3-3 0,3-3 0</inkml:trace>
  <inkml:trace contextRef="#ctx0" brushRef="#br0" timeOffset="144">15190 15498 7831,'-7'-11'1717,"2"-1"-844,5 6-196,0 1-194,0 15 1,2-1-183,1 10 1,0 0 34,5 4 0,-6 5-247,2 2 1,-2 3 16,2 1 0,-2-1 49,1-2 0,-1 2-14,-2-3 0,0 0-220,0 0 1,0-5 3,0 2 0,0-4-89,0-4 1,0 1-499,0-5 0,0-3 22,0-5-2067,0 1 2707,0-2 0,0-1 0,0-5 0</inkml:trace>
  <inkml:trace contextRef="#ctx0" brushRef="#br0" timeOffset="145">15510 15944 7860,'-7'0'1618,"2"0"-718,5 0-529,5 0 0,-4 1 204,3 3 0,-1-3 218,1 3-68,-3-3-638,4 4-487,0-4-226,-4 4-779,4 0 994,-5-3-46,0 3 457,0-5 0,0-5 0,0-2 0</inkml:trace>
  <inkml:trace contextRef="#ctx0" brushRef="#br0" timeOffset="146">15658 15601 7783,'0'-17'264,"1"5"-220,3-4 0,-1 0 168,4 1 1,1 3-80,3 5 0,-3 0 495,-1 0 0,1 2-205,4 5 1,-1-4-97,0 0 0,0 2-123,-4 5 1,3 0-15,-2 4 1,1 2-31,-2 7 1,2-2 22,-5 5 0,0 0-178,-4 3 1,0 1 80,0 0 0,0-3-239,0 3 1,0-2 93,0 5 0,-5-2-32,-3-1 1,2-4 6,-2 0 1,6-3-51,-2 3 0,1-5 88,0 1 0,1-3-36,-2 0 276,3-1-127,1 1 72,0-1 0,0-3 37,0-1-121,0-4 0,0 3 33,0-2-39,5-3 1,2 4-91,4-5 1,4 0-195,1 0 0,-1 4-395,-4 0 0,2 0 260,2-4 0,-2 0-578,2 0 0,-2 0 384,-2 0 0,1 4 564,-1-1 0,5 1 0,2-4 0</inkml:trace>
  <inkml:trace contextRef="#ctx0" brushRef="#br0" timeOffset="147">16332 15567 7762,'-8'-13'0,"1"-2"0,0 2 1365,0-2-356,2 2-483,-1 7 1,4-3-146,-6 5 1,5 0-49,-5 4 1,0 5-166,-3 3 0,-2 6 49,-2 1 1,-3 9-198,-5-1 1,4 8 41,0-1 0,0-1-92,-4 2 0,2-1 58,2 4 0,2-1-113,6-2 1,1 1-92,2-6 1,3 2-165,5-1 1,1-7-109,3 3 1,4-4 180,7 0 0,1-4 37,4-7 1,1 1 103,-2-5 1,3-1 112,1-3 0,-1-1-13,1-3 1,-5-2 203,-3-6 0,-2 1-87,-2 0 0,-4-1 158,-4 1 0,-1-1 3,-2 1 0,-2-4-55,-1-1 1,-7 1-155,-6 4 0,-5 3 64,-2 1 0,0 4-254,-4-1 0,-1 3-193,2 1 1,-5 4-234,5 0 1,-1 8 572,4 0 0,5 7 0,2-1 0</inkml:trace>
  <inkml:trace contextRef="#ctx0" brushRef="#br0" timeOffset="148">10032 18180 7675,'-6'-7'-160,"2"-1"81,2-1 254,2 4 70,0-5 1,0 4 916,0-6-768,0 1 1,0-1-282,0 1 1,0 3 203,0 1-213,6-1 157,0-3-127,5-1 0,1 5-23,-1-1 0,-3 6-159,-1-2 1,1 1-36,3-1 1,-3 3 99,0-3 0,-1 3-45,5 1 1,-1 0-3,1 0 1,-1 1 28,0 3 0,1-1 18,-1 4 0,1-3 1,-1 4 0,0-2 16,1 2 1,-1 2-5,1-3 0,3-2 87,0-1 1,0 1-81,-3-1 1,3 4 127,0-4 0,4-1-63,-3-3 0,3 0 86,-4 0 0,4 0-80,-4 0 0,0 0 22,-3 0 1,-1-1-20,1-3 0,-1 3 112,0-3-207,1-2 1,-1 0 83,1-6 1,-5 5-226,1-1 0,-4 2-200,3-2 0,-3-2-829,4 2 546,-6 3 0,3-1-1635,-5 2 2243,0 3 0,0-4 0</inkml:trace>
  <inkml:trace contextRef="#ctx0" brushRef="#br0" timeOffset="149">10146 18317 7691,'-6'-7'819,"2"-1"620,-2 1-985,4-5 0,-7 5 27,6-1 1,-1 4-122,4-4 1,0 5 216,0-5-422,0 6 0,1-5-116,3 3 1,-2 3 30,6-3 0,0-1-100,3 1 1,1 1-75,-1 3 0,-3 0 61,-1 0 0,1 0-71,3 0 0,1 0-2,-1 0 0,-3 0-31,-1 0 0,1 0 101,3 0 1,1 3-86,-1 1 0,4 1 58,1-1 0,3-3-10,-4 3 1,5-3 16,-1-1 0,3 0-8,1 0 0,-2 0-3,-2 0 0,3 0 4,-3 0 1,1-1 22,-1-3 1,-1 3-48,-3-3 104,-2-2 0,3 3 131,-4-4 1,-5 4 292,1-1-357,-5-2-74,2 5-189,-5-9-295,0 8-1660,0-3 959,0 0 1185,0 4 0,0-4 0,0 5 0</inkml:trace>
  <inkml:trace contextRef="#ctx0" brushRef="#br0" timeOffset="150">11402 17781 7749,'-7'-2'0,"-1"-1"612,6 1-367,-9-3 0,9 5-17,-6 0 1,1 0-22,-5 0 0,1 5-13,-1 3 1,1 6-3,0 1 0,-1 5 0,1-1 0,-1 3-23,1 1 1,1 3-79,2 1 1,-1 4-31,5-5 0,-3 5 47,3-5 0,0 5-136,4-5 0,0 1 58,0-4 1,0-4-124,0 0 1,2-5 137,1 1 1,4-3-102,4-5 1,4 2 209,1-5 1,0 0-105,-1-4 1,3 0 92,5 0 1,0-2-81,0-1 1,3-4 189,1-4 1,-1-2-45,-3-2 1,4 1-41,0-5 1,-5 4-14,-2-4 1,-7 1 6,3-1 1,-5-3-73,-3 3 0,1-6-98,-6-2 1,1 1-187,-4 3 1,-5 0 82,-2 0 0,-9 0-47,-3 0 0,-2 6-158,-2 1 1,-1 5-196,-3 3 1,2 3 56,-6 5 0,6 0-254,-2 0 1,4 5 183,4 3 1,2-2-86,1 2 0,4 0-175,-4 3 783,9 0 0,2 6 0,5 1 0</inkml:trace>
  <inkml:trace contextRef="#ctx0" brushRef="#br0" timeOffset="151">11791 18317 12192,'11'0'-1732,"1"0"1,-1 0 1731,0 0 0,6-5 0,1-1 0</inkml:trace>
  <inkml:trace contextRef="#ctx0" brushRef="#br0" timeOffset="152">12305 17803 7788,'1'-11'1,"3"0"0,-2 3 53,6 0 1,-4 6 147,3-2-316,-4-2 132,7 4 1,-7-6 110,4 4 0,-4-1 97,0 1-102,4 3 0,-6-6 121,3 3 128,-3 3-194,4-9 1,-3 7 176,1-4-151,-1 4 0,-6-3-93,0 2 1,-5 3 41,1-3 1,-3 3-97,-4 1 0,-2 5 32,-2 3 0,-2 2-18,2 1 0,2 4 96,2 1 1,2 0-17,2-1 0,1-1-165,2 5 1,3-4 82,5 5 0,1-7-220,3 3 0,2-4 84,6 0 1,3-5-47,0 1 1,6-5 16,-2 0 1,2-1-44,2-2 0,4-5 83,-1-3 1,1-3 150,-4-5 1,-5 4-102,-3-4 1,-2 0 114,-2 1 1,-1-2-200,-2 2 1,-3 2 112,-5-2 1,0 2-191,0 2 0,-5 0-72,-3-1 0,-2 1-218,-1-1 1,-5 6-27,1 2 0,-5 3-311,1 1 1,-2 2 362,2 6 0,-2 0 430,2 7 0,-3 3 0,-1-1 0</inkml:trace>
  <inkml:trace contextRef="#ctx0" brushRef="#br0" timeOffset="153">12190 18020 7788,'7'0'1853,"-2"0"-1276,0 0 1,-4 2-65,3 2 1,-3 2-154,-1 5 1,0 1-112,0-1 1,-1 6-67,-3 2 0,3-2-70,-3 2 1,3 1-84,1 2 0,0 1 83,0 0 0,2-5-204,6-3 1,1 0 49,10-3 0,1 0-15,7-8 0,2 0 121,5-4 1,1-1 105,-1-3 1,-4-2 191,1-6 1,-6-1-70,2-2 0,-4 3 2,-4-4 0,-3 2-35,-4-1 1,-5 2-191,1-2 1,-6-1-99,2 0 1,-8-3-178,-3 4 0,-8-1-52,-5 0 1,-1 4-251,-2-3 0,-4 6 109,1 1 1,-6 6 138,2-2 0,0 2-383,0 2 1,6 4 182,1 0 1,1 5-227,7-1 1,4 2-14,3 1 1,6 1 696,-2-1 0,3 0 0,1 1 0</inkml:trace>
  <inkml:trace contextRef="#ctx0" brushRef="#br0" timeOffset="154">12990 17998 7724,'1'-19'277,"3"0"1,-3 3 457,3-3 1,1 2-316,-1-3 0,0 3-66,-4 1 0,0 4-3,0-3 1,-5 2-142,-3 1 0,-3 2-182,-5 3 0,-1 2 144,-6 5 1,-1 1-132,-3 3 1,2 2-69,-6 5 1,6 5-181,-2-1 1,3 4 149,1-4 0,5 4-46,3-4 0,4 2-47,3-2 0,3-2-40,5 2 0,6-2-50,6-2 1,3-4 20,4-4 1,7-1 153,-4-2 1,0 0 145,-3 0 0,0-5 216,4-3 1,-5 2-245,-3-2 0,-2 0-53,-2-3 0,0 1 296,1 2 427,-6-2-457,4 9 515,-8-4-58,3 0-171,-5 3 0,0 10-332,0 7 1,0 9 0,0-1 0,0 5-75,0 6 1,-2 1 12,-1-1 1,1 3-39,-2-3 0,3 6-162,1-5 0,0-2-639,0-3 1,1-6 382,3-1 0,-1-1-521,4-7 1,-3-1-42,4-6 0,-4-3-232,3-5 1,-3 0 397,4 0 693,-6-5 0,8-2 0,-3-4 0</inkml:trace>
  <inkml:trace contextRef="#ctx0" brushRef="#br0" timeOffset="155">13481 17826 7766,'-6'-5'0,"-3"3"965,5-6 222,0 6 1,-1-2-460,-3 8 0,-3 3-323,-4 8 1,-4 4 319,-8 8 0,-1 2-167,-2 6 1,-6 4-7,6 3 0,-1-2-315,8 2 0,6-5-259,1 1 0,5 1-103,3-1 0,3-5-291,5-6 1,9-3 286,3-1 0,7-5-222,0-3 1,4-7 112,3-5 1,2-1-41,3-2 0,2-2 373,-3-1 0,-1-5 39,2-7 1,-10 2 229,2-2 0,-8-2-70,1 2 1,-5-4 79,-3 4 1,-3-4-218,-5 4 0,-5-1-7,-3 5 0,-9 0-178,-5-1 0,-9 6 101,-11 2 1,0 8-539,-7 3 0,3 5-159,4 3 0,4-1-305,8 5 0,4-1 929,11 1 0,0 2 0,9-3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2752 4683 8006,'0'-8'-10,"0"0"130,0-1 1,0 3 307,0-2 309,0 6-482,0-8 1,-1 9 609,-3-3-165,3-3 26,-4 6-200,5-4 328,0 5 1,0 5-617,0 3 0,0 3-126,0 4 1,0-1 81,0 5 1,0 0-103,0 4 0,0 4 74,0 0 0,0 4-196,0 0 1,0 2 48,0 1 0,0 0-80,0 0 0,0 1 83,0-1 0,1-1-62,3-3 1,-3 2-88,3-5 1,1-1 23,-1-3 1,0-4-4,-4 0 1,4-5 42,-1 2 1,1-8 104,-4 0-104,0 0 20,0-2-710,0 4 235,0-9-155,0 5-1889,0-6 1371,0-6-300,0 0 1490,0-5 0,0-1 0,0 1 0</inkml:trace>
  <inkml:trace contextRef="#ctx0" brushRef="#br0">3175 4614 7961,'0'-6'1294,"0"-4"-876,0 8 1,0-2-65,0 8 0,0 4 111,0 7 0,1-1-68,3 5 0,-3 5-49,3 7 1,1-2-69,-1 1 1,4 1 74,-5 3 0,6 2-225,-1 2 0,-3-3 71,-1 3 0,1-4-181,-1-3 1,3 1 94,-3-6 1,1 0-11,-1-7 1,-1 1 43,4-5 0,-4 0-113,1-3 1,-3-1-134,-1 1 0,0-5-404,0 1-165,0-5 0,0 3 23,0-2-1088,0-3 646,0 4 183,-5-5 0,-2 0 230,-4 0 1,0-1 115,-1-3 1,-1 3 555,-2-3 0,-3-2 0,-4-1 0</inkml:trace>
  <inkml:trace contextRef="#ctx0" brushRef="#br0">2832 5162 7961,'-5'-6'743,"4"-4"-105,-4 3-82,5 1 0,0 0 55,0 2 1,1 3 63,3-3 1,2 1-178,6-1 0,0 2 59,4-6 1,0 5-104,3-5 1,3 4-187,-3-4 1,2 5 56,2-5 1,0 4-76,0-3 1,0 3-265,0-4 1,-2 6-338,-2-2 0,3 3-425,-3 1 1,-1-4-268,1 0 1,-5 0 1042,1 4 0,3 0 0,-1 0 0</inkml:trace>
  <inkml:trace contextRef="#ctx0" brushRef="#br0">3757 4911 8027,'-7'0'98,"-1"0"418,6 0 305,-8 0 41,8 0-372,-3 0 0,6-4 321,3 0-539,3 1 0,5 3 106,4 0 1,-4-2-150,3-2 0,3 3-1,1-3 1,-1 3 29,1 1 0,0-1-165,4-3 1,0 3 17,0-3 0,-1-1-173,1 1 1,-1-1-556,-3 1 1,1 3 373,-5-3 1,1-1-1769,-5 1 899,1 0-1503,-6 4 2615,-1 0 0,-5 0 0,0 0 0</inkml:trace>
  <inkml:trace contextRef="#ctx0" brushRef="#br0">3723 5094 8027,'-5'6'1084,"4"-1"-494,-4-5 1,10 0-163,2 0 1,4 0 403,0 0 0,6-1-190,2-3 1,3-2-90,5-6 0,-2 1-285,6-1 0,-1 1-233,5 0 0,-2 0-160,-3 4 1,2-2 180,-6 5 0,1-3-1462,-4 3 1,0 0 1405,0 4 0,-6 0 0,0 0 0</inkml:trace>
  <inkml:trace contextRef="#ctx0" brushRef="#br0">4842 4637 7966,'0'-12'969,"0"6"288,0-4-426,0 9-133,0-4-126,0 5-348,0 5 1,0 6 174,0 8 1,-1 4-90,-3 4 1,3-1-18,-3 9 1,3-4-70,1 7 0,0-1-162,0 1 0,0-1-121,0 5 1,0-5-122,0 1 0,0-3 146,0 0 0,0-10-64,0-2 0,0-4-304,0 0 1,0-6 159,0-6 1,0-3-537,0 4 0,1-6-139,3 2 2,-3-3 0,4-2 253,-5-3 0,0-2 34,0-6 0,0 1 628,0-1 0,-5-4 0,-1-2 0</inkml:trace>
  <inkml:trace contextRef="#ctx0" brushRef="#br0">4580 4751 7970,'7'-19'0,"1"0"0,0 4 196,3-4 1,0 1 4,1-1 0,1-3 225,2 3 1,-1 2-81,5-2 1,0 1-61,4-1 1,1 2 12,2 6 0,0 1 61,4 2 1,-3 3-308,3 5 0,-4 0 142,0 0 0,-3 5-152,-4 3 0,-1 3 72,-3 4 1,-6-1-316,3 5 0,-7 0 36,2 4 0,-4-1-29,1-3 0,-3 1 26,-1-5 1,0 4 89,0-3 1,-1 0 192,-3-1 1,-1-2-74,-3 2 0,-6-2 85,3-2 1,-5 1-90,1-1 0,1-1 156,-5-2 0,5 2-4,-1-2 0,-1-3 112,0-1 1,5 1 38,3-2 0,5 1 60,-5-4-377,5 0 1,-2 2 139,5 1 0,5-1-120,3 1 0,3 0 109,5 1 1,1-3-140,6 3 0,4 1-19,0-1 1,4 1-110,0-1 0,-2-2 51,1 6 0,-3-1-112,3 5 0,-5-1-100,-3 1 1,-4 0-39,-6 4 0,-2-2-102,-3 5 0,2-4 109,-5 4 0,-1-1 161,-7 1 1,-6 2 23,-6-2 0,-4-1 1,1 1 1,-6-5 45,-2 1 1,-6-1 261,-1 1 1,0-6 98,-5 3 1,1-5-119,4 1 1,0 1-18,11-5 1,-1-1-57,9-3 0,-1 0-755,5 0 0,5-1 155,2-3 1,3 2-77,1-6 0,8 1-515,4-5 1,8-1 1093,3-2 0,5 3 0,6-5 0</inkml:trace>
  <inkml:trace contextRef="#ctx0" brushRef="#br0">5482 4808 7998,'-4'-7'825,"0"-1"-308,1 5 0,1-2 93,-1 5 0,1 2-157,-2 1 1,3 4 43,1 4 1,0 6-35,0 2 1,0 2-186,0 2 0,0 8-234,0-1 1,0 6 101,0-6 0,1 2-259,3-2 1,-1 1-26,4-8 1,-3 1-70,4-9 1,-6 0-303,2-4 1,-1-4 11,1-3-486,-3 2 346,4-5-393,-5-1 1,1-10 1029,3-5 0,-3-5 0,4 2 0</inkml:trace>
  <inkml:trace contextRef="#ctx0" brushRef="#br0">5493 4546 7603,'0'-7'1822,"0"2"-1423,0 5 0,4 1-101,0 3 1,1 3-320,-1 4 1,-2-2 59,6 2-39,-5-2 0,7 13 0,-4-5 0</inkml:trace>
  <inkml:trace contextRef="#ctx0" brushRef="#br0">5688 4945 7921,'-11'-7'-58,"4"-1"0,0 5 235,4 0 0,0 0 802,-4-1-301,4 3-71,-2-4-345,5 5 1,0 1-37,0 3 1,0 2 123,0 6 0,1 1-76,3 2 1,1 1-73,3 3 1,2 3-45,-3-3 0,0 2-120,0 2 1,-3-4-124,4 0 0,-6-5-9,2 2 1,-3-4-81,-1 0 123,6-1-106,-5-5-70,4-1 394,-5-5 0,-1 0 48,-3 0-144,3-5 1,-8-1 22,5-5 1,0-1 127,4 1 0,0-1-165,0 1 0,0-4 36,0 0 1,1-6-153,3 2 0,2-2 65,6-2 1,1 0-172,2 0 1,3 2-17,4 1 1,1 0-46,0 5 1,-1 0 154,-3 3 0,2 6 16,-2 2 1,-2-1 99,-2 1 1,-1 2-100,1 6 1,-6 3 109,2 8 1,-2 3-83,3 5 0,-5 5 161,1 2 1,-5 2-167,0-1 1,-1 0 5,-2-4 0,0 3 87,0-3 0,0-4-6,0-4 1,0-5 76,0 1 0,0-2-71,0-2 0,0-3-471,0-1 164,0-4-281,0 2-2187,0-5 1691,5 0 1,-3-1 1021,6-3 0,-1-2 0,5-6 0</inkml:trace>
  <inkml:trace contextRef="#ctx0" brushRef="#br0">6316 4934 7970,'-8'-8'245,"1"1"1,3 3 44,-4-4 1,4 6 48,-3-2 1,3 3 260,-4 1 0,4 0-160,-3 0 0,-1 6 26,-3 5 1,3 5-175,1 3 0,4 2-64,-1-2 1,-1 7-5,1 0 0,1 1-251,3-4 1,1 0-48,3-1 0,3-3-130,8 0 1,-1-5 163,5 2 0,0-9-112,4-3 0,0-3 58,0-1 1,0 0 40,0 0 1,0-5 142,-1-2 0,1-4-39,0 0 1,-1-4 162,-3 0 0,1-2-117,-5 2 0,-1 1 124,-6-5 1,1 0-251,-6-4 1,1-1 80,-4-3 0,-5 3-178,-2-2 1,-5 1 58,-3 3 1,-3 4-236,-5 3 1,-1 7 62,-2 4 1,-4 4-387,-4 4 1,1 4-113,3 7 0,-1 3-1057,8 4 1794,3 6 0,9 1 0,-1 6 0</inkml:trace>
  <inkml:trace contextRef="#ctx0" brushRef="#br0">6727 4911 7961,'0'-6'778,"0"-5"-379,0 10 1,4-5 219,0 2-253,-1 3 1,1-3-38,0 8 0,4-2-20,-5 6 0,2 0-88,-1 3 1,-1 2-1,4 2 1,-4-1-8,1 5 0,-2-4-100,2 4 0,-3-4-181,3 4 1,-3-1 116,-1 1 1,2-2-306,1-6 1,-1 1 154,2-1 0,-2-3-237,2-1 170,-3-4 0,6 2 73,-4-5 182,-1 0-114,8 0 0,-4-4 103,6 0 1,-5-5-73,1 2 1,-4-3 104,3-2 0,-3 1-87,4-1 1,-5 1 4,5-1 1,-4-4-44,3-3 1,-3 2-7,4 2 1,-4 2 10,3 2 1,-4 0 27,1-1 45,-3 6-63,-1 1-55,0 5 1,4 5 78,-1 3 0,1 2 5,-4 1 0,2 0-35,1 1 1,0-1 2,5 1 0,-1-1-94,5 1 0,-1-2 94,0-3 1,5-2 95,-1-5 0,1 0-96,0 0 0,-4 0 130,4 0 0,0-5-74,-1-2 1,4 0-50,-4 0 0,1-1 7,-5-3 0,1 3 6,-1 1 0,0-1-2,1-4 1,-1 1 35,1 0-80,-1-1 0,-1 1 46,-2-1 36,-3 6 1,-1 0-27,0 2 1,-1 3 1,-3-3-28,0 8 0,0 2-1,0 5 1,0 5 6,0-1 1,-3 5 6,-1-1 0,0 3-590,4 1 1,0-1 242,0 1 0,0 0-319,0 0 1,0-5 37,0-3 614,5-2 0,1 3 0,6 2 0</inkml:trace>
  <inkml:trace contextRef="#ctx0" brushRef="#br0">7606 4888 7910,'-5'-6'111,"4"-1"223,-3 4 770,3 1-290,1-3-164,0 15 0,0-2-228,0 7 0,0 3-28,0 1 1,0 4-194,0 4 0,0-2-162,0 5 1,0-3 82,0 4 0,0-10-63,0 2 0,0-4-289,0 0 1,1-4 54,3-7-1169,-3 2 602,4-4-406,0 1 1,-2-4 1147,5-6 0,-1-4 0,5-4 0</inkml:trace>
  <inkml:trace contextRef="#ctx0" brushRef="#br0">7595 4614 7876,'-1'-11'17,"-3"-1"1259,3 1-390,-5 4-621,6 2 0,2 5-17,2 0 1,2 5-648,5 3 1,5 3 131,-1 5 267,5-4 0,3 15 0,6-3 0</inkml:trace>
  <inkml:trace contextRef="#ctx0" brushRef="#br0">8120 5014 7967,'-5'-12'0,"4"1"326,-3-1 0,3 1 533,1 0 0,-1-1-194,-3 1 0,-3-4-255,-4-1 1,0 1-106,-1 4 1,1 1-83,-1 2 0,-3-1-249,0 5 0,-4 0 68,4 4 1,-2 2 3,2 2 1,-2 2 37,-2 5 1,2 5-235,1-1 0,4 5-152,-4-1 0,4 6 126,0 2 0,6 0-31,2-4 1,3-1 108,1 1 0,0-1-127,0-3 0,5 1 51,3-5 0,2-1 92,1-6 1,1 1 31,-1-5 1,2-1 138,2-3 0,-2 0-18,2 0 1,-1-3-76,1-1 0,-2-5 50,2 1 0,-2 2-53,-2-2 0,0 1 57,1-5 0,-1 1-63,1 0 1,-5-1-18,1 1 1,-6-1 13,2 1-13,3-1 173,-6 1-150,4 5 35,-5 1-26,0 15 0,-4-1 135,0 10 0,-3-4-71,3 4 1,-1-4 2,1 4 0,3-4-87,-3 4 0,7-5-125,0 2 0,6 0-8,-1-1 0,2 1 87,1-5 0,1-5-57,-1-2 1,4-3 70,1-1 1,3 0 67,-4 0 0,4-5-92,-4-2 1,6-3 154,-2-2 1,-3-3-50,-1 0 1,-2-2 160,-2 2 0,1-3-125,-1-5 0,-3-1-28,-1-2 1,-3-2 16,4-3 1,-4-6-18,3 3 0,-4-4 47,1 0 0,1 1-80,-1-5 0,1 2-8,-2-2 1,0-1 69,5 5 1,-6 1-5,2 6 1,-3 5 189,-1 7 1,0 2 132,0 6 6,0 4-190,0 2-354,0 21 1,0-1 71,0 15 1,0 1 128,0 3 0,0 4-30,0 0 0,1 5-140,3-1 1,-2 1-21,1-1 0,2 1 78,-1-5 0,4-1 163,-4-6 1,3 0-105,-3-4 1,4-4 197,-5-4 0,3-5 62,-3 1 109,-1-2-601,3-2-449,-5 1-1687,0-6 1248,0-1 1121,0-5 0,-5 0 0,-2 0 0</inkml:trace>
  <inkml:trace contextRef="#ctx0" brushRef="#br0">9022 4271 7943,'6'-6'-254,"-5"-4"1783,4 9-177,-5-4-537,0 5 0,-4 5-537,0 2 0,-5 10 50,2 6 1,-7 1-94,-1 6 0,-1 6 162,5 6 0,-6 3-179,-2 5 1,3-2-304,1 5 1,2-1 211,2 2 1,4-4-175,3-4 1,3 0-29,1-1 1,5-4 39,3-3 1,3 0 126,5-4 0,-4 2-47,3-9 0,-1 3 111,2-3 1,-4-2-134,4-6 0,-8 1-50,0-4 0,-2-1-45,2-4 0,1 1-48,-5-1 0,1-3-480,-1-1 0,-3-3-83,3 4-368,-3-6 0,0 3-221,3-5 616,-3 0 0,6 0 656,-4 0 0,4-5 0,4-1 0</inkml:trace>
  <inkml:trace contextRef="#ctx0" brushRef="#br0">9239 4717 7914,'0'-18'0,"0"3"0,0-3 0,4 5 0,0-2 0,5 2 0,-4 2 0,3 0 0,3 3 0,1 0 0,-1 1 0,4-5 0,2 5 0,-2-1 0,4 6 0,-4-2 0,5 3 838,-1 1 1,-1 0 1143,1 0 1,-5 0-1435,1 0 1,-2 5-489,-1 2 0,-2 3-518,-3 2 1,2-1 240,-5 1 1,0-1-94,-4 0 1,-1 5 112,-3-1 0,-4 1-5,-7 0 0,2-4 70,-2 4 0,-1-4 188,0 0 1,1-1-39,4 1 1,-1-2 323,1-3-246,4 3 1,-1-7 256,4 5 24,0-6-231,4 3 60,5 0 1,1-2-28,6 4 0,0-4-213,4 1 0,-2 2 1,5 2 1,0-2-91,4 2 0,-4-1-29,0 5 0,-4 0-17,4 4 1,-5-2 101,1 5 0,-6-4 9,-1 4 1,-2 0-13,2 4 1,-3 0-1,-5-1 0,-2 1 135,-1 0 0,-4-4-13,-4 0 0,-2-5 162,-2 1 0,1-2 310,-5-2 1,-1 0-223,-7-4 0,3 2-1,-3-5 1,3 0-102,1-4 0,0 0-406,1 0 0,0-4 210,3 0 1,2-3-1429,6 3 0,1-5 1424,2 1 0,-2-2 0,4-1 0</inkml:trace>
  <inkml:trace contextRef="#ctx0" brushRef="#br0">9811 4831 7979,'5'-6'-688,"-4"-4"1862,4 3-246,0-4-569,-4-1 0,4 5 694,-5-1-258,0 6 62,0-3-556,0 5 1,-5 1-182,-2 3 1,-5 3 75,-3 8 1,2 3-1,-2 5 0,2 1-110,2 3 1,0-2 119,-1 6 1,6-5-312,2 5 0,3-2 79,1 1 1,1 2-447,3-5 0,7-1 252,8-3 1,-1-4-87,1 0 0,1-9 149,7 2 1,-3-8 290,3-1 1,-3-1-86,-1-2 0,0-5 227,-1-3 0,1-2-83,0-2 1,-1 1-74,-3 0 0,-3-5 122,-4 1 0,-2-1-96,-3 0 0,2-3-189,-5-7 0,0 2-49,-4-3 1,-5-1-173,-3 1 1,-3 1-27,-4 3 0,-3 0 90,-5 0 1,0 6-18,0 1 1,-1 5 102,-3 3 1,7 3-202,-3 5 0,8 0 49,0 0 1,2 0-357,2 0 1,4 5-117,4 3 1,1 2 737,2 1 0,0 6 0,0 1 0</inkml:trace>
  <inkml:trace contextRef="#ctx0" brushRef="#br0">10416 4797 8008,'0'-12'386,"0"-3"-270,0 0 0,-1 3 512,-3 5 0,1 1 14,-4-2 1,3-1 41,-4 5 0,1 0-243,-5 4 0,-1 3-3,-2 5 1,3 0-411,-4 11 1,0 6 132,1 5 1,-1 0-233,5 5 0,1-6 102,2 9 1,-1-4-68,5 8 0,1-6-232,3-2 1,5-1-311,2-6 0,5-1 258,3-3 0,-1-5 61,5-3 1,-4-4 587,4-3 1,2-3-201,5-5 0,-2-1 238,3-3 1,1-2-92,-1-6 1,0 0 54,0-4 0,-7 2-42,3-5 0,-4 0 39,0-3 0,-3-1-173,-9 0 1,2-1 53,-5-3 0,0-2-440,-4-5 1,0-1 165,0 1 1,-9 4-431,-3-1 1,-8 2 243,-3-1 1,-1 3-659,-6 8 1,-5 4 3,-3 7 0,-1 3-218,1 5 0,7 5 1123,1 3 0,0 12 0,0 4 0</inkml:trace>
  <inkml:trace contextRef="#ctx0" brushRef="#br0">10679 5117 7998,'0'-7'-375,"0"1"297,0 2 2025,0 3-1307,0-4 1,3 6-146,1 3 0,1 0 26,-1 7 0,-3-1-167,3 9 0,-3 4-335,-1 4 1,0 1 166,0-2 0,0-2-272,0 3 0,-3-3-329,-1-1 0,-4 0-516,4 0 0,1-2 125,3-2 0,0-2 806,0-6 0,5 1 0,1-1 0</inkml:trace>
  <inkml:trace contextRef="#ctx0" brushRef="#br0">11192 4820 8020,'0'-12'449,"0"1"-180,0-1 440,0 6 237,0 1-322,0 5 1,0 9-247,0 2 1,0 13-115,0 3 1,0 10 78,0 5 0,0 3-115,0 5 1,0 2-484,0 5 1,4-4 364,0 1 0,4-5-307,-5 4 1,5-6 37,-4-1 0,1-3-75,-1-9 1,-3 2 220,3-9 0,-3-5-3,-1-3 0,1-8-375,3 0 198,-3-2-1120,5-3 1013,-6-1-433,0-5 0,0-5 260,0-2 1,0-4 472,0 0 0,0-5 0,0-2 0</inkml:trace>
  <inkml:trace contextRef="#ctx0" brushRef="#br0">11181 4922 7974,'0'-17'0,"0"0"445,0 6 1,1-1-50,3 1 1,2-1-202,6 1 0,-5 1 129,1 2 0,0-2 228,3 2 0,1 2-134,-1-1 1,5 4-124,4-1 1,1 3-105,2 1 0,1 0-108,3 0 0,1 0-120,2 0 1,2 5 109,-6 3 0,1 2-105,-4 1 1,-4 2-28,0 2 0,-6-2-316,-2 2 1,-5 3 141,-6 1 1,-1 2-52,-3 2 0,-7-1 60,-8-3 0,-6 2 128,-2-2 1,-5-2 94,2-2 1,-2-2-78,2-2 1,-2-1-198,5-2 1,2-2 73,6-2 0,-2-3-206,6 3 1,4-2-117,3-2 1,6-2 522,-2-2 0,3-2 0,1-5 0</inkml:trace>
  <inkml:trace contextRef="#ctx0" brushRef="#br0">11638 4237 8019,'-5'-11'0,"0"3"-75,-3 0 188,3 6 186,5-3 0,0 4-15,0-3 1,5 3 133,3-3 1,2 2-127,1 2 0,1 6 28,-1 1 1,4 7 16,1 1 0,3 9-109,-4-1 1,4 8 214,-4-1 0,4 3-153,-4 1 1,6 2 114,-2 2 0,2-1-133,2 5 0,-4-4-203,0 4 0,-5 0-87,1 3 0,-3 1 3,-5 0 1,-2 1 11,-5 2 0,0-2 76,0 2 0,-5-2-327,-2-1 1,-5-1 107,-3-4 0,-8 3-879,-7-6 0,-8 0 1025,-4-4 0,-3-1 0,0-3 0,-1-3 0,0-3 0</inkml:trace>
  <inkml:trace contextRef="#ctx0" brushRef="#br0">2924 6784 7953,'-5'11'0,"-2"2"226,-4 2 1,3-2 23,1 2 0,4-2 90,-1-2-118,3 1 0,1-1 203,0 1 1,0-5 401,0 1 49,0-6-92,0 3 416,0-5 1,4-5-1056,0-2 0,-1-3 77,-3-2 0,0 1-95,0-1 0,2-3-51,2 0 0,-3-5-124,3 1 0,1-4 52,-1-4 0,-1 0-252,-3-7 0,4 2-107,0-6 1,0 2 171,-4-2 0,0-2-40,0-2 1,0-2 95,0 2 0,0 3-91,0 1 0,0 6 119,0 1 1,1 6 0,3-2 1,-3 8 49,3 4 0,-2 4 228,2 3-35,-2-2-195,3 9 1,-2 1-36,1 7 0,5 5 53,-1 3 0,-2 1-9,2 3 1,-1 3 11,5-3 0,-1 3-67,1 0 0,3-2-9,0-1 0,1-5 42,0 1 0,-4-6 115,4-2 1,0-4-107,-1 1 0,2-3 134,-2-1 1,-2 0-69,2 0 0,-1-1 56,1-3 1,-2-1-48,2-3 0,-2-2 17,-2 2 0,-3-2 64,-1-1 0,1-1-4,3 1 1,-3-2 44,0-2 0,-4 2-56,3-2 1,-4 2 252,0 2-189,-1 0 271,3-1-317,-4 6 0,4 2-116,-5 8 0,0 3 49,0 9 0,0 1-27,0 6 1,-4 4-123,1 0 1,-1 3 95,4-3 1,0 4-591,0 0 0,0-3 243,0-2 0,0-3-664,0-4 1,1 2 180,3-6 1,-2 0-631,6-4 1475,0-4 0,8 3 0,2-4 0</inkml:trace>
  <inkml:trace contextRef="#ctx0" brushRef="#br0">3746 6373 8303,'-6'0'1208,"1"0"0,6 0-631,3 0 1,-2 0-155,6 0 0,-1 4 200,5-1 0,3 1-185,0-4 1,6 0-30,-2 0 1,2 0-242,2 0 0,0 0-180,0 0 1,-2-4-576,-2 1 1,3-2 441,-3 1 0,-3 2-1123,0-1 0,-4 0 578,0-1 0,-5 3-934,1-3 1624,-5 3 0,2-4 0,-5-1 0</inkml:trace>
  <inkml:trace contextRef="#ctx0" brushRef="#br0">3757 6578 9218,'12'0'3031,"3"0"-2468,0 0 0,6-3 207,-2-1 0,2-5-269,2 1 0,1-2-156,3-1 1,-3-1-342,3 1 1,-3 3-239,-1 1 0,-4 4-1473,0-1 1,-5 3 1706,1 1 0,-2 5 0,-2 1 0</inkml:trace>
  <inkml:trace contextRef="#ctx0" brushRef="#br0">4774 6236 8015,'-6'-8'97,"2"1"0,3 3 124,1-4 235,0 6 342,0-9-209,0 5-247,0-5 1,6-1-36,5 1 0,6-1 0,6 1 0,1 0 3,2-1 0,4 2-68,4 2 1,-1 0-137,-3 4 1,2-4 121,-5 4 0,3 0-89,-3 4 1,-1 2 102,-3 2 1,-5-2-268,-3 6 0,-2-1-75,-2 5 0,-4-1-64,-4 1 0,3 3-110,-3 0 0,0 0 109,-7-3 0,2-1-11,-6 1 1,-1-1 98,-6 0 0,1 5-13,-5-1 1,5-4 20,-1-3 0,-3-1 45,-1 5 1,2-2 18,2-2 1,2 1 227,2-6 94,0 6-179,4-7-114,2 3 0,5-4 9,0 3 1,1-3 169,3 3 1,3 1-94,4-1 1,2 1-62,2-2 1,3 0 4,5 5 1,-4-5-13,0 5 0,-5-2-77,1 2 0,1 2 93,0-2 1,-3 3-173,-5 4 1,1-2 88,-5 2 0,0 2-227,-4-2 0,-2 4 61,-1-4 1,-5 4 14,-7-3 1,-2 0 10,-2-1 0,-4-2 34,0 2 0,1-2 23,-5-2 0,-1-3-23,1 0 0,-3-2-318,3 2 0,1 0 111,3-4 1,1 0-525,3-4 1,3 0-19,4 0 880,6 0 0,-4 0 0,3 0 0</inkml:trace>
  <inkml:trace contextRef="#ctx0" brushRef="#br0">5539 6213 8035,'0'-18'0,"0"5"716,0 6 1,0 3-247,0-4 1,-1 6-207,-3-2 1,-6 3 113,-5 1 0,-6 5 150,2 3 1,2 5-236,-2 3 1,5 5-35,-2 2 0,4 1-200,0 7 0,6-5 114,2 5 0,3-1-147,1 5 0,1-5 65,3 0 0,2-4-364,6 0 0,4-3 71,3-4 0,-1-2-61,1-6 0,4-1 352,3-2 0,2-3-56,-1-5 0,-3-1 143,3-3 0,1-2-84,-2-6 0,1 1 39,-4-1 1,-4-3-34,0 0 1,-5-2 165,1 2 1,-3 1-193,-5-5 1,2 0-13,-5-4 1,0 1-314,-4-1 0,-2 0 100,-1 0 0,-4 0-332,-4 0 1,-6 0 190,-2 1 1,-4 0-420,-3 3 1,0 6 310,-4 6 1,6 4-106,1-1 1,1 3-57,7 1 0,0 1 8,4 3 1,4 3 554,3 4 0,3 5 0,1 2 0</inkml:trace>
  <inkml:trace contextRef="#ctx0" brushRef="#br0">6133 6259 8027,'0'-12'317,"0"-3"395,0 0 7,0 0 0,0 3 261,0 1-239,-5 4 1,-1 2-267,-6 5 0,1 0-271,-1 0 1,1 10-94,-1 6 0,1 4-165,0 3 1,0 3 111,4 1 0,2 7-147,5-3 1,0 4-21,0-4 0,6 1 77,6-2 1,0-2-341,7-5 0,0-2 124,4-2 1,1-3 304,3-9 1,-3-2-122,3-5 1,-2 0 352,2 0 0,-3-6 38,2-6 0,-3 1 51,-4-4 1,2-2-6,-6 2 0,4-5-41,-4 1 1,-1-3 76,-6-1 0,1 1-20,-6-1 1,1-1-576,-4-3 1,-5 3 36,-2-3 0,-9-1-525,-3 2 0,-5 3 17,-6 4 0,-2 5-434,-10-1 0,-1 7-572,-7 4 1,7 4 1662,-2 4 0,1 7 0,-1 7 0</inkml:trace>
  <inkml:trace contextRef="#ctx0" brushRef="#br0">6864 6270 7738,'0'-11'-354,"1"0"666,3 4 591,-3-3-541,4 3 1,-5 0 513,0-1-149,5 6-297,-3-3 1,3 6 2,-5 3 1,0 3-9,0 8 1,0 4-155,0 8 0,0-1 14,0 4 1,0 0-10,0 5 0,0 3-49,0 0 0,0 4-139,0-4 1,1 5 101,3-1 1,-3-3-286,3-1 0,-2 2-35,2-2 0,-2-4-138,1-4 1,2-2-56,-1-1 1,0 0 113,-4-8 0,0-3-133,0-1 1,0-6 74,0-1 1,0-4-1891,0 3 848,0-4-447,0 2 1756,0-5 0,-5-5 0,-1-2 0</inkml:trace>
  <inkml:trace contextRef="#ctx0" brushRef="#br0">6875 6373 8018,'0'-18'0,"0"2"605,0 4 0,2 1-131,1-1 1,3 5-116,1-1 1,3 0 311,-2-3 1,2 0-194,1-1 0,6 5-28,2-1 0,3 2-163,0-2 1,5-1-142,0 5 1,3 1 81,-3 3 1,-1 0-148,-3 0-1,0 3 16,0 1 0,-1 5-149,-3-1 1,-3 2-251,-4 1 1,-5 2 140,1 2 1,-6-1-122,2 5 1,-5-4 119,-7 4 0,-1-1 156,-10 1 0,-4-2-49,-3-6 0,-6 1-99,2-1 1,-2-1-16,1-2 0,0 1-187,4-6 0,0 1-1854,5-4 2211,-1 0 0,5 0 0,1 0 0</inkml:trace>
  <inkml:trace contextRef="#ctx0" brushRef="#br0">3186 7458 7980,'0'-7'0,"-1"-1"830,-3 4-458,3 0 1,-9 4 52,2 0 0,-2 0-30,-1 0 1,-1 1 58,1 3 1,-2-1-101,-2 4 1,-2 5 46,-2 3 0,-1 9-202,5-1 1,-4 6 38,4-2 1,-1 1-149,5-2 1,3 0 84,1 4 1,4-5-109,-1 2 0,3-4-72,1-4 0,5 3-215,3-3 0,2-3-103,1-1 1,5-3 159,-1-5 0,5-2-73,-1-5 0,3 0 112,1 0 0,-1-3-25,1-1 1,0-9 72,0 2 1,-4-3 15,0 2 0,-6-3 23,-2 0 0,-1-2 12,-6 2 0,4 1 48,-4-5 1,-1 0-64,-3-4 1,-1 0-16,-3 1 1,-2-1 12,-5 0 0,-1 4 120,1 0 0,-1 5-103,1-1 1,-4 2 184,-1 2 0,1 3 3,4 0 1,3 6 17,1-2 1,3 3-32,-4 1-13,6 0-41,-4 0 1,13 5-6,4 2 0,3-2 200,9-1 0,2 1-125,10-1 1,-5 0 29,1-4 1,-2 0-91,1 0 1,2-4 203,-5 0 0,3-3-11,-3 3 1,-2-4-123,-6 4 1,1-1-393,-4 2 1,3 1 162,-4-1 0,0 1-952,-3 2 1,-5 0-625,1 0-1431,-6 0 3059,3 0 0,0 5 0,2 2 0</inkml:trace>
  <inkml:trace contextRef="#ctx0" brushRef="#br0">4146 7583 7892,'-12'-6'713,"6"1"11,1 5 702,5 0 1,5 0-1038,3 0 0,2 0-37,1 0 1,6 0-122,2 0 1,1 0 94,-1 0 1,4 0-165,0 0 1,0 0-97,3 0 0,-2 0-195,-1 0 0,-1-4-131,-3 0 1,1-1-2027,-5 2 1091,1 1-1280,-5-3 2475,-5 5 0,-1-5 0,-5-1 0</inkml:trace>
  <inkml:trace contextRef="#ctx0" brushRef="#br0">4134 7755 7924,'12'0'737,"-1"0"1,1 0 146,-1 0 0,2 0-348,2 0 0,3-4 266,5 0 1,3-5-309,1 2 0,3 0-396,-3 0 0,0 3-387,-5-4 0,1 6-482,0-2 1,-4 3-1073,0 1 1843,0 0 0,4 0 0,0 0 0</inkml:trace>
  <inkml:trace contextRef="#ctx0" brushRef="#br0">5025 7481 7998,'-1'-10'0,"-3"2"281,-2-2 1,-2 5-59,1-3 1,4 2 821,-1 2-480,-2 3 1,5-6 608,-3 3-284,2 3-555,2 6 0,0 8-33,0 10 0,6 5-76,1 2 1,3 2-14,2-2 1,3 3 40,0-2 1,2 2-129,-2 1 0,3 0-8,5 1 0,-6-6-183,-1-3 0,0-1-67,-1-3 0,-1-4 129,-6-3 0,1-6 264,-5-1-121,-1-6-119,2 4 55,-3-6 1,1-2-216,-6-2 1,1-3 20,-1-8 0,-2-2-22,1-2 0,-4-3-85,4 3 0,-5-6 30,2-2 0,-2-1-82,1 2 1,-2-3 26,3-6 0,0-3-18,0 0 0,4-5 45,-1 1 1,-1-2 37,1-2 1,1 2 117,3 2 0,0-1 161,0 5 0,1 1-6,3 6 0,2 0-139,5 4 0,-3 0 253,0 5 1,-2 4-81,2 3 0,0 2 270,-4 1 0,4 5 113,-4-1 84,-1 6-359,3-3 1,0 6-64,5 3 0,1-2-12,-1 6 1,4-4 6,1 3 1,3-4-31,-4 1 1,5 1 7,-1-2 0,4 1-107,4-4 1,1 0 95,2 0 1,7 0-197,-3 0 1,7 0 0,-3 0 1,1 0-57,-1 0 1,2 4-47,1 0 0,8 1-81,-4-1 0,9-2 99,-1 6 0,3-6-155,1 2 1,-24-3 0,0 0 195,1-1 0,0 0 0,2 0 0,-1 0 64,0 0 1,-1 0-1,3 0 1,1 0 63,1 0 0,2 0 0,2 0 0,1 0-56,2 0 1,0 0 0,0 0 0,-1 0 3,-5 0 0,0 0 1,6 0-1,1 0-270,-2 0 0,1 0 1,2-2-1,1 0 274,-2 0 1,1 0-1,0-2 1,-1-1 52,-3 1 1,-1 0 0,6 1-1,1 0-44,2-1 0,-1 0 0,-1 3 1,-1 0 42,-3-1 1,0 0 0,0 0 0,0-1-45,0 1 0,0 0 1,0 0-1,1 0 65,1 2 1,0 0-1,-1 0 1,0 0-57,-5 0 0,-1 0 1,2 0-1,-1 0-196,0 0 1,0 0 0,-1 0 0,-1 0 227,2 0 1,0 0 0,-5 1 0,-2 0-42,0 1 0,-1-1 0,28 1 100,-29 0 1,-1 0 0,26-1-31,-1-1 0,-2 4 53,-10-1 1,2 1 206,-8-4 0,-3 0-136,-5 0 1,-5 0 524,-7 0 1,2 0-571,-6 0 1,-4 0 710,-3 0-807,-5 0 1,2-1-630,-5-3 0,-2 3 191,-1-3 1,-9-1-2723,-7 1 3128,-2 0 0,-12-1 0,-3-1 0</inkml:trace>
  <inkml:trace contextRef="#ctx0" brushRef="#br0">5516 7424 8003,'0'-8'0,"0"0"163,0 1 36,0-5 0,0 5 220,0-1 0,0 4 364,0-3-439,0 4 0,2-3-144,1 2 0,0 3 41,5-3 0,-5 1 29,5 0 1,0 1-30,3-2 0,0 3 41,1 1 0,3-4-90,0 1 1,6-1 14,-2 4 0,2 0-38,2 0 1,0 0-167,0 0 1,0 0-18,-1 0 0,-4 0 58,-3 0 1,-2 4-152,-2-1 0,0 6 58,-4-1 1,-2 6-13,-5 1 0,0 5 14,0-1 1,-5-1-144,-2 1 0,-7-1 26,-2 1 0,0 3 2,1-3 0,1-3 143,-5-1 1,1-2-37,-1-2 0,1 1 286,3-1-196,2 1 148,-3-1-105,4-5-44,6 5 1,2-10 14,8 3 1,2-3-22,6-1 0,0 0 55,4 0 0,0 0-52,3 0 0,3 0 13,-3 0 0,-1 0-20,1 0 1,-2 0 37,2 0 1,-1 0 24,-3 0-38,-2 5 1,4-2-47,-6 4-33,-5 1-77,5 3 1,-10 1 117,3-1 0,-8 1-59,-4-1 1,-3 0 41,-4 1 1,1-1-9,-5 1 1,-1-1-9,-2 0 1,-5 1 0,0-1 0,1 1-53,3-1 0,-4-1-5,1-2 0,4 1-390,7-5 1,2-1 181,2-3 0,-1 0-36,1 0-22,4 0-60,2 0 405,5 0 0,11-5 0,1-1 0</inkml:trace>
  <inkml:trace contextRef="#ctx0" brushRef="#br0">6144 7561 7974,'0'-12'0,"0"-3"0,0 0 0,0 3 553,0 5 1,-5 4-55,-2-1 0,0-1 258,0 1 1,-1 2-363,-3 6 0,-2 2-183,-2 6 0,3 0-218,1 3 1,1 3 74,6 5 1,0 0 17,4 0 0,1-4 119,3 0 1,0-1-404,8 1 1,-2 1-21,9-5 1,-2 0-111,3-3 1,1-5 178,-2 1 1,-1-5 117,1 0 1,0-1 66,4-2 0,-4-5 161,0-3 1,0-2-80,4-2 1,-5-3-90,-3 0 1,-3 0 186,0 3 1,-5-3-40,1 0 1,-5-4-85,0 4 0,-1-6-70,-2 2 0,-2 1-135,-1-1 0,-5 2-194,-7-2 1,-3-2 120,-5 6 0,0 0-340,0 3 0,1 2 213,-1 3 1,4 2-78,0 5 0,5 0-183,-1 0 0,3 5-151,5 2 1,-2 7 63,5 1 658,0 1 0,4 0 0,0 2 0</inkml:trace>
  <inkml:trace contextRef="#ctx0" brushRef="#br0">6567 7538 7898,'0'-14'0,"0"2"0,4 4 600,0-4 1,-1 4 499,-3 1-545,0-1 0,-1 2-63,-3 2 1,-2 3 114,-5 1 1,-5 6-432,1 6 0,-4 0 40,4 7 1,-3 2-205,7 5 0,-3-2 87,6 3 1,3 1-286,1-1 1,3 3-15,1-3 1,5-1-207,3-3 1,3-1 142,4-3 0,2-3 76,2-4 1,4-2 173,0-3 0,-1-1-82,5-6 1,1-2 282,-1-2 0,3-6-90,-3-5 1,-1 0 256,-3 3 0,0-3-11,0 0 0,-4-5 76,0 1 1,-6-3-128,-2-1 1,-1 0-85,-6 1 1,0-5-214,-4 0 0,-3-1 116,-4 2 0,-4 2-611,-11-3 1,0 4 267,-8 4 1,-2 4-873,-6 7 0,-3 3 51,-4 5 0,-1 3-1165,0 4 2007,6 1 0,0 13 1,6-3-1</inkml:trace>
  <inkml:trace contextRef="#ctx0" brushRef="#br0">7092 7526 7914,'5'-11'0,"-3"-6"0,7 5 894,-6-3-150,6 2-21,-2 1-270,-1 1 0,-1 3 124,-5 1 1,0 5-215,0 2 1,0 6-84,0 5 1,0 5 111,0 4 1,1 5-117,3 2 0,-3 4-166,3 0 0,1-2 21,-1 1 0,4 1-117,-5 3 1,6 0 100,-1 1 0,1-1-136,-2 0 0,4-5-377,-4-2 1,0-3 209,0-1 1,-3-2-321,4-1 1,-6-4 191,2-5 1,1-3-1365,-1 0 161,0-6-218,-4 3 661,0-5 1076,5-5 0,-4-6 0,4-7 0</inkml:trace>
  <inkml:trace contextRef="#ctx0" brushRef="#br0">7058 7561 7914,'13'-12'0,"3"1"0,-4-1 0,4 1 331,7 0 1,0-1-96,0 1 0,0-1 572,-1 1 1,5 1-230,0 2 0,1-2-108,-2 2 1,0 3-305,4 1 1,-6 3 25,-1 1 0,0 0-84,-4 0 0,-4 5 86,-3 3 0,-2 3-272,-6 4 1,-2 3 52,-6 5 0,-6 0-264,-5 0 1,-9 0 97,1-1 0,-6 0-11,2-3 1,0 1-253,5-4 1,0-2-81,3-7-1265,-3 3 763,10-8 1035,0 3 0,12-5 0,7 0 0</inkml:trace>
  <inkml:trace contextRef="#ctx0" brushRef="#br0">7938 7252 8024,'6'-7'683,"-2"-1"-145,-3 5 162,-1-7 438,0 9-723,0-9 1,-1 9-75,-3-3 0,-2 8-47,-6 3 1,-1 1-9,-2 3 1,2-1-58,-2 9 0,3 1-14,0 2 0,1 1-30,-1 0 0,2 4-89,3-1 1,1 5 91,6-5 0,0 2-194,0-1 0,2-2-134,2 6 0,2-7 90,5-1 0,2 0-187,2-4 0,-2-3 129,2-1 0,2-2-406,-2-1 1,4-5-107,-4 1 1,0-4-310,-3 3 0,-1-4-1800,1 0 2729,-1 4 0,0-6 0,1 4 0</inkml:trace>
  <inkml:trace contextRef="#ctx0" brushRef="#br0">8189 7378 7949,'0'-12'0,"0"1"704,0 0-10,0-1 122,0 1-437,0 4 1,0 1 594,0 2-201,0 3-329,0-4-141,0 15 0,0-1-68,0 10 1,0 0-61,0 4 0,0 0 60,0 0 1,4 3-97,-1 1 1,2 0-58,-1-5 1,-2 1-201,1 0 1,2-4-399,-1 0 0,4-5 300,-4 1 0,1-3-751,-1-5 1,-3 3 416,3-2 1,-2-3-2041,2-1 2590,-3 2 0,9-4 0,-3 3 0</inkml:trace>
  <inkml:trace contextRef="#ctx0" brushRef="#br0">8360 7504 7895,'1'-11'488,"3"4"1,-1-2-140,4 5 1,-4-1 946,1 1-864,2 3 0,2-8-38,7 5 1,-1-1-295,5 1 1,0 3 115,4-3 0,-4-1-583,0 1 1,0 1 265,4 3 0,-2-4-1096,-2 0 1,2 0 1196,-6 4 0,5 0 0,-2 0 0</inkml:trace>
  <inkml:trace contextRef="#ctx0" brushRef="#br0">8828 7389 8063,'0'-6'800,"0"-4"1,0 10-97,0 0 0,0 5-40,0 6 0,0 2-145,0 2 0,0 4-115,0 8 1,0-2-128,0 6 0,0-1-46,0 4 0,0 1-245,0-1 1,2 0 63,1 1 1,-1-1-65,1 0 1,-1-4 170,-2 1 0,4-6-571,-1 2 0,1-7-207,-4-1 28,0-5-187,0 3 207,5-11-957,-3-1 1078,3-5 1,-5-1-305,0-3 1,0 2-8,0-6 763,0 0 0,-5-8 0,-2-2 0</inkml:trace>
  <inkml:trace contextRef="#ctx0" brushRef="#br0">8783 7469 7891,'5'-18'747,"-3"2"-560,6 5 0,1-1 432,6 1 1,-1 1-194,5 2 0,-4-1 20,4 5 0,-4-3-159,5 3 1,-1-4-166,3 4 1,1 1 51,0 3 1,-4 1-110,0 3 0,-5 2-211,1 5 0,-3 2 133,-5 2 0,-3 3-332,-8 5 0,-3 1 148,-8 3 0,-7-3-282,-5 3 0,-3-3 172,3-2 1,-3-4-204,3-3 0,0-2 59,5-1 0,4-2-392,3-3 843,7-2 0,-2-5 0,3 0 0</inkml:trace>
  <inkml:trace contextRef="#ctx0" brushRef="#br0">9160 7252 8126,'0'-11'899,"5"4"216,2 4 1,5 1-378,3 2 1,-2 5-270,2 3 1,-1 4 119,1 3 1,1 0-180,4 8 0,0-2 116,-5 10 0,4-3-158,-4 6 1,-1-2-421,-6 6 1,1-1-40,-5 1 1,-1-5-86,-3 5 1,-1-9-854,-3 5 1,-7-3 558,-8-1 1,-4-2-1243,-4-5 1712,-2 5 0,-10-4 0,-2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10085 17017 7492,'0'-6'1457,"0"-1"-785,0 4-274,0 1 60,0-3-38,0 0-49,0 4-176,0-9 0,0 7 244,0-4-320,0 4 1,3-3 73,1 2 1,5 1-164,-1-4 1,1 3 71,-2-4 0,3 5-56,-2-5 0,2 4 19,2-4 0,-1 6-77,0-2 0,1 3 61,-1 1 0,1 0-126,-1 0 1,-3 0 16,-1 0 168,1 0-308,3 5 122,1 1 1,-2 6-43,-2-1 1,2-3 67,-3-1 0,0-3 28,0 4 1,0-4 18,0 3 1,3-3 2,-2 4 0,-2-5-2,2 5-7,0-5 0,3 2-8,0-5 1,1 0 16,-1 0 0,1 0 8,-1 0 1,1 0-16,-1 0 0,2-4 17,2 0 0,-6-4-6,2 5 1,-2-6 1,2 1 1,-4 2-340,-3-2 268,-3 1 0,-1-5-819,0 1 613,0 4 0,-5-2-198,-3 6 1,2-1-176,-2 4-258,1 0 1,-5 0 903,1 0 0,-1 5 0,1 1 0</inkml:trace>
  <inkml:trace contextRef="#ctx0" brushRef="#br0">10085 17280 7682,'-12'0'0,"5"-2"366,-1-1 0,5 0 83,0-4 1,0 4 560,-1-1-294,3-2-206,-4 0-20,5-6-257,0 1 0,0 3-22,0 0 0,1 5-13,3-5 1,2 4-82,6-3 1,-1 4-16,1-1 1,0-1-197,4 1 1,-4-1 95,3 1 0,-1 3-30,2-3 1,-4 3 2,4 1 0,-4 0-50,0 0 0,-1 0-66,1 0 1,-5 0 59,1 0 1,-1 4-77,5 0 1,-5 1 62,1-1 1,-4-2 51,3 6 1,-3-4-55,4 3 11,-6 1-7,9 3 51,-5 1 1,1-2-105,1-3 0,-4 2 106,4-5 0,-5 0 64,5-4 0,0 4-9,3 0 1,0-1 4,1-3 0,-1-1-18,1-3 1,-1 3 17,1-3 1,-2-2-37,-3-2 1,3 2 17,-2-2 1,-3 4-603,-1-3 174,2-1-1253,-4-3 1678,3-1 0,-10 1 0,-2 0 0</inkml:trace>
  <inkml:trace contextRef="#ctx0" brushRef="#br0">11113 16766 7724,'-2'-10'734,"-2"2"-522,3-2 1,-4 7-1,5-4 1,-1 4 568,-3-1-128,3 3-317,-4 1 1,3 0 232,-1 0-314,1 5 1,-3 3-31,5 7 0,0-1-13,0 5 0,0 0-72,0 4 0,4 1 71,0 3 1,5 2-235,-2 5 1,0-1 57,0-2 1,-3 0-208,4-4 1,-4 3 89,3-3 0,-4 4-224,0-5 0,-1 1 139,-2-4 1,4-2-12,-1-2 0,1-1 82,-4-3 41,0-2 1,0 3-473,0-4 135,0-6-499,0-1-1013,0-5 998,-5 0 446,4 0 1,-8-5 257,5-2 1,-1 0 201,1 0 0,-2-6 0,-5-5 0</inkml:trace>
  <inkml:trace contextRef="#ctx0" brushRef="#br0">11010 16789 7724,'0'-12'98,"0"6"1,4-4-61,-1 2 299,6-2 0,-4-1-60,3-1 0,2 6 126,-2 2 0,2-1-77,1 1 1,2-4 2,2 5 1,-1-2-169,5 1 1,0 3 0,4-3 0,4 2 7,-1 2 0,1 0-135,-4 0 0,0 0-52,-1 0 1,1 6 38,0 1 0,-5 5-118,-3 3 1,-7-1 34,-4 5 0,-3-1 14,-1 1 0,-5 2-24,-3-2 1,-11 2-43,-4-2 0,-3 2 97,-1-2 0,2-1 4,-6 1 0,1-5-120,-5 1 1,6-3 68,3-5 0,3 2-429,4-5 0,2 0-144,6-4 0,1-2 637,2-1 0,8-4 0,6-4 0</inkml:trace>
  <inkml:trace contextRef="#ctx0" brushRef="#br0">11843 16652 8501,'0'-7'2326,"11"2"-1645,-9 5-389,8 0 0,-11 1 20,-3 3 1,2 3-69,-6 4 0,-7 0 13,-4 1 0,4 3-66,7 0 0,-3 6 7,-5-2 1,-1 2-106,5 2 0,-2 1 19,7 3 0,-2-2-104,1 6 0,3-2 72,5 1 1,0 3-68,0-2 1,0 1-7,0-2 1,1 3-123,3-3 0,1 0 75,3 0 0,2-5 69,-3 2 1,7-3 327,2-1 1,0 0-105,-1 0 0,-1-4-38,5 0 0,-1-5-93,1 1 0,2-4 5,-6-3 0,0 2 22,-4-2 0,1-2-86,-1 2 0,-3-6-487,-1 2 243,-4-3-1314,2-1-1775,-5 0 2187,-5 0 1,2 0-935,-4 0 2017,4-5 0,-12-1 0,2-5 0</inkml:trace>
  <inkml:trace contextRef="#ctx0" brushRef="#br0">12335 16800 7425,'0'-8'363,"0"1"-214,0 4 0,-2-3 40,-2 2 199,3 3-220,-4-9 1,1 7 530,0-4-449,1 4 0,1-2 369,-1 5-90,1 0 104,-3 0-320,5 0-131,0 5 1,0 1-58,0 6 1,-4 4 80,1 3 1,-1 4-164,4 4 0,0 3-31,0 8 1,0-1-95,0 5 1,0-1 18,0 1 1,0-3-57,0-5 1,0-1 84,0-2 0,0-1-103,0-7 1,0 1-76,0-9 0,0 0 41,0-3 1,0-5-335,0 1-158,5-5-192,-4 2 440,4-5 0,-5-2-90,0-1 1,0-4 50,0-4 1,0-2-77,0-2 1,0 1 529,0-5 0,0 0 0,0-4 0,-5-5 0,-1-1 0</inkml:trace>
  <inkml:trace contextRef="#ctx0" brushRef="#br0">12289 16914 7795,'0'-16'9,"0"3"152,0-3 1,0 4-248,0 1 533,0 4 658,0-3-324,0 9-532,0-4 0,4 6 3,-1 3 0,6 4-20,-1 7 0,6 3-145,1 4 1,4 3 78,-4 1 1,4 0-115,-3 4 1,4-3-2,-1 3 0,3-1-49,0 2 0,1-3-47,0-5 1,0-4-153,0 0 0,-4-5 49,0 1 0,-5-6 7,1-2 1,-2-4 217,-2 1-119,1-3 231,-1-1 0,-3-4-24,-1 0 0,-4-5 2,1 2 0,-3-8-19,-1-4 1,0-3 5,0-1 0,0-4-52,0 1 0,-5-6-96,-3 2 1,2-7-108,-2-1 0,2 1 107,-2 7 1,3-2 50,5 5 1,0 1-36,0 3 0,0 4-201,0 0 0,1 6-152,3 1 55,-2 1 130,3 5 0,-4-2-512,3 0-82,-3 6 0,9-3-142,-2 5 39,2 0 1,1 5 842,1 3 0,-1-3 0,1 0 0</inkml:trace>
  <inkml:trace contextRef="#ctx0" brushRef="#br0">12951 16983 7973,'-7'0'587,"-1"0"1,4 4-501,-3-1 1,-1 10 140,-3-1 0,-1 2-1,1-3 1,-1 4-132,1 0 0,1 4 117,2-3 1,-1 3-224,5-4 0,1 4-23,3-4 1,0 0-169,0-3 108,0-1 1,1 1-34,3-1 0,2-3 150,5-1 0,1-4-16,-1 1 1,6-3 50,2-1 1,-1-1-29,1-3 1,0-2 18,4-6 0,2 1 48,-2-1 1,2-3 16,-6 0 0,-2-4-53,-2 4 1,-2-5 6,-2 5 1,-5-5-53,-2 1 0,-3-3 42,-1 0 1,-1 2-239,-3 1 0,-2 5 80,-5-1 1,-6 4-82,-2 3 1,-3-1-112,0 6 1,3-1-162,0 4 1,3 5 85,-3 2 0,5 0-117,-1 0 1,6-3 482,2 4 0,4-1 0,-2 5 0</inkml:trace>
  <inkml:trace contextRef="#ctx0" brushRef="#br0">13294 16949 7749,'0'-7'1932,"0"2"-1478,0 5-3,0 5 0,4 2-101,0 4 0,1 2-125,-2 2 1,0 3-61,5 5 0,-6-2-75,2-2 1,1 3 50,-1-3 1,3 1-154,-3-1 1,4 1-141,-4-4 1,3-1 108,-3-4-260,0 1 87,-4-1 291,0-5 38,0 0 235,0-6-272,0-6 1,-1 0 12,-3-5 1,2-2 119,-1-2 1,1 2-160,2-2 0,2-3-3,1-1 0,0-3-21,5 0 0,-1 3-120,5 0 0,-1 0 29,1-4 1,3 5-112,0 3 1,0 2-26,-3 2 1,0 3 66,4 0 0,-4 6-80,3-2 0,-6 3-75,-1 1-1035,0 0 665,3 0 659,-5 5 0,4 1 0,-3 6 0</inkml:trace>
  <inkml:trace contextRef="#ctx0" brushRef="#br0">13774 16994 7733,'0'-7'182,"0"-1"1,0 4-30,0-3 730,0 4-103,0-2 37,0 5 1,0 5-556,0 3 0,0 3-173,0 4 0,0-1 74,0 5 0,0-1-146,0 1 0,0 1-34,0-4 1,0-1-195,0-4 218,0 6 1,3-5-144,1 4 37,5-9 0,-3 2 55,6-5 0,-1 0 43,1-4 0,-2-1 3,-3-3 1,4-1 117,-4-3 0,3-2-101,2 2 1,-5-2 199,1-1-167,-5-1 0,5 1-1,-4-1 0,0 1 23,-4 0 10,0-1-83,0 1 79,0 4-200,0-3-1,0 9 1,0 5 1,0 7 1,0-1 42,0-2 1,0-4 3,0 3 0,1 0-17,3 0 1,-1 2-92,4-5 1,-3 0 76,4-4 1,-1 0 53,5 0 1,-1 0-22,1 0 1,-1 0 92,0 0 1,1-1-67,-1-3 1,2 1 93,2-4 0,-6 3-36,2-4 0,-2 4 13,3-3 0,-5 3 0,1-4 0,-4 6-36,3-2 204,-4-2-187,7 4 0,-9-4 79,3 2 0,-1 3-9,1-3 0,-3 8 127,3 4 0,-3-1-130,-1 5 1,0-3 23,0 6 1,0-1-98,0 1 1,-1-2-129,-3 2 1,3-2-58,-3-2 0,2 0 62,2 1 1,4-1-640,0 1 1,5-6 30,-1-2 0,3 1-833,4-1 1561,-2 0 0,8-10 0,-3 0 0</inkml:trace>
  <inkml:trace contextRef="#ctx0" brushRef="#br0">14642 17051 7678,'-6'-11'0,"5"0"97,-9-1-63,4 1 280,-6-1 0,1 5 533,-1-1 1,1 5-452,0 0 1,-2 3-145,-2 3 1,-2 0-143,-2 5 0,-1 3 86,5 4 1,-4 4-188,3-3 0,-3 4 47,4-1 0,0 1-42,3-1 1,2 2-36,3-6 0,2 0-122,5-4 0,1 1 7,3-1 1,3-4-102,9-4 0,1-1 23,6-2 1,0 0 51,0 0 1,0-2 83,-1-1 1,0 0 28,-3-5 1,1 1 4,-4-5 1,3 5 26,-4-1 1,0 1 144,-3-5 1,-5 1 16,1-1 0,-4 5-81,3-1 0,-4 4 186,1-3-93,-3 4 195,-1-2-228,0 5 1,-4 1-50,0 3 1,-5 2-5,2 6 0,0-1-3,0 1 0,3 3-53,-4 0 0,6 4 63,-2-4 0,3 4 11,1-3 0,0 3-30,0-4 1,1 0-248,3-3 1,2-5 15,6 1 1,0-6 29,3 2 0,-1-3 34,5-1 0,-3-1-76,3-3 1,-2-1 2,3-2 0,1-3 49,-2 2 0,-1-4-51,1-3 1,-5 3 105,1-4 1,-2 2-7,-2-1 0,-3 1 46,-1-5 0,-4 0 116,1-4 1,-3-1-43,-1-2 1,0 0 81,0-4 0,0-1-17,0-3 1,1 0-93,3-1 0,-3 5 168,3 0 0,-1 8 20,1-1 460,-3 8 31,4-2-340,-5 11 0,0 2-140,0 8 1,0 2-157,0 6 1,0 4-2,0 3 0,0 4 85,0 4 1,0 2-134,0 5 1,0 1 57,0-1 1,1-1-195,3-3 1,-3 3-105,3-2 0,-1-5-75,0-3 0,-1-1-238,1-7 176,-1 0 0,-1-5-1313,3-2 638,-3 2 1048,4-9 0,-10 5 0,-1-6 0</inkml:trace>
  <inkml:trace contextRef="#ctx0" brushRef="#br0">15532 16537 7686,'0'-11'3,"0"0"1,0-1-18,0 1 0,0 3 593,0 1 770,0-1-521,0 2-46,0-5-170,0 10-412,-5-4 0,-1 6 17,-5 3 1,-5 2-7,1 6 0,-4 4-57,4 3 0,-5 7 3,0 0 0,0 6-107,1-1 1,-1 5 42,5 2 0,-4 6-150,3-2 1,2-2-22,7 2 0,-2 0-11,5 4 1,0-5-61,4 1 1,0-4 64,0 4 1,0-5 33,0 1 1,0-7 3,0-5 0,5-2-8,3-1 1,2-4-99,2 0 1,-1-9-192,0 2 0,1-5-186,-1 1 1,1-3-1363,-1-5 861,0 0 0,0-1 1030,-4-3 0,3-2 0,-3-6 0</inkml:trace>
  <inkml:trace contextRef="#ctx0" brushRef="#br0">15601 16914 7666,'0'-11'3,"0"-4"777,0-1-176,0 1 453,0 4-193,0 4-487,0 2 1,-1 8-135,-3 5 0,-3 0-12,-4 11 0,0 4-189,-1 4 0,2 3 61,2-3 0,0 3-99,4-3 1,0 4 61,4-5 0,0 0-263,0-7 0,5 1 30,3-5 0,3-1-74,4-6 1,3 1 142,5-6 1,0 1 44,0-4 0,-1-5 34,1-2 0,0-4 0,0 0 1,-1-4 153,-3 0 0,1-6-94,-5 2 1,-1-2 99,-6-2 0,1 0-114,-6 0 0,1-4-185,-4 1 1,-5-2 52,-3 1 1,-5 3-201,-3-3 1,0 5-18,1 3 1,1 6 100,-5 5 1,5 6-163,-2-2 1,0 3 81,1 1 0,-1 9-126,5 2 0,0 4 42,-1 0 1,2 3-17,2 5 1,0 0 107,4 0 293,0 0 0,-1-1 0,-2 1 0</inkml:trace>
  <inkml:trace contextRef="#ctx0" brushRef="#br0">15841 17166 7667,'11'0'-93,"1"0"1,-1 0 61,0 0 0,-3 1 693,0 3 0,-1-2-153,5 6 0,-2 3-61,-3 4 1,0 4-212,-3-3 1,-3 4-51,3-1 0,-3 3-80,-1 0 1,0 1-118,0 0 1,0-1-403,0-3 0,-1-3 298,-3-4 1,3-1-567,-3 1-8,3-6-664,1-1 1352,0-5 0,5 0 0,1 0 0</inkml:trace>
  <inkml:trace contextRef="#ctx0" brushRef="#br0">16206 16789 7727,'0'-12'0,"0"1"573,0-1 940,0 6-799,0-4 1,1 9-288,3-3 1,-2 4 4,1 4 1,-1 7-174,-2 8 1,0 8-174,0 3 0,0 4 102,0 5 1,0-4-25,0 3 0,0 0-324,0-4 1,0 2 203,0-9 1,0 2-727,0-6 0,0 1-28,0-9-895,0 0 625,0-8-803,0-2 1783,0-5 0,5-10 0,1-3 0</inkml:trace>
  <inkml:trace contextRef="#ctx0" brushRef="#br0">16366 16572 7699,'0'-12'599,"0"1"141,5-1 0,2 6 318,4 2-311,-5 3 1,4 1-216,-2 0 0,6 6-171,1 6 1,6 0 32,-2 7 0,2 2-133,2 5 1,-1 0-104,-3 4 1,2-1-37,-2 2 0,-2 2-173,-2-3 1,0 5-42,-3 3 0,0-3-313,-8 3 1,0 2 51,-4-2 0,-1 1 140,-3-1 1,1-7-454,-4-1 0,-2-5-30,-6-2 0,2-5-224,-2-3 0,1-2 920,-2-2 0,-1 1 0,-6-1 0</inkml:trace>
  <inkml:trace contextRef="#ctx0" brushRef="#br0">17211 16720 7692,'-11'0'0,"-6"-5"0,5 4 602,-4-3 200,9-2 302,-3 4-325,8-3 52,-3 5-320,5 0-323,5 0 0,7 0 63,7 0 1,2 4-32,2 0 1,1 5-54,3-2 1,-3 4-30,3 0 0,1-1-91,-2-2 0,2 2 56,-1-2 0,-3 2-172,3 1 0,-5-1 92,-2-2 0,0 1-115,-5-5 0,4 3-7,-4-3 1,1 1 170,-5-1-331,-5-3 114,4 4 0,-8-4-29,2 3 0,-10-2 65,-5 1 1,-2 2-86,-6-1 1,-5 4-27,-6-4 1,-1 5-59,-3-2 1,6-1-144,-6 2 0,7-4 90,1 4 0,1-5 14,3 5 0,4-4-534,3 3-230,2-4 574,2 2 507,4-5 0,2 5 0,5 1 0</inkml:trace>
  <inkml:trace contextRef="#ctx0" brushRef="#br0">17542 16971 7692,'7'0'1036,"3"0"-583,-9 0 1,2 0-3,-11 0 1,-1 5-114,-10 3 1,0 2 103,-4 2 1,-1-1-191,-2 1 1,1-1-60,-1 0 0,7 0-426,4-4 0,2 3 208,1-2-2127,1-3 2152,5 0 0,-4 0 0,3 1 0</inkml:trace>
  <inkml:trace contextRef="#ctx0" brushRef="#br0">17988 16652 7680,'0'-8'0,"0"0"-18,0 1 0,0-1 494,0 1 723,0 4-373,0-2-391,0 5 1,0 6-34,0 6 0,-1 4-59,-3 7 1,3 1-94,-3 3 0,-1-2-55,1 6 0,-1-2-175,1 1 0,3 3 22,-3-2 1,3-2-144,1 1 0,0 0-45,0 0 1,0 2-354,0-6 0,1 0-182,3-7 1,-3-3-635,3-4-441,2-1 1756,-5 1 0,10-6 0,-5-1 0</inkml:trace>
  <inkml:trace contextRef="#ctx0" brushRef="#br0">18148 17131 7656,'6'0'2341,"-1"0"-602,-5 0-567,5 0-479,-3 0-364,3 0-546,0 0-703,-4 0-1847,4 0 2767,-5 0 0,5-5 0,1-1 0</inkml:trace>
  <inkml:trace contextRef="#ctx0" brushRef="#br0">18456 16743 7693,'-6'-5'0,"-4"2"0,2-4 265,3-1 1,0-3 47,5-1 0,0 1 55,0-1 1,0 1-74,0 0 0,0-1 69,0 1 0,1-1-56,3 1 0,2 0-62,6-1 0,-1 1 67,1-1 0,0 5-117,3-1 0,2 4 113,2-3 0,3 4-80,-3-1 1,2 3-11,2 1 0,0 5-58,0 3 0,-4 3-99,0 4 0,-5 3 79,1 5 1,-7 1-116,-5 3 1,-1-2 6,-2 6 0,-5-1-9,-3 4 1,-7 1-192,-4-1 0,-3-4-82,-1 1 1,-1-2-86,-2 1 1,3-2 107,0-5 0,0-1-34,4-3 0,2 1 325,2-5 0,3-1-175,0-6 354,6 2-119,1-9-41,5 4 1,1-5 71,3 0 0,6 0 55,5 0 1,5 0-113,-1 0 0,-1 0-172,1 0 0,0 0-220,4 0 1,-1-4 134,-3 1 1,1-1-440,-5 4 0,1 0 234,-5 0 1,0-1-1848,1-3 1234,-1 3 976,1-10 0,-1 10 0,0-4 0</inkml:trace>
  <inkml:trace contextRef="#ctx0" brushRef="#br0">19119 16674 7699,'0'-11'0,"0"0"660,0-1 995,0 1-1275,0 4 0,0 1 137,0 2-46,0 3 1,-2-3-111,-2 8 1,-2 2-110,-5 6 0,-6 4-73,-2 3 0,-2 4-1,-2 4 1,0-2-12,0 6 0,0-1-25,0 4 0,2 1-118,2-1 1,2-4 35,6 1 1,1-2-353,2 1 1,3-2 189,5-5 0,1 0-227,3 0 0,4-5 121,7-3 0,1-6-14,3-2 1,7-4 115,-3 1 1,2-3-3,-2-1 0,4-1-1,-1-3 0,1 1 26,-4-4 0,-4 0 61,0 0 1,-5-3-41,1 2 1,-6-2 116,-2-2 1,-4-3-124,1 0 1,-8-1-42,-4 0 1,-7 5-7,-4-1 1,-4 2-119,-3 6 0,-4 1 97,-4 3 1,1 1 37,3 3 1,-3 2-125,2 6 1,3-1 39,2 0 1,7 1 181,3-1 0,4 1 0,0-1 0</inkml:trace>
  <inkml:trace contextRef="#ctx0" brushRef="#br0">19461 16343 7748,'-5'-6'63,"0"-4"-42,-3 2 0,3 2-49,5-2-4,0 6 815,0-3 3334,0 5-3706,0 5 1,0 5-60,0 5 1,5 5 18,3-1 0,3 4-108,5 4 0,1 2-9,6 5 1,0 1-60,0-1 0,4 4 0,-1 0 0,5 4-80,-5-4 1,2 1 48,-1-1 1,-4-1-329,0 5 1,-2-3 179,-6 7 1,1-7-56,-5 7 0,-5-3 181,-2 3 1,-3-2 12,-1-2 1,-1 1-162,-3-5 0,-3 0 39,-8-3 1,2-2-137,-2-3 1,2-2 121,2-5 1,-1-2-406,1-1 0,-5-4-131,1-5 0,0 0-225,4-4 0,-1-2-50,1-5 0,3 0-1263,1 0 2055,-1 0 0,-4-5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9845 10781 7846,'-8'0'0,"1"0"1,3 0-1,-4 0 0,4 0 0,-3 0 0,3 0 0,-4 0 0,4 0 1,-3 0 0,4 0 0,-7 0-1,9 0 2,-4-5-1,5-1 0,0-6 730,0 1 1,0 3 1893,0 1-2260,0-1 0,1-3-317,3-1 0,-2 1 3,6 0 0,0-1-80,3 1 0,-3-1 19,-1 1 1,1 1 28,3 2 1,1-1-48,-1 5 0,1-5 109,-1 2-8,0 2 1,1-4 6,-1 5-153,1 0 1,-1 4 14,1 0 27,-1 0 0,0 5 32,1 3 0,-5 2-10,1 2 0,0-1-113,3 0 0,-3 5 105,-1-1 0,0 0-145,0-3 1,2-1 63,-5 0 0,5 1-17,-2-1 0,0-1 1,0-2 45,1 2 57,3-9 1,1 4 115,-1-5 0,-3 0 17,0 0 0,-2-5-76,1-2 0,2 0 150,-5 0 0,4-1-82,-4-3 0,3-1-122,-3 1 0,1 0-18,-1-1 1,-3 1-135,3-1 0,-3 5 9,-1-1 1,0 4-505,0-3-121,0 4 129,0-2-1337,0 5 1017,5 5 968,-3-4 0,8 9 0,-4-3 0</inkml:trace>
  <inkml:trace contextRef="#ctx0" brushRef="#br0">9856 11021 7826,'-11'0'0,"1"-1"479,2-3 1,2 3 295,2-3-273,3-2 0,-6 1-91,3-3 0,3 2-154,-3 2 0,3 1 102,1-4-154,0 4 1,4-7-42,0 2 1,5 3-91,-2 1 1,3-2 17,2-2 1,-1 3 48,1 2 1,-1 1-233,0 2 1,-3 0 87,0 0 0,-1 0-155,5 0 0,-5 2 30,1 1 0,-4 4 33,3 4 1,-3 2 1,4 2 0,-2-2-160,2 2 1,-2-2-34,-2-2 1,2 1 130,6-1 1,-1 0-53,1 1 0,-1-6 37,0-2 0,5-3 310,-1-1 1,1 0 49,0 0 0,-2-5 61,5-2 1,-6-5-101,3-3 1,-4 2 4,0-2 1,-2 1 101,-2-1 0,-2 5-34,-2-6 1,-3 10-395,3-5 323,-3 2-971,-6-3 1,2 6 87,-4 2 730,4 3 0,-7 6 0,4 1 0</inkml:trace>
  <inkml:trace contextRef="#ctx0" brushRef="#br0">10028 15955 7715,'-12'0'-764,"6"-1"1056,2-3-212,-2 3 0,4-6 532,-1 3 1,1 2 266,2-6-541,0 6 1,0-8-150,0 2 0,2 2 25,1-2 0,0 2-128,4-2 1,1-2 66,4 2 1,-1-1-50,0 2 1,1 2 60,-1 5 0,4-4-256,1 0 0,-1 0 37,-4 4 0,2 0 100,2 0 0,-2 0-31,2 0 0,-2 0-128,-2 0 1,1 4 1,-1 0 1,-3 5 104,-1-2 0,0 4-103,0 0 1,2-3 74,-5-1 1,4 1-101,-5 3 39,6 1 68,-2-1 0,3 1-9,-3-1 1,4-5-3,-4-2 0,-1-1 103,2 0-85,0-1 0,3 3 111,1-5 0,-1-1-98,0-3 0,0 1 43,-4-4 0,3-1-26,-2-3 1,2 0 1,2 4 1,-5-3-51,1 2 0,-4-1-67,3 1-445,-4-2 152,2 4-255,-5-5 1,-1 4-141,-3 3 68,-3 3 1,-5 5 724,-4 0 0,4 5 0,-5-3 0</inkml:trace>
  <inkml:trace contextRef="#ctx0" brushRef="#br0">10085 16263 7683,'-8'-1'55,"0"-3"1,6-2 81,-2-6 1,3 5 94,1-1 1,0 1-88,0-5 0,0 0 573,0-4 0,1 4-240,3-4 0,-2 4-281,6 0 0,-4 2-53,3 2 0,0-2-112,0 3 0,4 2 271,-4 1-297,3-2 0,2 4 0,-1-2 1,-3 3 120,-1 1-253,1 0 1,3 0 60,1 0 1,-2 1-21,-2 3 0,2 1 45,-3 3 1,4 2-46,0-2 1,0-2 70,1 2 1,-1-2-12,1 2 1,3 2 15,0-3 0,2 0 4,-2 0 0,-3-3 5,4 4 0,0-6-1,-1 2 1,2 1 81,-2-1 1,-2 0-10,2-4 1,-2-1 119,-2-3 0,1 1-96,-1-4-74,0-1 0,1-3-172,-1-1 0,-4 4 125,-4 1 0,0 1-99,1-2 1,-3-2 72,3 2 1,-4 2-459,-4-2 0,-2 6-26,-6-2 1,1 3-257,-1 1 0,1 1 791,0 3 0,-1 7 0,1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5.8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16526 2764 7891,'0'-12'156,"4"1"112,0 0 0,1 3 534,-2 0-394,-1 1-286,3-5 269,-5 6-86,0-4 30,0 3 27,0 1-295,0 1 0,-10 5-113,-6 0 1,-4 4 43,-3 0 0,-1 5 97,-2-2 0,-2 3 4,-3 2 1,-2 3-169,3 0 1,1 2 85,-2-2 0,6-2 100,-2 2 0,8-1 75,4 1-84,2-2 1,7 3-147,2-4 0,3-1 93,1 0 1,9-3-153,2 0 0,9-4 108,3 3 1,4-4-121,3 0 1,3 0 18,-2 1 0,5-3 20,3 3 0,-5-2 77,-4 2 0,-4 1 2,0 3 1,-3 2 12,-4-2 0,-2 6-27,-6 1 1,-5 1-41,-2 0 0,-4 0 45,-4 3 1,-3 3 17,-8-3 0,-4 2 10,-8 2 0,-2-4-1,-6 0 0,1-1 147,0 1 1,3-2-103,1-6 1,3 0-145,-3 1 0,8-2 147,0-2-840,6-3 558,0-5 0,11 0-325,5 0 0,7-4-61,12 0 0,0-5-310,8 2 0,1-2 465,-1 1 0,4-1 438,0 5 0,2-5 0,1 3 0</inkml:trace>
  <inkml:trace contextRef="#ctx0" brushRef="#br0" timeOffset="1">17143 3015 7952,'11'-18'-344,"-5"-3"0,5 7 246,-4-5 883,-2 0-437,0 1 0,-5-6 279,0 5-375,0-5 1,0 10 8,0-5 1,-1 5-40,-3-1 0,2 3-68,-6 5 1,-3 1 94,-4 6 1,-7 2-129,-1 2 0,-1 7 200,-6 8-130,-1 3-11,-8 0 0,3 2-30,-2 3 1,3-3-97,0 3 1,6 1 26,3-2 1,6 1 46,5-4 0,4-1-331,3-3 1,4 1 155,8-5 1,9 0-421,10-3 0,2-2 129,9-2 1,-1-5-26,9-6 1,-4-4 155,4-4 1,-5-6 89,1-2 1,-4 1 135,-3-1 0,-3 4-86,-5-4 0,-2 5 56,-2-1 1,-2 2-115,-6 2 373,-5 5-2,0 0-26,-6 6 0,0 2-79,0 2 0,0 2 100,0 5 0,-4 4-32,0 1 1,-1 4-121,1-1 0,3 3 48,-3 0 0,3 1-12,1 0 1,1 0-132,3 0 1,2-4 66,6 0 1,3-4-332,0 4 0,5-5-80,-1 1 1,4-7-238,4-4 1,-3-3-352,3-1 1,-2-1 394,2-3 1,-3-6 542,2-5 0,-2-6 0,-1 4 0</inkml:trace>
  <inkml:trace contextRef="#ctx0" brushRef="#br0" timeOffset="2">17794 2261 7930,'-18'-24'3,"3"5"0,2 6 1157,2 6-684,4-3 1,-2 7 758,6-4-385,-6 4-574,7-2-72,-3 5 1,5 9-33,0 2 1,2 10-5,1 1 1,0 11-140,5 9 0,-6 4 101,2 3 0,-3 12-318,-1-27 1,0 1 0,0 0 0,0 1-51,0-2 1,0 0 0,-1 3 0,-2-1 115,2 0 1,-1 0-1,-2-1 1,0-1-75,2-2 0,0 0 61,-7 28 0,8 2 158,-3-5 1,-1-8 158,1-4 1,-3-3 88,3 0-287,0-3 1,0-10-42,0-2 0,1-7-115,3-1 1,0-8-1672,0 0 1016,0-7 1202,0 1-375,0-5 0,5-10 0,1-3 0</inkml:trace>
  <inkml:trace contextRef="#ctx0" brushRef="#br0" timeOffset="3">18171 2387 7927,'0'-36'603,"0"3"176,0 16 1,0 4 128,0 5-641,0 6 1,0-1 67,0 11-63,0 0-89,0 18 1,0 0 355,0 12-285,-5 7 0,-2 10-403,1-23 1,1 1 0,1-1 0,1 2 151,1 3 1,1 2-46,-3-4 0,1 1 0,2 3 0,1 0-51,-2 0 1,0-1 0,0-2-1,-1 0 66,1-2 1,0 0-99,0 1 0,0-1 18,2 19 1,0 6 33,0-14 1,0-3 98,0-11 1,2-3-316,2-6-238,-3-4 1,5-3-900,-2-7-860,-3 2 2494,4-9 1,-5-1 0,0-6 0</inkml:trace>
  <inkml:trace contextRef="#ctx0" brushRef="#br0" timeOffset="4">17965 3061 7907,'-6'-12'2565,"1"6"-1874,5-4-421,0 9 0,5-8 246,2 5 0,10-1 977,6 1-991,5 3-175,16-9 127,-2 3 1,15-3 275,0 3-333,0-4-229,-23 8 1,-1 0 0,25-7 157,-1 2-1220,-5 3 736,-12 0 1,0 4-1255,-6-3-1378,-5 3 2790,-6 6 0,-2 1 0,-3 6 0</inkml:trace>
  <inkml:trace contextRef="#ctx0" brushRef="#br0" timeOffset="5">16252 4134 8075,'-6'0'769,"0"0"-217,6 0-266,-5 5 83,4 7-136,-4 1 1,5 9-16,0 1 1,0 5 35,0 6 1,4 2-73,0 2-27,-1 3 1,3 6-221,1 2 0,0 2 220,0 2 0,-3 2-197,4-6 1,-2 1 129,1-5 0,0 0-106,-3-3 1,-3-7 112,3-4 0,-3-6-134,-1 2 1,0-3 80,0-1 0,0-4-103,0 0 1,0-5-78,0 1 132,0-2-1140,0-2 408,0-5-154,0-1 1,-1-5-32,-3 0 923,3-5 0,-10-6 0,5-7 0</inkml:trace>
  <inkml:trace contextRef="#ctx0" brushRef="#br0" timeOffset="6">16183 4466 8085,'4'-18'0,"0"3"0,2 2-168,2 1 1,0-3 729,7 0 1,3-4-169,1 4 0,2-4-181,2 3 1,0 1-35,0 4 0,3-1 0,1 1 0,0 1 22,-5 2 1,-2 3-344,-1 5 1,-4 0 51,4 0 0,-4 0 76,4 0 1,-6 5 55,-2 3 0,-1 6-155,-6 1 0,4 5 159,-4-1 1,-2 3 13,-6 1 0,-2 0 20,-5-1 0,-2 1-37,-2 0 0,1-1 200,-5-3 1,0 1-48,-4-5 1,0 4-274,0-3 0,0-3-49,0-5 0,6 1-158,1-5 0,7 0-1427,2-4 1264,4 0 1,0-5 446,6-3 0,9-7 0,6-3 0</inkml:trace>
  <inkml:trace contextRef="#ctx0" brushRef="#br0" timeOffset="7">16834 4317 8147,'-6'-5'1377,"1"4"-1768,5-4 1036,0 5-471,0 5 0,6 1-132,6 6 1,4-5-111,7 1 104,0-1 1,0 1 62,0 0 1,-1-6-55,1 2 0,1-3 150,3-1 0,-3-5-56,3-2 1,1-4-103,-2 0 0,1-2 30,-4-2 0,-5 2-147,-3-2 1,-2 2 59,-2 2 1,-5 0 40,-2-1 1,-3 1-15,-1-1 1,-5 1 11,-2-1 0,-5 2-78,-3 3 0,1-2 58,-5 5 1,0 0 105,-4 4 1,0 0-20,0 0 0,1 7 11,-1 4 0,0 2 12,0 6 1,0 0-58,0 4 1,6-1-50,1 1 1,4 0 56,0 0 1,6 0-228,2 0 0,3-1 75,1 1 1,5-1-108,3-3 0,7 1-23,4-5 1,2 3 105,2-6 1,0 2 180,0-7 0,4-2 50,-1-1 0,5-4 82,-5-4 0,5-2-69,-5-5 1,6-1-20,-1 1 0,-2-2-25,1-2 0,-4 2-80,0-2 0,-3 2 5,-4 2 0,1-1-19,-4 1 1,-5 3 98,-3 1-34,-6 4 208,3-2-231,-5 5 0,0 1-8,0 3 25,0 2 0,0 7 100,0 2 0,0-2-140,0 2 0,4-2-12,0-2 0,4 5-8,-5-1 1,5 0-16,-4-3 1,3-5-31,-3 1 0,4-4 82,-4 3-77,-1-4 46,3 2 88,-5-5 1,5 0-18,-2 0 0,-3-7 133,3-4 0,1 0-118,-1-5 0,4 0 21,-5 1 0,6-6-72,-1 2 0,2-2 39,1-2 0,5 4-138,-1 0 1,0 6 123,-4 2 0,-3 1 127,0 6 0,-1-1-59,5 1 0,3 3-33,0-3 0,2 6-6,-2 2 181,3 5-197,-1-3 1,5 6 162,-3-1 1,1 4-66,-1 1 0,2 4-105,-6-1 0,0-1 67,-3 1 0,-1 1-599,0 7 326,1-3 0,-2 2-363,-2-6 317,-3-4 1,-1-1-489,-1 0 0,1 1-559,-4-5 835,0-5-1670,0 5 2073,0-5 0,0 5 0,0 1 0</inkml:trace>
  <inkml:trace contextRef="#ctx0" brushRef="#br0" timeOffset="8">16195 5710 9030,'6'6'559,"4"-5"-369,-2 3 0,3-2-47,5 2 0,-2-3-1,5 3 0,3-3-125,5-1 0,5 0 68,-2 0 1,1-5-28,3-2 0,-4-2-164,5 1 1,-2-2 124,-7 2 1,5-3-51,-5-4 0,0 2 65,-7-2 1,-1 2 46,-3 2 0,-6-1-46,2 1 0,-3-1 6,-1 1 1,-2-2-15,-5-2 1,0 2 0,0-2 0,-1 2 88,-3 2 1,-2 0-57,-5-1 0,-2 6-23,-2 2 1,-3 3 5,-5 1 0,0 9-92,0 2 1,-1 4 127,-2 1 0,3 1 2,0 6 1,1-4-79,7 0 0,0 1-117,3 7 0,5-3-10,-1 3 0,6 1 124,-2-2 0,4 6-229,4-1 1,7-3 62,8-2 1,4 1 11,4-4 1,-2-2 56,5-5 1,1-8 199,3 4 0,-1-8-65,-2-1 1,0-1 128,-4-2 1,3 0-557,-3 0 1,0 0 135,-4 0 1,-4 0-102,0 0 1,-2-2 81,2-1 0,2 0 272,-6-5 0,5 1 0,-2-5 0</inkml:trace>
  <inkml:trace contextRef="#ctx0" brushRef="#br0" timeOffset="9">17166 5585 8065,'-8'-10'509,"0"2"-356,6-2 72,-3 4 290,5-1 697,0 2-523,0 5-769,5 0 0,-3 6 90,6 6 1,0 1-4,3 6 0,4 0 89,0 3 0,2 1-170,-2 0 1,3 0 22,5 0 50,-5 0 0,3 0-133,-2-1 1,-1-3-33,1 0 184,-5-5 0,-1 3-476,-6-6 68,1 1-298,-2-1-598,4 1 664,-8-1 622,3-5 0,-5 5 0,0-5 0</inkml:trace>
  <inkml:trace contextRef="#ctx0" brushRef="#br0" timeOffset="10">17554 5528 7966,'0'-12'82,"-5"1"1,4 3-83,-3 1 253,2 4 0,1-3 413,-3 2 1,2 3-205,-6-3 0,4 3-50,-3 1 0,-2 5-289,-6 2 1,1 5-170,-5 3 0,0 3-308,-4 5 280,0 4 1,1-2-156,3 1 196,-2 3 1,3-1-47,-5 3-731,5-3 501,2-5 0,5-2-116,-1-2-481,1 3 516,4-10 0,2 9-677,5-6 1067,0-5 0,-5 0 0,-1-3 0</inkml:trace>
  <inkml:trace contextRef="#ctx0" brushRef="#br0" timeOffset="11">17817 5710 8056,'11'-11'0</inkml:trace>
  <inkml:trace contextRef="#ctx0" brushRef="#br0" timeOffset="12">17942 5539 8037,'-6'-5'1260,"-4"4"-827,3-4 0,-9 5-9,-3 0-615,-3 0 100,-6 5 0,4-1 47,-2 7 50,1-2 0,0 7 4,2-4-53,-2 4 43,7 2 0,-5 5-3,0 0 1,9-4 1,3 0 0,7-4-275,0 4 0,3-5-98,1 1 301,0-2 1,5-5-119,3-1 1,3-3 207,4 4-105,-2-6 0,7 3 72,-4-5 0,4-1 192,-1-3 1,1-2 276,-1-6-299,3 6 0,-6-8-47,3 3 128,3-3-75,-9 2 0,7 1-27,-5-1-21,0 1-46,-3 0 0,-2-1-28,-2 1 24,2 4 1,-9 1-98,3 2 0,-2 3 109,2-3 7,-2 3-231,3 6 76,-5 1 0,0 6 112,0-1-72,0 1 49,0-1 0,0 4 4,0 0-106,0 1 89,0-5 1,5 1-242,2-1 113,3 0 0,6 1 42,-1-1 0,1-4 56,0-4 1,0 2 29,3-1 0,-1 0-48,-3-4 1,-1-4 265,5 0-115,0-4 1,0 1-132,0-4 249,-5 4-100,8-3 0,-10 4 112,4-5-32,1-1-97,-4 1 1,4-1 95,-6 1-136,0-1 0,1 1-97,-1 0 93,-4 4 1,-1-2 44,-2 6-219,-3-1 32,4 4 147,-5 0-206,0 5 63,0-4 1,0 9-107,0-2 72,0 7 0,0-2 12,0 2 0,0-2-150,0-2 0,5 1-50,3-1 0,-2-3 58,2-1 152,5-4 1,-1 6-47,3-6 0,-1 1 44,2-4 1,-4 0 132,4 0 1,0 0-90,-1 0 1,2-4 180,-2 1 0,-2-5 99,2 4-138,-2-5 1,-1 7-22,4-6 0,-4 2-60,3-2 1,2-1-6,-2 6 3,0-6 1,1 6 10,-1-5-133,0 6 116,-4-3-167,1 5 153,-1 0 0,-3 0-11,0 0-96,-6 0 87,8 0 11,-8 5-210,8 1 206,-4 1 1,2-1-37,-1-2-270,1-3 290,3 9 1,1-9-39,-1 3-199,1-2 219,-1 3 0,2-4-35,2 3 0,-1-3 32,5-1 0,-5 0 186,1 0-222,3-5 21,-5 4 354,8-4-188,-3-1 0,1 1-64,0-2 506,-5-3-354,2 3 1,-4 1 97,-1 2 548,-4-2-502,-2 5 1,-4-5 523,3 6-387,-3 0 158,4 0-433,-10 6 23,-1 0 1,-6 9-1212,1 0 538,4 1 462,-3 0 0,4 2 0,-5 5 0</inkml:trace>
  <inkml:trace contextRef="#ctx0" brushRef="#br0" timeOffset="28">16269 6615 7991,'-12'0'-128,"6"0"346,1 0 196,5 0 416,0-5-202,0 4-427,0-4 278,0-1 114,5 5-255,-4-4-145,4 10-24,-5 2 1,4 9 127,0 3-287,0 8 173,-4 2 1,0 10-119,0 3 5,0 3-175,0 0 0,0 1 121,0 0 0,0-5 166,0 1-543,0 0 283,0-1 1,0 1-120,0-8-92,0-2 157,0-9 1,0-2-58,0-2 467,5-7-318,-4-2 261,9-9-218,-4 4 0,2-10 4,0-3 462,-6-2-451,8-1 61,-3-6 44,4 0-76,1-6 1,-1 0 105,0 0-290,1 0 174,-1 0 0,1 2-133,-1 2 43,0 2 1,2 6 78,2-1 1,-2 6-15,2 2 0,2 3 18,-2 1 1,4 4-12,-4 0-15,6 4-217,-9-1 218,10 4 0,-9 4-39,2 1 1,-3-1-92,0-4 0,-2 5-64,-2-1 1,1 1 95,-6 0 1,0-3-290,-7 7 166,-2-1-75,-6 3 196,-9 1-6,2 0 1,-10-5-102,2-3 642,-2-2-307,-6-2 0,0-1-104,-3-2 0,6-2 64,-2-2 1,3-3-75,1 3-327,7-3 204,1-6 1,14-1-883,-4-5 631,8 4 1,1-7-592,6 3 1,9-2-60,7 6 1005,7-4-147,4 5 1,9-10-1,2-2 1</inkml:trace>
  <inkml:trace contextRef="#ctx0" brushRef="#br0" timeOffset="29">17205 7015 7991,'13'-12'-256,"1"1"171,-10-1 85,-1 1 290,-3 0-137,0-1 1,-5 2 272,-2 2-199,-9-2 1,2 9 294,-5-3-272,5 3 1,-7 1 15,2 0 95,-3 5-118,5-4 1,-4 13-72,6-2 1,-5 7-100,1 0 1,1 2-43,-1 2-37,5 0 139,-3-5 0,11 3-62,2-2-140,3-2 69,1 4 1,3-8-148,4 2 1,2-6 65,10-1-216,0-6 183,4 3 1,4-5 41,-1 0-126,1-5 185,-4-1 1,3-5-24,1-1-119,0 1 120,-10-1 1,4 1 64,-6-1-63,0 1 93,-3 0 18,-6-1-84,4 1 410,-9-1-74,4 6-147,-5 1 102,0 5-101,0 5 1,-3 3 188,-1 7-8,-5 3-252,8 4 0,-8 1 21,5 0 0,0 0 102,4 0-555,0 0 229,5 0 0,5-2 2,6-2 0,4 0-164,-1-7 1,6 2-1062,2-7 680,5-2 360,-3 0 1,1-5-1462,1 0 760,-6 0 974,-2-5 0,-1-1 0,-5-6 0</inkml:trace>
  <inkml:trace contextRef="#ctx0" brushRef="#br0" timeOffset="30">17548 7072 8020,'-18'-12'302,"-4"6"0,10-3 478,-4 5 0,8-1 228,0 1-33,5 3-694,-2-9 1,7 5-47,1-3 1,5-1-168,7 6-6,3-6 26,10 8 1,-3-8-310,6 5 147,-1-5-12,4 8 0,1-4-36,-1 5 1,-1 0 41,-3 0 1,-2 0-81,-5 0 1,-5 3 147,-3 1-76,-2 5 90,-7-3 1,-1 7 133,-5 2-130,0 3 4,-5 5 0,-2 0 192,-9 0-168,-1-1-3,-6 1 1,1 1 26,3 3-13,-2 2-67,8 0 1,-7-1 10,4-5 0,5-1-5,3-3 1,6 1-42,-2-5 363,3 1-14,6-5-273,1-5 0,11-1-16,2-5 38,2 0 0,2-5-507,5 4 297,1-9 0,2 4 72,-1-6-1331,-4 6 656,7-4 772,-9 8 0,4-13 0,-6 2 0</inkml:trace>
  <inkml:trace contextRef="#ctx0" brushRef="#br0" timeOffset="31">18313 7026 7930,'-6'0'736,"0"-5"-291,6 4 110,0-4-257,-5 5 0,3 0 299,-6 0-268,6-5 190,-3 3 61,0-3 95,3 5-455,-8 0-55,9 0 0,-9 2-34,2 1 143,-2-1-54,-1 8-277,-1 1 118,1 7 0,-2 1 200,-2 0-415,2 5 122,2 0 1,1 4 40,2-5 0,3 0-31,1 0 0,8 0-347,3-1 266,9-4 1,3-1-16,7-6 1,0-5-193,4-2 309,1-3-563,8-1 543,-3-5 1,3-1-28,-5-5 107,-5-6-74,4 4 0,-9-4-18,3 1 171,-3 4-59,-6-10 0,-2 6-58,-4-3 17,-6-3-23,-1 4 0,-7-5-308,-6 1 133,-5-1 0,-9 0-359,-6 5 330,-2-3 1,-5 12-98,-3-3-640,-3 9 513,1-3 1,2 8-109,7 2-516,3 2 408,10 5 629,2 1 0,10-1 0,1 1 0</inkml:trace>
  <inkml:trace contextRef="#ctx0" brushRef="#br0" timeOffset="32">19169 7060 8019,'-5'-11'0,"4"0"0,-9-1-234,4 1 232,-6-1 0,5 2 286,-1 3 265,0-4-257,-3 10 0,0-5 131,-1 2 86,1 3-169,-1-4 0,1 5-42,-1 0 0,1 5 140,0 2 0,-5 3 205,1 2-171,0 4-372,3 2 0,1 5 57,0 0 1,0-2 61,4-2 1,1 3-104,2-3 0,2-1 227,-1 1-551,6-5 203,4 2 1,5-4-394,4-1 278,-4 1 65,10-6 0,-4-1-167,5-5 21,4 0 156,-2 0-494,8-5 539,-4-1 0,4-6-63,-3 1 1,-2-2-6,-5-2 0,-1 1 39,-3-5-305,-3 5 181,-10-8 0,-2 8-343,-8-5 307,-2 0 1,-10-4-35,-3 1-306,-8-1 275,-2 5 0,-7 3-211,-2 7 498,3 3 1,-5 5-390,6 0 82,5 0 127,1 10 1,6-2-128,3 7 0,4-1 274,7 1 0,3 3 0,5 5 0</inkml:trace>
  <inkml:trace contextRef="#ctx0" brushRef="#br0" timeOffset="33">19672 6684 8020,'0'-46'670,"0"5"1,3 7-647,4 7-60,1 8 1,4 3 51,-4 4 52,-5 1 267,-3 5 113,-2 1 0,-8 10-130,3 2 1,0 13 75,0 7 0,0 10 50,0 5-199,-4 2-315,10 2 1,-4 5 124,5 2-1152,0-2 1256,0-1 1,1 0-98,3-1-158,-3 1-529,10-9 11,-5 3 450,0-14 1,4 3-99,-2-10 1,1-1 41,-1-3 1,2-4-123,-3-7-76,-2 2-729,6-9 1378,-5 4 1,10-10 0,2-1 0</inkml:trace>
  <inkml:trace contextRef="#ctx0" brushRef="#br0" timeOffset="34">19820 7038 8285,'-6'5'297,"1"-4"0,5 5 387,0-2 0,0-1-239,0 4 0,-4-3-161,0 4 0,-3 0 59,3 8 213,-5-4-249,3 10 0,-4-8 187,2 5-114,3-5-194,0 8 0,4-9-228,-3 7 65,3-1-56,1-2 0,5 1 22,2-3 1,5-2 131,3 2-518,-2-7 301,8 2 0,-3-9-417,5 3 286,0-3 90,-1-1 1,1 0-1805,0 0 960,0 0 981,0 0 0,0-5 0,-1-1 0</inkml:trace>
  <inkml:trace contextRef="#ctx0" brushRef="#br0" timeOffset="35">20392 7186 7938,'-6'-16'0,"5"-2"0,-4 0 477,5 3-348,5-3-26,2 5-161,4-8-54,-5 8 0,-1-7 732,-5 5-291,0-6-202,0 9 613,0-5-497,-5 6 0,-1 4-56,-5 3 1,-5 3-112,1 1 1,-9 5 22,1 3 0,-2 3 36,2 5 0,-4-3 57,1 7-79,4-1-87,0 3 1,11-3-1,0 0 0,0-3-96,8 3 1,0-5-204,7 1 0,4-2 34,7-2 1,3-1-88,4-2 1,2-3-11,3-5 50,-3 0 194,9-5 0,-9 2 170,3-4 1,-7-1-2,-1-3 0,-5 0 170,1 4 0,-3-3-117,-4 2 1,0 2 312,-4-2 201,0 6-151,-4-4 1,-1 12-6,-3 1 1,-2 3-195,-6 7 1,2 2-31,2 8-144,-2-3 0,9 4 0,-4-2 29,5 1 1,5-1 20,3-3 0,6 0-117,1 0 0,5-1 115,-1-3-1201,8-3 714,-3-4 1,5-1-2115,-2 0 2433,2-4 0,0 3 0,-1-4 0</inkml:trace>
  <inkml:trace contextRef="#ctx0" brushRef="#br0" timeOffset="36">22111 4146 7940,'0'-12'0,"0"5"-220,0-1-29,5 1 1,1-5 578,6 1-54,-6-1 1,4 6-196,-4-4 31,6 3 0,-1-3 46,1 3 1,-1-2-8,1 5 1,0-4-32,3 5 0,-2-5-3,2 4 1,-1-4-47,2 5 28,-4-1 1,9 4 133,-6 0-383,0 0 268,2 0-22,-5 0-156,5 0 55,-6 0 1,-1 1 40,-2 3 0,1 2-119,-5 6 0,-1-1 86,-3 1 0,0-1-18,0 0 0,-1 1-185,-3-1 225,3 6-26,-14-5 0,7 6-24,-7-3 32,2-2-24,2 4 218,-6-6-98,5 0 0,-5-3-48,6 0 1,3-2 240,1 2-223,4 2 1,-6-8 15,5 6 0,1-4 51,3 3-135,0-4 61,5 7 1,2-7-55,8 4 53,3-4-41,5 7 0,5-8 9,2 6 39,-2 0-51,5 3 1,-5 1 17,3-1 0,0 0 24,-4 1-74,0-1 44,-4 6 0,-6-1-15,-1 3 1,-5 4-4,-3 0 0,-3 0-205,-5 3 203,-10-1 13,2-3-190,-19 1 180,8 0 1,-14-4 8,3 0 163,-3 0-86,-1-1 1,3-2-43,1-4-154,4-1 128,-7 1 1,13-6 37,-3-2-882,13-3 296,-5-1 6,13 0 222,-3 0 0,10-5-101,3-3-1252,12-2 1639,-1-1 0,14-6 0,-3 0 0</inkml:trace>
  <inkml:trace contextRef="#ctx0" brushRef="#br0" timeOffset="37">23002 4237 7940,'-5'-13'203,"-3"-2"1,2 4 377,-2-1 1,4 5-422,-3 3-185,4 3 190,-7-4 1,4 6-28,-6 3 82,1 2 1,-1 5-450,-4 6 219,3-4 0,-3 8 258,4-2-462,1 8 189,-1-3 1,1 8 156,-1-6-261,6 6 4,1-8 0,5 4-99,0-5 271,0 0-38,5 0 1,7-6 110,7-1-81,2-4 49,2-5 0,1-2 9,3-5 1,2-2-41,5-1 201,0-4-210,1-4 1,-1-6 59,0-2-638,1-2 604,-1 3 1,-6-4-186,-5 3 191,-1 3 24,-9-6-186,4 5 69,-6-6 1,-5 0 99,-2 0-293,-3 0 104,-6 5 0,-6-3 96,-8 2 0,-4 2 247,-4 2 0,-2 4-279,-5 3-296,0 3 172,4 5 1,4 4-289,7 0 95,2 5 152,6 2 0,1 3-1118,2 5 642,3-5 679,10 7 0,1-8 0,6 4 0</inkml:trace>
  <inkml:trace contextRef="#ctx0" brushRef="#br0" timeOffset="38">23710 4260 7940,'6'-18'629,"-1"-3"-252,-5 8 848,0-4-465,0 11-565,0 1 1,-2 6-66,-6 3 0,-3 8-33,-8 7 0,-3 7 11,3 5 1,-3-2-8,0 1 1,-1 1-30,0 3-704,5-5 731,-4 4 0,10-5-241,-3 3 0,2-3-169,1-6 1,5-3-194,-1 0 1,6-5 118,-2 2-983,3-9 626,1-2 899,0-5 0,5 0 0,1 0 1</inkml:trace>
  <inkml:trace contextRef="#ctx0" brushRef="#br0" timeOffset="39">23550 4020 7940,'-5'-16'0,"0"3"0,-3-2 1111,3 7-169,5 3-1121,0 5 0,5 1 32,3 3-697,-3 2 395,10 6 449,-7-1 0,18 11 0,-2 2 0</inkml:trace>
  <inkml:trace contextRef="#ctx0" brushRef="#br0" timeOffset="40">23801 4488 7940,'-6'0'1975,"1"0"0,3 0-1191,-1 0-398,1 0-61,-3 0-985,5 0 219,0 5 386,0 2 55,0 4 0,0 1 0,0-1 0</inkml:trace>
  <inkml:trace contextRef="#ctx0" brushRef="#br0" timeOffset="41">22396 5311 7731,'0'-12'-628,"0"6"1126,0 1 85,0 5 1,0 5-183,0 3-257,0 7 0,0 3 228,0 9-134,0-2 1,0 11-36,0-1 0,0 5-3,0-2 0,-1 5 66,-3-1-547,3-2 424,-9-1 1,9-2-145,-3-3 29,2 3 33,2-13 1,2 4-90,2-5 118,-3-5 0,8-2-371,-5-5 208,4 1 0,-6-5-3,1 1-1012,-1-5 738,3 2-18,-4-5-1093,4 0 1461,0-5 0,2-2 0,4-4 0</inkml:trace>
  <inkml:trace contextRef="#ctx0" brushRef="#br0" timeOffset="42">22796 5356 7940,'-5'-22'0,"4"4"1017,-4 6-198,5 2-182,0 9-205,0-4-66,0 5-220,0 5 62,0 1 0,0 6-292,0-1 111,0 1 1,-4 3 99,0 0 1,-4 4-123,5-4 0,-5 4 22,4-3 1,-3-1-181,3-4 1,0 1-118,4-1 195,0-5-90,0 5-35,0-5 217,0 0-66,0 4 30,5-8 10,-4 3 0,9-5 16,-2 0 0,2 1 2,2 3 0,4-3-6,3 3 1,3 1-3,1-1 0,1 5 44,2-2-42,-2-2 1,9 11 0,-8-9 37,1 8-33,-2-2-2,-1 4-91,-5-5 89,-2 10 1,-5-6 3,-4 3-176,-2 3 79,-5-4 1,-5 1 68,-2 0 30,-9-5-27,-1 2 1,-6-4 62,0-1-81,-5 0-47,4 1 0,-4-4-327,5-1 360,-5-4 13,4 2-1029,-4-5 667,5 0 0,4-5-145,0-3 1,5-3 542,-1-5 0,2-1 0,2-6 0</inkml:trace>
  <inkml:trace contextRef="#ctx0" brushRef="#br0" timeOffset="43">22602 5276 7940,'-6'-5'0,"0"-1"448,6-5 45,0 4-361,11 2 1,3 4-182,12-3-89,3 3-324,6-4 809,4 5-157,-3-5 1,8 3 17,-2-1 126,2-4-211,2 6 1,0-4 123,-1 5-537,1 0 227,0 0 1,-6 0-819,-2 0 507,-2 0 79,-7 0 0,3 0 295,-6 0 0,1 0 0,-4 0 0,0 0 0,0 0 0</inkml:trace>
  <inkml:trace contextRef="#ctx0" brushRef="#br0" timeOffset="44">23721 5288 7940,'-6'-5'736,"1"-2"0,3 1-728,-1 2 1,0 4 817,-5 4-348,1-3-184,-10 15 1,1-4 114,-3 11 1,-7 5-228,4 2 0,-5 7-113,0 1 1,3 6 15,-2-3 1,1 3-181,3-3 0,4-1-888,3-6 564,2-5 36,2-1 0,-1-6-783,1-3 824,4-3 1,2 1-946,0-10 561,4 9 726,-4-10 0,5 0 0,0-1 0</inkml:trace>
  <inkml:trace contextRef="#ctx0" brushRef="#br0" timeOffset="45">23504 5322 7940,'-11'-23'100,"-1"6"1,6 4-101,2 5 309,3 6 37,1-3-232,0 5-668,5 0 329,-4 0 1,9 0 43,-2 0 181,2 0 0,2 10 0,-1 2 0</inkml:trace>
  <inkml:trace contextRef="#ctx0" brushRef="#br0" timeOffset="46">23653 5733 8792,'11'5'1020,"0"-3"1,-3 3-388,0-5-277,-6 5-191,3-4 0,-3 5-386,1-2 126,-1-3 130,3 10 0,-5-9-2011,0 6 1976,0-1 0,-5 5 0,-2-1 0</inkml:trace>
  <inkml:trace contextRef="#ctx0" brushRef="#br0" timeOffset="47">22750 2718 7940,'0'-29'2,"0"6"218,0 2 1,0 13-154,0-7 49,0 13 1,0-4 115,0 2 0,-1 3-1,-3-3 1,3 4-12,-3 4 1,-1 2-28,1 6 0,-1-1-99,1 1-111,3-1 198,-4 0 1,5 1-199,0-1 47,0 6-94,0-4 1,0 7-58,0-5 0,0 4 158,0-4-193,0 6 105,0-9 1,0 6 16,0-3 0,5-2-38,3 2 1,3-2 4,4-2 86,3-4-50,0 3 1,5-5-78,0 3 100,-1 2 5,6-4 1,-5 0-4,-5 5 1,2-5-5,-4 5 70,-1 1-64,-4 4 0,1-3 21,-1 2 1,-5 3 5,-2 1 0,-3-1 20,-1 1 1,-5 0 93,-2 4 0,-5-2 125,-3-2-217,-3 3-360,-10-4 598,4-1-125,-9 0 0,5-6-51,-2 1-333,2-1 173,0 0 1,5-4 94,0-3-1352,1-3 881,9-1 1,-7-1 428,4-3 0,-4-8 0,2-5 0</inkml:trace>
  <inkml:trace contextRef="#ctx0" brushRef="#br0" timeOffset="48">22728 2604 7940,'-6'-17'0,"5"5"0,-4-5 257,5 6 1,5 1 431,3 2 1,2-1-392,1 5 0,6-3-298,2 3 0,8 0 11,3 4-139,3-5 135,1 4 0,1-4-658,-1 5 1,4 0 198,0 0 355,0 5 1,1 1 0,2 6 0</inkml:trace>
  <inkml:trace contextRef="#ctx0" brushRef="#br0" timeOffset="49">23641 2684 7940,'0'-6'504,"0"0"-427,-5 22 1,-3-2 325,-7 12 0,-2 4-183,-6 0 1,0 8 1,0 4 1,0 1-57,0-1-2108,0 7 1859,-4-7 1,4 8 71,0-8 1,1-3 129,7-5 0,0-8-152,3-4 0,2-6-116,3-1 1,-2-6-706,5-2 466,0-4 388,9 2 0,2-10 0,4-1 0</inkml:trace>
  <inkml:trace contextRef="#ctx0" brushRef="#br0" timeOffset="50">23413 2581 7940,'-12'-10'0,"1"7"27,0-12-42,4 14 0,6 1-270,5 8 0,5 2-28,-2 1 1,5 2 312,3 2 0,3 8 0,4 6 0</inkml:trace>
  <inkml:trace contextRef="#ctx0" brushRef="#br0" timeOffset="51">23710 3141 7940,'-12'0'3015,"6"0"-2558,-4 0 1,5 1 134,-3 3 0,2-3-503,2 3-542,3 2 1,-3-1-2004,8 3 2456,2 2 0,11 1 0,0 7 0</inkml:trace>
  <inkml:trace contextRef="#ctx0" brushRef="#br0" timeOffset="57">22984 6718 7940,'0'-12'192,"0"6"497,0-4-397,0 9 108,0-4 742,0 5-977,0 5 1,4 6 48,0 8 0,-1 8 117,-3 3-90,0 3-76,0 1 1,4 2-4,0 2 1,5-2-108,-1 2 1,2 0 286,1-4-645,1 3 273,-1-8 0,-3-1 66,-1-5 1,-3-2 172,4-6-168,-1 6 1,1-10-13,-1 1-116,-4-1 1,3-10 86,-2 3 0,3-3 0,4-1 0</inkml:trace>
  <inkml:trace contextRef="#ctx0" brushRef="#br0" timeOffset="58">23692 6684 7940,'5'-13'546,"-4"-2"9,10 8 766,-10 1-378,4 1-438,-15 15 0,1 3-182,-10 10 0,-4 6-103,-4 5 1,-4 0-71,0 4-1054,3-2 969,0-2 0,2 4-164,-1 0 0,0 4 35,5-4 1,4-5-168,3-6 1,2-6 87,2-5-1145,4-1 799,2-9 0,6 1-1447,3-4 1937,3-1-1,9-7 0,2-7 0,5-6 0</inkml:trace>
  <inkml:trace contextRef="#ctx0" brushRef="#br0" timeOffset="59">23509 6444 7940,'-16'-5'138,"3"3"94,-3-3-307,9 5 813,2 0-478,5 0 1,0 5-152,0 3-51,5 2-15,2 2 0,9 0-1138,3 3 1095,3 3 0,1 5 0,0 0 0</inkml:trace>
  <inkml:trace contextRef="#ctx0" brushRef="#br0" timeOffset="60">23841 7072 7940,'-17'0'0,"4"-4"2172,-2 0-976,8 0-256,2 4-478,5 0-597,0 5 0,0-2 135,0 5 0,5-1 0,1 5 0</inkml:trace>
  <inkml:trace contextRef="#ctx0" brushRef="#br0" timeOffset="61">16412 10153 7998,'-12'-6'-5,"2"-1"5,3 4 0,-2 0-89,5-4 79,0 4 1,4-3 933,0 2-341,0 3-69,0-5-78,0 6 1,5 0-292,3 0 0,-2 2 97,2 2 0,-1 7 30,5 8 0,-5 4-146,1 3 1,-4 9 6,3 7 1,-4 3-206,1 5-1265,-3 2 1348,-1 5 0,0 5-158,0 3 118,0-3 1,-2-29 0,0 0-65,-2 28 125,1 0 0,3-13-47,0-2 1,0-12 48,0 0 1,5-11-25,2 0-154,-2-8 160,6 2 0,-6-10-794,2 1 1679,3-6-1071,-8 4 0,4-6-1395,-2 0 738,-3-6 827,4 0 0,0-5 0,2-1 0</inkml:trace>
  <inkml:trace contextRef="#ctx0" brushRef="#br0" timeOffset="62">16218 10267 8075,'0'-29'-209,"5"1"104,1 10 0,5-2 484,1 5-164,4 0 0,2 0-62,5-1 748,0 1-488,0 9 1,0-4-93,-1 2 0,2 3-125,3 1 0,-1 3 11,4 1 26,0 0-141,5 0 1,-1 5-88,0 2 50,0 4 42,-4 0 1,1 0-119,-4 1 1,2 1 57,-6 2 0,1-1-114,-9 5 1,-1-5 120,-6 1-82,-3 3 93,-5 0 0,-5 4 120,-3 1-126,-7 0-2,-3 0 0,-6 0 71,-2 0-34,-4-1-765,-4 1 499,0 0 105,0 0 1,-1-1 164,1-3-940,0 2 576,5-8 1,1 3-99,5-4-590,5-1 583,2-5 0,5 1-1155,4-3 740,2-3 538,5 9 1,1-9 1007,3 3-750,2 2 0,11-4 0,0 3 0</inkml:trace>
  <inkml:trace contextRef="#ctx0" brushRef="#br0" timeOffset="63">16766 10644 8075,'11'0'-204,"-3"0"-308,-1 0 409,-4 0 1333,7-5-293,-9 4-235,5-4 11,-6 5-343,0 0 0,-4 5-154,0 3-266,0 2 225,4 1 1,0 4-256,0 1 157,0 4-88,0-2 0,5 4 3,3 1 1,-2-1 153,2-3-479,4 2 206,1-8 1,5 4-52,-3-6 24,-2 1 124,3-1 1,0-5 533,-1-2-239,5-3 10,-2-1 161,5-5-224,0 4 1,-2-10 28,-2-1 1,3 1 77,-3-4 1,-2-3-115,3-1 1,-8 1 18,0-1 0,-1 0 160,-3-4-456,-3 0 92,0 0 0,-5 1-557,0-1 275,0 0 177,0 5 1,-4 5-1342,0 6 735,-5 4-913,8-2-897,-9 5 2501,9 0 0,-4 5 0,5 2 0</inkml:trace>
  <inkml:trace contextRef="#ctx0" brushRef="#br0" timeOffset="64">17485 10142 8020,'-6'-5'406,"-4"3"520,9-8-365,-4 9 67,5-4-171,0 5-75,0 5-134,5 1 1,1 12 42,5 5 0,1 6-28,-1 9 0,-1 4 80,-2 8-1673,2-4 1400,-9 10 0,8-7-111,-5 4 1,4-5-401,-5 2 1,1-5-285,-4-3 509,0-8 0,4-2-253,0-5 266,0-6 0,-4-4-216,0-6-502,0-4 113,0 3 243,5-9 620,-4 4-692,4-10 696,-5-1 0,-5-11 0,-1-1 1</inkml:trace>
  <inkml:trace contextRef="#ctx0" brushRef="#br0" timeOffset="65">17485 10576 8020,'0'-12'0,"2"2"127,1 3 1,0 1 185,5 6 0,0 2-70,8 2 0,0-2 100,3 6 36,3-6-119,1 8 1,6-8 110,5 1-612,0 4 236,1-6 1,0 4 19,3-5 1,-6 0-173,2 0 0,-6 0-292,3 0 264,-11 0 99,7 0 0,-15-5-140,3-3 257,-2 3-90,-1-5 546,-6 9-90,4-4-222,-9 5 481,4 0-375,-5 0 0,-1 5 23,-3 3 1,-2 7 104,-5 4 1,3 4 188,0 3-293,1-2-118,-5 9 0,5-5 45,-1 3-4,6 2 1,-4-9-855,6-1 519,0-2 1,0-8 61,0 2-1568,6-2 1098,0-7 1,5-1 30,1-5 484,-1 0 0,1-10 0,-1-2 0</inkml:trace>
  <inkml:trace contextRef="#ctx0" brushRef="#br0" timeOffset="66">17999 10176 8051,'-6'-6'524,"1"1"0,11 5-282,6 0-894,-1 0 356,6 5 0,-5 1-38,3 5 334,-2 6 0,14 1 0,-3 5 0</inkml:trace>
  <inkml:trace contextRef="#ctx0" brushRef="#br0" timeOffset="67">18342 10530 7992,'-5'6'0,"-3"-2"0,3-3 1394,0-1-326,5 0 70,0 6-426,-5-5-149,4 9-531,-4-4 194,5 1-146,0 3 1,0-4-147,0 6 0,0-5 116,0 1-115,5-1 0,-3 4 15,6-4 1,-4 2-143,3-5 1,-3 0-203,4-4 250,-6 5 18,8-4 1,-7 4 137,5-5-37,-6 0-31,8 0 425,-3 0-228,4-5 0,4 0 9,0-3 1,2-2 112,-2 3 1,-2-4-81,2 0 0,-1 0-18,1-1 0,-2 5 226,2-1-13,-2 5-278,-2-2 1,-3 4-174,0-3 210,-1 3-58,5-4 1,-5 5-96,1 0 0,-2 5 183,2 3-334,2 2 234,-9 1 1,6 1-41,-4-1 0,-1 5-14,1 4 0,0-3 85,1 2-222,-3 0 160,4-1 0,-1 2-864,0-4 544,5-1 0,-7 0-1130,6 0 0,-6 1 85,2-5 856,2 0 473,-4 1 0,8 4 0,-4 2 0</inkml:trace>
  <inkml:trace contextRef="#ctx0" brushRef="#br0" timeOffset="68">16298 11592 7935,'0'-6'625,"0"1"1,1 6-406,3 3 0,-2 2 111,6 6 419,4 4-386,1-3 0,9 12 558,-3-2-500,2 7-249,2 5 0,1 2 196,3 4-1205,-3-4 963,4 8 1,-5-9-104,0 6 1,0-4 305,-1 4-562,1-5 251,0 2 1,0-4 15,0-1 1,-6-1-142,-1-3 1,0-2-422,-1-5 0,-1-1 100,-6-3 1,2-4-813,-2-7 573,-3 2 1315,0-9-2231,0 4 409,-4-5 1173,4 0 0,-5-5 0,0-1 0</inkml:trace>
  <inkml:trace contextRef="#ctx0" brushRef="#br0" timeOffset="69">16789 11775 7971,'6'-23'0,"-1"1"389,-5 3 1,0-1 362,0 5-88,0 0-268,5 3 0,-4 5 151,3-1 0,-4 7-256,-4 1 0,-3 7-161,-8 12 0,-3 3 205,-5 12-438,-5 8-156,-1 5 1,-2 9-3,1-3-641,15-22 1,0-1 865,-2-1 0,-1 1 0,2 1 0,-1 0-146,-13 26 0,-1-1-216,9-3 1,1-7-173,10-8 1,4-8 93,4-3 0,4-8-236,7-4 1,2-7 711,13-5 0,-3-1 0,8-2 0</inkml:trace>
  <inkml:trace contextRef="#ctx0" brushRef="#br0" timeOffset="70">17223 11935 7918,'-7'0'3415,"4"0"-2655,6 0-1061,-1 5 284,3 1 0,-5 7 354,0 2 0,0 3 103,0 5-229,0 5-34,0 1 1,1 5 177,3 0-315,-3 6 34,4-5 1,0 3 105,3-7 0,-2-3-122,2-5 1,-4-6-152,3-1 86,-4-4 9,7-5 1,-4 1-1540,6-4 773,-6 0 302,9-9 462,-7-1 0,13-16 0,-3-2 0</inkml:trace>
  <inkml:trace contextRef="#ctx0" brushRef="#br0" timeOffset="71">17314 11455 7972,'-18'-23'520,"2"6"0,11 1 2042,5 9-2209,5 2 1,6 5-18,1 0-1104,4 0 640,-3 0 0,8 5 128,-2 2 0,3 9 0,1 1 0</inkml:trace>
  <inkml:trace contextRef="#ctx0" brushRef="#br0" timeOffset="72">16275 13077 7976,'0'-12'-237,"0"1"-60,0 0 1,0 3 785,0 0 1,0 1 394,0-5-231,0 1-188,0 0 2,5 4 431,-4 2-530,4 5-264,-5 0 1,5 1 114,3 3 0,-2 8 5,2 7 1,2 7-183,1 5 0,3 2 88,-6 1 0,1 5-114,-2 3 1,2 3 2,-5 0 0,1 1-134,-1 0 1,-3-4 25,3-1 0,-3-5-123,-1-2 0,0-1 15,0-6 0,2-6-121,1-5 1,-1-4-934,2 0 444,2-6 116,0-1 1,2-10 181,-1-2 1,-4-5 77,1-3 1,-3-3 223,-1-5 1,-1 0 206,-3 1 0,-2-3 0,-6-1 0,-3 0 0,0-4 0,0 1 0,3-2 0,1-2 0,-1 4 0,2-4 127,2 3 1,0-2 93,4 5 0,-1 1 225,1 3 0,3 1-151,-3 3 1,1 0 119,-1 8 1,3-3 968,-3 6-432,3 3-744,1 0 0,1 6 1,3 3 1,6-1-91,6 4 1,4 1 15,-1 3 1,3-1-154,0-2 1,5 2 78,0-2 0,3-2-113,-3 2 1,3-6-248,-3 2 1,1-3 3,-2-1 1,-1-1 51,1-3 0,-2-2-43,-1-5 445,5-6-102,-4 4 0,4-8 8,-5 2 0,0-3 218,0-1 1,-4 1-197,0-1 0,-5 0 3,1 0 1,-4 1 335,-3 3 163,2 8-76,-9 1-223,4 9 0,-5-3-94,0 8 1,-1 8-174,-3 11 1,-2 8 102,-5 10 58,-1 1-324,1 9 0,1 4 226,2 2 0,-1 2-81,5-2 1,0-1-14,4-2 0,0 0-211,0-4 1,4-2-197,0-6 0,6-7 15,2-4 1,-1-11-763,4-1 1,-2-6 274,-2-6 0,1-2-791,-1-5 1678,1 0 0,-1-10 0,1-2 0</inkml:trace>
  <inkml:trace contextRef="#ctx0" brushRef="#br0" timeOffset="73">17154 13351 7814,'-6'0'812,"-4"0"1,8 1-246,-1 3-556,1-3 72,2 9 1,2-7 433,1 5-309,4-6-52,4 8 0,6-8 152,2 1 0,2 2-143,2-1 0,5 0-86,2-4 1,3 0 285,2 0-313,-6 0-12,4-5 0,-9 2 107,3-4 1,-1 1-100,-3-2 0,1-2-160,-9 2 1,1-2 61,-5-1 0,-3-1-47,-1 1 1,-4-1 3,1 1 1,-3-1 69,-1 1 0,-5 0-10,-3-1 0,-3 5-85,-4-1 1,-2 5 77,-2 0 1,-2 1-78,1 2 1,-1 5 99,-2 3 1,0 6-13,0 1 0,2 4-10,2-3 1,-2 4 14,6-1 1,0 2-1,4 2 1,4-1-71,3-3 1,4 2 3,4-2 1,4 2 44,7-2-341,3 2 219,5-8 0,3 4-59,1-6 0,5 0 74,-2 1 1,-1-6 109,2-2 0,-5-3-21,5-1 0,-6-5 261,2-2 0,-3-4-35,-1 0 1,-2-2 38,-1-2 1,0 2 1,-5-2 0,0 1 86,-3-1 0,-5 2 58,1-2 0,-6 2-68,2 2 0,-2 0 270,-2-1-348,0 6 23,0 1-136,0 5 1,0 5-140,0 2 1,0 7 125,0 2 1,0 3 5,0-4 0,3 5-147,1-1 1,4 1 79,-4-1 0,4 2-234,0-6 1,1 0 30,-1-3 0,2-2 27,-3-3 0,0 2 98,0-5 0,-3 0-115,4-4 0,-4-6 134,3-6 0,-3-1 155,4-6 0,-5-3 248,5-5 0,-4 0-181,3 4 1,-3-3 289,4-1 0,-4-1-188,3 2 0,1 1-115,3-1 0,1 7-69,-1 4 0,2 2-185,2 1 1,-2 6-99,2 2 0,-2 3-435,-2 1 0,4 5-2203,1 3 2825,-1 2 0,1 6 0,2 2 0</inkml:trace>
  <inkml:trace contextRef="#ctx0" brushRef="#br0" timeOffset="74">18479 12711 7862,'-18'-11'0,"7"0"-115,6 4 257,5 2 0,5 10 266,2 3 0,5 8-68,3 7 1,2 5 56,2 6 1,1 4-318,-5 1 0,0 4 115,-3-1 1,-2 6-146,-2 1 1,0 5-276,-4-5 1,0 3-49,-4-6 1,0 2-46,0-6 1,0-8-275,0-3 0,0-7 87,0-5 1,0-3-931,0-4 1435,5-1 0,-4-5 0,10-11 0,-5-7 0</inkml:trace>
  <inkml:trace contextRef="#ctx0" brushRef="#br0" timeOffset="75">18742 13282 7862,'1'-7'-1330,"3"-1"940,-3 6 513,4-3 1,-4 3 609,3-1 81,-3 1 0,3 1-378,-8 5 0,-2 9-209,-5-2 0,-1 8-221,1 0 0,-6 5 88,-2-1 1,3 6-164,1-6 0,2 2-37,1-2 0,2 0-67,3 0 0,2-5 106,5-3 1,5-2-44,2-2 1,5-1 80,3-2 0,8-3 180,7-5 1,3 0-88,1 0 0,3-1-238,-2-3 0,5-1-268,-6-3 0,-1-1-23,-2 5 1,-10 1 464,2 3 0,-7-6 0,0 0 0</inkml:trace>
  <inkml:trace contextRef="#ctx0" brushRef="#br0" timeOffset="76">19233 13374 7870,'-4'-8'1408,"0"1"-787,0 4 98,4-2-31,0 5 1,2 4-573,1 0 0,5 3-70,7-3 0,2 4 95,2-5 0,6 1-123,-2-4 1,6 0 43,-2 0 0,3 0-92,-3 0 1,3-5-46,-3-2 0,0 0 104,-4 0 1,-6-1-202,-1-3 0,-4-5 0,0 1 1,-5 0 113,1 3 0,-6 0 41,2-3 1,-4 2-11,-4-2 0,-2 6 19,-5 1 0,-6 2 8,-2-2 0,-2 3 9,-2 5 0,-5 1-2,-3 3 1,-2 6 178,-1 6 1,0 5-47,0 2 0,-1 4 92,1 3 1,6 3-218,5-2 0,7-2 9,8 1 1,4-3-69,8 3 1,8-3-185,7 3 1,9-6-35,6-1 0,5 0 88,7-4 0,-1-6-341,1-2 1,-5-7 75,-3 0 0,-3-3-25,0-1 0,-2-6-76,-3-6 0,2 1 540,-6-4 0,1-8 0,-4-1 0</inkml:trace>
  <inkml:trace contextRef="#ctx0" brushRef="#br0" timeOffset="77">19975 12711 7836,'-5'-11'0,"4"5"1295,-9 1-542,8 5-289,-3 5 1,5 2 143,0 8 0,0 8-111,0 8 1,-1 7 40,-3 4 1,3 3-133,-3 5 0,3-2-285,1 5 1,0 5 91,0 2 0,4 3 23,-1-2 1,6-6-126,-1 6 0,6-7-33,1-1 0,0-4-90,-3-11 0,-1-5-311,1-6 1,-1-4-657,0-4 1,-4-3 465,-3-4 513,-3-1 0,-6-4 0,-2-2 0</inkml:trace>
  <inkml:trace contextRef="#ctx0" brushRef="#br0" timeOffset="78">16435 14493 7906,'0'-11'-204,"0"-1"805,0 6 0,0 0 232,0 2 6,0 2-125,0-3-497,0 5 0,3 2-50,1 1 0,4 5 122,-4 7 1,5 4-28,-2 8 0,3 3-70,2 9 0,0-3 27,4 6 0,-4 0-53,4 4 1,-5-4-2,-3 0 0,0-2-24,-4 2 1,4-3 52,-4-4 0,1-1-264,-1 0 1,-3-5-115,3-2 1,-3-7-169,-1-1 1,4-5-515,0 1 95,-1-2 0,-3-5-1161,0-1 245,0-4 1687,0-8 0,0-8 0,0-10 0</inkml:trace>
  <inkml:trace contextRef="#ctx0" brushRef="#br0" timeOffset="79">16343 14653 7838,'-11'-23'161,"4"2"40,4 2 0,1-2-49,2 6 1,2 0 156,1 3 0,5 1-114,7-1 0,3 1 91,5 0 0,0 1-28,0 2 0,3-1-71,1 5 1,5-3-132,-2 3 0,3 0 79,1 4 0,1 0-13,-1 0 0,-1 1-4,-3 3 1,-3 7-110,-8 9 1,1 1 23,-4 2 0,-2 1-116,-7 3 1,2-2-57,-5 6 0,-4-5 101,-4 5 0,-9-2-27,2 1 0,-8 2 26,0-5 0,-3-3 26,-1-1 0,1-8 33,-1 4 0,1-1 9,3-3 0,-1-4 55,5-3 0,-1-2 142,5 2 1,3-3 234,1-5-215,4 0-355,-2 0 1,6 0 2,3 0 0,4 0-33,7 0 1,4 0 83,8 0 1,2 1 9,5 3 1,4-3 22,0 3 1,-1 1-18,-6-1 0,0 5 114,-4-2 0,0 7-45,-5 2 1,-4 3 84,-3-4 0,-2 5-150,-1-1 0,-6 3-10,-2 1 1,-4 1 83,-4 2 0,-8-1-7,-7 1 1,-6-3 176,-2-4 0,-8 3-118,1-3 0,-3-3-41,3-1 0,1-2-104,2-2 1,3-4-130,5-3 1,6-3-114,1-1 0,4 0-360,0 0 0,2-1 75,2-3 0,3-3-394,5-4 1,2-4 974,1 0 0,4-6 0,4 4 0</inkml:trace>
  <inkml:trace contextRef="#ctx0" brushRef="#br0" timeOffset="80">17200 14938 7904,'-12'0'0,"5"0"2527,-1 0-1148,6 0-1032,-3 0 0,5 6-121,0 1 0,0 5-27,0 3 1,0 3 66,0 4 1,0 3-23,0 1 0,3-2-246,1 3 1,1-3 86,-1-1 1,-3-4-420,3 0 0,1-9-247,-1 2-243,0-4-380,1-1-9,-4-2 0,6-10 1213,-4-3 0,4-7 0,4-3 0</inkml:trace>
  <inkml:trace contextRef="#ctx0" brushRef="#br0" timeOffset="81">17177 14676 7904,'-5'-18'296,"4"2"-198,-3 4 420,-3 6-559,6-4-432,1 8 1,8-1 101,7 6 371,-2-1 0,8 8 0,-3-4 0</inkml:trace>
  <inkml:trace contextRef="#ctx0" brushRef="#br0" timeOffset="83">22511 14847 7847,'0'-7'411,"0"-1"1,-2 5-44,-2 0 1,3 0-151,-3-1 1,2 3 18,-2-3 1,1 3-1,-4 1 1,-1 0-80,-3 0 0,-1 5 13,1 3 1,-4 2-61,0 1 0,-6 1 58,2-1 0,-4 5-111,-3 3 0,2 3 56,-3 1 0,3 4-145,1-1 1,5 5 5,3-5 1,2 5 9,2-5 1,1 5 26,2-4 1,3-1-121,5-3 0,5-4-58,3 0 1,7-5 64,4 1 0,4-3-28,3-5 1,4-2 43,4-5 0,5 0 9,3 0 0,-1-6 50,1-5 1,-4-5-2,4-3 0,-6-2 29,2 2 0,-7-3 14,-4-1 0,-8-3 77,-4-1 0,-8-5-57,-3 2 0,-2-3 0,-2-1 1,-9 1-24,-3 2 0,-7-1-95,0 6 1,-2 4 36,-2 7 0,0 4-10,0 3 0,0 3-20,0 5 0,2 1-114,2 3 0,-2 2-123,6 6 1,1 0 311,7 4 0,-3-4 0,3 5 0</inkml:trace>
  <inkml:trace contextRef="#ctx0" brushRef="#br0" timeOffset="84">22865 15361 7764,'-12'0'1981,"1"0"-852,4 0-853,2 5 1,7-2-230,1 4 1,0-4-207,5 1 0,-5-3-57,5-1 0,-2 1-356,2 3 1,2-3-6,-2 3 1,-2-3-1050,2-1 1626,-6 0 0,8 0 0,-3 0 0</inkml:trace>
  <inkml:trace contextRef="#ctx0" brushRef="#br0" timeOffset="85">23401 14984 7800,'-6'-11'0,"-4"-6"0,9 5 398,-3-4 0,3 4-33,1 0 0,1 1-9,3-1 1,-3 5-105,3-1 1,-3 4 565,-1-3-485,0 4 1,-1-2-77,-3 5 1,1 5-98,-4 3 1,-1 2-1,-3 1 0,-2 6-126,-2 2 1,1 2 81,-5 2 0,1 4-114,-1 0 0,-3 3 26,3-3 1,2 1-142,-2-2 1,8-2-18,0 3 1,3-4-18,1-4 1,2 1 26,5-5 1,5 1-120,2-5 0,9-1 107,3-2 1,6-3 71,2-5 0,1 0-48,-2 0 0,3 0 19,6 0 0,-6-5 109,-2-3 0,0-6 14,0-1 0,-4-1 126,-4 0 1,-5-1-147,1-6 0,-3 0 18,-5 0 0,-2-5-125,-5-2 1,-1-3 67,-3-2 0,-2 6-220,-6 3 1,-3 3-19,0 4 1,-4 3-27,4 9 0,-4-2-3,3 5 0,-3 0-174,4 4 1,0 4 37,4 0 1,4 5-570,3-2 997,3 4 0,1 0 0,0 0 0</inkml:trace>
  <inkml:trace contextRef="#ctx0" brushRef="#br0" timeOffset="86">23801 14927 7837,'0'-11'-82,"0"4"1,1-2 237,3 6 408,-3-1 0,3 4-137,-8 0 1,-2 1-25,-5 3 1,-2 2-122,-2 6 0,1-1-33,-5 0 0,1 6 22,-1 2 1,1 3-27,3 0 1,2 1-182,-2 0 1,7 0 123,5 0 0,1 0-217,2-1 1,7-2 77,4-1 1,6-5-198,5 1 0,1-4 87,0-3 0,4-3-17,-1-5 0,6 0 113,-1 0 0,-2-1 13,1-3 1,-6-3 100,-1-4 0,-5 0-95,-7-1 1,1-3 34,-1 0 1,-4-6-11,-4 2 0,-3-2-184,-3-2 1,0 0 30,-5 0 0,1 0-70,-5 1 1,-3-1 46,0 0 0,0 5-118,3 3 0,0 6-331,-4 1 0,4 6 196,-4-2 1,8 3-1737,0 1 2086,0 0 0,-3 0 0,0 0 0</inkml:trace>
  <inkml:trace contextRef="#ctx0" brushRef="#br0" timeOffset="87">24121 14904 7861,'-6'-5'210,"0"-1"312,6-6-213,0 6 0,2-3 361,2 5 0,2-3-276,5 3 1,1-1-130,-1 1 1,1 2-51,-1-6 1,0 5 10,1 0 0,1 1-173,2 2 1,-3 0 10,4 0 0,0 2 21,-1 1 0,4 0 33,-3 5 0,3-1-132,-4 5 1,0-1 43,-3 0 1,-1 5 45,0-1 0,0 5-35,-4-1 1,-2 3 17,-5 1 0,0-1-110,0 1 1,-5 0 27,-2 0 1,-5 0-132,-3 0 1,-5-1 68,-3 1 0,-6-1-79,6-3 1,-3-1 125,3-3 0,2-4-30,2 1 0,2-1 762,6-3-333,0 2-299,4 1 0,2-3-23,5 0 1,1-6 11,3 2 1,4 1-36,7-1 1,2 0-154,2-4 0,2 0-189,-2 0 1,7 1 127,0 3 1,1-3-171,-4 3 0,-2-3-53,-2-1 0,2 0-184,-6 0 0,0 0 26,-4 0 1,-3 0-833,0 0 1411,-1-5 0,5 4 0,-1-4 0</inkml:trace>
  <inkml:trace contextRef="#ctx0" brushRef="#br0" timeOffset="88">24852 14893 7998,'-4'-22'315,"0"3"0,2 4 546,5 7 1,0 3 126,5 5-410,-6 0-380,3 0 1,-6 7 77,-3 4 0,-2 7 3,-6 8 1,-4 5-87,-3 7 1,1-1-37,-1 5 1,-4-4-119,-3 4 1,-1-6 142,4 2 1,0-2-390,0-2 1,2-5 155,2-2 0,2-4-1609,6-4 386,5-3-241,0-9 1330,6-2 1,0-20 0,0-4-1</inkml:trace>
  <inkml:trace contextRef="#ctx0" brushRef="#br0" timeOffset="89">24692 14790 7854,'-12'-10'0,"1"2"0,5 2 72,2 2-193,3 3 1,2-3-92,3 8 0,-2 1-684,6 3 896,-6 2 0,9-4 0,-5 5 0</inkml:trace>
  <inkml:trace contextRef="#ctx0" brushRef="#br0" timeOffset="90">24840 15281 7956,'-11'0'1435,"0"0"-1111,4 0 1,2 1 2465,5 3-2037,5-3 1,-2 5-702,4-6 0,-3 0-655,4 0 0,-6 1 603,2 3 0,2-3 0,1 4 0</inkml:trace>
  <inkml:trace contextRef="#ctx0" brushRef="#br0" timeOffset="91">22602 10644 7893,'0'-7'-257,"0"-1"1,0 0 479,0-3 1,0 0 400,0-1 1,0 1-366,0-1 0,5 5-104,3-1 0,2 0 9,1-3 1,2 3-56,2 1 1,3 3-134,5-4 0,0 5 121,-1-5 0,-3 5-77,0 0 0,0 1 0,4 2 0,0 0 89,0 0 0,-5 0-152,-3 0 0,1 4 119,0 0 1,-6 5-113,-6-2 1,1 4 29,-1 0 0,-2 0-156,-6 1 1,-2-1 127,-5 1 0,-2-2-14,-2-3 1,2 4 180,-2-4 0,-2 0-60,2 0 223,0-4-216,3 7 1,5-9 64,-1 3-96,6-3-50,-4-1 0,8 4 29,2 0 0,-2 3-114,6-3 1,3 5-31,4-1 0,6 2 63,-2 1 1,2 1-60,2-1 0,0 1 100,0-1 0,0 4 5,-1 0 0,0 5 4,-3-5 1,0 5 1,-7-1 1,0-1 6,-8 1 1,0-1 9,-4 1 1,-3 2 37,-4-2 0,-2-2 121,-10-2 1,-4-2 54,-4-2 0,-1-1-49,2-2 1,2 1-19,-3-5 1,3-1-178,1-3 0,5 0-180,3 0 1,2 0 0,2 0-345,-1 0-523,6 0 1,2-3 73,8-1 987,8-5 0,5 3 0,6-6 0</inkml:trace>
  <inkml:trace contextRef="#ctx0" brushRef="#br0" timeOffset="92">23230 10690 7893,'0'-28'413,"0"0"159,0-2 1,1 3-196,3 8 0,2 2-128,6 6 1,-5 0 27,1-1 0,-4 5-48,4-1 0,-5 5-116,5 0 0,-6 3 17,2 3 0,-2 4-77,-2 4 1,3 2 75,1 2 1,0-1-146,-4 5 0,0-1-58,0 1 0,0 2-4,0-1 1,-1-3 43,-3 2 1,3-3 96,-3 3 0,3-5-88,1 1 1,3-6 11,1-2 0,1 0-9,-1 0 1,2-2 2,6-5 1,-5 0-3,1 0 0,0 0-45,3 0-102,1 0 1,-1 0 135,0 0 0,1 2 3,-1 1 1,1 0 50,-1 5 0,0-1-20,1 5 0,-1-5 8,1 1 0,-1 3 35,1 4 0,0 2 133,3-2 0,-2-1-85,2 5 0,-3-5 111,-5 1 0,2 3-112,-5 1 1,0-1-17,-4 1 0,0-1-126,0 1 1,-9 1 48,-2-5 0,-5 1 13,1-5 1,-1-3-103,-3-1 0,-2-4-203,6 0 0,-4-1-160,4-2 0,0 0-424,3 0 0,2-5 877,2-3 0,-7-7 0,3-3 0</inkml:trace>
  <inkml:trace contextRef="#ctx0" brushRef="#br0" timeOffset="93">23287 10530 8147,'-6'-23'636,"2"5"-356,8 3 1,6 6 328,5 2 1,5 3-238,0-4 1,2 2-123,5-2 0,2-1-19,5 6 1,-2-5-16,2 4 0,-2 0-131,6 4 0,-2-3-177,-2-1 0,-4 0-379,1 4 0,-6 1-76,2 3 1,-3 2-1549,-1 6 2095,0-1 0,0 1 0,-1-1 0</inkml:trace>
  <inkml:trace contextRef="#ctx0" brushRef="#br0" timeOffset="94">24304 10587 7893,'1'-16'575,"3"4"0,-2 6-44,6 6 202,-1-5-495,0 4 1,-2-2 116,-5 11 0,-5 0-91,-3 12 1,-6 2-73,-1 5 1,-5 9-123,1-2 1,-3 3 72,-1-3 1,-1 4-118,-3 0 1,3 1 72,-2-1 1,3-7-180,4-1 0,0-4-65,7-3 0,0-6-531,8-1-1299,0-4 915,4-5 1060,0-2 0,5-10 0,1-2 0</inkml:trace>
  <inkml:trace contextRef="#ctx0" brushRef="#br0" timeOffset="95">24098 10507 7893,'-5'-11'382,"-3"-1"156,-2 1 1,5 5-452,5 2 1,1 3 69,7 1 0,0 1-515,3 3 0,0-2 178,1 6 180,4 4 0,-3 6 0,4 5 0</inkml:trace>
  <inkml:trace contextRef="#ctx0" brushRef="#br0" timeOffset="96">24338 11010 7893,'-12'0'0,"1"0"2264,0 0-1030,4 5-1148,7-4 0,3 8-864,4-5-1053,1 0 1831,3 1 0,6-4 0,1 4 0</inkml:trace>
  <inkml:trace contextRef="#ctx0" brushRef="#br0" timeOffset="97">22785 11786 7893,'0'-16'0,"1"3"90,3-2 1,2-2 145,5 2 1,5-1 154,-1 0 0,5 4-117,-1-3 1,3-2 368,1 2 0,0 3-152,-1 5 0,5 3-20,0-4 0,1 6-196,-2-2 1,-2 8-62,3 3 0,-7 4-104,-1 0 0,-5 6-179,2 2 0,-9 3 22,-3 5 1,-5 2 85,-7 5 1,-1 2-284,-10 2 0,-4-2 69,-3 2 1,-5 1-17,5-1 0,-1-1 35,4-7 0,4-2 75,0-5 0,9-1-104,-2-3 31,9 2-91,-2-8 0,6 2 46,3-7 0,6-3-9,5-5 1,7-5 45,0-3 1,1-2-100,4-1 0,1-1 162,-2 1 0,1-1 173,-4 1 0,-1 1 189,-3 2 1,1-2-135,-5 2 1,-4 3 542,-3 2-271,0 1-153,-2 2 1,0 0-8,-2 0 0,-3 5-54,3 3 1,1 2-102,-1 2 0,4-1-156,-4 0 0,4 1 66,0-1 0,0 2-109,3 2 1,-2-2-30,6 2 1,3-4 100,1-3 1,0 1-62,4-5 1,-2 3 97,10-3 1,-2-1 8,2-7 1,3 1 35,0-4 0,0-2 6,4-6 1,-7 1 72,-4-5 1,-5 1-99,-3-1 1,-2-3 107,-6 3 0,-4-6-80,-4-2 1,-8-1-86,-6 2 0,-7 2 35,-8-3 0,-4 4-7,-4 4 0,-4 3-30,0 4 0,-4 6-18,4 2 1,-4 4-112,4 4 0,0 2-41,4 6 0,5-1-383,2 0 1,8 5 220,4-1 0,3 1-515,5 0 0,2-4 10,5 3 874,0-2 0,10 4 0,2 0 0</inkml:trace>
  <inkml:trace contextRef="#ctx0" brushRef="#br0" timeOffset="98">24315 11878 7893,'0'-12'0,"0"-3"479,0 0 1,5 5 1868,3 6-1529,2 3-425,-4 1-134,-1 0 0,-7 6 13,-6 5 1,-5 6-16,-9 6 1,-6 5-14,-3 2 0,-2 7-71,-1 1 0,4 0 16,-1-4 0,2 6-295,-2 1 0,3-1 98,6-2 0,3-4-283,0-3 0,6-1-134,1-7 1,2-3-1239,7-8 471,-1-6 0,5-1 1191,3-5 0,7-10 0,7-3 0</inkml:trace>
  <inkml:trace contextRef="#ctx0" brushRef="#br0" timeOffset="99">24121 11672 7893,'-15'-13'335,"-1"-2"0,-1 6 1329,5-2-912,3 7-644,9-1 0,5 5-430,3 0 0,3 5 262,5 3 0,-2 6-1422,5 1 1482,-5 5 0,7 3 0,-3 6 0</inkml:trace>
  <inkml:trace contextRef="#ctx0" brushRef="#br0" timeOffset="100">24395 12220 7893,'-11'0'1071,"-1"0"1509,1 5-1894,4 2 1,2 0 108,5 1-637,0-5-71,5 2 1,-2-4-1617,5 3 1529,-6-3 0,8 9 0,-3-4 0</inkml:trace>
  <inkml:trace contextRef="#ctx0" brushRef="#br0" timeOffset="101">23082 13225 7893,'0'-7'77,"0"-1"272,-6 1 72,5-5 0,-8 4 165,6 1-177,-1 4 0,4-3 364,0 2-63,0 3-187,0-4 210,0 5-526,0 5 0,4 5-14,-1 5 0,6 7-197,-1 1 1,1 3 93,-2 5 0,2 2-196,-5-3 0,4 3 26,-5 2 1,3-5-102,-3 0 1,-1 0-101,1 0 1,-1 2-212,-2-6 0,0 1 47,0-4 0,1-5-265,3-3 0,-3-2-1316,3-2 1089,-3-5 937,4-1 0,-4-5 0,5 0 0</inkml:trace>
  <inkml:trace contextRef="#ctx0" brushRef="#br0" timeOffset="102">23458 13294 7806,'0'-17'0,"-1"9"425,-3-4 1,3 7 1668,-3-3-1679,3 6 1,1-2-227,0 8 0,0 2 45,0 6 1,-4 4-65,0 3 1,-3 4-155,3 4 1,-4-2 55,5 5 0,-1-3-164,4 4 0,1-6 44,3 2 1,2-3-160,6-1 0,0-2 101,4-2 0,1-2-39,6-6 0,1-5-42,3-2 0,3-5 82,8-7 1,-2-1 163,2-10 0,-4 0-48,-3-3 0,-3-1 139,-5 0 1,-6-5 83,-2-2 1,-3-3-53,-4-2 1,-3 4-42,-5-4 1,0 6-55,0-9 0,-9 6-3,-3-2 1,-3 5-82,0 6 0,-3 3-174,-5 4 1,0 3-29,1 9 0,-1 1-260,0 7 0,1 0-563,3 7 1,4-2 449,7 6 1,0 3 571,4 1 0,0-2 0,4-1 0</inkml:trace>
  <inkml:trace contextRef="#ctx0" brushRef="#br0" timeOffset="103">24304 13260 7889,'0'-22'734,"0"3"0,1 4 2786,3 7-4517,2 3 556,0 5 1,-3 6 787,-11 6 1,-6 8 37,-12 7 0,-5 8 142,-7 0 1,4 5-320,0-2 0,1 0-136,6-3 0,0-1-149,4 0 1,4-5-221,0-2 0,9-3-1916,-1-1 1245,2-5 968,3-2 0,1-9 0,5-2 0</inkml:trace>
  <inkml:trace contextRef="#ctx0" brushRef="#br0" timeOffset="104">24018 13100 7807,'-5'-7'5,"5"4"0,6 1-159,10 2 0,1 2 154,6 1 0,-5-1 0,-2 3 0</inkml:trace>
  <inkml:trace contextRef="#ctx0" brushRef="#br0" timeOffset="105">24315 13591 7825,'-6'0'6097,"1"5"-5185,5-4-130,0 9-958,0-8-424,0 3 1,-2-2 599,-1 1 0,-4 5 0,-4-2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17017 15966 24575,'0'0'0</inkml:trace>
  <inkml:trace contextRef="#ctx0" brushRef="#br1">14653 10473 7931,'0'-11'17,"0"4"1,0 1 1577,0 2-496,0 3-126,0-4-647,-5 5 0,4 5-50,-3 2 0,3 4-45,1 0 0,-4 5-11,0 3 0,0 4-92,4 4 1,0-3 69,0 3 0,0 1-163,0-2 1,0 5 77,0-5 0,0 4-212,0-8 0,0 6-102,0-9 0,0 4-117,0-8 0,0 1-459,0-5 0,4 1-23,0-1-607,0-5 478,-4-1 528,0-5 1,-6-10 0,0-2 0</inkml:trace>
  <inkml:trace contextRef="#ctx0" brushRef="#br1">14390 10713 8782,'12'-7'2015,"4"-1"-1516,3 4 0,0-5 70,4 1 0,2 2-2,10-2 1,-5 4-139,1-3 1,-5 3-127,5-4 0,-10 6-308,2-2 0,-6 3 89,2 1 0,-5-4-1679,1 0 1246,-2 0 1,-2 4-1427,0 0 1,-3 0 1774,0 0 0,4 5 0,6 2 0</inkml:trace>
  <inkml:trace contextRef="#ctx0" brushRef="#br1">15441 10324 7880,'-8'-7'0,"1"-1"284,4 1 1,-3 0 445,2 3-163,3-2 0,-4 4 210,5-6-85,0 5-403,0-2 1,-2 5-56,-1 0 1,1 2-107,-1 1 1,1 4 89,2 4 0,0 2-112,0 2 1,-1-1 16,-3 5 0,3-5-173,-3 1 1,3 2-226,1-2 0,0 4 175,0-4 0,0 1-212,0-5 282,0 5 0,-1-3-15,-3 2 1,3-6-2,-3-1 1,2-4-231,2 3 276,0-4 27,0 2 50,0-5 1,6 0 32,1 0 1,5 0-101,3 0 0,1 1-4,3 3 1,3-3 19,-3 3 0,-1 1-23,1-1 0,0 1-27,4-1 1,-4 2-8,0 6 0,-5-5 0,1 1 1,-2-1-93,-2 5 0,-1 3-76,-2 0 1,-3 4 40,-5-3 1,-1 4 52,-3-1 0,-4-1 31,-7 1 1,1-4 46,-5 4 1,0-5-10,-4 1 0,0-2 137,0-2 0,-1 1-42,-2-1 0,2-3-80,-3-1 0,3-4-273,1 1 1,4-3 105,0-1 1,1-1-581,-1-3 0,4-2 310,7-6 0,-2 2 458,2 2 0,3-7 0,0 2 0</inkml:trace>
  <inkml:trace contextRef="#ctx0" brushRef="#br1">15338 10222 7912,'0'-7'701,"5"2"0,3 1-223,7 1 1,-1-1-70,5 4 1,0 0 82,4 0 0,1 0-105,3 0 0,-2 0-26,6 0 0,-5-4-95,5 0 0,-6-3-147,2 3 0,-3 0-164,-1 4 0,-4-4-235,0 0 0,-5 1-413,1 3 0,-2 0-734,-2 0-444,0 0 1871,1 0 0,-6 0 0,-1 0 0</inkml:trace>
  <inkml:trace contextRef="#ctx0" brushRef="#br1">15955 10804 7844,'0'6'408,"0"0"425,0-6 756,0 5-416,0-4 25,0 4 37,0-5-1514,0 5 377,0-4-491,0 4-2949,0-5 3342,5 0 0,6 0 0,7 0 0</inkml:trace>
  <inkml:trace contextRef="#ctx0" brushRef="#br1">16172 10290 7907,'-5'-6'-749,"0"-4"562,-3 2 0,-1 2 928,5-2 118,1 6 202,3-9-324,0 10-489,0-9 1,5 9 109,2-3 1,4 3-139,0 1 1,4-2-1,0-1 1,10 1 25,-3-1 0,9 0-143,-1-1 0,3 3 48,2-3 1,-1 2-84,0-2 0,-3 2 6,-1-1 1,-5-2-88,2 1 0,-4 0 90,-4 4 1,1-1 140,-5-3-163,1 3 133,-5-4-258,-5 5 0,-1 1 58,-5 3 0,-1-2-41,-3 6 1,-2-1 67,-5 5 1,-2 3-96,-2 0 1,1 7 17,-5 1 0,5 1 56,-1 6 0,-3 1-108,-1 3 1,1 0 96,-1 1 0,5-5-14,-1 0 1,2 0 73,2 0 1,0-2 130,4-5 0,-2 0-111,5 0 0,0-4 350,4 0-469,0-5 0,0 2 171,0-5-527,0-4 189,0 3-745,0-9 1,2 4 36,1-5 0,3-1-266,1-3 1,3-1 1196,-2-2 0,2-9 0,1 4 0</inkml:trace>
  <inkml:trace contextRef="#ctx0" brushRef="#br1">16777 10245 7980,'5'-8'141,"3"0"1,-2 2 275,2-2 1,0-1-274,3 6 1,-3-5 93,-1 4 1,1-3 275,3 3 0,1 0-125,-1 4 1,4-4-112,0 0 1,5 1-41,-5 3 1,4 0-126,-4 0 1,2 0 18,-2 0 1,-1 0 36,5 0 0,-4 0-101,4 0 0,-5 0-7,1 0 0,2 0-126,-2 0 19,0 0 41,-3 0 1,-2 1-6,-3 3 0,-2-2 30,-5 6 1,0-1 43,0 5 1,-1 3 8,-3 0 0,-2 7 8,-5 1 0,-2 1-18,-2 6 1,1 1 167,-5 3 1,0 2-100,-4 2 0,4-3 248,0 3 1,5-4-71,-1-3 1,3 1 42,4-6 1,0 5-116,4-5 0,-4 0-173,4-7 0,-3 2-53,3-2 0,0-2 256,4-2-1367,0-2 854,0-2 0,-1-1-2487,-3-2 1198,3-3 1534,-4 0 0,5-4 0,0 5 0</inkml:trace>
  <inkml:trace contextRef="#ctx0" brushRef="#br1">17497 10507 7840,'-5'-6'0,"3"-4"315,-3 8 107,5-8 16,0 9 1,0-5 224,0 2-398,-5 3 1,-1-3-68,-5 8 1,-1 2-27,1 5 1,-5 2-15,1 2 1,-5-1-79,1 5 0,1-1-76,-1 1 0,5 1 59,-1-4 0,7-1-125,4-4 1,3 1 11,1-1 1,0 1-15,0-1 1,1-3 53,3-1 0,3-4 28,4 1 0,6-3 12,2-1 1,-2 0 5,2 0 0,0-5-88,4-3 1,-1-1 77,-3 2 1,-3-4-27,-4 4 0,-1-3 27,1-2 0,-5-3-12,1 0 0,-6 0-23,2 3 1,-3 1-10,-1-1 1,-1 1-151,-3-1 1,-1 1 108,-2 0 1,-3-1 0,2 1 1,2 1 24,-2 2 0,4 3 116,-3 5-166,4-5 100,-2 4 22,5-4 1,1 5 13,3 0 0,7 1 73,8 3 1,3-3-72,1 3 0,0-3 108,0-1 1,3 0-61,1 0 0,3-1 229,-3-3 0,5 1-64,-2-4 0,-2 4 10,-1-1 1,-4-1-157,-4 1 1,-3 1-208,-5 3-474,1 0 1,-4 0 119,-1 0-1195,-4 0 252,-8 0 0,-2 1 1381,-4 3 0,-1-3 0,6 4 0</inkml:trace>
  <inkml:trace contextRef="#ctx0" brushRef="#br1">18056 10039 7936,'-5'-11'0,"3"-1"54,-6 1 0,6 3 301,-2 0 420,3 6 904,1-3 233,0 5-1425,0 5 1,0 5-108,0 5 1,5 6 20,2-2 1,3-2-66,2 2 0,6 0 78,4 4 0,1 0-31,4 0 1,2 0-119,2 0 1,0 3-101,0 1 0,0 5 83,-4-2 0,0 3-278,-4 1 1,-6 1 99,-1-1 1,-5 4-234,-3 0 1,1-2 40,-6-2 0,1-4-64,-4 5 1,-5-2-251,-3-7 1,-3 5 176,-4-5 1,-7 0-287,-4-7 0,-6 1 158,1-5 0,3 1-552,2-5 1,2 0 405,1 1 0,4-6-2130,0-2 2663,5 2 0,-3-4 0,6 3 0</inkml:trace>
  <inkml:trace contextRef="#ctx0" brushRef="#br2">17154 8680 7983,'5'-12'13,"-4"1"1,8 3 612,-5 1-176,0 4 367,1-7-91,-4 4 87,9-6-512,-8 1 0,4 5-33,-2 2 1,-3 1 196,3-1-16,-3 3-469,-1-4 86,-5 15 1,-1 4-57,-6 13 0,-3-2 44,0 6 0,-5 0-63,1 7 1,-3 3 18,-1 5 0,0-1-114,1 1 0,-3 0 76,-1-1 1,0 5-164,-4-1 0,1 1 148,-2-4 0,3-6 65,6-2 1,0-3 40,3-5 0,2-2-70,6-5 1,0-2-75,-1-2 0,5-3-102,-1-9 44,5 3 0,-2-7-462,5 5 750,0-6-1176,0 3 285,0-5-74,0-5 1,0-1 282,0-6 1,0 5-9,0-1 0,0 0 216,0-3 0,0 3 325,0 1 0,0-1 0,0-3 0,0 3 0,0 1 0,0-1 0,0-3 0,0-1 0,0 1 0,0 3 0,0 0 0,0 1 0,0-5 0,0 5 857,0-1 131,0 6 279,-5-8-421,4 8-326,-4-3 1,4 10-115,-3 3 0,3 2-181,-3 1 0,2 5 2,2-1 0,0 4 12,0-4 0,0 5-206,0-1 0,0-1-65,0 1 1,0-1-109,0 1 1,0-2-99,0-6 0,0 0 109,0 1 0,0-5 32,0 1 94,0-5 208,0 2-145,-5-5 700,4 0-449,-4 0 0,5-5 48,0-3 0,1 0-139,3-3 1,2 2-20,6-6 1,4 1-165,3-1 1,3 2 76,1-2 0,0 2-161,0 2 1,-4 0-91,0 4 1,-4-2-67,4 5 0,-5 0-369,1 4 0,-2 0-1793,-2 0 2365,-5 0 0,10 5 0,-4 2 0</inkml:trace>
  <inkml:trace contextRef="#ctx0" brushRef="#br2">18022 7675 7981,'-6'-5'-115,"-1"3"-56,4-1 730,1-4-285,-3 1 0,4-5-6,-3-1 0,3 5-34,-3-1 1,3 4 474,1-4-215,0 1-50,0-5-250,0 1 1,5 3-104,3 1 1,2 3 53,1-4 0,1 6 64,-1-2 0,2-1-183,2 1 1,-1 0 103,5 4 0,-1 0-150,1 0 1,1 0 87,-5 0 0,0 5-68,-3 3 0,-5 2-27,1 2 0,-5 0-124,0 4 0,-3-3-9,-3 7 0,-4-1 112,-4 3 0,-6 5-162,-2 0 1,-1 1 101,1-2 1,-3-2-60,3 3 0,2 1 93,-2-1 0,5-1 44,-2-3 1,4-4-9,0 0 0,5-6 9,-1-2 1,6 1 256,-2-5-184,2-2 122,2 0 1,2-5-33,2 0 0,2 0 222,5 0 0,1 0-56,-1 0 1,6 0 50,2 0 1,1-3-22,-1-1 0,3 0-161,-3 4 0,2-4-46,2 0 0,-4 1 90,0 3 1,-5 0-356,1 0 1,-2 0 69,-2 0-978,1 0-281,-1 0 247,-4 0 1,-1 0-410,-2 0-399,-3 0 1892,4 0 0,-5 0 0,0 0 0</inkml:trace>
  <inkml:trace contextRef="#ctx0" brushRef="#br2">18605 7698 7992,'0'-12'0,"0"1"635,0-1-28,0 1-243,0 0 88,-5-1 16,-2 6 1,0 1-163,-1 5 1,0 0-130,-3 0 1,-1 5-43,1 2 0,-4 7 91,0 2 0,-2 4-202,2-1 0,2 3 148,-2 0 0,6 1-130,1 0 0,2-1 27,-1-3 0,1 2-198,6-2 0,0-1-11,0 1 1,6-5-25,1 1 0,5-3 2,3-5 0,-1 2 169,5-5 1,0 0 156,4-4 1,1-5-105,2-3 0,-1-2 41,1-1 0,2-1-67,-1 1 0,-2-2 52,-6-2 1,-1 2-68,-3-2 0,-3-2-15,-1 2 1,-5 0-309,-6 3 0,0-3 136,0 0 0,-1 0-390,-3 3 1,-6 0 196,-5-4 0,-5 8-134,1-4 1,-3 5 129,-1-1 1,4 2-60,0 2 1,5 2 98,-1-1 1,2 1-442,2 2 766,4 5 0,-3 2 0,4 4 0</inkml:trace>
  <inkml:trace contextRef="#ctx0" brushRef="#br2">19027 7652 8043,'5'-6'19,"-3"-5"404,3 10 167,-5-9 1,-2 9-126,-1-3 1,-4 3-126,-4 1 1,-1 5-85,1 2 0,-1 5-11,1 3 1,-4-1-220,0 5 1,-1 0 150,5 4 1,1 0-183,2 0 0,-1-1-44,5 1 0,1 0-56,3 0 1,0-5 19,0-3 0,5 1 15,2 0 0,7-2-60,2-7 0,4 2 83,-1-5 1,2 0 132,2-4 1,4-2-84,0-1 1,-1-4 181,-3-4 1,0-4-7,0-1 1,0 0 107,-1 1 1,-2 2-95,-1-2 0,-5-3-18,1-1 0,-4 1-138,-3-1 0,1-1 111,-6-7 0,1 3-267,-4-2 1,-6 1 68,-6 3 0,0 3-302,-7-1 1,-5 7-22,-7-3 1,2 9-169,-1 3 0,3 3-198,-4 1 1,6 5 292,-2 2 1,7 9 445,1 3 0,5 2 0,-2 2 0</inkml:trace>
  <inkml:trace contextRef="#ctx0" brushRef="#br2">19553 7800 7968,'-7'0'758,"2"0"125,5 0 25,0-5-281,0 4-368,0-4 0,5 5-36,3 0 1,2 0 28,1 0 1,1-1-30,-1-3 0,6 3 0,2-3 1,-1 3-85,1 1 1,0-4 46,3 0 0,1 0-256,0 4 1,-4-4 91,0 1 0,-5-1-260,1 4 1,-2-2 29,-2-1-767,1 1 138,-1-3 297,-4 5 1,-1 0-2103,-2 0 2642,-3 0 0,4 0 0,-5 0 0</inkml:trace>
  <inkml:trace contextRef="#ctx0" brushRef="#br2">20249 7515 7961,'0'-6'-780,"0"-5"2275,5 5-297,-3 0-76,3 1-745,-5 5 0,0 1-120,0 3 1,3 2 20,1 6 0,0 3-41,-4 0 0,0 5 8,0-1 0,0 3-53,0 1 1,0 0-89,0-1 0,4 1-3,0 0 1,1 1-163,-1 3 0,-3-4-165,3 0 1,1-1 142,-2-3 1,5-2-140,-4-2 1,0-2 88,-4-2 0,0 1-50,0-1 1,4-3-459,-1-1 183,1-4 0,-4 3-548,0-2-483,0-3-292,0 4 1781,0-5 0,0 0 0</inkml:trace>
  <inkml:trace contextRef="#ctx0" brushRef="#br2">20626 7458 7898,'0'-8'-108,"0"1"1158,0 4-322,0-2 30,0 5-394,0 5 0,0 3-99,0 7 1,0-1-94,0 5 1,0-4 43,0 4 1,0-4-176,0 4 1,0-1 96,0 1 1,0 2-268,0-6 0,0 1 60,0-1 1,0-6-54,0 3 1,0-3-83,0 2 1,0-3 76,0-1 1,-1-4-87,-3 1 141,3 2 50,-4-5 37,5 4 248,0-5-256,0-5 0,1 4 69,3-3 1,-2-1-52,6 1 0,0-3 59,3 3 0,0-4-52,1 4 0,0 1-21,4 3 0,-4-4 29,4 0 1,0 0-9,-1 4 1,4 0-38,-3 0 1,-1 2 0,-4 1 1,1 0-4,-1 4 24,0 1 0,0 4-22,-4-1 1,-2 4 18,-5 0 1,-5 4-43,-2-3 1,-5 3-21,-3-4 1,1 5-116,-5-1 1,0-2 99,-4-2 0,4-2-17,0-2 0,1-1-155,-1-2 0,-1 1 48,5-5 1,0-1-485,3-3 395,-4 0 1,3 0 275,-2 0 0,2-5 0,2-1 0</inkml:trace>
  <inkml:trace contextRef="#ctx0" brushRef="#br2">20569 7538 7910,'5'-7'248,"-4"-3"0,9 9 18,-2-3 0,4 2 55,3-2 0,-1 3 19,5-3 1,0-1 163,4 1 1,1-1-355,2 1 1,1 1 39,7-4 1,-7 3-415,3-4 1,0 6 213,-4-2 0,1-1-886,-4 1 0,-2 0 261,-2 4 1,-2 0 634,-6 0 0,1 0 0,-1 0 0</inkml:trace>
  <inkml:trace contextRef="#ctx0" brushRef="#br2">21129 7561 7910,'0'6'329,"0"4"0,-5-7 5,-3 4 1,2 1-118,-2 3 1,0 2 277,-3 2 1,1-1-142,2 5 1,-1-4-242,5 4 1,-3 1-102,3 2 0,0 1 65,4 0 1,0-4-30,0 0 1,5-4 94,3 4 0,2-5-399,1 2 1,1-8 126,-1 0 1,5-5-32,-1 0 0,5-1 162,-1-2 1,3-5 56,1-3 1,-1 0 30,1-3 0,3 2 148,-4-6 1,4 1 20,-7-1 1,-3 1-92,0-5 0,-4 2-22,0-6 0,-5 3-6,1-7 1,-6 3-199,2 1 1,-4 1 47,-4-1 1,-3 0-316,-8 0 0,-8 5-4,-8 3 0,-3 4-167,-4 3 1,1 3-405,-5 5 1,6 5 350,-3 3 1,4 3 548,1 4 0,-1 3 0,1 5 0</inkml:trace>
  <inkml:trace contextRef="#ctx0" brushRef="#br2">17862 8280 9423,'12'0'363,"-1"0"0,0 0-169,1 0 1,3 0-29,0 0 0,4 0 18,-3 0 0,4 0-98,-1 0 1,3 0 97,0 0 0,1-4-77,0 1 0,4-1-5,-1 4 1,6-4 5,-1 0 1,2-1-34,1 1 0,0 3 30,0-3 0,-2-1-69,2 1 1,-6-1 78,6 1 0,-2 3-69,2-3 1,-3 3 65,-1 1 0,1 0-180,3 0 1,-3 0 47,-1 0 1,-1 0-50,2 0 1,0-1 12,-4-3 1,5 3 81,-2-3 1,2 1-21,-2 0 1,3 1-8,-2-2 1,-2 3-37,1 1 0,-3-4 39,4 1 1,-5-1-19,5 4 0,-6-4-20,2 0 1,-3 0-5,-1 4 1,0 0-107,-1 0 0,0 0 122,-3 0 1,4 0-10,0 0 0,1-1-1,6-3 0,-3 3 144,3-3 0,1 3-118,3 1 1,0-4 10,1 0 0,-5 0-5,0 4 1,-4 0 10,1 0 0,-3 0-77,-2 0 1,-3 0 73,1 0 0,-5 0-89,4 0 0,-4 0 65,4 0 0,0 0 8,4 0 1,-4 0-19,0 0 1,1 0-14,7 0 0,-3 0 28,3 0 1,-3 0 0,-1 0 1,0 0 38,-1 0 1,2 0-36,3 0 0,-3 0 86,3 0 1,-3 0-81,-1 0 0,0 0 96,0 0 0,-1 0-82,1 0 1,1 0-110,3 0 1,-3 0 49,3 0 0,-3 0-129,-1 0 0,0 0 59,-1 0 0,2 0 82,3 0 1,-2 0-58,6 0 1,-4 0 17,3 0 0,-1 0 134,2 0 0,0 0-82,-4 0 1,4 0 207,-5 0 0,1 0 2,-4 0 0,-1 0-18,1 0 1,0 0-107,0 0 1,0 0 12,0 0 1,1-3-14,2-1 0,-1 0 7,1 4 0,-3 0-91,-4 0 1,1-4 62,-4 0 0,3 1 41,-4 3 1,0 0 2,-3 0 1,-1 0 101,0 0 1,5 0-33,-1 0 1,0 0-70,-4 0 1,1 3 38,-1 1 1,1 4-12,-1-4 1,1 3-104,-1-3 0,0 4 93,1-4 1,-5 3-110,1-3 1,0 1 46,3-1 0,1-2 18,-1 6-206,0-5 239,1 7-419,-1-9 1,-3 4-88,-1-5-654,-4 5 477,2-4 0,-10 4 588,-3-5 0,-12 0 0,-4 0 0</inkml:trace>
  <inkml:trace contextRef="#ctx0" brushRef="#br2">18913 8520 7962,'-8'0'0,"1"0"0,3 0-41,-4 0 1,4 0 168,-3 0 0,3 0 330,-4 0-80,6 0-185,-8 0 0,5 5-119,-3 3 0,2 2 104,2 1 1,1 1-128,-4-1 1,4 4 93,-1 1 0,3 0-120,1-1 0,0-2 116,0 2-48,0-2 0,5-2-69,3 1 0,-2-2 9,2-3 0,1 0 122,6-3 1,-2-3-67,2 3 1,3-3 132,1-1 1,-2-4-109,2 0 1,0-5-31,4 2 0,-4-3-14,0-2 1,-5 1-87,2-1 0,-5-3 63,-3 0 1,0 0-16,-4 3 1,0 1-212,-4-1 1,-1 1 56,-3 0 0,-2-1-467,-6 1 0,0-1 217,-4 1 0,0 0-151,-3-1 0,-1 6 146,4 2 0,-4-1-53,1 1 1,1 0 137,-1 4 0,4 4 54,-4 0 1,5 5 237,-1-2 0,2 5 0,2 3 0,-1-2 0,1 3 0</inkml:trace>
  <inkml:trace contextRef="#ctx0" brushRef="#br2">18844 8771 7962,'0'7'124,"-3"-1"333,-1-2-41,0-3 0,0 9-64,0-2 1,-3 2-68,3 1 0,-1 1-62,1-1 0,3 1-40,-3-1 1,3 0 52,1 1 1,0-1-214,0 1 0,0-1-35,0 1 0,0-1-67,0 0 1,1 1 14,3-1 1,2-3-73,6-1 0,-1 0 46,0 0 1,2-2 71,2-5 1,-2 0 155,2 0 0,2 0-123,-2 0 1,4-5 180,-4-2 1,4-3-70,-3-2 1,0 1 68,-1-1 0,-2 1-138,2 0 1,-7-2 14,-4-2 0,1 2-203,-2-2 0,1-2 64,-4 2 0,-6-4-291,-6 4 0,1-1 144,-4 5 1,-3 0-42,-1-1 0,-1 6-66,1 2 1,-2 3-130,6 1 1,-4 0-201,4 0 121,0 0 1,7 5-115,0 2 1,6 0 641,-2 0 0,8 1 0,2 3 0,6 1 0</inkml:trace>
  <inkml:trace contextRef="#ctx0" brushRef="#br2">19221 8943 7872,'8'0'-5,"0"0"266,-6 0 987,3 0-385,-5 0-546,0 5 0,0-3-103,0 6 0,-1-6-310,-3 2-88,3 2 1,-4-3-661,5 5 384,0-6-235,0 3 695,0-5 0,-5 5 0,-2 2 0</inkml:trace>
  <inkml:trace contextRef="#ctx0" brushRef="#br2">19690 8554 7917,'0'-7'0,"0"-1"560,0 0-320,0-3 0,-2 5 394,-2 2 1,-6 3-228,-5 1 1,-1 5-184,0 2 1,-1 5-32,-6 3 1,0-1-78,0 5 1,4 1-105,0 7 1,4-3 142,-4 3 1,5-3-133,-1-1 1,6 3 40,1 1 0,6-1-286,-2-3 1,2 0 74,2 0 0,2-1-162,2-3 0,2 1 106,5-5 0,1-3 52,-1-5 0,4-4 209,1 1 1,4-3-85,-1-1 1,1 0 139,-1 0 0,2-4-85,-6 0 1,0-5 13,-4 2 0,1-3 3,-1-2 0,-4-1 91,-4-2 0,-1 3-224,-2-4 0,-2 4 76,-1 0 0,-9 1-155,-7-1 1,1 2 98,-1 3 0,-3 1-208,-5 6 0,0 0 67,4 0 1,2 0-2,2 0 0,2 6-403,6 1 113,-1 3 1,6 2-445,2-1 943,3 1 0,6-1 0,1 0 0</inkml:trace>
  <inkml:trace contextRef="#ctx0" brushRef="#br2">19964 8634 7917,'3'-18'125,"1"3"1,0 2 270,-4 2 0,1 1-33,3 2 0,-3-2-81,3 3 0,-4 0 645,-4 0-562,-2 4 0,-9-2-198,0 5 0,-1 5-16,5 3 0,-4 3-135,0 4 1,-6 3 78,2 5 1,3 1 72,0 3 0,0-2-244,1 6 1,1-5 71,6 5 1,-2-5-173,2 5 0,3-5 96,2 5 1,1-6-166,2 2 0,5-7 11,3-1 0,2-4 140,2 4 1,3-8 102,0 0 0,5-7 20,-1 0 1,-1-3 48,1-1 1,-1 0-80,1 0 1,1-5 189,-5-3 1,4-2-43,-3-1 0,-1 2 60,-4-3 1,-4 3-67,-3-6 1,1 3-44,-2 0 1,-4-1-216,-6-2 0,-5 6 58,-3-2 1,-8 7-54,-7 0 1,-3 3 28,-2 1 0,2 1-426,3 3 0,-2 6 209,5 5 0,6 1-1157,6-5 1457,2 6 0,2-5 0,-1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14276 15875 7731,'6'0'214,"0"0"-57,-6 0 302,-6 0 490,5 0-128,-4 0 1260,5 0-1721,5 0-199,2 0 1,4 0-7,0 0 1,1 0-83,-1 0 1,1 0 88,-1 0 0,6 0-94,2 0 0,1 0 6,-1 0 0,2 0 8,-1 0 1,0 0 0,-1 0 0,1-1-1,-5-3 1,2 3-44,-2-3 0,-2 3 68,2 1 0,-1 0-146,1 0 0,-2 0 69,2 0 0,-2 1-135,-2 3 0,1-3 93,-1 3 0,0 1-114,1-1 1,-2 1 134,-2-2 111,2-1 1,-5 4-73,3-2 21,2-3 95,-9 4-86,9-5 97,-9 0-108,4 0-972,-5 0 122,-5 0 0,-5 0 329,-5 0 454,5 0 0,-5 5 0,2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7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12364 6598 8039,'-5'-12'55,"4"1"1,-5 3 156,2 1 1,3 3 100,-3-4 210,3 6-212,1-8 0,-2 7 279,-1-5-244,1 6-64,-3-3 1,5 4 206,0-3-258,0 2 0,0-1 14,0 6 0,-1 4-188,-3 4 1,3 6 65,-3 2 0,3 7 118,1 5-88,0 7 1,0-5-35,0 5 68,0 0-933,0 8 723,0-1 24,0 1 1,4 4-41,-1-1 0,5 1 57,-4-5 0,1 0 185,-1-3-506,-3 2 195,4-14 1,-5 7 10,0-10-108,5-6 206,-4 1 1,4-5-115,-5 2 987,6-3-1566,-5-5 560,4 1-614,-5-1 225,0-4 363,0-2-3846,0-5 4004,-5 0 0,-7-5 0,-5-2 0</inkml:trace>
  <inkml:trace contextRef="#ctx0" brushRef="#br0" timeOffset="1">12273 6678 8168,'0'-22'0,"0"3"0,1 3 351,3 4 1,2 1-123,6-1 0,6 0-167,5-4 1,1 0 411,6-3 1,4-1-165,4 4 0,6-3-146,-3 4 0,0 4 110,1 3 0,-9 6-220,1-2 1,-7 2 86,-1 2 0,-3 2-60,-4 2 1,-2 3 73,-6 8 1,-3 2-175,-1 2 0,-5 4 143,-2 0 0,-10-1-9,-9 5 0,-9 1-107,-7-1 0,-4 1-556,-7-2 713,1-7 1,-4 7 188,4-11 0,2 0-1108,8-3 610,6-1 1,1-5-1229,5-2 833,6-3 539,0-1 0,11 0 0,1 0 0</inkml:trace>
  <inkml:trace contextRef="#ctx0" brushRef="#br0" timeOffset="2">19617 6598 7978,'0'-12'-422,"0"1"0,0 3 1275,0 1-451,0 4 0,0-3 464,0 2-255,0 3-351,0-4 74,0 5 1,0 5-81,0 2 1,0 5 138,0 3-238,0 3 0,1 6 16,3 3 1,-3-2 133,3 5-383,-3 1 230,4 3 1,-4 0-33,3 1 1,-2 3-124,-2 0 1,0 1 190,0-1 0,0-5 58,0 5-779,0-10 400,5 10 0,-3-10 43,6 3 0,-4-7-90,3-5 86,-4-5 1,6 2-240,-6-4 148,6-1 172,-7 0-778,8-4 206,-9-2 143,4-5-1786,-5 0 1027,0-5 1201,0 4 0,0-15 0,0 4 0</inkml:trace>
  <inkml:trace contextRef="#ctx0" brushRef="#br0" timeOffset="3">19525 6678 7978,'12'-23'0,"-1"0"0,2 1 0,2 3 360,3-2-192,5 3 0,5-1 390,2 0-278,-2 5-112,5-2 1,-4 4 55,5 1 0,-3 4 113,-1 4 144,1 1-313,-2 2 1,-1 5 167,-5 3-289,0 7 135,-1 3 0,0 2 183,-3 3-475,-2-3 159,-11 8 0,-1-5-475,-5 0 316,0 0 70,0 0 1,-5-2-406,-3-2 272,-2-2 80,-6-6 1,2 1-68,-5-1 1,0-3 20,-4-1-59,0-4 45,0 2 0,0-5-56,0 0 0,6 0-159,1 0 0,4 0 11,0 0 5,1-5 0,3 2 352,1-4 0,4-1 0,-2-3 0</inkml:trace>
  <inkml:trace contextRef="#ctx0" brushRef="#br0" timeOffset="4">20519 6221 8057,'0'-12'-118,"5"6"964,-4 1-65,4 5 119,-5-5 101,0 4-449,0-4-319,-5 10-1,-1 6 91,-5 2-149,-1 8 1,-1-2 86,-2 8 1,1-2-30,-5 6 0,4 3 117,-4 4-1184,5 0 902,-3-3 1,6 3-25,0 0 1,3 4-92,0-4 1,6 0-279,-2-4 190,3 0 2,1 1 0,1-5-324,3 0 312,-3-4 1,9 2-273,-2-5 265,2-6 1,1 4-20,1-6-308,-1-5 595,6 0 0,-5-5-387,4 3-670,-4 2 532,0-9 1,-5 8-766,1-5 588,0 0 587,-2-4 0,4 5 0,-3 1 0</inkml:trace>
  <inkml:trace contextRef="#ctx0" brushRef="#br0" timeOffset="5">20679 6506 7947,'0'-24'0,"0"3"225,0 9-167,0 1 29,0-1 285,5 6 0,-4-4 325,4 9 56,-5-4 1,0 6-62,0 3-550,0 2 25,0 11 0,-1 0 166,-3 6-415,3 10 148,-9-7 1,7 12-430,-4-8 313,4 3 0,-3 1-622,2 1 1,3-5 372,-3 0 0,3 0-502,1 0 484,0-7 1,0-3-144,0-5 460,0 1 0,5 0 0,1 2 0</inkml:trace>
  <inkml:trace contextRef="#ctx0" brushRef="#br0" timeOffset="6">20839 6666 7968,'5'-11'383,"-4"5"-192,9-5 1,-3 10-192,4-9 890,0 9-349,1-4-223,4 5 1,-3-4 347,2 0-442,3 0-1,-5 4-649,8 0 338,-3-5 106,5 4-1602,-5-4 799,3 5 399,-3 0 386,0 0 0,-2 0 0,-4 0 0</inkml:trace>
  <inkml:trace contextRef="#ctx0" brushRef="#br0" timeOffset="7">21318 6575 7935,'0'-6'947,"0"1"1,0 6-696,0 3-77,0 2 1,0 10 506,0 2-316,0 5 0,0 0 79,0 0-42,0 5-147,0 1 1,0 5 129,0 0-462,0 1 130,0 4 1,0-2-59,0 5-151,0-6 1,0 0 201,0-6-333,0 1 166,0-2-88,0-6 0,0-3-130,0-5 1,0 1-11,0-5 86,0 0 129,5-4-43,-3 3-312,3-9 32,-5 4-1939,0-5 1397,-5-5 998,3 4 0,-8-14 0,4 2 0</inkml:trace>
  <inkml:trace contextRef="#ctx0" brushRef="#br0" timeOffset="8">21284 6678 7935,'6'-18'155,"0"0"156,-6 3-155,0 2 107,5 2-229,1 1 0,2 5 280,-1-3 0,-3-1 937,4 5-801,4 1-136,1 3-149,9 0 0,-5 0 12,6 0 0,0 0-73,0 0 1,4 0 252,-1 0-711,1 5 288,-4-4 0,-6 8-399,-1-5 388,-4 4 0,0-1-93,-1 4 0,-1-3-274,-2-1 307,-3 1 1,-6 3 8,-3 1 0,-2-2-97,-6-2 274,-4 2-101,-7-4 0,-5 4-7,-3-2 0,-2 1 13,3-5 1,1 3 0,-2-3 1,10 4 4,-2-5 1,8 1 39,-1-4 0,4 0 0,0 0 0</inkml:trace>
  <inkml:trace contextRef="#ctx0" brushRef="#br0" timeOffset="9">21718 6255 8023,'1'-10'0,"3"2"1203,3-2-856,9 9 0,-2-3-145,5 8-172,-5-3 0,6 11-128,-4-1 2570,-1 0-1585,1 16 0,1-7 46,2 11-470,-3-1-175,-4 10 1,-2-1-274,-3 3-421,4 2 496,-10-3 0,3 3-789,-8-2 545,3 3 0,-13-9-898,2 6 0,-8-5 64,-3 1 697,-5-2 291,-11 3 0,2-2 0,-7 2 0,-7-3 0,22-20 0,1-1 0</inkml:trace>
  <inkml:trace contextRef="#ctx0" brushRef="#br0" timeOffset="11">11695 10302 7856,'0'-12'24,"0"1"289,0 4-144,0 2 0,0 4 492,0-3-432,0 3 114,0-4 525,0 5 1,0 5-627,0 3 0,4 6 90,0 1-312,4 5 46,-6-2 0,4 9 254,-2-1-307,-3 1 22,4-4 0,-4 0 31,3-1-67,-2 1 61,3 0 1,-2-1-75,1-3 1,1 1 194,-1-5-353,-3 0 61,4-3 131,1-1-104,-5 1 47,4-6 1,-4-1 95,3-5 121,-3 0 14,4 0 649,-5 0-804,0-5 77,0-1-34,0-6-202,5 1 77,-3-1 1,7 0 188,-6-4-474,6 4 221,-2-5 0,4 1-287,0-3 213,1-3 63,4 4 0,-2-4-195,5-1 205,0 5 35,4-9 0,-4 11 73,0-3-105,0-3 31,-1 15 157,-1-9-46,-1 10 1,-3 0-132,2 2 279,-2 3-94,-7 1 0,4 2-63,-2 6 137,-3-1-62,5 15 1,-5-4 138,3 5-213,-3-1 29,0 6-162,-4-4 132,9 9 0,-8-5-20,1 3 1,0-2-6,1-2 0,-3-3-33,3 2 0,-3-7-303,-1-3 302,5 1 2,-4-4-25,4-1-317,-5-2 162,0-9-45,0 4-898,0-5 529,6 0-540,-5 0 242,4 0 1,-4-1 920,3-3 0,-3-2 0,4-6 0</inkml:trace>
  <inkml:trace contextRef="#ctx0" brushRef="#br0" timeOffset="12">12460 10336 7945,'0'-12'434,"0"1"-47,0 0-24,0-1 111,0 6 141,0 1-150,0 5 1,1 6-154,3 6 0,-2 4 51,1 7 0,2 5 449,-1 2-378,5 3-636,-8 2 669,10 4-178,-10-4 0,5 10 98,-2-3-364,-3-3 44,9 11 0,-7-12 264,4 7-615,-4-7 288,7 2 1,-9-6-470,3 0 451,3-5 1,-6-1-228,3-5-128,-3 5 113,-1-9 135,0 8-370,0-15 128,0 5 641,0-6-161,0 1 346,0-6-559,0-1 118,0-5-1013,-5 0 453,4-5 296,-4 4 1,5-9-792,0 2 506,0-2 273,0-1 1,-2-1-1413,-2 1 807,3-1 859,-4-4 0,5-2 0,0-5 0</inkml:trace>
  <inkml:trace contextRef="#ctx0" brushRef="#br0" timeOffset="13">12449 10404 7906,'0'-11'222,"0"-4"444,0 0-490,0-1 1,0 5 327,0-1-287,0 6 0,5-4 348,1 4-259,11-6 1,0 2 17,6 2 1,1-2 42,3 3 0,2 0-182,5 0 1,-3 4-1,-1-1 1,-3 3-2,3 1-231,-4 0 91,2 5 0,-9 2-96,0 4 59,-5 5-22,2 2 0,-9 1-58,-4 0 0,-1 2 1,-2 5 0,-7 0-56,-4 4 1,-7-5 103,-8 2-112,1 2 139,-8-10 0,4 8-152,-5-8-274,5-3 424,1 1 0,5-7-1179,0-2 557,5-3 242,2-5 379,10 0 0,-5-5 0,5-2 0</inkml:trace>
  <inkml:trace contextRef="#ctx0" brushRef="#br0" timeOffset="14">19061 10450 7944,'0'-6'161,"0"-4"115,0 8-55,0-8 18,0 9 92,0-4 1279,0 5-1429,0 5-2,5 1 1,-2 6 179,5-1-297,-1 6 103,0 0 1,3 5-267,-3-3 153,-2 3-98,6-5 0,-9 5 143,6-3 0,-4 1-13,3-5 1,-4 4-147,1-3 1,1-1-17,-2-4-114,1 1 120,-4-1 79,0-4 24,5-2 167,-3-5-6,3 0 66,-5 0 1,0-5-165,0-3 139,5-2-153,1-2 1,2 0 125,-1-4-306,1 4 83,3-10 0,1 6 42,-1-3 0,2-4-158,2 0 1,-2 0-180,2-4 201,3 3 0,-6 2 0,5 0 73,-6 3 1,5 2 56,-1 6 0,0 1 3,-4 2 0,1 3 8,-1 5 0,1 0 153,-1 0 1,1 1-2,-1 3 0,0 3-136,-4 9 1,3 2 193,-2 5-3,2 0-255,1 4 0,-3 1-233,-1 3 141,-4 2-158,2-9-283,0 9 370,-4-9 0,4 4-10,-5-5 0,0-5-21,0-3 1,4-3-7,0 0-150,0-6 138,-4 4 1,0-7-424,0 5 172,5-6 40,-4 3 1,9-5-853,-2 0 622,2 0 671,1-5 0,6-1 0,1-6 0</inkml:trace>
  <inkml:trace contextRef="#ctx0" brushRef="#br0" timeOffset="15">19861 10416 7944,'0'-7'0,"0"-3"0,0 8 684,0-6-260,0 6 380,0-3-248,0 5 1,0 5-37,0 2 140,0 8-330,0 3 0,1 6 50,3 3 0,2 0 130,6 7 0,-5-2-237,1 6-214,0 2-4,-2 1 0,4 5 137,-2-1-1036,-3-4 1065,5 3-458,-9-3 231,9 0 1,-8-2 42,1-5 0,-1-3-225,-2-1 0,0-6 39,0-1-3,0 0 163,0-10 1,0 3-34,0-5 758,0 1-892,0-1-168,0-4 148,0 3-20,0-9 159,0 4 1,0-6-21,0-3 0,0 2-36,0-6 1,1-4-52,3-3-2407,-3-5 1630,4 7 1,-1-8-496,0 2 646,0-8 523,-4 3 0,3-9 247,1 2 0,0-2 0,-4-2 0,0-3 0,0 2 0,0-3 0,0 5 0,0-6 0,-5 5 0,2-3 0,-4 7-132,-1-2 181,2 9 0,-3-4 682,5 5-377,0 1-214,4 4 0,0-2 754,0 4-438,0 1-92,0 4 36,5-1-122,-3 1 1,9-1 299,0 1-136,1 0-167,9-1 1,-7 5-14,5-1 1,2 4-1,5-4 1,2 6 65,3-2-260,2 3 34,-9 1 1,3 0-118,-8 0 48,2 5-51,-8 6-539,-2 2 434,-1 9 1,-8-5 80,1 6-225,-11 5 134,0-4 1,-14 4-51,3-5 1,-6-1-43,-2-3 0,-7 1 113,4-5 0,-5 2 69,9-2 1,-1-6-278,4 2 44,0-2 194,6-3-1003,0 0 259,6-6 198,4 0 628,2 0 0,10-6 0,2 0 0</inkml:trace>
  <inkml:trace contextRef="#ctx0" brushRef="#br0" timeOffset="16">20786 9868 7935,'6'-18'0,"-1"0"0,-5 3 0,0 6 0,0-2 0,0 5 1328,0-1-553,0 4-410,0-2 1,-5 5 972,-2 0-649,2 0-318,-6 5 1,4 7 98,-8 7 1,2 5-52,-2 6-376,2 1-79,-3 13 1,-1-3 420,-2 5-1611,-3-1 1263,10 6 0,-5 1 120,6 5-110,-1 0 86,6 0 1,1-5-438,5-2 163,0-3-759,0-2 680,5-4 149,1-2 0,6-8 13,-1-1 0,4-6 31,1-1 0,1-1 233,-5-7-493,7 5 727,-11-7 0,8 2-691,-5-7 0,1 1 192,-1-5 1,-3 1-966,0-2 462,-6-1 212,8 3-1349,-9-5 1044,5 0 0,-5 0 655,3 0 0,-3 0 0,4 0 0</inkml:trace>
  <inkml:trace contextRef="#ctx0" brushRef="#br0" timeOffset="17">20946 10165 7835,'0'-12'21,"0"1"196,0-1 0,0 5 914,0-1-189,0 6 104,0-4-345,0 6-237,0 11-276,0 1 0,0 12 323,0 3-296,0 2-453,5 6 318,-4-1-13,4 5 0,-5 0 45,0 3 1,0 1-49,0-4 1,0 1 285,0-6-1173,0 3 558,0-13 0,0 3-1140,0-8 737,0 3 379,0-15 0,4 8-1397,0-7 574,0-3 1137,1 0 0,1-5 0,6 0 0</inkml:trace>
  <inkml:trace contextRef="#ctx0" brushRef="#br0" timeOffset="18">21083 10473 7871,'6'-5'666,"-2"-3"-458,-3 3 0,4-4 42,3 5 688,2 1-363,7-2-180,-5 3 380,5-3-424,-1 5-1,2-4-178,5 1 1,0-1-208,0 4 1,-1-1 71,1-3 0,0 2-177,0-1 0,-4 1-1562,0 2 898,-5 0 416,3-5 388,-6 4 0,0-4 0,1 5 0</inkml:trace>
  <inkml:trace contextRef="#ctx0" brushRef="#br0" timeOffset="19">21620 10347 7886,'-12'-11'1084,"6"5"1,1 2-684,5 8 0,0 2 0,0 5 0,0 2 305,0 2 1,0 4-74,0 8-34,0 2-294,0 5 1,0 1 168,0-1-259,5 0-748,-4 5 572,4 2 0,0 0 136,-3 3 0,3-8-409,-5 2 157,0-3-108,5-6 254,-4-1-495,4-5 1,-5-1 78,0-3 282,5-3-626,-4-4 342,5-1 766,-6-5-1563,0 0 736,0-6-3,0 5 59,0-4-753,0 4 200,0-5-68,0-5 503,0 4 182,-6-10 0,4 9 290,-6-6 0,1-4 0,-5-6 0</inkml:trace>
  <inkml:trace contextRef="#ctx0" brushRef="#br0" timeOffset="20">21585 10439 7806,'11'-16'508,"-4"1"0,5 0-132,-1 4 1,2-1-2,6 1 1,-5 3 1,1 0 315,3 6-351,-1-8 0,6 9-35,0-3 1,-3-1-38,3 1 1,-6 0-106,6 4 1,-3 4-93,3 0 1,-5 5-91,-3-2 1,-4 3 28,-3 2-484,2 4 388,-9 2 0,-2 4-82,-10-3 1,-7 5-208,-9-5 0,-3 5 185,-8-5 0,1-1-40,-5 1 1,1-5-64,-1 1 0,3-2-90,5-2 0,10-3-1247,5-1 1629,5-4 0,2 2 0,1-5 0</inkml:trace>
  <inkml:trace contextRef="#ctx0" brushRef="#br0" timeOffset="21">21985 9982 7887,'0'-28'1078,"0"5"-809,0 0 1,1 12 265,3-1-248,-2 6-25,3 6 1194,-5 0-907,5 0 0,-3 0 84,6 0 644,-1 10-802,5 3 1,1 11 224,2 3 158,-3 2-482,10 5 0,-8 2 357,5 2-366,0 2-305,-1 6 1,0 5 514,-3 2-1328,-8 3 966,9 6-1608,-15-4 1409,2-24 1,-1 0 199,-2 24-998,0 4 93,-5-10 590,-6-1 0,-3-9 63,-5 0-3198,-1-10 2520,-2 6 0,-6-16 714,-3 1 0,1 0 0,-2-6 0,0-3 0,2-4 0</inkml:trace>
  <inkml:trace contextRef="#ctx0" brushRef="#br0" timeOffset="22">11729 15133 7588,'0'-8'192,"0"0"-30,0 1 1,0-1 382,0 1-142,0-1 0,1-3-105,3-1 0,-2-3 25,1 0 1,4-6-59,0 2 1,0-2-58,0-2 1,1-5-101,3-2 0,5-5 0,-1-3 0,5-2-222,-1-6 0,3-1 99,1-3 0,-1 4-184,1-4 1,-4 3 118,0 1 0,-5 1-83,1-1 1,-2 0 31,-1 1 1,-1 3 83,0 0 1,0 5 138,-4-1 1,2 4-19,-5 3 1,4 5-126,-5 7-43,6-3 63,-8 9 1,6 2 43,-3 7 27,-3 3-4,4 1 0,-5 9-41,0 2 1,0 8 0,0 0 0,0 7-34,0 0 0,0 1-4,0-4 1,5-2-29,3-2 1,2-2-133,1-6 1,2-1 152,2-2 0,-2 1-8,2-5 1,2 0 287,-2-4 0,1-6-98,0-1 1,-3-3-2,6-2 0,-5 0 62,2-4 0,-4 4 68,0-4 1,2 0-36,-3 1 1,3-4-38,-6 3 0,2-3-81,1 4 1,-4-4-21,-4 4 0,3 4 62,-3 3 71,1 5-288,-4-2 117,0 5-27,0 5 33,5 7 0,-3 7 8,1 7 0,-1 0 0,-2 4 0,0 6-13,0 6 0,0 1 0,0-1 0,0 1-83,0-5 1,0-1 50,0-7 0,1-2-295,3-5 1,-2-5 139,6-3 0,-2-2-200,2-2 0,2-5-304,-2-2 1,-2 1-1403,1-1 2041,-4 0 0,12-9 0,-2-2 0</inkml:trace>
  <inkml:trace contextRef="#ctx0" brushRef="#br0" timeOffset="23">20706 13819 7690,'6'-5'479,"-1"4"0,-5-5 244,0 2-528,0 2 1,0-4 487,0 2-470,0 3 0,-5-4-57,-2 5 0,-3-4 25,-2 0 1,1 1-1,-1 3 1,1 0-58,0 0 1,-5 5-106,1 2 1,-4 3-61,4 2 0,-2 4 84,2 3 0,1 3-91,-5 1 0,1 0 44,-1-1 1,3 5-21,4 0 1,2-1 97,3-3-150,2 0 97,5 0-8,0-5 0,1 2 1,3-5-100,3-1 1,5-1 58,3-2 0,-1-4-8,5-4 1,-1-1 144,1-2 1,2 0-64,-2 0 0,3-5-26,1-3 1,0-6-20,-1-1 1,-3-4-2,0 4 0,-5-6 11,2 2 1,-8-2 1,0-2 0,-5 0-147,0 0 1,-1 0 79,-2 0 0,0-1-127,0-2 0,-2 2 84,-1-3 1,0 4 41,-5 4 1,2-1 33,-1 5 1,-4-1 104,4 5 1,2 3-83,1 1 1,-1 3 253,1-4 245,0 6-94,4-3-201,0 5 1,7 0-23,4 0 0,5 0 89,7 0 1,4 0-44,0 0 0,6 0 136,1 0 0,1 0-116,7 0 0,-5 0 89,1 0 1,-1 0-120,1 0 1,-6-2-23,2-1 1,-7 1-41,-1-2 1,-3 3-50,-4 1 0,-6 0-165,-6 0-327,-4 0-284,2 0 0,-16 0-387,-8 0 0,-8 0 1053,-7 0 0,-6 5 0,0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10028 5699 8015,'-18'-5'196,"3"-1"506,7-6-640,-2 6 215,8 1-168,-3 5-328,5 0 0,5 0 24,3 0 0,2 0 73,2 0 1,4 0 208,3 0 1,4-4-34,4 0 0,-7 0 128,3 4 0,-3-3-6,3-1 0,4-1 19,-1 1 1,1 3-59,-4-3 1,7 2 34,1 2 0,0-3-107,-4-1 1,2 0 8,6 4 0,-1 0-2,0 0 0,4 0-102,0 0 1,9 0-15,-1 0 1,3 0 99,1 0 0,2-1-391,5-3 0,4 3 379,0-3 0,0-1-43,-4 1 0,4-1 9,0 1 1,-1 3 5,-2-3 1,-3 3 40,-1 1 0,2 0-31,-3 0 1,-2 0 125,-2 0 0,-2 0-291,-1 0 1,5 0 126,2 0 1,4 4 63,4-1 1,-2 1-89,6-4 0,-31 0 1,1 0-149,1 0 1,0 0 0,3 0 0,-1 0 186,1 0 1,-1 0 0,0 0 0,1 0-10,-1 0 0,0 0 1,1 0-1,1 0-8,-2 0 1,0 0 0,-1 0-1,1 0 7,0 0 0,0 0 1,-1 0-1,0 0 7,-1 0 0,0 0 0,1 0 0,-1 0 25,-1 0 1,-1 0-1,0 0 1,1 0 3,1 0 1,0 0-1,1 0 1,-1 0 3,1 0 1,-1 0 0,2 0-1,1 0-26,-1 0 1,0 0-1,2 0 1,-1 0 1,1 0 1,0 0 0,0 0 0,1 0-17,1 0 0,0 0 1,0 0-1,1 0-5,1 0 1,0 0 0,-2 0 0,1 0-12,-4 0 0,2 0 1,2 0-1,1-1 28,0-1 1,0 0-1,0 2 1,0-1 0,-1-1 1,-2 0-1,0 1 1,-1 1-13,2 0 0,0 0 1,-2 0-1,0 0 21,-2 0 1,0 0-1,3 0 1,-1 0 9,-1 0 1,-1 0 0,1 0 0,0 0 7,-4 0 0,-1 0 0,3 0 0,1 0-11,-4 0 1,0 0 0,4 0 0,0 0 5,0 0 1,0 0 0,0 0 0,-1 1-30,1 1 1,0 0 0,-1-1 0,0-1 17,3 2 0,0 0 0,-1-1 1,-1-1 7,4 0 1,0 0-1,-1 0 1,1 0-12,0 0 0,-1 0 1,1 0-1,-1 0-21,3 0 0,-1 0 1,-1 0-1,0 0-212,2 0 1,0 0 0,-3 0-1,0 0 212,1 0 1,0 0 0,-3 0 0,1 0 0,0 0 0,0 0 0,-4 0 1,0 0-31,2 0 0,0 0 1,0 0-1,-1 0 35,-1 0 1,0 0 0,-1 0-1,0 0 2,0 0 0,-1 0 1,-1 0-1,0 0 42,3 0 0,0 0 0,-2-1 0,0-2-32,-1 2 0,-1-1 0,2-1 0,1 2 3,-1 1 1,0 0 0,2 0-1,1 0-1,1 0 0,0 0 1,1 0-1,-1 0 2,-2 0 1,0 0 0,1 0 0,0 0-15,-1 0 1,0 0 0,3-2 0,1 0 10,2 0 0,0 0 0,-1 0 1,0 0-15,-2 2 1,-2 0 0,1 0 0,-1 0 9,0 0 0,-1 0 1,0 0-1,1 0-43,1 0 1,0 0 0,1 0-1,0 0 31,-3 0 1,0 0 0,-1 0 0,-1 0-4,30 0 0,-30 0 1,1 0 11,1 0 1,0 0 0,2 0 0,0 0-2,-1 0 0,-1 0 0,0 1 0,0 0-3,-2 1 0,1-1 0,-1 0 1,0 0-2,0 0 0,1 2 0,-3-1 0,2 1 23,4-1 1,0-1-1,-5 2 1,0-2-21,8-1 1,1 0-1,-2 2 1,-1 0 10,-1 0 1,0 0-1,2 0 1,-1 0-10,1-2 0,0 0 1,-2 0-1,0 1-1,0 1 1,0 0 0,0-2 0,0 1-6,2 1 1,0 0 0,-2-1 0,0-1-2,1 0 1,-1 0 0,-3 0 0,1 0 0,0 0 0,0 0 0,-3 0 0,0 1-3,0 1 1,-1 0 0,27-1-76,2 3 1,1-3 75,-1-1 1,0 0-23,-4 0 1,0 2 18,1 2 0,-1-3 1,0 3 1,4-3-1,0-1 0,-29 0 0,2 0-3,30 0 1,-2 0 42,-1 0 0,2 0-40,-3 0 1,1 0 39,-4 0 1,-3 0-31,-1 0 1,-5 0-5,2 0 1,-5 0 314,-3 0 0,3 0-315,-3 0 0,-3 0 41,-1 0 1,1 0-1,-1 0 1,1 0 98,-5 0 1,0-4 379,0 0 1,-1 0-368,-2 4 1,0-3 323,-4-1 0,4 0-327,-5 4 1,1 0 172,-4 0 1,0 0-302,-1 0 0,-4 0 61,-3 0 0,-2 0-2,-1 0-85,-1 0 0,0 0-30,1 0-139,-6 0 210,-1 0-797,0 0-476,-3 0 155,3 0 0,-8 0 1080,-5 0 0,-9 0 0,-12 0 0</inkml:trace>
  <inkml:trace contextRef="#ctx0" brushRef="#br0">11455 4420 8109,'0'-12'-1426,"0"1"1549,0 5 34,0-4 177,0 3 0,0 0 306,0-1 26,0 5-39,0-7-141,0 9-226,0-4 0,-1 5 169,-3 0-110,3 0-78,-4 0 1,5 5-226,0 3 1,4 3 51,-1 4 0,1 3 35,-4 5 1,4 1-21,0 3 1,3 2 62,-3 5 0,4 4-206,-4 0 1,-1 4 55,-3-4 1,0 0-87,0-3 1,0-3 58,0-1 0,-3-3-25,-1-5 1,-1-2 110,1-2 0,3-2-45,-3-6 0,3 1 32,1-1 253,0-5-42,0 5-131,0-10 133,0 4 0,-2-5 75,-2 0-284,3 0 84,-4 0-11,5-5-169,0-2 1,1 0 79,3-1 1,1 4-67,3-3 0,2 3 73,-2-4 1,2 5-64,1-5 1,2 5 38,2 0 1,-1-2-49,5 1 0,0-4 43,4 4 1,4-3-3,-1 3 1,1-1 53,-4 1 0,3 2-45,1-6 1,0 5 98,-4 0 1,-1-3-91,1 3 1,-4-2-252,0 1 1,-5 3 88,2-3 1,-8 1-626,0-1-169,-5 3-467,2-4 665,-5 5 0,-2 0 211,-1 0 1,-4 0 522,-4 0 0,-11 0 0,-2 0 0</inkml:trace>
  <inkml:trace contextRef="#ctx0" brushRef="#br0">11421 4751 8301,'4'-8'436,"-1"1"0,6 1-220,-1-2 1,7-2-24,4 2 1,-1-1 175,1 2 0,0-2 233,4 5 1,4-4-99,-1 5-98,1-6-127,1 7 0,-4-7-236,3 6 8,-3-1 1,-3 0-489,-2 0 1,-2 0 270,-6 4-588,1 0 1,-5 0 50,1 0 2,-6 0 0,2 0 701,-8 0 0,-7 6 0,-7 0 0</inkml:trace>
  <inkml:trace contextRef="#ctx0" brushRef="#br0">11398 4443 8404,'6'-12'-10,"1"1"-53,-3-1 0,6 1 240,5 0 1,5 3 357,-1 0 0,3 1 198,1-5 0,3 5-251,1-1 1,3 1-256,-3-5 1,4 4 50,-5 1 0,1 4-668,-4 0 1,-4 1 316,0 2 0,-5 0-1050,1 0 1,-2 0 595,-2 0 1,-3 0 526,-1 0 0,1 0 0,3 0 0</inkml:trace>
  <inkml:trace contextRef="#ctx0" brushRef="#br0">12038 4237 8059,'-7'-5'343,"-3"-1"1,9-2 398,-3 0-266,3 6-52,1-3-171,0 5 1,4 5-37,-1 3 1,2 7-54,-1 4 1,1 4-157,3 3 1,2 4 113,-2 4 0,-2 1-105,2 3 1,-5 2 86,5 2 1,-4 1-230,4-5 1,-5 4 36,5-4 1,-6-4-28,2-4 1,-2-4 106,-2 0 0,0-1 40,0-3 1,0-3 32,0 1 0,0-7 89,0 3-67,0-4 0,0 0 19,0-1-52,0-4 0,0-1 73,0-2-27,0-3 7,0 4 680,0-5-713,5 0 0,-3 0-42,6 0 1,-2-1 2,2-3 0,2 3-7,-3-3 0,4 3-28,0 1 0,2-4-7,2 0 1,-2-4-166,2 5 0,3-2 123,1 1 0,-3 1-450,-1-4 1,-2 4 181,-1-1 0,-5-1-1428,1 1 758,-6 1-178,3 3 1165,-5-6 0,0 0 0,0-5 0</inkml:trace>
  <inkml:trace contextRef="#ctx0" brushRef="#br0">12049 4214 8097,'0'-11'0,"0"-1"0,0 1 294,0 0 1,4-1-29,0 1 0,3 3 67,-3 1 1,1 3-81,-1-4 1,1 4 28,3-3 1,2 0-100,-3 0 0,5 0-106,3 4 0,-1 1 8,5-1 1,-4-3 90,4 3 1,0-1-601,4 4 0,0 0 263,0 0 0,0 0-770,0 0 1,1 0 52,2 0 878,-2 0 0,4-5 0,-5-2 0</inkml:trace>
  <inkml:trace contextRef="#ctx0" brushRef="#br0">12449 4294 8074,'-12'0'273,"6"0"1,2 5 66,8 3 0,1 2 196,3 2 0,2-1-145,-3 0 1,5 6-94,3 2 0,2 6-51,2 2 0,2 3-167,-2-3 1,3 5 41,1-2 1,-4 2-205,0-2 1,-4-2-5,4-5 1,-5 0-94,1 0 1,-2-4-168,-2 0 0,-1-5-20,-2 1-184,2-2 1,-5-2-48,3 1-505,-3-1 1102,-5 0 0,0 1 0,0-1 0</inkml:trace>
  <inkml:trace contextRef="#ctx0" brushRef="#br0">12860 4374 8039,'0'-11'0,"0"-1"0,-1 2 1206,-3 3-705,3-4 0,-6 10-181,3-3 1,2 4-248,-6 4 1,-4 4 104,-7 7 0,-3 7-167,-1 4 0,-1 11 71,-3 1 0,2 5-560,-5 3 0,4 0 448,-1-1 1,3-3-92,2 0 1,0-6-292,3-2 0,2-5-307,6-6 1,5-4-772,2 0 1490,-2-10 0,4 6 0,-3-9 0</inkml:trace>
  <inkml:trace contextRef="#ctx0" brushRef="#br0">12940 4214 8048,'0'-11'459,"0"-1"-115,0 6-144,0-4 0,5 7 214,3-4 0,-2 4 281,1-1-435,1 3 0,7-3-174,1 1 1,4-2 111,-1 1 0,-1 2-241,1-1 1,0 0 69,4-1 1,-2 3-12,-2-3 0,-1 3 212,-3 1-269,-2-5 1,3 4 61,-4-3 0,-5 3-29,1 1 0,-4 0-18,3 0 9,-4 0 0,3 5-62,-2 2 1,-3 3 109,3 2 0,1 6-79,-1 4 1,0 2 56,-4 7 0,0-1-28,0 5 0,0 4 59,0 3 1,0 0 5,0 3 1,4-1-144,0 5 0,1-2 105,-2-1 0,0-2-20,5-2 0,-2-4 13,1-7 0,4-1 209,-4-7 1,2 2-73,-1-6 1,2-2 162,-2-2 0,-2-4 289,1-3-233,-4 2 163,7-4-65,-9 1 222,5-2-410,-6-5 0,-7 0-234,-4 0 1,-6 0 94,-6 0 0,-5 0-232,-2 0 0,-7 0 84,-1 0 1,-5 0-126,1 0 1,3 0-385,1 0 0,7 0 236,5 0 0,5 0-2199,2 0 2492,5 0 0,-2 0 0,4 0 0</inkml:trace>
  <inkml:trace contextRef="#ctx0" brushRef="#br0">19221 4294 8196,'0'-6'1264,"0"1"-45,0 5-767,5 5 1,2 3-151,4 7 1,1 3 73,-1 4 0,0 5-84,1 0 0,3 8-58,0-1 1,4 3 14,-3-2 1,3-1-1,-4 0 1,0 3-16,-4-3 1,1 2 29,-1-10 0,3 5-29,-2-5 0,2-3-1,-7-4 1,0-5-696,0 1 0,-3-2-873,4-1 1,-5-5 1333,5 1 0,-5-6 1197,2 8-576,-5-8 10,0 3-163,0-5-250,5-5 1,0-3-136,2-7 1,4-3-115,-4-5 0,0-1 73,0-2 0,-4-5-221,1-7 1,1 2 97,-2-2 1,1-1-145,-4 1 0,0-4-120,0 4 0,-4 1-217,1 7 0,-1-2 194,4 5 0,0 2 99,0 6 1,0-1 36,0 4 0,0 1 6,0 4 1,0-1-181,0 1 0,1 0 45,3-1 0,-2 5-58,6-1 0,-2 4-124,2-4 1,2 6-649,-2-2 1191,2 3 0,1 6 0,1 1 0</inkml:trace>
  <inkml:trace contextRef="#ctx0" brushRef="#br0">19964 4705 6193,'1'-6'1557,"3"2"1,-3 2-1239,3-2-133,-3 3 1,-1-6 721,0 3-536,0 3 1,-5-4-268,-3 5 1,2 0-9,-2 0 0,0 0-121,-8 0 0,4 9 59,-4 2 0,0 3 55,1-2 1,-1 3-148,5 0 1,0 4-21,-1-3 0,6 3-75,2-4 1,3 4 123,1-4 0,0 2-151,0-2 1,1-4 79,3 1 0,2-1 47,6-3 1,3-3 153,0-1 1,5-3-136,-1-1 0,-1-1 222,1-3 1,-1-3-46,1-4 0,-1 0 11,-3-1 0,-2 1-74,2-1 0,-4 1-7,-3-1 0,1 1-56,-5 0 0,5-5-15,-2 1 0,-2-1-71,-1 0 1,1 4 99,-1-3 1,0 2-31,-4 1 34,0 6-124,0 1 109,0 5-216,0 5 1,0-1 96,0 7 0,0-2 106,0 6 0,0-2-47,0-1 1,1 0 3,3 3 1,-2-2-51,6 2 1,0-2 50,3-2 1,2 0-27,2-4 1,-2 2 44,2-5 1,1 0-21,0-4 0,0 0 46,-1 0 0,-2-2 104,2-1 0,-2-4 78,-2-4 1,1 3-114,-1 1 1,-3-1 67,-1-3 0,-3-1-49,4 1 0,-4 3 301,3 1-197,-4-1-13,7 2-161,-9-5 1,8 11-158,-5 0 0,1 2 119,-1 5 0,-3 2 56,3 6 1,1-2 17,-1 2 1,3 2-38,-3-2 0,1 4-44,-1-4 1,-3 4 39,3-3 1,-1 0-271,0-1 169,-1-2 67,3 3 262,-5-4-265,0-6 751,0-1-483,0-15 1,0-1-183,0-8 1,0-3 35,0 3 1,1-2 65,3-2 1,-2 2-88,6-1 0,-4 1-27,3-5 0,1-2-405,3 1 0,2 0 169,2 5 0,-2-1-449,2 0 1,-1 5 251,1 3 0,-2 3-569,2 5 0,2 2 375,-2 5 0,2 1 566,-2 3 0,-2 7 0,3 7 0</inkml:trace>
  <inkml:trace contextRef="#ctx0" brushRef="#br0">20946 4249 7978,'-5'-12'0,"4"1"1090,-5 4-223,6 2-661,0 21 0,0-3 53,0 14 0,2 4-14,2 3 0,-3 1 15,3 7 1,-3 0-23,-1 4 1,4 0-353,-1-1 0,1 1 265,-4 0 1,0-1-86,0 1 0,-1-5 12,-3-3 0,3-4-133,-3-4 1,2-2 185,-2-5 0,3-1-29,-3-3 0,2-3-163,2-4 158,0-1-261,0 0 480,0-4-418,0-2 381,0-5-259,6-5 1,-4 4 69,6-3 0,-5-1-44,5 1 1,-4-1-60,4 1 0,-1 3 66,5-3 0,0-1-105,3 1 0,-2 0 34,2 4 1,2-4-16,-2 1 1,4-1-257,-4 4 1,4-2 84,-3-1 0,-1 1-635,-4-1 1,1 1 337,-1 2 1,-3 0-1361,-1 0 1861,-4 0 0,2-5 0,-5-1 0</inkml:trace>
  <inkml:trace contextRef="#ctx0" brushRef="#br0">20820 4306 7928,'-5'-18'0,"4"-4"715,-3 3 0,3 3-310,1 1 1,9 3-269,2 5 1,7-4 132,-3 4 0,5 0 98,-1 0 0,8-1-156,4-3 0,5 3 8,2 1 1,4 4-364,-4-1 1,0-1 208,-3 1 0,-6 1-1948,-2 3 1882,-8 5 0,2 1 0,-3 5 0</inkml:trace>
  <inkml:trace contextRef="#ctx0" brushRef="#br0">21414 4329 8013,'12'5'212,"-1"2"1,0 3 667,1 2 1,-1 3-385,1 0 1,0 7-73,4 1-1,-2-1-58,5 5 1,0 2-84,3 2 1,1-2-152,0 1 0,-1 0-153,-3 0 0,1-2 51,-5-5 1,0-5 97,-3-3 1,-1-2-387,1-2 1,-2 0 105,-2 1 1,-2-2-1487,-2-2 401,-3 2-91,4-4-304,-5 0 1633,0-1 0,0-5 0,0 0 0</inkml:trace>
  <inkml:trace contextRef="#ctx0" brushRef="#br0">21860 4329 7927,'-12'-12'1100,"2"1"-847,2-1-844,3 6 529,0 1 0,-2 6 143,-9 3 0,-1 9 293,-6 9 1,-5 4-158,-3 8 0,0-1-126,0 9 0,-1 0-28,6 4 0,-2 3-564,1 0 1,3 4 147,-3-8 0,7-2-101,1-8 0,5-2-99,-1-3 0,4-6-174,3-5 727,-2-5 0,9 3 0,-5-6 0</inkml:trace>
  <inkml:trace contextRef="#ctx0" brushRef="#br0">21917 4191 8267,'0'-22'433,"5"4"1,2 1-708,9 6 0,0 0 218,3-1 1,1 4 427,-4 1 0,-1 4-91,-4 0 1,2 0 127,2-1 0,-1 3-306,5-3 1,0 3 35,4 1 0,-4 4-220,0-1 1,0 5 67,4-4 1,-1 3-78,-3-3 0,1 4 101,-5-4 1,0 0 55,-3-4 24,-1 0 0,-3 0 91,-1 0 95,-4 0-161,2 0-142,-5 0 0,0 5 97,0 2 1,0 3 153,0 2 0,-5 8-59,-3 3 1,-2 7-43,-1 1 1,3 2 4,1 1 0,3 2 103,-4 2 1,6 1 19,-2 3 0,3 2-36,1-2 0,0-1-135,0 1 0,0-6 79,0 3 1,3-4-165,1-1 0,4-3 0,-4-1 0,3-4-66,-3 0 0,4-2 66,-5-1 0,2-4 4,-1 0 0,-1-3-42,4 3 0,-4-5 89,1 1 205,-3-3-238,-1 0 1,0-5 484,0 1-315,0-5 0,-1 2 432,-3-5 0,1 0-116,-4 0 1,-5 0-3,-3 0 0,-4 0-79,4 0 1,-5 0-125,1 0 1,-4 0-257,-4 0 0,3 0 72,-3 0 1,-1 0-1107,2 0 1,0 0 553,7 0 0,-1 0-1382,5 0 1,0 0 1822,3 0 0,1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7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4044 15638 8086,'-5'-6'294,"4"-1"-490,-3 3 140,3 3 251,1-4 1,0 6 363,0 3 0,4-1-107,0 4 1,3 1-116,-3 3 1,5 1 2,-1-1 0,3 4-96,4 1 0,-2 4-41,2-1 0,3 6 13,1 2 0,-1 5 22,1-2 1,0 3-66,4 2 1,-1-1-52,1 0 1,-4 0 22,0 1 1,0-1-9,4 0 0,0 0-126,0 1-536,0-6 652,0 4 0,-1-9-83,1 3 1,0-7 38,0-1 0,-1-4 0,-3 4 0,2-5 0,-2 1 0,-1-2-14,1-2 0,-4 1-143,4-1 0,-5-3 379,1 0 1,-2-5-1353,-1 5-248,-1-6-730,0 9 538,-4-10-531,-2 4 2018,-5-5 0,0-5 0,0-1 0</inkml:trace>
  <inkml:trace contextRef="#ctx0" brushRef="#br0" timeOffset="1">4718 15684 7854,'0'-12'890,"0"1"-360,0 4-53,-5-3-89,4 9 1,-9 1-129,2 8 0,-2 2-33,-1 1 1,-2 4-27,-2 1 0,-3 4 0,-5-1 0,0 6 44,0 2 1,-5 5-34,-2-2 0,-3 5-68,-1 3 1,1-2-86,2 6 1,-2-5-51,3 1 0,1-2 53,-2-2 1,6-1-90,-2-3 1,8 2 55,4-5 1,2-4-102,2-4 1,1-5-27,2 1 0,-1-2 114,5-2-282,1 0 78,3 1 12,0-6-155,0 4-71,0-8 0,1 3-366,3-5 0,-2 0-480,6 0 405,-1 0 1,5 0 842,-1 0 0,6-5 0,1-2 0</inkml:trace>
  <inkml:trace contextRef="#ctx0" brushRef="#br0" timeOffset="2">5506 16129 7864,'0'-6'395,"0"1"2,0 5 134,0-5 9,0 3-283,0-3 0,5 5 63,3 0 99,2 0-183,2 0 0,3 0 24,0 0 0,5 0-34,-1 0 1,3 0-2,1 0 0,1 0-106,3 0 1,-5-1-128,1-3 0,-1 3-113,-7-3 1,4 3-394,-4 1 0,1 0 28,-5 0 1,0 0-1445,1 0 239,-6 0 1691,-1 0 0,-5 5 0,0 1 0</inkml:trace>
  <inkml:trace contextRef="#ctx0" brushRef="#br0" timeOffset="3">5449 16346 8075,'12'0'1141,"0"-4"-615,4 0 0,1-1 71,6 2 0,4 0 6,-1-5 1,6 2-191,-1-2 1,0 3-135,0 5 0,-3-1-206,-5-3 1,-1 3-148,1-3 0,-4 3-276,0 1 0,-3 4-519,3 0 0,-5 3 300,1-3 569,-3 5 0,0-3 0,-1 6 0</inkml:trace>
  <inkml:trace contextRef="#ctx0" brushRef="#br0" timeOffset="4">6957 15786 7912,'-18'-17'656,"2"0"-220,4 11-136,1-4 0,3 8-63,0-1 414,6-4-185,-8 6 0,7-3-192,-4 8 1,4 2-34,-1 6 1,-1 8-9,1 3 1,1 7-15,3 1 1,1 6-141,3 1 0,-2 0-11,6-4 0,-2 5-143,2 3 1,1 3-68,-6 0 0,5-4-265,-4-3 1,0-2 134,-4-2 1,3-5-74,1-2 0,0-8-283,-4-4 256,0-2 160,0-2 1,0-3-1709,0-1 947,5-4 973,-4 2 0,5-10 0,-6-2 0</inkml:trace>
  <inkml:trace contextRef="#ctx0" brushRef="#br0" timeOffset="5">6854 15935 7912,'0'-11'206,"0"-1"0,4 4 816,0 1-630,4 4 0,-1-2 95,4 5 0,1 5-123,-1 3 0,2 6-154,2 1 0,2 5 117,2-1 118,2 8-282,-8-3 1,8 9-44,-2-2 0,3 2-134,1 1 1,0-1 71,0-3 0,-2-2-148,-2-5 0,3-1 418,-3-3-39,-3-3-208,6-9 1,-10 1 146,4-4 0,-4 0 24,0-4 1,-1 0 114,1 0 0,-1-1-106,1-3 1,-1-6 93,0-5 0,-4-6-164,-3 2 1,-3-2-139,-1-2 0,0-5-152,0-3 0,-1 2 94,-3-1 1,-3-2-293,-4-6 0,3 1 103,1-5 1,0 6-85,0-2 0,-2 2-26,5 2 1,0 3-157,4 1 0,0 8-5,0-1 0,4 8-244,0 0 1,1 6-130,-1 1 0,-2 6 351,6-2 1,0 4-511,3 4 498,0 2 148,6 11 1,-4-3-92,2 5 0,1 0 442,-1 4 0,1-1 0,-5 1 0</inkml:trace>
  <inkml:trace contextRef="#ctx0" brushRef="#br0" timeOffset="6">7711 15992 7912,'-7'0'1347,"-3"0"1,8 0-977,-6 0 1,4 1-224,-4 3 0,5 2 54,-5 6 0,0 4-113,-3 3 0,3 3 69,1 1 1,3 0-95,-4 0 0,6-1 86,-2 1 0,3 0-54,1 0 1,4-4-123,-1 0 0,10-5 26,-2 1 1,5-2 58,-1-2 0,-1-4 108,5-4 0,0-1-7,4-2 0,-4-5-33,0-3 0,0-2 23,4-2 1,0-4-37,-1-3 1,-3 1 2,1-1 0,-10 0-82,1-4 1,-3 0 1,-1 1 1,-2-1-144,-5 0 0,-5 0-113,-2 0 0,-3 4-366,-2 0 0,-4 5 112,-3-1 0,-4 3-313,-4 5 0,-2 3 232,-5 8 0,1 2-143,2 6 1,7 3 236,5 0 0,6 2-78,2-2 538,0-3 0,9 5 0,-3-6 0</inkml:trace>
  <inkml:trace contextRef="#ctx0" brushRef="#br0" timeOffset="7">8190 16106 7816,'0'-11'-963,"2"1"740,1 2 1220,-1-2-611,8 9 0,-9-6 888,3 3-448,2 3 60,-5-4-330,4 5-97,1 0-261,-5 0 0,5 5-13,-2 3 0,-3 2-34,3 1 1,-3 5-105,-1-1 1,0 0-186,0-3 0,0 3 122,0 0 1,0 0-557,0-3 238,0-1 39,0 0 227,0 1 251,0-6-140,0-1 1,0-6 146,0-3 1,2-2 32,1-6 0,0 0-91,5-3 0,-1 1-90,5-5 0,-1 0-6,0-4 1,1 0-147,-1 0 0,2 0 220,2 0-421,-2 6 196,3-5 1,-3 9-1,2-2 0,-6 7-60,3 5 0,0-2-298,4 1 0,-5 0 157,-3 4 1,-2 1-316,2 3 1,2-1 52,-3 4 1,0 1-84,0 3 1,-3 1 257,4-1 0,-5 4 403,5 0 0,-5-3 0,0-4 0,4-1 0,-1 5 0</inkml:trace>
  <inkml:trace contextRef="#ctx0" brushRef="#br0" timeOffset="8">8636 16083 7816,'6'0'1172,"-1"0"-423,-5 0 74,0-5-111,0 4-272,0-4 0,-1 5-134,-3 0 0,3 5-114,-3 3 1,3 2-57,1 1 1,0 1-109,0-1 1,0 1 66,0-1 1,1 0-138,3 1 1,-2-1-252,6 1 1,-1-1 188,5 0 1,-1-4-11,1-3 1,0 1-14,4-2 0,-4 1 68,4-4 0,-2-1 45,1-3 1,-3 2 0,4-6 0,-7 4 51,-2-3 0,0 3 326,0-4-236,3 1 1,-8-5 30,1 1 0,2 3 116,-1 1-154,0 4 23,-4-7-21,0 9-279,0-4-578,0 5 542,0 5 0,0 1 95,0 5 0,1-1-121,3-2 1,2 1 76,6-5 1,1 3-83,2-3 1,-2 0 113,2-4 0,1 0 2,-1 0 0,5 0 35,-5 0 1,0-1 72,-4-3 0,5 1 68,-1-4 1,0 0-91,-4 0 0,1-3 135,-1 2 0,-3 2 50,0-2 235,-1 1-9,5-5-218,-6 6-78,4-4-57,-9 8 0,4-1 12,-5 6 0,0 4-17,0 4 0,0 1 50,0-1 0,0 4-19,0 0-213,0 1 70,0 0 1,4-3 43,0 2 0,5-2-129,-1-2 0,0-3 27,0-1 1,6-4-213,-3 1 0,3-3-146,-2-1 0,0 0 148,4 0 0,-4 0-131,4 0 0,-4-1 103,0-3 0,-1 1-50,1-4 0,-1 3 75,0-4 1,0 5 350,-4-5 0,3 4 0,-2-4 0,1 5 0,-2-5 0,4 6 0,-4-2 0,0 1 0,0-1 0,1 3 0,3-3 0,-3 3 0,-1 1 0,1 0 0,3 0 10,1 0 275,-1-5 112,1 4 308,-1-9-367,1 3 0,-2-4-81,-3-1 0,2 5 237,-5-1 0,0 1 428,-4-5-1,0 1-697,0-1 1,-1 5-25,-3-1 1,-4 5-71,-7 0 0,1 5-118,-5 2 0,1 5 37,-1-1 1,-1 2 76,5 1 1,-4 1-354,3-1 1,2 4 13,7 0 1,-2 1-133,5-5 1,0 0 51,4 1 0,0-1-71,0 1 0,2-1 81,1 1 0,4-2-53,4-3 1,-3 0 227,-1-4 0,1-1-27,3 2 1,1-3 104,-1-1 0,1-1 21,-1-3 1,0 2 154,1-1 1,-4-2 142,-1 1-36,1-5 0,-1 8 174,1-3 87,-5-3-69,2 6-306,-5-4 1,-2 5-145,-1 0 0,1 1 74,-2 3 1,2 3-121,-2 4 0,3 0 83,-3 1 0,3-5-102,1 1 0,0 0-69,0 3 0,5-1 93,2-2 1,4 1-93,0-5 0,2 3 120,2-3 0,-2 0-41,2-4 1,1 0 34,0 0 1,0-2-2,-1-1 0,-1-4 32,5-4 1,-3 2 14,3-2 0,-4 2 67,4-6 1,-4 1-92,4-2 1,-5 2 165,1-5 0,2 0-86,-2-4 1,0-1 98,-3-2 0,-1-2-67,0-3 0,5-5-47,-1 1 1,-1-3 28,-7 0 1,2 3 6,-5-3 0,4-2 48,-4 2 0,1 4 119,-2 3 0,-1 7 25,2 1 0,-3 6-60,-1 5 0,-1 6-4,-3 2 1,1 3-44,-4 1 1,3 10 25,-4 5 1,1 11 35,-5 4 1,2 7 18,2 1 1,0 6-27,4 2 1,0 1-92,4 6 1,0-5 4,0 2 1,1-3-236,3-1 1,-1-6-480,4-2 0,-1-7-130,2-5 1,2-1 572,-2-3 0,-2-5 118,2-6 0,-6 1-856,2-5-940,2-2 471,-4 6 536,3-10 789,-5 4 0,-5-5 0,-2 0 0</inkml:trace>
  <inkml:trace contextRef="#ctx0" brushRef="#br0" timeOffset="9">10714 15604 7816,'0'-12'0,"0"1"0,0-1 0,4 5 914,0-1-137,0 6-62,-4-8-91,0 8-229,0-3 1,-2 5-131,-1 0 0,-4 5-26,-4 3 0,-1 8 28,1 7 1,-4 5 144,0 6 0,-6 6-181,2 2 1,1 3-255,-1 5 1,2-2 302,-2 5 1,-2-2-116,6 6 1,1-2-1,6 6 1,3-4-9,5-4 1,2-2-154,1-5 0,5-2 53,7-2 1,3-3-42,5-5 0,1-4 158,3-4 1,-7-2-64,3-1 0,-4-5 118,0-3 1,-3-2-110,-4-2 0,-1-3 16,1 0 0,-5-6 314,1 2-1053,-6-3-627,9-1-71,-10 0 1,3 0 1300,-8 0 0,-2 0 0,-6 0 0</inkml:trace>
  <inkml:trace contextRef="#ctx0" brushRef="#br0" timeOffset="10">11274 15946 7781,'0'-11'-175,"0"-4"-44,0-1 0,-1 1 618,-3 4 1,3 3 324,-3 1 322,2-1-143,2-3-402,-5 4-346,4 2 0,-4 6 0,5 3 0,0 4 9,0 7 0,0 4 62,0 8 1,0 2-113,0 5 0,0 2 56,0 2 0,0-3-285,0 3 0,0 2 44,0-2 1,4 0-46,0-4 0,1-3 34,-1-1 1,-3-6-114,3-1 1,1-1-177,-2-7 0,3 0 144,-3-4 1,-1-3-1235,1 0 1033,4-6 1,-5 3-1101,6-5 1528,-6 0 0,9-5 0,-5-1 0</inkml:trace>
  <inkml:trace contextRef="#ctx0" brushRef="#br0" timeOffset="11">11514 15901 7781,'6'-12'1706,"-1"1"-1114,-5-1-510,0 6 1,1 1 498,3 5-195,-3 0 1,5 5-250,-6 3 0,3 3 93,1 4 1,0-1-190,-4 5 1,0-3 108,0 3 1,0-2-200,0 2 0,0 2-52,0-6 1,0 0-194,0-3 217,0 4 1,0-3 54,0 2 0,0-6 141,0-2-88,5 1 0,-2 2 23,4-2 1,0-2-4,0-2 0,3-3 14,-2 3 0,2 1-27,1-1 0,2 0-2,2-4 1,-2 4-31,2-1 0,2 5-18,-2-4 0,0 5-9,-3-2 0,-1 0-113,1 0 1,-2 1 30,-3 3 0,2 5 51,-5-1 1,0 0-132,-4-4 1,-1 2 58,-3 2 1,-3-2 76,-4 2 1,-2-2-78,-2-2 1,1 1-87,-5-1 0,0-3-233,-4-1 1,0-4 133,0 1 0,1-3-444,-1-1 1,5-1 209,3-3 0,2 1 543,2-4 0,-1-6 0,1-5 0</inkml:trace>
  <inkml:trace contextRef="#ctx0" brushRef="#br0" timeOffset="12">11616 15855 7781,'-5'-11'0,"4"3"1540,-3 0-501,3 6-595,1-8 1,1 8-142,3-1 0,-1 1-60,4 2 0,1 0-72,3 0 1,2 0-54,2 0 0,3 0-113,5 0 0,0 0-293,0 0 0,-1 0-798,1 0 1,8 0 542,-1 0 1,2 0-1268,-5 0 1810,-3 0 0,9 0 0,-4 0 0</inkml:trace>
  <inkml:trace contextRef="#ctx0" brushRef="#br0" timeOffset="13">12199 15912 7781,'-14'12'205,"3"-1"0,-7-1 358,6-2 1,-5 2-191,1-3 0,-3 7-47,4 2 0,-4 4 129,4-1 1,0 3-96,3 0 0,1 3-290,-1 1 0,2 0-22,3 4 0,2-3-143,5 3 1,1-5 70,3 2 1,3-3-182,8-1 1,-1-5 133,5-3 0,0-4-13,4-3 0,4-3 181,0-5 1,4-1-69,0-3 0,2-4 148,1-7 1,-1-1-40,-2-3 0,-4-3-7,-4 3 1,-1-2-45,-3-2 0,-4 0 13,-7 0 1,1-1-191,-6-3 1,1 3 95,-4-2 0,-1-2-107,-3 1 0,-2 0 21,-6 4 1,0 4-165,-4 0 1,2 9-44,-5-1 0,0 3-28,-3 1 0,0 2-30,3 5 0,-1 5-156,4 2 1,1 3-29,4 2 0,1 4 529,2 3 0,-2-2 0,4-1 0</inkml:trace>
  <inkml:trace contextRef="#ctx0" brushRef="#br0" timeOffset="14">12542 16495 7807,'6'6'1295,"0"-1"252,-2-5 0,2 5-917,6 3 0,-2 2-275,-2 1 1,-3 1 210,-5-1-103,5 6-204,-4 0-193,4 6 19,-5 0 1,-4 4 225,0-1-1098,-4 6 657,1-8 1,-4 8 67,-1-5-2307,1-1 2369,0-8 0,-1-2 0,1-4 0</inkml:trace>
  <inkml:trace contextRef="#ctx0" brushRef="#br0" timeOffset="15">13490 15844 7766,'0'-8'0,"0"0"0,0 5 459,0-5-53,0 5 183,0-7-192,0 9-248,-6-4 3,0 5 0,-5 1-79,-1 3 1,0 2-24,-4 6 0,4-1-91,-4 1 0,0 3 165,1 0 1,-1 5-76,5-1 1,3-1-131,1 1 0,4-5 87,-1 1 0,3 2-131,1-2 0,0 0 96,0-3 0,9-2 7,3-3 0,3 2 6,0-5 1,-1 0-73,5-4 1,0-1 171,4-3 1,-2-2-106,-2-6 162,3 1-63,-4-1 0,0-3-20,-3 0 0,-3-4 85,0 4 0,-6-4-67,-2 3-447,-3 1 246,-1-1 0,-1 2-170,-3-5 0,-2 5 111,-6-2 1,1 5-622,0 3 1,-6 2 17,-2 2 140,-2 3 647,3 1 0,-3 2 0,6 6 0,0 0 0,4 3 0,-1 4 0,1 1 0,-6 4 0,-1-2 0</inkml:trace>
  <inkml:trace contextRef="#ctx0" brushRef="#br0" timeOffset="16">13341 16106 7766,'5'12'0,"-4"-5"184,3 1 86,-3-6 0,-1 9 93,0-4 1,0 3-25,0 2 1,-1-1 4,-3 1 1,-2 3-76,-5 0 1,0 5-32,4-1 0,-2-1 92,5 1-390,0-5 114,4 8 0,0-10 19,0 4 0,2 0-117,1-1 0,8 1-152,4-5 1,5-1 146,-1-2 0,3-3 197,1-5 0,3 0-26,1 0 1,1-1-6,-2-3 0,-3-3-2,0-4 1,-1 0 24,-7-1 0,-1 1-36,-7-1 1,2 0 25,-5-4 0,0 4-245,-4-3 0,-1-2 81,-3 2 1,-4-4-334,-7 4 0,1-5 90,-5 5 0,0 1-33,-4 7 0,2-2-4,2 5 1,-2 0-111,6 4 0,0 0-41,3 0 0,5 1-154,-1 3 1,6-1-19,-2 4 0,8 1 637,3 3 0,3 1 0,2-1 0</inkml:trace>
  <inkml:trace contextRef="#ctx0" brushRef="#br0" timeOffset="17">13889 16449 8011,'7'-1'1194,"-4"-3"-64,-1 3-173,-2-5-1573,0 6-859,0 6 981,0-5 0,1 4-325,3-5 1,-2 0 818,6 0 0,5-5 0,4-2 0</inkml:trace>
  <inkml:trace contextRef="#ctx0" brushRef="#br0" timeOffset="18">14449 15935 7803,'0'-11'323,"0"4"1,-4-3 1312,0 2-1188,0 3 0,1-1-42,-1 2 0,-5 3-50,1-3 0,-3 3-123,-4 1 0,1 1-203,-5 3 0,-4 4 40,-4 7 1,1 3-35,3 4 0,-1 2-8,-3 3 0,7 1-165,-3 2 1,8 3 26,-1-2 0,5-2-140,3 2 0,3-5-170,5 5 1,0-6 174,0 2 0,5-7 10,3-1 0,7-5 129,4 1 1,-1-3 8,1-5 0,0-2 56,4-5 0,0 0 136,0 0 1,-2-1-186,-2-3 294,3-2-132,-10-5 0,5 0 215,-6 4 0,-1-3-96,-2 2 1,1-2-17,-5-2 0,0 1-74,-4 0-148,-5-1 115,-2-4 0,-4 4-52,-1 1 1,-4-1-129,-3 5 1,-3 2-7,-1 1 0,1 3-193,-1 1 1,5 1-268,3 3 0,2 2 194,2 5 1,4-3-1438,3 0 1821,3-1 0,6 5 0,2-1 0</inkml:trace>
  <inkml:trace contextRef="#ctx0" brushRef="#br0" timeOffset="19">14894 15946 7819,'-1'-11'1894,"-3"0"-843,3-1-421,-4 6-201,5 1-273,-5 0 0,2 3 87,-4-1 0,-2 1 80,-6 2 1,1 5-159,-5 3 0,-1 7-126,-2 4 0,-1 3-34,0 1 1,-2 5 73,2 2-61,-3 3 1,9 3 0,-5 0-264,3 2 1,4 0 19,7-3 0,-1-1-59,5 0 1,2-3-142,6-1 1,2-6 122,5-1 1,6-5 125,2-7 0,1-1 89,-1-2 0,3-3 38,-3-5 0,3 0 166,0 0 0,-3-4-34,0 1 0,-1-6 206,1 1 0,-2-2-72,-6-2 1,-1 1 62,-2 0 0,-3-5-28,-5 1 0,0-1-115,0 0 1,-9 4-233,-2-3 1,-8 2-3,0 1-720,-8 1 566,3 5 0,-8 1-171,6 5 0,-1 0-208,4 0 0,5 0-521,3 0 1151,7 5 0,3 1 0,5 5 0</inkml:trace>
  <inkml:trace contextRef="#ctx0" brushRef="#br0" timeOffset="20">15146 15718 7812,'-17'-18'2249,"4"-3"-1123,2 8-874,6 1 16,5 7 1,4 10 278,-1 3 0,6 9-155,-1 5 1,2 4 42,2 8 0,3-1-231,0 9 0,4 0-16,-4 4 1,4 0-352,-3 4 0,-1-2 165,-4 5-2017,1 1 1863,-6 3 0,-1-5 12,-5-3 0,0-3-240,0-4 1,-5 1-256,-3-5 1,-7 0 634,-4-4 0,-1-1 0,-4-2 0,-7-2 0,-3 3 0,-4 3 0</inkml:trace>
  <inkml:trace contextRef="#ctx0" brushRef="#br0" timeOffset="21">4364 17397 7822,'-6'-1'364,"2"-3"-265,3 2 67,1-3 1,1 5 173,3 0 1,-2 2-75,6 1 0,0 4 68,3 4 0,4 2-57,1 2 0,4 3 86,-1 5 0,-1 0-196,1-1 0,-2 1-25,2 0 1,2-4-63,-6 0 0,0-5-235,-3 1 0,-1-2-661,1-2 0,-1 1 49,0-1-258,1-4 1,-1-2-8,1-5 1032,-6 0 0,9 5 0,-2 1 0</inkml:trace>
  <inkml:trace contextRef="#ctx0" brushRef="#br0" timeOffset="22">4821 17477 7822,'0'-12'97,"0"6"0,0 0 604,0 2-249,0 3 1,-1-5-91,-3 6 0,1 2-202,-4 2 1,-1 2-59,-3 5 0,-4 1-167,-1-1 1,0 4 132,1 1 0,2 3-131,-2-4 1,2 4-88,2-4 1,3 4-305,0-4 0,6 1-56,-2-5 1,3 0-135,1 1 34,0-1 371,0 1 360,0-1-161,0 1 1,0-5 204,0 1 0,0-4 50,0 3 1,4-3-57,-1 4 0,1-1 354,-4 5 1,0 4-191,0 3 1,4 3 299,0 1 1,0 1-158,-4 2 1,0 0-18,0 4 1,0 1-195,0 3 1,0-4-60,0 1 1,0-4-58,0 3 0,0-5 83,0 2 0,0-4-199,0-4 1,0 1-216,0-5 1,0 1-318,0-5 0,0-3-661,0-1-1178,0-4 2348,5 2 0,1-5 0,5 0 0</inkml:trace>
  <inkml:trace contextRef="#ctx0" brushRef="#br0" timeOffset="23">5221 17762 8411,'5'-6'923,"3"2"0,3 2-664,4-2 1,-6 3 357,2-3 0,0 2-193,4 2 0,-1 0-174,5 0 1,-4 0-113,4 0 1,-4-1-95,4-3 1,-5 3-185,2-3 0,0 3-417,-1 1 0,0-4 6,-3 0 1,-1-3-1533,1 3 2083,-6 0 0,4-1 0,-3-1 0</inkml:trace>
  <inkml:trace contextRef="#ctx0" brushRef="#br0" timeOffset="24">5244 17934 7774,'-7'11'434,"-3"-5"1,10 3-293,0-5 0,5 0-8,7-4 1,0 0 554,4 0 0,-1 0-234,8 0 0,-3 0-307,7 0 0,2 0-251,1 0 1,1 0-401,3 0 1,-2-4-68,6 0 0,1-1 570,-1 1 0,5-2 0,-2-5 0</inkml:trace>
  <inkml:trace contextRef="#ctx0" brushRef="#br0" timeOffset="25">7071 17637 7799,'-17'-17'0,"10"10"0,-12-9 193,7 9 0,2-2 101,3 1 1,-1 2 768,-3 2-342,-1 3 46,1-4-497,-1 5 1,6 5-14,2 2 0,3 9-16,1 3 0,0 3-22,0 5 1,0 2 37,0 6 0,4-5-91,0 0 0,4 1-107,0 3 1,-2-1 25,2-2 1,-2-3-165,2-6 0,1-3-9,-5 0 0,1-6-355,-1-1 87,-3-1 56,4-10 126,0 4 0,-4-7 36,3-6 0,-3 1-68,-1-9 1,-4 0 148,1 1 0,-2-6-6,1 2 1,-1-1 108,-3 1 0,-1-3-64,5 3 1,-3-2 90,3-2 0,-4-4-70,5 1 1,-1 0-31,4 7 0,0-1 19,0 5 0,0 3 107,0 5 1,1 4-39,3-1 1,2 4-49,6 4 0,4 4 27,3 7 0,3 3 11,1 5 1,-1-1-38,1 1 0,1 0-97,3 0 1,-2 0 231,6 0 0,-6-6-80,2-1 0,0-7 130,-5-2 0,6-4 15,-9 0 1,4-3 205,-8-3 0,1 0-78,-5-4 0,-1-1 131,-2-4 0,1-3-295,-6 0 1,1-4 47,-4 4 1,0-6-357,0 2 1,-1-2 81,-3-2 1,-1 1-81,-2 3 1,-4-2-52,4 2 1,0-4-177,0-4 1,4 3-566,-1-2 1,3 1 393,1 3 1,0 4-597,0 3 1,0 2-489,0 1 872,5 6 1,3 2 295,7 8 1,-2-1 441,2 4 0,3 6 0,0 5 0</inkml:trace>
  <inkml:trace contextRef="#ctx0" brushRef="#br0" timeOffset="26">7745 17637 7799,'-12'0'0,"5"0"844,-1 0 195,6 0 0,-5 1-422,3 3 0,2-2-235,-6 6 0,1 3-241,-5 5 1,5 4-36,-1-1 1,4 2-218,-3 2 0,4-1 87,-1-3 1,3 1-158,1-5 0,1 1-5,3-5 1,2 0 14,6 1 1,1-6-25,2-2 1,-1-3 113,5-1 0,-1-1 183,1-3 1,2-2-50,-2-6 1,-2 0 43,-2-3 1,0-2-35,-3-2 1,0 1 145,-8 3 0,0 1-144,-4-5 1,-1 4 0,-3-4 0,0 4-197,-7-4 0,2 3 102,-7-3 1,-1 5-207,-2-1 0,-3 2 31,-1 2 1,4 3 27,0 1 1,5 4-49,-1-1-242,2 3-274,2 1 455,5 5 0,2 2 1,8 4 1,2 0 78,5 1 0,2-1 132,2 1 1,3-2-57,5-3 1,0-2 135,0-5 1,-1 0 55,1 0 1,0 0 245,0 0 0,-5 0 958,-3 0-617,3-5 926,-6 4-569,5-9-551,-11 9 1,1-4-234,-4 5 0,0 5-147,4 2 1,-3 5 87,4 3 1,-2-1-110,2 5 0,-2 0-36,-2 4 1,-3 0 24,3 0 1,1-4-168,-1 0 0,4-2 17,-5 2 1,5-2-161,-4-6 112,5 1-2,-8-1 0,5-4 177,-2-4 88,-3-1 1,4-4 35,-5-1 0,0-4-83,0-4 0,0-1 94,0 1 0,0-4-98,0-1 1,0 1-38,0 4 1,0-2 15,0-2 1,0 2-14,0-2 1,2 1-66,2-1 0,-2 2-166,6-2 0,-2 2-88,2 2 0,2 1 106,-3 2 1,4-1-37,0 5 1,0 0 0,1 4 1,1 0 97,2 0 0,-3 6 35,4 1 1,-2 0 119,1 0 1,-2 1-75,2 3 0,-3-3 21,0-1 0,-1 1 235,1 3 0,-5-3-102,1 0 1,-4-2 99,3 2 1,-3 2-78,4-3 0,-6 0-114,2 0 1,-1 0 18,0 0-246,-1 3 206,3-3 0,-1 0-197,-1 1-244,1-5 225,-4 2 1,1-4 139,3 3 0,-1-3 2,4 3 113,-4-3 0,3-1-50,-2 0 1,2-1 132,6-3 0,-4 1-104,-1-4 1,1 3 26,3-4 1,3 5 41,-2-5 0,3 0-60,-4-3 0,-2 1 176,6 2 1,-8-2-62,4 2 1,-6 3 60,3 2 0,-4 0-177,3-1-117,-4 3 1,6 1 140,-6 8-47,6 2 0,-4 5-46,3 0 0,-2-1 60,-2-6 0,1 2-207,3-3 1,2 2 38,-2-1 1,2 1-81,1-5 1,1-1 176,-1-3 1,0 0 54,1 0 0,-1 0 31,1 0 1,-1 0 167,1 0 1,-1-1 22,0-3 1,1-1 57,-1-2-111,6-3 0,-5 4 62,4-1-86,-4-3 0,-2 7-14,-2-4-178,-3 4 44,-5-2-171,0 5 1,1 5-17,3 3 0,-2-2 120,1 2 1,0-1-210,1 5 0,-3-1 56,3 0 0,1 1-27,-1-1 0,5-1-37,-2-2 1,3 2-181,2-2 1,-1-3 78,1-1 0,-1-3-18,0-1 1,2 0 60,2 0 0,-1 0 81,5 0 0,-3-4-156,3 0 1,-4-4 22,4 0 0,-5-1 399,1 1 0,-1 0 0,1 4 0,-2-4 0,2 4 0,-2-5 0,-2 2 0,1 2 0,-1 1 0,0-2 0,1 4 0,-1-2 0,-3-1-89,0 2 1,-1-1 190,5 4 1,-1-4 47,0 0 0,1-3-83,-1 3 0,1-1 2,-1 1 0,-3 1 55,-1-4 0,-3 3 115,4-4 124,-6 6 1,5-7 175,-4 5-89,-1-5 0,2 8-100,-8-3 1,2 2 60,-1-2 0,-4 3-81,0-3 1,-3 2-88,-2 2 1,4 4 25,1 0 0,-1 5 85,-3-1 0,-1 2-327,1 1 1,5 4 76,2 1 1,-1 0-398,1-1 0,0-2 23,4 2 0,0-2-151,0-2 0,4 1 135,0-1 0,5-1-670,-2-2 604,3 2 1,6-9 77,-1 3 1,1-3 241,0-1 0,0-1-110,3-3 0,1 2 213,-4-6 1,0 1-52,-1-5 1,-6 5 674,3-1 0,-3 0 299,2-3-664,-5-1 0,-1 5 257,-5-1 102,0 6-353,-5-3 0,-1 5-387,-5 0 1,3 1 89,0 3 1,2 2-207,-2 5 0,3 1-36,5-1 0,0 1-138,0-1 1,2-1 75,1-2 0,4 2-56,4-2 0,4-3 16,1-1 0,4-3 43,-1-1 0,3 0 81,0 0 1,1-5-63,0-3 0,0-3 316,0-4 0,0 1 161,-1-5 0,0 3 114,-3-3 1,1 0-23,-4-4 1,-1 1 179,-4-1 0,3 0 88,-2 0 0,2 0-226,-7 0 0,-2-3 53,-1-1 0,1 2-21,-1 6 0,0-3-57,-4 3 1,0 3-197,0 0 0,-2 5 198,-1 3-262,1-2 1,-4 9-187,2-3 1,2 5-232,-6 7 0,4 5 223,-3 9 1,4 3-11,-1 1 0,3 7-44,1 5 0,0 2-125,0-2 1,1-2-154,3 6 0,-3-6-209,3-2 0,3 0 108,0-3 1,2-5-217,-1-3 0,2-1-1032,-3-7 1792,-2 0 0,1-3 0,-6-1 0</inkml:trace>
  <inkml:trace contextRef="#ctx0" brushRef="#br0" timeOffset="27">10828 17214 7794,'0'-11'0,"0"3"80,0 0-6,0 1 1,2-1 339,2 1 51,-3 4 1,5-6 843,-2 5-894,-3 1 1,4 5-48,-5 6 0,-1 1-67,-3 10 0,-1 5 44,-2 6 1,-5 8-144,1 4 1,-1 3-1,-3 0 0,-1 5-294,0-1 0,1 6 153,4-2 0,3-2 4,0-2 1,5-2-74,-5-1 1,5-5-175,0-3 0,6-4-43,5-4 0,2 2-211,2-5 0,3-4-64,0-4 0,2-9-279,-2 1 1,-2-3-462,2-1 0,-3 2 1240,0-5 0,-6 0 0</inkml:trace>
  <inkml:trace contextRef="#ctx0" brushRef="#br0" timeOffset="28">11045 17614 7782,'0'-17'0,"0"1"773,0-3 1,2-2-318,2 6 1,3 0-4,8 4 0,-1 0-110,5 4 1,-5-3 0,2 2 1,-2 3-123,1 1 1,1 3-38,3 1 0,-1 0-38,-3 0 0,-2 1-152,2 3 1,-3 4 27,-5 7 0,2-2-149,-5 2 0,0 3-239,-4 1 1,0 2 169,0 2 1,-5 0-133,-3 0 0,-3 3 101,-5 1 1,4 0 68,-4-5 1,4 1 57,0 0 0,1-4 108,0 0 1,0-4 30,4 4 1,0-5-113,4 2 66,1-4-23,-3 0 1,7-2-127,1-2 0,1-2 14,8-2 1,-4-3 16,8 3 1,1-3-3,2-1 0,-1-4-8,1 0 0,0-1 8,4 2 1,-4-4-12,0-4 1,0-1 146,4 1 0,0-2-70,0-2 1,0 1 74,-1-5 0,0 0-88,-3-4 1,3-1 180,-3-3 0,-3 3-23,-1-2 1,-2 1 69,-2 3 1,0-1 82,-4 0 0,0 1 224,-4 3 1,-1-1 194,1 5 1,-1 3-218,-2 5 0,0 3 806,0-4-614,0 6-453,0-3 1,-4 10-46,0 2 0,-1 9-171,1 3 1,2 7 154,-6 5 1,2 2-33,-2 1 1,3-2-329,5 2 0,0-2 132,0 6 0,0-6-598,0-2 1,0-8 42,0 0 1,1-6-204,3-1 1,-1-4 156,4-3 0,-3 1 711,4-5 0,-6-1 0,3-3 0</inkml:trace>
  <inkml:trace contextRef="#ctx0" brushRef="#br0" timeOffset="29">11925 17591 7791,'-5'-11'974,"4"4"1398,-5-3-1852,6 9 0,0 1-93,0 7 0,0 9-13,0 3 1,0 0-141,0 4 0,0-3-155,0 6 0,0 2-90,0-1 1,2 0-132,2-4 0,3-2 13,8-2 0,-1 1-173,5-4 0,0-5 139,4-3 0,1-6-141,3 2 1,-2-4 106,6-4 0,-6 2 88,2-6 0,-3-3 69,-1-5 0,0 0 42,-1 1 0,-4 1 112,-3-5 0,-3 1-27,-4-1 1,-3-4 84,-5 0 1,0 0-305,0-3 0,-5-2 93,-3 1 0,-9-1-332,-5 2 0,-3 3 151,-5 0 0,1 5-156,-2 7 1,0 4 72,4 4 1,-3 1-58,3 2 0,1 2-143,7 1 1,3 4-138,5 4 1,-1 4 599,1 1 0,-1 4 0,1-2 0</inkml:trace>
  <inkml:trace contextRef="#ctx0" brushRef="#br0" timeOffset="30">12530 17819 7746,'0'12'0,"1"4"1842,3 3 1,-2 3-731,1 1 0,-1-2-126,-2-2 0,0 8-452,0 0 0,-2 4-437,-1 4 1,-4 0-534,-4 3 0,-2-2-693,-2 2 0,2-8 783,-2-3 346,-3-3 0,0-6 0,-4-2 0</inkml:trace>
  <inkml:trace contextRef="#ctx0" brushRef="#br0" timeOffset="31">13204 17534 7785,'-6'-5'-131,"2"-3"1,3 2 273,1-2 1,-2 4 654,-2-3 164,3 4-586,-4-7 0,6 8-99,3-6 0,3 5-82,4 0 0,4 0 32,0-1 1,6 3-35,-2-3 1,2 3-1,2 1 1,4 0-15,0 0 0,-1 0-25,-3 0 0,0 0-72,0 0 0,-4 4 61,0 0 0,-9 1-287,1-2 1,-6 0-138,3 5 135,-5-1 1,2 8 102,-5 1 1,0 4 17,0-1 1,-3 3 95,-5 0 1,1 5 3,-8 0 1,6 4-29,1 0 0,1 2 4,-5 1 1,1 0 28,-1 1 0,1-6-39,-1-3 1,5 2 6,-1-1 1,2-4-97,-2-4 0,3-5-173,5 1 1,0-2-125,0-2 0,0-3-340,0-1 0,0-3-1628,0 4 1223,0-6 1090,0 3 0,5-5 0,2 0 0</inkml:trace>
  <inkml:trace contextRef="#ctx0" brushRef="#br0" timeOffset="32">13649 18048 8266,'12'0'2796,"-1"0"-1809,1 0-481,-6 0-669,-1 0-1811,-5 0 1463,0-5 1,0-2-1365,0-4 1875,5 0 0,2-6 0,4-1 0</inkml:trace>
  <inkml:trace contextRef="#ctx0" brushRef="#br0" timeOffset="33">14141 17625 7760,'6'-12'177,"-2"-4"0,-3 2 310,-1-5 0,0 2-144,0-2 1,0-3-92,0 3 0,0 1 167,0-1 1,-5 4-82,-3-4 0,1 9-226,-5-2 0,2 7 33,-9-2 1,0 4-105,-4-1 1,0 8 99,0 4 0,-3 6 30,-1 1 1,2 5-32,6-1 0,-2 3-150,6 1 1,0 3-145,4 1 1,4 0 86,3-5 1,3 0-313,1-3 0,3 1 197,4-4 0,1-1-254,7-4 1,3-1 151,1-2 1,3-3 11,0-5 1,1 0 183,0 0 0,-4-5 134,0-3 1,-5-2 66,1-1 1,-2-1-62,-2 1 1,-3 3 703,0 1-64,-6-1 176,3-3-239,-5 4 77,0 2-620,0 5 1,0 7-183,0 4 0,0 5 154,0 7 1,0 1 68,0 3 1,0-2-2,0 6 1,0-2-61,0 2 1,0 0-106,0-4 1,0 3-198,0-3 1,0-4-881,0-4-5,0-5-988,0 2 2109,0-4 0,5-11 0,2-2 0</inkml:trace>
  <inkml:trace contextRef="#ctx0" brushRef="#br0" timeOffset="34">14380 17454 8462,'-6'-1'2135,"2"-3"-1776,3 3 230,1 6 1,0 4-102,0 10 0,0-4-27,0 4 1,0 4-223,0 3 0,-1 6-25,-3-2 1,3 0-113,-3 0 0,3-1-159,1 2 1,3-3-279,1-5 1,5-6 236,-1-1 1,2-4-239,1 0 1,1-5 52,-1 1 1,6-6-48,2 2 1,-2-3 33,2-1 0,-3-3-137,3-1 0,-5-4-585,1 4 1,-3-4 451,0 0 0,-4-2-36,-1-2 602,-4 6 0,2-9 0,-5 2 0</inkml:trace>
  <inkml:trace contextRef="#ctx0" brushRef="#br0" timeOffset="35">14586 17728 7812,'-6'-8'0,"2"1"1321,-3 4-401,6-2 290,-4 5-704,5 0 1,0 5 43,0 3 1,0 6-183,0 1 1,0 5-49,0-1 0,4 3-165,0 1 0,-1 0-93,-3-1 1,4 4-460,0-3 1,0 2 320,-4-6 1,0 1-1245,0-1 0,0-2 108,0-6 1212,0-4 0,5 3 0,1-4 0</inkml:trace>
  <inkml:trace contextRef="#ctx0" brushRef="#br0" timeOffset="36">14837 17123 8611,'17'10'1798,"-1"4"-1255,3 12 0,3 0 332,-3 4 1,0 1 62,4 3 1,-3 9-939,7 3 0,2 7 0,0-1 0</inkml:trace>
  <inkml:trace contextRef="#ctx0" brushRef="#br0" timeOffset="37">15146 17876 7801,'-6'53'-5,"-5"1"4,-8-4-586,-3-1 0,-11-8 0,-2-2 1</inkml:trace>
  <inkml:trace contextRef="#ctx0" brushRef="#br0" timeOffset="38">14894 17317 7755,'-6'-5'813,"0"4"-4,2-3-10,3 2-212,-5-3 301,6 4-31,0-4 2180,0 5-2843,0 5 1,4-2 11,0 4 1,1-3 51,-1 4 1,-2-1-57,6 5 0,-4-1-4,4 1 0,-1-5-17,5 1 0,-1 3-13,0 4 1,1 1-9,-1-5 0,1 2-123,-1 2 0,0-2 65,1 2 0,-2 1-6,-2 0 0,2 3-57,-3-4 0,4 5 40,0-1 1,-3 3-123,-1 1 0,0-1-32,0 1 0,2 0-26,-5 0 0,1 0 78,-1 0 1,-3 1 8,3 2 1,-3-3 1,-1 0 1,0 0 5,0-4 1,-4 1 80,1-1 1,-3 2-73,3-6 1,1 0 77,-1-3 1,0 3-69,-1 0 1,3 0-2,-3-3 1,3-1 8,1 0 0,-4 1-7,0-1 1,-1-1-61,1-2 0,3 2-129,-3-2 0,2-2-127,-2 2 1,3-4-119,-3 3 197,3-4 1,-1 2-294,-1-5-172,1 5 340,-3-4 0,4 4-125,-3-5 1,3 2-390,-3 1-124,3-1-1305,1 3 2291,0-5 0,0 0 0</inkml:trace>
  <inkml:trace contextRef="#ctx0" brushRef="#br0" timeOffset="65">9468 5242 9986,'-5'12'163,"4"-4"1,-3 3-5,2 1 0,2 6 37,0-3-88,0 6 1,0-4-93,0 6 1,0 0 52,0 0 0,0 0 16,0 0 1,2-4-12,2 0 1,-3-2-21,3 2 1,-2-2-110,2-6 0,-3 1 65,3-1 1,-3 1-529,-1-1 343,0 0 0,0 1-346,0-1 0,0-3-51,0 0 1,0-5-1022,0 5 1593,0 0 0,-5 3 0,-1 0 0</inkml:trace>
  <inkml:trace contextRef="#ctx0" brushRef="#br0" timeOffset="66">8463 5939 8286,'7'-4'-29,"1"0"0,0 0 83,3 4 1,1-1 75,-1-3 61,0 3 1,6-4 79,2 5 1,-1 0-1,1 0 0,1 0-16,7 0 1,-2 0 15,6 0 0,-1 0 0,4 0 1,6 0-17,1 0 0,9 0-263,3 0 0,7 0-2,1 0 0,-28 0 1,0 0-212,31 0 1,-28 0 0,0 0 305,0 0 0,0 0 1,1 0-1,1 0-9,0 0 0,0 0 0,0 0 1,0 0-32,4 0 0,0 0 0,-3 0 0,0-1 34,1-1 0,0 0 1,0 1-1,-1-1-76,5-1 1,0-1 0,-3 0-1,0 0-169,1-2 1,0 1 0,-2 1 0,0 0 135,-2 0 1,0 1 0,-1-1 0,0 1 46,-3 0 0,0-1-174,30-7 220,-2 10 0,-8-5-16,-4 2 1,-1 3-71,-7-3 0,-3 3-55,0 1 114,-9 0 1,-2 0 356,-5 0-359,-5 0 318,-2 0 0,-5 0-287,1 0 838,-6 0-833,4 5-31,-8-4 0,3 5-206,-5-2 1,-2-3-95,-1 3 108,-4 3 1,-4-5-906,-1 6 1,-4-4 9,-3 3 696,-3-4 352,-6 2 0,-6 0 0,-6 1 0</inkml:trace>
  <inkml:trace contextRef="#ctx0" brushRef="#br0" timeOffset="67">8451 6407 9052,'7'5'130,"-1"2"169,-2 4-178,-3 5 1,8 2 36,-5 5 0,5 4 18,-2-1 0,2 9-150,-1-5 1,2 7 137,-2-3 1,2-3-215,1 3 1,1-4 101,-1 1 0,0-3 35,1-5 1,-2-2-1,-2-2 0,1-2 78,-6-6-104,6 0 0,-4-3 87,3 0-80,-3-6 0,-4 3 31,3-5 0,-3-1-56,3-3-1,-3-3 85,-1-9-111,0 4 0,0-10-95,0 3 1,0-2-75,0-2 179,-5 0 0,0-5-191,-2-3 1,-2 1 45,5-4 0,-4 1-97,5-9 0,-1 4 81,4-4 1,0 8-11,0-4 1,1 5 72,3-5 1,1 7-6,3 4 0,2 5 34,-3 3 0,3-2 12,2 6 1,-5 4 169,1 3 1,0 2-104,3-2 1,1 2 157,-1 2 1,0 3-106,1-3 1,4 3 57,3 1 1,4 0-14,4 0 0,3 0-30,8 0 1,4 0-90,8 0 0,-2 0-219,5 0 1,-1 0 199,2 0 1,-1 0 47,0 0 1,-2 0-145,10 0 116,-5 0 0,-23 0 0,1 0 58,31 0 1,-2 0 36,2 0 1,-31 0 0,0 0-865,2 0 0,1 0 701,-1-3 1,0 0 72,27 2 0,-29-1 0,-2-1-1209,29 3 1206,-28 0 1,0 0 0,26-4-145,2 0 1,-6 1 160,3 3 0,-5 0-132,4 0 104,-5 0 0,-6 0-35,-1 0 239,1 0-103,-5-5 1,-2 3 168,-5-1-230,1 1-4,-6 2 0,-5-1 577,-5-3-561,-5 3 1371,2-4-1444,-4 5 1457,-6 0-1366,-1 0 305,-5 0-1533,-5 0 759,-6 0 1,-7 1 391,-5 3 0,-10 2 0,-2 6 0</inkml:trace>
  <inkml:trace contextRef="#ctx0" brushRef="#br0" timeOffset="68">8885 6624 8292,'0'-11'-4,"0"-1"0,0 5-504,0-1 404,0 0 0,0-3 449,0 0 1,0 3-61,0 0 1,2 2 217,2-2-312,-3-2 1,5 4 15,-2-6 1,-2 5-3,6-1 0,-4 4-27,4-3 0,-5 4 39,5-1-16,0-2 0,3 1-218,0-3 1,1 3 19,-1 5-85,1 0 1,-1 2-8,0 1 1,0 0 157,-4 5 1,2 3-224,-5 4 0,0 2 91,-4-2 1,0 3-64,0 5 0,-2-4 51,-1 0 1,-4 0 56,-4 4 1,-2-1-25,-2 1 1,1-4 76,-5 0 0,4-3-15,-4 3 0,7-6 11,-3 3 1,9-4 14,-6 0 1,7-5-44,-2 1 1,4-4 40,-1 3-31,3-4 1,2 6-30,3-5 1,2 0 34,6-4-1,4 0 1,1 0-2,2 0 1,2-2-138,-2-2 123,3 3 0,-3-8-372,0 5 0,-1 1 118,1 3 1,1-4-127,-5 0 0,2 0-134,-2 4 511,-2 0 0,3-5 0,-4-1 0</inkml:trace>
  <inkml:trace contextRef="#ctx0" brushRef="#br0" timeOffset="69">9228 6556 8030,'-4'-8'495,"0"0"-210,1 6-197,3-3 462,0 5 0,0 6-191,0 6 1,0 3-96,0 4 0,3 2-317,1-2 1,0 4 84,-4 4 1,4-3-437,0 3 291,-1-8 0,1 1-8,0-5 0,1 0-78,-1-3 1,-1-1-691,4 1 363,-4-1 304,7-5 0,-8 1-914,6-3 418,-5-3 718,7 4 0,-9-5 0,4 0 0</inkml:trace>
  <inkml:trace contextRef="#ctx0" brushRef="#br0" timeOffset="70">9411 6613 8030,'4'-8'0,"-1"0"154,1 6 402,-4-3-37,0 5 0,-1 5-260,-3 3 1,3 5 144,-3 3-277,3 4 1,1-2-33,0 5 0,0-1-64,0 1 0,1-4-334,3 0 1,-2-5-4,6 2 0,-4-4-317,3 0 1,-3-5-527,4 1 372,-6-6 777,3 4 0,1-12 0,0 0 0</inkml:trace>
  <inkml:trace contextRef="#ctx0" brushRef="#br0" timeOffset="71">9148 6498 8031,'5'-7'453,"3"-1"-159,7 1 1,3 0 342,5 3-347,-1-2 1,6 4-227,3-6 1,1 5 39,-2 0 1,3-2-125,-3 1 1,2 0 81,-1 4 0,-3 0-944,-6 0 1,1 4 881,0 0 0,-5 10 0,-2-2 0</inkml:trace>
  <inkml:trace contextRef="#ctx0" brushRef="#br0" timeOffset="72">9685 6750 10202,'0'6'1486,"0"-1"-1242,0-5 1,4 1-482,0 3 1,4-3 236,0 3 0,2-2 0,2-2 0</inkml:trace>
  <inkml:trace contextRef="#ctx0" brushRef="#br0" timeOffset="73">10050 6498 8114,'0'-6'67,"0"-4"59,0 4 97,0-1 0,0 1 242,0 2 215,0 3-204,-5-9-187,4 8-16,-9-3-341,4 5 0,-5 2 210,4 1-177,-3 4 0,5 8-116,-3 0 0,-1 0 92,5-3 1,0-1-272,4 1 191,0-1 0,0 1 9,0-1 0,5 0 37,3 1 1,2-2 6,2-2-117,-1-3 151,6 0 0,-3-4 89,5 3-83,-5-3 0,2-5 212,-5 0 1,5-4-127,-1 0 1,-1-2 178,-7-2 0,4 1-49,-4 0 0,-2-1-26,-1 1 1,-3-1-52,-1 1 0,0-1-74,0 1 1,-5 1-78,-2 2 0,-1-2-247,-3 3 1,2 1-291,-6 3 0,-2 1 233,2 2 0,-4 0-206,4 0 1,-4 5 164,3 3 1,1 2 402,4 2 0,1-1 0,2 0 0,-1 1 0,5-1 0,0 1 0,4-1 0,0 1 0,-5-1 0,-1 0 0</inkml:trace>
  <inkml:trace contextRef="#ctx0" brushRef="#br0" timeOffset="74">10016 6670 8114,'6'5'-65,"0"-4"1,-5 4-86,3-5 408,-3 0 51,4 0 49,-5 5 1,4-2 44,0 4-278,-1 1 0,-3 0 52,0-1 1,0 1-55,0 3 1,0 1-185,0-1 1,-3 1 239,-1-1-455,0 0 222,4 1 0,0-5-244,0 1 187,0-5-97,0 7 140,0-9 76,5 9-193,1-9 167,1 5-11,3-6 257,-4-6-227,1 5 1,3-9-3,-3 2 309,3 3-139,-3-5 0,2 4 236,-5-6-240,4 1 0,-6-4-27,1 0 1,-1-1 9,-2 5 0,0-4-247,0-1 0,0 1 133,0 4 1,-5-1-306,-3 1 1,0 5 73,-3 2 1,5 3-271,-10 1 0,6 0-14,-5 0 1,4 5-155,3 2 0,2 3-264,2 2 899,3-1 0,-4 1 0,5-1 0</inkml:trace>
  <inkml:trace contextRef="#ctx0" brushRef="#br0" timeOffset="75">10336 6841 8018,'0'-6'855,"0"1"1,-4 3-21,0-1-492,0 1 84,4-3 115,-5 5-158,4 0-352,-4 0 1,1 2-140,0 1-296,1-1 1,3 4-116,0-2 0,0-2-1317,0 6 1835,0-6 0,0 9 0,0-5 0</inkml:trace>
  <inkml:trace contextRef="#ctx0" brushRef="#br0" timeOffset="76">10587 6419 7938,'-11'-6'0,"3"5"533,0-3 0,5 3-122,-5 1 0,0 0 24,-3 0 1,0 5-142,-1 3 0,1 2-248,-1 1 1,2 5 158,3-1 15,-4 5-447,5-2 251,0 5 1,-3 0-128,5-1 141,0 1 0,4 0-762,0 0 515,0 0 1,0-4-60,0 0 1,2-5-30,1 1 1,4-2-51,4-2-3,1 1 268,-1-6 0,0 3 59,1-5 3,-1-1 0,1-3-152,-1 0 329,0 0-221,6 0 0,-8-3 148,2-1 1,-2-5-12,3 1-15,-6 3 1,3-5 162,-5 2 0,-1 2-35,-3-1 211,0-1-220,0-4 1,-5 2 9,-2 3 131,-3-3-231,-2 8 1,-4-7-134,-3 6-44,-3-1 114,-1 4 0,4 0 21,0 0 1,5 5 44,-1 2-803,2-1 475,7 4 0,-3-8-21,5 6-1033,0-6 505,4 9 787,0-5 0,5 0 0,2-1 0</inkml:trace>
  <inkml:trace contextRef="#ctx0" brushRef="#br0" timeOffset="77">10804 6464 7968,'0'-11'238,"0"-1"1,-4 5 395,1-1 0,-3 6-60,3-2-294,-4 3 0,0 1-71,-1 0 0,0 0 0,-3 0 0,0 5-203,-1 2 0,1 5 70,-1 3 0,2 3-380,3 4 273,-4 1 0,9 0 6,-6 0 1,6 1-227,-2 3 1,3-3-479,1 3 457,0-3 0,1-5 0,3 0 0,2-4-38,6 4 1,-1-5 171,0 1 1,2-6-154,2-1 344,-2-6 0,7 3-63,-5-5 109,1 0 1,-5-5-28,1-2 1,-2-4 237,-3 0 1,2 0-18,-5-1 1,0 1 281,-4-1-229,0 1-203,0 5-52,0-5 1,-9 5 106,-2-5-398,-9 4 177,8-3 1,-10 9 103,3-3-699,-2 3 434,3 1 0,-2 1-346,4 3 94,1-3-481,4 9 917,4-3 0,2 4 0,5 0 0</inkml:trace>
  <inkml:trace contextRef="#ctx0" brushRef="#br0" timeOffset="78">10907 6407 8096,'8'-8'412,"-1"1"-175,-4 4-47,2-2 164,0 5 160,-4-5 60,4 4-465,0-4 0,0 4 127,3-3 0,-2 2-4,-2-1 141,-3 1-348,10 2-30,-10 0-103,4 5 1,-1 2 78,-1 4 1,1 1-51,-4-1 1,-1 1 0,-3-1 1,3 0 111,-3 1 0,2-5-192,-2 1 0,3 0 91,-3 3 0,2-3-68,2-1 0,-1-3 75,-3 4 61,3-6 60,-4 8 17,5-8 31,0 3 197,0-5-116,5 0 1,-2 0-72,4 0 1,1 0 81,3 0 1,2 0-56,2 0 1,-2 0 23,2 0 1,2 0-62,-2 0 0,0 0 15,-3 0 0,-1 0-464,0 0 243,1 0 0,-5 0-1459,1 0 1556,-5 0 0,2 0 0,-5 0 0</inkml:trace>
  <inkml:trace contextRef="#ctx0" brushRef="#br0" timeOffset="79">11821 5870 10005,'11'0'363,"0"0"1,1 0-187,-1 0 1,1-3 128,-1-1-236,6-5 0,0 6 38,6-4 0,-4 0 125,0 0-294,0-3 42,4 3 1,0-4 208,0-1-340,-5 1 126,3 0 1,-8-2-190,2-2 260,-2 2 0,-6-4-139,1 6 0,-4 0 131,3-1 0,-4-3-63,1 0 1,-3-1 41,-1 5 0,-5 1-62,-3 2 0,-2-1-5,-1 6 0,-4-5-14,-1 4 0,-4 0 29,1 4 0,-6 5-10,-2 3 1,-3 3 127,3 5 1,0-2-100,4 5 0,1 1 72,-1 7 0,5-3-59,3 2 1,3 4-72,5 0 0,2 3 82,5 1 1,1-3-162,3-1 1,3-3 33,9 3 7,1-9 86,11 5 1,-2-9 120,4 2 1,-3-3-141,3-4 0,-4-6 442,0-2 0,2-3-55,-1-1-167,-1 0 0,-7 0 72,0 0 1,-1-4-190,1 1 0,-2-5-151,-6 4 1,1-3-1042,-1 3 795,0-5 0,-3 6-1850,0-4 2188,-6 4 0,8-7 0,-3 4 0</inkml:trace>
  <inkml:trace contextRef="#ctx0" brushRef="#br0" timeOffset="80">12563 5471 8023,'0'-7'-101,"1"-2"208,3 6 0,2-3 200,6 3 0,4 1-42,3-1 1046,3-4-802,6 6 1,-3-5 239,6 2-244,-1 3-167,-1-10 0,3 9-226,-5-6-56,-1 6 1,-8-3-211,-3 5 1,-2 0 207,-2 0-54,-4 0 0,-7 0 0,-7 0 0</inkml:trace>
  <inkml:trace contextRef="#ctx0" brushRef="#br0" timeOffset="81">13545 4968 7954,'0'-6'-38,"0"1"2304,0 5-2197,-5 0 1,3 1 111,-6 3 0,-4 2 68,-3 5 0,-1 5 25,1-1 1,1 1-84,-5 0 1,3 1-93,-3 6 0,5 1 113,-1 3 1,4-2-142,3 6 0,-1-6 72,5 2 1,1 1-149,3-2 1,0 1-43,0-4 0,5 4-38,2-1 1,5 1 55,3-4 1,-2-4 76,2 0 0,-1-1-118,1 1 0,-2-3 99,2-4 0,-2-1-76,-2 0 0,-1 1 52,-2-1 0,1-3-77,-6-1-77,6-4 1,-6 3-606,5-2-415,-6-3 0,3 6 1169,-5-3 0,-10-3 0,-3 4 0</inkml:trace>
  <inkml:trace contextRef="#ctx0" brushRef="#br0" timeOffset="82">13614 5196 7927,'1'-7'-41,"1"-1"36,2-1 0,1 4 68,-1 1 25,-3-2 0,10 1 269,-4-3 210,-2-2-272,5 4 0,-3-2-60,4 1 1,1 0-44,-1 0 1,0-2-114,1 5-40,-1-5 1,1 8-17,-1-3 1,1 3 27,-1 1 1,-5 1-282,-2 3 172,2 2 0,-4 7 87,2 2-224,-3-2 116,-1 8 1,-5-2-14,-3 8-2,-2-3 90,-1 4 0,-5-5-115,1 0 112,0 0 1,0-2 121,-1-2-128,1 3 10,4-9 1,3 7 213,1-5-175,4 0-24,-7-3-23,9-1 38,-4-4-14,5-2 0,5-5-6,2 0 0,5 0 28,3 0 192,-2 0-208,8-5 0,-3-2 293,5-4-276,0 4-18,-1-3 0,-4 5 21,-3-2 0,-2-2-55,-1 5-12,-1-5 112,0 8-269,-4-4-1,-2 5 6,-5 0 219,0 5-91,0-4 124,0 9 0,1-4-84,3 6 0,-3-4 37,3-1 1,-2-3-13,2 4-13,-2-6 17,8 8-9,-4-8 0,7 3-26,2-5 24,-2 0 1,8 0-7,-2 0 0,3-5-6,1-3 0,-4 0 111,0-3 1,-2 2-98,3-6 1,-4 2 124,-5 2 1,1-1 10,-1 1 4,-4-1 0,-2 1-158,-5 0 1,-2 0-3,-1 4 1,-4-3-30,-4 2 1,-6-1-180,-2 2 1,-2-2 68,-2 5 0,0 0 120,0 4 0,0 0-127,1 0 0,0 1-50,3 3-57,2 2 0,10 2-723,-1 0-435,6-1 645,-3 5 778,10-1 0,6 1 0,7-1 0</inkml:trace>
  <inkml:trace contextRef="#ctx0" brushRef="#br0" timeOffset="83">14390 5219 7970,'-7'-6'297,"-1"2"-102,0-2 1,-3 5 72,0-3 0,-1 2 331,1 2-375,-1 6 0,1 0 55,0 5 0,-1 1 57,1-1-348,-1 6 75,6 0 1,1 2-12,5 1 1,0-1-261,0 3 0,1-3 58,3 0 1,2-1-252,6 1 1,4-2-245,3-6 360,3 1 14,1-1 246,-1-5-64,-4-1 0,4-5-94,-3 0 792,2-5-435,2-1 1,-1-5 40,-3-1 0,-1-3 66,-3 0 0,-2-4 591,2 3-523,-8-4 0,2 2 156,-5-4 0,0 3-119,-4-1 0,-1 3-249,-3-2-94,-8-3 1,-3 8-130,-8-5 1,2 5-323,-10-1 0,-4 7 363,-7 4-2003,-3 3 1770,-5 6 0,3 7 0,-4 5 0</inkml:trace>
  <inkml:trace contextRef="#ctx0" brushRef="#br0" timeOffset="84">14687 5345 8152,'0'-6'1301,"0"1"-601,0 5-29,5 0-384,2 0 1,4-2-9,0-2 1,5 3-17,-1-3 1,4 2 27,-4-2 1,6 3-131,-2-3 1,3 1 0,5 0 0,-3 0-5,3-5 1,-3 6-183,-1-2 0,-4-1-557,0 1 1,-9 0 189,1 4 392,-7 0 0,-4 0 0,-6 0 0</inkml:trace>
  <inkml:trace contextRef="#ctx0" brushRef="#br0" timeOffset="85">15281 5048 7981,'0'-6'1028,"0"-4"-539,0 8 75,0-3 52,0 5-385,0 5 0,0 5-92,0 6 1,0 4 83,0-1 1,0 3-195,0 0 0,0 1 34,0 0 0,0 0 96,0 0 0,1-2-183,3-2 1,-3 3-248,3-3 1,-2-1-26,-2 1 0,1-5 117,3 1 0,-3-6-977,3-2 827,-3 1 1,-1 0-1284,0-1 1612,0-4 0,5 2 0,1-5 0</inkml:trace>
  <inkml:trace contextRef="#ctx0" brushRef="#br0" timeOffset="86">15510 5071 7884,'0'-6'715,"0"0"-339,0 1 37,0 4-153,0-4 0,-4 6-122,0 3 77,0-3-27,-1 10 0,4-4-17,-3 8-10,-2-2 1,3 5-34,-5-3 1,6-2 221,-2 2-298,3-2 0,1-2-130,0 0 1,0 1 223,0-1-438,0-4 237,0 3 0,0-8-17,0 6-146,0-5 53,0 2 190,0-5 1,5 0-1,3 0 0,0-2 5,0-1 1,2 0 8,-2-5 1,2 6-7,1-2 0,1 1-57,-1 0 0,1 1 36,-1-1 0,0 1-13,1 2 1,-4 5-15,-1 3 1,-4 2 18,0 2-25,-1-1 1,-2 0-1,0 1 1,0 1 16,0 2-76,-5-3 77,-2 10 1,-4-9-8,-1 2-236,1-2 111,0-2 0,-2 3-31,-2-3 1,1 3-375,-5-6 1,5-2-83,-1 2 1,-2-5-220,2 0 841,0-1 0,-2-7 0,-1-2 0</inkml:trace>
  <inkml:trace contextRef="#ctx0" brushRef="#br0" timeOffset="87">15418 5151 7884,'0'-12'0,"0"1"0,-4 0 474,1-1-236,-1 1 1,5 3 257,3 0 0,2 5 103,6-5-381,-1 6-547,6-9 283,5 10 1,6-4-103,3 5 0,4 0-334,-4 0 0,3 0 202,-7 0 0,2 4-321,-6 0 601,2 5 0,-7-3 0,5 5 0</inkml:trace>
  <inkml:trace contextRef="#ctx0" brushRef="#br0" timeOffset="88">15864 5185 7892,'-7'0'-680,"2"0"1589,0 0-504,4 0 1,-6 1 178,4 3 86,-4 2-337,-4 1 0,-1 4 384,1 1-501,5-1 0,-4 11-263,3-10 209,1 10 0,-3-8-46,5 5 0,0-5-217,4 1 1,0 2 297,0-2-741,5 0 441,2-9 0,4 5-75,1-4 1,4-2-51,3-1 1,3-3-94,1-1 279,-1-5 1,1-1 122,0-6 0,0 0-83,0-3 1,-4 2 101,0-2 1,-5 1 3,1-2-34,-2 4 1,-6-9 146,1 6 1,-5-5-147,0 1 0,-3 1-26,-3-1 0,-8 4-419,-4-4 223,-5 5 1,1-1-151,-8 7 0,-1 3 108,-2 5 0,-3 0-48,2 0 0,3 1-2,2 3 1,7 2-679,3 6 334,-1-1 587,9 1 0,-12 4 0,7 2 0</inkml:trace>
  <inkml:trace contextRef="#ctx0" brushRef="#br0" timeOffset="89">16081 4911 7965,'-5'-6'-1056,"3"1"812,-3 5 1091,5-6-90,0 5 19,0-4 150,0 5 0,4 1-659,0 3 0,5-1-29,-2 4 0,3 1 72,2 3-163,4 1 23,-3-1 0,5 1-111,-3-1-103,-2 6 213,3-5-348,1 10 187,-5-9 0,5 8 41,-6-2 0,1 3 16,-1 1 1,-3 1 48,-1 2-400,-4-2 172,2 4 1,-5-5-14,0 0-90,0 0 209,0 0 1,-1 3-109,-3 1 113,-2 0 1,-10-5-213,1 1 101,0 0 0,3-4-12,1 0 0,-4-4-142,0 5 1,1-7-168,6 3-238,-2-4-472,4 0 559,-1-6-144,2 4-266,5-8 996,0 3 0,-5-10 0,-1-2 0</inkml:trace>
  <inkml:trace contextRef="#ctx0" brushRef="#br0" timeOffset="90">16412 4911 7872,'-7'-5'516,"2"4"-193,5-10-257,0 10 261,0-9 426,0 9-493,0-9 1,0 7-159,0-5 166,0 6-52,0-3-391,0 0 183,5 4 1,-2-6 16,5 3 1,-1 3-188,5-3 0,-1 2-47,0-2 22,1 3 249,-1-4-159,1 5 81,-1 0 48,-5 0-155,5 5 55,-10 1 0,4 5 62,-5 1-87,0-1 87,0 1 1,0 0-9,0 4 25,-5 1-20,-1 1 1,-5 4 212,4-3-209,-3-3 1,3 1 1,-4-6 174,-1 1 19,6-1-180,-4 0 217,9 1-92,-4-1 1,5-3-15,0 0-52,0-6 1,5 3 42,2-5 146,3 0-106,2 0 0,4 0-227,3 0-37,3 0 173,-4 0 0,2-4-909,-5 1 410,1-1 100,-5-1 0,0 3-692,1-1 1030,-6 1 0,4 2 0,-3 0 0</inkml:trace>
  <inkml:trace contextRef="#ctx0" brushRef="#br0" timeOffset="91">17040 4865 7927,'0'-7'-433,"0"-1"0,1 6 953,3-2 68,-3-3 4,4 6 203,0-9-127,-3 9-229,3-4-369,-5 5 1,0 1 89,0 3 1,-1 7 121,-3 8 1,-4 8-38,-7 3 1,2 5-74,-2 3 1,-2-2-32,2 6 1,-4 0-120,4 4 1,-4-2 62,4-2 1,-4 3-898,3-4 980,-4 4-519,7-5 256,-3 0 1,5-6 65,-1 0-62,1-5 46,4-1 1,-3-6 111,3-3-169,1-3 49,-4-4 1,8-1 544,-6 1-789,6-6 93,-3 4-379,5-8 138,0 3-2474,0-5 2919,5-5 0,1-7 0,5-6 0</inkml:trace>
  <inkml:trace contextRef="#ctx0" brushRef="#br0" timeOffset="92">17166 5231 7962,'3'-8'104,"1"1"1,1 0-45,-1 0 1,2-4 136,6 4 0,-1 0 45,1 0 0,-1 4 668,1-1-669,-6-2 1,8 5-18,-3-3 0,3 3-101,-2 1 0,-5 0-127,1 0 1,-2 5 67,2 3 1,-2 2 45,-2 1 1,-3 6-90,3 2-97,-8-3 0,-2 9 0,-6-2 0,-4 3-81,-3-3 1,-1 3-59,1 1 1,-2 3 150,6-3 1,-4-2 26,4-6 0,0 3 13,3-3 1,2-3 188,2 0 0,2-4-1,2 0 1,3-5-92,-3 1 1,4-4 41,4 3 0,2-4 169,6 1 1,0-3 467,4-1-461,-4 0 1,14 0-26,-3 0 1,2 0-76,-2 0 0,3-1-272,1-3 0,-4 3-399,-4-3 1,-5 3 383,1 1 96,-7 0 0,2 0 0,-4 0 0</inkml:trace>
  <inkml:trace contextRef="#ctx0" brushRef="#br0" timeOffset="93">17668 5425 7895,'0'-12'540,"0"1"-309,0 0 1,0 3 179,0 0 0,0 5 265,0-5-193,0 5 0,0-3-45,0 2 24,0 3 171,0-4-248,0 5-878,-5 0 266,4 5-222,-9 1 0,8 2-2,-1 0-741,1-1 0,7 1 1192,3-1 0,7-4 0,3 2 0</inkml:trace>
  <inkml:trace contextRef="#ctx0" brushRef="#br0" timeOffset="94">18102 5242 7970,'0'-7'227,"0"-1"199,0 5 0,0-3-136,0 2-123,0 3 1,-5-4 61,-3 5 1,2 0 7,-2 0 1,-3 1-215,-4 3 0,-4-1 62,4 4 9,-6 1 1,9 7-118,-4 0 1,4 2 100,0-2 1,6-2-79,2 2 1,3-2-510,1-2 224,0 0-47,0 1 0,6-2 112,6-2 0,0-3 200,7-5 1,0 0-57,4 0 0,-1-5 128,-3-3 0,2-2-74,-2-2 1,-2 1 141,-2 0 1,-2-5 57,-2 1 0,-1 0 131,-2 3 1,-2 1-213,-2 0 1,-3-1 70,3 1-97,-8-1-694,3 1 446,-9-1 0,2 5-17,-7-1-637,2 6 535,-3-3 1,3 5-166,-2 0-169,2 0 76,-3 0-63,4 5 617,1 1 0,1 5 0,2 1 0,-1-1 0,6 1 0,-1-1 0,4 1 0,-4-1 0,0 0 0,0 1 0,4-1 0,0 1 0,0-1 0,0 1 0,0-1 236,0 0-122,0 1 0,0-5 105,0 1 1,0-4-13,0 3-178,0 1 602,0 3-377,0 1 0,-4-1 170,1 1 111,-6-1-249,8 6 0,-10-1-18,4 3 1,0-1-27,0-3 0,4-1-307,-1 5 64,3-5 1,1 3-52,0-6 0,1 0 132,3 1 1,3-2-223,4-2 0,2 1 47,2-6 31,-2 1 297,13-4-210,-7-5 0,9-1 262,-5-6-123,0 1 0,0-2-42,0-2 0,-6 2 147,-1-2 0,-5 2-26,-3 2-182,2 0 35,-9-1 0,4 1-119,-5-1 0,-5 1 164,-3-1-36,-2 1-905,-6 0 546,-2-1 1,-5 2-55,0 2 0,0 2-183,1 2 0,3 3-360,0-3-346,5 3 68,-3 6 1131,11-4 0,1 9 0,5-3 0</inkml:trace>
  <inkml:trace contextRef="#ctx0" brushRef="#br0" timeOffset="95">18547 5219 7936,'-5'-11'162,"-2"-1"1,0 2 283,0 3 1,3 0-83,-4 4 0,1 1 248,-5-2 1,0 3-40,-4 1-361,4 5-47,-5 2 1,2 8 50,0 0 0,-4 9-28,4-1 1,-1 6-421,5-2 165,-1 5-117,1-3 0,3 1-457,1 1 592,4-1 1,-2 1-492,5-1 1,4-5-65,0 2 397,10-3-208,-7-6 187,10-2 0,-4-5 40,2-4 0,-1 2 44,5-5 1,-4 0 324,4-4-122,-5 0 1,4-5 238,-3-3 1,-2 2-86,2-2-97,-2 0 465,-7-8-372,4 3 1,-9-3 142,3 4-54,-3-4-217,-1 3 1,-1-5 123,-3 3-260,-7 3 61,-2-5 0,-8 7-59,2 2-72,-3-2 63,-1 9 1,0-4-202,1 5 1,3 5 57,0 2-796,5 4 633,-3 0 0,9 0-54,1 1 422,4-1 0,-2 6 0,5 1 0</inkml:trace>
  <inkml:trace contextRef="#ctx0" brushRef="#br0" timeOffset="96">18228 5688 10272,'11'0'538,"1"0"-504,-6 5-270,4-4 108,-4 4-1379,6-5 1507,-1 5 0,1-4 0,-1 4 0</inkml:trace>
  <inkml:trace contextRef="#ctx0" brushRef="#br0" timeOffset="97">18822 5299 7933,'0'-7'-511,"0"-1"607,5 0 1,-3-2-10,6 3 820,-6-3-554,3 3 0,-3-3 334,2 2-144,-3 3-372,4 5-199,-5-5 149,-5 4 1,0-3-91,-3 8 1,-6-1 65,3 4 0,-5 2 16,1 6 1,1-1-31,-5 5 1,5-1-24,-1 1 0,2 3-9,2-3 1,1 1-110,2-1 0,-1 3 94,6-3 1,-1 1-100,4-1 1,0 1-145,0-5 0,0 2 64,0-2 1,5-3-13,2-1 1,4 0 101,0-3 0,0-3-9,1-1 1,-1-3 37,1-1 0,3 0 79,0 0 1,0 0-23,-3 0 0,-5-4 151,1 1 1,-4-5 222,3 4-259,-4-5 1,2 7 57,-5-6-374,0 1 231,-5-5 0,-3 5-55,-7-1 1,-4 4-131,-8-4 0,-1 6-31,-2-2 0,-2 3-255,6 1 1,-5 4-218,5-1 325,4 6 8,0-2-868,10 4 490,0 1 670,7-6 0,5 4 0,0-4 0</inkml:trace>
  <inkml:trace contextRef="#ctx0" brushRef="#br0" timeOffset="98">19130 5151 7906,'0'-18'147,"0"2"0,1 0 206,3 1 0,-1 0 250,4 3-289,-4 1 23,7 5 0,-8-4 752,6 2-830,-5-2 0,7 0 106,-3 2-39,-2 3-404,6 5 139,-10 0-43,9 0 1,-7 1-157,4 3 0,-4 2-370,0 6 259,-1-1 186,-2 6 1,-2-5-271,-1 4 101,-4 1-1,-4 1-128,-1 0 178,1 3 1,0-4-50,-1 2 117,1 3 35,4-10 0,1 5-89,2-6 300,3 1-51,-4-1-187,5 0 478,5 1-227,-4-6 1,11 3 721,-1-5-572,1 0 0,9-4 235,-2 0-308,3 0 1,1 0-70,-1 0 1,1 0-226,0 0 1,0 0 304,0 0-1957,-5 0 1725,-2 0 0,-5 5 0,1 1 0</inkml:trace>
  <inkml:trace contextRef="#ctx0" brushRef="#br0" timeOffset="99">8212 7309 8467,'0'-6'1464,"0"1"391,0 5-1529,5 0-184,1 0-111,5 0 11,6 0 1,-4 0-148,2 0 88,3 0-42,-1 0 0,6 0 20,0 0 1,1 0 15,3 0 1,3 0 61,8 0 1,3 0 0,5 0 1,1-4-2,2 0 0,-1 1-1216,6 3 1244,-1-6-41,9 5 1,-28-3 0,1-1 32,3 3 1,0 0-32,-2-2 0,1 0-4,3 3 0,-1 0 1,-2-3-1,1-1 7,1 3 1,2 1 0,3-4 0,1 1 12,0 0 0,1 0-124,1 2 0,0-1 100,-1-2 0,-1 0 1,2 2-1,-1 0-3,1-3 1,1 0 0,2 0 0,0 1-4,2-1 0,-1 0 0,0 1 1,0-1 25,-4 0 0,1 0-12,1 3 0,0 0 0,0-2 0,1 0 10,-1 1 1,1 0 0,-3 1 0,-1 0 32,2-1 0,0 0-1193,3 3 1,0 0 1255,-1-4 1,-1 0-115,3 4 1,-1 0 0,-1-3 0,-1 0-235,1 1 0,-1 2 0,0-2 0,1 1 241,3 0 1,1 0-1,-4 1 1,0 1 31,-1-2 1,1 0-127,2-2 1,0 1 90,0 3 0,0-1 0,4-3 0,0-1-10,-3 3 1,0 0 0,2 0 0,-1-1-10,2 1 0,-1 1 0,0-2 1,0 1-108,4-2 0,0 0 112,-1-1 1,0 0-1,-1 2 1,1-1-71,1-1 0,0-1-191,-1 3 0,0 0 0,2-2 1,0-1 243,-1 3 0,0-1 0,1-1 0,1 0 1,2-1 0,-1 0 0,-1 2 0,0 1 12,-18 0 0,1 1 1,-1-1-1,18 0 1,1 0-2,-18 0 1,0 1-1,1-1 1,0 0 0,0-1-1,0 1-208,-2 0 1,0 1-1,0-1 205,18 1 1,0-1-2,-15 2 1,1-1-1,-1 0 1,18 0 0,-1 0-3,-17 1 0,0 0 0,-1 0-171,19-4 1,-1 1 175,-16 3 1,0 1-1,-1-1 32,17-1 1,1-1-34,-17 3 0,1 0 0,-1 0 0,18 0 1,-1-1 4,1-1 0,0 0-264,-20 2 0,0 0 0,-1-1 260,20-2 1,0 1 0,-18 2 0,-1 0 0,0 0 6,18 0 0,0 0 46,-18-2 1,1 0 0,-1 1-53,16 0 1,1 1 0,-17-2 0,0 0-1,0 1-102,19 0 0,-2 2 159,1-1 0,0 0-53,-20 0 1,1 0 0,-1 0 0,19 0 0,-2 0-9,1 0 1,0 0 19,-2-3 1,-1 0-20,2 3 1,-1-1 0,-3-1-1,0-1-2,1 3 0,0 0 16,-1 0 1,0 0-70,3 0 0,1 0 146,-5-2 0,-1-1-79,0 2 1,0 1-1,-6-3 1,0 1 174,2 1 1,-1 2-54,-5-1 0,-1 0-122,7 0 1,0 0-1,-9 0 1,-1 0 318,2 0 1,0 0-1,-4 0 1,0 0-232,-2 0 0,0 0 0,1 0 0,-1 0-27,-2 0 1,0 0-1,0 0 1,-2 0 35,25 0 1,0 0 138,1 0-122,-6 0-108,3 0 0,-11 0-77,1 0 1,-2-4 699,3 0 1,-2 0-690,-2 4 1,-2 0 152,-6 0-225,-5-5 59,4 4 0,-10-4 1073,0 5 0,-2 0-988,-5 0 2208,-1 0-2216,-4-5 240,-4 3-560,-2-3-153,-5 5 1,-7 0-723,-4 0 0,-11 4 1177,-8 0 0,-13 5 0,-4-3 0</inkml:trace>
  <inkml:trace contextRef="#ctx0" brushRef="#br0" timeOffset="100">9502 7515 7984,'0'-6'155,"0"-5"70,0 10 0,0-5 425,0 2-22,0 3-83,0-4-208,0 5-61,0 5 0,0-3 74,0 6 0,0 3-99,0 5 1,-4 4-13,1-1 0,-1-1-19,4 1-125,0 0 1,0 0 29,0 0 1,1-5-145,3 1 1,-2 1-896,6 0 670,-5-1 0,5-7-232,-4-1 0,1 1-431,-1 3 0,-3-3-554,3-1 1461,-3-4 0,-1 7 0,0-4 0</inkml:trace>
  <inkml:trace contextRef="#ctx0" brushRef="#br0" timeOffset="101">8646 8063 7864,'-7'-6'100,"2"-1"61,5 4-62,0 1 409,0-3 1875,0 5-2168,5 0 1,2 0 35,4 0 1,2 0-1,2 0 1,3 0 67,5 0 46,-1 0-192,6 0 0,3 0 118,7 0-132,2 0 1,12 0-1504,6 0 1557,4 0-120,-26 1 0,1-2 0,-1-1 1,1-1-57,2 0 0,2-1-23,0-2 1,0 1 0,4 1 0,1 1 115,0-1 0,0 0-229,0 3 1,-1 0 75,-4-2 1,-1 1-1,5 0 1,1 0-197,-3 0 1,1 0-1,-1-2 1,0 0 246,3 2 1,0 1 0,-4-2 0,-1 0 57,1 1 1,0 1-60,-1 0 0,-1 0 6,3-4 1,-1 0 0,-3 4 0,0 1 82,1-2 1,0 0-69,-4-1 0,0 0-6,-1 2 0,-1 1 262,28-5-224,0-1 0,-4 4 87,3-6-289,-2 6 206,-7-3 0,5 1 87,-8 0-461,3 0 208,-21 4 1,7-1-80,-8-3 11,-2 3 199,-5-4-389,-6 5 197,-6 0 0,-1 1 1384,-2 3-2150,-3-3 1149,-5 4 0,-1-1-902,-3 0 0,-6 3-306,-6-3 1,-4 4 319,1-4 648,-8 5 0,-2-3 0,-5 5 0</inkml:trace>
  <inkml:trace contextRef="#ctx0" brushRef="#br0" timeOffset="102">8748 8714 7998,'0'-6'-697,"0"1"687,0 0 1,0 2 417,0-5 108,0 6 26,0-3 210,0 0-332,0 4 113,0-5-136,0 6 1,2 6 172,1 1-343,4 3-29,-1 2 0,4 4 7,-2 3-35,2 3 0,-2 1-131,-1-1 1,1 0 64,3-3 75,-4 3-433,3-5 207,-4 1 0,2-1 167,-1-6-169,-4 1 18,2-1 0,-5-3-82,0-1-275,0-4-57,0 2 168,0-20 1,-5 4-56,-3-11 242,3 1 56,-5-2-34,4 1 0,-6-1-59,1 0 183,-1 0-116,1-5 0,1 3-17,2-6 0,-1 1 7,6-4 1,-5-4-151,4-1 170,0 1 1,6 8 89,1-1 1,4 10-57,4-2 1,2 4 154,2 0 0,4 2 24,8 6-89,2-5 1,12 7 168,4-3 1,9 3-957,-22 3 0,0 1 782,0 2 1,1 0-1,5-2 1,1 1 27,1 2 1,0 0 34,4-3 1,0 1-944,5 3 0,0 1 862,-1-3 0,0 1-63,-2 1 0,-1 2-138,1-1 1,0 0 0,1-2 0,0 0 240,-1 0 0,-1 0-74,0 0 1,-1 0 25,-1 0 0,-1-1 0,-2 2 1,0 0 41,0-3 0,0 0 50,3 3 0,-1 0-97,-4-5 1,0 1-1,4 4 1,0 0-65,-4-3 0,0 0 0,-3 2 0,-2 0-73,28-5 0,-2 4 6,-2-1 166,-10 3 557,2 1-801,-13 0 213,3 0 0,-10 0 1765,-2 0-1963,-3 0 700,-6 0 0,-2 0-509,-4 0 179,-1 0-433,-4 0 390,-2 0-521,-5 0 1,-2 4-225,-1 0 323,-4 0 0,-6-1-2029,-2 1 2280,-2 5 0,-6-3 0,0 6 0</inkml:trace>
  <inkml:trace contextRef="#ctx0" brushRef="#br0" timeOffset="103">9114 8691 8014,'0'-11'-975,"0"3"585,0 1 471,0 4 1,0-3 424,0 2 1,4 1 254,-1-4-265,1 4-191,1-7 1,-2 8 46,4-6-124,-4 0 57,7 2-164,-3-4 50,4 3 0,0 0-1,1-1 1,-1 2 27,1-2 1,-1-1-12,0 6 0,1-2-14,-1 1 0,-3 2-151,0-1 4,-6 1 32,8 2-208,-8 0 105,3 0 1,-2 5-174,1 3 167,0 2 1,-5 3 27,-3 2-209,3 3 131,-9 5 1,3-4 31,-4 0-208,-1 0 257,1 4 1,-1-4-18,1 0-13,0-5 30,-1 7 1,2-8 88,2 2-95,-2-2-18,9-2 147,-4-4-118,5 3 1,0-8-12,0 6 195,0-5-170,5 2 0,-1-5 59,7 0 1,-2 0 7,6 0 0,2 0-90,-2 0 47,5 0-8,-7-5 1,5 3-972,-3-2 422,-2 3 252,-2-4-1468,-1 4 791,-3-4 959,4 5 0,-5-5 0,0-2 0</inkml:trace>
  <inkml:trace contextRef="#ctx0" brushRef="#br0" timeOffset="104">9456 8611 8017,'-1'-10'0,"-3"3"0,3-4 522,-4 10 42,5-4-148,0 0 308,0 4-52,0-4-220,0 15-148,5-3-119,-4 10 1,8-4-169,-5 2 34,0 3 31,1-1 1,-4 5-681,3-3 393,-3-3-15,-1 6 0,4-9-185,0 2 1,1-2 93,-1-2-1328,-3 0 1639,9-4 0,-8 3 0,3-4 0</inkml:trace>
  <inkml:trace contextRef="#ctx0" brushRef="#br0" timeOffset="105">9571 8600 7913,'-7'-5'495,"2"4"-168,5-5 187,0 6-151,5 6 0,-3 0 258,1 5-217,4 1-148,-6 4 1,9-3-32,-2 2-164,-3 3-83,5 0 1,-7 1-177,4 0 0,-4-5 302,1 1-1131,2-2 694,-5-7 0,4 4-346,-5-2-261,0-3 940,0 5 0,5-9 0,2 4 0</inkml:trace>
  <inkml:trace contextRef="#ctx0" brushRef="#br0" timeOffset="106">9445 8520 8014,'6'-11'3,"-1"3"169,-5 0 1,4 5 169,0-5 233,5 5-245,-3-2 0,7 1 375,2 1-201,3-1-333,5 4 0,0-1-35,0-3-172,-1 3-95,1-5 1,-4 6-322,0 0 1,-5 4 543,1 0-92,-2 5 0,-1-3 0,-1 6 0</inkml:trace>
  <inkml:trace contextRef="#ctx0" brushRef="#br0" timeOffset="107">9822 8703 7959,'-6'0'470,"1"0"3663,5 0-5084,0 5 506,0-4 309,0 4 136,0 0 0,5-4 0,1 5 0</inkml:trace>
  <inkml:trace contextRef="#ctx0" brushRef="#br0" timeOffset="108">10016 8543 7880,'-6'0'-231,"-4"0"185,8 0 172,-3 0 0,5-1 217,0-3 154,0 2-208,0-3 48,0 5-20,5-5-168,-3 4 0,8-5 265,-3 2-249,4 3 0,4-8 166,0 5-167,0 0-3,2-1 0,-3 3 20,5-6 0,-5 5-10,1 0 0,1 1 133,0 2-386,-6 0 194,0 0 47,-4 0-418,6 0 180,-6 5 0,3-2-21,-5 5 0,0-1 54,-4 5-91,0-1 46,-6 5 1,0 2 56,-5 5-76,-1 0 97,1 0 1,-1 0-29,1-1 40,-6 1-8,5 5 1,-5-4-38,6 3 44,-1-3 1,6-6-118,2-3 111,3 3-110,-4-5 1,4 3-478,-3-5-614,3-4 816,6-2 0,-3-5-76,6 0 176,-1 0 293,0 0 0,8 0 0,-2 0 0</inkml:trace>
  <inkml:trace contextRef="#ctx0" brushRef="#br0" timeOffset="109">10267 8908 7498,'0'-6'2333,"0"1"-2300,0 5-95,5 0-1504,-3 0 757,3 0 809,0 0 0,1 0 0,6 0 0</inkml:trace>
  <inkml:trace contextRef="#ctx0" brushRef="#br0" timeOffset="110">10576 8566 7970,'-12'-12'0,"5"1"218,-1-1 0,4 5 716,-3-1-435,-1 6-276,-3-3 364,-1 5-270,1 0 1,-4 0 136,-1 0-388,-4 0 101,2 10 1,-1-3-92,0 9-55,5-4 146,-2 0 1,8 3-124,0 0 15,6 0 0,-3-3-1171,5-1 665,5 1 376,1-1-634,6-5 446,4-1 1,1-5-205,2 0 98,2 0 252,-3 0 1,1-5 140,0-2 51,-5 2-180,3-5 0,-6 4 118,0-1 118,-4-3-7,3 8 135,-9-8 0,6 5-35,-4-2 250,-1 1-119,3 6 634,-5 0-903,-5 0 76,3 6-58,-8 0 0,9 5-116,-3 1-58,-2 4 89,5 2 0,-5 4 1,6-3 1,0 2-57,0-2 0,0 2-139,0-2 0,0 1 51,0-5-840,0 0 610,0-3 0,2-1-1189,2 1 719,-3-6 251,9 4 569,-9-9 0,9 4 0,-3-5 0</inkml:trace>
  <inkml:trace contextRef="#ctx0" brushRef="#br0" timeOffset="111">10713 8543 7970,'0'-8'0,"0"1"724,0 4-278,0-2 1484,0 5-1380,0 5-148,0-4-146,0 9 1,0-2 78,0 7-332,0-2 82,0 3 1,0-3 81,0 2 0,0-2-114,0 2 0,1 2-423,3-2 206,-3 0 119,4-3 0,-5-5-1017,0 1 571,5 0 123,-3-2-563,8-1 553,-4-5 1,2 0-480,-1 0 324,1 0 1,3-4 208,1 0 1,-5-3 109,1 3 0,-4-5 1,3 1 56,-4 3 157,2-5 36,-5 4-69,5 0 294,-4 0 264,4 1 24,-5 4-102,0-4 1,-3 10-42,-1 3 598,0 2-615,-1 6 1,2-3 407,-4 2-342,4 3-159,-2-5 0,5 7-215,0-5 2,0 6-65,0-9 1,0 5-827,0-6 567,0 1 211,0-1 1,0 0 44,0 1-15,0-6 0,0 4 0,0-3 0</inkml:trace>
  <inkml:trace contextRef="#ctx0" brushRef="#br0" timeOffset="112">10941 8497 7930,'0'-11'77,"0"3"38,0 0 0,0 5-115,0-5 1306,0 6-819,0-4 1,0 5 55,0-3 0,1 3 15,3-3 1,-1 3-312,4 1-82,1 0 0,0 0-232,-1 0 0,-3 4 107,4 0 26,-6 5 0,7-3-95,-5 5 1,0-3 87,-4 0-724,0 4 407,0 1 0,0 3 0,0-4 1,-4 3-17,0 0 0,-4 0 226,5-3 135,-1 4-162,-1-3 0,4 0 359,-3-6-156,2 1 151,2 3-122,0-4-31,0 3-146,6-9 122,0 9 14,5-8-736,6 3 424,-5-5 1,6 0-1781,-3 0 1976,3 0 0,5-5 0,0-2 0</inkml:trace>
  <inkml:trace contextRef="#ctx0" brushRef="#br0" timeOffset="113">11969 7960 7840,'-11'0'192,"3"0"378,0 0-244,6 0 145,-3 0-145,0 0-47,3 0 1,-6 2 41,4 1 1,0 4-2,4 4-154,0-4 20,0 3 1,0-4 26,0 5 0,0 1 0,5-1-160,6-4 53,2 3 1,9-9 48,-3 3 0,6-3-144,2-1 1,5-1 260,-2-3-444,-2-2 148,5-6 1,-9-3 18,3 0 0,-3-2-100,-1 2 1,-1 1-214,1-5 194,-5 5 57,-7-2 1,-2 4-70,-5 1 74,5-1 0,-8 1-328,3 0 214,-8-1 0,-2 2-96,-5 2-71,-6-2 135,-1 9 0,-5-4 45,1 5-28,-6 5 70,4 1 1,-13 11 297,2 2-112,-6 7 28,5-1 0,-2 4 289,8-3 1,2 4-221,5 4 1,6 0-104,6 0 1,5-3 154,6-1-508,0-4 203,10 2 0,2-7 148,11-2 1,5-2-141,3-6 1,-1-1-10,4-2 112,-7-3-52,11-5 0,-14-1-171,3-3 186,-3-2-121,-1-1 0,0-3-55,-1 2 1,-4 0 57,-3 0-1352,3-2 1487,-5 3 0,3-4 0,-4 0 0</inkml:trace>
  <inkml:trace contextRef="#ctx0" brushRef="#br0" timeOffset="114">12631 7823 8322,'6'-6'2136,"0"1"-1502,5 0-302,1 4 0,3-6 736,0 3-715,5 3 0,-3-8-243,2 5-44,3 1 0,-8-1 212,5 0-2147,-5 0 1330,7 4 1,-8 0 538,2 0 0,-2 0 0,-2 0 0</inkml:trace>
  <inkml:trace contextRef="#ctx0" brushRef="#br0" timeOffset="115">13340 7389 7938,'0'-6'0,"0"1"687,0 5-7,0-5 137,0 4-182,0-5 66,-6 22-536,-5-7 1,-3 18 165,-5-4 351,0 5-316,-4 12 0,0-4 80,1 6-1144,-1 0 863,5 4 1,-1-4 99,7 0-314,-2-6 1,13 8 3,-3-6 1,8 0-461,4-4 43,12 0 0,0-5-1405,11-2 1400,4-3-634,6-6 1101,0-7 0,7-2 0,-2-5 0,1-1 0,-1-2 0</inkml:trace>
  <inkml:trace contextRef="#ctx0" brushRef="#br0" timeOffset="116">13408 7732 7690,'-5'-6'-219,"4"-5"636,-4 5-80,5-5 0,1-1-100,3 1 1,2 3-38,6 1 1,0-1-59,3-3 1,-1-1-10,5 1 0,-1 1 25,1 2 1,2-1-30,-6 5 0,0 0-117,-4 4 1,1 0 106,-1 0 0,-3 6-124,-1 1 0,-4 5 88,1 3-96,-3-3 0,-1 10-103,0-3 1,-5 3-216,-3 1 221,-2-6 1,-1 5 19,-1-3 1,0-1 13,-4 1 1,4-2 71,-3 2 0,2-1-42,1-3 80,6-2 11,-4 4-67,4-6 21,-1 1 1,3-6-92,8-2 84,-2-3 11,8-1 103,1-5-109,2 4 0,7-10-7,-5 4 180,6-3-169,-9-2 0,6 5 2,-3-1 276,-2 0-266,4 2 0,-10 1 40,1 5 1,-4-4 70,3 0-74,-4 1 1,6 4 4,-6 3 1,1-2-37,-4 6 14,0-6 0,1 7 33,3-5-81,-2 0 59,3 1-5,0 1-135,-4 1 145,9-2-9,-4 0-139,6-4 114,-1 4 1,5-5 6,-1 0 0,4-1-3,-4-3 0,4 1 156,-4-4-6,6-1-151,-9-3 1,9-4 323,-6-1-127,0 1-13,-4 4 145,1-1-140,-6-4 0,-1 3-44,-5-2 165,0 2-135,0 2 1,-1-3 34,-3 2-382,-2-2 166,-11 8 0,0-4-151,-6 2-19,0 3 271,-5 5-892,-1 0 633,0 0 0,-3 5-93,5 3 1,2 2-91,6 2 0,2 0-229,6 3 0,5-2-394,2 2 1,3-2 256,1-2 695,10 1 0,-3-1 0,10 1 0</inkml:trace>
  <inkml:trace contextRef="#ctx0" brushRef="#br0" timeOffset="117">14105 7686 7981,'-5'-10'0,"-3"2"0,3-2 1113,0 9-275,0-9-237,-1 9 304,-6-4-496,1 10 0,-1 1 13,1 5-197,-1 1-57,1-1 1,1 6-4,2 2-169,-2 2 229,9 2-840,-4 0 504,5-5 1,1 3 46,3-2-680,2-2 482,6-1 1,3-4-449,0-1 465,5 1 0,-2-6-212,5-2 617,0-3 0,0-1-112,-6-5 1,5 1 224,-3-7 1,-3 2-93,0-6 1,0 2 53,-1 2 0,1-5 54,-5 1 0,-5-1 102,-2 0 1,1 4-109,-1-4 0,-1 0-26,-7 1 1,-2 0-660,-6 3 230,1 1 148,-6-1-752,-1 1 536,1-1 1,-5 6 21,3 2-989,3 3 751,-6 1 1,9 0-30,-2 0 1,6 5-128,2 3 1,4-2 611,-1 2 0,3-1 0,1 5 0</inkml:trace>
  <inkml:trace contextRef="#ctx0" brushRef="#br0" timeOffset="118">14367 7778 8228,'6'-7'882,"0"-3"432,5 9-807,1-9 1,-1 8 232,1-1 59,-1 1-438,0 2 1,1-3 475,-1-1-531,6 0 1,-5 3-455,4-3 117,1 3 0,-4-4 126,2 5-1939,-2 0 1348,-2 0 1,1 0 495,-1 0 0,1 5 0,-1 1 0</inkml:trace>
  <inkml:trace contextRef="#ctx0" brushRef="#br0" timeOffset="119">14836 7538 7866,'0'-12'98,"0"5"105,0-1 0,0 4 156,0-3-45,0 4 5,0-7 159,5 4-225,1-6 1,6 2 5,-1 2 1,2-2-43,2 3 1,1-2 2,3 1 0,3-1 9,-3 6 0,3-1-147,0 4 1,-3-4 145,1 0 0,-7 0-265,3 4 0,-4 5-116,0 3 0,-2 2-71,-2 2 0,-3 4-39,-5 3 0,-2 3 93,-1 1 0,-5 1-23,-7 2 1,1-2 32,-5 3 110,0-3 1,0-2-11,0-3 0,1 2 152,-1-2 41,-3-2-171,10-1 1,-4-4 280,9-1-120,2-4 53,5 3-120,0-9-39,0 4 0,1-1 57,3 0 1,2-1 1,5-3 1,5 0 5,-1 0 1,5 0 0,-1 0 0,2-3-4,-2-1 94,2 0-136,-8 4 1,5 0-353,-3 0 163,-8 0 8,9 0-666,-10 0 265,0 0 164,5 0-1221,-10 0 739,9 5 863,-9-4 0,4 10 0,-5-5 0</inkml:trace>
  <inkml:trace contextRef="#ctx0" brushRef="#br0" timeOffset="120">15350 7538 7887,'0'-12'135,"0"1"0,0 0 701,0-1-432,0 1-67,0-1 40,0 6 913,0 1-430,0 0-318,0 3-219,0 8-205,0 1 1,0 15 67,0-3 0,0 2 164,0 2-513,0 0 182,0 0 1,0 0-737,0 0 543,0-1 0,0 1-726,0 0 626,0 0 0,3-4-18,1 0-1617,0-10 1218,1 6 1,-2-10 690,4 3 0,1 2 0,3-4 0</inkml:trace>
  <inkml:trace contextRef="#ctx0" brushRef="#br0" timeOffset="121">15567 7572 8109,'-7'-6'888,"2"-4"0,1 10-570,1 0 458,-6 5-414,7 6 0,-3 0 165,5 1-313,0-1-55,0 6 0,0-5-199,0 4 45,5-4 1,3 0-434,7-1 386,-2 1 0,9-1 24,-3 1 1,-2-6-160,2-2 0,-1-3 36,1-1 1,3-1-105,-3-3 0,-1-2 332,1-6-116,-5 1-19,2-1 0,-5 1 279,1-1-129,-6 1 0,3 0 43,-5-1 0,0-3-97,-4 0 0,-2-1-227,-1 5 0,-5 0 78,-7-1 0,1 1-61,-5-1 1,0 5 78,-4-1 1,0 6-581,0-2 407,0 3 0,4 1-701,0 0 483,5 0 25,-2 5 1,8 1 448,1 5 0,4 1 0,-2-1 0</inkml:trace>
  <inkml:trace contextRef="#ctx0" brushRef="#br0" timeOffset="122">15955 7321 7896,'0'-23'700,"0"5"-350,0 3 550,0 2-199,5 2 489,-4 4 414,4 2-1083,-5 5-359,5 0 1,2 9 215,4 3-207,-4 7-9,3-1 0,-4 9-50,5 4-43,1 2 1,-4 1 35,-1 0 1,-3 2-205,4 2 1,-6-1 287,2 5-1298,-3-6 839,-1-1 1,0-2-1241,0-3 1029,0-2 1,-4 0-65,1-5 0,-5-2-185,4-2 1,-3-2-780,3-6 1509,-5 1 0,2-6 0,-4-1 0</inkml:trace>
  <inkml:trace contextRef="#ctx0" brushRef="#br0" timeOffset="123">16161 7332 8046,'0'-11'285,"0"-1"1,0 1 458,0 0 0,5 0-56,2 4-593,3-3 78,2 3 1,-5 0 752,1-1-572,0 5 1,3-5-45,0 4 0,1 0-81,-1 4-185,1 0 0,-1 0-122,1 0 0,-2 1 148,-3 3 0,-2 2-173,-5 6 1,0 4 172,0 3-746,-5 3 414,-1 1 0,-9 0-344,0-1 402,-6 1 0,9 4 46,-4 0 0,4-2 232,0-6 0,2 1 121,2-4 0,3-1 58,5-4-195,0 1 0,0-5 125,0 1 0,7-6-63,4 2 0,1-3 18,3-1 0,3 0-718,1 0 298,-3 0 201,6 0 1,-10 0-1769,4 0 1849,-4 0 0,0 0 0,-1 0 0</inkml:trace>
  <inkml:trace contextRef="#ctx0" brushRef="#br0" timeOffset="124">16846 7309 7907,'0'-11'35,"5"5"326,-4-5 216,4 5 53,-5 0-46,0-4 0,0 8-51,0-3-267,0 15 1,0 7 58,0 10 145,-5 4-168,-1-2 1,-6 10-82,1-1 1,0 3-14,-1-2 0,1 4-386,-1-1-219,1-3 434,-1 0 0,2-1-675,3 0 450,-4 0 1,9-5-181,-6-2 1,6 1 162,-2-6 1,3-3-529,1-4 1,0-5-32,0 1-545,0-2 805,0-7 1,-2 3 607,-1-5 0,-4 5 0,-4-3 1</inkml:trace>
  <inkml:trace contextRef="#ctx0" brushRef="#br0" timeOffset="125">17040 7572 7852,'0'-18'103,"5"2"51,3 4 1,-1 2 316,5 3 1,-3-4-83,6 4 0,-3 0 204,0 0 1,-1 3 11,1-4-383,-1 6 1,4-3-7,1 5 0,3 0-25,-4 0 0,4 1-82,-4 3 1,0 4-189,-3 7 115,-6-3 1,-1 10-41,-5-3 0,0 4-219,0 4 1,-9-3-99,-2 2 1,-8 3 134,0 2 0,-3-2 17,-1 2 1,4-6 65,0 2 1,5-5 175,-1-3 1,4-2-47,3-6 0,-1 1 136,5-1-127,1 1 1,3-5 222,0 1-249,5-6 334,1 4-187,5-6 0,1 0 14,-1 0 130,6 0-109,-5 0 1,9-2-321,-6-2 83,5 3 46,-7-4 1,7 1-457,-4 0 310,-1 1 1,-4 3-380,1 0 0,-5-2-1348,1-1 1872,-6 1 0,9-3 0,-5 5 0</inkml:trace>
  <inkml:trace contextRef="#ctx0" brushRef="#br0" timeOffset="126">17577 7789 7856,'-5'-6'1999,"3"-4"-893,-3 8-394,5-3-456,0 5 0,5 0 0,2 0 0</inkml:trace>
  <inkml:trace contextRef="#ctx0" brushRef="#br0" timeOffset="127">17931 7686 7855,'-4'-11'-440,"0"-1"316,-5 1 1,7 0 116,-6-1 86,6 1-18,-4-1 0,3 5 251,-1-1 1,-4 0-124,4-3 0,-3 3 32,3 1 0,0 3 111,4-4 85,0 6-105,-5-8 119,4 8-260,-4-8 1,6 9 159,3-3-164,2 3 0,9-3-2,1 0 1,0 1-118,-1 3 0,-1 0 84,5 0 1,-1 0-128,1 0 1,2 0 17,-6 0 0,4 0-49,-4 0 0,4 0-55,-4 0 1,0 1 87,-3 3-146,-1-3 106,1 9-68,-1-4 0,-4 6 49,-4-1 1,-3 4 65,-3 1 0,-5 4 35,-7-1 1,2 3 9,-2 0 1,2 1-81,2 0 1,-1 0 11,1 0 0,3 0-157,1-1 1,4 0 59,-1-3 112,-2 3-918,5-10 568,-4 10 1,5-13-239,0 2 0,0-2 582,0 3 0,5-1 0,1 0 0</inkml:trace>
  <inkml:trace contextRef="#ctx0" brushRef="#br0" timeOffset="128">18251 7880 7865,'0'-7'1020,"0"-1"-404,5 6-24,-4-3 179,4 5-1530,-5 0 286,0 5 296,0-4 177,0 4 0,0 0 0,0 1 0</inkml:trace>
  <inkml:trace contextRef="#ctx0" brushRef="#br0" timeOffset="129">18627 7538 7873,'0'-12'0,"0"1"0,0 0 794,0-1-236,0 1-199,-5 4 185,4-3-260,-9 9 0,2-4 119,-7 5-67,2 0-176,-8 0 0,3 1 161,-5 3-336,0 2 74,1 6 1,0 3-203,3 0 110,-3 5 0,11-6 200,0 5-421,-1-5 182,11 3-179,-4-6 1,5 1-206,0-1 1,5-3 175,2-1-128,4-4 206,5 2 0,-2-5-62,5 0 315,0 0-73,-1 0 0,2-5-191,-5-3 595,6-2-222,-9-1 0,5 2 22,-6-3 0,1 7 1,-1-6 1,-1 2 82,-2-2 1,1 3 193,-5 0 87,-1 6-359,-3-3 169,0 5-312,0 5-93,0 1 71,-5 6 0,4 4-234,-3 3 307,-2 3-93,5-5 1,-4 5 14,5-3 0,0 3 60,0 1-431,0-1 204,0-4 1,0 2-14,0-4-848,0-1 649,0 1 0,3-7-126,1 3-976,0-3 1463,1-3 0,-4 4 0,4-4 0</inkml:trace>
  <inkml:trace contextRef="#ctx0" brushRef="#br0" timeOffset="130">18856 7401 7875,'0'-18'0,"-1"3"685,-3 7-11,3-2-168,-5 9-285,6-9 0,-3 10 694,-1 0-569,-5 5 0,6 10 45,-4 0 1,-1 5 61,-3-1-336,-1 3 1,1 1 52,-1 0 1,2 0-29,3-1 1,-2 1-176,5 0 0,0-4 114,4 0 0,1-4-102,3 4 0,-1-5-814,4 2 592,1-9 1,7 2 1,1-5 1,0 0-376,-1-4 344,-2 0 1,7 0-642,-5 0 342,1-5-161,-5 3 80,-5-8 91,5 9 173,-10-9 13,4 8 159,-5-8 55,0 4 1,4-2 196,0 1-89,-1 4 0,-3-3-179,0 2 668,0 3-283,0-4 990,0 5-42,-5 5-728,4 1 1,-8 7 91,5 2 185,1-2-193,-3 8-242,5-3 1,-4 1 26,5 0 0,0 0 79,0 4-610,0 0 261,0 0 0,0-4 277,0 0-1329,0-5 775,0 2 1,4-4-210,0-1 0,1-3 514,-1-1 0,2-4 0,5 2 0</inkml:trace>
  <inkml:trace contextRef="#ctx0" brushRef="#br0" timeOffset="131">19073 7287 7958,'0'-12'0,"0"1"886,0-1-331,5 1-167,1 4 1,1-3 413,3 9-75,-9-9-401,9 9 1,-3-4-53,4 5 1,0 0 87,1 0-286,-6 0 91,4 0 0,-7 5-56,4 2 0,-4 3-188,1 2 0,-3 1-338,-1 2 302,-5 3 112,-1 4 1,-6 2-360,1 3 248,-1-3 0,2 4-47,3-5 148,2-5 1,5 2 17,0-5 1,0 1 88,0-5 1,5 0 80,2 1 1,5-6 228,3-2 1,3-3 245,4-1-323,1 0-112,0 0 0,-1 0-177,-3 0-155,7-5 324,-7 4-1320,4-9 803,-1 8 0,-9-4 105,2 2-2741,-8 3 2944,-2-4 0,1 5 0,0 0 0</inkml:trace>
  <inkml:trace contextRef="#ctx0" brushRef="#br0" timeOffset="132">6887 10382 7850,'-5'-7'0,"3"-3"626,-1 2-299,1 3 0,1-5 121,-3 3 318,3 2-434,-4-6 0,5 5 23,0-5 0,0-1-104,0 1 0,0-1 6,0 1-99,0 0 1,5-1-5,3 1 1,2-2 56,1-2 1,4 2-146,1-2 0,3 2 123,-4 2 1,4 1-290,-4 2 92,5-2 1,-7 7-242,2-4 194,-2 4 1,-1-2-39,-1 5 46,-5 5 71,4 1 51,-3 6-231,4-1 67,1 1 1,-1 3 87,0 0 1,1 2-21,-1-2 1,5-2-460,-1 2 293,5 3 1,-6-6-6,5 4 249,0-4-131,-1-5-1,3 3 225,-8-9 0,9 4-201,-5-5 4,6 0 186,0 0-64,0-5 0,-4-1-65,0-6 378,0 1-215,4-1 1,-5 1 130,-3 0 164,-2-1-228,-2 1 1,0-1-127,1 1-132,-6-1 186,-1 1-1672,0 0 759,-3 4 391,3-3 149,-5 9-1065,-5-4 504,-2 5 766,1 0 0,-9 5 0,2 1 0</inkml:trace>
  <inkml:trace contextRef="#ctx0" brushRef="#br0" timeOffset="133">6921 10758 7846,'-10'-11'457,"2"0"-250,-2-1 0,9 1-4,-3-1 56,3 6-189,1-4 1,0 4 324,0-6 0,0 1 402,0-1 0,5 1-155,2-1-236,-1 6-257,4-4 0,-5 7-46,2-4 0,4 4 37,-4-1 1,3 3-80,2 1 0,-1 0 57,1 0 0,3 1-84,0 3 1,5-1-290,-1 4 45,3-4 135,1 2 1,0-1-194,-1 0 92,6 4 85,-4-6 1,8 4-116,-5-2 1,0-3 82,-5 3 0,0 1-95,-3-1 0,1 0 132,-5-4-78,6 0 105,-9 0 0,6 0 77,-3 0-119,-2 0 35,4 0 0,-6-2 435,1-1-171,-6 1 51,4-8 0,-4 4 120,6-6 1,-1 5-42,1-1 0,-2 1 117,-3-5 1,4 1 30,-4-1-169,-2-4-154,5 3 1,-8-3-410,1 4 135,4 1-39,-6-1 1,4 5-467,-5-1 502,0 6-560,0-3 0,0 6 684,0 3 0,-5 2 0,-1 5 0</inkml:trace>
  <inkml:trace contextRef="#ctx0" brushRef="#br0" timeOffset="134">8520 9982 9016,'0'15'879,"0"0"-106,0 1-435,0 0 1,0 2 255,0 5-154,0 5-275,0 1 1,0 6 55,0 3 0,0 2 165,0 2-1187,0 2 893,0-3 1,1 3 93,3-2 0,-3-3-41,3-5 0,-3-3 128,-1-1-594,0-4 265,5 2 0,-3-5-793,2-1 448,-3-4 263,-1 4 0,0-8-1394,0 5 1625,0-5-657,0 2-980,0-4 385,0-6 497,0 4 662,0-4 0,5 6 0,1-1 0</inkml:trace>
  <inkml:trace contextRef="#ctx0" brushRef="#br0" timeOffset="135">8805 10758 7870,'0'-6'1614,"0"-4"-1119,0 9 37,0-4 779,0 5-990,0 5-831,0 1 405,0 0 181,0 5-636,0-5 476,0 0 1,0 4 83,0-2 0,-5 2 0,-1 2 0</inkml:trace>
  <inkml:trace contextRef="#ctx0" brushRef="#br0" timeOffset="136">9194 10245 7961,'-12'-12'-28,"2"1"13,3-1 0,-2 5 284,5-1 0,0 4 813,4-3-508,0-1-296,0-3-111,0-1 0,5 1 118,3-1-62,2 1-103,1-1 1,5 2 55,-1 3 0,4-2 159,-4 5-320,0-5 57,2 8 1,-3-4-66,5 5 1,-5 5 15,2 6 0,-4 3-99,-1 5-46,1 0 124,-6 4 1,-1 5 17,-5 3 22,0 2-581,-5 6 253,-1-4 168,-11 5 0,3-5-72,-5 3 0,0-2 8,-4 2 1,0-3 14,0 0 257,1-1-132,-1 0 1,5-5 287,3-2-123,2-3-27,2-6 0,4-2 137,4-4-161,-4-1 855,6-4-762,1-2 0,6-5 254,6 0-178,4 0-55,2 0 0,5-2-101,0-1 0,3 0-121,1-5 1,0 5-637,-5-5 329,6 6 212,-4-4 0,4 5-1737,-5-3 931,0 3 323,-5-4 1,3 5 613,-2 0 0,3-5 0,1-1 0</inkml:trace>
  <inkml:trace contextRef="#ctx0" brushRef="#br0" timeOffset="137">9913 10119 8098,'-9'-22'614,"-2"3"-526,-3 3 570,3 4-345,4 6 1,-7 1 71,3 5 245,-3 0-276,-3 5 1,0 3-99,-6 7 0,0 6-49,0 6 0,0 5-55,0-2-696,6-2 639,0 5 1,7-7-709,2 4 522,3-5 45,5 3-740,0-10 549,5-1 0,7-6 0,7 0 1,6-4-1,2-3 1,5-3 399,-2-1 1,-1-7-280,2-4 1,-2 0 190,1-5 2,-2 4 0,-5-4 348,0 1-279,0-5 0,-5 7 302,-3-2-165,-2-3-111,-7 6 0,-1-6-168,-5 3 0,0 2-118,0-2 1,-1 1 147,-3-2-800,-2 4 523,-11 0 0,3 4-451,-5 4 448,0 0 1,-5 5-510,-3 3 0,3 4-125,-3 7 519,-2-3-281,10 10 642,-7-9 0,12 8 0,-3-2 0,4 3 0,5 1 0</inkml:trace>
  <inkml:trace contextRef="#ctx0" brushRef="#br0" timeOffset="138">9719 10462 7980,'0'7'241,"0"1"-241,0-6 0,0 8 998,0-2-386,-5 2-194,4 2 328,-9 4-132,8-3-195,-8 8 0,9-8-225,-4 9-12,5-10 1,0 9-103,0-6 0,5 4-212,3-4 1,3 0 5,4-3 0,-1-1-210,5 1 0,2-6-254,5-2 407,-2-3 0,8-2-170,-5-3 142,-1-2 159,-3-6-133,0 1 695,0-1-345,0 1 0,-6 0-24,-1-1 0,-5-3 133,-3 0 0,1-2-23,-6 2 1,1 1 45,-4-5 1,-5 1-297,-2-1-138,-9 3 145,4-1 0,-10 6-179,3-1 1,-6 1 172,-2 3-866,0 3 576,4 0 0,2 5-62,2 0 1,2 4-182,6 0 1,5 5 530,2-2 0,3 3 0,1 2 0</inkml:trace>
  <inkml:trace contextRef="#ctx0" brushRef="#br0" timeOffset="139">10679 10107 7934,'-12'0'468,"1"0"1,4 0-249,2 0 55,0 6 99,4-5-132,-9 9 1,7-2 52,-4 7 1,4-1 141,-1 5 0,3-4 359,1 4-381,0-5 0,5 8-311,-4-5 88,9 1 1,-3 4 137,4-3-560,1-3 226,-1 6 1,4-10 275,1 4-1145,-1-4 648,-4 0 0,1-1-1475,-1 1 809,-5-1-216,5-5 1107,-10 5 0,9-5 0,-4 5 0</inkml:trace>
  <inkml:trace contextRef="#ctx0" brushRef="#br0" timeOffset="140">10827 10222 7921,'0'-7'2534,"-5"2"-1965,4 10-199,-10 2 1,9 4 126,-6 1 0,1 4-63,-5 3-224,1 3-32,-1-5 0,-3 5-243,0-3 0,0 3-391,3 0 0,1 1-2111,0 0 2567,-1-5 0,1 3 0,-1-3 0</inkml:trace>
  <inkml:trace contextRef="#ctx0" brushRef="#br0" timeOffset="141">11546 10096 7888,'-1'-19'-378,"-3"0"1,3 4 761,-3-4 1,3 0 267,1-4-416,0 0 0,0 5 135,0 3 1,0 2-41,0 2 265,0-1 71,0 6-50,0 1-247,0 5 0,0 11 185,0 9-337,-5 6 0,4 8-903,-9 6 788,8 0 1,-3 6 72,5 0 0,0-4-183,0-1 0,0 0-31,0 1 0,5-3-413,3-4 0,-2-2-54,2-3 0,-1-2-485,5-5 0,-4-2-1017,-1-2 1766,1-2 241,3-6 0,1 1 0,-1-1 0</inkml:trace>
  <inkml:trace contextRef="#ctx0" brushRef="#br0" timeOffset="142">11969 10062 7947,'-11'-4'877,"-1"0"-439,1 0-219,4 4 462,2 5-358,5 2 1,-5 9 61,-2 3 278,-3 8-331,-2 2 0,2 5 110,2 1-432,3-6 22,5 4 1,0-5-7,0 2 31,0 3 33,5-4 0,7 1-588,7-4 252,2-2 176,2-6 0,5-1-343,3-6 189,2-5-5,-4-1-18,9-5 295,-13-5 1,13-5 8,-7-5 1,-3-1 168,-2 0 1,2-1 438,-1-6-328,-6 0-121,1 0 0,-9 0 268,2 0-158,-7-5-109,-3 4 0,-5-9-1,0 3 0,-5-2 125,-3 2-637,-2-3 252,-7 3 1,-6 1 192,-7 3-747,-3 7 419,-1 2 0,-9 7-38,-3 2-673,-2 3 575,-3 10 0,8 3-617,-3 7 573,8 3 0,5 5-1581,10 0 1940,5-1 0,12 5 0,2 0 0,3-1 0</inkml:trace>
  <inkml:trace contextRef="#ctx0" brushRef="#br0" timeOffset="143">12609 9788 7911,'-12'0'217,"6"-5"54,2-3 0,4 2 247,4-2-261,2 5-102,6-2 0,-1 2 1117,0-1-580,1 0-238,-1 4 121,6 0-278,1-5 0,3 4-55,-2-3 1,3 3-73,-3 1 0,-1 0 157,1 0-1035,-5 0 609,2 0 0,-5 1-2276,1 3 1218,-1-3 1157,1 4 0,-1 0 0,1 1 0</inkml:trace>
  <inkml:trace contextRef="#ctx0" brushRef="#br0" timeOffset="144">13020 9536 7965,'0'-7'279,"0"-1"0,0 1-279,0 0 0,5 2 573,2 5-307,4 0 0,0-4 765,0 1-653,1-1 0,1 4 222,2 0-296,3 0-137,4 0 1,5 0 14,0 0 0,-1 0-110,-3 0 0,3 0-119,-4 0 75,4 5 47,-8-4 0,-1 4 290,-1-5-139,-4 5-931,0-3 510,-6 8 1,-1-4-65,-5 5 312,0 1-33,-5 4 0,-3 0 107,-7 6 1,-1-1 174,-3 5 1,-7 2 179,3-1-374,3 5-22,4-8 0,0 4 65,1-5 0,4-1 52,3 1 1,6-5 42,-2-3 0,3 2-246,1-2 0,0 0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9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10427 9788 7909,'-5'-12'8,"4"5"155,-3-1 272,-2 0-227,4-3-31,-3 5 213,0 1 301,4 0-385,-4 3-33,5-3 359,0 5 0,0 7-342,0 4-346,0 5-34,0 12 179,0 2 0,0 9 11,0 3 0,4 2 71,0 2-1344,-1 0 1140,2-1 0,-3 0 102,2-4-200,2 4 184,-5-10 1,6 4 19,-4-9 1,-1-2-10,1-5 1,2-4-126,-1 0 81,0-5 32,1 2 684,-4-9-917,5 3 143,-6-9-692,5 9 730,-4-9 0,4 5 0,-5-6 0</inkml:trace>
  <inkml:trace contextRef="#ctx0" brushRef="#br0" timeOffset="1">10473 10462 7963,'0'0'0</inkml:trace>
  <inkml:trace contextRef="#ctx0" brushRef="#br0" timeOffset="2">10473 10462 6549,'0'-12'0,"0"1"0</inkml:trace>
  <inkml:trace contextRef="#ctx0" brushRef="#br0" timeOffset="3">10393 9639 8107,'8'-11'1035,"-1"-1"-1035,1 6 0,5-4 958,2 2-361,3-2-381,4-1 1,1 1-122,0 2 1,0-1 185,0 5-515,0 0 195,-1 4 0,1 0-162,0 0 124,0 0 1,-1 5 121,-3 3 0,1 6-178,-5 1 218,0 1 120,-3 0-180,-6 2 0,0 5 42,-2-1 0,-4 1 13,0 0 1,-6 4-1,-9-1 159,2 6-86,-14-3 0,7 2 53,-10-1-1024,-1 1 903,-3-2 0,0-1-221,-1-5-254,6-6 511,1 5-933,5-9 622,1-2 0,4-2-83,3-5 1,3 1-457,4-1 1264,3-3-1931,5 4 1076,0-5 0,2-4 320,1 0 0,9-4 0,6 1 0</inkml:trace>
  <inkml:trace contextRef="#ctx0" brushRef="#br0" timeOffset="4">11341 9331 8089,'-5'-12'484,"4"6"-167,-10 1 39,10 5 366,-9 0-363,9 0 1,-9 0 115,2 0 53,3 0-352,-5 0 1,3 5 176,-4 3-144,0 2-18,-6 1 1,3 6 64,-5 2-21,0 7-178,-4 9 1,0 5 278,1 6-930,-6 0 829,3 4-1440,-2 2 1316,15-21 1,1 1-1,-11 27-45,12-26 1,1-1 0,-7 28-390,4 1 1,6-4 316,2-4 1,4-2-140,4-6 0,2-4 64,6-3 137,4-2 1,-2-6 16,5 1 1,-1-6 63,1 2-94,2-3-225,-8-1 198,9-6 0,-10 0 296,4-6 1,-4 1-347,0-1 0,-1-3 1614,1-1-2411,-1-4 834,0 2 1,-3-4-2371,0 3 2390,-1-3 1,5 4 0,-1-5 0</inkml:trace>
  <inkml:trace contextRef="#ctx0" brushRef="#br0" timeOffset="5">11432 9742 8330,'-6'0'2509,"1"0"-1956,5 5-225,0 1 0,0 6 112,0-1-185,0 6-74,0 1 1,1 4 240,3 1-413,-3 0 56,9 5 0,-7-3 130,5 6 0,-5-5-64,5 5 1,0-6-274,3 2 25,0 2-304,1-5 160,4 4 194,2-5 0,1-4 35,0 0 0,-4-5 29,4 1 1,4-2 59,4-2-274,0 1 228,-5-6 1,6 4 6,3-2-184,2-3 174,1 5 1,0-9-54,1 3 41,4-3 129,-4 5 0,3-5-182,-7 3 34,2-3-295,-4-1 229,0 0 75,-1 0 1,-5 0-15,0 0 227,0 0-203,-5-5 0,3 0 43,-2-3 1,-2-2 95,-2 2 0,1-2 76,0-1 148,-1-1-274,-4 1 1,1-4 299,-1-1-288,0-4-21,-4 7 1,3-8 37,-2 2 1,-2-3 51,2-1-250,-6 1 62,3-6 1,-5 4-27,0-3-58,0-2 148,0 5 0,-1-4-225,-3 5 202,-2 0 0,-2 1-54,1 3 1,-5-2 44,-3 2-43,0-3 1,2 3 16,-2 0 0,1 4 11,-5-4 1,3 4-4,-3-4 0,2 5-1,-2-2-221,-3 4 219,9 0 0,-8 2-121,2 3 113,-3-4-12,-1 10-78,-5-9 82,-1 9 0,-6-6-38,-3 4-133,2 1 158,-3-3 1,1 5-55,0 0-176,0 0 221,-2 0 1,5 0-69,-3 0 0,2 0-110,2 0 0,-2 2-187,-2 1-708,3-1 977,-10 8-109,10-4 148,-5 0 0,11 5-119,3-4 1,3 0-24,4 0 1,6-3-61,5 4-820,6-6 650,-3 8 1,10-7 663,3 4 1,7-4 0,2 2-1</inkml:trace>
  <inkml:trace contextRef="#ctx0" brushRef="#br0" timeOffset="6">11649 9708 8074,'-6'0'227,"-4"0"95,9 0 169,-5 0-111,1 0-74,4 0 1,-5 0 277,2 0-328,3 0 1,-6 4 256,4-1-239,1 1-40,-3 1-97,5-3 0,0 4-76,0-2 290,0-3-657,0 9 301,0-9 0,0 6 19,0-4-318,5-1 210,-3 3 1,6-4 120,-4 3-616,0-3 216,1 4-219,1-5 269,6 0-9,-6 0-986,4 0 322,-8 0 996,8 5 0,-4-3 0,6 3 0</inkml:trace>
  <inkml:trace contextRef="#ctx0" brushRef="#br0" timeOffset="7">11798 9765 8724,'0'-7'2035,"0"2"-31,0 5-2016,5 0-1,-4 0 1,4 2-521,-5 1-1047,5-1 827,-3 8-409,8-9-578,-9 4 1356,9 0 0,-4-3 384,6 1 0,-6-1 0,4-2 0,-3 0 0</inkml:trace>
  <inkml:trace contextRef="#ctx0" brushRef="#br0" timeOffset="8">12072 9776 12483,'0'7'-842,"0"-2"538,0 0 0,0-3 202,0 6 102,0-6 0,0 9 0,0-5 0</inkml:trace>
  <inkml:trace contextRef="#ctx0" brushRef="#br0" timeOffset="9">11672 10085 8004,'0'-7'460,"0"-3"1,0 8-120,0-6 285,0 5-29,0-2 1557,0 5-2121,0 5 98,0-3-92,0 8 19,0-9 55,0 9-921,0-8 272,0 8 62,0-9 0,4 5-1233,0-2-158,0-3 1865,1 4 0,-4-5 0,4 0 0</inkml:trace>
  <inkml:trace contextRef="#ctx0" brushRef="#br0" timeOffset="10">11855 10085 8052,'0'-7'2109,"0"2"-1296,0 5-1316,0 5 0,0-2-1676,0 4 2179,5-4 0,1 7 0,6-4 0</inkml:trace>
  <inkml:trace contextRef="#ctx0" brushRef="#br0" timeOffset="11">12049 10096 12353,'0'6'698,"0"-1"-1073,0-5 231,0 6 188,0-5-1597,5 4 1090,-4-5 0,6 4 463,-3 0 0,-3 4 0,4-1 0</inkml:trace>
  <inkml:trace contextRef="#ctx0" brushRef="#br0" timeOffset="12">12472 9422 8041,'1'-7'425,"3"-1"-223,-3 5 0,5-5 335,-2 4-194,-3-5 0,6 8 61,-3-3 317,-3 3-8,4 1-97,0 0-237,1 0-91,6 5 187,-6 1-302,4 5 0,-2 2 173,7 2-178,-2 3 34,8 5 0,-7 5-23,5 2 1,2 5-103,5 3 1,-2 2-4,3 6 0,-3-3-31,-1 3 0,0-2-2002,0 9 1809,-6 1 1,0-2-333,-6-3 206,1-2 0,-6-5 130,-2 0 0,-3-9 40,-1 1 0,-5-3 10,-3-1 327,-2-2-276,-1-10 1,-2-2 168,-2-4-140,2-1 0,-3 1 1383,4-1-2511,1-5 758,0 4 12,4-8-1466,2 3 481,0-5 1359,4 0 0,-9-5 0,3-2 0</inkml:trace>
  <inkml:trace contextRef="#ctx0" brushRef="#br0" timeOffset="13">13191 9970 8927,'0'-6'702,"0"-4"1,5 5-1034,3-3 1061,2 3-529,1 0 0,1 4 19,-1-3 934,6-2-729,0 4 0,6-3 211,0 5-699,-5 0 69,3-5 1,-3 4-1231,5-3 614,-5 3 176,3 1 1,-4 0-236,2 0 0,-3 0 326,-4 0 343,-1 0 0,1 0 0,-1 0 0</inkml:trace>
  <inkml:trace contextRef="#ctx0" brushRef="#br0" timeOffset="14">13282 10073 8016,'-6'0'1088,"1"0"1237,5 0-754,5 0-733,1 0-459,11 0 0,1 0-216,5 0-94,-1 0 1,1 0-1105,5 0 793,-4-5 1,8 4-78,-5-3 1,3 3-918,-3 1 1236,-1-5 0,-3-2 0,0-4 0</inkml:trace>
  <inkml:trace contextRef="#ctx0" brushRef="#br0" timeOffset="15">14276 9445 8064,'-11'-23'19,"-1"0"0,5 6-116,-1 1-1,5 4 1,-3 2 758,2 2-327,-2 3-221,0 0 1640,-5 4-1142,10-5 1,-5 6 35,2 0-194,3 0-140,-4 6 1,5 1 36,0 8-281,0-2 106,0 14 0,0-7 50,0 10 8,0 1-59,0 3 1,4 0-238,-1 1 30,6-1 52,-8 0-1030,10-5 716,-10 4 0,9-12-141,-2 2 0,-2-4-335,2 0 0,-2-3 283,2-4 488,2-1 0,-4 5 0,6 2 0</inkml:trace>
  <inkml:trace contextRef="#ctx0" brushRef="#br0" timeOffset="16">13991 10050 7948,'5'-6'1392,"1"-4"0,10 5-964,4-3 621,1 3-625,2 0 1,0 2 400,0-4-534,-1 4 1,3-6 124,1 6-243,-2-1 7,9-1 0,-5 3-498,3-1 1,2 1 179,-3 2 116,-2 0-1943,0 0 1363,-5 0 0,0 0-31,-1 0 633,-4 5 0,4 2 0,-4 4 0</inkml:trace>
  <inkml:trace contextRef="#ctx0" brushRef="#br0" timeOffset="17">14390 10187 7919,'-23'0'3397,"6"-3"-2875,1-1-604,9 0 41,2-1 0,3 4-40,-1-3 709,-4 3-399,1 1 0,-4 0 591,2 0-385,-2 0-138,-1 0-170,-1 0 7,-4 5 1,2 5 133,-5 5-528,5 5 211,-3 3 1,2 5 71,0 3 0,3 2-90,5-3 0,4 3-337,-1 1 200,3 1 87,1-6 1,1 2-212,3-4 1,4-2 1,7-6 208,-2 3 27,8-9 1,-7-1-63,5-4 558,0-5-276,-1 2 1,4-5 62,-3 0 0,1-4 219,-1 0 1,-2-5-104,-6 2 1,-1-4-33,-2 0 0,1-4 426,-6 0-268,1-1-205,-4 0 1,-9 3-112,-2-2 1,-9 2 257,-3 2-1300,-5 4 691,-11 2 1,-2 5-446,-5 0 1,2 5-806,2 3 1,4 3 1482,7 5 0,4 1 0,4 6 0</inkml:trace>
  <inkml:trace contextRef="#ctx0" brushRef="#br0" timeOffset="60">1093 9600 7953,'-6'-5'0,"-3"3"1,5-6 0,-3 4 62,3-3 410,0 4 685,4-2-396,-5 0 10,4 4-482,-9-5-114,8 6 0,-8 0 0,3 0 0,0 2 21,0 2 1,-1-2-131,-3 6 0,-1-1 70,1 5 0,-1-1-157,1 1 1,3-1 8,1 0 1,0 1 54,0-1 0,-2 5-190,5-1 1,0 4 65,4-4 0,0 4 4,0-4 1,2 4-11,1-3 1,9-1-92,7-4 1,2-1 66,2-2 1,1 1-10,3-5 0,2-1 113,5-3 0,-1-1-52,-2-3 1,2-2 214,-3-5 1,-1-1-105,2 1 0,-6-2 67,2-2 0,-3 1-41,-1-5 0,-5 5-32,-3-1 1,-6-2 59,-2 2 1,-4-4 111,1 4 0,-4-4-272,-4 3 0,-4 0 114,-7 1 0,-3 2-221,-4-2 1,-1 6 113,0 1 1,0 6-162,0-2 0,0 3-94,0 1 1,4 0-81,0 0 1,4 1-277,-4 3 254,5-3 0,-2 4-441,4-5-259,6 5 1103,1 1 0,10 1 0,1-2 0</inkml:trace>
  <inkml:trace contextRef="#ctx0" brushRef="#br0" timeOffset="61">1585 9509 7953,'-12'-4'46,"1"0"0,3-3 15,0 3 445,6-5 1229,-8 8-1214,8-4 0,-6 6-167,4 3 1,0 2 19,4 5 0,0 5-101,0-1 0,0 9-300,0-1 1,0 3-46,0 1 0,5-3-76,3 3 0,-2 1 73,2-2 0,-2 0-255,2-7 0,0 1-681,-4-5 474,5 1-194,-2-5 80,-1-5-93,-1-1 0,-5-10-396,0-2 1140,0-3 0,-5-7 0,-1-1 0</inkml:trace>
  <inkml:trace contextRef="#ctx0" brushRef="#br0" timeOffset="62">1425 9475 7953,'6'-6'473,"-2"-1"1,1 1-246,-1-2 0,5 4-184,-2-4 0,3 2 502,2-1 1,-1 0-121,1 3 0,3 2 17,0-6 1,2 6-180,-2-2 0,-1 3-72,5 1 0,-2-4-218,3 0 1,1 0 116,-2 4 0,-2 0-197,-2 0 1,-6 4 99,-2 0 1,0 1-295,0-1 136,-2 2 1,-5 5 107,0 1 1,-5-1 26,-2 1 1,-5-1-12,-3 1 0,-1-1 7,-3 0 1,-2 1 7,6-1 0,-4 1 12,4-1 1,0-1-11,3-2 0,4 1-79,1-5-27,4 4 1,-2-5 479,5 5-291,0-6 0,5 7-60,3-5 0,3 0 259,5-4 1,1 3 241,6 1 0,-3 0-578,3-4 0,-6 4-16,6 0 0,-7 3-26,3-3 1,-5 5 3,1-1 1,-1-2 25,2 2 1,-8-1-4,4 5 1,-7-1-95,3 0 31,-6 1 0,2-1 82,-8 1 1,-2-1 96,-6 0 1,-4 1-88,-3-1 1,-4 1 92,-4-1 1,2-1-63,-6-2 1,6 1 14,-2-5 0,7-1-84,1-3 0,8 0-118,-5 0 0,11-1-501,-2-3 1,4 2 270,3-6 0,0 4-565,0-3 0,5 3 1014,3-4 0,2 1 0,2-5 0</inkml:trace>
  <inkml:trace contextRef="#ctx0" brushRef="#br0" timeOffset="63">1950 9543 8290,'0'-11'805,"0"-1"-124,0 1 57,0-1 1,0 5 234,0-1 545,-5 6-1055,4-3 0,-8 6-73,5 3 1,0 2-203,4 5 1,0 1-109,0-1 0,0 2-68,0 2 0,4 3 89,0 5 1,5 0-164,-2-1 1,3 1 46,2 0 1,-2 0-102,-2 0 1,2 0-61,-3-1 1,3 1-102,2 0 1,-6-1 74,-2-3 1,-3 1-105,-1-5 0,0 4 60,0-3 0,-5-1 84,-2-4 1,-5 1-36,-3-1 0,1-1-86,-5-2 1,5-3-199,-1-5 0,-2 0-260,2 0 192,0 0 0,9-5-68,2-3 1,2-2 616,2-1 0,0-6 0,0-1 0</inkml:trace>
  <inkml:trace contextRef="#ctx0" brushRef="#br0" timeOffset="64">2213 9577 8539,'0'-6'1196,"0"1"0,-2 5-601,-1 0 0,1 1-166,-2 3 1,3 2 0,1 6 0,0-1-197,0 1 0,0 0-225,0 4 0,1 1 58,3 6 1,-2 0-99,1 0 0,4-4 82,0 0 0,3-1-149,2 1 0,3 1-407,0-5 1,2-3 216,-2-5 1,4 0 59,8 0 0,-3-2 77,3-5 1,-2 0 306,2 0 0,-3 0-149,2 0 0,-5-1-259,-2-3 0,-5 2-98,1-6 0,-2 6-328,-2-2 1,-1-3 76,-2 0 0,-2 0-188,-2 0 80,-3 4 1,-1-7 709,-7 2 0,-4-2 0,0-1 0</inkml:trace>
  <inkml:trace contextRef="#ctx0" brushRef="#br0" timeOffset="65">2213 9714 7953,'11'-6'505,"0"2"0,2-1-88,2 1 1,3-3-156,5 3 0,0-4-207,0 5 0,3-6 74,1 1 0,0 2-457,-5-2 1,-4 4-116,-3-3 1,-2 3-1072,-1-4 1514,-6 6 0,4-8 0,-4 3 0</inkml:trace>
  <inkml:trace contextRef="#ctx0" brushRef="#br0" timeOffset="66">2213 9543 7953,'0'-8'813,"0"1"1,5 3-221,2-4 0,5 5-167,3-5 0,-1 0-124,5-3 1,0 1-155,4 2 0,4-2-97,-1 2 0,5 2-701,-5-2 0,2 5 404,-1-5 1,-3 6-913,3-2 0,-5 2 181,-3 2 977,3 0 0,-9-5 0,3-1 0</inkml:trace>
  <inkml:trace contextRef="#ctx0" brushRef="#br0" timeOffset="67">2772 9452 7953,'-7'0'0,"-1"0"1474,0 0-522,2 0-25,-4 0 0,4 0-297,-6 0 1,5 1-66,-1 3 0,2 2-358,-2 6 1,-2-1-215,2 0 0,2 6 26,-2 2 1,4 2-131,-3 2 1,4 0-6,-1 0 0,3 0 84,1 0 1,1-4-579,3 0 0,6-1 152,6 1 1,3-3-2,-4-5 0,5-3 189,-1 0 1,3-6 230,1 2 0,0-3-3,-1-1 0,1-1 198,0-3 0,0-1 35,0-2 0,-2-4-80,-2 4 1,-1-3 249,-3-2 0,-2 1 2,2-1 1,-2 0 119,-2-4 0,0 4-95,-4-3 1,2 2 3,-5 1 1,3 1-112,-3 0 0,0-1 266,-4 1-460,0-1 235,0 1-192,0 5-182,0-5 1,0 11-208,0 0 0,0 5 159,0 7 0,4 3-58,0 0 1,1 6 7,-1-2 1,-2 2-203,6 2 1,-4 0-403,3 0 1,-3-4 343,4 0 0,-5-5-571,5 1 1,-4-4 302,3-3 1,-4-2-538,1-2 1215,-3-2 0,-6 3 0,-1-5 0</inkml:trace>
  <inkml:trace contextRef="#ctx0" brushRef="#br0" timeOffset="68">2886 9612 7953,'6'-12'0,"-4"5"779,6-1 1,4 0-208,7-3 0,3 3 195,1 1 0,1 0-335,3 0 0,-3-2 93,2 5 1,-2-4-208,-1 5 0,0-5 54,0 4 0,0-1-438,0 1 1,-4 3 128,0-3 1,-4 3-52,4 1 0,-5-4 10,1 0 1,-6 1-81,-1 3 144,-1 5 1,3 1-25,-2 5-1,1 2 154,-5 2 1,1 3-93,-1 5 0,-3 1-118,3 3 0,-3-3 89,-1 2 0,0 0-297,0 0 0,1-1-130,3 1 1,-3-7-610,3-4 535,-3 3 0,-1-5-141,0 2 0,2-7-754,1-4 370,-1-3 497,3-1 435,-5 0 0,-10-5 0,-3-2 0</inkml:trace>
  <inkml:trace contextRef="#ctx0" brushRef="#br0" timeOffset="69">3492 9543 7953,'-7'-5'2723,"4"-3"-1703,1 3-716,7 0 1,1 10 439,1 3 1,3 2-220,-2 1 0,2 6-41,1 2 1,1 3-274,-1 0 0,1 6-176,-1 3 0,1-3 57,-1-2 0,0 2-122,1-1 0,-1-2-179,1-6 0,-2-2 140,-3-6-204,4 1 157,-5-1 299,5-5 1,-4-2-41,-3-8 0,1-2 269,-2-5 0,1-1-245,-4 1 0,4-4-153,0-1 0,0-4 167,-4 1 0,3-1 25,1 1 1,0-3-37,-4 3 0,4-6-38,0-2 1,1-1-728,-1 2 1,-2 1 117,6-1 1,-5 7 15,5 3 1,-5 4-1590,0 0-1915,-1 6 2642,3 1 0,-4 6 1323,3 3 0,2-3 0,1 4 0</inkml:trace>
  <inkml:trace contextRef="#ctx0" brushRef="#br0" timeOffset="70">4051 9554 7953,'-7'-3'273,"-1"-1"-228,6-5 1,-3 6 1699,5-4-611,0 4-478,0-2 3017,0 5-3231,0 5 0,0 5-54,0 6 1,0 3-167,0-4 0,0 7-198,0 0 0,0 1 160,0 4 0,1-3-349,3-1 1,-1-2 199,9-2 0,-2 2-7,9-6 1,0 4-334,4-4 0,0-3-571,0-5 0,-1-4 386,1 1 0,0-3-87,0-1 1,0-1-37,0-3 0,-4-1 196,0-3 1,-7-2-538,0 2 1,-2-2 149,-6-1 0,0 3 804,-4 1 0,-11-6 0,-1-5 0</inkml:trace>
  <inkml:trace contextRef="#ctx0" brushRef="#br0" timeOffset="71">3971 9737 7953,'16'-4'1756,"-1"1"0,5-2-1396,-1 1 1,3-1 44,1-3 0,0-1 212,-1 5 0,1-3-443,0 3 0,0-5-332,0 1 0,-4 2-452,0-2 0,-5 5-872,1-5 1,-6 4 1481,-2-3 0,-9-6 0,1-5 0</inkml:trace>
  <inkml:trace contextRef="#ctx0" brushRef="#br0" timeOffset="72">4051 9463 7953,'2'-11'713,"1"-1"1,9 5 1015,7-1 0,-1 4-700,1-3 0,1 0-399,7 0 1,-2-2-426,6 5 1,-1-4 16,4 5 0,-1-1-1572,-2 4 1,-1 0 332,-7 0 1017,-3 0 0,-8 0 0,-1 0 0</inkml:trace>
  <inkml:trace contextRef="#ctx0" brushRef="#br0" timeOffset="73">20609 9220 7953,'-10'-11'1100,"2"-1"-923,-2 1 134,9-1 67,-9 1 1,7 0-77,-5-1 0,6 5 221,-2-1-322,-2 5 1,-1-5 27,-4 4 0,3-1-52,1 1 1,-1 3-92,-3-3 0,-1 3-2,1 1 0,-1 0 43,1 0 1,0 3-70,-1 1 0,1 5 11,-1-1 0,5-2 17,-1 2 0,6-5-17,-2 5-138,2 0 0,2 3 9,0 0 0,0 1-140,0-1-1,6-1-21,1-2 1,5 2 136,3-2 0,-3 1 1,4-2 0,0 2 23,-1-5 1,2 5 47,-2-1 1,-1-2-5,5 2 1,-5-5 11,1 5 1,-6-4-3,-1 3 1,-2-3-6,2 4 0,-3-4 12,-5 3-15,0 1 1,-1 3 42,-3 1 0,-4-1-25,-7 0 1,-3 1 22,-5-1 1,1 1-27,-1-1 1,0 1 6,0-1 0,4-5-286,0-2 275,5 3 0,-3-6-669,6 3 0,5-4 270,2-4 1,3 1-760,1-4 0,3 3 1162,1-4 0,10 1 0,-1-5 0</inkml:trace>
  <inkml:trace contextRef="#ctx0" brushRef="#br0" timeOffset="74">20780 9197 7953,'-5'-6'1256,"4"-4"-484,-9 3 502,8-4-192,-3 5-447,5 1 1,0 6-318,0 3 0,0 0-119,0 7 0,-1-2-133,-3 6 1,3 3 99,-3 1 0,3 2-218,1 2 1,1-4-38,3 0 0,1-1-86,3 1 0,2 1 99,-3-4 0,5-2 0,3-7 0,-1 2-103,5-5 0,0 4-73,4-5 1,0 0 327,0-7 0,1-2-92,2-6 0,-1 1 66,1-1 0,-2-3-49,-1 0 0,-5-5 109,-3 1 1,-2 1-68,-2-1 1,-4 1 6,-4-1 0,-1-2-60,-2 1 0,0 3-92,0-2 1,-4 5-261,0-2 0,-1 8-63,1 0-304,3 5-367,-9-2 292,8 5 1,-3 2 189,5 1 0,0 4-626,0 4 1240,0-4 0,11 3 0,1-4 0</inkml:trace>
  <inkml:trace contextRef="#ctx0" brushRef="#br0" timeOffset="75">21294 9163 9700,'0'-11'931,"0"4"-68,0-3 400,0 9-340,0-4-557,0 15 1,4-2-376,0 7 0,0 3 92,-4 1 1,1 2-49,3 2 1,-3 0-63,3 0 0,-2 1-93,2 2 0,-1-1 13,4 1 1,-4-5-140,1-2 1,1-5-608,-2 1 1,5-6 376,-4-2 1,1-4-1884,-1 1 1706,-3-3 0,4-2 653,-5-3 0,-5-3 0,-1-4 0</inkml:trace>
  <inkml:trace contextRef="#ctx0" brushRef="#br0" timeOffset="76">21260 9129 7953,'0'-12'662,"0"1"0,5 3-533,3 1 0,2 4-136,1-1 0,6-1 909,2 2 0,2-3-337,2 3 1,0 1-203,0-1 1,3 1-231,1 2 0,0 0-140,-4 0 1,-2 2 104,-2 1 0,1 0-115,-4 5-191,-1-1 0,-5 5 107,-2-1 1,-3 0-25,-5 1 0,-5-1 15,-3 1 1,-3-5-64,-5 1 1,2-1 182,-5 5 0,0-4 71,-3-1 1,3-3-4,-1 4 0,7-6 200,-3 2 1,7 1 34,2-1 220,4 0-339,-2-4-68,5 5 0,1-4-54,3 3 0,3 1 44,4-1 1,2 3-179,2-3 1,-2 4-35,2-5 1,1 5-47,0-4 1,0 5 67,-1-2 1,-2 2-113,2-1 0,-6 2 31,-1-2 1,-6-2 72,2 2 0,-3-1-241,-1 5 225,0-1 1,-6 0 31,-5 1 0,-2-2 37,-6-2 0,0 1 21,-4-6 0,4 2-139,0-1 1,5-2-394,-1 1-287,-3-1 1,7-4-123,-1-1-844,1 1 1793,9-8 0,-3-1 0,5-7 0</inkml:trace>
  <inkml:trace contextRef="#ctx0" brushRef="#br0" timeOffset="77">21922 9049 7953,'-6'-12'4799,"1"6"-4025,5 6 1,0 6-301,0 6 1,0 4-75,0 3 0,0 7-220,0 0 0,0 6 0,0-1 0,4 2-163,-1 1 0,5 0 109,-4 0 1,5-2-174,-2 2 0,0-7-76,0 3 0,0 0-130,0-4 0,2-3 75,-5-4 1,1-5 2,-1 1 0,-3-2-40,3-2 180,-3-4 1,-6 2-490,-2-5 0,-5-1 175,-3-3 0,1-1-728,-5-3 0,0 3 201,-4-3 0,4-2-55,0-2 0,4 3 418,-4 1 0,5-2 513,-1-2 0,2-7 0,1-3 0</inkml:trace>
  <inkml:trace contextRef="#ctx0" brushRef="#br0" timeOffset="78">22151 9197 7953,'-7'-6'2808,"2"1"-1450,5 5 0,0 1-662,0 3 1,0 4-304,0 7 1,-5 3-105,-2 4 1,2 1-237,1 0 0,-1 0-3,1 0 1,0-2-89,4-2 1,5 3-49,3-3 1,6-2-310,1-2 1,5-3 34,-1 0 0,3-6-122,1-2 0,-1-3 121,1-1 1,0 0 66,0 0 0,-4-1-40,0-3 1,-4 2-173,4-6 1,-9 4-1004,2-3 846,-8-1 1,1 0-759,-5 1 1421,-5 4 0,-7-12 0,-5 2 0</inkml:trace>
  <inkml:trace contextRef="#ctx0" brushRef="#br0" timeOffset="79">22151 9380 8633,'15'-1'1292,"0"-3"1,5 1-896,-1-4 1,3 3-233,1-4 0,0 5-100,0-5 0,-2 2-769,-2-2 1,2-1 408,-6 5 1,0-3-879,-4 3 1,-4-1 170,-3 1 1002,-3 3 0,-1-14 0,0 2 0</inkml:trace>
  <inkml:trace contextRef="#ctx0" brushRef="#br0" timeOffset="80">22185 9197 8898,'6'-7'-180,"6"-1"1,-1 4 1087,4-3 0,2 3-350,-2-4 1,5 6-623,-1-2 1,2-1 62,-2 1 1,5 0-892,-5 4 0,5 0 149,-5 0 743,3 0 0,6-5 0,1-1 0</inkml:trace>
  <inkml:trace contextRef="#ctx0" brushRef="#br0" timeOffset="81">22745 9197 7953,'-12'-5'0,"6"-1"567,2-6 604,3 6-569,1 1 1,-4 4 726,0-3 1,-1 3-889,1-3 0,2 3-240,-6 1 1,2 5-583,-2 2 0,-2 3 265,2 2 1,-1-1-105,2 1 0,-2 3-81,5 0 1,0 4-272,4-4 1,0 5 106,0-5 0,5 0-119,3-4 1,7 1 362,4-1 1,-1-1-6,1-2 0,0-3 256,4-5 0,0 0-51,0 0 0,0 0 44,-1 0 0,2-5 114,3-3 1,-3-1 114,3 2 1,-3-3 106,-1 2 0,0-2-161,0-1 1,-4-1 124,0 1 0,-5-1-74,1 1 1,-3-1 85,0 1 1,-1 0-106,1-1 1,-2 1 455,-2-1 64,-3 6-67,0-4-496,-4 9 0,4-3-105,-5 8 0,-1 3 30,-3 8 0,1-1 100,-4 5 0,4 0-215,-1 4 0,-1 0 28,2 0 1,-1 0-619,4 0 1,1-2-178,3-2 1,-3-2-501,3-6 1,1 1-240,-1-1-26,0-5 1535,-4-1 0,0-5 0,0 0 0</inkml:trace>
  <inkml:trace contextRef="#ctx0" brushRef="#br0" timeOffset="82">22950 9186 7953,'9'-15'2093,"2"-1"0,0 5-1499,8 3 1,-2 6-161,2-2 0,3-1 23,-3 1 1,3 0-157,0 4 0,1 0-164,0 0 0,4 0 85,-1 0 0,5 0-273,-4 0 0,3 0 2,-3 0 1,-2 0-15,-6 0 1,1 2 7,-4 1 1,0-1-24,-1 2 1,-3-2 188,-1 2 0,1-3-77,-5 3 0,0-2 154,0 2 1,-3-1-55,4 4 1,-5 1 144,5 3 0,-5 5-159,0-1 0,-1 5-50,-2-1 0,0 3-2,0 1 0,0 0-141,0-1 0,0 1-311,0 0 1,0-1-32,0-3 0,0-3-645,0-4 400,0-1-594,0 0 1,-5-4 81,-3-3 1,2-3 1171,-2-1 0,-5-5 0,-4-2 0</inkml:trace>
  <inkml:trace contextRef="#ctx0" brushRef="#br0" timeOffset="83">23590 9220 7953,'0'-7'0,"0"-1"1253,0 5 0,1-2-494,3 5 0,1 5-253,2 3 0,2 3-146,-5 5 1,5-2 23,-1 5 0,-2 0-281,2 4 0,-1-1 107,5 1 1,-5 0-252,1 0 1,0-5 64,3-3 1,-1-2 10,-2-2 0,2-1 119,-3-2 0,0-2-111,0-2 1,-3-3 158,4 3 0,-6-4 341,2-4 0,1 2-116,-1-6 0,0 0-33,-4-3 0,4-2-343,0-2 0,-1 1 115,-3-5 0,0 4-333,0-4 0,0 0-218,0-4 1,0 0-414,0 0 0,4 0 269,0 1 0,1-1-231,-1 0 1,1 1-958,2 3 0,4 3 814,-4 4 0,3 5-763,2-1 1666,-6 6 0,9-3 0,-2 5 0</inkml:trace>
  <inkml:trace contextRef="#ctx0" brushRef="#br0" timeOffset="84">24012 9163 10812,'7'0'2349,"-2"5"-1339,-5 3 0,0 6-439,0 1 1,0 5-104,0-1 0,0 7-283,0 0 0,0 1-205,0-4 1,1 0 34,3-1-1,-3 0-175,3-3 1,2 1-111,2-4 1,2-1 151,1-4 0,6-1-72,2-2 1,3-3-54,0-5 1,2 0-12,3 0 1,-3 0-206,3 0 1,-3-4-311,-1 1 1,-2-6 376,-2 1 1,-1-2 144,-3-2 0,-6 2-2642,3 3 2890,-8-3 0,1 3 0,-5-4 0</inkml:trace>
  <inkml:trace contextRef="#ctx0" brushRef="#br0" timeOffset="85">23967 9357 9018,'5'-11'2394,"6"4"-1950,8 4 0,1-2 13,-1 1 0,3-1 217,-3 1 1,3 3-227,1-3 1,1 3-967,2 1 1,-2 0-116,3 0 0,-7-4-400,-1 0 1,-5 0 475,2 4 1,-8-4-722,0 1 1278,-5-1 0,-3-1 0,-7-2 0</inkml:trace>
  <inkml:trace contextRef="#ctx0" brushRef="#br0" timeOffset="86">23967 9129 7953,'2'-10'1806,"6"2"0,6-1-819,12 5 1,0-1-407,4 1 0,-3 3-319,3-3 1,-3 3-328,3 1 1,0 0-148,0 0 0,-3 0-1010,-8 0 1222,-8 0 0,-6 0 0,-5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7.0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7526 14230 7925,'-6'-11'0,"-3"3"0,5 1 0,2-2 0,1-1 0,1-2 137,0 1-70,0-1 1,1 0 193,3-3 0,1 2 422,2-2 1,7 2-257,-2 2 1,3-1-125,0 1 0,-1 1-152,5 2 0,0-1 41,4 5 0,0-1-122,0 1 0,0 3 71,-1-3 0,-3 4-244,0 4 0,-1 2 46,1 6 0,-4-1-92,-7 1 1,2 4-91,-2 3 0,-3 3 90,-1 1 0,-3-1 26,-1 1 0,-1 0 82,-3 0 0,-2 4-4,-6-1 1,-3 1 27,0-4 1,-4 0 22,3-1 1,-1-4 32,5-3 101,-7 3 0,13-5 45,-6 2-162,6-7 0,6-2-353,0-2 281,0-3 0,5 4 24,3-5 1,3 0 3,4 0 0,-1 0-10,5 0 1,-3 2-17,3 1 1,-2-1 0,2 1 0,2 2 143,-6-1 0,0 5-67,-3-1 0,2-2 73,-3 2 1,2 1-48,-9 6 0,3-2-31,-3 2 0,0 1 52,-4-1 0,-7 6 9,-4-2 0,-5-1 13,-7 1 0,0-2 88,0 2 0,0-2-84,0-6 1,0 1-28,1-1 1,-1-1-511,0-2 0,5 1 6,3-5-1280,7-1 926,-2-3 0,10 0 782,0 0 0,5-5 0,7-1 0</inkml:trace>
  <inkml:trace contextRef="#ctx0" brushRef="#br0" timeOffset="1">8154 14504 7924,'-3'-11'1579,"-1"0"-1137,0-1 0,3 2-99,-3 2-270,3 3 0,-9 5-206,2 0 1,-2 0 186,-2 0 1,1 7 37,0 4 0,-1 2-62,1 6 1,3 0 71,0 4 0,6 0-184,-2-1 0,3 1-56,1 0 1,5 0-44,3 0 1,6-2 86,1-2 0,5-3-97,-1-9 0,4 2 212,4-5 1,-3-2 91,2-5 1,4-5 141,0-7 1,-1-3-78,2-5 1,-6 0 21,2 1 1,-7-3-55,-1-1 1,-9 2 176,2-3 1,-5-1-27,1 1 0,-3 0-37,-5 0 0,-1 3-123,-3-3 1,-6 3-203,-6 1 1,-4 4-184,1 0 1,-6 5 175,-2-1 0,0 7-134,5 5 1,-4 1 76,3 2 1,-5 2-446,9 1 0,-3 5-17,6 7 0,1-2-191,4 2 0,4 2 209,4-2 0,1 4 573,2-4 0,10 5 0,3-2 0</inkml:trace>
  <inkml:trace contextRef="#ctx0" brushRef="#br0" timeOffset="2">8805 14322 7888,'7'-5'1598,"-2"-2"-628,-5-4-503,0 0 0,0 3-172,0 0-506,0 6 650,0-3-278,-5 15 0,-2 3 141,-4 9-1,-4 6-110,0 3 1,-7 3-134,-1 4 1,0 3 31,-3 4 0,2 1-268,1 0 0,-3-2 131,4-2 1,-3-3-361,10-4 0,1-7-228,7-6 1,2-4-64,5-6-83,0-1 0,1-5 59,3-2 1,2-8 721,5-3 0,6-9 0,1-1 0</inkml:trace>
  <inkml:trace contextRef="#ctx0" brushRef="#br0" timeOffset="3">8646 14173 7865,'-7'-17'0,"3"1"0,-2 4 1552,-2 0-1024,3 1 0,0 3 367,5 1-643,0 4-397,0-2 0,2 6-4,1 3 0,0-1-203,5 4 1,-1 1-137,5 3 0,-1 4 488,0 1 0,1 4 0,-1-2 0</inkml:trace>
  <inkml:trace contextRef="#ctx0" brushRef="#br0" timeOffset="4">8760 14710 7858,'-7'17'0,"-3"0"0,1 1 481,-2-3 0,3-2 707,12-2 0,-3 1-698,3-1 1,1-3 37,-1 0-530,0-6 0,-3 3 181,3-5-379,-3 0-931,4 0 1131,-5 0 0,5-5 0,2-1 0</inkml:trace>
  <inkml:trace contextRef="#ctx0" brushRef="#br0" timeOffset="5">13317 14333 7965,'-4'-11'-160,"0"-1"0,-3 1 186,3 0 0,0-1 238,4 1 1,0-5-107,0 1 1,0 0 135,0 4 1,0-5 105,0 1 1,5-4-70,3 4 1,2 0-102,1 3 0,4-3 0,1 0 1,4 3-68,-1 5 0,3 0-11,0 0 1,0 2-78,-3 5 1,5 0 63,-5 0 0,4 9-143,-8 2 1,-3 8-227,-5 0 0,-4 4 118,1 4 1,-6 2-189,-5 5 0,-2 0 90,-10 1 1,0-1 25,-4 0 0,-1 0 119,-3 1 0,3-5 23,-3 0 1,7-5 13,1-3 1,5 0 112,-1-7 1,2 0-16,2-3-70,4-1 13,2-4 1,7-2-8,1-5 1,4 0 4,4 0 0,8-5-37,0-3 0,10-3-7,-2-5 0,1 2 67,2-5 0,-4 5 0,0-1 0,-1 2 205,-3 2 0,-4 1-75,-3 2 1,-3 2 202,-5 2-114,4 3 223,-10-4-418,4 10 0,-1 1 22,0 6 0,-1-1-49,-3 0 1,0 5-171,0-1 0,2 0-45,1-3 1,0-1 75,5 0 0,-1 1-63,5-1 1,0-4 63,4-4 1,-3-1 83,7-2 1,-4 0 37,7 0 0,-3-9 146,7-3 0,-2-3-85,2 0 0,-3-3 194,3-5 0,-7 4 21,-1 0 0,-6-4-84,-2-3 1,-1-1 20,-6 4 0,0 0-74,-4 1 0,-7-1-127,-4 0 1,-5 5 3,-7 3 0,-5 2-175,-3 2 0,-2 4-44,-1 4 1,1 3-233,3 3 0,-1 4-352,8 4 1,-1 1 327,9-1 1,1 4-1476,6 1 1919,-2 4 0,9-2 0,-4 4 0</inkml:trace>
  <inkml:trace contextRef="#ctx0" brushRef="#br0" timeOffset="6">14288 14299 7886,'12'-17'0,"-2"5"1759,-10-3 0,5 3-19,3 4-1294,-3 3-275,0 5 1,-5 2-114,0 1 0,-2 9 193,-6 7 1,-5 8 13,-9 3 1,-3 7-290,-1 1 1,0 8-119,-4-5 0,5 6-505,-2-5 0,4-2 345,4-2 1,3-8-495,4-3 1,2-4-690,2-4 554,3-8 1,10-6 930,3-5 0,7-5 0,3-1 0</inkml:trace>
  <inkml:trace contextRef="#ctx0" brushRef="#br0" timeOffset="7">14105 14116 7886,'-18'-11'1114,"7"-1"1,7 2-803,8 3 0,-2 2-897,6 5 1,-1 3 98,5 1 0,0 5-807,4-1 1293,-4 2 0,10 6 0,-4 2 0</inkml:trace>
  <inkml:trace contextRef="#ctx0" brushRef="#br0" timeOffset="8">14276 14699 7830,'0'11'1420,"0"-5"1,9 1-567,2-3 1,-2-2-436,-5 6 0,2-6-1118,2 2 0,-2-3 60,2-1 639,0 0 0,3 0 0,0 0 0</inkml:trace>
  <inkml:trace contextRef="#ctx0" brushRef="#br0" timeOffset="9">16355 14173 7862,'-7'-11'0,"4"-1"72,1 1 1,2-4 159,0 0 1,5-1 9,3 5 0,3-2 293,5-2 1,-2 2-70,5-2 0,0-1-112,3 0 0,1 5-101,0 3 1,-4 5-36,0-5 1,-1 5-4,1 0 0,1 1-30,-4 2 1,-1 4-146,-4 0 1,1 5 22,-1-2 0,-3 5-227,-1 3 1,-4 3-193,1 5 0,-4 0 181,-4-1 1,-8 5-44,-7 0 0,0 3 51,-4-3 0,3 3 128,-6-3 1,1 0-10,3-5 1,-1 1 15,0 0 0,1-5 77,3-3 1,4-2 372,7-2 39,-2 1-349,9-1 0,-3-1 48,8-2 0,-1 1-110,4-6 0,2 3-10,6-3 0,-1 0 10,5 4 0,0-4-21,4 1 0,4-3-26,-1-1 0,1 4-125,-4 0 0,0-1-320,0-3 0,-1 0 175,1 0 0,-1 0-646,-3 0 0,1 0 381,-5 0 1,4 0 535,-3 0 0,4-5 0,-2-1 0</inkml:trace>
  <inkml:trace contextRef="#ctx0" brushRef="#br0" timeOffset="10">17280 14116 7845,'11'-16'0,"-4"2"816,-4-5 0,2 9 234,-1-2-294,0 8-39,1-1-176,-4 5 1,3 5-353,-8 3 1,-7 11 1,-8 4 1,1 7-106,-1 1 0,0 6 97,-4 1 1,0 1-418,1-1 0,3-2-147,-1 2 1,3-4-397,-2-4 1,2-3 161,6-8 0,3 1-1399,1-4 2014,4-1 0,-2-4 0,5 1 0</inkml:trace>
  <inkml:trace contextRef="#ctx0" brushRef="#br0" timeOffset="11">17063 14002 7945,'-10'-11'0,"2"-1"0,3 1 0,6 4 0,3 4 0,2 1 0,5 4 0,-4 1 0,3 4 0,2 4 0,5 1 0</inkml:trace>
  <inkml:trace contextRef="#ctx0" brushRef="#br0" timeOffset="12">17246 14527 9029,'11'7'2793,"-3"-2"-2084,-1-5 0,1 1-327,3 3 0,-3-3-2448,-1 3 2066,-4-3 0,2 4 0,-5 2 0</inkml:trace>
  <inkml:trace contextRef="#ctx0" brushRef="#br0" timeOffset="13">10382 14002 7930,'0'-11'-52,"0"4"1351,0-3-380,0 9 228,0-4 258,0 5-1199,0 5 1,3 6-100,1 8 0,5 8-60,-1 3 1,2 3 80,1 2 0,-3 3-66,-1 0 1,-4 0-23,1-4 0,1 3-341,-1-3 1,0 2 169,-4-10 1,0 0-613,0-7 1,3 1-28,1-5 0,1-3-323,-1-5 0,2-4 1093,6 1 0,4-3 0,2-1 0</inkml:trace>
  <inkml:trace contextRef="#ctx0" brushRef="#br0" timeOffset="14">10724 14196 7864,'0'-11'414,"0"-1"-55,0 1 0,1 5 903,3 2-824,-2 2 0,3 4-65,-5 2 0,0 7-254,0 8 1,-4 4 123,0 3 1,-5 0-302,2 4 1,1-3 103,3 3 0,1-4-25,2 0 1,0-1-122,0-3 1,5-4-190,3-3 0,3-3 115,5-5 0,-2-2-107,5-5 1,1-1 35,7-3 0,1-3 105,2-8 0,3-3 84,-3-5 1,2 0-33,-1 0 0,-3-3 115,-6-1 0,-4 0 82,-3 5 1,-3-5 185,-5 0 1,-1-3-157,-6 3 1,0-3 66,0 3 0,-2-2-209,-2 6 1,-7-1 98,-8 9 1,-3 1-166,0 6 0,-9 3 84,1 5 1,-5 5-405,9 3 0,-1 6 34,4 1 0,5 5-90,3-1 0,4 3 445,3 1 0,-2-1 0,4 1 0</inkml:trace>
  <inkml:trace contextRef="#ctx0" brushRef="#br0" timeOffset="15">11375 14208 7894,'7'-18'1065,"-2"-3"168,-5 6 1,5 5-595,2 6-577,-2 3 45,6 1 0,-11 1-59,0 3 0,-3 9 210,-8 10 0,-2 5-236,-6 6 0,-3 1-253,3 3 0,-2-2-34,-2 2 1,5-2-310,3-2 1,3-6 160,5-5 0,-2-2-583,5-6 996,0 1 0,4-5 0,0 0 0</inkml:trace>
  <inkml:trace contextRef="#ctx0" brushRef="#br0" timeOffset="16">11227 14071 7935,'-7'-17'565,"-2"4"928,6-2-638,-1 7-324,4-2-747,5 9 0,1-4 225,6 5 0,-1 5-625,1 3 616,-1 2 0,0 6 0,1 2 0</inkml:trace>
  <inkml:trace contextRef="#ctx0" brushRef="#br0" timeOffset="17">11546 14642 7833,'-17'0'5314,"5"0"-5275,7 0 0,7 0-104,1 0 1,0 0-66,4 0 0,-3-2 218,4-2-88,-1 3 0,5 1 0,-1 7 0</inkml:trace>
  <inkml:trace contextRef="#ctx0" brushRef="#br0" timeOffset="19">19039 14036 7830,'3'-11'0,"1"-1"0,0 1 279,-4 0 1,4-1 139,0 1 215,-1 4-87,-3-3 259,0 9-362,0-4-73,0 5-144,0 5 1,0 1 8,0 6 0,0 5 72,0 6 0,-3 5-98,-1 7 0,-1 0-136,1 3 1,1-1 81,-4 5 0,4-2 42,-1 2 0,2 1-479,-2-5 0,3-3-356,-3-5 0,3-6 315,1-1 0,0-1-180,0-7-776,0 0-202,5-3-371,1-1 1851,1-5 0,3-1 0,-4-5 0</inkml:trace>
  <inkml:trace contextRef="#ctx0" brushRef="#br0" timeOffset="20">19667 14116 7782,'0'-6'1994,"5"11"0,-4 8-1865,3 9 0,-9 1 321,-7 0 1,0 5-62,-7 3 1,-2 7-570,-5 3 1,2-1 19,-3-2 1,4-4-97,4-3 0,3-4-82,4-4 0,2-5-1105,2-3 833,3-2 74,5-7 536,5-1 0,7-5 0,6 0 0</inkml:trace>
  <inkml:trace contextRef="#ctx0" brushRef="#br0" timeOffset="21">19530 14002 7819,'-12'-8'0,"1"1"492,4 4-500,7-2 1,7 5-396,4 0 1,1 0 402,-1 0 0,1 5 0,-1 2 0</inkml:trace>
  <inkml:trace contextRef="#ctx0" brushRef="#br0" timeOffset="22">19758 14596 7738,'-10'-15'0,"2"-1"0,5 2 2002,6 7 0,0-2-205,4 5-1797,-4 0 0,2 4 0,-5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19141 8634 8303,'2'-10'-195,"1"2"1,-1-2-1,3 3 100,0-4 156,1 0 11,1 0 683,-2-1-73,0 6-302,-4-4 109,9 3-174,-9 1-45,4 1 111,-5 0 104,0 4-289,0-4-9,0 5-107,0 5 1,-1 1 86,-3 5 0,-3 2 14,-8 2 1,-3 8-21,-5 8 1,-5 5-16,-2 2 1,-5 11-334,-3 0 0,18-21 0,0 0 262,-3 2 0,0 1 1,-2 3-1,-1 0-6,0 4 1,-1 1 0,-1-1 0,0 1 8,0-1 1,-1 0-1,-1 5 1,-1 2-516,1-2 1,-1 1 0,-2 2 0,0 1 422,1-1 0,-1-1 0,0 1 0,-1 0-73,0-1 0,0 1 0,-1 0 0,1-1 33,0 1 0,0 0 0,1-3 1,1-1-30,0-2 1,-1 0 0,2-1 0,-1-1-187,0-3 0,-1-1 1,-2 3-1,0-1 286,3-3 1,-1-1 0,-1 2-1,0 0 1,3-3 0,1-1 1,2 1-1,0-1-14,3-1 0,1-1 0,1 0 0,0 0 120,2-1 1,0 0 0,1 0 0,1 0 9,-15 23 0,4-2-98,4-6 0,2 0-17,1-8 0,5 1 505,3-8 0,2-4-607,2-4 1,3-6 624,0-2 1,6 0-617,-2-3 1,2-3 387,-2-1-709,2-3 428,-3-1-225,5 0 1,-3-5 67,-1-3 1,0-2-120,4-1 0,-1 2 74,-3-2 0,3 2 51,-3-6 1,3 2 103,1 1 1,-2-3-60,-2 0 1,3-2 61,-3 2 0,3 1-105,1-5 1,0 4 218,0-4 0,0 5-90,0-1 0,0 2 217,0 2 0,0-1 284,0 1-60,5-1 11,-4 1-208,5 0-175,-6 4 1,0 7 68,0 8 0,-2 8-59,-2 7 1,-2 1 27,-5 7 1,-6-1-94,-2 4 0,3-3 54,0-1 1,0 0-6,1 0 1,0 2-30,3-6 1,2 1 7,2-4 1,-1-5 142,6-3 1,-5-2-38,4-2 76,0-5-141,4-1 1,7-6 177,4-3 1,11-7-43,8-8 0,8-8-28,4-3 0,9-3-206,-23 16 0,1 0 0,-1-1 0,1 1 142,1 0 1,1 0 0,26-12 50,-4 2 0,-6 3 18,-5 1 1,-10 5-431,-2 3 0,-5 4 182,-6 3 0,-3-2-181,-5 2 1,-3 3-51,0 2-971,-6 1 0,2 2 1241,-8 0 0,-12 10 0,-8 3 0</inkml:trace>
  <inkml:trace contextRef="#ctx0" brushRef="#br0">3472 8200 8057,'-6'-6'1674,"1"1"-597,5 0-674,0 3 61,0-3-262,0 15 0,3-2 30,1 7 0,1-2-109,-1-2 1,-3-3 9,3 0 1,-1-1-208,0 5-72,-1-1 1,3 1-41,-5-1 0,0-3-1121,0-1 686,0 1-1123,0 3 1222,0 1 1,0-5-616,0 1 1137,0-6 0,0 9 0,0-5 0</inkml:trace>
  <inkml:trace contextRef="#ctx0" brushRef="#br0">3632 8234 7940,'0'-6'174,"0"0"1269,0 2 304,-5 3-692,3-4-457,-8 5 0,9 5-199,-3 2 0,3 3-224,1 2 1,0 1 85,0 2 1,0-3-586,0 4 0,0 0 51,0-1 1,1 1-552,3-5 824,2 0 0,6 1 0,-1-1 0</inkml:trace>
  <inkml:trace contextRef="#ctx0" brushRef="#br0">4066 8417 8056,'0'-11'-221,"0"3"-334,0 1 1931,0 4-796,0-2 1,0 4 737,0-3-877,0 3 1,0-3-36,0 8 1,0 7-134,0 8 0,0 4 183,0 4 0,0 2-35,0 5 0,-4 1-141,0 4 0,0-4-145,4 3 1,-3-1 96,-1 1 0,0-2-309,4 2 0,0-4 152,0-4 1,0-2-191,0-5 0,0-4 76,0 0 1,0-9-490,0 2 0,4-7-224,0 2 0,1-4-509,-2 1 1,0-3-723,5-1 1983,-1-5 0,5-1 0,-1-6 0</inkml:trace>
  <inkml:trace contextRef="#ctx0" brushRef="#br0">4797 8520 7978,'6'-6'234,"-1"-5"592,-5 5 73,5-5-404,-3-1 0,3 1 210,-5-1-270,-5 6 0,-1 0-79,-1 2 0,-3 3-226,2-3 0,-3 4 99,-5 4 0,-1 2-1,-6 5 1,0 2-35,0 2 1,0 3 13,0 5 0,1 0-98,-1 0 1,0 5 32,0 2 1,7 2-160,4-2 0,2 2 27,6-5 1,0 4-153,4 0 1,5 0-43,3 0 0,6-3-42,1-5 0,9 0 105,-1-1 0,4-4 26,0-3 0,-2-3-70,5-5 0,-3-2 86,3-5 1,-4-2 284,0-6 1,-1 1-99,-3-9 0,1 3-344,0-3 0,-5 7 160,-3-2 1,-2 3-2017,-2 1 1121,-4-3 970,-2 8 0,-5-3 0,0 5 0</inkml:trace>
  <inkml:trace contextRef="#ctx0" brushRef="#br0">5151 8429 7924,'0'-7'278,"0"1"228,0 2 207,0 3-343,0-4 1,0 6 136,0 3 1,-4 2 45,0 6 0,-1 5-163,1 6 0,2 5-221,-6 6 0,4 1 53,-3-1 1,0 4-273,0 0 0,-3 4 51,2-4 1,2 4 7,-2-4 1,6-4-106,-2-3 1,-1-7-412,1-1 0,0-6-945,4-5 625,0-1-1369,5-4 1589,1-2 0,6-12-174,-1-4 781,1-1 0,-1-9 0,1 3 0</inkml:trace>
  <inkml:trace contextRef="#ctx0" brushRef="#br0">5162 8474 7960,'0'-11'92,"0"-1"0,-4 5 426,1-1 12,-1 6 1,4-5 311,0 4-320,0 1 1,0-2-129,0 8 0,5 3 170,3 4 0,2 6-131,1 2 0,2 7-62,2 5 0,-1 2-154,5 1 0,-4 4-187,4 0 0,-4 4-15,5-4 1,-7 4 151,3-4 1,-4 3-445,0-7 1,-1 1 147,1-8 0,-2-4-174,-3-4 1,2-5-32,-5 1 1,4-2-171,-4-2 0,1-3-767,-2-1-900,-1-4 528,3 2 914,-5-5 729,0 0 0,-10-5 0,-3-1 0</inkml:trace>
  <inkml:trace contextRef="#ctx0" brushRef="#br0">5014 8908 7961,'0'-11'946,"1"1"-395,3 2 1,-2 2 13,6 2 1,0 3-65,3-3 0,4-1-137,0 1 0,7-4-314,1 5 0,1-3 61,6 3 0,0-2-200,0-3 1,-1-1 129,-2 5 1,-3-3-1155,3 3 1,-3 0 1112,-1 4 0,-1-5 0,1-1 0</inkml:trace>
  <inkml:trace contextRef="#ctx0" brushRef="#br0">5642 8543 7929,'-5'-12'1144,"-2"1"-73,1 5-537,1 1 1,4 5-166,-3 0 1,3 10-123,-3 5 0,3 5-2,1 3 1,0 5-27,0 2 1,0 3-267,0 2 0,3 0-40,1 3 1,1-3-459,-1-1 1,-3-1 218,3-7 1,1 0-131,-1-7 1,0 1-299,-4-5 1,1-3-238,3-5-518,-3-4 1509,4 2 0,0-5 0,-3-5 0,3-1 0</inkml:trace>
  <inkml:trace contextRef="#ctx0" brushRef="#br0">5630 8828 7929,'0'-23'0,"-5"1"0,4 3 83,-3 0 1,3 5 459,1-2 336,0 4-199,0 5-314,0 2 1,0 7-111,0 1 0,1 5-9,3 7 0,4 2-41,7 2 0,-1 2 13,5-2 1,0 3-145,4 1 0,0-4 32,0 0 0,-2-4-194,-2 4 1,3-6-37,-3-2 0,-3-3 204,-1-4 337,3-3-353,0 4 0,-1-6 146,-6-3 1,-1-2-59,-6-6 1,1 1 157,-1-1 1,-3-3-2,3 0 1,-3-5-74,-1 0 0,0-1-84,0-2 1,-1 0-132,-3 0 0,1-3-191,-4-1 1,1-5 102,-2 2 0,2-2-114,2 2 1,3-2 37,-3 5 0,2 1-525,2 3 0,0 5 266,0 3 1,0 2-594,0 2 1,2 3-794,2 1 1787,-3 4 0,9-7 0,-4 3 0</inkml:trace>
  <inkml:trace contextRef="#ctx0" brushRef="#br0">6236 8177 7929,'-7'0'643,"2"-5"0,4 4-178,-3-3 1,2 8 279,-6 4 1,2 6-273,-2 1 0,-2 5-337,2-1 0,-2 7-65,-1 0 0,1 2-89,2-1 1,2-3-242,2 2 1,3-1 258,-3-3 0,8-4 0,2-1 0</inkml:trace>
  <inkml:trace contextRef="#ctx0" brushRef="#br0">6487 8531 7954,'0'-11'859,"0"5"-6,0-5 50,0 10-617,0-4 1,0 6 153,0 3 0,0 3-104,0 4 0,0 5 6,0 3 0,0 3-93,0 1 1,0 1-48,0 3 0,0-2-104,0 6 1,1-5-157,3 5 1,-3-6-139,3 2 1,-3-5-447,-1-2 0,0-4-485,0-5 0,2 1 530,2-1 1,-3-3-1347,3 0 1943,-3-6 0,-1 8 0,0-3 0</inkml:trace>
  <inkml:trace contextRef="#ctx0" brushRef="#br0">6259 8554 7951,'0'-11'-27,"3"-4"13,1-1 0,6 1 967,2 4 0,-1-1-377,4 1 0,-2-1 247,-1 1 0,4 3-314,3 1 1,3 3-32,1-4 1,1 6-233,2-2 1,0 3-180,4 1 0,-4 0-90,0 0 0,-2 0-292,-1 0 0,0 0-794,0 0 0,-2 1 528,-2 3 1,2-3 580,-6 3 0,5 2 0,-2 1 0</inkml:trace>
  <inkml:trace contextRef="#ctx0" brushRef="#br0">6955 8212 8009,'0'-7'457,"0"1"403,0 2 684,0 3-1049,0-4 0,0 6-27,0 3 1,0 2-69,0 6 0,0 4-173,0 3 1,0-1-142,0 1 0,0-4 85,0 4 0,0-5-422,0 1 0,0 2-153,0-2 1,4-3-530,0-5 1,0-3-2034,-4 4 2966,0-6 0,5 8 0,1-3 0</inkml:trace>
  <inkml:trace contextRef="#ctx0" brushRef="#br0">7092 8200 7980,'0'-7'718,"0"-1"1095,0 5-1012,0 8 0,0 1-120,0 9 0,0-4-542,0 8 1,0-4 40,0 5 1,0-3-1245,0 2 1,2 3 1063,1-3 0,4 8 0,4 2 0</inkml:trace>
  <inkml:trace contextRef="#ctx0" brushRef="#br0">1645 15966 7847,'-5'-11'-1234,"2"1"1721,-5 2-242,6-2 1,-3 4 211,5-6 1,0 5 353,0-1-262,0 5-219,0-7 1,-2 8 177,-1-6 113,1 6-191,-3-3-366,5 5 0,0 5 127,0 2 0,0 8 22,0 5 1,4 1-1,0 2 1,0 5 26,-4 2 1,0 3-105,0 2 1,4-1-81,-1 0 0,2 0-95,-1 1 0,-2-2-94,1-3 1,2 2 342,-1-6 0,4 5-933,-4-4 1,1-1 722,-1-3 0,-3-1-286,3-3 0,1 1-75,-2-5 221,1 0 0,0-3-549,0-1 157,0-4-383,-4 3 181,5-4-763,-4 0 1497,4 0 0,-10-1 0,-1 1 0</inkml:trace>
  <inkml:trace contextRef="#ctx0" brushRef="#br0">1690 16617 7821,'0'-6'168,"0"1"1008,0 5-1082,5 0 0,-2 0 44,5 0 0,-5 4-19,5 0 122,-6-1-227,9-3 65,-5 5 0,2-3-88,-1 2 1,-3-3 32,4-1 1,-5 0 32,5 0 0,-4 0-17,3 0-17,1 0 1,0 0 43,-1 0-17,1 0 0,0 0-24,-1 0 0,-3 0 23,4 0 0,-5 0-110,5 0 131,-5 0-7,7 0-24,-4 0 0,5 0-1,1 0 1,-5 0 59,1 0 0,0 0-64,3 0 1,-3 0 179,-1 0-164,1 0 0,3 0 32,1 0 0,-5-4-34,1 0 0,-4 0-5,3 4 1,-3 0-35,4 0 1,-4-1-6,3-3 0,-3 3-3,4-3 31,-1 3 0,5 0-90,-1-3 0,-3 3 73,-1-3 1,-3 1-73,4-1 60,-6 3-5,9-4 9,-10 0-2,9 4 0,-9-6-6,3 4 13,2 1-20,-4-3 0,7 4 17,-6-3-18,6 3 1,-6-5 89,4 2 5,1 2-17,3-8 1,1 9 94,-1-3-75,1 3 1,-1 0-53,0-3 0,1 3-12,-1-3 0,1 3 82,-1 1-145,1 0 0,3-2 63,0-2 1,0 3-11,-3-3 1,4 3 73,3 1 1,-1 0 7,1 0 1,-5 0-47,1 0 1,2 0-10,-2 0 0,0 0-7,-3 0 0,-1 0 19,0 0 0,5 0-8,-1 0 1,1 0 1,0 0 1,-2 0-15,5 0 0,-2 4-27,2 0 0,2 0 12,-6-4 1,4 0-28,-4 0 0,4 3 38,-4 1 0,4 0-5,-3-4 1,-1 1-1,-4 3 0,1-3-4,-1 3 0,1 1-11,-1-1 0,-1 1-1,-2-1 1,1-2 27,-5 6-17,4 0 0,-3 3 39,3 1 0,1-1-38,-5 0 1,1 1 25,-1-1 1,-2-3-23,6-1 1,-6-3 164,2 4-133,3-6-1,-1 9-152,5-10 0,-1 3-195,-2-8 1,-3 1-267,-5-4 1,0 3-1327,0-4 1883,-5 1 0,-6-5 0,-7 1 0</inkml:trace>
  <inkml:trace contextRef="#ctx0" brushRef="#br0">1599 15852 9821,'6'0'583,"3"1"-254,-5 3-168,5-2-41,-3 3 0,6-5-2,-1 0 1,-3 0-34,-1 0 1,-3 0-13,4 0 0,-1 0-69,5 0 0,-5 0 88,1 0 1,0 0-104,3 0 0,-3 0 95,-1 0 1,1 0-138,3 0 0,-3 0 91,-1 0 0,1 0-10,3 0 1,-3 0-49,0 0 5,-1 0 0,5 3-26,-1 1 0,1 0 57,-1-4 1,-3 0-1,-1 0 0,1 0 0,3 0 0,1 0 12,-1 0 0,1 0-12,-1 0 1,0 0 20,1 0-28,-1 0 1,1 0 1,-1 0 0,-3 0-59,-1 0-24,1 0-152,3 0 205,1 0-90,-1 0 42,1 5 61,-1-4 1,0 4-21,1-5 0,-5 0 2,1 0 1,-4 0-23,4 0 25,-1 0 0,5 0 26,-1 0 1,-3 0-43,-1 0 61,1 0 1,3 0 0,1 0 1,-1-3 6,0-1 0,1-1 23,-1 1-20,1 3 0,-1-8-12,1 5 0,-5-4 35,1 5 39,-6-6 1,7 6-69,-5-4 0,1 4 215,-1-1-236,-3-2 1,6 5-1,-4-3 0,0 1-5,5-1 1,-5 3-5,5-3 1,-4-1-36,3 1 0,1 1 52,3 3 1,2-4-30,2 0 1,-2-1-10,2 1 1,-2 3-5,-2-3 1,1 3 64,-1 1 0,1 0 4,-1 0 1,-3 0 43,-1 0-35,1 0 0,3 0 1,1 0 0,-5 0-2,1 0 44,-6 0 1,9 0-58,-4 0 1,0 0-36,0 0 0,-3 1 50,4 3 1,-1-3-8,5 3 1,-5 1-31,1-1 0,-1 1 2,5-1 1,-2-2-39,-2 6 0,2-6 47,-3 2 0,4 1 46,0-1 1,0 4-50,1-4 1,-1 1-9,1-2 1,-5-1 10,1 1-17,0 4 1,3-5 33,0 6 1,-3-5 6,0 0 0,-2 0-24,2 1 1,2-3 26,-3 3-31,3-3 1,1 0 0,-4 3 1,0-3-187,-4 3 87,-1-3-33,3-1-4754,-5 0 3453,0 5 761,0-3 648,0 3 0,-10 0 0,-3 1 0</inkml:trace>
  <inkml:trace contextRef="#ctx0" brushRef="#br0">2924 15989 7900,'5'-6'2075,"-4"0"-1067,3 2-261,-3 2-223,4-3-345,-3 5 1,4 0 248,-2 0-307,-3 5 0,4 2 62,-5 4 0,0 6 21,0 2 1,0 4 27,0 3 1,0 0-22,0 4 1,0 4-26,0 4 1,0 0 27,0-3 1,0-2-86,0-3 0,4 6 81,0-6 0,-1 6-223,-3-6 0,4-2-31,0-1 1,1-3-58,-1-1 1,-2-4 98,6 0 0,-5-9-241,0 1 246,4-2-106,-6 3 1,5-6-21,-2-2 119,-3-3-594,5-1-458,-6 0-579,0-5 828,0-1 0,-6-5-1404,-1 4 2211,-3-3 0,-2 3 0,1-4 0</inkml:trace>
  <inkml:trace contextRef="#ctx0" brushRef="#br0">1667 16161 8660,'0'-7'174,"0"2"0,2 5-87,2 0 1,-2 0-37,6 0 1,-5 0 126,5 0-91,0-5 0,3 4 10,1-3 1,-5-1 120,1 1-131,-1 0 0,5 3 1,-1-3 1,-3 3-11,-1-3 0,-3 3 11,4 1 0,-4-1-136,3-3 1,-3 2 83,4-1 1,-4 1-25,3 2 1,-3 0-17,4 0 1,-5-3-14,5-1 37,0 0 36,3 4 28,0 0-29,1 0 78,-1-5-3,1 4-66,-1-4 1,1 3 12,-1-1 0,-3 1 10,-1-2 1,1 2-72,3-2 0,-3 3 37,-1-3 0,1 3-106,3 1 1,-3-4 66,0 0 0,-1 0-9,5 4 0,-1 0-20,1 0 0,-1 0-14,0 0 1,-3 0 31,0 0 1,-1 0 6,5 0 0,-1 0 17,1 0 0,-1 0-19,0 0 0,1 0-19,-1 0 23,1 0 1,-1 0-29,0 0 1,1 0 19,-1 0 0,-3 0-5,0 0 1,-1 0-9,5 0 1,-1 0 0,0 0 1,1 0 2,-1 0 0,1 0 3,-1 0 1,2 0 30,2 0 1,-2 0-8,2 0 0,-2 0 2,-2 0 1,0 0-13,1 0 1,-1 0 1,1 0 0,-1 0-9,1 0 0,-1 2-1,0 1 1,1-1-28,-1 1 1,1 3 30,-1-3 1,1 2-27,-1-1 1,0-1 17,1 4 1,-1-4-49,1 1 17,4 2 16,2-5 0,0 8-10,-3-5 0,-2 0-2,-2-4 0,0 0 15,1 0 1,-1 4-4,1-1 1,-1 1 25,1-4 1,-1 0 3,0 0 1,1 0 66,-1 0 1,1 0-43,-1 0 1,0 0 65,1 0-79,-1 0 0,1 0 6,-1 0 1,-3 0-33,-1 0 0,-3 0 62,4 0-405,-6 0 101,3 0-162,-5 0-53,0-5-526,0 4 458,0-9 1,-3 7-730,-1-4 1252,0 4 0,-1-7 0,-1 4 0</inkml:trace>
  <inkml:trace contextRef="#ctx0" brushRef="#br0">1747 16389 7903,'-6'0'-1382,"0"0"2034,2 0 33,3 0-273,-4-5-59,5 4-195,0-4 1,0 3 133,0-2 57,0 3 69,5-9-105,-4 9-135,9-9 0,-7 8-61,4-1 0,-3-3-2,4 3 1,-2-2-7,2 1 0,2 2-32,-3-1 0,3-2-4,2 1 0,-4 0 62,-1 4 0,1-4-166,3 0 0,1 1 85,-1 3 1,0 0-91,1 0 1,3-4 73,0 0-26,1 0 1,-5 4-3,0 0 1,1 0-17,-1 0 1,1 0-46,-1 0 0,0 0 80,1 0 1,-1 1-48,1 3 0,-1-3 8,1 3 0,-1-2-9,0-2 0,1 3-7,-1 1 0,1 0 0,-1-4 1,1 4 13,-1 0 1,2-1 4,2-3 0,-2 4 40,2 0 0,-3 0-36,0-4 0,-1 0 29,1 0 0,3 0-1,0 0 0,0 0 6,-3 0 0,-1 0-30,1 0 0,3 0-2,0 0 1,0 0-23,-3 0 1,-1-1-11,1-3 0,-1 2 5,0-1 21,1 1 0,-1 2 15,1 0-14,-1 0 0,1 0 3,-1 0 1,-3 0-44,-1 0 22,1 0 0,3 0 26,1 0 0,-1 0-5,1 0 1,-1 0 7,0 0 0,1 0-13,-1 0 0,1 0-15,-1 0 1,0 0 14,1 0 0,-4 0-21,-1 0 0,-3 0 14,4 0 1,-5 0-5,5 0 0,-4 0 30,3 0 1,-3 0 18,4 0 102,-1 0 0,5 0-79,-1 0 0,-3 0 26,-1 0 1,-3 0-70,4 0 1,-4 4-2,3 0 0,-3 0 39,4-4 0,-4 4 2,3-1 0,-3 3-52,4-3-14,-1-1 0,1 3-439,-1-5 299,-4 5 0,3-4-1397,-2 3 1553,-3-3 0,4 4 0,-5 2 0</inkml:trace>
  <inkml:trace contextRef="#ctx0" brushRef="#br0">1804 16172 6959,'-6'0'538,"1"0"398,5 0-671,-5 0-222,4 0 26,-4 0 0,3 4-116,-1 0 1,0 3 101,-5-3 1,2 5-10,-2-2-209,-2 4 136,4 0-143,-5 0 186,4-4-213,2-2 157,5-5-13,0 0 1,5 0 1,2-1-88,4-3 1,4 1 56,0-4 0,1 0 38,-5 0 0,0-3 50,1 2 1,-1 2-57,1-2 0,-1 2 108,1-2 0,-5-1 4,1 5 272,-1-5-156,5 3 335,-1 0 1,-4-4-291,-2 8-141,-5-3 1,0 7 42,0 1 0,-5 4-120,-3 4 0,2-3 36,-2-1 1,0 1-136,-3 3 1,1 1 76,2-1-139,-2 1 1,8-2-17,-6-3 1,5 0 144,0-3-301,1-3 246,2 4-98,0-5 34,5 0 59,2 0 1,4 0-1,1 0 1,-1-4-2,0 0 1,1-3 95,-1 3 0,1-5-75,-1 1 1,1 2 130,-1-2 1,0 1-71,1-5 1,-1 1 92,1 0 1,-1 0 47,0 4 0,1-3 130,-1 2 0,-3 3-74,0 1 1,-5-1 299,5 1-161,-5 0-201,2 4 1,-7 4-131,-1 0 0,-3 6 127,-1 2 0,-5-1-207,1 4 0,1 2 41,-2-2 0,1 1 42,3 0 0,2-7-23,-2 2 0,6-2-181,-2 2-142,3-4 264,1-2 0,1-5 8,3 0 1,2 0 28,6 0 0,0-2-106,4-1 1,-2-2 65,5-3 1,0-2 28,3 2 1,1-6 14,0-1 0,-1 0 7,-3 3 0,1 1 45,-5 0 0,4-1-57,-3 1 0,-3 3 52,-5 0 1,1 5 334,-5-5 40,5 5-125,-8-2-75,4 5 0,-6 5-134,-3 3 0,-1 2 20,-3 2 0,-2 3-84,2 0 1,-2 0 47,-1-3 0,3 3-108,1 0 1,3-3 138,-4-5-47,6 1-16,-3 3 4,5-4-16,0-2-177,0-5 155,5 0 0,1 0-150,5 0 0,0-5 87,-4-3 0,3 2-15,-2-2 0,2 0 87,2-3 0,-1 3-6,0 1 0,1-1 37,-1-3 0,2-1 138,2 1 1,-2 0-9,2-1 1,-2 4-21,-2 1 47,-4 4 0,1-3 138,-4 2-55,0 3 0,-4-3-147,0 8 1,-5 2 23,-3 6 1,-2 0-74,-1 4 0,-1-4-113,1 4 1,0-3-180,-1 3 225,1-4 0,3 5-177,0-6 49,6-4-24,-3 3 1,6-9 14,3 3 1,-2-3 26,6-1 0,1-1 27,6-3 0,-2 2-119,2-6 1,2 2 107,-2-2 0,4-2 16,-4 2 0,4-2 63,-4-1 1,4-1-65,-3 1 0,3-1 1,-4 1 0,0 3-3,-3 1 0,-1 4 19,0-1 1,-3 2 30,0-2 141,-6 3 28,3-4-296,-5 10 1,-1 1-34,-3 6 1,-2-1 673,-6 0 0,2 1-360,3-1 0,-2-3 1383,5-1-795,-5 1-680,8 3 0,-4-3-328,5 0 81,0-6 161,0 3 0,1-5 17,3 0 0,2 0 19,6 0 0,-1-1-52,0-3 0,1 2 49,-1-6 0,1 4 0,-1-3 0,4-1 38,1-3 1,-1 3 2,-4 0 1,1 2 25,-1-2 1,0 0-51,1 4 0,-2-1 215,-2 1-124,2 3 248,-9-4-55,9 5-101,-9 0-72,5 0 1,-12 5-13,-1 2 0,0 3-91,0 2 0,3-5 75,-4 1 1,6 0-247,-2 3 2,-2 0-200,5 1 207,-5-1-129,6-4 249,6-2 0,0-5-21,5 0 1,1 0 9,-1 0 0,-3 0-1,-1 0 0,1-5-230,3-3 1,1 2-79,-1-2 375,-4 6 0,8-14 0,-3 4 0</inkml:trace>
  <inkml:trace contextRef="#ctx0" brushRef="#br0">3449 15989 7783,'0'-11'1160,"0"4"-394,0-3 20,0 9-264,0-4-830,0 5-115,0 5 0,0 1 224,0 6 0,0-5-1351,0 1 1550,0 0 0,-5 8 0,-1 2 0</inkml:trace>
  <inkml:trace contextRef="#ctx0" brushRef="#br0">3461 16240 7783,'0'12'-32,"0"-1"0,0-3 21,0 0 0,0-5 292,0 5 0,0-4 1095,0 3-342,0-4-327,0 7-181,0-9-338,0 9-396,0-8 391,0 3-183,0-5 0,5 0 0,1 0 0</inkml:trace>
  <inkml:trace contextRef="#ctx0" brushRef="#br0">3963 15864 10266,'0'11'487,"0"0"0,-4 6-295,0 2 1,1 3-17,3 0 1,0 6-19,0 3 0,1 0-155,3 0 0,-3 2 108,3-3 1,-3 2-170,-1-1 1,4 0 53,0-4 0,1 0-108,-1-5 0,-3 1-73,3 0 0,-2 0-41,2 0 0,-3-5 117,3-3 1,-3-3 10,-1 0 1,0-1-96,0 1 0,4-5-70,0 1-188,0-6-189,-4 9-336,0-10 131,0 9-215,0-9 488,0 4 572,-5-5 0,3 5 0,-3 2 0</inkml:trace>
  <inkml:trace contextRef="#ctx0" brushRef="#br0">3974 15886 7882,'0'-6'158,"0"-4"254,0 9-31,0-4-68,0 0-12,0 3 15,0-3-6,0 5 0,4 1-188,0 3 0,5-2-35,-1 1 1,-2-1 15,2-2 0,-1 1 84,5 3-54,-1-3 1,0 4-13,1-5 1,-1 0-17,1 0 1,-1 4 9,1 0 0,-1-1-127,0-3 0,1 0 114,-1 0 1,4 0-57,1 0 1,0 4-3,-1 0 0,-2 0-81,2-4 0,2 0 45,-2 0 0,2 4-88,-2-1 0,-3 1 64,4-4 1,0 4-6,-1 0 1,2 0 76,-2-4 1,-1 3-43,5 1 1,-5 0 35,1-4 1,2 4-27,-2 0 1,5 0 7,-1-4 0,2 0-6,-2 0 1,2 0-6,-2 0 1,3 0-12,1 0 1,0 0 18,-1 0 0,1 0-74,0 0 0,-4 0 58,0 0 0,0-2-110,4-2 0,0 2 63,0-6 1,0 4-79,-1-3 0,1 3 60,0-4 0,-1 2-11,-3-2 0,1-2-57,-5 3 1,4 0 12,-4 0 106,1-1 0,-5-2-58,1 2 1,-5 0 121,1 4 1,-4-4-69,3 4 8,1-5 0,3 4-33,1-2 1,-1-2 4,0 5 1,1-4 22,-1 5 1,-3-5-8,0 4 0,-5 0 26,5 4 0,-4 0-38,3 0 1,-3 0 189,4 0-106,-6 0 174,3 0-69,1 0 30,-5 0-67,4 0 637,-5 0-709,5 5 1,-4-2 52,3 5-39,-3-6 23,-1 8-11,5-3 27,-3 4-70,3 0 1,-5-3 23,0 0-29,5-1 0,-4 5 24,3-1 1,-3 1 0,-1-1 1,0 0 27,0 1 1,0 4 1,0 3 1,0 3-18,0 1 0,-4 0-5,1-1 0,-1 1-8,4 0 1,0 4-65,0-1 1,0 0-2,0-7 0,4 1-7,-1-5 0,5 4-129,-4-3 0,1 0 48,-1-1 1,-3-2 83,3 2 1,1-2-28,-1-2 1,-1-3-20,-3 0-72,0-1-5,0 5 57,0-1 0,0 1 14,0-1 1,-3-3-8,-1-1 0,-4 1 29,4 3 1,-3 1 7,3-1 0,-4 0 39,5 1 1,-3-1-65,3 1 1,1-1 231,-1 1-192,1-1 18,2 0 1,0-3-95,0 0-200,0-6-816,0 3-2936,0-5 4042,-5 0 0,-1-5 0,-6-1 0</inkml:trace>
  <inkml:trace contextRef="#ctx0" brushRef="#br0">4054 16549 7744,'-6'0'-211,"1"0"1,4-1 441,-3-3 232,3 2-137,-4-3 10,5 5 2377,0 0-2525,5 0-2,-4 0-209,9 0 1,-7 0 147,4 0-138,-4 0 96,7 0-107,-4 0 1,4 2 53,-2 1-20,2-1 1,-3 4-21,4-2 12,0-3 0,1 8-50,-1-5 1,1 0 68,-1-4 1,0 3 4,1 1 1,3 0-13,0-4 1,2 0 53,-2 0 0,-2 0-43,2 0 1,-1 0 2,1 0 1,-2 0-24,2 0 1,-2 0 4,-2 0 0,1 4 23,-1 0 0,0 0 2,1-4 0,-1 0-123,1 0 0,-1 0-21,1 0 1,-1 0-85,0 0 0,1 0 171,-1 0 0,1 0 6,-1 0 0,1 0-2,-1 0 0,0 0 0,1 0 0,0 0 74,4 0 1,-4 0-69,4 0 0,-4-4 112,0 0 0,-1 0-94,1 4 0,-1-1 91,0-3 1,2 3-76,2-3 0,-6 1-1,3 0 0,-3 1-6,2-1 1,0 0 2,1-1 1,-5 3-17,1-3 1,0-1 17,3 1 1,0-3-19,1 3 0,-1-4 7,1 4 1,-1-3-33,1 3 0,-1-4 3,0 5 1,1-5-3,-1 4 1,4-5-36,1 2 1,3 0-15,-4 0 1,4 3 36,-4-4 1,4 6 15,-4-2 0,1 3 59,-5 1-69,1-5 1,-1 3 233,0-2 0,1 3-32,-1 1 1,1 1 106,-1 3-238,0-2 0,1 4 11,-1-2 0,1-3-58,-1 3 67,1 2 1,-1-5-118,0 3 0,-3-3 80,0-1 1,-5 0-755,5 0-356,-5 0-500,7 0 1584,-9 0 0,-1-5 0,-6-1 0</inkml:trace>
  <inkml:trace contextRef="#ctx0" brushRef="#br0">4511 16046 7762,'7'0'-591,"-1"-3"526,-2-1 180,-3 0 0,8 3 113,-5-3 1,5 3-50,-2-3 1,0 1 21,0-1 0,-3 3-54,4-3 1,-6 2 133,2-2-43,2 3 79,-4-4-244,3 5 242,-5 0 1,-2 5-187,-1 2 0,0 2 9,-5-1 0,1 2-61,-5-2 1,2 3-127,3 4 1,-7-2-16,2 2 1,-2-2 47,3-2 1,-2 1-125,-2-1 0,2-1-15,-2-2 0,1 2 103,-1-2 1,1 1 2,-5-2 0,5 3 4,-1-2 1,-2-2-3,2 2 1,1-4 2,6 3 0,-2-4-63,3 1 0,1-2 72,3 2 1,0-3-165,-1 3 0,3-1-42,-3 0-494,3-1 353,1 3 1,0-4-681,0 3 1062,0-3 0,0 4 0,0 0 0,0 2 0</inkml:trace>
  <inkml:trace contextRef="#ctx0" brushRef="#br0">4237 16309 9182,'1'6'1017,"3"-2"-875,-3 2 1,10-3 59,-4 5 1,0-5-128,0 5 0,1-4 77,3 3 0,1 0-73,-1 0 1,1 2 100,-1-5 1,4 4-147,0-4 1,2 3 16,-2-3 1,3 4 37,5-5 1,-4 1-111,0-4 0,0 4 125,4 0 0,-2 0-58,-2-4 0,3 1 47,-3 3 1,-3-3-54,0 3 1,-4 1 44,0-1 1,-2 1-187,-3-1 120,4-3 0,-6 5-163,2-2 103,3-3-100,-3 4 0,0-5-478,1 0 213,-5 0-826,2 0 712,-5 0 1,0-5 0,0-1-1</inkml:trace>
  <inkml:trace contextRef="#ctx0" brushRef="#br0">5014 16252 7158,'0'-6'1495,"0"0"1,-2 6-1187,-1 0 1,0 0-97,-4 0 1,0 2-129,0 2 0,-7 2 92,2 5 0,-6 1-76,3-1 0,-5 2 64,1 2 1,-4-1-314,-4 5 0,3-4-93,-2 4 0,5-5-224,2 2 0,4-5 115,-4-3 0,5 2-817,-1-3 396,2-2-255,2 6 307,4-10 719,2 4 0,0-5 0,-1 0 0</inkml:trace>
  <inkml:trace contextRef="#ctx0" brushRef="#br0">4671 16023 7751,'-7'-5'0,"-1"-2"198,5 2 546,-7-5 32,9 8-144,-4-3-170,5 5-38,0 0-213,5 5 1,1 0-6,6 3 0,3 2-25,0-2 1,2 3-15,-2 4 1,-1-2 25,5 2 0,0 2-172,4-2 1,0 4 78,-1-4 1,1 1-113,0-5 1,0 0 28,0 1 0,-2-1-227,-2 1 1,2-5 43,-6 1 0,4-6-76,-4 2 0,0-3-411,-3-1 0,-5 0-115,1 0-1033,-5 0 1582,2 0 1,-26 0-1,-4 0 1</inkml:trace>
  <inkml:trace contextRef="#ctx0" brushRef="#br0">4694 16195 7736,'-6'-8'511,"2"1"112,3 4-373,1-7 0,0 7 501,0-4-346,0 4-350,0-2 1,-6 5 97,-1 0 1,1 0-132,-2 0 0,-4 0 93,-3 0-2,0 5 0,1 2-117,3 4 1,-3 0 60,6 1 1,2-5-58,-2 1 1,4 2 81,-3 2 0,4 2-104,-1-7 0,-1 3 6,1 2-85,1-1 1,3 1 84,0-1-117,5-5 1,1 3 85,6-5 1,-5 0 38,1-4 0,-1 0-3,5 0 1,0 0 1,4 0 1,-4-5 3,4-3 1,0-2 13,-1-1 0,1-1 7,-5 1 1,-3-1-38,-1 1 0,-3-1 22,4 1 1,-6 0-398,2-1 0,-8 1 162,-3-1 1,-4 5-667,0-1 1,-2 6 899,-2-2 0,-3 8 0,-5 2 0</inkml:trace>
  <inkml:trace contextRef="#ctx0" brushRef="#br0">2353 17143 7733,'-7'-5'125,"2"-2"87,5-4 1,0 3 111,0 1 1,-1 0 100,-3 0 353,3-3-1,-4 8 164,5-3-279,0 5-437,0 5 1,0 5 19,0 6 0,1 4 50,3-1 0,-3 3-249,3 0 0,1 0 67,-1-3 0,1 1-208,-1-4 1,-3 3 26,3-4 1,-2 0-96,2-4 1,-3 1-171,3-1 30,-2 1 1,-2-5-63,0 1-34,5-6 559,-4 4-179,4-6 0,-5-2 100,0-2 0,0 2-62,0-6 0,1 5-32,3-5 1,2 4-25,6-4 0,-1 5-6,1-5 1,-1 6 9,0-2 1,2 2-30,2 2 0,-1 0 66,5 0 0,-3 0-52,3 0 0,-4 4 130,4 0 1,-4 5-107,4-1 1,-5 2 118,1 1 1,-3 1-144,-5-1 0,2 0 3,-5 1 1,0 3-51,-4 0 1,-1 1-196,-3-5 1,-3 0 87,-4 1 0,-2-5 113,-2 1 1,2-4-20,-2 3 1,-3-4-41,-1 1 1,2-3-171,-2-1 0,0 0-105,-4 0 1,0-5-187,0-3 0,0-2 42,0-1 567,1-1 0,-1-4 0,0-2 0</inkml:trace>
  <inkml:trace contextRef="#ctx0" brushRef="#br0">2364 17097 7937,'-6'-6'1196,"1"1"0,6 5-502,3 0 0,2 0-271,6 0 1,0 0-7,3 0 0,-1-2-168,5-1 1,0 1-141,4-2 0,0 3 13,0 1 0,0-4-180,0 1 1,0-2-127,-1 1 0,0 1-399,-3-4 1,3 4-929,-3-1 0,-2-1 187,2 1 1324,-5-5 0,8 3 0,-4-5 0</inkml:trace>
  <inkml:trace contextRef="#ctx0" brushRef="#br0">3198 17086 9857,'5'-7'740,"1"2"125,1 5 0,-2-1 111,-5-3-292,5 3-2045,-4-4 648,4 5 1,-5 1-1496,0 3 1679,0-3 529,5 9 0,-4-3 0,5 4 0</inkml:trace>
  <inkml:trace contextRef="#ctx0" brushRef="#br0">3289 17291 7732,'-5'12'0,"4"-5"486,-3 1 1,3-4 274,1 3-270,0 1 0,0-1 202,0 1-67,0-5 1,0 3 366,0-2-497,0-3 0,0 5-23,0-2-261,0-3 9,0 5-243,0-6-1447,5 0 530,-4 0 1,8-2-2216,-5-2 3154,5 3 0,-3-14 0,5 2 0</inkml:trace>
  <inkml:trace contextRef="#ctx0" brushRef="#br0">4283 17143 7886,'-1'-8'495,"-3"0"-910,2 6 931,-3-8 1066,5 9-314,0-10-894,-5 10 0,-1-4-92,-5 5 1,3 5-81,0 3 0,-3 2-1,-4 1 0,-1 6-11,5 2 0,-2 2-24,-2 2 0,4 1-74,-1 3 0,2-3 122,6 3 0,1-6-315,3 2 0,0-6 77,0 6 0,1-4-309,3 0 1,2-3 77,5-4 0,5-1-31,-1 0 1,9-4 157,-1-4 1,3-3 80,1-3 1,2-4-11,6-4 0,-6-2 6,-3-2 1,-2 1 177,-1-5 0,-1 4-23,-3-4 1,1 0 299,-5-4 1,-3 3-123,-5-3 1,-4 2-8,1-5 0,-8 2-205,-4 1 1,-7-4-161,-4 1 0,-4 3-30,-3 4 0,-4 6-243,-4 2 0,-4 4-79,0 7 0,1 0-179,7 0 1,-2 1-419,5 3 1,6 3 1038,6 4 0,2 6 0,2 0 0</inkml:trace>
  <inkml:trace contextRef="#ctx0" brushRef="#br0">6190 16674 7694,'-11'0'10,"4"0"65,-3 0 430,4 0 678,0 0-416,0 0 1201,6 0-1776,6 0 0,0 4 23,5 0 1,6 0-31,2-4 1,2 4-1,2-1 0,5 1-60,3-4 1,-1 0 51,4 0 0,2 0-189,6 0 1,2 0 79,-2 0 0,2 0-38,2 0 0,-4-4 65,0 1 1,-2-1 42,2 4 1,-4-4-30,-7 0 0,2 0 2,-3 4 0,-2-1 29,-1-3 0,-3 3-17,-1-3 0,0 3-79,0 1 0,-4 0 93,0 0 0,-5 0-213,1 0 0,-3 0-39,0 0 0,-1 0-220,1 0 136,-1 0-250,1 0-186,-1 0 434,-5 0 0,-1-1-297,-5-3 45,0 3 159,-5-9 1,-1 7-60,-5-5 0,-2 5-51,-2-5 0,1 4 114,-5-3 1,3 0-19,-3 0 0,4-2 272,-4 5 1,5-4-151,-1 4 271,2-4 1,2 5-107,-1-5 0,5 5 311,-1-5-76,6 5 0,-5-5 594,3 4-232,3 0-195,-4 4 1,6 0-121,3 0 0,3 0 27,4 0 1,0 0-78,1 0 1,4 1-87,3 3 0,2-1-24,-2 4 0,1-4 0,-5 1 0,4 1-16,-4-2 1,5 5-33,-5-4 1,0 1-109,-4-1 0,1-2-49,-1 6 0,1-4 57,-1 3 0,-5-3 82,-2 4 1,-2-4-13,-2 3 0,-2 0 184,-2 0 1,-3 3-60,-8-2 0,-3 2-81,-5 1 0,-4 0-23,1-4 1,-2 3-68,1-2 1,7-2-586,-3 2 0,8-6 17,0 2-2095,2-2 2686,6-2 0,2 0 0,5 0 0</inkml:trace>
  <inkml:trace contextRef="#ctx0" brushRef="#br1">10701 15395 7789,'0'-6'-183,"0"-4"1064,0 9-130,0-10-41,0 10-129,0-4-37,0 5 1,0 5-402,0 3 0,-3 2 80,-1 1 1,0 6-166,4 2 1,0 2 53,0 2 1,0 0-63,0 0 1,0 1 24,0 3 0,1-3 25,3 2 1,1 2-38,3-1 0,1 3-105,-6-3 0,5 4-126,-4-5 1,1 1 85,-1-4 1,-3 0-203,3-1 0,-3-3 115,-1 0 1,1-1-190,3 1 0,-3-6 43,3-5 0,-3-5-464,-1 5 173,0-5-112,6 2 250,-5-5 1,4-2-277,-5-1 434,-5 1 1,0-8 309,-3 3 0,-2 0 0,2 0 0,-2-1 0,-1-3 0</inkml:trace>
  <inkml:trace contextRef="#ctx0" brushRef="#br1">10679 15898 7834,'-7'-5'304,"-3"3"210,9-8 21,-4 9 230,0-4-493,3 5 1,-3 1 46,5 3 0,0 2-73,0 6 0,0-1-10,0 1 1,4-1-141,0 1 0,5-1 114,-2 0 0,4 1-119,0-1 0,-3 1-12,-1-1 0,1-1-108,3-2 1,-3 1 60,-1-5 0,-3 3-269,4-3-5,-6 0 280,9-4 0,-9 0 52,6 0 1,-6-2-59,2-1 0,-1 0 166,0-4 1,0-5-51,5-3 0,-5-4 49,5 4 0,-4-6-90,3 2 0,-4-2 8,1-2 0,1 4-316,-1 0 1,-1 5 111,-3-1 1,4 6-1466,0 1 746,0 6-635,-4-4 1443,0 12 0,0 0 0,0 5 0</inkml:trace>
  <inkml:trace contextRef="#ctx0" brushRef="#br1">10439 16583 7761,'0'-6'-743,"0"-4"1164,0 3 74,0-4-51,0-1 0,1 2-238,3 3 0,-2-2-49,6 5 1,0-4 5,3 5 0,0-5-22,1 4 1,0-5-1,4 2 0,-2 2 47,5 1 1,-5-1 7,1 1 1,1-1-64,0 1 0,0 3 12,-1-3 1,-2 4-27,2 4 0,-3 2-85,-5 5 0,2 5 17,-5-1 1,0 5 70,-4-1 0,-1 7-200,-3 0 0,1 2 112,-4-1 1,-1-3-51,-3 3 0,-2-2-37,-2 2 1,2-5-69,-2 1 0,2 0 37,2-4 0,-1-2-84,1-2 1,-1-2 123,1-2 1,-1 0 4,1 1 0,3-5 133,1 1-156,4-5 151,-7 2-35,9 0 0,-5-4 84,2 3-66,2-3-2,-3-1-36,5 0 63,0 5-61,0-4 104,5 5 1,2-3-35,4 1 1,2 0 44,2-4 1,-2 0-13,2 0 0,3-1 139,1-3-1,1 3-6,-1-3 1,3 3-90,-3 1 0,1 0-17,-1 0 0,1-4-60,-4 0 0,3 0-144,-4 4 0,0 0 65,-3 0 0,-1 0-306,0 0 104,-4 0-229,3 0-1067,-9 0-1632,4 0 2023,-15 0 1081,2 0 0,-8-5 0,5-1 0</inkml:trace>
  <inkml:trace contextRef="#ctx0" brushRef="#br1">11055 16355 7930,'0'-12'1845,"0"6"-1118,0 1-229,0 5 0,0 5-265,0 3 1,0 2 25,0 1 0,0 6-175,0 2 1,0-2 118,0 2 1,4 0-110,0 4 0,0 0 58,-4 0 0,1 0-213,3 0 1,-3-4 20,3 0 0,-3-4 11,-1 4 0,0-5-36,0 1-66,0-2 1,-1-3-155,-3-2 197,3 2 71,-4-9 102,5 4 713,0-5-743,5 0 0,1-4-70,6 1 1,-1-1 74,1 4 1,-1 0-129,0 0 1,5 0 97,-1 0 0,1 0-102,0 0 0,-4 0 13,3 0 31,-2 5 0,-1 1-26,-1 6 0,-5-1-7,-2 0 1,-3 1-120,-1-1 0,0 1 25,0-1 0,-1 1-85,-3-1 1,-2 0 66,-5 1 1,-1-5-43,1 1 0,-5-2 13,1 2 1,-4 1-129,4-5 0,-2-1-494,2-3 0,3 0 312,-4 0 0,4 0 512,0 0 0,1-10 0,-1-2 0</inkml:trace>
  <inkml:trace contextRef="#ctx0" brushRef="#br1">11055 16389 7766,'0'-6'637,"2"-5"-365,1 4 0,4 2-128,4 1 1,1-1 412,-1 1 1,4 0-123,1 4 1,4 0-18,-1 0 0,2 0-197,2 0 0,0 0-125,0 0 0,-4 0-267,0 0 0,-5 0 192,1 0 0,-2 0-2187,-2 0 1315,1 0 851,-1 0 0,1 0 0,-1 0 0</inkml:trace>
  <inkml:trace contextRef="#ctx0" brushRef="#br1">11752 16435 8157,'6'-5'493,"5"3"-105,-4-2 0,0 3 284,0 1 325,-4 0-424,2 0 1,-5 5-184,0 3 0,-2 7-212,-1 4 0,-4 4 50,-4 4 0,-2-2-179,-2 5 0,1 1 0,-5 3 1,5 0-76,-1 1 0,2-5 41,2 1 0,-1-5-191,1 5 1,-1-6 131,1 2 1,3-7-52,1-1 1,4-5-294,-1 1 1,2-6-568,-2-1-510,3-6 154,-4 3-434,5-5 1745,0-5 0,0-6 0,0-7 0</inkml:trace>
  <inkml:trace contextRef="#ctx0" brushRef="#br1">11638 16309 7742,'-6'-11'171,"2"-1"1,2 5 838,2-1 240,0 5-510,0-7-403,0 9 1,2-4 89,2 5-368,-3 0 1,5 4-208,-2 0 1,-2 1-327,6-2 0,-4 0-126,4 5 0,-5-1 600,5 5 0,0-1 0,3 0 0</inkml:trace>
  <inkml:trace contextRef="#ctx0" brushRef="#br1">11786 16812 7708,'0'11'472,"2"-5"788,1-2-706,4 2 0,3-3 103,-2 5 0,-2-6 158,-2 2 1,-2-3 158,6-1-237,-6 0-857,9 0-675,-10 0 413,4 0-335,-5 0 717,-5 0 0,-2-5 0,-4-1 0</inkml:trace>
  <inkml:trace contextRef="#ctx0" brushRef="#br1">13454 15270 7759,'0'-8'-33,"0"0"1,1 5-1,3-5 1,-3 4 1170,3-3-286,-3 4 115,4-2-294,-3 5 23,3 0-49,-5 0-249,0 5 1,3 1-126,1 6 0,0 4 4,-4 3 1,0 3-174,0 1 1,0 5 78,0 2 1,-4 3-161,0 1 0,-1 6 61,2 2 0,1-2-107,-2 2 1,3-6-57,1-2 0,0 3-62,0-7 1,0 1 104,0-9 0,0 0-71,0-3 1,1 1 4,3-4 0,-2-1 70,1-4 1,2-3-713,-1-1 246,0-4-584,-4 2 241,0-5 397,0-5 0,0 2 131,0-4 0,-4-1 113,0-3 0,-4-2 144,0-2 1,2 2 20,-2-2 0,2-1 13,-2 0 1,-1 0-24,5 1 1,-1 2 434,1-2 0,3 6-26,-3 1 0,3 4 664,1-3-385,0 4 141,0-2-478,0 15 1,0-2-60,0 7 0,5 2-143,3-2 1,-2 0 98,2-4 0,3 3-237,4-2 0,1 4 18,-5-8 0,0 5 22,1-6 0,3 0 122,0 0 1,-2-4 31,-2 1 0,-2-3 67,7-1 1,-8 0-97,0 0 0,0 0-40,3 0 43,1-5 1,-2-2-91,-3-4 1,2 0 1,-5-1 0,0 1-145,-4-1 1,0 1-135,0-1 0,0 5-906,0-1-644,0 1 854,0-5 1,-1 6 928,-3 2 0,2 3 0,-3 1 0</inkml:trace>
  <inkml:trace contextRef="#ctx0" brushRef="#br1">13511 16355 7695,'0'-12'4,"-4"1"53,0-1 1,0 1 377,4 0 301,0-1-429,0 1 1,0 3 504,0 1-239,0 4 44,0-2-376,0 15 0,0 1-30,0 8 0,0 3-56,0-3 0,0 3 55,0 1 0,0-1-104,0 1 0,0 0 7,0 0 1,4-2-156,0-2 1,0 2 7,-4-6 1,4 4-126,-1-4 0,1-3-173,-4-5 134,0 1 252,0-2 97,0-1 281,0-5-317,5 0 1,-2-3-13,5-1 1,-5-4 7,5 4 0,-4-3 6,3 3 0,1-1-125,3 1 1,1 3 69,-1-3 1,4 3-90,1 1 1,0 1 10,-1 3 1,-2 1-53,2 2 1,-2 4 44,-2-4 1,1 3 3,-1 2 0,-3 3-29,0 0 0,-6 2-7,2-2 0,-3-2-208,-1 2 0,0-2 73,0-2 0,-4 4-48,1 0 0,-10-3-38,1-5 1,-5-3 118,1 4 0,-3-6-20,4 2 0,-5-2-91,1-2 1,5 0 64,-1 0 1,-1-2-105,-6-2 0,3 2-316,-1-6 1,7 1 219,-3-5 0,4 1-633,0-1 1036,6 1 0,-4-6 0,3 0 0</inkml:trace>
  <inkml:trace contextRef="#ctx0" brushRef="#br1">13499 16298 8111,'0'-12'223,"2"5"-26,2-1 1,6 5 170,5 0 0,1-2 295,0 1 0,0 0-270,3 4 0,3-1-53,-3-3 1,2 3-323,2-3 1,-4 2 121,0 2 0,-4 0-556,5 0 0,-7 0 278,3 0 0,-4 0-415,0 0 0,-5 0 153,1 0 400,0 0 0,3-5 0,1-1 0</inkml:trace>
  <inkml:trace contextRef="#ctx0" brushRef="#br1">14219 16286 8064,'6'-1'596,"-2"-3"0,2 3-292,2-3 1,-2 3 336,2 1 1,-4 0 210,3 0-303,-4 0 1,2 5-174,-5 2 1,4 9-164,0 3 0,-7 4 46,-8 3 1,-6 0-13,-6 4 1,1 0-84,-1 5 0,0-1-97,0 0 0,1-1-178,3-2 1,3-3 132,5-6 0,-1 0-453,1-3 1,3-2 213,0-6 1,6 0-885,-2 1-99,3-6-466,1-1 411,0-5 507,0-5 1,5 3-237,3-6 984,-3 0 0,5-3 0,-4 0 0</inkml:trace>
  <inkml:trace contextRef="#ctx0" brushRef="#br1">14071 16195 7707,'-12'0'490,"6"-1"785,2-3-286,3 2-248,1-3-597,0 5 12,5 0 0,-3 2-289,6 1-295,0-1 0,7 8 428,0-3 0,0 4 0,-3 0 0</inkml:trace>
  <inkml:trace contextRef="#ctx0" brushRef="#br1">14310 16709 8911,'0'6'1565,"0"-1"1,4-4-205,0 3-760,0-3-499,-4 5-1709,5-6 1101,-4 0 506,4 0 0,-15-6 0,-3 0 0</inkml:trace>
  <inkml:trace contextRef="#ctx0" brushRef="#br1">8269 15270 7787,'-7'-2'6,"4"-1"1,0 0 663,-1-5 187,3 6 161,-4-8-655,5 9 1,0-6 419,0 3-310,0 3-234,0 6 0,-1 4 187,-3 10 0,3 0-153,-3 4 1,2 5-125,2 2 1,0 0 87,0 0 0,0 0-241,0 5 1,0-1-107,0 0 0,0-5-139,0-2 1,0-2 109,0 2 1,0-4-148,0 0 1,0-5-564,0-7 0,0 0 348,0 1 0,0-5-1280,0 1 480,0-5 199,0 2 559,0-5 543,0-5 0,-5-2 0,-1-4 0</inkml:trace>
  <inkml:trace contextRef="#ctx0" brushRef="#br1">8177 15704 7819,'-6'0'-212,"1"0"2406,5 0 1,0 5-1762,0 2 1,0 4-24,0 0 0,4 0-162,0 1 1,-1 0-100,-3 4 0,4-4 26,0 4 0,5-4-16,-2 0 0,4-1-85,0 1 0,-3-1 13,-1 0 0,1-3 76,3 0 1,1-6-90,-1 2 1,-1-1-15,-2 0 0,2-1-134,-2 1 0,-2-1 45,2-2-103,-1-5 1,3-2 94,-2-4 1,1-1-92,-5 1 1,3 0-208,-3-1 1,4 1 125,-4-1 0,-1 1-285,-3-1 0,0 1-940,0 0-597,0 4 2031,-5 2 0,-1 5 0,-6 0 0</inkml:trace>
  <inkml:trace contextRef="#ctx0" brushRef="#br1">7766 16515 7754,'-6'-6'0,"-1"5"96,4-3 303,1 3 211,-3-9-112,5 2-272,0-8 0,0 4 178,0 1 9,0 5-218,5-4 1,6 4-14,4-1 1,0-2 10,-4 5 0,2 0 0,2 4 0,-2 0-103,2 0 1,2 0 46,-2 0 1,5 9-115,-1 3 1,-6 2 80,-2-3 1,-3 6-160,0 2 1,-2 6-81,-2 2 1,-4 4-82,0 0 1,-5 2 72,-7 1 1,1-1-45,0-3 0,-6 2-169,-2-5 0,1 0 123,-1-5 0,5 1 125,-1 0 1,-2-5-36,2-3 0,0-2 317,4-2 1,-1-5 279,1-2 78,4 3-175,2-6-124,5 4 1,2-9-239,1 0 1,9-5 122,7 2 1,2 1-193,2-2 0,0 2-9,0-2 1,1-1-9,3 5 0,-7-3 93,3 3 1,-4-1-14,0 1 0,-3 3-152,-4-3 1,-1 3-198,1 1 1,-5 0-102,1 0 1,-4 0-138,3 0 9,-4 0 106,7 0-205,-9-5 363,4 3 292,0-3-177,-3 0 415,3 4 657,-5-9-642,5 8 1,-3-3 71,6 5 0,-7 0 438,-1 0 0,-3 2-319,-5 1 1,3 0-8,5 5 1,0-1-83,0 5 0,0-1-160,0 0 1,1 1-170,3-1 0,2 1 89,6-1 1,0-5-110,4-2 0,-2 1 31,5-1 0,0 0 56,3-4 1,1-5-9,0-3 1,-4 2 12,0-2 1,0-1 21,4-6 1,-4 3 16,0-4 0,-5 4 35,1 0 1,-6 0-25,-1-4 1,-6 4-8,2-4 1,-3 0-47,-1 1 0,-3-4-76,-1 3 0,-9 0-62,2 1 1,-8 2-207,0-2 0,-3 2 59,-1 2 1,0 3-86,1 0 1,-1 6-152,0-2 0,1 7 151,3 0 0,-1 10-241,5-1 0,3 1 154,5-1 1,4-1-1147,-1 1 1541,3-1 0,11 1 0,3-1 0</inkml:trace>
  <inkml:trace contextRef="#ctx0" brushRef="#br1">8920 16457 7747,'0'-11'0,"4"0"239,-1-1 0,2 1 1013,-1-1-743,-3 6 0,5 0 216,-6 2-120,0 3 0,0-3-157,0 8 1,0 7-53,0 8 1,-2 4-149,-2 4 1,-3 2-24,-8 5 1,2 0-72,-2 1 0,2-1-132,2 0 1,-1 0 22,1 1 0,-1-1 113,1 0 0,-1-5-448,1-2 1,3 0 2,1-5 1,0 3-109,0-10 0,-2-4-9,5-3 0,0-4-773,4 3 254,0-4 0,-3 1 408,-1-8 0,0 1-403,4-4 1,0-1 917,0-3 0,0-6 0,0-1 0</inkml:trace>
  <inkml:trace contextRef="#ctx0" brushRef="#br1">8760 16355 7747,'-12'-5'395,"1"-2"490,5-4 697,1 4-613,5-3-925,0 9 1,1-4-193,3 5-60,2 5 0,5 1 172,1 6 36,-1-1 0,1 1 0,-1-1 0</inkml:trace>
  <inkml:trace contextRef="#ctx0" brushRef="#br1">9034 16926 7890,'-5'6'1902,"4"-1"1,-3-1-623,8 0 170,-3 0 710,4-4-1047,0 0-990,1 0 0,2 0-118,0 0-1872,-6 0 1402,3 0 465,0 0 0,-3 5 0,3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7.0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17622 4077 8062,'0'-11'319,"0"-1"-143,0 1 0,0 3 9,0 1 1,0 3 471,0-4-416,0 6 0,2-7-168,1 5 31,4 0 0,4 4 71,1 0 0,0 0-111,4 0 0,-2 0 60,5 0 0,1 0-34,7 0 1,0 0 29,12 0 0,-1 0-157,11 0 0,3 0-40,1 0 0,-1 0-38,2 0 0,-6 0 73,1 0 0,-3 0-40,-4 0 0,-4 0 118,-7 0 1,-4 0-6,-4 0 1,-5 0-237,-3 0 154,-7 0 1,-6 0-167,-9 0 0,-8 0 123,-16 0 1,-6 2-268,-12 1 0,-4 0 92,-8 5 0,27-5 0,0 1 270,-1 2 0,-2 0 1,-3-1-1,-1 1-269,1 0 1,0-1 0,-3 1 0,1 0 228,1 0 1,2-1-1,3-1 1,1 0 438,-22 3 0,15-4-196,11 1 0,11 1 220,5-1 1,9 0-162,6-4 1,12 0-211,15 0 1,10 0 199,16 0 1,7 0-167,-25 0 0,2 0 1,1-3-1,0 0 69,4 0 0,0-1 0,-2-1 1,1 0 71,1-1 0,0 0 1,-4-1-1,0 0 52,-2 2 0,0-1 0,-1-1 1,0 0-59,0 3 1,-1 0-1,23-5-466,-8 2 1,-8-2 270,-11 5 1,-3 0-2991,-8 4 2963,-8 0 0,0 0 0,-5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4:14.20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18470 10563 7992,'-6'5'-367,"0"-4"-388,2 3 996,2 2-133,-8-4 1,8 3 125,-6-5 1,4 0-95,-3 0 0,3 0 317,-4 0-5,6 0 19,-8 0 2,3 0-86,1 0-244,-4 5 1,9-3 234,-3 6-324,2-5 1,2 3 213,0-2-308,6-3 1,0 4 13,5-5 0,1 0-1,-1 0 1,1 0 59,-1 0 0,4 0 39,0 0 0,6 0-58,-2 0 0,1 0 45,-1 0 1,3 1-71,-3 3 0,2-3 70,2 3 0,0-1-220,0 1 0,-4-3 26,0 3 1,-1-3-108,1-1 0,2 0-39,-2 0 0,-2 0 140,-2 0 1,-2 0 194,-2 0-246,1 0 264,-1 0-157,0 0 307,-4 0 83,-2 0 892,-5 0-1026,0-5 1,0 2-84,0-4 1,0-1 20,0-3 0,0-1-21,0 1 0,0-2 4,0-2 1,0 1-22,0-5 1,0 4-135,0-4 0,0 3 1,0-3 1,0 5 75,0-1 1,0 3-60,0 0 1,0 1 69,0-1 1,0 1-121,0-1 1,0 1 62,0 0 0,0 3-317,0 0-405,0 6-434,0-3 1188,0 5 0,0 5 0,0 1 0</inkml:trace>
  <inkml:trace contextRef="#ctx0" brushRef="#br0" timeOffset="1">18470 10118 7030,'-11'0'59,"-1"0"594,6 0 4,-4 0-154,4 0-4,-6 0 75,1 0-378,4 0 149,2 0-300,5 0 1,7 0 17,4 0 0,6 0 54,5 0 1,3 0-223,1 0 0,1 0 18,7 0 1,-6 1-100,6 3 1,-6-3-29,3 3 0,-5 1-48,5-1 0,-7 3 93,-1-3 1,-2 0 103,-6-4 1,5 0 111,-5 0 1,-4 1-197,-3 3-42,-1-3 66,0 4-395,3-5-596,-9 0 997,4 0 1,-20 5 0,-4 2 0</inkml:trace>
  <inkml:trace contextRef="#ctx0" brushRef="#br0" timeOffset="2">18447 10072 8031,'-11'5'0,"0"-4"-340,-1 3 1,1-1 456,-1 0 1262,6-1-208,-4 3-776,9-5 0,-3 0-334,8 0 0,3-2 141,8-1 1,3 0-143,5-4 1,1-1 112,3-4 0,-2 1-61,6 0 1,-2-5-307,1 1 1,2-4 124,-5 4 1,3-4-292,-3 4 1,1-2 166,-2 2 1,-2 2-27,3-2 0,-7 2 34,-1 2 0,-3 3 93,3 1 0,-5-1-10,1-3 1,1 3 70,0 0 1,-1 6-144,-4-2 35,1-2-813,-1 4 387,0-3 565,-4 5 0,-2 5 0,-5 2 0</inkml:trace>
  <inkml:trace contextRef="#ctx0" brushRef="#br0" timeOffset="3">18836 10152 8105,'0'-6'-379,"0"-5"331,0 10 285,0-9-280,0 4-48,0-6 52,0 1 206,-5-1 1,3 1-85,-3-6 0,5 5 10,0-4 0,0 0-75,0 1 1,0-2-320,0 2 301,0 2 0,-5-8 0,-1 3 0</inkml:trace>
  <inkml:trace contextRef="#ctx0" brushRef="#br0" timeOffset="4">18459 9547 8029,'-7'5'0,"-3"-4"-39,3 3-213,2 2 229,0-5 534,5 4-332,0 0 0,6-3-55,5 2 1,2-3 21,6-1 1,0 0 35,4 0 0,0-1-32,0-3 1,-1 2-63,1-1 0,0 0-169,0-1 1,0 3 132,0-3 0,0-1-275,-1 1 0,1-3 89,0 3 0,-4-1 63,0 1 1,-5 3 51,1-3 1,-2-1-40,-2 1 0,1 0-55,-1 4 254,-4 0-441,3 0 178,-9 0-883,4 0 344,-5 0 1,-6 2 660,-6 1 0,1 4 0,-6 4 0</inkml:trace>
  <inkml:trace contextRef="#ctx0" brushRef="#br0" timeOffset="5">18470 9741 8029,'-11'-7'-377,"-1"1"263,1 2 1,-3 2 748,3-6 1,-3 0-175,6-3 0,-2 0 33,-2-1 1,5-1-202,-1-2 0,6 1-185,-2-5 1,3-1 149,1-7 1,0 3-145,0-2 0,5 1-186,2 3 1,3-1 158,2 0 1,-1 0-330,1 0 0,3 4 125,0 0 1,2 5-261,-2-1 0,-1 6 161,5 1 0,-1 6-143,1-2 1,1 8 80,-5 4 0,0 6 132,-3 1 0,-1 9 195,1-1 1,-2 3-143,-3 1 1,2-7-139,-5 3 0,0-4 132,-4 0 0,0-2 99,0-6 0,0-5 0,0 0 0</inkml:trace>
  <inkml:trace contextRef="#ctx0" brushRef="#br0" timeOffset="6">18379 9147 8337,'1'6'1063,"3"-2"-895,7-3 0,3-1 85,5 0 1,2 0-225,5 0 17,-2 0 0,9 0-172,-2 0 0,-2 0 135,2 0 1,-5 0-192,5 0 1,-6 0 73,2 0 1,-3 4-27,-1 0 0,-4 1 16,0-1 1,-5-3 133,1 3 1,-6-3 86,-2-1 86,1 0 1,0 0 294,-1 0-163,-4 0 119,2 0-206,0 0-26,-4 0 35,4-5-171,-5-1 1,0-6-81,0 1 1,0-1 94,0 1 0,0-4-96,0 0 0,0-5 76,0 5 1,0-1-33,0 1 1,0 1 31,0-5 1,0 3-107,0-3 1,0 5 138,0-1-557,0 2-394,0 2 427,0 0-1828,0 4 2252,-5 2 0,-1 10 0,-6 2 0</inkml:trace>
  <inkml:trace contextRef="#ctx0" brushRef="#br0" timeOffset="7">18482 8599 8165,'-12'0'-342,"-4"0"0,3 0 843,-2 0 194,7 0 0,2 0 223,2 0-531,3 0 0,-4 1-144,5 3 0,1-3-136,3 3 1,2 1 100,6-1 0,8 1-213,3-1 1,7-2 104,1 6 1,2-5-252,1 5 0,0-2-35,0 2 1,1 2-151,-1-2 1,-4-2 60,1 2 1,-6-4 99,2 3 0,-7-4-122,-1 1 1,-5-3 112,1-1 0,-6 0 247,-1 0-231,-6 0-230,4 0-203,-6 0 1,-6 0 214,-1 0 1,-3 0 385,-2 0 0,-4-5 0,-2-2 0</inkml:trace>
  <inkml:trace contextRef="#ctx0" brushRef="#br0" timeOffset="8">18436 8656 8165,'-11'0'549,"-1"0"1,5-2 406,-1-1-790,0 1 0,2-4 77,2 2 1,3 2-41,1-6 0,6 0 63,6-3 0,5 2-23,10-2 0,2 2-132,6-6 0,-1 2 147,0 2 1,4-1-495,0 1 0,0-1 119,-3 1 0,-2-2-419,-3-2 0,-2 2 180,-5-2 0,-2 2-10,-2 2 0,-2-1 214,-6 1 1,1 0-116,-1-1-253,1 1 390,-1-1 0,-5 5-562,-2-1 251,-3 6 441,-1-3 0,-5 10 0,-1 1 0</inkml:trace>
  <inkml:trace contextRef="#ctx0" brushRef="#br0" timeOffset="9">18836 8759 9196,'-7'-2'326,"4"-2"0,1 2-189,2-6 239,5 1 0,-3-9-103,1 1 0,-1-5-14,-2 1 0,0-3-425,0-1 1,-4-1 199,0-2 0,-4 0-1015,5-4 1,-2 3 249,1-3 731,-3 4 0,-4-2 0,0 6 0</inkml:trace>
  <inkml:trace contextRef="#ctx0" brushRef="#br0" timeOffset="10">18550 7891 7985,'-11'0'246,"-4"3"-205,-1 1 0,1 0 176,4-4 1,3 0-80,0 0 0,2 1 946,-2 3-756,-2 2 1,9 6-130,-3-1 1,3 4-246,1 1 1,0 4 77,0-1 0,5 3-58,3 0 0,3 0 46,4-3 1,-1 3-106,5-3 1,4 1 80,4-1 1,3 1-100,-3-5 1,3 1 59,-3-5 1,3 1-105,-3-1 1,4-5 17,-5-2 0,1-3 116,-4-1 0,-4-3 6,0-1 1,-5-6-31,1-2 0,-2 1 216,-2-4 1,-1-3-70,-2-1 1,-3 1 51,-5-1 0,0 0-137,0-4 0,-1-4-194,-3 1 0,1-1-99,-4 4 1,-1 0 96,-3 1 0,-1 0-1252,1 3 1423,-1 3 0,-4 4 0,-2 1 0</inkml:trace>
  <inkml:trace contextRef="#ctx0" brushRef="#br0" timeOffset="11">18527 7811 7960,'-14'0'316,"3"0"0,6 0-59,-3 0-162,6 0 805,-3 0-212,5 0-335,5 0 1,1 0-46,6 0 1,3 0-229,0 0 1,5-4-146,-1 0 0,3 0 129,1 4 1,0 0-157,-1 0 1,5 0 46,0 0 1,3 0-50,-3 0 0,-2 0-5,-6 0 1,2 0-82,-6 0 0,4 0 46,-4 0 1,0 0 93,-3 0 1,-5 0 124,1 0 0,-6-1-69,2-3 160,3-2 1,-6-6-48,3 1 1,-3-2 23,-1-2 0,-4 2-77,0-2 1,-1 2-68,1 2 0,2 0-56,-6-1 1,6 1 105,-2-1 0,-1 1-163,1-1 0,0 1 86,4 0 1,-1 0-520,-3 4 147,3-3-753,-4 3 412,5 1-158,-5-4 266,3 9 623,-3-5 0,0 12 0,-1 0 0</inkml:trace>
  <inkml:trace contextRef="#ctx0" brushRef="#br0" timeOffset="12">18801 7833 7980,'-10'-5'105,"3"-2"1,0 0 267,4 0 1,1-1-63,-2-3 1,-1-1 122,2 1 0,-5-2-77,4-2 1,0-2-232,4-2 1,-3-1 48,-1 5 0,0-4-448,4 4 1,-4-4-172,0 3 0,-1-3 295,1 4 1,3 0 105,-3 3 43,-2 1 0,0 0 0,-6-1 0</inkml:trace>
  <inkml:trace contextRef="#ctx0" brushRef="#br0" timeOffset="13">18505 7788 7968,'-17'-12'2724,"8"0"-2364,-2-4 0,7 1-123,0-8 1,-1 3 280,1-7 1,-3 2-105,3-2 1,-4-1 0,4-2 0,-3-2-327,3 6 0,-4-5-395,5 4 1,-1 6-376,4 6 1,0 2 681,0 2 0,5 4 0,1 2 0</inkml:trace>
  <inkml:trace contextRef="#ctx0" brushRef="#br0" timeOffset="14">18299 6726 7856,'-8'-2'981,"1"-1"-452,4 1-301,-2-3 1,4 1 180,-3 1 24,3-1-245,-4 4 293,5 0-700,0 5 157,5 1 0,1 6 57,6-1 0,-1 0-44,0 1 1,2-1 61,2 1 0,-2-1-42,2 1 1,2-1 21,-2 0 0,4 1 0,-4-1 0,5 1 5,0-1 1,1-3-1,2-1 1,1 0 5,3 0 0,-3 2-52,2-5 1,-1 0 24,-3-4 0,1 0 16,0 0 0,0 0-98,0 0 1,-2-4 68,-2 0 0,2-5-4,-6 2 0,4-2-7,-4 1 1,0-2 0,-3 2 1,-2-2 77,-2-1 0,2 3-67,-3 1 1,-2-1 100,-1-3 1,1-1-88,-1 1 0,0 3 139,-4 0 1,1 5-17,3-5 32,-3 6-66,4-4-438,-5 6 0,-1 0-847,-3 0 0,3 2 1217,-3 2 0,-2 2 0,0 5 0</inkml:trace>
  <inkml:trace contextRef="#ctx0" brushRef="#br0" timeOffset="15">18459 6543 8003,'-7'0'-419,"-3"0"324,9 0 215,-9 0 0,7 0 212,-4 0-133,4 0 59,-2 0 480,5 0 1,5 0-608,3 0 1,3 0-24,4 0 1,3-5 23,5-3 0,0 2-60,0-2 0,3 6-186,1-2 0,0-1-92,-4 1 268,-1 0 0,1 0-214,0 1 1,-5-1 49,-3 4 0,2-2-9,-2-1 1,-4 1 69,-3-1-172,-1 1 141,5 2-160,-6 0 0,1 0-928,-4 0 818,-1 0 1,1 4 341,-6 0 0,-4 5 0,-4-3 0</inkml:trace>
  <inkml:trace contextRef="#ctx0" brushRef="#br0" timeOffset="16">18447 6372 8014,'-6'0'721,"-4"0"-291,9 0-58,-10 0 1,9 0-13,-6 0-189,6 0 1,-3-6-83,5-1 0,-4-3 168,0-2 0,0 1-212,4-1 0,-4 1 73,1 0 1,-1-6-248,4-2 1,-1 1 94,-3-1 1,3 0-121,-3-4 0,1 1 35,-1-1 1,3 1 15,-3 3 0,3 1 77,1 3 0,0 6 13,0-2 150,0 2-124,0-3 74,0 6-38,0 1 1,1 5 3,3 0 1,-1 4-19,4 0 0,1 1-5,3-1 1,-2-2-31,3 6 0,-2-4 34,9 3 0,1-3-125,7 4 0,2-5 65,5 5 1,-3 0-61,-1 3 0,1 0 77,3 1 1,-4-5-133,1 1 1,-6 0 187,2 3 0,-8-3-104,-4-1 258,3-4 0,-6 6-68,4-5 0,-7-1 42,-2-3-118,-4 0-133,2 0-1081,-5 0 1,-5-1 711,-3-3 0,-2 3 445,-1-3 0,-6-2 0,-1 0 0</inkml:trace>
  <inkml:trace contextRef="#ctx0" brushRef="#br0" timeOffset="17">18390 5812 7983,'-7'1'596,"-1"3"0,4-3-507,-3 3 268,4-3 357,-2-1-341,5 0 0,5 0-345,3 0 1,3 0 70,4 0 0,3 0-194,5 0 0,0 0 43,0 0 1,3 4-216,1 0 1,0 4 127,-5-5 1,-3 5 7,1-4 0,-7 0-29,3-4 1,-4 0-7,0 0 1,-1 0 270,1 0-230,-6 0 269,4-5 0,-9-2-56,3-4 1,-2 3 36,-2 1 0,0-1-54,0-3 1,0-1-67,0 1 1,-4-1 36,0 1 1,-1 1-128,1 2 1,3-2-775,-3 2 634,-2-2 0,3 0-1266,-5 2 1491,6 3 0,-8 0 0,3-1 0</inkml:trace>
  <inkml:trace contextRef="#ctx0" brushRef="#br0" timeOffset="18">18607 5709 7748,'-6'5'907,"1"-4"-104,5 5-429,5-6 0,5 0-304,5 0 1,2 0 132,-2 0 1,3 0-271,5 0 0,0 0 70,-1 0 0,1 0-308,0 0 1,0 0 204,0 0 1,-2-2-316,-2-2 1,-2 3 168,-6-3 0,1 3-680,-1 1 926,-5-5 0,0-1 0,-6-6 0</inkml:trace>
  <inkml:trace contextRef="#ctx0" brushRef="#br0" timeOffset="19">18447 5309 7996,'-11'-6'-110,"0"1"-56,-1 5 1,-1 0 277,-2 0 0,3 0 526,-4 0-316,4 0 1,0 0 213,1 0 1,3 5-196,1 3 1,4 2-184,-1 1 0,3 4-183,1 1 1,5 3 111,3-4 1,3 4 56,4-4 1,3 4-48,5-4 1,1 5-173,3-5 1,-2 0 13,5-4 0,-4 0-203,1-4 0,-5-2-274,-3-5 409,-2 0-58,-1 0 1,-7-5-74,3-2 0,-9-7 157,1-2 0,-2 0 12,-2 1 1,-6-2-141,-1-2 364,-3-2-108,-2 8 1,1-4-72,-1 6 0,0 1 245,-3 2 0,2-2-44,-2 2 0,-3 3-101,-1 2 0,2-3 94,2 3 1,-1-2-68,0 1 1,5 2 250,3-1-132,6 1 196,-3-3-89,5 4-55,5-4-107,1 5 1,11 0 148,2 0-189,2 0 0,2 0-148,0 0 0,1 4 107,3 0 1,-3-1-213,2-3 0,2 0 33,-1 0 1,0 0 20,-4 0 1,2 0 38,-2 0 0,1 0-158,-9 0 1,0 0 254,-3 0 0,-1 0-64,1 0 346,-6-5-100,-1 4-732,-5-4-141,0 5 0,-5 0 649,-3 0 0,-7 5 0,-3 1 0</inkml:trace>
  <inkml:trace contextRef="#ctx0" brushRef="#br0" timeOffset="20">18642 5070 7949,'0'6'-527,"0"-1"263,0 0 4,0-4 1532,0 4-349,0-5-508,0-5 0,0-1-165,0-5 0,0-1-26,0 1 1,-2-1-82,-2 1 0,3-1 96,-3 1 0,3 0-244,1-1 0,0 1 90,0-1 0,0 5-126,0-1 1,-1 2 2,-3-2-508,3-2 0,-8 7 0,5-4 546,-5 4 0,3-7 0,-6 4 0</inkml:trace>
  <inkml:trace contextRef="#ctx0" brushRef="#br0" timeOffset="21">18356 4693 8105,'-8'0'-86,"1"0"285,4 5 82,-7-4 1,9 5 454,-3-2-261,-2-3-264,4 5 1,-1-6 25,6 0 1,4 0-205,4 0 0,6 0 111,2 0 1,4-4-223,3 0 0,3-4 76,6 4 1,-1 1-340,0 3 1,-3-4 44,-1 0 1,1 0-95,3 4 0,-5-4 133,-2 1 1,-7-1 99,-1 4 0,-5-4 206,1 0 1,-2 0-240,-2 4 381,-4 0-219,-2-5-717,-5 4 745,0-4 0,-5 10 0,-2 1 0</inkml:trace>
  <inkml:trace contextRef="#ctx0" brushRef="#br0" timeOffset="22">18482 4419 8024,'-7'0'0,"-3"0"583,4 0-187,-1 0 242,-3 0-31,9 0 18,-4 0 217,5 0-878,5 0 0,5 3 79,5 1 0,2 0-206,-2-4 1,-1 0-312,5 0 362,-5 0 0,3-1-131,-6-3 1,0-1 61,1-3 1,-6-2 117,-2 2 0,-3-3-6,-1-4 0,0 2 151,0-2 0,-1 2-76,-3 2 1,-2-4 184,-6-1 0,1 1 122,0 4 0,-5 3-100,1 0 1,-5 6-72,1-2 0,-3 3-43,-1 1 1,1 0-255,-1 0 1,5 4 92,3-1 1,0 8-86,3 0 1,-1 0 41,10 5 1,-1 0-571,4-1 1,1 2-156,3-2 1,2-2 349,6 2 1,4-2-277,3-2 756,3 1 0,1-1 0,-1 0 0</inkml:trace>
  <inkml:trace contextRef="#ctx0" brushRef="#br0" timeOffset="23">18630 4430 8024,'6'5'-401,"1"-4"976,-3 3 1,-2 1 296,6-1-588,-1 0 1,5 0-206,-1-1 1,1 1 99,-1-4 1,1 2-231,-1 1 0,0-1 78,1 1 0,-1-1-444,1-2 350,-1 0 0,0 0-145,1 0 1,-5-4 54,1 0 0,-5-5 92,0 2 0,-1-4 92,-2 0 0,0 0 180,0-1 0,-2-1 60,-1-2 1,-2 1-92,-3-5 0,-2 5 109,2-1 1,-2 2-30,-1 2 1,-1 1 37,1 2 1,-2-1-48,-2 5 1,2 1-278,-2 3 1,-2 0-86,2 0 1,1 5 193,7 2 0,-2 4-621,5 0 1,0 2 248,4 2 1,1 1-793,3 3 1,3 2 1084,4-6 0,5 5 0,2-2 0</inkml:trace>
  <inkml:trace contextRef="#ctx0" brushRef="#br0" timeOffset="24">18539 4133 8024,'-7'0'-211,"-3"4"-54,3 0 1,-3-1 447,-2-3 0,1 0 425,-1 0 1,1 0-184,-1 0 1,5-3 15,-1-1 1,1-4-142,-5 4 1,1-4-113,-1 0 0,5-2-193,-1-2 291,6 1-211,-9 0 1,10-2-93,-3-2 1,3 2 127,1-2 0,0-2-115,0 2 1,0 0-65,0 3 0,1 1-88,3-1 1,2 2 27,6 3-14,4-3 43,-3 3 1,10 1 15,0 2 0,0 3-94,3 1 1,3 1-78,2 3 0,-3 3 96,-2 9 0,2-2-74,-1 5 0,0-4 58,-4 4-209,-1 0 263,1-1 0,-4 2 10,0-5 0,-5 1 419,1-5 40,-2 0-185,-1-4-112,-6-2 1,0-5 374,-2 0-150,-3 0-153,4 0 1,-1-5 21,0-3 0,0-2-7,-4-1 0,0-2-3,0-2 0,0-3-68,0-5 0,0 0-219,0 0 231,-5 0-156,3 1 1,-6 3-179,4 0 1,-1 5-17,1-2 1,1 4-285,-4 0 1,3 1 189,-4-1 364,6 6 0,-13-4 0,2 4 0</inkml:trace>
  <inkml:trace contextRef="#ctx0" brushRef="#br0" timeOffset="25">18367 3733 8024,'-6'0'164,"-4"0"-62,9-5 0,-4 3 141,5-6 0,-4 4-82,0-3 0,0-1 98,4-3 0,0-1-46,0 1-195,0-6 8,0 5 0,0-9 172,0 6-298,0-5 151,0 7 1,0-7-69,0 5 1,0-1 46,0 5 0,0-1-19,0 1 101,0 0-16,0-1-50,0 6 6,0-4-58,5 8 1,2-3-5,4 5 1,2 4-39,2 0 77,3 5-78,-1-8 1,9 5-157,-3-2 1,2-1 153,-2 4 1,4-4-19,-1 1 0,2-2 45,-1 2 0,-3-1-1,3 4 0,-3-3 88,-1 4 1,-1-4 179,1 3 1,-5-3 104,-3 4-299,-2-6 6,-2 3 1,1-4 83,-1 3-26,-5-2-111,0 3-119,-1-5 219,-4 0-681,4 0-13,-5 0 0,-5 0 0,-1 0 0</inkml:trace>
  <inkml:trace contextRef="#ctx0" brushRef="#br0" timeOffset="26">18276 3368 8024,'-11'0'0,"-1"0"0,5 0 362,-1 0-135,5 0 1,-3 0 294,2 0-73,3 0 1,-5 0 217,2 0-374,3 0 1,-4-1 44,5-3-95,0 3 1,0-10-134,0 4 1,1 0 93,3 0 0,2-1-90,5-3 1,5-1-76,-1 1 1,5-4-30,-1-1 0,3 1-6,1 4 1,-1-1 105,1 1 1,0 0-71,0-1 1,4 2 71,-1 2 1,1-1-57,-4 6 1,0-5 45,-1 4 1,5 0-165,0 4 0,-1 0 83,-3 0 1,1 0-111,3 0 1,-3 2-160,3 2 0,-3-2 111,-1 6 0,-4-2-136,0 2 1,-4 2 60,4-3 1,-5 2 17,1-1 1,-2 1 80,-2-5 1,1 3-218,-1-3-54,-4 5-300,3-8 63,-9 4 294,4-5 19,-5 0 0,0 5 0,0 2 0</inkml:trace>
  <inkml:trace contextRef="#ctx0" brushRef="#br0" timeOffset="27">6482 10454 8119,'0'8'-602,"0"-1"0,0-3 1300,0 4-151,0-6 205,-5 4-333,4-6 28,-9 0-42,8 0 17,-3 0-26,0 0 47,4 0-444,-4 0 0,6 0-42,3 0 1,2 0-64,6 0 0,1 0-15,2 0 0,3 0 108,4 0 1,1 0-144,0 0 0,1 0 18,3 0 0,-3-4-96,3 0 0,-1-5 109,-3 1 1,2 2-12,-6-2 1,2 5 58,-2-5 1,-1 4 28,-3-3 1,-4 3-41,1-4-50,-1 6-104,-5-3 121,1 0-230,-2 3 0,-5-2 80,0 8 1,0-1-582,0 4 852,-5-4 0,-2 7 0,-4-4 0</inkml:trace>
  <inkml:trace contextRef="#ctx0" brushRef="#br0" timeOffset="28">6482 10580 8119,'-11'0'0,"-1"-1"108,1-3 1,0 3 178,-1-3 1,5-3 70,-1 0 1,2-3-51,-2-2 0,-2-4-186,2-3 1,3-3 76,1-1 1,2 0-39,-2 1 0,3-5 77,-3 0 1,3 1-296,1 3 1,0 0-142,0 0 1,3 0 130,1 0 0,1 4-64,-1 0 0,1 5 72,3-1 1,2 6-114,-2 2 1,2 4 116,1-1 1,1 4-198,-1 4 1,-2 4 82,2 7 1,-6 3-9,7 5 0,-3-1-56,2 1 0,1 1-66,-1 3 1,-3-3-63,-1 3 0,1-3 92,3-1 0,-3-5-319,-1-3 588,-4-3 0,7-5 0,-4-2 0</inkml:trace>
  <inkml:trace contextRef="#ctx0" brushRef="#br0" timeOffset="29">6437 10020 8297,'-12'0'1374,"6"0"-495,1 0-341,0 0-128,3 0 0,6-4-413,8 1 0,7-5 69,0 4 1,2-1-162,2 1 0,4 3-25,-1-3 1,2-1-78,-1 1 0,-2 1 10,6 3 1,-6-4 101,2 0 1,-3 0-132,-1 4 0,-2 0 31,-2 0 0,2-4 90,-6 1 0,0-1 6,-3 4 0,-5 0 275,1 0 20,-6 0 45,3 0 1220,-5 0-1458,-5-5 1,3 3 52,-6-1 0,6-4-14,-2 0 1,-1 0-41,1 0 1,-4-2 90,5-6-51,-1 2 7,-1-4 0,3 1 0,-1-3 1,1 1-68,2-1 0,0 4 68,0-4 0,0 4-180,0-4 0,-1 5 60,-3-2-229,3-1 0,-4 4-195,5-2 0,0 6-957,0 1 71,-5 6 1370,4-3 0,-10 10 0,5 1 0</inkml:trace>
  <inkml:trace contextRef="#ctx0" brushRef="#br0" timeOffset="30">6711 10009 8018,'-8'4'221,"0"-1"141,6 1-286,-3-4 1,4 0 91,-3 0 0,2-6 138,-1-5 1,0-2-82,-1-6 1,3 0-69,-3-4 1,-1 3-175,1-3 1,-3 6 67,3-6 0,-1 4-195,1 0 1,2-1 80,-6 5 1,5 0-417,0 3 0,-3 1 186,3-1 1,-2 2-442,1 3 734,3 1 0,-15 1 0,4-1 0</inkml:trace>
  <inkml:trace contextRef="#ctx0" brushRef="#br0" timeOffset="31">6391 9997 8169,'-12'-6'0,"6"-4"538,2 2 1,-1-7-97,1-4 0,-1-3 69,2 0 0,1-1-29,-2 0 0,2-4-108,-2 1 0,3-2-346,-3 1 0,1 3 76,0-3 1,1 4-1037,-1 4 0,-2-2 932,1 2 0,0-3 0,4-1 0</inkml:trace>
  <inkml:trace contextRef="#ctx0" brushRef="#br0" timeOffset="32">6402 9426 7761,'-6'0'-816,"1"0"1067,5 0 104,0-5-164,0 4 251,0-4-247,0 5 1,1-4 144,3 0 0,4 1-168,7 3 1,3 0 30,4 0 0,3 0-274,1 0 0,3 1 88,6 3 1,-1 2-274,0 5 0,-1 1 97,-2-1 0,0-1-8,-4-2 0,0 1-88,-5-5 1,-4 3-54,-3-3 0,-2 0-54,-1-4 56,-6 0-215,4 0 447,-9 0 0,-6-5 1,-7-2-1</inkml:trace>
  <inkml:trace contextRef="#ctx0" brushRef="#br0" timeOffset="33">6414 9449 8403,'-12'-5'-408,"1"4"339,-1-3 1,5 3 632,-1 1 0,4-4 372,-3 0 111,4 0-628,-2-1 1,10-1-260,3-5 0,7-1-13,4 1 0,3 2-225,1-3 0,4 4 1,4-8 58,2 4 163,-4 0 1,4-3-409,-2 0 0,2-4 131,1 3 1,-5-3-328,-2 4 0,-3-4 178,-1 4 0,-2-4 7,-2 4 1,2-1 173,-6 5 1,0 1 23,-4 2 1,1-2-135,-1 2 0,-3 3-25,-1 2-737,-4 1 331,7 2 642,-9 0 0,4 5 0,-5 2 0</inkml:trace>
  <inkml:trace contextRef="#ctx0" brushRef="#br0" timeOffset="34">6802 9472 8160,'-6'0'155,"1"0"0,5-1-228,0-3 0,0-6 96,0-5 0,0-6 191,0 2 1,0-2-148,0-2 1,0 0-99,0 0 1,0-3-368,0-1 0,0 4 210,0 4 0,-2 1-90,-1-1 0,0-1 278,-5 5 0,1-6 0,-5 4 0</inkml:trace>
  <inkml:trace contextRef="#ctx0" brushRef="#br0" timeOffset="35">6505 9015 8318,'-8'0'570,"1"0"-132,-1 0-17,2 0-24,1 0 679,5 0-721,5 0 1,3 0-370,7 0 1,3 0 211,4 0 0,6-4-295,3 1 0,0-5-220,0 4 1,1-3 236,-6 3 1,5-1-381,-5 1 1,1 1 241,-4-4 1,-2 4-122,-2-1 0,2 2 63,-6-2 1,-4 3-39,-3-3 1,-4 3-517,3 1 332,-4 0-183,2 0 681,-5 0 0,-5 5 0,-1 1 0</inkml:trace>
  <inkml:trace contextRef="#ctx0" brushRef="#br0" timeOffset="36">6505 9095 8211,'-11'-5'323,"-1"3"-136,1-6 0,3 4 0,1-3 0,0-1 93,0-4 0,0-3-32,3 0 0,2-1-62,-6 0 1,6-1 76,-2-6 0,3 0-214,1 0 1,0-4 92,0 1 0,0-1-165,0 4 1,1 2 0,3 2 1,-2-2-2,6 6 0,0 1-62,3 7 0,2-2 76,2 5 0,-1 0-251,5 4 1,-4 3 115,4 4 0,-1 1-252,1 7 0,3 2 158,-3-2 1,2 5-118,2-1 1,-4-1 163,0 1 1,-5-6 71,1-2 1,2 0 86,-2-3 1,0-3-126,-3-1 1,-1-3 289,0-1 0,-3 0-58,0 0 0,-2-5 166,2-3 0,2 2-57,-3-1 0,-2-1 16,-1-3 1,1-1-95,-1 1 0,0-2-35,-4-2 1,4 1-89,0-5 0,-1 4 76,-3-5 1,4 5-431,0-4 0,0 5 144,-4-1 1,0-1-883,0 0 1109,0 1 0,-5 4 0,-2-1 0</inkml:trace>
  <inkml:trace contextRef="#ctx0" brushRef="#br0" timeOffset="37">6425 8216 8272,'0'11'-5,"-4"-3"153,1-1 1,-1-3 103,4 4 0,-2-6-3,-1 2-8,1 3 1,-3-1-26,5 5 0,-1-3 35,-3 0 32,3-1 1,-4 5-200,5-1 1,4 0 94,-1 1 1,5-1-174,-4 1 0,5 3 21,-2 0 0,0 0-3,0-3 1,1-2 71,3-2 0,-3 0-212,0-4 1,-1 0-51,5-4 1,-2-1 148,-3-3 0,4-2 105,-4-6 0,3 0-62,2-4 0,-5 2 99,1-5 1,0 0-81,3-4 0,0 1 47,1-1 0,-1 0-13,1 0 0,-1 0-69,1 0 1,-1 4-39,0 0 1,1 5-7,-1-1 1,4 2-102,1 2 0,-1 3 90,-4 1 0,1 4-191,-1-1 1,1 3 62,-1 1 1,2 9-107,2 2 0,-2 8 39,2 1 1,-6 1 40,-2 2 1,0 4 31,0-1 0,2 2 4,-5-1 1,0-3 69,-4 3 1,0-7-48,0-1 0,0-9-154,0 1 1,-1-7 112,-3 0 1,1-3-338,-4-1 1,-2-6 517,-7-5 0,4-6 0,-5-6 0</inkml:trace>
  <inkml:trace contextRef="#ctx0" brushRef="#br0" timeOffset="38">6585 8010 8164,'-11'-6'0,"-1"1"390,1 5 1,3 0-85,1 0 1,3 0 529,-4 0-524,6 0 1,-2 1-118,8 3 0,2-3-156,5 3 1,6 1 139,2-1 1,2 3-148,2-3 0,0 0 129,0-4 1,0 0-269,0 0 0,-1 0 81,1 0 0,-4-5-178,0-3 0,-5-2 98,2-1 0,-4-1-37,0 1 1,-2-6 79,-3-2 0,-1-1 49,-6 1 0,0-3 38,0 3 1,-2-2-43,-2-2 0,-2 0 110,-5 0 1,-2 2-91,-2 2 1,1-2 291,-5 6 0,0 1-68,-4 7 1,0-2-92,0 5 0,-1 1-75,-3 7 0,0 8-98,-4 7 1,3 4-70,5 3 1,2 3 113,2 6 0,7-5-535,9 1 1,1-6 224,2 2 1,2-8-582,1-4 1,4-4 883,4-3 0,1 2 0,-1-4 0</inkml:trace>
  <inkml:trace contextRef="#ctx0" brushRef="#br0" timeOffset="39">6437 7588 6701,'-12'0'-524,"6"0"1375,1 0-198,5 0 1,5 0-425,2 0 0,9-4 55,3 0 0,-2 0-91,2 4 1,4-4-236,4 1 0,1-2 171,-1 1 1,-3 2-249,2-1 0,2 1 72,-1 2 0,-2-3-140,-6-1 0,2-1 56,-6 1 1,0 1-54,-4-4 1,1 3-374,-1-4 283,1 6 1,-5-7-345,1 5 275,-6 0 234,4-1-22,-6 4 0,-2-4-19,-2 5 0,-2 0 150,-5 0 0,-5 4 0,1-1 0,-5 1 0,1-4 0,-3 0 22,-1 0 1,1 0-77,-1 0 0,0 0 467,0 0 1,2 0-177,2 0 1,-2 0 1083,6 0-896,0 0 1,3 0 914,1 0-552,5 0-339,1 0-239,5 0 0,5-4-288,2 1 0,7-10 108,1 2 0,6-3-234,-2 2 0,2-4 110,2-3 0,0 1-78,0-1 0,-2 5 88,-2-1 0,-2 2 201,-6 2 0,1-1-9,-1 1 1,-1-1-80,-2 1 1,1 3 165,-5 1-94,-1-1-149,-3-3 1,0 3 100,0 0 0,-1 6 162,-3-2 1,-3 1-103,-8 0 0,1 1 98,-5-1 1,-1 3 146,-2 3 0,-6 0-177,-3 5 1,-2-2-18,-1 2 0,-4 0 7,0-4 1,0 4-233,4-4 0,4-1 96,4-3 1,7 0-292,3 0 0,4 0-423,0 0 83,6 0 1,1-1-774,5-3 0,1 2 608,3-6 1,2 4-636,6-3 1396,4 4 0,2-7 0,5 4 0</inkml:trace>
  <inkml:trace contextRef="#ctx0" brushRef="#br0" timeOffset="40">6231 6571 8081,'-11'0'-110,"-1"0"0,5 0 116,-1 0 1,4 0 148,-4 0 1,5 0 636,-5 0-250,6-5 5,-4 4-120,6-4-85,0 5 1,6 4-256,1-1 0,3 5 3,2-4 1,3 3-101,0-3 0,7 5 5,1-1 0,1 2 88,6 1 1,-3-3-156,3 0 0,1-1 21,3 5 1,-4-2-84,1-3 0,-1 3 33,5-2 0,-2-2-118,-3 2 1,3-5-30,-2 0 0,-4-1-5,0-2 0,1-2 122,-1-1 1,-2-4 20,-6-4 0,3-4-29,-3-1 0,-3-3 16,-1 4 1,-2-4 207,-2 4 1,1-2-118,-1 2 1,1 2 157,-1-2 1,-3 2-118,-1 2-63,-4 0 44,2 4-24,0-3-277,-4 9 199,4-9 97,-5 8-558,0-3 167,0 5 406,-5 0 0,-1 0 0,-5 0 0</inkml:trace>
  <inkml:trace contextRef="#ctx0" brushRef="#br0" timeOffset="41">6368 6320 8111,'-8'0'-144,"1"0"378,4 0-46,-2 0 223,5 0 1,5-4-206,3 0 1,2 0-133,1 4 1,6 0 82,2 0 0,-1-3-146,1-1 1,0 0-81,4 4 1,3 0 74,1 0 0,1 0-196,-1 0 0,-2 0 72,5 0 0,-4 0-12,0 0 0,-5 0 0,-2 0 1,-4-4-79,4 0 0,-5-1 44,1 2 1,-6 1 30,-1-2-394,-1-2 206,0 5-466,3-4 787,-9 5 0,-1 0 0,-6 0 0</inkml:trace>
  <inkml:trace contextRef="#ctx0" brushRef="#br0" timeOffset="42">6425 6080 8223,'-16'0'0,"3"0"316,-2 0 0,6 0 249,1 0-86,1 0 0,-1 0 154,0 0-274,6 0-128,-3 0 1,5 1-129,0 3 0,1 1-161,3 3 1,2 2 124,6-2 0,-1-2-186,0 2 1,2-5 53,2 5 1,-2-5-87,2 0 0,2-1 1,-2-2 1,0-5-9,-3-3 0,-1-2 41,1-2 1,-5 0 51,1-4 1,-6 2 11,2-5 0,-3 4 4,-1-4 0,0 5 246,0-1 0,-5 1-80,-2-1 0,-3 6 170,-2-3 1,1 5-64,-1-1 1,1 3-148,-1 5 0,-3 0 37,0 0 0,-5 3-458,1 4 0,2 1-105,2 7 0,-2-2 245,2-2 1,5 1-1170,6-1 895,3 1 0,1-1-261,0 0 0,6-3 739,6 0 0,0-2 0,7 2 0,0 7 0,4-3 0</inkml:trace>
  <inkml:trace contextRef="#ctx0" brushRef="#br0" timeOffset="43">6585 6114 8223,'6'2'188,"-2"1"47,-3-1 0,3 4 805,0-2-613,5-3 1,-3 8-274,6-5 0,-1 0 110,1-4 1,-1 1-257,0 3 1,1-3 73,-1 3 1,1-3-226,-1-1 1,0 0 102,1 0 0,-1-4-236,1 0 0,-2-4-9,-2 0 0,2-2 113,-3-2 1,-2 1 121,-1-1 0,1 0-2,-1-3 1,0 2 106,-4-2 0,0-2-85,0 2 0,-4-4 197,0 4 0,-5-2-10,2 2 1,-3 2 109,-2-2 0,-1 6-132,-2 2 1,1 4-48,-5-1 0,0 3-346,-4 1 1,4 6 126,0 6 1,2 4-136,-2 7 1,3 0 62,9 0 1,2 0-487,5-1 1,0-4 100,0-3 1,5 1 587,2-5 0,3 8 0,2-6 0</inkml:trace>
  <inkml:trace contextRef="#ctx0" brushRef="#br0" timeOffset="44">6334 5783 8074,'-12'0'0,"5"0"275,-1 0 1,4 0 315,-3 0 63,4 0 212,-2 0-462,5 0 0,5 0-241,3 0 0,2 0-203,1 0 0,2 0 127,2 0 0,-1-4-169,5 1 1,0-3 42,4 3 1,-4 0-73,0-5 0,-4 6-82,4-2 0,-5 3 120,2 1 1,-4-4-18,0 0 78,-1 0 16,1 4 118,-6 0 0,0 2-120,-2 2 70,-3-3 1,4 5-37,-5-2 106,0-3 37,0 4-80,0-5-64,-5 0 0,3 0 7,-6 0 0,4 0 35,-3 0 1,3 0-34,-4 0 1,5-1 107,-5-3 0,5 2-59,0-6 1,0 2 3,-1-2 0,3-2-28,-3 2 0,3-3 9,1-4 0,0 2-140,0-2 1,1 1 129,3-1 0,-1 2-192,4-2 1,1-2 96,3 2 0,1 0-134,-1 3 1,0 1 87,1-1 1,3 2-127,0 3 0,1-2 61,-5 5 0,0 0 55,1 4 0,3 0-1,0 0 0,0 5 7,-3 3 1,-1 3-172,1 5 1,-1 1 95,1 6 1,-2 0-162,-3 0 0,2 0 102,-5 0 1,4-2-168,-5-2 0,1 1-88,-4-4 1,0-1-326,0-4 294,0 1 253,-5-6 0,-1-1 244,-6-5 0,-4 0 0,-2 0 0</inkml:trace>
  <inkml:trace contextRef="#ctx0" brushRef="#br0" timeOffset="45">6334 5783 8083,'-12'0'-177,"6"0"157,-4 0-1,4 0 77,-1 0-67,2 0-4,0 0 1097,4 0-462,-4 0-312,0 0 1,3-5 112,-1-3 1,1-2-223,2-1 0,0-6-168,0-2 0,0-2-116,0-2 1,0 0 102,0 0 0,0 4-279,0 0 1,0 1 123,0-1 0,0 3-531,0 4 284,0 1-1046,0 0 1430,0 4 0,0 2 0,0 5 0</inkml:trace>
  <inkml:trace contextRef="#ctx0" brushRef="#br0" timeOffset="46">6345 5463 7996,'-11'0'-394,"3"-1"287,1-3 0,4 2 559,-1-6-255,3 6 0,1-9 408,0 4-350,0-3 0,0-6-113,0 1 0,0 0 61,0 4 0,0-1-56,0 1 0,-4-2 72,0-2 0,1 2-21,3-2 0,0 2-149,0 2 1,0-1-131,0 1 0,0 0 84,0-1 1,0 4-190,0 1 80,-6-1-80,5-3 135,-4-1 0,5 5-293,0-1 172,0 6 330,0-3 0,0 3-50,0-2-110,0 3-71,0-4 271,0 5 1,1-4-59,3 1 1,-1-1-73,4 4 0,-3 0-7,4 0 1,-1 0-123,5 0 0,3 1 93,0 3 1,4-2 1,-4 6 1,10-4 41,-3 3 0,4 1-41,-3 3 0,5 1-34,2-1 0,-1 1 17,2-1 0,-6-1-12,2-2 1,-7 2 63,-1-2 0,-5-3-2,1-1 1,-2-2 21,-2 2 1,-3-3 5,0 3 0,-5-3-64,5-1 68,-5 0-357,2 0-1015,-5 0 492,0-5 0,-5 4 780,-3-3 0,-2-2 0,-2-1 0</inkml:trace>
  <inkml:trace contextRef="#ctx0" brushRef="#br0" timeOffset="47">6494 4949 6723,'0'7'606,"0"-2"1,0-4-318,0 3-2,0-3 3,0 4 894,0-5-1017,5-5 1,-4-1 20,3-6 0,-3 1-252,-1 0 1,0-1 135,0 1 1,0-2-220,0-2 1,0 2 76,0-2 1,0 6-335,0 1 107,0 1-983,0 0-220,-5 2 1500,4 5 0,-9 5 0,3 2 0</inkml:trace>
  <inkml:trace contextRef="#ctx0" brushRef="#br0" timeOffset="48">6334 4607 8082,'-12'0'1883,"6"0"-1245,1 0-210,5 0 1,6 0-366,6 0 0,4 0-159,7 0 0,1 0 145,3 0 1,-2 4-50,6-1 0,-1 1 1,4-4 0,-3 4-389,-1 0 1,-1 0 143,2-4 0,1 0-266,-6 0 1,0 0 193,-7 0 1,1 0-191,-5 0 377,0 0 1,-3 0 189,-1 0-521,-4 0 237,-2 0 223,-5 0 0,0 0 0</inkml:trace>
  <inkml:trace contextRef="#ctx0" brushRef="#br0" timeOffset="49">6505 4218 8209,'-5'-6'158,"-3"2"1,2 3-39,-2 1 1,5-4 74,-5 0 0,0 1 209,-3 3 1,3 0-75,1 0 1,-1 0 72,-3 0-156,-1 0 1,1 1-88,-1 3 0,5-2-17,-1 6 1,4-1-124,-3 5 1,4-1-61,-1 1 1,3 0 65,1 4 0,0-2-87,0 5 1,0-4 48,0 4 0,5-5-210,3 1 0,2 2 87,1-2 1,5-1-86,-1-7 0,1 2 16,0-5 1,-4 0-73,4-4 1,-4 0-20,0 0 1,-1-5 101,1-3 0,-2-2-81,-3-1 1,2-1 36,-5 1 1,0-4 305,-4-1 0,0 1-133,0 4 1,-2-1 90,-1 1 1,-4-1 78,-4 1 1,2 1 205,-2 2 0,6-1 466,-7 6-555,-2-6 0,1 6 346,-2-4-151,8 4-476,-4-2 140,10 5 0,-3 0-134,8 0 1,6 0 20,6 0 0,4 0 34,-1 0 1,8 0-85,3 0 0,-1 0 41,2 0 0,-5 0-153,5 0 0,-6 0 49,2 0 0,-3 0-130,-1 0 1,-4-1 56,0-3 0,-5 3-163,1-3 0,-4 1-362,-3-1 140,2 3 602,-9-4 0,5 0 0,-6-1 0</inkml:trace>
  <inkml:trace contextRef="#ctx0" brushRef="#br0" timeOffset="50">6448 4104 8161,'-11'0'0,"-1"0"-170,1 0 0,1-5 126,2-2 0,-2 0 570,2 0 0,2 3-174,-2-4 1,2 4 544,-2-3-631,-2-1 0,9-3-260,-3-1 1,-1 5-39,1-1 0,0 0 138,4-3 0,0 0 65,0-1 1,0 1-16,0-1 1,0 1-108,0 0 1,4 3-48,0 0 1,4 1-60,-5-5 0,6 6 84,-1 2 1,2-1 81,1 1 1,1 0 105,-1 4-960,1 0 0,-1 2 413,1 2 0,-5-2 241,1 6 1,-4-5 223,3 5 1,-3-4-91,4 3 1,-6-3 349,2 4 3,-3-6 37,4 4-362,-3-6 102,3 0-111,-5 0 38,5 0-165,1-6 0,6 0 53,-1-5 1,-3 3-3,-1 0 0,1 1-2,3-5 0,1 1 29,-1 0 1,0 0-56,1 4 0,1-2 50,2 5 0,-3-3-89,4 3 1,-4 0 70,0 4 0,3 1-76,0 3 0,0-1 57,-3 4 0,-1 5-5,1 3 0,-1 5-44,1-1 0,-5-1 45,1 1 1,-4 0 54,3 4 1,-4 0-45,1-1 0,-3 1-251,-1 0 0,0-5-127,0-3-379,0-2 1,-1-3 778,-3-2 0,-3-8 0,-4-7 0</inkml:trace>
  <inkml:trace contextRef="#ctx0" brushRef="#br0" timeOffset="51">6437 3533 8092,'-12'0'793,"1"0"0,-1-4-681,1 1 1,3-1 9,1 4 0,3 0 747,-4 0-284,6 0-508,-3 0 283,5 0-381,0 5 0,1 1 46,3 6 1,-2-5-14,6 1 0,3-1-38,4 5 0,5-1 70,-5 1 1,5-1-114,-1 1 0,3-1 56,1 0 1,1 1-52,2-1 1,-2-3 70,3-1 0,-2 0-97,2 0 0,-7-1 16,3-6 1,-4 0 71,0 0 0,2 0-178,-6 0 0,0-2 89,-4-2 0,-3-2-112,0-5 1,-2-1 77,2 1 1,-3-2-104,-5-2 1,0 2 126,0-2 0,0-1 61,0 0 1,-2-3-17,-1 4 0,-4 0 128,-4 3 0,-1 2-16,1 3 1,-2-2-94,-2 5 0,2 0 290,-2 4 1,-1 0-84,0 0 1,3 10 44,5 5 1,-1 6-12,5 2 0,0 1-392,4 2 0,2-1-628,1 1 0,3-2 164,1-1 652,3-5 0,-3 3 0,4-3 0</inkml:trace>
  <inkml:trace contextRef="#ctx0" brushRef="#br0" timeOffset="52">6254 3419 7981,'-7'0'-654,"-3"0"793,9 0 1,-5 0 633,2 0 194,3 0-281,-4 0 1065,5 0-1774,0-5 1,1-1 112,3-6 1,3 1-38,8-1 0,-1 1 48,5-1 1,1 1 99,2 0 1,1-1-90,0 1 1,0-1-9,0 1 0,0 0 24,-1-1 1,1 5 164,0-1 1,4 4-64,-1-4 0,1 6-79,-4-2 0,0 2-72,0-2 1,-4 3-206,0-3 1,-4 2-15,4 2 0,-5-3 99,1-1 0,-2 0-31,-2 4 0,4 0 40,1 0 1,-1 0 92,-4 0 0,1 0-64,-1 0 0,1 1-4,-1 3 1,0 1-64,1 3 0,-1 2 90,1-2 1,-1-2-447,0 2 132,1-1-74,-1 5 117,1-1-264,-1-5 271,-4 4 0,-1-8-147,-2 2-68,-3-3 165,4-1-499,-5 0 218,-5 0 575,4 0 0,-15-5 0,4-2 0</inkml:trace>
  <inkml:trace contextRef="#ctx0" brushRef="#br1" timeOffset="53">19964 11243 7907,'0'-6'-77,"0"1"1370,0 5 0,0 9-1208,0 2 1,0 8 115,0 0 0,1 3-266,3 1 0,-2 5 69,6 2 0,-2 2 13,2-2 0,2 2-34,-2-5 0,0 3-131,0-3 1,1 3 14,-5-3 0,3-4-31,-3-4 0,4-4 82,-4 4 0,3-5 58,-3 1 1,1-6-295,-1-1 252,-3-1-256,4 5 140,-5-1-909,0-5 527,0-1 564,0-5 0,0 0 0</inkml:trace>
  <inkml:trace contextRef="#ctx0" brushRef="#br1" timeOffset="54">19975 11312 7907,'0'-12'0,"0"-3"87,0 0 1,0 0 162,0 3 1,1 1-33,3-1 0,-1 2 58,4 3 0,2-4-44,6 4 1,-1-2-11,5 1 0,0-1-86,4 6 1,4-2 44,0 1 1,-1 3-91,-3-3 0,4 2 97,-1 2 0,1 6-118,-4 1 1,0 1-199,0 3 0,-6-2 92,-1 6 1,-4-1-208,0 1 1,-6-1 127,-2 5 0,-3-1-288,-1 1 1,-5 3 161,-3-3 0,-3-1 13,-4 1 1,-3-4 64,-5 4 0,0-1 38,0 1 1,-3 1 159,-1-5 1,0 4-106,5-3 0,0-1 295,3-4 1,-1 1-109,5-1 1,-1-3 132,5-1 0,5-3-63,2 4 1,2-5-77,2 5 1,6-2 15,1 2 1,8 2-5,4-2 1,8-2-41,3 2 0,2-2 6,-1 2 1,4 2-158,-4-2 1,0 0 82,-4 0 1,-4 2-195,0-2 1,0-2 58,-4 2 0,1-4 4,-1 3 1,1-4 99,-5 0 0,2 0 63,-2 1-39,-2-3 1,3 4 42,-4-5-103,-6 0 97,4 0-1089,-8 0 1044,3 0 0,-5 0 0,0 0 0</inkml:trace>
  <inkml:trace contextRef="#ctx0" brushRef="#br1" timeOffset="55">20843 11232 7861,'-5'-12'0,"4"5"352,-3-1 74,3 1 153,1 0-42,0-3 225,0 9-459,0-4-21,0 5 0,0 6-91,0 5 0,0 6-112,0 6 1,0 1 59,0 3 1,-2 2-319,-1 5 1,0 2-77,-5 2 0,5-3-182,-5 3 0,5-2 69,0-2 0,-2-5-132,1-2 0,0-4 184,4-4 0,0 1 26,0-5 1,0-3 155,0-5-163,0 1-128,0-2 212,0-1 213,0-5 0,0 0 0</inkml:trace>
  <inkml:trace contextRef="#ctx0" brushRef="#br1" timeOffset="56">20854 11243 7866,'0'-11'0,"-1"-1"425,-3 1 1,3 0 383,-3-1-548,3 1 1,1 3 828,0 0-693,0 6 0,1-3-292,3 5 1,-1 5 80,4 3 0,1 6-153,3 1 0,5 5 49,-1-1 0,4 6-68,-4 2 1,4 5 33,-4-2 0,6-1-94,-2 2 1,-2-4-424,2 3 1,-1-5 211,1 2 0,-1-3-362,-3-1 1,-2 0 238,2 0 1,-2-4-75,-2 0 0,-1-5 91,-2 1 0,2 1 203,-2 0 0,1-1 38,-2-4 0,2-3 122,-5 0-76,5-1 1,-7 3-65,6-2 0,-5-2-196,0-2 336,-1-3 0,-2 4 0,0-5 0</inkml:trace>
  <inkml:trace contextRef="#ctx0" brushRef="#br1" timeOffset="57">20797 11597 7843,'0'-6'0,"2"1"323,1 5 0,0 0 66,5 0 1,0 0 12,8 0 0,1 4-186,6-1 1,5 1-24,3-4 1,-2 4-312,1 0 0,-4 0 109,0-4 0,-2 0-31,-1 0 1,0 0 43,0 0 0,-5 0-1340,-3 0 1336,-2 0 0,3-10 0,2-3 0</inkml:trace>
  <inkml:trace contextRef="#ctx0" brushRef="#br1" timeOffset="58">21505 11289 7842,'0'-6'-126,"0"-5"266,0 10-25,0-9 1,-3 7 114,-1-4 1,0 3 409,4-4-138,0 6 2,0-3-355,0 0 0,0 5 83,0 0 0,0 5-295,0 6 0,0 7 94,0 5 0,1 5-150,3 6 1,-1-1-41,4-3 1,-3 7-172,4-2 0,-4 1 175,3-1 0,-4-5-85,0 1 0,3-7-44,-3-2 1,1 0-68,-4-7 370,0 1 0,0-5-250,0 0-232,0-4-106,0-2 398,0-5 1,5-5-1,2-2 1</inkml:trace>
  <inkml:trace contextRef="#ctx0" brushRef="#br1" timeOffset="59">21540 11460 7887,'-7'-18'0,"1"2"54,2 5 1,3-1 174,-3 1 0,3-1 543,1 1-236,0 5-183,0-5 0,5 11-141,3 0 0,3 5-54,4 7 0,3 4 4,5 3 1,-2 6-133,-2-3 0,7 9 31,-3-5 0,6 1 8,-3 0 0,2-4-364,-1-4 0,-3 1 157,3-5 0,-4 0-172,-4-3 0,1-2 165,-5-2 0,0 0 96,-3-4 1,-1 0 175,1-4 425,-6 0 215,4 0-503,-9 0 1,5-1-26,-6-3 1,0 1-25,0-4 0,0-1 127,0-3 0,0-1-59,0 1 0,0-2-33,0-2 1,-4-1-69,0-3 1,0-7-127,4 3 1,-4-6-200,1 2 0,-1-4 116,4 0 0,0 2-230,0-1 1,0 4 130,0 0 1,0 2-81,0 1 1,4 4-120,-1 0 0,1 5-155,-4-2 0,0 4 43,0 0 0,1 2-57,3 3 0,-1-2-125,4 5 1,-3 0 195,4 4 0,-1 3-114,5 4 0,-5 1 150,1 7 1,-4-2 386,3-2 0,1 1 0,4-1 0</inkml:trace>
  <inkml:trace contextRef="#ctx0" brushRef="#br1" timeOffset="60">22259 11243 7929,'7'-5'829,"-2"-1"-341,-5-1 242,0 2 299,0 5-620,-5 0 0,3 5-119,-1 3 1,1 7-264,2 4 0,0 4 91,0 4 0,0 2-141,0 5 1,5 2-77,3 2 0,2-3-99,2 4 1,-5-8 89,1 0 1,-2-6-125,2 2 0,1-4-143,-6-4 0,5-3-122,-4-4 447,5-1-173,-8 0-54,9-4-347,-9-2-580,4-5 751,-5 0 1,-1-5-384,-3-3 836,-2-2 0,-5-7 0,-1 0 0</inkml:trace>
  <inkml:trace contextRef="#ctx0" brushRef="#br1" timeOffset="61">22202 11300 7826,'0'-17'0,"0"0"0,0 6 0,5-1 580,3 1 1,2 1-130,1 2 1,2 2 69,2 2 1,2 3-171,2-3 0,4 3 14,0 1 1,3 5-261,5 2 0,0 7 67,-4 1 0,3 6-293,-3-2 1,4 6 124,-5 2 0,1 3-355,-4-3 0,-4 1-17,0-2 0,-7-1-191,0 1 0,-2-3 213,-6-4 0,0 1-103,-4-4 1,0 3 87,0-4 0,-5 1 74,-3 0 0,-7-4 33,-4 4 1,-4-2 30,-4 1 1,2-3 0,-6 4 0,1-2 222,-4 1 0,4-6 0,4 2 0,2-3 0,1-1 0,5-2 368,3-5 0,6 0 818,1 0-908,6 0-718,-3 0 0,5-5 440,0-2 0,10-3 0,3-2 0</inkml:trace>
  <inkml:trace contextRef="#ctx0" brushRef="#br1" timeOffset="62">23070 11220 7777,'-6'-5'-986,"-3"3"1503,5-6 1,0 4 295,4-3-410,-5 4 0,0-3 254,-2 2-156,-4 3-71,5-4-221,-5 5 1,-1 1-182,1 3 1,3 3 128,1 9 0,-1 1-171,-4 6 0,1 1-5,0 3 0,-1-2 6,1 6 0,1-1-66,2 5 1,-1-2-104,5-3 0,1 3-128,3-3 1,1-2 147,3-1 0,2-4-82,5-4 1,1 1 108,-1-5 1,4 1 61,1-5 1,3-1-50,-4-2 0,5 1 9,-1-5 0,3-1-7,1-3 0,0 0 27,-1 0 1,1-5 116,0-2 1,0-3-93,0-2 0,0-3 176,-1 0 0,0-4-109,-3 3 0,1-4 311,-4 1 1,-2-3-41,-7 0 0,-2-2 68,-5-3 1,0 1-106,0-4 1,-6 1-11,-6-2 1,0 0-221,-7 4 0,-4-2 99,-4 6 1,-4-1-452,0 9 0,2 1 204,-2 6 1,10 3-1135,-2 5 636,8 0 1,0 1-756,7 3 1398,3 2 0,10 6 0,1-1 0</inkml:trace>
  <inkml:trace contextRef="#ctx0" brushRef="#br1" timeOffset="63">23550 11209 7780,'0'-11'372,"0"4"1,0 1 219,0 2 244,0 3 30,0-4-601,0 5 1,1 5-108,3 2 0,-2 7-12,6 2 1,-2 8-172,2-1 0,1 7 66,-5 0 1,3 3-134,-3 2 1,0-2-290,-4-3 1,0 2 173,0-5 0,4-1-70,0-3 0,1-5 75,-2-3 0,0-2 28,5-2 0,-5-1-189,5-2 74,-5 2-65,7-9-245,-9 4-42,4-5 0,-5-5 641,0-2 0,-5 2 0,-1-11 0,-6 4 0</inkml:trace>
  <inkml:trace contextRef="#ctx0" brushRef="#br1" timeOffset="64">23595 11289 7889,'0'-11'0,"0"-1"450,0 1 0,0-1 9,0 1 1,0 3 380,0 1-221,0 4 75,0-2-504,6 5 1,4 5 38,5 3 0,4 6-195,-4 1 0,4 1-69,-4 0 0,5-2-83,-5 5 1,4-5 70,-4 1 0,1-3-170,0 0 1,-4-1 65,4 1 0,-4-6 45,0-2 1,-1 1 3,1-1 1,-1 0 29,0-4 0,1 0-76,-1 0 0,1-4 104,-1 0 0,1-5-71,-1 1 1,0-2 116,1-1 1,-1-2 3,1-2 0,-1 1 6,0-5 0,1 0 126,-1-4 1,1 0 132,-1 0 1,-3 1-58,-1-1 0,0 0 60,0 0 0,2 5-24,-5 3 0,0 6 69,-4 2-235,0 4 0,4 0-148,-1 11 1,5 1 46,-4 10 0,1 5 99,-1 7 1,1 2-61,2 1 1,4 0 22,-4 0 0,2 3-218,-1-3 1,1 2-107,-6-9 1,5 3-124,-4-3 0,1-4 261,-1-4 0,-3-5 187,3 1 0,-2-3-39,2 0 1,-3-5 370,3 1-413,-3 0 1,-1-1-23,0 1-249,0-6-36,0 4-1612,0-6 1954,-5 0 0,-1 0 0,-5 0 0</inkml:trace>
  <inkml:trace contextRef="#ctx0" brushRef="#br1" timeOffset="65">7830 11273 7290,'-7'-5'-1167,"2"2"1601,5-4 1,-1 4 324,-3-1-14,3-2-331,-4 5 145,5-4-304,0 5 0,0 5 39,0 2 0,0 5-115,0 3 0,0 4 26,0 8 0,0-2-230,0 5 1,0 0 92,0 0 0,1 3-175,3-2 1,-2-4 58,6 0 0,-4 1-12,3-1 1,1-2-85,3-6 0,1 1-141,-1-4 0,1 0 115,-1-1 0,4-3 104,1-1 0,-1-1 227,-4-6 1,2 4-131,2-4 1,-2-1 152,2-3 0,1 0-49,0 0 1,0-1 34,-1-3 0,-2-2-38,2-5 0,2-1-39,-2 1 0,4-2-38,-4-2 1,1 1-18,-5-5 1,0 0-108,1-4 0,-5-1 71,1-3 0,-5-2-82,0-5 1,-1 2 52,-2-2 0,0 3-85,0-3 0,-4 1 19,0 6 0,-1 1 31,1 3 1,3 5-184,-3 3-11,3 2 0,2 6-213,3-1 1,-2 5 172,6 0 0,-2 6-584,2 5 0,1-2 880,-5 2 0,5 0 0,-3 3 0</inkml:trace>
  <inkml:trace contextRef="#ctx0" brushRef="#br1" timeOffset="66">8469 11296 7905,'-6'-2'-244,"2"-1"163,-2-4 800,4-4-147,2-1-28,2 6 1,4 1-108,-2 5 1,-2 1-215,6 3 0,-6 4-41,2 7 0,1 3 0,-1 5 1,0 1-131,-4 2 0,4 2 123,0 3 1,-1 0-325,-3-4 0,0 4 119,0-5 1,4 1-390,0-4 1,0-2 148,-4-2 1,4 2 14,-1-6 0,2-1 61,-1-7 1,-2 4-55,1-4-528,4-2 187,-6 5-317,4-8 295,-5 3 611,-5-5 0,-1 0 0,-6 0 0</inkml:trace>
  <inkml:trace contextRef="#ctx0" brushRef="#br1" timeOffset="67">8458 11376 7824,'0'-12'0,"0"1"334,0-1-145,0-4 0,3 3 190,1-2 560,0 7-239,1-2-380,2 9 1,4 2-86,0 11 0,5 3-164,-1 4 1,4 6 91,-4-2 1,5 6-63,-1-2 0,3 1-85,1-1 1,0 0-167,0 4 1,-1-3 16,1-5 0,0-2-168,0-2 0,0-1 119,0-3 1,-1-6 71,1 3 1,-1-4 273,-3 4 0,1-5-126,-5 1 1,1-5 215,-5 0 30,0 4-32,1-6-428,-6 9-616,-1-9-68,-5 5 1,-1-6 384,-3 0 1,2 0-1058,-6 0 810,6 0 722,-9-6 0,5-5 0,-5-7 0</inkml:trace>
  <inkml:trace contextRef="#ctx0" brushRef="#br1" timeOffset="68">8926 11296 7845,'0'-18'0,"0"3"1126,0 2-224,0 2-64,0 4-531,5 2 0,-4 8-52,3 4 0,-1 2-131,0 10 1,-1 4 99,2 4 0,1 4-131,-2 0 1,5 2 91,-4 1 0,3 0-233,-3 1 0,4-6-95,-4-2 0,1-1-49,-1-3 0,-3 1 62,3-9 1,1 4-188,-2-3-458,1-1 536,1-4 0,-2-1-1741,5-2 1980,-6-3 0,-2-5 0,-6 0 0</inkml:trace>
  <inkml:trace contextRef="#ctx0" brushRef="#br1" timeOffset="69">9177 11204 7868,'-6'7'-1734,"1"-2"1734,5-5 0,5 0 0,-3 0-116,6 0 310,-5 0 46,2 0 0,-2-1 172,1-3 319,0 2 205,-4-3-621,0 5 1,0 7 86,0 4 0,0 3-93,0 9 0,0-2-216,0 10 0,5-1 35,3 5 0,2-1-25,1 0 0,1-3-24,-1-1 1,-1-3-214,-2 3 1,1-8-45,-5 1 1,3-7 98,-3 3 1,0-5-90,-4 1 0,1-3-66,3-5-436,-3 4 381,4-5 1,-5 1-66,0 1 0,-1-5-394,-3 0 157,3-1 0,-5-2 591,2 0 0,2-2 0,-1-1 0,-4-4 0,1-4 0</inkml:trace>
  <inkml:trace contextRef="#ctx0" brushRef="#br1" timeOffset="70">9623 11387 7868,'0'-18'-126,"0"3"126,0 2 0,0 2 319,0 0 1,0 3-62,0 0 0,-2 6 137,-1-2 1,-4 3-157,-4 1 1,-4 1-288,-1 3 0,-4 2 6,1 6 0,1 4 135,-1 3 1,0 4-177,-4 4 1,2-2 60,2 5 1,1-4-66,3 0 0,3-1-13,1-3 1,1 1 3,6 0 1,0-4-13,4 0 54,0-5 0,5 1 132,3-7 1,2 1 142,1-5 0,1-1 3,-1-3 0,2 0-80,2 0 0,-2 0 249,2 0 0,-2 2-59,-2 2 0,1-3-127,-1 3 0,2-2-92,2 2 1,-2-2-117,2 6 0,-2-4-269,-2 4 1,0-6 177,1 2 1,-1 1-312,1-1 0,-5 1-21,1-1-1713,-1-3 2137,0 4 0,3-5 0,-4 0 0</inkml:trace>
  <inkml:trace contextRef="#ctx0" brushRef="#br1" timeOffset="71">9874 11284 7868,'-10'-1'1430,"2"-3"-448,3 3-488,5-4 1,0 6-162,0 3 0,0 2-95,0 6 1,0 5-44,0 6 1,0 1-27,0 7 0,0-1-27,0 5 1,1-5-80,3 1 0,-1-2-291,4 1 0,-3 2 161,4-5 1,-6-1-287,2-3 0,1-5 159,-1-3 1,4-2-254,-5-2-205,1 1-399,-4-1-675,0-5 599,0-1 354,0-5 773,-5-5 0,3 3 0,-6-6 0,4-1 0,-4-6 0,1-3 0,-5-5 0</inkml:trace>
  <inkml:trace contextRef="#ctx0" brushRef="#br1" timeOffset="72">9862 11490 7868,'0'-29'-695,"-3"5"521,-1 5 1,0 5 1595,4-2-916,0 4 1,0 4 676,0 0-729,5 6 0,1 2-198,6 8 1,3 5-4,0 3 0,6 4-25,-2-1 0,1 6-121,-1 2 0,3 0 120,-3-4 0,1 3-309,-1 1 0,1 0-83,-5-5 0,5-3-120,-5 0 0,1-5 201,-1 2 1,-2-5-56,2-3 1,-1 1 201,2-6 0,-8 5-107,4-4 1,-3 0 327,2-4 0,-3 0 90,-1 0 21,-4 0 0,3-6-83,-2-1 1,-3-3 42,3-2 0,-3 0-108,-1-4 1,0-1-190,0-6 1,0 0 96,0 0 1,-3-4-143,-1 1 1,-1-6-393,1 2 0,3-2 210,-3 1 1,3 0-477,1 4 1,0 2-103,0 6-753,0-3 28,0 9-22,0-3 1494,0 10 0,0 6 0,0 6 0</inkml:trace>
  <inkml:trace contextRef="#ctx0" brushRef="#br1" timeOffset="73">10708 11307 6534,'6'-5'-123,"4"-1"0,-5-6 369,3 1 0,1 3 36,-6 1 0,1 3 32,-4-4 0,-1 2 183,-3-2 1,2-1-169,-6 6 1,0-1-52,-3 4 0,-4 0 7,0 0 1,-2 0-27,2 0 0,1 1-173,-5 3 1,4 3 111,-4 9 0,5-2-269,-2 5 0,0 1 89,1 7 1,-1-2-50,5 5 0,3 0-43,1 0 1,4 2-55,-1-6 1,4 5-128,4-4 0,0-2 96,7-6 0,-2 3-10,7-3 1,1-3 61,2-1 1,-1-2 183,1-2 1,-4-4-36,4-3 0,0-3 75,4-1 1,-4 0-40,0 0 1,-1 0 197,1 0 0,2-5 83,-6-3 1,4-3-126,-4-4 1,0 1-96,-3-5 0,-5 1 29,1-1 0,-6-4-318,2 0 0,-4-1-129,-4-7 1,-2 1-154,-5-4 0,-6 3 159,-2 1 1,-2 1-166,-2-2 1,0 8-346,0 8 1,4 4 99,0 3 1,5 3 306,-1 5 0,6 0 376,1 0 0,6 5 0,-3 1 0</inkml:trace>
  <inkml:trace contextRef="#ctx0" brushRef="#br1" timeOffset="74">10993 11261 7822,'-7'-1'571,"-1"-3"-228,5-2 1117,-2-5-455,5 4-762,0 2 0,2 6-36,1 3 1,0 8-1,5 7 1,-5 2-14,5 2 1,-4 0 12,3 0 0,0 3-36,0 1 0,3 4 24,-2-5 0,2 5-268,2-5 0,-2 1 73,-3-4 1,4 0-402,-4 0 0,3-2 109,2-2 1,-5-2-52,1-6 0,-2 0-19,2 1 180,2-6 398,-9 4 1,6-8 19,-3 1 141,-3-1-195,4-2 0,-5-5 18,0-3 1,0 2-56,0-2 0,0 0-84,0-3 0,0-2-12,0-2 1,0 1-13,0-5 1,0 0-101,0-4 0,0 0 58,0 1 1,0 0-47,0 3 1,0-1 91,0 4-174,0 1 148,0 9 1,1 1-217,3 5 0,2 6 7,6 6 0,-1 4 90,1 7 1,-1 0-24,0 0 1,5-1 64,-1 1 0,1-1-63,0-3 0,-2 1 44,5-5 0,-5-1 90,1-6 1,1 2-4,-1-2 1,4-3 131,-3-1 0,0-3-51,-1-1 0,-2 0 105,2 0 0,-2 0 212,-2 0 0,-3 0-153,0 0 1,-4-5 329,3-3 0,-4-2-201,0-1 1,-1-2-24,-2-2 0,0-2-92,0-2 0,0-4-184,0 0 0,-4-1-53,0-6 0,-1-1-218,1-3 1,3 4-616,-3-1 1,3 1 417,1-4 0,-4 6-544,0 5 0,0 1 355,4 7 1,0 4-1078,0 3 991,0 5 1,0 0 661,0 6 0,-5 4 0,-1 4 0</inkml:trace>
  <inkml:trace contextRef="#ctx0" brushRef="#br1" timeOffset="75">11724 11227 7063,'-6'-6'1129,"1"0"-336,5 2-527,0 2 0,0-1-67,0 6 1,1 5 12,3 7 0,-3 3-205,3 5 1,1 1 49,-1 3 0,1 1-67,-1 2 1,-3 3 25,3-3 1,1 0-172,-1 0 1,3-5-187,-3 2 1,1-4 178,-1-4 1,-2 1-22,6-4 1,-4-1 79,3-4 1,-3 1-217,4-1 38,-6-5-15,8 5-82,-8-10 85,3 4 1,-6-5-30,-3 0 1,1-5 321,-4-3 0,3-2 0,-4-1 0,1-6 0,-5-1 0</inkml:trace>
  <inkml:trace contextRef="#ctx0" brushRef="#br1" timeOffset="76">11747 11341 7872,'0'-11'0,"0"0"807,0-1-26,0 6-380,0 1 0,1 5-189,3 0 0,-1 1-30,4 3 0,1 7-51,3 8 1,2-1 89,2 1 1,-1 0-150,5 4 1,-1 4 114,1-1 1,2 1-89,-2-4 1,3-4-9,1 0 1,0-1-121,0 1 1,-1 1 88,1-5 1,0 0-123,0-3 0,-4-1 11,0 1 0,-5-6 80,1-2 0,2 1 37,-2-1-40,0-1 1,-3-3 360,-1 0 0,-3 0 245,-1 0-398,-4-5 1,2-1-6,-5-5 1,0-2-1,0-2 1,0 1-203,0-5 1,0 0 118,0-4 1,0-1-233,0-3 1,0-2 61,0-5 1,0-1-58,0 1 0,0 2-31,0-2 0,0 6 86,0-6 0,-4 7-58,0 1 1,0 3-103,4 4 1,0 2-35,0 6 1,0 3 6,0 1-320,0 4 312,0-2 0,2 5-450,1 0 0,0 5-65,5 3 1,-2 3-228,2 4 1,2-1 962,-3 5 0,4-5 0,0 3 0</inkml:trace>
  <inkml:trace contextRef="#ctx0" brushRef="#br1" timeOffset="77">19393 13025 7958,'1'-10'69,"3"2"49,-3-2 1,4 7 269,-5-4 1,0 3 296,0-4 271,0 6-739,0-3 0,0 6-210,0 3 0,1 6-27,3 5 1,-3 9 169,3-1 1,-1 8-128,1-1 0,-2 4 30,6 4 0,-5-2-34,5 2 0,-2-1 48,2 1 0,2-4 11,-2 0 1,-2-3-8,2-4 0,-2-3-7,2 2 1,1-5-114,-6-2 0,5-2 71,-4 2 0,0-2-309,-4-6 1,3 1 6,1-1 0,0 1-497,-4-1 220,0-5-33,0 5-106,0-10-196,0 4 892,-5-10 0,-1-7 0,-6-5 0</inkml:trace>
  <inkml:trace contextRef="#ctx0" brushRef="#br1" timeOffset="78">19358 13071 7958,'0'-18'383,"0"1"118,0 6 1,2-1-337,1 1 0,4 0-300,4-1 0,-2 2 708,2 2-332,-2-2 1,4 5-100,-5-2 1,-1 0-38,5 3 0,0 3-12,4-3 0,-2 2-108,5-2 0,-2 3 18,2-3 1,3 3 120,-3 1 1,1 5-190,-1 2 0,3 4-25,-3 0 1,-3 4-11,0 0 0,-4 6 72,0-2 0,-1 2-106,1 2 1,-6-1 85,-2-3 1,-3 1-107,-1-5 1,-1 4 133,-3-3 1,1-1-27,-4-4 0,-5 1 112,-3-1 1,-1 0-111,0 1 0,0-4 117,-3-1 0,-1-3-41,4 4 0,-3-6 120,4 2 0,0-3-66,4-1 1,3 0 391,0 0-321,6 0-26,-8 0-54,8 0-10,-3 0-48,15 0 0,-1 1 93,10 3 0,0-2 100,4 1 1,0 2-106,0-1 1,0 5 10,0-1 1,1-2-48,2 2 0,-2-1 25,3 5 0,-4 3-134,-4 0 1,-3 2 4,-4-2 1,-1 3-213,1 4 1,-6 1 69,-2 0 0,-3 0-89,-1 0 1,-6 0 91,-6 0 1,1-2 102,-4-2 0,-3 1 155,-1-4 0,1 0-99,-1-1 0,1-6 177,-1 3 0,-2-7 5,2 2 1,1-4-7,-1 1 0,4-3-64,-4-1 0,5 0 120,-2 0-344,4-5-484,0-1-1074,1-6 1234,5 1 1,1 3-1280,5 1 1728,0-1 0,10-4 0,2 1 0</inkml:trace>
  <inkml:trace contextRef="#ctx0" brushRef="#br1" timeOffset="79">19964 13710 7322,'6'-5'35,"4"4"247,-9-4 1,8 3 756,-5-1-336,0 1-48,-4-3-177,0 5 25,0-5-120,0-1 0,0-6-120,0 1 1,0 0 76,0-1 1,0-3-144,0 0 1,1-6-53,3 2 1,-3-2 40,3-2 0,-1-1-76,0-3 1,-1-2-243,1-5 0,-1 1 132,-2 2 0,0-2-265,0 3 0,0-3 145,0-1 0,0 3-55,0 1 1,0 3 17,0-3 0,0 4 35,0 0 1,0 3 90,0 4 0,4-2 16,-1 6 1,2 1-9,-1 7 11,-2-4 4,3 10 0,-4-4-11,3 5 1,-2 5-77,6 3 1,-4 3 118,3 4 0,2 4 111,6 8 1,-1 1-105,5 3 0,-3 3 90,3 0 1,-5 2-107,1 5 1,-1-2 17,1 2 0,-2-4-74,2 1 0,-2 2 86,-2-2 1,0-2-178,1-5 0,-1 1 51,1-6 1,-1 1 30,1-4 0,-5-2 58,1-2 1,-1-1 4,5-3 0,-2-6-41,-2 3 1,0-3 5,-4 2 1,1-3-258,-1-1-116,-3-4-324,4 7 305,-5-9 0,-5 4-252,-2-5 0,-3 0 105,-2 0 561,-4 0 0,-7-5 0,-6-1 0</inkml:trace>
  <inkml:trace contextRef="#ctx0" brushRef="#br1" timeOffset="80">19941 13482 7817,'-7'0'108,"4"-4"-33,6 0 0,4 0 12,4 4 0,1 0 322,-1 0 1,6 2-18,2 1 0,2 0-130,2 5 0,0-5-259,0 5 1,1-5 86,2 0 1,-1-1-189,1-2 0,-2 0-199,-1 0 1,-4-2-670,0-1 966,0 1 0,-1-13 0,-1 2 0</inkml:trace>
  <inkml:trace contextRef="#ctx0" brushRef="#br1" timeOffset="81">20455 13071 9132,'0'-7'893,"0"2"1,5 5-725,2 0 0,4 4-84,0 0 0,0 5 88,1-2 0,1 7-127,2 1 1,-3 2-136,4-2 0,0-2 57,-1 2 1,4 2-178,-3-2 1,-1 0 46,-4-4 1,1 1-187,-1-1 1,1-1-370,-1-2 205,-5 2 0,1-5 16,-3 3 496,-3-3 0,4 0 0,-5 1 0</inkml:trace>
  <inkml:trace contextRef="#ctx0" brushRef="#br1" timeOffset="82">20900 13013 7930,'12'-5'205,"-1"-1"51,0-5 0,1 0-122,-1 4 1,-1 1 397,-2 2 103,-3 2-395,-5-3 1,-1 7-278,-3 1 0,-6 5 116,-5 7 0,-6-1-109,2 5 1,-2 0-130,-2 4 0,1 0-256,3 0 0,-2 0 155,2 0 1,2-6-171,2-1 0,4-4-303,3 0 215,-2-1 207,9 0 1,-6-4 310,3-3 0,3 2 0,-4 0 0</inkml:trace>
  <inkml:trace contextRef="#ctx0" brushRef="#br1" timeOffset="83">20660 13253 7930,'5'7'473,"-3"-2"782,3-5-801,0 5 0,-3 1-181,6 6 1,-2 3 35,2 0 1,2 5-95,-2-1 1,2 3-29,1 1 1,1 1-8,-1 3 1,1-3-52,-1 2 0,-3 2-20,-1-1 1,-3-2-194,4-6 1,-6 2 3,2-6 0,-3 1 47,-1 0 1,4-8-317,0 4 250,0-3 1,-4-2-886,0 1 234,0-5-82,0 2 56,0-5-438,0-5-78,0-2 1292,0-4 0,0-6 0,0-1 0</inkml:trace>
  <inkml:trace contextRef="#ctx0" brushRef="#br1" timeOffset="84">21083 13048 7868,'-6'-2'-3,"2"-1"494,2-4 79,2 1 598,0-4-489,0 9-188,0-5-505,0 6 1,0 7 79,0 4 1,2 6 95,2 6 0,1 5-32,2 2 0,2 3-143,-5 1 0,4 6 97,-5 1 1,5-1-176,-4-2 1,3 1 117,-3-1 0,1-3 47,-1-5 0,-1-5-50,4 2 0,-3-3 48,4-1 0,-5-4-62,5 0 1,-5-5 50,0 1 1,2-2-180,-1-2 84,0 1 0,-4-5-203,0 1 306,0-5-38,0 2 190,0-5-375,0-5 197,-5 3-164,4-3 60,-4 5 0,10-1-157,2-3 0,4 3 57,0-3 1,4 1 11,0 0 0,6 1 147,-2-1 1,2-2-80,2 1 1,0 0 127,0 4 1,-4-4-28,0 0 1,-4 0-24,4 4 42,-5 0 1,3 0 7,-6 0 1,-5-1-372,-2-3-507,3 3-1125,-6-4 1956,4 0 0,-10-1 0,-2-6 0</inkml:trace>
  <inkml:trace contextRef="#ctx0" brushRef="#br1" timeOffset="85">21151 13402 7835,'2'-10'-1421,"1"2"2560,4 3-795,4 5 0,2 0 240,2 0 1,-2 0-213,2 0 0,2 4-66,-2 0 1,5-1-142,-1-3 1,3 4-2,1 0 1,-4 0-211,0-4 0,-2 0 134,2 0 0,-2-1-453,-6-3 0,1 2-328,-1-1-320,-4-4 543,-2 1 1,-5-5 469,0-1 0,-11 1 0,-1-1 0</inkml:trace>
  <inkml:trace contextRef="#ctx0" brushRef="#br1" timeOffset="86">21060 13082 8115,'0'-11'643,"3"-1"-389,4 1 0,3 1 256,13 2 0,-2-1-168,5 5 0,0-3-110,0 3 0,3-4 78,6 4 0,-5-1-55,1 2 0,-5 1-242,5-2 1,-7 3 60,-1 1 1,-2 0-861,-6 0 0,1 0 786,-5 0 0,6 0 0,0 0 0</inkml:trace>
  <inkml:trace contextRef="#ctx0" brushRef="#br1" timeOffset="87">21894 13013 7946,'7'0'0,"1"0"0,-4-3 54,3-1 1,-3-5 0,4 1 410,1-2 0,0 3 402,-2-1-513,3 0 1,-7-2 360,5 3-353,-6-4-289,3 10 0,-9-5 84,1 2 0,-10 3-114,1-3 0,-3 3 10,0 1 1,-3 5-269,-5 2 1,-1 4-149,-2 0 1,1 0 171,-1 1 0,3-1-54,4 1 1,-1 3 118,4 0 0,1 0 90,4-3 0,-1-1 38,1 1 1,5-1 12,2 0 1,3 1-26,1-1 1,0 1 15,0-1 0,3 1 159,1-1 1,6 0-94,2 1 1,-1-1 108,4 1 0,3-1 0,1 0 1,3 1 107,1-1 1,-1 1-153,1-1 0,0 4-17,0 1 1,0 3-58,0-4 1,-2 4 60,-2-4 1,-1 5-130,-3-1 1,-3-1 62,-1 1 1,-1 0-157,-6 4 0,0 0-67,-4 0 0,0 0-93,0 0 1,-5-4 89,-3 0 0,-6-2-126,-1 2 0,-5-1 114,1-3 1,-2-3 77,2-1 0,-2-1-16,2-6 1,-3 0-26,-1-4 1,0 0 10,1 0 0,0 0-45,3 0 1,-1-5-112,4-3 1,2-2-15,7-1 0,-2-1 302,5 1 0,0-6 0,4 0 0</inkml:trace>
  <inkml:trace contextRef="#ctx0" brushRef="#br1" timeOffset="88">22122 12945 7875,'-6'-6'1703,"1"-5"-1009,5 10-480,0-4 0,4 10 7,-1 3 1,5 3-8,-4 4 1,5 4-189,-2 8 1,3 2 99,2 6 1,-2 3 26,-2 0 0,1 5-16,-6-1 0,5 2-94,-4 2 0,0-4-77,-4 0 1,0-6 31,0 2 0,0-6-46,0-1 1,0-5 66,0 5 1,1-10-195,3 2 0,-3-6-8,3 2 1,-3-5 10,-1 1 0,1-6-363,3-2-420,-3-4 39,4 2-323,-5-5 1239,0 0 0,5-5 0,2-1 0</inkml:trace>
  <inkml:trace contextRef="#ctx0" brushRef="#br1" timeOffset="89">22625 12968 7855,'0'-12'114,"0"1"0,0 3 432,0 1-11,0-1 167,0 2-6,0 1-154,0 5-352,0 5 1,0 6-42,0 8 0,0 8-113,0 3 0,-2 5 189,-1 3 1,-4 6-325,-4 6 1,-1 3-205,1-4 1,-4 5 90,0-5 1,-6 1 68,2-5 0,4-2-26,4-4 1,0-4-60,8-12 0,-5 1 115,4-9 1,0 0-98,4-3 1,0-4-212,0-1-206,0-4 312,5 2 0,-2-7-207,5-1 522,-6-9 0,8-6 0,-3-4 0</inkml:trace>
  <inkml:trace contextRef="#ctx0" brushRef="#br1" timeOffset="90">22556 13036 7855,'-11'-11'0,"3"-2"279,1-2 0,4 1-112,-1-5 1,3 5-168,1-1 0,4 6 0,0 1 0,4 6 0,-1-2 0,4 8 0,1 3 0,-1 9 0,4 3 0,0 7 0,5 3 0,-5 6 0,4 0 0,-4 3 0,5-1 0,-1 5 0,-1-1 491,1 1 1,-4 1 793,4-5 1,-3 4-1096,3-4 0,-4-4-404,4-4 1,-5-3 66,1 3 1,-2-4-36,-2 1 1,1-5 73,-1-3 0,-1 2 29,-2-6 1,2 0-51,-2-3 0,-2-6-115,2-2-86,-6 2-706,3-5-489,-5 4 1525,-5-10 0,-1-1 0,-6-5 0</inkml:trace>
  <inkml:trace contextRef="#ctx0" brushRef="#br1" timeOffset="91">22579 13516 7829,'-11'0'248,"-1"0"0,6-1 1052,2-3-1048,3 3 1,2-8-369,3 5 1,-2 0 110,6 4 0,0-4 191,3 1 0,4-1-141,0 4 1,6 0 101,-2 0 0,1 0-246,-1 0 1,3 0 34,-3 0 0,2-4-54,2 0 0,-1-1-19,-3 1 1,2 2-539,-2-6 675,3 0 0,1-3 0,0 0 0</inkml:trace>
  <inkml:trace contextRef="#ctx0" brushRef="#br1" timeOffset="92">23070 13002 7858,'-5'-6'0,"4"-1"1078,-3 4-92,3 1 112,1-3-347,0 5 1,0 5-606,0 3 0,0 7 79,0 4 1,1 8-177,3 3 0,-3 5 47,3 3 1,1 2-57,-1 6 0,0 0-19,-4-1 1,1-3-202,3 0 1,-3-5 4,3 1 0,-2-4-85,2-3 1,-1-3 101,4-6 0,0-4 77,0-3 1,3-2 7,-2-2 7,-3 1 1,1-6 319,-2-2-144,-3-3 0,4-2 90,-5-3 1,0-2-176,0-6 0,-3 0-106,-1-3 0,-4 1 16,4-5 0,-1 0 50,2-4 0,1 0 37,-1 0 1,1-1-22,2-3 1,-1-2-13,-3-5 1,3 3 19,-3 1 1,3 3 5,1-3 0,0 9 162,0 2 330,-5 0 9,3 7-279,-3 0-274,5 7 1,2 10 35,1 3 1,4 3-122,4 5 1,4 3 95,1 7 1,3 0 10,-4 4 1,1-5-99,0 2 1,-2 1-132,5-1 0,-5-4-34,1-4 1,-2-2 151,-2 2 0,2-2 135,2-6 1,-6 1-97,2-1 0,-2-3 178,2-1-16,1-4 0,-1 2 267,1-5 1,-5 0-77,1 0 0,-4-5 167,3-3 0,-3-2 140,4-1 0,-6-6-179,2-2 1,-3 0-16,-1-4 1,0 3-99,0-7 0,0-2-94,0-1 0,-5-7-15,-2-1 1,-3 0-55,-2 3 1,5-3-61,-1 0 0,4-4-239,-3 4 1,4 4-385,-1 4 1,-1 4 300,1 0 1,0 7-884,4 3-208,0 4-595,0 5 808,0 2 504,0 15 0,0-2 53,0 7 585,6 3 0,0-5 0,5 3 0</inkml:trace>
  <inkml:trace contextRef="#ctx0" brushRef="#br1" timeOffset="93">24167 12945 7843,'6'0'-787,"4"-5"1,-9 2 1137,3-4 0,-3 3 24,-1-4 1,0 5-149,0-5 1,0 4 215,0-4 1,0 5-15,0-5 0,0 4 330,0-3-471,0 4 1,-3-3 220,-1 2-350,-5 3 0,3-4 26,-6 5 1,1 1-209,-1 3 1,1 2 92,-1 5 1,-3 1-23,0-1 0,0 2-141,3 2 0,2-2-89,3 2 1,-2-2 77,5-2 1,-4 1-57,4-1 0,1 0 110,3 1 0,0-1-19,0 1 0,1-1 38,3 1 1,2-1 12,5 0 1,5 1 66,-1-1 1,5 1-22,-1-1 1,3-3 75,1-1 1,0 1-21,-1 3 1,1 2 6,0 2 1,-1-2-49,-3 2 1,1-1-3,-5 1 1,-1-1-85,-6 5 1,1-1 79,-6 1 0,1 3-304,-4-3 1,-5 2 30,-2 2 1,-7-1 42,-2-3 1,-4 1 74,1-5 1,-4 4-10,-3-3 1,1-1 44,-1-4 1,2-1 106,1-2 1,4 1-136,0-5 0,5 0 29,-1-4 0,2 0-81,1 0 0,6-2 11,2-2 1,3-2-166,1-5 0,0-1-102,0 1 0,1-2 418,3-2 0,8-3 0,5-5 0</inkml:trace>
  <inkml:trace contextRef="#ctx0" brushRef="#br1" timeOffset="94">24543 12968 7949,'0'-12'378,"0"5"-119,0-1 1,2 6 1059,1-2-463,-1 3-577,3 1 0,-1 1-112,-1 3 0,5 7 42,-4 8 0,1 3-99,-1 0 1,-3 6 14,3 3 0,-3 6 16,-1 1 1,0 4-76,0-4 1,0 4-134,0-4 1,1 3-93,3-2 0,-1-6 83,4-7 1,-3 1-31,4-4 1,-4 1 17,3-9 0,0 0-250,0-3-67,3-1-384,-3 1 151,-1-6 249,-1-1 1,-5-10-408,0-3 1,-5-3 795,-3-4 0,-2-3 0,-1-5 0</inkml:trace>
  <inkml:trace contextRef="#ctx0" brushRef="#br1" timeOffset="95">24338 12979 8188,'11'-11'575,"1"-1"1,4 5-313,3-1 1,3 6-165,1-2 0,-1-1-18,1 1 0,4 0 223,0 4 1,3-1-6,-3-3 0,4 3 39,0-3 0,-2 3-288,2 1 0,-6 0-187,2 0 1,-5 0-697,-3 0 0,2-2 206,-6-1 627,5 1 0,-7-8 0,3 4 0</inkml:trace>
  <inkml:trace contextRef="#ctx0" brushRef="#br1" timeOffset="96">25035 12876 7761,'0'-7'815,"0"-1"-7,0 6-347,0-3-39,0 5-336,0 10 1,0-1 113,0 10 0,0 5-2,0 6 0,-4 7-60,0 1 0,-4 5-2,4-1 1,-4 3-149,0 0 1,2-3 103,-2 0 0,2-4-169,-2 4 1,3-7 48,5 0 0,-4-2-211,0-7 1,1-4-30,3-7 1,0-2-275,0-2-130,0 1-390,5-6 666,-4-1 0,4-11 396,-5-6 0,5-4 0,1-7 0</inkml:trace>
  <inkml:trace contextRef="#ctx0" brushRef="#br1" timeOffset="97">25012 12956 7830,'-5'-17'0,"3"-4"360,-1 6 1,1-4 525,2 4 1,5 0-379,3 3 1,-2 2 54,2 2 1,-4 0 225,3 4-406,1 0 1,0 5-176,-1 3 1,0 7 13,0 8 1,3 8-1,-2 4 1,-2 3-35,2 4 0,-1 1-70,5 3 0,-1 6-37,1-2 0,3 2-173,0-2 0,4 0-123,-4-1 0,4 0 41,-3-3 1,4-3 11,-1-5 1,-2-5 14,-2-2 1,-3-4-93,0-4 1,-1 1 10,1-5 0,-2-3 110,-3-5 1,0-3-368,-3 4-420,-3-6-156,4 3 1,-10-5 464,-3 0 1,-3-1-1079,-4-3 1674,2-2 0,-14-5 0,3-1 0</inkml:trace>
  <inkml:trace contextRef="#ctx0" brushRef="#br1" timeOffset="98">24955 13402 7799,'-7'-5'-4,"2"-2"0,10-3-104,3 3 0,2 2 356,1 5 0,2 0-100,2 0 1,3 0 133,5 0 0,0 0-92,0 0 1,-1 0-137,1 0 0,0 0-43,0 0 1,0 0-105,0 0 1,-4 0-49,0 0 0,-1-4 141,1 0 0,2-10 0,-3 1 0</inkml:trace>
  <inkml:trace contextRef="#ctx0" brushRef="#br1" timeOffset="99">25457 12956 7817,'-6'-11'584,"1"0"165,5-1 0,5 2-388,2 2 1,4-1 1,0 6-40,-5-1 0,3 5-64,-5 3 1,4 4 41,-5 7 0,5 8-93,-4 7 0,0 3-154,-4 1 0,0 6-61,0 2 0,0 1-145,0-1 1,0 2 95,0-2 0,0-3-63,0-1 1,3-6-308,1-2 0,5-5 170,-1-3 1,1-4-125,-2-6 0,3-2-169,-2-3 193,2-2 1,-2-5-211,-1 0 0,-4-5-722,1-2 1288,-3-3 0,-11-7 0,-3-1 0</inkml:trace>
  <inkml:trace contextRef="#ctx0" brushRef="#br1" timeOffset="100">25240 12968 7897,'1'-12'650,"3"1"1,4 0-315,7-1 1,3 5-329,5-1 0,-1 2 125,1-2 0,4-2-69,0 2 0,4-1 92,0 2 0,1-2 46,-2 5 0,3-5-330,-3 1 1,0 2 95,0-1 1,-5 0-602,2 0 0,-4-2 9,-4 5 624,-3 0 0,-4-1 0,-1-1 0</inkml:trace>
  <inkml:trace contextRef="#ctx0" brushRef="#br1" timeOffset="101">26108 12808 7835,'6'-1'323,"-2"-3"1,3 1-63,0-4 0,3 0-47,2 0 1,-6 0-97,-2 4 0,-3 0 7,-1-5 0,-5 6-114,-3-2 0,-3 3 78,-4 1 1,1 1-168,-5 3 0,-4 2 90,-4 6 0,-1-1-27,2 0 1,2 1 86,-3-1 1,4 5-15,4-1 0,3 4-40,4-4 1,2 2 8,2-2 0,3-1 54,5 5 0,2-4-31,1 4 0,4-4 104,4 4 1,1-3-17,-1 3 1,4-4-21,1 4 0,3-5-43,-4 1 1,5 1 1,-1 0 0,3 3-18,1-4 1,-1 1-119,1 0 0,-1-4-84,-3 4 0,1 0 57,-5-1 0,1 4-18,-5-3 1,-5 3 38,-2-4 0,-3 5 191,-1-1 0,-1-1-47,-3 1 0,-3-5 95,-8 1 1,-5 2-49,-6-2 1,0 0 183,-4-3 0,-2-2-2,-6-3 1,3 2-93,-3-5 0,2 0-222,2-4 1,5 0 110,2 0 1,8-1-686,4-3 1,7-3 25,4-4 0,4-4 554,4 0 0,8-6 0,5 3 0</inkml:trace>
  <inkml:trace contextRef="#ctx0" brushRef="#br1" timeOffset="102">7281 12735 7903,'7'-12'-102,"-2"1"0,-5 3 219,0 1 37,0 4 8,0-7 1,-5 7 88,-3-4 1,-2 3-151,-2-4 0,1 6 14,0-2 0,-6-1 10,-2 1 0,1 0 2,-1 4 1,2 0 3,-2 0 0,-3 0 4,3 0 0,-1 2-13,1 1 1,-3 5-61,3 7 1,1 1-15,-1 6 0,4 0-101,-4 8 1,5 2 99,-1 6 1,3-1-55,5 5 1,-3 2 63,2 2 1,-1 2 38,1-6 0,0 2-9,4 2 1,-4-5 5,4-3 0,2-4 40,6-3 0,-1 0 11,9-4 1,2 0-94,9-5 0,5 0-4,2-3 0,3-2-43,1-6 0,0-5 69,1-2 1,-1-3 52,0-1 1,-5 0-65,-2 0 1,-3-1-180,-1-3 0,-5 2 21,-3-6 1,-6 4-80,-1-3 0,-6 3-292,2-4 1,-3 1-32,-1-5 0,-1 1 498,-3-1 0,-2 1 0,-6 0 0</inkml:trace>
  <inkml:trace contextRef="#ctx0" brushRef="#br1" timeOffset="103">7430 12803 7808,'0'-11'461,"0"-1"1,4 1-247,-1 0-135,6 4 1187,-2-3-820,4 9 0,0-3-197,1 8 1,-1 7-90,1 8 0,-1 4-80,1 4 0,-5 2 80,1 5 0,-2 6-135,2 1 1,-3 0-112,-5 1 0,4-1 55,-1 0 1,1-1-29,-4-6 1,0-1 12,0-3 1,0-2-67,0-5 0,0-1 42,0-3 1,0-3 81,0-4 0,0-5 45,0 1 8,-5-5 51,4 2 244,-4-5-147,5 0 1,5 0-255,3 0 1,2-2 124,1-1 0,1 1 5,-1-2 1,5 3-60,3 1 0,3-4-5,1 1 0,0-1-91,0 4 1,-3-2 99,3-1 0,-4 1-129,4-1 0,-2 1 80,-6 2 1,1 0-426,-5 0-132,0-5-1024,-4 4 1595,-2-4 0,-5 0 0,0-2 0</inkml:trace>
  <inkml:trace contextRef="#ctx0" brushRef="#br1" timeOffset="104">8104 12735 7902,'0'-12'-1077,"0"1"0,3-1 1077,1 1 250,5 5-120,-8-4 862,10 8-649,-10-3 0,5 12-1,-2 4 1,-3 5-171,3 7 1,-3 1 6,-1 3 0,-1 4 56,-3 7 1,3-2-39,-3 6 0,2 0-242,-2 4 1,3-2-79,-3-2 0,2 1-86,2-5 0,0-1 94,0-6 1,2-3-1,2-6 0,1 0 23,2-3 0,2-3-18,-5-4 1,1-6-214,-1-2 1,-3-1-159,3 0-70,-3-1 1,-1 1 550,0-6 0,-5-4 0,-1-4 0</inkml:trace>
  <inkml:trace contextRef="#ctx0" brushRef="#br1" timeOffset="105">8115 12723 7862,'0'-11'0,"-4"-1"-42,0 1 1,2 0 16,6-1 1,2 1 136,5-1 0,-3 6 108,0 2 0,-4 3 141,3 1 0,1 1-30,3 3 0,4 5-51,1 10 1,4 1-134,-1 11 0,3 4 13,0 7 0,-3 5-45,0-1 1,-3 7-117,3-3 0,-5-1-58,1 1 0,-2-7 38,-2-1 0,0-6-163,1 2 1,1-3 28,2-5 0,-4-3 5,1-8 1,2 1 118,-7-5 1,6 1-99,-6-5 0,0-1-462,0-2 1,-4-2 382,1-2-1086,-3-3 476,-1 4 818,-5-5 0,-6-5 0,-7-1 0</inkml:trace>
  <inkml:trace contextRef="#ctx0" brushRef="#br1" timeOffset="106">8126 13272 7824,'2'-12'-522,"2"1"0,3 1 249,8 2 1,-1-1 109,5 5 1,-3-5 339,3 2 1,0 0 65,4 0 1,1 3 118,2-4 0,-2 6-405,3-2 0,-3-1-259,-1 1 1,-1-3-273,-3 3 574,2 0 0,-3-1 0,5-2 0</inkml:trace>
  <inkml:trace contextRef="#ctx0" brushRef="#br1" timeOffset="107">8983 12723 7882,'-15'-1'0,"0"-3"-1339,-1-2 1005,10-6 1,0 6 333,2 2 0,-2 2 0,-6-2 0,1 3 138,-1-3 0,0 4-11,-4 4 1,2 2 29,-5 5 0,0 2-46,-4 2 0,1-1 133,-1 5 1,1-3-24,3 3 0,-1-4-33,5 4 1,-1-5-227,5 1 1,0 2 107,-1-2 0,5 1-165,-1 0 1,5-4-12,0 3 1,3-2 87,3-1 1,5-1 69,7 0 1,0 0 1,8-4 0,-1 2 95,8-5 0,1 4-55,3-5 0,-1 1-102,-3-4 1,2 4 64,-5 0 0,3 3-113,-3-3 0,-2 5 96,-6-1 1,2 2-20,-6 1 0,0 1-10,-3-1 1,-2 0-13,-3 1 0,-2 4-30,-5 3 1,-1-1 48,-3 1 0,-3 0-193,-9 4 0,-1 0 3,-6 0 1,-4 0-131,1-1 1,-2-4 227,1-3 0,3-2 30,-3-1 1,4-1-13,4 0 1,-1-4 102,5-3 0,0-3-145,3-1-157,6 0 0,1-1 104,5-3 1,1-3 150,3-4 0,2-5 0,6-2 0</inkml:trace>
  <inkml:trace contextRef="#ctx0" brushRef="#br1" timeOffset="108">9497 12746 7869,'-10'-9'-868,"2"-2"1,3 1 867,5 2 0,4 4 0,0-3 0,0 4 0,-4-7-21,0 9 1,-2-4 98,-2 5 0,-2 0 347,-5 0 0,-2 0-94,-2 0 1,1 3 40,-5 1 1,0 5-143,-4-1 0,0 2-144,0 1 0,0-2-113,1 3 0,0-3 143,3 6 0,2-3-167,6 0 0,0-1 72,-1 1 1,2 3-45,2 0 1,0 2 58,4-2 0,-1-2 8,1 2 1,3 3 40,-3 1 1,3-2 6,1 2 0,1-3-97,3 3 1,2-4 66,5 4 1,2-5-131,2 1 0,3-2 88,5-2 0,4 1-8,-1-1 1,6-1-32,-2-2 1,0 2-83,0-2 0,-5 2 17,2 1 1,-4 1-118,-4-1 1,-3 4 126,-4 0 1,-2 4 16,-2-3 0,-3 3 142,-5-4 0,-2 4-72,-1-4 0,-5 6 132,-7-2 0,-4-2-127,-8 2 0,-2-5 25,-5 2 0,-1-4 25,1 0 1,-1-1-17,-4 1 1,4-6-126,-3-2 0,4-3 72,3-1 0,5 0-529,6 0 0,4 0 214,5 0 1,4-6 315,3-6 0,3 1 0,1-6 0</inkml:trace>
  <inkml:trace contextRef="#ctx0" brushRef="#br1" timeOffset="109">9794 12792 7774,'0'-8'-321,"0"1"81,0 4 718,0-7 0,0 7 296,0-4 336,-5 4-351,4-2-96,-4 5-156,5 0 1,1 5-325,3 3 0,-2 12 25,6 7 1,-4 5-136,3 2 0,-3 5 88,4 3 0,-2 2-173,2 2 1,0 0 37,-4-1 1,4 0-93,-4-3 1,5-4 47,-2-8 0,-1 2 31,2-5 0,0-1 56,3-3 0,-5-1 111,-2-3 0,1-3-443,-1-4 1,0-1 145,-4 1 0,0-5-1158,0 1 638,0-6-188,0 8 0,-1-8-444,-3 2 751,3-3 1,-4-2 84,5-3 433,0-3 0,5-9 0,1-2 0</inkml:trace>
  <inkml:trace contextRef="#ctx0" brushRef="#br1" timeOffset="110">10479 12883 7791,'7'-12'470,"-4"-4"0,0 4-75,1-4 0,-3 4-333,3 0 1,-3 1 86,-1-1 1,-1 2 225,-3 3 0,-2-2-151,-6 5 1,-4-4-210,-3 5 1,-4-1 150,-4 4 1,2 5-105,-6 2 0,1 9-129,-4 3 1,-1 4 2,1 3 0,1 3-64,3 6 1,2 4-87,5 3 1,4 4 147,0 3 0,6-2-18,2 2 1,1-3 48,6-4 0,0 1 9,4-5 1,6-5-7,6-6 1,5-3 84,10-1 1,2-7-9,6-4 1,-5-2 222,0-6 1,1 0-83,3-4 1,-3 0 4,-1 0 1,-6 0-323,-1 0 0,-1-2-272,-7-2 0,3 2-87,-7-6 0,2 4-1007,-9-3 1497,-1-1 0,-3-3 0,0-1 0</inkml:trace>
  <inkml:trace contextRef="#ctx0" brushRef="#br1" timeOffset="111">10696 12860 7776,'0'-17'0,"0"-5"7,0 3 1,5-1 78,3 1 1,2 2 151,1 6 1,-4-1-35,-3 1 1,-2 5 848,2 2-561,-3 2 0,3 4-63,-8 2 0,-1 7-187,-2 8 0,-4 8-46,4 3 0,0 4-76,0 4 1,3 7-101,-4 4 1,5 2-280,-5-1 0,0-3 283,-3 2 0,-1-2-34,1-1 1,0-4-134,-1-1 0,2-5-25,2-2 0,-2-5 18,3-6 0,2-1-75,1-3 1,3-6-359,1-6 13,0-4 1,1 2-799,3-5 542,2 0 835,5-10 0,1-3 0,-1-10 0</inkml:trace>
  <inkml:trace contextRef="#ctx0" brushRef="#br1" timeOffset="112">10628 12906 7796,'0'-11'285,"0"-1"35,0 1 1,5-3-150,2 2 1,2-2 16,-1 7 581,2 2 0,-7 0 250,4 5-605,1 0 0,3 10-179,1 5 0,-1 7-40,0 4 0,0 5 39,-4 7 1,3-1-27,-2 5 1,1-1-182,-2 5 0,4-2 97,-4-2 1,0 1-406,0-4 0,1 2 153,3-2 1,1-6-282,-1-7 0,2-2 145,2-1 1,-6-1-3,2-3 0,-2-3 56,3-4 0,-5-1-292,1 0 21,-6 1 148,3-1 1,-6-1-379,-3-2 1,-2-3 710,-5-5 0,-6 0 0,-1 0 0</inkml:trace>
  <inkml:trace contextRef="#ctx0" brushRef="#br1" timeOffset="113">10491 13420 7764,'5'-10'-178,"2"2"0,5-1-38,3 6 1,-2-5 438,2 4 1,-2 0-170,-2 4 0,0-3 635,1-1 1,0 0-311,4 4 0,-2 0-228,5 0 1,-4 0-176,4 0 0,-4 0-209,4 0 0,-4-5 127,5-3 0,-5 2-98,4-2 0,-1-1-585,1-6 0,2 1 789,-2-5 0,3 0 0,1-4 0</inkml:trace>
  <inkml:trace contextRef="#ctx0" brushRef="#br1" timeOffset="114">11039 12986 7764,'4'-24'0,"-1"-3"0,1 3 343,-4-3 0,1 5 617,3 3 145,-2 2-625,3 6 0,-5 3 106,0 0 1,-4 7-253,0 1 0,0 5-137,4 7 1,0 4-89,0 3 1,1 8 70,3 3 1,-2 5-98,1 3 1,2-2 43,-1 6 0,0-4-153,-4 4 1,0 0-15,0 4 1,-1-6-206,-3-1 0,3-5 78,-3-4 0,1 2-29,0-5 0,1-5 128,-2-3 1,3-5-1,1 2 124,0-4 1,0-4 26,0 0 102,5-6 0,2 3-50,4-5 1,0 0 135,1 0 0,-1-4-101,1 1 0,3-6-24,0 1 0,4 2-125,-4-2 1,4 6 50,-3-2 1,4-1-195,-1 1 1,-1 0 68,1 4 0,-4 0-63,4 0 0,-4 1-96,4 3 0,-5-3-237,2 3 0,-4-2-283,0-2 1,-5 0 731,1 0 0,-6 0 0,4 0 0</inkml:trace>
  <inkml:trace contextRef="#ctx0" brushRef="#br1" timeOffset="115">12158 12780 7784,'0'-11'0,"0"0"429,0-1 1,0 5-55,0-1 1,1 2 96,3-2-220,-3-2 0,4 7 389,-5-4-493,-5 4 1,-2-2 13,-8 5 0,1 5-200,-5 3 0,3 6 80,-3 1 1,0 5-134,-4-1 0,1-1 46,-1 1 1,5 0-68,3 4 1,2-4-11,2 0 1,4-1 21,3 1 0,3 2 84,1-2 0,5-1 1,3 1 0,7-5 39,4 1 0,3 2-22,1-2 1,3 4 138,1-4 0,3 4-75,-3-3 1,3 0 146,-3-1 1,0-1 2,-4 5 0,-1-3-83,1 3 1,-5-5-96,-3 1 1,-3 1 7,-5 0 0,-2 4-157,-5-1 0,-5-1 54,-2 1 0,-9-4-57,-3 4 0,-2-4 16,-2 4 1,-1-5-233,-3 1 0,3-2 9,-3-1 1,3-1-82,2 0 0,0-4 97,3-3 1,2-3 66,6-1 0,3 0-19,1 0 1,4-5 67,-1-3 0,4-2-409,4-1 598,-3-6 0,15-1 0,-4-5 0</inkml:trace>
  <inkml:trace contextRef="#ctx0" brushRef="#br1" timeOffset="116">12546 12838 7795,'0'-12'-95,"0"1"0,0-1 1208,0 1-236,0 5 123,0 0-459,0 6 1,0 7-351,0 4 1,2 7 14,1 9 0,0 2-137,5 5 0,-5 4 11,5 0 0,-4 5-54,3-1 1,-3 3 95,4 0 0,-6-3-151,2 0 0,1-10-112,-1-2 1,4-2 66,-5-5 0,5 1-234,-4-9 0,4 1 135,-5-5 0,1-3-1758,-4-1 1037,0-4 894,0 2 0,-5-5 0,-1 0 0</inkml:trace>
  <inkml:trace contextRef="#ctx0" brushRef="#br1" timeOffset="117">12398 12860 7801,'1'-11'960,"3"0"1,4 0-612,7 4 0,3 0-647,4 4 0,-3 0 341,0-5 1,1 5 243,2-5 1,1 4-129,0-3 0,0 3-34,0-4 1,0 4-294,-1-3 1,5 3 90,0-4 1,-1 2-752,-3-2 1,-1-2 827,-3 3 0,2-4 0,-3 0 0</inkml:trace>
  <inkml:trace contextRef="#ctx0" brushRef="#br1" timeOffset="118">13015 12678 7862,'6'0'0,"0"0"840,-2 0 41,-3 0-477,4 0 1,-5 5-61,0 2 1,0 9 75,0 3 1,-1 7-48,-3 5 0,-2 3-112,-5 4 0,-1 6-6,1 6 0,-4 1-156,-1-2 0,0-2-30,1 3 0,2 2-39,-2 1 0,3-6-109,5-1 1,-2-6-28,5-2 0,0-1-213,4-10 1,0-2 76,0-6 0,4-2-40,0-6 0,3-3-1116,-3-1 582,5-4-452,-8-3 1331,4-12 1,-5-5-1,0-6 1</inkml:trace>
  <inkml:trace contextRef="#ctx0" brushRef="#br1" timeOffset="119">12935 12758 7791,'0'-12'667,"0"1"1,1 1-180,3 2 0,2-1-140,6 5 0,-5 0-81,1 4 0,-1 2 25,5 2 1,-1 2-51,1 5 1,3 10 72,0 1 0,2 9-123,-2-1 1,-3 5 12,4 3 1,0 1-168,-1 3 0,1 2 92,-5-2 1,0-1-192,1 1 0,-1-2 11,1 2 1,-1 1-71,1-5 1,-1-3-63,0-5 0,1-2-146,-1-1 0,1-1 97,-1-7 1,1-2-123,-1-2 1,-3-2-432,-1-2 154,-4-4-135,2 3 422,-5-9 1,-9 4-470,-2-5 0,-5 0 812,1 0 0,-3-10 0,-5-3 0</inkml:trace>
  <inkml:trace contextRef="#ctx0" brushRef="#br1" timeOffset="120">12832 13340 7791,'-12'5'1639,"6"-4"-1160,1 4 0,14-6-847,2-3 0,7 3 268,-3-3 1,6-1 340,-2 1 0,6 1-258,2 3 0,4-4-185,0 0 1,2-1 44,1 1 1,-5-1-170,-2-3 1,-4-2-734,-4 3 1059,2-3 0,-8-2 0,4 1 0</inkml:trace>
  <inkml:trace contextRef="#ctx0" brushRef="#br1" timeOffset="121">13414 12815 7801,'-11'-5'342,"5"-6"511,2-4-717,2 0 1,8 4-261,1-1 0,0 6 387,0 2 0,-4 1-66,0 0 1,3 3 433,-3 0 1,2 6-163,-1 9 1,-2 7-60,1 4 0,-1 10-217,-2-2 1,0 8-128,0 0 1,0 2 49,0 2 0,0-1-169,0-4 0,0 4 3,0-3 1,0-4 23,0-4 0,1-1-322,3-6 1,1-2 30,2-6 1,4-2-121,-4-6 0,-1-1-396,2-2-258,-5-3-629,7-5 1720,-9 0 0,-1-10 0,-6-3 0</inkml:trace>
  <inkml:trace contextRef="#ctx0" brushRef="#br1" timeOffset="122">13095 12872 7767,'0'-12'770,"1"-3"209,3 0 1,8 0-785,11 3 0,0 1-387,4-1 1,-3 1 210,-1 0 1,3-1 128,1 1 0,1-1-100,-2 1 1,4 3 31,4 1 0,0-1-130,0-3 1,-1 0-75,-2 4 1,1-2-458,-6 5 0,-3-3-45,-4 3 1,-5 0 87,1 4 538,3 0 0,0 0 0,5 0 0</inkml:trace>
  <inkml:trace contextRef="#ctx0" brushRef="#br1" timeOffset="123">14042 12689 7830,'-1'6'600,"-3"-2"0,3-4-408,-3-4 0,8 3-122,4-3 0,-2 2 45,2-2-289,-6 3 874,3-4-165,-5 0-500,0 3 1,-5-3 83,-2 5 0,-9 4-110,-3 0 0,-2 5 66,-2-2 1,-4 3 136,1 2 0,-1-1-175,4 1 0,5 4 75,3 3 1,2-1-337,2 1 1,3-4 104,1 4 1,4-1 7,-1 1 0,4 1 97,4-4 0,3 0 26,4-1 0,4-2 3,1 2 1,4 2 24,-1-2 0,4 4-5,3-4 1,-2 2 51,3-2 1,-3-1-98,-1 5 0,-1-4 55,-3 4 1,1-1-78,-5 1 1,0 3 82,-3-3 0,-5-2-5,1 2 1,-5 1 57,0 2 0,-1 0 127,-2-3 1,-5 4 91,-3 0 1,-7 0-85,-4 3 0,-4-2 314,-4-1 1,-2-1-178,-5-3 0,-9 1-159,-3-5 1,-1 0-331,5-3 0,-1-2-448,5-2 0,5-3-211,6-5 1,8 0 771,4 0 0,7-10 0,3-3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17908 15007 6686,'5'-6'1150,"-4"1"1,6 3-500,-4-1-294,-1 1 1,3-4 287,-5 2-468,0 3 0,0-6 287,0 4 3,0 1-55,0-8-385,0 4 0,-2-2 156,-1 1 1,-4 4-277,-4-1 1,-1-1 95,1 1 0,0 1-162,-1 3 1,0 0 26,-4 0 1,2 0-70,-5 0 1,4 0 122,-4 0 0,0 3 41,-4 1 0,5 5 57,3-1 0,-1 2-46,0 1 0,1 1 43,4-1 1,-1 1-26,1-1 1,0 4 161,-1 0 0,1 5-46,-1-5 0,1 4-40,-1-4 0,2 4-33,3-4 1,-2 4-7,5-3 0,0-1-135,4-4 1,0 1 91,0-1 0,1 0-143,3 1 1,3-5 31,4 1 1,0-5 70,1 0 1,-1-1 101,1-2 0,0-2 156,4-1 1,-2-1-104,5-8 0,-2 2 133,2-9 1,7 0-114,-3-4 0,2 0-19,-2 1 1,0-2-130,0-3 0,-2 2 127,-2-6 0,1 1-349,-4-5 0,-1 1-38,-4 0 0,-3 0 5,0-1 1,-5 0-6,5-3 1,-5 5 119,0-5 0,2 8 10,-1-4 0,0 8 19,-4-1 0,0 3 132,0 1 1,0 5-152,0 3 427,0 2-97,0 2 0,-1 1 252,-3 2-233,3 3 152,-4 5 193,5 0-431,0 5 1,0 3 0,0 7 0,3-1 15,1 5 0,0 1 132,-4 7 1,0 2-90,0 5 1,0 4 87,0 0 1,-4 6-251,0-3 1,1 4 145,3 1 1,-4-1-162,0 1 0,0-4 87,4 0 0,0-6-81,0 3 0,0-8-99,0 0 1,0-7-428,0-1-24,0 0 0,1-11-75,3 3-897,-2-7 585,3-3 113,-5-5 1,1 0 209,3 0 0,-3-5 192,3-3 1,-2-2 427,2-1 0,2-6 0,6 0 0,-1-6 0</inkml:trace>
  <inkml:trace contextRef="#ctx0" brushRef="#br0">18091 15087 7937,'0'-6'312,"0"-5"0,0 9 227,0-6-13,0 6 0,0-5 292,0 4-115,0 1-95,0-3-348,5 5 1,-3 0-78,6 0 1,-4 0-46,3 0 1,1 4-42,3 0 1,-2 0 81,3-4 1,-3 4-167,6-1 1,-1 1 9,1-4 1,12 0-85,7 0 0,0-5-3,0-3 0,-6 2-104,7-2 1,-8 0 87,4-8 0,-10 4-106,2-4 1,-6 4 59,2 0 1,-9 0 100,1-4 0,-5 4-12,1-4 1,-4 0-22,0 1 0,-3 0 98,-3 3 0,-4 2-48,-4 2 1,-2-1 21,-2 6 1,-3-1-41,-5 4 1,-1 1-1,-2 3 0,0 4 161,-4 7 0,4-1-91,0 5 0,-6-1-20,2 1 1,0 2-16,11-2 1,-1 7-23,5 0 0,1 1 17,6-4 0,-1 0 0,6-1 1,-1 1-43,4 0 1,1-4-11,3 0 0,0-5 2,7 1 0,-5-2 28,10-2 1,3 0-23,7-4 0,-2 2 20,-1-5 0,-2 0 15,5-4 1,-2 0-19,-1 0 0,0-2 51,0-1 1,1-4-40,3-4 1,-7-1 2,3 1 1,-3 0-4,3-1 0,-5 1-1,-3-1 0,-2-3 40,-2 0 0,-3-2-35,-1 2 1,-4 1 129,1-5 1,1 5-120,-2-1 1,1 2 600,-4 2-41,0 5-304,0-5 0,2 10-216,1-3 83,-1 3 1,10 6-18,-4 3 1,3-1 3,-7 5 0,4-3-141,-4 6 1,3 1 6,-3 0 0,4 3 24,-5-4 1,1 1-62,-4 0 0,4-4-153,0 3 0,1-3-223,-1-4 239,-3 2 181,9-9-110,-9 4 247,4-5 0,-3-1-73,2-3 1,-3 1-34,3-4 1,1-1-2,-1-3 1,4-4 14,0-1 0,-2 1-33,2 4 0,3-6 14,5-2 0,0 1-34,-1-1 0,-1 2 20,5-2 1,-1 2-47,1 6 0,1 0 109,-4 4 0,-1 2 141,-4 5 1,-3 0-146,0 0 1,-1 0 90,5 0 1,-1 5-98,0 2 0,-3 4 17,0 0 1,-5 4 113,5 0 0,-2 6-96,2-2 0,-3 1-24,-5-1 1,4 1 72,0-4 1,0 3-12,-4-4 0,0 0-45,0-3 33,0-1-191,0 0 1,0-3 122,0 0-1412,0-6 645,0 3-394,0-5 1,0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1:12.3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3266 11912 7871,'-11'0'0</inkml:trace>
  <inkml:trace contextRef="#ctx0" brushRef="#br0" timeOffset="1">3255 11878 8047,'-5'-7'2015,"4"-3"-1241,-4 4-547,-1 0 1,4 0 14,-6 6 0,4 0-100,-3 0 0,3 0 89,-4 0 1,5 0 40,-5 0-76,0 0 0,-2 2-37,3 2 0,-3-2-39,2 6 0,-2-1-144,-2 5 1,1 4 96,-1 3 1,0 7-71,-3 0 1,2 6-87,-2-2 1,-2 7 101,2 1 0,0 2-102,3-2 1,5-3 67,-1 3 1,6 2-189,-2-2 0,4 0 2,4-4 0,2-3 114,5-1 1,2-5-75,2 2 0,-1-8 86,5-4 1,0-2 117,4-2 1,0-3-128,0 0 1,3-6 143,1 2 0,1-3-118,-1-1 0,-3-5 212,2-2 1,2-7-29,-1-2 1,0-4-44,-5 1 1,4-3 33,-3 0 1,2-6 113,-6-3 0,1-2 18,-1-1 1,2-2-98,-6-2 0,0-2-129,-3-6 1,-5 0 90,1 1 1,-6 3-128,2 0 1,-5 4 23,-7-4 1,-1 9-96,-10-1 0,-3 8 69,-5 4 1,-5 4-129,2 6 1,-7 6-102,-1 2 0,-7 9 53,0 7 1,3 3-289,-4 4 1,7 3 153,-3-3 0,10-2-532,2 2 1,6-3 31,5 3 0,3-4 825,9 4 0,-3 0 0,3 4 0</inkml:trace>
  <inkml:trace contextRef="#ctx0" brushRef="#br0" timeOffset="2">2958 12289 7201,'0'-6'1785,"0"0"-1376,0 6 0,5-3-65,3-1 1,2 0 167,1 4 1,1 0-14,-1 0 1,4-4-133,1 0 1,4 1 42,-1 3 1,2 0-86,2 0 1,0 0-78,0 0 0,1 0-54,3 0 0,-3-4-13,3 0 0,-3 0-33,-2 4 0,-2 0-128,-1 0 1,-5 0-382,1 0 0,-3 0 221,0 0 1,-5 0-1095,1 0 0,-4 0 106,3 0 1128,-4 0 0,7 0 0,-3 0 0</inkml:trace>
  <inkml:trace contextRef="#ctx0" brushRef="#br0" timeOffset="3">4546 12049 8054,'-7'0'254,"-3"0"347,9 0 203,-4 0-246,5 0-267,5 0 1,1 0-31,6 0 0,3 0 51,0 0 0,5 4-66,-1 0 1,3 1-195,1-1 1,0-2-13,-1 6 0,1-6 0,0 2 1,-1 1-726,-3-1 1,1 1 378,-5-1 1,0-3-804,-3 3 1,-2-2 1108,-2 2 0,2-3 0,-4 5 0</inkml:trace>
  <inkml:trace contextRef="#ctx0" brushRef="#br0" timeOffset="4">4614 12277 8054,'-6'0'191,"1"-1"528,5-3 0,0 3-450,5-4 1,1 4 424,5-3 0,5 3-224,-1-3 1,5 3-166,-1 1 1,4 0-254,4 0 0,-2 0-244,6 0 0,-6 0-182,2 0 1,-3 0-551,-1 0 1,2 0 923,-2 0 0,7 5 0,-6 1 0</inkml:trace>
  <inkml:trace contextRef="#ctx0" brushRef="#br0" timeOffset="5">5847 11992 8021,'-6'0'488,"1"0"108,5 0 1,0 5-30,0 3 0,0 2-94,0 1 0,1 6-155,3 2 1,-1 6-32,4 2 0,-3 4-59,4 0 1,-4 1-258,3-2 0,-3 6 131,4-6 1,-6 2-65,2-6 0,-3-5-184,-1 2 1,4-8-156,0 0 0,1-2-495,-1-2-744,-3-4 453,4-2 1,-4-5 446,3 0 1,-3-2-213,3-1 852,-3-4 0,-1-9 0,0-2 0</inkml:trace>
  <inkml:trace contextRef="#ctx0" brushRef="#br0" timeOffset="6">5710 12026 8021,'6'-11'-123,"-5"-1"0,9 1-184,-2-1 0,6 5 934,1-1 0,4 2-140,-4-2 0,5-1 82,-1 6 0,3-2-185,1 1 1,0 2-160,-1-1 0,3 1 32,1 2 1,-2 0-225,3 0 1,-7 2-7,-1 1 1,-5 0-48,1 5 0,-3-1-19,-4 5 37,-3-1 1,-5 4 21,0 1 0,-11 3-15,-4-4 1,-6 5-80,-6-1 1,-1-1 127,-2 1 0,-2-4-362,5 4 1,2-5-194,6 1 0,2-3-968,6-5 645,5 4 0,2-9 13,8 6 811,2-6 0,10 3 0,2-5 0</inkml:trace>
  <inkml:trace contextRef="#ctx0" brushRef="#br0" timeOffset="7">6441 11901 7976,'-1'-14'529,"-3"2"146,3 3 1,-4 2-143,5-1 0,-1 6 255,-3-2-423,3 2 0,-8 4-99,5 2 1,-5 6-136,1 5 1,2 9 70,-2-1 1,1 11-151,-5 0 0,5 4 30,-1 1 0,2 4-88,-2 2 0,-2 7-644,2-6 1,3-2 425,2-2 1,1-10-450,2-1 0,0-7 335,0-5 1,0-3-96,0-4 1,2-6-191,1-2 0,4-3-704,4-1 1327,1-5 0,-1-6 0,0-7 0</inkml:trace>
  <inkml:trace contextRef="#ctx0" brushRef="#br0" timeOffset="8">6384 11980 7976,'0'-11'0,"0"0"0,0 3 1394,0 0-416,0 6 622,0-8-1140,0 8 0,0-1-199,0 6 1,5 5 165,3 7 0,2 3-145,2 5 1,3 5-307,0 2 1,4 3 126,-4 2 1,6 0-477,-2 3 1,-2-2 265,2 2 0,-3-8-514,3-3 1,-5-3 127,1-1 0,-2-5 9,-2-3 1,-1-3-49,-2 0 0,1-4 118,-6-1 0,2-4-1214,-1 0 1628,-2 4 0,3-6 0,-5 4 0</inkml:trace>
  <inkml:trace contextRef="#ctx0" brushRef="#br0" timeOffset="9">6304 12357 7976,'-17'-3'173,"1"-1"1321,4-5-336,5 8 50,2-10-678,5 10 1,3-4-165,4 5 0,6 0-281,10 0 1,5 0 119,2 0 1,1 0-707,3 0 1,5-1 398,7-3 0,1 3-1367,-9-3 1,0 3 1468,-4 1 0,1-5 0,-1-2 0</inkml:trace>
  <inkml:trace contextRef="#ctx0" brushRef="#br0" timeOffset="10">6795 12060 7966,'0'-11'496,"0"5"442,0-4-214,0 8 476,0-3-363,0 5-496,0 5 1,4 3-105,0 7 0,4 7-106,-5 4 0,5 10-10,-4-2 1,3 2-84,-3-6 1,4 2-166,-4-6 0,1 4-579,-1-8 0,-3 3-490,3-10 1,1 0 533,-1-4 0,3-3-1178,-3 0 1069,0-6 771,-4 3 0,5-5 0,1 0 0</inkml:trace>
  <inkml:trace contextRef="#ctx0" brushRef="#br0" timeOffset="11">6784 12118 7966,'5'-28'95,"1"4"0,6-4 195,-1 5 0,1 4 4,-1 0 1,2 5 107,2-2 0,-2 4 220,2 0 0,1 5-198,0-1 1,4 6-66,-1-2 1,3 3-63,0 1 0,-3 1-146,0 3 1,-1 2-28,1 5 1,-2 1-121,-6-1 0,1 4-6,-1 1 1,-5 0-227,-2-1 1,-3 3-18,-1 5 0,-5 0 112,-2 0 1,-8 1-378,-4 2 1,-3-1 192,-1 1 0,4-2-144,0-1 1,5-4 59,-1 0 0,2-5 142,2 1 0,3-2-239,0-1 246,6-1 1,-3 0 82,5 1 1,5-5-38,3 1 1,2-4 189,1 3 1,2-4-123,2 1 0,-1 1 230,5-1 1,-4-1 46,4-3 1,-3 0 25,3 0 0,-4 0 20,4 0 1,-4 0 125,4 0 1,-5-1 163,1-3 0,2 3-177,-2-3 1,0-2 47,-3-2 1,-1 2-26,1-2 1,-1 1 230,0-5 1,-3 1-102,0 0 1,-5-2 6,5-2 1,-5-2-200,0-2 0,-1-2-41,-2 1 0,0-1-145,0-2 1,0-4 42,0 1 1,-2-1-157,-1 4 0,0-3 83,-5-1 0,6 4-32,-2 4-96,3 5-124,1-2-174,0 9 147,0 2 6,5 15 1,1 3 61,6 10 1,0 5 174,4 2 0,0 5-117,3 3 1,3-2-79,-3 6 1,6-1-37,2 1 0,3-4-169,-3-8 0,-1 1 150,-3-8 0,-1 1 99,-3-9 1,-1 0-227,-3-3 1,-2-5 36,2 1 0,-2-6-1199,-2 2 179,-5-3 182,-1-1 1171,-5 0 0,0-5 0,0-1 0</inkml:trace>
  <inkml:trace contextRef="#ctx0" brushRef="#br0" timeOffset="12">7298 12380 7966,'-11'0'0,"-1"0"1295,6 0-341,-4 0-639,8 0 0,-1 0-92,6 0 1,7 0 151,6 0 0,4 0-192,-1 0 0,8 0-210,3 0 0,4-4-124,4 1 0,-1-5-384,5 4 0,-1-3 271,1 3 67,2-5 0,-8 3 0,3-6 1</inkml:trace>
  <inkml:trace contextRef="#ctx0" brushRef="#br0" timeOffset="13">7972 12083 7977,'-5'-23'0,"0"6"0,-3 1 0,-1 8 211,5 0 0,1 4 572,3-3 826,0 4-733,0-2-604,0 5 0,3 5 92,1 3 1,4 7-141,-4 4 1,4 4-197,0 3 1,-3 0 61,-1 4 0,1-1-46,-1 2 0,0-1-239,-4-7 0,0 1-295,0-9 1,0 1 210,0-5 1,0-3-478,0-1 101,0-4 424,0 2 1,0-6 216,0-3 0,0-2-77,0-6 0,0-3 59,0 0 1,0-6 23,0 2 0,-2-2 118,-1-2 0,0-1 3,-5-3 1,5 2-6,-5-6 1,5 1 21,0-4 0,1 3-64,2 1 0,0 8 146,0-1 1,0 12 131,0-1 188,0 9-381,5-2 1,2 10-69,4 2 0,1 5 2,-1 3 0,4 3-13,0 4 1,6-2-173,-2-1 0,0 0 68,4 3 0,-3-4-252,7-3 0,-3-3 103,-1-5 0,-1-1-12,1-6 1,-4 0 147,0 0 0,-5-2-9,2-2 1,-4-2 120,0-5 1,-1-1 2,0 1 1,1-1 162,-1 1 1,-1-2-53,-2-2 1,2 2 69,-2-2 1,1 2 334,-2 2-283,4-5 1,-9 4-160,6 1 0,-6 3 161,2 4-98,-3 3-248,-1 6 0,0 8-27,0 10 1,0-1 94,0 1 1,-4 5-439,1 3 0,-1-2 200,4 1 1,0-3-861,0 3 1,1-8 181,3 1 1,4-8-60,7 0 0,-1-2 290,5-2 658,0-4 0,4-2 0,-1-5 0</inkml:trace>
  <inkml:trace contextRef="#ctx0" brushRef="#br0" timeOffset="14">8794 11958 7977,'-1'-12'0,"-3"1"776,3-1 0,-6 5-248,4-1 0,0 6 117,-5-2 1,5 4-104,-5 4 1,4 3-77,-3 8 0,3 3-73,-4 5 1,6 0-120,-2 0 0,3 1-359,1 3 1,0-2 151,0 5 0,5-3-164,2 3 1,7-4 118,1 0 0,6-3-638,-2-4 0,0 0 163,4-7 1,-3 0 47,7-8 1,2 0-56,1-4 0,-1 0-8,2 0 1,-7-4-404,-1 0 1,-2-3-247,-5 3 1117,-1-5 0,-4-2 0,1-7 0</inkml:trace>
  <inkml:trace contextRef="#ctx0" brushRef="#br0" timeOffset="15">8726 12197 7977,'-23'6'655,"5"-5"1013,1 4-1540,11-5 1,6 0 2,8 0 1,3 0-105,4 0 1,8-4 131,8 0 1,-2-3-575,1 3 0,5-5 228,3 1 1,-4 2-793,-4-2 0,-4 1 979,0-5 0,4 1 0,-1 0 0</inkml:trace>
  <inkml:trace contextRef="#ctx0" brushRef="#br0" timeOffset="16">8748 11935 7958,'-17'0'0,"1"-5"0,9-3 1409,2 3-1017,5-5 1,1 9 540,3-3 0,0-1-504,7 1 1,3-4-247,9 5 0,1-3-201,3 3 0,3 1-324,8-1 1,-1 1-172,5 2 0,-2 0 195,2 0 318,3 5 0,-10 2 0,5 4 0</inkml:trace>
  <inkml:trace contextRef="#ctx0" brushRef="#br0" timeOffset="17">9536 11992 8011,'0'-12'599,"-3"5"-357,-1-1 0,0 4 202,4-3 367,0 4 410,0-2-801,0 5 0,0 5-108,0 3 0,1 7-116,3 4 0,-3 3 32,3 1 0,1 1-502,-1 2 0,0-2 258,-4 3 0,4-3-790,-1-1 1,1-4 469,-4 0 0,0-9-1009,0 2-220,5-3 1565,-3-3 0,8 4 0,-4-4 0</inkml:trace>
  <inkml:trace contextRef="#ctx0" brushRef="#br0" timeOffset="18">9297 11935 8011,'5'-12'0,"1"5"678,5-1 0,2 4-168,2-3 0,3 4 147,5-1 1,1 2-193,3-2 1,-1 3 5,9-3 0,-7 3-80,6 1 1,-4 0-124,1 0 0,0 0-192,-4 0 1,0 0 90,-4 0 1,-4 0-183,0 0 0,-5 5 125,1 2 1,-6 0-233,-2 0 1,0 2-134,0 6 1,-2-1 166,-5 5 1,4 0 13,0 4 0,0 0 64,-4 0 1,0 1-231,0 3 0,0-3 78,0 3 1,0-3-177,0-2 0,0 0 44,0-3 1,5 1 164,2-4 1,0-5 78,0-3 0,5-2 101,3 2 1,0-3 8,-3-5 0,3 0-144,0 0 1,5 0-143,0 0 1,-4-4 140,-1 0 1,2-5-766,-2 2 0,-4 0-5,-3 0 855,-5 4 0,7-12 0,-4 2 0</inkml:trace>
  <inkml:trace contextRef="#ctx0" brushRef="#br0" timeOffset="19">9685 12175 7932,'-6'0'1674,"0"-2"-1105,6-1 1,7 0-458,4-5 1,2 6-7,6-2 1,0 2 222,4-2 1,1 1-164,3-4 1,2 0-149,5 0 0,4-2-97,0 5 0,-4-1-426,-3 1 1,-6 3-708,2-3 0,-8 1 252,-4 0 960,-2 1 0,-2-8 0,1 4 0</inkml:trace>
  <inkml:trace contextRef="#ctx0" brushRef="#br0" timeOffset="20">9788 11958 7932,'0'-17'227,"0"4"-43,0-2 0,5-1 358,2 1 1,5-1-215,3 5 0,-1-1-65,5 1 1,1 3 36,7 1 0,-3 4-67,3-1 1,-3 3-51,-1 1 1,2 1 36,-2 3 0,2 3-188,-6 4 0,-2 6 31,-2 2 1,2 2-10,-2 2 0,0 1 43,-4 3 0,-3-2-136,0 6 1,-1-5 45,5 5 1,-5-6 39,1 2 0,-2-1-91,2-3 1,1 3 64,-5-7 1,3-3-443,-3-1 0,1-2-481,-1-2-431,-3-4 401,4-2-382,-5-5 1314,0 0 0,-5-5 0,-1-2 0</inkml:trace>
  <inkml:trace contextRef="#ctx0" brushRef="#br0" timeOffset="21">10073 11992 7932,'5'-23'0,"2"4"553,4 0 0,2 1-139,2-1 0,3-1 61,5 5 1,-1-1-88,1 5 1,4 1 95,0 2 0,-1-1-149,-3 6 1,4-1-9,-1 4 0,1 0-281,-4 0 0,0 4 143,0-1 0,-6 6-272,-1-1 0,-4 2 121,0 1 0,-6 5-381,-2-1 0,-3 1 18,-1 0 0,-5 1-86,-3 6 0,-7 0 109,-4 0 1,-4-3 10,-3 3 1,5-3 237,-2 7 0,4-4-42,0-4 0,4 2 112,8-2 0,-2-2-114,5-2 1,0-2 260,4-2 0,0 1 83,0-1 1,5-3 68,3-1 0,-2-4-100,2 1 0,3-3-132,4-1 0,2 0-543,-2 0 0,3 0 236,5 0 1,-2-1-250,-2-3 0,2 1 217,-6-4 1,4 3 254,-4-4 0,5 1 0,-2-5 0</inkml:trace>
  <inkml:trace contextRef="#ctx0" brushRef="#br0" timeOffset="23">3141 13294 7866,'0'-12'12,"-4"5"119,0-1 0,-1 6 458,1-2 18,3-2 269,-4 4 73,5-8-260,0 9-567,0-4 1,0 6 78,0 3 0,5 6 239,3 5 0,6 9-56,1-1 0,4 4-130,-4-1 0,4 0-31,-4 4 0,2-3 12,-2 3 0,-2-3-198,2 4 1,1-2 117,0 1 1,3 2-105,-4-5 1,1 3 86,0-3 0,-4-2-229,4-6 1,-4 1 13,0-4 1,-2-1-59,-3-4 0,4 1-243,-4-1 272,-2-5 0,2 3-1328,-4-5 633,-1 0-1280,3-4 643,-5 0 1,-1-5 665,-3-3 772,2 3 0,-8-10 0,4 2 0</inkml:trace>
  <inkml:trace contextRef="#ctx0" brushRef="#br0" timeOffset="24">3563 13248 7952,'-3'-11'0,"-1"-1"651,0 6 1,4 0 332,0 2 486,0 3-465,0-4-518,-5 5 0,-2 5-422,-4 2 0,-2 8 88,-2 4 1,-3 8-15,-4 4 1,-5 3 45,0 4 1,-4 1-429,0 3 1,-1 1 172,2-5 0,1 0-129,2-3 0,2-1 10,-6 0 0,7-5 82,1-2 1,2-3-165,5-1 1,1-5 90,4-3 1,4-2-289,4-2 0,1-3-155,2-1-1422,0-4 2140,5 2 1,7-5-1,6 0 1</inkml:trace>
  <inkml:trace contextRef="#ctx0" brushRef="#br0" timeOffset="25">4306 13442 7836,'-12'0'-314,"6"0"978,-4 0 178,8-5 216,-3 4-437,5-4-130,0 5-137,0 5 1,2 1-83,1 6 1,4-5 51,4 1 0,1-2-80,-1 2 1,1-2 129,-1-2 1,4-3-95,0 3 1,2 1-64,-2-1 0,2 0-36,2-4 0,1 0-89,-5 0 0,4-4-598,-4 0 0,4-1 336,-3 1 0,-1 3-2329,-4-3 1820,1 3 0,-5-3-2050,1 0 1504,-5 1 1225,2 3 0,-16 0 0,-1 0 0</inkml:trace>
  <inkml:trace contextRef="#ctx0" brushRef="#br0" timeOffset="26">4306 13602 7849,'-12'7'375,"1"3"681,4-9-17,2 9-666,5-9 0,5 6 301,3-3 0,2-3-238,2 3 0,3-3 209,0-1 1,5 0-322,-1 0 0,3 0-266,1 0 0,0-1-292,0-3 1,-1 3-573,1-3 1,0 3-2341,0 1 3146,0 0 0,0 5 0,-1 1 0</inkml:trace>
  <inkml:trace contextRef="#ctx0" brushRef="#br0" timeOffset="27">5882 13442 7852,'0'-17'547,"0"0"1,4 9 238,-1 1-216,1 4 594,-4-2 9,0 5-985,-5 5 1,3 5-1,-6 6 0,0 4 21,-3-1 1,3 3-28,1 0 1,4 0-189,-1-3 0,3 3 83,1-3 0,5-2-233,3 2 1,7-5 86,4 2 1,4-4 98,4 0 1,-2-6 75,5-2 1,2-3 105,6-1 1,-2-5-106,2-2 0,-7-7 97,0-2 1,-6-3 30,2 4 1,-7-5-75,-1 1 1,-6 1 52,-2-1 1,0 4-46,-8-4 0,1 1-171,-4-1 0,-2-3-92,-6 3 0,0-1-198,-7 1 0,-4-1 115,-4 4 1,-1-1-50,-6 5 1,-2 0-391,-6 8 1,2 0 231,-2 4 0,8 0-202,3 0 1,4 5 147,4 3 0,3 2-462,4 1 0,2 4 82,3 1 818,2-1 0,0 1 0,-2 2 0</inkml:trace>
  <inkml:trace contextRef="#ctx0" brushRef="#br0" timeOffset="28">6556 13282 7929,'0'-11'1187,"-5"0"-280,3 4-230,-3-3 448,5 9-686,0-4 0,0 6-323,0 3 1,4 6 160,0 5 0,3 6 14,-3-2 0,4 2-222,-4 2 1,3 0-219,-3 0 0,0 0-402,-4-1 1,0-3 295,0 0 1,0-5-657,0 2 1,4-8-159,-1 0-965,1 0 856,-4-2 1178,0-1 0,0-5 0,-5-5 0,-1-1 0</inkml:trace>
  <inkml:trace contextRef="#ctx0" brushRef="#br0" timeOffset="29">6419 13248 7929,'0'-18'0,"1"1"465,3 1 1,-2 4-82,6-3 0,-4 3 455,3 4-407,1-2 0,4 5-17,4-2 1,-2-2-249,5 5 0,0 0 27,4 4 1,-1 0-115,1 0 0,0 0 93,0 0 0,0 1-212,0 3 0,-6-1 64,-1 4 1,-4 1-237,0 3 1,-2 1 11,-3-1 0,0 1-297,-3-1 397,-3 1 0,-1-1 51,-8 0 0,-2 1 161,-1-1 1,-2 1-130,-2-1 0,2 0 71,-2 1 0,-2-1-48,2 1 1,1-5 345,7 1-166,-4-6-137,10 9 1,-4-9-16,5 6-17,0-6 0,5 7 48,3-5 1,2 4-28,1-5 0,2 5 102,2-4 0,-1 3-101,5-3 0,-1 4 58,1-4 1,-1 3-40,-3-3 0,-2 4 5,2-4 1,-2 3-31,-2-3-134,1 5 1,-6-3 5,-2 6 1,-3-1 67,-1 0 1,-1-3 122,-3 0 0,-6 3-96,-6 4 0,-4 1 84,1-5 1,-6 0-71,-2 1 0,-3-1 13,3 1 1,0-2-178,5-3 0,4 2-230,3-5 1,6 0-2054,1-4 1099,5 0-960,-2 0 1474,21 0 819,-7-5 0,22-7 0,-7-5 0</inkml:trace>
  <inkml:trace contextRef="#ctx0" brushRef="#br0" timeOffset="30">7275 13237 7849,'0'-12'0,"0"-4"508,0 3 1,4-3 1993,0 4-1100,0 6-1010,-10-4 1,-1 8-352,-8-1 1,1 1-75,-5 2 0,0 7-84,-4 4 0,-1 1 186,-3 3 1,3-1-57,-3 1 1,3-1-44,1 5 1,5-5-93,3 1 0,4-2-20,3-2 1,3 1 69,5-1 1,0-3-40,0-1 0,1 1 162,3 3 1,8 1 2,7-1 1,2-3-35,2-1 1,0-3 0,0 4 0,0-6 59,-1 2 1,0 1-62,-3-1 1,1 4 65,-4-4 0,-1 4-46,-4 0 1,-1-2-62,-2 2 1,1 0 56,-5 3 0,0 0-51,-4 1 0,-6-1 74,-1 1 0,-8 0 4,-4 4 1,-3-4-14,-1 4 0,-4-2 11,1 1 1,-5-6-318,5 2 0,-2-2 101,1 2 1,8-3-1921,0 0 903,5-6 1173,8 3 0,-4-5 0,3 0 0</inkml:trace>
  <inkml:trace contextRef="#ctx0" brushRef="#br0" timeOffset="31">7435 13374 7849,'0'-12'0,"0"5"656,0-1-317,0 1 1,0-1 215,0 0 0,0 5 211,0-5 158,0 5-158,0-2-307,0 5 0,0 7-296,0 4 0,4 2-78,0 6 1,-1-4 92,-3 4 0,4 0-260,0 4 0,4-4 80,-5 0 0,6-1-367,-1 1 1,6 1 150,1-5 0,5 1 6,-1-5 1,3-1 24,1-2 1,0-3-74,0-5 1,-1 0-417,1 0 0,0 0 236,0 0 1,-5-5-619,-3-3 0,-2 2 101,-2-2 957,-5 1 0,-1-5 0,-5 1 0</inkml:trace>
  <inkml:trace contextRef="#ctx0" brushRef="#br0" timeOffset="32">7378 13477 7996,'0'-7'980,"1"1"-283,3 2 0,4 3-694,7-3 1,-1 2 19,5-2 0,0 2 21,4-1 1,3-4 99,1 0 1,3 2-466,-3 1 0,0-1-210,-4 1 1,-1-1-438,1 1 0,-5 1 968,-3-4 0,-2-1 0,-2-3 0</inkml:trace>
  <inkml:trace contextRef="#ctx0" brushRef="#br0" timeOffset="33">7481 13305 7921,'0'-11'1336,"5"-1"-838,2 1 0,5 3-397,3 1 0,-1 0 130,5 0 1,1-3 185,7 2 0,-3-1-56,3 2 0,1-2-143,-2 5 1,1-4-145,-4 4 0,0 1 87,-1 3 0,-3 0-50,1 0 1,-7 0 134,3 0 0,-4 3-159,0 1 1,-1 6 10,1 2 0,-1 1 35,1 6 1,-1 0-61,0 3 1,-3 3-147,0 1 0,-5 0-97,5 4 0,-5-5 87,0 2 1,2-3-407,-1-1 0,1-1 244,-1-3 1,-3-3-495,3-4-140,3-1-523,-6 0 450,4-4 11,-5-2 264,0-15 0,-4 2 366,0-7 1,-5 1 310,2-1 0,-5 1 0,-3-5 0,2 5 0,-2-2 0,4 0 0,3 1 0,-1-6 0,5 2 0,1 0 0,3-3 0,0 1 0,0-5 0,5 0 120,2 0 1,7 1 259,2-1 1,3 5 269,-4 2 0,5 5-215,-1-1 1,3 3 152,1 0 1,-4 5-171,0-1 1,-2 5 17,2 0 1,-1 1-170,-3 2 0,-2 5 0,2 3 1,-2 2-207,-2 2 1,-4 5-10,-3 6 0,-3 1-376,-1 7 1,-5-2 222,-3 1 0,-6 0-380,-1-4 0,-4-2 241,4 3 1,-4-7 150,3-1 0,3-3 23,5 3 0,-1-5 127,5 1 1,0-3 202,4 0 1,0-5-108,0 1 0,2-2 248,1 2 0,4-2-109,4-2 0,1-3-321,-1 3 0,6-2-224,2-2 0,-2 0-445,2 0 0,-1 0 186,1 0 1,2-2 507,-6-2 0,0-2 0,-4-5 0</inkml:trace>
  <inkml:trace contextRef="#ctx0" brushRef="#br0" timeOffset="34">8486 13271 7921,'-5'-11'199,"0"-1"167,-3 1 0,-1 3 405,5 1-232,0 4 410,4-7-194,0 9-347,0-4 0,0 6-72,0 3 0,6 6 19,1 5 0,3 5-182,2-1 0,-1 3 14,1 1 0,-1 1-206,0 2 0,1-1 87,-1 1 0,1-3-347,-1-4 0,0 1 185,1-4 1,-4-1-15,-1-4 1,-4-3-101,0 0 63,4-6 477,-6 3 60,4-5 0,-4-5-191,3-3 1,-2-6-112,1-1 0,4-5-73,0 1 0,0-3 79,0 0 0,-3-1-292,4 0 1,-5-4-56,5 1 0,-4-6-71,4 1 0,-6 3-233,2 2 1,1 2-559,-1 1 1,0 9-85,-4 2 0,1 9-34,3-1 363,-3 3 868,9 6 0,-9 1 0,15 10 0,-4 2 0</inkml:trace>
  <inkml:trace contextRef="#ctx0" brushRef="#br0" timeOffset="35">8863 13511 7921,'6'5'908,"-1"-4"1,-4 4-85,3-5-532,-3-5 0,6-1 375,-3-6 0,-2 1-225,6 0 1,-2-2-143,2-2 1,-2 1-82,-2-5 0,-3 3-252,3-3 1,-3 0 50,-1-3 1,0-5-167,0 0 1,0-1 115,0 2 1,0 2-91,0-3 0,0 0-222,0 4 1,0-1-163,0 9 497,0 0 0,0 7-52,0 1 1,1 4 103,3-1 0,0 12-1,7 3 1,-2 10 136,7 1 1,1 6-121,2 7 0,-1-1 102,1 0 0,-4 2-145,4 2 0,-3-4 40,3 0 1,-4-1-484,4-6 1,-5 0 187,1-5 1,-2-4-621,-2-3 1,1-2-592,-1-1-210,-5-6 1660,-1 4 0,-5-9 0,0 4 0</inkml:trace>
  <inkml:trace contextRef="#ctx0" brushRef="#br0" timeOffset="36">8805 13442 8051,'-6'0'388,"1"-1"225,5-3 0,3 2-170,4-6 1,2 6-151,10-2 1,1 3-127,7 1 1,2-2-14,6-2 0,3 3-163,0-3 0,0 3-331,-4 1 0,3 0-1880,-3 0 2220,-2 0 0,-4 0 0,1 0 0</inkml:trace>
  <inkml:trace contextRef="#ctx0" brushRef="#br0" timeOffset="37">9411 13214 7884,'-5'-11'1286,"3"-1"600,-3 6-782,5 1-632,0 5 0,0 9-111,0 2 0,0 8-326,0 0 1,2 3 114,1 0 1,-1 1-483,2 0 1,-2 0 41,2 0 1,-3-2-136,3-2 0,-3-2-1524,-1-6 63,0 1 1886,0-1 0,0-4 0,0-2 0</inkml:trace>
  <inkml:trace contextRef="#ctx0" brushRef="#br0" timeOffset="38">9217 13168 7885,'0'-18'0,"5"1"751,2 1 0,5 4-193,3-3 1,3 6 4,5 1 1,-1 2-214,1-2 1,1-1-144,3 5 1,-2 1 17,6 3 1,-6 0 16,2 0 0,-2 0-207,2 0 0,-7 3 72,3 1 0,-4 5-250,0-1 1,-1 1 76,-3-2 1,-2 7-21,2-2 1,-2 3 177,-2 0 0,-3-1 120,-1 5 0,1 0-61,3 4 0,-4 4-66,-3-1 1,1 5-116,-2-5 0,1 1 156,-4-4 1,4 2-265,0-2 0,0 1-134,-4-9 1,0 1-152,0-5 1,0 0-751,0 1-845,0-6-558,0 4 2576,0-8 0,0 3 0,0-5 0</inkml:trace>
  <inkml:trace contextRef="#ctx0" brushRef="#br0" timeOffset="39">10050 13214 7859,'-10'-15'0,"3"-1"2128,2 1-874,5 4-209,0 4-275,0-3-79,0 9-568,-6 6 1,0 4-220,-5 10 0,-2 0 134,-2 4 1,2 4-135,-2-1 1,0 5-308,3-5 1,0 5 227,8-5 0,0 1-334,4-4 0,5-1 167,3-3 1,3-3 51,4-5 1,3-4 165,5-3 0,3-3 22,1-1 1,4-1 153,-5-3 0,5-3-68,-5-4 0,1-2 285,-4-2 1,0 1-125,0-5 1,-4 1 414,0-1 1,-7-2-207,0 2 0,-2-4-27,-6-4 1,-1 3-134,-3-3 0,-5 2-109,-2-2 0,-7 3-29,-1-2 1,-6 5-302,2 2 0,-6 7-343,-2 0 0,1 6 295,3 6 0,1 0-619,3 0 0,3 1 21,4 3 1,6 2 890,2 6 0,-2 4 0,-1 2 0</inkml:trace>
  <inkml:trace contextRef="#ctx0" brushRef="#br0" timeOffset="40">10393 13237 7886,'0'-12'0,"0"-4"0,4 2 1408,0-5 1,4 5-619,0-1 1,-2 6 102,2 1-159,-5 6-347,2-3 1,-5 6-273,0 3 1,0 3-151,0 8 1,0 3 13,0 5 1,-4 5 148,0 2 0,0 3-347,4 2 0,-4-5 150,1 1 1,-1-5-375,4 5 0,0-10 130,0 2 1,0-8 10,0 1 0,0-8 20,0 0 330,5-5 246,-4 2-212,4-5 0,-5-2-6,0-1 0,0-4-69,0-4 0,-1-1 231,-3 1 1,3 0 21,-3-1 1,2 0 18,-2-4 0,2 4-52,-1-4 1,1 2-117,2-1 0,0 2-419,0-2 238,0 3 1,2 4-277,1 0 242,4 6 0,6 2-350,2 7 0,-3 5 117,4 3 0,-2-1 5,1 5 1,-1-4 166,5 4 1,0-3 212,4 3 0,-2-5 184,-2 1 0,3-3-110,-3 0 1,3-6 571,0-2 1,0-3-277,-3-1 0,1 0 195,-5 0 0,5-5 57,-5-2 0,0-5 146,-4-3 0,-3 1-299,0-5 1,-6 0-27,2-4 1,-3 0-407,-1 0-85,-5 1 0,-1 9 0,-6 3 0</inkml:trace>
  <inkml:trace contextRef="#ctx0" brushRef="#br0" timeOffset="41">10804 13260 7903,'-5'-16'320,"-3"1"0,-2 0 929,-1 4-1200,-1 4-49,1 2 0,0 10 0,-1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2:09.90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5493 7504 8293,'0'-8'22,"0"0"411,0 6 102,0-8 182,0 8-173,0-3-99,0 5-369,0 5 1,0 5-38,0 6 1,0 4-10,0-1 0,0 3 25,0 0 1,4 5-76,0 0 1,1-1 113,-1-3 1,-3 1-231,3 3 1,-3-4 134,-1 0 1,4-2-119,0-6 0,1 5 68,-1-5 1,-3 0 20,3-4 0,-2 1 37,2-1 0,-3-3 31,3-1-51,3-4 25,-6 7-419,4-9 153,-5 10-917,0-10 6,0 4 1165,0-5 0,0 0 0</inkml:trace>
  <inkml:trace contextRef="#ctx0" brushRef="#br0" timeOffset="1">5413 7538 8221,'4'-12'-2,"0"1"0,0 3 53,-4 1 0,4-1 239,0-3 1,3 3-64,-3 0 0,5 5-40,-2-5 1,4 4 71,0-3 1,4 3-155,0-4 1,2 4 112,-2-3 0,2 3-194,2-4 1,2 5 21,-2-5 1,3 5-110,1 0 0,3 1-6,1 2 0,-3 0 29,-1 0 0,-4 0-135,4 0 0,-2 5 74,-5 3 0,-1 2-25,-4 2 0,-1 0 105,-2 3 0,-3-1-159,-5 5 0,-1-3 86,-3 3 1,-4-4 34,-7 4 1,-6 0 197,-6 4 0,-5-4-111,2 0 1,-3-1 108,-1 1 1,1-3-123,2-4 0,4-1 62,8 1 0,3-6-10,5-2-274,4-3-315,2-1-45,5 0 0,6 0 567,6 0 0,4-5 0,7-1 0</inkml:trace>
  <inkml:trace contextRef="#ctx0" brushRef="#br0" timeOffset="2">6099 7595 8122,'0'-12'-499,"0"5"1783,0-1-329,0 6-32,0-3-166,0 5-705,-5 0 0,-2 5 123,-4 2 1,1 3-186,2 2 0,-2 3 65,2 0 0,-2 6-100,-1-2 0,1 1 8,2-1 0,3 3-70,5-3 1,0 2 85,0 2 1,0-4-122,0 0 1,5-5-38,3 1 1,3-2-39,4-2 1,-1 0 65,5-4 0,0 2 87,4-5 0,0 0 29,0-4 1,0-5-54,0-3 1,3-2 167,1-2 1,-1-3-148,-3 0 1,0-4 219,0 4 1,-4-6 65,0 2 0,-9-1 149,2 1 1,-5-3-85,1 3 1,-3-3-61,-5-5 0,-1 3 12,-3-3 0,-6 3-81,-6 1 1,-8 0-168,2 1 1,-5 4 141,0 3 0,2 7-305,-6 4 0,5 3-219,-5 1 0,10 6-241,-2 6 0,4 4-125,0 7 1,6 0 759,6 0 0,-1 5 0,-4 1 0</inkml:trace>
  <inkml:trace contextRef="#ctx0" brushRef="#br0" timeOffset="3">6773 7469 8058,'0'-7'0,"0"-1"0,0 4-205,0-3 0,0 3 239,0-4 1,0 4 498,0-3-233,0 4 0,0-3 321,0 2-240,0 3 115,0-4-252,0 0 221,0 3-391,0-3-139,0 5-99,0 5 177,-6 2-90,5 4 100,-9 1 0,9-1-31,-3 0 1,-1-3 67,1 0-45,0-1 0,4 5 15,0-1 1,2-3-6,1-1 1,0 1 54,5 3 1,-5 0-53,5-4 0,1 3 119,6-2 1,-1-2-105,5 2 0,-1-2-27,1 2 1,2 1 40,-2-6 1,2 6-93,-2-1 1,2 1 54,-2-2 0,-2 4-9,-2-4 1,-2 3-175,-2 2 0,1-5 100,-1 1 0,-5 0-30,-2 3 1,-2-3 60,-2-1 0,0 1 28,0 3 0,-7-1-32,-4-2 1,-2 2 9,-6-2 0,0 2 40,-4 1 0,0 0 8,0-4 1,1 3-9,-1-2 0,0-3-16,0-1 1,2 1 17,1-1 1,0 0-21,5-4 0,0 0 70,3 0 0,1 0 2,-1 0 9,6 0-199,1 0 1,5-2-584,0-2 249,0 3 0,1-4 147,3 5 0,-1 0 309,4 0 0,6-5 0,5-1 0</inkml:trace>
  <inkml:trace contextRef="#ctx0" brushRef="#br0" timeOffset="4">7298 7446 8067,'0'-7'-1479,"0"-1"1979,-5 6 1,4-5 398,-3 3-504,3 3 1,1-3-121,0 8 0,-2 3 23,-2 4 1,3 0-65,-3 1 0,3 1-38,1 2 0,0 3-2,0 4 0,0 1-166,0 0 0,4 0-95,0 0 0,3 0 94,-3-1 0,5-3-154,-1 0 1,-2-5 52,2 2 0,-6 0-16,2-1 1,1-3 68,-1-5 0,1 0-289,-1 0 23,-3 4-80,4-10-827,-5 4 398,0-5 796,-5 0 0,-1-5 0,-6-2 0</inkml:trace>
  <inkml:trace contextRef="#ctx0" brushRef="#br0" timeOffset="5">7035 7504 8109,'-6'-12'722,"1"1"0,6 3-313,3 0 1,6 6-121,5-2 1,7 3-161,1 1 1,5-4-33,6 0 1,1-1 88,3 1 0,-2 2-184,2-6 1,-4 4 86,-3-3 1,1 3-222,-6-4 1,5 2 80,-5-2 0,0-1-317,-7 6 1,1-5-19,-5 4-1243,0 0 1629,-8 4 0,3-5 0,-4-1 0</inkml:trace>
  <inkml:trace contextRef="#ctx0" brushRef="#br0" timeOffset="6">7766 7435 8104,'-5'-6'135,"4"-5"0,-6 10 519,4-3-180,1-2 223,-3 5-431,0-4 1,4 6-79,-3 3 0,-1 2 5,1 6 0,1 3-58,3 0 0,1 5-140,3-1 0,-3 4 71,3 4 1,1-3-242,-1 3 1,3 1 107,-3-2 0,0 0-218,-4-7 1,4-2 146,-1-1 1,1-4 16,-4 3 1,4-6 107,0-1 0,0-4 23,-4 3 4,0-4 329,0 7 40,0-9-154,0 4 236,0-5-328,5 0 0,1 0-47,5 0 0,1 0-1,-1 0 1,5 0-5,-1 0 0,5-3 0,-1-1 0,3-1-9,1 1 0,-1 3-16,1-3 1,-1-1 44,-3 1 0,1 0 112,-5 4 1,1-4 265,-5 1-1922,0-1 126,1 4 408,-6 0 1,-2 0 416,-8 0 1,-2 0 487,-6 0 0,-4 0 0,-2 0 0</inkml:trace>
  <inkml:trace contextRef="#ctx0" brushRef="#br0" timeOffset="7">7732 7663 8167,'1'-6'406,"3"2"1,-1-1-29,4 1 0,1 1 2,3 3 0,1 0-81,-1 0 0,2 0-175,2 0 0,-2 0 10,2 0 1,1 0-197,0 0 0,3 0-364,-4 0 0,5-4 302,-1 0 0,-1-4-253,1 5 1,-5-3 168,1 3 1,-6 0 207,-1-5 0,-6 1 0,3-5 0</inkml:trace>
  <inkml:trace contextRef="#ctx0" brushRef="#br0" timeOffset="8">7721 7435 8127,'11'-6'-10,"-3"-3"188,-1 5 0,5-4 58,3 5 0,5-5 3,-1 4 0,3-1 46,1 1 1,-1 2-74,1-6 0,0 4-144,0-3 0,0 4-535,0-1 1,-4-1 325,0 1 1,-5 1-1424,1 3 995,-2 0 569,-2 0 0,0 0 0,1 0 0</inkml:trace>
  <inkml:trace contextRef="#ctx0" brushRef="#br0" timeOffset="9">8223 7378 8227,'0'-6'948,"0"0"-575,0 6 0,4 6-113,0 1 0,-1 8-30,-3 4 1,4 4-97,0 4 1,1 0-208,-1 7 0,-2-4-300,6 5 0,-4-2 267,4-7 0,-2 1-123,1-4 0,4-4 75,-4 0 1,-2-5 141,-1 1 0,1-6-66,-1-2 1,1-3 58,-1 4-123,-3-6 77,4 3-624,-5-5 0,-1 0 689,-3 0 0,-2-5 0,-6-1 0</inkml:trace>
  <inkml:trace contextRef="#ctx0" brushRef="#br0" timeOffset="10">8212 7446 8204,'0'-11'71,"0"0"0,0-1 163,0 1 0,6-1 27,5 1 1,1 3 134,3 1 1,2 0-135,-2 0 1,5-2-158,-1 5 0,1 0 157,-1 4 1,3 0-250,-3 0 0,-1 0 74,1 0 1,-5 5-211,1 3 0,-2-1-1,-2 5 0,-1-3-131,-2 6 0,-3-1 60,-5 1 1,0 2 118,0 2 0,-5 2-120,-3-2 0,-3-1 48,-4 1 1,-2-4 23,-2 4 1,-2-1 48,1 1 0,4 2 60,1-6 1,2 1-27,2-1 0,0-2 12,4 2 0,2-2 48,5-1 1,0 0-60,0 3 0,5-6 222,2 3 1,4-3-62,0 2 0,4-1 113,1-2 0,4 1 1,-1-6 0,2 1 18,2-4 1,-4 2-205,0 1 0,-3-1 6,3 1 0,-5-1-663,1-2 0,-3 0 335,0 0 0,-1 0 273,1 0 0,-1 5 0,1 1 0</inkml:trace>
  <inkml:trace contextRef="#ctx0" brushRef="#br0" timeOffset="11">8817 7435 8197,'0'-8'-1018,"0"1"1095,0 4 0,0-3 1430,0 2-458,0 3-678,0-4 1,0 6-254,0 3 0,-4 3 143,0 9 1,0 1-132,4 6 0,0 5 92,0 3 1,0 0-309,0 0 0,0 2 24,0-3 1,0-2-92,0-1 0,4-3-168,0-1 1,0-5 157,-4-3 1,4-3-282,0 0 198,-1-1-676,-3 1 277,0-1-699,0-5 1344,0 0 0,5-1 0,2 1 0</inkml:trace>
  <inkml:trace contextRef="#ctx0" brushRef="#br0" timeOffset="12">8988 7549 8189,'0'-11'679,"0"-1"15,0 1 250,0 5-643,0 1 0,0 6-55,0 3 0,0 3-118,0 8 0,0 3 88,0 5 1,4 0-242,0 0 0,3 3 106,-3 1 0,5 0-280,-1-4 1,6-2 20,1-2 1,1-2-85,0-6 0,0 0 178,3 1 0,3-6 72,-3-2 1,2-3 72,2-1 1,0-1-88,0-3 0,0-2 176,0-6 0,-1 1-79,1 0 1,-1-2 114,-3-2 1,-3-2-54,-4-2 1,-2-2 161,-2 2 1,0-3-352,-4-1 0,-1-1 94,-7-3 1,-7-1-136,-8-2 0,-4 1 105,-4 2 1,-2 7-384,-5-3 1,-4 12 137,-1-1 1,0 8-282,1 1 0,6 3 94,-2 3 0,11 4-87,0 4 0,9 2-275,3 2 0,1 3 786,6 5 0,0 0 0,4-1 0</inkml:trace>
  <inkml:trace contextRef="#ctx0" brushRef="#br0" timeOffset="13">9434 7469 8169,'0'-18'0,"0"2"32,0 5 1,3 3 209,1 0 514,0 1 83,-4 0 29,0 2-724,5 5 0,-4 9-131,3 3 0,-3 7-23,-1 0 1,2 6 146,2 2 1,-2 3-156,6-3 1,-2 3 38,2-3 1,2 3-210,-3-3 0,0-4 101,0-4 1,-4-5-115,1 1 0,1-2-29,-1-2 75,-1 1 0,1-5-311,0 1 185,0-6-604,-4 3 734,0-5 1,-5-5 0,-2-1 0</inkml:trace>
  <inkml:trace contextRef="#ctx0" brushRef="#br0" timeOffset="14">9377 7446 8169,'3'-11'0,"1"0"0,5-5 312,-1 1 1,-2 4-11,2 3 0,-1 0 103,5-3 0,3 3-113,0 1 0,5 4-164,-1-1 0,-1-1 130,1 2 1,0-1-337,4 4 0,-4 0-31,0 0 0,-5 4-48,1-1 1,-6 6 16,-1-1 0,-6 2 44,2 1 1,-4 5-38,-4-1 0,-2 5 30,-5-1 0,-6 3-67,-2 1 1,-2 0 74,-2-1 1,-4 1-92,0 0 0,5 0 82,3 0 1,5-2-10,-2-2 0,9 3 6,3-3 1,4-3 13,4 0 0,2-1 219,5-4 1,6 3-76,2-6 0,3 2 475,0 1 0,1-4-74,0-3 0,0-2 76,0 2 0,-2-3-62,-2 3 1,2-3-64,-6-1 0,4-4-394,-4 1 1,0-1 298,-3 4-308,-1 0 0,1 0 0,-1 0 0</inkml:trace>
  <inkml:trace contextRef="#ctx0" brushRef="#br0" timeOffset="15">11626 9182 8625,'0'-6'2026,"0"1"-628,0 5-1327,-5 0 0,4 1-51,-3 3 1,2-1 74,-2 4 1,1-3-129,-4 4 1,3-5 59,-4 5 1,1 0-114,-5 3 1,-3 0 96,0 1 0,-2 1-9,2 2 0,1-2-9,-5 2 0,5-1-12,-1 1 0,-2-2 0,2 2 0,0 1 33,4 0 0,-2-1-69,-2-4 0,2 1 56,-2-1 1,-2 0-135,2 1 0,-4-2 65,4-2 0,-6 2-124,2-3 1,-2 0 86,-2 0 1,0-3-145,0 4 0,1-6 51,-1 2 0,0 1 90,0-1 0,0 0 73,0-4 0,6 0-85,1 0 0,4 0 146,0 0 0,5-4-27,-1 0 1,4-5 167,-3 2-11,4-3-142,-2-7 0,6 1 89,3-3 1,1 2-99,3 6 0,2-5 15,-3 1 1,2 0-4,-1 4 0,1-1-2,-5 1 0,3-1 16,-3 1 1,1-1-4,-1 1 1,-3 3 198,3 1-205,2-1 0,-3 1 260,5-1-124,-6 5 151,3-2-186,0 5 51,2 0 0,4 0-21,0 0 1,2 5 162,2 3 1,-1 1-70,5-1 0,-3 2-110,3-3 1,-4 3-141,4 2 1,-1 3 165,1 0 0,2 1-112,-2-5 1,3 2 75,1 2 1,-1-2-118,1 2 1,-1 1-40,-3 0 1,3-1-80,-3-4 1,-2 1 45,2-1 1,-3 0 89,3 1 0,-5-2-151,1-2 138,3 2 0,-6-5 71,3 2 0,-3 0-66,-4-3 312,2-3-138,-4 4-71,5-5 270,1 0-272,-1 0 1,-3-4 95,0 0 0,-6-1-51,2 1 1,-2 3-73,2-3 17,-3 3 1,5 0-635,-6-3-43,0 3-328,0-4-281,-6 5-1144,0 0 2319,0 5 0,-4 1 0,3 6 0</inkml:trace>
  <inkml:trace contextRef="#ctx0" brushRef="#br1" timeOffset="16">12666 8840 8121,'-8'-4'18,"1"0"520,4 0-211,-7-1 1,7 4-103,-4-3 0,3-1 283,-4 1-254,6 0 0,-5 4-10,4 0 0,0 0-44,-5 0 0,5 0 57,-5 0 1,0 6-118,-3 1 0,3 5 112,1 3 1,-1-1-20,-3 5 0,1 1 2,2 7 1,3-3-3,5 3 0,0 0-136,0 0 1,0 5 69,0-2 0,1 3-105,3 2 1,2-2 92,6-3 0,-2 7-426,-3-3 0,2 3 3,-5-3 0,4-1-163,-4-2 1,3 0 73,-3-4 1,1 0 93,-1-5 0,-3 0 102,3-3 0,-3-1 28,-1-3 0,1-5-10,3 5 1,-2-8-52,1 4 0,-1-6-90,-2 3 1,-2-4-374,-1 3 56,-4-4 0,-4 2-967,-1-5 1568,1 0 0,0 0 0,-1 0 0</inkml:trace>
  <inkml:trace contextRef="#ctx0" brushRef="#br1" timeOffset="17">12232 9456 8133,'11'-5'141,"4"0"-70,1-2 0,4-2 884,-1 5 1,4 0-338,3 4 1,4-1-62,4-3 1,0 2-151,0-6 1,-1 5-36,-2 0 0,-3-2-395,-5 1 1,-2-4-329,-2 4 1,-2 1 84,-6 3 0,1 0 266,-1 0 0,0 0 0,1 0 0</inkml:trace>
  <inkml:trace contextRef="#ctx0" brushRef="#br1" timeOffset="18">13088 9297 8140,'-3'-8'0,"-1"0"-34,-5 6 171,2-8 1,-3 7 356,3-4 0,0 4 266,4-1-75,1 3-414,-3 1 0,5 1-125,0 3 1,5 4 47,3 7 0,2-1 29,1 5 1,2 1-81,2 7 1,-1-3-174,5 3 1,-1 0-69,1 0 1,1 1 58,-4-1 1,3-3-178,-4 2 1,4-3 116,-4-4 1,4 3-180,-3-3 1,0-3 50,-1 0 0,-2-4 138,2 0 1,-2-1 45,-2 1 0,-3-2-31,-1-3 299,1 3-213,4-8-199,-6 8 179,-1-9-890,-5 4-1610,0-5 2508,-5 0 0,-1 0 0,-6 0 0</inkml:trace>
  <inkml:trace contextRef="#ctx0" brushRef="#br1" timeOffset="19">13385 9377 8102,'0'-12'141,"5"1"1,-3-1 100,1 1 0,2 3 232,-1 1-70,0 4 0,-3-6 240,3 5-430,-3 1 1,5 1 214,-6-1-149,0 1-47,0-3-303,-6 5 1,0 5 6,-5 3 1,-1 2 115,1 1 0,-2 6-149,-2 2 1,2 4 89,-2 3 0,-1 0-104,0 4 1,0-1 79,1 2 1,2-3-127,-2-5 0,1 3 49,-2 1 1,4-4-76,-3-4 1,2-1 19,1 1 0,0-3 64,-4-4 1,5 3-129,0 0 1,-1-4 75,5-3 1,0-2-497,0 2 86,4 2 560,-2-9 0,10 10 0,1-5 0</inkml:trace>
  <inkml:trace contextRef="#ctx0" brushRef="#br1" timeOffset="20">13682 9148 8096,'0'-11'239,"-5"-1"1,4 5 411,-3-1 224,3 6-177,1-4 181,0 6-674,0 6 0,0 4 31,0 5 1,0 5-160,0-1 0,0 7 46,0 0 0,0 6-212,0-2 0,0 5 28,0 3 1,0-1-133,0 4 1,1 0-51,3 1 1,-3-3-238,3-4 0,1-6 183,-1-3 0,1-2 49,-1-1 0,-2-4 283,6 0 1,-4-5-114,3 2 0,-4-4 251,1 0 1,-2-2 87,2-3-142,-3 4 1,4-9-164,-5 6-356,0-6-1160,0 3 1560,0-5 0,-5 0 0,-1 0 0</inkml:trace>
  <inkml:trace contextRef="#ctx0" brushRef="#br1" timeOffset="21">13911 9479 8014,'0'-11'880,"0"-1"-491,0 1 1,-2 5 3,-1 2 0,1 1-165,-2 0 0,2 1 117,-2-2 0,3 4-174,-3 4 1,-1 3-158,1 4 1,-1 2 70,1 2 0,3 1-79,-3 4 0,-1 1-20,1-2 0,1 3-16,3 1 0,5-4-224,2 0 0,1-2 106,3 2 1,-2 2-231,6-6 1,-2-1 132,-2-6 1,5 0 3,-1-4 1,1 4 184,0-4 0,-4-1 91,4-3 0,1-3-8,2-1 1,-1-5-69,1 1 1,-5-2 265,1-1 1,3-4-36,1-1 1,-2-3 34,-2 4 1,0-4 52,-3 4 0,4-6 70,-8 2 0,3-6-119,-7-2 1,0-1 83,-4 2 0,-2 0-338,-1-4 0,-5 5 130,-7-2 0,-3 3-144,-5 1 1,0 5 105,0 3 1,-3 4-605,-1 3 0,1 3 97,3 5 0,0 0-94,0 0 0,1 5 46,3 3 0,0 2-88,8 1 1,-7 2-230,7 2 0,-2 3 805,5 5 0,-7 5 0,3 1 0</inkml:trace>
  <inkml:trace contextRef="#ctx0" brushRef="#br1" timeOffset="22">13876 9571 8157,'-6'0'1509,"2"0"-1100,8 0 1,-1 0-59,4 0 0,2 0-104,6 0 1,-1 0-20,5 0 1,0 0-5,4 0 1,0 0-58,0 0 0,0 0-127,0 0 0,-1 0-209,1 0 1,-4-2 133,0-1 0,-5 0-946,1-5 735,3 6 0,-5-3-1704,2 5 1950,-7 0 0,-3-5 0,-5-2 0</inkml:trace>
  <inkml:trace contextRef="#ctx0" brushRef="#br1" timeOffset="23">14893 8600 8204,'6'-5'0,"-1"4"0,-5-10 0,0 10 0,0-5 0,0 2 0,0 3 0,-1-4 0,-3 5 0,2 5 0,-6 2 0,0 1 0,-3 3 0,0-2 0,-1 6 0,1 2 522,-1-2 0,-3 6 657,0-2 0,0 7-703,3 5 1,-1-2-118,-2 1 0,3 5-152,-4 3 1,2 5-83,-1-1 0,2 2 110,-2 2 1,6-2-300,2-2 1,4 1 94,-1-5 1,3 0-52,1-3 0,1-2-48,3-3 0,3-1-125,4-2 1,4-3-48,0 3 0,2-7 129,-2-1 1,-1-5 121,5 1 1,-5-2-65,1-2 1,2-1 190,-2-2 0,0 2-52,-3-2 1,-1-3-34,1-1 0,-1 1 42,0-1-32,1 4 0,-1-6-136,1 2 0,-5-3 13,1-1-714,-6 0 322,9 0-1196,-10 0 665,4 0 680,-5 0 0,5-5 1,1-2-1</inkml:trace>
  <inkml:trace contextRef="#ctx0" brushRef="#br1" timeOffset="24">15087 9228 7967,'0'-11'0,"0"-1"172,0 1 0,0 3 849,0 1-164,0 4-406,0-2-93,0 5 0,4 5-111,0 3 0,4 3-173,0 4 0,2-2 43,2 2 1,3 3-138,0 1 1,2-1 102,-2 1 0,1-4-86,3 4 1,2-4-279,-6 4 0,1-5 141,0 2 1,-4-5-147,4-3 0,-4 2 70,0-3 0,-1-2 105,0-1 0,0-1-141,-4 1-41,3-3-390,-8 4 156,3-5 198,-5 0 1,-10 0 0,-3 0 0</inkml:trace>
  <inkml:trace contextRef="#ctx0" brushRef="#br1" timeOffset="25">15407 9228 7978,'0'-11'0,"0"-1"0,0 1 0,-2 1 1786,-1 2-685,1 3-800,-8 5 1,4 0-64,-6 0 1,1 9-305,0 2 0,-2 8-71,-2 0 0,-2 7-104,-2 0 1,-2 1-191,2-4 0,-2 3 223,2 1 1,1-4-391,3-4 1,4-4 243,-1 4 1,1-9-452,3 2 805,3-3 0,0-3 0,5-1 0</inkml:trace>
  <inkml:trace contextRef="#ctx0" brushRef="#br1" timeOffset="26">15681 8726 8082,'0'-8'45,"0"0"1,0 1 140,0-5 1,0 5 53,0-1 0,0 4 426,0-3 220,0 4-152,0-2-117,0 5-371,0 5 1,-1 1-12,-3 6 0,3 4-24,-3 3 0,2 3-56,2 1 0,2 5-121,2 2 1,-2 7 100,6 1 1,-5 1-177,5-1 0,-2 2-526,2 2 0,1-3 339,-5-5 1,3-1-250,-3-2 0,4 0 157,-4-4 0,1 0 16,-2-4 1,-1-4 106,2 0 0,1-4 259,-2 4 1,2-5-128,-1 1 0,-2-2 74,1-2 1,-1 1 99,-2-1 0,0-3-74,0-1 1,0-3-214,0 4 1,0-4 41,0 3-1069,0-4 1205,0 7 0,-5-9 0,-2 4 0</inkml:trace>
  <inkml:trace contextRef="#ctx0" brushRef="#br1" timeOffset="27">16035 8931 7940,'-1'-11'-213,"-3"-1"0,3 5 932,-3-1 1,2 4 321,2-3-129,-5 4-604,4-7 0,-5 9-39,2-3 0,3 4-106,-3 4 0,-1 6-136,1 5 0,-5 7-34,2 0 1,0 3 116,0 5 0,3 0-238,-4 5 0,6-1 43,-2 0 1,3-1-49,1-2 0,1 0-152,3-4 1,2 2-66,5-6 0,1 1 55,-1-9 1,4 1 123,1-5 1,4-1 199,-1-2 0,3-3-155,0-5 1,1 0 78,0 0 1,0-5-54,0-3 1,0-6 127,-1-1 1,1-4-18,0 4 0,-4-5 8,0 0 1,-5 3 90,1-2 1,-6 0 205,-1-4 1,-6-4 52,2 0 1,-2-7-136,-2 4 1,-3-6-179,-5 6 1,-1-3 96,-10-1 1,-1 4-351,-7 4 0,-2 7-13,-5 3 1,-1 8-49,-4 0 1,8 5-102,-4 0 1,8 6-273,-4 5 1,11 2-776,1 2 1406,5 4 0,2 2 0,1 5 0</inkml:trace>
  <inkml:trace contextRef="#ctx0" brushRef="#br1" timeOffset="28">15932 9182 7995,'0'-6'1436,"1"1"-990,3 5 0,3 0-15,4 0 0,0-1-161,1-3 0,4 3-100,3-3 1,-1 1 83,1-1 0,0 3-266,4-3 0,4 3 16,-1 1 0,1 0-236,-4 0 1,-2 0-365,-2 0 1,3 0 326,-3 0 0,-3 0-149,0 0 1,-4 0 151,0 0 1,-1 0 265,1 0 0,-1-5 0,1-1 0</inkml:trace>
  <inkml:trace contextRef="#ctx0" brushRef="#br1" timeOffset="29">16492 8600 7993,'-8'-22'-127,"1"3"1,3 3 161,-4 4 0,6 5 153,-2-1 622,2 6-78,2-3 1838,0 5-2330,0 5 0,4 1 139,0 5 1,5 5-101,-1-1 0,6 5-52,1-1 1,1 4-37,-1 4 1,3-3 48,5 2 0,-1 2-214,-3-1 1,6 3 58,-2-3 0,-2 1-264,-1-1 0,-3-2 133,2 6 1,2-2-62,-6 1 0,0 2-61,-3-5 0,-5 0-121,1 0 0,-4-3 55,3 3 1,-4 1-111,1-2 0,-3 1-90,-1-4 0,0 0 112,0 0 1,0-1 56,0 1 1,-4-1 43,0-3 0,-5 2 125,2-2 1,-5-1-62,-3 1 1,2-5 154,-2 1 1,2-2-184,2-1 1,3-6-371,1-2-668,4 2 1223,-7-5 0,4 4 0,-6-5 0</inkml:trace>
  <inkml:trace contextRef="#ctx0" brushRef="#br1" timeOffset="30">17257 9171 9121,'0'-6'2080,"0"1"-691,0 5-1339,0 5-775,-5-4 1,2 8 294,-4-5-1447,4 4 1877,-2-6 0,5 8 0,0-4 0</inkml:trace>
  <inkml:trace contextRef="#ctx0" brushRef="#br1" timeOffset="31">18148 8554 8285,'0'-7'-4,"0"-1"0,-2 4 225,-1-3 1,1 3 158,-1-4 1,1 4 129,2-3 14,-5 4 0,-1-6-183,-6 6 1,5-1-80,-1 4 1,1 0 46,-5 0 0,1 0-54,-1 0 0,1 0-169,0 0 0,-1 1 144,1 3 1,-1 3-209,1 9 1,-1-2 93,1 5 0,0 5-107,-1 6 1,6 4 62,2 5 0,3-3 79,1 6 1,5 0-111,2 4 0,5-2 82,3-2 1,-2 1-431,2-5 1,2 0 185,-2-3 0,0-1-450,-4 0 0,1-5 221,-1-2 1,1-2-60,-1 2 1,-1-7 73,-2 3 0,1-4 113,-5 0 1,-1-1 28,-3-3 1,0-2-195,0 2 21,0-2 1,-5-3 127,-2-2 0,-4 0-921,0-4 1159,0 5 0,-1-8 0,1 4 0</inkml:trace>
  <inkml:trace contextRef="#ctx0" brushRef="#br1" timeOffset="32">17794 9182 8076,'5'-6'0,"-3"-3"762,6 5 0,0 1-228,3 3 1,0 0-4,1 0 0,4 0-138,3 0 0,4 0-6,4 0 1,-2-4-294,6 0 1,-1-1-265,4 1 1,-3 1-1051,-1-4 1,-4 4 299,0 0 920,4 1 0,-6-3 0,4-1 0</inkml:trace>
  <inkml:trace contextRef="#ctx0" brushRef="#br1" timeOffset="33">18582 9114 8086,'0'-12'0,"0"1"239,0 0 172,0 4 136,0-3-274,0 9 0,-4-6 259,0 4-267,-5 1 1,3-3-72,-6 5 1,-3 5-67,0 3 1,-1 7-130,0 4 0,2 3 57,-5 1 0,5 5-23,-1 2 1,2 3-16,2 1 1,5 4-165,2 0 0,3 1 13,1-5 0,0-1-176,0-3 0,5 2-60,2-5 0,7-2 110,1-6 1,5-1 132,-5-3 0,5-6 17,-1 2 1,-1-3 80,1 0 1,0-3-118,4-5 1,0 0 367,-1 0 1,1-5 55,0-3 1,0-2 35,0-2 0,0 1-53,-1 0 0,1-6-48,0-2 1,-4 1-15,0-1 1,-6-1-69,-2-7 1,-1 3-150,-6-3 1,0 0 87,-4 0 0,-5-4-190,-3 5 1,-3-2-47,-4 1 0,-3 7-217,-5-3 1,-5 8-313,-2 0 1,1 3 257,-2 5 1,4 2-83,-3 5 0,5 1 125,-2 3 1,7-2 78,1 6 1,3-1 313,-3 5 0,5-1 0,-2 1 0</inkml:trace>
  <inkml:trace contextRef="#ctx0" brushRef="#br1" timeOffset="34">18365 9411 8047,'11'6'128,"1"-2"1,-1-3 301,0-1 0,2 0-94,2 0 0,-1 0 39,5 0 1,0 0-90,4 0 1,0-1-30,0-3 0,0 2 64,0-6 1,-1 4-62,1-3 1,-4 3-230,0-4 0,-3 6 298,3-2-1107,-5-3-469,2 6-749,-10-4 1996,-1 5 0,-5 5 0,0 2 0</inkml:trace>
  <inkml:trace contextRef="#ctx0" brushRef="#br1" timeOffset="35">19301 8360 8110,'0'-6'1300,"0"1"-719,0 5-332,0 5 0,-1 1-48,-3 5 1,-1 1 47,-3-1 0,-2 5-132,3-1 0,-7 5 55,-1-1 0,-2 8-10,2 3 1,2 3 34,-2 1 0,-2 6-23,2 2 0,-4 3-254,4 5 0,0-2 195,3 5 0,1-1-222,-1 2 0,6-4 86,2-4 1,3-4-265,1 0 0,0-9 116,0 1 0,4-7-8,0-1 1,6-1 144,1-3 0,1-3-29,3 0 1,-1-5 86,1 2 1,-1-4-72,5 0 0,-5-2 244,1-2 0,2 2-206,-2-3 0,4-2-129,-4-1 1,-1-1-105,-6 1 0,2-3-233,-2 3 0,-2-3-643,1-1 1116,-4 0 0,2 5 0,-5 1 0</inkml:trace>
  <inkml:trace contextRef="#ctx0" brushRef="#br1" timeOffset="36">19495 8828 7962,'-5'-11'12,"3"-1"452,-6 1 14,6 5 437,-3 1-116,-1 5-339,0 0-336,-5 0 1,-1 5 101,1 2 1,1 9-102,2 3 1,-2 3 128,2 5 0,-1 0-305,2 7 1,-2-6-55,5 6 1,0-6-74,4 3 0,0-2-223,0 1 0,5-2 195,3-5 1,2-1-78,2-3 0,4-3 79,3-5 1,3 0 231,1-4 0,-1-2-89,1-5 0,4 0 169,0 0 1,-1-5-11,-3-2 1,4-4 147,-1 0 0,1-4-58,-4 0 0,-2-4-126,-2 3 1,2-3 55,-6 4 1,-4-5-37,-3 1 0,-5-3-126,0-1 1,-3-3 54,-3-1 0,-1-5-101,-8 2 1,2 1-47,-9-2 0,1 6-111,-1-2 0,-7-1-390,-1 2 1,-1 4 247,-2 7 0,-1 3-180,-3 5 0,3 2 159,1 5 0,5 5 410,-2 2 0,3 4 0,1 0 0</inkml:trace>
  <inkml:trace contextRef="#ctx0" brushRef="#br1" timeOffset="37">19381 9057 7875,'5'-7'267,"-2"2"219,4 5 1,-3 0-97,4 0 1,-1 0 36,5 0 0,1 0-127,2 0 0,-1 0-55,5 0 0,0-3-102,4-1 0,-4-4-140,0 4 1,0-5 85,4 2 0,1 0-69,2 0 1,-2 3-752,3-4 0,-7 5 389,-1-5 0,-3 5 342,3 0 0,-5-4 0,2 1 0</inkml:trace>
  <inkml:trace contextRef="#ctx0" brushRef="#br1" timeOffset="38">19838 8417 7997,'0'-11'875,"0"-1"-99,0 6-176,0-4-199,0 9 463,0-5-156,0 6-404,5 0 1,-1 6-77,7 1 0,-2 7 82,6 1 0,-1 6-65,2-2 1,-2 4-29,5 3 0,0-2-25,4 3 0,1 1-44,2-1 0,-2 4-336,3 0 1,1 2 146,-1 1 1,-1-4-194,-3 1 1,-1-1 165,-3 5 0,-3-5-611,-4 1 0,-2-5 186,-3 5 0,-2-5 10,-5 5 1,0-5 85,0 5 0,0-5 41,0 5 1,-5-4 8,-2 3 0,-5-5 99,-3 2 0,1 1-258,-5-1 1,1-1 505,-1-3 0,-2 5 0,3 1 0</inkml:trace>
  <inkml:trace contextRef="#ctx0" brushRef="#br0" timeOffset="39">17874 10096 8010,'0'-6'-469,"0"-1"566,0 4 219,0 1 263,0-8-337,0 9 1,0-5 483,0 2-236,0 2-36,0-3 137,0 5-364,0 5 1,1 2 54,3 4 0,-3 6-55,3 2 1,-2 6-135,2 2 0,-3 4 163,3 0 0,-1 1-319,1-2 1,-2 3-67,6-2 1,-6-4-39,2 0 1,1-3-9,-1-1 1,1-1-138,-1-3 0,-3 1 79,3-5 0,1-3 114,-1-5 0,1-3-394,-1 4 1,-3-6-144,4 3-174,-5-5 830,0 0 0,-5-5 0,-1-1 0</inkml:trace>
  <inkml:trace contextRef="#ctx0" brushRef="#br0" timeOffset="40">17828 10085 8121,'0'-8'98,"0"0"0,1 2 270,3-2 1,-1 0-257,4 4 0,-3-4 127,4 4 0,-5-3 144,5 3 0,1-1-130,6 1 1,-2-1-223,2-3 1,3 2 83,1 2 1,1 3 68,-1-3 1,4 3-63,0 1 1,0 0-270,3 0 1,-2 0-24,-1 0 1,0 1 102,0 3 0,-5 2-47,-3 6 0,-4-5 71,-3 1 0,1 0-8,-5 3 1,0 4 27,-4 0 1,-2 1-3,-2-5 1,-3 4-18,-8 1 0,-2 0 42,-2-1 0,-2-2-91,1 2 1,-5-2 80,-2-2 0,1-3-147,3-1 0,5 0 80,3 0 1,-2 0-167,2-3 1,4-3-484,3 3-458,6-3 1184,-3-1 0,5 0 0,0 0 0</inkml:trace>
  <inkml:trace contextRef="#ctx0" brushRef="#br0" timeOffset="41">18410 10073 8044,'-1'-6'212,"-3"2"0,3 2 422,-3-2-58,3 2 70,1-3-126,0 5-317,0 5 1,0 2 27,0 4 0,0 2-97,0 2 1,0 3 96,0 5 1,0 0-319,0-1 1,0 5-32,0 0 0,0 1-60,0-2 0,0-2-106,0 3 0,4-4 114,0-4 0,3 1-21,-3-5 1,4 1-120,-5-5-113,1 1 334,1-1 0,-3-3-696,1-1 45,-1-4-44,-2 2 554,0-5 0,-5-5 1,-2-2-1</inkml:trace>
  <inkml:trace contextRef="#ctx0" brushRef="#br0" timeOffset="42">18319 10085 8037,'6'-12'0,"5"1"367,-4-1 0,3 1-18,2 0 1,4 0-22,3 4 1,-1-2-42,1 5 1,0-4-310,4 5 0,1-1 82,3 4 0,-4 0-180,-1 0 1,0 0 50,-7 0 0,4 5 56,-4 3 1,-3 2-112,-4 1 1,-5 1 12,5-1 0,-6 2-7,2 2 0,-8-1 41,-3 5 1,-3 0-19,-2 4 1,-5 0 52,-6-1 0,0 1-5,-4 0 0,7-1 18,1-3 0,5 1-1,-1-5 1,2 3 144,2-7 1,4 3-142,3-6 0,3-2 322,1 2 0,0-4-87,0 3 1,1-4 256,3 1-255,3 2 1,4-1 22,0 3 0,2 2-135,2-2 0,-1-2-134,5 1 0,-3 0 135,3 0 0,-4 2-108,4-5 1,-5 4-130,1-4 0,-2 1 93,-2-2 1,1-1-493,-1 2 0,-3 1 34,-1-2 502,1 1 0,3 1 0,1 2 0</inkml:trace>
  <inkml:trace contextRef="#ctx0" brushRef="#br0" timeOffset="43">18924 10039 7974,'0'-11'730,"0"3"-145,0 0 275,0 6-209,0-3-427,0 15 0,0 3 22,0 9 0,0 4 6,0 4 1,0-2-156,0 10 0,0-5 127,0 5 0,0-2-324,0-2 0,4-4-114,0 1 0,5-7-134,-2-1 1,0-2 76,0-5 0,-3-1 120,4-4 1,-4 0-206,3-4 90,-4 3-713,2-8 512,0 3 467,-4-5 0,4 5 0,-5 1 0</inkml:trace>
  <inkml:trace contextRef="#ctx0" brushRef="#br0" timeOffset="44">19244 10165 8024,'0'-12'1156,"0"1"-953,0-1 0,0 5 158,0-1 475,0 6-549,0-4 0,-5 6-183,-3 0 0,2 3 93,-1 5 0,-1 1-248,-4 10 0,5 1-1,-1 6 1,4 0-34,-3 4 1,4-4-26,-1 0 1,3 2 26,1-1 1,5-2-282,3-6 0,2-1 123,1-3 1,5-6-56,-1 3 1,5-5 87,-1 1 1,2-3 237,-2-5 0,2-1-156,-2-3 0,3-2 172,1-6 0,-2 1-14,-2-1 0,3-3 125,-3 0 1,-3-4-117,0 4 1,-5-6 146,-3 2 0,0 1 222,-4-1 0,0 0-109,-4-3 1,-1-5-64,-3 0 1,-4 1-114,-7 3 1,1 0-100,-5 0 1,0 1-133,-4 3 0,-5 4-351,-2 8 1,2 2-60,1 5 1,1 5 77,3 2 438,-2 3 0,7 7 0,-5 1 0</inkml:trace>
  <inkml:trace contextRef="#ctx0" brushRef="#br0" timeOffset="45">19747 10050 8142,'0'-6'818,"0"0"147,0 2-459,0 3 0,0-3-146,0 8 0,0 2-223,0 5 1,0 5 67,0-1 0,0 5-102,0-1 1,1 4 10,3 4 1,-3-3-206,3 2 1,-2 2 103,2-1 1,-1 0-144,4-5 0,-3 1-671,4 0 439,-6-5 175,8 3 0,-8-8-420,2 2 249,2-2 117,-5-1 0,8-5-112,-5 1-62,0-6-216,1 3-34,-4 0 665,4-3 0,-5 3 0,0-5 0</inkml:trace>
  <inkml:trace contextRef="#ctx0" brushRef="#br0" timeOffset="46">19690 10107 8006,'0'-11'99,"0"0"1,3-1 248,1 1 1,8-1 184,-5 1 1,7 1-109,-2 2 0,0-1-42,7 5 1,-2-3-248,6 3 0,-3 0-137,7 4 0,-3 0 75,-1 0 1,-4 0-203,0 0 1,-2 5 130,2 3 1,-2 2-105,-6 2 0,1-1-194,-1 0 143,-4 6 51,3-4 0,-9 4-58,3-1 0,-4-2-60,-4 5 1,-2-4-66,-6 4 1,0-1 104,-4 1 1,2-2-101,-5-1 0,2-4 212,-3 4 0,4-4 71,5 0 0,-1-5 415,1 1-206,4-1-91,-3 0 656,9 3-540,-4-4 1,5 6-6,0-1 0,1-3-65,3-1 1,-2 0-60,6 0 0,0 3-49,3-2 1,4 1-87,1-1 0,4 2-93,-1-3 1,3 2 99,0-1 0,-3 1-130,0-5-37,0 4 132,4-6 0,-4 7 1,0-6 0,-5 2 0,2-1 1,0-2-2,-1 1 1,1 2 99,-5-1 22,0 0 348,1-4-198,-1 0 35,-4 5 358,-2-4-275,-5 4 148,0-5-1334,-5 0 850,-2-5 0,-14 4 0,-3-4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7.20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4466 7583 8074,'0'-11'0,"0"3"0,0 1 0,0 3 142,0-4 0,-2 5 124,-2-5 1,-1 4 190,-2-3 1,-3 3-205,2-4 1,-2 6-20,-2-2 0,-3 3-41,0 1 0,-5 0 41,1 0 0,1 1 16,-1 3 1,-1 7 12,-7 8 1,3 3-92,-3 0 0,3 6 11,1 3 1,0 2-83,1 1 1,4 2-126,3 2 0,3-3 68,4 3 0,3-6-287,5-2 1,5-4 140,3 0 0,7-3-60,4-4 1,8-3 50,3-9 1,5-2-76,3-5 0,-3-1 146,3-3 1,2-7 144,-2-8 1,0-3-22,-4-1 1,-1-1-61,-2-2 0,-3 0 99,-6-4 1,-3 4-46,0 0 1,-6-3-28,-1-2 0,-2 2-89,-7-2 1,1 0-172,-4-7 1,-2 3-38,-6 1 0,-2 0-273,-13 3 0,2 5 185,-10 3 1,-4 3-12,-7 8 1,1-1-53,-1 10 0,-2 0 120,-2 7 1,-1 4-66,9 7 1,5-1 67,6 5 1,5-4-39,3 4 0,7 0-39,8 4 351,-2-5 0,5 8 0,-4-2 0</inkml:trace>
  <inkml:trace contextRef="#ctx0" brushRef="#br0" timeOffset="1">4123 7743 8074,'-11'0'0,"-1"0"0,1 0 243,-1 0 0,1 0 283,-1 0 415,6 0-174,1 0-283,5 0-200,10 0 1,3 4 14,10 0 0,3 0-153,1-4 0,8-2 88,0-1 0,2 0-198,-3-4 1,-4-1 84,1-3 1,-5 3-638,5 0 0,-6 4-99,2-3 0,-3 3-355,-1-4 0,0 6-594,0-2 1564,-6 3 0,10-4 0,-3-2 0</inkml:trace>
  <inkml:trace contextRef="#ctx0" brushRef="#br0" timeOffset="2">4865 7686 8253,'-6'-6'1187,"1"0"-859,5 2 177,5 2 0,-3-3-108,6 5 1,-4 0 136,4 0 0,-1-1-113,5-3 1,0 3-234,3-3 0,-1 3-102,5 1 0,-1-4-197,1 0 1,2 1-823,-6 3 1,4-4 545,-4 0 1,0 0-927,-3 4 0,-1 0 1313,1 0 0,-1-5 0,0-1 0</inkml:trace>
  <inkml:trace contextRef="#ctx0" brushRef="#br0" timeOffset="3">4831 7823 8089,'-6'0'1191,"1"0"-646,5 0 0,5-1-117,2-3 0,5 3-52,3-3 0,3-1-94,5 1 0,3-5-254,1 2 1,5 0 65,-2 0 0,3 3-223,1-4 1,-3 2-356,-1-2 1,-3 0-599,3 4 1,-4-4 1081,0 4 0,-2-10 0,-1 2 0</inkml:trace>
  <inkml:trace contextRef="#ctx0" brushRef="#br0" timeOffset="4">5551 7446 7993,'-6'-11'0,"5"-4"437,-3 0 1,3 3 192,1 4 217,0 6 230,0-3 0,-1 5-441,-3 0 0,3 5-240,-3 3 1,3 7-128,1 4 0,0 6 33,0 2 1,0 5-78,0-2 1,0 3-24,0 1 1,0 2-36,0 2 0,4-5-159,-1 5 0,2-5-61,-1 5 0,-1-4 72,4-3 0,-4-7-99,1-5 1,2-5 124,2 1 1,-3-6-133,-1-1-111,2-6 1,-4 3-857,6-5-424,-5 0 0,2-1 696,-5-3 1,0 2 781,0-6 0,0 0 0,0-3 0</inkml:trace>
  <inkml:trace contextRef="#ctx0" brushRef="#br0" timeOffset="5">11821 7344 8071,'0'-12'-637,"0"1"856,0-1 0,0 1 9,0 0 0,0 3 520,0 0-486,-5 6 1,-2-5 105,-4 4 1,-1 1-98,1-1 1,-2 6-170,-2 5 1,1 2 122,-5 2 0,4 5-32,-4 6 0,5 1-29,-1 7 1,3-1 18,5 4 0,-2 2-257,5 2 0,0 1 70,4 3 1,1 1 3,3-5 0,2 1 68,6-5 0,-1-1-337,1-3 0,4-2 132,3-5 1,-1-5 6,1-3 0,0-7 220,4-5 1,5-1 174,2-2 0,1-7 52,3-4 0,-2-6-97,6-5 1,-3-3-98,0-1 1,-5 2 15,1-3 1,-11 2-10,-1-2 1,-5 2-52,-3-6 1,-1 1-241,-2-5 1,-3 1-76,-5 0 0,-5 0-376,-3-1 0,-3 1-158,-4 0 1,-3 5 353,-5 2 1,-5 4-225,-2 4 0,-7 8 221,-1 7 0,-5 3 58,1 1 1,1 6 31,-1 5 0,8 2 88,-4 6 0,10 0 241,-2 4 0,9 0 0,6 0 0,-3 5 0,1 1 0</inkml:trace>
  <inkml:trace contextRef="#ctx0" brushRef="#br0" timeOffset="6">11672 7663 8071,'-5'7'0,"3"-2"0,-6-5 416,5 0 154,-2 0 1,7 0-151,1 0 0,4 0-127,4 0 0,6 0 152,2 0 0,3-4-127,5 0 1,-1-1-96,4 1 0,0 2-74,5-6 1,-2 4-112,-3-3 1,2 3-55,-5-4 0,-1 5-288,-3-5 1,-1 5-199,-3 0 0,-3 1 280,-4 2 0,-1 0-2006,0 0 2228,-4 0 0,3 0 0,-4 0 0</inkml:trace>
  <inkml:trace contextRef="#ctx0" brushRef="#br0" timeOffset="7">12460 7561 8023,'0'-8'197,"0"0"0,0 5 174,0-5-148,5 5 0,-2-2 515,4 5 67,-4 0 1,7 0-431,-2 0 1,2 0-133,1 0 1,1-1-212,-1-3 1,6 3 106,2-3 1,-2 3-102,2 1 1,-1-4 10,1 0 0,2 1-526,-6 3 1,0-4-157,-4 0 0,1 0-1718,-1 4 2351,1 0 0,-6 0 0,-1 0 0</inkml:trace>
  <inkml:trace contextRef="#ctx0" brushRef="#br0" timeOffset="8">12483 7686 10390,'11'-1'987,"1"-3"1,3 3-600,0-3 0,6 2-165,-2-2 1,6 2-475,2-1 0,1-2 265,-2 1 1,0-4-1125,4 4 1,-5 1 592,2 3 0,-3-4 517,-1 0 0,-5-5 0,-2 3 0</inkml:trace>
  <inkml:trace contextRef="#ctx0" brushRef="#br0" timeOffset="9">13123 7378 7999,'0'-18'0,"0"2"461,0 4 0,5 1-180,2-1 0,3 1 355,2 0 1,-1 3-94,1 0 0,-1 4 64,1-3 0,0 4-263,3 0 1,-1 1-103,5 2 0,-3 0-59,3 0 0,-5 2-129,1 1 0,-2 4-111,-2 4 0,-1 4 119,-2 1 1,-2 4-520,-2-1 1,-3 4 194,3 3 1,-8 2-270,-3 3 1,-9 2 188,-3-3 0,-2 3-6,-2 1 1,0-4 389,0-4 1,2-2-67,2-1 1,-2-1 122,6-3 0,4 1 13,3-5 226,5 1 0,-2-5-28,5 0-130,0-4 610,5 3-455,2-9 1,4 4 774,1-5-699,4 0 0,2 0-65,5 0 0,0 0-184,-1 0 0,1-4-435,0 1 1,0-2 243,0 1 0,-2 3-431,-2-3 0,2 2 169,-6 2 291,0 0 0,-3 6 0,-1 0 0</inkml:trace>
  <inkml:trace contextRef="#ctx0" brushRef="#br0" timeOffset="10">19758 7207 8052,'0'-7'-651,"0"-3"458,0 4 0,-4-2 1015,0 0 1,1 5 251,3-5-675,-5 6 1,2-7 173,-5 5-327,1 0 0,-5 4-4,1 0 0,-4 5-10,0 3 0,-6 3-4,2 4 1,1 2-39,-1 2 0,-2 6-134,-2-2 0,-2 8 57,6-1 1,2 2-204,2-2 1,2 6 82,2-6 1,4 4-130,4-7 0,6 4-101,5-5 0,3 0 102,5-7 0,1 1 36,6-5 1,0-1 63,0-6 0,5-3 13,2-5 1,3 0 62,2 0 0,-1-5-2,0-3 0,0-2 121,1-1 1,-6-2-95,-3-2 1,-1 1 103,-3-5 1,-3 0-114,0-4 0,-5 2-138,2-1 1,-7 0 138,-2-8 1,-4 3-229,1-4-25,-3 6-3,-1-8 1,-7 9-296,-4-3 0,-7 3-216,-8 1 0,-5 3 225,-7 5 1,-1 1-145,-3 10 1,0 0 195,8 4 0,-2 0 0,10 0 0,0 5 432,7 3 0,-2 7 0,3 3 0</inkml:trace>
  <inkml:trace contextRef="#ctx0" brushRef="#br0" timeOffset="11">19484 7481 8063,'-11'0'0,"-1"-5"911,6 3-108,1-3-280,5 5 1,2 0-135,6 0 1,1-1-24,10-3 1,0 3-175,4-3 1,5 3-169,2 1 1,4 0-21,4 0 0,-1-1 120,5-3 1,-5 2-909,1-1 0,-4 0 161,-3-1 623,-3 3 0,-1-4 0,3 5 0</inkml:trace>
  <inkml:trace contextRef="#ctx0" brushRef="#br0" timeOffset="12">20329 7435 7979,'-6'0'0,"2"-4"216,8 0 0,2-1 368,6 1 1,-1 3 145,0-3 0,2 2-245,2-2 0,-1 3-9,5-3 0,0-1-183,4 1 0,1-4-197,3 5 1,-5-1 75,4 4 1,-6-1-227,3-3 1,-1 3-323,-7-3 1,4 2-530,-4 2 0,-3 0-1847,-5 0 2752,-4 0 0,2 6 0,-5 0 0</inkml:trace>
  <inkml:trace contextRef="#ctx0" brushRef="#br0" timeOffset="13">20443 7538 7954,'-6'0'1352,"1"0"1,6-1-587,3-3-411,2 2 0,10-3 165,-1 5 1,5-1-338,-1-3 0,7 3 53,0-3 0,6 3-664,-2 1 0,7-4 339,1 0 0,-1 1-1258,-7 3 1,2 0 1346,-5 0 0,-1 0 0,-3 0 0</inkml:trace>
  <inkml:trace contextRef="#ctx0" brushRef="#br0" timeOffset="14">21060 7355 8040,'-1'-13'476,"-3"-2"0,3 2-238,-3-2 0,6 3-142,2 0-96,5 1 0,-3-6 0,6 4 0,-1-2 0,1 3 0,-1 0 0,2 5 0,2-1 0,-2 5 0,2 0 0,2 1 0,-2 2 0,1 0 0,-1 0 0,-2 0 0,2 0 0,-2 4 0,-2 0 0,-3 4 470,0-5 0,-6 6 1450,2-1-1967,2 2 47,-4-4 1,3 4-163,-5-2 1,0-2 117,0 2 0,-2 0 60,-1 3 0,0-1-91,-4-2 1,3 2 72,-4-2 1,0 1-60,-3-2 1,0 3 198,-1-2 1,2-2 28,2 2 0,0-1 50,4 5 0,0-5-177,4 1 1,0 0 8,0 3 1,1-3 37,3-1 0,4 5-26,7 3 0,-1 0 34,5-3 1,1-1-65,7 1 0,-3 3-34,3 0 1,-3 4 34,-1-4 1,-2 4-1,-2-4 1,1 1 122,-4-5 0,-2 4-105,-7 1 1,2 0 182,-5-1 0,0-2-94,-4 2 0,-7-1 169,-4 1 1,-11-2-119,-8 2 1,-6-6-77,-5-1 1,-3-2-151,-9 2 1,1 1-490,-1-6 0,2 1 525,5-4 0,4-4 0,1 1 0,-3 0 0,0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662 6007 8017,'-5'-6'0,"4"0"196,-3 2 0,2 3 270,-2-3 118,3 3 56,-4 1 801,5 0-938,0-6-434,0 5 1,0-3 123,0 8 0,0-1-43,0 4 0,0 1 11,0 3 0,1 6-23,3 2 0,-3 2 2,3 2 1,-3 0-115,-1 0 1,4 4-14,0-1 0,-1 5 82,-3-5 1,0 5-181,0-4 0,2 0 131,1 0 0,-1-4-65,2 0 0,-2 0 22,2-4 1,-3-3-152,3-1 100,2-2 0,-3-3 74,4-2-526,-4-3 165,2 0-1052,-5-4 505,0 4 362,0-5 0,-5-5 0,-1-1 1</inkml:trace>
  <inkml:trace contextRef="#ctx0" brushRef="#br0">571 6053 8352,'5'-11'0,"-4"3"899,3 0-564,3 6 0,-1-7 102,5 5 1,5 0-85,-1 4 0,1-3-103,-1-1 0,-1 0-58,5 4 1,-3-4 32,3 0 1,-1-3-140,1 3 0,1-1 117,-5 1 0,4 3-67,-4-3 0,1 3 2,-5 1 1,0 1-211,1 3 0,-5 2 52,1 6 1,-5-1-36,0 0 1,-1 6 91,-2 2 0,0 2-143,0 2 1,-2 0-25,-1 0 1,-4-1 153,-4-3 1,-1 1-102,1-5 0,-2 2 90,-2-2 0,2-4-35,-2 1 1,-1-1 19,0-3 0,0-3-253,1-1 0,2-2 77,-2 2 0,2-3-991,2 3-109,-1-3-253,1-1 1531,4-5 0,-3 4 0,4-4 0</inkml:trace>
  <inkml:trace contextRef="#ctx0" brushRef="#br0">1096 6007 8116,'-6'-6'751,"1"0"139,5 2-417,0 3 0,-1-3-273,-3 8 1,3-2 52,-3 6 0,3 4 124,1 7 0,0 3-98,0 1 1,0 5-198,0 2 0,0 2 114,0-2 1,0 7-244,0-2 1,0-2 0,0-3 1,0-5 29,0 2 0,0-3-32,0-1 0,3-5-215,1-3-435,0-2 304,-4-2-1285,0-5 748,5-1-811,-4-10 1742,4-1 0,-5-5 0,0-1 0</inkml:trace>
  <inkml:trace contextRef="#ctx0" brushRef="#br0">1039 6099 8153,'5'-18'0,"3"3"0,-2 2 3,2 2 1,0-3 102,3 2 0,2-2 576,2 7 1,-2-3-159,2-2 1,1 4-85,0 1 1,0 4-269,-1 0 1,-2 1 99,2 2 1,2 2-126,-2 1 0,-1 4 95,-7 4 0,4 2-195,-4 2 0,-2-1 100,-1 5 0,-3 0-233,-1 4 0,-1 1 38,-3 3 0,-7-3-88,-8 2 0,-3 2 16,-1-1 0,4 0 7,0-5 0,0-2 271,-3-1 0,2-2-128,1 2 0,9 2 80,-1-6 0,3 0-73,1-3 0,0-5 80,3 1 1,3-1-63,-3 5 1,3-5-1,1 1 0,1-4 141,3 3 1,1-3-66,3 4 1,2-6 94,-2 2 0,6 1-136,1-1 0,5 0 126,-1-4 1,3 0-100,1 0 1,-1 0-37,1 0 1,0 0-140,0 0 1,-4 0-362,0 0 1,-5 0-805,1 0 0,-2 0 546,-2 0 1,-3 0-2206,0 0 2882,-6 0 0,8 0 0,-3 0 0</inkml:trace>
  <inkml:trace contextRef="#ctx0" brushRef="#br0">1519 6087 8078,'0'-17'253,"0"0"-253,0 6 0,0 3 993,0 0 229,0 6 121,0-3-1030,0 5 1,0 5-65,0 2 0,0 7 107,0 2 1,0 8-68,0-1 1,0 3-227,0 1 1,1-2 108,3 6 1,-3-5-233,3 5 0,-3-7-122,-1-1 1,4 0-174,0-4 0,0-3-502,-4-1 400,5 3-591,-4-5 0,6 2 405,-4-7 0,-1-2-1014,1-2 1657,-1-3 0,3 4 0,1-5 0</inkml:trace>
  <inkml:trace contextRef="#ctx0" brushRef="#br0">1816 6167 8072,'-5'-11'638,"4"-1"-342,-3 1 1,1 5 73,-1 2 98,3-2 206,-9 4 1,4-2-175,-6 8 0,2 6-63,2 6 0,-2 4-101,3-1 1,-2 6-103,1 2 0,-1 3-176,6-3 1,-1 7 145,4-3 1,0 3-149,0-7 0,5 3 118,2-3 1,9-6-415,3-5 0,4-4 44,3 0 1,0-6 8,4-2 0,-1-4 34,2-4 0,0-4 144,-4-7 0,3 3 126,-3-4 1,0-1-112,-4-2 0,-2 1 259,-2-1 1,2 1-71,-6-1 1,-1-3 28,-7 3 0,-2-2-108,-5-2 0,0 0-138,0 0 0,-6 4-253,-5 0 1,-7 1 157,-9-1 0,2 0-343,-6 8 1,1-2 181,-4 9 1,1 1-253,2 3 1,3 1 148,5 3 0,4 2-568,0 5 0,7 5 76,0-1 873,1 5 0,10-2 0,-5 5 0</inkml:trace>
  <inkml:trace contextRef="#ctx0" brushRef="#br0">2318 6076 8067,'-6'-18'0,"1"2"780,5 4-466,0 6 0,0 0-197,0 2 754,0 2-241,0-3-395,0 16 1,0-3-3,0 11 1,0 0 123,0 4 1,0 0-110,0 0 0,0 4 71,0-1 0,0 5-147,0-5 0,4 5-114,0-4 0,3 0 137,-3 0 1,1-8 52,-1 0 0,-2-1-18,6-3 0,-5-3-86,0-5 1,3-3 44,-3 4-289,1-6 0,-3 3-127,3-5 0,-3-1-364,3-3 189,-2-2 0,-2-6 402,0 1 0,-6-6 0,0 0 0</inkml:trace>
  <inkml:trace contextRef="#ctx0" brushRef="#br0">2216 6087 8067,'6'-16'313,"4"3"0,0-8-80,6 2 1,0 2 218,-1 2 1,-1 2-137,5 2 0,-4 3 116,5 0 1,-5 6-119,4-2 0,-5 3-38,1 1 1,1 0-135,0 0 0,0 5-124,-1 3 1,-2 5-97,2 3 0,-3 0 99,-5-1 1,2 2-153,-5 2 1,0 3 58,-4-3 0,-1 6-60,-3 2 1,-6-1 83,-6-3 1,0 1 45,1 3 1,-2-3 68,-2 3 1,1-5 26,3-2 1,4 0 23,-1-5 0,1 4 138,3-4 0,3 1 134,1-5-133,3-5-81,1 4 150,0-3-180,0 4 1,1-1 48,3-2 1,3 1-46,4-5 1,0 1 14,1-1 1,-1-3-229,1 3 1,3-3 112,0-1 0,4 0-432,-4 0 0,4 0 188,-3 0 1,3 0-735,-4 0 1,1 0-8,0 0 0,-4 0-292,4 0 1,-4 0 1226,0 0 0,-1-5 0,0-2 0</inkml:trace>
  <inkml:trace contextRef="#ctx0" brushRef="#br0">2832 6053 7970,'-6'-16'644,"0"4"1058,2 1-1128,3-1 1,-4 10 214,5-6 301,0 6-291,0-3-833,0 5-126,0 5 1,3 1-221,1 5 0,5 2-173,-1 2 1,2-2-632,1 2 1,-3-2 1183,-1-2 0,1 6 0,3 1 0</inkml:trace>
  <inkml:trace contextRef="#ctx0" brushRef="#br0">2935 6361 8007,'-4'8'399,"1"0"1,-1-5-200,4 5 0,0-4 1120,0 3 1,0-3 933,0 4 216,0-6-2099,0 9 1,0-9 111,0 6-1914,0-6 1228,0 3 0,1-3-3306,3 1 3509,-3-1 0,4 3 0,-5-5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10656 8002,'0'-8'-1059,"0"0"1934,0 6-55,0-3 47,0 0-173,0 3-187,0-3 284,0 5-534,0 5 0,0 2 0,0 4 1,4 6-81,0 2 1,1 2 63,-1 2 0,-3 4-141,3-1 1,1 6 95,-1-1 0,3 0-239,-3 0 1,1 1-41,-1-6 0,-3 5-61,3-5 1,1 1 100,-1-4 0,0-2-88,-4-2 0,3-2 83,1-6 0,0 1 38,-4-1 0,0-3-138,0-1 1,1-4 36,3 1-478,-3-3 152,4 4 57,-5-4 1,-1 4-704,-3-5 374,3-5 1,-8 3-32,5-6 1,-1 4-18,2-3 757,1 4 0,-3-12 0,5 2 0</inkml:trace>
  <inkml:trace contextRef="#ctx0" brushRef="#br0">1793 10599 8002,'-11'-18'179,"4"1"1,-2 10 75,6-1 0,-1 0-45,4-3 1,1 3 16,3 1 0,2-1 121,6-3 0,0 3-108,4 1 0,1-1 0,6-3 1,0-1-82,0 1 1,5 1 67,2 2 0,-1-1-173,2 5 0,-1 0 118,5 4 0,-1 0-165,0 0 1,-5 2 38,-2 1 1,-4 0-126,-4 5 1,-3-1 3,-4 5 1,-2 3 46,-2 0 0,-3 2-83,-5-2 1,-3 3 82,-5 4 0,-2 1 9,-13 0 1,2 0 23,-10 0 0,-3 0 55,-4 0 0,0-1-55,4 1 0,1-5 112,2-3 0,3-2-69,6-2 1,0-3 3,3 0 0,2-6 2,6 2 0,3-3 49,1-1-415,4 0 1,-2-1 153,5-3 0,5 2-661,3-6 0,3 4 366,5-4 0,1 5 453,6-5 0,0 6 0,0-4 0</inkml:trace>
  <inkml:trace contextRef="#ctx0" brushRef="#br0">2775 10439 7963,'0'-12'-129,"0"1"1,0-1 97,0 1 1,0 3 234,0 1 0,0 3 32,0-4 989,0 6-369,0-3-299,0 5-336,-5 0 0,1 5 2,-7 2 0,2 5 35,-6 3 1,1 4-22,-1 8 0,-3-2-41,-5 6 0,0-1 41,0 4 0,2 6-161,2 2 0,-2 2-173,6 2 0,-3 3 106,7 1 1,-2-1 72,10-3 0,-1-4-192,4 0 0,1-7-5,3-1 0,3-1 85,9-6 1,-2 0 81,5-5 1,-2 1-10,2 0 0,2-5 18,-6-3 1,0-3 15,-3-5 1,3 2 208,0-5 0,-3 3-478,-5-3-405,1 0-401,3-4 0,-3 0 496,-1 0 1,-3 0-1620,4 0 2121,-6-5 0,9-1 0,-5-6 0</inkml:trace>
  <inkml:trace contextRef="#ctx0" brushRef="#br0">3289 10621 8008,'-11'-5'-476,"3"4"516,1-3 0,3 3 517,-4 1 0,4-1-237,-3-3 0,-1 3 46,-3-3 0,-2 3-114,-2 1 1,1 5-26,-5 2 1,4 3-45,-4 2 1,-1 1 72,-2 2 0,3 3-98,0 4 0,3 2 11,-3 3 1,5-2-108,-1 6 0,6-6 53,2 2 1,4 1-135,-1-1 0,3-1-6,1-3 1,1 0 133,3 0 1,6-4-133,5 0 1,6-5 67,-2 1 1,4-6 102,3-2 1,3-4-2,6 1 1,-5-3 142,1-1 1,-5-5-200,5-3 0,-1-3 25,4-4 1,-4 1-182,-4-5 1,-2 4 115,-1-5 0,-1 1-63,-3-3 0,-4-1 53,-7 0 1,1 0-363,-6 0 1,1-1-74,-4-3 1,-1 3-230,-3-2 1,-2-2-73,-6 1 1,-4 1 256,-3 3 1,-3 5-152,-1 3 0,-4 3 172,-4 5 1,-2-2-24,-1 5 1,-3 1 78,3 7 1,-2 3 360,10 4 0,-4 0 0,8 1 0,-4 4 0,8 2 0</inkml:trace>
  <inkml:trace contextRef="#ctx0" brushRef="#br0">3061 10838 8008,'-12'0'306,"6"0"1,0 0 148,2 0 466,3 0-548,-4 0 0,6 0 37,3 0 1,3 2-24,8 1 0,3-1-109,5 2 0,1-3-185,3-1 1,-2 0 103,6 0 0,-2-1-510,1-3 1,2 2 246,-5-1 0,-4-2-1086,-4 1 0,-4 0 124,4 4 1028,-5 0 0,7-5 0,-3-1 0</inkml:trace>
  <inkml:trace contextRef="#ctx0" brushRef="#br0">3712 10770 7919,'5'-6'0,"-4"-5"0,5 9 480,-2-6 0,-1 2 79,4-2 1,-3 2-20,4 2 1,-4 3-210,3-3 0,1-1 58,3 1 0,1 0-231,-1 4 0,1-3 63,-1-1 0,0 0-353,1 4 0,-1 0 165,1 0 0,3-4-875,0 0 1,-3 1 70,-5 3 0,1 0-1078,3 0 1849,-4 0 0,3 0 0,-4 0 0</inkml:trace>
  <inkml:trace contextRef="#ctx0" brushRef="#br0">3689 10918 7890,'-6'0'1305,"1"0"0,13 0-797,4 0 0,3 0-112,0 0 1,-1 0-347,5 0 0,0-1 110,4-3 1,4 2-456,-1-6 1,1 4 245,-4-3 0,1 3-461,3-4 1,-7 4 65,3-3 444,-3 4 0,-2-7 0,-2 4 0</inkml:trace>
  <inkml:trace contextRef="#ctx0" brushRef="#br0">4271 10713 7929,'-5'-12'0,"4"1"-366,-3 0 292,3-1 1,1 1 867,0-1-346,0 1 0,1-1 582,3 1-354,-3 0-103,9-1-430,-3 1 1,4 3 89,1 0 1,-1 6-108,1-2 0,-1 3 96,0 1 0,1-4-126,-1 0 0,2 0 1,2 4 0,-2 0-114,2 0 0,2 4 122,-2 0 1,0 1-115,-4-1 0,1 1 27,-1 3 1,1 2 78,-1-3 1,-3 2-147,-1-1 1,-4 2 90,1-2-126,-3 2 0,-1 1 45,0 1 1,-5-1-56,-3 1 1,-2-2-10,-1-3 1,-1 3 97,1-2-16,-1 2 0,1 2 1,0-1 1,4-3-60,3-1 0,3-3 31,1 4 60,0-6 0,1 7 14,3-5 0,3 4 101,4-5 1,0 5-68,1-4 1,1 3-47,2-3 0,-1 4-17,5-4 1,-5 4 28,1 0 1,-2 2-23,-2 2 1,0-1 22,1 1 1,-2 0-91,-2 3 0,-2-1 16,-2 5 1,-3-3-16,3 3 1,-8-4 18,-4 4 0,-8-5 8,-7 1 1,-1-2 13,-6-2 0,-1 1-9,-3-1 1,0 1 141,-1-1 0,2-5-79,3-2 1,3-3-280,8-1 0,3 0-898,4 0 1144,1-5 0,10-6 0,2-7 0</inkml:trace>
  <inkml:trace contextRef="#ctx0" brushRef="#br0">5037 10416 8057,'0'-12'361,"0"1"0,-2 1 257,-1 2 283,1 3-56,-3 5-204,5 0 1,0 6-410,0 6 0,0 4 188,0 7 1,0 4-116,0 0 0,0 8-78,0-1 1,0 4 19,0 0 0,0-2-181,0 2 1,0 1-42,0-1 1,0 1-136,0-5 0,0 0-205,0 0 1,1-4 207,3-4 0,-2-2-356,1-1 0,0-5-14,1-3-16,-3 3 0,4-5-6,-5 2 0,1-6-1551,3-2 1187,-3-4 863,4 2 0,1-5 0,0 0 0</inkml:trace>
  <inkml:trace contextRef="#ctx0" brushRef="#br0">5448 10519 8027,'6'-17'0,"-1"8"1097,-5-2-285,0 7 185,0-1-292,0 5-318,0 5 1,0 6-98,0 8 1,0 4-82,0 4 1,0 0-17,0 7 1,1-2-44,3 6 1,-2-3-266,1-1 1,2-1 151,-1-2 1,1-1-210,-1-7 1,-1 1 74,4-8 0,-3 3-204,4-4 1,-6-4-24,2-3-1328,2-1 1008,-4 5 0,4-6-819,-2-2 66,-3-3 1397,4-1 0,-5 0 0,0 0 0</inkml:trace>
  <inkml:trace contextRef="#ctx0" brushRef="#br0">5768 10530 7951,'0'-11'869,"0"-1"-226,0 1 596,0 4-796,-6 2 1,5 14-114,-3 3 1,-1 12 141,2 2 0,-1 4-117,4 4 1,0 1-62,0 7 1,4 1-46,-1-5 1,6 2-338,-1-2 1,1-4-146,-2 0 0,3-1-175,-2-6 1,2-5-402,2-7 1,-5-2-11,1-2 7,-6 0 0,3-3-44,-5 0 856,0-6 0,0 8 0,0-3 0</inkml:trace>
  <inkml:trace contextRef="#ctx0" brushRef="#br0">5448 10907 7957,'0'-8'542,"0"1"213,5 4 0,1-6-244,6 5 0,0-3 38,4 3 1,3-1-173,7 1 1,3-1-290,6-3 1,0 0 98,3 4 0,-2-4-242,2 4 0,-3-3-349,0 3 1,-5-1-467,1 1 0,-6 3 870,2-3 0,-8-2 0,-3-1 0</inkml:trace>
  <inkml:trace contextRef="#ctx0" brushRef="#br0">6110 10370 7916,'0'-18'339,"0"6"-281,0 4 1,0 4 418,0-3 791,0 4-470,0-2 0,1 5-311,3 0 0,4 5 21,7 3 0,3 7-203,5 4 0,0 6-113,-1 2 0,5 3 79,0-3 0,3 4-28,-3-5 1,1 6-77,-2-2 0,-3 7 81,0 1 0,-1 5-310,-7-1 0,-5 4-91,-6 3 0,-3-2-189,-1 3 1,-6-7-27,-6-1 0,-4-5-179,-7 1 0,-4-6-82,1-2 0,-1-8-527,4 0 0,5-6-479,3-1 1635,2-2 0,3-5 0,3 4 0,2 2 0</inkml:trace>
  <inkml:trace contextRef="#ctx0" brushRef="#br0">6784 10747 7956,'0'-6'1246,"1"1"-645,3 5-365,2 0 0,6 0 308,-1 0 0,4 0-86,1 0 1,5-4-70,2 0 1,1-1-132,7 1 0,-1 2-14,4-6 1,-3 5-214,-1 0 0,0-2 82,0 1 0,-6-4-738,-5 4 0,-5 1 128,1 3-2236,-2 0 1397,-2 0 1336,-4 0 0,-7 0 0,-7 0 0</inkml:trace>
  <inkml:trace contextRef="#ctx0" brushRef="#br0">6830 10907 7956,'11'0'553,"1"0"0,0 0-124,3 0 0,-1-4 458,5 0 0,0-3-290,4 3 0,1-4-36,3 4 0,-3-3-400,3 3 1,1-4-255,-2 5 1,1-5-292,-4 4 1,-4 0 327,0 4 0,0-3-1430,4-1 0,0 0 1486,0 4 0,-1-5 0,1-1 0</inkml:trace>
  <inkml:trace contextRef="#ctx0" brushRef="#br0">7732 10667 7962,'-6'-11'2524,"1"-1"-1945,5 6-153,-6 1 1,0 6-44,-5 3 0,3 4-17,0 7 1,1 3-161,-5 4 0,2 2 0,3 3 0,2-2-68,5 6 1,1-4 46,3 3 1,7-5-251,8 2 1,4-3 104,4-1 1,-2-5-110,5-3 1,1-7-40,3-5 0,4-1 4,0-2 1,4-2-1,-4-1 1,4-5 101,-4-7 1,0 2 100,-4-2 0,-4-2-88,-4 2 1,-3-5 254,-4 1 0,-2-4-46,-6-4 0,-1 2-278,-2-6 0,-3 1 45,-5-4 1,-5 0-69,-3-1 1,-7 9-119,-4-1 0,-13 9-87,-6-5 1,-10 13-687,-5 3 0,-7 4 530,-1 3 1,0 5-592,4 3 1,10 7 1032,5 4 0,3 3 0,5 0 0,2 1 0</inkml:trace>
  <inkml:trace contextRef="#ctx0" brushRef="#br0">1896 11935 7910,'0'-18'-549,"0"3"1666,0 2-340,0 2 58,0 4-158,0 2-460,0 21 1,0-3 133,0 14 0,0-3-98,0-1 1,4 5 24,-1 2 0,3 3-93,-3 2 0,-1-1-147,1 0 0,3-1 123,-3-2 0,1 0-91,-4-4 0,4 3-192,0-3 0,1 0 95,-1-4 0,-3-6-132,3-1 0,-2-4-4,2 0-540,-3-1-139,4-4-416,0 3 198,-3-9 200,3-1 1,-5-6-149,0-6 1008,0 1 0,0-1 0,0 1 0</inkml:trace>
  <inkml:trace contextRef="#ctx0" brushRef="#br0">1747 11923 7910,'0'-17'0,"0"-1"123,0 3 1,2 2 266,1-2 0,5 2 122,7 2 1,-1-1-113,5 1 1,2 1-40,5 2 0,-2-2-82,3 2 0,1 3 47,-1 1 0,3 3-169,-3 1 1,4 0 12,0 0 1,-2 3-29,2 4 0,-7 1-149,-2 7 1,-4 3-182,-6 1 1,-2 2 143,-3 2 0,-2 0-230,-5 0 1,-2-1 108,-6-3 0,-1 2 49,-10-2 1,-2 3 79,-10 1 1,5-4-117,-9 0 1,9-5-63,-1 1 0,1-2-146,3-2 1,-1-5-69,8-2 1,5-3-916,3-1 20,6 0 1323,2-5 0,6-1 0,6-5 0</inkml:trace>
  <inkml:trace contextRef="#ctx0" brushRef="#br0">2810 11786 7853,'0'-11'327,"0"-1"-136,0 1 1,-2 1 13,-2 2 0,3-2 130,-3 3 0,2 1 152,-2 3 1,1 1-152,-4 2 1,3 0-112,-4 0 0,1 2 30,-5 1 1,1 5-26,0 7 0,-2 3 20,-2 5 1,2 4-81,-2-1 1,-2 6-101,2-2 0,-4 5 82,4 3 0,1-1-164,6 4 0,-2-3 26,2 4 0,3 0 61,2 4 0,1-4-88,2 0 1,0-6 44,0 3 1,5-8 30,3 0 0,3-6-30,5 2 1,-4-7-65,4-1 1,0-5-42,-1 1 0,2-3 78,-2-5 1,-2 2-374,2-5 0,-2 0-46,-2-4-46,0 5 1,1-4 174,-1 3 0,-3-3-1801,-1-1 2085,-4 0 0,7-10 0,-3-3 0</inkml:trace>
  <inkml:trace contextRef="#ctx0" brushRef="#br0">3244 11935 7895,'-12'-5'-133,"4"3"-266,1-1 1543,4-4-697,-7 6 1,4-4 3,-6 5 0,5 5-105,-1 3 0,1 6 1,-5 1 0,5 5-144,-1-1 1,2 7 13,-2 0 0,3 2-13,5-1 0,0-3 12,0 3 0,0 0-108,0 0 0,0-2 81,0-5 0,5 1-256,3-2 0,7-2 7,4-2 0,2-4 37,2-3 1,0 1 133,0-5 1,1-2 0,3-6 1,-2 0-38,6-7 0,-5 1 2,5-9 0,-6 4-125,2-4 0,-7 1 86,-1-1 0,-5-3-160,1 3 1,-7-1 117,-4 1 0,-3-4-369,-1 0 0,-1 0-31,-3-3 1,-4 2-189,-7 1 0,1-4 69,-5 0 0,0 2 157,-4 6 0,-1 4-385,-3 7 0,2 3 278,-5 5 1,0 5-464,0 3 936,-3 7 0,4-2 0,-6 3 0</inkml:trace>
  <inkml:trace contextRef="#ctx0" brushRef="#br0">3027 12175 7895,'6'0'1170,"4"0"-431,-4 0 1,7 0-291,2 0 1,-1 0 49,5 0 1,0 0-137,4 0 1,5 0 48,3 0 1,2 0-66,1 0 0,-1-4-302,-3 0 1,2-1-217,-5 1 0,-1 2-209,-3-6 0,-4 5-1092,0 0 1,-5 1 227,1 2 1244,-2 0 0,-2-5 0,1-1 0</inkml:trace>
  <inkml:trace contextRef="#ctx0" brushRef="#br0">3974 12072 8000,'-6'0'1414,"1"0"-693,5-5 141,0 4-572,0-5 0,5 3 68,3-1 1,2 0-21,1 4 1,2-4 38,2 0 1,3-3-114,5 3 0,0-1 0,0 1 0,-1 3-263,1-3 0,-4-1 105,0 1 0,-4 0-692,5 4 1,-7-1 373,3-3 0,-7 3-1903,-2-3 464,1 3 120,-2 1 814,-1 5 717,-10 1 0,-1 6 0,-6-1 0</inkml:trace>
  <inkml:trace contextRef="#ctx0" brushRef="#br0">3974 12186 6754,'2'6'1051,"2"-2"1,-2-3-449,6-1 0,-1 0-107,5 0 0,0 0-47,4 0 0,1-1-100,6-3 0,0 2-73,0-6 0,4 4-310,-1-3 1,1 4 132,-4-1 0,-4-1-949,0 2 0,0-5 504,4 4 0,-4 0 346,0 4 0,-5-5 0,2-1 0</inkml:trace>
  <inkml:trace contextRef="#ctx0" brushRef="#br0">4842 11866 7965,'0'-16'0,"0"3"0,0 0 801,0 6 1,2 3 385,2-4-96,-3 6-219,4-3-455,-5 5 1,0 9 27,0 2 1,0 13-134,0 3 1,-1 1-184,-3 2 1,3 1 93,-3 3 1,2-4-172,2 1 1,0-2 14,0 1 0,0 2-68,0-5 1,0-1-277,0-3 1,2-4 151,2 0 1,-3-5-475,3 2 1,-2-5 13,2-3-815,-3 2 0,6-5-168,-4 2 1568,-1-1 0,8-1 0,-4 1 0</inkml:trace>
  <inkml:trace contextRef="#ctx0" brushRef="#br0">5288 11695 7899,'0'-23'-412,"0"5"1,0 3 0,0 6 257,0 2 239,0 4 0,1-2 1591,3 5-579,-3 0-747,4 0 1,-5 6-121,0 6 0,4 9 209,0 10 1,0 2-128,-4 1 0,1 4-112,3 0 1,-3 0-9,3-3 0,-3 3-90,-1 0 0,4 4-156,0-4 1,0 0 108,-4-4 1,1-1-292,3-3 1,-3 2 131,3-5 0,1-1-175,-1-3 1,1-1-160,-2-3 1,-1-3-216,2-4 1,-2-2-1155,2-2 132,-3 2 1675,4-9 0,-5 4 0,5 0 0,2 1 0</inkml:trace>
  <inkml:trace contextRef="#ctx0" brushRef="#br0">5722 11809 7877,'0'-28'0,"0"5"117,0 6-417,0 10 418,5 2 1,-4 6 467,3 3 1,-4 4-143,-4 7 0,3 8-114,-3 7 0,-1 3-133,1 2 0,0-1 18,4 0 1,-3 0 0,-1 1 0,0 0 26,4 3 1,1-6-27,3 2 0,-1-6-1,4 3 1,-4-10 27,1 2 0,1-8-28,-2 1 1,5-4-108,-4 0-108,0-6 0,6 4 0,3-3 0</inkml:trace>
  <inkml:trace contextRef="#ctx0" brushRef="#br0">5916 11809 7919,'0'-18'-202,"5"2"0,0 8 266,3 1 1,-2 4 419,-2-1 1,-3 8-77,3 4 1,-3 3 115,-1 4 0,0 3-213,0 5 1,0 5 24,0 2 1,0 2-237,0-1 0,0 4 118,0-4 1,4 4-148,0-4 0,1-4 107,-1 0 0,-2-3-231,6-1 1,-6-5-302,2-3 1,1-2-1260,-1-2 193,0 1-1077,-4-1 2497,0 0 0,0-4 0,-5 3 0,-1-4 0</inkml:trace>
  <inkml:trace contextRef="#ctx0" brushRef="#br0">5688 12163 7849,'7'0'454,"1"0"1,-4 0-108,3 0 1,2 0 212,6 0 0,3 0-199,5 0 0,0-1-146,0-3 0,3 2-172,1-6 1,5 5 122,-2 0 1,-1-2-740,2 1 1,-6-4-188,2 4 0,-7-1-1559,-1 1 2319,0 3 0,-1-9 0,-2 4 0</inkml:trace>
  <inkml:trace contextRef="#ctx0" brushRef="#br0">6213 11626 7968,'-6'-5'1668,"1"4"-1165,5-9 493,0 9-219,0-4-123,5 15 0,-3-1-88,6 10 0,3-3 65,4 7 1,6-1-125,-2 8 1,1 0 16,-1 5 0,3 3-111,-3 0 0,-2 5-119,2-1 1,-6 4 117,-1 3 1,-2-1-289,-6 6 1,-2-2-70,-6 1 1,-6-4 102,-5-7 0,-2 1-668,2-4 1,2-6-314,-2-7 0,3-3-807,0-4 1,1-2-1744,-1-6 3373,6-5 0,-4 4 0,3-3 0</inkml:trace>
  <inkml:trace contextRef="#ctx0" brushRef="#br0">7469 11821 7868,'-5'-7'784,"4"-3"-267,-4 9-17,5-4-21,0 5 0,-4 1-61,0 3 1,-1 2-43,1 6 0,-1 5-177,-2 6 1,-5 1-1,1 7 0,-1-2-139,-3 1 0,1 0 95,-1-4 0,1-2-203,-5 3 0,1-3 116,-1-1 1,-1-1-251,5-3 1,-2 1 106,2-5 1,2 0-42,-2-3 0,2-5 5,2 1 1,-1-5 65,1 0 1,-2-1-57,-2-2 1,2 0 63,-2 0 1,-1-4-227,0 0 0,1-6 52,4-2 1,-1 1-62,1-4 0,1-2 82,2 2 1,-1-5 86,6 1 0,-1-3 47,4-1 1,0 4 126,0 0 0,1 5-80,3-1 1,2 6 126,6 2 0,-1 4 187,0-1 1,1 3-82,-1 1 1,6 1 66,2 3 0,-1 2-10,1 6 0,-2 0-5,2 4 0,4 1-84,0 6 0,0-4 12,4 0 0,0 0-150,0 4 0,4-1 52,-5-3 0,5-3 116,-5-4 0,0-2-69,-7-2 0,1 0 173,-5-4 0,1 0-175,-5-4 0,0 0-181,1 0 1,-5 0-563,1 0 0,-5-1 344,0-3 1,-1 1-2077,-2-4 1083,0 4-1118,0-7 2359,0 9 0,0-9 0,0 3 0</inkml:trace>
  <inkml:trace contextRef="#ctx0" brushRef="#br0">8212 11752 7811,'0'-6'548,"0"1"0,0 3 321,0-1 25,0 1-249,0-3 0,0 15-372,0 6 1,0 4 172,0 3 1,0 1-103,0 3 1,-4 2-4,0 5 0,0-1-174,4-3 0,0 3-128,0-2 1,0 2 77,0 1 0,0-1-161,0-2 1,4 2-261,0-3 0,5-1 219,-2 2 1,0-7-17,0-1 0,-3-2-148,4-6-352,-6 6 1,7-9-803,-5 4 367,0-9 1,-3-2-393,3-5 1428,-3 0 0,4-5 0,-5-1 0</inkml:trace>
  <inkml:trace contextRef="#ctx0" brushRef="#br0">8040 11821 7850,'5'-18'-75,"2"1"-37,4 6 0,1-1 915,-1 1 0,4 0-242,0-1 0,6 1 53,-2-1 0,2 6-233,2 2 0,4-1-5,-1 1 0,2 1-150,-1 3 0,-2 0 1,6 0 0,-4 5-171,3 2 1,-1 1 94,2 3 1,-5-1-238,-7 9 1,-3 0 149,-9 4 0,2 0-457,-5 0 0,-2 0 185,-5 0 0,-8 0-118,-4-1 1,-9-3 77,1 0 0,-3-5-40,-1 2 0,3-4 54,-3 0 1,3-2 41,1-2 0,4 0-165,0-4 1,5 0 35,-1-4 1,2 0-1037,2 0 654,5 0 703,0 0 0,6 0 0,0 0 0</inkml:trace>
  <inkml:trace contextRef="#ctx0" brushRef="#br0">9091 11535 7896,'6'-11'0,"-1"3"199,-5 0 0,0 5 343,0-5 0,0 4 1053,0-3-644,0 4-27,0-2-586,0 0 0,-5 5-129,-2 0 1,-5 6 19,-3 9 1,-1 3-92,-3 5 0,-7 5-9,3 2 1,-1 7-118,5 1 1,-1 4-201,5-4 1,-1 4 151,5-4 0,0 5-398,-1-1 1,6 1 234,2-1 1,3 1-51,1-5 1,0 4 11,0-4 1,5-1 172,2-6 0,4 2 95,0-3 0,2-2 208,2-1 0,-2-4-97,2-4 1,1 1 73,0-5 0,3 0-137,-4-3 0,1-1 28,0 1 1,-2-5-627,5 1 0,-5-6 256,1 2 0,-3-3-320,0-1 0,-1 0-177,1 0 0,-5 0-1141,1 0 1901,0 0 0,3-10 0,0-2 0</inkml:trace>
  <inkml:trace contextRef="#ctx0" brushRef="#br0">9331 11889 7841,'0'-18'0,"0"6"1189,0 4-331,0 6 282,0-4-735,0 6 1,0 7 45,0 4 1,0 6-71,0 6 1,0 1-51,0 2 1,0 0-140,0 4 1,0 1-15,0 3 1,0-1-129,0-3 1,0 6 106,0-6 0,1 2-498,3-5 0,1-7 211,3 3 0,2-8-934,-3 0 1,-2-2-214,-1-2-1172,3 1 2449,-6-6 0,9 4 0,-4-3 0</inkml:trace>
  <inkml:trace contextRef="#ctx0" brushRef="#br0">9594 11878 7855,'3'-12'-343,"1"1"137,0-1 2484,-4 6-1436,0 1 0,0 6-68,0 3 1,4 8-102,0 7 0,-1 3-260,-3 5 0,0 3-58,0 9 0,0-4-143,0 3 0,0 2-107,0-2 0,0 0 133,0-4 1,2-1-491,1-3 1,0 2-201,5-5 0,-6-6-501,2-5 0,1-4-2351,-1 0 1554,0-1 1750,-4-5 0,0 5 0,0-5 0</inkml:trace>
  <inkml:trace contextRef="#ctx0" brushRef="#br0">9319 12197 8004,'2'-6'648,"2"2"1,2 3 309,5 1 0,2-4 65,2 0 1,3 1-472,5 3 0,7-4-340,1 0 1,8-1-3,-5 1 0,-2 2-712,-5-6 1,-3 5 398,-1 0 0,-4 1-1496,0 2 0,-8 0 1599,4 0 0,-4-5 0,5-1 0</inkml:trace>
  <inkml:trace contextRef="#ctx0" brushRef="#br0">10233 11706 7835,'0'-11'669,"0"0"1,0 3 352,0 0 102,0 6-55,0-3-630,0 5 1,-4 6-138,0 5 0,1 7 141,3 9 0,-4 2-93,0 5 1,0 4-34,4 0 1,-1 6-107,-3-3 1,3 0-93,-3 1 0,3 0-12,1 4 1,1-5-224,3 1 0,-2-5 19,6 1 1,0-2 28,3-2 1,-3-5-305,-1-2 0,-3-4 192,4-4 0,-4 1-252,3-5 1,-4-3-677,1-5-616,-3 1 172,-1-2-341,0-1 1893,0-5 0,0 0 0</inkml:trace>
  <inkml:trace contextRef="#ctx0" brushRef="#br0">10599 11958 7803,'5'-12'2,"-3"-3"633,6 0 0,-4 0 318,3 3 284,-4 1-451,2-1-327,-5 6 0,0 2-226,0 8 1,-1 7-143,-3 8 1,-3 4 90,-4 4 1,0-2-27,-1 6 0,2-1-166,2 4 0,-1-3 114,6-1 0,-1-3-305,4 3 1,5-4 78,3 0 1,3-5-62,4-2 0,-1-5 116,5 1 0,4-6 201,4-2 0,1-4-34,-2 1 0,0-8 188,4-4 1,-1-2-61,2-1 0,0-4-114,-4-1 0,4-3 114,-5 4 0,0-5-37,-7 1 1,-3-2-234,-4 2 0,-2-6-101,-3 2 0,-2-6-228,-5 2 1,-5-4-288,-2 0 1,-9-1 312,-3 2 0,-2-2-385,-2 6 0,-4 4 264,1 7 1,-10 3-71,2 5 0,-7 2 143,3 5 0,-2 5-110,5 2 1,-1 7-148,5 2 535,8 4 0,-8-2 1,6 5-1</inkml:trace>
  <inkml:trace contextRef="#ctx0" brushRef="#br0">10576 12106 7828,'6'-1'1947,"-2"-3"-1052,2 3 0,-1-6-349,3 4 1,2 1 28,-2-1 0,6 1-109,1 2 1,5 0-35,-1 0 0,7-4-540,0 1 1,2-1 130,-1 4 1,-2-4-1049,6 0 0,-5-1 651,5 1 1,-2 3-2361,1-3 2734,-2-2 0,-5 0 0,0-6 0</inkml:trace>
  <inkml:trace contextRef="#ctx0" brushRef="#br0">11307 11992 7873,'6'-5'1976,"4"-2"-1258,-4 1 1,2-3 181,0 5-411,-1 1 1,6-1-145,2 0 0,-1 0-121,5 4 1,-4-4-239,5 1 1,-5-1 74,4 4 0,-4 0-754,4 0 1,-4-4 441,4 0 0,-5 0-1125,1 4 1,-3-1-21,-4-3 1396,2 3 0,-4-4 0,5 5 0</inkml:trace>
  <inkml:trace contextRef="#ctx0" brushRef="#br0">11352 12118 7881,'-11'6'0,"5"0"1338,2-2-887,2-3 0,2 6 376,0-4 1,2-1-186,2 2 1,2-3 46,5-1 0,6 0-219,2 0 1,4 0-133,3 0 0,4-1-498,4-3 0,0 1 174,0-4 0,-1 3-339,-2-4 0,-1 4 296,-7-3 1,1 3-1597,-9-4 1,4 5 85,-3-5 1539,-1 5 0,-9-7 0,-1 4 0</inkml:trace>
  <inkml:trace contextRef="#ctx0" brushRef="#br0">12003 11763 7858,'-6'-17'0,"1"5"1699,5 7-1057,0 5 1,-4 7-101,0 4 0,-1 3-97,1 9 0,3 2 98,-3 9 1,3-1-20,1-2 0,0 6-171,0-3 0,0 3-193,0-3 1,0 0 64,0 1 1,0-5-598,0 0 0,0-5 305,0-3 1,4 0-454,0-7 1,3 0-370,-3-3 0,1-5 889,-1 1 0,2-5 0,6 2 0</inkml:trace>
  <inkml:trace contextRef="#ctx0" brushRef="#br0">12152 11535 7834,'-5'-11'59,"0"-1"108,-3 1 1,3-1 236,5 1 0,0 0-136,0-1 1,0 5 1225,0-1-946,5 5 0,1-2-104,6 5 1,0 9-116,4 3 0,-2 8 109,5 3 1,-4 1-109,4 6 0,0 1-77,4 3 1,1 2 154,3 2 1,2-2-140,5 6 1,0 0-354,1 4 0,-6-3 215,-3 3 1,-7-6-190,-3 10 1,-5-5-77,-3 9 0,-3-10 120,-5 2 1,-5-4-546,-3 0 1,-3-4 292,-5-8 1,4-2-642,-3-5 1,2-5 376,1-3 1,5-4-1900,-1-3 855,6-3 1026,-8-5 548,8-5 0,-3-1 0,5-6 0</inkml:trace>
  <inkml:trace contextRef="#ctx0" brushRef="#br0">12780 11729 7830,'0'-18'1,"5"2"1294,-4 5-378,4-1 166,-5 6-617,0 1 1,0 6-64,0 3 0,4 7 53,0 8 0,1 4-166,-1 4 0,-3 2-59,3 5 0,1 0-6,-1 1 1,3-1-117,-3 0 0,1 4 12,-1 0 0,-1 0-124,4-3 1,-4-2-39,1-3 0,-2-2-293,2-5 1,-3-2-53,3-1 0,-3-4-946,-1-5-347,5-4 622,-3-2-888,3-5 1945,-10 0 0,-2 0 0,-4 0 0</inkml:trace>
  <inkml:trace contextRef="#ctx0" brushRef="#br0">12620 11718 7789,'17'-18'12,"-5"2"1,10 2 639,-3 2 1,4-2-182,3 7 0,-2-2 294,3 1 1,2-1-291,2 5 1,2 1-58,1 3 1,0 0-128,1 0 0,-5 1 30,0 3 1,-5 2-186,-3 5 1,-4 2-180,-6 2 1,-2-1-343,-3 5 1,-3 0 305,-8 4 0,-3-4-540,-9 0 0,-5-1 279,-6 1 1,-3 1-144,3-4 0,-3-1-87,3-4 1,-2-1-130,6-2 0,-1 1-433,9-5 1132,-1 5 0,5-8 0,0 4 0</inkml:trace>
  <inkml:trace contextRef="#ctx0" brushRef="#br0">13659 11432 7898,'0'-11'-397,"0"-1"544,0 1 0,0 3 1030,0 1-642,0 4 1,-1-2-161,-3 5 1,2 0 108,-6 0 0,2 1-102,-2 3 0,-6 8 73,3 7 0,-4 4-82,-1 3 0,2 0 21,-5 4 0,0 0-126,-4 5 1,1 3-42,-1 0 1,1 5-29,3-1 1,-1 4-196,5 3 1,1-2 228,6 3 0,3-1-3,5-3 0,1 2-182,3-6 0,4 1 91,7-1 1,-1-8-145,5-7 1,-4-3-26,4-1 0,-1-6-43,1-1 0,-1-4-117,-3 0 0,-2-6-159,2-2 0,-2 1-1085,-2-1 0,0 0 853,1-4 0,-5 0-1222,1 0 1803,0 0 0,-2-5 0,-1-2 0</inkml:trace>
  <inkml:trace contextRef="#ctx0" brushRef="#br0">13728 11901 7808,'0'-8'182,"0"0"1,0 1 24,0-5 1,0 5 187,0-1 1,0 4 23,0-3 0,-1 4 619,-3-1-453,3-2-330,-10 5 0,5-3-84,-5 8 1,-1 2-1,1 5 0,1 6-45,2 2 1,-1 3 45,5 0 1,-3 5-152,3 0 0,1-1 125,7-3 1,3 0-238,4 0 0,4-2 43,0-2 1,9 2-8,-1-6 0,4-1 225,0-6 1,2-3-104,5-5 0,0 0 219,1 0 1,-1-2-76,0-1 0,-1-5-230,-2-7 1,-3 2 161,-6-2 0,-4 2-469,-3 2 0,-6-5-14,-1 1 1,-6-5-216,2 1 0,-8-3 234,-3-1 1,-3 1-137,-2-1 0,-4-4-346,-3 1 0,-4-1 320,-4 4 0,2 0-56,-6 0 0,-4 6 139,-7 1 0,1 7-10,-1 2 1,6 6 409,-2 1 0,-1 5 0,5 6 0,-3 6 0,8 0 0</inkml:trace>
  <inkml:trace contextRef="#ctx0" brushRef="#br0">13591 11992 7817,'7'0'66,"1"0"0,-4 0 474,3 0 0,1 0-140,4 0 0,3 0 112,0 0 1,5 0-117,-1 0 0,4 0 303,4 0 0,-2-1-226,6-3 1,-1 3-197,4-3 1,-1 1-879,-2-1 1,1 2 457,-6-6 0,1 4-1186,-4-3 1,-4 3 1328,0-4 0,-5 1 0,2-5 0</inkml:trace>
  <inkml:trace contextRef="#ctx0" brushRef="#br0">14482 11878 7806,'0'-12'388,"1"6"666,3 2-459,-3 3 0,9-3-198,-2 0 1,2 0 203,1 4 0,2-3-221,2-1 1,-1-1-100,5 1 0,0 3-198,4-3 0,-1-1-187,-3 1 1,1 0-159,-5 4 1,0-1-422,-3-3 0,-4 3-957,-1-3 823,-4 3 817,2 1 0,-5 0 0,0 0 0</inkml:trace>
  <inkml:trace contextRef="#ctx0" brushRef="#br0">14447 12038 9392,'8'3'1458,"0"1"0,-1 0-909,5-4 0,0 0 31,4 0 1,1-1-204,6-3 1,0 3 12,0-3 0,4 1-364,-1 0 1,1 1-319,-4-2 0,-1-1-228,1 2 0,-1-3-672,-3 3 0,-3 1 1192,-4-1 0,-1-4 0,1 1 0</inkml:trace>
  <inkml:trace contextRef="#ctx0" brushRef="#br0">15098 11706 7814,'0'-11'0,"-1"0"368,-3-1 1,3 5-25,-3-1 0,3 4 469,1-4-230,0 6 505,0-3-686,0 5 0,0 9-66,0 2 0,0 12-67,0 0 1,0 7 78,0 1 1,0 0-183,0 0 0,0 4 57,0-4 1,0 1-238,0-6 1,4-2 102,0 3 1,3-3-295,-3-1 0,1-5-140,-1-3 0,-3-2-948,3-2-80,-3-5 125,-1 5 0,-1-10-322,-3 3 1570,3-3 0,-9-1 0,3 0 0</inkml:trace>
  <inkml:trace contextRef="#ctx0" brushRef="#br0">15133 11467 7879,'5'-17'530,"-4"4"1,9-2-117,-2 8 1,2-2-131,1 5 1,-1-1 139,-2 1 1,-2 3 296,-2-3 0,3 4-205,4 4 1,-2 7 17,2 8 1,-2 4 122,6 4 1,3-1-253,1 9 0,3-4 37,1 7 0,-4-1-87,0 1 0,-5-1-218,1 5 1,-2 0 76,-2 3 1,-5-3-351,-2 0 1,-3-4-102,-1 4 0,-5-5-281,-2 1 1,-8-2-1027,-5-2 0,-1-4 721,-2 1 0,0-7-1922,0-1 2745,1 0 0,-1-6 0,0 6 0</inkml:trace>
  <inkml:trace contextRef="#ctx0" brushRef="#br0">16172 11809 7850,'-5'-6'643,"4"1"-59,-10 0 388,10 3-184,-9-3-124,9 5-300,-4 0-249,5 0 24,5 0 0,1 0 74,6 0 0,0 0-69,3 0 0,1 0 71,7 0 1,-3 0-87,6 0 0,7 0 25,2 0 1,0 0-6,-4 0 0,0-3-75,-4-1 0,0-4-315,-4 4-1138,-6 0 754,0-1-1909,-6 4 1795,-4-4 1,-4 5 738,-6 0 0,-4 5 0,-4 1 0</inkml:trace>
  <inkml:trace contextRef="#ctx0" brushRef="#br0">16172 11980 9870,'11'0'708,"6"0"-36,2 0 1,2 0-218,2 0 1,4 0 47,0 0 1,3 0-221,-3 0 1,1 0-228,-2 0 1,-5-3-260,1-1 0,-1 0 218,2 4 0,-4-1-1239,0-3 1,-4 3 1223,4-3 0,-5-2 0,2-1 0</inkml:trace>
  <inkml:trace contextRef="#ctx0" brushRef="#br0">17348 11592 7871,'-6'-11'415,"0"4"217,2 4 1,1 1-1,-4 2 1,2 0-234,-7 0 1,2 5-226,-9 3 1,4 3 4,-4 5 0,3 3-7,-3 7 1,5 4 67,-1 4 1,4-4-259,3 1 1,-1-1-8,6 4 1,-1-3-37,4-1 0,0-3-128,0 3 1,5-4 65,2 0 1,4-5 29,0-2 0,5-5 78,4 1 0,-1-4 60,3-3 1,0-3-41,8-5 1,-3-1 140,4-3 0,-1-4-18,4-7 1,-1 1 92,-2-5 0,-2 4 53,-2-4 0,-5 0-107,1-4 0,-4-1 23,-4-3 0,-6 2-48,3-6 1,-8 2-333,-1-1 0,-1-6 116,-2 6 1,-5-2-420,-3 5 0,-7 3 114,-4-2 1,-7 7-44,0 3 0,-2 5-419,1 3 0,3 3 296,-3 5 1,7 5-743,1 3 1287,10 2 0,-11 12 0,7 2 0</inkml:trace>
  <inkml:trace contextRef="#ctx0" brushRef="#br0">17828 12118 7801,'6'0'322,"1"3"-214,-4 1 846,-1 5 1,4-6 493,-2 4 306,-3-4-1350,4 7 1,-5-8 20,0 6-974,0-5 1,0 3 307,0-2-815,0-3 1056,0 4 0,5-5 0,2 0 0</inkml:trace>
  <inkml:trace contextRef="#ctx0" brushRef="#br0">18251 11615 7867,'-7'-5'345,"2"4"677,0-9-260,4 3 81,-4 1 212,5 1 523,0 5-1459,-5 5 1,3 1 37,-1 6 1,1-1-118,2 0 1,-4 5 145,1-1 0,-2 5-178,1-1 0,1-1-182,-4 1 1,4-4 137,-1 4 0,-1-5-193,1 1 0,1-2 91,3-1 1,0-1-250,0 0-12,0 1 267,0-1 106,0-4 1,1-2 207,3-5-106,-3 0 0,9 0-71,-2 0 1,2 0 215,1 0 0,6 0-37,2 0 0,1 0 47,-1 0 1,7 0-33,-4 0 0,4 0-122,-3 0 1,3 5-2,1 2 0,0 0-138,-5 0 0,1 1-41,0 3 1,-5 1 59,-3-1 1,-2 4-55,-2 1 1,-4 3 51,-4-4 1,-1 1-202,-2 0 1,-2-2 23,-1 5 1,-4-4 27,-4 4 1,-6-5 164,-2 1 0,1-2 3,-1-2 0,0 1 90,-3-1 0,0-3-83,3-1 1,-3-4-121,3 1 0,2-3 105,-2-1 0,3 0-1235,-3 0 531,5 0 0,-1-5 738,7-3 0,-2-2 0,4-1 0</inkml:trace>
  <inkml:trace contextRef="#ctx0" brushRef="#br0">18193 11558 7717,'7'-6'209,"3"0"636,-2 6 0,3-3-46,4-1 0,7-1-322,4 1 1,6 3-133,-1-3 1,0-1-119,0 1 0,1 0-510,-6 4 0,-3-4 6,-4 1 0,-5-1-555,1 4 832,-2 0 0,-2 5 0,1 1 0</inkml:trace>
  <inkml:trace contextRef="#ctx0" brushRef="#br0">18913 11809 7787,'0'-6'528,"-5"1"1,4 3 235,-3-1-137,3 1 1,4 7-240,1 11 0,5 0-125,-1 3 0,1-5-91,-2 1 0,3 2-102,-2-2 0,2 0 94,1-3 0,1-1 9,-1 1-957,1-1 635,-1 0 0,-1-3-922,-2 0 1,-2-6 51,-2 2 1019,-3-3 0,4-1 0,-5 0 0</inkml:trace>
  <inkml:trace contextRef="#ctx0" brushRef="#br0">19073 11786 7839,'0'-6'256,"0"1"0,-1 5 413,-3 0 0,1 5-139,-4 3 1,-1 7 40,-3 4 0,-1 2-359,1 2 0,-1 0-275,1 0 1,-1-4-130,1 0 1,3-4 222,1 4 1,0-5-1870,0 1 1838,2-2 0,5-1 0,0-1 0</inkml:trace>
  <inkml:trace contextRef="#ctx0" brushRef="#br0">19495 11661 7853,'0'-12'0,"-5"6"437,4 1 147,-9 5 1,4 9-4,-6 2 1,-3 8-44,0 0 1,-2 4-149,2 4 0,2-2-130,-2 6 0,4-2-250,3 1 0,3 3 64,5-2 1,0-2-262,0 1 1,0-4 130,0 0 1,5-2-97,3-1 1,7-5 66,4-3 0,-1-3-51,1-5 0,4-2 287,3-5 0,2 0-60,-1 0 0,1-6 84,2-5 0,2-2-55,-5-6 0,0 4 117,0-4 1,-3 0-27,3-4 1,-8 0-62,-4 0 0,-2-1-152,-2-3 1,-4-2 83,-4-5 0,-1 3-322,-2 1 0,-5-1 134,-3-3 1,-7 4-310,-4-1 0,-4 6 178,-4-2 0,3 8-379,-3 4 1,0 7 96,0 5 1,-4 1-22,5 2 1,0 3 33,7 4 1,3 2-129,4 10 634,6 0 0,-4 9 0,4 2 0</inkml:trace>
  <inkml:trace contextRef="#ctx0" brushRef="#br0">19987 12129 11242,'6'0'3075,"-1"0"-5487,-5 0 1,5 0 2411,3 0 0,2 0 0,1 0 0</inkml:trace>
  <inkml:trace contextRef="#ctx0" brushRef="#br0">20603 11672 7828,'0'-23'447,"0"6"0,2-4-58,1 6 0,-1-4 13,1 4 0,-5-1-50,-2 5 1,-5 0-5,2-1 0,-7 6-90,-2 2 0,-4 3-121,1 1 1,-6 2-5,-2 6 0,-3 1-117,3 10 1,-4 0-24,5 4 0,3 0 56,4-1 0,5 1-324,-1 0 1,7 0 135,4 0 0,3-4-268,1 0 0,1-5 183,3 1 0,8-4-63,7-3 1,2-3 59,2-5 0,0 0 91,0 0 1,0 0 262,-1 0 1,0-5-94,-3-3 0,1-2 363,-5-1 0,1-1-174,-5 1 1,-1 0 196,-2-1 1,-2-2 155,-2 3 173,-3-8-401,4 11 0,-5-4 115,0 4-454,0 5 46,0 8 0,-1 8-89,-3 10 1,2 5 50,-6 2 0,4 1-34,-3 3 1,4-2-11,-1 6 0,3-3 46,1 0 0,0-2-109,0-3 1,0 2-185,0-6 1,0 1-119,0-4 1,1-4 211,3 0 1,-1-9-778,4 2 1,-3-7-48,4 2 1004,-6-4 0,8 2 0,-3-5 0</inkml:trace>
  <inkml:trace contextRef="#ctx0" brushRef="#br0">21106 11798 7861,'0'-8'-609,"0"1"1226,5 4 1,1-6-99,6 5 1,-1-1 14,0 1 1,6 3-35,2-3 0,3-1-160,0 1 1,0-3-212,-3 3 1,1 0 96,-4 4 0,3-4-781,-4 1 1,0-1 435,-4 4 0,1 0-1901,-1 0 2020,-4 0 0,3-5 0,-4-2 0</inkml:trace>
  <inkml:trace contextRef="#ctx0" brushRef="#br0">21117 11958 7897,'7'0'1006,"3"0"-491,-3 0 0,3-4 333,2 0 0,4-1-358,3 1 0,3 2-58,1-6 0,0 4-357,-1-3 0,5 4 81,0-1 1,-2-1-1106,-6 1 0,2-3 302,-6 3 647,0 0 0,1-1 0,2-1 0</inkml:trace>
  <inkml:trace contextRef="#ctx0" brushRef="#br0">21894 11706 7855,'0'-17'0,"0"0"1209,0 6-365,0 4-402,0 2 1,-1 5 42,-3 0 1,-3 3 27,-4 4 0,0 4-109,-1 11 1,-3 0-114,0 8 1,-1-2-266,5 7 1,3-7 73,1 6 1,4-4-128,-1 1 1,8-2 79,4-2 0,7-3-56,4 2 0,3-3-131,1-4 1,4-2-86,4-6 0,-2-1 90,2-2 0,-1-3 56,4-5 1,4-5 51,0-3 1,4-2 7,-4-1 0,3-5 66,-7 1 1,2-4-53,-10 4 1,-3-5 77,-4 1 1,-6-4-77,-2-4 1,0 2-10,-8-6 1,1 1-188,-4-4 1,-2-1 117,-6 1 1,-1 2-105,-10-2 1,-5 7 80,-6-3 0,-9 6-137,-2 5 0,-6 4 78,1 7 1,0 3 22,12 5 1,-2 1-49,10 3 1,-1 4-108,4 7 0,6 3-186,1 4 0,5 3 475,3 1 0,3 8 0,5 7 0</inkml:trace>
  <inkml:trace contextRef="#ctx0" brushRef="#br0">22556 12106 7860,'0'-11'1102,"0"4"0,0 1-519,0 2 377,0 3 942,0-4-1159,0 5-586,5 0-94,-3 0 54,3 0 0,-5 5-848,0 3 1,1-2 450,3 2 1,-3-5-2427,3 5 2706,-3-6 0,-1 9 0,0-5 0</inkml:trace>
  <inkml:trace contextRef="#ctx0" brushRef="#br0">23036 11592 7841,'0'-18'0,"4"1"506,-1 1-308,6 4 1,-6-3 1292,5 7-514,-6 3-506,3 0 1,-6 9-126,-3-1 1,-2 11-108,-6 5 1,0 7 33,-4 0 0,8 2-27,-4-1 1,3 1-296,-2 2 0,1 2 130,2-5 1,-1-1-360,5-3 1,1 0 139,3 0 1,-4-2-344,0-2 0,0-2 209,4-6 1,4 1 18,0-1 1,5-4 49,-2-4 1,5-1 205,3-2 1,-1 0 98,5 0 0,-1 0-129,1 0 0,2-5-2,-2-3 1,-1 3 4,1 1 1,-5-2-215,1-2 1,-2 3 85,-2 1 0,-3-1-194,0 1 1,-6-1-390,2 1-77,-3 3 256,-1-9 1,0 8-284,0-6 839,0 5 0,5-7 0,-3 8 0,1-6 0,0 4-164,1-3-2,-3 4 308,4-7 258,-5 9 484,0-4 0,-4 6-340,0 3 0,-1 2 379,2 5 0,0 6-375,-5 2 1,6 3-77,-2 0 1,3 1-159,1 0 0,0 0-97,0 0 0,0 0-137,0-1 0,1 0-194,3-3 1,-3-2-113,3-6 0,1 0 180,-1 1-1262,5-1 1,-7-4 1307,6-4 0,-6 4 0,3-1 0</inkml:trace>
  <inkml:trace contextRef="#ctx0" brushRef="#br0">23527 11546 7845,'0'-11'0,"0"0"763,0-1 983,5 6-725,-4 1-256,4 5 1,-5 5-289,0 3 1,0 4-139,0 7 0,-1 0-19,-3 8 1,3 1-97,-3-2 1,2 5-67,-2-4 0,3 3 53,-3-3 0,3-1-164,1-3 0,0-1-82,0-3 1,0-1 60,0-3 0,0-6-159,0 2 106,0-7-77,5 6 115,-4-9 0,5 3 38,-2-8 0,-1 2-38,4-6 0,0 1 8,0-5 1,3 5-29,-2-1 1,2 0-94,2-3 0,-1 1 14,0 2 1,2-1 49,2 5 1,-2 1-26,2 3 1,-1 0 32,1 0 0,-1 0-80,5 0 0,-5 1 56,2 3 1,-4 2-8,0 5 1,-1 1 36,1-1 0,-5 1 0,1-1 1,-6 2-28,2 2 1,-3-1 9,-1 5 0,0 0 3,0 4 1,-6 0-7,-5 0 1,-7-4-142,-9 0 1,-1 0 11,-2 4 0,1-6-96,2-1 1,3-4 53,-3 0 1,4-6-102,4-2 0,-1-3-655,5-1 0,0 0 431,3 0 0,2-1-1081,2-3 1621,3-2 0,0-11 0,-1-1 0</inkml:trace>
  <inkml:trace contextRef="#ctx0" brushRef="#br0">23458 11546 7843,'11'-10'1378,"4"3"0,9 2-572,3 5 0,4 0-397,0 0 1,2 0 48,1 0 0,4 0 246,0 0 0,5 0-393,-1 0 1,1 1-98,-1 3 0,-8-2-1241,-7 6 0,-4-6 670,-4 2 1,-3 1-1178,-4-1 1534,-6 0 0,-1-4 0,-5 0 0</inkml:trace>
  <inkml:trace contextRef="#ctx0" brushRef="#br0">1919 13168 7249,'0'-6'872,"-2"1"23,-1 5 172,1 0-704,-3 0 0,5 1-168,0 3 1,0 4 225,0 7 0,0 8-128,0 7 1,0 8 65,0 4 1,2-1-83,1 0 1,-1-4-27,1 1 0,3 3-72,-3 1 0,5-2-171,-4 2 1,3-5-34,-3 1 0,1-2-111,-1-2 1,-1-5 40,4-2 0,-4-8 58,1-4 0,-3-2-1117,-1-2 477,5-4-1427,-4-2 1250,4-5 1,-5-5-695,0-3 1548,0-2 0,-5-7 0,-1 0 0</inkml:trace>
  <inkml:trace contextRef="#ctx0" brushRef="#br0">1747 13294 7898,'-6'-12'0,"1"6"576,5-4-234,0 9 0,9-8 96,2 5 1,10-5-59,1 2 0,6-4 106,7 0 0,-1 0-69,0-1 0,0 2-179,1 2 1,3-2-171,0 3 0,0 1 112,-4 3 1,0 1-85,1 2 0,-2 5 120,-3 3 1,-3 6-249,-8 1 1,-3 7-120,-4 1 0,-6 0-107,-2 3 0,-5 2 6,-7-1 0,-1-1 84,-10-3 1,-5 0 111,-7 0 0,2-4 9,-1 0 0,3-5-55,-3 1 1,4-3 44,0-5 1,3 2-465,4-5 1,2 0-626,6-4-239,-1 0 1385,6-5 0,6-7 0,6-6 0</inkml:trace>
  <inkml:trace contextRef="#ctx0" brushRef="#br0">2798 13043 7942,'0'-18'201,"0"3"0,0 6 1169,0 1-903,0 6 0,-1-3 1002,-3 5-988,3 0 0,-9 0-84,2 0 0,-2 6-160,-2 5 1,-3 7 27,0 9 0,-4-1-92,4 9 0,-4-2 48,3 8 0,1 3-178,4 5 1,3-4 53,1 4 1,4-5-350,-1 6 1,3-2 258,1 2 1,5-7-186,3 2 1,7-3 104,4 0 0,2-2 7,2-6 0,-4-9 37,0-2 0,-3-4 13,3 0 1,-4-4-140,4-7 1,-5-2 46,1-2 1,-2-3-792,-2 3 1,1-3 372,-1-1 1,0-1-1683,1-3 2208,-6-2 0,4-5 0,-3-1 0</inkml:trace>
  <inkml:trace contextRef="#ctx0" brushRef="#br0">3221 13225 7820,'-5'-11'-15,"3"5"1,-7-1 317,6 3 41,-6 3 0,2-8-112,-4 5 0,0 1 160,-1 3 1,1 0-68,-1 0 1,0 5-59,-4 2 1,2 5-5,-5 3 1,4 4 10,-4 8 0,5 1-33,-1 2 0,2 3-27,2-2 0,5 0-112,2 0 0,2-1 83,2-7 1,6 2-221,1-6 1,5 2 52,3-2 1,6-4 0,6-7 1,9-3 5,-2-5 1,6 0 4,-2 0 1,1-7-77,-5-4 1,0-2 53,0-6 1,-5 0-101,-2-4 0,-3 4 79,-1 0 0,-6 0-259,-6-4 1,-1 2-73,-6 2 1,0-3-54,-4 3 1,-1-2 47,-3-2 1,-6 0-109,-6 0 0,-4 0-326,1 0 1,-3 4 307,0 0 0,-5 7-629,0 0 1104,-4 6 0,-4 1 0,-5-2 0</inkml:trace>
  <inkml:trace contextRef="#ctx0" brushRef="#br0">2958 13420 7870,'8'6'374,"-1"-2"-11,1-3 1,7-1 213,0 0 0,2 0-46,-2 0 0,3 0-150,5 0 1,5 0 158,2 0 1,3-1-147,1-3 0,-1 3-454,-2-3 1,0-1-258,-4 1 0,0-1-357,-4 1 1,-2 3 9,-2-3 0,-1-1 664,-3 1 0,-2-5 0,3 3 0</inkml:trace>
  <inkml:trace contextRef="#ctx0" brushRef="#br0">3769 13271 7845,'0'-11'300,"1"4"134,3 3 0,-2 3 207,6 1 0,-4-4-223,4 1 0,-1-1 49,5 4 0,0 0-134,3 0 1,-2-1-129,2-3 1,-1 2-158,2-1 1,-4 1-234,4 2 0,-4-3-146,0-1 1,-5 0-1341,1 4-769,-1 0 2440,0-5 0,3 4 0,-4-4 0</inkml:trace>
  <inkml:trace contextRef="#ctx0" brushRef="#br0">3735 13408 7196,'11'0'854,"0"0"1,1 0-311,-1 0 0,1 0-7,-1 0 0,6-1-38,2-3 0,2 1-124,2-4 1,4 1-524,-1-2 1,1-1 172,-4 5 0,1-3-959,3 3 1,-3-1 933,2 1 0,-1 3 0,-3-4 0</inkml:trace>
  <inkml:trace contextRef="#ctx0" brushRef="#br0">4454 13203 7602,'-5'-12'-364,"4"6"0,-4-4 860,5 2 1,-4 2 271,0-2-309,0 0 0,6-3-70,1 0 1,4-1 16,4 1 0,2-1-72,2 1 1,3 1 99,5 2 1,1-2-63,2 2 0,-1 3-93,1 1 0,-2 3-148,-1 1 0,-4 1 84,0 3 0,-5 3-76,1 4 0,-2 6-27,-1 2 0,-6-2-171,-2 2 1,-3 2-27,-1 5 0,-1-2-142,-3 3 0,-2-2-296,-6 2 0,-3-3 205,0 3 0,-6-3 141,2-1 0,2 0 71,-3 0 0,1-4-447,-3 0 0,4-5 294,3 1 0,3-6-9,5-2 391,-4-4 1,9 6 254,-6-6-60,6 1 0,-2-4-154,8 0 0,2 0 319,6 0 0,4 0-162,3 0 1,3 0 61,0 0 1,1-1-175,0-3 1,4 2-131,-1-6 1,1 6-79,-4-2 1,0-1-306,0 1 0,3 0-1075,1 4 1,-4-1 666,-4-3 0,-4 3 712,4-3 0,-10 3 0,1 1 0</inkml:trace>
  <inkml:trace contextRef="#ctx0" brushRef="#br0">5493 13008 7900,'0'-11'-1265,"0"0"2202,0-1-135,0 6-362,-5-4 1,3 8 145,-6-1-163,6 1 1,-7 7-46,5 3 0,-4 11-11,5 4 1,-1 7 11,4 1 0,0 3-113,0 4 0,0-1-124,0 5 1,0-4 73,0 4 1,4-4-348,-1 4 1,6-6 200,-1 3 0,2-5-247,1-4 1,0 2-59,-4-5 0,3-1-276,-2-3 0,-2-5 35,2-3 0,-6-2-275,2-2 1,1-3-1530,-1-1 1104,0-4 1176,-4 7 0,-10-9 0,-3 4 0</inkml:trace>
  <inkml:trace contextRef="#ctx0" brushRef="#br0">5733 13134 7913,'-6'-18'0,"1"2"0,5 8 804,0 1-416,0 4 0,0-1 99,0 8 0,0 4 21,0 7 0,0 4 60,0 7 0,0 7-241,0 6 0,1 2 24,3-3 1,-2 4-291,6-4 1,-5-3 94,0-5 1,4-1-491,0 2 1,0-7 302,0-5 0,0-5-781,0 1 1,2-2-71,-5-2 0,1 1-1712,-1-1 1099,-3-5 1495,4 5 0,-5-10 0,0 4 0</inkml:trace>
  <inkml:trace contextRef="#ctx0" brushRef="#br0">5927 13180 7913,'0'-22'-627,"0"3"1,0 3 883,0 4 0,0 1 1709,0-1-233,0 6-705,0 1-444,6 20 1,-5 0-189,3 16 0,-3-1-30,-1 5 1,4-1-151,-1 0 0,5 3-59,-4-3 0,3 3-98,-3-7 0,4-2-217,-4-1 1,3-3-731,-3-1 0,5-5 488,-1-3 1,-2-2-2224,2-2 1098,-6 0-216,3 1 1741,-5-6 0,-5-1 0,-1-5 0</inkml:trace>
  <inkml:trace contextRef="#ctx0" brushRef="#br0">5733 13442 7913,'0'-6'364,"9"1"174,3 5 1,3 0 289,0 0 1,-1 0-343,5 0 1,1 0-192,7 0 1,-2 0-65,6 0 1,-1-1-601,5-3 0,-1 3 46,0-3 0,-1 1-193,-2-1 0,0 2 432,-4-6 84,0 6 0,-5-13 0,1 2 0</inkml:trace>
  <inkml:trace contextRef="#ctx0" brushRef="#br0">6339 13008 7913,'-7'-5'1108,"3"0"-36,8-2-271,3 2 1,4 10-256,0 2 1,2 3 34,2 2 0,-1 6 207,5 4 1,-1 6-319,1 7 0,3-1-145,-3 0 1,2 5-108,2 3 0,-5-1-163,-3 1 1,-7 0-3,-4 3 0,-3-3-269,-1 0 1,-5-5-267,-3 1 1,-3-4 251,-4-3 0,-2-1-1486,-2-7 1,2 1 97,6-9 1618,5 1 0,-3-6 0,5-3 0,0-2 0</inkml:trace>
  <inkml:trace contextRef="#ctx0" brushRef="#br0">7332 13191 7956,'0'-8'-369,"0"1"1,0 3 940,0-4 1112,0 6-14,0-3-652,0 5-531,-5 0 0,-1 2-194,-6 6 1,0 5-53,-4 10 1,-1 4-62,-6 4 1,-4 1-15,1-2 0,-2 3-206,1-2 1,4-2 109,0 1 1,-2-4-300,6 0 1,-5-3 110,5-4 0,-2 1-144,2-4 1,3-5 59,4-3 1,1-6-54,0 2 0,3-3 77,0-1 1,5-1-59,-5-3 1,5-2-109,0-6 1,1-3 50,2 0 1,0-4 341,0 4 1,2-6-145,1 2 0,4 2 165,4-2 0,1 3 9,-1-3 0,2 9 129,2-1 1,-1 3 15,5 0 1,-4 3 158,4 5 0,4 5-127,4 3 0,4 6 49,0 1 0,2 2 95,1-2 1,0-1-12,1 5 0,-1-1-170,0 1 0,-1 2-182,-2-2 0,-3-2-254,-6-2 1,0-2-146,-3-2 0,-2-3-1273,-6-1 765,0-4 1,-3 2 66,0-5 803,-6 0 0,3 0 0,-5 0 0</inkml:trace>
  <inkml:trace contextRef="#ctx0" brushRef="#br0">8120 13088 7907,'-6'-11'0,"-3"-1"214,5 1 0,0 3 314,4 1 241,0 4-121,0-2-165,-5 5 1,4 10-77,-3 6 1,3 10-154,1 8 0,0 3 205,0 9 0,1-3-70,3 7 1,1-3-304,3-2 0,2-3-34,-2 0 0,0-5-179,0 1 0,1-8 104,-5-3 1,3-3-98,-3-1 1,4-5-202,-4-3 0,1-6-1204,-2-2-1425,-1-4 2144,3 2 0,-5-6-196,0-3 1002,0 3 0,-5-15 0,-2 4 0</inkml:trace>
  <inkml:trace contextRef="#ctx0" brushRef="#br0">7903 13100 7907,'7'-12'0,"3"1"0,-3-1 0,9-1 489,3 1 1,2-2-72,2 7 1,5-4 259,2 0 1,3 1-159,2 2 0,-1-1-29,0 5 1,-1 1-217,-2 3 0,0 3-38,-4 1 0,0 9-247,-5-2 0,0 8 82,-3 0 1,-2 4-41,-6 4 1,-5 1 75,-2 2 0,-4 2-730,-4-5 0,-6-1 111,-5-3 0,-5 0-48,1 0 1,-3-5 195,-1-3 1,4-2-73,0-2 1,1-1-286,-1-2 0,-1-3 273,5-5 1,3 0-508,5 0 954,4 0 0,3-5 0,7-2 0</inkml:trace>
  <inkml:trace contextRef="#ctx0" brushRef="#br0">9022 12986 7953,'13'-12'406,"-3"1"1,-10-1 348,0 1-230,0 4 0,-1-1 99,-3 4 0,2-1-149,-6 1 0,3 3 72,-6-3 0,2 4-160,-7 4 0,0 3-130,1 8 0,-4 3-6,4 5 1,-5 2-30,5 6 0,-4-1-149,4 8 0,0 3 66,3 1 1,6-1-101,2 0 0,3 0 72,1 1 1,1-1-108,3-3 1,4-3 104,7 3 0,4-6-2,8-2 1,-2-4 122,5 0 1,-4-1-116,0-3 1,-2-4-195,-1-3 0,-1-2-97,-3-2 0,-3 1-276,-4-1 0,-2-3-335,-2 0-423,2-6-1984,-9 8 1531,4-9 1663,-5 5 0,0-12 0,0 0 0</inkml:trace>
  <inkml:trace contextRef="#ctx0" brushRef="#br0">9308 13191 7787,'6'-11'362,"-1"4"74,-5-3 330,0 9-246,0-9-155,0 8 1,0-1-40,0 6 0,0 5 55,0 7 1,0 8-85,0 8 1,0 0 118,0 0 1,2 6-301,2-3 1,-2-1 58,6-3 0,-5 0-387,5 0 1,-4-2 201,3-5 0,-3 0-584,4-1 1,-4-4 122,3-3 1,-3-3-732,4-5-224,-6 4-376,3-10 1802,-5 9 0,-5-9 0,-1 4 0</inkml:trace>
  <inkml:trace contextRef="#ctx0" brushRef="#br0">9548 13214 7787,'4'-18'435,"-1"3"724,1 2-338,1 7-450,2 1 1,4 14 246,1 2 0,-5 13-181,1 3 1,-6 1 72,2 2 0,1 5-147,-1 3 1,0 0-248,-4-4 0,0-4-164,0 1 1,0-5-231,0 5 1,0-7-79,0-1 0,4-2-1340,-1-5-67,1-1 599,-4-4-893,0-4 1165,0-2 892,-5-5 0,-6 0 0,-7 0 0</inkml:trace>
  <inkml:trace contextRef="#ctx0" brushRef="#br0">9297 13465 7787,'0'-6'263,"1"1"606,3 5 0,3 0-247,9 0 0,3 0 131,7 0 0,5 0-529,7 0 1,4 0 6,7 0 0,-2 0-400,3 0 1,-5 0 186,-3 0 0,-3 0-1199,-4 0 0,-6-1 323,-2-3 858,-8 2 0,2-3 0,-3 5 0</inkml:trace>
  <inkml:trace contextRef="#ctx0" brushRef="#br0">10245 12906 7787,'0'-7'1036,"0"2"-114,0 5-408,0 5 0,0 4 260,0 10 0,3 1-309,1 11 0,4 1 124,-4 6 0,-1-1-204,-3 4 1,4 0-82,0 1 1,1 2-185,-1-2 0,-2 1-115,6-1 0,-2 1 118,2-5 1,2 2-75,-2-2 0,1-4-124,-2 0 1,2-4 36,-5-8 0,4-4-484,-5-3 0,2-2-12,-1-2-1854,-3 1 215,5-6 920,-6-1 1,1-5 1252,3 0 0,-3-5 0,4-1 0</inkml:trace>
  <inkml:trace contextRef="#ctx0" brushRef="#br0">10736 13043 7813,'-7'0'364,"2"0"0,1-2-75,1-1 0,-2 1 51,1-2 0,1 3 190,-4 1 1,-1 5 23,-3 3 0,-2 3-159,-2 5 1,2 1 28,-2 6 1,1 5-103,-2 3 1,4-2-191,-3 1 1,7 1 68,4 3 0,3-4-26,1 1 1,1-6-68,3 2 0,4-3-123,7-1 1,3-4-249,4 0 0,3-9 155,1 1 0,0-7 151,4 0 0,0-4-31,5-4 0,-5-2 179,1-6 1,-6-3-94,2 0 1,-1-4-112,-3 4 0,1-4 40,-9 3 0,-4-4 18,-8 1 1,-1-2-126,-2-2 1,-2 0-312,-1 0 0,-9-4-268,-7 1 1,1-2 277,-1 1 1,2 3-238,-2-3 1,-3 5 141,3 3 0,-3-2-63,0 6 1,-5 1 97,0 6 1,1 3 38,3 5 0,-4 0 402,0 0 0,1 11 0,3 1 0</inkml:trace>
  <inkml:trace contextRef="#ctx0" brushRef="#br0">10564 13328 7829,'9'-1'340,"3"-3"1,-4 3 349,8-3 0,0 3-112,-1 1 0,6-2 84,-2-1 1,0 1-307,4-1 0,-3 1-133,7 2 0,-5-1-264,-3-3 0,2 3 92,-6-3 1,4 2-1191,-4-2 1,2 3 1138,-2-3 0,3-3 0,5 1 0</inkml:trace>
  <inkml:trace contextRef="#ctx0" brushRef="#br0">11250 13168 7829,'0'-11'0,"0"3"247,0 1 0,1 3 379,3-4-171,-3 6 1,5-5 325,-2 3 1,-1 3-296,4-3 1,-3 3-186,4 1 0,-1-1-92,5-3 1,0 3-205,4-3 1,-4 3-5,3 1 1,3-4-20,1 0 0,3-1-280,1 1 0,-4 3-730,0-3 0,-4-1 1028,4 1 0,-5-5 0,2 3 0</inkml:trace>
  <inkml:trace contextRef="#ctx0" brushRef="#br0">11272 13317 7895,'-11'0'421,"5"5"302,1-4 0,10 4 459,2-5-656,3 0 1,3-4-100,2 1 1,3-5 152,5 4 1,0-5-597,0 2 1,5 0 68,2 0 1,-1 0-792,2 0 1,-6-3-115,2 2 1,-3 2-1719,-1-2 2570,-6 5 0,5-7 0,-4 4 0</inkml:trace>
  <inkml:trace contextRef="#ctx0" brushRef="#br0">11889 13020 7856,'0'-12'764,"1"1"-405,3 0 0,3 3 1,4 0 1,0 4-104,1-3 1,-1 3 390,1-4 1,-1 2-159,0-2 0,1 0-40,-1 4 0,2 0-102,2 4 1,-2-4-124,2 0 1,-6 1-112,-1 3 1,-2 5 110,2 2 1,1 7-123,-6 1 0,1 6-63,-4-2 0,-1 7-139,-3 5 0,-2-2-59,-6 2 1,-4-1-202,-3 4 1,2-3-46,2-1 1,-1-1 156,0 2 1,0-2-43,1-2 0,1-5 50,-5 1 0,6-4 399,1-3-121,1-4 130,5 5 43,-1-11 64,2-1 0,7-5 172,1 0 1,9 0-149,7 0 1,2 1 50,2 3 1,4-2-101,0 1 0,-1-1-403,-3-2 1,0 0-156,0 0 0,-6 3-209,-1 1 1,-4 0-20,0-4 0,-2 1-106,-2 3-1520,2-3 926,-4 4-459,0-5 1694,-1 0 0,-5-10 0,0-2 0</inkml:trace>
  <inkml:trace contextRef="#ctx0" brushRef="#br0">12255 12803 7846,'0'-22'1102,"0"3"0,2 3-866,6 4 0,-1 6-121,9 2 836,-9 3 0,2 2-396,-5 3 0,5 7-71,-2 8 1,5 12-107,3 3 1,-1 4 49,5 0 0,3 3-73,0 5 0,4-5-104,-7 1 1,-1 0-226,1 4 0,-5 0-78,1-1 1,-2 1-13,-2 0 0,-3-5 68,-1 1 0,-4-5-234,1 1 1,-3-2 118,-1-2 0,0-5-1379,0-2 1,-4-3 155,0-1 0,-3-5-1451,3-3 2785,-5-3 0,3 0 0,-6-1 0</inkml:trace>
  <inkml:trace contextRef="#ctx0" brushRef="#br0">13020 12986 7781,'0'-12'-153,"0"6"1,0-4 581,0 2 1,0 2-47,0-2 0,-4 4 168,0-3 1,0 3 192,4-4 234,-5 6-258,4-3-438,-4 5 0,5 6-5,0 5 1,-4 11 119,0 8 1,1 7-158,3 1 1,0 5-24,0-1 1,3 3-125,1 0 1,5-4 111,-1-3 0,2 0-280,1-4 1,-1-2-172,-2-9 1,2 0-225,-2 0 0,-2-6 18,2-1 0,-6-8-1309,2 0 228,2-5-797,-4 2 943,3-5 1387,-10 0 0,3-10 0,-3-3 0</inkml:trace>
  <inkml:trace contextRef="#ctx0" brushRef="#br0">12814 12974 7781,'5'-19'185,"3"0"1,7 5 337,4-1 0,8 2 135,3 2 0,2-1-242,-2 1 0,-2-1 127,-5 1 0,4 1-176,0 2 0,-1 3-59,-3 5 1,0 0-44,0 0 0,0 5-183,-1 3 1,0 7 38,-3 4 1,-4 3-84,-7 1 1,1 4-397,-5 4 1,-2 2 223,-6 1 1,-7-1-595,-8-2 0,-3 0 322,-1-4 1,1-2-259,-1-6 1,0 2 116,0-6 0,5 0 77,3-3 0,2-6-361,2-2 831,5-3 0,0-1 0,6 0 0</inkml:trace>
  <inkml:trace contextRef="#ctx0" brushRef="#br0">13694 12734 7849,'6'-18'0,"-1"2"0,-5 5 0,1 3 1369,3 0-534,-3 6 120,4-3 1,-5 6-439,0 3 1,-6 3-82,-5 9 0,-2 6-142,-6 9 0,1 3-72,-1 4 0,-2-1-183,2 5 0,1-1 124,-1 0 0,5 4-246,-1-3 0,6 2 252,1 2 0,6 0-409,-2-1 0,4 0 123,4-4 0,6-1-253,5-6 0,1-5 43,0-2 0,1-4-85,6-4 0,-1-3-330,-3-4 0,-3-5 304,-4 1 0,0-6-371,4 2 1,-7-2 808,2-2 0,-2 0 0,2 0 0</inkml:trace>
  <inkml:trace contextRef="#ctx0" brushRef="#br0">14082 12848 7804,'-11'-6'0,"-1"-4"0,4 9 324,1-3 0,3-1 39,-4 1 0,5 0 28,-5 4 0,0 0 136,-3 0 1,-2 3-125,-2 4 0,1 4-6,-5 11 1,4 0-128,-4 8 1,5 2-79,-1 6 0,2-2-12,2 2 0,4-3-6,3 0 1,3-2-131,1-3 0,5-2 50,3-5 0,6 0-190,1-1 0,9-4 93,-1-3 1,4-6-60,-1-1 1,0-6 59,4 2 0,-3-4 19,3-4 1,-4-2-24,0-5 0,-2-2 2,-1-2 0,-1 2-111,-3-2 0,-7 1 95,-4-1 1,-5 1-297,0-5 1,-1 0 125,-2-4 1,-5 0-525,-3 0 1,-2 0 289,-2 0 1,0-3-305,-4-1 1,3 4 166,-7 4 1,1 2-12,-3-3 1,-1 5 166,0 8 0,-1 2 405,-3 5 0,3 0 0,-9 5 0,4 1 0</inkml:trace>
  <inkml:trace contextRef="#ctx0" brushRef="#br0">13774 13123 7817,'6'5'0,"0"-4"93,-2 3 1,2-3 114,6-1 0,-1 0 276,1 0 0,4 0-20,3 0 0,3 0 8,1 0 1,5 0-188,2 0 1,0 0-80,5 0 1,-7-1-717,6-3 0,-6 3 421,2-3 0,-4-1-774,0 1 863,-7 0 0,3-6 0,-4-3 0</inkml:trace>
  <inkml:trace contextRef="#ctx0" brushRef="#br0">14459 13088 7895,'5'-6'0,"-4"-4"173,3 2 1,2-1 211,2 2 1,2-2 459,1 5 0,-3-4-115,0 5 0,-4-5-197,3 4 1,1-1-403,3 1 1,1 3 53,-1-3 0,2-1-579,2 1 0,-2 1 318,2 3 1,-2 0-1053,-2 0 1,0 0 330,1 0 0,-5 0 797,1 0 0,0 0 0,3 0 0</inkml:trace>
  <inkml:trace contextRef="#ctx0" brushRef="#br0">14470 13237 9010,'12'-4'1243,"-1"0"1,0-1-716,1 1 0,1 3-169,2-3 0,3-1-259,4 1 1,1-1 57,0 1 0,1 2-562,3-6 0,-3 4 335,3-3 0,-7 3-1299,-1-4 0,-4 5 1368,4-5 0,0 0 0,4-3 0</inkml:trace>
  <inkml:trace contextRef="#ctx0" brushRef="#br0">14813 12963 7895,'0'-12'-193,"0"1"1,4 3 374,-1 1 0,6 0 328,-1 0 0,2-4 266,2 4 0,-1 1-292,0-2 0,1 0 46,-1-3 0,1 1-174,-1 2 0,0-1-6,1 5 0,-1-1-69,1 2 0,-1 1 49,1-2 0,-1 3-170,0 1 1,1 4 26,-1 0 1,1 6-149,-1 1 1,1 1 70,-1 3 1,-1 3-153,-2 1 0,-2-1 51,-2 1 1,-3 0-367,3 4 0,-8 1 117,-3 2 1,-5 0-37,-3 4 1,1-3-202,-5 3 1,1-4 165,-1 0 0,-1 2 7,5-1 1,-4-4 59,3-4 1,1-5 271,4 1 0,4-2-135,3-2 415,-2 0 0,5-3 25,-3 0-150,3-6 0,2 3 21,3-5 1,0 0 57,7 0 0,-1 0-58,9 0 0,0 0-69,4 0 1,0 0-532,0 0 1,-2 0 201,-2 0 0,2 0-1118,-6 0 0,0 0 92,-3 0 1220,-1 0 0,0-5 0,1-1 0</inkml:trace>
  <inkml:trace contextRef="#ctx0" brushRef="#br0">15224 12780 7822,'0'-23'0,"1"2"0,3 1 0,4 4 1205,7 5-1032,-2 4 1,-1 2 1318,-4 5 1,-4 0-615,3 0 1,1 3-214,3 4 1,2 3-244,2 13 1,-1-2-26,5 5 1,-3 7-117,3 2 1,0 1-24,3-1 1,-4-1-196,-3 0 0,2 2 93,-2 2 0,-1-3-389,-6 3 0,1 2-44,-6-2 0,1 4-317,-4-4 1,-5 0 11,-2-4 1,-5-1-445,-3-3 0,-4 3-616,-8-2 0,-1-3 217,-2-2 1282,2-7 0,0 3 1,-1-4-1</inkml:trace>
  <inkml:trace contextRef="#ctx0" brushRef="#br0">16058 12951 7793,'-7'0'511,"2"0"-142,5 0-60,5 0 1,-2 0-2,5 0 0,0 0 199,8 0 0,1 0-164,6 0 1,1-1 29,3-3 1,-2 3-243,6-3 1,-4-1-70,3 1 0,-1-1-190,2 1 1,-5 3 179,-7-3 0,-2 3-2039,-6 1 1118,1 0 869,-1 0 0,-5 0 0,-1 0 0</inkml:trace>
  <inkml:trace contextRef="#ctx0" brushRef="#br0">16069 13134 7793,'12'0'289,"-1"0"1,4 0-27,0 0 1,7 0 238,1 0 0,5 0 55,6 0 0,2-1 70,2-3 0,-3 3-267,3-3 0,-2 3-149,-2 1 0,-5-4-753,-2 0 0,-3 0 418,-1 4 0,-2 0-2232,-2 0 2356,-2 0 0,-1 0 0,2 0 0</inkml:trace>
  <inkml:trace contextRef="#ctx0" brushRef="#br0">17725 12848 7845,'0'-6'-49,"-1"0"503,-3 2 804,3 3-233,-4-4-429,5 0 0,0 5-139,0 0 0,0 6-187,0 9 0,0 4 76,0 8 0,0 2-64,0 5 1,0 1 36,0-1 1,1 1-97,3 3 1,2-2-10,6 2 1,-4-5-104,4 1 0,-3-7-150,6 3 0,-4-2-338,-3-5 0,2 1 262,-2-9 0,-3 1-375,-1-5 0,1 1-50,-1-1-2049,-1-5 2589,-3 4 0,5-8 0,2 3 0</inkml:trace>
  <inkml:trace contextRef="#ctx0" brushRef="#br0">18764 12928 7787,'-11'-6'0,"3"-3"471,1 5-60,4 1 353,-2 3-219,5 0-155,0 10 1,0-3-35,0 9 1,5 1 54,3 2 0,7 2-121,4-2 0,-1 1-26,1-5 1,-1 4-160,1-3 1,1 0 62,-5-1 0,1-3-464,-5-1 0,-1 0-816,-2-3-1097,2-3 1585,-4 5 624,1-8 0,3 3 0,-4-5 0</inkml:trace>
  <inkml:trace contextRef="#ctx0" brushRef="#br0">18936 12951 7787,'0'-7'883,"0"-1"-158,0 5-344,-5-2 0,0 12 129,-3 4 1,-2 6 86,2 6 0,-3-1-313,-4 1 1,2 0-105,-2 0 0,3-4-804,5 0 1,-2-1 455,5 1 1,-4 1 278,5-5-111,-1 1 0,9-5 0,1 0 0</inkml:trace>
  <inkml:trace contextRef="#ctx0" brushRef="#br0">19507 12940 7827,'-5'-12'128,"3"1"93,-1 0 0,1-1 307,2 1-181,0 4 0,-1-1 718,-3 4-649,3 0 1,-9 6-226,2 6 0,-2 1 18,-1 10 1,-1 5 119,1 7 0,-1-2-141,1 1 1,1-3-81,2 3 0,3-1 30,5 2 0,0-2-127,0-2 1,0-3-277,0 3 0,5-5 166,3-3 1,2-1 2,1-3 1,6-6-6,2 3 1,-1-9-74,1 1 0,0-2 205,4-2 0,3 0 108,1 0 1,0-6 71,-5-1 0,1-5-44,0-3 0,-4 3-43,0-4 0,-5-1-13,1-2 1,-3 1-139,-5-1 0,0 0 84,-3-4 0,-4-4-145,0 1 0,-5-2-147,-7 1 0,1 2-140,-1-6 1,-3 6-155,0-2 0,-2-1 185,2 2 0,-3 3-283,-5 4 0,1 9 162,-1-2 1,4 8-104,0 0 1,1 12 173,-1 4 1,2 7 393,6 0 0,5 7 0,1 3 0</inkml:trace>
  <inkml:trace contextRef="#ctx0" brushRef="#br0">19861 13351 7827,'11'-6'3146,"-4"-5"-2016,3 10 247,-9-4-1081,4 5-1734,-5 0 160,0 5 1,1-4 228,3 3 1049,-3-2 0,10 3 0,-5 1 0</inkml:trace>
  <inkml:trace contextRef="#ctx0" brushRef="#br0">20283 12940 7827,'-2'-19'0,"2"0"0,2 4 565,-2-4 1,0 8 354,0 0 112,0 7-9,0-6-660,-5 9 1,-5 6-282,-5 10 1,-1 7 92,0 4 1,2 5-91,-5 7 0,5-3 96,-1 3 0,2-2-140,2-2 0,5-1-86,2-2 1,3 0-104,1-4 0,5 0-157,2-5 0,5 0 151,3-3 0,3-2 129,5-6 1,3-5-1,1-2 1,5-3 219,-2-1 1,3-5-129,1-2 1,-3-3 49,-1-2 0,-4-3-24,0 0 1,-7-6 75,-4 2 0,-3 2-143,-5-2 0,-1 0 68,-6-4 1,0-1-353,0-3 1,-4 3 122,0-3 1,-9-1-445,2 2 1,-8-2 281,0 1 1,-3 4-320,-1 0 0,1 4 7,-1 4 0,0 6-81,0-2 0,5 7 690,3 0 0,2 3 0,2 1 0</inkml:trace>
  <inkml:trace contextRef="#ctx0" brushRef="#br0">20740 12803 8651,'0'-12'1726,"5"1"-1223,3 0 1,2 0 139,2 4-54,-6 2-436,-1 5 1,-4 1 348,3 3 1,-3 3-114,3 9 0,-3-2-278,-1 5 0,0 0-163,0 3 1,0 1 127,0 0 1,0 0-87,0 0 1,0-4 117,0 0 0,0-4-381,0 4 0,-1-5-76,-3 1-281,3-2 247,-4-2 202,5-4 236,0-2 129,5-5 1,1 0 33,6 0 1,-1 0-83,1 0 0,-1-4-29,0 0 1,5-1-15,-1 1 1,4 3-10,-4-3 0,4-1-10,-4 1 0,5 1-60,-5 3 1,5 0 2,-1 0 0,-2 0-14,-2 0 1,1 3-51,0 1 0,-3 5 80,-5-1 0,1 2-97,-5 1 0,0 5 84,-4-1 1,-2 5-77,-1-1 0,-4-1-2,-4 1 0,-2-1-15,-2 1 1,-3 1-58,-5-5 1,4 4-203,0-3 0,0-3-308,-4-5 0,4 1 276,0-5 1,5 0-749,-1-4 0,-1 0 90,0 0 1022,6 0 0,-5-6 0,2 0 0</inkml:trace>
  <inkml:trace contextRef="#ctx0" brushRef="#br0">20706 12734 7883,'-6'-7'936,"2"-1"0,8 5-373,3 0 1,3 1-127,2 2 0,3 2-49,0 1 1,6-1 85,-2 2 1,4 1-159,3-2 1,0 5-53,4-4 1,-1 0-438,2-4 0,0 0 207,-4 0 1,-2 0-1238,-6 0 1,2 0 218,-6 0 984,0 0 0,-3 0 0,-1 0 0</inkml:trace>
  <inkml:trace contextRef="#ctx0" brushRef="#br0">21711 12894 8312,'8'-6'330,"-1"2"1,2 3-55,6 1 0,-2 0 304,2 0 0,2-4-91,-2 0 1,5 0 54,-1 4 0,-1 0-298,1 0 0,-4 0-93,4 0 0,-8 0-1178,0 0 854,-2 0-2342,2 0 1474,-4 0 1039,-2 0 0,-5 0 0,0 0 0</inkml:trace>
  <inkml:trace contextRef="#ctx0" brushRef="#br0">21528 13123 7849,'12'0'0,"-1"0"0,2 0 390,2 0 1,3 0-14,5 0 1,0 0 446,-1 0 1,6-2-307,3-2 0,3-1-115,4-2 1,-7-2-261,-1 5 1,-1-1-190,-2 1 0,-1 2-216,-3-6 1,0 4-536,0-3 1,-5 3 796,-3-4 0,-2-4 0,-2-6 0</inkml:trace>
  <inkml:trace contextRef="#ctx0" brushRef="#br0">22351 12814 7829,'-7'-5'1360,"3"-2"-748,3 1-262,1 1 0,-5 7-104,-2 1 0,-4 4 587,0 4 0,2 6-285,-2 2 1,2 6-340,-6 2 0,3 1-105,5-2 1,-2-2-146,5 3 1,0-3 69,4-1 0,1-1-153,3-3 0,4 1 42,7-5 0,3 0 5,5-3 0,3-6-137,1-2 1,5-3 26,-2-1 0,2-5 158,-2-2 1,3-4 39,-2 0 0,-3-2 94,-2-2 1,-5 2-68,-2-2 1,-6-3 19,3-1 0,-9 2-49,-3-2 1,-3 0 16,-1-4 0,0-4-141,0 0 0,-8-1 84,-4 2 1,-7 2-331,0-3 0,-4 0-11,-3 5 0,-4-3-150,-4 10 1,4 5 111,-1 6 1,2 3 72,-1 1 1,5 9-460,6 2 0,7 8 14,0 0 782,6 3 0,6 1 0,0 0 0</inkml:trace>
  <inkml:trace contextRef="#ctx0" brushRef="#br0">22865 13123 7829,'-7'0'2828,"2"0"-270,5 0-1401,-5 5-769,4-4 1,-6 8-712,4-5 424,1-1-834,-3 2 0,5-2-130,0 5 0,2-5-1792,1 5 2655,4-5 0,9 7 0,2-4 0</inkml:trace>
  <inkml:trace contextRef="#ctx0" brushRef="#br0">23321 12734 7829,'-5'-11'0,"3"1"387,-6 2 156,6-2 0,-5 7-122,3-4 0,2 4 134,-6-1 0,1 3-91,-5 1 0,-4 3-132,-3 4 0,-3 6 26,-1 10 0,1 3-90,-1 1 0,0 5-70,0-2 1,5 2-62,3-1 1,7 0-128,5-4 1,1 0 37,2-5 1,2 1-124,1 0 1,5-1-127,7-3 1,3-3 72,5-4 1,1-2 254,3-3 1,2 2-76,5-5 0,0 0 27,1-4 0,-5-5-52,0-3 1,-4 1 20,1-5 1,-5 6-74,-3-9 0,0 4 62,-7-4 1,1-1-168,-10 0 1,5-4 42,-4 1 0,0-6-387,-4-2 1,-6-1 153,-1 2 0,-7 0-68,-1-4 0,-6 3-69,2-3 0,-2 4-180,-2 0 1,-4 3 9,1 4 1,-1 3 219,4 9 0,2 2 407,2 5 0,2 5 0,6 1 0</inkml:trace>
  <inkml:trace contextRef="#ctx0" brushRef="#br0">23721 12677 7829,'0'-16'0,"0"3"0,0-4 761,0 6 327,0 0 290,0-1-304,0 1-274,0 4 156,0 2-586,-5 5 1,0 2-178,-3 1 0,3 5 16,5 7 1,-4-1 57,1 5 1,-1-3-82,4 3 0,0-4-126,0 4 0,0-5 112,0 1 1,4-2-76,-1-2 1,3 1-218,-3-1 1,0-1 8,5-2 8,-6 2 1,4-8-84,-2 6-87,-3-5 38,5 2-11,-6-5 434,0 0-191,5 0 1,-4-2 37,3-1-39,2 1 0,-3-7 23,4 6-6,-4-1 0,3 0-8,-2 0-5,-3 0 1,9 3-11,-2-3 1,-2 3-68,2-3 1,0 3 66,3 1 1,0 0-18,1 0 0,0 1 15,4 3 0,-2-1 7,5 4 0,-4 1-12,4 3 1,-4 1 33,4-1 0,-4 0-43,4 1 0,-5-1 3,2 1 1,-4 0-134,0 4 1,-5-2 85,1 5 0,-5-4-87,0 4 0,-3-1 63,-3 1 1,-4 2-71,-4-2 1,-6 2 80,-2-2 0,-4 1-8,-3-5 0,0 2 32,-4-2 1,5-6 92,-2 2 1,3-3-219,1-1 1,1 2-62,3-5 0,-1 0-632,5-4 1,1-1 341,6-3 0,-1 1 535,6-4 0,-1-6 0,4-5 0</inkml:trace>
  <inkml:trace contextRef="#ctx0" brushRef="#br0">23778 12586 7879,'-29'-5'643,"10"-2"753,8-4-758,7 5-161,-1 1 0,5 3 1017,0-2-533,0 3-449,0-4 0,1 4-137,3-3 1,11 3-3,8-3 0,2 3-154,-2 1 0,5-2-123,2-1 1,2 1-152,-1-1 0,2 1-367,-3 2 0,-1-4-479,2 1 0,-6-1 145,2 4 756,-3-5 0,-6-2 0,-2-4 0</inkml:trace>
  <inkml:trace contextRef="#ctx0" brushRef="#br0">2033 14470 6659,'0'-6'586,"0"1"1,0 4-277,0-3-270,0 2 220,0-3-2145,0 5 1423,0 5 462,0-3 0,-5 3 0,-2-5 0</inkml:trace>
  <inkml:trace contextRef="#ctx0" brushRef="#br0">2044 14470 7821,'0'-11'256,"0"3"-2,0 1 1,-1 4 307,-3-1-63,3-2 156,-4 5-85,5-10-145,0 10-252,0-4 127,0 5 1,0 5-184,0 3 1,0 3-59,0 4 1,0 8 47,0 8 0,0 3 19,0 4 1,4-2-128,0 2 0,1-2 64,-2 3 0,-1-5-155,1 0 0,3 0 135,-3-3 0,5-3-62,-4-2 0,1-5-13,-1-2 1,-3-4-69,3 4 1,1-5 72,-1 1 1,-1-6 18,-3-1 1,4-5-277,0 5 179,0-5-714,-4 2-2084,0-5 2280,-5 0 0,2-2 623,-4-1 0,-1-4 0,-3-4 0</inkml:trace>
  <inkml:trace contextRef="#ctx0" brushRef="#br0">1942 14562 7883,'0'-12'-393,"0"1"1,0-1 410,0 1 1,0-1 226,0 1 0,0 0 294,0-1 0,3 1-163,1-1 0,5 2-33,-1 3 0,2-4-100,1 4 0,1-3-14,-1-2 1,4 1-17,1-1 1,4 5 0,-1-1 0,4 2-125,3-2 1,0-1 138,4 6 1,-3-1-135,3 4 1,-3 0 40,3 0 1,-4 1-197,0 3 0,-3 2 53,-4 6 1,2 3-106,-6 0 0,-1 4 1,-7-4 1,2 4-26,-5-3 0,0 4 194,-4-1 0,-1 1-45,-3-1 1,-4 3 173,-7-3 1,-3 1-59,-5-1 0,-3 3 41,-1-3 1,-3-3-90,3 0 1,-9-4 28,2 0 1,1-1-49,3 0 1,6-4-83,1-3 0,1 1-64,7-1 0,0-1-255,3-3 1,6-1-1716,2-3 1508,3-2 0,7-9 547,6-1 0,4 1 0,7 4 0</inkml:trace>
  <inkml:trace contextRef="#ctx0" brushRef="#br0">2810 14356 7850,'0'-6'-1401,"0"-4"1808,0 3 0,0 0 149,0-1-230,0 5 272,0-7-235,0 9 111,0-9-49,0 9 69,0-4 379,0 5-730,0 5 0,-6 1 16,-1 5 0,-3 6 6,-2 2 1,-3 8-100,0 3 1,0-1 100,3 2 1,1-1-87,-1 4 1,5 1 16,-1-1 1,6 4-65,-2 0 0,2-2-64,2-2 0,0-6 79,0 6 1,6-6-118,1 2 0,3-4 68,2 0 0,-1-2-68,1-1 0,-1-4 111,0 0 1,1-5 37,-1 2 0,4-4-4,1 0 0,-1-2 16,-4-3 0,5 4 56,-1-4 1,0 0-88,-4 0 1,0-3 12,-4 4 1,3-6 9,-2 2 0,-2-3-88,2-1 89,-5 0 0,3 0-613,-2 0-238,-3 0-544,4 0-794,-5 0 256,0-5 1847,0 4 0,-5-9 0,-1 3 0</inkml:trace>
  <inkml:trace contextRef="#ctx0" brushRef="#br0">3175 14527 7846,'0'-17'917,"0"0"-262,0 6-593,0-1 558,0 6 448,0-4-786,0 8 0,0-1-71,0 6 1,0 9-69,0 7 1,0 4 80,0 3 1,0 4-17,0 4 0,0 0-24,0 0 1,0 1-80,0-1 0,1-1-12,3-3 0,-1 2-168,4-5 1,-3-2-67,4-6 1,-5-2 91,5-6 1,-4 0-98,3 1 124,-4-1 1,6-3-960,-5 0-311,0-6 257,-4 3 1,1-5 327,3 0 707,-3 0 0,9-10 0,-4-3 0</inkml:trace>
  <inkml:trace contextRef="#ctx0" brushRef="#br0">3461 14459 7834,'0'-12'832,"0"1"1,0 3-186,0 1-58,0 4-129,0-2 0,0 14-101,0 2 1,0 10 57,0 2 1,0 4-100,0 8 1,0 3-101,0 0 0,0 0-22,0-4 0,0 0-26,0 1 1,3-6-21,1-2 1,4-5-93,-4-3 0,1 2-190,-2-6 0,0-1 71,5-6-546,-6 2 1,4-8 14,-2 6-1907,-2-6 477,3 3 1071,-5-5 0,0-1 307,0-3 644,-5-2 0,-7-5 0,-6-1 0</inkml:trace>
  <inkml:trace contextRef="#ctx0" brushRef="#br0">3221 14801 7834,'-7'-5'1303,"2"4"-795,10-9 0,2 9 308,4-3 1,1 3-268,-1 1 1,2-4-1,2 0 0,-1 0-325,5 4 0,-4 0-1,4 0 1,0 0-234,4 0 0,-4-1 101,0-3 0,0 2-774,4-6 1,0 4 89,0-3 0,-1 0-971,1 0 1,0-4 279,0 4 1284,-5 2 0,8-10 0,-1 2 0</inkml:trace>
  <inkml:trace contextRef="#ctx0" brushRef="#br0">3826 14299 7870,'-11'-11'0,"4"-1"219,3 1 0,-1 3 831,2 0 803,-1 6-784,4-3 100,0 0-774,0 3 1,0-1-20,0 6 0,5 4-79,2 4 1,7 6 65,2 2 1,4 6-94,-1 2 0,3 1 73,0-2 1,1 4-244,0 4 0,-1 0 127,-3 0 0,1 2-171,-5 2 0,0 1 118,-3 3 0,-2 1-283,-2-5 0,-3 0 79,-5-3 0,0-2-256,0-3 0,0-2 94,0-5 0,-5-2-59,-3-1 1,2-4-191,-2-5 1,0 1-1147,-3-1-1874,0-4 1917,-1-2 1544,1-5 0,-1-10 0,1-3 0</inkml:trace>
  <inkml:trace contextRef="#ctx0" brushRef="#br0">4854 14562 7870,'-12'0'0,"2"-2"-217,3-1 0,-3 1 301,2-2 1,2 3 489,-2 1 0,5-1 303,0-3-44,1 3-593,-3-4 0,5 5 0,0 0 1,7 0 96,8 0 0,0-2-65,8-1 1,-2 0 144,10-4 1,-4 3-247,3-4 1,-3 4-72,3-3 1,-3 3-21,3-4 1,-4 6-55,0-2 1,-3-1-555,-4 1 1,1-4 330,-4 5 1,-5-1-810,-3 4 1,-6-1 429,2-3 1,-4 2-272,-4-1 0,-2 1 241,-6 2 1,-5 2-196,-6 1 801,-5-1 0,-6 8 0,-1-4 0</inkml:trace>
  <inkml:trace contextRef="#ctx0" brushRef="#br0">4763 14653 7870,'-12'6'-538,"6"4"0,2-4 664,8 1 0,6-2 531,5-5 1,5 0 47,-1 0 0,4 0-264,4 0 1,2 0 115,5 0 0,1 0-201,-1 0 1,1-1-283,4-3 0,-3 2 31,6-6 1,-5 0-150,1-3 1,-4 1-384,-3 2 0,1-1 427,-6 6 0,-4-6 0,-6 2 0</inkml:trace>
  <inkml:trace contextRef="#ctx0" brushRef="#br0">6384 14482 7836,'-11'0'-368,"-1"0"0,5-4 493,-1 0 0,4-4 374,-3 5 1,3-1 51,-4 4 1,1 0-152,-5 0 0,5 0-41,-1 0 1,0 1-109,-3 3 0,-4 2 7,0 6 0,-2 0-22,2 4 1,1 1-66,-5 6 1,5 4 0,-1-1 0,3 5-50,5-4 0,-2 3-65,5-3 1,0-1 17,4-3 0,5 0-45,3 0 0,3-5 47,5-3 0,1-4-82,6-3 1,4 1 65,-1-5 1,2-1 13,-1-3 0,-2-5 14,6-2 0,-2-3 15,1-2 1,2-3-171,-5 0 0,-1-4 88,-3 3 1,-1-4-18,-3 1 0,-3 1 49,-4-1 0,-2 0-81,-2-4 0,-3 1 68,-5-1 1,0 0-412,0 0 0,-7 0 88,-4 0 0,-2 0-53,-6 1 1,0 4-439,-4 3 0,0 3 315,1 5 1,0 2-257,3 5 0,-1 5 277,4 2 1,5 5-195,3 3 0,6 3 296,-2 4 1,3 3 334,1 1 0,5 3 0,1 6 0</inkml:trace>
  <inkml:trace contextRef="#ctx0" brushRef="#br0">6715 14904 12894,'0'-6'474,"-1"1"-1504,-3 5-343,3 0 974,-4 5 399,5-4 0,-5 4 0,-1-5 0</inkml:trace>
  <inkml:trace contextRef="#ctx0" brushRef="#br0">7058 14413 7836,'4'-11'-456,"0"-1"0,0 5 1069,-4-1 0,3 4-176,1-3 1,0 3 728,-4-4-250,0 6-161,5-8-249,-4 8-314,4-3 1,-5 6-95,0 3 1,0 4 137,0 7 1,-1-1-154,-3 5 1,2 0 84,-6 4 0,4 0-238,-3 0 1,4 3-63,-1 1 0,-1 0-110,1-5 0,-1-3 49,2 1 0,1-3-92,-1 2 0,1-2-113,2-6 261,0 1 0,2-2 20,1-3 1,0 0 6,4-3 1,1-3 233,4 3 1,3-3-65,0-1 1,4 0 68,-4 0 0,4-1-106,-4-3 0,1 1-48,-5-4 0,1 4-144,-1-1 1,0-1 62,1 1 0,-5-1-1241,1 2 936,-5 1 0,2-4-1175,-5 2 580,0 3 1006,0-9 0,0 8 0,-5-8 0,-2 4 0,1-2 0,2 1 0,-2-1 0,4-3 386,-3-1 578,0 1-275,4 5 1,-4-1 215,5 3-384,0 3 0,0-3-58,0 8 0,0 4-181,0 7 0,0 1-107,0 3 0,0 3 48,0-3 1,0 3-161,0 0 0,1 1 94,3 0 0,-1 0-375,4 0 1,-4-2-131,1-2 0,1 2-336,-2-6 1,3 0-411,-3-3 0,-1-5 481,1 1 0,0-4 613,1 3 0,-3-4 0,4 2 0</inkml:trace>
  <inkml:trace contextRef="#ctx0" brushRef="#br0">7424 14425 7836,'0'-8'2286,"0"0"-1944,0 1 1,5-3-184,2 2 0,-2 2 528,-1 2 333,-3 3-154,-1-5-593,0 6 0,0 6-253,0 1 1,-1 3 102,-3 2 0,3-1-106,-3 1 1,-1-1-35,1 0 1,-1 1-57,1-1 1,3 1 33,-3-1 1,3 0-49,1 1 0,-4-4-254,1-1 266,-1-4-129,4 7 143,0-4 0,0 2-22,0-1 1,1-4 68,3 1 0,-2 1-7,6-1 1,0 1 23,3-1 1,2-3 4,2 3 1,-2 1-3,2-2 1,3 3-15,1-3 1,-2-1-26,2 1 0,-3 3 29,3-3 1,-4 6-38,4-1 1,-5 1 40,1-2 0,-2 3-5,-2-2 1,-4 2-26,-4 2 1,0 0-1,1 4 1,-3-4-103,3 3 1,-7-2 107,-1-1 0,-4-1-46,0 0 1,-2 1 32,-2-1 0,1-3-215,0 0 0,-5-2-147,1 1 1,-5 0-190,1-3 0,-3-3 13,-1 3 0,2-3-193,2-1 1,-2-1 27,6-3 740,0-2 0,-2-6 0,0 1 0</inkml:trace>
  <inkml:trace contextRef="#ctx0" brushRef="#br0">7424 14345 7836,'1'-11'362,"3"4"0,3 2 556,8 5 1,-6 0 33,3 0 1,-2 0-417,5 0 0,-1 0-86,5 0 0,0 0-173,4 0 1,4 0-405,-1 0 0,2 0 47,-1 0 1,-3 0-75,3 0 0,-3 0-345,-1 0 0,-6 0-1761,-1 0 2260,-4 0 0,5-5 0,1-2 0</inkml:trace>
  <inkml:trace contextRef="#ctx0" brushRef="#br0">8394 14447 7836,'0'-6'575,"0"-4"-365,0 9 1,-1-8 629,-3 5-439,3 0 1,-4 5-75,5 3 0,0 4-56,0 7 1,0 3 148,0 5 1,0 3-294,0 1 0,4 5 83,0-2 0,3-2-111,-3-1 0,4-3 65,-5-1 1,2-6-931,-1-1-322,-2 1-924,3-4 501,-5 4 1511,0-11 0,-11-1 0,-1-5 0</inkml:trace>
  <inkml:trace contextRef="#ctx0" brushRef="#br0">8132 14653 7836,'2'-8'275,"6"1"1,1 4 435,10-1 1,0 3-117,4 1 1,-1 0 131,1 0 0,1-1-633,3-3 1,2 3 13,5-3 0,-3 1-654,-1 0 0,2 0 404,6-5 0,-2 6-1174,2-2 1,-6-1-45,-2 1 1360,-5-5 0,8 3 0,-3-5 0</inkml:trace>
  <inkml:trace contextRef="#ctx0" brushRef="#br0">9080 14425 7836,'-12'0'0,"5"0"0,-1 0 753,5 0 0,-3 0-142,2 0 1,-1 5-52,-2 2 1,-7 8-178,2 5 0,-2 1-117,3 2 1,3 4 15,1-1 0,4 5-59,-1-5 1,3 2-193,1-1 0,1-3 115,3 3 1,2-7-200,6-1 0,4-5-17,3 1 0,3-3-25,1-5 0,5-2-30,2-5 0,2 0 56,-2 0 1,3-5 78,-2-2 1,0-5 2,0-3 1,1 1 13,-6-5 0,1 1 50,-4-1 1,0-2 120,-1 2 0,-4-3-112,-3-1 0,-7 0 89,-4 0 1,-3-3-194,-1-1 1,-1-5-144,-3 2 0,-7 1-270,-8-2 0,-4 10 213,-4-2 0,2 8-123,-6-1 0,-4 9 53,-7 3 1,-1 5-575,1 7 1,-3 1 159,4 10 1,6-4 61,5 4 1,6-1 639,5 1 0,2 2 0,6-3 0</inkml:trace>
  <inkml:trace contextRef="#ctx0" brushRef="#br0">9594 14733 6142,'0'8'935,"0"-1"1,3-3-252,1 4 0,4-5-258,-4 5 1,1-4 20,-2 3 1,-1-3-27,2 4-333,2-6-149,-5 9 1,5-9-856,-2 6-2099,-2-6 3015,3 3 0,0 0 0,1 2 0</inkml:trace>
  <inkml:trace contextRef="#ctx0" brushRef="#br0">10245 14390 7836,'-12'-11'0,"4"1"-657,1 2 0,4-2 376,0 2 1,-3 2 277,3-2 1,-5 5 615,4-5 0,-3 4 175,3-3-436,-5 4 1,3-6-114,-6 5 0,5 1 143,-1 3 1,-1 1-3,-6 3 1,1 1-107,-5 2 0,0 7-32,-4-2 0,0 7 13,0 0 1,0 2-80,1 2 0,0 4-108,3-1 0,-1 6-35,4-1 0,1-2 47,4 1 0,4-4-79,4 0 1,1-2 73,2-1 0,5-1-289,3-3 1,3 1 65,5-5 0,-2-3-40,5-5 1,1-3 139,7 4 1,-2-6 33,5 2 0,0-6 80,0-2 1,2-5-77,-5 1 1,-1-3 126,-3-4 0,-1 2-31,-3-2 1,1-2-7,-5 2 1,-3-5-77,-5 1 0,-4-3 10,1-1 1,-3 0-495,-1 1 0,-1-1 211,-3 0 1,-4-1-520,-7-3 0,1 3 328,-5-3 1,1 5-423,-1 3 1,-1-2 463,5 6 0,-3 4 418,6 3 0,-2 5 0,8-2 0,0 0 0,1-1 0</inkml:trace>
  <inkml:trace contextRef="#ctx0" brushRef="#br0">10359 14333 7836,'0'-11'-5,"0"-1"562,0 1 538,0 5-267,0-5 91,0 10 107,0-9-680,0 9 1,0-3-246,0 8 0,-2 2 131,-1 6 1,1 4-27,-1 3 1,-3-1-64,3 1 1,-1-4-75,4 4 1,0-1-46,0 1 0,0-3 40,0-4 0,0-1-302,0 1 0,0-1 98,0 0 1,0-3-174,0 0 1,0-4-135,0 3 50,0-4 348,0 2 240,0-5-118,5 0 1,4-2 6,2-1 0,7 1-59,-7-1 0,5-2 32,-1 1 1,-1 0-43,5 4 0,0 0-5,4 0 1,0 0-9,-1 0 0,0 0-11,-3 0 1,1 1-17,-4 3 0,3 1 27,-4 3 0,0 2-106,-3-3 1,-1 4 99,0 0 0,-3 2-112,0 2 0,-6-2 53,2 2 1,-3 1-103,-1 0 1,-5 3 120,-2-4 0,-7 0-18,-2-4 0,0 1 66,1-1 1,-2 1-63,-2-1 0,-3-3-336,3-1 1,2-4 129,-2 1 0,1 1-695,-1-1 0,1-1 213,3-3 1,6-1 290,-2-3 0,3 1 459,0-9 0,-2 3 0,4-7 0</inkml:trace>
  <inkml:trace contextRef="#ctx0" brushRef="#br0">10359 14253 7848,'-5'-11'317,"3"-1"432,-3 1-214,10 5 0,-2 1-136,5 5 1,-5-4 95,5 0 1,0 0-124,3 4 1,4 0-71,0 0 1,4 0-186,-3 0 1,4 0-168,-1 0 1,3 0-148,0 0 0,1 0-440,0 0 1,0 0-217,0 0 0,0-1 47,0-3 806,-1 3 0,1-9 0,0 3 0</inkml:trace>
  <inkml:trace contextRef="#ctx0" brushRef="#br0">11250 14402 7800,'-7'0'343,"2"0"1,5-2 485,0-1-335,0 1 1,5-3-71,3 5 0,2 0-139,1 0 1,2 0 8,2 0 1,7 0-89,5 0 1,-1-1-150,-3-3 0,1 3-2,3-3 1,-7-1-81,3 1 1,-4 0-239,0 4 1,-3-1-671,-4-3 1,-4 3-2073,-1-3 3005,-4 3 0,-3 1 0,-7 0 0</inkml:trace>
  <inkml:trace contextRef="#ctx0" brushRef="#br0">11170 14630 7800,'11'0'102,"0"0"1,6 0 223,2 0 1,-1 0 188,1 0 1,5-1 127,6-3 1,3 2-210,2-6 0,-5 2-167,1-2 1,-6-1-49,2 5 1,-3-3-830,-2 3 1,-2-4-174,-1 4 0,-5 1 783,1 3 0,-3-5 0,0-2 0</inkml:trace>
  <inkml:trace contextRef="#ctx0" brushRef="#br0">12483 14288 7800,'-6'-7'122,"-3"1"213,5 2-73,-5 3 1,7-4 204,-6 5 0,0 0-25,-3 0 1,-1 1-167,1 3 1,-2 6 62,-2 5 0,-1 5-75,-3-1 0,-3 3-76,3 1 1,3 1-33,0 3 0,4-3 26,0 2 1,6 0-22,2 0 0,3-1-90,1 1 0,1-3-84,3-4 0,3-1 11,9-3 0,3-4 14,7 1 0,4-2 89,4-6 0,-2 0 74,2-4 0,-4-5-70,5-3 0,-1-2 22,-4-2 0,-1 1-61,2 0 1,-6-5-82,2 1 1,-7-4-6,-1 4 0,-6-4 106,-2 4 0,-1-6-205,-6 2 1,0 1-76,-4-1 0,0-1-200,0-7 1,-6 3 22,-6-2 0,0 2-142,-7 1 0,-2 0 148,-5 0 1,-4 7-39,-4 4 0,-1 2-230,-3 6 0,3 0 248,1 4 1,1 5-33,6 3 1,2 6-50,6 1 0,6 4 466,6-3 0,-1 4 0,-3-2 0</inkml:trace>
  <inkml:trace contextRef="#ctx0" brushRef="#br0">12791 14676 7708,'5'-7'3320,"-3"2"-2456,3 5 372,-5 0-1080,0 5 0,0-2-333,0 5 207,0-6 1,0 4-749,0-2 0,1-2-950,3 1-561,-3-1 2229,4-2 0,0 0 0,2 0 0</inkml:trace>
  <inkml:trace contextRef="#ctx0" brushRef="#br0">13248 14162 7708,'0'-17'0,"0"5"1097,0-4-301,0 4 420,0 5-358,0 2-83,0 5-505,0 5 0,-4 2-38,1 4 0,-5 6-69,4 2 0,0 1-56,4-1 0,-3 3-116,-1-3 0,0-2 75,4 2 0,0-1-153,0 1 0,0-2 36,0-6 1,0 1-191,0-1 0,0-3 103,0-1 1,0-3-139,0 4 151,0-6 60,-5 3 134,4-5-119,-4 0 334,5 0-180,-6 0 1,5-1 11,-3-3-70,3 3-27,6-9 0,2 7 5,4-4 0,0 4-54,1-1 1,3 3 49,0 1 1,6 0-66,-2 0 0,-2 0 44,2 0 1,-1 5-62,1 3 0,1-2 25,-4 2 1,-1-1-3,-4 5 1,1-1-2,-1 1 1,-1 3-11,-2 0 0,-2 2-71,-2-2 0,-3-1 81,3 5 1,-8-4-94,-3 4 1,-3-5 78,-2 1 0,0-2 109,-4-2 1,2 1-4,-5-1 0,4-3 86,-4-1 0,0-3-341,-4 4 0,2-6 57,2 2 0,1-3-610,3-1 0,2 0 339,-2 0 0,2-5-342,2-2 0,3 0-7,0 0 766,6-1 0,-8-8 0,3-2 0</inkml:trace>
  <inkml:trace contextRef="#ctx0" brushRef="#br0">13225 14093 7708,'-11'-5'20,"5"3"417,2-6 718,3 6-565,1-3 1,1 5-193,3 0 0,-1 0 60,9 0 1,-2 0-126,9 0 1,0 0 49,4 0 0,5 0-96,2 0 0,3 0-42,2 0 1,-2 0-84,-3 0 1,2-2-13,-6-2 0,0 3-70,-7-3 0,1-1-162,-5 1 1,-3 1-1555,-5 3 1245,-4-5 0,1 2-1409,-8-5 1,-4 6 1799,-7-2 0,-3-7 0,-5-2 0</inkml:trace>
  <inkml:trace contextRef="#ctx0" brushRef="#br0">1279 16652 7835,'-6'0'-439,"1"0"1960,5 0-1139,0 5 1,-4 1 64,0 5 1,0 6-72,4 2 0,0 8-163,0 3 0,0 7-4,0 1 1,0 5-65,0-1 0,0 1-108,0-1 1,0-3 22,0-4 1,0-2-177,0-3 0,0 2-57,0-6 1,4-3 79,0-4 0,5-5 57,-2 1 1,-2-2 59,-1-1-90,3-1 1,-5-3-211,6-1-379,-6-4-72,3 2-426,-5-5-149,0 0 848,-5 0 0,3-1 454,-6-3 0,1-3 0,-5-4 0</inkml:trace>
  <inkml:trace contextRef="#ctx0" brushRef="#br0">1108 16743 7935,'6'-11'0,"-2"-1"0,2-3 100,2 0 1,2-1 51,2 5 0,0 0 570,3-1 1,-1 2-292,5 2 1,0 0-19,4 4 1,0-4-198,0 4 0,0 1 0,0 3 1,1 0-149,2 0 0,-3 1 114,0 3 1,-1 2-162,-7 5 0,4 2 60,-4 2 1,-1-1-136,-6 5 1,1-1-27,-6 1 0,1 6 47,-4-2 0,-1-1 69,-3-3 0,-3 0-4,-9 4 1,1 0-25,-8-1 0,3 0-74,-7-3 0,3-1-255,1-3 1,1-4 139,-1 1 1,1-2-594,3-6 0,3 0-609,4-4-379,6 0 1762,1-5 0,10-7 0,1-6 0</inkml:trace>
  <inkml:trace contextRef="#ctx0" brushRef="#br0">2067 16457 7828,'7'-1'40,"-4"-3"781,-1-2-135,-2-5 201,5 4-405,-4 2 0,8 4 578,-5-3-304,-1 3-440,-3-4 1,-1 10-46,-3 2 1,-2 1-1,-5 4 1,-1 1-39,1 10 0,-4 0-24,-1 0 1,-3 5-35,4 2 0,-1 3-11,0 2 0,2 3-90,-5 0 0,5 5 7,-1-1 1,6-2-237,2 2 1,4 0-77,-1 4 1,3-4 142,1 0 0,5-2 126,3 2 0,2-3-12,1-4 0,5-6-5,-1-2 1,1-3-19,-1-2 0,-1 0 11,5-3 1,-5-2 34,2-6 0,-4 0-5,0 1 1,-1-1-17,1 1 1,-1-6-29,0-2-282,1 2 171,-1-5-779,1 5 104,-6-6 291,-1 0 1,-5-2-187,0-2 1,0 2-1259,0-6 1939,0 6 0,-5-8 0,-1 3 0</inkml:trace>
  <inkml:trace contextRef="#ctx0" brushRef="#br0">2421 16743 7803,'-6'-6'68,"1"-5"2,0 5 112,3 0 1,-6-1 265,4 4 0,-5 1 46,1-1 0,-2 1-132,-1 2 1,-2 5-150,-2 3 0,-2 6 7,-2 1 0,-1 5-44,5 0 0,-4 5-18,3 2 1,1 0-122,4 0 1,4 1 37,4 2 1,1 2-176,2-5 0,5 0-83,3-5 1,3 0 90,5-3 0,0-3 9,3-4 0,3-2 84,-3-2 1,2-3-133,2-5 1,4-2 151,0-1 1,-1-4 81,-3-4 0,-4-4-62,0-1 1,-4-3 19,4 4 0,-8-4 26,0 4 1,-6-4-50,3 4 0,-6-4-63,2 3 0,-3-4 73,-1 1 0,-5 1-379,-2-1 1,-5 4-107,-3-4 1,1 4-266,-5-4 0,0 5 95,-4-1 1,-4 6-976,1 1 1582,-1 5 0,4-2 0,0 5 0</inkml:trace>
  <inkml:trace contextRef="#ctx0" brushRef="#br0">2216 16983 8211,'11'0'1098,"-2"0"-716,2 0 0,-4-1-88,8-3 0,-5 2 152,5-1 1,2-2-97,-2 1 1,5-1-269,-1 1 0,-1 3 74,1-3 1,-5-1-506,1 1 1,-2-1 84,-2 1 0,1 3-741,-1-3 1005,1-2 0,-1 4 0,1-3 0</inkml:trace>
  <inkml:trace contextRef="#ctx0" brushRef="#br0">2821 16926 7759,'0'-7'1716,"0"2"0,5 1-1297,3 1 1,-1-1-98,5 4 0,-3-1-232,6-3 1,-3 3-143,0-3 0,-1 2-112,1 2 0,-1 0 184,1 0-2002,-1 0 1083,0 0 899,1 0 0,-6-5 0,-1-1 0</inkml:trace>
  <inkml:trace contextRef="#ctx0" brushRef="#br0">2764 17074 7759,'11'-1'610,"1"-3"0,0 3-27,4-3 0,-2-1-191,5 1 1,-4-3-222,4 3 1,-1-5-77,1 1 0,1 2-193,-5-2 0,2 4-152,-2-3 0,-2 4-496,2 0 0,-2 0 746,-2-1 0,0 3 0,1-4 0</inkml:trace>
  <inkml:trace contextRef="#ctx0" brushRef="#br0">3289 16777 7753,'-6'-11'2207,"1"-1"-1213,5 6-310,0 1-192,0 5 0,0 6-55,0 6 0,0 4-68,0 7 1,0 4-197,0-1 1,0 6-1,0-1 1,0 2-257,0 1 0,1 0 126,3 0 1,-2-1-87,6-2 0,-4 1-129,3-6 1,-3 1-199,4-4 1,-4-6-485,3-1-698,-4-4 473,7 0-107,-9-6 1186,4-1 0,0-5 0,2 0 0</inkml:trace>
  <inkml:trace contextRef="#ctx0" brushRef="#br0">3929 16583 7779,'-5'-11'1442,"3"-1"-673,-3 6-64,5-4 13,0 8 179,0-3-557,0 16 1,0-1 47,0 13 1,0 2-20,0 9 1,0 6-85,0 1 0,0 0-221,0 1 0,0 0 94,0 3 0,2 1-68,1 0 0,0-4-72,5 0 1,-2-6-180,2 2 0,2-3 104,-3-5 1,0-3-142,0-8 1,-3-3-1198,4-4 678,-6-1-1464,8-4 403,-8 3 55,3-9 1723,-5-1 0,-5-6 0,-2-6 0</inkml:trace>
  <inkml:trace contextRef="#ctx0" brushRef="#br0">4260 16686 8319,'-6'0'756,"1"0"1,5 6-202,0 6 0,0 0-188,0 7 1,1 5 258,3 7 0,-3 2-282,3 1 0,-3 0-158,-1 1 0,0-2-148,0-3 1,1 3-194,3-2 1,-3-5-109,3-3-83,2 0 1,-3-10-770,5 2 770,-6-8 1,5-1-983,-4-6 1,0 0 1326,4 0 0,1 0 0,4 0 0</inkml:trace>
  <inkml:trace contextRef="#ctx0" brushRef="#br0">4443 16732 7767,'0'-7'0,"0"2"0,0 6 0,0 3 0,0 4 0,0 7 0,0 4 0,0 8 0,0 2 0,0 5 0,0 0 0,0 1 0,-4 0 1916,0 3 0,0-2-920,4 2 1,4-6-1130,0-2 0,5-8 67,-2 1 1,0-8-2115,0 0 579,-4-7 265,7 2 1336,-9-9 0,4 4 0,-5-5 0</inkml:trace>
  <inkml:trace contextRef="#ctx0" brushRef="#br0">4226 17074 9409,'5'-6'951,"2"2"0,4 3-596,0 1 0,3 0 41,5 0 1,0 0-119,8 0 1,-3-4-169,-1 0 0,-3-1-207,3 1 1,-4 2-370,4-6 1,-1 4-850,-2-3 1,-3 3 1314,2-4 0,0 1 0,4-5 0</inkml:trace>
  <inkml:trace contextRef="#ctx0" brushRef="#br0">4728 16503 7761,'-6'-11'1135,"2"-1"0,3 5 254,1-1-958,5 6 1,1-4 5,6 6 1,-1 6 174,1 1 1,0 8-41,3 4 0,2 8-81,2 4 0,3 5-150,-3 2 0,-2 4-138,2-4 1,-5 2 39,2-2 0,-4-1-118,0 4 0,-1 1-282,0 4 1,0 0 282,-4-1 0,0 0 44,-4-3 0,-1-2-407,1-2 0,-1-6 162,-2 2 1,-4-8-1090,0-3 0,-5-2 232,2-6 1,-4-1-1254,0-6 1363,0-3 822,-1-5 0,-4 0 0,-2 0 0</inkml:trace>
  <inkml:trace contextRef="#ctx0" brushRef="#br0">5276 16891 7766,'-11'0'210,"5"0"0,1-1 820,5-3-662,0 3 1,5-8 110,2 5 1,5-1 196,3 2 0,3-3-261,5-1 0,-1-2 124,1 5 0,4-3-222,0 3 1,3-4-253,-3 4 0,3 1-67,-3 3 0,-2 0-314,-6 0 1,1 0-736,-4 0 580,-1 0-2802,-4 0 3273,-4 0 0,-7 5 0,-7 1 0</inkml:trace>
  <inkml:trace contextRef="#ctx0" brushRef="#br0">5322 17040 8034,'15'0'899,"1"0"1,0 0 11,-1 0 0,3 0-188,5 0 1,0-4-287,0 0 1,-1-3-226,1 3 0,0-4-272,0 4 1,0-3-315,0 3 1,-4 0-223,0 4 0,-5-4 596,1 1 0,3-1 0,-1 4 0</inkml:trace>
  <inkml:trace contextRef="#ctx0" brushRef="#br0">6293 16606 7723,'0'-11'0,"0"-1"0,0 1 127,0-1 1,0 1 459,0-1 733,0 6-925,0-4 0,-1 9 73,-3-3-77,3 3 42,-5 1-390,1 0 268,4 0-281,-4 0 905,5 0 0,-4-2-912,0-2 0,-1 3-79,2-3 0,0 3 90,-5 1 0,1 0-145,-5 0 0,0 0 53,-4 0 0,2 0 48,-5 0 1,4 0-18,-4 0 0,1 4 27,-1 0 0,-1 5 9,5-2 0,-4 3 21,4 2 1,-2 1 5,2 2 1,6 0-31,-2 8 0,3-7 3,0 7 0,-1-3-105,6 3 0,-1-4 104,4 0 0,5-5-163,3 2 0,2-4 77,1 0 1,4-5-183,1 1 0,4-6 17,-1 2 1,-1-2 18,1-2 0,0-2 117,4-2 1,-2 2 24,-2-6 1,1 1 86,-4-5 1,-1 1-56,-4-1 1,1 1 214,-1 0 0,-3-1-63,-1 1 0,-3-1-1,4 1 0,-6-1 164,2 1 133,-3 0-15,-1-1 165,0 6-405,0 1 0,0 7-26,0 6 1,0 1-6,0 10 1,-1 5 15,-3 6 0,2 0-208,-6 0 0,2 2 50,-2 6 1,3-3-70,5 3 1,-4-1-34,1 1 1,-1-6-228,4 2 0,0-7 172,0 0 0,4-5 64,-1-3 0,2-2-484,-1-6 79,-2 1-943,3-6 189,-5-1 1282,5-5 0,-4-5 0,4-1 0</inkml:trace>
  <inkml:trace contextRef="#ctx0" brushRef="#br0">6419 16800 9387,'0'12'840,"0"-1"1,-4 4-23,0 0 1,-1 10-263,1-3 1,3 9-190,-3-1 1,-1-1-185,1 2 0,0-6 34,4 2 1,2-4-468,1-4 1,4-3 130,4-4 0,2-2-43,2-3 1,3 2 7,5-5 1,-1-4-92,1-4 0,4-8 42,0 0 1,3-3-6,-3 0 1,-1-2 83,-3-2 0,-1-2 67,-3 2 1,1-3 188,-5-1 0,1 0 22,-5 1 1,-5-3 25,-2-1 1,-3 0-181,-1-4 0,-1 3-99,-3-3 1,-2 4 38,-5 0 0,-7 3-147,-5 4 1,-5 8 44,-6 7 0,3 2 59,1 2 1,3 9-38,-3 3 0,6 3-150,1 0 1,5-2-266,7 2 0,0 2 68,4-2 487,2 0 0,5-3 0,0-1 0</inkml:trace>
  <inkml:trace contextRef="#ctx0" brushRef="#br0">7252 16640 7706,'-11'-6'1937,"-1"-4"-1125,6 3 52,1 1 1,1 6-231,0 8 1,-5 8-34,2 7 0,-1 2-215,-3 10 0,2-2-160,-6 8 1,2-4-105,2 1 0,0 2-91,4-2 1,-2 1-295,5-1 0,-3-4 250,3 1 0,0-4-484,4-8 1,-4 1-656,0-8 307,1-1 1,3-8-521,0 1 490,0-5 1,0 0 372,0-6 0,0-4 502,0-4 0,0-1 0,0 1 0</inkml:trace>
  <inkml:trace contextRef="#ctx0" brushRef="#br0">7092 16435 7791,'-6'0'1827,"1"0"1,5 1-1313,0 3-263,0 2 1,1 5-35,3 1 1,-1-1-550,4 1 0,-3 3 200,4 0 131,-1 5 0,5-2 0,-1 5 0</inkml:trace>
  <inkml:trace contextRef="#ctx0" brushRef="#br0">7252 17097 12027,'12'0'1201,"-5"0"258,1 0-570,-6 0-227,9 0-835,-10 0 1,4 1-1121,-5 3-2039,0-3 3332,0 10 0,-5-10 0,-1 4 0</inkml:trace>
  <inkml:trace contextRef="#ctx0" brushRef="#br0">11192 16537 7730,'-5'-6'0,"4"0"327,-3 2 0,2 1 274,-2-4 82,3 4 54,-4-7 352,0 4-617,3-1 0,-3 1 182,5 2-268,0 3 1,-4 1-17,1 8 1,-5 8-72,4 7 1,0 5-45,4 6 0,-3 5 25,-1 3 0,0-1-188,4 1 1,0-2-165,0 2 0,4-2 28,0-6 1,4 0 43,0 0 1,2-3-206,2-1 1,-5-8 5,1 1 0,-1-7-141,5 3 1,-6-9-24,-2 2 0,1-7-649,-1 3-233,0-6 301,-4 3 0,0-6-153,0-3 0,0 2 1097,0-6 0,-5 0 0,-2-3 0</inkml:trace>
  <inkml:trace contextRef="#ctx0" brushRef="#br0">11055 16446 7771,'0'-11'460,"0"-1"58,0 1 0,5 1-19,3 2 1,2-1-200,2 5 0,3-3 348,0 3 1,5 0-198,-1 4 0,7 0-96,0 0 1,5 1-179,-4 3 1,-1-1 24,-3 4 1,2 1-101,-2 3 0,1 1-153,-8-1 0,-1 6-154,-4 2 0,-4 0 149,-4 4 1,-1-3-463,-2 7 0,-5-2 116,-3 2 0,-7-3-32,-4 2 0,-4-2 149,-4-1 0,3-5-49,-2-3 0,0 2-223,-1-2 1,3-4 166,-2-3 0,7-5-874,3 0 1264,4-1 0,0-2 0,1 0 0</inkml:trace>
  <inkml:trace contextRef="#ctx0" brushRef="#br0">11889 16275 7778,'-5'-12'2030,"0"5"-1259,-3-1-969,3 6 558,5-4 1,-5 6 653,-2 0 1,-4 2-494,0 2 1,-4 3-168,0 8 0,-4 7-129,3 5 1,-4 8-22,1-1 1,2 12-96,2 0 1,-1 2 24,1-2 1,-5 4-309,5 4 0,4-2 267,3 1 0,4-1-185,-3 1 0,4 2 55,-1-6 0,8-4-40,4-7 1,3-4-47,5-3 1,0-1 49,3-7 0,3 1-55,-3-9 0,-2 1-142,2-5 1,-5-5-269,2-2 0,-4-3-348,0-1-224,-1 0 1,-1-1-980,-2-3 2089,2 3 0,-9-14 0,4 2 0</inkml:trace>
  <inkml:trace contextRef="#ctx0" brushRef="#br0">12083 16629 7708,'-5'-12'6,"-2"1"0,2 3 1852,1 1-1306,2 4 1,1-2 105,-3 5 1,2 0-237,-6 0 0,2 6-40,-2 6 1,-6 8-142,3 7 0,-3 6-26,2 1 1,-1 0-188,1 4 1,-1-6 139,10-1 0,-1-6-271,4 2 0,0-3 121,0-1 0,5-3-334,2-5 0,9 0 39,3-7 0,2-3-17,2-1 0,5-4 111,3-4 1,2-6-40,1-5 1,-1-6 209,-3 2 1,-2-1-107,-5 1 0,0-3 179,0 3 1,-6-2-74,-1-2 1,-5 0 55,-3 0 0,1-3-167,-6-1 1,0-5-219,-7 2 1,-2-2 100,-6 2 1,0 2-125,-4 5 1,1 5-502,-8 3 0,2 7 334,-10 4 1,1 4-371,-4 4 901,-1 3 0,6 9 0,1 2 0</inkml:trace>
  <inkml:trace contextRef="#ctx0" brushRef="#br0">11889 16800 7734,'6'5'244,"1"-4"130,-3 3 0,2-2 37,5-2 0,1 0 220,-1 0 1,2 0 127,2 0 0,-1 0-297,5 0 0,0 0-114,4 0 0,4 0-186,-1 0 1,1-4-157,-4 0 1,0-4-182,-1 4 1,-2-1-364,-1 2 1,-4 0-108,4-5 1,-5 6 644,1-2 0,-2-2 0,-2-1 0</inkml:trace>
  <inkml:trace contextRef="#ctx0" brushRef="#br0">12631 16732 7696,'-7'-2'1605,"-1"-2"-636,6 3-143,-3-4-373,10 5 1,-3-4 51,6 1 0,-1-1-196,5 4 1,-1 0-87,1 0 0,0-2-284,4-1 0,-4 1 95,4-1 1,0 0-1002,-1-1 817,1 3 0,-5-5-1168,0 2 0,-3 3-11,0-3 1329,-6 2 0,3 2 0,-5 0 0</inkml:trace>
  <inkml:trace contextRef="#ctx0" brushRef="#br0">12563 16880 7711,'-5'6'0,"4"-1"1497,-4-5-1012,10 0 1,1 0 381,5 0 1,2 0-233,2 0 1,-1-3-61,5-1 1,0-4-343,4 4 0,0-1-237,0 2 1,-4 0-135,0-5 0,-1 5-318,1-5 0,-2 5-985,-1 0 1,-7-2 242,2 1 1198,-2 0 0,2-1 0,1-1 0</inkml:trace>
  <inkml:trace contextRef="#ctx0" brushRef="#br0">13100 16526 7696,'-4'-13'478,"0"-2"1,2 2-1,5-2 0,0 2-130,5 2 0,-5 1 71,5 2 0,0-2-81,3 3 0,0 0 112,1 0 1,3 4-68,0-1 0,2 3-141,-2 1 0,-2 1 34,2 3 1,1 2-64,0 6 0,-1 0-89,-4 4 0,-3 1 51,0 6 1,-6 0-75,2 0 1,-3 4-180,-1-1 1,-5 6 91,-3-2 1,-2 2-589,-1-1 1,-6 0 304,-2-4 0,0 1-418,-4-1 0,4-3 274,-3 2 0,-1-5 6,4-2 0,1-5 202,-1 1 1,6-2 290,2-2 1,3-3-203,4-1 157,3-4 354,-4 2 0,6-5-186,3 0 0,2 0 299,6 0 0,1 0-185,2 0 1,1 0-25,3 0 1,2 0-170,-6 0 1,5 0-168,-1 0 1,-1 0 28,1 0 1,-1-1-141,1-3 0,-3 2-811,-4-1 1,-1 1-69,1 2 1027,-1 0 0,-5-5 0,-1-1 0</inkml:trace>
  <inkml:trace contextRef="#ctx0" brushRef="#br0">13648 16378 7758,'-8'-20'0,"1"1"0,4 2 266,-1-2 0,8 3 831,4 9 1505,-3-3-1154,5 8-853,-9-3 1,4 12-225,-5 4 1,0 7 47,0 8 1,0 9-177,0 7 1,0 6-53,0 1 0,0 5-23,0-5 0,-3 1-145,-1-5 0,0 5-506,4-1 0,0 1 391,0-5 0,0 0-511,0-3 1,0 0 281,0-8 1,1-4-972,3-11 785,2 3 1,6-9 4,-1 2 1,-3-8-32,-1-3 1,-4-4-106,1-4 0,1 2 362,-1-6 276,-1 1 0,-3-10 0,0-1 0</inkml:trace>
  <inkml:trace contextRef="#ctx0" brushRef="#br0">13933 16537 7727,'0'-15'149,"0"0"0,0 0 187,0 3 0,6 2 950,1 3-408,-2-4 646,0 10-1025,0-4 0,-3 15-51,1 5 1,-1 7-137,-2 5 1,0 3 46,0 8 0,0 2-154,0 1 0,-4 3 0,0-6 0,0 0-310,4-4 0,0-1 134,0-3 0,2-2-522,1-5 1,0-5-70,5-3 1,-5-3-1115,5-5 233,0 3-737,3-8 1485,0 3 695,-4-10 0,3-2 0,-4-4 0</inkml:trace>
  <inkml:trace contextRef="#ctx0" brushRef="#br0">14139 16560 7730,'0'-11'560,"0"-1"848,0 1-804,0 5 1,0 2 160,0 8 0,0 7-228,0 8 0,0 6 123,0 2 0,0 6-286,0 1 1,0-3-122,0 3 1,0-3-194,0-1 0,0 2-276,0-6 0,1 0-393,3-7 1,-3 1-740,3-5-1780,-3 1 1941,-1-5 1187,0-5 0,0-1 0,0-5 0</inkml:trace>
  <inkml:trace contextRef="#ctx0" brushRef="#br0">13888 16812 7730,'0'6'1938,"1"-1"-1332,3-5 0,2 0-187,6 0 1,4-1-177,3-3 0,3 1-39,1-4 0,1 3-300,2-4 0,-2 4 135,3-3 1,-3 1-974,-1-2 1,0-1 301,0 5 632,-6-5 0,5 3 0,-4-5 0</inkml:trace>
  <inkml:trace contextRef="#ctx0" brushRef="#br0">14310 16275 7768,'-6'0'1157,"1"0"1,6 1-477,3 3 0,-1 2 169,4 6 1,2 4-132,6 3 1,3 8 133,5 3 1,0 6-388,0 6 1,-2-1-164,-2 9 0,1-2-157,-4 2 1,-1-6-269,-4 6 0,-1-6 34,-2 6 1,1-4 163,-5 0 0,3 0-462,-3 0 0,0-6-204,-4-2 1,0-4-514,0-3 0,-5-7 74,-3-5 1,-6-6-1682,-1-2 2710,0 1 0,-2-6 0,0 5 0</inkml:trace>
  <inkml:trace contextRef="#ctx0" brushRef="#br0">14710 16629 7722,'-6'0'435,"1"0"1609,5 0-1606,5 0 0,1 0 179,5 0 0,2 0-227,2 0 1,2 0-117,2 0 1,3-1-125,-3-3 1,-2 2-123,2-1 1,-3 1-125,3 2 0,-5 0-806,1 0-2206,-3-5 3108,0 4 0,-6-4 0,-1 5 0</inkml:trace>
  <inkml:trace contextRef="#ctx0" brushRef="#br0">14710 16823 8419,'17'0'1722,"-5"0"-1217,3 0 0,3-4 75,1 0 1,3-3-443,1 3 1,0-4 60,-1 4 1,5-3-589,0 3 1,-4-4 278,-4 5 0,-2-6-1045,2 1 0,-2 2 1155,-6-2 0,1 1 0,-1-5 0</inkml:trace>
  <inkml:trace contextRef="#ctx0" brushRef="#br0">15144 16355 8948,'-6'-12'635,"1"6"0,8 6 109,1 8 0,1 7-67,-1 4 0,-3 5 16,3 6 0,-3 2-346,-1 10 0,0 0-138,0 4 1,0-1-283,0 1 1,0 0 109,0-1 1,0-3-658,0 0 1,0-5 388,0 1 1,0-4-491,0-3 1,0-9-166,0-6 1,0-4-1345,0 0 2230,0-6 0,0 4 0,0-3 0</inkml:trace>
  <inkml:trace contextRef="#ctx0" brushRef="#br0">15247 16743 8471,'-10'1'783,"2"3"1,2 4-261,2 7 0,-1 3 17,-3 5 1,2-1-116,2 1 0,3-1 35,-3-3 0,3 2-309,1-2 0,5-2 27,2-2 1,4-2-213,0-2 0,6-1 86,2-2 0,2-3-337,2-5 1,0-1 2,0-3 1,3-2-150,1-6 0,0 1 227,-5-1 1,0 0-2,-3-4 1,0 3 74,-8-7 1,3 5 214,-6-4 1,-2 1 6,2-1 0,-5-2-51,0 2 0,-3-3 32,-3-1 1,-5-3-105,-7-1 0,1 0-12,-5 5 1,0 4 49,-4 3 1,0 2-18,0 2 1,0 4-348,0 3 0,6 3-139,1 1-1243,4 0 1739,5 0 0,2 5 0,5 2 0</inkml:trace>
  <inkml:trace contextRef="#ctx0" brushRef="#br0">15932 16503 7709,'-16'0'0,"3"0"883,-2 0 1,6 0-356,1 0 1,4 3 186,-3 4 0,-2 2-109,-6 10 1,1 5 62,-5 7 0,3 3-322,-3 4 1,5-1-183,-1 5 1,3-5-386,0 1 0,1-3 233,-1-1 1,1-3-195,-1-1 1,6-6-230,2-1-1847,-2 0 452,5-10 736,-4-2 1,6-6 1068,3-5 0,-3-5 0,4-1 0</inkml:trace>
  <inkml:trace contextRef="#ctx0" brushRef="#br0">15738 16309 7774,'0'-11'1773,"0"-1"-1655,0 6-207,5 1 1,0 6-159,3 3 1,2 3-315,-3 9 1,4-2-30,0 5 590,-5 0 0,5 4 0,-5-1 0</inkml:trace>
  <inkml:trace contextRef="#ctx0" brushRef="#br0">15955 16869 7688,'0'7'861,"0"1"193,0-6 0,0 5 1396,0-3-1169,0-3 772,0 4-3053,0-5 0,-5-5 0,-1-2 0</inkml:trace>
  <inkml:trace contextRef="#ctx0" brushRef="#br0">18342 16161 7729,'-5'-12'1010,"4"1"379,-5 4-455,6 2-457,0 5 1,0 10 167,0 6 0,0 13-256,0 5 1,4 13 140,0 3 1,1-1-118,-1 1 1,-1 4-381,4-1 1,-3 1 93,4-9 0,-5 0-129,5-3 1,-2-3-30,2-5 0,1-3-179,-5-1 0,3-8-431,-3 1 1,1-8-42,-1 0-1939,-3-2 1084,4-7 703,-5-1 834,0-5 0,0-10 0,0-3 0</inkml:trace>
  <inkml:trace contextRef="#ctx0" brushRef="#br0">18182 16286 7787,'0'-11'0,"5"-1"390,3 1 0,-3-4 577,-1-1 1,3 1-414,5 4 1,4 3 39,7 1 1,0 0-223,0 0 0,5 0-31,2 3 0,3 3 27,1-3 0,1 4-113,-1 4 0,0 3-250,0 4 0,-3 2-126,-1 2 0,-8-2-149,1 2 1,-12 1 5,0 0 0,-7 4-330,0-1 0,-5-1 90,-7 1 1,-4 0 150,-11 4 0,-1-1-202,-3 1 1,-6-1 168,-5-3 1,0 1-43,4-5 0,1 1 72,2-5 1,1-3-91,7-1 0,2-4 446,10 1 0,0-3 0,-1-1 0</inkml:trace>
  <inkml:trace contextRef="#ctx0" brushRef="#br0">19141 16149 7735,'-11'-11'2865,"0"-1"-1125,4 6-741,2 1-517,0 5 0,-1 1-107,-6 3 1,-4 9-5,-3 9 0,1 4-149,-1 8 0,0 3-25,-4 9 0,5-1-205,3 1 1,2 1 130,2 2 1,1 0-208,2 4 1,3-5 125,5 2 0,0-3-280,0-2 1,0 0 19,0-3 1,5 1 39,3-5 1,6-5-18,1-7 1,1-1-109,0-3 1,-4-4-51,4-3 1,0-2-691,-1-2 138,1 1 0,-5-6-271,0-2-678,-4-3 1854,3-1 0,-9-5 0,4-1 0</inkml:trace>
  <inkml:trace contextRef="#ctx0" brushRef="#br0">19301 16469 7728,'-11'-12'640,"-1"1"1,6 3-128,2 1 1,2 4 843,-2-1-863,3 3 1,-8 4-11,5 4 1,-5 2-112,1 10 0,-4 5-118,0 7 0,-4 2-101,8 1 1,-3-3 57,7-1 0,0-1-226,4 2 0,1-5-143,3-7 1,0 2-171,8-6 1,-2-1 139,9-7 1,-2-1-178,3-6 1,5 0 112,-2 0 1,3-3 6,1-5 1,-2-1 76,6-10 0,-6 4 18,2-4 1,-3 0 175,-1-4 0,-5 0-36,-3 1 0,-4-2 44,-3-3 1,-3 1-131,-5-4 0,0 1 0,0-2 0,-1 2-145,-3 3 1,-4 3 5,-7 0 1,1 5-66,-5 7 1,-5 1 28,-7 2 0,-2 4-239,-1 8 0,-4 4 124,0 7 1,1-1 30,7 5 0,2 0 354,5 4 0,0 5 0,0 1 0</inkml:trace>
  <inkml:trace contextRef="#ctx0" brushRef="#br0">19130 16652 8243,'8'0'997,"-1"0"1,1 0-217,3 0 1,6-4-283,2 0 1,4 0-67,3 4 0,0-4-272,4 1 0,1-5-159,3 4 1,-4-3-808,1 3 1,-6-4 557,2 4 0,-4-3 247,-4 3 0,2-5 0,-3 3 0</inkml:trace>
  <inkml:trace contextRef="#ctx0" brushRef="#br0">19735 16606 7704,'0'-11'0,"0"-1"0,2 4 943,1 1 1,4 3-247,4-4 0,1 6 81,-1-2 0,5-1-614,3 1 0,3-3-335,1 3 0,-2 0-211,-2 4 1,2-1 239,-6-3 1,0 3-969,-3-3 1,-5 3 1109,1 1 0,0 0 0,3 0 0</inkml:trace>
  <inkml:trace contextRef="#ctx0" brushRef="#br0">19735 16743 7692,'-11'0'1856,"4"0"-1409,2 0 0,7 0-42,1 0 1,4 0 146,4 0 1,6-4-164,2 0 1,2-3-247,2 3 0,0-4-191,0 5 1,0-5-319,0 4 0,2-5-72,-2 2 1,1 0-617,-9 0 0,4 4 1054,-4-1 0,1-2 0,-5 0 0</inkml:trace>
  <inkml:trace contextRef="#ctx0" brushRef="#br0">20204 16435 7736,'-6'-17'224,"4"4"56,-6-2 0,6 3 10,-2 0 1,3 1 336,1-1 0,1 5 502,3-1 231,-3 5-829,4-7 1,-4 9 212,3-3-661,-3 3 37,10 1 1,-5 4-27,5 0 1,1 3 2,-1-3 0,-1 1-131,-2-1 0,2-2-219,-2 6 0,2-4 117,1 3 0,-3-3-79,0 4 0,-5-6-87,5 2 167,-6 3 1,7-5 64,-5 6 0,0-4 49,-4 3 1,0-3-4,0 4 0,0-5-2,0 5 0,0-4 126,0 3 1,0-3-71,0 4 1,0-1 126,0 5 0,-4-4-36,0-1 0,-1 1 50,1 3 0,3 1 7,-3-1 0,3 0-47,1 1 0,0-5-41,0 1 0,0 0 9,0 3 0,1-1-15,3-2 0,3 2 8,4-2 1,0 2-125,1 1 1,3 1 105,0-1 0,1 0-132,-5 1 1,0-1 84,1 1 0,-1-1-18,1 1 1,-2 3-22,-3 0 0,-2 0-5,-5-3 1,0-1 0,0 1 0,-5-1 31,-2 0 1,-8 1 21,-5-1 1,-1 1 0,-2-1 1,-1-1-37,-3-2 0,3 1-144,-2-6 0,1 1-587,3-4-601,-1 0 1,5 0 595,3 0 0,7-1 734,4-3 0,3-2 0,1-6 0</inkml:trace>
  <inkml:trace contextRef="#ctx0" brushRef="#br0">20763 16183 7755,'0'-16'0,"0"2"441,0-5 1,0 5-168,0-1 0,0 2 504,0 2 1,0 3 519,0 0 61,0 6-577,0-3-551,5 20 1,-4 5 301,3 18 1,-2 7-154,-2 4 1,0 5 54,0-5 1,0 9-463,0 0 0,0 1 51,0-2 1,0 0-121,0 0 1,-2-5-144,-2-2 0,3-7 111,-3-1 0,3-5-177,1 1 0,1-8-307,3-3 0,-3-4 215,3-4 0,1-3-495,-1-4 1,0-5-911,-4 1 400,0-5 1402,0 2 0,5-10 0,1-2 0</inkml:trace>
  <inkml:trace contextRef="#ctx0" brushRef="#br0">21014 16423 7747,'0'-11'649,"0"-4"812,0-1-652,0 1 458,5 9 279,-3 1-1058,8 5 0,-9 11-33,3 8 0,-3 5-133,-1 11 1,0-4 82,0 7 0,0-1-201,0 1 0,0-2-173,0 2 0,0-4 28,0-4 0,0-2-235,0-5 1,4-4-867,0 0 0,1-6-22,-1-2-2050,-3 1 1505,9-11 1609,-9 4 0,4-10 0,-5-1 0</inkml:trace>
  <inkml:trace contextRef="#ctx0" brushRef="#br0">21243 16355 9902,'0'-7'666,"0"5"-803,0 9 1,0 6 1407,0 10 1,0 2-454,0 6 1,0 1-224,0 9 1,0-4-174,0 1 0,0 2-18,0-2 0,-4-2-903,0-5 0,0-3 375,4-5 1,0-2-1200,0-2 0,0-2-1143,0-6-293,0-4 2759,0-2 0,-5 0 0,-1 1 0</inkml:trace>
  <inkml:trace contextRef="#ctx0" brushRef="#br0">21026 16674 9634,'5'-6'1144,"3"1"-931,7 5 0,-1 0-4,5 0 0,0-4-263,4 0 0,1-3-268,2 3 0,0-4-321,4 5 1,-4-6 496,0 1 146,-2 3 0,-1-10 0,0 2 0</inkml:trace>
  <inkml:trace contextRef="#ctx0" brushRef="#br0">21471 16103 7720,'-6'-11'612,"-4"0"682,8-1-715,-3 6 0,7 7 598,1 11 0,4 1 16,4 10 0,2 5-607,2 14 1,3 0 214,5 7 1,-2 3-482,-2 2 1,2-2 54,-6 1 0,-1 0-286,-7 5 1,-1-5-140,-6 0 0,0-3-10,0 3 1,-6-4-200,-1 5 1,-8-6-682,-4 1 0,-3-7 404,-1-4 1,-3-7-1334,-1-5 0,1-3 202,7-4 1667,-2-2 0,7-7 0,-5-2 0,0-3 0</inkml:trace>
  <inkml:trace contextRef="#ctx0" brushRef="#br0">21814 16595 7680,'-6'0'479,"0"-6"0,8 5 235,2-3 1,-2 3-261,6 1 1,1 0 276,6 0 0,3 0-171,4 0 0,1 0-38,0 0 0,5-1-332,2-3 1,2 3-268,-1-3 0,0-1-699,-4 1 1,0-1 555,-5 1 0,-4 3-503,-3-3 1,-2 3-203,-1 1 925,-6 0 0,-1 0 0,-5 0 0</inkml:trace>
  <inkml:trace contextRef="#ctx0" brushRef="#br0">21882 16754 9006,'12'0'854,"0"0"-13,4 0 0,1-3-348,6-1 0,1-1-520,3 1 0,1 1-109,2-4 0,3 3-52,-2-4 0,-2 5-368,2-5 0,-5 2 556,5-2 0,-6-7 0,3 2 0</inkml:trace>
  <inkml:trace contextRef="#ctx0" brushRef="#br0">22511 16560 8194,'-17'0'1071,"8"0"-608,-2 0 0,7 5 249,0 3 1,3 7-276,1 4 0,-4 2-117,0-2 1,0 2 104,4-2 0,0 3-99,0 1 1,2-2-315,1-2 0,8 3-80,4-3 0,5-3-48,-1 0 0,4-5 25,4-3 0,2-3-259,5-5 0,0 0 179,1 0 0,-1 0-194,0 0 0,-3-5 60,-1-3 0,-1-2 118,2-2 1,-3 0 318,-5-4 0,-2 2 55,-2-5 1,-2 0 122,-6-3 0,-1-6-127,-2-3 0,1-2 36,-6-1 0,1 0-130,-4-1 1,-9 1 54,-2 0 1,-13 1-303,-3 2 0,-10 5-148,-4 7 0,-9 4-293,-3 7 0,2 4 352,2 8 0,3 4-47,4 7 1,8 3-364,7 4 1,8 2 656,4 3 0,7 4 0,4 4 0,3-1 0,1-2 0</inkml:trace>
  <inkml:trace contextRef="#ctx0" brushRef="#br0">23641 16332 7758,'7'-23'0,"-6"1"2710,-5 3-1851,0 8 0,3 6-220,-3 5 1,-2 6-133,-6 6 1,-4 9 72,-3 10 1,-7 7-164,0 4 1,-6 3-359,2 5 0,0 1-136,0 2 1,1-4 129,-2-7 1,0 1-825,4-5 0,0 1 570,4-5 0,2-1-1077,2-3 0,2-3 329,6-8 1,3-3-630,1-4-229,4-6 1954,-7-1 0,9-5 0,-4 0 1</inkml:trace>
  <inkml:trace contextRef="#ctx0" brushRef="#br0">23344 16263 7737,'-5'-19'2162,"-2"0"-1407,1 10-193,1-1 0,7 10-647,1 0 1,0 1 33,5 3 0,-1 3-866,5 4 1,0 6 916,4 2 0,-4 7 0,5 3 0</inkml:trace>
  <inkml:trace contextRef="#ctx0" brushRef="#br0">23561 17006 9210,'7'0'7065,"-2"0"-6994,-5 0-279,-5 0 208,3 0 0,-13 5 0,2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7.4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4488 6373 8088,'0'-8'-1099,"0"1"1099,-5 4 0,4-7 0,-5 9 45,2-3-41,3 3 1,-8-1 594,5-1-29,0 1 21,-1-3-55,4 0-194,-4 4-219,5-9 0,0 7 49,0-4 1,0 3-59,0-4 0,0 4 55,0-3 1,0 3-161,0-4 1,0 4 136,0-3 0,-5 0-21,-3 0 1,0-2-145,-3 5 1,-3 0 76,-9 4 0,-5 5-36,-2 3 1,-3 3 72,-1 5 1,-1-2 190,1 5 0,4-2-106,-1 3 1,7 1-95,1-2 0,5-1-50,7 1 0,5-5-148,2 1 1,5-1-115,7 1 0,6-6 94,12 3 1,4-9-72,4 1 0,1-4 21,3-4 0,-1-3 253,5-8 1,-5 1-166,1-5 0,-4 1 202,-3-1 0,0-3 24,-4 3 1,0 3 163,-4 0 0,-7 4-18,-5 0 0,1 5 48,-5-1-27,-1 6 0,-1-2-32,-5 8 1,-2 3 64,-1 8 0,-4 3-69,-4 5 1,1 4-58,2-1 1,-2 7-51,2 2 1,2 0 17,-2 7 1,4-1-191,-3 0 1,4 8 60,0-4 1,-3 4-292,3-4 1,-1-4 128,4-3 1,0-9-134,0-6 1,0-1-81,0-7-739,0-5 399,5 0 1,-3-9-1374,6 3 1244,0-8 0,3-2 322,1-5 0,-2-5 477,-3 1 0,8-5 0,-2 2 0</inkml:trace>
  <inkml:trace contextRef="#ctx0" brushRef="#br0" timeOffset="1">4979 6304 8275,'0'-17'978,"0"0"1,0 9 318,0 1-968,0 4 0,-5-1-75,-2 8 1,-3 4 218,-2 7 1,0 4-57,-4 8 1,-1 7-390,-6 8 0,0 2 28,0 2 1,5 0-77,3-1 1,4 1-371,3 0 0,3-6 234,5-2 1,5-7-266,3-4 1,2-5 195,1-3 0,6-3 19,2-9 1,-2-2 53,3-5 0,0-6 435,6-5 1,-1-5-10,1-3 1,2-6-29,-1 2 0,-1-2 193,-3 2 1,0-4-109,0 1 1,-7-6-108,-4 1 0,-2-2-57,-6-1 1,0-5-423,-4-3 0,-2 1 100,-1-1 0,-5 8-69,-7-4 1,-4 9-28,-8-5 1,-2 11-370,-5 0 1,4 12-329,4-1 1,2 8 334,1 1 1,5 3-344,3 3 1,7 7 955,4 6 0,8 4 0,3-2 0</inkml:trace>
  <inkml:trace contextRef="#ctx0" brushRef="#br0" timeOffset="2">5596 6327 8287,'-11'-11'0,"4"-1"1684,2 6 0,0 2-757,-2 8 0,-3 4-43,-2 7-389,-4 3-301,-2 9 0,-5 8-152,0 7 0,4 2-68,0 2 0,4 2-307,-4-2 0,5 6-302,-1-7 1,2 2 443,2-5 1,4-8-897,3-7 0,3-3 451,1-1 1,0-9-292,0-3 0,1-7 22,3 0 905,3-3 0,4-11 0,0-3 0</inkml:trace>
  <inkml:trace contextRef="#ctx0" brushRef="#br0" timeOffset="3">5391 6236 8073,'-12'-18'421,"2"5"-150,2 6-232,3 4-119,5-2 123,0 5-932,0 5 346,5-4 224,2 15 319,4-9 0,6 15 0,0-4 0</inkml:trace>
  <inkml:trace contextRef="#ctx0" brushRef="#br0" timeOffset="4">5619 6727 8087,'-6'6'3287,"1"4"-2872,5-8 1364,0 8-462,0-9-287,-5 9-565,3-3 0,-3 4-1909,5 0 1059,0 1 0,5-5 385,3 1 0,2 0 0,1 3 0</inkml:trace>
  <inkml:trace contextRef="#ctx0" brushRef="#br0" timeOffset="5">11946 6133 8172,'0'-18'184,"0"2"1,0 8 134,0 1 332,5 4-202,-3-2 1,3 10-98,-5 3 1,-2 12 88,-1 7 0,0 6-65,-5 5 1,2 6-189,-2 6 1,2 8-137,2-1 0,3 3-175,-3-3 0,-1-3-196,1-4 0,1-1-221,3-7 1,0-8-275,0-3 0,5-6 388,2-2 0,0-6-573,0-6 0,1-1 999,3-6 0,6 0 0,0-4 0</inkml:trace>
  <inkml:trace contextRef="#ctx0" brushRef="#br0" timeOffset="6">12277 6281 8144,'7'-11'0,"-2"0"0,-5-1 0,0 6 0,0 1 0,0 6 0,0 3 0,-5 7 0,-3 8 0,-2 7 0,-1 0 0,-1 10 0,1-2 0,4 0 0,4 1 0,1-7 0,2 6 0,3-7 1522,4-1 1,6-3-1262,10-4 0,1-4-273,3-7 1,-2-3-32,6-5 0,-1-3-38,4-4 1,1-2 259,-1-10 1,0 0-99,0-4 1,-1-1 261,-2-3 0,-3 2-77,-5-6 1,-3 5-77,-5-5 1,0 5-161,-7-5 0,-3 1 119,-1-5 1,-8-3-438,-4 0 1,-7 4 151,-4 4 0,-7 6-302,-5 1 1,-11 6 168,-4 10 1,-7 7-309,0 7 0,-2 10 315,2 6 1,7 1 47,8 6 1,9-3-231,6 3 1,11 1-391,8 3 0,4 0 834,4 0 0,3-2 0,8 0 0,4 0 0,3-2 0</inkml:trace>
  <inkml:trace contextRef="#ctx0" brushRef="#br0" timeOffset="7">13248 6224 8148,'12'-16'436,"-1"3"0,-3-2 295,-1 7 906,1-2-820,-2 9 0,-2-3-318,-8 8 0,-3 4-69,-9 7 0,2 8-189,-5 7 1,-3 3-76,-5 1 1,-1 4-35,1 0 0,3 9-393,-2-1 1,1 1 36,3-5 0,4-3-526,3-4 1,2-2-479,2-3 1,4-3 546,3-8 1,3-3-1427,1-4 1162,5-6 945,2-1 0,9-10 0,2-1 0</inkml:trace>
  <inkml:trace contextRef="#ctx0" brushRef="#br0" timeOffset="8">13077 6064 8126,'-18'-17'0,"-3"0"0,8 10 1860,-2-1-676,7 5-1240,3-2 1,5 10 86,0 3 0,9 3-1761,2 5 1730,8 1 0,4 6 0,6 0 0</inkml:trace>
  <inkml:trace contextRef="#ctx0" brushRef="#br0" timeOffset="9">13420 6624 8084,'-8'0'0,"0"0"3331,6 0-2426,-3 0 0,1 1-371,0 3 0,0-1-215,4 4 1,0-3-2793,0 4 2473,0-1 0,5 10 0,2 1 0</inkml:trace>
  <inkml:trace contextRef="#ctx0" brushRef="#br0" timeOffset="10">20158 6167 8164,'-5'-23'206,"0"6"51,-3 1 1,2 5-29,2 3 0,1 3 295,-4 5 1,-2 0-90,-6 0 1,-3 7-176,-5 4 1,-5 7 229,-2 9 1,-2-1-112,1 8 0,0-2-226,4 6 0,6 0 43,5-3 1,5 4-140,3-9 0,4 5-312,8-9 0,8 3 208,7-6 0,9 1-140,6-8 0,1-6 112,7-6 0,4-3 242,3-1 0,6-10-434,-2-6 1,-2-4 534,-1-3 1,-7 0-21,-1 1 1,-11-6-68,0-3 0,-6 2-140,-2-1 0,-6-1 131,-6-3 1,-5-4-407,-6 0 1,-1-4 125,-3 4 0,-7-4-451,-8 4 1,-9 0 207,-6 4 0,-7 6-152,-9 5 0,4 10 82,-4 9 1,3 4-58,1 4 0,11 4 12,4 7 0,9 3 466,6 5 0,-1-1 0,9 1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1622 10690 8017,'0'11'0,"0"1"1139,0-1 0,1 7-447,3 5 1,-3 2-213,3 9 0,-3-2-91,-1 6 1,0-1-94,0 1 1,0-1-145,0 5 1,1-4 75,3 4 0,-1-4-184,4 4 1,-3-6 56,4 3 0,-4-5-221,3-4 1,-3 2 28,4-5 0,-5-1-90,5-3 0,-5-1 10,0-3 1,0-3-72,1-4 0,-3-5-264,3 1 127,-3-6-702,-1 3-2431,0-5 2266,-5 0 1246,-1-5 0,-6-6 0,1-7 0</inkml:trace>
  <inkml:trace contextRef="#ctx0" brushRef="#br0">1542 10861 8008,'5'-11'-90,"-4"-1"-47,3 1 1,-3 0 414,-1-1 0,5-1 475,3-2 0,2 3-225,2-4 1,4 4-154,3 0 1,3 1-52,0-1 1,6 0-98,3-4 1,2 8-200,1-4 1,-3 5 39,-1-1 0,-5 3 91,2 5 0,-3 0-38,-1 0 0,0 5-202,0 3 0,-4 5-93,0 3 1,-5 4 94,1-1 0,-4 0-16,-3 4 0,-3-3 59,-5 7 0,-5 1-60,-3-2 0,-11 2 95,-4-1 1,-7-2-17,0 6 1,-5-5 32,-3 5 1,-2-6-24,-6 2 1,4-4-92,0-4 0,9-3 91,-1-4 0,12-2-241,3-2 0,5-3 72,3-5 0,5-2-772,2-1 0,9-4 8,6-4 940,6-1 0,16-4 0,2-2 0</inkml:trace>
  <inkml:trace contextRef="#ctx0" brushRef="#br0">2627 10553 7911,'0'-18'222,"0"5"499,0 6-558,-5-1 1,3 1 246,-1-1 1,0 5 180,-1 0 32,-2 1 1,-5 2-210,-1 0 0,1 5-103,-1 3 0,1 7-136,-1 4 0,-4 8 14,-3 3 0,1 8 13,-1 4 1,0 8-266,-4 3 0,4 3 224,0 1 1,5 4-9,-1 0 1,8-28 0,1 0-110,0-1 0,1 1 0,-1 30 39,3-30 0,2-1 0,1 27-100,4 2 0,-1-9-14,9-6 0,-2-5 98,9-7 0,0-5 10,4-2 0,-4-4 15,0-4 0,0 1-165,4-5 1,-5-3 106,-3-5 0,-1-3-628,1 4 0,-6-6 613,2 2 0,-2-3-788,3-1 0,-5 0 60,1 0 709,-6-5 0,14-1 0,-4-6 0</inkml:trace>
  <inkml:trace contextRef="#ctx0" brushRef="#br0">2969 10907 7913,'-6'-5'39,"-4"4"0,7-8 190,-4 5 1,3-1 121,-4 1 0,5 3-89,-5-3 0,4 3 253,-3 1 0,-1 0 342,-4 0-500,1 0 1,0 1-115,-1 3 1,1 7-32,-1 8 1,5 7 143,-1 0 0,2 8-123,-2-3 0,-1 8-5,5-4 1,1 5 3,3-2 1,0 0-177,0-3 0,5-5-66,2 0 1,9-4-98,3 0 0,3-6 91,5-5 1,-1-4-112,4-3 0,-5-3 72,2-5 0,1-3 69,-1-4 0,4-2 27,0-10 1,-3 4-39,-2-4 0,-2-1-137,-1-2 0,-5-1-23,-3 0 1,-3-4-166,-5 1 1,-2-1 78,-5 4 0,-1-5-163,-3-2 1,-3 1-200,-9-2 1,-1 6 205,-6-2 1,-1-1-67,-3 2 1,2 4 102,-6 7 1,1 3-310,-4 5 0,-1 3 184,1 8 1,4 2 486,-1 6 0,6 4 0,-3 2 0,5 5 0</inkml:trace>
  <inkml:trace contextRef="#ctx0" brushRef="#br0">2810 11170 7925,'0'11'39,"-6"-5"1,5 1 1164,-3-3-389,3-3 0,1 5-305,0-2 1,1-3-9,3 3 1,4-3-3,7-1 0,3 0 75,5 0 0,3 0-414,1 0 0,5-1 21,-2-3 1,7 2-718,1-6 0,-4 2 422,-3-2 1,-5-1-1502,5 5 0,-10-1 227,2 2 1387,-2 1 0,1-8 0,1 4 0</inkml:trace>
  <inkml:trace contextRef="#ctx0" brushRef="#br0">3575 11147 7876,'-5'-7'1255,"3"2"0,-3 4-896,5-3 1,2 3 109,1-3 0,4 3 61,4 1 0,2 0-173,2 0 0,-1-4-33,5 0 0,0 1-83,4 3 0,0-4-374,0 0 0,-2-1-242,-2 1 0,-2 3-506,-6-3 1,1 1-702,-1 0-963,-5 1 2545,4-3 0,-8 5 0,3 0 0</inkml:trace>
  <inkml:trace contextRef="#ctx0" brushRef="#br0">3518 11341 7876,'-7'6'-243,"2"-1"0,10-5 1098,3 0 1,3 0-37,5 0 1,-2-3 157,5-1 1,0-5-307,3 1 0,3 2-270,1-2 1,-2 2-559,3-2 0,-2-1 153,2 6 1,-7-5-322,3 4 0,-3-1 298,3 1 0,-4 3 27,0-3 0,-5-2 0,3 0 0</inkml:trace>
  <inkml:trace contextRef="#ctx0" brushRef="#br0">4363 10804 7911,'0'-11'2,"-4"3"141,0 0 1,0 5 756,4-5 445,0 6-504,0-9-331,0 10 1,0-1-135,0 9 1,0 7 175,0 13 1,0-1-74,0 9 1,0-4-108,0 7 0,0 2-154,0-2 1,0 0 13,0-4 0,4 3-345,0-3 1,0 7 159,-4-7 0,4-2-452,-1-5 0,1-3 274,-4-2 0,0-2-841,0-1 1,4-9-109,0 1 0,1-3-1440,-1-1 2520,-3-2 0,9-5 0,-4 0 0</inkml:trace>
  <inkml:trace contextRef="#ctx0" brushRef="#br0">4877 10701 7952,'0'-11'0,"0"0"501,0-1-193,0 1 0,1 1 575,3 2-61,-3 3-316,4 5 0,-5 2-17,0 6 0,0 1-113,0 10 1,0 5 112,0 6 1,0 9-107,0 2 1,4 8-83,0 0 0,0 2-336,-4-2 0,3 2 88,1 2 1,0-1 8,-4-2 1,1-7-264,3 3 0,-3-8-132,3 0 0,1-6 137,-1-2 0,1-8-287,-1 1 0,-3-8 175,3 0 0,1-6-1886,-1-2 309,0-4 1052,-4 2 0,3-6 833,1-3 0,5-2 0,-3-6 0</inkml:trace>
  <inkml:trace contextRef="#ctx0" brushRef="#br0">5254 10896 7914,'-7'-6'3,"1"1"207,2-2 1,3 0 919,-3 4-156,3 1 71,1-3-520,0 5 0,0 5-222,0 3 0,0 3-81,0 5 1,0 1-44,0 6 0,0 5 43,0 3 1,1 3-8,3 4 1,-3-3-44,3 3 1,1-2-180,-1-2 1,1-3-220,-1-1 1,-3-6 199,3-1 0,-2-1-495,2-7 1,-3 0-32,3-3-461,-3-1 0,1-1-121,2-2 255,-3-3 0,5-5 879,-2 0 0,2 0 0,6 0 0</inkml:trace>
  <inkml:trace contextRef="#ctx0" brushRef="#br0">5528 10884 8001,'0'-11'450,"-4"3"762,0 0 351,0 6-624,4-3-353,0 5 1,2 9-157,1 2 1,-1 9-82,1 3 0,3 5 15,-3 6 0,5-2-137,-4 2 0,3-2-200,-3 6 0,4-6-141,-4-2 0,3 0-200,-3 0 1,4-3-102,-5-8 1,5 1 228,-4-5 1,3 0-804,-3-3 1,0-4-264,-4-1-1133,5-4 1343,-4 7 1042,4-9 0,-10 9 0,-1-3 0</inkml:trace>
  <inkml:trace contextRef="#ctx0" brushRef="#br0">5276 11227 7863,'6'-12'1146,"0"2"-707,5 3 1,1 1 82,-1 6 0,2-3-153,2-1 1,-2 0 111,2 4 1,3-4-187,1 0 0,6-1-291,2 2 0,5 0-859,-2-5 1,-1 5 616,2-5 0,-5 2 238,5-2 0,-1-2 0,4 4 0</inkml:trace>
  <inkml:trace contextRef="#ctx0" brushRef="#br0">5916 10827 7935,'-5'-13'-356,"0"-2"143,-3 7 1064,3 3 0,4-1 338,-3 2-365,3 3 1,-4-3-287,5 8 0,0 6-70,0 5 0,0 11-140,0 0 1,0 6 67,0 2 0,4 4-259,-1 0 1,1 4 46,-4-4 1,4 4-332,0-4 1,1-5 211,-1-6 1,-3-3-421,3-1 0,1-4 215,-1 0 1,3-9-736,-3 2 0,1-5-571,-1 1-178,-3 2-706,9-9 2330,-3 4 0,9-5 0,2 0 0</inkml:trace>
  <inkml:trace contextRef="#ctx0" brushRef="#br0">6133 10884 7949,'0'-18'0,"0"2"0,0 4 0,0 1 0,0 0 0,0 4 0,0-3 0,0 14 0,0 0 0,1 10 0,3 5 0,-3 7 0,3 5 0,-1 3 0,1 4 0,-2 1 2501,6 3 0,-5 1-1356,5-4 1,-4 2-935,3-3 0,0-1-487,0-6 0,2-5-492,-5-7 0,4-1 396,-4-3 0,-1-6-1016,-3 3 0,2-8-235,1-1 1623,-1 4 0,-2-6 0,-7 4 0</inkml:trace>
  <inkml:trace contextRef="#ctx0" brushRef="#br0">5870 11158 7983,'8'0'892,"0"0"0,3 0 30,4 0 0,2 0-342,-2 0 1,8-1 18,7-3 0,3 2-224,1-6 1,1 2-277,-1-2 0,0-2-217,1 2 1,-6-1-415,-3 2 0,-2-2-1152,-1 5 1,0-4 1683,0 5 0,-5-6 0,-2 2 0</inkml:trace>
  <inkml:trace contextRef="#ctx0" brushRef="#br0">6396 10553 8020,'-7'-12'1016,"-3"6"-143,9 1 330,-4 0-40,5 4 178,0-4-502,0 5-451,0 5 1,5 1-18,3 5 0,3 6-100,4 2 0,-2 3 171,2 0 0,2 1-103,-2 0 1,1 4-43,0-1 1,0 6-85,3-1 1,1 3-118,-4 4 1,4 1-41,-1 3 1,1 3 59,-1-4 1,-1 4-185,-3 1 1,-3-5-102,-1 1 0,-1 0 84,-6 4 0,0-2 41,-4-2 0,-1-3-147,-3-4 0,-4-2-63,-7-3 1,1 1-91,-5-9 1,4 3-122,-4-10 0,1 4-336,-1-4 0,-1-1-678,4-6 1,-3 1 720,4-6 1,0 1 811,3-4 0,1 0 1,0 0-1</inkml:trace>
  <inkml:trace contextRef="#ctx0" brushRef="#br0">7800 10816 7892,'-11'-12'87,"5"1"0,1 3 425,5 0-210,-5 6 0,3-4 537,-2 2-303,3 3 0,1-3-115,0 8 1,-4 3-59,1 8 0,-6 8-142,1 8 1,-2 2 37,-1 1 1,-1 4-120,1 0 0,-5 1-157,1-1 0,-5-2 139,1 2 0,-3-2-84,-1-2 0,-3-1-267,-1-3 1,1-2 116,3-5 1,1-5-41,3-3 0,-3-6 19,3-1 1,-1-6-59,1 2 0,-2-4 4,2-4 1,-3-2-55,-1-6 1,4 0 181,0-4 0,5 2-13,-1-5 0,6 0 1,1-3 0,6-3-42,-2-1 1,4 3 133,4 0 1,0 2-103,7 5 1,-2 2 179,6 7 0,2 2 116,-2 5 0,6 1 115,2 3 0,1 2 114,7 6 0,1 4-37,6 3 0,2-1-79,6 1 1,-3 0 3,3 4 0,-8 0-126,4-1 1,-5-3 40,-3 0 0,-5-5-213,-2 2 1,-5-7 63,-3-2 0,-2-3 142,-6 4-692,-4-6 0,-1 3 108,-2-5-1176,-3 0 0,3 0 727,-8 0 1,2-4 792,-6 1 0,0-6 0,-3 2 0</inkml:trace>
  <inkml:trace contextRef="#ctx0" brushRef="#br0">8486 10838 8011,'0'-16'127,"0"8"1,0-7 327,0 7 463,0-2-128,0-1 428,0 5-377,0 0-463,5 22 0,-4 4-18,3 18 0,1 3 198,-1 4 1,0 1-152,-4 0 1,1 3-180,3 1 0,-3-2-282,3-6 1,-2 1 140,2-5 1,-3-1-459,3-7 1,-1-2-30,0-5 1,-1-5-977,2-3-1,-3-2-922,4-7 1069,-4-1 0,4-6 1230,-5-3 0,0-7 0,0-7 0</inkml:trace>
  <inkml:trace contextRef="#ctx0" brushRef="#br0">8360 10690 7950,'11'-23'238,"2"5"179,2 3 0,3-1 55,5 0 1,1 2-109,3 7 0,-2-3 103,6 2 1,-2 3-93,1 1 0,3 3-117,-2 1 0,-2 5-60,1 3 0,0 3-1,0 4 1,-2 4-68,-5 8 0,-5 1-126,-3 2 1,-4 2-60,-3-5 1,-3 1-31,-5-2 1,-6-2-114,-6 3 1,-4-4 68,-7-4 0,-4 2-192,0-2 0,-4-2 87,0-2 1,0-2-59,0-2 0,-1-1-255,6-2 1,4 1-1328,7-5 1874,2 0 0,7-10 0,1 0 0</inkml:trace>
  <inkml:trace contextRef="#ctx0" brushRef="#br0">9365 10439 7941,'0'-18'157,"0"1"-157,0 6 0,0 3 655,0 1 0,-1 3 248,-3-4 636,3 6-526,-9-3-661,3 5 0,-4 2-129,-1 6 1,-3 5 26,0 9 1,-5 6-19,1 3 0,1 7 0,-1 4 0,0 2-227,-4 2 0,4 1 178,0 2 1,5 3-428,-1 5 0,3 1 308,5-1 1,2-4-107,5 0 1,1-5-33,3 2 1,3-7 94,9-1 0,-3-5 187,6 1 0,1-4-119,2-3 1,0-5 93,-3-7 1,-1 2-84,-3-6 0,-2-1 38,2-7 1,-2 2-256,-2-5 1,-3 0-242,-1-4-992,1 0-1202,3 0 433,1 0 2119,-1 0 0,1-5 0,-1-2 0</inkml:trace>
  <inkml:trace contextRef="#ctx0" brushRef="#br0">9639 10793 7930,'0'-8'-582,"0"0"0,-4 5 483,1-5 0,-1 4 496,4-3 1,-1 3-103,-3-4 0,2 4 547,-1-3 86,1 4-237,2-7 44,0 9-211,0-4-341,0 5 0,0 5 152,0 2 0,0 10 102,0 6 0,2 5-3,1 6 1,-1 0-130,2 1 0,-2-1-104,2 0 1,-3 0 18,3 1 1,1-2-249,-1-3 1,1 2 82,-1-6 0,-2 0-15,6-7 1,-4 1-119,3-5 1,-4 1-540,1-5-831,2 0 631,-5 1-1017,9-6 715,-8-1-940,3-5 1149,0 0 910,-4 0 0,9-5 0,-3-1 0</inkml:trace>
  <inkml:trace contextRef="#ctx0" brushRef="#br0">9913 10747 7955,'0'-18'761,"0"2"-60,0 4-149,0 6 1,2 1-16,1 5 0,-1 1-38,1 3 1,3 9-133,-3 10 1,1 6 58,-4 9 1,1 2 29,3 6 1,-3-4-103,3 0 0,-2-2-298,-2 2 0,0 1 106,0-4 0,1-5-278,3-4 0,-3-6 40,3-1 1,-3-1-371,-1-7 139,5 0-28,-4-3 0,4-5-1823,-5 1 824,5-6 295,-3 3 0,3-6 121,-5-3 918,-5 3 0,-2-9 0,-4 4 0</inkml:trace>
  <inkml:trace contextRef="#ctx0" brushRef="#br0">9616 11055 7537,'0'-6'1200,"2"0"-762,1 2 1,4 3 247,4-3 1,2 3-68,2 1 0,4-4 142,8 0 1,-2-1-284,6 1 0,-2 2-112,1-6 0,3 4-833,-2-4 0,-2 5 372,1-5 0,-4 4-1024,0-3 1119,-7 4 0,3-7 0,-4 4 0</inkml:trace>
  <inkml:trace contextRef="#ctx0" brushRef="#br0">10267 10587 8050,'0'-11'1987,"0"-1"-1183,0 6 69,0-4-583,0 9 1,0-3-78,0 8 1,2 2 119,1 5 0,3 11 115,1 5 1,2 6-155,-5 5 1,0 2 95,-4 6 1,0 5-383,0 2 1,0-2 103,0-2 1,0-2-333,0-1 0,0-2 175,0-2 0,0-3-110,0-4 0,0-2-58,0-3 1,0-2-97,0-5 1,3-2 71,1-1 0,0 0 2,-4-5 0,1-1-850,3-6 367,-3 2-1180,4-9 801,-5 4 118,6-5 979,-5 0 0,9-10 0,-4-3 0</inkml:trace>
  <inkml:trace contextRef="#ctx0" brushRef="#br0">10644 10850 7891,'0'-12'1195,"-5"6"-662,4-4 0,-5 9 19,2-3 1,1 8-169,-4 3 1,-1 8 65,-3 5 0,-1 6-13,1 5 1,-1 3-150,1 4 0,5-3-236,2 4 0,2-4 104,2-1 1,6-1-265,1-2 1,3-3 46,2-5 1,4-2-151,3-2 1,4-4 65,4-7 1,-2-3 55,6-5 0,-1-5 210,4-3 0,-1-6-148,-2-1 0,2-5 146,-3 1 1,2-3-46,-2-1 0,-2 1-12,-5-1 0,-5 0 19,-3 0 0,-2 0-142,-2 0 1,-4-5-39,-4-2 1,-3 1-221,-3-2 1,-4 1-17,-4-4 0,-6 1 92,-2 2 0,-4 3-225,-3 5 0,-3 6 127,-6 1 0,-4 5-313,-3 3 1,2 5 150,-2 6 1,1 8 4,-1 4 1,3 5 105,5-1 0,6 0 392,5 4 0,0-3 0,5 8 0</inkml:trace>
  <inkml:trace contextRef="#ctx0" brushRef="#br0">10644 11021 8676,'0'-6'1745,"2"1"-1362,1 5 0,0 0 353,4 0 1,5 0 33,3 0 1,4 0-343,-4 0 1,6-2-543,-2-1 0,2 1 171,2-1 1,1-3-910,3 3 1,-2-5 588,6 4 1,-6-3-1041,2 3 1303,-3 0 0,-1-1 0,0-1 0</inkml:trace>
  <inkml:trace contextRef="#ctx0" brushRef="#br0">11272 10941 7890,'0'-6'0,"0"-1"1204,0 4-212,0 1-502,0-3 0,2 5-61,1 0 0,0 0 119,5 0 0,3-1-226,4-3 0,0 3-93,-3-3 0,3 3-459,0 1 1,4-4 235,-3 0 0,3-1-926,-4 1 1,0 3 32,-3-3 0,-5 3-1648,1 1 2535,-6 0 0,3 5 0,-5 2 0</inkml:trace>
  <inkml:trace contextRef="#ctx0" brushRef="#br0">11284 11055 7890,'0'12'-927,"0"-6"1665,0 4 1,1-8-222,3 1 1,-2-1 241,6-2 0,0 0-267,3 0 1,2 0-43,2 0 0,3-4-440,5 0 1,1-4 47,2 5 0,-2-6-714,3 1 0,-1-1 468,0 2 1,-2-2-492,3 5 0,-7-4 679,-1 5 0,0-6 0,4 2 0</inkml:trace>
  <inkml:trace contextRef="#ctx0" brushRef="#br0">11843 10656 7992,'-5'-13'625,"-1"-2"0,0 12 255,2-4 605,3 4-299,1-2-624,0 5 1,-2 5-146,-1 3 1,1 8 33,-2 7 1,3 2-255,1 10 1,0-4 28,0 7 0,0 2-231,0-2 0,1 1 75,3-1 1,-2-2-692,1 2 1,-1-3 327,-2 0 0,3-6-1234,1-3 1,0-1 471,-4-3 0,1-4-387,3-3 1442,-3-2 0,10 4 0,-5 0 0</inkml:trace>
  <inkml:trace contextRef="#ctx0" brushRef="#br0">12060 11250 10699,'7'11'1901,"-2"0"-1216,-5 1 1,0-1-14,0 1 0,0 3-315,0 0 1,0 5-117,0-1 1,-4-1-694,0 1 1,-1-5 350,1 1 0,3-2-1488,-3-1 1,3-1 205,1 0 1383,0-4 0,0 3 0,0-4 0</inkml:trace>
  <inkml:trace contextRef="#ctx0" brushRef="#br0">12392 10644 7971,'0'-11'1326,"0"-1"-289,0 6-455,0 1 0,0 14-164,0 2 1,-2 12 185,-1 0 1,1 13-198,-2 2 1,3 1 70,1 3 0,0-2-165,0 2 0,0 1-137,0-5 0,0 1-55,0-5 0,0-1-176,0-3 1,4-2-364,0-5 1,1-5 302,-1-3 1,-2-2-947,6-2 0,-4-1-138,3-2-1547,1-3 2746,3-5 0,6 5 0,1 1 0</inkml:trace>
  <inkml:trace contextRef="#ctx0" brushRef="#br0">12654 10679 7917,'0'-18'1146,"-5"1"160,4 6-876,-4 4 0,5 5 303,0 10 0,0 2-115,0 13 1,0-1 13,0 13 1,0-2-240,0 9 1,0-1-37,0 5 0,0 0-376,0-1 1,0-4 94,0-3 1,0-4-515,0-3 0,1-7-159,3-5 1,-3-5-1693,3 1 391,2-2-485,1-2 2383,4 1 0,-4-6 0,-2-1 0</inkml:trace>
  <inkml:trace contextRef="#ctx0" brushRef="#br0">12414 11044 13036,'12'0'1680,"-1"0"-1064,1 0 1,4-4-195,3 0 0,7-1-858,0 1 1,6 2 341,-2-6 1,0 5-360,0-5 0,-3 5-411,3 0 0,-4-3 864,0 3 0,-7-1 0,-2 4 0</inkml:trace>
  <inkml:trace contextRef="#ctx0" brushRef="#br0">12848 10404 7955,'0'-11'252,"0"5"0,0-1 394,0 3 1,2 3-187,2-3 0,2 7-109,5 1 1,2 8 551,2 0 0,3 12-347,5 3 0,1 6 369,3 5 0,-3-2-255,2 6 0,-2 0-242,-1 4 1,-1 3 37,-3 1 0,-3 3-120,-4-3 1,-1 4-19,1 0 1,-6-4-58,-2 0 1,-3-3-417,-1-2 1,-2 0 112,-6-3 1,0-4-1201,-7-8 0,-3-2-210,-1-5 1,-1-1-700,1-3 0,2-3 2141,6-4 0,-3-2 0,3-3 0,2-2 0</inkml:trace>
  <inkml:trace contextRef="#ctx0" brushRef="#br0">13728 10679 7941,'-1'-8'-88,"-3"0"1,1 4 340,-4-3 0,4 3 250,-1-4 132,-2 6-155,0-8 252,-1 8-123,2-3-56,5 5 250,0 0-664,0 5 1,0 3 97,0 7 1,1 3-8,3 5 1,-2 5-5,1 2 1,2 7-123,-1 1 1,0 4 37,-4-4 1,4 4 8,0-4 0,-1 0-213,-3-4 0,4 4 65,0 1 0,0-5-97,-4-4 1,1-1 54,3 2 1,-3-3-92,3-5 1,1-6 65,-1-1 1,0-4-59,-4 0 0,1-5-181,3 1-411,-3-5-342,4 2 528,-5-5 0,0-2-531,0-1 0,0-4 467,0-4 0,-4-2-100,1-2 1,-3 1 691,3-5 0,-9 0 0,-6-4 0</inkml:trace>
  <inkml:trace contextRef="#ctx0" brushRef="#br0">13602 10770 7737,'0'-23'-578,"0"4"819,0 0 1,2 1 22,1-1 1,7-2 138,6 2 0,4-3-56,-1-1 1,6 4 50,2 0 1,5 5-55,-2-1 1,5 3-60,3 5 1,-2 2-93,6 5 1,-5 0 27,1 0 0,-2 1-122,-2 3 1,-5 2 123,-2 6 1,-4-1-167,-4 0 1,-4 5-1,-8-1 1,-1 5-82,-6-1 0,-6-1 59,-1 1 0,-8 0 83,-4 4 0,-8 0-84,-4 0 1,-7 3 20,-3 1 1,0-4-271,-1-4 0,4-5 106,-4 1 1,10-4-132,2-3 0,10-3-90,4-5-2009,4 0 2339,5 0 0,7-5 0,7-1 0</inkml:trace>
  <inkml:trace contextRef="#ctx0" brushRef="#br0">5722 11444 7871,'-5'-7'684,"4"1"-208,-3 2 189,2 3-207,2-4-229,0 0 1,0 2 232,0-4 14,0 4-96,0-2 68,0 0-194,6-1 79,0-1-235,5-3 41,1 9 1,-1-8-15,1 5 1,-5 0-236,1 4 232,-6 0-188,8 5 0,-7 2-18,5 4-42,-6 1 1,3 3-20,-5 0 1,0 0-40,0-3 0,0-1 106,0 1 0,0-1-295,0 0 255,-5 6 35,-1 1 1,-6-1 134,1-1 1,3-5-112,1-3 0,0 2 240,0-3-48,-3-1 152,3 4-215,1-9 31,1 9-79,5-9 49,0 4 11,0-5 1,5 0-54,3 0 0,-2 2 116,2 2 0,-1-3-88,5 3 1,-1-3-8,0-1 1,1 0-38,-1 0 0,1 0-4,-1 0 1,0 0-265,1 0 231,-1 0 1,1 0-186,-1 0 1,-3 0-121,-1 0-1169,-4 0 8,7 0 522,-4 0 1,2-1 967,0-3 0,-6 3 0,3-5 0</inkml:trace>
  <inkml:trace contextRef="#ctx0" brushRef="#br0">6373 11307 7920,'0'-12'-514,"-1"5"358,-3-1 1,2 4 1702,-1-3-1001,1 4 1,2-3 359,0 2-424,0 3 1,0-3-122,0 8 1,0 2-89,0 5 1,0 6-37,0 2 0,0 2-31,0 2 1,0 0 30,0 0 1,0-1-205,0-3 1,0 2-159,0-2 1,0-2-204,0-2 0,0-2-215,0-2 1,4 0 97,0 1 445,0-6 0,1 4 0,1-3 0</inkml:trace>
  <inkml:trace contextRef="#ctx0" brushRef="#br0">10130 11364 7907,'-5'-7'194,"4"-3"267,-4 9 152,5-9-182,0 9 0,0-10-261,-5 10 1,4-5 268,-3 2-288,2 3 0,2-6 260,0 4-255,0 1 0,0-4 237,0 2-281,6 3 177,0-9-227,5 8 1,1-3 37,-1 5 139,-5 0-326,5 0 83,-5 0 1,2 5-92,-1 3 0,-4 2 96,1 2 1,-3-1-104,-1 0 1,0 2 65,0 2 0,0-2-126,0 2 0,-4-2-11,0-2 0,-5 1 105,2-1 0,0 1-31,0-1 1,-1 1 40,-3-1 1,1-3 94,2-1 0,-2 0-62,2 0 0,2 2 66,-2-5 1,4 3-21,-3-3-61,4 5 82,-7-8 5,9 4-11,-4-5 206,5 0-134,5 0 0,1 0 89,6 0 1,-1 0-102,0 0 0,-3 0 121,0 0-368,-1 0 1,5 0 163,-1 0-1058,-5 0 1,1 4 1044,-3 0 0,-3 5 0,4-3 0</inkml:trace>
  <inkml:trace contextRef="#ctx0" brushRef="#br0">12814 11204 7934,'0'-8'199,"0"1"0,0 3 269,0-4 434,0 6-202,0-3 443,0 0-122,0 3-736,0-3 1,0 6 0,0 3 0,0 4-52,0 7 0,0-1-34,0 5 0,0-1 33,0 1 1,0 2-236,0-1 1,0-4-96,0-1 1,0 2-144,0-2 0,0 0-664,0-3 1,1-5 77,3 1-715,-2-1 1541,8 5 0,-4-1 0,5 1 0</inkml:trace>
  <inkml:trace contextRef="#ctx0" brushRef="#br0">14607 10530 8021,'0'-6'-947,"2"-3"710,1 5 1,-1-1 857,1 1 1,-1 2 411,-2-6-173,5 5-562,-4-2 1,4 4 251,-5-3-107,0 3 14,0-4-318,0 5 1,-5 4 103,-3 0 0,-2 4-8,-1 0 1,-2 3 6,-2 5 1,1 1-18,-5 6 1,0 5-33,-4 3 1,-4 3 28,1 4 0,-1 3-36,4 4 1,2 1-143,2 0 1,0 2-18,7-2 1,-2 2 61,7-6 0,2-2-93,1 2 1,3-6-32,1-2 1,1-1-151,3-6 1,2-1 44,5-3 0,2 0-107,2 0 1,-1-5 128,5-3 0,0-3 86,4 0 1,-1-5 285,-3 1 1,1-5-308,-5 0 1,0-1-607,-3-2-65,-1 0 293,1 0 0,-5 0-1791,1 0 2222,-5 0 0,2 0 0,-5 0 0</inkml:trace>
  <inkml:trace contextRef="#ctx0" brushRef="#br0">15087 10713 7849,'0'-12'121,"-1"2"59,-3 3 0,3 0 276,-3 3-22,3 3-45,-5-9 1,4 7 24,-6-4 0,5 4-129,-5 0 0,4 1-137,-4 2 0,1 2 99,-5 1 1,-3 4-86,0 4 0,-5 6 58,1 2 1,-3 3-98,-1 5 0,4-2 83,0 6 0,5-1-237,-1 5 0,7-1-24,5 0 0,1-1-67,2-2 0,0 0-195,0-4 1,5 3 190,3-3 1,3 0-66,5-4 1,-2-6 57,5-1 0,0-5 138,3-3 1,-2 1-92,-1-6 1,3 1 360,5-4 1,0-5 3,-4-3 1,-1-6 0,1-1 0,1-5-62,3 1 1,-4-3-95,0 0 0,0-1-210,-4 0 0,1-1 128,-1-3 1,-3-1-232,-4-2 0,-2-6-22,-2 6 1,-3-6-21,-5 6 0,-2-2-108,-1 2 1,-8-2-195,-4 5 0,-5 2 48,1 6 0,-3 4-181,-1 7 1,-1 3 73,-2 5 0,2 0 163,-3 0 1,-1 9-96,1 2 524,1 8 0,3-1 0,0 5 0</inkml:trace>
  <inkml:trace contextRef="#ctx0" brushRef="#br0">14870 10975 7924,'-11'0'0,"3"0"751,0 0 42,1 0-312,0 0 0,2 2 299,5 2-402,0-3 0,7 4-111,4-5 1,6 0 190,5 0 1,6 0-152,3 0 1,2-1-150,1-3 1,4-3-110,0-4 1,-1 0 72,-7-1 1,0 5-747,-4-1 1,-5 2 377,1-2 1,-6 3-2237,-1 5 2482,-2-5 0,3 4 0,2-4 0</inkml:trace>
  <inkml:trace contextRef="#ctx0" brushRef="#br0">15658 10953 7979,'-6'-7'0,"1"-3"0,5 9 0,5-8 0,2 5 0,3 0 0,2 4 0,1-1 0,2-3 0,-1 3 1078,5-3 0,0 3-525,4 1 1,-2-4-465,-2 0 0,2 1 69,-6 3 1,0-4-470,-4 0 0,-3 0 52,0 4-1027,-1 0 577,0 0-1044,3 0 1753,-9 0 0,-6 0 0,-8 0 0</inkml:trace>
  <inkml:trace contextRef="#ctx0" brushRef="#br0">15624 11067 7979,'0'6'785,"0"-1"261,0-5-522,5 0 1,5 0-55,5 0 0,2 0-19,-2 0 0,3-4-97,5 1 1,-4-5-116,0 4 0,2-3-248,2 3 0,2-4 85,-6 4 1,-1-3-708,1 3 1,-5-1 115,1 1 1,-2 3-785,-1-3 653,-1 3 0,0 1 646,1 0 0,-1-5 0,1-2 0</inkml:trace>
  <inkml:trace contextRef="#ctx0" brushRef="#br0">16252 10690 7990,'0'-11'393,"0"-1"0,0 1 327,0-1-514,0 1 1,0 3 170,0 1 0,-1 4 190,-3-1 0,3 2 179,-3-2-284,2 3-214,2 6 0,0 7 6,0 11 0,0 1 33,0 3 0,0 3-62,0 9 1,0-4-113,0 3 0,0-1 66,0 1 0,0-1-283,0 5 0,0-6-20,0 3 0,0-8-41,0 0 1,2-6 53,2 2 0,-3-3 139,3-1 0,-2-6-200,2-1 164,-3-4 0,6-1-1161,-4-4-355,-1-2-934,3-5 2458,-5 0 0,5-5 0,1-1 0</inkml:trace>
  <inkml:trace contextRef="#ctx0" brushRef="#br0">16697 10507 8014,'0'-18'-416,"0"6"277,0 4 1438,-5 1-336,4 0-10,-4-3-613,5 9 0,0-3-48,0 8 0,0 2 19,0 6 0,0 4 14,0 3 1,0 8 65,0 3 0,0 8-99,0 4 0,0 4-43,0 3 0,0-2-7,0 3 0,1-3-238,3-2 0,-2 0-56,6-3 0,-4-3-61,4-5 1,-5-3 33,5-1 1,-4-4 55,3 0 0,-3-6-72,4 0 1,-6-7 73,2 3 0,1-4-220,-1 0 1,0-1-150,-4 1-852,0-6 535,0 4-1665,0-9 530,0 4 1842,0-5 0,-5-5 0,-2-1 0</inkml:trace>
  <inkml:trace contextRef="#ctx0" brushRef="#br0">17029 10644 7928,'0'-16'0,"0"8"0,0-7 508,0 7 0,0 2 309,0-2-116,0 6-454,0-3 0,0 6 149,0 3 0,1 3 0,3 9 1,-2 6 28,6 9 1,-6 2-267,2 1 1,-1 4 59,0 0 1,-1 2-223,2-2 0,-2-5 72,2 5 1,-2-9-253,6 5 0,-5-7 113,0 0 1,2-5-59,-1-3 1,1-2 99,-1-6 1,-3 1-1117,3-1 464,3-4 0,-5 1-1422,6-4 343,-6 0 1759,8-4 0,-3-5 0,4-1 0</inkml:trace>
  <inkml:trace contextRef="#ctx0" brushRef="#br0">17383 10576 8018,'0'-18'0,"-4"5"465,0 6 1,-1 4 372,1-1-434,3 3 1,-6 6-123,4 3 1,-2 8 284,-3 7 0,2 5-130,2 6 1,3 4-15,-3 0 1,2 4-201,2-4 1,0 3-191,0-7 1,0 6-109,0-10 0,0 4 161,0-7 0,0-4-423,0-4 0,2-5 185,2 1 1,-3-2-763,3-2 1,-2-5-196,2-2-1195,-3 3 790,4-6 1514,-5 4 0,-10-5 0,-3 0 0</inkml:trace>
  <inkml:trace contextRef="#ctx0" brushRef="#br0">16971 11021 8018,'-7'0'-470,"-1"0"1043,6 0-218,-3 0 174,15 0 1,-1 0-103,10 0 0,1 0-170,7 0 1,2 0-176,5 0 0,2-5-217,2-3 1,-2 2-581,6-2 0,-4 5 445,4-5 1,-10 4-523,-2-3 1,0 4 75,-4-1 716,-4 3 0,-1-4 0,-3-1 0</inkml:trace>
  <inkml:trace contextRef="#ctx0" brushRef="#br0">17577 10941 9777,'-8'4'746,"0"0"0,5 5-284,-5-2 1,4 5 72,-3 3 0,3 3-123,-4 5 1,6 4-278,-2 4 0,3 1 93,1-2 1,0 2-213,0-6 0,0 2 68,0-1 0,0-7-26,0 3 1,3-8-113,1 1 0,1-5-358,-1-3-443,-3 2 0,6-5 403,-3 3 0,-2-3-2546,6-5 2998,-6 0 0,8-5 0,-3-2 0</inkml:trace>
  <inkml:trace contextRef="#ctx0" brushRef="#br0">17805 10370 7887,'0'-11'1677,"0"4"-697,0-3-247,0 9 360,0-4-683,5 15 0,2 3 157,4 10 1,0 3-131,1 1 0,3 3-35,0-3 1,6 5 125,-2-2 0,1 3-137,-1 1 1,3 1-178,-3-1 0,-2 5 25,2 3 1,-5 3-137,2 0 1,-9 5-38,-3-1 0,-3 1-54,-1-5 0,-1-3-146,-3 0 1,-3-1-228,-9 1 1,-1-3-816,-6-5 1,0-1 557,0-2 0,0-3-974,0-6 1,2 1 204,2 0 1387,-3-5 0,7 1 0,0-8 0,5-2 0</inkml:trace>
  <inkml:trace contextRef="#ctx0" brushRef="#br0">7344 12392 7857,'-12'0'346,"1"0"0,3 0 585,1 0-77,4 0-195,-2 0-4,5 0 1,5 0-405,3 0 1,6 0-57,1 0 1,5 0 26,-1 0 0,-1 0-72,1 0 1,5-2-5,7-1 0,0 0-159,0-5 0,2 6 43,-3-2 0,-1-1-31,2 1 0,-6-3 87,2 3 0,-4-1-375,-4 1 1,-3 3 29,-4-3 63,-1 3-466,-5-5-866,-1 5-180,-5-4 0,-5 9 276,-2 0 1432,-3 5 0,-2-3 0,1 5 0</inkml:trace>
  <inkml:trace contextRef="#ctx0" brushRef="#br0">7355 12586 7883,'0'6'485,"0"-1"-115,5-5 1,1 0 156,6 0 0,-1 0-52,1 0 1,5-4 159,6 1 1,0-5 69,4 4 1,2-5-262,1 2 0,3 0-65,2 0 1,-5 4-112,1-1 1,-6-1-90,2 1 1,-1-3-103,-3 3 0,1 0-159,-9 4 1,1-1-815,-5-3 1,-3 3 51,-1-3-2244,-4 3 3088,2 1 0,-5 0 0</inkml:trace>
  <inkml:trace contextRef="#ctx0" brushRef="#br0">13225 12152 7820,'-6'-5'526,"1"3"0,5-4 397,0 2-213,0 3-190,0-4-201,0 5 1,5 5-32,3 3 0,-2 2-65,2 1 0,-1 2-161,5 2 1,-1-1 110,0 5 1,1-5-219,-1 1 1,1 2 33,-1-2 0,-1 0-154,-2-3 82,7-1 0,-7-1-20,7-2-268,-7 2 103,2-9 1,-9 6-797,3-4 410,-3-1-243,-1 3 0,0-6-200,0-3 1097,0 2 0,-5-8 0,-1 4 0</inkml:trace>
  <inkml:trace contextRef="#ctx0" brushRef="#br0">13385 12140 7833,'0'-11'0,"0"3"0,0 1 0,0 3 834,0-4-103,-5 6 465,4-3-796,-9 5 0,5 1-55,-3 3 1,2 3-64,2 9 1,1-2-27,-4 5 1,3 0-30,-4 3 0,5 1 9,-5 0 0,2-1-216,-2-3 1,-1 1 75,5-5 0,-3 1-299,3-5 0,-1-1-485,1-2 67,3 2 0,-4-8-1466,5 6 285,0-5 1802,0 2 0,5-5 0,1 0 0</inkml:trace>
  <inkml:trace contextRef="#ctx0" brushRef="#br0">9936 12392 8034,'5'-7'-11,"-4"-3"0,5 4 208,-6-6 1,3 5 20,1-1 0,0 4 95,-4-3 1,0 3 154,0-4 0,0 4-69,0-3 0,0 3 61,0-4-55,0 6 0,-5-7-127,-3 5 1,2 0-125,-2 4 0,1 0 105,-5 0 0,-3 6 93,0 1 1,-4 3-133,4 2 0,-4 4-115,3 3 1,-3 3 86,4 1 1,0 3-90,3 1 0,1 3-221,0-3 1,4 3 54,3-3 1,4 4-188,4-5 1,3 0 146,4-7 1,5 1-76,4-5 1,2-3 41,5-5 1,0-4 87,7 1 0,-1-8-10,9-4 1,-4-2 29,4-1 0,-7-5 30,0 1 1,-2-1-14,-7 0 0,0 0 206,-7-3 0,-2-3-122,-1 3 1,-8-2 39,4-2 1,-8 0-106,0 0 1,-3-3 13,-1-1 0,-7-4-59,-4 5 1,-2-1-124,-6 4 0,4 2-103,-4 2 1,-4 6 89,-3 5 1,-6 6-74,1-2 0,3 4 69,2 4 1,2 6-363,1 5 1,5 2-187,3-2 0,7 3-352,4 5 1,8 3 361,4 1 715,2-1 0,6-3 0,2 0 0</inkml:trace>
  <inkml:trace contextRef="#ctx0" brushRef="#br0">10450 12723 8032,'6'-8'659,"-2"1"988,-2 4-920,-2-2 1,0 4 1131,0-3-281,0 3-649,0-4-2082,0 5 647,0 5 1,0-3-269,0 6 1,0-4 104,0 3 669,0 1 0,5 3 0,1 1 0</inkml:trace>
  <inkml:trace contextRef="#ctx0" brushRef="#br0">10781 12403 7948,'0'-29'0,"0"1"0,-1 9 63,-3 0 1,3 5-110,-3-1 0,3 2 781,1 2 0,0-1-126,0 1 1,-4 3 518,0 1-324,0 4 93,4-7-575,0 9 121,0-5-152,-5 12 1,4 0-71,-3 5 1,3 1-112,1-1 0,-4 1 43,0-1 1,1 2-195,3 2 0,0-2 47,0 2 1,-4-2-116,0-2 0,0-3 7,4-1 0,0-3 86,0 4-221,0-6 127,0 3 231,0-5 0,5 0-69,3 0-56,2 0 0,5 0 20,0 0 1,2 0-47,-2 0 1,-1 1 20,5 3 0,0-1-5,4 4 0,0 0-36,0 0 0,0 4-95,-1-4 0,0 5-51,-3 3 0,1-2 97,-4 2 1,-2 1-109,-7-1 1,2 4 127,-5-3 0,0 4 28,-4-1 0,-2-1 23,-1 1 1,-4-1 131,-4 1 1,-2 1 225,-2-5 0,-2 2-154,-2-2 1,-2-6 37,2 2 1,-2-3-43,2-1 0,-1-1-382,5-6 1,-4 0 113,4 0 1,-2 0-370,2 0 1,6-2-310,-2-2 0,3-2-631,0-5 0,3-1 1405,5 1 0,-5-1 0,-1 1 0</inkml:trace>
  <inkml:trace contextRef="#ctx0" brushRef="#br0">10804 12266 7937,'-5'-13'-397,"-1"-2"1269,-1 9 0,1-1 434,2 4-491,3 1 523,-4-3-898,5 4 1,1-4 58,3 5 0,2-1-78,6-3 1,4 3 12,3-3 0,0 1-216,4-1 0,-3 3-14,7-3 0,5 2-4,-2-2 0,1 3-70,-8-3 0,3 3-151,1 1 0,-2-4 90,-6 0 0,2 0-344,-6 4 0,0 0 152,-4 0 1,-3 0-1741,0 0-243,-6 0-539,3 0 2645,-15 0 0,-3 0 0,-9 0 0</inkml:trace>
  <inkml:trace contextRef="#ctx0" brushRef="#br1">12106 11444 7866,'-6'0'1064,"1"0"-368,5 0-122,0-5 120,0 3-400,0-8 0,0 8 260,0-6-372,0 0 1,1-3-70,3 0 0,-2 3-22,6 0 1,-4-3 74,3-4 1,1-2-128,3 2 0,2-3 39,2-5 1,-1 1-54,5-1 1,-3-1 89,3-3 0,0-1-135,3-2 0,3-3 103,1 2 0,0-2 41,4-1 1,-1 0-32,2-1 0,2 1-6,-3 0 1,-1 0-87,2-1 1,-6 5 91,2-1 0,-7 6-69,-1-2 1,-1 3 54,1 1 1,1 4-144,-5 0 1,1 5 102,-5-1 0,1 4-11,-1 3 1,-3-1-37,-1 5 1,-3-3 41,4 3 1,-5-1-132,5 1 159,-5 3-191,2-9 165,0 8-136,-4-3-17,9 5-183,-9-5-578,4 4 341,1-4-500,-5 5 1,3 1 2,-8 3 1034,3-3 0,-15 15 0,4-4 0</inkml:trace>
  <inkml:trace contextRef="#ctx0" brushRef="#br0">15018 12186 7771,'-6'-11'77,"-4"4"301,4-3-103,-6 9 0,5-8 182,-1 5-135,0 0 1,-3 4-107,-1 0 1,1 0-26,0 0 0,-2 2 15,-2 1 1,2 4-13,-2 4 0,1 2-16,-1 2 0,2-1-123,-2 5 1,3 1-56,5 7 1,-3-2 40,2 6 0,3-4-134,1 3 1,3-5-18,1 2 1,0-3 12,0-1 0,5-1 98,2-3 1,4-3-21,0-4 0,6-1 39,2 0 0,6-4 8,2-3 0,4-3 168,0-1 0,2-1-101,1-3 1,-1-6 105,-3-6 0,2-3-72,-5 4 0,-2-5 163,-6 1 1,2-3-29,-6-1 0,0 0-52,-4 1 0,0-2-96,-4-3 1,-2 1-15,-5-4 0,0 0-238,0-5 1,-1 6 101,-3 2 0,-2 0-221,-6 0 0,0 4 40,-3 4 1,1 6-67,-5 2 1,-1 1-85,-2 6 0,-1 0-244,0 4 1,1 5 155,3 3 0,3 6-151,4 1 0,6 5 604,2-1 0,3 8 0,1 2 0</inkml:trace>
  <inkml:trace contextRef="#ctx0" brushRef="#br0">15567 12563 7800,'0'-11'1383,"0"3"-883,0 0 1,-2 6 516,-1-2-305,1 3 839,-3-4-580,0 3-703,4-3 1,-8 7-460,5 1 276,0-1-1543,4 8 1232,0-4 1,0 2-522,0-1 0,0-3-200,0 4 0,5-6 947,3 2 0,7 2 0,3 1 0</inkml:trace>
  <inkml:trace contextRef="#ctx0" brushRef="#br0">16195 12209 7849,'0'-24'447,"0"-3"-313,0 8 0,0 3 155,0 0 1,0 0 145,0 1 1,-1-1 191,-3 5 0,1 0 9,-4-1 1,3 2-248,-4 2 1,1 2-242,-5 2 0,-4 3 76,-3-3 1,-4 8-230,-4 4 0,-1 2 20,-2 1 1,-2 6 11,5 2 0,-3-2 38,3 3 0,4-1-119,4 3 0,7 1-309,0 0 0,2-4 176,6 0 0,7-1-159,8 1 0,6-3 142,6-4 0,1-5 57,2 1 0,2-5 98,3 0 0,2-3 155,-3-3 1,-2-2-73,-1-3 0,-1-2 239,-3 2 1,3-2-35,-7-1 1,-3-1-113,-1 1 1,-2-1 245,-2 1 0,-4-1-83,-3 1 1,1 3 55,-1 1 1,-1 3 218,-3-4 31,0 6-455,0-3 0,-3 6 6,-1 3 1,-4 3 33,4 9 0,-5 1-2,2 6 1,0 5-93,0 3 1,0 2 80,0 1 0,-2 5-150,5 3 1,0-2-24,4-2 1,0 0-152,0-4 1,4 1 179,0-8 1,5 0 32,-2-4 1,4-6-23,0-1 1,-3-5-7,-1-3 1,-3 0-527,4-4 1,-4 0 5,3-4-2495,-4 0 2986,2 0 0,-5 0 0,0 0 0</inkml:trace>
  <inkml:trace contextRef="#ctx0" brushRef="#br0">1725 14093 7794,'-12'-11'16,"5"3"6,-1 1 1,2 3 188,-2-4 54,-2 6 1,7-7 225,-4 5 304,4 0-237,-7 4-318,9 0 1,-4 5 11,5 3 0,0 3 66,0 5 0,0 3-91,0 7 0,3 3-27,1 6 1,4 3-69,-4 0 1,3 5 108,-3-1 1,4-2-156,-5 2 1,1-1 65,-4 1 0,4 1-243,0-5 0,0-1-23,-4-7 0,0 2-1,0-5 1,0-4 78,0-4 1,0-5-105,0 1 0,0-6-1081,0-2 613,0-4-738,0 2 515,0-5 831,0-5 0,0-7 0,0-5 0</inkml:trace>
  <inkml:trace contextRef="#ctx0" brushRef="#br0">1462 14128 7808,'0'-23'293,"0"10"1,4-2-22,-1 7 0,6-2-59,-1-1 1,2-1 148,2 1 1,3-1 200,0 1 1,7 3-159,0 1 0,6 0-127,7 0 0,-1-2-185,0 5 1,0 0 133,1 4 0,1 0-211,-1 0 1,0 5-10,-8 3 0,-2 2-63,-6 2 1,0-1 54,-7 0 1,0 5-38,-8-1 1,0 5-37,-4-1 1,-1-1 36,-3 1 1,-4 0-13,-7 4 1,0-4 67,-8 0 0,3-4 49,-7 4 1,2-5-43,-2 1 0,3-3-204,-3-5 1,3 2-125,1-5 0,6 0-872,1-4 349,4 0 207,5 0 0,5-5 618,9-3 0,6-2 0,10-1 0</inkml:trace>
  <inkml:trace contextRef="#ctx0" brushRef="#br0">2524 13785 7853,'0'-11'693,"0"4"-520,0-3 1,0 8 948,0-6-542,0 5 0,-1-2 780,-3 5-930,3 0 0,-9 4-7,2 0 0,-2 9-107,-2-2 0,0 7-69,-4-3 0,2 10 117,-5 2 1,4 5-111,-4 2 0,0 5 36,-4 3 0,4 6-228,0 2 1,4 5 195,-4-2 0,6 1-147,2 0 1,4-4-126,7-4 1,2-1-155,2-4 0,2 1 123,5-7 0,2 0-38,2-8 1,-1-1 13,5-3 1,-4 0 36,5 0 1,-7-5-6,3-3 1,-4-2-9,0-2 1,-1 0 161,1 1 1,-1-6-171,0-2 0,-3 1-850,0-1 365,-1 0-1685,0-4 987,3 0 417,-9 0 417,4-5 402,-5 3 0,5-13 0,2 2 0</inkml:trace>
  <inkml:trace contextRef="#ctx0" brushRef="#br0">2969 14116 7892,'-6'-5'-401,"-4"4"0,9-6 294,-3 4 0,1 0 539,0-4-270,1 4 1,-4-6 253,2 5 0,3-1-70,-3 1 0,1 3-11,0-3 1,1 2-3,-1-2 0,-4 3-39,0-3 1,0 4-21,0 4 1,-2-2 13,-6 6 0,2 3-56,-2 5 1,-2 4-17,2-1 0,-4 4-77,4 3 1,-1 2 90,5 3 0,1 2-188,2-3 1,3-1 26,5 2 1,0-6-114,0 2 0,5-3 68,3-1 1,6-2-93,1-2 1,5-2 22,-1-6 1,3-3 94,1 0 0,0-6 60,-1 2 0,1-3-56,0-1 1,0-5-103,0-3 1,0-2 40,0-1 0,-1-4-7,1-1 0,-5-3-127,-3 4 0,-2-5 52,-2 1 1,-4 1-182,-4-1 1,-1-4 65,-2-3 1,-2-2-84,-1 1 1,-5-1 30,-7-2 1,1-2-331,-5 5 0,0 2-35,-4 6 1,-1 2-151,-3 6 1,-1 5 246,-2 2 1,1 3 523,2 1 0,8 0 0,0 0 0,0 10 0,1 2 0</inkml:trace>
  <inkml:trace contextRef="#ctx0" brushRef="#br0">2661 14310 7898,'0'12'42,"0"-1"1,0-3 522,0-1 0,1-4 35,3 1 1,6-3-2,6-1 1,4 0-19,-1 0 0,2 0 125,2 0 0,5 0-279,3 0 1,-2-1 69,1-3 1,1-1-155,3-3 1,-1-2-283,-3 2 1,2 2 42,-5-1 1,-1 3-107,-3-4 0,-5 6-776,-3-2 1,-2 3 128,-2 1-3177,-4 0 1951,-2 0 1875,-5 0 0,-5 0 0,-2 0 0</inkml:trace>
  <inkml:trace contextRef="#ctx0" brushRef="#br0">3540 14219 7831,'-6'-6'305,"-4"1"157,9 5 0,-8-2 727,5-2-770,0 3 0,5-4-117,3 5 0,-1 0-75,4 0 0,1-4 104,3 1 1,2-1-120,2 4 1,3 0-47,5 0 0,0 0 14,0 0 1,0 0-14,-1 0 1,0 0-207,-3 0 0,1 0 61,-5 0 1,1 0-713,-5 0 0,1 0 385,-1 0 1,-3 0-2070,-1 0 416,-4 0 1958,2 0 0,-10 5 0,-2 1 0</inkml:trace>
  <inkml:trace contextRef="#ctx0" brushRef="#br0">3483 14367 7855,'5'7'0,"3"-2"402,7-5 1,-1-1-18,5-3 0,0 3 417,4-3 0,1-1-295,3 1 1,1-5 81,2 1 1,2 3-303,-5 1 1,1-1-326,-2 2 1,-3-3-157,0 3 0,-2 1-456,-5-1 0,3 1-230,-4 2 1,0 0 879,-3 0 0,4 0 0,2 0 0</inkml:trace>
  <inkml:trace contextRef="#ctx0" brushRef="#br0">4237 14150 7893,'0'-22'0,"0"3"542,0 0 1,5 5-110,3-2 0,2 0-110,1 1 1,2-1-95,2 5 1,-2 3 417,2 1 0,-2 4-199,-2-1 0,2 3-24,2 1 1,-2 0-238,2 0 0,-6 5-99,-1 3 0,-2 6-46,2 1 0,-3 5 125,-5-1 0,0 7-296,0 0 0,-2 6 89,-1-1 0,-5 5-167,-7 2 1,2 1-53,-2-5 1,-2 0-162,2 0 0,-1-1 82,0-2 0,4 0 70,-3-4 0,2-2 358,1-5 0,1 0-122,0-5 405,4 0 0,2-7 11,5 0-20,0-6 0,1 3 59,3-5 0,3 0 207,4 0 1,2 0 13,2 0 1,-1-1-240,5-3 0,-4 3-129,4-3 0,-1 3-47,1 1 0,3 0-241,-3 0 0,-2 0 105,2 0 0,0 0-829,4 0 0,-4 0 108,0 0 0,-3 0-184,3 0 1,-5 0-1407,1 0 0,-3 0 2218,0 0 0,-6 0 0,-1 0 0</inkml:trace>
  <inkml:trace contextRef="#ctx0" brushRef="#br0">5071 13831 7904,'0'-18'12,"0"3"1,0-2 105,0 2 1,1 1 172,3 6 0,-2-2-74,6 3 0,-5 0 619,0 0-192,-1 4-250,3-2 0,-4 6 44,3 3 1,-3 4-3,-1 7 0,-4 3-109,1 5 1,-3 4 117,3 4 0,1 3-169,-1 4 0,1 2-59,2 1 1,-1 8-156,-3-4 0,3 5 46,-3-1 0,3 2-238,1 2 0,0-2 316,0-5 1,0-6-526,0-1 0,0-8 197,0 0 0,0-7 19,0-1 0,1-2-41,3-6 1,-2 1 36,6-5-748,-5 1 621,2-1 0,-4-5-1901,3-2 344,-3-3 313,4-1 1498,-5 0 0,0-5 0,0-1 0</inkml:trace>
  <inkml:trace contextRef="#ctx0" brushRef="#br0">5402 13933 7988,'0'-17'0,"0"4"2105,0 5-1475,0 1 1,1 0-70,3 4-322,-3 1 1,4 5 397,-5 5 0,0 2-213,0 12 1,0 0-10,0 9 1,0 3-168,0 4 1,0 4-135,0-4 0,0 5 60,0-1 1,0-3-130,0-1 0,0-4 67,0-3 0,0-3 33,0-5 1,0-2-505,0-2 0,2-2 212,2-6 1,-2-1-1084,6-2 1,-4 1-1177,3-5 840,1-1 1,3-3 104,1 0 1461,-6 0 0,4-10 0,-4-2 0</inkml:trace>
  <inkml:trace contextRef="#ctx0" brushRef="#br0">5642 13922 7847,'0'-14'0,"0"3"1678,0 7-1073,0-1 1,0 6-110,0 3 1,0 7-62,0 8 1,-4 4 135,0 4 0,0 6-129,4 5 1,0 5-141,0-1 0,0 2-311,0 2 1,2-2 87,2-2 1,-3 1-56,3-5 0,-2-5-213,2-6 0,-3-4-278,3-4 0,1-3-22,-1-4 59,0-1 227,1 1 1,-3-6 202,6-2 0,-11-3 0,2-1 0</inkml:trace>
  <inkml:trace contextRef="#ctx0" brushRef="#br0">5368 14345 8518,'5'-7'1901,"1"2"-1386,6 5 0,-1 0-16,0 0 0,2-1-38,2-3 0,-1 3-110,5-3 0,0-1-507,4 1 1,4-1 180,0 1 1,0 2-1150,0-6 1,-5 6 112,4-2 1,-8 3-1580,5 1 2590,-8-6 0,7 5 0,-4-4 0</inkml:trace>
  <inkml:trace contextRef="#ctx0" brushRef="#br0">5813 14345 8638,'0'-7'2025,"5"-3"1,0 8-1477,3-6 1,2 5 465,-2 0-650,2-4 1,1 6-4,1-3 0,-1 3-91,1 1 0,-1 1-56,0 3 0,-3-1-112,0 4 1,-5 1 111,5 3 1,-5 2-279,0 2 0,-1-1-109,-2 5 0,-4-4-133,0 4 1,-6 2 87,-1 5 0,-1-2-78,-3 3 1,1 1-29,-1-1 1,2-1 72,-2-3 0,2 0 74,2 0 0,3-2 19,0-2 0,6-2 194,-2-6 0,3-3 265,1 0-30,0-6 0,5 3-52,2-5 0,4 0 106,0 0 1,0 0-436,1 0 0,-1 0 78,1 0 0,3-4-296,0 1 1,0-3 162,-3 3 1,-1 1-3485,1-1 3648,-1-4 0,-5 1 0,0-6 0</inkml:trace>
  <inkml:trace contextRef="#ctx0" brushRef="#br0">6190 13911 7813,'-8'-8'0,"1"0"0,3 6 558,-4-2 0,6 3 401,-3 1-16,5 0 1,1 5-517,3 2 0,-2 9-119,6 3 0,-2 4 80,2 3 0,2 1-129,-2 7 1,-3-5-156,-1 9 1,1-8 3,-1 4 0,-1-2-214,-3 2 0,0-5-1,0-2 0,4-3-330,0-1 0,0-4-674,-4 0 518,0-5-1874,0 2 1765,5-4 1,-3-6-123,6-2 1,-4-4 823,3-4 0,1-2 0,3-6 0</inkml:trace>
  <inkml:trace contextRef="#ctx0" brushRef="#br0">6384 13922 7813,'0'-23'1391,"0"5"192,0 2-1113,0 10 0,0 7-26,0 10 1,0 6-101,0 6 0,0 2 164,0 5 1,0 1-73,0 7 1,0 3-156,0 0 1,0 0-249,0 1 1,2-5-207,1 1 1,-1-8-406,1-3 0,2-3 352,-1-1 1,1-5-1800,-1-3 1447,-3-2 1,5-6-1355,-6 1 1035,5-6 897,-4 3 0,-1-5 0,-6 0 0</inkml:trace>
  <inkml:trace contextRef="#ctx0" brushRef="#br0">6190 14253 7813,'0'-11'881,"1"1"-502,3 2 0,-1 3 78,4 5 0,1 0-94,3 0 0,1 0 56,-1 0 0,2 0-139,2 0 1,-1 0-228,5 0 0,0 0-232,4 0 0,0 0-396,0 0 1,-4 0-848,0 0 1,-1 0 1421,1 0 0,-3 0 0,-5 0 0</inkml:trace>
  <inkml:trace contextRef="#ctx0" brushRef="#br0">6601 14219 10008,'-5'11'1117,"4"-3"-683,-3 0 0,3 3 71,1 4 1,0 6 215,0-2 0,0 2-291,0 2 0,0 4 39,0-1 1,4 2-147,-1-1 0,3-3-239,-3 3 0,-1-5-2,1-2 0,0 0-215,1-5 0,-3 0-145,3-3 1,-2-5-1111,2 1-323,-3-6 668,5 9-269,-6-10 1,0 3-9,0-8 1320,5 3 0,-4-15 0,4 4 0</inkml:trace>
  <inkml:trace contextRef="#ctx0" brushRef="#br0">6807 13659 7771,'-7'-11'-1083,"1"3"542,2 1 1420,3-1 0,-4 0 380,5 1-790,0 4 0,0-3 116,0 2 0,1 3-180,3-3 1,-1 3-65,4 1 0,-3 5-79,4 3 0,-1 5 116,5 3 0,3 4-78,0-1 1,5 4-28,-1 4 1,-1-2-112,1 5 1,-4 1-120,5 3 0,-3 4 137,2 0 1,-1 4-73,-3-4 1,-6 9-210,3-1 1,-5 2 137,1-2 0,-2 2 196,-2-2 1,-3 2-81,3-6 0,-8-3-25,-3-1 0,-3-4-33,-2-3 0,1 1-109,-1-6 1,1-3-453,-1-4 1,0-5 279,-4 1 0,4-2-471,-3-2 0,2-3-106,1 0-2257,1-6 1577,0 3 1443,-1-5 0,6-10 0,1-3 0</inkml:trace>
  <inkml:trace contextRef="#ctx0" brushRef="#br0">8086 13979 7771,'-5'-11'-1655,"2"1"1755,-4 2 538,4 3 28,-2 0 1,5 2 139,0-4 156,0 4-591,-5-2 1,3 5 6,-6 0 0,4 5-65,-4 3 1,0 3-33,-8 4 1,2-1-127,-5 5 0,0 4 0,-3 4 1,-1 0-142,0-5 0,0 2 61,0 3 0,0-4-152,0 0 0,1 0 81,-1-4 1,4-3-154,0-1 0,0-3 75,-4-5 0,4 2-83,0-5 1,0 0 7,-4-4 1,5 0-4,3 0 1,-2-1-7,2-3 1,4-2 60,3-6 1,6 1 120,-2-1 1,3 1-98,1-1 1,5-3 64,2 0 0,3-4 10,2 4 1,4-1 11,3 5 0,-1 5 36,1 2 0,0 3 107,4 1 0,0 0-31,0 0 1,0 8-102,-1 4 1,1 3 193,0 0 0,0 2-21,0 2 0,0 2-109,-1-1 1,1-3-33,0 2 1,-1-5 88,-3 1 1,1-6 23,-5-1 0,0-4 124,-3 3 0,-5-4-238,1 1 1,-4-3 178,4-1-885,-6 0 511,3 0 1,-5-1-1195,0-3 0,0 1 160,0-4 1173,0 4 0,0-12 0,0 2 0</inkml:trace>
  <inkml:trace contextRef="#ctx0" brushRef="#br0">8771 13796 7771,'0'-11'0,"0"5"0,-1-3 658,-3 5-396,3-5 0,-4 7 647,5-6-232,0 5 110,0-2-407,0 15 1,4 4 44,-1 13 0,1 2-145,-4 6 0,4 0 45,0 3 0,3 3-52,-3 4 0,1-3-70,-1 0 1,-3-1-154,3 1 0,-1-2 94,1-2 0,-3-6-181,3 2 1,-2-7-27,2 0 1,-3-7-86,3-1 0,-1-5-517,0 1-630,-1-2-143,3-2 610,-5-4-1546,0-2 1745,-5-5 0,-2-2 629,-4-1 0,-1-9 0,1-6 0</inkml:trace>
  <inkml:trace contextRef="#ctx0" brushRef="#br0">8520 13899 7805,'13'-12'174,"2"-4"0,0 0 33,8-3 1,-3-2-113,7 6 1,-2 0 41,2 4 0,-3-1 473,3 1 1,-2 4-150,2 4 1,-3 1-64,2 2 0,2 2-196,-1 1 1,4 0 25,-5 5 1,0 3-158,-7 4 1,1 2 103,-5-2 0,-1-1-167,-6 5 1,-3-1 51,-5 1 0,-2 2-74,-1-2 1,-5-2-105,-7-2 0,-3 3-75,-5 1 1,-3-1 13,-1 1 0,-1-5-115,1 1 0,3-2-147,-2-2 1,5-3 183,2-1 1,5-4-868,-1 0 750,2-1 0,3-4-526,3-1 0,3 0 67,8-4 833,2-1 0,16-9 0,2 0 0</inkml:trace>
  <inkml:trace contextRef="#ctx0" brushRef="#br0">9559 13739 7863,'0'-11'198,"0"-1"0,-1 1 193,-3 0 0,3-1 441,-4 1-136,5-1 206,0 6-555,0 1 1,-1 5-52,-3 0 0,1 5-11,-4 3 1,0 3-14,0 4 1,-3 3-104,2 5 1,-2 5-1,-2 2 1,-3 3-9,0 2 0,0 3 65,3 0 0,1 5-176,-1-1 1,2 3-128,3 5 1,2-3 123,5 2 1,0-6 105,0-1 1,1-5 151,3 1 1,2-4-86,5-3 1,2 1 7,2-6 0,-1 0-95,5-7 1,-3 1 88,3-5 0,-5 2-226,1-2 0,-3-6 221,0 2 0,-1-2-279,1 3 1,-1-6-291,1-2-192,-1 2 202,0-5 0,-3 4-822,0-5-1463,-6 0 1143,3 0-568,-5 0 2052,0-5 0,-5-1 0,-1-5 0</inkml:trace>
  <inkml:trace contextRef="#ctx0" brushRef="#br0">9833 13865 7863,'0'-11'110,"0"-1"229,0 6 304,-5 1 1,4 0 170,-4 3-497,5-3 1,0 10-24,0 3 1,0 2-27,0 2 0,1 4 0,3 3 0,-1 8-25,4 3 1,-3-1-31,4 2 0,-2-1-58,2 5 0,2-1 84,-3 0 1,2-1-257,-1-3 1,1 2-134,-5-5 1,-1 2-136,-3-6 1,4 1-107,0-9 1,0 4 203,-4-4 0,0-3-1684,0-4 748,0-1-1074,0-1 1204,0 0 993,0-6 0,0-6 0,0 0 0</inkml:trace>
  <inkml:trace contextRef="#ctx0" brushRef="#br0">10028 13933 7863,'0'-15'-816,"0"0"1,0 0 1782,0 3 1,0 1 241,0 0-676,0 4 0,1 2-149,3 5 1,-2 6 172,6 6 0,-4 9-90,3 10 0,0 2 17,0 1 0,2 5-338,-5 3 1,3 1 79,-3-1 0,4 3-358,-4-3 1,1-4 165,-1-4 0,-2-1-538,6-6 0,-6-2 254,2-6 0,1-2-729,-1-6-503,0 0-1013,-4 1 1081,5-6 1414,-4-1 0,4-10 0,-5-1 0</inkml:trace>
  <inkml:trace contextRef="#ctx0" brushRef="#br0">9868 14276 7863,'0'-8'-1646,"0"1"2545,0 4 1,5-6-224,2 6 1,3-5-168,2 4 1,-1-1-227,1 1 1,4 2-45,3-6 1,4 4-503,4-3 0,-3-1 238,3-3 0,0 3-781,0 0 0,0 5 495,-4-5 0,-4 6-1193,0-2 1504,-5 2 0,2-3 0,-4-1 0</inkml:trace>
  <inkml:trace contextRef="#ctx0" brushRef="#br0">10245 14265 7863,'-8'0'-66,"0"0"0,6 0 1216,-3 0-18,5 0 0,1-4-700,3 0 0,1-1 64,2 1 0,4 2-74,-4-6 0,7 4-92,1-3 1,1 4-57,-5-1 1,4 2-37,0-2 1,1 3-114,-5-3 0,1 4 301,-1 4-459,0 2 1,-4 7-116,-3 2 0,-3-2-136,-1 2 1,-5 3 57,-3 1 1,1-2-122,-5 2 1,3-1 43,-6 1 0,2 2 61,2-6 1,-2 1 134,-2-1 0,6-2-138,-2 2 242,2-2 0,2-2-93,4 1 537,1-6 11,2 4-160,0-8 0,5 3 105,3-5 1,2 0-90,2 0 0,-1 0-284,0 0 1,2 0 129,2 0 0,2-4-325,2 0 1,1-1-373,-5 1 0,4 2-495,-3-6 1,0 4 65,-1-3 0,-4 4 972,4-1 0,-10-2 0,5 0 0</inkml:trace>
  <inkml:trace contextRef="#ctx0" brushRef="#br0">10804 13705 7822,'0'-18'-427,"0"2"1,0 4 866,0 1 1,0 0-58,0-1 0,0 4 336,0 1-148,0-1 328,0-3-192,0 4 135,0 2-408,0 21 1,0 3 59,0 15 0,0 1-34,0 4 1,0 1-196,0 6 0,0 0-3,0-1 0,0 3-27,0-2 0,0 6-192,0-6 1,0 2 1,0-2 1,5-6-82,3-2 1,-2-2 66,2-2 0,-1-5-152,5-2 0,-5-3-65,1-1 1,-2-4 59,2 0 0,-3-5-892,-5 1 704,0-2 0,0-2-742,0 1 317,0-6 1,-1 3-485,-3-5 1,1 0 483,-4-4 1,3 0-791,-4 0 1529,6-5 0,-8-2 0,3-4 0</inkml:trace>
  <inkml:trace contextRef="#ctx0" brushRef="#br0">11147 13979 7822,'0'-11'551,"0"-1"-386,0 1 1,4-1 422,-1 1-132,6 5 1140,-7-4-1081,3 8 0,-5 2-204,0 8 0,-4 7-106,0 4 1,-5 4-1,1 4 0,2 2-5,-1 5 0,0 2 12,0 2 1,2-7-179,5 4 0,0-7 112,0 2 0,1-5-302,3 2 0,2-8 100,5-4 1,5-2-75,-1-2 1,5-4 52,-1-3 1,3-3 115,1-1 1,-1-1 75,1-3 0,0-3-84,0-4 0,-3-2 83,3-2 1,-6 1-67,5-5 0,-6 1 36,-1-1 0,-8-4 3,-3 1 0,-2-1-270,-2-4 0,0-2-171,0-2 1,-3 4-209,-5 0 0,0-1 197,-12 1 0,1 2-170,-3 6 0,-3 2 52,-1 6 1,0 5 112,-4 2 0,3 3-96,-3 1 1,6 1 25,1 3 1,0 2 52,4 5 1,3 1 61,0-1 0,4 1 325,0-1 0,1 1 0,-6 4 0,0 2 0</inkml:trace>
  <inkml:trace contextRef="#ctx0" brushRef="#br0">11067 14128 7822,'6'0'1544,"-1"0"-912,0 0 1,-2 0-206,4 0 0,0-2 68,0-1 1,7 1 19,-2-2 1,3 3 35,0 1 1,-1 0-287,5 0 0,0-1-84,4-3 1,0 3-773,0-3 1,0 1 439,-1 0 0,-2 1-1542,-1-1 1,0 0 95,3-1 1597,-9 3 0,7-9 0,-7 4 0</inkml:trace>
  <inkml:trace contextRef="#ctx0" brushRef="#br0">11729 14002 7837,'-6'0'-34,"-4"0"381,8 0 81,-3 0 174,16 0 0,-8 0-187,9 0 0,0 0 44,4 0 1,-1 0-141,-4 0 1,5-1 38,-1-3 1,1 3-164,0-3 1,-4 3-212,3 1 1,2 0-166,-2 0 0,-3-4-990,-5 0-332,1 0 697,3 4 806</inkml:trace>
  <inkml:trace contextRef="#ctx0" brushRef="#br0">11706 14150 8301,'12'0'607,"-1"0"0,1 0 1,-1 0 0,4 0-186,1 0 0,0-1-55,-1-3 1,-1 3-123,5-3 0,4-1-181,4 1 1,-2-1-177,-6 2 0,-14 3 15</inkml:trace>
  <inkml:trace contextRef="#ctx0" brushRef="#br0">12529 14413 7837,'5'-11'462,"-3"4"163,6 4 1,-4 1 461,3 2-458,-4 0 0,6 2 79,-5 1 1,3 5-267,-3 7 1,0 3-138,-4 5 0,0 0-82,0-1 1,-1 1-378,-3 0 0,1 0 25,-4 0 1,4 0-70,-1 0 0,3-6-1411,1-1 1,-4-2 64,0 1 1544,1-8 0,8 9 0,1-10 0</inkml:trace>
  <inkml:trace contextRef="#ctx0" brushRef="#br0">12963 13762 7837,'0'-18'536,"0"2"11,0 4-212,0 1 1,0 3 379,0 1 284,0 4-349,0-2-377,0 5 0,0 10 110,0 6 1,0 5-125,0 6 1,0 2-126,0 5 1,0 2 102,0 2 0,1-3-149,3 3 1,-3 2 25,3-2 0,-3 4-58,-1-4 1,4-4-38,0-3 0,0-2-184,-4 1 0,0-6-189,0-5 0,1-5 162,3 1 1,-3-2-1337,3-1 670,-3-6-1610,-1-1 848,0-5 1620,5 0 0,-4-10 0,4-3 0</inkml:trace>
  <inkml:trace contextRef="#ctx0" brushRef="#br0">13145 13785 7837,'0'-18'520,"2"2"156,1 4 1,0 5-239,5-1 1,-5 6-156,5-2 0,-5 4 134,0 4 1,2 7-70,-1 8 0,0 4 105,-4 3 0,0 7-105,0 6 1,0 2-18,0-3 0,0 6-221,0-2 1,0-3-184,0-1 0,0-4 34,0-3 1,-4-3-232,0-6 0,1-3-557,3 0-1046,0-5-111,0 3 786,0-6 1198,0-4 0,-5-7 0,-2-7 0</inkml:trace>
  <inkml:trace contextRef="#ctx0" brushRef="#br0">12871 14196 7837,'12'-4'275,"-1"1"0,1-1 418,-1 4 0,2 0 274,2 0 0,-2-4-440,2 0 0,3 0-185,1 4 0,3-1-126,5-3 1,-3 2-1,3-6 1,-2 6-464,2-2 1,-7-1-656,3 1 0,-4 0-842,0 4 1,-2 0 1743,-6 0 0,0-5 0,1-1 0</inkml:trace>
  <inkml:trace contextRef="#ctx0" brushRef="#br0">13362 14173 7756,'5'-6'0,"-3"1"0,3 10 0,-5 3 0,4 3 0,-1 4 0,1-1 0,-4 5 0,0 4 0,0 4 0,0 1 0,0-2 0,2-2 2707,1 3 0,-1-3-1741,1-1 0,-1-1-628,-2-3 1,0-3-557,0-5 0,0 1 162,0-1 0,0-3-2704,0 0 1977,0-6 1,1 3 782,3-5 0,-3-5 0,4-1 0</inkml:trace>
  <inkml:trace contextRef="#ctx0" brushRef="#br0">13522 13557 7755,'0'-18'-515,"0"1"757,0 11 480,0-4 0,0 7 377,0-4 52,0 4-42,5-2-715,-3 5 0,4 0-5,-2 0 1,-2 5-63,6 3 0,-4 2 32,3 1 0,1 2-50,3 2 0,1 3 83,-1 5 0,2 0-136,2 0 0,-1 4-13,5 4 1,-4-1-140,4 5 1,-5-5 109,2 4 1,-4 6-233,0-2 1,-1 1 100,1 3 0,-6 4-82,-2 3 0,-3 1-134,-1-5 1,-5 1 109,-3 0 0,-1-6-81,2-2 0,-7-3-196,2-5 0,-2-2-504,3-5 1,-2-5 371,-2-3 0,6-4-863,-2-3 1,6 1-108,-3-5-1429,6-1 2902,-3-3 0,10-10 0,1-3 0</inkml:trace>
  <inkml:trace contextRef="#ctx0" brushRef="#br0">14379 13808 7755,'0'-17'0,"0"8"-7,0-2 0,0 2 164,0-2 1,0-1-8,0 1 1,0-1 178,0 1 0,0 0 127,0-1 0,0 5 222,0-1 206,0 5-472,0-2 1,0 7-155,0 1 0,0 9 77,0 7 0,0 5-97,0 6 0,0 1 60,0 7 1,4 1-40,-1-1 0,6 2-58,-1-2 1,-2-3-83,2 3 1,-2 0-99,2-3 0,2 0-144,-2-8 1,-2 3 94,2-3 1,-5-4-204,5-4 0,-5-5 101,0 1 1,0-4-456,1-3-361,-3 2-487,4-8 829,-5 3 0,-1-5-286,-3 0 0,1-5-83,-4-3 1,3 2 972,-4-2 0,-4-5 0,-6-4 0</inkml:trace>
  <inkml:trace contextRef="#ctx0" brushRef="#br0">14185 13808 7755,'5'-12'180,"2"1"1,4-4 312,0 0 1,4-1-232,0 5 0,6 3-73,-2 1 1,10 0 328,1 0 0,6-2-127,-6 5 1,0 0-33,0 4 1,-1 0-114,2 0 1,-2 0-191,-2 0 0,-5 5 22,1 3 0,-5 3-128,-7 5 0,0-3 117,-4 7 0,-2-3-121,-5 2 0,0 3-494,0-3 1,-9-1 276,-2 1 0,-8-4-141,0 4 1,-3-5 110,-1 1 1,-3-2-73,-1-2 1,2-1-79,6-2 0,2-2-42,6-2 0,-1-3-240,1 3 364,5-2 1,2-4 368,8-2 0,2-7 0,5-7 0</inkml:trace>
  <inkml:trace contextRef="#ctx0" brushRef="#br0">15201 13534 7755,'7'-12'690,"-4"1"0,-1 3 278,-2 1-466,0 4 204,0-2 403,0 5-769,-5 0 1,-2 6-127,-4 6 0,-2 4-60,-2 7 0,1 5-1,-5 3 1,5 2-58,-1 1 0,-2 5 119,2 3 0,-4-1-35,4 0 0,-1-2-12,5 2 1,0 0-205,-1 1 1,6 1 44,2-5 0,3 4 93,1-4 0,6-1 5,6-7 1,-1 2 21,4-5 1,2-1 59,-2-3 0,1-4-9,0 0-31,-4-5-247,5 3 184,-6-6 1,-1 1 10,-2-1 1,1-3-84,-5-1 0,3-3-248,-3 4 148,5-1 0,-6 0-593,4-4-86,-4 4 0,3-6-2398,-2 3 1506,-3-3 1657,4-1 0,-5 0 0,0 0 0</inkml:trace>
  <inkml:trace contextRef="#ctx0" brushRef="#br0">15532 13774 7759,'0'-8'-1772,"0"0"2809,0 6-575,0-8 0,0 7 310,0-5-194,0 6 155,0-3-511,0 5 0,-5 0-1,-2 0 1,-1 5 35,-3 3 0,2 6-55,-6 1 1,2 5-33,1-1 0,-3 8 58,0 3 0,0-1-194,3 2 0,1-2 19,-1 1 0,6 3-97,2-2 0,3-3 58,1-2 1,1-1 22,3-3 1,2 0-120,6-3 0,3-1 4,0-3 1,6-6-8,-2 2 1,2-7 58,2 0 0,0-3 23,0-1 1,1-1 18,3-3 0,0-2 0,4-6 1,-3-3-38,-5 0 0,-2-5 15,-2 1 0,3 1-18,-3-1 1,-4 0 33,-3-4 0,-2 0-62,-6 0 0,-1 0 13,-3 1 1,-1-3-172,-3-1 1,-2 2-27,-6-3 1,-3 2-97,0-2 0,-4 7-219,4-3 1,-6 8 196,2-1 0,-3 5-303,-5 3 1,2 3 261,-6 5 1,6 5-187,-2 3 581,3 2 0,1 7 0,0 0 0</inkml:trace>
  <inkml:trace contextRef="#ctx0" brushRef="#br0">15338 14071 7759,'8'-4'-229,"-1"0"0,2-4 982,7 4 1,-2-3-263,5 3 0,-2-4 352,2 5 1,2-5-311,-6 4 1,5 0-106,-1 4 0,3-3-92,1-1 0,-1 0 69,1 4 1,-1 0-528,-3 0 0,1-1 155,-5-3 1,1 3-914,-5-3 1,1 3 499,-1 1 0,-3 0-1373,-1 0 1,1-2 1752,3-2 0,-4-2 0,-2-5 0</inkml:trace>
  <inkml:trace contextRef="#ctx0" brushRef="#br0">16035 13991 7759,'-12'0'-966,"5"-4"724,-1 0 1,6-1 1743,-2 1-1009,3 3 1,1-6 517,0 4-596,0 1 0,6-3-78,5 5 1,2-1 1,6-3 1,1 3-84,7-3 1,-2 3 48,6 1 1,-3 0-57,6 0 0,-2 0-93,6 0 1,-6-4-154,-2 0 1,-8 0-241,0 4 1,-5-1-150,2-3 1,-9 3-1380,2-3 889,-9 3 1,1 1 329,-8 0 0,-2 0-301,-5 0 0,-5 0 847,1 0 0,-10-5 0,1-1 0</inkml:trace>
  <inkml:trace contextRef="#ctx0" brushRef="#br0">16058 14071 7759,'-7'5'312,"2"-4"1,10 4 16,3-5 0,2 0 36,2 0 0,3 0 174,0 0 0,5-1-149,-1-3 0,3 3-295,1-3 1,0-1 83,-1 1 1,5-4-203,0 4 0,-1-1-381,-3 2 0,4 0-494,0-5 0,-5 6 488,-3-2 410,-5-2 0,8-6 0,-4-5 0</inkml:trace>
  <inkml:trace contextRef="#ctx0" brushRef="#br0">16629 13785 7792,'0'-18'0,"4"-2"315,-1 5 1,6-1-50,-1 5 1,2-3-128,1 3 0,1-3 246,-1 6 1,1 2 406,-1-2 1,2 6-231,2-2 0,2 3-197,2 1 0,-3 0-73,-4 0 0,-1 6-60,0 5 0,1 2-43,-1 6 0,-4 0-69,-4 4 1,-1 1-102,-2 3 0,-2-3 43,-1 2 0,-8 4-140,-4 0 1,-5-2-483,1-1 0,-3-2 280,-1 2 1,2-3-169,2 2 1,-2-3 138,6-4 0,1 2 280,7-6 0,-2 0 7,5-4 503,-5 1-341,8-1 0,-3-4 85,8-4 0,2 3 372,6-3 0,-1 1-243,0-4 1,2 0 211,2 0 0,1 0-107,6 0 1,-1 0-377,5 0 0,-1-4-129,-3 1 1,0-1-176,-3 4 1,1 0-229,-5 0 0,2 0-539,-2 0 0,-6 0-1377,3 0 1245,-4 0 1120,4 0 0,-1 0 0,1 0 0</inkml:trace>
  <inkml:trace contextRef="#ctx0" brushRef="#br0">17246 13579 7792,'0'-17'0,"0"0"110,0 6 0,0-1 202,0 1 0,0 3 21,0 1 0,1 4 774,3-1 85,-3-2-817,4 5 1,-4 2 148,3 10 1,-1 7-144,4 9 1,-4 2 35,0 5 0,0 4-45,1 0 0,-3 6-127,3-3 0,-3 0-72,-1 1 0,1-4 13,3 4 0,-2-2-304,1 2 1,2 1 155,-1-4 0,1-1-306,-1-4 1,1-4 145,3 1 1,-2-10-364,-2 2 1,-2-6 102,6 2 1,-5-9-484,0 1-261,-1-2-659,-2-2 607,0-2 0,1-5 162,3 0 1016,-3 0 0,4-11 0,-5-1 0</inkml:trace>
  <inkml:trace contextRef="#ctx0" brushRef="#br0">17611 13659 7792,'0'-24'0,"1"-1"0,3 10 0,2-1 705,6 5 1,-5 3 137,1 1 19,-5 4 1,5-1-267,-4 8 0,0 5-98,-4 10 1,0 5-200,0 11 1,0 0 36,0 3 0,0-1-147,0 5 1,0-4 16,0 4 0,0-7-312,0 0 1,0-2 142,0-7 1,0 3-596,0-6 1,1 1-50,3-8 0,-1-1-342,4-4 0,-3-3-278,4-1 0,-4-4-818,3 1 2045,1-3 0,3-6 0,1-1 0</inkml:trace>
  <inkml:trace contextRef="#ctx0" brushRef="#br0">17874 13614 7764,'6'-12'344,"-1"1"43,-5-1 0,5 6 377,3 2-81,2 3 1,-4 2 41,-2 3 1,-3 7-287,-1 9 0,4 2 23,0 5 0,0 2-197,-4 5 0,0 1-153,0-1 1,0 0-104,0 1 1,0-1-194,0 0 1,0-5-762,0-2 1,0-3 499,0-1 0,1-2-895,3-2 1,-2-3 554,6-9 1,-5 3 784,0-2 0,-1-3 0,-2 0 0</inkml:trace>
  <inkml:trace contextRef="#ctx0" brushRef="#br0">17542 14002 7764,'2'-8'424,"2"1"0,3 3 603,8-4 0,3 6-618,5-2 0,0 3-155,0 1 0,-1-4-93,1 0 1,5 0 41,3 4 0,2-4-307,1 1 0,-1-1-178,-3 4 0,2 0-377,-5 0 1,-1-4 310,-3 0 0,-5 0-326,-3 4 0,2-3 674,-2-1 0,0-5 0,-3 3 0</inkml:trace>
  <inkml:trace contextRef="#ctx0" brushRef="#br0">18102 13911 7764,'6'-5'-686,"-1"3"1262,-5-3 1,4 4 342,0-3 109,0 3-202,-4-4-559,0 5 1,-1 5 280,-3 2 0,3 5-51,-3 3 0,1 3 75,-1 5 0,3 0-159,-3-1 0,3 1-14,1 0 1,0 4-191,0-1 1,0 5-185,0-5 0,4 1-103,0-4 1,3-1 137,-3-3 1,0 1-82,-4-5-2,5 0-307,-4-8-1301,4 3-151,-5-9-976,0 4 2124,0-5 1,-5-10 0,-1-3 0</inkml:trace>
  <inkml:trace contextRef="#ctx0" brushRef="#br0">18365 13420 7794,'-5'-17'0,"3"4"0,-3 1 799,5 4 0,5 5-303,3 0 0,-2 1 166,2 2 1,-4 2-202,3 1 1,-4 9-16,1 7 1,1 3 220,-1 0 1,5 6-268,-2 3 0,5 6 112,3 1 1,-3 9-243,4-2 0,-2 5 117,1-1 1,-2-2-71,2 3 1,-6-3-35,-2-2 0,-4 1-124,1 0 0,-3-1 0,-1 1 0,0-4-107,0 0 0,-5-9-251,-3 1 0,-6-7-1630,-1-1 1,-5-7 878,1-3 0,-7-4 950,0 0 0,-5-3 0,5-1 0,-2 1 0,-4-4 0,-4-2 0</inkml:trace>
  <inkml:trace contextRef="#ctx0" brushRef="#br0">12072 14013 7874,'-6'-11'0,"0"3"54,6 1 0,0 3 374,0-4 204,0 1-204,0-5 192,0 1-380,0-1 1,4 1 18,0 0 1,5 3-1,-1 0 0,2 5 26,1-5 1,1 5-22,-1 0 1,4-2-51,0 1 0,1 0 14,-5 4 0,0 0-14,1 0 0,-1 1-146,1 3 1,-2 0 123,-2 7 0,2-2-124,-3 6 1,-2 2-46,-1-2 1,-3 5-179,-1-1 0,-1 4 17,-3 4 0,-2-2-133,-5 6 0,-5-5-114,1 5 0,-4-5 150,4 5 1,-4-2 158,4 2 0,-4-3 68,3-6 0,1 0 179,4-3 0,3-3-93,0-4 200,6-1-136,-3 1 1,5-5 549,0 1-344,0-6 0,1 4 78,3-6-89,2 5 1,10-4-37,-1 3 0,1-2 71,-1 2 1,3-3-81,5 3 1,-4-3-51,0-1 1,-1 0-105,1 0 1,1 4 316,-5 0-682,1 0 264,-5-4-1942,-5 0 671,0 0 0,-8 0-2259,-2 0 3493,-2 0 0,-10 0 0,-2 0 0</inkml:trace>
  <inkml:trace contextRef="#ctx0" brushRef="#br1">12803 14676 7966,'0'-7'0,"0"2"0,0 5 0</inkml:trace>
  <inkml:trace contextRef="#ctx0" brushRef="#br1">12803 14653 8850,'0'-11'1592,"0"-1"0,1 1-1134,3-1 1,-2 3-61,6-2 0,-4 2-175,3-6 1,1-3 137,3-1 0,2-3-138,2 0 0,2-2 26,2-3 0,2-2 6,-1-6 0,2-4-28,5-3 0,-3-2-198,3-2 0,1 0 8,-2 1 0,1-1-135,-4 0 1,0 2 112,0 2 0,-1 3-182,1 5 1,-4 4 103,0 4 1,-4 2-98,5 1 0,-7 1 19,3 3 1,-4 3 107,0 4 0,-1 1 16,1-1 1,-1 2-5,1 3 0,-5-2 23,1 5-52,-6 0-835,3-1 339,-5 4-1541,0-4 2087,-5 10 0,-6 6 0,-7 7 0</inkml:trace>
  <inkml:trace contextRef="#ctx0" brushRef="#br0">7743 15510 7799,'-6'-7'388,"0"2"759,2 5-342,3 0-114,-4 0 215,5 0-560,5 0 1,1 0-68,5 0 0,2 0 42,2 0 0,2 0-77,2 0 1,2 0-32,-2 0 1,7-1-42,0-3 0,5 3-69,-4-3 0,3 1 39,-3 0 1,3 1-165,-3-1 0,-2 1-85,-6 2 1,-2 0 86,-6 0 1,0 0-1316,1 0 677,-6 0-1780,-1 0 1424,-5 0 1,-5 0-834,-2 0 1847,-4 0 0,-5 5 0,-2 2 0</inkml:trace>
  <inkml:trace contextRef="#ctx0" brushRef="#br0">7755 15658 7687,'-7'0'1225,"2"0"-608,15-5 1,-1 4 137,10-3 0,-3 3-146,3 1 1,0-2 40,4-1 0,4 1 63,4-2 0,1 3-258,-2 1 1,3 0-62,-2 0 1,-4 0-135,0 0 1,-3 0-211,-1 0 0,-4 0-373,0 0 1,-5 0-422,1 0 0,-6 0-1313,-1 0 2057,-6 5 0,3 2 0,-5 4 0</inkml:trace>
  <inkml:trace contextRef="#ctx0" brushRef="#br0">10713 15498 7729,'-5'-11'0,"3"3"62,-1 0 0,1 5 49,2-5 0,0 4 200,0-3 1,0 3 1041,0-4-413,0 6-260,0-3 329,0 5-797,0 5 1,0 2-12,0 9 0,0 1 13,0 6 0,0 4-32,0-1 0,4 10-83,0-2 0,1 4 7,-1 0 1,-3-2 37,3 2 0,1 3-159,-1 0 0,1-1 56,-1-2 0,-2-6-43,6-2 0,-4-5-33,3 2 1,-3-3-61,4-1 0,-2-5 59,2-3 1,1-2 19,-6-2 0,5-3-294,-4-1 192,0-4-1457,-4 2-484,0-5 2059,0-5 0,-6-1 0,0-6 0</inkml:trace>
  <inkml:trace contextRef="#ctx0" brushRef="#br0">13888 15452 7725,'-1'-7'348,"-3"-1"606,2 6 1,-3-3-141,5 5-270,0 0-282,5 5 1,-2-3 84,5 6 0,-1 3-118,5 4 0,-1 6 38,0-2 1,1-1-112,-1 1 0,1-2 51,-1 2 0,1 2-148,-1-6 1,-3 0-87,-1-3 1,0-1-510,0 0 356,3 1 0,-7-5-540,4 1-1717,-4-5 938,2 2-187,-5-5 1686,0 0 0,-5-10 0,-1-3 0</inkml:trace>
  <inkml:trace contextRef="#ctx0" brushRef="#br0">14025 15464 8066,'-7'0'2536,"2"0"-2094,5 5 1,-3 1-181,-1 6 0,-1 4-36,1 3 1,-1-2-143,-3-2 1,-2 1-181,2 0 1,0-1-173,0-4 0,-2 1-1236,2-1 1201,3 1 303,-5-1 0,4 0 0,-6 1 0</inkml:trace>
  <inkml:trace contextRef="#ctx0" brushRef="#br0">15030 15327 7139,'-6'0'1055,"0"0"0,5 0-663,-3 0 1,3 1 53,-3 3 1,-2-2-141,-2 6 1,-2 0 22,-1 3 1,-1 0-55,1 1 0,-1 1-27,1 2 0,0 6-8,-1 6 1,2 0-10,2-4 0,0 3-89,4 1 0,0-1 76,4-3 1,1 0-186,3 0 0,2-1-32,6-3 0,3 1-42,0-5 1,6-3 56,-2-5 1,6-3-64,2 4 0,-1-6 41,-3 2 0,4-4-41,-1-4 0,1-2-100,-4-6 1,0 1 52,0 0 1,-1-5-56,1 1 0,0-5 61,0 1 1,-5-3 26,-3-1 0,-4 0-27,-3 1 1,-3-6-86,-5-3 0,0-2 38,0-1 1,-5 4 63,-3-1 0,-3 6-49,-4-2 1,-3 8 37,-5 4 1,-4 3-128,1 5 0,-2 2-1,1 5 1,3 6-93,-3 5 0,5 1-101,3 3 1,-2 3-278,6 1 0,4 2 680,3 2 0,6 0 0,-4 0 0</inkml:trace>
  <inkml:trace contextRef="#ctx0" brushRef="#br0">15601 15715 7697,'-6'-5'1478,"2"-3"1,2 2-1168,2-2 445,0 6 962,0-3-267,0 5-2306,0 5 1,-1-3 544,-3 6 0,3-4-1162,-3 3 0,3-3-15,1 4 1487,0-6 0,0 9 0,0-5 0</inkml:trace>
  <inkml:trace contextRef="#ctx0" brushRef="#br0">16103 15235 7759,'-6'-11'4,"1"0"-3,5-1 0,-4 5 734,0-1 0,2 4 341,6-3-122,-3 4-191,4-2 271,-5 5-190,0 0-634,0 5 0,0 6 120,0 8 1,0 4-58,0 4 1,-4-2 80,0 6 0,-1-1-45,2 4 0,1-1 85,-2-2 0,3 2-233,1-3 1,1 0-1,3 0 0,-1-1-46,4 2 1,-3-3 51,4-6 1,-4 0-192,3-3 0,-3 1 57,4-4 1,-5-1-879,5-4-435,-5 1-969,2-1 1556,-5-5 693,-5-1 0,-7-10 0,-6-1 0</inkml:trace>
  <inkml:trace contextRef="#ctx0" brushRef="#br0">18936 12266 7796,'-22'-4'98,"3"0"1,3 1 249,4 3 1,1 0-50,-1 0 0,5-4 532,-1 0-389,6 0 0,-5 4 240,4 0 52,1 0-216,-3 0-194,15 0 0,-2 0-29,7 0 1,3 0-47,1 0 0,0 0-57,4 0 0,-3 0 0,7 0 1,-3-1-82,-1-3 1,0 3 110,-1-3 0,-3 3-426,0 1 0,-3-4 152,3 0 0,-5 0-1453,1 4 1,-2 0-637,-2 0 1496,-5 0 1,-1 2-2,-5 1 1,-5 0-567,-2 5 1212,-3-6 0,-7 13 0,-1-2 0</inkml:trace>
  <inkml:trace contextRef="#ctx0" brushRef="#br0">18913 12403 7823,'0'6'1032,"0"-1"-315,0-5 0,1-3 86,3-1 1,2-1-262,6 1 0,0 3 59,4-3 1,-2-1-174,5 1 0,0-1-135,4 1 1,-4 3-158,0-3 1,-2 3 72,2 1 0,3 0-912,-3 0 1,-1 0-235,1 0 1,0-4-1950,4 0 2886,5 0 0,-4 4 0,4 0 0</inkml:trace>
  <inkml:trace contextRef="#ctx0" brushRef="#br0">20786 12026 6198,'-6'0'1267,"-5"0"0,6 1-868,-2 3 0,-3-1-83,2 4 0,-3-3 44,-5 4 1,4-1-91,-4 5 0,2 3 85,-1 0 0,3 6-84,-4-2 1,5 2-12,3 2 0,-1 0-63,6 0 0,-1 0 13,4-1 1,0-3-85,0 0 1,1 1 84,3 2 0,2-3-111,6 0 1,3-5 54,0 2 1,7-4-158,1 0 0,1-2 63,6-2 1,-3-3 109,3-5 0,1 0-115,3 0 0,-5-5 8,-2-3 0,1-2 8,-2-2 0,0 0-9,-7-4 1,-3 4-153,-4-4 0,-1 0 112,0 1 0,-4-6-148,-3 2 1,-3-6 89,-1-2 1,-1-1-364,-3 2 0,-3 2 31,-4-3 1,0 3-79,-1 1 0,-3 2-5,0 2 0,-6 2 18,2 6 1,-1 4-65,1 3 1,-1 3 135,5 1 0,-1 0-151,5 0 1,1 5-165,2 3 675,3 2 0,0 7 0,-1 0 0</inkml:trace>
  <inkml:trace contextRef="#ctx0" brushRef="#br0">21243 12552 7916,'6'0'2324,"-1"0"2726,-5 0-4271,5 0-576,-3 0 20,3 0-1896,-5 0 1215,0 5-467,0-4 1,0 5 924,0-2 0,5-3 0,1 4 0</inkml:trace>
  <inkml:trace contextRef="#ctx0" brushRef="#br0">21745 12003 7916,'-6'-6'0,"-3"0"-355,5 2 226,0 3 1226,4-5-231,0 6 0,0 6-446,0 1 1,0 3 52,0 2 1,2-1-153,2 1 1,-3 3-32,3 0 0,-3 5 20,-1-1 0,0 3-92,0 1 1,0-4-103,0 0 1,-1-1 115,-3 1 0,3 1-254,-3-5 1,-1 0-27,1-3 1,0-1-178,4 1-10,0-1 182,0 1 0,5-2 30,3-3 1,2 0 27,1-4 1,1-1-103,-1 2 0,1-3-22,-1-1 1,2 0-183,2 0 0,-2 0-43,2 0 1,-2 0-212,-2 0 1,-3-4-1,-1 0 1,-3 0-1002,4 4-97,-6 0 685,3 0 968,-5 0 0,-5-5 0,-1-1 0</inkml:trace>
  <inkml:trace contextRef="#ctx0" brushRef="#br0">21882 12312 7916,'0'-12'-291,"0"1"356,0-1 263,0 1 1,0 0-97,0-1 0,4 5 745,0-1 71,0 5 65,-4-7-183,0 9-637,0 6 0,-1 6 84,-3 9 1,2 1-111,-1-2 0,1 3-174,2 1 0,0-2 92,0-2 1,0 3-112,0-3 0,0-1-186,0 1 0,0-5-379,0 1 0,4-3-25,0 0 1,0-5-501,-4 1 1,4-4-1802,-1 3 2817,1-4 0,1 2 0,2-5 0</inkml:trace>
  <inkml:trace contextRef="#ctx0" brushRef="#br0">22077 12152 7838,'3'-18'0,"1"3"0,4 2-120,-4 2 1,3-1 349,-3 1 0,0 3 432,-4 1 0,1 4 292,3-1-221,-3-2-10,4 5-202,-5-4 75,0 5 1,-4 5-328,1 2 1,-2 3-89,1 2 1,2-5-27,-1 1 1,0 1-138,-1 6 1,3-5 152,-3 6 1,3-6-120,1 5 1,0-2 48,0-2 0,0 0-205,0 1 0,0-4-21,0-1 0,0-3 7,0 4 0,0-5 60,0 5-122,5-5 157,-4 7 1,6-9 26,-4 3 61,-1-3-65,8-1 1,-4 0 33,6 0 0,-5 4 8,1 0 1,3 1 6,5-1 0,0-2-60,-1 6 0,-2-5-3,2 5 0,-1 0-135,1 3 0,-2-3 94,2-1 0,-3 5-106,-5 3 0,2 1 76,-5 0 0,4-2-36,-5 5 0,1-4 10,-4 4 0,-5-5-20,-2 1 1,-4 2 93,0-2 1,-4-1 10,-1-7 0,1 4-90,4-4 1,-4-2 45,-1-1 1,0-3-766,1-1 0,2 0 354,-2 0 0,6 0-704,1 0 1,1-5 1184,-5-2 0,1-3 0,-1-2 0</inkml:trace>
  <inkml:trace contextRef="#ctx0" brushRef="#br0">22031 12038 7832,'0'-12'0,"0"1"0,5-1 781,3 1 0,0 3-260,0 1 1,2 4 402,-2-1 1,3-1-295,4 1 1,3-1-80,5 2 1,4 1 193,-1-2 1,6 3-281,-1 1 1,2 0-313,1 0 1,-5 4 34,-2 0 0,-1 0-713,-3-4 0,-3 3 398,-8 1 1,-1 1-3141,1-1 3267,-6-3 0,-1 15 0,-5-4 0</inkml:trace>
  <inkml:trace contextRef="#ctx0" brushRef="#br0">19324 15327 10091,'5'-7'876,"3"4"-475,2 1-240,1 2 0,5 0 45,-1 0 0,5 0-13,-1 0 1,1 4-106,-1 0 0,3 4 82,-3-5 0,1 6-138,-1-1 1,2-2-99,-6 2 1,3-4-51,1 3 1,-4 0-172,8 0 1,-8 2-365,0-5 0,-6 1-663,-1-1 930,-6-3 1,2 4-622,-8-5 0,-7 0 1005,-8 0 0,-3 0 0,-1 0 0</inkml:trace>
  <inkml:trace contextRef="#ctx0" brushRef="#br0">19358 15578 7840,'12'-6'868,"-1"2"0,2 1-503,2 0 1,-1 1 274,5-2 0,4-1-204,4 2 1,1-2-23,-2 1 0,-2 2-112,3-1 1,2 0 9,2-1 1,-7 3-329,-1-3 1,-7 3-239,3 1 0,-9 0-2513,2 0 2767,-9 0 0,3 0 0,-6 0 0</inkml:trace>
  <inkml:trace contextRef="#ctx0" brushRef="#br0">20900 15098 7675,'0'-11'0,"0"3"10,0 1 164,-5-1 0,3-2 291,-6 2-53,5-2 304,-7 4-34,9 0-53,-9-5-495,3 10 1,-3-3 71,3 8 1,-3-1-88,2 4 0,-2 2 75,-2 6 0,5-1-82,-1 5 0,2-1 4,-2 1 1,3 3-171,5-3 1,0 2 69,0 2 0,0-1-116,0-3 1,1 2-6,3-2 0,-1-2 114,4-2 0,1 2-13,3-2 1,5 0 27,-1-4 0,1-3 129,0 0 0,0-2-82,3 2 0,3-3 9,-3-5 0,2 0 41,2 0 1,0 0 4,0 0 1,-2-5-63,-2-3 0,2-2 34,-6-2 1,9 1-132,-1 0 1,-3-1 65,-5 1 1,-2-6-92,-1-2 1,-6 0-24,-2-4 0,1 3-84,-1-7 0,-2-2 85,-6-1 1,2 1-51,-6-2 0,1 2-69,-5-1 1,-11-1 19,0 8 0,-4-1 12,7 9 1,-1 1-7,-2 6 0,0-1 17,0 6 1,1 0-107,-1 7 1,4 3-188,0 9 1,5 1 11,-2 6 0,5 5-90,3 3 1,3-2 526,5 1 0,5-4 0,2 2 0</inkml:trace>
  <inkml:trace contextRef="#ctx0" brushRef="#br0">21448 15350 13600,'0'7'1017,"0"1"-902,0-6-395,0 9-669,0-10-461,0 4 1410,0-5 0,0 0 0</inkml:trace>
  <inkml:trace contextRef="#ctx0" brushRef="#br0">21802 14938 7727,'0'-6'-224,"0"-4"664,6 4 198,-5-6-155,4 6 64,-5-4-141,0 8 129,0-3-174,0 5 1,-1 5-182,-3 3 0,3 3 46,-3 5 1,2 1-173,2 6 1,0 1 70,0 3 1,0-2 26,0 6 1,0-6-1,0 2 1,4 1-28,0-1 1,5-1 20,-1-3 0,-2-4-22,1 0 1,0-5-73,0 1 58,4 3 0,-6-5-164,2 2 0,2-6 102,-5-2 0,0-3-477,-4 4-162,0-6-384,0 3 270,0-5-369,-5 0-1024,3 0 2098,-8 0 0,9 0 0,-4 0 0</inkml:trace>
  <inkml:trace contextRef="#ctx0" brushRef="#br0">1405 17440 7757,'0'-7'620,"-2"-2"-91,-1 6-89,1-1 335,-3 4 33,5 0 1,0 5-593,0 3 0,0 7 21,0 4 1,2 4 93,1 3 1,-1 0-155,1 4 1,3-1-66,-3 2 1,2 0-204,-1-4 0,-1 0 100,4-4 1,-4-1-122,1 1 0,1-5 85,-1-3 1,3-2-288,-3-2 1,4 1 42,-5-1 1,3-3-72,-3-1 0,-1-3 74,1 4 1,-1-4-327,-2 3 93,0-4 224,0 2-1528,0-5 1,-2-4 1804,-1 0 0,1-5 0,-3 3 0</inkml:trace>
  <inkml:trace contextRef="#ctx0" brushRef="#br0">1291 17474 8207,'-12'-18'-72,"5"2"183,-1 4 0,4 1 236,-4-1 0,6 1-129,-2 0 1,3 3-69,1 0 1,0 1 413,0-5 1,5 2-82,3 3 0,2-6-144,1 5 1,6-4-80,2 4 1,-2-1-1,2 1 1,2-2-64,5 3 0,-1 2 14,1 1 1,0 1-141,0-1 0,-2 3 90,3-3 1,-3 4-276,-1 4 0,-2-1 53,-1 4 1,0 0-52,-5 0 0,0 3-4,-3-2 0,-6 3-34,-2 5 0,-3-2 127,-1 5 1,-5-4-14,-3 4 1,-6 0 29,-1 4 1,-5-4 5,1 0 1,-3-1 58,0 1 1,-1 1-52,0-5 1,1 0-50,3-3 0,-1-5-109,5 1 0,-1-5-600,5 0-626,0 4 639,-1-6 0,6 3-112,2-8 0,4 3 849,4-3 0,2-2 0,6-1 0</inkml:trace>
  <inkml:trace contextRef="#ctx0" brushRef="#br0">2056 17131 7780,'-4'-11'129,"0"-1"1,0 5 135,4-1 1,0 4 915,0-3-276,0 4-377,0-2 0,-1 5 137,-3 0-461,3 0 1,-5 5 122,2 3 1,1 7-50,-4 4 1,0 3-34,0 1 1,-3 1 5,2 2 1,-2 4-27,-2 4 1,1 1-34,0 3 1,-2 3 37,-2 5 0,2 1 91,-2 2 0,6-2-266,1 3 1,6-4-81,-2 0 0,3-4-115,1 0 1,0-9-106,0 1 0,5-7 170,2-1 0,7-3 5,1-4 1,2 2-96,-2-6 1,-2 0 12,2-3 0,-2-1-53,-2 0 1,1-3 154,-1 0 1,0-6-556,1 2 0,-1-3-50,1-1 1,-1 0-252,1 0 0,-5 0 267,1 0 639,-6 0 0,9-5 0,-5-1 0</inkml:trace>
  <inkml:trace contextRef="#ctx0" brushRef="#br0">2113 18068 7781,'0'-12'0</inkml:trace>
  <inkml:trace contextRef="#ctx0" brushRef="#br0">2284 17405 7731,'-7'-10'423,"-1"3"0,4-2 655,-3 5-305,4-5 284,-2 8-664,0-4 0,-2 6 7,-4 3 1,3 3-105,1 9 1,-1 6-47,-3 9 0,1 2-43,2 1 1,-1 2-12,5 2 1,-1-4-26,1 0 1,3 1-108,-3-5 1,4-2-20,4-1 1,3-5 10,4-3 1,0-2-388,1-6 1,0 0 110,4-4 1,1-2-54,6-5 0,0-1 110,0-3 1,0-6 100,0-5 0,0-4 39,-1 4 1,-3-6 15,0 2 0,-5-2-87,2-2 1,-7 0 71,-2 0 0,-4 0-102,0 0 0,-3-1-73,-3-2 1,-4 2-192,-4-3 0,-1 3-48,1 1 1,-5 1-177,-3 3 1,-3 0-138,-1 8 0,0-2 307,0 9 0,1 1-92,-1 3 1,0 0 533,0 0 0,-4 5 0,1 2 0,-1 3 0,4 7 0,0 1 0</inkml:trace>
  <inkml:trace contextRef="#ctx0" brushRef="#br0">2021 17600 7803,'2'6'376,"2"-2"0,-2 1-38,6-1 1,1-1-153,6-3 1,-2 0 209,2 0 0,3 0 236,1 0 1,2 0-134,2 0 1,0 0 19,0 0 1,3 0-417,1 0 0,3-1 30,-3-3 1,0 2-596,-4-6 1,-2 6-123,-2-2 0,1-1-497,-4 1 1,-1-4 397,-4 5 683,1-1 0,-1-1 0,1-2 0</inkml:trace>
  <inkml:trace contextRef="#ctx0" brushRef="#br0">2764 17554 7694,'-4'-8'1657,"0"1"-1392,0 4 1,6-2 134,2 5 921,-3 0-883,9 0 1,-4 0 51,6 0 0,-1 0-158,1 0 1,-5 0-148,1 0 1,-1 0-133,5 0 1,-1 0-284,1 0-1513,-1 0 975,0 0-27,1 0 1,-4 0-274,-1 0-767,-4 0 1835,2 0 0,-5 0 0</inkml:trace>
  <inkml:trace contextRef="#ctx0" brushRef="#br0">2707 17702 8128,'-7'5'579,"2"-3"550,10 3 1,6-5-523,4 0 0,4 0 175,-4 0 0,5-4-311,-1 0 1,3-1-109,1 1 1,3 3-105,1-3 1,0-1-34,-4 1 1,-2-1-249,-2 1 1,-1 3-276,-3-3 0,-2 2-2885,2-2 1719,-2 3 1463,-2-4 0,-4 5 0,-2 0 0</inkml:trace>
  <inkml:trace contextRef="#ctx0" brushRef="#br0">3164 17394 7874,'5'-11'376,"-4"-1"174,4 1 189,-5 4-99,5-3 344,-4 9-168,4-4-560,0 5 1,-2 0 158,5 0 1,-5 5-96,5 3 1,-4 3-77,3 4 1,-3 3-10,4 5 0,-6 5 0,2 2 1,1 2-55,-1-2 1,0 2 12,-4-5 1,4 3-240,0-3 1,-1-2 67,-3-6 0,2 2-378,1-6 1,-1 0 66,2-4 0,-3 1-57,-1-1 1,4-3-30,-1 0-154,1-6-751,-4 3 431,0-5 0,5-5 1,2-1-1</inkml:trace>
  <inkml:trace contextRef="#ctx0" brushRef="#br0">3723 17131 7731,'0'-11'0,"0"-1"794,0 1 27,0 0-41,0 4-120,0 2 754,0 5-1147,-5 5 0,4 2 23,-3 4 0,3 2-87,1 2 0,0 3 114,0 5 0,0 4-101,0 4 0,0 2 0,0 1 0,0 2-44,0 2 1,0-1-26,0 4 0,-4 0-68,0 1 0,0 2 81,4-2 0,0-4-299,0-3 1,2-2 90,1-7 1,0 1-58,5-4 0,-5-6-53,5-1 1,-4-1-117,3-4 1,-4 3 97,1-6 1,1 2-77,-1 1 1,-1-3-187,-3 0 123,0-1-135,0 5 230,0-1-323,0-4 6,0 3-215,0-9-252,0 4 693,0-5 0,6 5 0,0 1 0</inkml:trace>
  <inkml:trace contextRef="#ctx0" brushRef="#br0">4134 17371 7768,'-5'-11'53,"-1"-1"1,0 1-10,2-1 1,4 6-30,4 2 0,-3 2 385,3-2 825,-3 3 1,-1-3-608,0 8 1,1 2 5,3 5 0,-3 6-216,3 2 0,-3 4-36,-1 3 1,2 4-125,1 4 0,-1 1 101,2 4 0,-3-4-101,-1 3 0,0-6-13,0-2 1,1-4-208,3 0 0,-2-3 125,6-4 0,-4 2-584,3-6 0,-3-4-46,4-3 0,-4-6-1071,3 2 804,-4 2 1,3-4-1800,-2 2 960,-3-3 1583,4-6 0,-5-2 0,0-4 0</inkml:trace>
  <inkml:trace contextRef="#ctx0" brushRef="#br0">4374 17394 7715,'-5'-11'412,"4"3"50,-3 0 1,3 5 267,1-5 391,0 5 466,0-2-1123,0 15 0,0 3 76,0 10 1,0 5-144,0 2 1,4 3-81,-1 2 1,1 3 11,-4 0 0,0 0 114,0-4 0,4-1-386,0-2 1,3-5-291,-3-7 1,1 0-772,-1-7 1,-3 2 529,3-7 1,-1-2-2273,1-1 1107,-3-3-619,4-1 2258,-5 0 0,-10-5 0,-3-1 0</inkml:trace>
  <inkml:trace contextRef="#ctx0" brushRef="#br0">4237 17679 8035,'-5'-6'394,"4"-4"0,-8 7 1204,5-4-1135,0 4 0,4-3 318,0 2 1,2 3-236,1-3 0,0 3-53,5 1 1,-1 0-424,5 0 0,0 0-261,3 0 1,-1 0 63,5 0 1,1 0-102,2 0 0,2-1-1318,3-3 1,-5-1 1545,4-3 0,-4-2 0,6 4 0</inkml:trace>
  <inkml:trace contextRef="#ctx0" brushRef="#br0">4614 17417 7747,'-6'-12'893,"2"1"0,3 0-470,1-1 0,0 5 129,0-1 756,0 5-67,0-2-541,0 5 1,0 7-240,0 4 1,0 2-47,0 6 1,0 4-113,0 3 1,0 2-29,0-1 1,0 2-154,0 5 0,0-1 79,0-2 0,3 0-191,1-4 0,4 0-93,-4-4 1,3-6-809,-3-1 0,4-4-840,-5 0 403,6-1 0,-7-3-488,1-1-33,4-4 1849,-6 2 0,4-5 0,-5 0 0</inkml:trace>
  <inkml:trace contextRef="#ctx0" brushRef="#br0">4785 17428 7683,'0'-18'7,"0"6"97,0 4 1,0 4 28,0-3 0,2 4 2437,1-1-1844,-1 3 1,3 4 221,-5 4 1,0 2-359,0 10 0,0 2-92,0 5 0,0 3-111,0 6 1,0-5-137,0 1 1,1-2-117,3 1 0,-3 2-92,3-5 1,1-5-564,-1-3 0,3-5 315,-3 2-1834,0-4 11,1 0-397,-4-6 786,4-1 1639,-5-5 0,-5-5 0,-1-1 0</inkml:trace>
  <inkml:trace contextRef="#ctx0" brushRef="#br0">4568 17679 11548,'12'0'1634,"-1"0"1,1-3-1002,-1-1 0,6 0 67,2 4 1,2 0-452,2 0 0,4-4-340,-1 0 1,6-1-361,-2 2 0,0 0 379,0-5 1,-5 6-1547,2-2 1,-7-1-39,-1 1 1656,0 0 0,4-1 0,0-1 0</inkml:trace>
  <inkml:trace contextRef="#ctx0" brushRef="#br0">5002 17188 7761,'-1'-21'0,"-3"2"0,3 2 339,-3 6 0,3 3 1365,1 1-530,0 4-446,0-2 0,0 6 56,0 3 0,1 4-306,3 7 0,-3 3 36,3 5 1,2 1-121,2 2 0,6 0-49,1 4 0,6-1 4,-2 2 1,6 2 155,2-3 0,4 3-168,0 2 0,-2-1-101,1 0 1,-4 0-392,0 1 0,-3-2 191,-4-3 1,2-1-890,-6-2 0,0-3 79,-4 3 0,-4-5-267,-3-3 0,-3 3 356,-1-3 0,-1-1-9,-3 1 0,-8-1-26,-7 1 0,-6 2 720,-2-2 0,-9 3 0,0 1 0</inkml:trace>
  <inkml:trace contextRef="#ctx0" brushRef="#br0">4523 17931 7819,'-5'-7'-807,"3"2"1365,-8 0 0,8 4-158,-6-3 1,5 2 415,0-2-428,1 3 0,-1-6 175,-1 3 86,0 3-232,4-4-57,0 0-176,0 4 0,0-6 9,0 4-11,5 1 1,1-3-1,6 5 1,-1-4-127,1 1 0,-1-1 67,1 4 1,3 0-111,0 0 1,0 0 140,-3 0-500,-1 0 35,0 0 65,-4 5 1,-2 1 95,-5 6 0,0-1-80,0 0 1,-1 1 3,-3-1 1,-1 1 55,-3-1 0,-2 1 171,2-1 0,-2 0-106,-1 1 1,3-1 160,1 1 1,-1-1-66,-3 1 1,0-5-70,4 1 99,-3-1 0,5 5 349,-3-1-196,3-4 0,5-1-16,0-2-155,0-3 0,1 4 27,3-5 1,-2 4 136,6 0 0,0-1-68,3-3 1,1 0 8,-1 0 0,0 0-36,1 0 0,-1 0 7,1 0 1,0 0-460,4 0 1,-4 0 200,3 0 1,-6 0-381,-1 0 1,0 0-185,3 0 1,-3 0-1421,-1 0 2163,1 0 0,-2 0 0,-1 0 0</inkml:trace>
  <inkml:trace contextRef="#ctx0" brushRef="#br0">4979 17885 7819,'0'-11'1715,"-5"-1"-696,4 6-285,-4 1 460,5 5-761,0 0 1,0 5-156,0 3 1,0 7-105,0 4 0,0-1-57,0 1 0,0 0-35,0 3 1,0 1-188,0 0 0,0-4-1140,0 0 0,4-4 1245,0 4 0,5-5 0,-3 3 0</inkml:trace>
  <inkml:trace contextRef="#ctx0" brushRef="#br0">5859 17531 8253,'-12'-4'267,"1"0"145,5 1 16,-4-2 171,8 3 314,-3-3-219,5 5-46,0 0 0,5 0-401,3 0 0,3 0-74,5 0 0,-4 0 0,3 0 1,3 0-29,1 0 1,-1 0-138,1 0 0,0-1-95,4-3 0,0 3 63,0-3 1,-4 1-78,0 0 0,-5 1-564,1-1 39,-2 1 1,-6 2-456,1 0-447,-6 0 0,-5 0 772,-9 0 1,-6 5 755,3 3 0,-5-3 0,2 5 0,-5-3 0</inkml:trace>
  <inkml:trace contextRef="#ctx0" brushRef="#br0">5836 17645 7905,'-6'7'1194,"1"3"-799,5-9 0,1 4 45,3-5 1,2 0 138,5 0 1,5 0 232,-1 0 1,7 0-294,0 0 0,2 0 78,7 0 1,-4 0-187,3 0 1,-3-1-446,3-3 1,-4 3-391,0-3 1,-2 3-427,-1 1 1,0-2 340,0-1 0,-2 1 509,-2-1 0,3 1 0,-4 2 0</inkml:trace>
  <inkml:trace contextRef="#ctx0" brushRef="#br0">7035 16891 7805,'-5'-11'163,"3"5"-193,-6 2 0,5 1-54,0 0 1572,-4 1-475,1-3-590,-5 5 1,-1 0-168,1 0 0,-1 4-18,1 0 1,-1 5-28,1-2 1,0 9-14,-1 3 1,1 2-42,-1 2 1,2 0-1,3 0 1,-2 3-146,5 1 0,-4 1 115,4-1 0,1-5 4,3 1 0,1-1-24,3-7 0,0 0-213,7-3 0,-1-5-29,9 1 0,-2-6-95,6 2 0,-2-4 147,10-4 0,-5-2-16,5-5 0,-1-2-28,4-2 0,-3 1 63,-1-5 0,-6 1 95,-1-1 1,-1-3-55,-7 3 0,-1 2 91,-6-2 1,0 0-74,-4-4 1,0 0 4,-4 0 1,-5 0-83,-3 0 1,-2 4-131,-1 0 1,-2 4-150,-2-4 0,1 9 108,-5-2 0,4 9-243,-4-1 0,3 3 127,-3 1 0,7 1-307,0 3 1,1 2 136,3 5 1,3 1 538,1-1 0,-2 6 0,0 0 0</inkml:trace>
  <inkml:trace contextRef="#ctx0" brushRef="#br0">7332 17246 8136,'0'6'2987,"5"4"-2205,-3-9-250,3 4-812,-5-5-141,0 0 1,0 5-1,0 2 1</inkml:trace>
  <inkml:trace contextRef="#ctx0" brushRef="#br0">7778 16777 7758,'-7'-5'-92,"2"4"1,5-5 649,0 2 899,0 2-508,0-3-625,0 5 0,-4 2 230,1 1-339,-1 4 0,0 4-51,0 1 0,-3-1 22,3 1 1,0-1-1,4 0 1,0 2-31,0 2 0,0-2 12,0 2 0,0 2-153,0-2 0,-1 4 26,-3-4 0,3 4-77,-3-4 0,3 2 88,1-2 1,0-2-227,0 2 42,0-2 0,1-3-30,3-2 0,-2 0 85,6-4 1,-4 1-46,3-1 1,-3-3-99,4 3 1,-5-3-368,5-1-496,0 0 368,3 0-646,0 0 796,1-5 0,-5 4-36,1-3 1,-5 2 40,0-2 560,-1 3 0,3-9 0,1 3 0</inkml:trace>
  <inkml:trace contextRef="#ctx0" brushRef="#br0">7846 16983 7758,'6'-12'763,"0"6"-358,-6 1 524,0 5 0,0 9-531,0 2 0,0 5-27,0-1 1,-2 3 11,-2 4 1,3 1-131,-3 0 0,3 0 101,1 0 1,0 0-282,0-1 1,0-3 77,0 0 0,0-5-534,0 2 0,0-7-223,0-2-1731,0-4 1474,0 2 863,0-5 0,0 0 0</inkml:trace>
  <inkml:trace contextRef="#ctx0" brushRef="#br0">8052 16880 7773,'-2'-11'59,"-1"-1"1,1 1 527,-1-1 1,1 5-161,2-1 1,4 4 482,0-3 29,0 4 131,-4-2-12,0 5-822,0 5 0,0 2-32,0 4 0,0 0-112,0 1 1,0-1-4,0 1 0,0-1-122,0 0 76,0 1 1,0-1-40,0 1 0,0-5-30,0 1 1,0-4-47,0 3 1,0-3-8,0 4 1,0-4 42,0 3-99,0-4 91,0 2-3,0-5 42,0 5 0,1-4-14,3 3 11,2-3 1,6-1-2,-1 0 1,4 4 37,0 0 1,1 1-32,-5-1 1,4-3-49,1 3 1,-1 2 2,-4 2 1,1 2-5,-1 1 0,-3 1 87,-1-1 1,-3 4 89,4 1 0,-6 3-206,2-4 1,-3 1 73,-1 0 0,-4-4-124,1 4 1,-6-4-7,1 0 1,-2-2-198,-1-3 0,-5 0 3,1-3 0,-1-3-256,0 3 1,4-3-46,-3-1 0,-2 0-232,2 0 1,-2-5-712,2-3 1574,2-2 0,-13-1 0,2-1 0</inkml:trace>
  <inkml:trace contextRef="#ctx0" brushRef="#br0">7983 16823 7786,'0'-8'0,"0"1"0,1 0 294,3 0 0,3-2 417,4 5 0,0-4 220,1 5 0,1-1-393,2 4 0,3 0 29,4 0 0,3 0-198,1 0 1,-2 0-122,3 0 1,-3 0-122,-1 0 0,-4 4-118,0-1 0,-5 1-90,1-4 1,-2 4-764,-2 0-2514,1 0 1764,-6-4 1594,-1 0 0,-5 0 0,0 0 0</inkml:trace>
  <inkml:trace contextRef="#ctx0" brushRef="#br0">6830 17542 7869,'0'-6'2006,"0"1"-1212,5 5-456,1 0 1,6 0 78,-1 0 1,-3-1 117,-1-3 1,5 3-154,3-3 1,5 3-28,-1 1 0,4 0-88,4 0 1,6 0 202,5 0 0,5 0-111,-1 0 0,3 0-140,5 0 0,-3-4 51,2 0 1,5 0-350,3 4 0,-25 0 1,2 0 141,2 0 1,0 0-1,0 0 1,0 0-68,-1 0 1,-1 0 0,2 0-1,0 0-1,0 0 0,1 0 0,1 0 0,0 0 57,-2 0 1,0 0-1,-1 0 1,-1 0-246,30 0 1,-4 0-158,1 0 0,-8 0 178,-3 0 1,-3 0 51,-2 0 0,-4 0 87,-3 0 0,-4 0 60,-3 0 0,-8 0 58,-8 0 301,-3 0-487,-5 0 51,-2 0 0,-14-4-827,-2 1 1,-12-5-2003,0 4 2879,-3 0 0,4-1 0,-1-1 0</inkml:trace>
  <inkml:trace contextRef="#ctx0" brushRef="#br0">7104 17828 7716,'-8'0'0,"1"0"158,4 0 1,-3-4 158,2 0 0,1 1 266,-4 3 0,-1 0-188,-3 0 1,-1 1-64,1 3 0,-4 2 41,-1 5 1,-3 5-46,4-1 0,-5 5 28,1-1 1,1 3-24,-1 1 0,5-1 9,-1 1 1,2 0-196,2 0 1,4 0 0,4 0 0,1-4-34,2 0 1,0-5 47,0 1 0,5-2-202,3-2 0,2-3 39,2-1 1,3-3-155,0 4 0,5-6-18,-1 2 1,3-4-10,1-4 0,0-2 100,-1-6 1,5 1-56,0 0 0,-1-2-15,-3-2 0,0 1 115,0-5 0,-5 1-69,-3-1 1,-4-3 39,-3 3 0,-2 2-128,-2-3 1,-3 1 48,3-3 0,-4-5 145,-4 0 0,-2-4 0,-5 1 0</inkml:trace>
  <inkml:trace contextRef="#ctx0" brushRef="#br0">7184 17805 7716,'-22'-18'549,"3"3"1,-1 8-435,5 3 1,-6-1-724,2 1 1,3 1 180,1 7 0,2-1 427,1 4 0,1 6 0,0 5 0</inkml:trace>
  <inkml:trace contextRef="#ctx0" brushRef="#br0">7344 18193 7716,'0'12'0</inkml:trace>
  <inkml:trace contextRef="#ctx0" brushRef="#br0">7344 18205 9657,'0'-6'3957,"0"0"-2485,0 6-1445,5 0 63,-4 0-2072,4 0 97,-5 0 1,0 0 0</inkml:trace>
  <inkml:trace contextRef="#ctx0" brushRef="#br0">7618 17782 7716,'-5'-11'0,"0"3"1006,-3 1 0,-1 3 161,5-4-272,0 6-378,4-3 513,0 5 1,0 5-810,0 2 0,0 7-101,0 1 1,-1 6-91,-3-2 0,3-1 20,-3 1 0,3-4-126,1 4 0,0-5 11,0 1 1,0-6-133,0-1-59,0-1 1,0 1-117,0-1-22,0-4 354,0 2 1,1-5 28,3 0 0,-1-4 151,4 0 0,-3-1-53,4 2 0,-1 1 139,5-2 0,-1-1-53,1 2 1,3-1-33,0 4 0,0 0-14,-3 0 0,3 0-24,0 0 1,0 5-39,-3 2 1,0 0-115,4 0 0,-7 1-67,2 3 0,-3 1 93,-1-1 0,-2 2-224,-5 2 0,0-2 94,0 2 1,0 2-51,0-2 1,-5 0 14,-2-4 1,-7 1-51,-2-1 0,0-1-3,1-2 1,2 1-184,-2-5 0,-2 0-287,2-4 1,0 0 276,3 0 1,1 0-423,0 0 1,3-4 364,0 0 0,6-5 491,-2 1 0,-2-7 0,-1-3 0</inkml:trace>
  <inkml:trace contextRef="#ctx0" brushRef="#br0">7595 17828 7716,'-6'-1'300,"2"-3"1,2 1-130,2-4 658,0 4 1,2-6-286,2 6 1,2-1-94,5 4 1,2-4-311,2 0 1,-1 0-238,5 4 0,0 0 93,4 0 1,-4-4-149,0 1 0,-1-1-783,1 4 1,1-4 460,-5 0 1,1 0 472,-5 4 0,1-10 0,-1-2 0</inkml:trace>
  <inkml:trace contextRef="#ctx0" brushRef="#br0">8017 17737 7716,'-6'-5'4033,"1"3"-2926,5-3 218,0 5-946,0 5 1,0 5-164,0 6 1,0 3-46,0-4 1,0 5-79,0-1 0,0 3-80,0 1 1,0-4 147,0 0 1,0-5-122,0 1 0,0-2 44,0-2-513,0 0 209,0 1-18,0-6 23,0-1-75,0-5 240,0-5 1,5 3-197,3-6 214,2 0 1,1 1-30,1-1 0,-1 4 68,1-3 0,-1 4 10,0-1 0,1 3 1,-1 1 0,1 0 141,-1 0 0,0 0-47,1 0 0,-1 1-46,1 3 1,-1-1 81,1 4 0,-1-3-67,0 4 1,-3-2-38,0 2 0,-5 2-17,5-2 1,-5 2-8,0 1 0,-1 4-52,-2 1 1,-5-1-150,-3-4 0,-2 4-42,-2 1 0,-3-2 123,0-7 0,-2 3-153,2-2 1,1-2-59,-5 2 1,4-5-296,-4 0 0,1-1 140,-1-2 1,3 0-71,4 0 0,1-4-321,-1 0 1,5-5 361,-1 1 0,6 2-225,-2-1 1,3-1 719,1-4 0,0 1 0,0 0 0</inkml:trace>
  <inkml:trace contextRef="#ctx0" brushRef="#br0">7983 17805 7716,'0'-11'2146,"0"-1"-1687,0 6 0,5-3 9,3 5 0,2 0 204,1 4 1,2 0-470,2 0 0,3-1-178,5-3 1,0 3-232,0-3 0,-1-1-229,1 1 0,4-4-546,0 0 0,-1 2 981,-3-2 0,0 0 0,0-3 0</inkml:trace>
  <inkml:trace contextRef="#ctx0" brushRef="#br0">9011 17531 7810,'-6'-5'71,"-4"4"439,8-9 819,-3 3 34,5-4-957,0-1 1,0 1 453,0 0-562,0-1 1,4 1-87,0-1 0,3 5-28,-3-1 0,5 2 26,-1-2 0,2-1-66,1 5 1,1-3-126,-1 3 0,1 0-32,-1 4 0,0-4 24,1 1 1,-1-1-107,1 4 0,-5 1-2,1 3 0,-2-2-7,2 6 1,1-4 25,-5 3 0,4 1-61,0 3 1,-2 1 58,2-1 1,-4 1 19,3-1 1,-3 1-64,4-1 1,-2 0 11,2 1 18,2-1 1,-4-1 42,6-2 1,-5-3 12,1-5 0,0 0 2,3 0 18,0 0 1,3-1-62,-2-3 1,2 1-2,-7-4 0,4 0-343,0 0 1,-3-3 151,-1 2 0,-4 2-1441,1-2 923,-3 1 1,-2-4-704,-3 4 1491,-3-3 0,-9 8 0,-2-3 0</inkml:trace>
  <inkml:trace contextRef="#ctx0" brushRef="#br0">9045 17702 8223,'-11'7'488,"5"-2"615,0-5 1497,6 0-1615,0-5-355,0 3-247,0-8 1,4 8-115,0-6 1,1 4-56,-1-3 0,-1 0 94,4 0-158,1-3 1,3 5-130,1-3 0,-1 3 72,0 5 1,1 0-160,-1 0 0,1 0 20,-1 0 0,-3 0-45,-1 0 1,1 5-166,3 3 1,-3 2 132,0 1 1,-1-3-421,5-1 315,-1 1 1,0 2 42,1-2 0,-1 1 89,1-6 0,-1 1 0,1-4 0,-5 0 213,1 0-161,-1 0 1,5 0 119,-1 0 0,1 0-62,-1 0 1,-3-4-212,-1 1 0,1-5-187,3 4 1,-3-3-393,0 3 0,-6-5 269,2 1 507,-3-2 0,-6-1 0,-1-1 0</inkml:trace>
  <inkml:trace contextRef="#ctx0" brushRef="#br0">9742 17348 7685,'0'-11'7,"0"-1"333,0 1-248,0 0 1,0 3 147,0 0 0,0 5 695,0-5-436,0 5 1,-1-2 201,-3 5-38,3 0-444,-9 0 1,3 2-36,-4 1 1,3 5 16,1 7 0,-1 3-25,-4 5 1,2 0-126,3 0 0,-2 4 120,5 4 0,0-2-332,4 2 1,0-5 129,0 5 1,0-6-307,0 2 0,0-4 52,0-4 0,5 1-92,3-5 1,2 0 139,1-3 0,1-5 7,-1 1 1,5-5 280,-1 0 1,0-1-88,-4-2 0,1 0 316,-1 0 0,4-5-124,1-3 1,3-4 190,-4-3 1,1 1-112,0-5 0,-4 0 44,4-4 1,-1 1-220,-4-1 1,2 0-143,-9 0 1,0-4 179,-4 1 1,0-6-26,0 2 0,-7-2-45,-4 1 1,-1 0-48,-3 4 1,1 0-25,-1 5 0,2 0-107,-2 3 0,-1 4-84,0 7 1,1 3-237,4 5 404,-1 0 0,1 5 283,-1 3 0,2 7-998,3 4 1,-2 8 779,5 3 0,-5 3 0,3 1 0</inkml:trace>
  <inkml:trace contextRef="#ctx0" brushRef="#br0">9993 17725 7882,'-6'0'3115,"1"0"-714,5 0-2291,5 0-418,-4 0-1467,9 5 1452,-3-3 1,0 3-1951,1-5 2273,0 0 0,3-5 0,0-2 0</inkml:trace>
  <inkml:trace contextRef="#ctx0" brushRef="#br0">10279 17257 7739,'-8'-10'140,"1"2"0,0-2 247,0 2 160,-4-2 1,9 3-179,-6-1 1,4 5 14,-3 0 1,3 1-54,-4 2 0,5 4-131,-5 0 1,4 9-89,-3-2 0,-1 8 113,-3 0 1,3 3-149,0 1 0,6-1-26,-2 1 1,3 0-95,1 0 0,0-5-225,0-3 1,1 1 149,3 0 0,2-5 16,6-3 0,3-6 98,0 2 1,5-3-162,-1-1 0,2-5 70,-2-2 0,2-5 85,-2-3 1,-1 1 7,1-5 0,-5 4 83,1-4 0,-2 4-93,-2-5 1,-4 5 12,-3-4 1,-3 4-197,-1-4 0,0 4 118,0-4 0,-9 1-125,-2-1 1,-3-1-160,2 4 1,1 2-194,-1 7 1,0 2 95,-4 5 0,4 0-82,-4 0 0,4 6 208,0 5 0,1 2 149,0 6 0,0-1 183,4 1 0,-2 3 0,5-3 0,-5 2 0,3 2 0</inkml:trace>
  <inkml:trace contextRef="#ctx0" brushRef="#br0">10199 17474 7739,'-5'6'672,"-2"-1"1,0-5 427,-1 0-676,6 0 0,-7 2-38,5 1 0,0 0-77,4 5 0,0-5 80,0 5 0,0 1-182,0 6 0,0-2 12,0 2 1,0-1-235,0 1 0,4-2 78,0 2 0,5-2-169,-2-2 1,3 3 80,2-2 1,-1 2-280,1-7 0,-1-2 139,1-1 1,-1 1 23,0-1 1,1 0 123,-1-4 0,1-2 242,-1-1 1,4 0 129,0-4 1,1-1-155,-5-4 1,-1 0-32,-2-3 1,1 2-87,-5-2 0,-1 1-138,-3-2 0,0 3 32,0-7 0,-1 5-230,-3-4 1,-2 4 54,-5-4 0,-5 5-68,1-1 0,0 2-558,3 2 1,1 1 324,0 2 1,-1 3-1198,1 5 661,-1 0-31,1 5 1065,5 1 0,-5 6 0,5-1 0</inkml:trace>
  <inkml:trace contextRef="#ctx0" brushRef="#br0">10553 17246 7726,'5'-12'375,"-4"1"1,9-1-6,-2 1 1,-2 3 360,2 1 0,-4 3-258,3-4 1,1 6-7,3-2 0,-3 3-106,0 1 0,-1 0-162,5 0 0,-1 1 38,1 3 0,-5-1-38,1 9 1,-6-2-112,2 9 0,-3-2 33,-1 5 1,-1-1-180,-3 5 1,-6 4-39,-5 0 1,-4-1-333,4 2 0,-4-1-19,3 4 1,0-4 218,1-4 0,3-2-102,1-1 0,1-5 75,6-3 1,-4-2 3,4-2 0,1-3 192,3-1 681,0-4-27,0 2 38,5-5 1,1 0 121,5 0 1,5 0-299,-1 0 1,1 0 30,0 0 0,-2 0-203,5 0 1,-4 0-141,4 0 1,-5 0-210,1 0 0,-2 0-404,-2 0 0,1 1-3403,-1 3 3871,-5-3 0,5 10 0,-5-5 0</inkml:trace>
  <inkml:trace contextRef="#ctx0" brushRef="#br0">12129 17086 7743,'-6'-2'-179,"2"-1"1,1 1 71,-1-2 1,3 2 1277,-3-2-85,3 3-47,1-4-283,0 5 0,0 5-454,0 2 1,0 9-67,0 3 0,1 7 105,3 5 1,-3 6-139,3 1 0,-2 5-22,-2-1 1,0 2-39,0 2 0,0-2-153,0-2 0,0-3-57,0-4 0,0-2-268,0-3 0,0-2-137,0-5 1,1-5 248,3-3 0,-3-2-33,3-2 0,1-3-281,-1-1-159,-1-4-118,-3 2 373,0-5 1,0-5-38,0-3 1,-1-2-759,-3-1 1236,3-1 0,-4-4 0,5-2 0</inkml:trace>
  <inkml:trace contextRef="#ctx0" brushRef="#br0">11946 17108 7809,'0'-11'91,"4"0"45,0-1 0,5 1 23,-2-1 0,7 1 277,2 0 1,3 3 141,-4 0 1,5 4-194,-1-3 1,4 4-32,4 0 0,1 6-184,2 5 0,-1 2-62,-2 2 1,-3 4 66,3 3 0,-8 0-104,-4 4 1,-4-3 19,-3 7 0,-3-2-213,-5 2 1,-3-3-138,-4 3 0,-2-3 140,-10-1 1,0-1-174,-4 1 0,0-5 119,0-3 0,0-3-467,1-5 1,0 2 119,3-5 0,3 0-64,4-4 0,2-5 584,2-3 0,-2-7 0,4-3 0</inkml:trace>
  <inkml:trace contextRef="#ctx0" brushRef="#br0">12814 16812 7833,'-5'-7'1071,"4"-3"-873,-9 9 1,7-4 159,-4 5 0,3 0 374,-4 0 1,1 1-303,-5 3 1,-1 7-109,-2 8 1,-1 8-115,-3 3 0,-2 5 0,6 3 0,-4 7-11,4 9 1,-4-2-152,4 1 1,-1-2-40,5 6 1,0-3-295,-1 7 0,4-2 259,1-2 1,4-5 32,0-3 0,1-4-112,2-7 1,5-1-343,3-11 0,3 0 220,5-7 1,0-3-86,3-4 0,1-5 269,-4 1 0,0-6-295,-1 2 0,-2-3 75,2-1 0,-2-1-570,-2-3 1,1-2 834,-1-5 0,1-1 0,-1 1 0</inkml:trace>
  <inkml:trace contextRef="#ctx0" brushRef="#br0">12928 17234 7773,'-11'-6'483,"0"2"-471,4-2 1438,2 4-1067,5-3 1,0 10 328,0 3 0,0 7-259,0 4 1,-4 4-178,1 4 0,-1-2-114,4 6 0,0-1-86,0 4 1,0-3 45,0-1 1,1-8 45,3 1 0,-2-4-286,6 0 0,3-3 95,5-4 0,4-6-225,-1-2 1,-1-3 91,1-1 1,0-5-14,4-3 1,-2-3 130,-2-4 1,3 1 39,-3-5 1,1 0-20,-1-4 0,-2 0-19,-6 0 0,-1 0-75,-2 0 1,-3 1 96,-5-1 1,0-4-317,0 0 1,-9 1 95,-2 3 1,-5-4-343,1 1 0,-3 0 46,-4 7 0,-3 4-90,-1 7 0,0-1 133,-4 6 1,0 4 148,-5 7 0,5 3 135,-1 4 1,6-1 202,-2 5 0,4 0 0,4 4 0,3-4 0,5 0 0,0-1 0,4 1 0,2 1 0,5-5 0,0 5 0,0-5 0,1-4 42,3-3 0,-2-6 90,6 2 1,-4-3 196,3-1 1,-3 0 46,4 0 254,-1 0 0,5 0-73,-1 0 1,4 0 52,1 0 0,4-3-200,-1-1 0,3-1-7,0 1 1,3 3-273,1-3 0,-2-1 31,3 1 1,-3-4-582,-1 5 1,0-5 317,0 4 0,-2-1-452,-2 1 0,1 3 125,-4-3 428,4-2 0,-7-1 0,3-4 0</inkml:trace>
  <inkml:trace contextRef="#ctx0" brushRef="#br0">13511 17291 7714,'-12'7'460,"1"-2"747,5-5-201,1 0-327,5 0-347,5 0 1,1 0-66,5 0 1,1 0-233,-1 0 1,1 0 57,-1 0 1,2 0-22,2 0 0,-2 0-118,2 0 0,-2 0-359,-2 0 1,1-2-770,-1-1 1,-3 1 74,-1-2 1099,-4-2 0,7 0 0,-4-6 0</inkml:trace>
  <inkml:trace contextRef="#ctx0" brushRef="#br0">13397 17440 7714,'0'6'212,"0"4"1,1-9-182,3 3 0,-2-2 953,6-2 1,0 0-424,3 0 1,4-2-114,0-2 1,6 3-100,-2-3 1,2-1-523,2 1 1,0-3-157,0 3 0,0-4-339,0 5 1,-1-6 501,1 1 166,-5 3 0,4-10 0,-5 2 0</inkml:trace>
  <inkml:trace contextRef="#ctx0" brushRef="#br0">13819 17097 7748,'0'-18'416,"0"3"9,5 2 1,2 3-64,4 3 1,-3 2 185,-1 5 0,1 0-176,3 0 0,1 0-50,-1 0 0,2 1-147,2 3 0,-2 2-13,2 5 0,-2 2 18,-2 2 1,-5-1 0,-2 5 0,1-4-141,-1 5 0,-1-1 77,-7 3 0,-2 3-229,-6 1 0,-4 0 73,-3 4 1,-3-3-98,-1 3 0,2-5 13,2 2 1,-2 1 18,6-1 0,0-4 12,3-4 1,2-5-182,3 1 255,2-3 25,5 0 0,1-6 339,3-2 1,2-3-155,5-1 1,2 0-4,2 0 0,2 0-91,2 0 1,2-1-116,-2-3 1,3 2 37,1-6 1,-4 6-161,0-2 1,-5-1-268,1 1 0,-6 0-585,-1 4 0,-5-4-1455,5 0 2446,-5 1 0,2-2 0,-5-2 0</inkml:trace>
  <inkml:trace contextRef="#ctx0" brushRef="#br0">14219 16914 7749,'0'-11'292,"-1"3"507,-3 1-557,3 4-126,-4-7 716,5 9 1,-2 2-334,-2 10 1,2 3 103,-6 9 0,5 4-170,-5 11 1,4 0 4,-4 8 0,5-3-92,-5 6 1,4-2 35,-3-1 1,4 3-328,-1 1 0,-1-4 14,1-5 0,1 0-49,3 1 0,0-3 121,0-4 1,3-6-604,1-3 0,1-7 12,-1-3 1,-1-4-772,4 0 57,-4-6 219,2-1 1,-4-5-606,3 0 275,-3 0 1275,4 0 0,-5-5 0,0-1 0</inkml:trace>
  <inkml:trace contextRef="#ctx0" brushRef="#br0">14470 17086 7700,'-7'-18'4,"-1"3"1,5 2 277,0 2 0,1 3 1178,2 0-415,0 6-23,0-3-572,0 20 1,0-1-38,0 13 0,0 3-7,0 4 0,0 2-139,0 6 0,-1 0 125,-3 3 0,3 0-196,-3-4 0,3 3-142,1-6 0,0 0 7,0-4 1,4-5-160,0-2 0,3-8-636,-3-4 1,4-2 64,-5-2-477,6-4 0,-6-2-255,4-5 294,-4 0 0,2-5 1107,-5-3 0,0-7 0,0-3 0</inkml:trace>
  <inkml:trace contextRef="#ctx0" brushRef="#br0">14619 17006 7704,'0'-12'7,"0"5"-2,0-1 1550,0 5-444,0-2-476,0 21 0,0 1-150,0 14 0,0 7 41,0 0 1,0 6-32,0 6 1,0-3-137,0 2 1,0-2-127,0-1 0,0-4-10,0 0 1,0-9-581,0 1 0,0-11-82,0 0 1,4-8-358,-1 0 1,5-6-626,-4-1-1074,0-6 442,-4 3 2053,5-5 0,-4-10 0,4-3 0</inkml:trace>
  <inkml:trace contextRef="#ctx0" brushRef="#br0">14413 17451 9429,'18'0'1052,"-3"0"1,-1 0-775,1 0 0,1-4-80,6 0 1,-1-3-695,5 3 0,-2-4 289,-1 5 1,0-5-1930,0 4 2136,-5-5 0,3 3 0,-3-5 0</inkml:trace>
  <inkml:trace contextRef="#ctx0" brushRef="#br0">14801 17417 8179,'-6'-5'965,"-3"2"-643,5-4-322,1 4 1738,3-2-689,0 0 74,0 4-321,0-4-711,5 5 0,-3 0 91,6 0 1,-1 0-1,5 0 1,-1 0-31,1 0 0,-1 0-87,1 0 1,-1 0 67,0 0-118,1 5 1,-2-3-278,-2 6 1,0-4 146,-4 3 0,0 1-236,-4 3 0,0 2 113,0 2 1,-5-1-17,-3 5 0,-3-1 31,-4 1 1,2 3 53,-2-3 1,6-2-12,1 2 0,2-5 42,-2 2 1,3-4 122,5 0 1,0-5-204,0 1 348,0-6-83,0 3 1,5-1 2,3 0 1,3 0-213,5-4 0,-2-1-175,5-3 1,-2 1-550,2-4 0,2 3 399,-6-4 0,0 2 487,-3-2 0,-1-7 0,0 2 0</inkml:trace>
  <inkml:trace contextRef="#ctx0" brushRef="#br0">15087 17017 7696,'0'-15'812,"0"0"1,0-4-302,0 3 0,0 5-31,0 3 115,0 6-213,0-3 0,0 15-53,0 5 0,0 8 122,0 7 1,0 2-339,0 10 0,0 0 42,0 4 1,0-1-157,0 1 1,0-4 64,0 0 1,0-7-548,0-1 0,0-4 40,0-7 0,1-6-203,3-2 0,2-3-693,6-4-491,-1-3 1830,1-5 0,-1-5 0,0-2 0</inkml:trace>
  <inkml:trace contextRef="#ctx0" brushRef="#br0">15327 16926 8051,'-7'11'674,"2"3"2,5 5 1,0 1-232,0 11 1,-3 3 259,-1 4 0,-4 4-229,4-4 0,-3 4-17,3-4 0,0 0-341,4-4 1,-4-3-278,1-1 0,-1-8-395,4 1-61,0-3 1,0-2-921,0-3 859,0-7 676,0-3 0,0-5 0,0 0 0</inkml:trace>
  <inkml:trace contextRef="#ctx0" brushRef="#br0">15053 17348 10486,'11'0'583,"1"0"-374,-1 0 1,2 0-195,2 0 0,1-1 65,3-3 1,3 3-107,-3-3 0,3-1-229,0 1 0,0-1-317,-3 1 1,1 2 255,-4-6 1,-1 6-461,-4-2 1,1 3 387,-1 1 0,-3 0-207,-1 0 1081,-4 0-443,2 0 0,-1 1 261,0 3 1,-1-2 123,-3 6 1,0 3 321,0 4 0,-3 6-192,-1-2 0,0 1 102,4-1 0,0 7-150,0-4 0,0 0-145,0-3 1,0-1-228,0 1 1,0 1 255,0-5-1200,0 1 256,0-5-321,0-5-402,0-1-950,0-5 2223,0-5 0,0-1 0,0-5 0</inkml:trace>
  <inkml:trace contextRef="#ctx0" brushRef="#br0">15487 16766 7754,'-4'-14'0,"0"2"0,0 4 702,4-4-336,0 6 1552,0 1-1198,0 5 0,0 6-23,0 5 1,0 6-158,0 6 0,0 5-6,0 2 0,5 4-125,3 5 1,-2-3-81,2 6 1,0 0 74,3 4 0,0 2-221,1-2 1,-5 2 2,1-6 1,-4 2-141,3 2 1,-4-2-194,1-2 0,-3-2-110,-1-6 1,0-5-445,0-2 1,-5-3-679,-3-1 1,1-6 608,-5-1 1,2-4-179,-9 0 0,1-5 948,-1 1 0,-7-6 0,2 3 0</inkml:trace>
  <inkml:trace contextRef="#ctx0" brushRef="#br0">15692 17268 7808,'12'0'353,"-1"0"0,1-3 311,-1-1 1,2 0-189,2 4 0,-1 0 16,5 0 0,0 0-69,4 0 0,0 0-168,-1 0 1,0 0-315,-3 0 0,1 0 16,-4 0 14,4 0 1,-7 0-213,2 0 1,-6 0-1390,-2 0-1219,-4 0 2849,2 0 0,-10-5 0,-2-1 0</inkml:trace>
  <inkml:trace contextRef="#ctx0" brushRef="#br0">15749 17371 7736,'-5'12'-476,"4"-6"1803,-4 4-474,5-9-447,0 4 1,5-1 71,3 0 0,6 0-134,1-4 1,5 0-274,-1 0 1,7-4 77,0 0 0,5-1-434,-5 1 1,5 2-284,-5-6 1,1 4 567,-4-3 0,0-1 0,0-3 0</inkml:trace>
  <inkml:trace contextRef="#ctx0" brushRef="#br0">16503 16663 7711,'-11'-5'167,"4"4"1,1-8 428,2 5 1,2 1-103,-6 7 0,0 3-27,-3 4 0,0 2-80,-1 2 0,1 3-130,-1 5 1,1-1-159,0 1 1,0 1 61,4 3 0,-2-3-82,5 3 1,0-3-25,4-1 0,5 0-129,3-1 0,2-4-29,2-3 0,4 1-139,3-5 0,3 2 62,0-9 1,5-1-15,0-3 0,4-3-13,0-1 0,2-9 52,1 2 1,-5-5 240,-2 1 0,1 1-98,-1-5 0,-6 4 127,-6-4 1,-2 0-4,-1-4 1,-6 4 129,-2 0 1,-4-4-156,-4-4 1,-2 1-40,-6 3 0,1-4-175,-1 1 1,-3 0 119,0 7 1,-6-1-147,2 5 1,2 3-50,-2 5 1,0 4-33,-4-1 0,0 8-115,0 4 1,4-1-211,0 5 0,6-3-335,2 6 894,-1 3 0,11-1 0,-4 6 0</inkml:trace>
  <inkml:trace contextRef="#ctx0" brushRef="#br0">16846 17029 8901,'11'0'2806,"-4"5"-2078,3-4-923,-9 4-743,4-5 951,-5 0 0,0-5 0,0-1 0</inkml:trace>
  <inkml:trace contextRef="#ctx0" brushRef="#br0">17177 16560 7743,'-1'-18'627,"-3"3"64,3 3 887,-4 5 29,5 2-1124,0 15 1,0 3-46,0 10 1,0 1-94,0 3 0,0 2-91,0 5 1,0 0-388,0 1 1,0-5 160,0 0 0,0 0 150,0 0 1,0-2 34,0-5 1,0-4-13,0 0 0,0-5-60,0 1 0,0-2-141,0-2 0,-6 1 0,0-1 0</inkml:trace>
  <inkml:trace contextRef="#ctx0" brushRef="#br0">16400 17280 7691,'-11'0'2370,"5"0"-1955,1 0 70,5-5 710,0 3-786,0-3 0,5 5 8,2 0 0,3 0-98,2 0 0,4 4 56,3 0 1,7 0-158,0-4 1,11 0-47,1 0 1,5 0-100,3 0 1,4 0 89,-1 0 1,6 0-401,-2 0 1,1 0 291,0 0 0,-3-2-196,-6-1 1,-4 1-25,-3-1 0,-3 0-107,0-1 1,-7 3-37,-6-3 0,-4 3-596,-6 1 219,-1 0 1,-5-1-147,-2-3 946,-8 3 0,-12-4 1,-8 5-1</inkml:trace>
  <inkml:trace contextRef="#ctx0" brushRef="#br0">16492 17668 7714,'-18'-11'9,"3"-1"0,6 1 566,1-1 1,6 5-224,-2-1 1,1 6 1207,0-2-1058,1 3 1,-4 1 256,2 0-556,-2 0 1,-6 8 25,1 4 0,0 7-74,-1 0 0,2 2 0,2 2 0,-1 0-20,6 0 1,-1 0-163,4 0 0,1-2-190,3-2 1,-2 2 146,6-6 1,0 0-203,3-4 0,1 1 119,-1-1 0,5-4 10,3-4 0,3-1 80,1-2 1,1-5 150,3-3 0,-3-3-29,2-5 1,-1 2-80,-3-5 1,0 4 70,-3-4 1,-3 0-39,-4-4 0,-6 4-45,-2 0 0,-3 0 5,-1-4 1,-1-1-14,-3-2 1,-2 1-94,-6-1 1,-4 2-183,-3 1 1,-3 5-325,0 3 1,-3 3 247,-1 5 0,2 2-238,-3 5 0,4 1 226,4 3 1,3 2-166,4 6 1,6 3 567,2 0 0,-2 5 0,-1-2 0</inkml:trace>
  <inkml:trace contextRef="#ctx0" brushRef="#br0">16732 17885 8554,'7'0'3681,"1"0"-2126,-1 0-904,0 0 0,-1 0 803,-2 0-1548,-3 0-1174,4 0 1403,-5 0 0,-5 0 0,-1 0 1</inkml:trace>
  <inkml:trace contextRef="#ctx0" brushRef="#br0">16937 17542 8066,'-5'-11'1335,"4"0"-520,-9-1 517,8 6-167,-3 1-531,5 5 0,-1 5-224,-3 2 0,3 7-116,-3 2 0,3 3-345,1-4 0,0 4 105,0-4 0,0 0-172,0-3 1,0-1 68,0 1 0,0-1-120,0 0 1,0-3-297,0 0 40,5-6 0,-3 7-38,6-5 151,-5 0 445,7-4 1,-4 0-81,6 0 1,-1 0 99,0 0 1,-3 4 8,0-1 1,-1 2-30,5-1 0,-1-2-68,1 1 0,-1 2 0,0-1 0,1 5-24,-1-1 0,-1-2-92,-2 2 1,1-1-99,-5 5 1,-1-1 43,-3 1 0,0-1-85,0 0 0,-5 1 33,-2-1 0,-3 1-252,-2-1 1,1 0-92,-1 1 0,1-6-205,0-2 0,-1-3-299,1-1 402,-1 0 0,2-1 602,2-3 0,-2-7 0,4-7 0</inkml:trace>
  <inkml:trace contextRef="#ctx0" brushRef="#br0">16937 17577 8051,'0'-18'195,"0"3"1,5 2 339,3 2 1,2 3-230,1 0 0,1 5 42,-1-5 1,2 5-285,2 0 1,-2 1 98,2 2 0,2 0-453,-2 0 0,0 0 191,-4 0 99,1 0 0,-1 0 0,1 0 0</inkml:trace>
  <inkml:trace contextRef="#ctx0" brushRef="#br0">17200 17508 9727,'0'12'1038,"0"-1"1,0 4-421,0 0 1,0 6-110,0-2 1,0 2-244,0 2 0,0-1-61,0-3 0,0 1-236,0-5 0,0 4 185,0-3-364,0-1 1,1-4 52,3 1-202,-3-6 191,4-1 1,-3-5-205,1 0 171,-1 0 182,8 0 0,-8 0 34,6 0 0,-2-1-32,2-3 1,-2 3 47,-2-3 0,1 1-31,3 0 5,2 1 0,-4-3 46,6 5 0,-5 0 7,1 0 0,-1 0 15,5 0 49,-1 5 0,1-2-96,-1 5 0,-1-5 18,-2 5 1,1-4 84,-5 3 1,3-3-108,-3 4 1,0-1 0,-4 5 0,0-5-31,0 1 1,-5 0-121,-3 3 1,-2-1 4,-1-2 0,-2 2-202,-2-2 0,1-3-327,-5-2 0,5-1 257,-2-2 1,4 0-562,0 0 1,1-2 285,0-1 0,-1-4 670,1-4 0,-1-6 0,1 0 0</inkml:trace>
  <inkml:trace contextRef="#ctx0" brushRef="#br0">17166 17531 8248,'0'-11'962,"3"3"-802,1 0 0,5 5 671,-1-5 1,2 5-277,1 0 0,2 1-46,2 2 1,-1-1-418,5-3 0,1 3-324,7-3 1,-3 2-201,3-2 0,-3 3-1403,-1-3 1835,0-3 0,-6 1 0,0-5 0</inkml:trace>
  <inkml:trace contextRef="#ctx0" brushRef="#br0">17554 17314 7710,'-10'-5'155,"2"-3"0,4-1 98,8 2 1,2-3 96,6 2 1,-5 2 1336,1-2-1075,0 1 1,3-4-231,1 4 0,-1-2-339,0 5 0,1-4 59,-1 5-20,1-1 1,-1 4 24,0 0 1,1 0-100,-1 0 0,-3 0-55,0 0 1,2 5-14,1 3 0,7-2-47,-7 1 0,3-3 84,-2 4 1,-1-4-89,1 3 1,3-4 9,0 1 0,4 1 34,-4-1 1,4-1 35,-3-3 0,0 0-9,-1 0 1,-6-3-21,3-1 46,-4-5 0,0 3 22,0-6-31,-6 1 1,2-1-259,-8 1 1,2 3-205,-6 1 1,0 0-249,-3 0 0,-4 2 158,0 5 0,-1 0-241,5 0 1,-2 3 815,-2 1 0,-3 10 0,-5-1 0</inkml:trace>
  <inkml:trace contextRef="#ctx0" brushRef="#br0">17565 17542 7954,'-10'-1'527,"3"-3"1,1 2 289,6-6 704,0 1-596,0-5 0,6 1-449,1-1 0,-1 1-56,2 0 1,0 0-170,3 4 0,1-3-150,-1 2 115,5 3-185,2-5 1,0 8 56,-3-1 0,-2 5-67,-2 2 0,1 5-212,-1-1 1,1 2 117,-1 1 1,0 2-177,1 2 0,-1-6 88,1 2 0,-1-2 19,1 3 0,0-2 37,3-3 0,-1-2 16,5-5 0,-3 0-12,3 0 1,-4-1-11,4-3 0,-5-2-263,1-5 1,-3 3 97,-5 0 1,-2-3-716,-5-4 0,0 0 21,0 3 970,-5 1 0,-1-6 0,-6-1 0</inkml:trace>
  <inkml:trace contextRef="#ctx0" brushRef="#br0">18388 17086 7688,'0'-8'149,"0"0"1,0 5 280,0-5 1,0 4 151,0-3 122,0 4 296,0-2-628,0 5 1,0 5-122,0 3 0,-5 8 13,-3 7 1,2 1 95,-2 7 1,0-5-170,-3 5 1,1-2-1,2 1 1,-1 2-93,5-5 0,1 1-136,3-2 0,0-3 21,0 0 1,5 0 44,2-4 0,3-3-255,2-1 1,3-3 83,0-4 0,6-3-6,-2-5 1,2 0 107,2 0 0,0-2 77,0-1 1,0-4-9,-1-4 0,0-4 22,-3-1 1,0-3-143,-7 4 0,2-5 77,-7 1 1,-2-3-109,-1-1 1,-3-1-35,-1-2 0,-1 1-125,-3-1 1,-2-2-17,-6 1 1,-3 1-128,0 3 1,-5 0-4,1 0 0,2 9 64,2 3 0,1 7-485,-1 0 533,2 3 1,-2 6-83,7 2 1,3 5-109,5 3 505,0-2 0,0 8 0,0-3 0</inkml:trace>
  <inkml:trace contextRef="#ctx0" brushRef="#br0">18707 17508 7699,'8'0'560,"0"0"1,-5 0 26,5 0 1585,-5 0-912,2 0-835,0 0 1,-4 1-138,3 3-449,-3-2-1808,-6 3 1253,4-5 716,-4 5 0,0-4 0,-2 4 0</inkml:trace>
  <inkml:trace contextRef="#ctx0" brushRef="#br0">18993 17017 7682,'-6'-11'7,"-3"3"494,5 0 816,0 6-803,4-3 1,0 10 32,0 3 0,-4 3-119,0 4 0,1 7-77,3 4 1,0 10-202,0-2 1,0 3 58,0-3 1,0 1-14,0-1 1,0-4-108,0 1 0,0-5-150,0 5 1,0-7-154,0-1 0,0-2-1202,0-5 41,0-1 0,1-8-96,3 1 1471,-3-5 0,9-3 0,-4-7 0</inkml:trace>
  <inkml:trace contextRef="#ctx0" brushRef="#br0">19107 17097 7694,'0'-11'0,"0"3"191,0 0 310,0 6 1222,0-3-1217,0 5 1,0 6-8,0 6 0,0 4-120,0 7 0,-1-2-142,-3-2 0,3 2-122,-3-6 0,3 2-188,1-2 71,5-3 0,2 4-159,9-9 1,-4-2-265,4-5 0,1 0 200,2 0 0,2-1 5,-2-3 1,2-1 90,-2-2 0,-1-7 40,1 2 1,-5-3 84,1 0 1,-3 1 190,-5-5 1,0 4-101,-4-5 0,-1 5-65,2-4 0,-4 1-202,-4-1 1,-3-1 129,-4 5 1,-2 0-388,-2 3 0,-1 6 40,-4 2 1,-1 3-101,2 1 1,1 5 183,-1 3 0,1 3-27,-1 4 0,3-1-585,4 5 925,1-5 0,0 8 0,-1-5 0</inkml:trace>
  <inkml:trace contextRef="#ctx0" brushRef="#br0">19107 17303 7701,'6'7'1049,"-2"1"0,-2-4-516,-2 3 0,0 1-67,0 3 0,0 1 103,0-1 0,1 2-123,3 2 1,-3-2-140,3 2 1,-2-2-205,2-2 1,-1-1 117,4-2 1,1 2-253,3-2 0,1-3 6,-1-2 1,0-1 16,1-2 0,3 0 38,0 0 1,4-2-114,-3-1 1,3-2-27,-4-3 0,0-2 44,-3 2 0,-2-2-44,-3-1 0,0-2 94,-4-2 0,-3 2-335,0-2 1,-5 1-81,-6-1 0,-7 2-261,-5-2 0,-1 2 128,-6 2 1,-4 0-239,-5 4 0,6 2 801,7 5 0,-3 0 0,-1 0 0</inkml:trace>
  <inkml:trace contextRef="#ctx0" brushRef="#br0">20717 16880 7757,'-6'-6'2501,"1"1"-2237,5 5 0,0 1 254,0 3 1,4 7-30,0 8 0,1 8 17,-1 3 0,-2 7-164,6 1 0,-1 4 1,5-4 0,-5 1-24,1-1 0,0-2-117,3 2 1,4-2 87,0-2 1,1-5-229,-5-2 1,-3-3-175,-1-1 0,-4-6-353,1-1-864,2-4 73,-5 0-1215,4-6 717,-5-1 1,-3-14 1043,-1-2 1,-4-7 709,4 3 0,-10-5 0,2 2 0</inkml:trace>
  <inkml:trace contextRef="#ctx0" brushRef="#br0">20569 16914 7757,'6'-11'0,"1"-1"124,-4 1 1,4 1 122,4 2 1,6-2 321,2 3 1,2 0-233,2 0 1,5 4 317,3-1 0,2-1-250,1 1 0,0 2-82,0 6 1,-1-2-147,-2 6 1,1 1-26,-6 6 1,-4-1-66,-7 5 1,-6 0-160,-2 4 0,-5 0-534,-2-1 0,-7 3 330,-8 1 1,-3-3-422,-4 0 0,-1-2 5,0-5 1,-4 1-188,1-5 0,0 1 243,7-10 636,-2 1 0,3 1 0,-5 2 0</inkml:trace>
  <inkml:trace contextRef="#ctx0" brushRef="#br0">21448 16572 7712,'-7'-12'1466,"-1"1"-1123,6 4-341,-3-3 0,1 10 909,0 0 1,-5 7-285,1 8 1,-3 4-111,-4 8 0,-3 7-227,-5 8 1,0 3-74,0 5 0,1 2-208,-1 5 1,4-4 201,0 1 1,4-1-13,-5 4 0,7 0 13,-3 0 0,9-9-1,3-2 1,3-5-13,1-3 0,2-1 12,6-11 1,1 1-105,10-4 1,0-5-664,4-3 1,-4-3-419,0 0 0,-4-6 974,4-2 0,-5-3-3562,1-1 1796,-2 0 1150,-2 0 616,1-5 0,-1-1 0,0-6 0</inkml:trace>
  <inkml:trace contextRef="#ctx0" brushRef="#br0">21494 17051 7674,'-5'-12'847,"2"-4"-417,-4 9-28,4 2 8,-2 0 0,1 10 445,1 2 0,-6 9-435,1 3 0,-2 3-21,-1 5 1,3-2-19,0 6 1,5-4-146,-5 3 0,5-5-239,0 2 1,1-4 103,2-4 1,5 1-257,3-5 0,2-1 44,2-6 0,3 1-140,0-5 1,5 0 132,-1-4 1,3-6-18,1-1 0,0-3 28,-1-2 1,-3 1 75,1-1 0,-7 1-168,3 0 0,-4-5 100,0 1 0,-6-4-230,-2 4 1,1-5-4,-1 1 0,-2-3-19,-5-1 1,-4-1-36,-4-3 1,-2 3-127,-2-2 1,-3 3-91,-5 4 0,0 2 233,1 6 1,-5 4 4,0 4 0,-4 6 364,0 5 0,-2 4 0,-1 3 0,2 1 0,5 3 0,1 3 0,7-3 0,2 1 0,2-1 0,7 2 0,5-6 0,1 5 0,2-2 0</inkml:trace>
  <inkml:trace contextRef="#ctx0" brushRef="#br0">21266 17211 7689,'16'7'0,"-3"-2"0,2-5 0,2 0 247,-2 0 1,5-2 71,-1-1 0,1 1 166,-1-1 1,7-3-132,-3 3 0,2-1 111,-2 4 1,-2-4-244,-1 0 1,0 0-138,-5 4 1,4-1-655,-4-3 0,1 3 427,-5-3 1,-1 2-781,-2-2 922,2 3 0,-9-10 0,4 5 0</inkml:trace>
  <inkml:trace contextRef="#ctx0" brushRef="#br0">21825 17108 7665,'-6'-5'1359,"1"4"-259,5-9-599,0 9 1,1-4-238,3 5 0,2 0-87,6 0 1,-1 0-83,1 0 1,3 0-183,0 0 1,0 0-505,-3 0 1,-1 0 439,0 0 1,1 0-39,-1 0 0,-4 1-60,-4 3 249,-1-3 0,3 4 0,1-5 0</inkml:trace>
  <inkml:trace contextRef="#ctx0" brushRef="#br0">21780 17246 7681,'-12'11'0,"2"0"126,2 1 1,0-5 700,4 1-409,0-5 0,5 5-112,3-4 0,2 0 110,6-4 1,3 0-104,0 0 1,6 0-520,-2 0 0,3-1-49,5-3 1,-3 1-276,3-4 1,-4 3 453,-4-4 76,-3 1 0,1-10 0,0 0 0</inkml:trace>
  <inkml:trace contextRef="#ctx0" brushRef="#br0">22065 16891 7736,'0'-11'729,"0"0"1,0-1-307,0 1 0,5 4-324,3 4 0,-2-2 273,2 1 0,-4-4 239,3 4 0,1 1-226,3 3 0,1 1-103,-1 3 0,0-2-228,1 6 1,-1-1 88,1 5 0,-5-1-95,1 1 0,0-1 3,3 0 0,-3 1-187,-1-1 1,-4 1-45,1-1 0,-3 1-167,-1-1 1,0 0 17,0 1 1,-5-1 122,-3 1 1,2-1 129,-2 1 0,1-2-17,-5-3 1,5 2 354,-1-5-38,5 5-101,-7-3 0,9 2 1,-3-1 53,3-4 1,1 3-113,0-2 0,1-3 74,3 3-115,2 3 1,6-2 27,-1 2 0,1 3-115,-1-2 0,0-2 64,1 2 0,-1 0-2,1 3 0,-1 0 46,1 1 0,-2-1 4,-3 1 1,2 3 85,-5 0 0,0 5-44,-4-1 0,-1-1-30,-3 1 1,-4-1-9,-7 1 1,1 1-105,-5-4 0,1-1-61,-1-4 1,-2-3-244,1-1 1,4-4-287,1 1 184,-3-3 0,5-1-1799,-2 0 2256,7 0 0,3-10 0,5-3 0</inkml:trace>
  <inkml:trace contextRef="#ctx0" brushRef="#br0">22499 16686 7725,'-5'-12'1987,"4"1"-1335,-4 5 0,5 2-103,0 8 0,0 7 79,0 8 1,0 8 25,0 3 0,-2 8-264,-1 4 0,0 6-47,-5 2 1,5 4-276,-5 0 1,2-2 32,-2 1 1,-1 0 50,5 5 1,-1-10-148,2-3 1,1-3-208,-2 0 0,3-4-434,1-7 1,1-3 37,3-6 0,-1-4-308,4-3 0,-4-6-284,1-1 1,-2-6-61,2 2 1250,-3-2 0,9-8 0,-3 0 0</inkml:trace>
  <inkml:trace contextRef="#ctx0" brushRef="#br0">22705 16880 7742,'-7'-6'1285,"2"1"1,9 7-816,0 6 0,0 1 36,-4 10 0,3 5 213,1 6 0,0 7-351,-4 1 0,0 5-106,0-1 1,0-1-203,0 1 0,-4-7 94,0-1 0,1-1-754,3-6 1,0-2-173,0-6 0,3-2-1914,1-6 1750,5-4 936,-2-2 0,4-5 0,0 0 0</inkml:trace>
  <inkml:trace contextRef="#ctx0" brushRef="#br0">22876 16926 7670,'0'-22'639,"0"3"1,0 3 129,0 4-40,0 6 308,0 1-82,0 20 0,1 4-366,3 15 1,-3 2-204,3 2 1,-3 3-265,-1 4 0,0-3 87,0 0 0,0-7-412,0 0 0,4-2-317,0-7 1,0 0-593,-4-7 1,0 1 203,0-5 0,0-3-1765,0-5 2673,0-4 0,0 2 0,0-5 0</inkml:trace>
  <inkml:trace contextRef="#ctx0" brushRef="#br0">22670 17257 7699,'-11'0'1003,"5"0"-574,1-5 1,11 2-96,5-4 0,3 3-147,9-4 0,-3 4-352,7-3 0,1 4-521,-1 0 1,3 1-365,-3 2 1,-2-4 1049,-6 1 0,3-1 0,-4 4 0</inkml:trace>
  <inkml:trace contextRef="#ctx0" brushRef="#br0">22979 17223 7778,'0'6'406,"1"-1"168,3-5 245,-3 0 874,9-5-884,-3 4 1,4-8-355,0 5 0,1 0 87,-1 4 0,1 0-145,-1 0 1,1 0-93,-1 0 1,0 0 2,1 0-315,-1 5 1,-1 2-85,-2 4 1,-3 1 137,-5-1 0,0 2-86,0 2 1,-9-1-471,-2 5 1,-8-1 297,0 1 0,-2 2-88,2-2 1,-1 2-437,5-2 1,0 1 258,3-5 0,5 0 121,-1-3 1,5-1 290,0 1 1,1-5 190,2 1 1,4-4-65,0 3 1,9-4-25,-2 1 0,8-3-314,0-1 0,1 0-251,-1 0 0,3-4-318,-3 0 0,1-3 844,-1 3 0,3-10 0,-4 1 0</inkml:trace>
  <inkml:trace contextRef="#ctx0" brushRef="#br0">23287 16880 7881,'0'-11'396,"0"3"-263,0 0 1,1 5 380,3-5 349,-3 5 847,10-2-1096,-10 5 1,4 3-251,-5 5 1,4 5 148,0 14 1,-1 1-158,-3 2 1,0 7-175,0-2 1,0 1-22,0-1 0,0-2-101,0-3 1,0 2-61,0-6 1,0 1-262,0-4 1,2 0-401,1 0 1,3-6-52,1-1 0,3-5-745,-2-3 0,-2-3 167,2-5 1290,0 0 0,3 0 0,0 0 0</inkml:trace>
  <inkml:trace contextRef="#ctx0" brushRef="#br0">23538 16823 7746,'7'-15'0,"-3"-1"0,-3 1 733,-1 4-593,0 4 1005,5 2 0,-4 16-297,3 4 0,-3 11-83,-1 9 0,0 5-325,0 10 0,-1-3-60,-3 2 0,3-6-338,-3-1 1,-1-9 63,1 2 0,0-5-642,4 0 1,0-2-219,0-5 0,0-4-651,0 0 1,0-9 521,0 2 883,0-8 0,0 6 0,0-4 0</inkml:trace>
  <inkml:trace contextRef="#ctx0" brushRef="#br0">23310 17200 7661,'4'0'1702,"-2"0"-1270,14 0 1,-2 0-231,1 0 0,3 0-223,4 0 0,1 0-94,0 0 0,1 0-324,3 0 0,-3 0-382,3 0 1,-3 0 403,-1 0 0,-4-4-66,0 0 0,-5-1 483,1 1 0,-3 3 0,0-9 0,-6 7 0,-2-4 4,-3 4 101,-1-2 1377,0 0-617,0 4-55,0 6 1,0 4-264,0 10 0,0-4-67,0 4 1,-4 0-149,1 4 1,-1 0-31,4 0 0,0-1-202,0 1 0,0-5-42,0-3 0,0 2-620,0-2 1,0-4 250,0-3-1942,0-5 2253,0 2 0,-5 0 0,-2 1 0</inkml:trace>
  <inkml:trace contextRef="#ctx0" brushRef="#br0">23710 16629 7718,'0'-22'1783,"0"3"-1364,0 3 1,5 9-227,2 4 0,4 3 193,0 3 0,-3 5 522,-1 7 1,5 7-356,3 4 1,4 10-177,-4-2 0,4 11-58,-4-4 1,6 10-375,-2-5 1,-3 6 84,-1-3 0,-3 5 40,-5-5 0,2-1-134,-5-6 1,0 1-177,-4-4 0,-4-1-525,0-4 1,-8-5-223,0-2 1,-6-3 399,3-1 0,-4-6 587,4-1 0,-3-2 0,4-2 0,0 0 0,-1-3 0</inkml:trace>
  <inkml:trace contextRef="#ctx0" brushRef="#br0">24121 17006 7695,'1'-10'687,"3"2"0,2-1-598,6 5 1,3-1-186,0 1 1,2 3 769,-2-3 0,-1 3-208,5 1 0,-4 0-440,4 0 1,-4 0-216,4 0 32,-5-5 1,3 4 131,-6-3 25,-4 3 0,3 1 0,-4 0 0</inkml:trace>
  <inkml:trace contextRef="#ctx0" brushRef="#br0">24029 17188 7680,'0'7'0,"6"-2"251,1-5 1,7 0 264,1 0 1,2 0 413,-2 0 1,4 0-711,8 0 0,-2 0-324,6 0 1,-1-4 93,4 0 0,1-1-131,-1 1 1,-5 3-1606,-2-3 1746,-3-2 0,-1 0 0,-1-6 0</inkml:trace>
  <inkml:trace contextRef="#ctx0" brushRef="#br0">24555 16994 8203,'-8'5'1025,"1"3"0,0 2-818,0 2 0,-3 4 253,2 3 1,-1 3-130,1 0 1,3 4-230,5-3 1,0 6 22,0-6 1,2-2-93,1-2 1,4-5-94,4 1 1,6-2-26,2-1 1,2-2-150,2-3 1,4-2 142,-1-5 0,5 0-48,-4 0 0,3-5 159,-3-2 1,-1-3 69,-3-2 0,-1 1-37,-3-1 1,0-3 154,-8 0 0,2-5 107,-9 1 0,3-7-73,-3 0 1,-1-6-22,-7 1 1,-3 2-70,-4-1 0,-5 1-22,-3-2 0,-3 3-58,-1 5 1,0 6-6,0 1 0,-1 9-147,-2 3 1,-2 8-257,-3 3 1,-2 9 172,3 3 163,2 7 0,-5 8 0,4 7 0</inkml:trace>
  <inkml:trace contextRef="#ctx0" brushRef="#br0">21266 5825 7721,'-5'-7'360,"3"2"1,-4 10 330,2 3 0,-6 8-246,-5 7 0,-9 6-45,1 10 1,-8-1-134,1 7 1,-7 0-424,18-19 1,0 1 0,-20 21 302,1 2 0,7-7 51,1-1 1,4-5-325,3 1 1,4-3 164,0-1 0,9-6-486,-1-5 0,3-1 160,1-7 0,2-4-304,5-3-387,0-5 310,0 2 668,0-5 0,0 0 0</inkml:trace>
  <inkml:trace contextRef="#ctx0" brushRef="#br0">20934 5973 7721,'-5'-13'898,"4"-2"-261,-4 9-417,5 0 1,-1 0 278,-3 6-306,3 0 0,-8 7-1945,5 4 1752,0 6 0,4 6 0,0-1 0</inkml:trace>
  <inkml:trace contextRef="#ctx0" brushRef="#br0">21346 6601 7721,'-16'0'2399,"1"0"-1859,5 0 0,4 0 173,2 0 1,1 0-570,-4 0 1,3 0-1030,-4 0 631,6 0 254,-3 0 0,10 5 0,1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5.8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2433 15293 7893,'-7'-6'25,"2"5"478,5-4 366,0 5 1,4 1-608,0 3 1,3 3 133,-3 4 1,5 5-188,-1 3 0,2 3 33,1 1 1,-3 1-160,0 3 0,-2 2 95,2 5 1,0 0-137,-4 1 0,0-1 76,-4 0 0,0-3-93,0-1 1,0-1-76,0 2 1,0-5-226,0-7 1,0 2-121,0-6 0,0 0-366,0-3 0,0-5-1419,0 1 1216,5-6 964,1 3 0,6-5 0,-1 0 0</inkml:trace>
  <inkml:trace contextRef="#ctx0" brushRef="#br0" timeOffset="1">3027 15350 7903,'6'-17'317,"0"4"40,-2-2 0,-1 3-207,4 0 0,1 2-65,3 2 939,1-2-354,-6 9 103,4-9-462,-9 9 1,-2 1-315,-10 7 1,-1 3 26,-3 2 1,-1-1-105,0 1 0,-4-1 136,1 0 1,3 1-96,0-1 0,0 1 36,1-1 1,-1 2-102,5 2 0,1-2 91,2 2 0,-1-2 23,5-2 0,1 0 29,3 1 0,0-1-34,0 1 0,9-2 1,2-3 1,7 4 7,-3-4 0,5 3-1,-1 2 0,3-5-54,1 1 1,0 0 43,-1 3 1,1 2-32,0 2 1,-1-2 25,-3 2 1,1 3 27,-5 1 0,-3 2-26,-5 2 1,-4 4 1,1-1 0,-10 6 68,-5-1 0,-9-2 137,-7 1 1,-8-1-121,0 2 1,-5 1-190,2-6 0,-2 1-103,2-4 1,8-5-667,-1-3-617,11-8 1048,4-2 440,14-15 0,4-2 0</inkml:trace>
  <inkml:trace contextRef="#ctx0" brushRef="#br0" timeOffset="2">4785 15304 7941,'0'-11'17,"0"-1"331,0 1 139,0-1 54,0 1 252,0-1-141,-5 6-220,4 1 0,-4 6-43,5 3 1,0 6 4,0 5 1,1 10-127,3-3 1,-1 9-67,4-1 0,1 7-32,3 1 1,-3 5 27,-1-1 0,-4 3-223,1 0 1,1 1 97,-1 0 1,-1-4-279,-3-1 0,0-8 120,0 2 0,0-10-827,0-2-139,0 0-504,-5-11 531,4 0 329,-4-7 1,1-10-130,0-3 0,-4-6 62,0-1 762,-2-5 0,-7 2 0,0-5 0</inkml:trace>
  <inkml:trace contextRef="#ctx0" brushRef="#br0" timeOffset="3">4580 15555 7941,'-4'-24'-244,"0"-3"1,0 7 96,4-3 1,0 8 617,0 0 1,5-2-16,3 2 0,7 0 51,4 3 0,3 1-115,1 0 1,1-2-41,2-2 1,4 2-186,4-2 1,1 6-135,4 1 1,1 1-55,6-5 1,2 2 104,-2 3 1,1 1-35,-9 6 1,-5 0-42,-7 0 0,-7 6-149,-3 1 0,-5 3-4,-3 2 1,-5 3-17,-6 0 1,-10 5 178,-10-1 1,-1 3 2,-6 1 0,-5 0-200,-3 0 1,-4-1 61,4 1 0,2-1-267,5-3 0,-1 1 90,6-5 0,4-1-343,7-6-275,2 2-287,7-9 1198,1 4 0,10-5 0,1 0 0</inkml:trace>
  <inkml:trace contextRef="#ctx0" brushRef="#br0" timeOffset="4">5471 15270 8421,'-9'-10'1624,"-3"2"-1297,3 3 260,4 5 1471,5 0-1826,0 5 0,0 6 169,0 8 0,0 8-127,0 3 1,0 3 18,0 2 0,4 0-105,0 3 0,4-1-14,-5 5 0,5-1-115,-4 1 0,3-1 115,-3-6 0,4 0-601,-4-8 0,-1-4 256,-3-4 1,4-5-2071,0 1-8,0-7-420,1 2 2669,-4-9 0,4 4 0</inkml:trace>
  <inkml:trace contextRef="#ctx0" brushRef="#br0" timeOffset="5">5745 15338 7864,'-12'-18'0,"1"3"1935,5 3-666,0 5-728,6 2 1,4 6-213,0 3 0,5 4 51,-1 7 0,-2 3-37,2 5 0,-5 1-118,5 2 0,-4 4-162,3 4 0,-4 4 126,1 0 1,-3 1-87,-1-1 1,0-1-78,0 5 1,0-1-181,0 1 0,0-4 70,0-8 1,1 2-92,3-6 1,-1-4 50,4-7 0,5-2-16,3-2 1,5-3-8,-1 0 1,3-6 61,1 2 0,2-4-182,5-4 1,1 2 7,7-6 1,-4 0-17,-3-3 1,0 3-136,-4 1 1,0 3-403,-4-4 0,-6 4-429,-1-3 1241,-4-1 0,0-3 0,-1-1 0</inkml:trace>
  <inkml:trace contextRef="#ctx0" brushRef="#br0" timeOffset="6">6373 15361 7893,'-7'-18'0,"-1"2"0,4 4 2522,0 6-1100,4 1-514,0 5-577,5 5 0,-2 3 79,4 7 0,-4 3-64,1 4 0,1 5-286,-2 0 0,1 8 53,-4 0 1,0 3-23,0 0 1,0 1 96,0 3 1,0 1-7,0-5 1,0-1-273,0-7 1,5 2 42,3-5 0,2-1-11,2-3 0,4-5 59,3-3 0,6-3-51,2-5 1,9 2-96,-2-5 1,8 0-293,0-4 0,2-1-259,2-3 1,-6-1 307,-2-3 0,-2-2 388,-2 2 0,0-7 0,1-3 0</inkml:trace>
  <inkml:trace contextRef="#ctx0" brushRef="#br0" timeOffset="7">8429 15327 7857,'-46'-5'0,"7"0"-665,4-3 0,9 2 399,10 2 0,6 1 266,10-4 0,0 3 0,0-4 0,0 5 0,0-5 863,0 5-192,0-2-218,0 5 1,0 5-78,0 3 0,0 7 10,0 4 0,4 0-103,0 4 0,0-3-65,-4 7 0,4-2-74,-1 2 1,6-2 63,-1 6 1,3-4-187,4 3 0,3-3 52,5 3 1,0-4-254,0 0 1,3-6-52,1-1 1,4-5-149,-5 2 1,6-5 57,-2-3 0,0-2-250,0-2 0,-5-3 147,2 3 0,-7-3-205,-1-1 1,-5-4 87,2 1 540,-4-6 0,-5 2 0,-2-4 0</inkml:trace>
  <inkml:trace contextRef="#ctx0" brushRef="#br0" timeOffset="8">8200 15578 7823,'-5'-6'0,"4"-8"-156,-3 2 0,5 2-158,7 3 0,8 0 294,11 0 0,4-7 110,-5 2 0,6-2 96,-2 3 0,3-1-90,2 1 0,-1 3 27,0 1 1,-3 0-298,-1 0 0,-5-2-434,2 5 0,-8-1 364,-4 1 244,-7 3 0,2-9 0,-4 3 0</inkml:trace>
  <inkml:trace contextRef="#ctx0" brushRef="#br0" timeOffset="9">8314 15258 7872,'0'-17'-535,"3"0"-66,5 6 0,4-1 601,11 1 0,4-1 0,-1 1 0,6-4 0,-1-1 0,5 1 0,2 4 0,6-1-30,-3 1 0,4 1 102,1 2 0,-6 3 13,-2 5 1,2 0-18,-2 0 1,-2 1 92,-5 3 0,-4 3-58,-8 4 1,-2 2 82,-1 2 1,-8 0 68,4 8 0,-7-1 202,3 8 1,-2 0 212,2 5 0,-2 3-195,-2 0 1,-2 5-335,6-1 0,-6 2-253,2 2 0,1 0-5,-1-1 1,4-5 58,-5-6 1,6-2-159,-1-10 1,-3 3-105,-1-10-59,2 0 0,-5-7-1749,3-1 1477,-2-4 1,-8 2 776,-1-5 1,-5-5-127,-3-3 0,-3-2 0,-4-1 0,-1-1 0</inkml:trace>
  <inkml:trace contextRef="#ctx0" brushRef="#br0" timeOffset="10">8920 15624 7872,'6'-5'-669,"-1"3"1,0-6 401,3 4 0,3-4 267,4 4 0,1-3-25,7 3 0,-3-5 90,6 1 0,6 2 154,-1-2 0,4 5-99,-4-5 0,3 5-36,4 0 1,-2-2-12,2 1 1,-8-4-325,-3 4 0,-3-1 37,-1 1 0,-6 3-175,-1-3 389,-9-2 0,-7 0 0,-6-6 0</inkml:trace>
  <inkml:trace contextRef="#ctx0" brushRef="#br0" timeOffset="11">8931 15224 7873,'0'-11'0,"0"-1"0,0 1 0,6-1-311,6 1 1,6 3 410,8 1 1,5 3 430,7-4 1,4 2-165,7-2 0,-1-1-302,6 6 0,-5-5-340,4 4 0,0-3 259,0 3 0,-4 0-995,-7 4 1,-4 0 186,-7 0 824,-3 0 0,0 0 0,1 0 0</inkml:trace>
  <inkml:trace contextRef="#ctx0" brushRef="#br0" timeOffset="12">9776 15190 7883,'-5'-12'-95,"-2"1"1,1-1-378,3 1 1775,1 5-218,2-4-609,0 8 1,5 4-73,3 9 0,2 7 137,2 8 1,-5 4-159,1 4 0,-2 5-17,2 3 1,1 2-165,-5 2 1,-1 0-1,-3 0 1,0-2-191,0-2 1,0-3 94,0-5 0,-1-4-407,-3-4 0,3-3-869,-3-4-1113,-2-2 1454,5-6 0,-6-5-1223,3-2 2051,-2-3 0,-5-11 0,-1-2 0</inkml:trace>
  <inkml:trace contextRef="#ctx0" brushRef="#br0" timeOffset="13">9708 15498 7883,'7'0'444,"1"0"1,1 0-48,6 0 0,3 0 13,5 0 1,1 0-14,2 0 1,4 0 31,4 0 0,1-1-179,3-3 0,-2 3 0,2-3 0,-6 1-607,-2 0 0,-4 1 272,0-1 1,-7 0-2064,-3-1 1108,-4 3 1040,-5-9 0,-7-2 0,-7-5 0</inkml:trace>
  <inkml:trace contextRef="#ctx0" brushRef="#br0" timeOffset="14">9719 15190 7835,'-6'-5'0,"1"-2"872,5 1 1,14-3-266,5 5 0,10-3-186,1 3 1,3-5-152,2 1 0,-1-1-16,0 2 1,0-2-81,1 5 1,-2-1-71,-3 1 1,2 3-814,-5-3 0,3 2 262,-3-2 447,-1 3 0,-3-10 0,0 5 0</inkml:trace>
  <inkml:trace contextRef="#ctx0" brushRef="#br0" timeOffset="15">10439 15144 7877,'-12'-6'1576,"6"1"1,6 5-1363,8 0 1,-2 5 102,1 2 0,-3 5 15,4 3 1,-6 4 143,2 8 1,1 1-202,-1 2 1,0 7-53,-4-3 0,0 7-90,0-3 0,1 5-110,3-1 1,-1-3-57,4-1 1,-3-2 83,4-2 0,-1-5 33,5-2 0,3-8 18,0-4 1,5-2-120,-1-2 0,3-1 12,1-2 1,1-3-99,3-5 1,2 0-106,5 0 1,0-1-296,1-3 1,-2 1-875,-3-4 0,-2-1 609,-5-3 0,-7 3-1181,-4 1 1949,-6-1 0,-16-3 0,-3-1 0</inkml:trace>
  <inkml:trace contextRef="#ctx0" brushRef="#br0" timeOffset="16">10473 15567 7834,'-6'-12'1111,"6"5"-775,7-1 1,7 5 80,1 0 0,9-4-120,-1 0 0,8 0 98,-1 0 1,3 3-153,2-4 0,-1 4-157,0-3 0,3 3 58,-3-4 0,2 5-173,-10-5 0,-3 4-1089,-4-3 0,-9 3 118,2-4-855,-8 1 1855,1-10 0,-16 4 0,-1-3 0</inkml:trace>
  <inkml:trace contextRef="#ctx0" brushRef="#br0" timeOffset="17">10519 15144 7834,'-23'-1'352,"0"-3"318,10 3-61,3-9 0,18 4-372,7-1 0,4-2-383,11 5 1,2-3 103,6 3 1,-1-1-152,5 1 1,0 3-57,3-3 1,6 3-115,3 1 1,1-2-179,2-2 1,-3 3 127,-1-3 1,-5 3-154,2 1 1,-8 0 565,-4 0 0,2 0 0,1 0 0</inkml:trace>
  <inkml:trace contextRef="#ctx0" brushRef="#br0" timeOffset="18">11626 15110 7834,'0'6'320,"-1"0"103,-3-2 0,-2-2 207,-5 1 1,-1-1-144,1-2 1,-1 0 57,1 0 0,-6 0-69,-2 0 1,-1 5-128,1 2 0,-3 5-197,3 3 1,2-1-20,-2 5 1,5 5-116,-2 7 0,5 2 75,3 1 0,0 4-152,4 0 0,1 4-99,7-4 1,2 4-437,6-4 0,6-4-38,4-3 0,6-7 306,7-1 0,0-6 151,3-5 1,1-6 33,3-2 1,3-3 73,-3-1 1,-2-5-35,2-3 0,0-2 104,4-1 1,-2-2 238,-2-2 1,-3 1-114,-4-5 1,1 0 332,-1-4 1,0 0-187,-8 0 1,-4-1 95,-4-2 0,-5 0-42,1-4 0,-7 4-33,-5 0 1,-1 3-102,-2 4 1,0 2-4,0 6 0,0 3 184,0 1-220,0 4 0,-5 3-180,-3 8 0,2 6 93,-2 1 1,4 9 71,-3-1 0,4 4-177,-1-1 1,3 2-188,1 3 1,0-2 33,0-3 0,1-1-112,3 1 0,-1-7-341,4-4 0,-4-2-1827,0-1-290,-1-6 2758,-2-1 0,-5-10 0,-2-1 0</inkml:trace>
  <inkml:trace contextRef="#ctx0" brushRef="#br0" timeOffset="19">11889 15304 7866,'-11'-18'717,"4"2"1,5 4-288,9 1 1,7-1 259,13 1 0,2 0-441,5-1 0,5-3-23,-1 0 1,4-1 163,-4 5 1,3 0-160,-2-1 0,2 1-167,-3-1 0,6 5 22,-3-1 0,4 2-176,1-2 0,-6 2 73,-2 2 1,-7 3-165,-5-3 1,-2 3 111,-1 1 0,-5 0 92,-3 0 1,-2 1 146,-2 3 0,0 2-104,-4 6 0,2 4 376,-5 3 1,3 4-118,-3 4 1,0 2 29,-4 5 0,0 2-231,0 2 0,4 1-122,0 3 0,0 2-27,-4-2 0,0-6-373,0-2 1,1-4-30,3 1 1,-3-7-129,3-5-110,-3-5-692,-1 2 238,0-9 1,-1-2 339,-3-5 0,1 0 779,-4 0 0,-1-5 0,-3-2 0</inkml:trace>
  <inkml:trace contextRef="#ctx0" brushRef="#br0" timeOffset="20">12860 15258 7866,'0'-23'0,"0"2"418,0 2 0,0 2 344,0 6 7,5 5-410,1 0 0,6 12 1,-1 1 1,-3 12-91,-1 4 1,1 8-1,3-1 0,1 3-48,-1 1 1,1 2-27,-1 2 0,1-1-201,-1 4 0,4-4 114,0 1 1,2-3-368,-2-5 0,-2-3 226,2-8 0,-1-3 142,1-4 1,-2-6-43,2-2 1,-2-3 83,-2-1 0,-1-1 248,-2-3 0,2-7-111,-2-8 1,1-3-53,-2-1 1,3-5-97,-2-2 0,2-4-149,2-5 0,-1 3-7,0-6 0,1 0-322,-1-4 0,1 2-20,-1 2 1,-1 4-235,-2 7 1,2 5 97,-2 7 0,-2 2-187,2 6-231,-1 4 0,5 2 221,-1 5 1,-3 2 19,-1 1 0,5 3 46,3 1 624,0 3 0,2-3 0,0 4 0</inkml:trace>
  <inkml:trace contextRef="#ctx0" brushRef="#br0" timeOffset="21">13648 15167 7784,'-11'-12'201,"4"1"211,2 0 481,5 4 245,0 2 0,0 6-648,0 3 1,-1 5-172,-3 10 1,1 2 2,-4 9 1,4 0-155,0 5 1,1 3-100,2 0 0,0 4-93,0-4 0,5 5-72,3-1 1,2-4-452,2-4 0,4-2 284,3-9 0,3 1 80,0-9 1,3-4 18,1-3 0,0-5 24,4 0 0,-1-1-151,2-2 1,0-2-154,-4-1 1,0-4-29,-4-4 0,-2 1-208,-2 2 1,-2-2 679,-6 2 0,-5-7 0,0-3 0</inkml:trace>
  <inkml:trace contextRef="#ctx0" brushRef="#br0" timeOffset="22">13637 15521 7810,'-7'-10'1505,"2"2"-881,5-7 1,9 6 194,2 1 0,8 5-437,0-5 1,3 0-32,1-3 0,0 1-28,0 2 0,3-2-77,1 2 1,5 2-502,-2-1 1,-2 3 218,-1-4 0,-1 4-1181,-3-3 1,-3 3 180,-8-4 0,-2 4 1036,-2-3 0,-3-1 0,-5-3 0</inkml:trace>
  <inkml:trace contextRef="#ctx0" brushRef="#br0" timeOffset="23">13648 15155 7803,'-6'-22'0,"2"0"0,8 3 0,7-1 1471,8 5 1,6-5-685,2 5 1,5-4-361,-2 4 0,5-4-240,3 4 1,-2-1-225,6 5 1,-4 0-259,4-1 0,-1 6-570,1 2 0,-2 3-444,-2 1 1,-2 0 647,2 0 1,-2 0 660,-2 0 0,0 5 0,0 1 0</inkml:trace>
  <inkml:trace contextRef="#ctx0" brushRef="#br0" timeOffset="24">14767 14938 7803,'7'0'561,"3"0"173,-3 0 0,0-1-76,0-3 0,1 3 151,3-3 0,-4 2 558,-4-2-406,4 3 1,-2 2-496,2 10 1,0 2-189,-3 6 1,-3 5-382,3 7 1,-4 3 115,-4 4 1,-2-1-189,-6 5 0,-1-4-413,-2 4 1,3-4-909,-4 4 1,5-9 286,3 1 1,2-7 1208,2-1 0,3 3 0,-4 1 0</inkml:trace>
  <inkml:trace contextRef="#ctx0" brushRef="#br0" timeOffset="25">14790 15658 7803,'0'11'3557,"0"1"-878,0-1-1302,0-4-1301,0 3 0,0-8-1144,0 6-1188,0-6 2256,0 4 0,-10-1 0,-3 1 0</inkml:trace>
  <inkml:trace contextRef="#ctx0" brushRef="#br0" timeOffset="26">13774 9468 8328,'6'-1'0,"-2"-3"-326,2 3 0,-3-5 93,4 6 657,-4 0-192,7 0 1,-8 0-132,6 0 0,-4 0 242,3 0-237,1 0 1,4-1-3,-1-3 0,0 3 23,1-3 0,-1-2-50,1-2 1,-1 2 48,0-2 1,2 2-9,2-2 0,-1-2-171,5 3 1,-5-3 95,2-2 1,0 4-97,-1 1 0,4-1 119,-3-3 1,3-1-161,-4 1 0,4 0 139,-4-1 0,2 5-55,-2-1 1,-1 0 30,5-3 0,-5-1-13,1 1 1,3-4 115,1 0 0,2-1-61,2 5 0,0-2-16,0-2 1,0 2-2,0-2 1,-1 2-38,1 2 1,0-2 41,0-2 1,4 2-25,-1-2 1,1 1 13,-4-1 0,0 2-12,-1-2 0,5-1-15,0 0 1,1 0 9,-2 1 1,0 1 36,4-5 1,-3 3-26,3-3 0,-3 4 39,3-4 0,-3 5-37,3-1 0,-4-2 25,0 2 1,2-4-22,-1 4 0,0-2-3,-5 2 0,1 3-16,0-4 1,4 0 24,-1 1 1,6-6-60,-1 2 1,2 1 45,1-1 1,0 2-84,0-2 1,1-3 37,-1 3 1,-1 1-6,-3-1 0,3 4 9,-2-4 1,-2 5-5,1-1 1,-3 1 2,4-1 1,-1 2 4,4-2 0,-2-2 40,2 2 1,-6-2-36,6 2 0,-2 1 82,2-5 1,1 1-72,-1-1 1,2-2 69,2 2 0,-3-1-39,3 0 0,-1-1 1,1 2 1,1 1-50,3-1 1,-1 0 40,-3-4 0,-1 4-17,5 0 0,-4 0-169,4-4 1,-1-1 184,5-3 0,-3 6-12,3-6 0,-2 6-12,10-6 0,-5-1-17,4 1 1,-3-4-2,3 0 1,-24 15-1,-1-1-179,3 0 0,-1 0 1,1 0-1,0 0 169,0 0 0,-1 0 0,25-18 0,-27 18 1,1 0-1,26-17 15,-27 16 1,1 1 0,2 0 0,0 0 7,1 0 1,1 0-1,-1 0 1,0 0-13,3 0 1,-1-1 0,-2 1-1,1 0 66,1 0 0,0 0 0,1 0 0,-1 0-59,-2 0 1,0-1-1,2 1 1,1-1 2,1-1 0,0 0 0,0 1 1,-1-1 1,3-2 1,0 0 0,-1 1 0,-1-1 2,2 1 1,0-1 0,0-1 0,0 0-39,2 3 1,0 0 0,2-2 0,0 1-190,0 1 1,-1-1 0,2-1-1,-2-1 190,-1 1 1,0 0 0,2-1 0,1-1-259,1-2 0,0 0 0,0 2 1,1-1 276,-2 0 1,1-1-1,1 0 1,-1 0 40,-2 3 1,0-1 0,2-3 0,1 0 4,-2 2 1,1 2 0,0-2 0,0 1 20,-2 2 1,-1 0 0,2-1 0,-1 0-50,-2 1 0,0 0 1,2-1-1,0-1 72,2 0 0,0 1 1,0-1-1,1 1-56,-3 1 0,-1 0 0,2 0 0,-1-1 0,0 3 0,0 0 1,0-3-1,0-1 4,0 2 1,0 0 0,0-2 0,-1 0-129,-2 4 1,-2 0 0,1-2 0,-1-1 111,1 1 0,0 0 0,-1-1 1,-1 1-7,2 0 0,0 0 0,-2-1 0,-1 1-10,1 2 1,0 0 0,-1-2 0,-1 0-10,-2 2 0,1 0 0,0-2 0,0 0-7,-3 2 0,0 0 1,1 0-1,-1 1 105,27-13 1,-28 15 0,-2-1 1,27-13 1,-5 0-23,-7 3 0,1 0 105,-5 8 1,-5 3 250,-6 1 0,-1-1-373,-3 5 1,3-3 635,-7 6 1,-3 2-608,-1-2 1,-2 5 356,-1-5 0,-1 5-295,0 0 387,-4 1-427,-2-3-161,-5 4-718,0-4-2607,0 5 3384,-5 5 0,-7 1 0,-5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5.9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2364 11946 8790,'0'13'825,"0"2"0,0 3-602,0 5 1,0 5-39,0 2 1,0 8 13,0 4 0,0 4-91,0 3 1,0 3-350,0 5 1,0 0 302,0 1 1,0-1-62,0 0 1,0-1 80,0-3 0,0-7-145,0-8 1,4-8 47,0-3 0,1-4-138,-1-4-163,-3-3-564,4-4-681,-5-6 1133,0-1 0,0-6-217,0-3 645,0-2 0,-5-11 0,-1-1 0</inkml:trace>
  <inkml:trace contextRef="#ctx0" brushRef="#br0" timeOffset="1">2250 12106 7998,'0'-23'0,"0"0"210,0 6 0,0 0-6,0 6 814,5 4-308,-4-3-387,9 4 1,-3-2-72,4 1-66,1 4 0,3-2-172,0 5 0,2-4 45,-2 0 0,3 1-110,4 3 0,1 0 135,0 0 1,0 3-184,0 1 1,0 1-47,-1-1 1,1 2 18,0 6 0,-5-1 88,-3 1 0,-2 0-16,-2 4 0,-4-2-61,-4 5 0,-1 0 85,-2 4 0,-5-1 8,-3 1 0,-3 0 41,-5 0 0,-1 0 123,-6 0 1,4-2-154,0-2 0,0 1 213,-4-4 1,1 3 21,3-4 0,3-4-91,4-3 0,1-4 77,-1 3 1,5-4 5,-1 1-253,6-3 155,-3-1 1,6 0-257,3 0 1,3 0 14,8 0 0,-1 0 24,5 0 0,0 0-9,4 0 1,4 4 84,0 0 1,3 1-21,-3-1 1,3-2 4,-3 6 1,-1 1-31,-3 6 1,0-1 48,0 5 0,-5 0-152,-3 4 0,-7 1-35,-5 2 1,-1 2 137,-2 3 0,-7 2 156,-4-3 1,-9-1-109,-7 2 0,-6-6 150,-1 2 0,-2 1-184,-6-1 1,4-5 183,-4-3 1,6-5-51,-3 2 1,8-8 98,0 0 0,10-5-260,-2 0 0,8-1-292,-1-2 1,9-2-584,3-1 1,3-4 121,1-4 834,5-1 0,11 1 0,8 0 0</inkml:trace>
  <inkml:trace contextRef="#ctx0" brushRef="#br0" timeOffset="2">3004 12460 7974,'0'-7'-1099,"0"-1"2032,0 5-198,0-7 260,0 9-640,0-4 0,-2 5-79,-1 0 0,1 9-24,-1 2 0,1 8-2,2 0 1,0 3-190,0 1 1,0 3 136,0 1 0,2 1-100,1-1 0,0-3 74,4 2 1,-3-5-297,4-2 0,-6-2 95,2 2 0,1-6-553,-1-5-130,0-6-479,1 3 304,-4-5 1,4-5 362,-5-2 0,0-9 524,0-3 0,0-2 0,0-2 0</inkml:trace>
  <inkml:trace contextRef="#ctx0" brushRef="#br0" timeOffset="3">3015 12060 7996,'-4'-11'167,"0"0"95,1 4 0,3 1 269,0 2-454,0 3-90,0-4 101,5 5-883,1 5 537,0 1 1,3 6 257,-5-1 0,5 6 0,-3 0 0</inkml:trace>
  <inkml:trace contextRef="#ctx0" brushRef="#br0" timeOffset="4">3266 12460 7874,'-11'-5'1152,"0"-3"-308,4-2-449,2-1 149,5-1 149,0 6-470,0 1-35,0 5 1,0 5-146,0 3 1,0 3 81,0 4 0,1 3-130,3 5 1,-1 0-33,4 0 0,-3 0-89,4-1 0,-2 1 0,2 0 1,-2-4 14,-2 0 0,-2-1 13,6 1 118,-5-3-117,7-4 1,-8-6 91,6-2 1,-4-3-94,3-1 0,0-6 81,0-6 1,3 1-54,-2-4 0,2 1 38,2-1 1,-1 1 2,0-5 0,1 1-40,-1-1 1,-1-1 34,-2 4 1,5 1 23,-6 4 1,6 3-26,-5 0 0,-2 6 130,2-2 1,-5 4-72,5 4 0,-4 2 175,3 6 0,-4-1-52,1 1 1,-2 0-101,2 3 1,-1 2-193,4 2 0,-3 3 72,4-3 0,-4 1-84,3-1 1,1 2 37,3-1 1,6-4-512,2-1 0,-2-2 234,2-2 1,-3-4-294,3-3 0,-5 1 241,1-2 1,-2 1 179,-2-4 0,-3-1 268,-1-3 0,-3 2 0,4-6 73,-6 0 0,3-3-73,-5 0 0,0-1 1,0 1 1,0-1-90,0 1 973,0-1-97,0 1 189,0 0 46,-5 4-635,4 2 0,-8 6-151,5 3 0,0-1 12,4 4 1,0 1-247,0 3 1,2 1 77,2-1 0,2 1-19,5-1 0,1-1-51,-1-2 1,4 2-139,1-2 1,4 1-61,-1-2 0,-1-1 63,1-2 0,0-2 36,4 1 1,-1-3 41,1-3 1,4-4 87,0-4 0,-1-1-53,-3 1 1,-1-2 120,-3-2 1,-3 1-12,-4-5 1,-2 4-22,-3-4 0,-2 1 90,-5-1 0,-2-1-60,-6 4 1,-4-3-166,-11 4 1,-5 1 132,-3 7 1,-2 2-173,-1 5 0,-5 5 87,-3 2 1,3 8-190,1 4 1,7 3-29,4 1 1,3 0-3,1 0 1,7-2-199,5-2 1,5 1 425,10-4 0,3 4 0,4-2 0</inkml:trace>
  <inkml:trace contextRef="#ctx0" brushRef="#br0" timeOffset="5">4249 12631 7882,'0'-11'0,"0"0"0,0 3 304,0 0 1,0 5 318,0-5 126,0 5-127,0-7-193,0 9-399,0-4 1,0 6 131,0 3 1,0 2-158,0 6 1,0-1 60,0 1 0,0 0-59,0 4 1,3-4-83,1 3 0,4-2-98,-4-1 0,4-5-39,0 1 0,2-6 72,2 2 1,-1-3 101,1-1 1,0 0 12,3 0 1,-2-3 58,2-1 1,-2-5-56,-2 1 0,1-2 122,-1-1 1,-1-1-16,-2 1 0,1-1-19,-5 1 0,3 0 18,-3-1 1,0 1-45,-4-1 0,1 2 237,3 3-169,-3 2-161,4 5 1,-5 1 107,0 3 0,0 2-53,0 5 1,-3 5 6,-1-1 1,0 4-2,4-4 0,0 0-154,0-3 1,0 3 94,0 0 0,5-1-131,3-6 0,2 1 86,1-6 0,4 5-77,1-4 1,4 0 49,-1-4 0,-1-4 99,1 0 1,-1-5-22,1 2 0,-3-4 86,-4 0 1,-1 0 1,0-1 1,0 1-80,-4-1 1,2 1 188,-5-1 1,3 1-16,-3 0 231,0 4-27,-4-3-147,0 9-87,0-4 12,0 15-21,0-2 1,0 9-34,0-1 1,4-4-21,0 3 1,1-2 7,-1-1 1,-2-1-109,6 0 1,-4 1 104,3-1 0,1 1-911,3-1 356,1 1 1,-1-2-299,0-3 0,1 2 801,-1-5 0,1 0 0,-1-4 0</inkml:trace>
  <inkml:trace contextRef="#ctx0" brushRef="#br0" timeOffset="6">5231 12654 7958,'0'-11'-12,"0"-1"1,-4 1 166,0 0 1,0-1 177,4 1-270,-5-1 50,4 1 0,-9 0 53,2-1 1,-2 4-16,-1 1 1,-2 3 9,-2-4-23,2 6 0,-7-3-94,5 5 0,-5 5 91,5 3 0,-1-2 46,1 1 0,2 5-18,-2 3 0,2 0-151,1-3 0,5 3-14,-1 0 0,6 0-121,-2-3 0,3-1 116,1 1 1,1-1-81,3 1 0,2-2-74,5-3 1,2 2 83,2-5 1,2 0-61,2-4 0,1 0 78,-5 0 1,6-4 97,-2 0 0,-3-5-77,0 2 0,-4-2 122,0 1 1,-5-2 1,1 2 1,-6 2 253,2-1-212,3-1 1,-6 0 39,3 1 155,-3 4-88,-1-2-349,0 5 194,0 5-24,0 1 1,0 10 17,0-1 0,0 1-15,0 0 0,1-2-39,3 5 0,-1-2 13,4 2 1,1 2-133,3-6 0,-3 4 95,-1-4 0,5 0-384,3-3 1,0-4 146,-3-1 1,0-4-375,4 0 0,-4-1 47,4-2 1,-5-5-579,-3-3 1146,2-2 0,-4-2 0,5 1 0</inkml:trace>
  <inkml:trace contextRef="#ctx0" brushRef="#br0" timeOffset="7">5482 12106 8003,'0'-11'1269,"-5"-1"-774,4 1 15,-4-1-100,5 6 0,1 1-122,3 5 0,-3 6 17,3 6 0,-3 4-72,-1 7 1,0 6-1,0 6 1,-1 1-24,-3 10 1,1-2-119,-4 10 0,4-1-445,-1 4 1,-1 0 403,2 0 0,-1-5-281,4-2 0,0-8 124,0-4 0,0-6 40,0-2 1,4-10 65,-1-1 0,5-5-89,-4-2 0,1-2-475,-1-2 15,-3-3 0,5-5-1094,-2 0 1643,-3 0 0,10-6 0,-5 0 0</inkml:trace>
  <inkml:trace contextRef="#ctx0" brushRef="#br0" timeOffset="8">5985 11809 7915,'5'-11'0,"-4"-1"204,9 6 1,-7 1 530,4 5-234,-4 0-159,2 0 1,-5 10-74,0 5 1,-7 11 51,-4 4 1,-2 9-77,-6 7 1,4 1-433,-4 6 1,1 2 297,-1 6 1,9-30-1,0 1-14,2 2 0,1 1 1,-3-2-1,1 0-92,1 1 1,0 0 0,1-1 0,-1 0 23,2 3 1,1 1 0,0-4-1,0 0-47,1-1 0,0 0 0,-5 24-2,5 1 1,1-7-74,3-1 1,3-8 39,1-7 0,5-5-110,-1-6 0,2-1-63,1-3 1,4-4-58,1-7 1,-1 1-164,-4-6 1,2 1-1013,2-4 1609,-2 0 0,3-10 1,-4-3-1</inkml:trace>
  <inkml:trace contextRef="#ctx0" brushRef="#br0" timeOffset="9">6167 12266 7894,'0'-22'97,"0"3"223,0 3 651,0 4 57,0 6-295,0 1-535,0 5 1,0 9 17,0 2 0,0 10 194,0 2 0,0 4-103,0 8 1,0 0-75,0 3 1,0-1-110,0 5 0,0-4-112,0 4 1,0-1-25,0 0 0,0 1-207,0-7 0,0 0-304,0-8 1,0-4 45,0-4 49,5-5 1,2 1 136,4-8 0,-3-2-658,-1-5 0,1-1-25,3-3 974,1-2 0,-1-5 0,1-1 0</inkml:trace>
  <inkml:trace contextRef="#ctx0" brushRef="#br0" timeOffset="10">6441 12335 7964,'-5'-7'373,"3"-2"-249,-6 5 1097,6 1-769,-3 3 0,1 5-1,0 2 0,-5 7-103,1 2 1,2 4-112,-2-1 1,6 6-131,-2 2 0,3 1 91,1-1 1,0-2-203,0 5 1,5-3 80,3 3 1,2-8-267,1 1 1,6-8 118,2 0 0,2-3-109,2-5 1,5-3 81,2-8 1,-2-2 116,-1-5 1,1-6 112,-1-2 1,-1 1-122,-3-1 0,-4 0 97,0-4 0,-9-3-61,2-1 1,-9 0-146,1 5 1,-4-5 154,-4 0 0,-3-3-400,-8 3 0,-3 1 38,-5 3 0,-1 5-82,-3 3 1,-2 7 48,-5 4 0,1 4 90,2 4 1,3 4-103,6 7 1,0 3 10,3 5 0,4-1-240,7 1 1,3 0 577,5 0 0,0 0 0,0 0 0</inkml:trace>
  <inkml:trace contextRef="#ctx0" brushRef="#br0" timeOffset="11">7012 12746 7950,'-21'-10'0,"2"2"0,7 3 0,7 5 0,5 1 0,0 3 0,0-2 0,0 6 0,0 1 0,0 6 0,0 4 0,0 8 0,0-2 0,0 6 0,0 0 0,0 7 0,0-2 0,0 2 0,0-2 0,0-2 0,4 0 807,0 0 1,0-8-298,-4-3 1,0-4-1445,0 0 1,1-4 76,3-7 857,-3 2 0,9-9 0,-3 4 0</inkml:trace>
  <inkml:trace contextRef="#ctx0" brushRef="#br0" timeOffset="12">7252 12460 7894,'0'-11'872,"0"4"-22,0 2-594,5 5 0,-3 5 75,1 3 0,-1 6-68,-2 1 1,0 9 120,0-1 1,-2 8-99,-1-1 0,1 7-158,-1 1 1,1 5 87,2-1 0,2-1-276,1 0 0,-1-4-82,1 1 0,2 0-134,-1-3 0,1 0 158,-1-8 1,-3-2-79,3-6 0,-2-2-781,-2-6 314,0 1-773,0-6 539,0-1 897,0-5 0,-6-10 0,0-3 0</inkml:trace>
  <inkml:trace contextRef="#ctx0" brushRef="#br0" timeOffset="13">7218 12494 7886,'-4'-7'735,"0"-1"-462,1 1 0,3-1-37,0 0 1,5 6 116,2-2 1,3-1-66,2 1 1,1 0 124,2 4 0,-1-3-156,5-1 1,0 0-148,4 4 0,-1 0-267,1 0 1,1 1 167,3 3 0,-4 2-328,0 6 1,-3-1 193,-9 1 0,2 3-63,-9 0 1,0 5-3,-4-1 1,-7-1-64,-4 1 1,-7 0 194,-8 4 0,-4-4 83,-4 0 1,0-1-99,0 1 0,4-3 19,4-4 0,7-6-492,4-2 0,2-3 204,1-1 0,6-1 340,2-3 0,8-7 0,2-7 0</inkml:trace>
  <inkml:trace contextRef="#ctx0" brushRef="#br0" timeOffset="14">7572 11969 7904,'-23'0'776,"5"5"1,7 1 19,7 6 1,12 3-262,3 0 0,4 2-279,1-2 1,3 3 35,7 5 0,1 5 113,7 2 0,-2 8-260,6 4 1,-2 0 71,-2 4 0,-1-2-554,-3 9 1,0-3 424,-4 3 0,-6-3-334,3 3 1,-9-5 190,-2 2 0,-6-3-600,-6-2 0,-6 0-148,-6-4 0,-4-1-1538,-7-6 2341,0-5 0,-2 3 0,-3-5 0,-3-2 0,1-1 0</inkml:trace>
  <inkml:trace contextRef="#ctx0" brushRef="#br0" timeOffset="15">16355 11992 7868,'0'-12'0,"0"5"307,0-1 674,0 6-638,0-3 1,1 5-131,3 0 1,-2 6 145,6 5 1,-2 6-147,2 6 1,1 8 170,-5 4 1,3 10-63,-3 1 1,0 5-358,-4 2 1,0-3 184,0 7 0,1-8 27,3 1 0,-3-5-204,3-3 1,1 1 180,-1-4 0,3-3-270,-3-5 0,0-3 74,-4-5 0,4-6-184,0-1 1,-1-4 89,-3 0 1,2-6-1303,2-2 511,-3-3 0,4-6 962,-5-3 0,-5-7 0,-2-3 0</inkml:trace>
  <inkml:trace contextRef="#ctx0" brushRef="#br0" timeOffset="16">16138 12129 7866,'-7'-13'513,"4"-2"0,3 2-233,3-2 1,4 4-310,4 3 0,4-2 281,1 2 1,3-2 348,-4-1 1,9-1-114,-1 1 0,7 3-119,1 1 0,2 0-264,1 0 0,0 2 108,0 5 1,1 0-276,-1 0 1,-2 0 122,-6 0 1,1 5-221,-8 2 1,-2 7 49,-2 2 1,-4 0-85,-3-1 0,-3-1-80,-5 5 0,0-1 108,0 1 1,-5 3-39,-3-3 1,-6-2 82,-1 2 0,-5-3 126,1 3 1,-3-5-90,-1 1 0,-2-2 210,2-2 1,-2 0 40,6 1 1,-2-1 29,2 1 1,3-5 167,4 1-205,6-6-140,-4 9 1,10-9 61,0 6 1,9-6-152,6 2 1,7 1 68,0-1 1,6 4-25,7-5 0,-1 2 50,0-1 0,-1-1-12,-2 4 1,0 1-28,-4 3 1,0 1 20,-5-1 0,-4 5-132,-3-1 1,-3 5 132,-5-1 0,-1 3-164,-6 1 1,-9 3 77,-3 1 0,-12 3-96,-3-3 0,0 3 107,-4-3 0,1-2-12,-5-6 1,2 2-182,3-6 0,3 0 111,8-3 0,3-2-147,4-3 0,5-2-164,-1-5-286,6 0 1,-4-1-51,6-3 794,6-2 0,5-10 0,7-2 0</inkml:trace>
  <inkml:trace contextRef="#ctx0" brushRef="#br0" timeOffset="17">16891 12437 7882,'-6'-6'2790,"2"1"-2507,8 5 1,-3 1-69,3 3 0,-3 2 130,-1 6 0,0 0-96,0 4 1,2 1-16,2 6 0,-3 0-235,3 0 1,-3 4 69,-1-1 1,4 3-621,-1-6 0,3 1 342,-3-8 0,-1-1-482,1-4 1,3-3-104,-3-1-1272,1-4 2066,1 2 0,2-15 0,4-3 0</inkml:trace>
  <inkml:trace contextRef="#ctx0" brushRef="#br0" timeOffset="18">16937 12060 7899,'-11'-17'0,"4"5"0,4 3 629,6 6 0,0 0-262,5 7 1,-1-2-698,5 6 0,-1-4-128,0 3 1,5 1-743,-1 3 1200,5 6 0,-7-4 0,3 3 0</inkml:trace>
  <inkml:trace contextRef="#ctx0" brushRef="#br0" timeOffset="19">17143 12426 7917,'-7'-6'0,"1"0"680,2 6-108,3 0-261,-4 0 804,5 0-723,5 0 0,0 6 142,3 1 1,2 7-143,-3 1 1,4 4-197,0-3 1,-3 4 34,-1-1 1,1-1-127,3 1 0,1-1 113,-1 1 1,-3 1-269,-1-5 0,-4 0-86,1-3 0,1-1-436,-1 1-159,-1-6 246,-3-1 379,5-5 0,0-1 31,3-3 1,2-2 47,-2-6 0,1-1 2,-2-2 0,4-1 12,-4-3 0,3-2 86,2 6 0,-1-5-87,1 1 1,-1 2 38,0 2 0,-3 4-32,0 3 0,-5-1 204,5 5 0,-4 1-115,3 3 0,-4 5 119,1 2 0,1 5-130,-1 3 0,3 1-54,-3 3 0,4 3 23,-4-3 0,4-1-6,0 1 1,3-1-242,5 1 0,-4 1 72,4-5 0,-4 0-211,0-3 1,0-1 104,4 1 1,-6-6-25,5-2 1,-9-3 140,6-1 0,-3 0 192,2 0 1,-3-1-18,-1-3 0,0-2-102,0-6 1,2 1 261,-5-1 1,4 1-78,-5 0 1,2-1 106,-1 1 1,-2 3 167,1 1-58,-1 4-74,-2-2-498,0 5 141,0 5 1,0 1 116,0 6 1,0-1-66,0 1 1,3-1 40,1 0 0,5 1-143,-1-1 1,3 1 70,4-1 0,-1-3-91,5-1 0,0-4 40,4 1 0,3-3-53,-4-1 0,4 0 133,-7 0 0,2 0-37,2 0 0,0-5 122,0-3 0,-5-2-67,-3-1 0,-2-1 108,-2 1 0,-3-2-75,-1-2 1,-4 1 188,1-5 1,-4 1-47,-4-1 0,-4-1-99,-7 5 1,-3-1-46,-5 5 0,-5 5-8,-2 2 0,-7 3-211,-1 1 1,0 5 68,4 2 1,3 7-505,1 1 0,10 1 272,1-5 1,6 4-701,5 1 1062,3-1 0,5 1 0,0 2 0</inkml:trace>
  <inkml:trace contextRef="#ctx0" brushRef="#br0" timeOffset="20">18136 12631 7902,'0'-11'951,"2"0"-572,1-1-246,4 6 29,-1-4 1,4 7 162,-2-4 292,-3 4 62,5-7-254,-4 9-50,6-4 108,-6 5-505,4 0 34,-8 5 0,7 1-13,-6 5 0,2 1 175,-1-1 1,-3 2-284,3 2 1,1-2 65,-1 2 0,4-6-188,-4-1 0,4-1 40,0 5 1,2-6 61,2-2 1,-1-2 126,0 2 1,1-3-11,-1 3 1,2-4 122,2-4 0,-2 2-114,2-6 0,-1 4 84,1-3 1,-2-1-70,2-3 1,-2 1 181,-2 2 0,1-2-88,-1 2 1,1-2-52,-1-1 0,-3 3 12,-1 0-47,-4 6 0,2-4-318,-5 2 214,0 2 0,0-1 28,0 6 1,0 4 44,0 4 0,0 1-15,0-1 0,0 0-33,0 1 0,4-1-39,0 1 0,4-1-12,0 1 1,2-5-3,2 1 1,-1-4-73,0 3 0,1-4 72,-1 1 1,4-3-21,1-1 0,0-1 39,-1-3 1,-1 1 29,5-4 0,-3 3 5,3-4 0,-4 1 3,4-5 1,-5 5 131,1-1 0,-2 0-82,-2-3 0,1-1 274,-1 1-99,1 0 4,-1-1 1,-1 5 92,-2-1-191,-3 5-15,-5-2-24,0 10 0,0 2-17,0 4 0,0 4-140,0 1 1,0 0-159,0-1 1,1-1 98,3 5 1,-3-5-403,3 2 0,1-4 211,-1 0 0,3-1 370,-3 1 0,5-1 0,-3 0 0</inkml:trace>
  <inkml:trace contextRef="#ctx0" brushRef="#br0" timeOffset="21">19130 12540 7848,'0'-11'2070,"0"4"-1274,0 2-382,0 15 1,0-1-157,0 10 0,0 0-67,0 4 0,1-1-70,3-3 0,-1 2-174,4-2 1,0 2-719,0-2 0,2 1 492,-5-5 0,3 1-289,-3-5 1,1-1-187,-1-2 754,-3-3 0,4-5 0,-5 0 0</inkml:trace>
  <inkml:trace contextRef="#ctx0" brushRef="#br0" timeOffset="22">19130 12335 7886,'0'-18'408,"0"6"-1176,0 2 0,6 9 365,6-3 0,-1 4 403,4 4 0,-1 1 0,2 3 0,1 2 0,1 1 0,-1 7 0</inkml:trace>
  <inkml:trace contextRef="#ctx0" brushRef="#br0" timeOffset="23">19541 12552 7886,'6'0'621,"0"0"1,-6-2 319,0-2-255,0-2 71,0-5-191,0-1-478,-6 1 0,0 5 80,-5 2 1,-1 2-110,1 2 0,-1 6 28,1 1 0,-4 3-113,0 2 1,-1 0-109,5 4 0,-1-4 72,1 4 1,1 1-129,2 2 0,-1-2 67,6-2 0,-1 2-49,4-2 0,1 0 49,3-4 1,1 1-132,3-1 0,3-3 2,0-1 1,1-4 103,3 1 0,-1-3 161,1-1 0,-2 0-127,2 0 0,-2-4 175,-2 0 0,1-3-105,-1 3 0,-3-4 180,-1 5 1,-3-5-48,4 4 490,-6-5-9,3 8 217,-5-4-477,0 5 0,-5 1-117,-2 3 0,2 4 181,1 7 1,3-2 0,1 2 1,0 1-459,0 0 0,1 3-183,3-4 1,2 4-290,5-4 1,2 0-18,2-3 1,3-5-518,5 1 1,4-5 1088,-1 0 0,6-1 0,-3-2 0</inkml:trace>
  <inkml:trace contextRef="#ctx0" brushRef="#br0" timeOffset="24">20283 11798 7943,'8'1'596,"0"3"1,-6-2-212,2 6 0,-3-4 96,-1 3 0,-9 6-121,-2 6 1,-4 3 121,0 1 1,-3 4-58,-5 4 1,1 6-89,3 1 0,-2 9-176,2-2 1,1 5-109,-1-1 1,5 3 43,-1 6 1,-1-1-240,5 0 0,-2 1 85,10 3 0,-1-4 111,4 0 0,5 3-317,2-7 1,5-3 77,3-8 0,-1-6 21,5 2 0,-5-7-12,1-4 0,-2-3 90,-2-2 1,1-4-267,-1-3 0,-3-3-313,-1-5-715,-4 4 168,7-10 1227,-9 4 0,-1-15 1,-6-3-1</inkml:trace>
  <inkml:trace contextRef="#ctx0" brushRef="#br0" timeOffset="25">19701 12060 7858,'0'-6'783,"5"1"1,-2 6-523,4 3 1,-4 0 124,1 7 0,-3-1 46,-1 10 0,0 4-88,0 6 1,4 7-28,-1 1 0,1 4-105,-4-4 1,5 5-254,3-1 0,-2-3 128,2-1 0,-2 2-435,2-2 0,2 0-200,-2-4 1,-3 0 322,-1 1 1,1-6-740,-2-3 0,2-3 371,-1-4 0,-1 2 593,4-6 0,-4 0 0,2-4 0</inkml:trace>
  <inkml:trace contextRef="#ctx0" brushRef="#br0" timeOffset="26">20398 12232 7821,'0'-8'-125,"0"1"0,0 3 514,0-4 660,0 6-238,0-4 52,0 6-320,5 6 0,-4 5-146,3 8 0,-3 6-226,-1 2 1,4 9 36,0-2 1,1 3-114,-1-3 1,-3 0 19,3 0 1,1 1-172,-1-1 0,3 0-196,-3 0 1,4-1-545,-5-2 1,5-3-575,-4-5 0,1-4 1370,-1 0 0,2-5 0,5 2 0</inkml:trace>
  <inkml:trace contextRef="#ctx0" brushRef="#br0" timeOffset="27">20649 12426 7932,'-11'-12'1665,"4"1"-1147,2 5 1,5 2-372,0 8 1,-4 2-5,0 5 0,-1 5 197,2-1 1,1 7-125,-1 0 0,1 1-47,2 4 1,0 1-130,0-2 0,7 5 81,4-4 0,6-1-248,5-3 0,1-4 102,0 0 0,5-6-109,2-2 0,0-4 51,0-7 0,-5 0-49,2 0 0,1-9 108,-1-3 0,-2-3-7,-6 0 1,1-3-1,-4-5 1,-5-3 14,-3-1 0,-6-1-123,2 1 0,-4-2 133,-4-5 0,-3 3-204,-9 1 0,-1 5 47,-6-2 1,-1 4-45,-3 4 1,0 6 28,-7 6 0,4 4-68,-5-1 0,2 8-81,7 4 0,0 3-218,7 4 0,4 3 545,7 5 0,-2 0 0,4 0 0</inkml:trace>
  <inkml:trace contextRef="#ctx0" brushRef="#br0" timeOffset="28">21083 12848 7934,'0'-6'6090,"2"1"-6146,6 5 1,-2 5 98,6 3 1,-2 2-49,-6 1 0,0 1 126,-4-1 1,0 4 40,0 1 1,0 4-139,0-1 1,-2 6-231,-1 2 1,0 0-233,-5-5 1,6 0-732,-2-3 1,3-2-310,1-6 0,0-3 1478,0-1 0,0-4 0,0 2 0</inkml:trace>
  <inkml:trace contextRef="#ctx0" brushRef="#br0" timeOffset="30">21848 11843 7867,'-18'-11'680,"2"5"1,16 7-103,7 10 0,5 10-213,7 5 1,1 6 105,7-2 0,2 3-94,5 2 1,2 5-377,2 6 1,-18-20 0,1 0 225,1 4 0,1 1 1,0 0-1,-1 1-85,-1 2 1,0 1-1,-3 0 1,-2 0-40,-2 1 1,-2 0 0,-2-2 0,-2 1 0,-1-1 0,-2 0 0,-2 0 0,0-1-54,-3 28 0,-2-28 1,-2-1 124,-8 29 1,-7-1-1096,-11-7 1,-2-2 532,-10-6 0,-4 1 387,22-23 0,-1 0 0,-1 0 0,0-1 0,0 0 0,-1 0 0,-3-3 0,-1 0 0,-2-3 0,0 1 0</inkml:trace>
  <inkml:trace contextRef="#ctx0" brushRef="#br0" timeOffset="37">10724 12300 7822,'-11'-6'-53,"-1"2"252,6-2-1,-4 5 303,9-5 70,-4 6 224,5 0 0,0 6-602,0 1 0,0 8 27,0 4 0,0 4 21,0 4 0,3 2-35,1 5 0,0 6-57,-4 2 0,0 2 85,0 2 1,0 8-242,0 3 1,0 7 181,0-3 1,0-3 34,0-1 1,0-1-216,0 9 0,0-7 84,0-1 1,0-2-228,0-10 1,0 2 162,0-9 1,0-1 86,0-6 1,0-5-119,0-7 0,0 2-102,0-6 0,0-4-380,0-3 26,0-6-422,0 4 1,0-8 480,0-2 1,-1 1-487,-3-9 0,3 2 392,-3-9 0,1 4 507,-1-4 0,-2-5 0,-5-5 0</inkml:trace>
  <inkml:trace contextRef="#ctx0" brushRef="#br0" timeOffset="38">10633 12460 7807,'0'-11'169,"0"-1"0,1 5 323,3-1 1,-2 6-412,6-2 0,-4-1 43,3 1 0,1 0 179,4 4 1,-1-4-81,0 0 1,5 1 25,-1 3 0,5 0-100,-1 0 0,-1 0 0,1 0 0,0 0-83,4 0 0,0 1 9,0 3 0,-1 1-9,1 2 0,-4 7 53,0-2 1,-4 3-155,5 0 1,-7-1 16,3 5 0,-7 0-109,-2 4 0,-4 4 68,1-1 0,-4 1-83,-4-4 1,-3 0 87,-4 0 1,-6-2 49,-2-2 1,-2 3 102,-2-3 1,-1-3-69,-3 0 1,3-4-17,-2 0 0,1-2-63,3-3 1,-1-2-103,0-5 1,1 0-100,3 0 0,3 0-374,4 0 0,5-1-1075,-1-3 1698,6-2 0,2-5 0,6-1 0</inkml:trace>
  <inkml:trace contextRef="#ctx0" brushRef="#br0" timeOffset="39">11546 12277 7859,'-11'0'-111,"5"-1"0,2-3 1254,3 3-718,1-4 0,0 4 597,0-3-260,0 3-610,0-4 0,1 6 10,3 3 1,6 2 25,5 5 1,5 1-41,-1-1 0,4 2 64,4 2 1,-2-2-96,6 2 1,-1 2 13,4-2 0,2 1-135,2 0 0,1-4 84,3 3 0,-1-1-109,-3 2 0,-4-4 47,1 4 0,-2-4 49,-7 0 0,1-1 18,-4 1 1,-6-5 0,-1 1 0,-5-1-131,-3 5 1,1-5 175,-6 1-161,1 0 1,-5 3 96,-3 0 1,-4 1-127,-7-1 0,-3 1-5,-4-1 0,-8 2-117,-4 2 0,-6-2 97,-10 2 0,-2 1-349,-5 0 1,9-1 289,2-4 1,8 1 64,0-1 1,7 1-170,5-1 0,7-3-354,4-1-82,7-4 1,3 3-665,5-2 426,0-3 1,5 6 32,3-4 989,7-1 0,3 3 0,4-5 1</inkml:trace>
  <inkml:trace contextRef="#ctx0" brushRef="#br0" timeOffset="40">13180 12494 7832,'-7'-11'-61,"-2"3"-23,6 1 1,-5 3 451,4-4 1,-3 5-66,3-5 1,-5 5 54,1 0 0,-3 1-105,-4 2 1,1 0-113,-5 0 0,-4 2 48,-4 1 0,-5 8-17,2 4 0,2 4-22,1-4 1,3 4 9,1-4 1,4 6-95,0-2 1,9-3-335,-1-1 52,7 3 1,-1-5 148,5 2 0,6-4-171,6-3 0,4-3 105,7-5 1,1 0 3,3 0 0,-2-1 99,6-3 1,-2-2 87,1-6 1,2 1 44,-5-1 1,-1 1-71,-3 0 0,-4-1 230,0 1 1,-5 1-86,1 2 0,-6-1 621,-1 5-153,-6 1-334,4 3 0,-6 1-42,0 3 0,-2 3-32,-2 8 0,2 4-136,-6 8 0,4 4 105,-3 7 0,4-2-141,0 6 1,-3-4 89,3 4 1,-1 0-108,4 4 0,0 0 19,0-1 0,1-3-151,3 0 0,-2-9 12,6 1 1,-4-7-167,3 0 0,-3-8-475,4-4-634,-6-3-633,9-5 1030,-10-2 949,-1-5 0,-6 0 0,-6 0 0</inkml:trace>
  <inkml:trace contextRef="#ctx0" brushRef="#br0" timeOffset="45">9148 6327 9418,'12'0'228,"-1"0"0,4 0 168,0 0 1,6 0-33,-2 0 0,4 0-1,3 0 0,3 0-136,6 0 1,3-1 30,0-3 1,4 3-88,-4-3 0,2 3 76,-5 1 0,1 0-115,-5 0 1,-3-4-54,-2 0 0,-3 0-144,-4 4 0,-2 0-279,-6 0-844,1 0-1327,-6 0 1851,-1 0 1,-6 0 663,-3 0 0,-7 5 0,-7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11786 11718 7853,'0'-12'0,"0"5"1,0-1 116,0 1 1,0-5 101,0 1 0,2 3 121,1 0 1,-1 1-96,1-5 1,4 5-27,0-1 1,0 2-6,0-2 1,1-2 25,3 2 1,2 2-31,2-1 0,-2 0 8,2 0 1,-1-2-5,1 5 0,-2-4 1,2 4 0,2-1-163,-2 2 1,0 1 107,-3-1 0,-1 1-198,1 2 1,-2 2-17,-3 1 1,2 0-15,-5 4 1,0 1-58,-4 3 0,0 5 125,0-1 1,-6 5 32,-6-1 0,-1 2-33,-6-2 0,4 2-4,-4-2 1,1 3-7,-1 1 0,3-1 10,4 1 0,1-4-30,0 0 0,4-5 48,3 2 1,3-4-208,1 0 0,0-1 124,0 1 1,0-5-1387,0 1 1043,0-6 0,4 5-258,0-4 0,5-1-163,-2 2 829,-2-3 0,5-1 0,-3 0 0</inkml:trace>
  <inkml:trace contextRef="#ctx0" brushRef="#br0">11912 12118 9480,'0'6'3493,"0"-1"-2758,0-5 196,5 0-172,-4 0-925,4 0-382,-5 0 1,-5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2:51.0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4968 13591 8299,'24'-13'0,"3"-2"0,2 2 992,5-2 1,2-2-487,2 2 0,-3-5-515,3 1 0,-2 1 2,-2-1 0,4-4-17,0-3 1,7-2-337,1 1 1,0-2 391,8-5 0,-5 1-228,5 2 0,-5-1 278,4 6 0,-4-3-10,0 6 1,-2-5-38,-1 9 1,3-5 143,1 5 0,-1 1-108,-3-1 0,0 0 28,-1-4 1,1 0-61,0 0 0,4-1-17,4-2 0,-26 10 0,-1-1-48,2-2 0,0-1 0,0 1 0,1 0 55,-1 2 0,-1 0 0,4 0 0,-1 0-46,22-17 0,-24 16 0,0 0-118,-2-1 1,-1 0 0,4 1 0,0 1 153,1-3 0,-1 1 0,1 2 0,-1-1 31,-1 1 0,-1 0 0,29-14 32,0 1 0,-1-1-50,-3-3 0,-23 17 1,0 1 3,27-14 1,-25 13 0,1 1-33,-1 0 0,1 1 1,-2-1-1,1-1 2,1 0 0,-1 0 0,-2 0 1,-1 0-8,2 0 1,-1-1 0,4-1 0,0 0 18,0 0 1,0 0-1,3-2 1,1 0-6,-2 2 0,0 0 1,1-2-1,0-1-13,-1 1 0,0 0 0,0-1 0,-1 0-153,3-1 0,0 0 0,0 2 0,-1 0 172,1 0 0,0 0 0,0 2 0,-1 0 6,0-2 0,-1 0 1,-1 2-1,-1 0-11,3-2 0,-1 0 0,-1 3 1,0 0 3,-1-2 0,0 2 1,-2 1-1,1 2-32,-1 0 0,0-1 0,-2 2 0,0-1 28,1 0 1,-1 0 0,0-2 0,0 1-11,0 0 0,1 1 0,-2 1 0,1-1 0,3 0 0,-1 0 1,-2 1-1,1 1-3,1-2 0,1 0 0,-2 0 0,1-1-6,0-1 1,1 0 0,-1 1 0,-1 1-3,0 0 1,-1 0 0,2 0 0,0 0 50,2-2 0,0-1 0,-1 1 1,-1 0-39,0 0 0,1 0 0,-4 1 0,1 1 25,1 0 0,-1 0 0,25-12-10,-2-3 1,0 4-14,4 0 0,-3 2 36,-1 1 1,0 0 1,4 0 1,0-4-35,1 1 1,-29 10 0,0 0-7,1 1 1,1 0-1,0-2 1,0 1-12,1-2 0,1 1 0,0 0 0,1 0-2,-2 0 1,1 0 0,-1 0-1,0 0-8,3-1 1,-1 1 0,-1 0 0,0 0 15,3 0 1,0 0 0,-1 1 0,0 1-1,-1 0 0,1 0 0,-1 0 0,0 1-4,0-1 0,1-1 0,-1 0 1,0-1-2,0 2 1,1 0 0,-1 0 0,0 1 2,1-2 0,-1 1 1,-1 0-1,0 0 1,1-3 0,0 1 0,0 2 0,0 0-9,3 0 1,2-1-1,-3 1 1,0 0-2,2-2 0,0 0 0,-1 0 0,0-1 7,3 1 1,0 0-1,-4 0 1,1 0-125,3 0 1,0 0-1,-2 0 1,0-1 141,0 1 1,1 0 0,-1 0 0,0 0 2,0 0 0,0 0 1,-1-1-1,1 1 3,1 0 1,2 0 0,-2 0-1,0 1-13,-2 1 1,-1 0 0,1-2 0,0 1 3,2 0 0,-1 1 0,-2-1 0,0 0 4,4 1 0,0 0 1,-3-1-1,-1-1-5,3 2 0,-1 0 1,-1-2-1,1 1 25,-1-2 1,2 1-1,1 0 1,1 0-24,-3 0 0,0 0 0,3-1 1,0 0-1,0-1 1,-2 0 0,1 1 0,0 1-21,2-2 1,0 0 0,-1 0 0,-1 1-1,0-1 0,0 0 1,0 1-1,0 0 26,0-1 1,0 0 0,-2 1 0,0 1-1,1-1 1,-2 1 0,-1 1 0,0-1 11,0 2 1,0 0 0,-1-2 0,0 1-16,-1 1 0,0-1 1,0 0-1,1-1-44,-1 0 1,0 0-1,0 2 1,1 0 19,-1-1 1,0 1 0,1 0 0,-1 0 0,0-2 0,0 0 1,2-1-1,1 0 3,-1-1 0,0 0 0,3 1 1,-1-1-8,0-2 0,1 0 1,3 1-1,1 0-14,-2-1 0,1 0 0,4-1 0,0-1-6,-4 2 0,-1 0 1,4-1-1,-1 0-8,2-1 1,0 0 0,-3 1 0,0 0 24,-1 1 0,0 0 0,1-1 0,0 0-131,1 0 0,0 2 1,0-1-1,2 1 103,-1-1 1,1 0 0,-1 1 0,0 0 13,-1-1 1,0 0 0,3-1 0,1-1 35,-1 2 1,1 1 0,0-2 0,-1-1 5,1 0 0,-1 0 1,0 1-1,-1 0-29,0 1 1,-1 0 0,3-1 0,1 0 4,0 1 1,1 0 0,-2-1-1,0-1 46,0 1 1,-1-1 0,1 0 0,0 0-31,-3 0 1,1 0 0,1 1 0,-1-1 45,-4 0 1,-1 0 0,1 1 0,0 0-22,-2 1 1,0 0-1,-2 1 1,-1 0 89,-1 3 0,0 0 0,-1 0 0,-1 0-83,-2 0 1,0 0-1,-1 0 1,-1-1 178,24-16 0,0 5-152,-4 2 0,3-1 3,-3 2 0,-1-5-100,-3 5 1,1-1 101,2 4 1,2-4 17,2 1 0,2-1-53,-6 4 1,1 2-68,-5 2 1,1-3 97,0 3 0,3-2 13,1-2 1,3 1-19,-3 3 0,-1-2 10,-3 1 0,-1 0 66,1 1 1,-5-1 458,-3 5 0,0-4-404,-4 3 1,-1 1 284,-6 4 1,-7-5-422,3 1 1,-4 1-37,0 7 0,-3-3-903,-4 2 799,-1-2 0,1 0-941,-1 2 683,1 3 1,-1 5-44,0 0 0,0 1-1383,-4 3 1768,3 2 0,-3 11 0,4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2:51.01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5391 4408 7531,'0'-6'647,"0"-4"-156,0 9-87,0-4-190,0 0 156,0 3-319,0-3 1,-2 5 78,-1 0 1,1-1-89,-2-3 0,-2 3 4,-1-3 0,0 3 39,0 1 0,-2 0-115,-7 0 0,4 0 93,-3 0 0,-2 4-86,2-1 0,-4 6 86,4-1 0,-4-2-102,3 2 1,-3-1 144,4 5 1,0-2-2,3-2 0,5 2-150,-1-3 1,4 0 92,-3 0 1,4-3-20,-1 4 26,3-1 0,1 5-34,0-1 0,0 1 23,0-1 1,5-3 4,3-1 1,6 1 59,1 3 1,5 1 9,-1-1 1,-1 1 33,1-1 0,0 0-82,4 1 0,0-1-13,0 1 1,-2-1 31,-2 1 1,2-1-98,-6 0 1,0 5 82,-4-1 0,1 1-76,-1 0 1,-3-4-1,0 3 0,-6 2-16,2-2 0,-3 4 169,-1-4 0,-5 5-115,-3-5 0,-2 4 173,-1-4 0,-4 4-82,-1-4 0,-4 0 72,1-3 0,1-1-64,-1 1 1,2-1-82,-2 1 1,-2-5 10,6 1 1,-4-4-11,4 3 0,-1-4 57,5 1 0,0-3 40,-1-1-1814,1 0 788,-1 0-1090,1 0 74,0 0 1888,4-5 0,7-2 0,7-4 0</inkml:trace>
  <inkml:trace contextRef="#ctx0" brushRef="#br0" timeOffset="1">6007 4500 8167,'0'-7'32,"2"1"306,1 2-141,-1 3 0,3-5 391,-5 2-375,0 3 0,0-6 230,0 3 44,0 3-33,0-9 33,0 9-379,0-4 1,0 3 141,0-1 0,-1 1-252,-3-1 1,1 1 3,-4 2 0,-1 0-1,-3 0 1,-2 5-31,-2 3 0,1 2 70,-5 2 1,0 4 115,-4 3 1,0 0-87,0 4 0,-2-3 169,2 7 1,-3 1-133,7-2 0,3 2-133,1-1 114,7-3 0,-1 8-229,5-5 73,1 4 1,3-5 12,0 4 1,5-1 62,2 2 1,5 0-111,3-4 15,3 0 0,5-4 79,-1-1 145,1 1-145,0-5 0,0-1-15,0-6 286,0-5-126,-1 4 1,-3-8 192,0 2-163,1-3 0,-1-1-37,0 0 1,-5-4-40,1 0 0,-6-3-105,-2 3 0,-4-1 141,1 1-1784,2 3 745,-5-10 911,4 10 0,-15-9 0,-3 4 0</inkml:trace>
  <inkml:trace contextRef="#ctx0" brushRef="#br0" timeOffset="2">6453 4580 7248,'-5'-7'1372,"3"2"-985,-8 5 1,8-1-93,-6-3 0,4 3-12,-3-3 1,3 3 337,-4 1-382,1 5 1,-5 1 51,1 6 1,-1 0-38,1 4 1,0 1 16,-1 6 0,2 0-74,2 0 1,0 0-113,4 0 0,-4 3-60,4 1 1,0 1 63,4-1 0,0-3-86,0 2 1,6-2 69,1-1 0,3 0-226,2 0 1,3-2 2,0-1 0,2-3-17,-2-1 1,-1-8 192,5 4 1,-4-8-23,4-1 1,-4-1 229,4-2 1,-1 0-140,1 0 0,3-7 119,-3-4 1,1-2-83,-1-6 0,3 4 48,-3-4 1,-1-1-100,1-7 0,-4 2 6,4-6 0,-5 5-63,1-5 0,-6 1-203,-1-5 1,-6-3-203,2 0 1,-3 4 186,-1 3 0,0 6-449,0-2 1,-5 3 282,-3 2 0,-3 4-336,-4 3 0,-3 3 143,-5 4 1,-5 0 23,-2 4 0,-4 1 85,-4 7 1,1 6-87,-5 5 0,10 6 251,2-2 1,4 2 278,3 2 0,6 5 0,0-4 0,6 4 0</inkml:trace>
  <inkml:trace contextRef="#ctx0" brushRef="#br0" timeOffset="3">6978 4477 8179,'6'-6'483,"0"-5"0,-6 9 94,0-6-31,0 6-118,0-3 49,0 5 1,0 5 72,0 2-121,0 4-216,0 5 1,-2-1 20,-2 8-51,3-3 0,-4 10 111,5-4-80,0-2 0,0 9-44,0-2 1,0-2-2,0 1 0,4 0 230,0 0-822,0 3 341,-4-9 0,3 4-56,1-5-252,0 0 247,-4-5 0,4 2-152,0-5 105,-1 0-9,-3-8 22,0 3 98,5-4-796,-3 1 250,3-2-169,-5-5-92,0 0-826,0-5 1712,-5 3 0,-2-13 0,-4 2 0</inkml:trace>
  <inkml:trace contextRef="#ctx0" brushRef="#br0" timeOffset="4">6887 4488 8086,'6'-6'746,"-1"-4"-1051,0 4 133,-3-1 1,8-2 1032,-3 6-526,3-6 0,7 4-20,2-3 1,3 2 160,0 2-435,6 3 1,-2-5 56,4 6 1,-3 0-45,3 0 0,-4 6-151,0 1 1,-3 3 221,-4 2-383,3-1 183,-10 6 1,5-5-142,-6 4 172,-4 1 1,2-3-1,-6 5 0,1 0 14,-4 4 0,0-4 11,0 0 0,-5 0 2,-2 4 1,-5 0-121,-3 0 131,-3 0 1,-5 0-13,0-1 1,1-3-6,-1 0 1,0-3-52,0 3 51,0-5 0,4 6 110,0-5 0,5 0 340,-1-3-245,2-1 0,6 1 271,-1-1-281,5 0 0,-2 1 157,5-1 1,5-3 6,3 0 0,7-2 122,4 2 1,-1 2 241,1-3-167,0-2-338,4 6 1,-4-9 117,0 6-96,-5-6-1,8 8-279,-10-8 97,5 3 0,-4-1 201,2-1-1425,-8 1 867,9 1 0,-14-4-76,6 3 1,-4-1-880,3 1 1278,-4-3 0,2 4 0,-5-5 0</inkml:trace>
  <inkml:trace contextRef="#ctx0" brushRef="#br0" timeOffset="5">7629 4477 7921,'-6'-5'7,"1"4"432,5-4 913,0 5 0,0 5-970,0 2 1,0 8 47,0 5-220,0 1 1,4 6 82,-1-1 1,2 5 37,-1-5-271,-3 6 25,5-3 0,-5 4-81,3-2 17,-3 2 1,4-4-177,-5 5 0,0-3 118,0-1 1,1-4-27,3 0 0,-3-5 61,3-2 0,-3-4-22,-1 4 0,0-9 77,0 1-4,0-2 1,2-2-8,1-4 221,-1-1 25,3-2-30,-5 0 28,5 0 0,-3 0-221,6 0 0,0 0 46,3 0 1,2 0 22,2 0 1,1-2 15,4-1 1,1 1-1,-2-1 1,-1-3-10,1 3 0,-4-1-88,4 4 1,-5 0 12,1 0 0,-2 0-1320,-1 0 640,-1 0 91,0 0 88,1 0 236,-1 0-329,1 0 70,-6 0 207,4 0-344,-4 0 67,1 0-78,3 0 335,-4 0 1,2 0-248,0 0-298,-6 0 243,8 0 204,-9 0-743,5 0 1112,-6-5 0,5-2 0,1-4 0</inkml:trace>
  <inkml:trace contextRef="#ctx0" brushRef="#br0" timeOffset="6">7663 4888 7984,'-11'0'296,"5"0"28,1 0-159,5 0 0,6-4-51,5 1 1,6-5 9,6 4 0,5-5 213,2 2 1,2 0 399,-2 0 0,3 3-423,-2-4-171,-3 6 1,3-7-34,-4 5 1,-2 0-100,-6 4 0,2-4-587,-6 1 278,-5-1-55,0 4-287,-3-5 399,-1 3 241,-1-8 0,-10 4 0,-1-5 0</inkml:trace>
  <inkml:trace contextRef="#ctx0" brushRef="#br0" timeOffset="7">7641 4511 8020,'-7'-6'883,"2"-4"0,10 5-264,3-3 55,-3-2-307,10 9 0,-6-10 312,10 4-508,5-3 1,2-2 171,4 1-318,0-1 203,0 6-428,3-4-861,-4 4 813,0-1 1,3-2 217,-6 6 30,6-1 0,-3-1 0,6-2 0</inkml:trace>
  <inkml:trace contextRef="#ctx0" brushRef="#br0" timeOffset="8">8646 4648 8009,'-7'5'0,"-3"-3"-164,9 3 161,-4-5 1,5 1 159,0 3 519,0-3-41,-5 4-103,3-5-190,-3 0 810,5 0-773,5 0 1,-2 0-73,5 0 0,-1 4 3,5 0 0,-1 0-96,0-4 0,6 0-26,2 0 1,3 0-2,0 0 1,5 0-81,0 0 1,4 0 103,0 0 0,-2 0-152,2 0 0,-6 0-184,2 0 89,-3 0 0,-3-2 146,-2-2-541,-2 3 221,-1-4-65,-3 5 0,3 0-218,-4 0 0,-5 0-947,1 0 449,-5 0-603,2 0 1270,-5 0 0,0 0 0</inkml:trace>
  <inkml:trace contextRef="#ctx0" brushRef="#br0" timeOffset="9">8634 4945 8109,'7'0'1979,"8"0"-1310,0 0 253,5 0-503,3 0 1,2-4 49,6 1 1,-1-5 34,8 4 0,-2 0 117,-2 4-247,1-5 1,-1 4-21,0-3 1,-3 3 352,-1 1-496,-5 0 0,-1 0-29,-5 0-147,-5 0 184,3 0-1201,-11 0 623,4 0-909,-8 5-1423,3-4 2691,-5 4 0,-5 0 0,-2 2 0</inkml:trace>
  <inkml:trace contextRef="#ctx0" brushRef="#br1" timeOffset="10">9651 5528 11714,'0'-12'267,"0"1"0,0-1-102,0 1 1,3-5-1,3-4-82,0-1 0,-4-2 0,5-4-284,-3 1 164,-3-6 1,8 3-149,-5-5 0,-1-1 103,-3 1 1,4 0-114,0 0 1,0-1 70,-4 1 0,0 4-97,0-1 1,4 4-7,-1-3 1,5 5 109,-4-2 1,3 3-59,-3 1 0,4 0 72,-4 0 1,1 4 84,-2 0 1,-1 5-100,2-1 0,1 2 240,-2 2 0,3 0-116,-3-1 0,0 5 135,4-1 1,-3 4-14,4-4 1,0 5-55,3-5 1,-3 6-53,-1-2 1,1 2 12,3 2 1,1 0-64,-1 0 1,0 0 60,1 0 0,-1 0-138,1 0 0,-2 2 62,-3 2 0,4-3-85,-4 3 0,0 1 97,0-2 0,-3 5-33,4-4 115,-6 5 1,7-7-84,-5 6 1,0-4 153,-4 3 0,0-3-129,0 4 1,-4-4 399,0 3-238,-5 1 1,3 3 56,-6 1 1,6-5-199,2 1 1,-1-4 1,1 3 1,1-3-72,3 4 0,-4-4 78,0 3-100,0-4 0,5 2 57,3-5 1,-1 4 41,4-1 0,5 1 18,3-4 1,2 0 5,-2 0 1,-1 0 26,5 0 1,0 1 19,4 3 1,-2-2 21,-2 1 1,3 2-67,-3-1 1,-1 1-20,1-1 0,-5 1 30,1 3 1,-2 2-130,-2-2 1,-5 2 71,-2 1 0,-3 2-27,-1 2 1,-1-1 106,-3 5 1,-3 0 114,-9 4 1,-5-4 129,-6 0 1,-5-1-88,2 1 0,-4 1-141,-4-5 0,3 1 78,1-5 1,1 0 240,7 1 1,3-6 330,4-2-1312,5-3 180,-3-1 1,11-1-305,2-3 0,9-2 685,7-6 0,4 1 0,7 0 0</inkml:trace>
  <inkml:trace contextRef="#ctx0" brushRef="#br0" timeOffset="11">10941 4488 7708,'-4'-7'-72,"1"-1"115,-1 6 0,4-5 43,0 3 595,0 3-77,0-9-101,0 9-75,0-9-113,0 3-35,-5 1-245,3-4 1,-8 9 166,3-3 1,-3 2-266,-2 2 1,-4 0 78,-3 0 0,-3 2-108,-1 2 0,-5-1 46,-2 9 1,-2-7-59,2 6 0,0-2 158,4 3 0,2-1-7,-3 0 0,8 1 138,4-1 1,2-1-87,2-2 0,4 2-127,3-2 0,3-2 95,1 2 1,0-4-166,0 3 1,5-3 152,3 4 0,3-2-21,5 2 1,-3 2 2,7-3 0,-4 0-18,7 0 0,-5-3 26,8 4 0,-4-5 132,5 5 0,-2-4 55,2 4 1,-2-1-90,5 5 1,-4-5-25,0 1 0,-1-1 63,-3 5 0,0 3-23,-3 0 1,-3 1-93,-4-5 0,-2 2-158,-2 2 0,-3-1 88,-5 5 0,0-1 82,0 1 0,-7 2-180,-4-2 1,-6 3 131,-5 1 0,-1-2-98,0-2 0,0 2 65,0-6 0,-1 4 138,-3-4 1,3-1-100,-2-6 0,0 2 8,0-3 0,2-2-62,-3-1 1,7-2 56,1-2 1,3 0-132,-3 0 1,5 0 72,-1 0-587,2 0 0,3-2 265,3-2 0,3 2-840,8-6 1,3 1 10,9-5 1169,1 1 0,16-6 0,3 0 0</inkml:trace>
  <inkml:trace contextRef="#ctx0" brushRef="#br0" timeOffset="12">11284 4374 8463,'0'-11'-24,"0"3"21,0 1 853,0 4-501,5-2 0,-4 6 97,3 3 0,-3 2-113,-1 6 0,0 4-79,0 3 0,0 7-91,0 0 0,0 6 78,0-1 0,0 2-254,0 1 1,0 0 86,0 0 0,0-1-192,0-2 1,0 2 71,0-3 0,0-2-85,0-1 0,0-4 48,0-4 1,0-3 64,0-4-115,0-1 1,0-3 24,0-1-782,0-4 348,0 2-1300,0-5 947,0-5 895,0-2 0,0-4 0,0 0 0</inkml:trace>
  <inkml:trace contextRef="#ctx0" brushRef="#br0" timeOffset="13">11592 4454 8347,'12'-16'255,"-6"7"193,-2-3 1,1 3 47,-1-2 92,5 5 131,-8-4-458,4 8 1,-5 0-98,0 9 0,-1 2 2,-3 10 1,-4 0-60,-7 4 1,1 1-78,-5 3 0,0-2 0,-4 6 0,0-1-157,0 4 1,1-3 121,-1-1 1,0-4-25,0 0 0,4-1 84,0-3 0,5 0 13,-1-3 1,3-3 28,5-4 0,2-1 13,5 1 0,0-5 43,0 1 1,6-4-72,5 3 1,7-4 45,9 1 1,-2-3-15,6-1 0,-2 0-29,1 0 0,3 0 11,-2 0 0,-2 0 30,1 0 0,-4 4-13,0 0 0,-1 1 4,-3-2 1,-4-1-119,-3 2 1,-2-2 176,-2 2-471,1-3 299,-1 4-1311,-4-5 642,-2 5-1490,-5-3 568,0 3 1302,0-5 1,0 5-1,0 1 1</inkml:trace>
  <inkml:trace contextRef="#ctx0" brushRef="#br0" timeOffset="14">12038 4363 8243,'-12'-7'-321,"6"-3"1,1 10 571,5 0 0,0 2-180,0 5 1,0 1 800,0 3 1,0 6-323,0 2 1,0 2-81,0 2 1,0 0-356,0 0 0,1 3 11,3 1 1,-3 5-36,3-2 1,-2-1 158,2 2 1,-2-4-351,1 3 1,-1-5 15,-2 2 0,3-4 54,1-4 0,0 1 70,-4-5 0,0 1 4,0-5 0,0 1-664,0-1 242,0 0-1321,0 1 1237,0-1 0,0-3-916,0-1 1378,0-4 0,0 2 0,0-5 0</inkml:trace>
  <inkml:trace contextRef="#ctx0" brushRef="#br0" timeOffset="15">12380 4431 8141,'0'-6'0,"0"-4"0,0 7 0,0-4 0,0 4 0,0-2 0,0 5 0,0 5 2128,0 3-1394,0 2 1,-4 6-245,1 3 0,-2 3-250,1 1 1,2 3-192,-1 1 1,-2 5-54,1-2 0,-1 3-21,1 2 1,3-2 57,-3-3 1,3 2-101,1-6 0,0 5 185,0-5-1,0 0-46,0-7 1,0 1 116,0-5 0,0 1-36,0-5 87,0 0 1,0-3-5,0 0 232,5-6-316,1 3 1,5-5-29,1 0 1,3 0-214,0 0 0,6-3 134,-2-1 1,2-4-58,2 4 0,-4-1 59,0 1 0,-1 2-203,1-6 0,1 6 45,-5-2 1,4 3-45,-3 1 0,-1-2 36,-4-1 0,-3 1-170,0-1 0,-5 1-1600,5 2 866,-5 0-584,2 0 1088,-5 0 0,1-4 520,3 1 0,-3-6 0,4 2 0</inkml:trace>
  <inkml:trace contextRef="#ctx0" brushRef="#br0" timeOffset="16">12974 4443 8096,'0'-18'269,"0"1"-269,0 6 882,0 0-148,5-1-28,-4 6-445,5 1 0,-6 7-43,0 6 0,0 1 122,0 10 0,0 1-59,0 7 1,0 2-169,0 5 0,0 1 67,0-1 0,-4 1-168,0 3 1,-1-1 77,1 5 0,1-5-90,-4 1 1,3 0 89,-4-4 1,6 2-9,-2-10 0,3 4 133,1-8 0,0 3-105,0-10 0,0 0 145,0-4 0,0 1 21,0-1 279,0-4-410,5 3 1,-3-9-14,6 3 1,-4-3-7,3-1 1,1 0-7,4 0 1,4 0-78,3 0 1,3 0 100,0 0 1,0 0-216,-3 0 0,3-1 39,-3-3 1,1 3 100,-1-3 1,-2 3-118,-6 1 0,0 0-358,1 0-203,-6 5-380,4 1 989,-8 6 0,-8 4 0,-6 2 0</inkml:trace>
  <inkml:trace contextRef="#ctx0" brushRef="#br0" timeOffset="17">13785 4443 8183,'-11'0'-398,"4"0"740,-3 0-234,9 0 608,-4 0-27,5 0 0,0 5-369,0 2 1,1 4 224,3 0 1,-3 2-49,3 2 1,-3 3-168,-1 5 0,0-1-197,0 1 0,4 0 141,0 0 1,0 0-204,-4 0 0,0-1 48,0 1 1,0 0-87,0 0 1,0-4-4,0 0 1,0-1 46,0 1 1,0-3-347,0-4 1,0-5 128,0 1 0,0-4-896,0 3 1,1-4-56,3 1-1489,-3-3 2580,4-1 0,0-10 0,1-3 0</inkml:trace>
  <inkml:trace contextRef="#ctx0" brushRef="#br0" timeOffset="18">13534 4763 8125,'-7'-6'1163,"2"4"-701,5-6 1,5 4-129,3-3 0,2 4-65,2 0 0,4-3-30,3 3 1,6-2 199,2 1 1,5 2 280,-2-1 1,3 1-447,2 2 0,-5-3-324,0-1 0,-3 0-272,4 4 0,-9 0 254,5 0 68,-5 5 0,6-4 0,-6 4 0</inkml:trace>
  <inkml:trace contextRef="#ctx0" brushRef="#br1" timeOffset="19">14824 4306 8262,'-6'0'-137,"1"0"0,5-2 642,0-1 815,0 1-626,0-3-164,0 5 1,0 5-322,0 3 1,0 2 115,0 2 0,-4 0-74,0 3 1,-5 4-9,2 8 1,-5 2-47,-3 6 1,1 0-2,-5 3 1,4-1-134,-4 5 1,1-2 99,-1 2 0,-1 1-124,5-4 0,-5 0 63,5-1 0,0-8-217,4 1 0,-1-6 23,1-2 1,-1-5 102,1-3 1,-1-2-150,1-2 1,3-4-102,1-4 0,-1-1-254,-3-2 1,3-2 223,1-1 1,0-5-345,0-7 1,-4 1 217,4-5 0,-2 0-22,1-4 1,-1 4 166,6 0 1,-1 0 28,4-4 1,0 1 38,0 3 1,0-1 109,0 5 1,0 3 680,0 5-456,0 4 1076,0-2-925,0 20 0,1-5 343,3 13 0,2-6-174,6 2 0,5-1-24,6 1 0,7 1-9,8-5 0,-2 4-27,6-4 1,0 4-451,4-3 1,-2 3 121,-2-4 0,-3 0-184,-4-3 1,-6-5 57,-2 1 1,-7-6-84,-1 2 0,-9-3-135,1-1-165,-7 6-786,1-5-34,-5 4 812,-5-5 0,-1 0 432,-6 0 0,-4 5 0,-2 1 0</inkml:trace>
  <inkml:trace contextRef="#ctx0" brushRef="#br0" timeOffset="20">15395 4374 8252,'-6'-6'557,"1"1"519,5 5 66,0 0 1,0 5-876,0 2 1,0 5-33,0 3 0,0 3-45,0 5 1,0 1-115,0 2 1,-4 0-62,0 4 1,-3-1 39,3 2 0,0 2-83,4-3 1,-4 0 47,0 0 0,1-1-82,3 2 0,-4-3 130,0-6 1,0 1 48,4 0 1,0-5 2,0-3 0,0-2 126,0-2 1,0-3 229,0-1-358,0-4 1,0 3 490,0-2-389,0-3 0,1 4-36,3-5 0,-1 0 3,4 0 1,-3 0-13,4 0 0,1 0-104,6 0 0,-2 0 104,2 0 1,1 0-161,0 0 1,3 0 76,-4 0 1,4 0-162,-4 0 1,0 0 49,-3 0 0,0 0-118,4 0 0,-7 0 56,2 0 1,-3-1 46,-1-3-2119,3 3 13,-3-4-1132,-1 5 1861,-1 0 1411,-5 0 0,0-5 0,0-1 0</inkml:trace>
  <inkml:trace contextRef="#ctx0" brushRef="#br0" timeOffset="21">15727 4637 8132,'0'-12'473,"0"1"0,3 3 257,1 1-476,0 4 1,-4-3 698,0 2-119,0 3-818,5-4 1,-4 10-8,3 2 0,-3 5-6,-1 3 0,0-1-11,0 5 0,0 1 128,0 7 0,0-3-61,0 3 0,0-2 2,0 2 1,2-4-97,1 0 1,0-2 138,5-6 1,-1 4-8,5-3 0,-1-1 37,0-4 0,2-4 108,2-4 0,-1-1 87,5-2 1,0 0-67,4 0 0,1-5-45,3-3 1,-2-3-41,6-5 0,-6 2-84,2-5 1,0 2 133,-5-2 1,4-3-271,-7 3 1,1-6-213,-1-2 0,-2 0 150,-6 4 1,-1 1-364,-2-1 0,1 1 229,-5 3 0,-1-1-440,-3 5 1,0-1 283,0 5 1,0 3-194,0 1 0,0 3-384,0-4 103,0 6-69,0-3-457,0 5 1394,0 5 0,5 1 0,2 6 0</inkml:trace>
  <inkml:trace contextRef="#ctx0" brushRef="#br0" timeOffset="22">16766 4500 8140,'0'-12'245,"0"1"69,0 0 0,4-1-237,-1 1 1,1-1-16,-4 1 1134,0-1-797,0 1 0,0 3-399,0 1 14,0 4 1,-5-2-98,-2 5 0,-4 0 139,0 0 0,-6 5-157,-2 3 1,-2 6 208,-2 1 0,0 9-58,0-1 0,2 2 26,2-2 0,-2 5-62,6 3 1,-4 2 34,4 1 1,4-4-33,3 1 0,5-5-134,0 5 0,3-6 70,3 2 0,4-3 20,4-1 0,2-5 149,2-3 0,-1-2-121,5-2 0,-4-1 119,4-2 0,0-3-111,4-5 1,-1 0 233,-3 0 1,2 0-123,-2 0 0,3-1-157,1-3 1,-2-3-102,-2-4 0,2 2-314,-6-2 0,0 2-607,-3-6 0,-1 2 121,0 1 937,-4-4 0,3-2 0,-4-5 0</inkml:trace>
  <inkml:trace contextRef="#ctx0" brushRef="#br0" timeOffset="23">17017 4306 7833,'0'-7'794,"0"12"-293,0 11 0,0 4-212,0 3 1,0 1-146,0 3 0,0 2 240,0 5 1,0 0-80,0 1 0,0-1-358,0 0 0,4-4 209,0 1 0,1-6-277,-1 2 1,-3-4 67,3-4 0,1 1-60,-1-5-373,-1 1-530,-3-5 40,0-5-702,0-1 1678,0-5 0,5-5 0,2-1 0</inkml:trace>
  <inkml:trace contextRef="#ctx0" brushRef="#br0" timeOffset="24">17463 4340 8031,'0'-6'668,"0"1"0,-2 5-405,-2 0 1,2 5 122,-6 2 1,-3 5-101,-4 3 1,-4-1-29,3 5 1,-4 0-29,1 4 0,-3 0-1,0-1 1,-1 5 28,0 0 1,4-4-29,0-4 0,4 0-1,-4 3 1,5-3-924,-2 1 1,8-7 304,0 3 0,2-4 251,-2 0 1,2-1 151,2 1 0,3-5-4,-3 1 1,2-4 7,2 3 0,0-3-472,0 4 170,0-6 63,0 3 0,4-3 45,0 1 0,1-1-208,-1 1 0,-2-1 68,6-2 0,-4 0-574,4 0 38,-6 0 852,8-5 0,-9-2 0,5-4 0</inkml:trace>
  <inkml:trace contextRef="#ctx0" brushRef="#br0" timeOffset="25">17223 4648 8046,'-5'-11'97,"3"5"0,-3-1 379,5 3 508,0 3-300,0-4-110,0 5-448,5 0 1,-2 0 79,4 0 0,-3 1-90,4 3 0,0 2 121,3 6 0,0-1-150,1 1 1,-1-1 80,1 1 0,4 3-20,3 0 1,-1 2 17,1-2 0,0-3-4,4 4 0,3-4-96,1 0 1,0-1 56,-4 1 1,-1-2-62,1-3 1,-4 2 99,0-5 0,-5 4-36,2-5 1,-4 1 73,0-4 1,-5 0 238,1 0-480,-6 0 200,3 0-2234,-5 0 1589,-5 0 1,-1-4 485,-5 1 0,-6-6 0,-1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7:35:36.0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4922 5379 6826,'-6'-6'920,"1"1"0,5 4-417,0-3-350,0 2 264,0-3 898,0 5-1121,0 5 0,0 2 14,0 4 0,0 2-30,0 2 1,0-1 10,0 5 0,0 1-1,0 7 0,0-3 22,0 3 0,0 1-124,0-2 0,0 6 30,0-1 1,0-2-168,0 1 1,0-3 125,0 3 1,4-3-111,0 3 0,1-3-15,-2 4 0,0-6 66,5 2 0,-6-3 3,2-1 1,1-1 10,-1 1 1,0 0-5,-4 0 1,0-2 21,0-1 1,0 0-11,0-5 1,0 0-96,0-3 1,0-1 134,0 1-307,0-1 251,0 0 0,0-3-717,0 0 280,0-6-720,0 3-2295,0-5 2530,0-5 900,0-1 0,5-11 0,1 0 0</inkml:trace>
  <inkml:trace contextRef="#ctx0" brushRef="#br0" timeOffset="1">5356 5482 8023,'0'-6'0,"0"-1"480,0 4 131,0 1-58,0-3 199,0 5-559,0 5 1,0 2 35,0 4 0,0 2-65,0 2 1,0 3 28,0 5 0,2 3-202,1 1 0,-1 3 111,2-3 0,-3 6-89,-1 1 1,4-3 55,-1 3 1,1-2 67,-4 2 0,1-1-196,3-3 1,-1-2 107,4-5 0,-4 0-111,1 0 0,1-2 38,-1-2 0,3-2 36,-3-6 0,1 1-70,-1-1 0,-3-3-196,3-1 0,-3-3-788,-1 4 413,5-6-848,-3 3 1038,3-5 0,-7 0-802,-1 0 1241,1 0 0,-13 6 0,2 0 0</inkml:trace>
  <inkml:trace contextRef="#ctx0" brushRef="#br0" timeOffset="2">4888 5985 7763,'5'-8'330,"3"0"0,2 6 244,1-2 1,2-1 101,2 1 0,4-1-222,8 1 1,3-1-145,9-2 0,-4-4 127,3 4 1,0 0-64,-4 0 0,3 4-116,-6-1 1,-3-1-18,-2 2 0,-5-1-179,-2 4 1,-5-4-282,1 0 0,-3 0-414,0 4 0,-4 0-1071,-1 0 1704,1 5 0,-2 2 0,-1 4 0</inkml:trace>
  <inkml:trace contextRef="#ctx0" brushRef="#br0" timeOffset="3">6179 5779 8148,'-12'0'0,"5"0"-20,-1 0 0,6-1 452,-2-3 195,2 3-232,2-4 30,0 5-364,0-6 0,2 5 104,2-3 1,-2 3-128,6 1 1,-1 0 112,5 0 0,-1 0-72,1 0 0,0 0 82,3 0 1,-1 0-100,5 0 1,0 0 20,4 0 0,-4 0 13,0 0 1,-1 0-1,1 0 1,5 0-22,-5 0 1,5-4-92,-5 1 0,3-1 68,1 4 0,-4-4-213,0 0 0,-5 0 63,1 4 0,-6-1-842,-1-3-34,-1 3-373,0-4 752,-2 5 0,-7 1 153,-1 3 1,-4-2 441,-4 6 0,-6 0 0,0 3 0</inkml:trace>
  <inkml:trace contextRef="#ctx0" brushRef="#br0" timeOffset="4">6144 5985 8148,'-1'6'-1269,"-3"-2"1302,3-3 930,-4-1-321,10 5 1,1-4-193,6 3 0,1-3 18,2-1 1,3 0-85,4 0 0,1-1-8,0-3 0,0 3-120,0-3 1,0 2 143,-1-2 1,1 1-76,0-4 0,0 4-33,0-1 0,0-1-88,-1 1 1,0 1-16,-3 3 0,1-4-96,-4 0 37,-1 0 1,-4 4-204,1 0 0,-5 0 33,1 0-2108,-6 0 2148,4 5 0,-6 2 0,0 4 0</inkml:trace>
  <inkml:trace contextRef="#ctx0" brushRef="#br0" timeOffset="5">7686 5345 7370,'-6'0'163,"1"0"520,5 0-422,0 5 1,4 1-107,-1 6 1,1-1 143,-4 1 0,0 0-85,0 4 1,0 1 38,0 6 1,0 1-72,0 3 0,0 2-91,0 5 1,0 1 114,0-1 0,0 0-225,0 0 1,0 5 44,0-1 0,4 1 53,0-1 1,0-5-156,-4 5 1,3-9 27,1 5 1,4-7-18,-4 0 0,3-7 102,-3-1 0,4-5-118,-4 1 135,-1-2-501,2-2-217,-3-4-224,3 3 409,-5-9 0,0 3-15,0-8 494,0 3 0,0-14 0,0 2 0</inkml:trace>
  <inkml:trace contextRef="#ctx0" brushRef="#br0" timeOffset="6">7572 5482 8047,'-5'-18'-321,"4"2"1,-4 4 228,5 1 824,0 5-12,0-5-322,0 10-47,0-9-208,0 9 0,3-6 51,1 4-136,5-4 0,-3 0 3,6-1 1,1 2 109,2-2 1,-1-2-99,5 2 1,0-2 71,4-1 0,0 1-128,-1 2 1,1-1 99,0 5 0,0-3-206,0 3 0,-2 0-2,-2 4 1,2 5-50,-6 3 1,4 2 138,-4 1 0,0 1-98,-3-1 1,-6 4 56,-2 1 1,1 4 29,-1-1 0,0 2 10,-4 2 0,-5 0-7,-3 0 0,-2 0 16,-2 0 1,-3-2 6,0-2 0,0 2 7,3-6 0,1 0 6,-1-4 1,2 1 1,3-1 0,-2-3 99,5 0 0,-4-5-89,5 5 299,-1-5-161,-1 2-161,3-5 0,-3 1-7,5 3 1,2-3-163,1 3 0,4-2 206,4 2 1,2-1-30,2 4 1,-1 0-153,5 0 0,0 3 69,4-2 1,0 2-91,0 2 1,-1-1 116,1 0 0,0 1-194,0-1 0,-4 2 89,0 2 0,-5-1 50,1 5 0,-3 0-3,-5 4 0,2-4-26,-5 0 0,0-4 293,-4 4 1,-5-5-87,-3 2 1,-3-4 276,-5 0 0,-3 3-145,-7 0 1,0 0 69,-4-3 0,-1-1-39,-3 1 1,-1-1-75,-3 0 0,6 0-68,-2-4 1,6 2 14,-3-5 1,10 0-238,-2-4 1,4 0 52,0 0 1,6 0-1309,5 0 655,6 0-1126,-3 0 1836,5 0 0,10-5 0,3-2 0</inkml:trace>
  <inkml:trace contextRef="#ctx0" brushRef="#br0" timeOffset="7">8337 5733 8095,'7'0'1022,"-2"0"-626,-5 0 1,3 5-242,1 3 0,0 6 19,-4 1 1,1 5-101,3-1 1,-3 3 24,3 1 1,-1-4 22,1 0 1,-3 0-171,3 4 1,1-4 125,-1 0 1,1-4-120,-2 4 0,-1-5 73,1 1 1,0-2-69,1-2 0,-3-3-147,3 0-262,-3-6-130,-1 3-1175,0-5 1300,-5 0 1,3-1 449,-6-3 0,0-7 0,-3-7 0</inkml:trace>
  <inkml:trace contextRef="#ctx0" brushRef="#br0" timeOffset="8">8337 5482 8042,'0'-18'0,"0"2"-382,0 4 96,5 1 1226,-3-1-553,3 1 0,-5 3 254,0 1-244,0 4-124,0-2-1260,0 5 1,1 5 415,3 3 571,-3 2 0,4 7 0,-5 0 0</inkml:trace>
  <inkml:trace contextRef="#ctx0" brushRef="#br0" timeOffset="9">8623 5825 8059,'-5'-7'0,"3"-3"292,-1 3 1,1 0 136,2 0-20,-5 4 1,4-3 355,-3 2-21,3 3-400,1-4-301,0 5 0,0 5-185,0 2 1,0 5 144,0 3 0,0 1-69,0 3 1,1 3 52,3-3 1,-3-1-83,3 1 0,-1-4-70,0 4 1,-1-5 50,1 1 0,0-2 252,1-2-118,-3 1 180,4-1-174,-5-4 249,0-2 324,0-5-500,5-5 0,-2 1-51,4-8 1,1 3-85,3-6 0,2-3 111,2-1 0,-1-2-192,5-2 0,-3 1 96,3 3 1,-5-1-91,1 5 1,-3 1 49,0 6 1,-1-1 21,1 6 1,-5-1 33,1 4 21,0 0 36,3 0 0,-1 5-53,-2 2 0,1 4 11,-6 0 1,5 2-2,-4 2 1,1 3-88,-1 5 0,-3-1 16,3 1 1,-2 4-13,2 0 0,-3-6-32,3-6 0,-2 2-156,-2-2 1,1-3-173,3-5-330,-3 1-58,4 3 1,-4-1 66,3-2 755,-3 2 0,9-9 0,-3 4 0</inkml:trace>
  <inkml:trace contextRef="#ctx0" brushRef="#br0" timeOffset="10">9308 5847 8056,'0'-11'-97,"0"3"97,0 1 626,0 4-212,0-7 0,-1 9 626,-3-3-803,3 3 1,-9 1-133,2 0 1,-2 5-150,-2 2 1,1 5 58,-1 3 1,1-2-78,0 2 1,3 3 62,0 1 1,5 1-144,-5-1 0,5 3 51,0-3 1,1-1-220,2 1 0,2-5 94,1 1 1,4-4-6,4-3 0,1 1 171,-1-5 0,2-1 103,2-3 0,3 0 124,5 0 1,-1-5-79,1-2 0,0-4 81,0 0 1,-4-2-26,0-2 0,-1 1 71,1-5 1,1 4-113,-5-4 0,1 0-9,-5-4 1,-5 0-93,-2 0 0,-3 0 75,-1 1 1,-5 4-174,-2 3 1,-8 2 78,-5 2 1,-2 4-397,-5 3 1,-1 3-29,-2 1 0,-2 5-189,5 3 1,2 6 159,6 1 459,2 0 0,6 2 0,-1 0 0</inkml:trace>
  <inkml:trace contextRef="#ctx0" brushRef="#br0" timeOffset="11">9742 5813 8081,'0'-6'0,"0"0"-30,0 2 1,-4 1 58,0-4 235,1 4 63,3-7 25,0 9-87,0-4 1,-2 3 233,-1-2-196,1 3 49,-3-4-378,5 5 1,0 1 120,0 3 1,0-1-43,0 4 0,0 2 68,0 6 0,0-2-170,0 2 1,0-1 72,0 2 0,0-4-139,0 3 1,1-2 4,3-1 1,-2-1 98,1 0 0,2 1-83,-1-1 0,4-3 115,-4-1 0,3-3-122,-3 4 1,1-6 55,-1 2 172,2-2 1,6-2-82,-1 0 0,-3-2 119,-1-2 1,1-2 53,3-5 0,1-1-164,-1 1 0,-3-1-12,-1 1 1,1-4 44,3 0 1,-3-1-100,0 5 1,-6-1 82,2 1 1,1 3-108,-1 1-1,0 4-262,-4-2 35,0 5 205,5 5 0,-4 2-23,3 4 0,1 0 28,-1 1 0,5 1-137,-2 2 0,0-2 71,0 2 0,1-3-15,3 0 0,4-5 11,1 1 0,-1-5-2,-4 0 0,5-1 86,-1-2 0,1 0 122,0 0 0,-4 0 43,3 0 1,-1-5-114,2-3 0,-4-2 86,4-2 1,-4 1-99,0 0 0,-1-1 148,1 1 1,-1-1-50,0 1 0,-3-1-34,0 1 1,-2 0-23,2-1-26,2-4-69,-4 3 1,2-2 108,-1 7-250,-4 3 199,2 5 1,-5 5-13,0 3 0,0 3 46,0 4 0,0 3 3,0 5 1,1 0-107,3 0 0,-3 1-132,3 3 0,-1-3-408,0 2 1,0-5 230,5-2 1,-2-5-306,1 1 0,4-4 676,-4-3 0,3 2 0,2-4 0</inkml:trace>
  <inkml:trace contextRef="#ctx0" brushRef="#br0" timeOffset="12">10599 5733 8038,'-7'0'1096,"-3"0"-664,9 0 0,-4 2-415,5 1 1,0 4-19,0 4 1,0 2 25,0 2 1,0 3 63,0 5 0,4-1 58,-1 1 1,5 1-240,-4 3 1,1-4 91,-1 0 1,-2-2-527,6-5 0,-6-1 241,2-4 0,1-3-172,-1-1 1,1-4 5,-1 1 451,-3-3 0,9-1 0,-3 0 0</inkml:trace>
  <inkml:trace contextRef="#ctx0" brushRef="#br0" timeOffset="13">10679 5539 7048,'11'0'-587,"2"5"336,2 3 1,-1 1 250,5-2 0,-5 9 0,7-9 0,-3 10 0</inkml:trace>
  <inkml:trace contextRef="#ctx0" brushRef="#br0" timeOffset="14">11101 5768 7973,'8'0'-85,"-1"0"661,-4 0 57,2 0-215,0 0 0,-4-2 163,3-2 324,-3 3-801,-1-9 1,-5 9 119,-2-3 0,0 1-241,0 0 0,-1 1 79,-3-1 1,-5 3-168,1 3 0,-1 0 90,0 5 1,4-2-115,-3 1 0,2 4-47,1-4 1,5 2-62,-1-1 0,4 2-467,-3-3 472,4 4 0,-2 0-50,5 0 0,1-3-88,3 0 280,-2-1 0,8 1-32,-3 0 0,0-6 108,0 2-74,1-3 0,3-1 82,1 0 1,-5 0 129,1 0 1,-4 0-38,3 0 1,-3-4 274,4 1-217,-6-6 1,7 2 72,-5-4 1,0 3-85,-4 1 0,1 4 281,3-1-225,-3-2-345,4 5 93,-5-4 1,0 6 133,0 3 0,-4 2-144,1 5 1,-1 1 46,4-1 0,0 2-115,0 2 0,1-2 65,3 2 0,-2-2-175,6-2 1,0 1 38,3-1 0,1 1 140,-1-1 1,2-1 112,2-2 1,-2-3-74,2-5 0,1 0 78,-1 0 1,6-1-113,-2-3 1,2-3 156,2-4 0,0 0-93,0-1 1,-2-3 64,-1 0 0,0-6-17,-5 2 1,4 2 78,-4-2 1,4-4-11,-3-4 0,-1-5-86,-4 2 0,1-4-23,-1-4 1,0 1 35,1-5 0,-1-3-54,1 0 0,-5-3 56,1 6 1,-5 2-33,0 2 0,-1 8 97,-2 3 1,0 8 124,0 4 0,0 6-55,0 1 1,-2 6-101,-1-2 0,0 8-21,-5 3 0,5 10 34,-5 6 0,4 6 86,-3 9 1,4 3-65,-1 4 1,3 6-138,1 2 0,1 3-193,3 1 1,2-1-20,6-3 0,-1-2 25,1-5 1,-1-7 35,0-4 1,1-6 385,-1-6 0,1-6-105,-1-1 1,-1-4-669,-2 0 375,2-1 1,-7-1-659,4-2 843,-4-3 0,2 0 0,-5 1 0</inkml:trace>
  <inkml:trace contextRef="#ctx0" brushRef="#br0" timeOffset="15">12494 5048 8068,'0'-11'0,"0"3"6,0 0 347,0 6 71,0-3 1,0 0 302,0 3-176,0-3-453,0 5 1,0 5 119,0 3 1,-5 2 29,-2 2 1,-3 4 64,-2 3 0,1 8-75,-1 3 0,-4 3-101,-3 1 1,1 6 91,-1 2 1,1 2-58,-1 2 1,-1 3-161,5 1 0,-1 3 7,5-3 1,1 3-63,2-4 0,-1 5-75,6-5 0,-1 1 35,4-5 1,1 0 34,3-3 1,2 1-12,6-5 1,4-4 103,3-3 1,-1-6 34,1 2 0,0-7-40,4-1 0,-4-5 17,0 1 1,-5-2 103,1-2 0,-2-3 148,-2-1 1,1-3-419,-1 4 0,-3-6 260,-1 2-2189,-4-3 1010,2-1 1028,-5 0 0,0 0 0</inkml:trace>
  <inkml:trace contextRef="#ctx0" brushRef="#br0" timeOffset="16">12814 5505 7967,'0'-12'-479,"0"1"0,0 3 1613,0 1-685,0-1 0,0-3-323,0-1 0,5 5 53,3-1 1,2 0-82,1-3 0,6 0 7,2-1 1,3 1 35,0-1 0,5 2-6,0 3 0,-1-4 30,-3 4 1,0 2-155,0 1 0,-4 3 83,0 1 0,-6 1-175,-2 3 0,-1 2 111,-6 6 0,0-1-207,-4 0 0,0 6 16,0 2 0,-7-1 24,-4 1 0,-2 0 101,-6 4 1,4-1-5,-4 1 1,0-4 23,-4 0 1,2-5-20,2 2 1,-2-4 241,6 0-118,-5-1 181,7 0-140,-3-4-89,9-2 0,7-5 0,8 0 0,3 4-3,4 0 1,5-1 28,6-3 1,0 4-29,4 0 1,-3 4-11,3-5 1,-5 6 1,2-1 0,-3-1-3,-1 5 1,-1-3-37,-3 6 0,1 2 2,-5-2 0,-3 1-160,-5-1 1,-4 3 106,1 5 1,-3 0-130,-1 0 1,-5-5 95,-3-3 0,-7 1 160,-4-1 1,-3 1-139,0-5 1,-3-1 425,-1-2 0,-3 1-61,-6-5 0,0 3 67,-3-3 0,1 0-219,-5-4 1,10 0-7,2 0 0,4 0-566,4 0 1,8-4 226,2 0 0,8-5-930,1 2 1,6 0-6,5 0 1137,12-1 0,4-3 0,11-1 0</inkml:trace>
  <inkml:trace contextRef="#ctx0" brushRef="#br0" timeOffset="17">13454 6087 8000,'0'-11'0,"0"3"-160,0 1 0,0 3 48,0-4 1421,0 6-418,0-3-626,0 0 49,0 3 1,4 2-29,-1 8 1,1 3-78,-4 5 0,4-2 0,0 5 0,0 1-261,-4 7 0,1-3 110,3 2 0,-3 2-590,3-1 1,-4 3 281,-4-3 1,-2 3 249,-6-3 0,1 5 0,-1-3 0</inkml:trace>
  <inkml:trace contextRef="#ctx0" brushRef="#br0" timeOffset="18">13979 5608 8034,'0'-12'-1049,"0"1"2134,0 4-170,0-3-588,0 9 1,1-4 157,3 5-255,-3 0 0,5 6 84,-6 6 0,0 2-49,0 9 1,0-2-29,0 10 0,0-1-122,0 4 1,0 2 112,0 2 0,0 2-159,0 6 0,0 0-53,0 0 1,0-1-105,0 1 0,1-2 62,3-2 1,-3-2-181,3-6 0,-2-1 108,2-3 0,-3-2-144,3-5 0,-1-1 71,0-3 1,-1-2-23,2-1-47,-3-4 0,-1 5 89,0-6 0,-4-3-250,0-1 1,-1-4-304,1 1-57,3-3 1,-8-2 760,5-3 0,-5-2 0,3-6 0</inkml:trace>
  <inkml:trace contextRef="#ctx0" brushRef="#br0" timeOffset="19">13991 5722 8014,'0'-6'-876,"0"-5"995,0 4 1,3 0 412,1 0 0,4-1-161,-4-3 1,3 3-74,-3 1 1,4 3 43,-5-4-376,6 0 230,-2 2 1,0-3 189,1 5-222,0-4 0,3 6-171,0-2 0,1-1 81,-1 2 0,2-5-94,2 4 1,-2 0 51,2 4 0,-2 0-115,-2 0 0,1 0 92,-1 0 0,0 5-18,1 3 1,-1 2-51,1 2 0,-1 4 14,1 3 0,-2 1-50,-3 0 1,-2 1 105,-5-2 1,0 3-119,0 1 1,-5-1 56,-2 1 1,-7 0-28,-2 0 0,-4-2 60,1-1 0,-2-3-4,-2-1 0,-4-5 108,0 0 1,1-1-69,3-6 0,4 0-97,0-4 1,4 0 73,-4 0-363,5 0 0,2-1 116,8-3 1,3 1-628,1-4 1,6 3 877,6-4 0,4 1 0,7-5 0</inkml:trace>
  <inkml:trace contextRef="#ctx0" brushRef="#br0" timeOffset="20">14539 5071 6939,'0'-6'470,"0"-1"384,0 3-551,0 3 0,-2-4 146,-1 5 28,1 0 45,-3 0-68,0 5-228,4 1 1,-4 6 14,5-1 0,0 1 42,0-1 1,5 1-35,3-1 0,6 0 0,1 1 0,5 3 21,-1 0-270,3 6 0,6-4 0,1 6 0</inkml:trace>
  <inkml:trace contextRef="#ctx0" brushRef="#br0" timeOffset="21">14699 5254 8002,'28'22'0,"-4"1"0,2 0 2903,-2 0-1975,-1 5 1,-4-3-156,0 6-960,-5-1 176,3 4 0,-7 2-267,-2 2 136,2-2 1,-9 4 35,3-2 0,-3-1 40,-1 5 1,-5-5 75,-3 1 1,-2-4-73,-1-3 0,-1 0 224,1-4 1,-4 0-81,0-5 1,-5 1 87,5 0 0,-1-4-11,1 0 1,2-5-105,-2 1 0,3-2-304,5-2 1,-2-3 116,5 0 0,-4-5-537,4 5 256,1-5-2007,3 2 1219,0 0 1201,0-4 0,0 9 0,0-3 0</inkml:trace>
  <inkml:trace contextRef="#ctx0" brushRef="#br0" timeOffset="22">4865 7104 8092,'0'-7'1124,"-4"4"-913,1 6 0,-2 0 102,1 5 0,3 0-78,-3 8 1,-1-2 46,1 5 0,0 4-87,4 3 1,0 5-100,0-5 0,0 6-23,0-2 1,0 3 138,0 2 0,4-1-8,0 0 0,1 1-44,-1-1 0,-3-1-543,3-3 1,-3 3 182,-1-2 1,0-3 22,0-2 0,0-3 106,0-4 0,0 1-10,0-4-73,0-1 0,0-4-153,0 1-179,0-6 232,-5-1-1129,4-5 945,-5 0 1,6-5 437,0-3 0,0-7 0,0-3 0</inkml:trace>
  <inkml:trace contextRef="#ctx0" brushRef="#br0" timeOffset="23">4705 7172 8077,'-5'-11'0,"4"-1"92,-3 1 0,3 0 230,1-1 1,5 1 100,3-1 1,3 1-93,4 0 0,2-5-217,2 1 0,6-4 120,-2 4 1,2 0-113,-2 3 0,1 2-11,3 2 1,-2-1 31,6 6 1,-1-1 12,5 4 0,-5 0-163,1 0 1,-2 5-88,1 3 1,2 3 81,-5 4 1,-5-1-65,-3 5 1,-5 0 77,2 4 1,-5 0-74,-3 0 1,-3 0 52,-5-1 0,-5 5-91,-3 0 1,-3-1 95,-5-3 0,-3 0-4,-7 0 0,-4-1-60,-4-3 0,4 1 63,-1-5 1,2 0-87,-1-3 1,-2 2 72,5-3 1,2 2-271,6-9 0,-1 3-112,4-3 0,1 0-649,4-4 628,4 0 0,2-5-50,5-3 1,0 2 479,0-2 0,5-5 0,2-4 0</inkml:trace>
  <inkml:trace contextRef="#ctx0" brushRef="#br0" timeOffset="24">5768 6887 8046,'-6'-17'-56,"5"5"-42,-3-4-64,3 9 0,0-2 1611,-3 5-496,3 0-561,-9 4 1,7 0-168,-5 0 1,2 2-56,-1 1 1,-4 7 60,4 6 0,-7 4-6,-1-1 0,-2 8 17,2 3 0,2 1-140,-2 3 0,-2-2-76,2 6 1,0-2 94,4 3 1,-1 1-139,1 6 1,1 2 55,2-2 0,-1 6-261,5-7 1,0 2 187,4-5 0,4 0-21,0-8 0,9 3 61,-2-6 0,3-3-108,-2-2 1,3-2 80,0-1 0,1-1 16,0-3 0,-4 1-4,4-5 1,-2 1 134,1-5 1,-2 0-255,2 1 1,-6-5 83,-2 1 1,0-4-1243,0 3 204,3-4 5,-3 7 1077,-1-9 0,4 10 0,-3-5 0</inkml:trace>
  <inkml:trace contextRef="#ctx0" brushRef="#br0" timeOffset="25">5950 7104 8152,'0'-7'-445,"0"-3"1494,0 9-315,0-4-182,5 5-310,-3 0 0,3 1 35,-5 3 0,0 4-5,0 7 0,0-1-9,0 5 1,0 0-64,0 4 0,3 3 30,1 1 0,0 5-43,-4-2 0,0 3-118,0 1 0,4 1-47,0-1 0,1 0 29,-1 1 1,-3-5-162,3 0 0,-2-5 81,2-3 1,-3 0-17,3-7 39,2 5 1,-4-7-185,2 2 0,1-6-351,-2-1 62,1-6 1,-3 4-1499,3-6 859,-2 0 337,3 0 70,-5 0 711,0-6 0,5 0 0,1-5 0</inkml:trace>
  <inkml:trace contextRef="#ctx0" brushRef="#br0" timeOffset="26">6259 7172 8152,'0'-11'0,"0"-1"-42,0 1 281,0 0 251,0-1 1,0 5 337,0-1 16,0 5-293,0-2-318,0 16 1,0-3 31,0 11 0,0 0-23,0 4 0,0 5-120,0 3 1,0 2 89,0 1 0,0 1-257,0 4 0,1-4-72,3 3 1,1-4-25,2-3 0,4-3 49,-4-5 0,0-2 145,0-2 0,-3 2-25,4-6-58,-6 0-85,8-4-51,-8 1 1,4-6-666,-2-2-798,-3-3-1434,4-1 3063,-5 0 0,-5-5 0,-1-1 0</inkml:trace>
  <inkml:trace contextRef="#ctx0" brushRef="#br0" timeOffset="27">5996 7538 8049,'0'-7'704,"5"-1"-327,3 4 1,2-1 74,1 1 1,6 3-164,2-3 0,2-1-29,2 1 1,0-4-279,0 4 1,3-3 99,1 3 0,0-4-815,-4 5 1,-1-1 188,1 4 544,-5 0 0,4 0 0,-5 0 0</inkml:trace>
  <inkml:trace contextRef="#ctx0" brushRef="#br0" timeOffset="28">6830 7309 8158,'-12'-5'-259,"6"4"1,0-4 977,2 5-155,2 0-319,-3-5 198,5 4 0,2-4 280,1 5-517,4 0 0,8 0 6,0 0 0,2 0-47,-2 0 0,-1 0 49,5 0 1,-4 0-209,4 0 0,-1-4-97,1 0 1,1 0-102,-4 4 1,0-4-123,-1 0 1,-6 1-982,3 3-670,-3 0 835,2 0 1130,-5 0 0,-6 5 0,-6 1 0</inkml:trace>
  <inkml:trace contextRef="#ctx0" brushRef="#br0" timeOffset="29">6807 7458 8158,'-7'0'274,"2"0"1,7 0 17,1 0 0,4 0 173,4 0 1,1 0-75,-1 0 1,6 0-14,2 0 1,2-5-137,2-3 0,0 2-133,0-2 1,3 4-92,1-3 1,1 4-210,-1-1 0,-7-1 260,3 2 1,-4-1 73,0 4 0,1 0-143,-5 0 0,1 0 0,-5 0 0</inkml:trace>
  <inkml:trace contextRef="#ctx0" brushRef="#br0" timeOffset="30">7481 7287 8158,'0'-12'-246,"0"1"1,1-1 100,3 1 1,1-1 614,2 1 0,4 0-6,-4-1 0,0 1-5,0-1 1,2 2-98,6 3 1,-2-4-62,2 4 1,-2 2-62,-2 1 0,1-1 30,-1 1 1,1 0-207,-1 4 0,0 0 134,1 0 0,-1 0-178,1 0 0,-5 5-50,1 3 1,-4 3-11,3 5 0,-4 0 128,1 3 1,-3 4-96,-1 0 1,-5 1-31,-3 6 0,-2 1 105,-1 3 0,-5 0-272,1 1 0,-5-1 69,1 0 0,-3 0-81,-1 1 1,4-7 38,0-6 0,7 0 209,0-7 0,2 0 285,6-3-244,-5-6 7,8 4-63,-4-8 0,6 3 175,3-5 1,-1 0-125,4 0 0,1 0 107,3 0 0,2 0-96,2 0 0,-1 0-8,5 0 1,-1-4 41,1 0 1,3 0 88,-3 4 1,2 0-222,2 0 0,-4 0 110,0 0 1,-4-4-172,4 1 151,-5-1-19,3 4 0,-2 0 31,0 0 0,1 0-430,-5 0 0,-3 0-1557,-1 0 17,1 0 179,-2 0 169,-1 0 1539,-5 0 0,0 0 0</inkml:trace>
  <inkml:trace contextRef="#ctx0" brushRef="#br0" timeOffset="31">7972 6853 8166,'-12'-23'270,"5"6"47,-1 6 0,6 3 150,-2 4-72,3 3-16,1-4-136,0 5 0,5 0 95,2 0 1,3 6-81,2 6 1,6 0 76,4 7 1,2 4-125,7 4 1,-4 5-1,3-2 0,-1 4-44,2 4 0,0-1-105,-4 5 0,-2-1 14,-6 1 1,2 6-137,-6-2 1,0 3 199,-3 1 1,-6-4-134,-2 4 0,-3 1-153,-1-2 0,-1 2-11,-3-2 1,-4-5-93,-7 1 1,2-3 73,-2 0 0,-1-4-150,1-7 1,-1-3-363,5-6 1,1 0 314,2-3 1,-1-6-965,5-6 1336,1-4 0,13-3 0,2-7 0</inkml:trace>
  <inkml:trace contextRef="#ctx0" brushRef="#br0" timeOffset="32">9057 7355 7945,'0'-6'971,"0"1"-230,0 5-568,5-5 1,1 3-45,6-2 0,-1 3 94,0 1 0,1 0-150,-1 0 0,6 0 68,2 0 1,-1 0-3,1 0 1,1 0-17,7 0 0,-3 0-107,2 0 0,-2 0 88,-1 0 1,-4 0-98,0 0 0,-1 0-178,1 0 0,-2-4 77,-6 1 1,-3-1-856,-1 4 382,-4 0-236,2 0 1,-5 1 334,0 3 1,-5-3 121,-3 3 0,-2-3 346,-1-1 0,-6 5 0,-1 2 0</inkml:trace>
  <inkml:trace contextRef="#ctx0" brushRef="#br0" timeOffset="33">9137 7481 7957,'-12'5'0,"6"-3"-183,2 6 340,3-6 152,1 4 1,5-6-94,3 0 1,3 0 281,4 0 0,0 0-22,8 0 1,1 0 7,7 0 0,1-2-121,-6-2 0,6 2-80,-2-6 1,-2 4-246,-1-3 0,-3 4 150,-1 0 1,-5 1-789,-3 2 0,-2 0 208,-2 0 392,-5 0 0,4 5 0,-3 2 0</inkml:trace>
  <inkml:trace contextRef="#ctx0" brushRef="#br0" timeOffset="34">10496 6715 8156,'0'-7'-472,"0"-1"339,0 6 0,4-5 340,-1 4 444,1 1-275,-4-3-49,0 0 0,0 4 3,0-4-222,0 5 19,-5 5 1,4-3-42,-3 6 0,-1 0 74,1 3 1,-5-2-30,2 2 1,-2-2 20,1 6 0,-2 3-27,2 1 1,-2 3 114,-1 1 1,-1 5-92,1 2 1,0 3 37,-1 1 0,1 1-22,-1-1 0,5 1-28,-1 3 0,2-2-25,-2 2 0,-1-2-64,5-2 0,-1 1-127,2 3 1,1-2 112,-2 2 1,3 1-174,1-1 1,0 2 37,0-2 0,4-3-75,0 3 1,3-6 66,-3-1 0,5-6 63,-1 2 0,3-5 18,4-2 0,-2 0 1,2-5 0,-2 0 125,-2-3 1,1-1-73,-1 1 0,1-2 345,-1-3-277,1 3 1,-2-7 222,-3 5-228,3-6-385,-8 3 208,8-5-347,-9 0-988,4 0-1628,-5 0 3051,0-5 0,0-1 0,0-6 0</inkml:trace>
  <inkml:trace contextRef="#ctx0" brushRef="#br0" timeOffset="35">10758 6795 7989,'0'-6'-820,"0"0"981,0 2-44,0 3 0,0-6 303,0 3-294,0 3 0,2-5 110,2 2-78,-3 3 0,5-6-16,-2 4 0,-2 1 14,6-1 0,-4 0-7,4-1 1,-5 2-72,5-6 0,0 6 48,3-2 1,0-1-84,1 1 0,-1 0 37,1 4 1,-1-4-13,1 0 0,-1 1-78,0 3 0,1 0 93,-1 0 1,-3 3-183,-1 1 123,1 5 0,-2-3-159,-2 6 169,-3-1 1,-1 1 32,0-1 1,-5 1-35,-2-1 1,0 0 2,0 1 1,-1-5 20,-3 1-21,-1 0 0,1 2-25,0-3 0,3 2 34,0-5 0,4 4-36,-3-4 53,4-1-156,-2-3 75,5 5-2,0-3 15,0 3 1,5-1 11,3-1 1,2 2 87,2-1 1,0-2-84,3 1 0,-1 2 61,5-1 1,-5 1-52,2-1 1,0-1 14,-1 4 1,1-4-34,-5 1-5,0 2 1,0 0-114,-4 6 1,-2-5 123,-5 1 1,-1 0-27,-3 3 0,-2-3 7,-6-1 0,0 1-19,-4 3 1,-1 1 10,-6-1 1,-1 1-57,-3-1 0,6-1-8,-6-2 1,9 1-127,-5-6 1,7 5-15,-3-4 0,6 1-717,2-1-619,-1-3 1558,6 4 0,0 0 0,0 1 0</inkml:trace>
  <inkml:trace contextRef="#ctx0" brushRef="#br0" timeOffset="36">10690 7618 7862,'0'-7'340,"0"-3"1,1 5-144,3-2 1,-1 0-9,4 3 0,1-1 12,3-2 1,1-2-65,-1 5 0,0-4 81,1 5 1,-1-5-157,1 4 0,3-1 47,0 1 1,0 3 23,-3-3 1,-1 3-137,1 1 0,-1 0 169,1 0-28,-1 5 1,-1 1-35,-2 6 0,-3-1-265,-5 1 0,0-1 79,0 0 0,0 2-30,0 2 1,-5-1-17,-3 5 1,-6-5-47,-1 2 0,-2 0 40,2-1 1,1 4 99,-5-3 0,5-1 12,-1-4 0,2 1-17,2-1 0,-1 0 106,1 1 1,1-5-63,2 1 136,3-5-90,5 2 4,0 0 0,5-4-16,3 3 0,7-3-16,4-1 0,3 0 8,1 0 1,-1 0-10,1 0 1,0 0 35,0 0 0,0 0-37,0 0 0,-6 0-24,-1 0 0,0 0 28,-1 0 0,-3 0-248,-5 0 0,-3 0-449,4 0-266,-6 0-683,3 0 1621,-5 0 0,5 0 0,2 0 0</inkml:trace>
  <inkml:trace contextRef="#ctx0" brushRef="#br0" timeOffset="37">11250 6613 7965,'-6'-7'0,"4"1"0,-6 2 129,1 3 0,-1-4 390,0 5 240,6 0-408,-3 0-265,5 5 1,1 0 200,3 3 0,-2 2-80,6-3 1,1 5 91,6 3 1,-1-1-73,5 5 0,-1-4 60,1 4 1,3 2-75,-3 5 0,1-2-1,-1 3 0,3 2-127,-3 2 1,2 5 148,2 2 0,-5 6-276,-3-2 0,-2 2-78,-2 2 0,-3-1 116,-1 1 0,-4 0-90,1-1 0,-4 0-100,-4-3 0,-1 2 84,-3-2 1,-2 1-63,2-1 1,-2-3 56,-1-4 0,-4-6 73,-1-3 1,1-1 58,4-3 1,1-4-49,2-3 0,-1-2 61,5-2 0,-3-3-53,3 0-310,0-6-32,-1 3-872,4-5-715,-4 0 1952,5 0 0,0-5 0,0-1 0</inkml:trace>
  <inkml:trace contextRef="#ctx0" brushRef="#br0" timeOffset="38">12266 7035 7974,'0'12'-282,"0"-1"0,0 1 271,0-1 1,-4 5 463,0 3 1,1 3-20,3 1 1,0 1-135,0 3 0,0 2-209,0 5 1,0 2 107,0 2 1,0 1-161,0 3 0,1 2 85,3-2 0,-2-1-101,6 1 0,-6-7 6,2-1 0,1-1-179,-1-6 0,0 4-20,-4-5 0,4-3 148,-1-4 1,1-1-73,-4 1 0,0-3 88,0-4 0,0-1-43,0 1 48,0-6-258,-5 4 43,4-9-166,-4 5-37,5-6 1,-1 0-166,-3 0-506,3 0 1090,-5 0 0,1 0 0,-1 0 0</inkml:trace>
  <inkml:trace contextRef="#ctx0" brushRef="#br0" timeOffset="39">12289 7218 7684,'-6'-5'208,"0"4"0,6-6 214,0 3-202,0 3 0,0-5 158,0 2-36,0 3-48,0-4 117,0 0-302,0 3 0,2-4 81,2 2 1,2 2-79,5-6 0,1 6 54,-1-2 0,6-3-48,2 0 1,2 2-5,2 1 1,1-1-12,3 1 1,-3 0-88,3 4 1,-3 0 68,-1 0 1,-2 0-117,-2 0 0,-1 1 81,-3 3 1,-6-1-167,2 4 0,-7 1-27,0 3 0,-3 2 100,-1 2 1,0-1-31,0 5 0,-9-3-15,-2 3 1,-8-2 56,0 2 0,-3 3-6,0-3 0,-1-1 67,0 1 0,-4-5-58,1 1 0,-1-2 113,4-2 1,4 1-77,0-1-271,5-5-432,-2-1 270,4-5-1575,6 0 1999,1 0 0,5 0 0,0 0 0</inkml:trace>
  <inkml:trace contextRef="#ctx0" brushRef="#br0" timeOffset="40">12848 6807 8000,'-1'-7'-431,"-3"4"304,3-4 1,-4 5 445,5-6 1,0 4-78,0-3 1,1 3 260,3-4-144,-3 6 10,10-8-246,-5 3 1,5 0-3,1-1 1,-5 6-42,1-2 1,0 2 67,3 2 1,0-1-72,1-3 0,-1 3 36,1-3 0,-1 3-123,1 1 0,-5 1 104,1 3 1,-4-1-191,3 4 130,-4 1 1,6 3-27,-6 1 1,1-1-69,-4 1 1,-1 0 72,-3 3 0,2-2-80,-6 2 0,2-2 89,-2-1 0,-2-1-43,2 0 1,-2 1 26,-1-1 0,3 1-52,0-1 0,1-1 57,-5-2-6,6 2 0,0-5 21,2 3 1,3-2-20,-3-2 229,3-3-222,1 4 1,5-5 224,2 0 1,3 1-127,2 3 1,1-3 56,2 3 0,-1-2-51,5-2 0,-5 0 90,1 0 1,1 0-80,0 0-45,-1 0 0,-4 0-704,1 0 337,-6 0-1525,4 0 912,-9 0 895,-1 5 0,-11 1 0,-7 5 0</inkml:trace>
  <inkml:trace contextRef="#ctx0" brushRef="#br0" timeOffset="41">13614 6864 7792,'3'-8'-280,"1"1"514,0 4 266,1-7-192,-4 9 17,5-9 32,-1 8-152,-4-3 221,4 5-125,-5 0 0,-5 5-129,-3 3 1,-2 3-39,-1 5 1,-1 3 96,1 7 1,1 2-88,2 3 1,-2 2 27,2-3 1,2 3-24,-2 1 1,5-1 9,-5-2 1,5 6-151,0-3 0,1 3 104,2-3 1,0-1-158,0-3 1,0 3 33,0-2 1,2-3-92,1-2 0,0 1 97,5-4 0,-5 2-48,5-6 1,-4-1 76,3 1 1,-3-5-9,4 1 1,-2-2 16,2-2 23,2 1-163,-4-1 1,2-4 54,-1-4-805,-4 4 334,2-6-836,-5 4-1151,0-5 2509,0-5 0,-5-1 0,-1-6 0</inkml:trace>
  <inkml:trace contextRef="#ctx0" brushRef="#br0" timeOffset="42">13933 7035 8062,'0'-18'-335,"0"2"279,0 5 1,0 3 1394,0 0-364,0 1-579,0 0 0,2 2 204,2 5-488,-3 0 0,5 5 45,-2 3 1,-3 7 68,3 4 1,1 3-99,-1 1 0,1 1 101,-1 2 0,-3-1-211,3 1 0,-2 2-5,2-1 1,-3-1-135,3-3 1,1 0-27,-1 0 0,0-4-73,-4 0 0,4-1 17,0 1 0,-1-3-226,-3-4 0,0-5 15,0 1 1,2-4-256,1 3-932,-1-4 776,3 7 825,-5-9 0,5 4 0,1-5 0</inkml:trace>
  <inkml:trace contextRef="#ctx0" brushRef="#br0" timeOffset="43">14208 7229 8008,'1'-6'391,"3"2"1,-2-1 42,6 1 1,-4 1-162,3 3 1,1 0-46,3 0 1,2 0 28,2 0 0,-1 0-147,5 0 0,-1 0 78,1 0 1,3 0-175,-3 0 1,1 0 54,-1 0 1,-1-4-654,-3 0 335,-2 0 1,3 4-540,-5 0-163,-4 0-621,-2 0 1572,0 0 0,-4 0 0,4 0 0</inkml:trace>
  <inkml:trace contextRef="#ctx0" brushRef="#br0" timeOffset="44">14676 7184 8073,'0'-7'911,"5"2"1,-4 7-495,3 1 1,-3 4-247,-1 4 0,0 4 9,0 1 1,1 4-1,3-1 1,-2 3-40,1 0 1,-1 5 98,-2 0 1,0 7-230,0-4 0,0 6 10,0-6 1,0 3-152,0 2 0,0-5 53,0 1 0,0-6-80,0 2 0,3-5 9,1-3 1,0 2 101,-4-6 1,0 0-30,0-3 39,5-1-126,-4 0 0,4-3 129,-5 0-907,0-6 350,0 3-145,0-5 1,-5-5 0,-1-1 0</inkml:trace>
  <inkml:trace contextRef="#ctx0" brushRef="#br0" timeOffset="45">14664 7298 7914,'0'-11'37,"0"-1"0,0 1 202,0-1 269,5 1 0,2-1-73,4 1 1,1 3-174,-1 1 1,0 3-45,1-4 0,3 5-105,0-5 0,4 5 22,-3 0 1,3 0-35,-4-1 1,4 3 30,-4-3 1,4 3-225,-4 1 0,1 1-237,-5 3 290,0 2 1,-4 6-146,-3-1 0,-3 4 64,-1 1 0,-1 4-18,-3-1 1,-4-1 57,-7 1 0,-3-4 40,-5 4 0,1-5-55,-1 1 0,4-2 2,0-2 1,1-1-196,-1-2 1,2 1 60,6-5 0,1 1-833,2-1 332,-2-3 728,9 4 0,-9-10 0,3-1 0</inkml:trace>
  <inkml:trace contextRef="#ctx0" brushRef="#br0" timeOffset="46">15087 6738 7964,'0'-7'847,"0"-1"-426,0 6 1,4-5 161,0 3-28,-1 3 130,-3-4 692,0 5-1100,0 5 1,2-2-55,1 4 0,-1 1-1,2 3 0,2-3-26,1 0 1,0-1-15,0 5 1,1 0-100,3 3 0,1-2 79,-1 2 0,1 3-148,-1 1 1,1-1 103,-1 1 0,0 1-95,1 7 1,-2-3 19,-2 3 1,2 2-153,-3 1 0,-2 3-80,-1 2 1,-2-1 91,-2 0 1,0 0-62,0 1 0,-4-2 15,0-3 0,-5 2 70,1-6 0,-2 5 17,-1-4 0,-1-2 73,1-6 0,0 1-111,-1-4 0,2-1-299,2-4-244,-2 1-758,4-1-753,0-5 2148,0-1 0,6-5 0,0 0 0</inkml:trace>
  <inkml:trace contextRef="#ctx0" brushRef="#br0" timeOffset="47">6270 11444 7981,'0'-12'-784,"0"1"588,0-1 0,0 5 410,0-1 0,0 1 64,0-5 0,0 1 284,0-1-381,5-4 0,-4-1 34,3-2 1,1 3-89,-1 4 1,4 5 32,-4-1 1,1 1-25,-2-5 0,0 2 21,5 2 1,-2-2-127,2 3 1,0 0 126,-4 0 0,5 3-79,-1-4 1,-2 4-25,2-3 0,-1 4 10,5-1 0,-1 2-37,1-2 0,3 3-10,0-3 0,1 3-54,0 1 1,-4 0 56,4 0 0,-4 1-89,0 3 0,-1-2 65,1 6 0,-5 0-162,1 3 1,-6 0 77,2 1 1,-3 3 47,-1 0 1,-5 4 2,-2-3 0,-3 0 4,-2-1 1,1-2 50,-1 2 0,1-2-45,-1-2 0,0 1 95,-3-1 0,2-3-88,-2-1 323,2 1-69,2-2 88,-1 5-272,6-10 64,1 4-190,5-5 128,5 0 0,6 0 32,8 0 1,-1 0-44,1 0 1,0 0-92,4 0 1,-4 1 42,0 3 0,-4-2-2,4 6 1,-5-4 1,1 4 1,-3-5 28,-5 5 0,-1 0-250,-6 3 176,0 0 1,-6 5 4,-1-1 0,-7 0 38,-1-4 0,-6 5 3,2-1 1,-6 0 34,-2-3 1,-3 3 5,3 0 0,1 0-17,3-3 1,0-2-37,0-3 0,5 2-176,3-5 0,4 1 120,3-1 1,2-3-1201,2 3 895,3-3 1,1-4 377,7-1 0,8-5 0,3 3 0</inkml:trace>
  <inkml:trace contextRef="#ctx0" brushRef="#br0" timeOffset="48">7115 11204 8017,'0'-12'0,"-5"1"934,4 5-514,-4-4 0,4 8 56,-3-2 0,1 3-108,-4 1 0,3 0-147,-4 0 1,2 5 20,-2 3 1,-6 7 31,3 4 0,-3 3-80,2 1 1,-3 4-99,0 4 1,-5 2-71,1 1 0,-4 2 145,-4 2 1,3-1-260,-3 4 0,-1 1-123,2 4 0,-1-2-104,4-2 0,2 0 175,2-8 0,-2 2-66,6-9 1,0-1 19,4-3 1,3-5 9,0-3 0,6-6-829,-2-1 297,3-6-21,1 8 0,1-8 425,3 1 1,2-5-744,6-2 1047,-1-5 0,5-2 0,2-7 0</inkml:trace>
  <inkml:trace contextRef="#ctx0" brushRef="#br0" timeOffset="49">7127 11512 8017,'0'-11'629,"0"4"0,-2 2-190,-1 5 0,0 0-123,-5 0 1,1 2 33,-5 1 1,1 8-266,0 4 1,-1 1 118,1 0 0,-1 1-193,1 6 0,1-4 125,2 0 0,-1-1-341,5 1 0,1-1 76,3-3 0,1-2-172,3 2 1,2-6 88,5-2 1,2-4 44,2 1 0,-1-3 260,5-1 0,-1-1-91,1-3 1,3-4 172,-3-7 0,1 2-104,-1-2 0,1 1 97,-4-1 1,-1 1-98,-4-5 1,1 5 18,-1-1 1,-3-2-73,-1 2 1,-4-4-196,1 4 1,-3 0-462,-1 3 1,-1 1 267,-3-1 0,-2 6-247,-6 2 1,-3 3 231,0 1 1,-6 1-115,2 3 1,-1 2 200,1 6 0,-1-1 298,4 1 0,1-1 0,-1 6 0,-2 0 0</inkml:trace>
  <inkml:trace contextRef="#ctx0" brushRef="#br0" timeOffset="50">7012 11752 8017,'0'8'99,"0"-1"1,-3-3 49,-1 4 1,-5-1 374,1 5 0,2-1-91,-2 1 0,2 3-45,-2 0 0,-2 5-181,3-1 1,2 3-172,1 1 0,-1 0 152,1-1 1,0 1-125,4 0 1,4-4-218,0 0 0,5-5 133,-2 1 1,5-3-214,3-5 0,3 2 101,4-5 1,-1 0 90,2-4 1,-3-5 94,7-3 1,0-6 164,0-1 1,0-1-38,-4 0 0,-2 2 143,-2-5 1,1 4-115,-4-4 1,-5 1-49,-3-1 1,-6-2-109,2 2 1,-4-2 75,-4 2 0,-2-1-324,-5 5 1,-6 0-37,-2 3 1,-6 2 14,-2 2 0,-5 3-73,2 5 1,1 2-203,-2 1 0,7 4-76,1 4 0,3-3-6,8-1 571,4 1 0,2 3 0,0 1 0</inkml:trace>
  <inkml:trace contextRef="#ctx0" brushRef="#br0" timeOffset="51">7858 11569 10542,'11'-6'433,"0"1"-254,1 5 0,3 0-82,0 0 1,4 0 66,-3 0 1,4-1-40,-1-3 1,2 3-126,2-3 1,0 1 89,0-1 0,-1 3-202,-3-3 0,1-1 63,-5 1 1,0 1-753,-3 3-76,-1 0-382,1 0 431,-1 0-102,-5 0 930,-1 0 0,-5 0 0</inkml:trace>
  <inkml:trace contextRef="#ctx0" brushRef="#br0" timeOffset="52">7846 11718 7991,'0'6'0,"1"-1"0,3-5 0,3 0 0,4 0 0,5 0 0,4 0 0,2-4 0,5 1 0,2-6 0,5 1 0,1-1 491,-1 2 1,0-4 1271,0 4 1,-4 1-1112,-4-2 0,-3 5-680,-4 0 0,-2 1-274,-6 2 1,1 0-271,-1 0 1,-3 0-30,-1 0 1,-3 5-1505,4 3 2105,-6-3 0,3 5 0,-5-3 0</inkml:trace>
  <inkml:trace contextRef="#ctx0" brushRef="#br0" timeOffset="53">9274 11341 7897,'-4'-8'0,"0"1"0,-1 4 176,1-1 142,3-2 0,-5 5 121,2-3 0,-3 3-158,-4 1 1,0 1 63,-1 3 0,1 0-59,-1 7 1,0-1-25,-4 9 1,2-4-85,-5 4 0,4 4-49,-4 4 1,5 1 43,-1-2 0,2-1-87,2 1 1,5-2-145,2-1 1,2 0 54,2 0 1,6 0-173,1 0 1,8-6 118,4-1 0,4-1-114,4-4 1,-2 2 141,6-9 0,-5-1 84,5-3 0,-2 0 148,2 0 1,4-5-59,-5-2 0,5-7 39,-9-1 1,1-4-110,-4 3 0,0-4 65,0 1 0,-7-3-9,-5 0 1,0-1-155,-8 0 0,0 0-51,-7 0 1,-3-3-148,-9-1 1,-1 0 66,-6 4 0,-1 1-71,-3-1 1,2 5 6,-6 3 0,4 2 86,-3 2 0,3 4-148,-3 4 0,6 1 88,1 2 0,1 2-232,7 1 1,1 4-165,7 4 0,-2 2-169,5 2 1,1-1 755,7 5 0,3 0 0,4 4 0</inkml:trace>
  <inkml:trace contextRef="#ctx0" brushRef="#br0" timeOffset="54">9765 11695 8957,'0'6'1588,"0"4"1,0-7-1219,0 5 1,0-5-216,0 5 0,0-4-267,0 3 244,0-4-220,5 7-183,-4-4 1,4 2-1494,-5 0 1764,5-6 0,2 3 0,4-5 0</inkml:trace>
  <inkml:trace contextRef="#ctx0" brushRef="#br0" timeOffset="55">10256 11329 7886,'-6'-5'0,"-5"-1"-115,5-5 1,0-1 338,2 1 187,3-1 0,1 1-78,0 0 0,1 0-106,3 4 1,1-3-7,2 2 1,4-1-16,-4 2 0,7-2 28,1 5 0,1-4-10,-5 4 0,4-3-53,0 3 0,2 0 16,-2 4 0,-1 0-161,5 0 0,-1 0 78,1 0 1,1 4-116,-4 0 1,3 5-67,-4-2 1,-1 3 127,-7 2 1,2 3-87,-5 0 0,0 2 90,-4-2 1,0-2-165,0 2 0,-5 1 40,-3 0 1,-2-1 28,-1-4 1,-2 2 77,-2 2 0,2-2-2,-2 2 1,-2-6 14,2-1 1,4-1-16,3 5 61,0-1-68,-3 1 1,5-5-24,2 1 0,4-4 9,4 3 0,-1-3-7,9 4 1,-2-5 41,9 5 1,-4-4-32,4 3 0,0-3 69,4 4 0,0-4-59,0 3 0,-4 1-17,0 3 0,-4-3 22,4 0 1,-5-1-34,1 5 0,-6-1-6,-1 0 0,-6 5-101,2-1 0,-2 0-72,-2-3 0,-2 0 44,-2 3 1,-3-2 236,-8 2 0,-3-2-150,-5-2 1,-4 0 166,1-4 0,-6 3-91,2-2 0,-3 1 28,-2-1 1,1 0-80,0-4 0,6 0-68,5-4 1,1 0-589,7 0 292,0 0-581,9 0 0,2-1 11,8-3 956,2-2 0,10-6 0,2 1 0</inkml:trace>
  <inkml:trace contextRef="#ctx0" brushRef="#br0" timeOffset="56">10804 11295 7935,'-5'-11'-83,"-1"-1"122,-1 1 0,2 3 772,5 1-479,0 4 0,2-6 96,1 6 1,4-3-75,4 3 1,1 1-30,-1-1 0,5-3-144,4 3 0,-3-1 0,2 4 1,0 0-20,4 0 0,-3-4 58,3 0 1,-2 0-151,5 4 1,-2-1 140,-1-3 1,0 3-116,0-3 1,0 2 11,0-2 1,-4 3-125,0-3 0,-5 3 173,1 1-35,-2 0-189,-2 0 1,-5 1 90,-2 3 1,-3 2 30,-1 5 0,-1 2 13,-3 2 0,-2-1-62,-5 5 0,-1 2 52,1 5 1,-5 2-42,1 3 0,0 2-35,4-3 1,-1 4-125,1 4 1,-1-2-28,1 2 1,0-1 100,-1 1 1,4-6-46,1 2 0,4-7 60,0-1 0,-3-2 13,3-1 0,-1-5-24,4-3 1,0-2-71,0-2-222,0 1-427,0-1-380,0-5 0,1 0 518,3-6 1,-2 0 644,6 0 0,5-6 0,5 0 0</inkml:trace>
  <inkml:trace contextRef="#ctx0" brushRef="#br0" timeOffset="57">11592 11170 7934,'0'-12'779,"0"-4"1,1 4 224,3 1-184,-2 5-60,3 6-217,-5 0 0,3 1-156,1 3 0,0 3-14,-4 8 0,0 3-273,0 5 1,-4 0 119,0 0 0,-3 3-197,3 1 1,-4 3 83,5-3 0,-6 0-330,1-4 0,2-2 36,-2-2 1,4 2-68,-3-6 0,3-1 17,-4-7 215,6 3 0,-5-4 231,4 1-134,1-2 176,-3-5-77,5 0 12,5 0 1,2-4-83,4 1 1,4-5-133,1 4 1,0 0 58,-1 4 1,-1 0-97,5 0 1,-5 0 68,1 0 0,2 0 24,-2 0 1,0 2 50,-3 1 1,-1 4-60,1 4 1,-2 1 52,-3-1 1,2 0-37,-5 1 0,0 3 72,-4 0 0,-1 6-125,-3-2 0,-4 2-3,-7 2 0,1-4-280,-5 0 1,0-1 97,-4 1 0,0 1-240,0-4 1,1-3 142,-1-5 0,4 1-828,0-5 1,5 0 288,-2-4 1,4 0 145,0 0 1,1-2 690,0-1 0,-1-4 0,1-4 0</inkml:trace>
  <inkml:trace contextRef="#ctx0" brushRef="#br0" timeOffset="58">11455 11113 8013,'12'-12'289,"-1"4"-177,0 1 1,5 1 109,-1-2 0,5 2 549,-1 2 1,-1 2-254,1-1 1,0 1 223,4 2 0,4 0-301,-1 0 0,2 0 188,-1 0 0,-2 0-165,6 0 1,-5 0-45,5 0 1,-6 0-163,2 0 0,-1 0 28,-3 0 1,1 0-190,-8 0 1,-1 0 130,-4 0 0,-3 0-1178,-1 0 673,-4 0-3024,2 0 1740,-15 0 1561,2 0 0,-13 5 0,3 2 0</inkml:trace>
  <inkml:trace contextRef="#ctx0" brushRef="#br0" timeOffset="59">6304 13899 7831,'0'-11'261,"0"-1"1,0 1-52,0 0 0,0 3-1,0 0 1,2 1 73,1-5 1,0 5-27,5-1 0,-1 0-101,5-3 1,-5 3 79,1 1 0,1-1-48,6-3 1,-1 3 21,5 0 0,-1 1-85,1-5 0,4 5-3,-1-1 0,1 4-99,4-3 0,-3 4-52,-1-1 0,-2 3 43,-2 1 0,2 0-137,-6 0 0,-1 5 61,-6 3 1,0 3-147,-4 5 0,0-3 71,-4 7 0,-1-1-16,-3 3 1,-2 1 25,-6 0 1,-3 4-2,0-1 1,-6 0 191,2-7 1,2 2-133,-2-2 1,1-1 228,-1 1 1,2-5 43,6 1 152,-1-2-55,1-1-48,5-1-218,1-5 1,10 3-26,2-5 1,3 0-19,2-4 0,1 1 56,2 3 1,3-2-113,4 6 0,-3-4 86,0 3 1,-1 0-103,1 0 1,-1 4-11,-3-4 1,-2 3 29,2 2 0,-6 0 46,-1 4 1,-2-4-10,2 4 1,1 0-107,-6-1 1,1 4 91,-4-3 1,0 3 53,0-4 0,-5 4-57,-3-4 0,-5 0 198,-3-3 0,0-1-16,1 1 1,-2-2 88,-2-3 0,-3 2-80,3-5 0,-1 4 113,1-5 1,-1 1-138,5-4 1,-1 0 4,5 0 0,-1 0-491,1 0 0,5-1 194,2-3 1,3-2-863,1-6 1,1 5 113,3-1 0,0 1-985,7-5 1897,-2 6 0,7-9 0,-4 2 0</inkml:trace>
  <inkml:trace contextRef="#ctx0" brushRef="#br0" timeOffset="60">7287 13991 7825,'-11'-2'185,"4"-2"0,0 2 177,4-6-140,1 6 0,-3-5 469,5 4-191,-5 1 175,4-3-177,-4 5 857,5 0-1227,5 0 0,-3 0 94,6 0 1,-4 4-193,3 0 0,-3 4 94,4-5 1,-2 6-71,2-1 1,2 1-54,-2-2 0,-2 3-93,2-2 1,-5 1-140,5-1 0,-4 0 135,3-4 0,-3 4-362,4-4 0,-6 1-75,2-1-630,-3-3 228,5 4-584,-5-5 573,4 0 526,-5 0 1,0-5 419,0-3 0,0-2 0,-5-1 0,-2-1 0</inkml:trace>
  <inkml:trace contextRef="#ctx0" brushRef="#br0" timeOffset="61">7355 13945 8395,'0'-6'1927,"0"0"-1599,0 17 0,-4-6-119,0 10 0,-4-5-70,0 5 1,2-2 82,-2-2 0,4 5-698,-3-1 1,3 0 322,-4-3 0,6-1-867,-2 0 0,3-3 78,1 0 942,0-1 0,-6 0 0,0-2 0</inkml:trace>
  <inkml:trace contextRef="#ctx0" brushRef="#br0" timeOffset="62">7949 13705 7808,'0'-11'-292,"0"3"1182,0 0-289,0 6 144,0-3-439,-5 5 0,2 1-58,-4 3 0,-1 6-67,-3 5 0,-1 6 52,1-2 1,-4 2-129,-1 2 1,1 4 101,4-1 1,-3 5-9,2-5 0,-2 5-22,7-5 0,2 5-31,1-4 0,3 2-55,1-6 1,0 2-113,0-6 1,5 1-106,2-1 0,3-2 96,2-6 0,4-3-90,3 0 1,3-6 35,1 2 0,3-3 120,1-1 0,1-5-8,-1-3 1,-2-3 79,6-4 0,-6 1-69,2-5 0,-5 0 22,-3-4 0,-2 0-91,-6 0 1,1 0 87,-1 1 1,-4-3-207,-4-1 0,-1 2 59,-2-3 1,-5 3-90,-3 1 0,-4 0-26,-3 0 0,-3 2 7,-4 2 1,-1-2 56,0 6 1,1 4-7,3 3 0,-2 6-260,2-2 1,2 3 86,2 1 1,6 1-352,2 3 1,4-2 119,-1 6 1,3-1 549,1 5 0,0 4 0,0 2 0</inkml:trace>
  <inkml:trace contextRef="#ctx0" brushRef="#br0" timeOffset="63">8337 14139 8766,'0'8'-72,"0"-1"1,0-3 1168,0 4-602,0-6-284,0 8-332,0-3 0,1-1 25,3-2-249,-2 2 272,8-5 0,-8 5-696,6-6 0,-4-4 769,3 0 0,-4-10 0,2 1 0</inkml:trace>
  <inkml:trace contextRef="#ctx0" brushRef="#br0" timeOffset="64">8588 13659 7840,'-6'-11'1753,"1"0"-1634,10-1 47,1 6 1,6-1 204,-1 4 0,1 1-126,-1-1 0,1 1-2,-1 2 0,6 0-23,2 0 0,-2 0-151,2 0 0,0 0 118,4 0 0,0 0 28,0 0 0,0 0-92,0 0 0,-4 0 42,0 0 0,-4 0-105,4 0 0,-5 0 53,1 0 0,-6 0-169,-1 0 1,-6 2 124,2 1 0,1 0-123,-1 4 0,0 1 28,-4 4 0,-4 3-39,0 0 0,-5 5 83,2-1 1,-4 8-11,0 3 1,0 0-75,-1 0 1,1 1 78,-1 3 1,1 0-201,-1 0 1,5-1-4,-1-2 1,2 0 98,-2-4 1,-1 1 4,6-1 129,-1-8-87,-1 7-29,3-13 22,-3 9 1,5-10-36,0 4 1,0-8-607,0 0 313,0-5 144,0 2-7,0 0-757,0-4 143,0 4 713,0-5 1,0-5 0,0-1 0</inkml:trace>
  <inkml:trace contextRef="#ctx0" brushRef="#br0" timeOffset="65">9137 13602 7784,'0'-18'230,"0"3"1,5-1-195,2 1 0,4-1-32,0 5 1,4 1 616,0 2 0,1-2 231,-5 2-411,0 3 1,1-4-176,-1 6 1,1-1-28,-1 4 0,-3 0-21,-1 0 1,-3 0-14,4 0 1,-6 1-30,2 3 1,1-2-84,-1 6 1,0 0-123,-4 3 0,0 0 56,0 1 1,0-1-149,0 1 1,-4-1 69,0 1 0,-3 3-58,3 0 1,-5 2-34,1-2 0,-1 1 87,2 3 0,-3 2-8,2-6 0,2 1 6,-2 0 1,6-4 63,-2 3-51,2-2 279,2-1-197,0-1 1,2-5 94,2-2 0,2-3-181,5-1 0,2 0-235,2 0 1,-2 0 11,2 0 0,-2-1-272,-2-3 1,1 2-1782,-1-6 2324,-5 6 0,5-9 0,-5 5 0</inkml:trace>
  <inkml:trace contextRef="#ctx0" brushRef="#br0" timeOffset="66">9696 13819 7854,'0'-6'1052,"0"1"-546,0 0 221,0 3-109,0-3 167,0 5-499,0 5 0,4 2 108,0 4 0,4 2-193,-5 2 1,5-1 23,-4 5 1,5-4-146,-2 4 0,0-3 101,0 3 1,0-5-92,0 1 0,3 1-101,-2 0 1,1-1-209,-2-4 0,4-3-155,-4-1 1,0 0-377,0 0 1,-3-1-1761,4-6 1763,-6 0 1,4 0 5,-2 0 1,-2-2 740,1-2 0,-6-2 0,-4-5 0</inkml:trace>
  <inkml:trace contextRef="#ctx0" brushRef="#br0" timeOffset="67">9833 13819 7734,'7'-11'-120,"-2"3"267,-5 1 1,0 3 281,0-4 1,1 6 230,3-2-218,-3 3 0,3 1-45,-8 0 1,2 5-126,-6 2 1,0 5-178,-3 3 1,0 1-59,-1 3 1,-3 3-145,0-3 1,-1 1-42,5-1 0,0 2-386,-1-6 1,5 0 26,-1-3 0,5-1 213,0 0 1,1-3-98,2 0 391,0-6 0,5 3 0,2-5 0</inkml:trace>
  <inkml:trace contextRef="#ctx0" brushRef="#br0" timeOffset="68">10256 13682 7853,'-11'-6'386,"3"0"-179,0 2 169,6 2 1,-5-3 210,4 5-331,1 0 1,-7 2-46,6 1 1,-5 4 136,4 4 0,-5 1-59,2-1 0,0 6-36,0 2 0,-1 2 31,-3 2 0,3 0-72,1 0 0,0 0-129,0-1 0,-2 5 113,5 0 0,0-1-85,4-3 0,0 0-84,0 0 0,1 0-156,3 0 0,2-6-45,6-2 1,-1-2-116,1-1 0,0-5 72,4 1 1,-2-6 105,5 2 1,0-4 199,4-4 0,-4-2-137,0-5 1,0-1 206,3 1 0,-3-4-88,1-1 0,-7-3-35,3 4 0,-4-5-24,0 1 1,-6-3-26,-2-1 0,-3-3-182,-1-1 0,-1-1 65,-3 1 0,-3 2-109,-9-5 0,0 4 30,-3 0 0,-3 3-11,3 4 0,-2 2-52,-2 6 1,4 4-115,0 4 1,3 1 78,-3 2 0,5 2-116,-1 1 0,8 1-705,3 8 1128,3-3 0,1 12 0,0-3 0</inkml:trace>
  <inkml:trace contextRef="#ctx0" brushRef="#br0" timeOffset="69">10587 14150 11969,'0'7'604,"0"-2"-1750,0-5 521,5 0 1,-2-1-300,4-3 0,-3-3 306,4-4 618,-1 0 0,5-6 0,-1-1 0</inkml:trace>
  <inkml:trace contextRef="#ctx0" brushRef="#br0" timeOffset="70">10850 13671 7794,'1'-13'0,"3"-2"0,2 2 152,6-2 1,-1-2 230,1 2 0,-1 0 8,0 4 1,5-1 234,-1 1 1,0-1-254,-4 1 1,5 1-127,-1 2 1,1 2-92,0 2 1,-4 3 49,4-3 0,-4 3-113,0 1 1,-1 0 66,1 0 0,-2 1-60,-3 3 0,2 0-78,-5 7 0,0-2-140,-4 6 0,-2-1-25,-1 1 1,0 3 79,-4 5 1,-1-4-27,-3 0 1,-1-5 54,1 1 1,3 2-8,0-2 1,2 0 36,-2-4 1,0 1 324,4-1-212,0 1 1,4-1 47,0 1-82,0-1 1,1 0-17,3 1 1,2-5-77,6 1 1,-1 0 77,1 3 1,-1-3-113,1-1 1,0 1 132,3 3 1,-2 1-10,2-1 1,-2 1-18,-2-1 1,2 0 13,2 1 1,-6-1 84,3 1 1,-5 0-96,1 4 1,1-4-38,-5 4 0,-1 0 54,-3-1 1,-1 4-164,-3-3 0,-3 0 38,-9-1 1,3-2 20,-7 2 0,0-2 66,-6-2 1,0 3-35,-4-2 1,4 2-111,0-7 1,2-2 100,1-1 1,4-3-1748,0-1 1279,5 0 0,-2-5 472,9-2 0,2-9 0,5-1 0</inkml:trace>
  <inkml:trace contextRef="#ctx0" brushRef="#br0" timeOffset="71">11901 13842 7798,'0'-6'259,"0"1"269,0 0-1,0 3-202,0-3 1,3 4-67,1-3 0,5 3-24,-1-3 1,2 3-30,1 1 1,1 0 79,-1 0 1,6 0-68,2 0 1,2 0-15,2 0 1,0 0-22,0 0 0,0 0-71,-1 0 0,1-1 1,0-3 1,0 2-148,0-1 1,-4 1-810,0 2 695,-5 0 1,2 0-621,-4 0-310,-6 0 156,-1 0 1,-6 0 259,-3 0 661,-2 0 0,-6 0 0,1 0 0</inkml:trace>
  <inkml:trace contextRef="#ctx0" brushRef="#br0" timeOffset="72">11992 13968 7798,'0'6'236,"5"3"101,3-5 0,6 0-118,1-4 1,5-2 147,-1-2 0,3 3 35,1-3 1,-1-1 95,1 2 1,-1-1-193,-3 4 1,1 0 50,-5 0 0,1 0-663,-5 0 0,-3 0 207,-1 0-1493,1 5 1221,3 1 0,-1 2-1760,-2-1 2131,2-4 0,-3 2 0,4-5 0</inkml:trace>
  <inkml:trace contextRef="#ctx0" brushRef="#br0" timeOffset="73">13225 13591 7798,'0'-7'593,"0"-3"-176,0 9-95,-5-4 1,4 4 27,-3-3 0,2 3-100,-2-3 1,1 3-45,-4 1 1,-1 3 70,-3 1 1,-1 5-82,1-1 1,-1 6-1,1 1 1,-4 5-21,0-1 1,-4 3-26,3 1 1,1 1-110,4 2 0,-1 0 55,1 4 1,4-4-159,4 0 1,1 0 65,2 0 0,5-3-20,3 0 0,6 0-5,1-4 0,6-3-117,-2 0 0,3-4 147,5 0 0,-3-6-20,3-2 1,1-3 91,-2-1 1,6-1 118,-1-3 0,-2-2 30,1-6 0,-3 0-40,3-4-128,-9-1 0,5-6 1,-8 0-1,-1 0 0,-5 0 18,-3 0 1,-6-3-47,0-1 0,-1-3-186,-2 3 1,-5-5-44,-3 2 0,-3 2 76,-5 1 1,-1 3-109,-6 1 0,-4 4 27,0 0 0,-4 9-11,0-1 0,2 7 13,-1 0 0,4 4-73,0 4 1,3-2-118,4 6 1,2 0-329,6 3 0,1 2-1086,2 2 1801,3-2 0,5 8 0,0-3 0</inkml:trace>
  <inkml:trace contextRef="#ctx0" brushRef="#br0" timeOffset="74">13819 14048 8860,'-6'0'2154,"1"0"-2680,5 0-118,0 5-777,5-4 717,-4 9 704,4-9 0,0 5 0,2-6 0</inkml:trace>
  <inkml:trace contextRef="#ctx0" brushRef="#br0" timeOffset="75">14288 13465 7798,'0'-11'1579,"0"-1"-946,0 1-130,0 5 347,0 1-443,0 5 1,0 5-16,0 2 1,0 5-177,0 3 1,0-1 12,0 5 1,-4 0-189,0 4 0,-4 0 58,4-1 0,-1 1-139,2 0 0,0 0 72,-5 0 1,5 0-361,-5-1 0,4 1 71,-3 0 1,4-4-29,-1 0 1,3-5 140,1 1 1,0-6-37,0-1 146,0 0-39,0 3 0,5-3 154,3-1 1,2-4-66,1 1 0,2-3 91,2-1 0,-1 4-128,5-1 1,-4 1-37,4-4 1,-5 0-148,2 0 0,-4 0-299,0 0 0,-1 0-562,1 0 408,-6 0-1009,-1 0 635,-5 0 1031,0-5 0,0-1 0,0-6 0</inkml:trace>
  <inkml:trace contextRef="#ctx0" brushRef="#br0" timeOffset="76">14379 13739 7798,'0'-7'209,"0"-1"422,0 6 455,0-9-297,0 10-384,0-4 1,1 6-125,3 3 1,-3 4 150,3 7 1,-1 1-130,0 3 1,-1 3-137,1-3 1,3 3-3,-3 1 1,2-1-57,-1 1 1,-1 0-141,4 0 1,-4 0 78,1 0 1,-3-1-348,-1 1 1,0-4 131,0 0 1,4-5-416,0 1-308,-1-2 99,-3-1 0,2-6-1480,1-2 1646,-1-3 0,3-2 625,-5-3 0,0-2 0,0-6 0</inkml:trace>
  <inkml:trace contextRef="#ctx0" brushRef="#br0" timeOffset="77">14790 13488 7787,'6'-18'533,"-2"3"1,3 2-139,0 2 0,-1 3-52,2 1 0,-4 4 345,4-1 348,-6 3-247,3 1-524,-5 0 0,0 5-80,0 3 1,-5 3 45,-3 4 0,2-1-96,-2 5 1,1 0 69,-5 4 1,0 0-154,-3 0 0,2 1-97,-2 3 1,2-3-93,1 3 0,2-3-28,3-2 0,-2-3-105,5 1 1,0-7 76,4 3 1,0-4-128,0 0 105,0-1 0,1-1 70,3-2 0,3 1 138,4-5 0,0 0-51,1-4 1,4 0 130,3 0 0,-1 0-49,1 0 0,-4 0-24,5 0 0,-7 0-149,3 0 0,-4 0-199,0 0 0,-1 0-1167,1 0 654,-6 0-318,4 0 788,-9 0 0,4-2 391,-5-2 0,-5-2 0,-1-5 0</inkml:trace>
  <inkml:trace contextRef="#ctx0" brushRef="#br0" timeOffset="78">14938 13728 7787,'-11'-12'1465,"5"1"-260,1 5-407,5-4 479,0 8-880,0 7 1,0 4-10,0 10 1,0 0-180,0 4 0,0 0-163,0 0 0,0 1 110,0 3 0,0-3-1,0 2 1,1-2-185,3-1 1,-3 0 81,3 0 0,-3-4-511,-1 0 1,4-5-18,0 1-454,-1-2 0,-1-3-578,2-2 41,-3-3 1466,4-5 0,-5 0 0,0 0 0</inkml:trace>
  <inkml:trace contextRef="#ctx0" brushRef="#br0" timeOffset="79">15224 13488 7784,'0'-18'830,"0"2"1,5 8-296,3 1 0,-2 4 474,2-1-645,-6 3 1,3 2 200,-5 3 1,4 4-107,0 7 1,0 3 43,-4 4 1,0 6-186,0 3 0,0-2-85,0 1 0,0 2 217,0 6 1,-2-2-73,-1 2 0,1-3-137,-1 0 0,1-2 67,2-3-103,0 3 110,5-9-109,-3 4-1,8-5 1,-4 0-1,0-5-38,5-2 0,-6-4-502,2-1 183,3 0-2716,-8 1 1493,8-1-40,-9-4 1,2-2 1414,-11-5 0,-5 5 0,-9 1 0</inkml:trace>
  <inkml:trace contextRef="#ctx0" brushRef="#br0" timeOffset="80">6636 16195 7804,'-8'0'0,"0"0"0,4-5-93,-3-3 308,4 3 356,-2-5-344,5 4 1,0-2 78,0 0 0,0 4-73,0-3 0,5 1-36,3-2 1,2-1-81,2 5 1,0-3 58,3 3 1,-1-4-9,5 4 0,-3-3-27,3 3 1,-2 0-21,2 4 0,3 0 22,-3 0 0,-1 0-94,1 0 0,-1 4-30,1 0 1,1 5 120,-5-2 1,2 0-210,-2 0 0,-6 1-46,2 3 0,-3 1-64,-1-1 1,-1 1 99,-6-1 0,0 0-110,0 1 1,-2-1 159,-2 1 1,-3-1-13,-8 0 0,1 1 62,-5-1 1,5 1-58,-2-1 0,0-3 86,1-1 0,0 0-15,3 0 1,1 2 126,-1-5 1,5 1-22,-1-1 22,5-3-152,-2 9 1,5-7-4,0 4 1,0-3-6,0 4 1,5-4 33,3 3 0,6-3-15,1 4 1,4-2-6,-3 2 1,3 2-47,-4-3 1,5 4 28,-1 0 1,1-3 11,-1-1 1,-2 2-38,-6 6 1,0-2-100,-4 2 0,2 3-68,-5 1 1,-2-1 94,-5 1 0,-4 0-34,-4 4 0,-4 0 97,-1-1 1,-4-3-7,1 1 1,-3-7 80,0 3 0,3-4 234,0 0 0,1-6-127,-1-2 1,-2 1 98,6-1 1,-4 0-185,4-4 0,0 0-359,3 0-1050,1-5 1021,-1-2 0,6-4-1530,2-1 1855,3 1 0,6 0 0,1-1 0</inkml:trace>
  <inkml:trace contextRef="#ctx0" brushRef="#br0" timeOffset="81">7446 16457 9681,'0'-6'1204,"0"1"-912,0 5-1113,0-5 479,0 4 342,0-4 0,5 0 0,2-2 0</inkml:trace>
  <inkml:trace contextRef="#ctx0" brushRef="#br0" timeOffset="82">8269 16092 7770,'-5'-11'-484,"3"3"533,-1 0 1,0 5 1006,-1-5-225,3 5 56,-4-7-289,5 9-65,0-4-205,0 15 1,0 3-88,0 10 0,1 1 118,3 2 0,-2 6-129,6 2 1,-4 7-61,4-7 0,-6 7-47,2-3 1,-2-1-141,2-7 1,-3 3-3,3-2 1,-2-4-204,-2 0 0,0-3-19,0-1 0,1-5 117,3-3 1,-3-6-1178,3-1 29,-3-6-397,-1 3 1017,5-5 652,-4-5 0,9-6 0,-3-7 0</inkml:trace>
  <inkml:trace contextRef="#ctx0" brushRef="#br0" timeOffset="83">8577 15875 7861,'5'-22'33,"3"3"0,3 2 8,4 1 1,-1 4 211,5-4 1,-1 4 533,1 0 0,5 2-236,-5 3 1,4-2-168,-8 5 0,4 0-256,-3 4 1,3 1 19,-4 3 1,-1 4-121,-6 7 0,0-1 188,-4 5 0,0-4 76,-4 4 0,-1-1-432,-3 1 1,-2 3-512,-6-3 1,-1-2 349,-2 2 1,3-3 117,-4 3 0,4-5 146,0 1 1,2-2 53,2-2 1,3-3 322,5-1-274,-5 1 67,4 3 0,1-3-29,8 0 1,2-6 127,1 2 0,1-3-133,-1-1 1,2 0-8,2 0 1,-1 0-354,5 0 1,-5 0-175,1 0 1,-1 0-1188,1 0 946,-2 0 1,4-4 675,-6 1 0,0-1 0,1 4 0</inkml:trace>
  <inkml:trace contextRef="#ctx0" brushRef="#br0" timeOffset="84">9342 16240 7778,'-5'-11'2144,"4"0"-1678,-4 4 321,5 2-456,0 5 0,4 1-6,-1 3 1,1-1-183,-4 4 0,4 1 13,0 3 0,5 1-10,-2-1 0,0 5-120,0-1 1,5 0 41,3-4 0,0 5-165,-3-1 0,-1 0-568,0-3 1,1-1 340,-1 0 0,1 0-797,-1-4 449,1 3 0,-2-7-932,-3 4 1604,-2-4 0,0 2 0,2-5 0</inkml:trace>
  <inkml:trace contextRef="#ctx0" brushRef="#br0" timeOffset="85">9525 16263 7778,'-11'-11'1071,"3"5"-561,0 2 0,1 4 50,-5 4 1,1 2-182,-1 5 1,-3 6-128,0 2 0,-4 2-232,4 2 0,-4-4 79,3 0 0,3-1-840,5 1 1,-1-2 740,5-6 0,-5 0 0,3 1 0</inkml:trace>
  <inkml:trace contextRef="#ctx0" brushRef="#br0" timeOffset="86">10439 16115 7772,'-5'-12'0,"2"1"0,-5 0 0,5-1-61,-5 1 8,5-1 893,-7 1 1,8 5-293,-6 2 0,4 2-181,-3 2 1,-1 2-150,-3 2 0,-1 3-33,1 8 1,-1 3 16,1 5 0,0 5 13,-1 2 0,1 3-134,-1 2 1,5-2 72,-1-3 1,6 3-223,-2-2 1,3-4-69,1 0 0,0-3-40,0-1 1,8-4 41,4 0 0,2-5-71,-3 1 1,6-7 83,2-4 1,4-3 56,3-1 1,0-3 42,4-4 1,1-2-41,3-10 0,-1 4 144,-3-4 1,-2 0-9,-5-4 0,-5 4 108,-3 0 1,-4-4-128,-3-4 0,-3 1 14,-5 3 1,-1-5-133,-3-3 1,-4 2-174,-7-1 0,-3 1-423,-4-2 0,-6 3 324,-3 5 1,-4 2-221,-7 2 0,0 7 554,-8 8 0,-12-2 0,30 3 0,0 0 0</inkml:trace>
  <inkml:trace contextRef="#ctx0" brushRef="#br0" timeOffset="87">7309 16378 9277,'7'0'1832,"-2"0"-1073,-5 0-472,5 0 0,-3 0-41,6 0 0,-4 0-119,3 0 1,0 5-167,0 2-114,4 3 0,-5 2 150,5-1 1,-3 1-326,0-1 1,-5-3 201,5-1 1,-4-3-128,3 4 0,-3-6-477,4 2-184,-6 2-1,8-4-256,-8 3 523,8-5 1,-9-2 647,3-1 0,-3 1 0,-1-3 0</inkml:trace>
  <inkml:trace contextRef="#ctx0" brushRef="#br0" timeOffset="88">7458 16366 7649,'0'-6'1174,"0"-4"32,0 8-809,0-3 1,-1 7-263,-3 1 0,2 4 82,-1 4 0,-4 2-389,0 2 1,0-1-130,0 5 0,0-1-316,0 1 0,-2 1 382,5-5 235,0 1 0,-1 0 0,-1 2 0</inkml:trace>
  <inkml:trace contextRef="#ctx0" brushRef="#br0" timeOffset="89">11843 16298 7850,'0'-7'594,"0"-3"1,2 9-201,2-3 1,2 3 116,5 1 1,5 0-147,-1 0 0,5 0 39,-1 0 0,6 0-119,2 0 0,5 0-125,-2 0 1,3 0-96,2 0 1,-2 0-200,-3 0 1,-3 0-169,-8 0 0,1 0-484,-5 0 1,-3 0-98,-5 0 288,-4 5 0,2-3-434,-5 6 0,-5-6 1029,-3 2 0,-7 3 0,-3-1 0</inkml:trace>
  <inkml:trace contextRef="#ctx0" brushRef="#br0" timeOffset="90">11901 16435 7755,'6'5'-287,"4"-4"430,-2 3 1,2-2 288,1 2 0,2-3 88,2 3 1,-1-3-147,5-1 1,1 0-118,7 0 0,-3 0-46,3 0 1,2-1-185,1-3 0,-2 3-237,-1-3 1,-3 3-489,-1 1 0,-4 0 698,0 0 0,-5-5 0,3-1 0</inkml:trace>
  <inkml:trace contextRef="#ctx0" brushRef="#br0" timeOffset="91">13008 16355 9363,'0'-8'1268,"0"0"-658,0 6 401,0-3-729,0 5 0,-1 5-34,-3 3 1,2-1-130,-6 5 1,2-4 86,-2 8 1,-1 1-109,5 2 0,1 1 64,3 2 0,0-5-118,0 6 1,0-3-29,0 3 0,5-4-42,2 0 1,5-1 35,3 1 0,3 1 46,5-5 0,1-1-45,2-6 0,0 1-101,4-6 0,1 1 120,3-4 1,1-1 12,4-3 1,-3-2-6,6-6 1,-5 1 40,1 0 0,1-2 68,-1-2 1,-5-2-65,-6-2 0,-3-2 17,-1 2 0,-5-3-73,-3-1 1,-7 0 59,-4 0 1,-3-3-109,-1-1 1,-1-5 87,-3 2 0,-4-3-232,-7-1 1,-3 5-30,-5 2 0,-6 4-47,-5 4 0,-6 6-9,-5 6 0,-5 5-195,1 2 0,-4 11-869,3 8 1,-3 3 706,3 5 0,6-1-554,6 4 1161,2 0 0,7 2 0,2 0 0,3 0 0,1-2 0</inkml:trace>
  <inkml:trace contextRef="#ctx0" brushRef="#br0" timeOffset="97">2593 16218 7940,'5'-12'447,"-4"1"0,4 3 457,-5 1-562,0 4 1,-1-2 98,-3 5-341,3 0 1,-10 0 98,4 0 1,-3 5-124,-2 3 0,0 2 63,-4 1 0,-1 6-111,-6 2 0,-6 7 80,-6 5 0,-5 4-117,15-14 0,0 0 1,-1 0-1,-1 0-229,-3 4 1,-1 0 0,0 1 0,-1 0 213,-2 0 0,-1 1 1,-3 1-1,-1 1-374,-1 1 1,0 1 0,-2-1 0,0 0 421,0 2 1,0 0 0,1-1 0,-2 1 18,-2 2 0,-1 0 0,5-3 0,0-1 29,-2 2 1,2 1-1,2-4 1,2 0 106,2-2 1,1-1-1,4-1 1,0 0-185,1-4 0,1 0 0,-16 18 176,2-5 1,10-5-193,6-2 1,7-8 202,3-4 799,9-2-635,2-7 1208,5 0-2073,0-6 1,4-6 486,-1-1 1,5 0-238,-4 0 269,5-1 0,-3-8 0,5-2 0</inkml:trace>
  <inkml:trace contextRef="#ctx0" brushRef="#br0" timeOffset="98">1211 16378 8030,'-23'-18'0,"5"-4"0,2 6 179,4-3 1,6 2 334,2 6 0,3-1-175,1 1 1,0 3 482,0 1-33,0 4-230,0-7 68,0 9-324,0-4 0,5 10-15,2 2 1,4 0-8,0 0 1,5 5 76,3 3 0,3 5-219,1-1 0,1 4 104,3 4 1,3 2-120,8 5 1,3 2-312,4 2 1,4 2 236,-23-17 1,1 0-1,-1 0 1,1-1 1,3-1 1,1-1 0,-1 3 0,0-1-41,0-1 0,1 0 0,-2-1 0,0 0 66,2 1 1,-1 0 0,-1-2 0,0-1-1,0 1 0,-1 0 0,1-1 0,0 0-23,-1-1 0,1 0 0,-1 0 0,1 0 21,0 0 0,-1 0 1,24 16-223,-3-2 1,-3-3 249,-4-5 0,-3 2-79,-4-2 1,-6 2 67,-3-6 0,-1 1-9,-3 0 0,0 0 6,-3-5 1,-3 0 354,-4-3 0,-2-1-465,-2 1 1,-2-5 671,-2 1-2298,-3-6 800,4 3-2075,-5-5 2921,0 0 0,-10-5 0,-3-1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8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</a:t>
            </a:r>
            <a:r>
              <a:rPr lang="en-US" sz="2400" b="1" baseline="0"/>
              <a:t>ESTR 2020: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customXml" Target="../ink/ink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lbert.com/strip/1998-01-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lbert.com/strip/1998-01-14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5.xml"/><Relationship Id="rId5" Type="http://schemas.openxmlformats.org/officeDocument/2006/relationships/image" Target="../media/image44.png"/><Relationship Id="rId4" Type="http://schemas.openxmlformats.org/officeDocument/2006/relationships/image" Target="../media/image43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tiff"/><Relationship Id="rId7" Type="http://schemas.openxmlformats.org/officeDocument/2006/relationships/customXml" Target="../ink/ink2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ustomXml" Target="../ink/ink26.xml"/><Relationship Id="rId4" Type="http://schemas.openxmlformats.org/officeDocument/2006/relationships/image" Target="../media/image4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customXml" Target="../ink/ink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.xml"/><Relationship Id="rId5" Type="http://schemas.openxmlformats.org/officeDocument/2006/relationships/image" Target="../media/image54.png"/><Relationship Id="rId4" Type="http://schemas.openxmlformats.org/officeDocument/2006/relationships/customXml" Target="../ink/ink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customXml" Target="../ink/ink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customXml" Target="../ink/ink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customXml" Target="../ink/ink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822"/>
            <a:ext cx="7772400" cy="766355"/>
          </a:xfrm>
        </p:spPr>
        <p:txBody>
          <a:bodyPr/>
          <a:lstStyle/>
          <a:p>
            <a:r>
              <a:rPr lang="en-US" dirty="0"/>
              <a:t>1. (Probability and)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26EE34-920C-2743-9549-156CB9B89BDB}"/>
              </a:ext>
            </a:extLst>
          </p:cNvPr>
          <p:cNvSpPr/>
          <p:nvPr/>
        </p:nvSpPr>
        <p:spPr>
          <a:xfrm>
            <a:off x="425668" y="358193"/>
            <a:ext cx="8371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How likely to get 2 heads in 3 coin flips if </a:t>
            </a:r>
            <a:b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</a:b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the probability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p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of heads 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E19BDF-5AB0-A642-A867-A65E0C24F386}"/>
              </a:ext>
            </a:extLst>
          </p:cNvPr>
          <p:cNvSpPr/>
          <p:nvPr/>
        </p:nvSpPr>
        <p:spPr>
          <a:xfrm>
            <a:off x="425668" y="3932966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2CC982-EEBC-0844-9F64-C326B939CDE0}"/>
              </a:ext>
            </a:extLst>
          </p:cNvPr>
          <p:cNvSpPr/>
          <p:nvPr/>
        </p:nvSpPr>
        <p:spPr>
          <a:xfrm>
            <a:off x="425667" y="4827489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0.7: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33772-7EF3-BA4C-9105-41C11445EC16}"/>
              </a:ext>
            </a:extLst>
          </p:cNvPr>
          <p:cNvSpPr/>
          <p:nvPr/>
        </p:nvSpPr>
        <p:spPr>
          <a:xfrm>
            <a:off x="425666" y="5716633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DEC0ED-4301-774C-A78B-AA9BC057180E}"/>
                  </a:ext>
                </a:extLst>
              </p14:cNvPr>
              <p14:cNvContentPartPr/>
              <p14:nvPr/>
            </p14:nvContentPartPr>
            <p14:xfrm>
              <a:off x="349560" y="1800720"/>
              <a:ext cx="5171760" cy="448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DEC0ED-4301-774C-A78B-AA9BC0571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1784520"/>
                <a:ext cx="5204160" cy="45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44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2EDD8-023F-3443-A808-8B102B7C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and Binomial random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3B85-4544-FE4C-805D-B7DD2294360F}"/>
              </a:ext>
            </a:extLst>
          </p:cNvPr>
          <p:cNvSpPr txBox="1"/>
          <p:nvPr/>
        </p:nvSpPr>
        <p:spPr>
          <a:xfrm>
            <a:off x="457200" y="1180308"/>
            <a:ext cx="2709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Indicator(</a:t>
            </a:r>
            <a:r>
              <a:rPr lang="en-US" sz="3600" i="1" dirty="0">
                <a:latin typeface="Garamond"/>
                <a:cs typeface="Garamond"/>
              </a:rPr>
              <a:t>p</a:t>
            </a:r>
            <a:r>
              <a:rPr lang="en-US" sz="3600" dirty="0">
                <a:latin typeface="Garamond"/>
                <a:cs typeface="Garamond"/>
              </a:rPr>
              <a:t>)</a:t>
            </a:r>
            <a:endParaRPr lang="en-US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7245DA-FB7B-894B-AAEE-49E1EA8BE0D5}"/>
              </a:ext>
            </a:extLst>
          </p:cNvPr>
          <p:cNvGrpSpPr/>
          <p:nvPr/>
        </p:nvGrpSpPr>
        <p:grpSpPr>
          <a:xfrm>
            <a:off x="578850" y="1924930"/>
            <a:ext cx="2420380" cy="932874"/>
            <a:chOff x="862570" y="2676468"/>
            <a:chExt cx="2420380" cy="93287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D73F09-EEA6-2E4C-A6F8-7C325804F837}"/>
                </a:ext>
              </a:extLst>
            </p:cNvPr>
            <p:cNvCxnSpPr/>
            <p:nvPr/>
          </p:nvCxnSpPr>
          <p:spPr>
            <a:xfrm>
              <a:off x="862570" y="3178156"/>
              <a:ext cx="223623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BC2AF0-D049-E048-8C45-26105AD48B91}"/>
                </a:ext>
              </a:extLst>
            </p:cNvPr>
            <p:cNvSpPr txBox="1"/>
            <p:nvPr/>
          </p:nvSpPr>
          <p:spPr>
            <a:xfrm>
              <a:off x="1675369" y="2697441"/>
              <a:ext cx="140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		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2BEE34-9DE7-B44E-97A2-4E4B37A6C4BF}"/>
                </a:ext>
              </a:extLst>
            </p:cNvPr>
            <p:cNvSpPr txBox="1"/>
            <p:nvPr/>
          </p:nvSpPr>
          <p:spPr>
            <a:xfrm>
              <a:off x="862570" y="3133706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pmf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k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B96E63-CC0B-6246-8D50-2C08A78FA993}"/>
                </a:ext>
              </a:extLst>
            </p:cNvPr>
            <p:cNvSpPr txBox="1"/>
            <p:nvPr/>
          </p:nvSpPr>
          <p:spPr>
            <a:xfrm>
              <a:off x="1675369" y="3147677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– </a:t>
              </a:r>
              <a:r>
                <a:rPr lang="en-US" sz="2400" i="1" dirty="0">
                  <a:latin typeface="Garamond"/>
                  <a:cs typeface="Garamond"/>
                </a:rPr>
                <a:t>p	p</a:t>
              </a:r>
              <a:r>
                <a:rPr lang="en-US" sz="2400" dirty="0">
                  <a:latin typeface="Garamond"/>
                  <a:cs typeface="Garamond"/>
                </a:rPr>
                <a:t>	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641555-F77E-2E43-9D55-3957429E9B51}"/>
                </a:ext>
              </a:extLst>
            </p:cNvPr>
            <p:cNvSpPr txBox="1"/>
            <p:nvPr/>
          </p:nvSpPr>
          <p:spPr>
            <a:xfrm>
              <a:off x="983220" y="2676468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k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91BA7B-5888-FF4A-8DF3-E0BAC438CE4E}"/>
              </a:ext>
            </a:extLst>
          </p:cNvPr>
          <p:cNvSpPr txBox="1"/>
          <p:nvPr/>
        </p:nvSpPr>
        <p:spPr>
          <a:xfrm>
            <a:off x="457199" y="3691907"/>
            <a:ext cx="7480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Binomial(</a:t>
            </a:r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, </a:t>
            </a:r>
            <a:r>
              <a:rPr lang="en-US" sz="3600" i="1" dirty="0">
                <a:latin typeface="Garamond"/>
                <a:cs typeface="Garamond"/>
              </a:rPr>
              <a:t>p</a:t>
            </a:r>
            <a:r>
              <a:rPr lang="en-US" sz="3600" dirty="0">
                <a:latin typeface="Garamond"/>
                <a:cs typeface="Garamond"/>
              </a:rPr>
              <a:t>) = 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baseline="-25000" dirty="0">
                <a:latin typeface="Garamond"/>
                <a:cs typeface="Garamond"/>
              </a:rPr>
              <a:t>1</a:t>
            </a:r>
            <a:r>
              <a:rPr lang="en-US" sz="3600" dirty="0">
                <a:latin typeface="Garamond"/>
                <a:cs typeface="Garamond"/>
              </a:rPr>
              <a:t> + … + </a:t>
            </a:r>
            <a:r>
              <a:rPr lang="en-US" sz="3600" i="1" dirty="0" err="1">
                <a:latin typeface="Garamond"/>
                <a:cs typeface="Garamond"/>
              </a:rPr>
              <a:t>X</a:t>
            </a:r>
            <a:r>
              <a:rPr lang="en-US" sz="3600" i="1" baseline="-25000" dirty="0" err="1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 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FEC89B-9FCD-E84D-965D-5ADD7D025313}"/>
              </a:ext>
            </a:extLst>
          </p:cNvPr>
          <p:cNvGrpSpPr/>
          <p:nvPr/>
        </p:nvGrpSpPr>
        <p:grpSpPr>
          <a:xfrm>
            <a:off x="530223" y="4461926"/>
            <a:ext cx="6254750" cy="906395"/>
            <a:chOff x="304937" y="4276393"/>
            <a:chExt cx="6254750" cy="9063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D4C70F-BF15-C141-B5D1-390249E3E43F}"/>
                </a:ext>
              </a:extLst>
            </p:cNvPr>
            <p:cNvSpPr txBox="1"/>
            <p:nvPr/>
          </p:nvSpPr>
          <p:spPr>
            <a:xfrm>
              <a:off x="304937" y="4437203"/>
              <a:ext cx="6254750" cy="584776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Garamond"/>
                  <a:cs typeface="Garamond"/>
                </a:rPr>
                <a:t>pmf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(</a:t>
              </a:r>
              <a:r>
                <a:rPr lang="en-US" sz="3200" i="1" dirty="0">
                  <a:latin typeface="Garamond"/>
                  <a:cs typeface="Garamond"/>
                </a:rPr>
                <a:t>X</a:t>
              </a:r>
              <a:r>
                <a:rPr lang="en-US" sz="3200" dirty="0">
                  <a:latin typeface="Garamond"/>
                  <a:cs typeface="Garamond"/>
                </a:rPr>
                <a:t> =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) =      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i="1" baseline="30000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(1 – </a:t>
              </a:r>
              <a:r>
                <a:rPr lang="en-US" sz="3200" i="1" dirty="0">
                  <a:latin typeface="Garamond"/>
                  <a:cs typeface="Garamond"/>
                </a:rPr>
                <a:t>p</a:t>
              </a:r>
              <a:r>
                <a:rPr lang="en-US" sz="3200" dirty="0">
                  <a:latin typeface="Garamond"/>
                  <a:cs typeface="Garamond"/>
                </a:rPr>
                <a:t>)</a:t>
              </a:r>
              <a:r>
                <a:rPr lang="en-US" sz="3200" i="1" baseline="30000" dirty="0">
                  <a:latin typeface="Garamond"/>
                  <a:cs typeface="Garamond"/>
                </a:rPr>
                <a:t>n</a:t>
              </a:r>
              <a:r>
                <a:rPr lang="en-US" sz="3200" baseline="30000" dirty="0">
                  <a:latin typeface="Garamond"/>
                  <a:cs typeface="Garamond"/>
                </a:rPr>
                <a:t>-</a:t>
              </a:r>
              <a:r>
                <a:rPr lang="en-US" sz="3200" i="1" baseline="30000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Garamond"/>
                  <a:cs typeface="Garamond"/>
                </a:rPr>
                <a:t> </a:t>
              </a:r>
              <a:endParaRPr lang="en-US" sz="3200" dirty="0">
                <a:latin typeface="Franklin Gothic Medium"/>
                <a:cs typeface="Franklin Gothic Medium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63661A-378C-4242-B670-CB2A75DD7323}"/>
                </a:ext>
              </a:extLst>
            </p:cNvPr>
            <p:cNvGrpSpPr/>
            <p:nvPr/>
          </p:nvGrpSpPr>
          <p:grpSpPr>
            <a:xfrm>
              <a:off x="3630045" y="4276393"/>
              <a:ext cx="1054074" cy="906395"/>
              <a:chOff x="2664062" y="5441487"/>
              <a:chExt cx="1054074" cy="90639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789F2F-7993-B240-93D5-45A0B9110A28}"/>
                  </a:ext>
                </a:extLst>
              </p:cNvPr>
              <p:cNvSpPr txBox="1"/>
              <p:nvPr/>
            </p:nvSpPr>
            <p:spPr>
              <a:xfrm>
                <a:off x="2870152" y="5441487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</a:t>
                </a:r>
                <a:r>
                  <a:rPr lang="en-US" sz="2400" dirty="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737640-CC61-AE4B-ACD9-209E67563476}"/>
                  </a:ext>
                </a:extLst>
              </p:cNvPr>
              <p:cNvSpPr/>
              <p:nvPr/>
            </p:nvSpPr>
            <p:spPr>
              <a:xfrm>
                <a:off x="2842901" y="5824662"/>
                <a:ext cx="3722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Garamond"/>
                    <a:cs typeface="Garamond"/>
                  </a:rPr>
                  <a:t>k</a:t>
                </a:r>
                <a:endParaRPr lang="en-US" sz="28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2AF80F-D170-CF49-8DD2-929F2178940A}"/>
                  </a:ext>
                </a:extLst>
              </p:cNvPr>
              <p:cNvSpPr/>
              <p:nvPr/>
            </p:nvSpPr>
            <p:spPr>
              <a:xfrm>
                <a:off x="2664062" y="5475355"/>
                <a:ext cx="3497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(</a:t>
                </a:r>
                <a:endParaRPr lang="en-US" sz="44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2D3935-42C9-B549-8FF5-B568F1EAB133}"/>
                  </a:ext>
                </a:extLst>
              </p:cNvPr>
              <p:cNvSpPr/>
              <p:nvPr/>
            </p:nvSpPr>
            <p:spPr>
              <a:xfrm>
                <a:off x="3086232" y="5475185"/>
                <a:ext cx="6319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Garamond"/>
                    <a:cs typeface="Garamond"/>
                  </a:rPr>
                  <a:t>)  </a:t>
                </a:r>
                <a:endParaRPr lang="en-US" sz="4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00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26EE34-920C-2743-9549-156CB9B89BDB}"/>
              </a:ext>
            </a:extLst>
          </p:cNvPr>
          <p:cNvSpPr/>
          <p:nvPr/>
        </p:nvSpPr>
        <p:spPr>
          <a:xfrm>
            <a:off x="425668" y="358193"/>
            <a:ext cx="8371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How likely to get 200 heads in 300 coin flips if </a:t>
            </a:r>
            <a:b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</a:b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the probability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p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of heads 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E19BDF-5AB0-A642-A867-A65E0C24F386}"/>
              </a:ext>
            </a:extLst>
          </p:cNvPr>
          <p:cNvSpPr/>
          <p:nvPr/>
        </p:nvSpPr>
        <p:spPr>
          <a:xfrm>
            <a:off x="425668" y="3932966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2CC982-EEBC-0844-9F64-C326B939CDE0}"/>
              </a:ext>
            </a:extLst>
          </p:cNvPr>
          <p:cNvSpPr/>
          <p:nvPr/>
        </p:nvSpPr>
        <p:spPr>
          <a:xfrm>
            <a:off x="425667" y="4827489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0.7: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33772-7EF3-BA4C-9105-41C11445EC16}"/>
              </a:ext>
            </a:extLst>
          </p:cNvPr>
          <p:cNvSpPr/>
          <p:nvPr/>
        </p:nvSpPr>
        <p:spPr>
          <a:xfrm>
            <a:off x="425666" y="5716633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1: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D59C14-DD6E-EE45-9CB9-F913D6CEA1FB}"/>
                  </a:ext>
                </a:extLst>
              </p14:cNvPr>
              <p14:cNvContentPartPr/>
              <p14:nvPr/>
            </p14:nvContentPartPr>
            <p14:xfrm>
              <a:off x="2055600" y="2203920"/>
              <a:ext cx="5250600" cy="400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D59C14-DD6E-EE45-9CB9-F913D6CEA1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400" y="2187720"/>
                <a:ext cx="5283000" cy="40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59A9E4-F35E-A041-9015-FA8E721C5E27}"/>
                  </a:ext>
                </a:extLst>
              </p14:cNvPr>
              <p14:cNvContentPartPr/>
              <p14:nvPr/>
            </p14:nvContentPartPr>
            <p14:xfrm>
              <a:off x="3770280" y="4411800"/>
              <a:ext cx="2516760" cy="62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59A9E4-F35E-A041-9015-FA8E721C5E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4080" y="4395600"/>
                <a:ext cx="2549160" cy="6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87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A61AA-C55F-3F41-87C2-E1393C88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294" y="62949"/>
            <a:ext cx="5208101" cy="3472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62766-740E-DD42-8C43-F35BF5D2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94" y="3424032"/>
            <a:ext cx="5168346" cy="344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CC523-12D1-354F-A77C-7A8C9301C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273" y="0"/>
            <a:ext cx="5382039" cy="358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6071C-A312-3540-A320-B8D358F6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273" y="3342861"/>
            <a:ext cx="5382040" cy="3588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761BD-EF6F-1F43-89C8-31CA6F6A6669}"/>
              </a:ext>
            </a:extLst>
          </p:cNvPr>
          <p:cNvSpPr txBox="1"/>
          <p:nvPr/>
        </p:nvSpPr>
        <p:spPr>
          <a:xfrm>
            <a:off x="392594" y="504448"/>
            <a:ext cx="2496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Binomial(300, 0.5)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054F5-884E-A148-A203-2E8C9B7A75EE}"/>
              </a:ext>
            </a:extLst>
          </p:cNvPr>
          <p:cNvSpPr txBox="1"/>
          <p:nvPr/>
        </p:nvSpPr>
        <p:spPr>
          <a:xfrm>
            <a:off x="392594" y="3865531"/>
            <a:ext cx="2496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Binomial(300, 0.7) 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0A9CED-815D-4148-828C-5D77D1839353}"/>
                  </a:ext>
                </a:extLst>
              </p14:cNvPr>
              <p14:cNvContentPartPr/>
              <p14:nvPr/>
            </p14:nvContentPartPr>
            <p14:xfrm>
              <a:off x="3116520" y="64263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0A9CED-815D-4148-828C-5D77D18393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4560" y="6404400"/>
                <a:ext cx="43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6A438D-240E-4A42-B835-60C11142B937}"/>
                  </a:ext>
                </a:extLst>
              </p14:cNvPr>
              <p14:cNvContentPartPr/>
              <p14:nvPr/>
            </p14:nvContentPartPr>
            <p14:xfrm>
              <a:off x="3120480" y="2318760"/>
              <a:ext cx="859680" cy="410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6A438D-240E-4A42-B835-60C11142B9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4280" y="2302560"/>
                <a:ext cx="892080" cy="41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3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weak law of large numbers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702050"/>
            <a:ext cx="7302500" cy="1657350"/>
            <a:chOff x="914400" y="3702050"/>
            <a:chExt cx="7302500" cy="1657350"/>
          </a:xfrm>
        </p:grpSpPr>
        <p:sp>
          <p:nvSpPr>
            <p:cNvPr id="9" name="TextBox 8"/>
            <p:cNvSpPr txBox="1"/>
            <p:nvPr/>
          </p:nvSpPr>
          <p:spPr>
            <a:xfrm>
              <a:off x="1060450" y="3839264"/>
              <a:ext cx="702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For every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 &gt; 0</a:t>
              </a:r>
              <a:r>
                <a:rPr lang="en-US" sz="2800" dirty="0">
                  <a:latin typeface="Franklin Gothic Medium"/>
                  <a:cs typeface="Franklin Gothic Medium"/>
                </a:rPr>
                <a:t>: 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9173" y="4537680"/>
              <a:ext cx="3831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Garamond"/>
                  <a:cs typeface="Garamond"/>
                </a:rPr>
                <a:t>lim</a:t>
              </a:r>
              <a:r>
                <a:rPr lang="en-US" sz="2800" b="1" dirty="0">
                  <a:latin typeface="Garamond"/>
                  <a:cs typeface="Garamond"/>
                </a:rPr>
                <a:t> 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–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= 0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21489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3705" y="22148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5CB98-1B12-3F4A-8CF5-53552AA0A652}"/>
              </a:ext>
            </a:extLst>
          </p:cNvPr>
          <p:cNvSpPr/>
          <p:nvPr/>
        </p:nvSpPr>
        <p:spPr>
          <a:xfrm>
            <a:off x="2619417" y="4891595"/>
            <a:ext cx="73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Garamond"/>
                <a:cs typeface="Garamond"/>
              </a:rPr>
              <a:t>n → </a:t>
            </a:r>
            <a:r>
              <a:rPr lang="en-US" sz="1600" dirty="0">
                <a:latin typeface="Garamond"/>
                <a:cs typeface="Garamond"/>
              </a:rPr>
              <a:t>∞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93C21-B833-5640-8059-D17011253F2A}"/>
              </a:ext>
            </a:extLst>
          </p:cNvPr>
          <p:cNvSpPr txBox="1"/>
          <p:nvPr/>
        </p:nvSpPr>
        <p:spPr>
          <a:xfrm>
            <a:off x="6490671" y="2181914"/>
            <a:ext cx="216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] &lt; ∞</a:t>
            </a:r>
            <a:r>
              <a:rPr lang="en-US" sz="2800" dirty="0">
                <a:latin typeface="Franklin Gothic Medium"/>
                <a:cs typeface="Franklin Gothic Medium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4D7EC4-B0B1-8343-AA0E-A613914236DC}"/>
                  </a:ext>
                </a:extLst>
              </p14:cNvPr>
              <p14:cNvContentPartPr/>
              <p14:nvPr/>
            </p14:nvContentPartPr>
            <p14:xfrm>
              <a:off x="542880" y="2721960"/>
              <a:ext cx="7055640" cy="339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4D7EC4-B0B1-8343-AA0E-A613914236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2705760"/>
                <a:ext cx="7088040" cy="34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Garamond" panose="02020404030301010803" pitchFamily="18" charset="0"/>
              </a:rPr>
              <a:t>Normal(0, 1)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random variable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3FEB5C-A97A-2242-9B20-E52235B6980D}"/>
              </a:ext>
            </a:extLst>
          </p:cNvPr>
          <p:cNvGrpSpPr/>
          <p:nvPr/>
        </p:nvGrpSpPr>
        <p:grpSpPr>
          <a:xfrm>
            <a:off x="86628" y="953257"/>
            <a:ext cx="4312118" cy="3805094"/>
            <a:chOff x="96253" y="1213139"/>
            <a:chExt cx="4312118" cy="3805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616CAA-D342-C544-A36E-02AACFB42ABD}"/>
                </a:ext>
              </a:extLst>
            </p:cNvPr>
            <p:cNvGrpSpPr/>
            <p:nvPr/>
          </p:nvGrpSpPr>
          <p:grpSpPr>
            <a:xfrm>
              <a:off x="984308" y="4495013"/>
              <a:ext cx="2930610" cy="523220"/>
              <a:chOff x="746887" y="3483714"/>
              <a:chExt cx="2930610" cy="5232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AE23C6-3629-574C-BA5F-23C35415119D}"/>
                  </a:ext>
                </a:extLst>
              </p:cNvPr>
              <p:cNvSpPr/>
              <p:nvPr/>
            </p:nvSpPr>
            <p:spPr>
              <a:xfrm>
                <a:off x="746887" y="3483714"/>
                <a:ext cx="29306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pdf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</a:t>
                </a:r>
                <a:endPara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96165-F0C5-F847-A54B-DEB0D6A5974C}"/>
                  </a:ext>
                </a:extLst>
              </p:cNvPr>
              <p:cNvSpPr/>
              <p:nvPr/>
            </p:nvSpPr>
            <p:spPr>
              <a:xfrm>
                <a:off x="3231039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F23B-5207-D14A-A8DE-3825382FD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92" r="9279"/>
            <a:stretch/>
          </p:blipFill>
          <p:spPr>
            <a:xfrm>
              <a:off x="96253" y="1213139"/>
              <a:ext cx="4312118" cy="33299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CAD8B-A78C-6649-9368-36DE1D3E6086}"/>
              </a:ext>
            </a:extLst>
          </p:cNvPr>
          <p:cNvGrpSpPr/>
          <p:nvPr/>
        </p:nvGrpSpPr>
        <p:grpSpPr>
          <a:xfrm>
            <a:off x="4447204" y="953257"/>
            <a:ext cx="4697129" cy="3853205"/>
            <a:chOff x="4485371" y="1213139"/>
            <a:chExt cx="4697129" cy="3853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D5139D-4ABC-F343-990D-5F95988B2FA7}"/>
                </a:ext>
              </a:extLst>
            </p:cNvPr>
            <p:cNvGrpSpPr/>
            <p:nvPr/>
          </p:nvGrpSpPr>
          <p:grpSpPr>
            <a:xfrm>
              <a:off x="4904005" y="4543124"/>
              <a:ext cx="3732112" cy="523220"/>
              <a:chOff x="1246565" y="3483714"/>
              <a:chExt cx="3732112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FCC3C-FD01-4944-99A2-106A80AB9F65}"/>
                  </a:ext>
                </a:extLst>
              </p:cNvPr>
              <p:cNvSpPr/>
              <p:nvPr/>
            </p:nvSpPr>
            <p:spPr>
              <a:xfrm>
                <a:off x="1246565" y="3483714"/>
                <a:ext cx="3732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 dirty="0" err="1">
                    <a:solidFill>
                      <a:prstClr val="black"/>
                    </a:solidFill>
                    <a:latin typeface="Garamond"/>
                    <a:cs typeface="Garamond"/>
                  </a:rPr>
                  <a:t>cdf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∫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t </a:t>
                </a:r>
                <a:r>
                  <a:rPr lang="en-US" sz="2800" baseline="-25000" dirty="0">
                    <a:latin typeface="Garamond"/>
                    <a:cs typeface="Garamond"/>
                  </a:rPr>
                  <a:t>≤ </a:t>
                </a:r>
                <a:r>
                  <a:rPr lang="en-US" sz="2800" i="1" baseline="-25000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t</a:t>
                </a:r>
                <a:r>
                  <a:rPr lang="en-US" sz="2800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 /2 </a:t>
                </a:r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dt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E7BE1-7BAD-DA45-A6A6-1659EDBF5608}"/>
                  </a:ext>
                </a:extLst>
              </p:cNvPr>
              <p:cNvSpPr/>
              <p:nvPr/>
            </p:nvSpPr>
            <p:spPr>
              <a:xfrm>
                <a:off x="4196838" y="3576412"/>
                <a:ext cx="29230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aseline="300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F886E6-5C14-3945-9C07-22860E83C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3"/>
            <a:stretch/>
          </p:blipFill>
          <p:spPr>
            <a:xfrm>
              <a:off x="4485371" y="1213139"/>
              <a:ext cx="4697129" cy="332998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0572BC-7A1F-0942-A742-0699CAFC1EA2}"/>
              </a:ext>
            </a:extLst>
          </p:cNvPr>
          <p:cNvSpPr/>
          <p:nvPr/>
        </p:nvSpPr>
        <p:spPr>
          <a:xfrm>
            <a:off x="625643" y="1396549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PDF</a:t>
            </a:r>
            <a:endParaRPr lang="en-US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BAE0CD-E2C8-284F-B095-2AB3AA468185}"/>
              </a:ext>
            </a:extLst>
          </p:cNvPr>
          <p:cNvSpPr/>
          <p:nvPr/>
        </p:nvSpPr>
        <p:spPr>
          <a:xfrm>
            <a:off x="4937761" y="132917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CDF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5D3363-1F47-F34B-B2A8-956EA54C33A0}"/>
                  </a:ext>
                </a:extLst>
              </p14:cNvPr>
              <p14:cNvContentPartPr/>
              <p14:nvPr/>
            </p14:nvContentPartPr>
            <p14:xfrm>
              <a:off x="1324095" y="5380918"/>
              <a:ext cx="6660360" cy="609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5D3363-1F47-F34B-B2A8-956EA54C33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7895" y="5364718"/>
                <a:ext cx="669276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4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independent with same PMF/PDF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1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a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</a:t>
            </a:r>
            <a:r>
              <a:rPr lang="en-US" sz="2800" dirty="0">
                <a:latin typeface="Franklin Gothic Medium"/>
                <a:cs typeface="Franklin Gothic Medium"/>
              </a:rPr>
              <a:t> random variable.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30740"/>
            <a:ext cx="76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450" y="3183954"/>
            <a:ext cx="58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(positive or negative):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9109" y="3896288"/>
            <a:ext cx="5947977" cy="690538"/>
            <a:chOff x="1906908" y="4378250"/>
            <a:chExt cx="5947977" cy="690538"/>
          </a:xfrm>
        </p:grpSpPr>
        <p:grpSp>
          <p:nvGrpSpPr>
            <p:cNvPr id="8" name="Group 7"/>
            <p:cNvGrpSpPr/>
            <p:nvPr/>
          </p:nvGrpSpPr>
          <p:grpSpPr>
            <a:xfrm>
              <a:off x="1959810" y="4378250"/>
              <a:ext cx="5895075" cy="523220"/>
              <a:chOff x="2198948" y="3120080"/>
              <a:chExt cx="5895075" cy="5232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8948" y="3120080"/>
                <a:ext cx="5895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800" dirty="0" err="1">
                    <a:latin typeface="Garamond"/>
                    <a:cs typeface="Garamond"/>
                  </a:rPr>
                  <a:t>lim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b="1" dirty="0">
                    <a:latin typeface="Garamond"/>
                    <a:cs typeface="Garamond"/>
                  </a:rPr>
                  <a:t>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latin typeface="Garamond"/>
                    <a:cs typeface="Garamond"/>
                  </a:rPr>
                  <a:t>≤ </a:t>
                </a:r>
                <a:r>
                  <a:rPr lang="en-US" sz="2800" b="1" dirty="0">
                    <a:latin typeface="Garamond"/>
                    <a:cs typeface="Garamond"/>
                  </a:rPr>
                  <a:t>E</a:t>
                </a:r>
                <a:r>
                  <a:rPr lang="en-US" sz="2800" dirty="0">
                    <a:latin typeface="Garamond"/>
                    <a:cs typeface="Garamond"/>
                  </a:rPr>
                  <a:t>[</a:t>
                </a:r>
                <a:r>
                  <a:rPr lang="en-US" sz="2800" i="1" dirty="0"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latin typeface="Garamond"/>
                    <a:cs typeface="Garamond"/>
                  </a:rPr>
                  <a:t>]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+ </a:t>
                </a:r>
                <a:r>
                  <a:rPr lang="en-US" sz="2800" i="1" dirty="0" err="1">
                    <a:latin typeface="Garamond"/>
                    <a:cs typeface="Garamond"/>
                  </a:rPr>
                  <a:t>t</a:t>
                </a:r>
                <a:r>
                  <a:rPr lang="en-US" sz="2800" dirty="0" err="1">
                    <a:latin typeface="Garamond"/>
                    <a:cs typeface="Garamond"/>
                  </a:rPr>
                  <a:t>√</a:t>
                </a:r>
                <a:r>
                  <a:rPr lang="en-US" sz="2800" b="1" dirty="0" err="1">
                    <a:latin typeface="Garamond"/>
                    <a:cs typeface="Garamond"/>
                  </a:rPr>
                  <a:t>Var</a:t>
                </a:r>
                <a:r>
                  <a:rPr lang="en-US" sz="2800" dirty="0">
                    <a:latin typeface="Garamond"/>
                    <a:cs typeface="Garamond"/>
                  </a:rPr>
                  <a:t>[</a:t>
                </a:r>
                <a:r>
                  <a:rPr lang="en-US" sz="2800" i="1" dirty="0">
                    <a:latin typeface="Garamond"/>
                    <a:cs typeface="Garamond"/>
                  </a:rPr>
                  <a:t>X</a:t>
                </a:r>
                <a:r>
                  <a:rPr lang="en-US" sz="2800" dirty="0">
                    <a:latin typeface="Garamond"/>
                    <a:cs typeface="Garamond"/>
                  </a:rPr>
                  <a:t>]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) = </a:t>
                </a:r>
                <a:r>
                  <a:rPr lang="en-US" sz="2800" b="1" dirty="0">
                    <a:latin typeface="Garamond"/>
                    <a:cs typeface="Garamond"/>
                  </a:rPr>
                  <a:t>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≤ </a:t>
                </a:r>
                <a:r>
                  <a:rPr lang="en-US" sz="2800" i="1" dirty="0">
                    <a:latin typeface="Garamond"/>
                    <a:cs typeface="Garamond"/>
                  </a:rPr>
                  <a:t>t</a:t>
                </a:r>
                <a:r>
                  <a:rPr lang="en-US" sz="2800" dirty="0">
                    <a:latin typeface="Garamond"/>
                    <a:cs typeface="Garamond"/>
                  </a:rPr>
                  <a:t>)</a:t>
                </a:r>
              </a:p>
            </p:txBody>
          </p: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5200967" y="3168113"/>
                <a:ext cx="1008293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1906908" y="4730234"/>
              <a:ext cx="7363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latin typeface="Garamond"/>
                  <a:cs typeface="Garamond"/>
                </a:rPr>
                <a:t>n → </a:t>
              </a:r>
              <a:r>
                <a:rPr lang="en-US" sz="1600" dirty="0">
                  <a:latin typeface="Garamond"/>
                  <a:cs typeface="Garamond"/>
                </a:rPr>
                <a:t>∞</a:t>
              </a:r>
              <a:endParaRPr lang="en-US" sz="16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14400" y="3068395"/>
            <a:ext cx="7302500" cy="174238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6019E-1DA1-964D-BC28-46266DF72FE9}"/>
              </a:ext>
            </a:extLst>
          </p:cNvPr>
          <p:cNvSpPr txBox="1"/>
          <p:nvPr/>
        </p:nvSpPr>
        <p:spPr>
          <a:xfrm>
            <a:off x="5735402" y="2026348"/>
            <a:ext cx="20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i="1" baseline="-25000" dirty="0">
                <a:latin typeface="Garamond" panose="02020404030301010803" pitchFamily="18" charset="0"/>
                <a:cs typeface="Franklin Gothic Medium"/>
              </a:rPr>
              <a:t>i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] &gt; 0</a:t>
            </a:r>
            <a:r>
              <a:rPr lang="en-US" sz="2800" dirty="0">
                <a:latin typeface="Franklin Gothic Medium"/>
                <a:cs typeface="Franklin Gothic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05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444646-E4CC-DA41-A9C3-E2810F487DFA}"/>
              </a:ext>
            </a:extLst>
          </p:cNvPr>
          <p:cNvSpPr/>
          <p:nvPr/>
        </p:nvSpPr>
        <p:spPr>
          <a:xfrm>
            <a:off x="425668" y="358193"/>
            <a:ext cx="8371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Use CLT to estimate probability of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at least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200 heads in 300 coin flips if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6C42F-0B5E-C245-A976-D3A9D72031F2}"/>
              </a:ext>
            </a:extLst>
          </p:cNvPr>
          <p:cNvSpPr/>
          <p:nvPr/>
        </p:nvSpPr>
        <p:spPr>
          <a:xfrm>
            <a:off x="425667" y="3110946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B05905-1416-BC45-AF2E-1B14808EA73A}"/>
              </a:ext>
            </a:extLst>
          </p:cNvPr>
          <p:cNvSpPr/>
          <p:nvPr/>
        </p:nvSpPr>
        <p:spPr>
          <a:xfrm>
            <a:off x="425667" y="4827489"/>
            <a:ext cx="99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0.7: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9AC9E3-BFC0-FE4A-8FA3-218026191CDD}"/>
                  </a:ext>
                </a:extLst>
              </p14:cNvPr>
              <p14:cNvContentPartPr/>
              <p14:nvPr/>
            </p14:nvContentPartPr>
            <p14:xfrm>
              <a:off x="1570680" y="3240000"/>
              <a:ext cx="5526000" cy="339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9AC9E3-BFC0-FE4A-8FA3-218026191C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4480" y="3223800"/>
                <a:ext cx="5558400" cy="34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F8EB56-33E9-4C4C-B2AD-6F2E4BBB2219}"/>
                  </a:ext>
                </a:extLst>
              </p14:cNvPr>
              <p14:cNvContentPartPr/>
              <p14:nvPr/>
            </p14:nvContentPartPr>
            <p14:xfrm>
              <a:off x="986760" y="1508760"/>
              <a:ext cx="3326400" cy="138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F8EB56-33E9-4C4C-B2AD-6F2E4BBB22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560" y="1492560"/>
                <a:ext cx="335880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E462E0-2090-2F46-AE44-48F73CB4751A}"/>
                  </a:ext>
                </a:extLst>
              </p14:cNvPr>
              <p14:cNvContentPartPr/>
              <p14:nvPr/>
            </p14:nvContentPartPr>
            <p14:xfrm>
              <a:off x="3614040" y="5867280"/>
              <a:ext cx="3531960" cy="45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E462E0-2090-2F46-AE44-48F73CB475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7840" y="5851080"/>
                <a:ext cx="35643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CB3A54-23B0-054F-81D4-EEFCCA9C4F4F}"/>
                  </a:ext>
                </a:extLst>
              </p14:cNvPr>
              <p14:cNvContentPartPr/>
              <p14:nvPr/>
            </p14:nvContentPartPr>
            <p14:xfrm>
              <a:off x="3515400" y="3803040"/>
              <a:ext cx="295920" cy="2052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CB3A54-23B0-054F-81D4-EEFCCA9C4F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9200" y="3786840"/>
                <a:ext cx="328320" cy="20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99B3DA-3CBB-D240-BF9C-5C06B1A5A2F8}"/>
                  </a:ext>
                </a:extLst>
              </p14:cNvPr>
              <p14:cNvContentPartPr/>
              <p14:nvPr/>
            </p14:nvContentPartPr>
            <p14:xfrm>
              <a:off x="5180400" y="2676600"/>
              <a:ext cx="2635920" cy="307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99B3DA-3CBB-D240-BF9C-5C06B1A5A2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4200" y="2660400"/>
                <a:ext cx="2668320" cy="30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4A81FB-C526-2948-B602-182889630E0F}"/>
                  </a:ext>
                </a:extLst>
              </p14:cNvPr>
              <p14:cNvContentPartPr/>
              <p14:nvPr/>
            </p14:nvContentPartPr>
            <p14:xfrm>
              <a:off x="5139360" y="5711040"/>
              <a:ext cx="189360" cy="2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4A81FB-C526-2948-B602-182889630E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23160" y="5694840"/>
                <a:ext cx="22176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68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and variance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E557E-60ED-DB4D-97B5-50756C73712F}"/>
              </a:ext>
            </a:extLst>
          </p:cNvPr>
          <p:cNvSpPr txBox="1"/>
          <p:nvPr/>
        </p:nvSpPr>
        <p:spPr>
          <a:xfrm>
            <a:off x="457200" y="2041701"/>
            <a:ext cx="2709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Indicator(</a:t>
            </a:r>
            <a:r>
              <a:rPr lang="en-US" sz="3600" i="1" dirty="0">
                <a:latin typeface="Garamond"/>
                <a:cs typeface="Garamond"/>
              </a:rPr>
              <a:t>p</a:t>
            </a:r>
            <a:r>
              <a:rPr lang="en-US" sz="3600" dirty="0">
                <a:latin typeface="Garamond"/>
                <a:cs typeface="Garamond"/>
              </a:rPr>
              <a:t>):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0F489-E761-8F48-B4F8-EF2E1AB0B5CA}"/>
              </a:ext>
            </a:extLst>
          </p:cNvPr>
          <p:cNvSpPr txBox="1"/>
          <p:nvPr/>
        </p:nvSpPr>
        <p:spPr>
          <a:xfrm>
            <a:off x="457200" y="3371373"/>
            <a:ext cx="2948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Binomial(</a:t>
            </a:r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, </a:t>
            </a:r>
            <a:r>
              <a:rPr lang="en-US" sz="3600" i="1" dirty="0">
                <a:latin typeface="Garamond"/>
                <a:cs typeface="Garamond"/>
              </a:rPr>
              <a:t>p</a:t>
            </a:r>
            <a:r>
              <a:rPr lang="en-US" sz="3600" dirty="0">
                <a:latin typeface="Garamond"/>
                <a:cs typeface="Garamond"/>
              </a:rPr>
              <a:t>): 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B22F0-011C-C24D-BB83-759E85A08FC8}"/>
              </a:ext>
            </a:extLst>
          </p:cNvPr>
          <p:cNvSpPr txBox="1"/>
          <p:nvPr/>
        </p:nvSpPr>
        <p:spPr>
          <a:xfrm>
            <a:off x="457200" y="4791526"/>
            <a:ext cx="2709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Normal(</a:t>
            </a:r>
            <a:r>
              <a:rPr lang="en-US" sz="3600" i="1" dirty="0">
                <a:latin typeface="Symbol" pitchFamily="2" charset="2"/>
                <a:cs typeface="Garamond"/>
              </a:rPr>
              <a:t>m</a:t>
            </a:r>
            <a:r>
              <a:rPr lang="en-US" sz="3600" dirty="0">
                <a:latin typeface="Garamond"/>
                <a:cs typeface="Garamond"/>
              </a:rPr>
              <a:t>,</a:t>
            </a:r>
            <a:r>
              <a:rPr lang="en-US" sz="3600" i="1" dirty="0">
                <a:latin typeface="Garamond"/>
                <a:cs typeface="Garamond"/>
              </a:rPr>
              <a:t> </a:t>
            </a:r>
            <a:r>
              <a:rPr lang="en-US" sz="3600" i="1" dirty="0">
                <a:latin typeface="Symbol" pitchFamily="2" charset="2"/>
                <a:cs typeface="Garamond"/>
              </a:rPr>
              <a:t>s</a:t>
            </a:r>
            <a:r>
              <a:rPr lang="en-US" sz="3600" dirty="0">
                <a:latin typeface="Garamond"/>
                <a:cs typeface="Garamond"/>
              </a:rPr>
              <a:t>):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F3E324-B94D-5F42-B0AE-7C01F0FB1E3D}"/>
                  </a:ext>
                </a:extLst>
              </p14:cNvPr>
              <p14:cNvContentPartPr/>
              <p14:nvPr/>
            </p14:nvContentPartPr>
            <p14:xfrm>
              <a:off x="4210200" y="2226960"/>
              <a:ext cx="3791160" cy="322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F3E324-B94D-5F42-B0AE-7C01F0FB1E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4000" y="2210760"/>
                <a:ext cx="3823560" cy="32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9BEAF7-10AC-FC4F-9CC2-58C0CF2FCA61}"/>
                  </a:ext>
                </a:extLst>
              </p14:cNvPr>
              <p14:cNvContentPartPr/>
              <p14:nvPr/>
            </p14:nvContentPartPr>
            <p14:xfrm>
              <a:off x="3589200" y="1459440"/>
              <a:ext cx="4770000" cy="59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9BEAF7-10AC-FC4F-9CC2-58C0CF2FCA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3000" y="1443240"/>
                <a:ext cx="4802400" cy="6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32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5F6B7-534A-904D-8C1F-722997665A7B}"/>
              </a:ext>
            </a:extLst>
          </p:cNvPr>
          <p:cNvSpPr/>
          <p:nvPr/>
        </p:nvSpPr>
        <p:spPr>
          <a:xfrm>
            <a:off x="425668" y="358193"/>
            <a:ext cx="837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Normal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model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of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Binomial(300, 0.5)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AAFF2-2584-7C47-B0DC-87B22AD4C697}"/>
              </a:ext>
            </a:extLst>
          </p:cNvPr>
          <p:cNvSpPr/>
          <p:nvPr/>
        </p:nvSpPr>
        <p:spPr>
          <a:xfrm>
            <a:off x="465424" y="942968"/>
            <a:ext cx="837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Normal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model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of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Binomial(300, 0.7)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7751C-23C2-E74B-A81E-396FE9D0C120}"/>
              </a:ext>
            </a:extLst>
          </p:cNvPr>
          <p:cNvSpPr/>
          <p:nvPr/>
        </p:nvSpPr>
        <p:spPr>
          <a:xfrm>
            <a:off x="465425" y="1829184"/>
            <a:ext cx="197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pdf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(200)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CFF84-A35B-AA45-83AA-288A7D70237D}"/>
              </a:ext>
            </a:extLst>
          </p:cNvPr>
          <p:cNvSpPr/>
          <p:nvPr/>
        </p:nvSpPr>
        <p:spPr>
          <a:xfrm>
            <a:off x="465425" y="2511672"/>
            <a:ext cx="197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i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pdf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(200)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23744E-4E7C-4745-A4DA-4C6AF1259E49}"/>
              </a:ext>
            </a:extLst>
          </p:cNvPr>
          <p:cNvCxnSpPr>
            <a:cxnSpLocks/>
          </p:cNvCxnSpPr>
          <p:nvPr/>
        </p:nvCxnSpPr>
        <p:spPr>
          <a:xfrm>
            <a:off x="478677" y="2547445"/>
            <a:ext cx="1694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C7DC5-7D87-0E4D-ACB8-391B1C280F1C}"/>
              </a:ext>
            </a:extLst>
          </p:cNvPr>
          <p:cNvSpPr/>
          <p:nvPr/>
        </p:nvSpPr>
        <p:spPr>
          <a:xfrm>
            <a:off x="2360486" y="2210065"/>
            <a:ext cx="56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=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757610-045B-4341-B69A-38898DB532A5}"/>
                  </a:ext>
                </a:extLst>
              </p14:cNvPr>
              <p14:cNvContentPartPr/>
              <p14:nvPr/>
            </p14:nvContentPartPr>
            <p14:xfrm>
              <a:off x="1451880" y="1735200"/>
              <a:ext cx="5657400" cy="486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757610-045B-4341-B69A-38898DB53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680" y="1719000"/>
                <a:ext cx="5689800" cy="48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42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D4C915D-9E7A-0449-98F1-3ECDBB2F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17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2E2968-8E00-8B46-B52E-26422D06BA08}"/>
              </a:ext>
            </a:extLst>
          </p:cNvPr>
          <p:cNvSpPr txBox="1"/>
          <p:nvPr/>
        </p:nvSpPr>
        <p:spPr>
          <a:xfrm>
            <a:off x="3872753" y="2917169"/>
            <a:ext cx="5271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dilbert.com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/strip/1998-01-13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3468566-4671-E740-82E8-50C927301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0989"/>
            <a:ext cx="9144000" cy="290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4B11C8-C142-9740-BBC6-E46415A50B67}"/>
              </a:ext>
            </a:extLst>
          </p:cNvPr>
          <p:cNvSpPr txBox="1"/>
          <p:nvPr/>
        </p:nvSpPr>
        <p:spPr>
          <a:xfrm>
            <a:off x="3872753" y="6330926"/>
            <a:ext cx="5271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dilbert.com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/strip/1998-01-14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6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FB85-1C41-1C47-B810-C341A583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Frequentists and Bayesians</a:t>
            </a:r>
          </a:p>
        </p:txBody>
      </p:sp>
      <p:pic>
        <p:nvPicPr>
          <p:cNvPr id="6" name="Picture 5" descr="Die_Spire_01_4832.png">
            <a:extLst>
              <a:ext uri="{FF2B5EF4-FFF2-40B4-BE49-F238E27FC236}">
                <a16:creationId xmlns:a16="http://schemas.microsoft.com/office/drawing/2014/main" id="{4E12842B-62E3-284D-86E0-093F282E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84" y="4219894"/>
            <a:ext cx="1557131" cy="1557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54459-2750-104D-B1B6-DEA8605C9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" r="7245"/>
          <a:stretch/>
        </p:blipFill>
        <p:spPr>
          <a:xfrm>
            <a:off x="5772566" y="3999149"/>
            <a:ext cx="1729188" cy="2263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472FE-A93D-8443-B875-2AC78503B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52" y="3999149"/>
            <a:ext cx="1648201" cy="2157645"/>
          </a:xfrm>
          <a:prstGeom prst="rect">
            <a:avLst/>
          </a:prstGeo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1F47FC1C-8186-8E4F-89B8-4CEFDBBBBDFA}"/>
              </a:ext>
            </a:extLst>
          </p:cNvPr>
          <p:cNvSpPr/>
          <p:nvPr/>
        </p:nvSpPr>
        <p:spPr>
          <a:xfrm>
            <a:off x="205408" y="1128826"/>
            <a:ext cx="4407728" cy="2263662"/>
          </a:xfrm>
          <a:prstGeom prst="cloudCallout">
            <a:avLst>
              <a:gd name="adj1" fmla="val -3460"/>
              <a:gd name="adj2" fmla="val 81121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If I toss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Franklin Gothic Medium" panose="020B0603020102020204" pitchFamily="34" charset="0"/>
              </a:rPr>
              <a:t> times I’ll see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/6  </a:t>
            </a:r>
            <a:r>
              <a:rPr lang="en-US" sz="3200" dirty="0">
                <a:latin typeface="Franklin Gothic Medium" panose="020B0603020102020204" pitchFamily="34" charset="0"/>
              </a:rPr>
              <a:t>    s for large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Franklin Gothic Medium" panose="020B0603020102020204" pitchFamily="34" charset="0"/>
              </a:rPr>
              <a:t>  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5087F57F-20C5-AB4F-8F87-1D5F55C619EF}"/>
              </a:ext>
            </a:extLst>
          </p:cNvPr>
          <p:cNvSpPr/>
          <p:nvPr/>
        </p:nvSpPr>
        <p:spPr>
          <a:xfrm>
            <a:off x="4572000" y="1010402"/>
            <a:ext cx="4407728" cy="2263662"/>
          </a:xfrm>
          <a:prstGeom prst="cloudCallout">
            <a:avLst>
              <a:gd name="adj1" fmla="val -3460"/>
              <a:gd name="adj2" fmla="val 81121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If I go to Macau I’ll take a 6:1 bet on   </a:t>
            </a:r>
          </a:p>
        </p:txBody>
      </p:sp>
      <p:pic>
        <p:nvPicPr>
          <p:cNvPr id="13" name="Picture 12" descr="Dice-6.png">
            <a:extLst>
              <a:ext uri="{FF2B5EF4-FFF2-40B4-BE49-F238E27FC236}">
                <a16:creationId xmlns:a16="http://schemas.microsoft.com/office/drawing/2014/main" id="{EFC18601-2797-A340-ADFF-BE857599B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77" y="1992686"/>
            <a:ext cx="482933" cy="482933"/>
          </a:xfrm>
          <a:prstGeom prst="rect">
            <a:avLst/>
          </a:prstGeom>
        </p:spPr>
      </p:pic>
      <p:pic>
        <p:nvPicPr>
          <p:cNvPr id="14" name="Picture 13" descr="Dice-6.png">
            <a:extLst>
              <a:ext uri="{FF2B5EF4-FFF2-40B4-BE49-F238E27FC236}">
                <a16:creationId xmlns:a16="http://schemas.microsoft.com/office/drawing/2014/main" id="{BEDB56CC-54E0-E641-90AE-9676DED2A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57" y="2319983"/>
            <a:ext cx="482933" cy="482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D05785-FA45-DB46-B096-74F037DC9556}"/>
                  </a:ext>
                </a:extLst>
              </p14:cNvPr>
              <p14:cNvContentPartPr/>
              <p14:nvPr/>
            </p14:nvContentPartPr>
            <p14:xfrm>
              <a:off x="323640" y="3250800"/>
              <a:ext cx="8461080" cy="58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D05785-FA45-DB46-B096-74F037DC95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440" y="3234960"/>
                <a:ext cx="8493480" cy="6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79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8BA19-D433-1542-A5BF-493A2F60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26" y="462238"/>
            <a:ext cx="2482647" cy="2966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015B3-EA40-1F4C-B296-C3E377084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" r="7245"/>
          <a:stretch/>
        </p:blipFill>
        <p:spPr>
          <a:xfrm>
            <a:off x="6250605" y="580087"/>
            <a:ext cx="1729188" cy="2263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B894E-9BAD-204E-ADDE-2FC6A4634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07" y="633097"/>
            <a:ext cx="1648201" cy="2157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D26925-5E53-0C43-AE23-5939B49401E4}"/>
              </a:ext>
            </a:extLst>
          </p:cNvPr>
          <p:cNvSpPr txBox="1"/>
          <p:nvPr/>
        </p:nvSpPr>
        <p:spPr>
          <a:xfrm>
            <a:off x="2517913" y="4093766"/>
            <a:ext cx="510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4000" dirty="0">
                <a:latin typeface="Apple Color Emoji" pitchFamily="2" charset="0"/>
              </a:rPr>
              <a:t>🇮🇹 🇩🇪 🇧🇷 🇨🇳 🇲🇰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D6186-62BD-D744-9869-0559D9D75145}"/>
              </a:ext>
            </a:extLst>
          </p:cNvPr>
          <p:cNvSpPr txBox="1"/>
          <p:nvPr/>
        </p:nvSpPr>
        <p:spPr>
          <a:xfrm>
            <a:off x="1105969" y="4881164"/>
            <a:ext cx="1411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600" dirty="0">
                <a:effectLst/>
                <a:latin typeface="Garamond" panose="02020404030301010803" pitchFamily="18" charset="0"/>
              </a:rPr>
              <a:t>P(🏆):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2F9DBF-E02C-2842-BC69-A168C7E9F760}"/>
              </a:ext>
            </a:extLst>
          </p:cNvPr>
          <p:cNvCxnSpPr>
            <a:cxnSpLocks/>
          </p:cNvCxnSpPr>
          <p:nvPr/>
        </p:nvCxnSpPr>
        <p:spPr>
          <a:xfrm>
            <a:off x="1105969" y="4731026"/>
            <a:ext cx="62963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52CD98-8D64-EA4E-88F6-29BF6B3D16BE}"/>
                  </a:ext>
                </a:extLst>
              </p14:cNvPr>
              <p14:cNvContentPartPr/>
              <p14:nvPr/>
            </p14:nvContentPartPr>
            <p14:xfrm>
              <a:off x="2701440" y="5020200"/>
              <a:ext cx="4411800" cy="336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52CD98-8D64-EA4E-88F6-29BF6B3D16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5240" y="5004000"/>
                <a:ext cx="44442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9AA42F-568E-3F44-A4D5-99B320C4E888}"/>
                  </a:ext>
                </a:extLst>
              </p14:cNvPr>
              <p14:cNvContentPartPr/>
              <p14:nvPr/>
            </p14:nvContentPartPr>
            <p14:xfrm>
              <a:off x="575640" y="2940120"/>
              <a:ext cx="6336000" cy="3371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9AA42F-568E-3F44-A4D5-99B320C4E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440" y="2923920"/>
                <a:ext cx="6368400" cy="34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91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8F588E-0005-F245-9BDD-80FED26C10CE}"/>
              </a:ext>
            </a:extLst>
          </p:cNvPr>
          <p:cNvSpPr/>
          <p:nvPr/>
        </p:nvSpPr>
        <p:spPr>
          <a:xfrm>
            <a:off x="1306052" y="42881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🌧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4F51E-7085-4E47-83D4-1BC2860A7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 t="25024" r="32112"/>
          <a:stretch/>
        </p:blipFill>
        <p:spPr>
          <a:xfrm>
            <a:off x="609295" y="2266682"/>
            <a:ext cx="2809287" cy="195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C20D6-9E06-1340-A032-16CA352164E8}"/>
              </a:ext>
            </a:extLst>
          </p:cNvPr>
          <p:cNvSpPr txBox="1"/>
          <p:nvPr/>
        </p:nvSpPr>
        <p:spPr>
          <a:xfrm>
            <a:off x="4250029" y="669701"/>
            <a:ext cx="273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Poisson(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l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A821-24DA-A846-9A50-432CB482726E}"/>
              </a:ext>
            </a:extLst>
          </p:cNvPr>
          <p:cNvSpPr txBox="1"/>
          <p:nvPr/>
        </p:nvSpPr>
        <p:spPr>
          <a:xfrm>
            <a:off x="4250029" y="2830930"/>
            <a:ext cx="345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EA7FD-61D4-8649-B759-EDB6CA40F568}"/>
              </a:ext>
            </a:extLst>
          </p:cNvPr>
          <p:cNvSpPr txBox="1"/>
          <p:nvPr/>
        </p:nvSpPr>
        <p:spPr>
          <a:xfrm>
            <a:off x="986828" y="4888871"/>
            <a:ext cx="2279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Alice 		PASS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Bob 		PASS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Charlie	FAIL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0676A-CE2E-9048-80C0-9ED023750119}"/>
              </a:ext>
            </a:extLst>
          </p:cNvPr>
          <p:cNvSpPr txBox="1"/>
          <p:nvPr/>
        </p:nvSpPr>
        <p:spPr>
          <a:xfrm>
            <a:off x="4250029" y="4992159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Binomial(200, </a:t>
            </a:r>
            <a:r>
              <a:rPr lang="en-US" sz="48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B3BFF8-84B6-3A43-8A99-13E2B4A2FE0B}"/>
                  </a:ext>
                </a:extLst>
              </p14:cNvPr>
              <p14:cNvContentPartPr/>
              <p14:nvPr/>
            </p14:nvContentPartPr>
            <p14:xfrm>
              <a:off x="6305400" y="1438920"/>
              <a:ext cx="405000" cy="4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B3BFF8-84B6-3A43-8A99-13E2B4A2F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9200" y="1422720"/>
                <a:ext cx="43740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50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59C9E-0826-4241-88B3-6E6DAA3453F4}"/>
              </a:ext>
            </a:extLst>
          </p:cNvPr>
          <p:cNvSpPr/>
          <p:nvPr/>
        </p:nvSpPr>
        <p:spPr>
          <a:xfrm>
            <a:off x="701581" y="599869"/>
            <a:ext cx="7740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rPr>
              <a:t>parameters</a:t>
            </a:r>
            <a:r>
              <a:rPr lang="en-US" sz="48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l, m</a:t>
            </a:r>
            <a:r>
              <a:rPr lang="en-US" sz="48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, </a:t>
            </a:r>
            <a:r>
              <a:rPr lang="en-US" sz="48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48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, </a:t>
            </a:r>
            <a:r>
              <a:rPr lang="en-US" sz="4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8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etc. are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33E52-1966-8949-BE80-A1D5FDEA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86" y="1866098"/>
            <a:ext cx="20955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4DD10-0C0F-A444-9CD8-FED6490B1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5" r="7245"/>
          <a:stretch/>
        </p:blipFill>
        <p:spPr>
          <a:xfrm>
            <a:off x="5600278" y="1866098"/>
            <a:ext cx="2095501" cy="274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D04C35-BAAD-7A42-8D70-D1715933670C}"/>
                  </a:ext>
                </a:extLst>
              </p14:cNvPr>
              <p14:cNvContentPartPr/>
              <p14:nvPr/>
            </p14:nvContentPartPr>
            <p14:xfrm>
              <a:off x="844560" y="1886798"/>
              <a:ext cx="7213680" cy="3826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D04C35-BAAD-7A42-8D70-D17159336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360" y="1870598"/>
                <a:ext cx="7246080" cy="38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85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150-6162-E54B-B61F-C0560B5E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93BE7-9CD8-CC4D-8028-07919C7AA5A1}"/>
              </a:ext>
            </a:extLst>
          </p:cNvPr>
          <p:cNvSpPr txBox="1"/>
          <p:nvPr/>
        </p:nvSpPr>
        <p:spPr>
          <a:xfrm>
            <a:off x="457199" y="19102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1. Assign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prior probabilities </a:t>
            </a:r>
            <a:r>
              <a:rPr lang="en-US" sz="3600" dirty="0">
                <a:latin typeface="Franklin Gothic Medium"/>
                <a:cs typeface="Franklin Gothic Medium"/>
              </a:rPr>
              <a:t>to </a:t>
            </a:r>
            <a:r>
              <a:rPr lang="en-US" sz="3600" dirty="0" err="1">
                <a:latin typeface="Franklin Gothic Medium"/>
                <a:cs typeface="Franklin Gothic Medium"/>
              </a:rPr>
              <a:t>params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927C4-6FEB-EB46-BAAB-8A5143D677D0}"/>
              </a:ext>
            </a:extLst>
          </p:cNvPr>
          <p:cNvSpPr txBox="1"/>
          <p:nvPr/>
        </p:nvSpPr>
        <p:spPr>
          <a:xfrm>
            <a:off x="457198" y="30605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2.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Observe</a:t>
            </a:r>
            <a:r>
              <a:rPr lang="en-US" sz="3600" dirty="0">
                <a:latin typeface="Franklin Gothic Medium"/>
                <a:cs typeface="Franklin Gothic Medium"/>
              </a:rPr>
              <a:t>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57802-47AA-C340-A588-233D48498582}"/>
              </a:ext>
            </a:extLst>
          </p:cNvPr>
          <p:cNvSpPr txBox="1"/>
          <p:nvPr/>
        </p:nvSpPr>
        <p:spPr>
          <a:xfrm>
            <a:off x="457198" y="42107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3. Update probabilities via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336798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2858-FFEA-D247-A060-EE4A51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D9D66-3048-1047-B19E-88282621C721}"/>
              </a:ext>
            </a:extLst>
          </p:cNvPr>
          <p:cNvSpPr txBox="1"/>
          <p:nvPr/>
        </p:nvSpPr>
        <p:spPr>
          <a:xfrm>
            <a:off x="1796306" y="1847346"/>
            <a:ext cx="30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Garamond"/>
                <a:cs typeface="Garamond"/>
              </a:rPr>
              <a:t>f</a:t>
            </a:r>
            <a:r>
              <a:rPr lang="en-US" sz="36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600" i="1" baseline="-25000" dirty="0" err="1">
                <a:latin typeface="Garamond"/>
                <a:cs typeface="Garamond"/>
              </a:rPr>
              <a:t>|X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600" dirty="0">
                <a:latin typeface="Garamond"/>
                <a:cs typeface="Garamond"/>
              </a:rPr>
              <a:t>|</a:t>
            </a:r>
            <a:r>
              <a:rPr lang="en-US" sz="3600" i="1" dirty="0">
                <a:latin typeface="Garamond"/>
                <a:cs typeface="Garamond"/>
              </a:rPr>
              <a:t> x</a:t>
            </a:r>
            <a:r>
              <a:rPr lang="en-US" sz="3600" dirty="0">
                <a:latin typeface="Garamond"/>
                <a:cs typeface="Garamond"/>
              </a:rPr>
              <a:t>) =</a:t>
            </a:r>
            <a:endParaRPr lang="en-US" sz="3600" i="1" dirty="0">
              <a:latin typeface="Garamond"/>
              <a:cs typeface="Garamo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1BCAD-6859-3347-9790-EEAD5037D46E}"/>
              </a:ext>
            </a:extLst>
          </p:cNvPr>
          <p:cNvSpPr/>
          <p:nvPr/>
        </p:nvSpPr>
        <p:spPr>
          <a:xfrm>
            <a:off x="4175938" y="1439932"/>
            <a:ext cx="3025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 | </a:t>
            </a:r>
            <a:r>
              <a:rPr lang="en-US" sz="36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E967A-F247-B54C-B179-73CCCF5E8FBC}"/>
              </a:ext>
            </a:extLst>
          </p:cNvPr>
          <p:cNvSpPr/>
          <p:nvPr/>
        </p:nvSpPr>
        <p:spPr>
          <a:xfrm>
            <a:off x="5181821" y="2130656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754F78-51D1-A749-B945-BB13E6A645C0}"/>
              </a:ext>
            </a:extLst>
          </p:cNvPr>
          <p:cNvCxnSpPr>
            <a:cxnSpLocks/>
          </p:cNvCxnSpPr>
          <p:nvPr/>
        </p:nvCxnSpPr>
        <p:spPr>
          <a:xfrm>
            <a:off x="4278529" y="2160218"/>
            <a:ext cx="28200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F61096-5F22-B14F-A765-B0C9E3765EDA}"/>
                  </a:ext>
                </a:extLst>
              </p14:cNvPr>
              <p14:cNvContentPartPr/>
              <p14:nvPr/>
            </p14:nvContentPartPr>
            <p14:xfrm>
              <a:off x="1064880" y="4239360"/>
              <a:ext cx="2845440" cy="752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F61096-5F22-B14F-A765-B0C9E3765E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680" y="4223160"/>
                <a:ext cx="287784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E76A01-B2AE-EA4A-B83C-351C82A2D2D3}"/>
                  </a:ext>
                </a:extLst>
              </p14:cNvPr>
              <p14:cNvContentPartPr/>
              <p14:nvPr/>
            </p14:nvContentPartPr>
            <p14:xfrm>
              <a:off x="1895220" y="2578518"/>
              <a:ext cx="5353560" cy="1167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E76A01-B2AE-EA4A-B83C-351C82A2D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9020" y="2562318"/>
                <a:ext cx="5385960" cy="12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85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4A8FC2-2BA0-2D42-8C74-424FBE736479}"/>
              </a:ext>
            </a:extLst>
          </p:cNvPr>
          <p:cNvSpPr/>
          <p:nvPr/>
        </p:nvSpPr>
        <p:spPr>
          <a:xfrm>
            <a:off x="425668" y="358193"/>
            <a:ext cx="837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A coin might be of the following type: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04371-9995-6941-929E-DB1CA4139E1F}"/>
              </a:ext>
            </a:extLst>
          </p:cNvPr>
          <p:cNvSpPr txBox="1"/>
          <p:nvPr/>
        </p:nvSpPr>
        <p:spPr>
          <a:xfrm>
            <a:off x="425668" y="3100100"/>
            <a:ext cx="8275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You flip a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. How do you adjust your beliefs?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223394-A667-5441-8FCF-AB528A92DBA1}"/>
              </a:ext>
            </a:extLst>
          </p:cNvPr>
          <p:cNvSpPr/>
          <p:nvPr/>
        </p:nvSpPr>
        <p:spPr>
          <a:xfrm>
            <a:off x="1055915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0373A4-6205-0244-B3CA-F43319D96D9D}"/>
              </a:ext>
            </a:extLst>
          </p:cNvPr>
          <p:cNvSpPr/>
          <p:nvPr/>
        </p:nvSpPr>
        <p:spPr>
          <a:xfrm>
            <a:off x="1785258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D3AB9-7C52-A745-9F8D-318A3E06C5F5}"/>
              </a:ext>
            </a:extLst>
          </p:cNvPr>
          <p:cNvSpPr/>
          <p:nvPr/>
        </p:nvSpPr>
        <p:spPr>
          <a:xfrm>
            <a:off x="3842657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DB2233-C1A0-B04E-ADC1-DF4753A45091}"/>
              </a:ext>
            </a:extLst>
          </p:cNvPr>
          <p:cNvSpPr/>
          <p:nvPr/>
        </p:nvSpPr>
        <p:spPr>
          <a:xfrm>
            <a:off x="4572000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DDE03A-8FBF-5345-A23E-54BFF791A1BD}"/>
              </a:ext>
            </a:extLst>
          </p:cNvPr>
          <p:cNvSpPr/>
          <p:nvPr/>
        </p:nvSpPr>
        <p:spPr>
          <a:xfrm>
            <a:off x="6629399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471D52-55C7-E14B-AA91-5D9E2672A36A}"/>
              </a:ext>
            </a:extLst>
          </p:cNvPr>
          <p:cNvSpPr/>
          <p:nvPr/>
        </p:nvSpPr>
        <p:spPr>
          <a:xfrm>
            <a:off x="7358742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C9D0F-A67E-E64F-9BFD-ED252460F0A1}"/>
              </a:ext>
            </a:extLst>
          </p:cNvPr>
          <p:cNvSpPr txBox="1"/>
          <p:nvPr/>
        </p:nvSpPr>
        <p:spPr>
          <a:xfrm>
            <a:off x="1293777" y="1946851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90%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E9722-0948-D74F-B2E4-198D649A1297}"/>
              </a:ext>
            </a:extLst>
          </p:cNvPr>
          <p:cNvSpPr txBox="1"/>
          <p:nvPr/>
        </p:nvSpPr>
        <p:spPr>
          <a:xfrm>
            <a:off x="4101834" y="1938320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AC228-754C-BB4E-8BFB-D0A4CEE2D4C2}"/>
              </a:ext>
            </a:extLst>
          </p:cNvPr>
          <p:cNvSpPr txBox="1"/>
          <p:nvPr/>
        </p:nvSpPr>
        <p:spPr>
          <a:xfrm>
            <a:off x="6931144" y="1890068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5%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802CFB-4E3B-954E-8963-4FD84FC47230}"/>
                  </a:ext>
                </a:extLst>
              </p14:cNvPr>
              <p14:cNvContentPartPr/>
              <p14:nvPr/>
            </p14:nvContentPartPr>
            <p14:xfrm>
              <a:off x="1455480" y="2569680"/>
              <a:ext cx="6299280" cy="325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802CFB-4E3B-954E-8963-4FD84FC472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280" y="2553480"/>
                <a:ext cx="63316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19FE734-3804-5F4F-8249-59E38C24B25E}"/>
                  </a:ext>
                </a:extLst>
              </p14:cNvPr>
              <p14:cNvContentPartPr/>
              <p14:nvPr/>
            </p14:nvContentPartPr>
            <p14:xfrm>
              <a:off x="205560" y="2138040"/>
              <a:ext cx="851400" cy="217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19FE734-3804-5F4F-8249-59E38C24B2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360" y="2121840"/>
                <a:ext cx="8838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562FFB-1B5F-3C4C-AA07-BA228D635D98}"/>
                  </a:ext>
                </a:extLst>
              </p14:cNvPr>
              <p14:cNvContentPartPr/>
              <p14:nvPr/>
            </p14:nvContentPartPr>
            <p14:xfrm>
              <a:off x="398880" y="3712680"/>
              <a:ext cx="8297280" cy="2574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562FFB-1B5F-3C4C-AA07-BA228D635D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680" y="3696480"/>
                <a:ext cx="8329680" cy="26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7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E4D2B-16EC-BC4C-8F02-0C7199818622}"/>
              </a:ext>
            </a:extLst>
          </p:cNvPr>
          <p:cNvSpPr txBox="1"/>
          <p:nvPr/>
        </p:nvSpPr>
        <p:spPr>
          <a:xfrm>
            <a:off x="425668" y="3100100"/>
            <a:ext cx="8275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You flip another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. How do you readjust?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C12C6C-736E-C244-A05D-CDC66344D898}"/>
              </a:ext>
            </a:extLst>
          </p:cNvPr>
          <p:cNvSpPr/>
          <p:nvPr/>
        </p:nvSpPr>
        <p:spPr>
          <a:xfrm>
            <a:off x="1055915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8961A5-AFD1-E248-9160-BF5035AEDEC4}"/>
              </a:ext>
            </a:extLst>
          </p:cNvPr>
          <p:cNvSpPr/>
          <p:nvPr/>
        </p:nvSpPr>
        <p:spPr>
          <a:xfrm>
            <a:off x="1785258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9BB8B3-FD1A-5B48-BBB8-0DF5931CBBB7}"/>
              </a:ext>
            </a:extLst>
          </p:cNvPr>
          <p:cNvSpPr/>
          <p:nvPr/>
        </p:nvSpPr>
        <p:spPr>
          <a:xfrm>
            <a:off x="3842657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6C45F7-C164-8544-94E6-5B3AD9840C66}"/>
              </a:ext>
            </a:extLst>
          </p:cNvPr>
          <p:cNvSpPr/>
          <p:nvPr/>
        </p:nvSpPr>
        <p:spPr>
          <a:xfrm>
            <a:off x="4572000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0378BE-9B74-274A-BD84-86B8F66EB1CF}"/>
              </a:ext>
            </a:extLst>
          </p:cNvPr>
          <p:cNvSpPr/>
          <p:nvPr/>
        </p:nvSpPr>
        <p:spPr>
          <a:xfrm>
            <a:off x="6629399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62D3AD-CFD9-CC40-9B53-8188A137EDC7}"/>
              </a:ext>
            </a:extLst>
          </p:cNvPr>
          <p:cNvSpPr/>
          <p:nvPr/>
        </p:nvSpPr>
        <p:spPr>
          <a:xfrm>
            <a:off x="7358742" y="1296926"/>
            <a:ext cx="584775" cy="584775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1DCA4-3BB1-D049-AFDC-D464A4B78F83}"/>
              </a:ext>
            </a:extLst>
          </p:cNvPr>
          <p:cNvSpPr/>
          <p:nvPr/>
        </p:nvSpPr>
        <p:spPr>
          <a:xfrm>
            <a:off x="425668" y="358193"/>
            <a:ext cx="837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Adjusted beliefs: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598779-5CCD-DB4B-916A-A3E8EB887656}"/>
                  </a:ext>
                </a:extLst>
              </p14:cNvPr>
              <p14:cNvContentPartPr/>
              <p14:nvPr/>
            </p14:nvContentPartPr>
            <p14:xfrm>
              <a:off x="1451880" y="2130120"/>
              <a:ext cx="5936760" cy="39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598779-5CCD-DB4B-916A-A3E8EB8876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680" y="2113920"/>
                <a:ext cx="59691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A7EAC33-1329-0B4F-BA10-4DBD60FDFA86}"/>
                  </a:ext>
                </a:extLst>
              </p14:cNvPr>
              <p14:cNvContentPartPr/>
              <p14:nvPr/>
            </p14:nvContentPartPr>
            <p14:xfrm>
              <a:off x="448200" y="2092680"/>
              <a:ext cx="8519040" cy="4465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A7EAC33-1329-0B4F-BA10-4DBD60FDFA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2076480"/>
                <a:ext cx="8551440" cy="44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766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2858-FFEA-D247-A060-EE4A5106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</a:t>
            </a:r>
            <a:r>
              <a:rPr lang="en-US"/>
              <a:t>for multiple </a:t>
            </a:r>
            <a:r>
              <a:rPr lang="en-US" dirty="0"/>
              <a:t>samples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FCDCA-1ACD-A840-8C68-9DD9B554F6B0}"/>
              </a:ext>
            </a:extLst>
          </p:cNvPr>
          <p:cNvSpPr txBox="1"/>
          <p:nvPr/>
        </p:nvSpPr>
        <p:spPr>
          <a:xfrm>
            <a:off x="477003" y="4244278"/>
            <a:ext cx="544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are independent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A7080-C296-FC43-9BB1-6D94D8759B56}"/>
              </a:ext>
            </a:extLst>
          </p:cNvPr>
          <p:cNvSpPr txBox="1"/>
          <p:nvPr/>
        </p:nvSpPr>
        <p:spPr>
          <a:xfrm>
            <a:off x="519304" y="1361973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i="1" baseline="-25000" dirty="0" err="1">
                <a:latin typeface="Garamond"/>
                <a:cs typeface="Garamond"/>
              </a:rPr>
              <a:t>|X</a:t>
            </a:r>
            <a:r>
              <a:rPr lang="en-US" sz="3200" i="1" baseline="-25000" dirty="0">
                <a:latin typeface="Garamond"/>
                <a:cs typeface="Garamond"/>
              </a:rPr>
              <a:t> …X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latin typeface="Garamond"/>
                <a:cs typeface="Garamond"/>
              </a:rPr>
              <a:t>|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dirty="0">
                <a:latin typeface="Garamond"/>
                <a:cs typeface="Garamond"/>
              </a:rPr>
              <a:t>,…, </a:t>
            </a:r>
            <a:r>
              <a:rPr lang="en-US" sz="3200" i="1" dirty="0" err="1">
                <a:latin typeface="Garamond"/>
                <a:cs typeface="Garamond"/>
              </a:rPr>
              <a:t>x</a:t>
            </a:r>
            <a:r>
              <a:rPr lang="en-US" sz="3200" i="1" baseline="-25000" dirty="0" err="1">
                <a:latin typeface="Garamond"/>
                <a:cs typeface="Garamond"/>
              </a:rPr>
              <a:t>n</a:t>
            </a:r>
            <a:r>
              <a:rPr lang="en-US" sz="3200" dirty="0">
                <a:latin typeface="Garamond"/>
                <a:cs typeface="Garamond"/>
              </a:rPr>
              <a:t>) ∝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i="1" baseline="-25000" dirty="0">
                <a:latin typeface="Garamond"/>
                <a:cs typeface="Garamond"/>
              </a:rPr>
              <a:t>…X 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baseline="-25000" dirty="0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dirty="0">
                <a:latin typeface="Garamond"/>
                <a:cs typeface="Garamond"/>
              </a:rPr>
              <a:t>,…, </a:t>
            </a:r>
            <a:r>
              <a:rPr lang="en-US" sz="3200" i="1" dirty="0" err="1">
                <a:latin typeface="Garamond"/>
                <a:cs typeface="Garamond"/>
              </a:rPr>
              <a:t>x</a:t>
            </a:r>
            <a:r>
              <a:rPr lang="en-US" sz="3200" i="1" baseline="-25000" dirty="0" err="1">
                <a:latin typeface="Garamond"/>
                <a:cs typeface="Garamond"/>
              </a:rPr>
              <a:t>n</a:t>
            </a:r>
            <a:r>
              <a:rPr lang="en-US" sz="3200" i="1" baseline="-25000" dirty="0">
                <a:latin typeface="Garamond"/>
                <a:cs typeface="Garamond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523D1-8AA2-8941-BD93-9A3B7C495CA2}"/>
              </a:ext>
            </a:extLst>
          </p:cNvPr>
          <p:cNvSpPr/>
          <p:nvPr/>
        </p:nvSpPr>
        <p:spPr>
          <a:xfrm>
            <a:off x="1154043" y="165436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38512-05C0-7442-A784-0D7EC4C8D7DD}"/>
              </a:ext>
            </a:extLst>
          </p:cNvPr>
          <p:cNvSpPr/>
          <p:nvPr/>
        </p:nvSpPr>
        <p:spPr>
          <a:xfrm>
            <a:off x="1684812" y="1659616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96C7E-E84A-664A-873C-485A89F1881A}"/>
              </a:ext>
            </a:extLst>
          </p:cNvPr>
          <p:cNvSpPr/>
          <p:nvPr/>
        </p:nvSpPr>
        <p:spPr>
          <a:xfrm>
            <a:off x="4431547" y="1643519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CEFBC-7027-F040-AABC-05005BEE4191}"/>
              </a:ext>
            </a:extLst>
          </p:cNvPr>
          <p:cNvSpPr/>
          <p:nvPr/>
        </p:nvSpPr>
        <p:spPr>
          <a:xfrm>
            <a:off x="6516954" y="2410308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455B7-18EB-254C-A504-A6E83A780C59}"/>
              </a:ext>
            </a:extLst>
          </p:cNvPr>
          <p:cNvSpPr/>
          <p:nvPr/>
        </p:nvSpPr>
        <p:spPr>
          <a:xfrm>
            <a:off x="3759523" y="2162421"/>
            <a:ext cx="5210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baseline="-250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)…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baseline="-250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baseline="-25000" dirty="0" err="1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C4037C-B1C7-E544-BD9B-3848F5ACAD84}"/>
              </a:ext>
            </a:extLst>
          </p:cNvPr>
          <p:cNvSpPr/>
          <p:nvPr/>
        </p:nvSpPr>
        <p:spPr>
          <a:xfrm>
            <a:off x="4995187" y="1614051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49E54D-40E4-4F44-8A81-79C3DD1D1BE4}"/>
              </a:ext>
            </a:extLst>
          </p:cNvPr>
          <p:cNvSpPr/>
          <p:nvPr/>
        </p:nvSpPr>
        <p:spPr>
          <a:xfrm>
            <a:off x="4461397" y="2427515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6B389-CBC3-244A-9B31-5891040F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Dogma of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861A0-2928-3C48-ADDE-25BD5C253C8A}"/>
              </a:ext>
            </a:extLst>
          </p:cNvPr>
          <p:cNvSpPr txBox="1"/>
          <p:nvPr/>
        </p:nvSpPr>
        <p:spPr>
          <a:xfrm>
            <a:off x="457200" y="268030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ranklin Gothic Medium"/>
                <a:cs typeface="Franklin Gothic Medium"/>
              </a:rPr>
              <a:t>data = </a:t>
            </a:r>
            <a:r>
              <a:rPr lang="en-US" sz="4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4800" dirty="0">
                <a:latin typeface="Franklin Gothic Medium"/>
                <a:cs typeface="Franklin Gothic Medium"/>
              </a:rPr>
              <a:t> 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CF65-DA22-F944-A91B-78749D7B225C}"/>
              </a:ext>
            </a:extLst>
          </p:cNvPr>
          <p:cNvSpPr txBox="1"/>
          <p:nvPr/>
        </p:nvSpPr>
        <p:spPr>
          <a:xfrm>
            <a:off x="393826" y="521488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Franklin Gothic Medium"/>
                <a:cs typeface="Franklin Gothic Medium"/>
              </a:rPr>
              <a:t>…but we don’t know (joint) PDF/PMF</a:t>
            </a:r>
          </a:p>
        </p:txBody>
      </p:sp>
    </p:spTree>
    <p:extLst>
      <p:ext uri="{BB962C8B-B14F-4D97-AF65-F5344CB8AC3E}">
        <p14:creationId xmlns:p14="http://schemas.microsoft.com/office/powerpoint/2010/main" val="39104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8F588E-0005-F245-9BDD-80FED26C10CE}"/>
              </a:ext>
            </a:extLst>
          </p:cNvPr>
          <p:cNvSpPr/>
          <p:nvPr/>
        </p:nvSpPr>
        <p:spPr>
          <a:xfrm>
            <a:off x="1306052" y="42881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🌧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4F51E-7085-4E47-83D4-1BC2860A7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 t="25024" r="32112"/>
          <a:stretch/>
        </p:blipFill>
        <p:spPr>
          <a:xfrm>
            <a:off x="609295" y="2266682"/>
            <a:ext cx="2809287" cy="195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C20D6-9E06-1340-A032-16CA352164E8}"/>
              </a:ext>
            </a:extLst>
          </p:cNvPr>
          <p:cNvSpPr txBox="1"/>
          <p:nvPr/>
        </p:nvSpPr>
        <p:spPr>
          <a:xfrm>
            <a:off x="4250029" y="669701"/>
            <a:ext cx="273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Poisson(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l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A821-24DA-A846-9A50-432CB482726E}"/>
              </a:ext>
            </a:extLst>
          </p:cNvPr>
          <p:cNvSpPr txBox="1"/>
          <p:nvPr/>
        </p:nvSpPr>
        <p:spPr>
          <a:xfrm>
            <a:off x="4250029" y="2830930"/>
            <a:ext cx="345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4800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EA7FD-61D4-8649-B759-EDB6CA40F568}"/>
              </a:ext>
            </a:extLst>
          </p:cNvPr>
          <p:cNvSpPr txBox="1"/>
          <p:nvPr/>
        </p:nvSpPr>
        <p:spPr>
          <a:xfrm>
            <a:off x="986828" y="4888871"/>
            <a:ext cx="2279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Alice 		PASS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Bob 		PASS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Charlie	FAIL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0676A-CE2E-9048-80C0-9ED023750119}"/>
              </a:ext>
            </a:extLst>
          </p:cNvPr>
          <p:cNvSpPr txBox="1"/>
          <p:nvPr/>
        </p:nvSpPr>
        <p:spPr>
          <a:xfrm>
            <a:off x="4250029" y="4992159"/>
            <a:ext cx="4102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Binomial(200, </a:t>
            </a:r>
            <a:r>
              <a:rPr lang="en-US" sz="48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E9A6B8-C9F9-DE4E-AE57-D04F7415A8A0}"/>
                  </a:ext>
                </a:extLst>
              </p14:cNvPr>
              <p14:cNvContentPartPr/>
              <p14:nvPr/>
            </p14:nvContentPartPr>
            <p14:xfrm>
              <a:off x="1817280" y="2717640"/>
              <a:ext cx="4633920" cy="84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E9A6B8-C9F9-DE4E-AE57-D04F7415A8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1080" y="2701440"/>
                <a:ext cx="4666320" cy="8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75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6595B-8D56-2C41-A6D1-07524AA2A92A}"/>
              </a:ext>
            </a:extLst>
          </p:cNvPr>
          <p:cNvSpPr/>
          <p:nvPr/>
        </p:nvSpPr>
        <p:spPr>
          <a:xfrm>
            <a:off x="712624" y="664098"/>
            <a:ext cx="3424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Please pass me the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E42FD-4D69-D947-8965-7D222A4D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9" y="3018325"/>
            <a:ext cx="4953000" cy="330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47237A-2599-4E45-A0EA-42124D233FDF}"/>
              </a:ext>
            </a:extLst>
          </p:cNvPr>
          <p:cNvSpPr/>
          <p:nvPr/>
        </p:nvSpPr>
        <p:spPr>
          <a:xfrm>
            <a:off x="2951427" y="2912952"/>
            <a:ext cx="2585142" cy="3407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600" dirty="0">
              <a:latin typeface="Franklin Gothic Medium" panose="020B06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393B6-AFF8-F049-B77D-423A8F8FF7BD}"/>
              </a:ext>
            </a:extLst>
          </p:cNvPr>
          <p:cNvSpPr/>
          <p:nvPr/>
        </p:nvSpPr>
        <p:spPr>
          <a:xfrm>
            <a:off x="3736524" y="3604942"/>
            <a:ext cx="8018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C161CB-5525-3149-B628-B8905CB5A0D0}"/>
              </a:ext>
            </a:extLst>
          </p:cNvPr>
          <p:cNvCxnSpPr/>
          <p:nvPr/>
        </p:nvCxnSpPr>
        <p:spPr>
          <a:xfrm>
            <a:off x="2811578" y="2011680"/>
            <a:ext cx="158692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865D21-D032-FF4D-8EFF-7C42BAC52E6E}"/>
                  </a:ext>
                </a:extLst>
              </p14:cNvPr>
              <p14:cNvContentPartPr/>
              <p14:nvPr/>
            </p14:nvContentPartPr>
            <p14:xfrm>
              <a:off x="5809680" y="781200"/>
              <a:ext cx="3141360" cy="476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865D21-D032-FF4D-8EFF-7C42BAC52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480" y="765000"/>
                <a:ext cx="3173760" cy="47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41C804-87DA-E746-854C-EB40FF940C10}"/>
                  </a:ext>
                </a:extLst>
              </p14:cNvPr>
              <p14:cNvContentPartPr/>
              <p14:nvPr/>
            </p14:nvContentPartPr>
            <p14:xfrm>
              <a:off x="6302880" y="5196960"/>
              <a:ext cx="580320" cy="30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41C804-87DA-E746-854C-EB40FF940C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6680" y="5180760"/>
                <a:ext cx="61272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8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345F5-07BA-7B45-8DBF-862ECDDC34C0}"/>
              </a:ext>
            </a:extLst>
          </p:cNvPr>
          <p:cNvSpPr/>
          <p:nvPr/>
        </p:nvSpPr>
        <p:spPr>
          <a:xfrm>
            <a:off x="268503" y="193785"/>
            <a:ext cx="561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Franklin Gothic Medium"/>
              </a:rPr>
              <a:t>1. Statistical </a:t>
            </a:r>
            <a:r>
              <a:rPr lang="en-US" sz="44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modeling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5102DE-8795-3E4D-9F1C-66C26E1F2DD2}"/>
              </a:ext>
            </a:extLst>
          </p:cNvPr>
          <p:cNvSpPr/>
          <p:nvPr/>
        </p:nvSpPr>
        <p:spPr>
          <a:xfrm>
            <a:off x="268503" y="4401816"/>
            <a:ext cx="5602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Franklin Gothic Medium"/>
              </a:rPr>
              <a:t>2. Statistical </a:t>
            </a:r>
            <a:r>
              <a:rPr lang="en-US" sz="44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inference</a:t>
            </a:r>
            <a:endParaRPr lang="en-US" sz="4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0743B6-9E8F-B74A-990C-3441403D3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024" y="1189144"/>
            <a:ext cx="2664048" cy="2997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DC7A8-BA02-534C-80F4-81609B2B1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492" y="922946"/>
            <a:ext cx="4835317" cy="3223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B5E7E-FDAB-244D-952C-EC781E830DA4}"/>
              </a:ext>
            </a:extLst>
          </p:cNvPr>
          <p:cNvSpPr txBox="1"/>
          <p:nvPr/>
        </p:nvSpPr>
        <p:spPr>
          <a:xfrm>
            <a:off x="5092916" y="3798675"/>
            <a:ext cx="266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Franklin Gothic Medium"/>
                <a:cs typeface="Franklin Gothic Medium"/>
              </a:rPr>
              <a:t>midterm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AA9B1-F958-9440-9641-C9398A0316AD}"/>
              </a:ext>
            </a:extLst>
          </p:cNvPr>
          <p:cNvSpPr txBox="1"/>
          <p:nvPr/>
        </p:nvSpPr>
        <p:spPr>
          <a:xfrm rot="16200000">
            <a:off x="2953322" y="2281985"/>
            <a:ext cx="266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Franklin Gothic Medium"/>
                <a:cs typeface="Franklin Gothic Medium"/>
              </a:rPr>
              <a:t>final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8689E3-1D59-494D-95EC-DB1FB45D74AA}"/>
                  </a:ext>
                </a:extLst>
              </p14:cNvPr>
              <p14:cNvContentPartPr/>
              <p14:nvPr/>
            </p14:nvContentPartPr>
            <p14:xfrm>
              <a:off x="871560" y="1747440"/>
              <a:ext cx="7138080" cy="405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8689E3-1D59-494D-95EC-DB1FB45D74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360" y="1731240"/>
                <a:ext cx="7170480" cy="40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31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5C1324-CD6E-CA4C-BF1C-29612B8B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inference tasks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978E7-69C7-0844-BDA2-CCD5FE53E049}"/>
              </a:ext>
            </a:extLst>
          </p:cNvPr>
          <p:cNvSpPr/>
          <p:nvPr/>
        </p:nvSpPr>
        <p:spPr>
          <a:xfrm>
            <a:off x="406191" y="2692201"/>
            <a:ext cx="2661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Franklin Gothic Medium" panose="020B0603020102020204" pitchFamily="34" charset="0"/>
                <a:cs typeface="Franklin Gothic Medium"/>
              </a:rPr>
              <a:t>estimation:</a:t>
            </a:r>
            <a:endParaRPr lang="en-US" sz="4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D06139-8E20-1046-9FCE-D18AD7EC8970}"/>
              </a:ext>
            </a:extLst>
          </p:cNvPr>
          <p:cNvSpPr/>
          <p:nvPr/>
        </p:nvSpPr>
        <p:spPr>
          <a:xfrm>
            <a:off x="406191" y="5125850"/>
            <a:ext cx="2586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Franklin Gothic Medium" panose="020B0603020102020204" pitchFamily="34" charset="0"/>
                <a:cs typeface="Franklin Gothic Medium"/>
              </a:rPr>
              <a:t>confidence</a:t>
            </a:r>
            <a:endParaRPr lang="en-US" sz="4000" dirty="0"/>
          </a:p>
        </p:txBody>
      </p:sp>
      <p:pic>
        <p:nvPicPr>
          <p:cNvPr id="39" name="Picture 38" descr="g95.jpeg">
            <a:extLst>
              <a:ext uri="{FF2B5EF4-FFF2-40B4-BE49-F238E27FC236}">
                <a16:creationId xmlns:a16="http://schemas.microsoft.com/office/drawing/2014/main" id="{7C5D70B7-298A-8C43-B61F-3A3A2645E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61" y="1397324"/>
            <a:ext cx="923210" cy="9257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6C5114F-1826-A24C-B88F-C7F77BC36039}"/>
              </a:ext>
            </a:extLst>
          </p:cNvPr>
          <p:cNvSpPr txBox="1"/>
          <p:nvPr/>
        </p:nvSpPr>
        <p:spPr>
          <a:xfrm>
            <a:off x="3506993" y="1475492"/>
            <a:ext cx="3567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HTTHTTHTTT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15F944-46BD-BE4E-90AC-A110EBCC699B}"/>
              </a:ext>
            </a:extLst>
          </p:cNvPr>
          <p:cNvSpPr/>
          <p:nvPr/>
        </p:nvSpPr>
        <p:spPr>
          <a:xfrm>
            <a:off x="406191" y="3916800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Franklin Gothic Medium" panose="020B0603020102020204" pitchFamily="34" charset="0"/>
                <a:cs typeface="Franklin Gothic Medium"/>
              </a:rPr>
              <a:t>hypothesis testing:</a:t>
            </a:r>
            <a:endParaRPr 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299A4-1143-6C46-8CD6-E96DDFE39EC0}"/>
              </a:ext>
            </a:extLst>
          </p:cNvPr>
          <p:cNvSpPr txBox="1"/>
          <p:nvPr/>
        </p:nvSpPr>
        <p:spPr>
          <a:xfrm>
            <a:off x="4894734" y="2598371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Binomial(10, </a:t>
            </a:r>
            <a:r>
              <a:rPr lang="en-US" sz="48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?</a:t>
            </a:r>
            <a:r>
              <a:rPr lang="en-US" sz="4800" dirty="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5FFAA9-29C2-4B4C-8B3A-CBEDED623AD8}"/>
              </a:ext>
            </a:extLst>
          </p:cNvPr>
          <p:cNvSpPr/>
          <p:nvPr/>
        </p:nvSpPr>
        <p:spPr>
          <a:xfrm>
            <a:off x="4894734" y="3890511"/>
            <a:ext cx="3648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rPr>
              <a:t>biased </a:t>
            </a:r>
            <a:r>
              <a:rPr lang="en-US" sz="4400" dirty="0">
                <a:latin typeface="Franklin Gothic Medium" panose="020B0603020102020204" pitchFamily="34" charset="0"/>
                <a:cs typeface="Franklin Gothic Medium"/>
              </a:rPr>
              <a:t>or</a:t>
            </a:r>
            <a:r>
              <a:rPr lang="en-US" sz="4400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rPr>
              <a:t> fair?</a:t>
            </a:r>
            <a:endParaRPr lang="en-US" sz="4400" dirty="0"/>
          </a:p>
        </p:txBody>
      </p: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A7A342E5-438C-3D4F-B347-52B969196554}"/>
              </a:ext>
            </a:extLst>
          </p:cNvPr>
          <p:cNvSpPr/>
          <p:nvPr/>
        </p:nvSpPr>
        <p:spPr>
          <a:xfrm>
            <a:off x="4830185" y="4916245"/>
            <a:ext cx="3648756" cy="1269402"/>
          </a:xfrm>
          <a:prstGeom prst="wedgeEllipseCallout">
            <a:avLst>
              <a:gd name="adj1" fmla="val -93662"/>
              <a:gd name="adj2" fmla="val -272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95% sure it </a:t>
            </a:r>
            <a:b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is biased</a:t>
            </a:r>
          </a:p>
        </p:txBody>
      </p:sp>
    </p:spTree>
    <p:extLst>
      <p:ext uri="{BB962C8B-B14F-4D97-AF65-F5344CB8AC3E}">
        <p14:creationId xmlns:p14="http://schemas.microsoft.com/office/powerpoint/2010/main" val="19853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8443-A3FA-3B4F-A90F-D7D66A97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populations</a:t>
            </a:r>
          </a:p>
        </p:txBody>
      </p:sp>
      <p:pic>
        <p:nvPicPr>
          <p:cNvPr id="7" name="Picture 6" descr="g95.jpeg">
            <a:extLst>
              <a:ext uri="{FF2B5EF4-FFF2-40B4-BE49-F238E27FC236}">
                <a16:creationId xmlns:a16="http://schemas.microsoft.com/office/drawing/2014/main" id="{D0869826-0D00-B643-B1C7-FB644FEE5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51" y="1404333"/>
            <a:ext cx="1221755" cy="1225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AD2A9-602F-1646-9E5A-CBF1407D5FA8}"/>
              </a:ext>
            </a:extLst>
          </p:cNvPr>
          <p:cNvSpPr txBox="1"/>
          <p:nvPr/>
        </p:nvSpPr>
        <p:spPr>
          <a:xfrm>
            <a:off x="457200" y="1756691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HHTHTTHTHTH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D2FFD-1A79-6C41-8D16-5EA13AC4C90B}"/>
              </a:ext>
            </a:extLst>
          </p:cNvPr>
          <p:cNvSpPr txBox="1"/>
          <p:nvPr/>
        </p:nvSpPr>
        <p:spPr>
          <a:xfrm>
            <a:off x="5344806" y="1713177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HTTTHTHTTHH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AFF556-BBB2-724A-8B54-199B6B43C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539" y="1956115"/>
            <a:ext cx="2664048" cy="29979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4DC2C3-5652-5641-A8FF-6C9608297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2385" y="1930044"/>
            <a:ext cx="2664048" cy="2997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A4C4C8-9DB7-904E-B630-2CC92E77A501}"/>
                  </a:ext>
                </a:extLst>
              </p14:cNvPr>
              <p14:cNvContentPartPr/>
              <p14:nvPr/>
            </p14:nvContentPartPr>
            <p14:xfrm>
              <a:off x="810000" y="2269440"/>
              <a:ext cx="7220160" cy="261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A4C4C8-9DB7-904E-B630-2CC92E77A5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800" y="2253240"/>
                <a:ext cx="7252560" cy="26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622C23-1CEF-2242-A4F9-1110C88F539A}"/>
                  </a:ext>
                </a:extLst>
              </p14:cNvPr>
              <p14:cNvContentPartPr/>
              <p14:nvPr/>
            </p14:nvContentPartPr>
            <p14:xfrm>
              <a:off x="4242960" y="4144320"/>
              <a:ext cx="103320" cy="22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622C23-1CEF-2242-A4F9-1110C88F53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6760" y="4128120"/>
                <a:ext cx="13572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52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A304-7C80-2D45-89BF-629A48C8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statistical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59EF6-692B-8F41-96C6-E19757B06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" y="713427"/>
            <a:ext cx="8122024" cy="5414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7E3C4-F0DC-A441-B883-FEAFA074C29D}"/>
              </a:ext>
            </a:extLst>
          </p:cNvPr>
          <p:cNvSpPr txBox="1"/>
          <p:nvPr/>
        </p:nvSpPr>
        <p:spPr>
          <a:xfrm>
            <a:off x="3094191" y="5616919"/>
            <a:ext cx="295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midterm exam grade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75181-3E93-D342-88AD-E44D67EFF480}"/>
              </a:ext>
            </a:extLst>
          </p:cNvPr>
          <p:cNvSpPr txBox="1"/>
          <p:nvPr/>
        </p:nvSpPr>
        <p:spPr>
          <a:xfrm rot="16200000">
            <a:off x="-189339" y="3193733"/>
            <a:ext cx="23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final exam score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E285E8-C83E-C141-826C-76D73407FB95}"/>
                  </a:ext>
                </a:extLst>
              </p14:cNvPr>
              <p14:cNvContentPartPr/>
              <p14:nvPr/>
            </p14:nvContentPartPr>
            <p14:xfrm>
              <a:off x="1788480" y="2109240"/>
              <a:ext cx="5637240" cy="2783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E285E8-C83E-C141-826C-76D73407F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2280" y="2093040"/>
                <a:ext cx="5669640" cy="28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8CDF4C-C18E-CA47-B235-0AF5E16B55A8}"/>
                  </a:ext>
                </a:extLst>
              </p14:cNvPr>
              <p14:cNvContentPartPr/>
              <p14:nvPr/>
            </p14:nvContentPartPr>
            <p14:xfrm>
              <a:off x="1837800" y="1545840"/>
              <a:ext cx="4527000" cy="444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8CDF4C-C18E-CA47-B235-0AF5E16B55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600" y="1529640"/>
                <a:ext cx="4559400" cy="4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77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740</Words>
  <Application>Microsoft Office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1. (Probability and) Statistics</vt:lpstr>
      <vt:lpstr>PowerPoint Presentation</vt:lpstr>
      <vt:lpstr>The Central Dogma of Statistics</vt:lpstr>
      <vt:lpstr>PowerPoint Presentation</vt:lpstr>
      <vt:lpstr>PowerPoint Presentation</vt:lpstr>
      <vt:lpstr>PowerPoint Presentation</vt:lpstr>
      <vt:lpstr>Statistical inference tasks</vt:lpstr>
      <vt:lpstr>Comparing populations</vt:lpstr>
      <vt:lpstr>Linear statistical models</vt:lpstr>
      <vt:lpstr>PowerPoint Presentation</vt:lpstr>
      <vt:lpstr>Indicator and Binomial random variables</vt:lpstr>
      <vt:lpstr>PowerPoint Presentation</vt:lpstr>
      <vt:lpstr>PowerPoint Presentation</vt:lpstr>
      <vt:lpstr>The weak law of large numbers</vt:lpstr>
      <vt:lpstr>The Normal(0, 1) random variable</vt:lpstr>
      <vt:lpstr>The Central Limit Theorem</vt:lpstr>
      <vt:lpstr>PowerPoint Presentation</vt:lpstr>
      <vt:lpstr>Mean and variance</vt:lpstr>
      <vt:lpstr>PowerPoint Presentation</vt:lpstr>
      <vt:lpstr>Frequentists and Bayesians</vt:lpstr>
      <vt:lpstr>PowerPoint Presentation</vt:lpstr>
      <vt:lpstr>PowerPoint Presentation</vt:lpstr>
      <vt:lpstr>PowerPoint Presentation</vt:lpstr>
      <vt:lpstr>Bayesian inference</vt:lpstr>
      <vt:lpstr>Bayes’ rule</vt:lpstr>
      <vt:lpstr>PowerPoint Presentation</vt:lpstr>
      <vt:lpstr>PowerPoint Presentation</vt:lpstr>
      <vt:lpstr>Bayes’ rule for multiple samples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360</cp:revision>
  <cp:lastPrinted>2020-04-13T06:10:22Z</cp:lastPrinted>
  <dcterms:created xsi:type="dcterms:W3CDTF">2013-01-07T07:20:47Z</dcterms:created>
  <dcterms:modified xsi:type="dcterms:W3CDTF">2022-01-10T08:05:11Z</dcterms:modified>
</cp:coreProperties>
</file>