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18" r:id="rId3"/>
    <p:sldId id="319" r:id="rId4"/>
    <p:sldId id="320" r:id="rId5"/>
    <p:sldId id="332" r:id="rId6"/>
    <p:sldId id="340" r:id="rId7"/>
    <p:sldId id="342" r:id="rId8"/>
    <p:sldId id="388" r:id="rId9"/>
    <p:sldId id="389" r:id="rId10"/>
    <p:sldId id="392" r:id="rId11"/>
    <p:sldId id="393" r:id="rId12"/>
    <p:sldId id="341" r:id="rId13"/>
    <p:sldId id="262" r:id="rId14"/>
    <p:sldId id="265" r:id="rId15"/>
    <p:sldId id="390" r:id="rId16"/>
    <p:sldId id="391" r:id="rId17"/>
    <p:sldId id="266" r:id="rId18"/>
    <p:sldId id="348" r:id="rId19"/>
    <p:sldId id="403" r:id="rId20"/>
    <p:sldId id="338" r:id="rId21"/>
    <p:sldId id="372" r:id="rId22"/>
    <p:sldId id="376" r:id="rId23"/>
    <p:sldId id="351" r:id="rId24"/>
    <p:sldId id="405" r:id="rId25"/>
    <p:sldId id="394" r:id="rId26"/>
    <p:sldId id="367" r:id="rId27"/>
    <p:sldId id="368" r:id="rId28"/>
    <p:sldId id="370" r:id="rId29"/>
    <p:sldId id="395" r:id="rId30"/>
    <p:sldId id="352" r:id="rId31"/>
    <p:sldId id="353" r:id="rId32"/>
    <p:sldId id="397" r:id="rId33"/>
    <p:sldId id="355" r:id="rId34"/>
    <p:sldId id="398" r:id="rId35"/>
    <p:sldId id="399" r:id="rId36"/>
    <p:sldId id="400" r:id="rId37"/>
    <p:sldId id="404" r:id="rId38"/>
    <p:sldId id="3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1"/>
    <p:restoredTop sz="94526"/>
  </p:normalViewPr>
  <p:slideViewPr>
    <p:cSldViewPr snapToGrid="0" snapToObjects="1">
      <p:cViewPr varScale="1">
        <p:scale>
          <a:sx n="77" d="100"/>
          <a:sy n="77" d="100"/>
        </p:scale>
        <p:origin x="184" y="66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3626F8F5-5ACB-4C40-8BD1-2B343B78C56F}"/>
    <pc:docChg chg="custSel modSld">
      <pc:chgData name="Andrej Bogdanov" userId="51811781_tp_dropbox" providerId="OAuth2" clId="{3626F8F5-5ACB-4C40-8BD1-2B343B78C56F}" dt="2020-02-24T02:40:29.336" v="30" actId="7634"/>
      <pc:docMkLst>
        <pc:docMk/>
      </pc:docMkLst>
      <pc:sldChg chg="addSp">
        <pc:chgData name="Andrej Bogdanov" userId="51811781_tp_dropbox" providerId="OAuth2" clId="{3626F8F5-5ACB-4C40-8BD1-2B343B78C56F}" dt="2020-02-24T01:59:56.730" v="0" actId="7634"/>
        <pc:sldMkLst>
          <pc:docMk/>
          <pc:sldMk cId="3427089446" sldId="352"/>
        </pc:sldMkLst>
        <pc:inkChg chg="add">
          <ac:chgData name="Andrej Bogdanov" userId="51811781_tp_dropbox" providerId="OAuth2" clId="{3626F8F5-5ACB-4C40-8BD1-2B343B78C56F}" dt="2020-02-24T01:59:56.730" v="0" actId="7634"/>
          <ac:inkMkLst>
            <pc:docMk/>
            <pc:sldMk cId="3427089446" sldId="352"/>
            <ac:inkMk id="3" creationId="{F9E01838-3618-0740-B145-76CE01502394}"/>
          </ac:inkMkLst>
        </pc:inkChg>
      </pc:sldChg>
      <pc:sldChg chg="addSp modSp">
        <pc:chgData name="Andrej Bogdanov" userId="51811781_tp_dropbox" providerId="OAuth2" clId="{3626F8F5-5ACB-4C40-8BD1-2B343B78C56F}" dt="2020-02-24T02:31:50.765" v="2" actId="1076"/>
        <pc:sldMkLst>
          <pc:docMk/>
          <pc:sldMk cId="906157142" sldId="353"/>
        </pc:sldMkLst>
        <pc:inkChg chg="add mod">
          <ac:chgData name="Andrej Bogdanov" userId="51811781_tp_dropbox" providerId="OAuth2" clId="{3626F8F5-5ACB-4C40-8BD1-2B343B78C56F}" dt="2020-02-24T02:31:50.765" v="2" actId="1076"/>
          <ac:inkMkLst>
            <pc:docMk/>
            <pc:sldMk cId="906157142" sldId="353"/>
            <ac:inkMk id="3" creationId="{B8643298-4FB5-6B43-92EF-F657BEF5D67F}"/>
          </ac:inkMkLst>
        </pc:inkChg>
      </pc:sldChg>
      <pc:sldChg chg="addSp modSp">
        <pc:chgData name="Andrej Bogdanov" userId="51811781_tp_dropbox" providerId="OAuth2" clId="{3626F8F5-5ACB-4C40-8BD1-2B343B78C56F}" dt="2020-02-24T02:32:53.039" v="8"/>
        <pc:sldMkLst>
          <pc:docMk/>
          <pc:sldMk cId="646397670" sldId="355"/>
        </pc:sldMkLst>
        <pc:inkChg chg="add mod modStrokes">
          <ac:chgData name="Andrej Bogdanov" userId="51811781_tp_dropbox" providerId="OAuth2" clId="{3626F8F5-5ACB-4C40-8BD1-2B343B78C56F}" dt="2020-02-24T02:32:53.039" v="8"/>
          <ac:inkMkLst>
            <pc:docMk/>
            <pc:sldMk cId="646397670" sldId="355"/>
            <ac:inkMk id="8" creationId="{F5450216-6E55-754F-90F3-3B66E643C9F7}"/>
          </ac:inkMkLst>
        </pc:inkChg>
      </pc:sldChg>
      <pc:sldChg chg="addSp modSp">
        <pc:chgData name="Andrej Bogdanov" userId="51811781_tp_dropbox" providerId="OAuth2" clId="{3626F8F5-5ACB-4C40-8BD1-2B343B78C56F}" dt="2020-02-24T02:40:29.336" v="30" actId="7634"/>
        <pc:sldMkLst>
          <pc:docMk/>
          <pc:sldMk cId="3115334862" sldId="396"/>
        </pc:sldMkLst>
        <pc:inkChg chg="add">
          <ac:chgData name="Andrej Bogdanov" userId="51811781_tp_dropbox" providerId="OAuth2" clId="{3626F8F5-5ACB-4C40-8BD1-2B343B78C56F}" dt="2020-02-24T01:59:56.730" v="0" actId="7634"/>
          <ac:inkMkLst>
            <pc:docMk/>
            <pc:sldMk cId="3115334862" sldId="396"/>
            <ac:inkMk id="2" creationId="{C7653E11-D145-D14B-8D89-1D8AA0AECA83}"/>
          </ac:inkMkLst>
        </pc:inkChg>
        <pc:inkChg chg="add mod modStrokes">
          <ac:chgData name="Andrej Bogdanov" userId="51811781_tp_dropbox" providerId="OAuth2" clId="{3626F8F5-5ACB-4C40-8BD1-2B343B78C56F}" dt="2020-02-24T02:40:03.550" v="29"/>
          <ac:inkMkLst>
            <pc:docMk/>
            <pc:sldMk cId="3115334862" sldId="396"/>
            <ac:inkMk id="3" creationId="{5F73809F-4251-5F4C-B26E-82101C5A3AF0}"/>
          </ac:inkMkLst>
        </pc:inkChg>
        <pc:inkChg chg="add">
          <ac:chgData name="Andrej Bogdanov" userId="51811781_tp_dropbox" providerId="OAuth2" clId="{3626F8F5-5ACB-4C40-8BD1-2B343B78C56F}" dt="2020-02-24T02:40:29.336" v="30" actId="7634"/>
          <ac:inkMkLst>
            <pc:docMk/>
            <pc:sldMk cId="3115334862" sldId="396"/>
            <ac:inkMk id="6" creationId="{DFE09335-2C9F-0648-8AFC-12E3AD27C27E}"/>
          </ac:inkMkLst>
        </pc:inkChg>
      </pc:sldChg>
      <pc:sldChg chg="addSp modSp">
        <pc:chgData name="Andrej Bogdanov" userId="51811781_tp_dropbox" providerId="OAuth2" clId="{3626F8F5-5ACB-4C40-8BD1-2B343B78C56F}" dt="2020-02-24T02:32:40.364" v="5"/>
        <pc:sldMkLst>
          <pc:docMk/>
          <pc:sldMk cId="4159772849" sldId="397"/>
        </pc:sldMkLst>
        <pc:inkChg chg="add mod modStrokes">
          <ac:chgData name="Andrej Bogdanov" userId="51811781_tp_dropbox" providerId="OAuth2" clId="{3626F8F5-5ACB-4C40-8BD1-2B343B78C56F}" dt="2020-02-24T02:32:40.364" v="5"/>
          <ac:inkMkLst>
            <pc:docMk/>
            <pc:sldMk cId="4159772849" sldId="397"/>
            <ac:inkMk id="2" creationId="{83849A95-1DF0-7F4E-901F-DDD26FB7DB16}"/>
          </ac:inkMkLst>
        </pc:inkChg>
        <pc:inkChg chg="add">
          <ac:chgData name="Andrej Bogdanov" userId="51811781_tp_dropbox" providerId="OAuth2" clId="{3626F8F5-5ACB-4C40-8BD1-2B343B78C56F}" dt="2020-02-24T02:32:33.127" v="4" actId="7634"/>
          <ac:inkMkLst>
            <pc:docMk/>
            <pc:sldMk cId="4159772849" sldId="397"/>
            <ac:inkMk id="3" creationId="{51D21634-C3E5-E14E-9F84-BE599523EE66}"/>
          </ac:inkMkLst>
        </pc:inkChg>
      </pc:sldChg>
      <pc:sldChg chg="addSp modSp">
        <pc:chgData name="Andrej Bogdanov" userId="51811781_tp_dropbox" providerId="OAuth2" clId="{3626F8F5-5ACB-4C40-8BD1-2B343B78C56F}" dt="2020-02-24T02:34:57.095" v="13" actId="7634"/>
        <pc:sldMkLst>
          <pc:docMk/>
          <pc:sldMk cId="3281680906" sldId="398"/>
        </pc:sldMkLst>
        <pc:inkChg chg="add mod modStrokes">
          <ac:chgData name="Andrej Bogdanov" userId="51811781_tp_dropbox" providerId="OAuth2" clId="{3626F8F5-5ACB-4C40-8BD1-2B343B78C56F}" dt="2020-02-24T02:33:20.024" v="12"/>
          <ac:inkMkLst>
            <pc:docMk/>
            <pc:sldMk cId="3281680906" sldId="398"/>
            <ac:inkMk id="2" creationId="{3E6F1453-87C7-6D4C-9BAA-32FC28BE01C6}"/>
          </ac:inkMkLst>
        </pc:inkChg>
        <pc:inkChg chg="add">
          <ac:chgData name="Andrej Bogdanov" userId="51811781_tp_dropbox" providerId="OAuth2" clId="{3626F8F5-5ACB-4C40-8BD1-2B343B78C56F}" dt="2020-02-24T02:34:57.095" v="13" actId="7634"/>
          <ac:inkMkLst>
            <pc:docMk/>
            <pc:sldMk cId="3281680906" sldId="398"/>
            <ac:inkMk id="3" creationId="{1D21B790-7E99-A549-8850-32670E94315B}"/>
          </ac:inkMkLst>
        </pc:inkChg>
      </pc:sldChg>
      <pc:sldChg chg="addSp modSp">
        <pc:chgData name="Andrej Bogdanov" userId="51811781_tp_dropbox" providerId="OAuth2" clId="{3626F8F5-5ACB-4C40-8BD1-2B343B78C56F}" dt="2020-02-24T02:37:15.028" v="16" actId="7634"/>
        <pc:sldMkLst>
          <pc:docMk/>
          <pc:sldMk cId="3724134933" sldId="399"/>
        </pc:sldMkLst>
        <pc:inkChg chg="add mod modStrokes">
          <ac:chgData name="Andrej Bogdanov" userId="51811781_tp_dropbox" providerId="OAuth2" clId="{3626F8F5-5ACB-4C40-8BD1-2B343B78C56F}" dt="2020-02-24T02:35:27.965" v="15"/>
          <ac:inkMkLst>
            <pc:docMk/>
            <pc:sldMk cId="3724134933" sldId="399"/>
            <ac:inkMk id="4" creationId="{46FF2982-5829-F74F-9A5F-EA148E217A75}"/>
          </ac:inkMkLst>
        </pc:inkChg>
        <pc:inkChg chg="add">
          <ac:chgData name="Andrej Bogdanov" userId="51811781_tp_dropbox" providerId="OAuth2" clId="{3626F8F5-5ACB-4C40-8BD1-2B343B78C56F}" dt="2020-02-24T02:37:15.028" v="16" actId="7634"/>
          <ac:inkMkLst>
            <pc:docMk/>
            <pc:sldMk cId="3724134933" sldId="399"/>
            <ac:inkMk id="5" creationId="{6B36BB48-6B32-534A-A009-A69219DF05BF}"/>
          </ac:inkMkLst>
        </pc:inkChg>
      </pc:sldChg>
      <pc:sldChg chg="addSp modSp">
        <pc:chgData name="Andrej Bogdanov" userId="51811781_tp_dropbox" providerId="OAuth2" clId="{3626F8F5-5ACB-4C40-8BD1-2B343B78C56F}" dt="2020-02-24T02:38:07.048" v="19" actId="7634"/>
        <pc:sldMkLst>
          <pc:docMk/>
          <pc:sldMk cId="2254365204" sldId="400"/>
        </pc:sldMkLst>
        <pc:inkChg chg="add mod modStrokes">
          <ac:chgData name="Andrej Bogdanov" userId="51811781_tp_dropbox" providerId="OAuth2" clId="{3626F8F5-5ACB-4C40-8BD1-2B343B78C56F}" dt="2020-02-24T02:37:37.956" v="18"/>
          <ac:inkMkLst>
            <pc:docMk/>
            <pc:sldMk cId="2254365204" sldId="400"/>
            <ac:inkMk id="3" creationId="{2BE8124B-78C0-344F-A366-0CD317819C91}"/>
          </ac:inkMkLst>
        </pc:inkChg>
        <pc:inkChg chg="add">
          <ac:chgData name="Andrej Bogdanov" userId="51811781_tp_dropbox" providerId="OAuth2" clId="{3626F8F5-5ACB-4C40-8BD1-2B343B78C56F}" dt="2020-02-24T02:38:07.048" v="19" actId="7634"/>
          <ac:inkMkLst>
            <pc:docMk/>
            <pc:sldMk cId="2254365204" sldId="400"/>
            <ac:inkMk id="4" creationId="{8CF22682-90B0-034C-A4E6-BE9AD28FF7EE}"/>
          </ac:inkMkLst>
        </pc:inkChg>
      </pc:sldChg>
      <pc:sldChg chg="addSp modSp">
        <pc:chgData name="Andrej Bogdanov" userId="51811781_tp_dropbox" providerId="OAuth2" clId="{3626F8F5-5ACB-4C40-8BD1-2B343B78C56F}" dt="2020-02-24T02:39:28.301" v="26" actId="1076"/>
        <pc:sldMkLst>
          <pc:docMk/>
          <pc:sldMk cId="1502114853" sldId="404"/>
        </pc:sldMkLst>
        <pc:inkChg chg="add mod modStrokes">
          <ac:chgData name="Andrej Bogdanov" userId="51811781_tp_dropbox" providerId="OAuth2" clId="{3626F8F5-5ACB-4C40-8BD1-2B343B78C56F}" dt="2020-02-24T02:38:49.650" v="24"/>
          <ac:inkMkLst>
            <pc:docMk/>
            <pc:sldMk cId="1502114853" sldId="404"/>
            <ac:inkMk id="2" creationId="{A788AB4D-9CF4-AD4B-968D-B7E6183BB708}"/>
          </ac:inkMkLst>
        </pc:inkChg>
        <pc:inkChg chg="add mod">
          <ac:chgData name="Andrej Bogdanov" userId="51811781_tp_dropbox" providerId="OAuth2" clId="{3626F8F5-5ACB-4C40-8BD1-2B343B78C56F}" dt="2020-02-24T02:39:28.301" v="26" actId="1076"/>
          <ac:inkMkLst>
            <pc:docMk/>
            <pc:sldMk cId="1502114853" sldId="404"/>
            <ac:inkMk id="3" creationId="{5080DFD6-0361-0343-8700-4BDF37D0DCD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2.18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2261 14379 8432,'12'0'-893,"-1"0"1057,1 0 1,-5 0 0,1 0 60,1 0 1,1 0 71,1 0-207,6 0 1,-5 0 54,4 0 0,0-4-84,-1 0 1,6 0-106,-2 4 0,2-1 61,2-3 1,5 3-14,3-3 1,5-1 17,2 1 1,4-1 31,-4 2 1,4 1-72,-4-2 0,-3 3 35,-5 1 1,-1-4 151,2 1 1,7-1-136,0 4 1,6-4 88,6 0 0,3 0-424,8 4 0,-3-3 296,3-1 0,-6-4 0,-2 4 0,2-1 55,6 1 0,1 2-96,-30-2 0,0 0 1,1 3-1,-1 0 62,25-3 1,-2 3-66,-9 1 1,-1 0-37,1 0 0,1 0 163,2 0 0,0 0-37,4 0 1,-5 0 10,2 0 0,-3 1-42,-2 3 0,2-3 30,3 3 0,8-3-108,-24-1 1,1 0 0,-2 0 0,1 0 84,0 0 0,0 0 0,31 0-85,-4 0 1,4-1-158,-29-1 1,0 0 0,1 1 0,0 1 211,1-2 0,0 0 0,-3 1 1,0 1 58,29 0 0,-4 0-9,1 0 0,-28 0 0,1 0 9,0 0 1,1 0 0,1 0 0,0 0-181,0 0 0,0 0 0,-3 0 0,0 0 149,1 0 0,1 0 0,-2 0 0,1 0 3,2 0 1,0 0-1,4 0 1,0 0-34,4 0 0,0 0 0,-2-1 1,1 0-89,-1 0 1,0-1 0,-1 1 0,1-1 102,2-2 0,0 0 1,0 1-1,1 0 3,4-1 0,1 0 0,-5 0 0,0 0-5,0 2 0,1 0 1,2-2-1,1 0 36,0 2 1,1 0 0,-1 0 0,-1 1-30,-4 1 0,0 0 0,1-2 0,1 0 12,0 0 1,0 0 0,0 0 0,2 0-7,-1 2 0,1 0 0,-2 0 0,-1 0-7,-3 0 0,0 0 1,-1 0-1,2 0-4,2 0 0,1 0 1,0 0-1,-1 0 0,3 0 0,0 0 0,-4 0 0,-1 0 0,-3 0 1,0 0 0,3 0 0,2-1-3,4-1 0,1 0 0,-4 1 0,-1 0 65,-1-3 0,-1 0 0,-3 2 0,-1 1-57,-1 0 0,0-1 1,0-1-1,-1 0 19,1 2 0,0-1 0,-3 0 0,-1 0 8,27 2 0,-5 0 7,-7 0 1,-5 0 372,-9 0 0,-7 0-396,-5 0 1,-2 0 612,-6 0-595,-5 0 757,1 0-872,-10 0-147,4 0 1,-6 0-56,-3 0 0,1 0-1471,-4 0 1752,-1 5 0,-13-4 0,-4 4 0</inkml:trace>
  <inkml:trace contextRef="#ctx0" brushRef="#br0" timeOffset="1">2558 13671 8496,'-6'-12'-1403,"-4"1"2203,9 5-147,-5 1-555,6 5 1,0 1 9,0 3 0,4 2 42,0 5 1,0 1-140,-4-1 0,4 4 113,-1 1 0,3-1-72,-3-4 1,-1 5 55,1-1 1,0-1-160,1-7 1,-3 3 98,3-2 0,-3-2 8,-1 2-151,0-5 210,0 2 126,0-5-208,5 0 0,-2-5 14,4-3 0,1-3-35,3-5-6,1 4 1,-1-10-1,2 3-25,2-3 1,2 0 5,2-1 1,1 4-102,-5 0 0,2 3 49,-2-3 0,-2 7 55,2 0 0,-6 2 135,-2 6 0,-3 1-136,4 3 0,-4 0 131,3 0 1,-3 5-39,4 2 0,-1 5 148,5 3 1,-5-1-128,1 5 1,-1 0-7,5 4 0,-2 0-170,-2-1 0,2-3 102,-3 1 0,4-5-246,0 4 1,-3-5 66,-1 1 1,-3-2-420,4-2 569,-6 1 0,3 4 0,-5 2 0</inkml:trace>
  <inkml:trace contextRef="#ctx0" brushRef="#br0" timeOffset="2">5585 13328 8434,'-12'-6'0,"5"-3"-449,-1 5 1,1-3 390,-5 3 1,5-1 406,-1 1 0,0 3 511,-3-3-617,-1 2 1,1 4 43,0 2 1,0 2-70,4 5 0,-2 1-91,5-1 1,-3 6 69,3 2 0,0 1-167,4-1 1,0 3 23,0-3 0,0 2-134,0 2 1,1 0 136,3 0 0,4 0-190,7-1 1,-1-3-66,5 0 1,5-5 104,6 2 1,3-7-9,2-2 1,-1-4 80,0 1 1,0-10-104,1-5 0,-2-2 97,-3-6 0,-3 0-2,-8-4 0,1 1 24,-5-1 1,-1 0 12,-6 0 1,-3 0-14,-5 0 0,-6 1-11,-6-1 0,-4 0-96,-7 0 0,-6 5 95,-6 3 1,-4 7-267,-7 5 0,2 1 63,2 2 0,4 2-124,8 1 1,6 4-582,4 4 924,12 6 0,-8 0 0,10 6 0</inkml:trace>
  <inkml:trace contextRef="#ctx0" brushRef="#br0" timeOffset="3">8314 13260 8289,'-5'-18'-315,"4"-4"-358,-4 10 1737,5-5-353,0 11-254,0 1 1,0 6-128,0 3 1,1 2 93,3 6 1,-3 4-159,3 3 0,-1 6-53,0 2 1,0 0-83,5-4 0,-5 2 138,5-2 1,-4 2-302,3-6 1,-3-1 36,4 1 0,-4-5-418,3 1 0,0 2 238,0-2 0,-2 0 175,-5-3 0,0 4 0,0 2 0</inkml:trace>
  <inkml:trace contextRef="#ctx0" brushRef="#br0" timeOffset="4">2467 15076 8374,'0'-12'-178,"0"1"0,0-1-228,0 1 1,0-1 656,0 1 0,0 3 222,0 1 269,0 4-241,0-2-430,0 5 1,0 5 94,0 3 0,0 7 3,0 4 0,0 4-20,0 4 0,0 2 6,0 5 1,0 4-36,0 0 0,0 0-145,0-3 1,0 3-1,0 0 0,0 4 83,0-4 0,0 0-107,0-4 1,0 0 69,0 0 1,0-4-65,0-4 0,0-5 6,0-2 1,1-5-53,3 1-88,-3-2 1,8-6 105,-5 1 0,1-6-719,-1 2 282,-3-3-937,4-1 721,-5 0 724,-5 0 0,-1-5 0,-6-1 0</inkml:trace>
  <inkml:trace contextRef="#ctx0" brushRef="#br0" timeOffset="5">2398 15030 8257,'5'-22'-191,"3"3"1,3 3-239,5 4 1,-2 0 339,5-4 1,-2 8 263,3-4 0,1 7 57,-2-3 0,4 6-81,4-2 1,-3 3-62,2 1 1,-2 1-29,-1 3 0,-1 2 7,-3 6 1,-3-1-43,-4 0 0,-5 2-5,1 2 0,-5-1 13,0 5 1,-6-3-33,-5 3 1,-7 0-33,-4 4 1,-8-4 64,-3 0 0,-5 0 10,-3 3 0,4 0-96,0-3 1,6 1-168,9-4 0,-1-2-149,4-7-419,6 3 785,5-8 0,5 3 0,0-5 0</inkml:trace>
  <inkml:trace contextRef="#ctx0" brushRef="#br0" timeOffset="6">3061 14664 8454,'0'-11'0,"0"3"-1,0 1 0,0 3-11,0-4 0,-1 6 265,-3-2-67,2 3 0,-4 1 47,2 0 0,2 0 0,-6 0 1,2 1-74,-2 3 0,-2 3 95,2 9 1,0 1-63,0 6 1,-2 0-36,2 0 1,-2 4-104,-1-1 1,3 6 49,0-2 0,5 2-164,-5-1 0,5 2-58,0-3 0,1 7 80,2 1 1,0-1-89,0-7 1,0 2 103,0-5 1,2-1-130,1-3 0,2-4 79,3 0 1,2-5-352,-2 1 1,2-3-73,1-5 1,1 2-638,-1-5 1131,1 0 0,-1 1 0,1 1 0</inkml:trace>
  <inkml:trace contextRef="#ctx0" brushRef="#br0" timeOffset="7">3084 15007 8516,'-4'-15'0,"0"0"0,0-1 124,4 5 335,0 5-191,5 0 27,-3 6 1,4 0-207,-2 0 1,-2 6-1,6 1 1,-4 5-127,3 3 0,-3-1 119,4 5 0,-4-5-76,3 1 0,-3-2-140,4-2 1,-5-1-16,5-2-34,-5 2 106,7-9 63,-9 4 0,5-5-18,-2 0 6,-3 0 12,4 0 0,-1-5 7,0-2 1,1-3-95,-1-2 0,-2 1 100,6-1 1,-2 0-81,2-4 0,2 4 59,-2-4 0,1 4 18,-2 0 0,3 1-63,-2-1 184,-3 6 1,4 0 112,-5 2 25,0 3 0,-1 1-96,1 7 0,0 1-105,-4 3 0,4 0 57,0 8 1,3-4-12,-3 4 0,4 0-100,-4 4 1,3 0 47,-3-1 1,4 0-127,-5-3 0,6 1 25,-1-4 0,-2-1-197,2-4 1,-4-1-93,3-2 266,-4-3-795,7 0 200,-9-4 671,4 4 0,-5-5 0,0 0 0</inkml:trace>
  <inkml:trace contextRef="#ctx0" brushRef="#br0" timeOffset="8">3438 14664 8312,'0'-28'-7,"0"9"61,0 0 1,5 3 155,2 4 0,2-1-64,-1 5 1,-2 3 398,-2 1-287,-3 3 0,9 2-87,-2 3 0,-2 6 87,2 5 0,0 7-148,3 1 1,0 1 3,1 6 0,-1 1-203,1 3 1,-5 1 96,1 4 1,-4-4-117,3 3 0,-4 1-273,1 0 1,-3 2 204,-1-3 1,0 1-443,0-5 1,0-4 273,0 1 0,0-6 344,0 2 0,-10 2 0,-3 0 0</inkml:trace>
  <inkml:trace contextRef="#ctx0" brushRef="#br0" timeOffset="9">5413 14539 8585,'-5'-12'-674,"4"1"626,-4-1 1049,5 1-687,0 5 0,4 2 79,0 8 0,5 3-197,-2 9 0,0 1 39,0 6 1,-1 1-199,2 3 1,2-2 161,-2 6 1,-3-6-250,-1 2 1,-2-7-23,2-1 1,-3-1-168,3 1 1,-3-3-515,-1-4 1,0-1 383,0 1 0,0-1-190,0 1 1,0-5 558,0 1 0,0-1 0,0 5 0</inkml:trace>
  <inkml:trace contextRef="#ctx0" brushRef="#br0" timeOffset="10">5836 14493 8453,'0'-18'-384,"0"2"0,1 9 437,3 4 1,-3 3 167,3 3 0,-3 4 330,-1 4 0,0 7-77,0 5 0,-5 5-132,-2 6 1,0 5-150,0 3 1,-1-1 32,-3 1 0,-4-2-265,-1 2 0,0 1 182,1-5 1,1 0-153,-5-3 0,6-2-163,2-3 0,0 1-336,8-9 0,-1 3 143,4-10 1,1 0-158,3-4 1,-2-3-166,6 0 1,-4-6-102,3 2 788,1-3 0,-2-1 0,-1 0 0</inkml:trace>
  <inkml:trace contextRef="#ctx0" brushRef="#br0" timeOffset="11">5847 14870 8399,'7'-11'-187,"-2"-1"-48,-5 1 1,5 1 412,3 2 0,2-2-43,1 2 0,1 3 159,-1 1 1,4-1-127,0 1 1,1 1-61,-5 3 0,1 1-43,-1 3 0,0 2 0,1 5 0,-2 2-107,-2 2 1,-3 3 88,-5 5 1,0-4-89,0 0 0,-5 1 100,-3 7 0,-6-2-133,-1 6 0,-4-6 7,3 2 0,1-3 39,4-1 1,-1-4 16,1 0 1,5-5-1,2 1 1,3-6 230,1-1-211,0-6 1,5 3 173,2-5 0,3 0-154,2 0 1,4 0-137,3 0 1,7 0 151,0 0 0,1 0-645,-4 0 1,0 0 599,0 0 0,-1 0 0,1 0 0</inkml:trace>
  <inkml:trace contextRef="#ctx0" brushRef="#br0" timeOffset="12">8189 14425 8451,'0'-12'-24,"0"1"0,0 3-9,0 0 0,1 6 859,3-2-547,-3 3 1,4 6-65,-5 3 0,0 6 6,0 1 1,0 6-50,0 2 1,0 1 1,0 7 1,4-1-6,0 4 0,0-3-140,-4-1 0,0-4 110,0 0 1,0-2-408,0-1 1,1-1 161,3-3 0,-2-3-595,6-4 0,-4-2-313,3-2 88,-4 2 926,7-9 0,-9 9 0,4-3 0</inkml:trace>
  <inkml:trace contextRef="#ctx0" brushRef="#br1" timeOffset="13">8520 14459 8852,'1'-18'-28,"3"3"0,-1 7-606,4 4 467,1 3 0,-2 2 763,-2 3 0,-4 8-234,-4 7 0,-2 4 86,-6 3 0,-3 8-118,0 8 1,-5 3-172,1 0 0,1-3-59,-1 0 0,0-5 3,-4 1 0,4-2-26,0-2 1,5 0-304,-1 0 1,6-4-392,1-4 1,6-2 273,-2-1 0,3-5-1082,1-3 228,0-2 1197,0-2 0,5-4 0,1-2 0</inkml:trace>
  <inkml:trace contextRef="#ctx0" brushRef="#br1" timeOffset="14">8451 14893 8972,'2'-15'-108,"2"-1"0,2 1 37,5 4 1,6-1 264,2 1 0,-1 3 350,1 1 1,-4 3-366,4-4 1,-4 6-108,4-2 0,-5 3-14,1 1 1,-2 0 89,-2 0 1,0 5-235,-4 2 0,2 7 80,-5 1 1,0 2-73,-4-2 0,-2 3 37,-1 5 0,-4 0-81,-4-1 0,-4 5 65,-1 0 1,-4 1-187,1-2 1,1-2 60,-1 3 0,7-7 132,0-1 0,2-5 25,6 2 1,0-4-46,4 0 0,2-5 171,1 1 1,5-5 49,7 0 0,3-1 192,5-2 1,0 0-192,0 0 0,3 0 95,1 0 1,0-4-578,-5 0 1,-4-4 164,-3 5 1,-2-1 164,-2 4 0,-4 0 0,-2 0 0</inkml:trace>
  <inkml:trace contextRef="#ctx0" brushRef="#br0" timeOffset="15">11786 13694 8360,'0'-8'0,"0"0"0,0 6 0,0-4 276,0 2 567,0 2-667,0-3 194,0 5-209,0 5 0,0 2-76,0 4 0,0 1-17,0-1 0,0 2-10,0 2 1,0-1-19,0 5 1,0 0 56,0 4 1,4 1-58,0 3 0,0-3 66,-4 2 1,0-2-128,0-1 0,0 0 98,0 0 1,1 1-124,3 3 0,-3-7 21,3 3 0,-3-4 29,-1 0 1,0 1-83,0-5 1,0 5 93,0-5 0,1-1-119,3-7 1,-2 3 95,1-2-28,-1-3 8,-2 5 28,0-8-14,0 3 23,0-5 25,5 0 1,1 0-33,5 0 0,1 0 35,-1 0 1,2 0-21,2 0 0,-1-2 2,5-1 1,0 1-19,4-1 1,0 0-2,0-1 1,0 3-38,-1-3 0,5 2 45,0-2 1,-4 2-168,-4-1 1,-2 0 94,2-1 1,2 3-158,-6-3 1,0-1 80,-3 1 0,-1 1-78,0 3 0,-3-2-71,0-2-16,-6 3-227,3-4 69,-5 5 1,-1 0 461,-3 0 0,-7 0 0,-7 0 0</inkml:trace>
  <inkml:trace contextRef="#ctx0" brushRef="#br0" timeOffset="16">11809 13991 8152,'-4'-8'-446,"1"0"1,-1 5 693,4-5-46,0 5 361,0-2-388,0 0 0,5 4-45,2-3 0,7 2-3,2-2 1,5 3-28,2-3 0,4-1-42,3 1 1,3 0 17,-2 4 0,-3-4-153,-2 0 0,-2 1 98,-1 3 0,-4-4-236,0 0 0,-5 0 73,1 4 0,-3-1-243,-5-3 215,4 3 1,-9-4-711,6 5 880,-6 0 0,3-5 0,-5-2 0</inkml:trace>
  <inkml:trace contextRef="#ctx0" brushRef="#br0" timeOffset="17">11821 13671 8197,'0'-12'-87,"0"1"0,3 0 170,1-1 0,4 1 35,-4-1 1,1 2 74,-1 2 1,-2 0-33,6 4 1,-1-4 102,5 4 0,3 1-187,0 3 1,5-2-25,-1-2 0,4 3-120,4-3 1,-3 3-153,3 1 1,-3 0 137,-1 0 1,0 0-478,-1 0 1,-3 0 63,0 0 494,-5 5 0,8-4 0,-4 5 0</inkml:trace>
  <inkml:trace contextRef="#ctx0" brushRef="#br0" timeOffset="18">12506 13420 8268,'0'-12'-572,"0"1"0,1 3 572,3 0 0,-2 6 601,6-2 148,0 3 1,3 1-379,1 0 1,-5 1-150,1 3 1,-4 4-80,3 7 0,-3 3 60,4 4 0,-6 2-48,2 3 0,-2 6 65,2 5 1,-2 5-246,1-1 1,-1 3-82,-2 0 1,0 1-83,0 0 1,-4-4-141,0-1 0,0 0 132,4 1 0,0 0 121,0-8 1,1 2 2,3-10 0,-1 0 125,4-7 0,-3 1-34,4-5 0,-4-3 186,3-5 0,-3 0-134,4 0 1,-6 0 172,2-4 0,-1-1 265,0 1-313,-1-1-63,3-2 88,-5-5-374,0-2 83,0-4 1,4-1-293,-1 1 141,6 5-27,-2-5 0,4 9-223,0-6 341,1 6 0,3-3-79,0 5 0,1 0 107,-5 0 1,0-4-141,1 0 1,-1 0-73,1 4 1,-1 0-668,0 0 981,1 0 0,-1 0 0,1 0 0</inkml:trace>
  <inkml:trace contextRef="#ctx0" brushRef="#br0" timeOffset="19">12609 13420 8118,'-12'-12'-245,"1"1"-48,4-1 1,2 5 896,5-1-296,0 5 1,2-5-74,1 4 1,0-1-75,5 1 0,0 3-125,8-3 0,-4 3-18,4 1 1,-2 0-91,1 0 0,-1-4 92,5 0 0,-4 0-109,4 4 1,-4 0 88,4 0 1,0 0-1,4 0 0,0 5 0,0 2 0</inkml:trace>
  <inkml:trace contextRef="#ctx0" brushRef="#br0" timeOffset="20">13031 13545 8243,'-6'1'-113,"2"3"1,3 3-178,1 4 0,0 5 492,0 4 1,0 1-65,0 2 1,4 1 281,-1 3 0,2 2-81,-1 5 1,-2-3-422,1-1 1,0-1 53,1 2 0,-2-3-94,6-6 1,-6 1 174,2 0 1,-1-5-180,1-3 87,-3 3 0,8-5 42,-5 2-637,-1-8 197,2-1 437,-3-6 0,8-6 0,-4 0 0</inkml:trace>
  <inkml:trace contextRef="#ctx0" brushRef="#br0" timeOffset="21">13043 13648 8139,'0'-18'0,"0"3"0,5 6-564,2 1 0,3 6 423,2-2 1,-1 3 908,1 1-506,-1 0 1,4 9 224,1 2 1,-1 8-267,-4 0 0,2 3-76,2 1 0,-1 3-209,5 1 0,0 3 143,4-3 1,-3-3-95,3-1 0,-3-8 89,7 4 0,-3-1-184,-1-3 1,0 0 156,0-3 1,-2-1-36,-2 1 1,2-1 5,-6 1 0,0-5 17,-3 1 1,-5-6-139,1 2 0,-4 1 191,3-1-300,-4 0-322,2-4 286,-5 0 0,-5-10 0,-2-3 0</inkml:trace>
  <inkml:trace contextRef="#ctx0" brushRef="#br0" timeOffset="22">13557 13488 8150,'-8'-16'450,"0"4"-194,6 1 1,-2 8-202,8-4 224,-3 4-68,4-2 0,-5 6-33,0 3 1,1 6 13,3 5 0,-3 10-100,3-3 1,-1 9 70,1-1 0,-2 3-79,6 2 1,-4-1-20,3 0 0,-4-1-112,1-3 0,1 2-73,-2-5 0,1 0-98,-4-5 0,4 0 131,0-3 0,0 1-71,-4-5 0,0 1-776,0-5 341,0 1-696,0-1 1289,0 0 0,0-4 0,0-2 0</inkml:trace>
  <inkml:trace contextRef="#ctx0" brushRef="#br0" timeOffset="23">13739 13317 8143,'0'-12'-447,"0"1"1,2 1-355,1 2 804,4-2 1,4 4-68,1-6 0,-1 6 603,0 2 0,2-1-207,2 1 0,-1-3-76,5 3 1,0 0-188,4 4 0,-4-4-32,0 0 1,0 1-43,4 3 0,-4 0 79,0 0 0,-5 0 17,1 0 0,-2 0-47,-1 0-254,-1 0 205,0 0 1,-4 1-8,-4 3 1,3-2 35,-3 6 0,1-1 0,-4 5 0,0 0 52,0 4 0,1 1-55,3 6 0,-2 0 160,1 0 0,-1 5-144,-2 2 1,0 3 89,0 2 0,0 4-48,0 3 0,0-2-15,0 2 0,0-4-133,0 4 0,0-6 139,0-2 1,1-1-166,3-6 0,-3 3 83,3-3 0,1-1-195,-1-3 1,-1 0 110,-3 0 0,4 0-3,0 0 0,0-4 89,-4 0 1,4-5 20,-1 1 1,1-2 40,-4-2 0,0-3 418,0-1-192,5 1 1,-3-1 102,1 1 227,-1-5-406,-7 2 0,-2-5 76,-4 0 1,-1 0-68,1 0 0,0 0-66,-1 0 0,-4 0-67,-3 0 1,-3 0-143,-1 0 1,-2 0-1835,2 0 1898,-2 0 0,7 0 0,-5 0 0</inkml:trace>
  <inkml:trace contextRef="#ctx0" brushRef="#br0" timeOffset="24">14710 13808 8064,'11'-8'-154,"1"1"0,-1 4-186,1-1 0,4-1 599,3 1 1,3-1-72,1 1 1,1 2 62,2-6 0,-1 5-94,1-5 1,2 5-181,-1 0 1,-2-3 36,-6 3 0,2-5-87,-6 4 1,0 0 42,-4 4-378,1 0-636,-1 0 619,-4 0 425,-2 0 0,0 6 0,1 0 0</inkml:trace>
  <inkml:trace contextRef="#ctx0" brushRef="#br0" timeOffset="25">14813 13945 8142,'7'0'-411,"1"0"0,0 0 655,3 0 0,1 0 34,-1 0 0,2 0 113,2 0 1,-1 0-197,5 0 1,1 0-18,7 0 1,-3 0-77,3 0 1,-3 0-138,-1 0 1,-4 0-61,0 0 0,-5 0 91,1 0 1,-3 0-381,0 0 173,-1 0 211,-4 0 0,-2-5 0,-5-2 0</inkml:trace>
  <inkml:trace contextRef="#ctx0" brushRef="#br0" timeOffset="26">16012 13465 8193,'-11'0'-1737,"3"0"1658,0 0 0,5 0-4,-5 0 647,5-5-163,-7 4 2,9-4-200,-9 5 27,9 0-5,-10 0-93,5 5 0,-5 1-31,-1 6 0,1-1 5,-1 0 1,1 6 32,0 2 0,-1-1-34,1 1 0,-1 0 26,1 4 0,1 2-62,2-2 1,3 2 10,5-6 0,0-1-108,0 1 1,6-4 114,6 4 1,1-5-90,6 2 1,0-4 70,3 0 1,1-5-59,0 1 0,4-4 41,-1 3 1,1-4-105,-4 1 0,0-3 40,0-1 0,-1 0-3,1 0 0,-1-5-10,-3-3 0,5-1 40,-5 2 1,5-7-9,-5 2 1,1-3 2,-1 0 0,-2-3-4,-6-5 0,1-1 4,-1-2 0,-4-4-132,-4-4 1,-3 0 65,-3 0 1,-9 1-127,-7 2 1,-4 7 99,-3 5 0,-2 5-132,-3-1 1,0 7-45,4 4 1,-4 3 102,5 1 1,-1 1-120,4 3 0,6 3-115,1 4 389,4 0 0,5 1 0,2-1 0</inkml:trace>
  <inkml:trace contextRef="#ctx0" brushRef="#br0" timeOffset="27">16652 13625 8165,'0'-6'-607,"0"-1"1099,0 4-206,0 1-250,0-3-350,0 5 0,0 0 0</inkml:trace>
  <inkml:trace contextRef="#ctx0" brushRef="#br0" timeOffset="28">17074 13237 8204,'0'-12'-405,"0"1"794,0 0-80,5-1 555,-3 1-269,3 4-11,-5-3-187,0 9-67,0-4-278,0 15 1,0-2 127,0 7 0,0 1-106,0 0 1,0 3 50,0-4 0,0 4-150,0-4 1,0 4 12,0-4 1,1 4-80,3-3 1,-2-1 20,6-4 0,-6 1-132,2-1 1,1 1-434,-1-1 1,4 0 282,-5 1 1,1-5-1500,-4 1 1851,0 0 0,0 3 0,0 0 0</inkml:trace>
  <inkml:trace contextRef="#ctx0" brushRef="#br0" timeOffset="29">16937 13671 8204,'0'-8'0,"0"1"0,0 3 208,0-4 0,5 4-115,3-3 0,-2 3 368,2-4 0,-1 4-18,5-3 1,1 3-87,2-4 1,-1 5-234,5-5 1,-4 5-156,4 0 0,0-2-119,4 1 0,0-4 148,0 4 0,3-3-216,1 3 1,1-1 100,-2 1 1,2 3-173,3-3 0,-5-1-117,-7 1 0,2 0-910,-6 4 1316,0 0 0,-3 5 0,-1 2 0</inkml:trace>
  <inkml:trace contextRef="#ctx0" brushRef="#br0" timeOffset="30">17108 13899 8204,'-6'-6'986,"1"0"-732,5 2-32,0 2 1,0-4 588,0 2-393,0 3-245,0-9-9,0 9 0,1-4-76,3 5 1,-1-4-65,4 0 0,-3 0 4,4 4 1,-1 0-62,5 0 0,-1 0 46,1 0 1,-1 4-85,0 0 1,5 1 18,-1-1 0,0-3 56,-3 3 1,-2 2 17,-3 2 1,0-2-12,-4 2 0,-1-1-8,1 5 0,-3-1-8,-3 0 1,-4 2-134,-4 2 0,-2-1 146,-2 5 1,1-1-235,-5 1 0,5 3-24,-1-3 1,2-1-39,2 1 1,1-5 133,2 1 1,2 0 21,2-4 1,3 3 120,-3-6 0,2-2-130,2 2 1,2-6 419,2 2 1,2-2-135,5-2 0,1 0 356,-1 0 0,6 0-189,2 0 0,2-2 26,2-2 0,4 2-237,-1-6 1,0 5-107,-7-5 1,1 5-657,-5 0 342,1 1-162,-5-3 1,-6 4 72,-5-3 408,-10 3 0,-13 6 0,-6 1 0</inkml:trace>
  <inkml:trace contextRef="#ctx0" brushRef="#br0" timeOffset="31">18113 13385 8160,'0'-11'-666,"0"3"959,0 1-133,0 4 1,0-3 231,0 2-96,0 3 0,2 6-95,2 10 1,-3 1-20,3 3 0,-3-3-24,-1 3 1,0 0 22,0 4 1,0-4-147,0 0 1,4-2 75,0 2 0,-1 2-86,-3-6 0,0 4 107,0-4 0,4 1-296,0-5 0,1 0-136,-1 1 0,-3-5-181,3 1 1,-3-4-452,-1 3-229,5-4 1161,-3 2 0,-2-5 0,-7 0 0</inkml:trace>
  <inkml:trace contextRef="#ctx0" brushRef="#br0" timeOffset="32">18011 13522 8160,'5'-11'-863,"1"5"1134,6 2 0,-1 1-10,0-1 0,1 3-19,-1-3 1,6 3-119,2 1 0,7-4-121,5 0 1,2 1-6,1 3 1,-3-4-214,-1 0 1,-1 0 214,2 4 0,2-5 0,-4-1 0</inkml:trace>
  <inkml:trace contextRef="#ctx0" brushRef="#br0" timeOffset="33">18913 13123 8160,'0'-12'0,"1"1"-147,3-1-182,-3 6 445,4-4 0,-5 7 561,0-4-208,0 4 1,0-1-113,0 8 1,-1 2-68,-3 6 1,3 4-78,-3 3 0,3 3 26,1 1 0,0 1-45,0 3 0,4-2-88,0 5 1,-1 0 41,-3 0 1,4 2-154,0-6 1,1 2 74,-1-1 1,-2-3-86,6 3 1,-5-3-91,0-1 1,2 0 31,-1-1 0,4-3-13,-4 0 1,1-3 69,-1 3 1,-3-5-17,3 1 0,1-6-127,-1-2-73,-1 1 0,-3 0-404,0-1 209,0-4-1207,0 2 1361,0-5 0,0 0 0</inkml:trace>
  <inkml:trace contextRef="#ctx0" brushRef="#br0" timeOffset="34">19313 13420 8160,'-4'-12'1414,"0"1"-2194,0 4 0,6 2 184,1 5 1,0-4 941,4 1 1,-3-1-20,4 4-189,0 0 0,3 0-471,0 0 333,1 5 0,-1 1 0,1 6 0</inkml:trace>
  <inkml:trace contextRef="#ctx0" brushRef="#br0" timeOffset="35">19770 12974 8160,'0'-15'0,"0"0"0,0 3 243,0 5 1,3 3-7,1-4 255,5 6-234,-8-3 0,6 5 79,-4 0 1,-1 1-80,2 3 0,-3 2-1,-1 5 0,0 6-53,0 2 1,0 4 15,0 3 0,0 0-196,0 4 1,4-3 134,-1 3 0,5-4-246,-4 0 1,3-1 64,-3-3 0,4-3-183,-4 0 0,1-5 113,-1 2 1,-3-4-1324,3 0 723,-3-1 1,-1 1-255,0-1 0,0-3 946,0-1 0,-5 1 0,-2 3 0</inkml:trace>
  <inkml:trace contextRef="#ctx0" brushRef="#br0" timeOffset="36">19632 13511 8538,'0'-6'1848,"2"0"-1606,2 6 1,-2-3 94,6-1 1,1 0-65,6 4 0,3-1-248,4-3 0,6 1-54,3-4 0,2 3-60,1-4 0,0 5-197,1-5 0,-5 2-21,0-2 0,-4-1-46,1 5 1,-3-3 125,-2 3 0,-3 0-439,1 4 1,-7 0-220,3 0 885,-9 0 0,3 5 0,-3 2 0</inkml:trace>
  <inkml:trace contextRef="#ctx0" brushRef="#br0" timeOffset="37">19861 13739 8160,'-12'-5'213,"5"3"547,-1-6-340,6 6 61,-3-9 116,0 5 221,3-5-674,-3-1 0,5 5 55,0-1 1,5 5-184,3 0 1,2 0 72,1-1 0,1 3-52,-1-3 1,5 3 11,-1 1 1,0 0-145,-4 0 1,1 4 9,-1 0 0,1 3 88,-1-3 0,-1 5-53,-2-2 1,1 4 99,-5 0 0,-1 0-213,-3 1 1,0 1 119,0 2 0,-1-1-89,-3 5 1,-2 0-22,-5 4 1,-2-4-87,-2 0 0,-2 0 47,-2 4 1,-1-4-67,5 0 1,1-5 242,6 1 0,-1-2-227,5-2 590,0 0 1,4-3-185,0 0 1,9-6 209,3 2 1,6-3-129,-3-1 1,5-4-73,-1 1 1,3-2-218,1 1 1,-1 2 185,1-1 1,0-2-409,0 1 1,0 0 142,0 4 1,-4 0-690,0 0 0,-5 0 811,1 0 0,-2-5 0,-2-1 0</inkml:trace>
  <inkml:trace contextRef="#ctx0" brushRef="#br0" timeOffset="38">20626 13442 8160,'0'-7'2,"0"-1"0,1 6 182,3-2 1,-1-1 52,4 1 1,-3-1 308,4 1-349,-1 3 0,6-6 46,2 4 0,-1 1-91,5-1 0,-1 0-30,1-1 1,3 3-195,-3-3 0,2 3 92,2 1 1,0-1-237,0-3 1,-4 2-402,0-1 0,-5 1 351,1 2 1,-2 0 265,-2 0 0,1 5 0,-1 2 0</inkml:trace>
  <inkml:trace contextRef="#ctx0" brushRef="#br0" timeOffset="39">20717 13614 8091,'7'-7'-98,"4"4"1,1 0 599,3-1 0,3 2-194,1-6 0,2 2 36,2-2 0,0-1-250,0 5-151,0 1 157,-1-3 0,1 5-1267,0-3 1167,0-2 0,0 0 0,0-6 0</inkml:trace>
  <inkml:trace contextRef="#ctx0" brushRef="#br0" timeOffset="40">21894 12814 8160,'0'-6'-980,"0"1"0,0 4 1288,0-3 43,0 2-288,0-3 47,0 0 186,0 4-30,0-4-59,0 0-60,0 4 1,0-6 126,0 3 32,0 3-24,0-4 45,0 5 0,0 5-184,0 3 1,0-2-4,0 2 1,0 1 0,0 6 0,1-2 20,3 2 1,-3 1-65,3 0 0,-3 0-3,-1-1 1,1-1-7,3 5 1,-2-4-152,1 4 1,2-3-42,-1 3 0,1-1 118,-1 1 1,-1 1-142,4-5 0,-3 4-96,4-4 1,-6 1-233,2-5 1,1 2-16,-1 2 0,0-2-691,-4 2 1161,0-8 0,-5 4 0,-2-5 0</inkml:trace>
  <inkml:trace contextRef="#ctx0" brushRef="#br0" timeOffset="41">21574 13408 8137,'8'0'190,"-1"0"0,1-4 44,3 0 0,1 1 15,-1 3 1,6 0-65,2 0 0,2-4-25,2 0 0,5 0-122,2 4-64,3 0 176,2 0 1,-1-4-59,0 1-100,-5-1 2,4-1 1,-7 3-53,4-1 1,-3-4 70,3 0 0,1 2-63,3 1 0,-5-1-91,-2 1 0,-3-4-258,-1 5 0,-5-3-958,-3 3 1357,-2 1 0,-7-3 0,-1 5 0</inkml:trace>
  <inkml:trace contextRef="#ctx0" brushRef="#br0" timeOffset="42">21837 13671 8160,'-10'-8'-479,"2"1"578,3 4 0,5-3 230,0 2 1,0 1 41,0-4-32,0 4 1,1-6-25,3 5-141,2 1-44,6 3 0,-1 0-97,1 0-88,4-5 130,-3 3 1,4-3-106,-1 5 0,-4 0 86,4 0 0,-4 0-16,0 0 1,-1 2 16,1 1 1,-5 0-8,1 4 0,-6 1-68,2 4 69,-3-1-3,-1 0 1,-1 2-152,-3 2 155,-2-2-71,-5 9 0,-1-9-7,1 7 1,-4-5 82,-1 4-315,1-5 126,-1 7 0,7-7 78,-3 5 0,5-5-122,-1 2 0,-1-4 175,5 0 0,1-5-58,3 1 1,0-4 215,0 3 0,0-3 31,0 4 129,0-6-184,5 3 0,1-3-21,5 1 0,1-1 85,-1 1 1,4-1-86,1-2 1,3 0 4,-4 0 1,4 0-141,-4 0-76,6 0 154,-4 0 0,2 0-25,0 0 0,-5 0-7,2 0 0,-4 1-187,0 3-238,-1-3-663,-5 4 427,5-5 1,-11 0 637,0 0 0,-6 0 0,-5 0 0</inkml:trace>
  <inkml:trace contextRef="#ctx0" brushRef="#br0" timeOffset="43">22922 13739 8160,'-7'-11'-2251,"2"5"2414,5 0 170,5 6-435,-3 0-259,8 0 361,-9 0 0,9 0 0,-3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7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3118 2684 8263,'0'-13'0,"0"-2"0,0 2 69,0-2 1,-5 2 143,-3 2 0,2 1 117,-2 2-140,1-2 0,-5 5 10,1-3 0,-4-1 16,-1 6 1,0-1-11,1 4-125,-3 0 1,-1 1 31,0 3 1,0 6 132,-4 5 1,-1 7-250,-3 1 0,2 1 114,-6 6 0,0 2-236,-7 6 0,5-2 182,-6 2 0,12-2-136,-4 3 0,11-3 64,5 6 1,3-4 41,5 4 0,3-5-14,8 1 1,3-4 41,8-3 0,9-3-49,11-5 0,4-6 30,7-1 0,-1-5-27,1-3 1,-4 0 35,0-4 0,-5 0-115,1-4 0,1-1 21,-1-3 0,4-2-151,-4-6 0,-1 1-488,-7-1 1,1 2 291,-8 3 0,1-4-574,-9 4 970,0 2 0,-3 0 0,-1 5 0</inkml:trace>
  <inkml:trace contextRef="#ctx0" brushRef="#br0" timeOffset="1">3655 2627 8199,'-18'-23'74,"1"6"-57,6 6 0,3 1 775,1 6-604,4 0 0,-6 6 246,6 1 0,-1 5-136,4 7 1,0 3-42,0 5 0,0 5-87,0 2 1,0 3-124,0 1 0,4 4 19,-1 1 0,5 0-149,-4-1 0,3-2 6,-3 2 0,0-3 88,-4-1 1,4-4-63,0-4 1,3-3 77,-3-4 1,1 1-64,-1-4 1,-2-2 34,6-7 1,-4 2-896,3-5-354,-4 5 1250,2-8 0,-5 4 0,0-5 0</inkml:trace>
  <inkml:trace contextRef="#ctx0" brushRef="#br0" timeOffset="2">3963 2570 8246,'0'-12'0,"0"1"155,0 5 148,0 0 448,0 22 1,0-2-331,0 12 0,0 5 63,0 3 1,4 2-124,0 5 1,-1 3-356,-3 5 1,4-1-29,0 6 1,0-7-46,-4-2 1,0-3 53,0-4 1,1-7 105,3-1 0,-3-6-264,3-5 0,-3 1-42,-1-4-1534,0-1 1276,-5-4 1,-1 0-553,-6-4 0,5-2 1095,-1-5 1,-4-5 0,-6-1 0</inkml:trace>
  <inkml:trace contextRef="#ctx0" brushRef="#br0" timeOffset="3">3586 3095 8174,'6'-5'623,"-2"-3"1,-1-2-421,1-1 0,7 3-31,8 1 1,1 3 64,-1-4 0,7 6 22,-3-2 0,6 1-232,-3-1 0,5 3-99,-4-3 0,3 2-141,-3-2 1,4 1-158,0-4 1,3 4-497,4 0 1,-1-4 865,5 0 0,0-4 0,3 0 0</inkml:trace>
  <inkml:trace contextRef="#ctx0" brushRef="#br0" timeOffset="4">4454 2855 8149,'-16'0'0,"7"0"156,-3 0 39,3 0 1,2 0 215,-1 0 1,2 1 531,-2 3 0,-1 3-11,6 4-581,-6 6 1,7 0-161,-1 6 1,1 0 10,2 0 1,0 5-105,0 2 0,2 2 105,1-2 1,4-2-299,4-5 1,4-1 67,1-3 0,5-3-201,2-4 0,1-6 56,7-2 0,0-3-67,7-1 1,-2-2-192,2-6 296,3 0 0,-6-13 20,3 2 0,-7-4 21,-5-4 1,-3 2 65,-4-6 0,2 1 99,-6-4 0,-4 3-69,-3 1 0,-6-1 189,2-3 1,-4-4-269,-4 0 73,-2 0 1,-11 9-220,-2 2 0,-12 0 79,-7 5 1,-7 6-227,-4 12 0,-2 4 159,-2 4 1,4 3-58,11 4 0,5 4-19,11 1 1,8 4-368,2-1 1,8 4-35,1 3 687,1-2 0,2 4 0,0-5 0,0 0 0</inkml:trace>
  <inkml:trace contextRef="#ctx0" brushRef="#br0" timeOffset="5">5174 2798 8069,'-4'-11'0,"0"-1"307,-5 1 1,8 3 1279,-3 1-871,-2 4-391,-1-2 0,-4 6-35,0 3 1,-1 6 60,1 5-205,-1 6 1,1-2 57,-1 7 1,2 0-113,3 4 0,-2 1-199,5 3 1,4 3 140,4-3 0,10 5-172,1-8 0,7-1-401,4-7 356,3-5 1,6-2-53,-1-4 0,-1-6 43,-3-2 0,2-4 194,-5-4 0,1-3-72,-2-9 1,-2-1 144,3-6 1,-3-1-61,-1-3 0,0 2 100,0-6 0,-6 1 41,-1-5 0,-5 5 115,-3 0 0,-4 3-283,-8-4 0,-9 2-283,-10-1 1,-2-1-429,-9 8 1,1 1 334,-9 10 1,-5 3-2658,-7 9 3045,-6 10 0,-4-4 0,30 0 0,0 3 0,-1-1 0,1 2 0,0 0 0,-1 0 0</inkml:trace>
  <inkml:trace contextRef="#ctx0" brushRef="#br0" timeOffset="6">6110 2490 8251,'0'-8'-837,"0"1"1139,0 4 114,0-2 0,-5 1-49,-3 0 1,2 0 242,-1 4 0,-5 0-240,-3 0 1,-5 2 104,1 2 1,-3 2-164,-1 5-123,0 1 0,4-1-51,0 1 1,1 3 85,-1 0 1,2 4-97,1-4 0,4 4 76,-4-3 0,5 3-331,3-4 1,0 1 33,4 0 0,0-4-68,4 3 0,5 2 14,3-2 1,3 2 118,4-2 1,3-2 28,5 2 0,5-2-10,2-2 0,5-3-33,3-1 1,-3 1 65,3 3 0,2-3-28,-2-1 0,-4 0 24,-4 0 1,-4 4-64,0-4 0,-7 3 26,-3 2 1,-5 0-8,-3 4 1,1-2 21,-6 5 0,-4-4-10,-7 4 1,-7 0 25,-4 4 1,-7 0-25,-5-1 1,-8 1 58,-7 0 1,0-4-183,-3 0 1,3-6 11,4-2 1,8 1 130,7-5-628,3-2 293,7 1 15,0-6-1370,11 0 1102,1-6 1,11 0-1206,5-5 1783,1-6 0,14-1 0,-1-4 0</inkml:trace>
  <inkml:trace contextRef="#ctx0" brushRef="#br0" timeOffset="7">6578 2615 8090,'-11'-21'568,"0"2"809,4 2-627,2 6 0,4 5-288,-3 2 0,3 4-210,-3 4 0,-1 3 13,1 8 0,-5 4 34,2 8 0,2-2-64,1 6 1,-1 1-196,1 6 0,0-3 43,4 3-157,5-2 121,-4-2 0,10 4 150,-4 0-1450,3 0 919,2-3 167,4-1 1,-2-5-78,5-2 1,0-5 77,4-2 1,-3-4-30,3-5 0,-4-4 49,4-3 1,0-3-5,-4-1 0,-1 0-225,1 0 504,-5-5 0,6-2-590,-5-4 1,1 0-29,-5-1 35,0 1 0,-4-1-1196,-3 1 1650,-3-1 0,-6-4 0,-2-2 0</inkml:trace>
  <inkml:trace contextRef="#ctx0" brushRef="#br0" timeOffset="8">6487 2969 8118,'1'-6'2303,"3"2"-2280,2-2 171,11 5 0,1-4-69,5 5 1,4 0 69,4 0 1,-2-2-251,2-1 0,-2 0 123,1-5 1,-2 5-681,-5-5 1,-4 5 187,0 0-27,-5-4 1,-1 2 450,-6-2 0,-4-4 0,2 5 0</inkml:trace>
  <inkml:trace contextRef="#ctx0" brushRef="#br0" timeOffset="9">6464 2638 8230,'0'-16'1337,"0"3"-543,10-9-530,3 10 1,19-5-43,2 6 0,3 3-37,-3 1 1,0 4-130,1-1 1,-1-1-27,0 1 0,-5 1-343,-2 3 0,1 1 313,-1 3 0,4 2 0,-2 5 0</inkml:trace>
  <inkml:trace contextRef="#ctx0" brushRef="#br0" timeOffset="10">8383 2570 8135,'0'-17'173,"0"8"-173,0-2 611,0 2-7,0-2 8,0 4-212,-5-3 0,-2 9 104,-4-3-218,-5 3 1,2 1-37,-5 0 1,0 0-11,-4 0 0,-1 4-87,-3-1 1,3 6 47,-3-1 1,-1 2-149,2 1 1,-1 1 97,4-1 1,0 1-235,0-1 1,4 2 16,0 2 1,5-2 24,-1 2 1,8 1-85,3 0 1,3 3 98,1-4 1,6 1-92,5 0 1,11-4 62,8 4 1,3-4-122,2 0 1,-1-1 85,0 1 0,0-1-5,1 0 0,-5 1 66,1-1 1,-6 1-5,2-1 1,-5 4 11,-3 1 0,-2-1-28,-6-4 0,-1 2-21,-2 2 1,-3 2 30,-5 2 1,-10 2 53,-5-2 0,-6 5-45,-1-1 0,-5 3 70,0-7 1,-6 1-114,-1-1 1,-5 1-3,-7-5 0,-1 1-307,-2-5 0,8-5 114,3-2 1,5-2-231,10-2 0,3-2 142,8-2 0,6-2-1154,2-5 1509,3-1 0,6-4 0,1-2 0</inkml:trace>
  <inkml:trace contextRef="#ctx0" brushRef="#br0" timeOffset="11">8154 2376 8241,'-22'-35'0,"0"7"0,3 6 0,4 4 235,7 6 0,2 5-313,2-1 1281,3 6 1,-4-2-588,5 8 1,0 8 56,0 11 1,0 8-207,0 10 1,4 4-172,-1 12 1,0-25 0,-1 1-489,0 4 0,0 2 0,-1-3 0,1 0 245,1-1 1,1-1 0,-2-2 0,0 0-10,6 29 0,-4-2-211,3 2 0,1-12-166,3-3 1,-3-12 50,-1 0 1,0-7-81,0 0 1,4-8-160,-4-4 0,-2-2-331,-1-2 1,-1-5-1238,0-2 2089,-1 2 0,3-4 0,-5 3 0</inkml:trace>
  <inkml:trace contextRef="#ctx0" brushRef="#br0" timeOffset="12">8680 2650 8000,'0'-23'964,"1"5"-550,3 3 0,6-2-344,5 2 0,6 0 70,-2 3 0,-2 1 111,2 0 1,-3-1-34,3 1 1,0 3-103,4 1 1,-1 4-45,1-1 0,-1 4 131,-3 4 1,1 7-195,-5 8 1,-1 4 55,-6 4 1,-3 6-52,-5 5 0,-5 1 87,-3-1 0,-7-2-89,-4 2 1,-4 1 12,-3-1 0,2 0-164,-3-3 1,3-1 3,1 0 1,1-1 112,3-2 0,4-1 48,7-7 0,0 1-21,4-9 1,0 1 15,4-5 0,0-3-2,0-1 1,5-4 3,3 1 0,6-3-18,1-1 1,5-1-4,-1-3 0,8-1-174,3-3 0,2-2 105,-2 2 1,2-2-130,-5-1 1,3 3 87,-3 1 0,0-1 26,-5-4 0,-4 5 45,-3-1 0,1 4 132,-5-3-102,3-1 0,-11 1 286,4-1 410,-4 5-248,2-2-132,-5 5 0,-4 2-111,0 1 1,0 4 75,4 4 1,0 1-55,0-1 0,0 0-117,0 1 1,0 1 13,0 2 0,5-4-34,3 1 1,2-1-189,2-3 0,3-2 64,0 2 0,5-6-149,-1 2 0,3-3 58,1-1 0,5-5-130,2-2 132,3-9 1,1 2 63,1-5 0,-6 0 21,-2-4 0,-3 3 113,-1-3 25,-6 3-124,0-8 0,-11 5 239,-2 0-75,-3-4 0,-11 2-51,-5-1-63,-11 2 0,-9 2-25,-11 3 0,-1 8-3,-6 7 0,6 3-172,1 1 1,2 2-82,6 6 0,5-1-1004,6 9 618,8 1 154,8-4 1,6 9-805,5-3 773,5 2 525,6-3 0,2 4 0,3-5 0</inkml:trace>
  <inkml:trace contextRef="#ctx0" brushRef="#br0" timeOffset="13">9959 2752 8012,'-23'-22'0,"5"4"448,2 1 1,4 11 556,1 2 1,0 3-650,-1 1 1,1 5 19,-1 3 0,-3 7-125,0 4 1,-3 4 114,7 3 0,-6 4-288,10 4 21,-6 0 0,10 4-246,-4 0 1,4 5-23,-1-1 179,3-2 0,6-5-167,3-4 0,2-7 50,1-2 0,10-4-83,2-6 1,7-6 62,0-2 1,5-4 65,3-4 1,-1-2-148,4-6 157,-4-4 0,3-2 186,-6-5 1,-5 0-101,-2 0 0,-8-3 512,-4-1-323,-2-5 1,-3 7-113,-3-5 0,2-1-57,-5-3 0,-6 3-159,-10 1 0,-9 1-286,-10-2 0,-8 1-1110,-7 7-601,-5-2 1640,-6 17 461,0-2 0,-1 9 0,-3 4 0,-3 6 0</inkml:trace>
  <inkml:trace contextRef="#ctx0" brushRef="#br0" timeOffset="14">10930 2718 8078,'-12'-11'0,"5"1"530,-1 2 102,6 3-12,-3 5-271,5 0 1,0 9-24,0 2 1,0 8 95,0 0 1,3 8-86,1 3-147,5 3 1,-4 2-146,3-1 0,2 1 66,-3 4 1,0-5-282,0 0 1,-3-1 151,4-6 0,-6-2-375,2-6 0,1-2 188,-1-6 1,0 0-1286,-4 1 873,0-6 1,-1-1 616,-3-5 0,-3 0 0,-4 0 0</inkml:trace>
  <inkml:trace contextRef="#ctx0" brushRef="#br0" timeOffset="15">10827 2947 8264,'11'0'324,"2"0"-271,2 0 0,3 0 335,5 0 1,1 0-156,3 0 1,-2 3-292,6 1 1,-1 0 79,4-4 1,-3 0 52,-1 0 0,-8-1-466,1-3 0,-8 1 202,0-4 1,-4 3-1183,-3-4 1371,2 6 0,-9-8 0,5 3 0</inkml:trace>
  <inkml:trace contextRef="#ctx0" brushRef="#br0" timeOffset="16">10907 2707 8102,'16'-18'96,"3"3"1,8 2 178,4 2 0,7 0-109,4 4 0,-3-3-215,-1 2 0,1 2 79,-1-2 0,2 4 110,-2-3 0,1 0-12,3 0 1,1-3 125,-5 2 1,3 2-239,-7-2 0,-2 4 87,-9-3 1,-6 3 396,-1-4-269,-4 6 291,0-8-138,-6 8 230,-1-3-427,-5 5 1,-1 5 25,-3 3 0,3 6-180,-3 1 0,3 9 108,1-1 1,-2 7-100,-1 1 0,1 2 54,-1 1 1,1 2-108,2 2 0,0-3 109,0 3 0,-1 0-204,-3-3 0,3 2 12,-3-7 0,3-2 0,1-1 1,0-5-24,0-3 0,1 2 138,3-6-1315,-3 0 591,4-3-699,-5-1-183,0-5 1585,0-1 0,5-5 0,2 0 0</inkml:trace>
  <inkml:trace contextRef="#ctx0" brushRef="#br0" timeOffset="17">11980 2615 7946,'-5'-16'1817,"4"3"-1530,-4 2 0,5 7-251,0 8 1,0 8 358,0 11-229,0 0 0,0 14 70,0-3 1,-1 4 12,-3 0 0,3-1-231,-3 5 1,3 0 80,1 4 1,0-1-302,0 1 1,1-9-72,3-3 1,-3-9-287,3-2 456,2-5 1,-3-7-318,4 1 54,-4-6-1090,7-1 1000,-9-5 0,6-1-600,-4-3 1056,-1-2 0,3-11 0,-5 0 0</inkml:trace>
  <inkml:trace contextRef="#ctx0" brushRef="#br0" timeOffset="18">11832 2695 7946,'13'-21'0,"2"2"0,3-3 510,5 3 0,4 3 8,4 0 0,1 5-108,-2 3 1,6-1-194,-6 6 1,4-1 174,-7 4-265,0 0 1,-5 0 55,1 0 1,-5 6-47,-3 6 1,-2 0-153,-2 7 0,-3 0-346,0 4 253,-6 0 0,-2 1-3,-7 3 0,-9-2-84,-3 6 1,-4-5 99,-3 5 0,0-5 37,-4 5 1,0-4 65,-5 3 1,2-5-33,3 2 1,7-3 194,8-1 0,7 0 2,4 0 0,6-4 23,5 0 0,2-5-161,10 1 1,4-6 5,4-2 1,3-4-40,-3 1 1,-1-2 117,-3 2-217,0-3 0,0 4-212,0-5 0,0 4 27,-1 0 282,1 0 0,0 1 0,0 1 0</inkml:trace>
  <inkml:trace contextRef="#ctx0" brushRef="#br0" timeOffset="19">12746 2570 7967,'6'-5'-2,"-1"-2"1,-5-4 92,0-1 38,0 6 1048,5-4-295,-4 9-72,5-9-478,-6 8 1,-2-3-27,-2 5 1,-2 1-105,-5 3 1,-6 3 24,-2 4 1,-2 6-111,-2 2 0,-6 6 83,-6 2 1,1-1-170,-4-3 1,5 0 30,6 0 0,2-2-66,10-2 1,5 3-59,6-3 1,13-3-85,6 0 1,14 0 64,5-1 0,11 1-66,-3-5 0,5-3-76,-6-1 1,-1 1 132,-2 3 1,1-1 79,-1-2 1,-1 6-40,-6-3 0,-4 3 165,-4-2 1,-5 1-90,-3 2 1,-3-1 41,-5 5 0,-3-4-46,-8 4 1,-8 0 29,-11 4-85,-5 0 0,-11-2-75,-3-2 0,1 3-163,-1-3 1,-4 1 1,-3-1 0,1-2-43,6-6 0,3 1-277,4-1 1,11-3-256,5-1 499,10-4 0,5 2 344,15-5 0</inkml:trace>
  <inkml:trace contextRef="#ctx0" brushRef="#br0" timeOffset="20">13282 2752 7953,'-5'-11'2167,"4"0"-1521,-4 4 1,5 7-29,0 8-184,0 7-268,0 3 1,0 6 395,0 3-309,0 2 0,0 5-89,0 0 1,0 6 13,0 2 1,0-3-108,0-1 0,0 0-229,0-4 1,0 1-825,0-13 524,0 4 141,0-14-354,0 5 355,0-11-644,0-1-1142,0-5 2102,-5-5 0,-1-6 0,-6-7 0</inkml:trace>
  <inkml:trace contextRef="#ctx0" brushRef="#br0" timeOffset="21">13020 2684 7945,'11'-18'0,"8"-2"695,8 5 0,7 3 923,12 5 1,0 4-1100,-1-1 1,7 3-535,5 1 0,-1-4-67,1 0 57,0 1 1,-12 3 125,-3 0-101,-3 0 0,-15 5 0,4 1 0</inkml:trace>
  <inkml:trace contextRef="#ctx0" brushRef="#br0" timeOffset="22">2730 10370 8290,'11'-5'-437,"-3"0"-547,-1-3 656,1-2 895,3 4-46,-4-6 289,3 1-477,-4 0 0,0-1 10,-2 1 0,-2 3-48,-2 1 1,0-1-63,0-3 1,0 3-1,0 0 1,-6 4-57,-1-3-91,-3 4 1,-3-2-74,-2 5 1,-3 0 41,-5 0 0,-5 5-100,-2 3 1,-3 3 107,-1 5 0,-1 3-80,1 7 1,4 0 98,-1 4 1,6 4-76,-2 4 1,4 2 69,4-2 1,3 1 51,4 3-64,6 2 1,2-4-108,8 2-628,7-3 653,7-5 0,5-1 7,0-2 0,6-8-52,5-8 1,12-4 143,11-3 0,1-3-165,7-5 0,-6-1 46,-2-3 1,-9-4-248,-6-7 164,-5 2 1,1-7-648,-8 5 1,-2-2 325,-5 2 1,-5 2-543,-3-2 1,-4 2 982,-3 2 0,2-5 0,-4-2 0</inkml:trace>
  <inkml:trace contextRef="#ctx0" brushRef="#br0" timeOffset="23">3244 10199 8202,'-17'-18'0,"8"-2"0,-2 5 0,7 3 649,0 5 0,3 3 464,1-4-579,0 6 1,-4-2-195,0 8 0,0 3-40,4 8 1,0 8-60,0 8 1,4 7 4,0 4 1,4-2-211,-5 2 0,5-5 90,-4 1 1,3-2-299,-3-2 0,4-5 154,-4-2 0,0-5-459,-4-3 0,3 2-66,1-6 1,1 0-300,-1-3 0,-3-1-1153,3 1 944,2-6 1051,1-1 0,4-5 0,1 0 0</inkml:trace>
  <inkml:trace contextRef="#ctx0" brushRef="#br0" timeOffset="24">3609 10107 8367,'-18'0'741,"2"0"0,9 6-203,4 1 0,1 8-155,2 4 0,0 4 300,0 4 0,0 2-173,0 5 0,4 6-263,0 2 0,4 1-67,-5-1 0,5 1-228,-4-5 1,3 2 40,-3-5 0,0 0-172,-4-8 0,4-2-464,0-6 1,-1 2 361,-3-6 0,0 0-1932,0-4 1635,0-4 0,-1-2-227,-3-5 1,-2 0-138,-5 0 942,-1-5 0,-9-7 0,-4-5 0</inkml:trace>
  <inkml:trace contextRef="#ctx0" brushRef="#br0" timeOffset="25">3312 10473 8261,'0'-6'508,"10"1"1,-2 5-325,7 0 0,3 3 108,1 1 1,4 1-266,3-1 0,4-3-196,4 3 1,9-3-236,3-1 235,7 0-51,-11 0 0,7-1-567,-7-3 504,-3-2 0,0-4-260,-9 2 0,-2-2-47,-5 2 405,0-2 1,-2 3 184,-2-1 0,2 0 0,-6-3 0,-4 3 0,-3 1 0,-6 3 0,2-4 0,-4 6 138,-4-2 0,-2 3 886,-5 1-412,-1 0-106,-4 0 1,3 4 389,-2-1 0,2 7-279,2 2 1,3 1 35,0 6 1,5-4-197,-5 4 0,5 0-103,0 4 0,1 3-173,2 1 0,0 0 0,0-4 0,5-1 33,3 1-190,7 0-16,-2 0 1,12-5-195,-2-3 0,9-4 42,2-3 0,2-3-149,6-5 0,-4-1 25,4-3 0,-7-4-60,-1-7 1,-4 1-73,-8-5 287,1 5 44,0-7 1,-4 3 95,0-5 61,-5-5 68,-3 4 0,-2-5 284,-5 2 1,0-2-141,-4-5 0,-9-2-152,-2-2 0,-10 3-220,-1-4 1,-8 9-241,-8 3 1,-4 10-41,-7 5 0,-4 12-781,-8 12 0,7 7-1558,1 11 2691,10 1 0,1 9 0,8-2 0,2 3 0</inkml:trace>
  <inkml:trace contextRef="#ctx0" brushRef="#br0" timeOffset="26">4877 10302 8082,'0'-12'-317,"0"1"0,0 3 226,0 1 1064,0-1-160,0 2 119,0-5-559,-5 10 1,2-5 5,-5 2 1,1 3-76,-5-3 1,1 8 16,0 3 1,-5 10 144,1 6 0,-5 2-31,1 9-259,-3-2 0,3 11 32,0-5 0,6 2-142,2-2 0,1-3-185,6 3 149,5 3 0,7-9-109,7 2 1,8-7-213,8-1 1,5-11 184,2-3 1,0-10-51,-3-2 0,4-6-11,3-9 0,4-7-117,3-4 0,-3-5 196,-1 4 37,-4 1 0,-12 2 146,-2-3 0,-8 3-59,-4-3-31,-7 3 0,-3-2 10,-5-1 1,-8-5-82,-7 2 0,-8-2-117,-11 2 1,-7-2-691,-4 5 340,-6 1 1,-1 9 17,2 6 0,7 4 0,3 10-400,0 4 0,3 10 915,7 10 0,2 3 0,8-1 0,5 4 0,4 4 0</inkml:trace>
  <inkml:trace contextRef="#ctx0" brushRef="#br0" timeOffset="27">5813 10176 8178,'0'-11'-25,"0"-1"309,0 1 0,-5 3-24,-2 1 0,-5 4 140,-3-1 1,-3 3-121,-5 1 0,-3 4-32,-1 0 0,-5 4-24,2 0 1,-2 1-16,2-2 0,-2 4-104,5-4 0,2 3 103,6 2 0,2 1-155,6 2 0,1-3 72,2 4 1,3-4-225,5 0 1,0-5-34,0 1 0,6 0-32,6 3 140,4 0 0,12-3 0,3 0 65,2-6-11,6 8 1,2-5-14,4 3 0,0 2-16,-3-2 1,-7-2-13,-4 2 0,-6-1 12,2 5 1,-3-1-6,-1 1 1,-6 0-205,-1 4 219,-9-4 1,-2 6 7,-5-3-238,0 3 0,-10 5 153,-3 0 1,-9-2-97,-1-2 0,-9 3 59,-2-3 1,-8 1-102,0-1 1,-2 0-3,-2-7 1,1 2-146,4-7 0,6-2-607,9-1 600,7-3 1,7-3-945,8-6 1302,8 1 0,13-20 0,7 3 0</inkml:trace>
  <inkml:trace contextRef="#ctx0" brushRef="#br0" timeOffset="28">6179 10153 8236,'-14'-10'186,"2"2"0,9 2-63,-1 2 982,2 3-364,2-4-394,-5 5 1,4 6 538,-3 6-435,3-1-145,-4 11 0,4 0-39,-3 9 1,3 6-76,1 1 1,0 1-100,0-1 0,0-4-26,0 1 0,5-2-273,2-7 1,5 1-600,3-4 487,3-5 176,5 3 1,-1-12-238,1 3 212,0-4-26,0-1 1,-4-2-95,0-5 0,-1 0-35,1 0 1,2 0-172,-2 0 1,2-5 97,-2-3 0,1-2-84,-5-1 1,0-1 478,-3 1 0,-1-6 0,1-1 0</inkml:trace>
  <inkml:trace contextRef="#ctx0" brushRef="#br0" timeOffset="29">6076 10462 8076,'-13'-6'266,"-2"5"1,15-8 435,0 5 0,9-3-270,6 3 1,7 0-41,1 4 1,2-1-213,9-3 0,-1 2-109,9-6 1,-5 2 47,1-2-170,-8-2-69,3 4 0,-5-5-336,3 4 1,-5-2-475,-7 5-824,-2-5 1754,-6 3 0,-20-6 0,-5 1 0</inkml:trace>
  <inkml:trace contextRef="#ctx0" brushRef="#br0" timeOffset="30">6064 10107 8329,'23'-11'1576,"5"0"-2383,3-1 248,7 1 217,2 4 0,1-1 1321,-3 4-1521,-2 0 550,-2 4 0,1 0-192,3 0 0,-2 6 184,2 6 0,-2-1 0,-2 6 0</inkml:trace>
  <inkml:trace contextRef="#ctx0" brushRef="#br0" timeOffset="31">8075 10050 8249,'6'-11'0,"4"3"-289,-2 1 0,2 0-466,1 0 1,-3-3 885,-1 2 0,-4 2 288,1-2 1,-3 4 22,-1-3 1,-1 0 250,-3 0 1,-2-2 350,-6 5-513,1 0-189,-6 4 0,0-4-62,-6 1 0,-5 0-83,-3 7 1,-2-2-17,-1 6 1,0 0 0,0 3 0,3 0-129,1 1 1,-1 3 25,-3 0 1,5 1-95,2-5 1,4 2-32,4 2-19,3-2 0,6 3-97,2-5 1,3-3 90,5 0 0,10-1-50,5 5 0,12-5 93,7 1 0,0-2-9,4 2 0,-1 2 11,1-2 0,-1 2-59,5 1 1,-5 2 14,1 2 1,-3-1 7,0 5 0,-6-5 78,-2 1 0,-5 3-42,-3 1 1,-3-1-79,-9 1 0,-2-1 54,-5 1 1,-5 1-14,-2-5 0,-10 6 22,-6-2 0,-6-3 73,-9-1 1,1 2-39,-5-2 1,4 0 5,-4-3 0,6-5-431,-2 1 249,7-6 1,-1 7-124,6-5 1,-1 0-246,4-4 0,7-1-126,4-3 0,6 0 676,6-7 0,0 2 0,0-8 0</inkml:trace>
  <inkml:trace contextRef="#ctx0" brushRef="#br0" timeOffset="32">7823 9833 8170,'-5'-26'1029,"-2"-1"-601,2 5 0,-1 10 494,6 4-560,0 6 1,0-1-78,0 11 0,0 4 113,0 11 0,4 6 127,0 6-262,5 4 0,-7 11-212,6-1 0,0 6 345,3-2-606,-8-20 1,0 0 0,8 30 138,-7-28 0,-1-1 1,4 28 73,0-9 1,0-3-315,0-8 1,2-3 124,-5-5 0,3-5-53,-3-2 1,0-3-401,-4-1 532,5-5 0,-4-2-952,3-4 0,-2-1 737,-2 1 322,0-1 0,-11-5 0,-1-1 0</inkml:trace>
  <inkml:trace contextRef="#ctx0" brushRef="#br0" timeOffset="33">8417 9959 8187,'0'-22'-148,"0"3"0,1 4 50,3 8 18,-2-4 0,6 9-182,-4-6 0,1 6 819,-1-2 1100,-3 3-1127,4 1 0,-5 1 14,0 3 0,0 2 200,0 5-236,0 1-267,0 4 0,0 3 144,0 8 0,-3-2-136,-1 6 0,0-1 15,4 5 1,-4-2-101,0-3 0,-4 8-161,0 0 1,2 0-391,-2 0 363,5-7 1,-5 1 18,4-6-415,0-4 266,4-1 48,0-8 0,0 4-193,0-6 235,5-5 1,6-1 38,8-5 0,3 0-103,1 0 1,5 0-117,2 0 1,-1-1-63,2-3 0,-6 3-271,2-3 1,-4-1-982,-4 1 756,2-5-450,-8 8-56,-2-9 1308,0 4 0,-10-6 0,4 1 0</inkml:trace>
  <inkml:trace contextRef="#ctx0" brushRef="#br0" timeOffset="34">8703 10222 8163,'0'-12'170,"0"1"148,0-1 1,0 5-111,0-1-47,0 6 704,0-3-60,0 15 1,-4 4 26,0 12-507,0 4 1,4 3-243,0-3 0,0 7 136,0-3-207,0 3 1,0-4-122,0-3 1,0 3-99,0-2 0,0-3-330,0-2 1,2 2 63,1-1 0,0-6 156,5-5 0,-5-4-1118,5 0 721,0-6 714,3-1 0,5-5 0,2 0 0</inkml:trace>
  <inkml:trace contextRef="#ctx0" brushRef="#br0" timeOffset="35">9057 10199 8088,'-15'-14'744,"-1"2"-372,1-2-162,4 13 0,3-4 117,0 5 1,1 6 66,-5 6 0,1 6 312,0 8 0,-5 4-292,1 4 0,4 0-138,3 0 1,2 1-118,-2-1 0,3-1-152,5-3 1,5-1-122,3-2 172,7-8 0,3 7-619,5-11 425,4-5 1,3-5-75,4-5 0,0 0-89,0 0 1,3-6 35,-3-6 0,-1 0-65,-6-8 1,-4 1 207,0-3 160,0-1-118,-11 0 0,1-1 157,-5-3-186,-6-2 71,3 0 0,-6-8-3,-3 3 1,-6-4-101,-5 0 1,-9 6-142,1-2 0,-13 7 128,-2 0 1,-5 10-165,-3 5 0,2 6-20,2 6 1,8 1 93,7 3 0,8 3-970,4 9 1212,7 1 0,-2 6 0,4 0 0</inkml:trace>
  <inkml:trace contextRef="#ctx0" brushRef="#br0" timeOffset="36">9582 10267 8198,'-5'-22'0,"0"4"1311,-3 3-794,3 7 1,4-1 251,-3 5 355,3 0-377,-14 4-483,7 0 1,-8 7-49,4 4 1,-4 7-25,-3 9 0,2-3 0,2 2 1,6 4-50,1 0 0,6-1-140,-2 2 1,4-5-595,4 5 372,2-6 110,11 3 0,0-6-721,6-3 566,0-3 0,5-6-265,3-2 335,2 2 0,-3-9-38,0 3 1,-3-8 36,4-3 1,-6-3 80,2-2 0,-3-4 22,-1-3 1,-1 0 463,1-4-201,-5 2-115,4-6 0,-8 0 415,5 0-263,-11-5-194,8-2 0,-16-3-170,0-4 0,-12 0 112,-11-1 1,-6 4-161,-9 8 1,-4 3-321,-7 8 1,-8 7 166,24 9 1,1 3 0,-30 6-1141,1 9 1497,13 3 0,-3 12 0,13 1 0,2 4 0</inkml:trace>
  <inkml:trace contextRef="#ctx0" brushRef="#br0" timeOffset="37">10873 10062 8329,'-12'0'-77,"1"-5"77,-1-3-454,1 3 241,0-5 1,3 9 726,0-3 410,6 3 0,-3 2 100,5 3-641,0 2 0,0 12 180,0 5-152,0-1-151,0 16-106,5-2 0,-3 8 81,6-2 1,-2 1-24,2-5 1,2 1-149,-2-5 1,-2-4 34,2 1 0,-1-6-215,5 2 0,-5-4-1138,1-4 872,0-3 1,3-4 37,0-1 1,1-5-515,-1-2 290,1-3 0,-5-1-552,1 0 0,-6-5 205,2-2 915,-3-3 0,-6-7 0,-1-1 0</inkml:trace>
  <inkml:trace contextRef="#ctx0" brushRef="#br0" timeOffset="38">10781 10393 8264,'12'-6'863,"-1"1"-435,1 5 0,4 0 411,3 0-505,3 0 0,6 0-220,2 0-60,3 0 0,6 0 26,3 0 0,-4 0 114,-3 0 0,-2-2-496,-7-2 0,-3 3 236,-4-3 0,-5-1-748,1 2 0,-6-5 22,-1 4 1,-6-5 791,2 2 0,-8-4 0,-2 0 0</inkml:trace>
  <inkml:trace contextRef="#ctx0" brushRef="#br0" timeOffset="39">10793 10096 8309,'5'-6'703,"1"-4"0,12 4-505,5-1 1,10 2-213,9 5 1,3-4 204,5 0 1,-3-1-71,2 1 0,-3 2-963,-4-6 955,-3 1 1,-5-1 127,1 0 1,-1 4 11,0-3-144,-5 4 1,2-6-32,-8 6 1,-3-5-41,-9 4 1,-3-1 305,0 1-113,-6 3 1,2-4 375,-8 5 1,2 0-217,-6 0-220,5 5-42,-7 1 1,8 6 29,-6-1 1,6 6-50,-2 2 1,3 6-134,1 2 1,0 6 221,0 1 0,0 2-15,0 5 1,3 0-85,1 1 1,0-1-54,-4-3 0,0-7-211,0 4-47,0-9 256,0-3 0,1-3-264,3-4 281,-3-1-259,4-9-356,-5 4-582,0-3-1139,0-1 1930,0-1 1,11-15-1,1-3 1</inkml:trace>
  <inkml:trace contextRef="#ctx0" brushRef="#br0" timeOffset="40">11741 10085 8049,'-2'-16'583,"-1"1"1,1 4 150,-2 3-177,3 6-48,1-3-14,0 15-206,0-3-58,0 15 1,0-4 57,0 4 1,0 8-88,0 4 1,0 1 0,0 7 0,0-5-125,0 1 0,4 0-190,0-3 0,0-4-85,-4-8 1,3-1-303,1-3 1,1-7-193,-1-4 321,-3 0-605,4-2-11,-5-1 0,4-6 246,0-3 740,0-2 0,-4-6 0,0 1 0</inkml:trace>
  <inkml:trace contextRef="#ctx0" brushRef="#br0" timeOffset="41">11718 10039 8050,'1'-15'-2,"3"-1"0,2 3-62,6 5 0,-1-1 981,0 5-609,6-5 1,-3 8 36,5-3 271,0-2-269,4 5-49,0-4 0,3 5 46,1 0 0,0 1-216,-5 3 1,1 2-150,0 5 0,-5 6 45,-3 2 1,-7-1-144,-4 1 0,-3 4-281,-1 3 285,0 1 0,-10 1-27,-6 2 1,-5 3 51,-6 2 89,-2-1 1,-4-5 96,3-2 1,2-3-20,5-1 0,4-2 210,0-2 1,9 1-61,-2-4 0,8-1-90,1-4 1,1 1 28,2-1-87,5 1 1,3-2 7,7-3 1,3 2 25,5-5 1,4 0-206,-1-4 1,5 0 27,-5 0 0,2 0-454,-1 0 0,-4 0-81,0 0 0,-2 0-320,-6 0 1,2-1 918,-2-3 0,-2-3 0,3-4 0</inkml:trace>
  <inkml:trace contextRef="#ctx0" brushRef="#br0" timeOffset="42">12529 10039 8019,'-8'-15'145,"0"-1"0,-3 1 384,7 4-180,0 4 1,-1-1 443,-2 4 0,-3 0-419,-2 4 0,-4 0-17,-3 0 0,-3 0-152,-1 0 0,2 1-2,2 3 0,-3 6-98,3 5 1,3 6 109,0-2 1,7-1-276,2 1 68,4 0 1,-2 2-244,5-2 190,0 3 0,5-8-48,3 5 0,7-5-68,4 1 1,3 1 49,1 0 0,1-1-101,2-4 0,2 0 108,3-4 1,2 3-8,-3-2 0,-2 1-18,-1-2 46,-3 4 36,-1-5 1,-2 1-69,-2 1 20,3 0 92,-15-2 0,9 4-9,-9-2 1,-2 2 10,-1 1 1,-3 2 123,-1 2 0,-5-2-118,-2 2 1,-10 2 11,-6-2 0,-6 4-196,-9-4 13,-2 6-121,-6-9 1,4 5-113,0-6 0,12 1-50,3-1 1,8-3-984,8-1 1432,4-4 0,-3 7 0,4-4 0</inkml:trace>
  <inkml:trace contextRef="#ctx0" brushRef="#br0" timeOffset="43">12871 10085 8062,'0'-12'1825,"0"1"-1551,0-1-379,5 6 0,-2 2 353,5 8 0,-5 4 454,5 7 0,-4 0 160,3 8-436,-4-3-161,7 13 0,-5-2 276,3 7-160,-3-8-344,0 13 1,-4-13-154,3 4 1,1-1 39,-1-7 1,1 1-315,-1-4 0,-2-4-822,6 0 582,-6-10 172,4 6-1001,-1-9 633,-4 1-133,4-2 959,-5-5 0,5-5 0,1-2 0</inkml:trace>
  <inkml:trace contextRef="#ctx0" brushRef="#br0" timeOffset="44">12620 10130 7983,'17'-5'0,"2"-1"0,7-6 1351,8 1-2379,2 5 1469,14-4 0,-7 4 361,10-1 1,0-3-298,4 2 0,-6 2 147,-5-2 0,-7 2-444,-8-2 1,-2-1-1391,-3 5 1182,4 1 0,9-2 0,2-2 0</inkml:trace>
  <inkml:trace contextRef="#ctx0" brushRef="#br0" timeOffset="45">3792 4751 8088,'0'-11'-330,"0"-1"274,0 1 0,0 3 369,0 1 0,0 3-55,0-4 0,0 4 173,0-3 1,0 3 360,0-4-416,0 1 1,0-1-171,0 0 0,0 5 264,0-5-246,0 6 0,-2-4 276,-1 6-410,-4-5 1,-5 4 139,-4-3 0,4 7-158,-4 1 0,-1 3 24,-2-3 0,-3 5-53,-1-1 1,0 2-61,1 1 0,-1 4 91,0 1 1,4 4-77,0-1 1,5 3 67,-1 0 1,-1 1-79,5 0 1,-3 0 84,6 0 0,3 3-165,2 1 0,-3 3 30,3-3 1,-1 4 37,4-5 1,5 0 189,3-7 1,7-3-92,4-4 0,11-5 149,5 1 0,6-6-102,1 2 1,1-8-55,-1-3 1,1-7 35,-5-1 0,-5-2-133,-6 2 0,-8 2-7,-4-2 0,-3 2-216,-5 2-644,4-1 1,-15 6 441,0 2 0,-10 8 454,-5 4 0,-3 7 0,0 3 0</inkml:trace>
  <inkml:trace contextRef="#ctx0" brushRef="#br0" timeOffset="46">3689 7104 8120,'-6'-5'-367,"-1"0"245,3-3 326,3-2 1,-5 7 339,2-4 1,1 4 414,-4-1-598,-1 3 1,-7-3 49,0 0 1,-2 1-159,2 3 1,1 5-35,-5 2 1,0 4 18,-4 0 1,0 2-158,1 2 1,-1 3 114,0 4 1,0 1-140,0 0 0,0 4 25,0-1 0,2 6-130,2-1 1,2 2-27,6 1 0,1-4 62,2 1 0,3-6-35,5 2 0,1-1 112,3-3 0,3 3-161,4-7 0,5-3 71,3-1 1,7-2 138,1-1 1,0-6-101,0-2 0,-2-3 4,6-1 1,-6 0-196,2 0 1,1-4 132,-1 0 0,2-5-153,-6 2 0,2-2 55,-6 1 1,-3-1-1365,0 6-161,-4-6 1667,0 8 0,-6-10 0,-1 5 0</inkml:trace>
  <inkml:trace contextRef="#ctx0" brushRef="#br0" timeOffset="47">3917 7070 8068,'0'-8'-186,"0"0"253,0 6 378,0-8 1,0 7 550,0-5-34,0 6-538,0-3 0,-1 1 195,-3 0-75,3 0-311,-9 4 1,5 5 3,-3 3 1,-1 2-5,5 2 1,-3-1-128,3 1 0,-5 4 60,2 3 1,0-2-212,0-2 0,0 3-169,0 1 1,-2-2 176,5 2 1,0-5-204,4 2 0,1-4 120,3 0 0,3-2-48,4-3 1,2-1 133,2-6 1,1 0-203,3 0 1,3-6-103,-3-1 0,3-5-77,0-3 1,-4 6 414,-3-2 0,3 2 0,0-2 0</inkml:trace>
  <inkml:trace contextRef="#ctx0" brushRef="#br0" timeOffset="48">7070 3700 8257,'0'-11'-433,"3"0"201,1-1 748,0 6 741,-4-4-826,0 3 0,-1 0 366,-3-1-492,-2 5 0,-10-2-56,1 5 0,-1 0-21,0 0 1,-1 2 17,-6 1 0,1 1-32,3 8 1,-2-3-19,2 6 0,-2 3-97,2 1 0,-1 2 54,5 2 1,3 0-152,5 0 1,4 0 90,-1-1 0,4-3-209,4 0 1,4 1 18,7 2 80,-2-4 1,8 0 34,-2-3 1,3-6 30,1 2 1,3-3-40,1 0 0,3-3 37,-3-5 1,0 0-455,-4 0 1,-2 0-294,-2 0 1,-2 0-1501,-6 0 2200,0 0 0,-4 0 0,-2 0 0</inkml:trace>
  <inkml:trace contextRef="#ctx0" brushRef="#br0" timeOffset="49">6715 5688 8219,'-3'-12'-95,"-1"1"0,0 3 112,4 1 262,-5 4 0,2-6 342,-4 5 1,-1-3-207,-3 3 1,-1-4 1,1 4 1,-6 1 8,-2 3-240,-2 0 1,-6 1-11,1 3 1,-5 2 86,4 5 1,-3 2-155,3 2 1,-1-1 123,2 5 0,0 0-222,-4 4 0,5 1 84,-2 3 0,3-2-79,1 6 0,5-1-58,3 5 0,4-2-35,3-3 0,4 2-51,8-6 0,4 1 50,7-4 0,-1-2-25,5-1 1,0 0 50,4-5 0,-1-1-141,1-6 1,0-2 52,0-2 0,4-3-91,-1 3 0,5-4-106,-5-4 1,5 1-94,-4-4 1,3 1-516,-3-2 1,-5-2 389,-3 2 1,-5 2 554,2-2 0,-4 1 0,0-5 0</inkml:trace>
  <inkml:trace contextRef="#ctx0" brushRef="#br0" timeOffset="50">6932 5608 8196,'0'-13'50,"0"-2"0,0 2-50,0-2 147,0 2 0,0 2 181,0-1 1,0 5 1241,0-1-412,-5 6-766,-1-4 1,-5 8-226,-1 2 0,5 2 110,-1 5 1,0 6-73,-3 2 1,1 2 40,2 2 1,-2 0-118,2 0 1,2 0-57,-2 0 1,6-1-124,-2 1 0,4-5-193,4-3 1,2-2 128,6-2 0,4-4-148,3-3 1,3-3 106,1-1 1,-1-5-592,1-3 1,0-1 123,0 2 622,-5-4 0,-2 5 0,-4-5 0</inkml:trace>
  <inkml:trace contextRef="#ctx0" brushRef="#br0" timeOffset="51">3689 12323 8320,'0'-11'0,"0"-1"408,0 1 1,0-1 237,0 1-443,0 0 249,0-1-64,0 1 302,0-1-216,-5 1-62,4 5 1,-10-3-76,4 5 0,-3 0-108,-2 4 1,-4 0 31,-3 0 1,1 6-58,-1 6 0,-4 4-109,-4 7 0,2 5 110,6 3-195,-3 2 27,10 6 1,-9-4-178,6 3 0,1-1 80,7 1 1,2-6-172,5 2 0,1-3 161,3-1 0,7-6-56,8-5 0,8-6 61,3-2 0,6-4-137,6-7 1,-4 0-723,7 0 602,-7-5 1,6-2-1684,-6-4 1907,-5 5 1,-5-4 0,-6 3 0</inkml:trace>
  <inkml:trace contextRef="#ctx0" brushRef="#br0" timeOffset="52">3883 14653 8033,'0'-11'86,"0"-1"0,-4 5 374,0-1-321,1 0 1,-1-3 85,0-1 1,-5 5 39,2-1 0,0 6-12,0-2 0,-2 3-29,-7 1 0,3 1-59,-7 3 0,-2 2 31,-5 5 0,-5 2-90,2 2 1,-7 3 19,-1 5 1,1 4-54,7-1 0,1 6 57,2-2 1,7 0-123,-3 0 1,7-3 60,1 3 0,8-3-147,3 3 1,3-3 9,1 3 1,2-5 132,6-3 0,1 0-239,10-7 0,1-5 9,7-6 1,6-3 98,5-1 0,4-5 6,-4-2 1,-2-3-102,-5-2 1,1 1 106,-6-1 1,-4 5-1,-7-1 0,0 0-659,-3-3 278,2 5 183,-8-4 252,0 8 0,-1-8 0,-5 4 0</inkml:trace>
  <inkml:trace contextRef="#ctx0" brushRef="#br0" timeOffset="53">4146 14562 8154,'0'-18'249,"0"1"71,0 6 1,0 3 93,0 1-29,0-1 94,0-3 1,-1 4-149,-3 4 1,1 1 120,-4 2-210,-6 0-34,0 5 0,-5 5 60,3 6 0,1 4-85,-5-1 1,5 6 14,-1 2 0,6 0-19,1-4 0,6-2-147,-2-2 0,3 3-328,1-3 231,0-3 33,5 1 0,3-6-263,7 1 0,-1-5 88,5 1 0,0-6-37,4 2 1,0-3-195,-1-1 1,1-1-356,0-3 1,-1-1 792,-3-2 0,2-3 0,-3 3 0</inkml:trace>
  <inkml:trace contextRef="#ctx0" brushRef="#br0" timeOffset="54">6715 11546 8265,'0'-11'-992,"-3"3"744,-1 1 0,0-1-163,4-3 435,0-1 1,-4 5 116,0-1 0,-1 1 123,2-5 91,1 1 1,-7-1-136,6 1 1,-6 1 113,1 2 1,2-1-134,-2 5 1,1-3 182,-5 3 1,4-4 161,1 5-241,-1-1 1,-3 4 54,-1 0 1,-3 0-79,0 0 0,-2 5 30,2 2 0,-1 5-40,-3 3 0,-2 3-57,6 5 0,0 1 38,4 2 0,-3 4-177,2 4 1,-1 0-14,10 0 1,-1 1-179,4-1 1,0-1 20,0-3 0,1-2 140,3-5 1,7-1-250,8-3 1,5-4 31,7-7 0,3-3-61,8-5 0,2 0 72,-2 0 0,2-5-447,-3-3 0,-3-2-197,-7-2 1,-4 5 803,-8-1 0,-3 1 0,-4-5 0</inkml:trace>
  <inkml:trace contextRef="#ctx0" brushRef="#br0" timeOffset="55">6430 13225 8247,'0'-11'0,"0"3"-290,0 1 193,0-1 518,0-3 1,-1 1 267,-3 2 166,3-2-349,-10 3-202,10 1 0,-9 1-49,2 5 1,-2 0-44,-1 0 1,-4 5-17,-1 3 1,-4 7 22,1 4 0,-6 3-94,-2 0 1,-5 2-73,2 3-680,-3-3 713,4 9 1,1-7-140,5 4 0,5-3 126,3 3 0,7-3-178,4 3 0,3-1 118,1 2 0,3-3-188,4-5 1,4 0 83,11-1 1,2-5 277,7-6 1,6-1-377,-3-6 127,3 0 27,-3-4 1,-5 0-388,-2 0 177,2 0-75,-5-5 0,3 2-195,-8-4 1,1 3-105,-5-4 0,4 2 619,-3-2 0,-1-2 0,-4 4 0</inkml:trace>
  <inkml:trace contextRef="#ctx0" brushRef="#br0" timeOffset="56">6795 13134 8125,'0'-11'0,"0"-1"185,-5 1 86,4-1 1,-5 2 389,2 3 183,3-4-496,-10 10-109,10-4 180,-9 5-148,4 0-32,-6 5-118,1 1 1,-1 6 89,1-1 1,0 2-31,-1 2 1,5 3-116,-1 5 0,2-4 39,-2 0 1,3-4-146,5 4 0,0-5-217,0 1 203,5-2 1,5-2 122,5 1-544,6-6 268,-4-1 28,6-5 1,-1 0-156,-3 0 0,1-1 35,-5-3 299,1 3 0,-5-9 0,1 3 0</inkml:trace>
  <inkml:trace contextRef="#ctx0" brushRef="#br0" timeOffset="57">3929 4831 8127,'0'-11'897,"0"3"-281,0 0-142,0 6-120,0-8-152,0 8 1,1-3 59,3 5 1,-3 2-36,3 1 0,-3 4 15,-1 4 1,1 2-33,3 2 0,-2 3-112,1 5 1,-1-4 91,-2 0 0,0 0-261,0 4 1,0-2-120,0-2 0,0 2-176,0-6 1,3 0-427,1-4 0,1-3 377,-1 0 415,-3-6 0,10 3 0,-5-5 0</inkml:trace>
  <inkml:trace contextRef="#ctx0" brushRef="#br0" timeOffset="58">3849 7595 7933,'-7'-5'-126,"2"4"190,5-5 169,0 6 0,0 6 311,0 1 1,0 3-126,0 2 0,0-1-101,0 1 1,0 0-136,0 3 0,2-1 31,1 5 0,-1-5-173,2 2 147,-3-4 1,0 1-174,3 2 0,-3-2 95,4 3-768,-5-4 240,0-1-719,5 1 0,-2-2 1137,4-3 0,-4-1 0,2-6 0</inkml:trace>
  <inkml:trace contextRef="#ctx0" brushRef="#br0" timeOffset="59">7252 3940 8120,'-6'-11'-997,"1"-1"988,5 1 0,0 3 187,0 1 0,0 3 275,0-4-249,5 6 1,-3-7-17,6 5 0,-5-1-57,0 1 0,4 3-85,0-3 0,0 3 85,0 1 1,-3 0-145,4 0 0,-4 1 136,3 3 0,-4 2-97,1 6 0,1-1 2,-2 1 0,1-1-77,-4 0 1,0 6 25,0 2 1,0 2 67,0 2 0,-4-1-115,1-3 0,-6 1 99,1-5 1,3 4-131,1-3 132,-2-1 91,5-4-27,-4-4-41,5-2 1,5-5 97,2 0 1,3 0-114,2 0 0,-1-4 41,1 0 1,3-3-19,0 3 0,4-4-309,-4 4 1,1 1 104,-5 3 1,0 0 141,1 0 0,-1 10 0,1 2 0</inkml:trace>
  <inkml:trace contextRef="#ctx0" brushRef="#br0" timeOffset="60">6738 6110 8035,'-6'-5'-860,"0"3"640,2-6 414,3 5 1,-5-3 534,6 2-428,0 3 0,2-8-149,2 5 0,-2 0 8,6 4 0,-4-1-96,3-3 0,-3 3 98,4-3 1,-5 3-110,5 1 0,-4 1 46,3 3 0,-4-1 70,1 4-178,2 1 0,-3 3 108,4 1 0,-4-1-45,1 1 0,-3-1 30,-1 0 0,0 5-119,0-1 0,0 0 114,0-3 1,0 3-86,0 0 0,0 0 13,0-3 1,-4-1-10,0 0 1,-1 1-37,1-1 0,3 1 67,-3-1 1,3-3-1,1-1-12,0 1 0,0 3 30,0 1 1,0-5-22,0 1 1,1-2 127,3 2 0,2-2-22,6-2 1,3-3 63,0 3 0,7-4-18,1-4 0,1-2-75,6-5 0,1-1-383,3 1 1,-5-1 132,-2 1 0,-4 5 147,-4 2 0,2-2 0,-3-1 0</inkml:trace>
  <inkml:trace contextRef="#ctx0" brushRef="#br0" timeOffset="61">3780 12563 8067,'0'-8'0,"0"1"0,0 3-159,0-4 1,0 4 238,0-3 0,2 4 384,1 0 0,0-4-15,5 0 1,-5 2-169,5 1 0,-4-1-94,3 1 0,-3-4 266,4 4-244,-1 1 91,5 3 73,-1 0-246,1 0 1,-2 5-146,-3 2 1,-1 3-30,-6 2 1,3-1 101,1 1 1,0 3-107,-4 0 0,-1 5 83,-3-1 1,1-1-117,-4 1 1,3-3 11,-4 3 0,4-4 42,-3 4 0,3-7-11,-4 0 0,6-1-255,-2-3 239,3-3 3,1 5 160,0-9 0,1 5-125,3-6 0,2 0 81,6 0 1,-1 0-141,1 0 1,-1 0-137,0 0 0,0-2 13,-4-2 1,3 3 200,-2-3 0,2-2 0,1 0 0</inkml:trace>
  <inkml:trace contextRef="#ctx0" brushRef="#br0" timeOffset="62">3872 15064 8114,'-7'0'-840,"2"-5"1235,0 4 967,4-9-977,-4 3 0,5 0 140,0-1-336,5 0 1,1-2 31,6 3 0,-5-2-176,1 5 74,0-5 0,3 8-59,0-3 0,-3 3-19,0 1 0,-5 0-148,5 0 0,-5 5-51,0 2 1,2 4 137,-1 0 0,0 2-46,-4 2 0,-4-1 38,0 5 1,-4-1-29,0 1 1,2 1 54,-2-5 0,0 2-2,-3-2 1,0-1-15,-1 5 1,4-5-28,1 1 27,-1-2 0,2-2 5,2 1 186,3-6-177,1 4 1,1-9 238,3 3 0,2-2-73,6-2 1,-1 0-57,1 0 0,-1 0 44,0 0 0,2 0 25,2 0 0,-2-4-128,2 0 0,-2 0 65,-2 4 0,-3 0-854,0 0 376,-6 0-1860,3 0 2225,-5 5 0,-10 2 0,-3 4 0</inkml:trace>
  <inkml:trace contextRef="#ctx0" brushRef="#br0" timeOffset="63">6898 11695 8151,'0'-11'0,"-4"3"-40,1 0 0,-1 5 80,4-5 557,0 5 0,0-3 342,0 2-558,0 3 0,0-3-140,0 8 1,0-2 48,0 6 1,0 4-88,0 3 0,0 5-78,0-1 1,0-1-556,0 1 0,0 0 277,0 4 0,0 0 153,0-1 0,5 1 0,1 0 0</inkml:trace>
  <inkml:trace contextRef="#ctx0" brushRef="#br0" timeOffset="64">6647 13637 8208,'-5'-12'29,"4"1"309,-4-1 1,5 5 597,0-1-93,0 5-556,0-2 0,0 7-62,0 1 1,0 5 31,0 7 0,0-1-228,0 5 0,0 0 143,0 4 0,3 4-481,1-1 1,0-1 191,-4-3 0,1-3-808,3 4 925,-3 0 0,9-5 0,-3 5 0</inkml:trace>
  <inkml:trace contextRef="#ctx0" brushRef="#br1" timeOffset="65">15190 11524 8583,'0'-8'0,"0"0"579,0 6 1,0-4 337,0 2-675,0 2 174,0-3-362,5 10 0,-4 6 104,3 4 1,1 1 68,-1 0 0,1 1-204,-1 6 0,-2 1 76,6 3 0,-4 2-86,3 5 0,0 1 122,0-1 0,3 0 6,-2 0 1,2 1-66,2-1 1,3-1-15,0-3 0,1 3-43,0-2 0,-2 2 51,5 1 0,-5 0-2,1 1 1,-2-1-30,-2 0 0,0-3-112,1-1 1,-1-5 104,1 2 1,-1 1-134,1-1 1,-1-1 17,0-3 0,-3 0 37,0 0 0,-5 0-36,5 0 1,-4-2 95,3-2 0,-4 3-95,1-3 0,-2-1 74,2 1 0,-3-4-56,3 4 0,-3-5 45,-1 1 1,4-6 11,0-2 0,1-3 22,-1 4-2,-3-6 0,4 5 36,-5-3-57,5-3 25,-3 4-14,8-5 1,-9-1-47,3-3 47,-3-2 0,-1-6-39,0 1 0,0-5-48,0 1 0,1-5 69,3 1 1,-2-3-128,1-1 0,2-1 105,-1-2 1,5 2-30,-1-3 1,-2-1 21,2 1 1,-1-3 75,5 3 1,-5-4-51,1 0 1,0-2 0,3-1 1,-3-7 26,-1-4 0,1-1 102,3-4 0,4 0-321,1 0 1,4-3 223,-1 3 0,3-4-17,0 0 1,1 0 13,0 1 0,-1 6-28,-3 5 1,-3 10 31,-4 2 0,-1 5-2,0 6 0,-4 3 89,-3 5 238,2-1-181,-5 6-63,4-4 64,-5 8 1,2-7-72,1 6-281,-1-1 183,3-1-33,-5 4-282,0-10 238,0 10 0,0-3-650,0 8 1,0-1 3,0 4 729,-5 1 0,-2 3 0,-4 1 0</inkml:trace>
  <inkml:trace contextRef="#ctx0" brushRef="#br1" timeOffset="66">23196 14642 8329,'7'-12'-232,"1"1"1,-5-1-246,0 1 1,0-1 368,1 1 181,-3 0 0,4-2 92,-5-2 1,0 6 128,0-3 1,-4 3-40,0-2 1,1 3 67,3 1 317,0-1-201,0 2 132,0-4-394,0 8 1,0-1-21,0 6 0,3 0 9,1 5 1,0 4-8,-4 7 1,0 3-138,0 1 0,-4 5 150,0 2 0,-4 3-223,0 1 0,-6 1 34,-1-1 0,-4 4 117,3 0 1,-3 1-182,4-1 0,-1 1-329,0 6 1,8-5 303,-4 5 1,3-7 45,-2 0 0,-1-3-20,1-5 0,3 2 35,1-6 1,3-3 83,-4-4 1,5-3-63,-5 3 0,4-5 79,-3 1-7,4-3-270,-2 0 1,4-6 74,-3-2-244,3-3-44,-4-1 1,5-1 66,0-3 1,3 2-261,1-6 0,1 0 627,-1-3 0,2-5 0,6-2 0</inkml:trace>
  <inkml:trace contextRef="#ctx0" brushRef="#br1" timeOffset="67">23230 14516 8329,'-11'-23'0,"4"5"225,3 3 1,-1 6 291,2 2-1,-1-1 187,4-3-266,5 4 1,-3-2-156,6 6 1,-4-1 9,3 4 0,2 5-18,7 2 1,-3 9-16,7 3 1,-5 4-116,4 3 0,-5 3 50,1 6 1,-2 3-151,-2 0 1,1 5 75,-1-1 0,0-2-268,1 2 0,-5 0-51,1 4 1,-4-2 130,3-2 1,0 1-29,0-5 1,4-1 61,-4-6 0,2-1-21,-1-7 1,2 2 63,-3-6 1,4-1 0,0 1 0,-3-5 37,-1 1 1,0-2 17,0-2 1,2-3-262,-5 0 1,1-2 80,-1 2-71,-3 2 1,4-8 4,-5 6-1197,0-6 31,0 3 874,0-5 0,-5-5 1,-1-1-1</inkml:trace>
  <inkml:trace contextRef="#ctx0" brushRef="#br1" timeOffset="68">22922 15121 8329,'-7'-11'-104,"11"3"51,8 1 1,3 3 953,0-4 1,3 6-281,5-2 0,6 3-306,5 1 0,7-2-40,8-2 1,-2 3-82,3-3 0,-5 3-87,-3 1 1,-2 1-225,-6 3 0,-5-3-60,-2 3 1,-3 1-458,-1-1 1,-4 1-1477,0-1 2110,-5-3 0,7 4 0,-3-5 0</inkml:trace>
  <inkml:trace contextRef="#ctx0" brushRef="#br1" timeOffset="69">23927 14402 7858,'0'-12'-1060,"0"5"984,0-1 884,0 0-428,0-3 1,-2 0-149,-1-1 1,0 5-47,-5-1 1,5 2 31,-5-2 0,4-2-153,-3 2 81,-1-2 0,-3-1 13,-1-1 0,1 2-13,-1 2 0,1-2-14,0 3 0,-5-3-45,1-2 1,-7 5 46,0-1 0,-2 2-148,-7-2 0,-1-1 115,-6 5 0,5-5 23,-5 2 1,9 0 65,-5 0 1,5 0 26,-6 0 1,4-2-140,-7 5 1,-3 0 11,-1 4 1,3 2-69,1 1 1,-2 4 103,2 4 0,4 1-37,3-1 0,6 4-2,-2 0 1,2 6-24,-2-2 0,2 2-8,-5 2 0,-1 4 7,-3 0 0,-5 3-29,-3-3 1,2 3 55,2-3 0,4 4-62,4 0 0,2 2 34,5 1 1,5-1-172,3-2 0,6 0 165,1-4 1,4 5-12,-3-2 0,3-2 48,-4-1 0,5-2 112,-5 2 0,5-3-78,0 3 1,-2-2 22,1 2 1,-4-2-142,4 5 0,-3-3 88,3 4 0,0-5-71,4 5 1,0-6 74,0 2 0,4-3-225,0-1 1,5-1 33,-2 1 1,3 0 36,2 0 1,-1-1 16,1-3 0,-1 1-103,1-5 1,-1 4 125,0-4 1,1 4-8,-1-3 1,1 0 14,-1-1 1,4-1-19,1 5 1,4-1 51,-1 1 1,-1 1-98,1-4 0,0 0-2,4-1 0,-1-2-6,1 2 1,0-6-13,0-1 1,-2-2 53,-2 2 1,7-3-13,-3-5 1,2 4-47,-2-1 0,0 1 97,0-4 0,1 4 29,2 0 0,0 0-84,4-4 1,1 0 14,3 0 0,-1 0-31,-3 0 1,-2 0-115,-5 0 0,0 0 254,0 0 0,-2 0-126,-2 0 0,2 0 41,-6 0 0,4-4-48,-4 0 1,4-4 92,-4 5 1,6-6-27,-2 1 0,2-2 4,2-1 1,1-2-40,3-2 0,-2 1 20,6-5 1,-6 3-127,2-3 0,1 4 106,-2-4 1,0 4-47,-7-4 1,2 1 30,-2-1 1,-2-1 33,-2 5 0,2-4 2,-2 3 1,0-4 19,-3 1 0,0 1 20,3-1 0,-2 0 15,2-4 1,2 3-15,-2-3 1,5 3-25,-1-7 0,-1-1-6,1 2 1,-4-5 61,5 5 1,-7-5 2,3 4 1,-4-1-37,0 2 1,-6 4 4,-2-4 0,-3 8-14,-1-5 0,0 3 14,0-3 0,-5 0-34,-2 0 1,-4-3 29,0-1 0,1-5 13,2 2 0,-2-5-46,2-3 0,2 3-7,-2-3 0,5 1 9,-5-1 1,0 6-1,-3-2 1,-2 2-58,-2-2 0,-3 3-153,-5 1 0,3 8-251,-3 0 1,-1 6 167,-6 1 1,-8 8-1838,0 3 2126,-5 2 0,-13 13 0,-3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32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5996 7229 8249,'0'-6'-783,"0"1"1664,0 5-445,-5 0-214,4 5 1,-6 0-38,3 3 0,3 2-50,-3-2 0,3-1-8,1 5 0,0-4-6,0 8 0,0 1-58,0 2 1,0 3 98,0 1 1,0 1-172,0 3 0,0-3 129,0 2 1,0-1-70,0-3 0,0 1 51,0 0 1,0-4-58,0 0 0,0-1-60,0 1 0,0 1 101,0-5 1,4 4-164,0-3 0,0-1 209,-4-4-297,0 1 157,0-1-903,0 1 149,0-6-166,0-1 441,-6-5 487,0 0 0,-5 0 0,-1 0 0</inkml:trace>
  <inkml:trace contextRef="#ctx0" brushRef="#br0" timeOffset="1">5745 8052 7983,'5'-7'-474,"2"4"1,4-3 807,0 3 0,0-1 97,1 4 1,-1-4-132,1 0 1,0-1-68,4 1 0,-2 3-1,5-3 0,0 3-207,3 1 1,1-4 103,0 0 1,4-3-135,-1 3 0,6-4-44,-1 5 1,0-6-45,0 1 0,0 2-213,-4-2 1,0 2 164,-4-2 1,-2-1-72,-2 5 1,-2 1-110,-6 3-725,1 0 479,-6 0 567,-1 0 0,-5 10 0,0 3 0</inkml:trace>
  <inkml:trace contextRef="#ctx0" brushRef="#br0" timeOffset="2">5939 8303 8145,'-6'0'-530,"0"0"894,6 0 0,6-5-148,1-3 1,-1 2 230,2-2 1,1 1-228,6-5 0,2 5-90,2-1 1,2 2-91,-2-2 1,2-2 68,-2 2 0,1 3 16,-5 1 30,0 3 27,-3 1-279,-1 0 0,1 0 30,-1 5 0,-5-2-102,-2 4 212,-2 1 1,-1 3-122,3 1 1,-3-5 100,3 1 1,-3 0-133,-1 3 114,0 1 0,-1-1-22,-3 0 1,3-3 18,-3 0 1,1-6 6,-1 2 246,3 2-240,-4-4 125,5 8-114,0-9 0,0 5-40,0-2 0,1-3 46,3 3 1,3-1-34,4 1 1,0-3-2,1 3 1,0-2-8,4 2 1,-2-1 7,5 4 1,-4-4 7,4 0 1,-5 4-14,1 0 0,-2 4 15,-2 0 0,1-1-57,-1-2 0,-1 6 55,-2-3 0,1 3-64,-5-2 1,-1 3 52,-3 0 1,-5 4-6,-2-4 1,-7 6 105,-2-2 1,-5 1-104,-2-1 0,-1 1 203,-6-5 1,2 2-58,-7-2 0,4-2 52,-7 2 1,2-7-55,2-4 1,5-3-41,2-1 0,4-1-289,4-3 1,8-3-360,7-4 0,3-2-71,1-2 0,5 2 269,2-2 1,8 1 351,4-1 0,8 2 0,2-3 0</inkml:trace>
  <inkml:trace contextRef="#ctx0" brushRef="#br0" timeOffset="3">6967 7880 8096,'-12'-5'-1489,"6"4"890,1-4 599,5 5 0,1 0 0,3 0 0,-2 0 0,6 0 0,0-1 0,3-3 0,6 3 0,-5-15 0,5 4 0</inkml:trace>
  <inkml:trace contextRef="#ctx0" brushRef="#br0" timeOffset="4">7481 7629 8084,'-12'0'-378,"1"0"1,1 5 481,2 3 0,-2 2 329,2 1 1,-2 2-193,-1 2 0,2 3 105,-3 5 0,5 5-183,-5 2-48,1 3 0,6 0-33,-3-2 1,3 0 85,5-4 1,0-4-148,0-4 0,3-4 83,4 4 1,2-9-145,10 2 1,5-7 64,7 3 1,2-6-127,1 2 1,4-3 25,0-1 1,0-1-85,-3-3 1,-1-4 101,0-7 1,-5 3 53,-2-4 1,-7-1-62,-1-3 0,-1 1 32,1-3 0,-2 0 37,-6-8 1,-3-1-31,-1-3 0,-4 0 79,1-1 1,-8 1-74,-4 0 1,-7 3 7,-4 1 0,-4 6 77,-4 1 1,-7 5 2,-8 7 1,-3 4-65,-5 4 0,4 1 8,1 2 0,4 4-406,7 0 0,10 5 49,5-2 344,5 4 0,2 0 0,1 0 0</inkml:trace>
  <inkml:trace contextRef="#ctx0" brushRef="#br0" timeOffset="5">8554 7618 8075,'-6'0'-453,"1"5"1,4 1 506,-3 6 1,2-1 326,-1 0 0,1 1-201,2-1 1,0 2 57,0 2 0,0-1-58,0 5-98,0-5 1,0 6 52,0-4 1,0 3-24,0-4 0,0 4-74,0-4 0,0 0 102,0-3 0,0-1-456,0 1 139,0-1-311,0 1 0,-1-6-38,-3-2 0,2 1 526,-6-1 0,1-1 0,-5-3 0</inkml:trace>
  <inkml:trace contextRef="#ctx0" brushRef="#br0" timeOffset="6">8314 7915 8031,'0'-8'341,"0"0"1,2 6-114,1-2 0,4-1-62,4 1 0,6-5 15,2 2 1,2 0-1,2 0 1,5-1-177,3-3 1,2 3 69,1 0 0,-4 2-197,1-1 0,-7-2 134,-1 5 1,-2-4-1371,-6 4 1358,1 1 0,0-2 0,2-2 0</inkml:trace>
  <inkml:trace contextRef="#ctx0" brushRef="#br0" timeOffset="7">9411 7138 7753,'0'8'740,"0"-1"1,0 1-562,0 3 1,0 2-70,0 2 1,0-1-271,0 5 122,0 0 0,0 0-93,0 0 0,4-1 125,-1 1 0,5 1-466,-4-4 0,1 3 8,-1-4 464,-3 5 0,4-7 0,-5 3 0</inkml:trace>
  <inkml:trace contextRef="#ctx0" brushRef="#br0" timeOffset="8">9217 7892 7878,'-7'5'-102,"3"-4"319,8 3 1,-1-3 375,4-1 1,1 0 326,3 0-571,-4-5 0,7 3-78,-3-6 1,3 4-33,-2-3 1,3 3-225,0-4 1,5 2 83,-1-2 0,3-1-23,1 6 0,3-5 74,1 4 0,4-4-579,-5 5 0,2-6-38,-1 1 1,-3 2-280,3-2 0,-3 2 172,-2-2 0,-2-1-927,-1 6 1501,-5-1 0,2-1 0,-5-2 0</inkml:trace>
  <inkml:trace contextRef="#ctx0" brushRef="#br0" timeOffset="9">9354 8052 7994,'-12'0'720,"6"0"1,1 0-213,5 0-432,5 0 1,1-2 99,6-1 1,-1 1-238,1-1 1,-1 1 80,0 2 0,2-4-62,2 1 1,-2-1 16,2 4 0,2 0 54,-2 0 0,0 0 7,-3 0 0,-1 0-201,0 0 81,1 5 1,-1-3 146,1 6-262,-6-5 145,4 7-52,-9-4 88,5 6 0,-3-5-24,1 1 120,0-6 70,-4 8 0,4-7 9,0 5 0,1-6-74,-2 2 1,0-1 92,5 0 1,-5-1-106,5 1 0,0 2-105,3-1 0,-1 1 38,-2-1 0,2-1-20,-2 4 0,2-3-9,1 4 0,-1-1 55,-2 5 0,1-5-102,-5 1 0,1 0 71,-2 3 1,-1 0-118,2 1 1,-3 3 102,-1 0 1,-1 2 3,-3-2 0,-3 3-7,-4 5 1,-5-6 144,-4-1 1,-2 0-76,-5-1 0,-2 4 12,-5-3 1,-6-1 78,-2-4 0,3 1-58,1-1 0,7-5 43,5-2 0,7 1-56,4-1 1,7-1-596,4-7 1,3 1-110,1-4 1,1-5-388,3-3 1,4-1 1018,7 0 0,3-1 0,4-6 0</inkml:trace>
  <inkml:trace contextRef="#ctx0" brushRef="#br0" timeOffset="10">10187 7766 7967,'-11'-5'471,"0"4"-592,4-4-46,2 5 5,5 0-578,5 0 740,2 0 0,9 5 0,2 1 0</inkml:trace>
  <inkml:trace contextRef="#ctx0" brushRef="#br0" timeOffset="11">10701 7321 8030,'-6'0'0,"-3"-1"182,5-3 402,1 2-368,3-3 1,3 10 0,1 3 0,0 3 44,-4 5 1,0-1-29,0 8 1,0-2-36,0 10-85,0-1 0,0 3 109,0-2 1,0 5-15,0-1 0,0 0-115,0-4 0,0 2 81,0-3 0,0-1-32,0 2 0,4-6 43,0 2 0,-1-4-191,-3-4 1,4-1-117,0-3 0,1-6-327,-1 2-841,-3-2 615,4-3-390,-5 4 882,0-8 1,0-7 0,0-8 0</inkml:trace>
  <inkml:trace contextRef="#ctx0" brushRef="#br0" timeOffset="12">11387 7435 8040,'-7'-5'150,"-2"2"268,6-4 9,-1 4 52,4-2-157,0 5 1,0 5 171,0 3 0,0 2 6,0 1-298,0 6 0,0 1-103,0 5 0,0-1 87,0 1 1,4 0-57,-1 0 0,5-3 57,-4 3 1,5-6-277,-2 5 1,0-6 75,0-1-79,1 3 1,3-6-230,1 3 0,-5-3-836,1-4 602,0-3 1,-1-5-1425,1 0 1979,-6 0 0,-2-5 0,-6-2 0</inkml:trace>
  <inkml:trace contextRef="#ctx0" brushRef="#br0" timeOffset="13">11204 7675 8633,'5'-7'539,"1"2"-404,6 5 1,4-3 138,3-1 0,8-4 340,3 4 0,13-3-555,7 3 0,1-5-214,2 1 0,-9 2-483,2-2 0,-12 6 147,1-2 491,-9 3 0,2-4 0,-5-2 0</inkml:trace>
  <inkml:trace contextRef="#ctx0" brushRef="#br0" timeOffset="14">12232 7047 8009,'-7'-18'0,"2"6"-784,5 7 162,0 5 1268,0 5 1,0-2-161,0 5 0,0 3 35,0 4 1,4 6-236,0-2 0,1 6-112,-1 2 1,-2 1-276,6-2 1,-5-2 113,0 3 1,0 1-75,1-1 1,-3-1 7,3-3 0,-3-4-586,-1 0 1,1-5 46,3 1 592,-3-2 0,4 3 0,-5 2 0</inkml:trace>
  <inkml:trace contextRef="#ctx0" brushRef="#br0" timeOffset="15">12072 7743 7995,'5'-6'-344,"3"0"697,7 2 0,-3 1-167,4-4 0,-2 3 278,1-4 1,1 4-190,3-3 0,3 3-54,-3-4 0,8 5-97,3-5 1,4 4-221,4-3 0,-1 0-14,5 0 0,-4-4-34,4 4 1,-9 1-553,1-2 0,-7 4 326,0-4 0,-8 6 370,-4-2 0,-2-2 0,-2-1 0</inkml:trace>
  <inkml:trace contextRef="#ctx0" brushRef="#br0" timeOffset="16">12175 7995 7934,'-7'-7'1297,"3"-2"-1119,8 6 1,3-5-266,4 4 0,0-5 205,1 2 0,-1-2 7,1 1 1,3-1-75,0 5-34,6-4 1,-9 6 45,3-1 0,-2-3 75,-1 3 0,-1-1-154,0 4 0,-3 0-60,0 0 112,-6 5 34,3 1 0,-5 6-227,0-1 98,0 1 0,-1-1 28,-3 0 1,2-3-17,-6 0 0,5-5 62,0 5 0,-2-4 182,1 3-195,0-4 386,4 7-289,0-9 1,0 6 299,0-3-272,0-3 11,0 4-159,5 0 1,3-4 62,7 3 1,-2 1-70,2-1 0,3 1 70,1-1 0,1-2-139,-1 6 1,3-4 59,-3 3 1,-2-3-23,2 4 0,-5-1 42,2 5 0,-8-2-23,0-2 37,-5 7 1,2-4-6,-5 8 0,-2-2-36,-1-6 0,-9 2 36,-7 2 0,-4-2 6,-3 2 0,-4-1-9,-4 1 1,0-2 60,0 2 1,-1-3-48,1-5 1,5 2 4,2-5 0,4 3-443,4-3 291,3 0 0,10-5-669,2-3 0,2-2 352,2-6 1,6 0-502,1-4 961,8 4 0,-2-10 0,4 4 0</inkml:trace>
  <inkml:trace contextRef="#ctx0" brushRef="#br0" timeOffset="17">12963 7663 7995,'0'-6'-117,"0"1"285,0 5-852,5 0 684,-4 0 0,9 0 0,-3 0 0</inkml:trace>
  <inkml:trace contextRef="#ctx0" brushRef="#br0" timeOffset="18">13214 7424 7961,'4'-16'144,"0"1"1,1 0 42,-2 3 0,4 1-64,4 0 0,1-1 50,-1 1 1,0 1 288,1 2 0,-1-2-98,1 2 1,0 3-133,4 1 0,0-1-149,3 1 1,-1 1 86,-3 3 0,-2 1-163,2 3 1,-2-2 126,-2 6 0,1 0-101,-1 3 0,-1 5 56,-2 3 1,-2 3-220,-2 1 0,-3 5 3,3 2 0,-8 3 15,-3 2 1,-1-2-53,-3-3 1,0 3 52,-8-3 1,4 2-38,-4-1 0,1 0 116,-1-4 0,-2 3 75,2-3 0,2 0-88,2-4 0,2-4 222,2 0 0,3-7 12,1 0 1,4-1 159,-1-3 0,3-2-142,1 2 0,1-6 66,3 2 0,4-3-38,7-1 1,4 0-68,8 0 1,2-1-7,5-3 1,2 2 9,2-6 1,-7 4-160,4-3 1,-5 3-11,1-4 0,-7 6-154,-5-2 0,-1 3-550,1 1 0,-7 0 49,-4 0-1858,-1 0 2510,0 0 0,-2 0 0,-5 0 0</inkml:trace>
  <inkml:trace contextRef="#ctx0" brushRef="#br0" timeOffset="19">14470 7572 7880,'2'-6'-169,"1"2"0,4 3 103,4 1 1,2-4 565,2 0 0,-2-4-137,2 5 0,1-2-51,0 1 1,-1-1-124,-4-3 1,5 2-191,-1 2 1,1 3 62,-1-3 1,-2-1-63,2 1 1,-1 0-51,2 4 0,-4-1-297,3-3 0,-6 3-1209,-1-3 932,0 3 624,3 1 0,-5 0 0,-1 0 0</inkml:trace>
  <inkml:trace contextRef="#ctx0" brushRef="#br0" timeOffset="20">14584 7686 7989,'-6'8'607,"2"-1"1,4-4-457,4 1 0,2-2 74,6 2 1,-1-3 262,1 3 0,0-2-72,4-2 1,1 0-98,6 0 1,5-4-101,3 0 0,5-4-28,2 4 0,-3-1-274,-5 2 1,-4 1 150,0-1 1,-7 0-1627,-4-1 901,-2 3 657,-6-4 0,-7 5 0,-7 0 0</inkml:trace>
  <inkml:trace contextRef="#ctx0" brushRef="#br0" timeOffset="21">15772 7218 8133,'0'-6'594,"0"-5"24,0 10-241,0-4 0,1 5 85,3 0-261,-2 0 1,3 1 11,-5 3 0,0 3 42,0 4 0,-2 5-124,-1 4 0,1 2 101,-2 5 0,-1-2-128,2 6 1,-5 1 6,4 6 1,-3-3 38,3 3 1,-4-6 15,4-2 0,1 0 4,3 0 1,0 2-25,0-6 0,0 5 31,0-4 1,3-3-74,1-2 1,4-6 52,-4 3 1,3-1-130,-3-3 1,1-1-139,-1-7-322,-3 3-1805,4-3 1131,-5-1 1106,0-1 0,-5-10 0,-1-1 0</inkml:trace>
  <inkml:trace contextRef="#ctx0" brushRef="#br1" timeOffset="22">15361 11695 19325,'8'-6'412,"-1"2"0,-3 1-925,4-1 479,-1 3 0,1-4 176,0 5 1,-5 0-415,5 0 1,-4 0 158,3 0 0,1 0 21,3 0 1,1 0 26,-1 0 1,4 0-185,1 0 0,4 0 9,-1 0 0,3 0-5,0 0 1,1 0-6,0 0 1,0 0 200,0 0 0,3 0 12,1 0 1,1 0 15,-1 0 0,-3 0 2,2 0 1,-1 0 7,-3 0 1,1 0 13,0 0 1,1 0-10,3 0 1,-2 0-11,6 0 1,-5 0-9,5 0 0,-2 0 31,1 0 0,5-4 106,-1 1 1,0-5-31,4 4 0,-3-1 87,-5 1 0,2 3-90,-6-3 0,0 3-17,-7 1 1,1 0 20,-5 0 1,2 0-36,-2 0 0,3 0-76,5 0 0,-3-1 77,3-3 0,2 3-134,9-3 1,7 1 51,5-1 1,2 2-238,9-6 0,-2 6 341,6-2 0,-11-1 36,0 1 0,-5 0-34,9 4 0,-1 0-7,4 0 1,0 0-17,0 0 0,-8 0-34,-4 0 1,-2 0-60,3 0 1,5 0 33,2 0 1,7 0-90,1 0 86,-28 0 0,0 0-6,30 0 1,1-1 33,-3-3 1,-2 2 36,2-6 0,1 5-40,-29 2 1,-1-1 0,1 0 0,0 1 100,28-3 0,-5 3-67,-7-3 0,3-1 89,2 1 1,3 0-84,4 4 1,-3 0-16,3 0 0,-4 0-38,-4 0 0,3 0-29,-3 0 1,10 0 10,-29 0 1,0 0 0,1 0 0,1 0-6,0 0 1,0 0 0,0 0 0,0 0-22,24 0 1,-24 0-1,0 0 28,-1 0 0,2 0 0,1 0 0,1 0-188,1 0 1,0 0 0,-4 0-1,-1 0 201,0 0 0,-1 0 1,24 0 34,3 0 1,-4-1 24,-25-1 1,1 0 0,28 1 4,-29-1 0,1 0 1,22 1-225,2 1 1,-3 0 216,-1 0 1,9 4-57,-30-2 1,1 0 0,1 0 0,0-1-131,5 0 0,-1-2 0,-5 1 0,1 0 101,0 0 1,0 0 0,0 0 0,0 0 46,2 0 0,0 0 0,-1 0 1,1 0-94,2 1 0,0-2 0,-1 1 0,0-1 52,-1-1 0,0 0 0,0 2 0,-1-1-7,26-3 1,-28 2 0,0-1 48,-1 1 1,1 0 0,0 0-1,0 1 29,32 1 1,-8-4 196,-8 0 0,-2 0-232,-1 4 1,-3-4 64,3 1 1,-2-1-37,9 4 1,4 0-22,4 0 1,0 0 32,-4 0 0,2 0-61,2 0 0,2 0 9,-29 0 1,1 0 0,-1 0 0,0 0-16,1 0 0,-1 0 1,23 0 7,-8 0 0,-2 0 166,-5 0 0,-4 0-85,-4 0 0,-1 0 263,-6 0 0,1 0-135,-1 0 0,-3 0-67,2 0 0,-2 0-82,-1 0 0,0 0 287,0 0 1,-4-4-261,0 0 0,-4 0 95,4 4 0,-5 0-126,2 0 1,-4 0 30,0 0 1,-1 0-9,0 0-14,1 0-117,-1 0-6,-4 0-2,-2 0-15,-15 0 1,-8-5 0,-11-1 0</inkml:trace>
  <inkml:trace contextRef="#ctx0" brushRef="#br0" timeOffset="23">15806 10713 8437,'0'-7'-764,"0"-3"0,0 8 1178,0-6-148,0 6-81,0-3 46,0-1-306,0 5 184,0-4 1,2 5-38,2 0 1,-2 4 33,6 0 1,-1 3 6,5-3 0,-5 4-35,1-4 0,0 4-3,3 0 1,0 2-29,1 2 1,-1-1 39,1 0 1,-1 1-129,1-1 0,0 1 117,3-1 1,-2-3-159,2-1 1,2 0 119,-2 0 1,0 3-132,-3-2 1,-2-2-69,-2 2-289,2-5 164,-4 7 1,2-8 30,-1 6-212,-4-6 0,2 5 467,-5-3 0,0-3 0,0 4 0</inkml:trace>
  <inkml:trace contextRef="#ctx0" brushRef="#br0" timeOffset="24">16240 10724 8390,'0'-7'-941,"0"-1"659,0 5 471,0-7 213,0 9-142,6-9-149,-5 9 152,4-4-169,-5 5 156,0 0-270,-5 0 0,4 1 87,-3 3 1,2-2 59,2 6-122,-5-6 0,3 8 60,-6-2 1,4-2-20,-3 2 1,3 0 16,-4 3 0,5 0-77,-5 1 72,5-1-6,-7 1 1,5 3 4,-2 0 0,-4 0-41,4-3 1,-3 3-1,-2 0 1,5 4-74,-1-3 0,2 0 91,-2-1 1,-2-2-73,2 2 0,2 2 60,-2-2 0,5 0 29,-5-3 1,4-1-45,-3 0 0,3 5-3,-4-1 1,0 1 15,-3 0 1,3-2 7,1 5 1,-1-4-74,-3 4 1,-1-4 61,1 4 1,3-5-107,1 1 0,0-2 92,0-2-21,-3 1 0,7-2-4,-5-2 25,6-3-11,-3-5 1,6 0 3,3 0 0,-2-2-166,6-1 1,-4 0 153,3-5 1,-3 5-522,4-5 0,-4 5 537,3 0 0,-4-4 0,2 1 0</inkml:trace>
  <inkml:trace contextRef="#ctx0" brushRef="#br0" timeOffset="25">15555 12255 8200,'0'-7'-2257,"0"2"2782,0 0-103,0 4 73,0-4-71,0 5-215,0 5-96,0 1 1,4 6-37,0-1 1,3 0 83,-3 1 0,4 3-28,-4 0 0,-1 6-39,-3-2 0,4 2 1,0 2 0,0 0-46,-4 0 0,0 1-17,0 3 1,-5 2-9,-3 5 0,2 0-75,-2 0 0,4 1 71,-3-1 0,-1 0-46,-3 1 1,3-2 51,1-3 0,4-1-155,-1-2 0,3-7 71,1 3 1,0-8-90,0 0 6,0-2-255,0-1-494,5-1 253,-4-5 637,4-1 0,-5-5 0</inkml:trace>
  <inkml:trace contextRef="#ctx0" brushRef="#br0" timeOffset="26">15510 12335 8234,'5'-12'0,"1"1"-444,5-1 0,0 5 258,-4-1 0,3 4 274,-2-3 0,6 4 30,1-1 0,0-1 17,-3 1 1,-1 1 27,1 3 1,3 0-72,0 0 0,0 1 58,-3 3 0,-1-2-45,1 6 1,-1-4-49,0 3 0,0 1 55,-4 3 1,2 1-59,-5-1 1,0 2-37,-4 2 1,0-2-10,0 2 1,-5 1-77,-3 0 1,-3 3 63,-5-4 0,2 4-91,-5-4 1,2 4 113,-2-4 0,-3 1-219,3-5 1,-1-1 112,1-2 0,1 1-166,3-5 0,2-1-297,-2-3 268,2 0 1,7-1 280,2-3 0,3-7 0,1-7 0</inkml:trace>
  <inkml:trace contextRef="#ctx0" brushRef="#br0" timeOffset="27">16161 11901 8261,'0'-7'-1214,"0"2"1877,0 0-241,-6 4-359,5-4 1,-5 5 4,2 0 1,3 1 170,-3 3-122,3 2 0,-3 6 26,0-1 1,-1 4-29,1 0 0,2 6-65,-6-2 0,4 2-1,-3 2 0,3 4-25,-4-1 0,1 6 16,-5-1 0,5 2-106,-1 1 0,0-1 1,-3-3 0,1 2 62,2-5 1,3 3-65,5-3 1,0-4 76,0-4 1,0-5-30,0 1 0,5 1-24,3 0 1,6-2-5,1-7 0,0 3-6,-3-2 1,-1-2-105,0 2 1,1-6-122,-1 2 0,1 1 73,-1-1 0,-3 0-676,-1-4 881,-4 0 0,7 5 0,-4 1 0</inkml:trace>
  <inkml:trace contextRef="#ctx0" brushRef="#br0" timeOffset="28">16298 12209 8264,'0'-12'-719,"0"1"535,0 0 524,0 4 0,1 3-27,3 8 0,2 3-117,5 4 0,1 0-204,-1 1 0,4 3 83,1 0 1,-1 2-67,-4-2 0,1-2 52,-1 2 1,-1-2-118,-2-2 0,2 1 70,-2-1 1,-3-3-14,-1-1-420,2 1 1,-3-1-72,4 1-648,-4-5 1138,7 2 0,-4-5 0,6 0 0</inkml:trace>
  <inkml:trace contextRef="#ctx0" brushRef="#br0" timeOffset="29">16606 12277 8226,'-4'-7'-92,"0"-1"9,1 6 0,1-3 389,-2 5 0,2 0-47,-6 0 0,6 5 98,-2 2 0,-2 5-87,-2 3 1,-2 4-172,-2 8 0,-3-2 6,0 5 1,-5 1-127,1 3 0,-3 4 114,-1 0 1,-3 5-162,-1-1 1,0 1-102,4-1 1,2-2 168,2-6 0,-1-1-116,4-3 1,1-2 77,4-5 0,-1-4-73,1 0 0,4-9-7,4 2-659,-4-3-244,6 2 149,-4-5 872,5 0 0,5-17 0,1-1 0</inkml:trace>
  <inkml:trace contextRef="#ctx0" brushRef="#br0" timeOffset="30">16640 11946 8226,'-5'-11'-565,"4"-1"738,-4 6 1,5 0 822,0 2-155,0 3-569,0-4 0,5 10-140,2 2 1,1 3 56,4 2 1,-4 0 20,8 4 1,1 3-56,2 7 1,3 0 8,1 4 0,-2 5 1,-2 3 0,2 3-157,-6-2 1,0 2-104,-3-3 1,-2 4 82,-3-4 0,-2-3-298,-5-5 1,-2 1 149,-6 3 0,-2 0-1572,-13 0 1454,-2 1 1,-19-1-1,-3 0 1</inkml:trace>
  <inkml:trace contextRef="#ctx0" brushRef="#br0" timeOffset="31">17908 10941 8134,'8'-6'-117,"-1"2"0,1 1 179,3 0 0,1 0-68,-1-4 1,4 4-14,0-1 1,1 3 89,-5 1 0,1-4-17,-1 0 0,0 1 79,1 3 1,-5 0-94,1 0 1,0 0 80,3 0 0,0 0-183,1 0 0,3-2 93,0-2 1,1 3-73,-5-3 1,4 3-7,0 1 0,5-4-90,-5 0 1,0-1-206,-4 2 86,1 1 256,-6-3 0,-6 0 0,-6-1 0</inkml:trace>
  <inkml:trace contextRef="#ctx0" brushRef="#br0" timeOffset="32">18673 10507 8314,'0'-7'-326,"0"-1"-613,0 5 2177,0-2-514,0 5 0,0 9-526,0 3 0,-4 7-14,1 0 0,-5 6-19,4 2 0,-1 4 25,1 0 0,3 2-51,-3 1 0,3-3 15,1-1 1,0-5-128,0 2 0,0 1 52,0-1 1,0-4-124,0-4 1,1-4 163,3 4 0,-3-5-204,3 1 1,-1-2 98,0-2 1,-1 1-77,1-1-224,-1 0 1,-1 0-89,3-4-933,-3-2 593,4 0 312,-5-3 401,0 3 0,0-5 0,0 0 0</inkml:trace>
  <inkml:trace contextRef="#ctx0" brushRef="#br0" timeOffset="33">20386 10576 8197,'-7'0'-685,"-1"0"0,0 0 523,-3 0 1,0 4 314,-1-1 1,-1 6 315,-2-1 0,3 2-169,-4 1 1,4 5-7,0-1 1,1 4-161,-1-4 0,2 4 18,3-4 1,-2 4-33,5-3 0,0 3 8,4-4 0,0 4-6,0-4 0,1 4 18,3-4 0,-1 1-60,4-5 0,5 1 40,3-1 1,4 0-152,-4 1 1,6-1 137,-2 1 0,6-6-165,2-2 1,1-3 39,-2-1 1,-2 0-67,3 0 1,-3 0 4,-1 0 0,0-1 108,0-3 0,-1-2-114,1-6 1,0 1 80,0-1 1,0-3-64,0 0 0,-6-5 51,-1 1 0,-9-7-72,-3 0 1,-3-6 15,-1 1 0,-11 2-114,-8-1 0,-8 6 101,-7 1 1,0 5-14,-1 7 0,0 4-164,-3 3 1,2 3 106,-2 1 0,0 5-128,4 3 0,0 6 283,11 1 0,-3 5 0,9-2 0</inkml:trace>
  <inkml:trace contextRef="#ctx0" brushRef="#br0" timeOffset="34">22488 10610 8304,'0'-11'-699,"0"4"898,0 2 1034,0 5-888,-5 0 1,3 5-4,-1 3 0,0 3 10,-1 4 1,3-1-163,-3 5 0,3 2-50,1 5 0,0-1 79,0 1 0,0 2-162,0-1 0,0 3 58,0-3 1,0 1-159,0-2 0,1-1 67,3 1 0,-2-2-36,6-1 0,-5-1 85,0-3 0,2-1-2,-1-3 1,0-3-74,-4 4 150,5-4-300,-4 0-228,5-6-138,-6-1 0,-2-5-1899,-2 0 2417,3-5 0,-9-1 0,4-6 0</inkml:trace>
  <inkml:trace contextRef="#ctx0" brushRef="#br0" timeOffset="35">18113 12015 8264,'0'-7'-203,"0"2"1049,0 5-502,0 5 1,0-2-171,0 5 0,0-1-106,0 5 0,0-1 119,0 0 1,0 6-20,0 2 1,0 3-121,0 0 0,0 1 91,0 0 1,0-1-236,0-3 1,0 2 64,0-2 0,0-2-123,0-2 0,0-2-59,0-2-505,0 1-221,0-1-536,0 0 1475,0-4 0,-5-2 0,-1-5 0</inkml:trace>
  <inkml:trace contextRef="#ctx0" brushRef="#br0" timeOffset="36">18490 11958 8310,'-1'11'638,"-3"0"1,-2 6-370,-5 2 0,2 4-218,-3 4 1,3 0 118,-6 4 1,-1 2-163,0-3 1,-4 3 135,1 2 1,1-6-337,-1-3 0,5-1-128,-1-3 0,-1 1-109,0 0 0,1-5 36,4-3 1,3-2-146,0-2 1,6 1-353,-2-1 890,-2-5 0,-1 5 0,-4-5 0</inkml:trace>
  <inkml:trace contextRef="#ctx0" brushRef="#br0" timeOffset="37">18502 12266 8228,'11'-11'0,"1"-1"-230,-1 1 1,0 3 156,1 1 1,-1 3 418,1-4 1,-1 4-69,1-3 0,-1 4-225,0-1 1,-3 3 132,0 1 0,-1 0-113,5 0 0,-5 1-14,1 3 1,-4 1-102,3 3 0,-4 2 48,1-2 0,-3 2 56,-1 1 1,-4-3-127,0-1 0,-5 1 66,2 3 0,-3 1-31,-2-1 1,1-3 138,-1-1-50,1 1 1,1 0 1,2-1 11,3-4-140,5 7 140,0-9-46,0 4 0,5-5 7,3 0 1,3 0-15,5 0 0,1 4 11,6 0 1,0 0 2,0-4 1,3 4-25,1-1 1,4 5 3,-5-4 1,-3 5-43,-4-2 1,-5 0 50,1 0 1,-2-3 37,-2 4-46,-4-1 0,-2 5 113,-5-1 1,-3 1-95,-4-1 1,-7 0 6,-13 1 0,-3-1-22,-8 1 1,-3 0 7,-5 4 1,6-4-223,2 4 1,3 0 136,5-1 1,3 3-992,8-7 1049,3 3 0,4-7 0,1 4 0</inkml:trace>
  <inkml:trace contextRef="#ctx0" brushRef="#br0" timeOffset="38">20032 11843 8072,'-6'-6'-148,"1"1"0,5 10 380,0 3 1,0-1 298,0 5 1,1-3-346,3 6 0,-2 3 13,6 1 1,-5 2-161,0 2 0,0 0 81,1 0 0,-3 0-184,3-1 0,-3 1 49,-1 0 0,0 0-7,0 0 1,0-4-211,0 0 0,1-6 105,3-2 1,-3 0-414,3-3 1,-1-3-100,1-1 639,-3-3 0,9-1 0,-4 0 0</inkml:trace>
  <inkml:trace contextRef="#ctx0" brushRef="#br0" timeOffset="39">20443 11935 8169,'-5'-7'71,"4"2"0,-4 7 424,5 1 1,-5 4-37,-3 4 0,1 6-261,-5 2 0,3 4 30,-6 3 1,-3 3-246,-1 6 0,0 0 82,-4 3 0,3-2-167,-7 2 0,3-3 86,2 0 0,2-6-323,1-2 0,5-3-9,-1-2 0,4 0-165,3-3 1,3-2-180,5-6 0,0 0-179,0 1 871,0-6 0,0-1 0,10-5 0,3 0 0</inkml:trace>
  <inkml:trace contextRef="#ctx0" brushRef="#br0" timeOffset="40">20329 12335 8169,'6'-12'0,"5"1"0,-5-1 78,5 1 0,1 1 162,-1 2 1,2-2 24,2 2 0,-2 2-258,2-2 1,2 6 88,-2-2 0,4-1-85,-4 1 1,2-1 127,-2 1 1,1 3-244,3-3 1,2 3 26,-6 1 0,-1 1-19,-7 3 0,-1-1 124,-6 4 0,-2 5-46,-2 3 1,-2 0 69,-5-4 1,-1 1 149,1-1 0,-1 1-166,1-1 1,0-1 37,-1-2 0,5 2-151,-1-2 0,0-2 130,-3 2 1,3-2-77,1 2 0,4-2-12,-1-2-1,3-3 0,2 5 117,3-2 1,-1-3-75,4 3 1,-3-3 57,4-1 0,-1 0-43,5 0 0,-1 4-36,1 0 0,4 1 41,3-1 0,1-1-27,-1 4 0,6-3-4,-6 4 0,5-2-10,-5 2 0,1 2 8,-1-3 0,-2 3-11,-6 2 0,-5-1 166,-2 1 0,-4 0-85,-4 4 0,-3-2 116,-9 5 0,-5-2-136,-6 2 1,-4 2-111,0-6 0,-1 4 22,2-4 1,-2 0-61,6-3 0,-5-1-1323,4 1 1427,1-6 0,3 4 0,0-3 0</inkml:trace>
  <inkml:trace contextRef="#ctx0" brushRef="#br0" timeOffset="41">22156 11809 8035,'0'-16'-86,"-1"7"79,-3-3 1,3 7 328,-3-2-126,3 4 1,1-1 110,0 8 0,0 4-63,0 7 1,0 3-34,0 5 0,0 1 33,0 2 1,0 0-211,0 4 1,0-3-21,0 3 0,0-4-141,0 0 1,4 2-302,0-1 1,5 0 227,-2-5 1,0 0-443,0-3 384,-4 3 1,6-10 257,-6 3 0,1-2 0,-4-1 0</inkml:trace>
  <inkml:trace contextRef="#ctx0" brushRef="#br0" timeOffset="42">22545 11901 8035,'0'-12'329,"0"6"1,-1 6-220,-3 7 0,1 5 182,-4 3 1,-1 3 80,-3 5 0,-1 5-317,1 2 1,-5 4 125,1 4 0,-5 5-303,1 3 1,-3 1 134,-1-9 0,1 0-79,-1-3 1,-4-5-222,0 0 1,2-5-150,6-3 0,3 0-287,4-7 1,2 0 117,2-3 604,3-6 0,5 4 0,0-3 0</inkml:trace>
  <inkml:trace contextRef="#ctx0" brushRef="#br0" timeOffset="43">22476 12289 8035,'8'-15'-57,"-1"-1"0,1 5 118,4 3 0,-1 2 130,0-2 1,1 0-22,-1 4 0,4 0 60,1 4 0,0-4-242,-1 0 0,-2 0 99,2 4 0,-2 4-141,-2 0 0,-3 5 22,0-1 0,-6-2 33,2 2 0,-4-1-20,-4 5 0,-2-1 85,-6 0 1,1 1-54,0-1 1,-5-3 30,1-1 0,0 0 298,3 0-188,6 4 0,-3-9 79,5 6-58,1-6-74,3 3 1,1-1-45,3 0 1,2 0 36,5-4 0,6 4-19,2-1 0,-1 2 10,1-1 0,0-2-112,4 1 1,0 2 101,-1-1 1,-4 4-84,-3-4 0,2 5 105,-2-2 0,-3 3 11,-5 2 1,-3-5-2,4 1 1,-6 0 114,2 3 0,-12 0-41,-3 1 0,-8-1-75,0 1 0,-8-1-105,-3 1 0,-7-1 144,-1 0 0,-2 1-780,2-1 1,7 1 634,-4-1 0,4-5 0,-4-1 0</inkml:trace>
  <inkml:trace contextRef="#ctx0" brushRef="#br0" timeOffset="44">6099 11329 8316,'-8'-6'443,"1"2"1,-1 3-119,-4 1 1,5 0-166,-1 0 217,6 0-344,-3 0 1,5 1 46,0 3 1,0 2 58,0 6 1,3-1-135,1 1 0,5 0 144,-1 4 0,-3-4-172,-1 4 0,-3 1 74,-1 2 1,4-1-98,0 1 1,-1 0 132,-3 4 1,-1 0-247,-3 0 1,2 0-112,-6-1 0,6 1-127,-2 0 1,2-4-335,2 0 0,0-5 318,0 1 0,4-2 413,0-2 0,5 1 0,-3-1 0</inkml:trace>
  <inkml:trace contextRef="#ctx0" brushRef="#br0" timeOffset="45">5870 12095 8436,'-6'0'487,"1"0"224,5-5-176,0 3 0,1-3-140,3 5 1,2 0-348,6 0 1,4 0-82,3 0 1,3-1 81,1-3 0,6 2-322,5-6 0,0 4 163,4-3 1,-3 3-495,-5-4 1,2 4 244,-5-3 1,-5 4-1357,-3-1 810,-5 3 905,-2 1 0,-2 0 0,-4 0 0</inkml:trace>
  <inkml:trace contextRef="#ctx0" brushRef="#br0" timeOffset="46">5939 12335 8255,'0'-12'592,"1"4"-322,3 1 0,-2 3 181,6-4-343,0 6 0,3-3-186,1 5 0,-1 0 29,0 0 1,1 0 143,-1 0 1,-1 1-188,-2 3 1,2-2 63,-2 6 1,-2-5-121,2 0 0,-4 2-23,3-1 12,-4 5 182,2-2 0,-5 0 59,0 1 23,0-6 1,-2 7-92,-1-5 1,1 1 155,-1-1-139,-4-3 1,6 5 273,-3-2-231,3-2-34,1 8 1,1-5 57,3 2-63,2 4 0,6-6-53,-1 2 1,4 2 62,1-5 0,-1 4-59,-4-5 0,1 5 37,-1-4 0,-3 5 20,-1-2 1,0 3 22,0 2 1,-2-1 3,-5 1 1,0 3-51,0 0 0,-2 5 2,-6-1 0,-1 3-40,-10 1 0,0 0 57,-4 0 1,-1-4 52,-2 0 1,2-5-57,-3 1 0,3-4-37,1-3 1,5 1-86,3-5-314,2-1 1,3-8-192,3-2 0,3-5-950,8-3 1541,2-3 0,5-10 0,1-1 0</inkml:trace>
  <inkml:trace contextRef="#ctx0" brushRef="#br0" timeOffset="47">6533 12038 8384,'-12'-7'-842,"6"2"758,1 5-194,5 0 0,10 0 0,3 0 0</inkml:trace>
  <inkml:trace contextRef="#ctx0" brushRef="#br0" timeOffset="48">7092 11467 8322,'-11'-12'103,"5"6"0,1-1 46,5 4 415,0 1-32,0-3-409,-6 5 0,5 2 139,-3 1 1,-1 4-180,1 4 1,-4 2 102,0 2 1,-3 4-9,-5 8 0,4 2-70,-4 5 0,0 2 53,1 2 0,-1 1-24,5 3 0,0 2-142,-1-2 1,2-2 21,2-2 0,0 1 83,4-1 1,0 0-361,4-4 0,1 1 111,3-1 1,-1-1-160,4-3 1,1-2 60,3-5 1,1-5-30,-1-3 1,0 0-138,1-3 1,-1 2-194,1-7-111,-1-2 0,1 4-17,-1-5 734,-5 0 0,4-4 0,-3 0 0</inkml:trace>
  <inkml:trace contextRef="#ctx0" brushRef="#br0" timeOffset="49">7047 12060 8345,'-7'-11'223,"2"3"238,5 1-330,0 4 0,5-6 6,3 6 1,2-1 78,2 4 0,0-2-32,3-1 0,3 1-180,5-1 1,-4 1-50,0 2 0,-4 0-176,4 0 1,-3 0 5,3 0 1,-5-3-273,1-1 1,-6 0-801,-2 4 1287,1 0 0,3 0 0,1 0 0</inkml:trace>
  <inkml:trace contextRef="#ctx0" brushRef="#br0" timeOffset="50">7446 11763 8311,'0'-11'-1592,"0"0"2353,0 4-584,5 2 0,-2 6 250,5 3 1,-6 6-97,2 6 1,1 8-193,-1-1 0,0 7-43,-4 1 0,3-2 11,1 1 0,0-3-147,-4 3 1,0-1 179,0 2 0,-1 1-407,-3-6 1,3 1 135,-3-4 1,-1-2-361,1-2 1,0-2-495,4-6 985,0 1 0,-5-1 0,-1 1 0</inkml:trace>
  <inkml:trace contextRef="#ctx0" brushRef="#br0" timeOffset="51">7595 11524 8279,'-4'-12'334,"0"1"0,2 1-74,6 2 1,6 3-231,5 5 0,4 0 85,-4 0 0,5 5 462,0 3 0,0 7-110,-1 4 0,2 9-235,-2 6 0,2 5-76,-2 7 0,-7 0-175,-4-1 0,-4 1-43,4 0 0,-6-4-288,2 0 0,-3-6 33,-1 2 1,0-2 166,0-2 0,-4 2-743,1 2 0,-6-4 893,1 0 0,-7 6 0,-3-5 0</inkml:trace>
  <inkml:trace contextRef="#ctx0" brushRef="#br0" timeOffset="52">8280 11684 8258,'0'-7'-452,"1"2"458,3 5 0,-1 5 357,4 3 0,-4 6-162,1 1 0,1 5 36,-1-1 0,-1 7-237,-3 0 0,0 1 115,0-4 1,0 0-207,0 0 0,2-1 73,1 1 0,-1-5-261,2-3 1,-3-2-373,-1-2-406,0 1 147,0-6 910,0-1 0,0-5 0</inkml:trace>
  <inkml:trace contextRef="#ctx0" brushRef="#br0" timeOffset="53">8154 11878 8258,'0'-7'551,"6"-2"-320,1 6 1,5-2 130,3 1 0,1 1-150,3-4 0,7 3-14,-3-4 1,2 4-401,-2-3 1,5-1 184,2-3 1,3 1-222,1 2 0,5-2 170,-1 2 0,-5-2-729,-7-1 0,2-1 797,-1 1 0,-1-1 0,-3 1 0</inkml:trace>
  <inkml:trace contextRef="#ctx0" brushRef="#br0" timeOffset="54">8840 11284 8229,'0'-18'0,"0"2"325,0 4 0,4 5 266,-1-1-511,6 5 0,-6-2 87,4 5 1,-3 2 66,4 1 0,-4 5-215,3 7 1,1 3 65,3 5 1,-3 1-347,0 3 1,-1-2 223,5 5 1,-5-3-609,1 4 1,-4-6 325,3 2 1,-4 0-430,1 0 748,-3-5 0,-1 4 0,0-2 0</inkml:trace>
  <inkml:trace contextRef="#ctx0" brushRef="#br0" timeOffset="55">8828 11923 8802,'12'-5'520,"0"4"-403,4-3 1,3-1-249,7 1 1,0-5 70,4 2 1,-1 1-441,2-2 1,1 5 237,-6 0 0,-3-3 262,-4 3 0,0-1 0,4 4 0</inkml:trace>
  <inkml:trace contextRef="#ctx0" brushRef="#br0" timeOffset="56">8874 12118 8291,'-6'-7'727,"1"2"-484,5 0 0,1 4-192,3-3 1,2 1 1,5 0 1,5 1-273,-1-1 1,5 1 95,-1 2 0,-1-1 45,1-3 1,-5 3 110,1-3 0,-2 3-125,-2 1 1,-1 1-17,-2 3-7,2-3-57,-8 9 93,8-3 0,-9 4 37,3 1 7,-3-1 1,-1 0 23,0 1 0,-1-5-35,-3 1 1,3 0 128,-3 3-157,3 0 176,1 1 1,0-1-24,0 1 0,5-5 72,2 1 0,0-2 5,0 2 0,-3 2-70,4-2 1,-5-2-67,5 2 50,0-1 0,-1 5-147,1-1 1,-4 1 130,3-1 0,-4 0-13,1 1 0,-3-1 49,-1 1 1,0 0 120,0 4 1,-4-4 39,0 3 0,-5-1-106,2 2 1,-7-2 6,-1 5 1,-6-5-23,2 1 0,-7 1 17,-5 0 1,3-1 11,2-4 1,-2-1-426,1-2 1,6-3-646,5-5-568,9 0 1479,2-10 0,10-8 0,1-11 0</inkml:trace>
  <inkml:trace contextRef="#ctx0" brushRef="#br0" timeOffset="57">9411 11946 8151,'-12'-5'-720,"6"4"-26,1-4 384,5 5 362,0 0 0,5 5 0,1 1 0</inkml:trace>
  <inkml:trace contextRef="#ctx0" brushRef="#br0" timeOffset="58">10028 11604 8407,'-12'-5'-833,"1"-3"1263,4 3 997,-3-5-415,9 8-317,-9-3-463,3 5 1,-4 2 34,0 1 0,-1 5-79,1 7 1,-1 4 95,1 8 0,-4 2-185,-1 5 1,-3 1-25,4-1 1,0 0-190,4 0 0,0-1-95,4-2 0,0-2 145,4-2 1,1-4-68,-1-1 1,3 1 97,3-4 0,4-2-234,4-2 0,2-7 31,2-5 0,3-1 56,5-2 0,5-2 60,2-1 0,3-5-104,1-7 1,3-2 2,-3-2 1,2-2 94,-9 2 0,-2-3 153,-6-1 1,-3-5-139,-4-2 1,-6-3 36,-2-1 1,-3-6-31,-1-2 0,-6 2 170,-6-2 0,-8 9-174,-6-1 0,-6 10 11,1 4 0,-5 5-178,-3 11 1,6 1 119,7 3 1,3 2-920,4 6 1074,2-1 0,6 10 0,0-6 0</inkml:trace>
  <inkml:trace contextRef="#ctx0" brushRef="#br0" timeOffset="59">10656 11546 8355,'-7'-5'-129,"2"-1"738,5 0 1,0-1 299,0 4 271,0 1-770,0 7 0,2 4-151,1 10 1,-1 0-7,1 4 0,0 1-44,1 3 1,-3 1-231,3 2 0,-2 3 127,2-2 1,-3-3-665,3-2 0,-2-2 332,-2-1 1,0-1-1684,0-3 190,0-3-78,0-4 1797,0-6 0,-6 4 0,0-3 0</inkml:trace>
  <inkml:trace contextRef="#ctx0" brushRef="#br0" timeOffset="60">10462 11809 8086,'5'-10'619,"2"2"1,8 0-163,4 4 0,3-4-473,1 4 1,1-1 12,3 1 1,1 3-1074,2-3 1076,3 3 0,-9-4 0,4-1 0</inkml:trace>
  <inkml:trace contextRef="#ctx0" brushRef="#br0" timeOffset="61">11170 11272 8117,'3'-15'0,"1"0"0,1 1-126,-1 6 0,-1-1 77,4 6 1276,-4-6-333,2 8-465,-5-5 0,0 8-229,0 2 0,0 6 0,0 5 1,0 4-247,0-4 1,1 5 92,3 0 1,-3 1-303,3 2 0,1 0 189,-1 0 1,1-2-780,-1-2 0,-2 2 16,6-6 829,-6 5 0,9-7 0,-5 3 0</inkml:trace>
  <inkml:trace contextRef="#ctx0" brushRef="#br0" timeOffset="62">11090 11718 8236,'0'-8'65,"0"1"0,5 4 59,2-1 1,7-1 173,2 1 0,4-1-78,-1 1 0,2 2 200,2-6 1,0 5-322,0-5 0,5 5-49,2 0 0,2-3-451,-1 3 1,2-1 198,-3 4 0,-2 0-601,-1 0 1,-8 0 802,-4 0 0,-3 5 0,0 1 0</inkml:trace>
  <inkml:trace contextRef="#ctx0" brushRef="#br0" timeOffset="63">11192 11946 8199,'-6'-5'301,"1"3"126,5-6 1,0 4-36,0-3 0,1 4-73,3-1 1,-1-1-185,4 1 0,1 1-161,3 3 0,1 0 104,-1 0 1,1 0-171,-1 0 1,0 0 19,1 0 1,-1 0 124,1 0 1,-1 0-76,0 0 0,1 3 62,-1 1 0,-3 0-310,0-4 229,-1 5 0,5 1 5,-1 6 13,-5-1 0,1 1 8,-3-1 0,-3-3 12,3-1 0,-3-3-10,-1 4 1,0-4 3,0 3 32,-5 1-23,4 3 1,-5 1 3,6-1-79,0 0 1,2 1-8,2-1 0,-2 1-22,6-1 1,-1 1 76,5-1 0,-1-3 13,1-1 1,-1 1-27,0 3 1,1-3 36,-1-1 0,1 1-12,-1 3 0,-3-3 9,-1 0 0,-4-1 73,1 5 0,-3-1-79,-1 1 1,-5-1 164,-3 0 0,-7 1-145,-4-1 1,-4 1 135,-4-1 0,2 1-72,-5-1 0,3-3-316,-3-1 1,5-4-17,3 1 1,0-3-35,7-1 1,3 0 293,5 0 0,4-10 0,-2-3 0</inkml:trace>
  <inkml:trace contextRef="#ctx0" brushRef="#br0" timeOffset="64">11866 11684 8100,'-11'-12'529,"5"6"-1184,0 1 125,6 5 553,0 0-76,6 0 53,0 0 0,5 5 0,1 1 0</inkml:trace>
  <inkml:trace contextRef="#ctx0" brushRef="#br0" timeOffset="65">12289 11215 8208,'0'-11'7,"0"-1"173,0 6 0,0 6 368,0 8 0,4 3-91,-1 4 1,1-1-163,-4 5 0,2 5 130,1 7 0,0 3-178,4 4 1,-3-2-112,4 2 1,-6 1 75,2-1 0,1 5-165,-1-1 0,4-2-208,-4-2 0,3-4 134,-3-4 1,4-2-759,-5-5 0,2-1 409,-1-3 0,-2-1-722,1-3 1098,-1-8 0,-7 14 0,-2-9 0</inkml:trace>
  <inkml:trace contextRef="#ctx0" brushRef="#br0" timeOffset="66">12711 11581 8341,'7'-5'0,"-1"3"-457,-2-1 504,2 1 0,6 1 451,-1-3 0,1 3-259,-1-3 1,2 2-86,2-2 1,-1 3-177,5-3 0,0 2 139,4 2 0,-3-3-117,3-1 1,-7 0 92,7 4 0,-6 0-374,2 0 1,-5-4-93,1 0 0,-2 1-260,-2 3 1,0 0 65,1 0 567,-6 0 0,-1 0 0,-5 0 0</inkml:trace>
  <inkml:trace contextRef="#ctx0" brushRef="#br0" timeOffset="67">12814 11706 8341,'0'7'-583,"0"3"960,0-9 0,1 8-73,3-5 1,3 0 241,4-4 0,4 0-461,1 0 0,4 0 94,-1 0 1,2 0-259,2 0 0,0 0 87,0 0 0,0-4-442,0 0 1,-2-1 71,-2 1 1,0 2 361,-7-6 0,7 5 0,-7-2 0</inkml:trace>
  <inkml:trace contextRef="#ctx0" brushRef="#br0" timeOffset="68">13522 11432 8138,'0'-11'-665,"-5"-1"1099,4 6 1,-9 1-54,2 5 0,-2 0-125,-1 0 0,-1 1 97,1 3 0,-1 4-59,1 7 1,-2-1-41,-2 5 0,2 0-149,-2 4 1,2 1-205,2 3 0,0-2-1,-1 5 0,6 0 121,2 0 1,3 3-63,1-3 1,0-2 59,0-1 1,6-4-225,5-4 0,2 1 50,6-5 1,0 1 19,4-5 0,1-1 31,3-2 0,-2-3-80,6-5 0,-6 0 68,2 0 1,1 0-116,-2 0 1,-3-4 95,-4 0 1,0-8 40,4 0 0,-1-2 17,-3 3 1,2-6-39,-2-2 1,2-2 126,-2-2 0,-2-9-61,-1-2 0,-8-3 103,4 3 0,-8-3 47,0 3 1,-6-6-83,-5 10 0,-7-4 104,-13 7 0,-2 6-126,-5 5 0,-6 9-65,-2 3 0,-3 4-110,-5 4 1,3 7 0,-4 7 0</inkml:trace>
  <inkml:trace contextRef="#ctx0" brushRef="#br0" timeOffset="69">15681 16081 8138,'11'0'-956,"1"0"753,-1 0 1,1 0 151,-1 0 0,0 0 148,1 0 0,0 0 114,4 0 1,-2 0-112,5 0 0,-4 0-3,4 0 0,0 0-34,4 0 1,1 0 29,3 0 0,-3 0-6,2 0 1,-2 0 15,-1 0 1,-4 0-1,0 0 0,-3 0-18,3 0 0,-5 0 6,1 0 1,-2 3-56,-2 1 0,4 1-10,0-1 1,6-3-43,-2 3 0,7-1 83,5 0 1,11-1 11,3 2 0,4-3-26,-4-1 1,1-4-126,0 0 0,4-3-171,4 3 1,2-4 253,1 4 1,2-3-4,-2 3 0,6 0-11,-10 4 0,0-1-36,-7-3 1,5 3 50,2-3 1,10 3-8,2 1 1,-30 0-1,0 0-12,30 0 0,-2 0 8,2 0 1,-31 0 0,2 0-26,1 0 0,2 0 0,2-2 0,0 0-4,1 0 1,0 0 0,-4-2 0,-1 1 15,-3 1 0,0 0 0,3-3 0,1 1-232,2 0 0,0 0 1,3 0-1,-1-1 241,-2 2 1,0-1 0,-2-1-1,-1 1-11,24 0 1,-28 0 0,1 0-129,-1 2 1,-1 1 0,1-3 0,1 0 140,2 2 1,0 0 0,-3 0 0,-1 0 50,29 2 0,1-3-53,-1-1 0,-28 2 0,0 0 6,32 2 1,-30 0 0,1 0-26,0 0 0,0 0 1,2 0-1,-1 0-53,-2 0 1,-1 0 0,2 0-1,0 0 30,-2 0 1,1 0 0,-1 0 0,0 0 27,2 0 1,0 0-1,-1 0 1,0 0-29,0 0 0,-1 0 0,28 0-22,-5 0 0,0 0 160,-4 0 1,3 0-35,1 0 0,4 0 67,0 0 1,-5 0-205,-7 0 0,-2 0 159,-1 0 1,6 0 20,5 0 0,0 0-45,4 0 0,0 0-28,-4 0 0,-3 0 15,-13 0 0,-1-1 203,-6-3 1,0 3-244,1-3 1,-5 3 434,1 1 1,-6-4-433,2 0 0,-5 0 322,-3 4 1,-2 0-276,-6 0 0,1-4 136,-1 0 0,-3 1-188,-1 3 1,-2 0 39,7 0-101,-8 0 135,11 0 11,-9 0-33,6 0 0,-5 0 58,1 0 81,-6 0 19,9 0-179,-10 0-192,4 0-141,0 0 0,-5 3 198,0 1 102,-5 5 0,-17-2 0,-2 4 0</inkml:trace>
  <inkml:trace contextRef="#ctx0" brushRef="#br0" timeOffset="70">16035 15338 8005,'-12'0'-531,"6"0"260,1 0 472,5 0 0,5-1-37,3-3 0,-2 3 181,2-3 0,-1-1-161,5 1 0,-1-1-43,1 1 1,-1 3-59,0-3 0,1-1 62,-1 1 0,1 1-120,-1 3 0,1 0 130,-1 0 0,2 0-243,2 0 1,3 0-47,4 0 0,1 0-20,0 0 0,1-2 105,3-2 1,-3 3-66,3-3 0,-7 3 107,-1 1 0,-5-4-13,1 1 0,-2-1 226,-2 4-214,-4 0 36,-2 0 50,-5 0-74,-5 0 0,2 4-5,-4-1 1,3 5-124,-4-4 1,4 5 121,-3-2 0,3 3-42,-4 2 1,1-1 24,-5 1 0,1-1 66,-1 0 0,0 6-26,-4 2 1,0-1 1,-3 1 1,-3-1 33,3 1 0,-1 2 16,1-2 1,-1 3 57,4 1 0,0-4-90,1 0 1,2-2 74,-2 3 0,6-3-58,1-1 0,4-4 16,-3 3 1,3-3-18,-4-5 1,6 4 7,-2-4 0,2-2 22,-2-1-9,2 2-19,-3-4 41,5 3-149,0-5 0,5-1 90,3-3 0,2 1-100,2-4 1,-1 4 49,1-1 1,3-1-3,0 1 0,5-3 19,-1 3 1,2 0-4,-2 4 1,2-1 8,-2-3 0,-1 3-12,1-3 1,-1 3-9,1 1 1,1 0 13,-5 0 0,4 0-18,-3 0 0,-1 0-46,-4 0 0,1-4-321,-1 0 184,1 0-274,-6 4 134,-1 0 1,-20 5-1,-4 2 1</inkml:trace>
  <inkml:trace contextRef="#ctx0" brushRef="#br0" timeOffset="71">15921 16595 7979,'0'-7'278,"3"3"-280,1 8 209,0 3 0,-4 8-44,0 0 1,0 0-138,0-3 1,0 4 142,0 3 1,4 3-88,0 1 1,0-1 96,-4 1 1,0 1 15,0 3 1,0-2-87,0 6 1,0-5 2,0 5 0,3-2-166,1 2 0,1 0 53,-1-4 0,-3 0-76,3-5 0,-3 1 53,-1 0 0,2-4-203,1 0 1,-1-1-2,2 1 1,-2-2-13,2-6 0,-3 0 13,3 1-220,-3-1-379,-1 1 213,0-1-110,0-5 723,0-1 0,0-5 0,0 0 0</inkml:trace>
  <inkml:trace contextRef="#ctx0" brushRef="#br0" timeOffset="72">16035 16663 8046,'0'-11'-84,"4"3"342,0 0-146,4 6 1,-3-4 79,3 2 1,2 1 14,-2-4 1,2 4-104,1-1 0,1 3 111,-1 1 0,2-4-221,2 0 1,-2 1 66,2 3 0,2 3-78,-2 1 0,0 4 75,-4-4 0,1 4-59,-1 0 1,-3 2 35,0 2 0,-6-1-16,2 0 1,-4 1-121,-4-1 0,-2 1 82,-6-1 1,0 1-79,-4-1 1,-1 2 18,-6 2 0,4-5-38,0 5 1,0-8 71,-4 4 1,0-3-3,0-1 0,2 2 1,2-5 0,2 0-3,6-4 1,3 0-840,0 0 887,6 0 0,2-10 0,6-3 0</inkml:trace>
  <inkml:trace contextRef="#ctx0" brushRef="#br0" timeOffset="73">16583 16343 8095,'0'-6'390,"0"1"1186,0 5-1391,-5 0 1,0 5 15,-3 3 0,-2 2-36,3 1 0,0 6 0,0 2 1,-1 0-79,-3 4 1,-5-2-110,1 10 0,0-5 48,3 5 0,1-5-14,0 5 0,0-2-34,4 1 0,-2 2-126,5-5 1,0 1 55,4-2 0,2-4-176,1 5 1,4-10 80,4 6 1,1-4-155,-1 0 0,0-2-55,1-6 0,-1-1 109,1-2 0,-1-2-190,1-2 0,3-3-394,0 3 871,0-3 0,-3-6 0,-1-1 0</inkml:trace>
  <inkml:trace contextRef="#ctx0" brushRef="#br0" timeOffset="74">16629 16640 7882,'0'-11'1063,"0"4"-246,0 2-325,0 5-479,5 0 1,1 0 142,6 0 1,3 0-213,0 0 0,5 0 6,-1 0 0,2-3 16,-2-1 1,2 0 112,-2 4 1,2 0-154,-2 0 0,-3 0 52,-4 0 77,-1 0-125,-5 0 108,-1 0 1,-10 5-122,-2 3 0,-5 3 29,-3 4 0,-3-1-10,-4 5 0,0-4 40,3 5 0,-3-3-3,3 2 0,3 2-4,1-6 1,2 4-6,1-4 0,2 0 46,3-3 0,0-1-61,4 1 117,1-1 0,-3-3-42,5-1-8,0-4 0,5 3-20,3-2 1,2-3 0,1 3 0,6-3 4,2-1 0,3-1 3,0-3 0,5 3-54,0-3 0,1-1 44,-2 1 1,-5-1-186,1 1 0,-6 3-350,-1-3-428,-2 3 969,-2-4 0,-5 4 0,-1-4 0</inkml:trace>
  <inkml:trace contextRef="#ctx0" brushRef="#br0" timeOffset="75">16994 16389 8069,'0'-11'561,"0"4"0,5 3-443,3 8 0,-2-1 161,2 4 1,3 1 121,5 3 0,3 2-196,-4 2 0,0 7 0,-4 5 1,1 4-13,-1 0 1,-1 2-30,-2 1 0,-3 1-95,-5 4 0,0-4 103,0 3 0,-5-2-613,-3-2 0,-2 4 59,-1 0 1,-2 0-604,-2-4 788,-3 1 0,-10-1 1,-1 0-1</inkml:trace>
  <inkml:trace contextRef="#ctx0" brushRef="#br0" timeOffset="76">18707 15087 8046,'0'-8'0,"0"1"-368,0 4 305,0-7 0,-3 8 726,-1-6-138,0 5-240,4-2-139,-5 5-83,4 0 0,-10 0 112,4 0 0,1 0-44,-2 0 0,2 5 30,-2 3 1,-2 2-11,2 2 1,-3 3-53,-4 0 0,2 5-20,-2-1 0,1-1 17,-2 1 1,4 0-18,-4 4 0,4 0-14,0 0 1,2 0 3,3-1 0,-2 1-120,5 0 1,0 0-50,4 0 1,0-2 90,0-2 1,1 3-98,3-3 1,4 1 15,7-1 1,-1-2 40,5-6 0,-4-1 23,4-2 1,0-3-6,4-5 1,5 0-90,3 0 1,5-5 87,2-3 1,4-3-82,-4-4 0,4-2 68,-4-2 1,-5-2 28,-6 2 0,-4-3-24,-4-1 1,-4-1-2,-7-3 0,1 2 23,-6-5 0,0-1 6,-7-3 1,-4 0-62,-7-1 0,0 5 10,-8-1 1,-2 7-123,-9 1 1,-2 10 126,-2 5 1,-1 7-461,-3 1 1,0 6-6,8 9 441,7-2 1,5 8 0,5-3 0</inkml:trace>
  <inkml:trace contextRef="#ctx0" brushRef="#br0" timeOffset="77">20546 15110 7998,'0'-12'522,"0"6"-404,0 1 256,0 5 0,0 5-267,0 3 1,0 2 68,0 1 1,0 2 18,0 2 0,0-1 82,0 5 0,0 0-78,0 4 0,0 0 58,0 0 0,0 1-82,0 2 1,0-1-45,0 1 1,-4-2 88,1-1 0,-1 4-240,4-1 1,0 1 10,0-4 1,0-1 11,0-3 0,1 1-87,3-5 1,-3 0-71,3-3 1,-3-5-321,-1 1 312,0-5 1,4 3-1121,0-2 618,0-3 664,1 4 0,-4-5 0,4 0 0</inkml:trace>
  <inkml:trace contextRef="#ctx0" brushRef="#br0" timeOffset="78">18547 16298 8086,'0'-8'335,"0"0"59,0 6 76,0-3-349,0 0 50,6 3 0,-4-3-99,6 5 0,-6 2 141,2 1 0,1 0-2,-1 5 0,1-1 8,-1 5 0,-3-1 7,3 0 1,-3 2-110,-1 2 1,0 2 61,0 2 0,0 2-173,0-2 0,0 3 119,0 1 1,-4-2-323,1-2 0,-1 2 50,4-6 0,0 4-98,0-4 1,0 1-392,0-5-488,0 0-422,5 1 747,-4-6 799,9-1 0,-8-5 0,3 0 0</inkml:trace>
  <inkml:trace contextRef="#ctx0" brushRef="#br0" timeOffset="79">18902 16263 6481,'-4'12'0,"0"-1"0,-4 1-14,4-1 1,-4 2 249,0 2 0,2 3 29,-2 5 1,0 4-74,-3 4 0,-4 2-79,0 1 0,-6 0 4,2 1 1,-2 3-83,-2 0 0,5-4-54,3-3 0,-2-6-198,2 2 0,1-3 86,7-1 0,-2-2-189,5-2 1,-4 1 45,4-4 0,-3-1 7,3-4 0,0-3 267,4 0 0,0-6 0,-5 8 0,-1-3 0</inkml:trace>
  <inkml:trace contextRef="#ctx0" brushRef="#br0" timeOffset="80">18844 16629 8093,'0'-12'0,"6"1"-632,1 0 1,3-1 457,2 1 0,-1 3 438,1 0 0,-1 2-28,0-2 0,5 0 193,-1 4 1,1-4-80,0 4-335,-4 1 0,5 3-17,-6 0 0,-3 0 189,-1 0-171,-4 5 1,2 1 59,-5 5 0,0 1-97,0-1 0,0 1-45,0-1 1,-1 1-74,-3-1 1,1-3 107,-4-1 1,4 1-128,-1 3 1,-1-3 81,2-1 1,-3-3 47,3 4 0,0-6 158,-4 2 1,4-1-38,-1 1 303,3-3-302,1 4 95,0-5-367,5 5 1,1-4 133,6 3 0,-1-3-59,1-1 0,-1 4 31,0 0 0,1 1 36,-1-1 0,1-2 4,-1 6 1,1-2 9,-1 2 0,-5 2 47,-2-2 1,1 2 147,-1 1 1,0 1-22,-4-1 1,-1 1-67,-3-1 1,-3 4 68,-4 0 1,-2 2-73,-2-2 1,1-2 6,-5 2 0,1 2-77,-1-2 1,-2-1-141,2-7 0,-3 2 65,-1-5 1,5 0-190,3-4 1,-1-5-1368,0-3 1618,6-7 0,0-3 0,4-5 0</inkml:trace>
  <inkml:trace contextRef="#ctx0" brushRef="#br0" timeOffset="81">20272 16286 8338,'0'-11'0,"0"-1"-46,0 1 0,4-1 332,0 1 1,5 0 354,-2-1 1,5 1-317,3-1 0,-3 5-221,4-1 1,-4 4-28,0-3 1,-1 4 157,1-1 0,-5 3-207,1 1 0,0 4 47,3 0 1,0 5-116,1-2 0,-1 7-22,1 1 0,-5 2-81,1-2 0,-1-1 104,5 5 0,-6-1-55,-2 1 1,-3 2 82,-1-1 0,0 1-103,0 2 1,-5 0 90,-2 0 0,-9-1 10,-3 1 1,-1-1-3,1-3 1,-3 1 5,3-5 1,-1 1 1,1-5 1,-1-1 29,5-2-1,-1 2 0,6-7-42,3 4 32,1-4-28,6 2 0,6-5 19,1 0 0,3 0-6,2 0 1,4-4 7,3 0 0,-1-1-3,1 1 0,1 2 59,7-6 0,-3 2 7,3-2 0,-7-1 25,-1 5 1,-4-3-47,4 3 0,-5 0-50,2 4 1,-8 0 74,0 0-352,-5 0-246,2 0-546,-5 0-98,5 0 1170,-4 0 0,9 0 0,-3 0 0</inkml:trace>
  <inkml:trace contextRef="#ctx0" brushRef="#br0" timeOffset="82">21014 16263 8269,'-6'0'661,"1"5"-576,5 3 1,-4 2 106,0 2 1,-5 4 45,2 3 0,-5 8-15,-3 3 1,-3 3 0,-4 1 0,-1 5-127,0-1 0,-5 3 105,-2-2 0,0-1-283,0-4 1,3 0 50,-3 0 0,4-1-134,0-2 0,3-3-140,4-5 1,2-1-180,6 1 0,1-5 177,2-3 1,3-2-496,5-2 801,0-4 0,0-2 0,0-5 0</inkml:trace>
  <inkml:trace contextRef="#ctx0" brushRef="#br0" timeOffset="83">20889 16652 8153,'1'-12'-344,"3"1"0,2 3 549,6 1 0,-5 4-28,1-1 0,-1-1 126,5 1 0,-1 1-95,1 3 1,-1 0-127,1 0 1,-1 0 13,0 0 0,-3 0-111,0 0 0,-1 3 109,5 1 0,-5 4-128,1-4-23,-6 4 0,5-2 85,-3 1 1,-3 3 4,3-2 0,-7-2 3,-1 2 0,-5-2 0,2 2 1,-3 1 30,-2-6 1,5 6 2,-1-1 0,0-2-47,-3 2 1,3-4-4,1 3 0,4-3-86,-1 4 160,-2-6-109,5 8 1,-4-7 39,5 5 1,1-6-175,3 2 0,-2 1 37,6-1 1,0 1 37,3-1 1,0-3 55,1 3 0,-1 1-3,1-1 1,0 5 49,4-2 1,-4 2-60,3-1 0,-3 2 135,-4-3 0,0 4-66,-4 0 0,0 0-17,-4 1 1,-1-5 32,-3 1 0,-4 0 88,-7 3 1,-4 1-119,-8-1 0,-2 2 2,-5 2 0,-9-2-112,-3 2 0,-7 1-16,0 0 0,2-5 101,1-3 0,7-2 0,1 2 0,-1-5 0,-1-1 0</inkml:trace>
  <inkml:trace contextRef="#ctx0" brushRef="#br0" timeOffset="84">7012 15795 8450,'8'0'1379,"0"0"-822,-6 0-291,8 5 1,-7 3-129,4 7 0,-4-2 49,1 2 0,-3 3-138,-1 1 0,0 2 23,0 2 1,0 0-143,0 0 1,0 3 44,0 1 1,0-4-188,0-4 0,1-1-170,3 1 0,-1-3-15,4-4 0,-3-1-214,4 1 1,-6-1 16,2 0 594,2-4 0,-4 3 0,3-4 0</inkml:trace>
  <inkml:trace contextRef="#ctx0" brushRef="#br0" timeOffset="85">6841 16469 8341,'-11'0'206,"4"0"1,2-1 315,5-3 173,0 3-385,5-5 0,3 3-85,7-1 1,-1 0-29,5 4 1,-4-1-159,4-3 0,6 3 71,5-3 0,3 1-230,1 0 1,1 0-329,-1-5 0,-1 2 232,-3-2 1,2-2-560,-5 3 0,-5 0-234,-3 0 61,-5 4 948,3-7 0,-11 14 0,-1-3 0</inkml:trace>
  <inkml:trace contextRef="#ctx0" brushRef="#br0" timeOffset="86">6910 16709 8372,'-12'-5'241,"6"2"642,2-5-247,-2 6-219,4-3 1,-1 1-297,6 0 1,4 0-186,4 4 0,1-3-70,-1-1 1,6 0 125,2 4 0,2-4-68,2 0 0,2 1 47,-2 3 1,3 0-120,-7 0 1,-3 1 132,-1 3 1,-2 1-13,-2 2 0,-4 4 47,-3-4 0,1 5 35,-2 3-76,1-3 26,-4 10 1,0-9 269,0 2-208,0-2 0,0-2 7,0 1 1,0-5 10,0 1 0,-1-2 90,-3 2-144,3 2 1,-4-8 5,5 6 0,0-4-155,0 3 168,0-4 0,1 3-135,3-2 1,2-3 5,6 3 0,3 1 7,0-1 0,4 1 48,-4-1 0,1-3 3,-5 3 1,-1 2 43,-2 2 0,1 2 10,-5 2 0,-1 3 96,-3 0 0,-1 5-79,-3-1 0,-3 0 31,-9 4 0,-1-2-2,-6 5 1,4-2 14,0-1 1,-2-4-107,-5 0 1,-2-5-149,-3 1 0,4-3-74,4-5 0,4-1-309,0-6 0,8-2-74,0-2 1,7-3 616,0-8 0,13-8 0,4-6 0</inkml:trace>
  <inkml:trace contextRef="#ctx0" brushRef="#br0" timeOffset="87">7515 16355 8448,'-5'-7'419,"4"1"207,-3 2 1,4 3-443,4-3 0,-2 3-565,6 1 150,-6 0-399,8 0-881,-8 0 1511,8 0 0,-9 5 0,4 1 0</inkml:trace>
  <inkml:trace contextRef="#ctx0" brushRef="#br0" timeOffset="88">7858 16103 8260,'0'-11'169,"-6"5"1,5-1 307,-3 4-82,3 1 1,0-2 30,-3 8 0,2 3-103,-6 4 1,5 2-182,0 2 0,-3-1 126,3 5 0,-5 4-143,4 3 0,0 1-31,4-4 0,-3 4-106,-1-1 1,0 1 106,4-4 0,1 0-131,3-1 0,2 0-267,6-3 1,-1 1 154,1-4 0,4-3-215,3-5 1,3-3 146,1-5 0,3-1-107,1-3 1,8-7 113,0-8 1,0-3 71,-4-1 1,0 0 47,-4 1 0,-2-5 157,-5 0 1,0-3-112,-5 3 1,-5-1 33,-6 2 0,-3 1 128,-1-1 1,-6 2-91,-5 1 0,-6 0 96,-6 0 0,-9 3-177,-2 5 1,-8 1-137,0 10 1,3 1 55,1 7 1,6 4-219,2 7 0,10-1 92,1 5 258,5-5 0,2 7 0,1-3 0</inkml:trace>
  <inkml:trace contextRef="#ctx0" brushRef="#br0" timeOffset="89">8748 16001 7657,'0'-7'718,"0"2"-188,5 15 1,-3-1-215,2 10 0,-3-1-108,-1 1 1,0 3-120,0-3 0,0 2 81,0 2 0,0 0-279,0 0 0,0-2 5,0-2 0,0 2-52,0-6 0,4 0-9,-1-3 1,1-1-227,-4 0 0,0-3-348,0 0 267,0-6-167,0 8 0,-1-8 639,-3 1 0,-2-1 0,-6-2 0</inkml:trace>
  <inkml:trace contextRef="#ctx0" brushRef="#br0" timeOffset="90">8577 16240 8274,'1'-10'289,"3"3"0,-1-2-158,4 5 0,1-4 82,3 5 0,1-2-153,-1 1 1,6 1 118,2-4 0,2 3-177,2-4 0,0 4-221,0-3 1,0 0-827,-1 0 1045,6-3 0,2 3 0,4-4 0</inkml:trace>
  <inkml:trace contextRef="#ctx0" brushRef="#br0" timeOffset="91">9194 15738 8173,'0'-11'-101,"0"-1"1,5 1 131,2-1 0,0 5 679,0-1-487,1 0 1,3-2 310,1 3-389,-1-3 1,1 8-17,-1-2 1,-3 3-11,-1 1 0,0 1-127,0 3 1,-2 3-67,-5 4 0,0 0 70,0 1 1,0 1-141,0 2 1,-5-3 27,-2 4 0,0-4-147,0 0 212,-1-1 1,-3 1 57,-1-1 0,5-1 17,-1-2 1,0 2 9,-3-2 1,2 2 123,-2 1 1,2 1-84,-6-1 1,-2 4 103,2 0 0,-2 4-111,2-3 1,3 0 129,-4-1 0,5-2-88,3 2 1,-1-1-51,6 2 1,-1-8 43,4 4-15,0-3-167,5 2 1,1-1 96,6-2-118,-1-3 0,4-5 117,0 0 1,1 0 57,-5 0 1,1 0-13,-1 0 1,0 0 18,1 0-1,0-1-41,4-3 1,-4 3 1,4-3 1,0 1-39,-1 0 1,4 1 55,-3-2 0,3 2-182,-4-2 0,0 3 95,-3-3 0,-5 1-244,1 0-81,-6 1-315,3-3-167,-5 5 67,-5 0 0,-1 0 766,-5 0 0,-1 5 0,1 2 0</inkml:trace>
  <inkml:trace contextRef="#ctx0" brushRef="#br0" timeOffset="92">9080 16275 8295,'-5'-7'1159,"3"2"-182,-3 5-911,5 0 0,5 0 53,3 0 1,6 0 73,1 0 1,9 0 2,-1 0 1,4 0-171,-1 0 0,2-1-218,3-3 0,2 2 193,-3-6 0,2 6-240,-2-2 0,2-1 85,-5 1 1,-1-4-30,-3 4 1,-5 1-663,-3 3-394,-2 0 1239,-2 0 0,-4 0 0,-2 0 0</inkml:trace>
  <inkml:trace contextRef="#ctx0" brushRef="#br0" timeOffset="93">9217 16526 8124,'-5'-11'108,"3"3"213,-2 0-192,3 6 1,2-7 236,3 5 1,-1-1 14,4 1 0,1 2-135,3-6 1,1 4-326,-1-3 0,5 4 90,-1-1-219,5 3 63,-2 1 0,-2 1-45,-4 3 1,-6-1 105,-6 4 1,4 1 15,0 3 1,0-3-3,-4 0 0,-4-1 8,0 5 1,-4-1 185,4 0 0,-3-3-103,3 0 1,-1-2 128,1 2-200,3 2 1,-4-8-58,5 6 108,0-6 1,0 5-20,0-3-12,0-3 15,5 4 1,0-4 67,3 3 0,0-1-78,-4 4 0,4-3 123,-4 4 1,5-1-69,-2 5 1,0-1 9,0 0 0,1 1-38,3-1 0,-3 1-3,-1-1 0,-3-1-1,4-2 0,-6 2 24,2-2 1,-4-1-104,-4 5 0,-2-7 72,-5 6 1,-2-2 210,-2 3 0,-2-1-13,-2 0 1,-1 0-92,5-4 0,-4-1-176,3-2 0,-3-2-189,4 1 0,0-1-229,3-2 1,2-2 104,3-1 391,2-4 0,10-9 0,1-2 0</inkml:trace>
  <inkml:trace contextRef="#ctx0" brushRef="#br0" timeOffset="94">9811 16183 8222,'-6'-7'0,"-1"-1"-209,2 6-171,0-3 180,5 5-103,0 0 480,5 0-177,-4 5 0,9-4 0,-3 4 0</inkml:trace>
  <inkml:trace contextRef="#ctx0" brushRef="#br0" timeOffset="95">10256 15829 8376,'-6'-5'-267,"1"4"492,5-4 0,0 6 379,0 3 0,5 2-200,2 6 0,-2 4-118,-1 3 0,1 5-220,-1 7 0,4 1 144,-5 9 1,1-4-158,-4 1 1,0 2 82,0-2 0,0 2-217,0-5 1,0 1 41,0-5 1,0-3-103,0-2 1,0-1-78,0-3 1,0-4-78,0-3 0,0-2-180,0-2 1,1-3-966,3 0 1440,-2-6 0,3 3 0,-5-5 0</inkml:trace>
  <inkml:trace contextRef="#ctx0" brushRef="#br0" timeOffset="96">10690 16046 8063,'5'-6'308,"3"2"0,2 3-47,1 1 1,1 0 67,-1 0 1,2 0-229,2 0 0,3 0-7,5 0 1,1 0-83,2 0 1,4 0-224,4 0 1,-4-1-374,1-3 1,-2 1 323,1-4 0,-6 3-428,-5-4 0,-8 6 688,0-2 0,-2-2 0,2-1 0</inkml:trace>
  <inkml:trace contextRef="#ctx0" brushRef="#br0" timeOffset="97">10770 16218 8168,'-6'0'833,"0"0"-362,17 0 0,-3 0-104,12 0 0,-1 0-240,3 0 1,8-2-188,4-1 1,0 0 124,4-5 0,-2 5-167,-2-5 0,-1 5-194,-3 0 1,-2-2 295,-5 1 0,-5-5 0,-2 3 0</inkml:trace>
  <inkml:trace contextRef="#ctx0" brushRef="#br0" timeOffset="98">11763 15612 8338,'0'-17'-501,"0"1"1,6 4 834,1 0 1,0 1 10,0-1 1,1 1-51,3 0 1,1-1-87,-1 1 1,4 1 125,0 2 1,6-1-171,-2 5 1,1 0 8,-1 4 1,1 0-10,-4 0 1,3 7-136,-4 4 1,0 2-65,-3 6 1,-6 0 62,-2 4 1,1 0-151,-1-1 0,-2 5 61,-6 0 0,2-1-42,-6-3 0,1 0 8,-5 0 1,-1-4-132,-2 0 0,3-5 202,-4 1 1,0-2-12,1-2 1,-2 1 130,2-1 1,2 1-80,-2-1 1,2-3 392,2-1-231,5 1-122,0 3 1,6 1-28,0-1 0,7-3 12,4-1 1,6-4 0,6 1 0,4-3-27,4-1 0,3 0-103,4 0 0,-6 0 104,2 0 1,-3-4-254,-1 0 1,-6 1 55,-5 3 1,-5-4-443,1 0 1,-2 0-356,-1 4 71,-6-5 905,-1 4 0,-5-4 0,0 5 0</inkml:trace>
  <inkml:trace contextRef="#ctx0" brushRef="#br0" timeOffset="99">11855 16206 8339,'-5'-6'657,"4"1"-492,-5 5 1,12 0 7,1 0 1,3-1 142,2-3 0,4 2 227,3-1 1,4 1-477,4 2 0,3 0 44,8 0 1,-2-3-249,2-1 0,0-4 13,-4 4 0,3-1 41,-7 1 1,3 2-68,2-6 1,-5 6-218,1-2 1,-7 3 1,-1 1 1,-6 0-434,-5 0 798,-1 0 0,1 5 0,-1 1 0</inkml:trace>
  <inkml:trace contextRef="#ctx0" brushRef="#br0" timeOffset="100">12049 16435 8270,'-18'-4'1083,"3"0"-1781,7 0 101,3 4 1225,5-5 1,5 3-244,3-6 0,7 4-229,4-3 1,8-1-118,3-3 1,0 3-106,0 0 0,-3 1-28,3-5 1,-6 6 146,-1 2 1,-1 3-74,-7 1 79,0 0-195,-3 0 1,-6 5 79,-2 3 1,-4-2 45,-4 1 0,-2 1 55,-6 4 0,1-1 6,-1 0 0,1 1-2,-1-1 1,2-3 111,3-1 1,-2 1-93,5 3 1,0-3 18,4 0 122,0-6-114,0 8 0,0-7 7,0 5 0,1-6-105,3 2 0,-1 1-6,4-1 1,1 1-81,3-1 0,5-2 123,-1 6 0,5-1-14,-1 5 1,3-1 2,1 1 1,-1-1-75,1 1 0,-4-1 29,0 0 0,-5 5-3,2-1 1,-5 0 35,-3-4 0,0 1 5,-4-1 0,0 1-71,-4-1 0,-6 1-146,-6-1 1,-7 2 484,-11 2 1,-6-2-118,-9 2 1,3-6-78,0-2-1115,-5 1 924,0-2 1,-10 3-161,0-5 0,-3 0 260,26-4 0,0 0 0,0-2 0,-1 0 0,-3 0 0,-1 0 0,0 1 0,0 0 0,1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5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7104 7618 8262,'-7'0'362,"-3"0"0,8 0-127,-6 0 1,1 1-59,-5 3 1,1 3 26,-1 9 1,-3-2-88,0 5 1,-2 0 74,2 4 0,2 1-133,-2 2 0,2 3 48,2 6 1,3-5-94,1 1 1,4-2 71,-1 1 0,3 2-128,1-5 1,1-2-43,3-6 1,4 1 99,7-4 0,3-1-47,5-4 1,0-3 67,-1-1 1,5-4-139,0 1 0,3-4 87,-3-4 0,3 1-15,-3-4 1,3-5-22,-3-3 1,0-5-14,-4 1 1,-2-3 3,-2-1 1,1-1 44,-4-2 0,-1-1-64,-4-7 0,-4 2 51,-4-6 0,-1-1-119,-2 1 1,-9 1 32,-3 6 0,-7 5-10,0 7 0,-3 3-45,-5 9 0,-4 2 88,-7 5 1,-2 6-305,-6 5 1,5 2 82,3 6 0,9-5 301,6 1 0,0 3 0,6 0 0</inkml:trace>
  <inkml:trace contextRef="#ctx0" brushRef="#br0" timeOffset="1">7743 7915 8046,'-7'0'713,"-1"0"-1,6 0-1462,-3 5 588,5-4 0,0 5 220,0-2-48,0-3-339,5 5 329,1-6 0,5 0 0,1 0 0</inkml:trace>
  <inkml:trace contextRef="#ctx0" brushRef="#br0" timeOffset="2">8314 7252 8322,'0'-18'344,"-5"2"-270,4 10 742,-4 1-336,10 15 1,-4-3 129,3 9 1,-3 1-597,-1 2 1,2 4 7,1 4 0,0-2-187,5 6 0,-5-6 131,5 2 0,-4-3-737,3-1 0,-4-4 114,1 0 657,2-5 0,-5 7 0,4-3 0</inkml:trace>
  <inkml:trace contextRef="#ctx0" brushRef="#br0" timeOffset="3">8132 7869 8078,'-12'0'1494,"6"0"-505,1 0-1039,15 0 1,3-1 46,9-3 1,3 1 248,1-4 0,0-1-393,4-3 95,1-1 1,3 1-83,0-1 1,4 5-221,0-1 1,-1 2 68,-7-2 0,2 3-168,-5 5 0,-4 0 99,-4 0 1,-5 0-81,1 0 0,-7 1 434,-5 3 0,4 3 0,-1 4 0</inkml:trace>
  <inkml:trace contextRef="#ctx0" brushRef="#br0" timeOffset="4">8314 8017 8078,'-11'7'1438,"5"-2"-1174,1-5 1,6 0 465,3 0-436,2-5 1,5 4-145,1-3-89,-1-3 0,1 6 43,-1-3 19,0 3-12,1 1 0,-1 0-293,1 0 68,-1 0 1,1 4-14,-1 0 0,0 3 10,1-3 0,-1 4-63,1-5 1,-2 3 170,-3-3-2,4-1 0,-6 4 135,2-2-130,-2-3 1,-5 5 481,0-2-307,0-3 1,-1 8 8,-3-5-18,3 5-274,-4-3 276,5 6-310,0-1 1,0 1-10,0-1 1,0-3-20,0-1 0,5 1 84,3 3 0,1 1-15,-2-1 1,3 1 31,-2-1 1,2 0-7,1 1 1,0-1 137,-4 1 0,2-1-61,-5 1 1,4-1 16,-5 0 1,1 1 31,-4-1 1,0 1 358,0-1-405,-5 0 1,-1 1 198,-6-1-74,-4 1 0,-2-2 108,-5-2 0,0 0-87,1-4 0,-3 1-210,-1-1 1,3-3 131,0 3 1,2-3-1275,5-1 786,6-5 0,1-1 421,5-5 0,1-6 0,3-1 0</inkml:trace>
  <inkml:trace contextRef="#ctx0" brushRef="#br0" timeOffset="5">9228 7663 8044,'-16'-5'2080,"8"4"-1829,-2-4 1,10 6-361,0 3 0,0 2 298,0 6 1,0 1 211,0 2 0,1 4 228,3 7-129,-3 4-364,9-1 1,-8 4-285,1-3 107,4-2-122,-6 0 0,5-5-120,-2 0 0,-1-5-74,4-3 1,-4-3-319,1 0 1,-2-5-263,2 1 937,-3-5 0,4 7 0,-5-4 0</inkml:trace>
  <inkml:trace contextRef="#ctx0" brushRef="#br0" timeOffset="6">8954 7995 8042,'5'-12'1315,"3"1"0,9-1-78,10 1-1080,2 0 0,16-1-216,-3 1 1,-3-2 14,-1-2 1,-3 2-199,0-2 0,-1 2-749,0 2 991,-5-1 0,4 1 0,-3-1 0</inkml:trace>
  <inkml:trace contextRef="#ctx0" brushRef="#br0" timeOffset="7">10245 7309 8141,'0'-11'384,"0"5"186,0 1 0,0 6 140,0 3-530,0 2 1,3 10 197,1 3 0,0 7-61,-4 0 0,0 6-135,0-1 0,0 5 58,0 3 1,0-1-201,0-4 1,4 0 33,0 0 1,-1 1-208,-3-1 0,4-4-1,0 1 1,4-6-81,-5 2 1,5-4-462,-4-4 1,3 1 334,-3-5 0,4-3-576,-4-5 0,3-3 54,-3 4 862,0-6 0,1 3 0,1-5 0</inkml:trace>
  <inkml:trace contextRef="#ctx0" brushRef="#br0" timeOffset="8">10576 7766 8686,'1'-6'765,"3"2"1,-2 1 117,6 0-1419,-6 1 277,9-3-433,-5 5 692,5 0 0,-4-5 0,-2-1 0</inkml:trace>
  <inkml:trace contextRef="#ctx0" brushRef="#br0" timeOffset="9">11215 7092 8058,'-5'-22'223,"5"9"-298,0 5 0,1 6 365,7 2 0,-5 5-160,0 2 1,3 4 497,-3 0 1,1 5-257,-4 3 1,4 3-196,0 1 0,3 1-252,-3 3 0,1-3 120,-1 2 0,-1 2-789,4-1 1,-4 0 425,1-5 1,-3 1 317,-1 0 0,0 0 0,0 0 0</inkml:trace>
  <inkml:trace contextRef="#ctx0" brushRef="#br0" timeOffset="10">11101 7698 8168,'-6'0'2422,"3"0"-2363,11 0 0,1-4 59,10 0 0,-4-1-83,4 1 1,0-1 133,4-3 1,1-2-137,3 3 1,1 0-221,2 0 1,7 4-320,-3-1 1,2-1-373,-6 2 1,2-1 426,-6 4 0,0 0-505,-7 0 956,-3 0 0,-4 0 0,-1 0 0</inkml:trace>
  <inkml:trace contextRef="#ctx0" brushRef="#br0" timeOffset="11">11227 7903 8058,'-7'-1'1233,"4"-3"-940,6 3 0,2-9 418,3 2 0,-2 2-256,-2-2 0,3 2-307,4-2 1,0 2 258,1 2-287,4 3 0,-3-4-51,2 5 0,-1 0-371,1 0 270,-2 0 1,4 0-248,-6 0 1,4 1 54,0 3-241,1-3 116,-5 9 171,1-3 100,-6 4 1,-1 0 167,-5 1 1,0-5-66,0 1 59,-5 0-116,4-2 46,-4 4 0,5-3-1,0 4 1,0-3-303,0-1 289,0 1 0,1 3 25,3 1 1,1-5-47,2 1 1,3-4 73,-2 3 0,2-3-91,2 4 67,-1-6-41,0 8 0,1-7-33,-1 5 0,1-2 1,-1 1 1,-1 4-78,-2-4 1,-3 0 96,-5 0 16,5 1 0,-4 3-19,3 1 1,-9 0 50,-6 4 0,-3-2 131,-9 5 1,1-5-142,-8 1 1,-4 1 17,-4-1 1,-2 5-138,2-5 128,8 0 0,-6-5-710,13-2 1,-1-3 73,9-5 613,0 0 0,3-10 0,1-3 0</inkml:trace>
  <inkml:trace contextRef="#ctx0" brushRef="#br0" timeOffset="12">12255 7469 8098,'-5'-16'1578,"-2"8"-1567,1-2 18,1 10 0,5 1 209,0 3 0,0 6-34,0 5 1,0 6 100,0-2 0,0 6-165,0 2 1,4 3-153,-1-3 0,2 3 8,-1-3 1,-1-2-266,4-6 1,0 2-537,0-6 0,2 4 434,-5-4 1,1-3-1197,-1-5 1567,-3-4 0,4 7 0,-5-4 0</inkml:trace>
  <inkml:trace contextRef="#ctx0" brushRef="#br0" timeOffset="13">12152 7732 8082,'-7'0'279,"13"0"0,2 0-244,11 0 0,-3-4-145,3 0 1,5-5 75,6 2 1,8 0-594,4 0 0,6-1 381,2-3 0,-1-6 1,-3 0-1</inkml:trace>
  <inkml:trace contextRef="#ctx0" brushRef="#br0" timeOffset="14">12917 7321 8198,'0'-29'0,"6"6"277,6 8 0,3 3 143,4 4 0,5-2 242,-5 3 1,5 0-218,-5 0 1,-1 4 40,1-1 1,-4 3-85,4 1 1,-5 1-105,2 3 1,-4 3-236,0 4 1,-2 4 54,-3 0 0,2 7-295,-5 1 0,4 1 80,-4 6 0,-1 1-166,-3 3 1,-3 0-222,-1 1 1,-5 1 208,1-1 0,-6 4-46,-1-8 1,-4 4 10,4-4 1,-4 0 99,4 0 0,-1-2 38,5-2 0,3-5 298,1 1 1,4-1 187,-1-7-102,3 0 0,6-5 131,3-2 1,2-3-101,1-5 0,5 0-206,-1 0 1,4 0 92,-4 0 0,4 0-526,-4 0 0,4-4 76,-3 0-108,-1-4 1,0 5-407,0-5 0,0 6 834,-3-2 0,-1-7 0,1-2 0</inkml:trace>
  <inkml:trace contextRef="#ctx0" brushRef="#br0" timeOffset="15">13579 7652 8098,'0'-6'591,"-5"-5"955,4 10-1675,1-9-88,1 9 204,4-4-961,-5 5 459,0 0 515,0 5 0,-5 1 0,-1 6 0</inkml:trace>
  <inkml:trace contextRef="#ctx0" brushRef="#br0" timeOffset="16">14116 6978 8016,'-1'-10'768,"-3"2"-189,3-2-338,-4 9 0,5-3 16,0 8 0,0 0 162,0 7 0,1-1-128,3 9 1,-3 2-118,3 5 1,-2 0-111,2 4 1,-2-4-206,1 0 0,2 2-70,-1-1 0,5-1 118,-1-3 1,-2 0-897,2 0 1,-6-4 46,2 0 942,2-5 0,-4 8 0,3-5 0</inkml:trace>
  <inkml:trace contextRef="#ctx0" brushRef="#br0" timeOffset="17">13899 7641 9589,'17'0'313,"0"0"0,4-4-212,2 0 1,2-5-4,9 1 1,-3 2-39,-1-2 1,-1 2-178,2-1 1,6-2-789,-3 5 609,-2-5 0,1 8-445,-3-3 1,-2-1 117,-1 1 623,-8 0 0,2 4 0,-3 0 0</inkml:trace>
  <inkml:trace contextRef="#ctx0" brushRef="#br0" timeOffset="18">14105 7823 8042,'-12'0'739,"6"-5"1,1 3-979,5-6 1171,0 0 1,1-2-358,3 3 1,-1-3-156,4 2 1,1 2-176,3-2 0,1 5-320,-1 0 1,0 1 131,1 2 1,1 0-81,2 0 0,-3 0-91,4 0 1,-4 0-95,0 0 0,-1 2-115,1 1 0,-5 2 144,1 3 1,-6 2-67,2-2 1,-2 2 101,-2 1 1,-6 0 250,-1-4-164,-3 3 0,2-3 10,0 4 1,5-3 160,-5-1 55,5 1 30,-7 3-88,9-4-84,-4 3-16,5-9 1,1 8 10,3-5 0,-1 1-62,4-1 50,1-3 0,3 9-135,1-2 0,-5-2 119,1 2 0,0-2-28,3 2 9,-5 2 0,4-4-29,-2 6 38,-3-1-61,5 0 0,-5 1-12,3-1 1,-3 1 83,-5-1 0,0 4-2,0 1 1,-5-1 65,-3-4 0,-3 1 167,-4-1 1,1-3 148,-5-1-352,0 1 0,-4 2-19,0-2 0,-4 1 58,1-6 0,-6 1-735,1-4 1,0 0 102,0 0 569,3 0 0,6-5 0,-1-1 0</inkml:trace>
  <inkml:trace contextRef="#ctx0" brushRef="#br0" timeOffset="19">15098 7424 8012,'0'-12'350,"0"6"0,5-3-47,3 5 1,2-1-1,2 1 1,-5 3 61,1-3 0,-1 3-77,5 1 0,3 0-186,0 0 1,4-1 78,-3-3 1,4 3-485,-1-3 1,6 2 260,2 2 0,0-1-301,-5-3 0,0 3-164,-3-3 1,1 3 506,-4 1 0,-1 0 0,-4 0 0</inkml:trace>
  <inkml:trace contextRef="#ctx0" brushRef="#br0" timeOffset="20">15213 7618 9320,'12'0'638,"4"0"0,-3 0-327,7 0 0,4 0 0,6 0 0,4 0-246,4 0 0,-1-5 127,5-3 0,-10 3-917,-2 1 0,-4-1 725,-4 1 0,-4 0 0,-1 4 0</inkml:trace>
  <inkml:trace contextRef="#ctx0" brushRef="#br0" timeOffset="21">16252 7058 8146,'0'-6'2,"0"-4"236,0 8 1,0-4 298,0 2 46,0 3-47,0-4 466,0 5-761,0 10 1,1-1-125,3 10 0,-3 0 147,3 4 1,-1 5-207,0 2 1,-1 3-5,1 1 0,-1 2 67,-2 2 0,4-1-20,-1 5 0,2-4-11,-1 4 1,-1-9-133,4 1 0,-3-6 25,4 2 1,-4-8-9,3 1 0,-3-4 57,4 0 0,-5-3-8,5-4 0,-4-2-53,3-3 20,-4 4 0,6-9-397,-5 6-650,0-6-467,1 3 1523,-4-5 0,-1-5 0,-6-1 0</inkml:trace>
  <inkml:trace contextRef="#ctx0" brushRef="#br0" timeOffset="22">10896 3312 8494,'6'-11'-1094,"-1"-1"1,-1 5 1578,0-1 68,-1 5-66,-3-7-338,0 4 0,0-2 160,0 1 1,0 3-97,0-4 1,4 4-79,0-3 0,0 3-1,-4-4 1,0 5 372,0-5-293,0 0 52,0-3-128,0 0 1,-2 0 10,-1 4-79,-4-3 0,-3 7-76,3-4 1,-4 4 112,4-1 1,0 2-141,0-2 0,-1 3 124,-3-3-150,-1 2 0,1 2 62,0 0 1,-1 0 1,1 0 1,-1 0-14,1 0 0,-1 0 36,1 0 1,1 2-21,2 2 0,-2-3 11,3 3 0,-4-3 87,0-1 1,0 4-76,-1 0 0,2 1 100,2-2 1,-6-1-14,3 1 1,-3 3 13,3-3 0,-5 5-45,1-4 1,-5 5 13,1-2 0,-3 2-38,-1-1 0,1 2 23,-1-2 0,4 2-81,0 1 1,3 1 72,-3-1 1,5 0-59,-1 1 1,2-1 66,2 1 1,0-1-1,-1 0 0,1 1-27,-1-1 1,1 2 5,0 2 0,-1-2-17,1 2 0,-1 2 18,1-2 0,-1 5-30,1-1 0,0-1 31,-1 1 0,5-1-22,-1 1 1,4 2-9,-3-2 1,4-1-5,-1 1 0,3-4-44,1 4 1,0-3-4,0 3 0,0-5-10,0 1 0,4 1 45,0 0 0,3 0-89,-3-1 1,4-2 73,-5 2 1,6-1-127,-1 1 1,-2-1 90,2 5 0,-1-5-8,5 2 1,-1 0 43,1-1 1,-1 4-27,1-3 1,-1 3 16,0-4 1,1 0-19,-1-3 1,1 3 43,-1 0 0,2-1-32,2-6 0,-1 2 8,5-3 0,-4 2-20,4-1 0,0-2-5,4-2 0,1-3 16,3 3 1,-2-3-15,6-1 1,-5 0-144,5 0 1,-6 0 116,2 0 1,-4-1-10,-4-3 0,1 2 18,-5-6 0,4 4 52,-4-3 1,5 3-13,-5-4 0,1 4 11,-1-3 0,-1-1-4,5-3 0,1-1 5,2 1 1,1-2-67,0-2 0,0 1 46,0-5 1,0 4-154,-1-4 0,-3 0 139,0-4 0,-1 0-43,1 0 0,-2 4 30,-6 0 1,1-1-5,-1-7 0,-5 3 85,-2-3 0,-3 2-93,-1-2 1,0-2 156,0-5 1,-1 4-78,-3-1 0,-2 4 106,-5-3 0,-1 3-121,1-3 1,-1 4 1,1 0 0,-4 3-2,-1 4 0,-4-3-22,1 3 1,-2 3-378,-2 1 1,-1-2 156,-3 2 0,2 1-771,-6 6 0,4-1 91,-3 6 903,5-1 0,-13 9 0,2 1 0</inkml:trace>
  <inkml:trace contextRef="#ctx0" brushRef="#br0" timeOffset="23">6681 10462 8170,'-6'0'-963,"1"-6"1952,5 5-560,0-4 1,1 5-211,3 0 0,-2 0-79,6 0 1,0 0 31,3 0 0,4 0-44,1 0 1,0 0 43,-1 0 1,-1-1-102,5-3 1,-5 3 113,1-3 0,2 3-194,-2 1 1,4-2 12,-4-1 1,4 1-90,-3-1 0,3 1 40,-4 2 0,4-4 67,-4 1 1,-3-1-973,-5 4 385,1 0-771,-2 0 475,4 0-130,-8 0 991,3 0 0,-5 0 0</inkml:trace>
  <inkml:trace contextRef="#ctx0" brushRef="#br0" timeOffset="24">7287 10130 8295,'-7'-11'682,"2"5"-600,5-5 0,0 9 318,0-6 532,0 6-297,0-3-265,0 5 1,4 1-120,0 3 1,0 6-34,-4 5 1,0 5-117,0-1 0,0 6 189,0 5 1,0-2-187,0 10 0,0-5 125,0 5 1,0-2-253,0-2 0,0-1 16,0-3 0,3 3-90,1-2 1,0 0 45,-4 0 0,1-2 2,3-2 0,-3-3 39,3 3 0,1-5 66,-1-3 1,0-1-24,-4-3 30,5-2-66,-4 4 1,5-10 25,-2 1-291,-2-6-493,3 3-786,-5-5 715,0 0 0,-5 0 0,-2 0 0</inkml:trace>
  <inkml:trace contextRef="#ctx0" brushRef="#br0" timeOffset="25">7823 10530 8493,'-6'0'2350,"1"0"-1074,5 0-311,0-5-737,0 4 27,0-4-908,0 5 1,-5 5-1,-2 1 1</inkml:trace>
  <inkml:trace contextRef="#ctx0" brushRef="#br0" timeOffset="26">8474 9639 8487,'-7'0'-972,"-1"0"2093,6 0-192,-4 0 20,6 0-568,0 5 1,0 2 95,0 4 1,0 2-277,0 2 0,0-1 74,0 5 0,4 4-104,0 3 1,1 1 103,-1-4 0,-2 0-282,6 0 0,-4-2-29,4-2 0,-6 2-120,2-6 1,-2 4-49,2-4 0,-3 0-241,3-3 0,-1-1-561,1 1 1,-3-1 487,3 0 1,-2 1-237,2-1 0,-3-3 754,3-1 0,-3 1 0,-1 3 0</inkml:trace>
  <inkml:trace contextRef="#ctx0" brushRef="#br0" timeOffset="27">8303 10393 8194,'0'-8'531,"0"1"-191,0 4 1,5-3-68,3 2 0,2 3 235,1-3 1,6 1 10,2 0 0,4 0-187,3-5 1,3 5-152,6-5 1,0 4 30,3-3 0,-1 4-274,5-1 0,-6-1 114,-2 1 0,-1-3-314,-7 3 0,2-4 154,-1 5 1,-3-5-474,3 4 1,-4-3 301,-4 3 0,1-1-273,-5 1 1,-3 3-129,-5-3 1,-6 3 679,-1 1 0,-10 5 0,-7 1 0</inkml:trace>
  <inkml:trace contextRef="#ctx0" brushRef="#br0" timeOffset="28">8509 10587 8482,'0'-7'237,"0"-1"1,1 4-155,3-4 0,2 5-74,5-5 0,2 4 1,2-3 0,-1 3 929,5-4 0,-3 6-358,3-2 1,-4 3-519,4 1 1,-5 0-21,1 0 1,-6 0-146,-1 0 179,-1 5 0,1 0-182,-1 2 1,-4 4-11,1-4 1,-3-1 88,-1 2-182,0 0-62,0 3 197,0 1 23,0-1 0,0-3 81,0-1 177,0-4 121,0 2-54,0 0 123,0-4-257,0 4 245,0-5-234,0 5 1,1-3-196,3 1 1,2 0 27,6 1 1,-1-3-142,1 3 1,3-2 141,0 2 0,4-1-305,-4 4 313,6-4 1,-5 7-20,3-2 0,2 3 64,-6 4 1,0-1-4,-4 5 1,0-4 6,-4 5 0,2-5 154,-5 4 1,-2-4-13,-5 4-160,-4 0 0,-8 3 67,0-3 0,-6 1 0,2-5 0,-2 4 95,-2-4 1,0 5-100,0-5 1,0 0-93,1-4 0,0-3 71,3 0 1,-3-6-719,3 2 1,2-3 97,-2-1 553,5 0 0,-8-5 0,4-1 0</inkml:trace>
  <inkml:trace contextRef="#ctx0" brushRef="#br1" timeOffset="29">10279 4169 8221,'0'-7'-1066,"0"2"1084,0 0 338,0 4-81,0-9-60,0 8 4,0-3 660,0 5-509,-5 0-134,3 0 117,-3 0 337,5 0-749,0-5 198,0 4-46,0-4-43,0 5-268,-5 0 10,4 0 228,-9 0 1,7 0-75,-4 0 0,4 1 60,-1 3-29,-2-3 1,5 6 14,-3-4 5,-2-1 1,3 4-25,-5-2 26,6-3-3,-8 9 1,7-8 0,-4 1 1,3 0 3,-4 1 0,4-3-4,-3 3 1,3-2 4,-4 2 1,1-3 4,-5 3 1,1 1 1,-1-1 0,1 1-8,0-1 1,-1-2 1,1 6 0,-2-4-4,-2 4 1,1-5 2,-5 5 1,0-4-2,-4 3 1,1 0 15,3 0 1,-2 3-7,2-2 0,1-2 1,-1 2 1,5 0-10,-1 3 0,1-3-3,-1-1 0,2 1 0,-2 3 0,-2 0 0,2-4 0,-5 3 0,1-2 0,0 2 68,-4 1 1,1 1-64,-8-1 1,3 5 58,-3-1 1,3 0-62,-3-4 1,-1 5 5,-3-1 0,5 0-15,2-3 1,2 3 20,-2 0 0,2 1 51,-6 0 0,2-4-51,-2 4 0,-2-2 153,3 1 0,-3-3-140,-1 4 1,1-4 53,2 0 1,-2 1-52,3 2 0,2-3 4,1 4 1,3 0-32,1-1 0,0 4-16,1-3 1,-5 4-45,0-1 1,-3-1 76,3 1 0,-4 0-39,0 4 1,-3-1 19,-4 1 0,2 0-62,-2 0 0,8-4 38,3 0 1,-1-1-4,1 1 0,1 1 0,3-5 1,-1 6-3,-3-2 1,2-1 7,-6 1 1,0 0 1,-7 3 1,-3 1 16,-5 0 1,2 0-14,2 0 0,3 5 42,4 2 1,5-1 3,-1 2 1,5-6 6,-5 2 1,6-3-11,-2-1 0,-2 0-22,-1-1 0,1 1 9,-2 0 1,2 0-5,-2 0 1,0 1 4,4 3 0,-3-2 2,3 5 0,0 1-12,4 3 0,-3 2-12,-1 2 1,-5-3-3,2 3 0,-3-3-6,-1-5 1,-1 2 15,1-6 1,4 5-14,-1-4 1,2 3 9,-1-3 1,2 4 109,5 0 0,4 2-90,0 1 0,1 0 36,-1 1 0,1-1-46,3 0 1,1-3 5,-5-1 0,4-3-6,-4 3 0,1-3 12,-1 3 1,-3-3-15,3 3 1,2 1 10,-2 3 1,0 0-28,-4 1 0,-1-1 16,-3 0 1,3 0 77,-3 1 0,7 3-65,1 0 0,1 0 4,-1-4 0,-1 2 17,4 2 0,0 6-191,1 6 1,2-1 254,-2-3 1,2 0-68,2-1 0,1-3-4,2 0 1,-2-1 6,2 0 1,2 4-78,-2-3 1,6 2 45,-2 2 1,-1-4-2,1 0 1,-1-1 9,1 5 0,3-3-9,-3 3 0,-1-2-200,1 10 1,-5 2 201,2 1 1,-5 6-434,-3-6 1,2 3 419,-2-3 0,2-4-19,2 1 0,0 1 11,-1 2 1,5 3 1,-1-7 1,5-2 33,0-1 0,1-3-41,2-2 0,0 1 72,0 0 1,2-1-59,1 1 0,4-5 10,4-3 0,2-4 40,2-4 1,-1-2-93,5-5 1,0-4 128,4 0 1,-4-1-150,0 1 1,-4-1 374,4-3 1,-3 2-331,3 2 0,-5 2 164,1-2 0,-6 3-171,-2 1 0,-3-1 80,4 1 0,-6 0-72,2 0 1,-1-1 103,0-3 1,-1 1-139,1-5 0,0-1-2,1-6 0,-2 1-113,6-6 0,-4 1 96,3-4 1,-3-1 22,4-3 1,-4-1-4,3-3 0,-4-2-1,1 3 1,-3 0-37,-1 0 1,0 3 6,0-4 1,-5 6-37,-3-2 1,-2 3-118,-1 1 1,-1 1 106,1 3 0,-2-2-23,-2 6 1,5-6-17,-6 2 0,10 1 38,-5-1 1,2 0 90,-3-4 0,1 0-104,-1 0 0,1 0 228,0 0 0,-1-1-32,1-3 1,-1 1 114,1-4 0,0 4 165,-1-1 0,1 3-104,-1 1 0,1 0 70,-1 0 0,1 1-57,0 3 0,-1-1-40,1 4 0,-1-3-18,1 4 0,-1-6 2,1 2 28,0-3-235,4 4 62,2-3 1,6 3-202,3-5 0,3-2 240,4-1 0,2 0-34,2-4 1,3 4 139,5-1 1,-2-1-129,-2 1 0,1 0 44,-4 4 0,3 0-60,-4 0 1,1 6 9,0 1 0,-4 0-99,4 0 1,-4 1 79,0 3 1,-1-1-119,1-2 1,-1 1 67,0-5 1,5 4-126,-1 0 0,0-3 137,-3-1 1,-1 1-8,0-1 1,1 0 41,-1-4 0,-3 1 47,-1 3 271,-4-3-278,2 4 0,-5-6 59,0-3 0,0-2-75,0-6 0,0 1-132,0-1 0,-4 0 144,0-4 1,1 0-165,3-3 0,0-3 30,0 3 1,0-1 21,0 1 1,1-3-64,3 3 0,2-2 70,5-2 1,0 1-152,-4 3 1,3-1 144,-2 5 1,-2-4-237,2 4 1,-5-1 125,0 5 0,0 1-103,1 2 1,-3-2-315,3 2 162,-3 3 1,0 0-1759,3 5 2162,-3 0 0,4 0 0,-5 0 0</inkml:trace>
  <inkml:trace contextRef="#ctx0" brushRef="#br2" timeOffset="30">9833 10119 8056,'0'-8'-242,"0"1"674,0 4 132,0-7-27,0 9-53,0-4 651,0 5-1032,5 0 1,-3 5 79,2 2 1,1 3-115,-2 2 0,1 1-100,-4 2 32,0 3 0,4 4-74,0 1 0,0-2 71,-4 1 1,3-5-98,1 6 0,4-7 112,-4 3-36,-1-5 1,1 3-95,0-6 0,1-1-115,-1-2-346,-3 2-243,4-4 294,0 1 83,-3-2-616,3-5 441,-5 0 619,-5 0 0,-2 0 0,-4 0 0</inkml:trace>
  <inkml:trace contextRef="#ctx0" brushRef="#br2" timeOffset="31">9731 10313 7971,'-8'-6'-125,"0"2"-384,6 3 95,-3-4 1557,5 3-792,0-3 0,5 5 14,2 0 1,4 0-105,0 0 0,5 1-5,4 3 1,2-2-89,5 1 1,0-1 15,7-2 0,-2 0-14,6 0 1,-3 0-42,0 0 1,-6-2-210,-3-1 0,-5 1 63,-2-2 0,-9-1-1297,1 2 750,-7-1 564,1 4 0,-5 0 0</inkml:trace>
  <inkml:trace contextRef="#ctx0" brushRef="#br2" timeOffset="32">13248 3244 8403,'-7'-2'-571,"-1"-2"0,4 2 433,-3-6 1,3 6 513,-4-2 1,4-1-87,-3 1 0,-1 0-57,-3 4 1,-1-4 43,1 1 1,-1-1-61,1 4 1,-4 0-65,0 0 1,-6 0 40,2 0 0,-1 4-33,1-1 1,-3 6 35,3-1 0,-2 1-43,-2-2 1,0 7-23,0-2 0,4 6-36,0-3 0,1 5-127,-1-1 0,-1 3 124,5 1 0,0 1-138,3 2 0,1 5 149,-1 7 1,2-1-69,2 5 0,2-4-30,2 3 1,2-4-17,-6 1 0,6-2-6,-2-2 0,4-3-17,4-1 0,-2-1 18,6 2 1,-1 0-9,5-4 0,-1 4-93,1-5 1,3 1 115,0-4 1,4-2-133,-4-2 0,10-2 112,-3-6 0,9 1-41,-1-1 1,3-5 5,2-2 0,0-4 4,3-4 1,-2-2-131,2-5 1,-3-6 116,0-2 0,4-4-13,3-3 1,2-4-128,2-4 0,-6 0 191,-1 0 0,0-2-48,-1-2 1,-5 1 68,-6-5 0,-5 0 5,-3-3 0,-2-6 167,-6-2 0,0-3-56,-4-1 0,-3 2-105,-8 6 1,-3-1 144,-9 8 0,-8 3-118,-10 1 1,-7 7-221,-8 5 1,-11 4 155,28 14 0,-1 1 0,-1 1 0,0 2-991,-27 4 1,0 1 1008,4 3 0,1 0 0,3 7 0,2 3 0</inkml:trace>
  <inkml:trace contextRef="#ctx0" brushRef="#br2" timeOffset="33">10850 10028 7744,'0'-12'-113,"0"1"441,-5 4 0,0 1-80,-3 2 1,2 3 119,2-3 0,1 3-81,-4 1 1,3 1-134,-4 3 1,2-2 22,-2 6 1,2 0 3,2 3 0,-1 2-11,-2 2 1,0 2 43,3 2 0,3 3-174,-3 1 1,-1 1 65,1 7 1,1-1-125,3 5 1,0-1 20,0 0 1,0-4-128,0 1 1,5-6 97,2 2 0,5-8-201,3-4 1,3-2 51,5-2 1,4-4 157,4-3 0,6-3-11,1-1 1,4-5-21,-4-3 1,0-6 105,-4-1 1,-5-5 0,-2 1 0,-4-3 123,-4-1 1,-3-1-51,-4-3 1,-2 2-87,-3-5 1,-1 0-30,-6 0 0,-2-2 45,-2 6 0,-7-1-219,-8 4 1,-8 1 66,-3 3 0,-8 0-90,-4 8 1,-5-2-127,-6 9 0,8 2-137,-4 6 0,15 2-52,3 6 1,7-1 115,5 0 0,8-3 379,7 0 0,-3-1 0,1 5 0</inkml:trace>
  <inkml:trace contextRef="#ctx0" brushRef="#br2" timeOffset="34">11501 10290 8003,'-8'-6'123,"1"2"14,4 3 253,-2 1-319,5 0 367,5 0-164,-4 0-1037,4 0 763,-5-5 0,5 3 0,2-3 0</inkml:trace>
  <inkml:trace contextRef="#ctx0" brushRef="#br2" timeOffset="35">12232 9422 8017,'-5'-11'0,"3"4"-243,-3-3-342,5 9 1626,0-4 1,0 14-472,0 2 1,0 4-244,0 1 1,0 1-75,0 6-120,0 0 0,2 0-38,1 0 1,-1 3-114,1 1 1,-1 5 193,-2-2 1,4 0-289,-1 0 0,1-1-721,-4 2 587,5-3 1,-3-6-651,1 1 0,-1-4 112,-2 0 784,0-5 0,0 3 0,0-6 0</inkml:trace>
  <inkml:trace contextRef="#ctx0" brushRef="#br2" timeOffset="36">12038 10142 7986,'-12'0'2965,"1"0"-3563,-1 0 0,7 1 146,5 3 1,5-3 1007,7 3 1,-1-3-254,1-1 0,2 0-24,5 0 0,0 0-158,7 0 1,2 0-38,-1 0 1,3-4-1,-3 1-430,10-6 230,-12 2 0,13 0-117,-7-1 1,-2 4 134,1-3 1,-6 4-460,-1-1 1,-1 3-153,-7 1-757,0 0 1466,-8 0 0,3 5 0,-4 1 0</inkml:trace>
  <inkml:trace contextRef="#ctx0" brushRef="#br2" timeOffset="37">12232 10427 7927,'-12'-7'1674,"1"-1"-1091,5 5 1,0-3-693,6 2 113,0 3 185,0-9 1,2 4-45,2-6 1,2 5 80,5-1-172,1 0 0,-1 2-85,1 2 0,-1-1 147,0 1 1,1 0-9,-1 4 1,1 0-65,-1 0 0,1 0-12,-1 0 1,-3 6-245,-1 1 128,-4-2 40,2 5 1,-4-3-137,3 4 194,-3 1 1,5-1-161,-2 0 0,-2 1 0,1-1 43,-1 1 14,-2-1 1,0 1 103,0-1 1,0-3 153,0-1 1,-2-4 187,-1 1-206,-4 2 1,0-4 104,-1 6 1,4-5-35,-3 0-114,4 4 81,-2-6-103,5 4-173,0 0 0,5-4 83,3 3 0,3-3-170,4-1 0,-1 0-110,5 0 170,-5 0 1,4 4 73,-3 0 80,-2 0-83,3 1 0,-4-3 150,-1 6-134,-4 0 0,1 3 47,-4 1 1,0-1 111,-4 0 1,-1 6-51,-3 2 1,-7 0 139,-8 4 1,-4-7 33,-4 7-209,3-3 0,-9 3 55,3 0-394,2-5 436,-5-2 1,9 0-516,-3-1 303,3-5 0,2-5-100,3-5 1,3 0-243,4 0 0,6-6 410,2-6 0,3-9 0,1-8 0</inkml:trace>
  <inkml:trace contextRef="#ctx0" brushRef="#br1" timeOffset="38">12746 4271 8364,'-7'0'146,"2"5"0,4-2-217,-3 5 0,3-5 72,-3 5 0,2-5-20,-2 0 44,2 4 0,-3-5-14,5 6 0,-1-6 106,-3 2-71,3 3-13,-9-1 1,7 2-3,-4-1 1,3 0 0,-4 0 39,6 3-107,-8-3 30,8 4 1,-3-3-9,5-1 1,-3-3 6,-1 4 0,0-5 14,4 5 1,-1-4 11,-3 4 1,3-5-15,-3 5 0,-3 0 19,0 3 1,0-3-24,0-1 0,0 1 2,0 3 1,-3 1 33,2-1 0,2 1 41,-2-1-11,1 0 0,-4 1-48,4-1 0,-2 1 65,5-1 1,-5 0-53,2 1 0,0-1 6,0 1 1,-1 3 2,-3 0 0,-1 0-76,1-3 1,-1 3 28,1 0 1,-4 2-10,-1-2 0,1-1-18,4 5 0,-4-5 42,-1 1 0,1 2-31,4-2 1,-1 4 20,1-4 1,3 4 18,1-4 1,-1 6-19,-3-2 1,3-1 44,0 1 0,1 0-12,-5 3 1,2-3 6,3 1 0,-4-1-27,4 3 0,-7 0 6,-1-3 0,-2 3 1,2-3 0,2 2 2,-2 2 0,-2-1 9,2-3 0,-5 2 1,1-2 0,1 3 1,-1 1 1,4 1 30,-4 2 1,1 0-41,-1 4 1,-1-4 31,5 0 1,-5 0-23,5 0 0,-1-2-33,1 3 1,2-3 35,-2-1 1,2 4-81,1-1 1,1 2 68,0-1 0,-1 2 1,1 5 0,-1 1 27,1-1 0,-4 4 4,0 0 1,-1-1 22,5-7 0,-1-1-51,1-2 1,0-3-14,-1 3 0,2-3 27,2-1 1,-2 0-90,3-1 0,0 3 80,0 1 1,-1-2 4,-3 3 1,-1-2 1,1 2 1,-1-3 1,1 3 0,0-4 66,-1-4 0,1 1-75,-1-5 0,1 0-3,-1-3 1,5-2 69,-1-2-333,6 2-113,-3-9-124,5 4 0,1-5-177,3 0 0,6-1 645,5-3 0,0 3 0,-3-4 0</inkml:trace>
  <inkml:trace contextRef="#ctx0" brushRef="#br3" timeOffset="39">10964 8611 9431,'0'-6'-2191,"0"-4"2542,0 9 46,0-5 9,0 6 1,0 6-340,0 1 0,-4 3 16,0 2 1,-1-1-6,2 1 1,0 3 1,-5 0 1,6 5-14,-2-1 0,-1 3 26,1 1 0,-3 0-98,3-1 1,-1 5 60,1 0 0,1 1-8,-4-2 0,4-2-17,-1 3 0,-1 1 48,1-1 1,-3 3-153,3-3 0,-4 1 121,5-2 0,-2-2-118,1 3 0,2-2 97,-1 2 0,1-3 56,2 3 0,0-4-86,0-4 0,0 2-4,0-2 0,0-2 5,0-2 1,0-2-3,0-2 1,0 1-8,0-1 0,0 0 22,0 1 0,2-1-197,1 1 1,-1-1 114,2 1 1,-3-1-94,-1 0 98,0 1 0,0-1-71,0 1-263,0-6 164,0 4 56,-5-9 97,3 5 0,-3-8-80,5-2-18,0 3 127,0-9 0,-3 7 3,-1-4 0,-1 4-22,1 0 83,-2 1 1,-2-2 15,0 1 0,5-1 439,-5 4-324,5-5 1,-6 2 181,6-4-140,-1 4 387,4-2-179,0 0-95,0 4-300,0-4 1,0 6 131,0 3 1,1 2-164,3 5 1,-2 1 126,6-1 1,-4 1-72,4-1 1,-5 2 32,5 2 1,0-1-168,3 5 1,0-5 106,1 1 1,-1-2-109,1-2 0,-5 1 87,1-1-27,0 1 217,3-1-168,-5-5 353,4-1-331,-8-10 0,3-5 145,-5-5 0,1-5-47,3 1 1,-2-3 25,6-1 0,0-3-102,3-1 0,0-1-115,1 1 0,3 5-898,0-1 433,1 5 541,-5 12 0,-5 11 0,-1 7 0</inkml:trace>
  <inkml:trace contextRef="#ctx0" brushRef="#br2" timeOffset="40">13248 9982 8063,'-5'6'-797,"4"4"598,-3-2 0,3 0 537,1 3 0,0-1 44,0 9 1,0 0 5,0 4 1,4 4-298,-1-1 0,1 2 88,-4-1 0,4-2-218,0 6 0,3-10 89,-3 2 0,1-4-301,-1 0 1,-1-2 67,4-6-362,-4 1 545,7-6 0,-9 4 0,4-4 0</inkml:trace>
  <inkml:trace contextRef="#ctx0" brushRef="#br2" timeOffset="41">13111 10279 7961,'-4'-8'0,"1"1"918,-1 4-437,4-7 0,1 9 14,3-3 1,-2 3-71,6 1 1,0 0-164,3 0 1,2 0-240,2 0 1,-1 1 160,5 3 0,-3-3-597,7 3 0,-2 1 296,5-1 1,0-1 116,0-3 0,3 5 0,6 2 0</inkml:trace>
  <inkml:trace contextRef="#ctx0" brushRef="#br2" timeOffset="42">14048 9731 7982,'0'-12'-611,"-2"6"245,-1 2 652,1-2 552,-3 4-218,5-3-186,0 5 0,0 5-129,0 3-122,0 2 1,0 4-24,0 5 1,0 1-104,0 11 1,4-1-22,0 5 1,1-5 82,-1 1 0,-3-1-91,3 4 1,-2-1 54,2-2 1,-3 2-210,3-3 1,-2-1-13,-2 2 1,3-2-104,1 1 155,0-2 1,-4-6-144,0-3 91,0 3 1,0-10-295,0 3 0,0-2 160,0-1 0,0-5-592,0 1 273,0-6 591,0 3 0,0-5 0,0 0 0</inkml:trace>
  <inkml:trace contextRef="#ctx0" brushRef="#br2" timeOffset="43">14459 10176 8011,'-1'-6'938,"-3"2"1,2 1-754,-1-1 97,1 3 1,1-4 629,-3 5-1000,3 0 141,-4 0 1,5 1-496,0 3 442,0-3 0,0 10 0,0-5 0</inkml:trace>
  <inkml:trace contextRef="#ctx0" brushRef="#br2" timeOffset="44">14961 9388 8008,'-5'-11'-36,"4"-1"0,-5 6-129,2 2 877,3-2-387,-5 4 0,6-1-40,0 6 0,0 4-51,0 4 0,4 2-126,0 2 0,1 3 104,-1 5 0,-3-1-246,3 1 1,-1 0 70,0 0 1,-1-1-379,1-3 0,0 1-141,1-5 1,-3 4-1030,3-4 1511,-3 1 0,4 0 0,2 2 0</inkml:trace>
  <inkml:trace contextRef="#ctx0" brushRef="#br2" timeOffset="45">14733 10039 8362,'1'-6'476,"3"2"1,2-1-451,6 1 1,0-4 304,4 4 0,3-3 195,7 3 1,7-5-286,5 2 0,2-4-58,-2 0 0,-3 1-294,3 2 105,-7-2 0,-2 4-60,-2-6 0,-7 6-331,3 2 0,-4-1-102,0 1 0,1 0 250,-5 4 0,5 0 249,-5 0 0,0 0 0,-4 0 0</inkml:trace>
  <inkml:trace contextRef="#ctx0" brushRef="#br2" timeOffset="46">15030 10267 7949,'-12'-6'764,"2"0"-90,3 2-531,2 3 0,5-6 80,0 3 1,0 2 203,0-6 1,1 4-284,3-3 0,2 1-101,5-2 1,5-1-60,-1 5 1,5-3 20,-1 3 30,-2 0 1,3 3-84,-5-3 1,4 3 44,-3-3 0,-1 3-92,-4 1 1,-1 1 26,-2 3 0,-2-2-29,-2 6 0,-3-1-41,3 5 149,-3-1-32,-1 1 1,-1 0 13,-3 4-4,3-4 0,-8 5 76,5-6 0,-3-3-70,3-1 155,-5 1 1,7 2-87,-6-2 1,5-2 244,0-2-116,1-3-52,-3 4-193,4 0 1,-4-2 152,5 5-148,0-6-100,5 8 0,1-5 128,6 3 0,-1 2-28,1-2 0,0-2 28,4 2 1,-1-5-6,8 5 1,-4-2 25,3 2-20,1 2 0,-6-3 140,2 4 1,-3 0-73,-4 1 1,-2-3 17,-2 2 0,-3-2-35,-5 6 0,-3-1 76,-5 1 1,-4-1-68,-11 5 1,-1-3 121,-3 3 1,-1-5-71,-2 1 0,-2-2 232,5-2-312,-4 0 1,7 1-168,-3-1 211,3-4 1,1-2-1104,0-5 702,5 0 1,3-7 41,8-4 301,1-1 0,6-14 0,0 2 0</inkml:trace>
  <inkml:trace contextRef="#ctx0" brushRef="#br2" timeOffset="47">15989 9925 8067,'0'-7'370,"1"2"263,3 5 0,3 0-268,4 0 1,4-3-117,1-1 0,3-1-117,-4 1 0,5 3 84,-1-3 0,-1 1-185,1-1 1,-4 3 133,4-3-419,-5 3 214,3 1 0,-5 0-171,4 0 0,-4 0-445,3 0 0,-2 0-1573,-1 0 2229,-1 0 0,0 0 0,1 0 0</inkml:trace>
  <inkml:trace contextRef="#ctx0" brushRef="#br2" timeOffset="48">16023 10153 8179,'6'-6'917,"4"-3"-612,5 5 1,0-3 141,-3 3 0,0-1-70,3 1 0,3 1-436,5-4 1,5 3 76,2-4 1,3 6-103,2-2 84,-6-2 1,1 4-1219,-7-2 855,8 3 0,-16 1 363,8 0 0,-3 0 0,3 0 0</inkml:trace>
  <inkml:trace contextRef="#ctx0" brushRef="#br2" timeOffset="49">17074 9811 8162,'-5'-23'577,"4"5"-499,-4 1 1,4 10 598,-3-1 0,1 6 71,-4-2-413,-1 3 1,-3 1 103,-1 0 1,1 6-219,-1 5 1,0 6-29,-4 6 1,4 1-25,-4 2 1,4 0 28,0 4 0,6-1-237,2 2 66,3 2 1,1-5-81,0 2 1,9 2 69,2-5 0,7 3-304,-3-3 1,8-1 139,-4-3 1,6-4-487,-2 0 431,0-10 0,6 5-267,-2-10 217,2 0 46,5-9 0,2-3-147,2-7 263,-2 2 1,7-8 130,-5 2-38,0-3 1,-8-1-176,1 0 228,-6 0-40,-2-4 0,-7 1-121,-4-4 453,-6 4 0,-1-10-10,-5 1 0,-6-3 148,-5 0 1,-11 0-191,-9 0 1,-12 1-345,-6 11 1,18 14-1,0 3-125,-2 3 0,1 1 132,-1 1 0,1 1 1,-20 6 56,3 5-361,2 4 0,6 12 152,3 3 193,13 2 0,-3 4 0,10 0 0,2 2 0,-1 1 0</inkml:trace>
  <inkml:trace contextRef="#ctx0" brushRef="#br2" timeOffset="50">7401 13020 8401,'0'-12'284,"0"1"1,0 3 14,0 1 0,0 3-163,0-4 1,0 4 345,0-3 12,0 4 9,0-7-247,0 9 0,0-5 280,0 2-298,0 2 0,4-1-105,-1 6 0,1 4 122,-4 4 1,0 2-332,0 2 1,0 8 89,0 7 0,4 3 24,0 2 1,0 4 12,-4 3 0,0-1-202,0 0 1,1-2-13,3 2 0,-3-4 59,3 1 1,1-3-50,-1-5 0,1 2 85,-2-6 1,0 5 13,5-5 1,-6-3 10,2-4 1,1-5 17,-1 2 0,1-8-110,-1 0 17,-3-5-429,4 2-63,-10 0 1,-1-4-578,-6 3 0,5-3 1187,-1-1 0,0-5 0,-3-1 0</inkml:trace>
  <inkml:trace contextRef="#ctx0" brushRef="#br2" timeOffset="51">7846 13420 10885,'6'6'-62,"0"-1"1,-6-5 0</inkml:trace>
  <inkml:trace contextRef="#ctx0" brushRef="#br2" timeOffset="52">8394 12769 8375,'-1'-12'-209,"-3"1"-5,3-1 1,-4 5 925,5-1-26,0 5-255,0-2 0,0 7-132,0 1 0,0 4-18,0 4 1,1 2 0,3 2 0,-1 2-107,4 2-125,-4 2 39,7-3 1,-9 1-105,3 0 0,1-4-107,-1 4 1,3-5 109,-3 2 0,4 0-190,-4-1 1,-1 6 85,-3-2 0,0-3-518,0-1 1,0 2 247,0-2 1,0 0-530,0-3 1,2 2 914,2-3 0,-3 3 0,4-8 0</inkml:trace>
  <inkml:trace contextRef="#ctx0" brushRef="#br2" timeOffset="53">8314 13397 8295,'0'-7'102,"0"1"217,0 2 1,5 2 297,3-6 1,3 4-245,5-3 0,1 3-102,6-4 0,5 4-115,3-3 1,2 3 98,1-4 1,4 2-251,0-2 1,-1 0-145,-7 4 0,2-4-181,-5 4 1,-1-3-19,-3 3 1,0-4-297,0 4 1,-4 1-297,0 3 0,-5 0-144,1 0 1074,-2 0 0,-7 5 0,-1 1 0</inkml:trace>
  <inkml:trace contextRef="#ctx0" brushRef="#br2" timeOffset="54">8588 13557 8116,'-11'0'-123,"5"0"0,1-2 592,5-2 0,-2-1 837,-1-2-847,1-3 1,-2 5-306,8-3 1,-1 2 42,4 2 1,0 1-78,0-4 1,5 4 68,-1-1 0,1 2-98,3-2 1,-1 3-2,1-3 1,-1 3-193,5 1 1,-5-2-64,1-1 1,-2 1 104,-2-2 0,1 4-24,-1 4 1,-1-1 80,-2 4 0,1-3-98,-5 4 0,3-1 105,-3 5 1,0-3-98,-4 2 1,0-6 30,0 7 1,4-2-88,0 5 0,-1-2 27,-3 2 1,0-1 65,0 1 0,0-2-10,0 2 1,0-2 1,0-2 1,0 1 43,0-1 1,0 0-36,0 1 0,0-5 10,0 1 0,2-4 11,1 4 0,0-6 10,5 2 0,-1-3 83,5-1 0,-1 0-94,0 0 1,1 0 83,-1 0 1,-3 4-97,0 0 154,-6 0 0,2-1-61,-8 1 1,0 5 134,-7-1 0,-2-2-24,-6 2 0,-2-1-44,1 5 0,-2 0 67,-5 4 1,-2-4-85,-5 4 1,-2-4-179,-2 0 147,2-1 0,-2-1-157,8-2 0,2-3-608,5-5-465,5 0 1165,7 0 0,11-10 0,6-3 0</inkml:trace>
  <inkml:trace contextRef="#ctx0" brushRef="#br2" timeOffset="55">9628 13031 7855,'-7'0'-413,"2"0"1,5 1 892,0 3 0,0 3-77,0 4 1,0 0-131,0 1 0,0 1-70,0 2 0,0 3 28,0 4 0,4-3-97,0 0 0,5-3-7,-2 3 1,0-5-7,0 1 0,-3-2 56,4-2 1,-2 0-232,2 1 0,1-1 68,-5 1 1,-1-5-706,-3 1 154,0 0 1,0 3 536,0 0 0,0 1 0,0-1 0</inkml:trace>
  <inkml:trace contextRef="#ctx0" brushRef="#br2" timeOffset="56">9377 13294 8252,'0'-12'-712,"1"5"1247,3-1 0,2 6-70,5-2 1,1 3-16,-1 1 0,7 0-198,5 0 0,5 0-73,6 0-62,-5 0 72,4 0 0,-4 0-94,6 0 0,-6-4-152,-3 0 1,-1-4-306,-3 5 1,1-2-91,0 1 0,0 1 452,0-4 0,0-1 0,-1-3 0</inkml:trace>
  <inkml:trace contextRef="#ctx0" brushRef="#br2" timeOffset="57">10462 12997 8071,'-12'-5'-370,"6"4"370,1-4 1331,0 5-409,3 0-646,-8 0 0,8 1-52,-6 3 1,4 3-153,-3 8 0,4-1 51,-1 5 1,-1-3-102,1 3 1,1 0 38,3 4-92,0-1 175,0 1 1,0-4-275,0 0 1,3-3 34,1 3 0,9-5-25,-2 1 0,8-4-27,0-3 0,3 1-25,1-5 1,5-1 62,2-3 0,-1 0-112,2 0 0,-6-3-9,2-1 0,-3-5 97,-1 1 1,0-3 22,-1-4 0,-3 1-1,1-5 0,-7 0 221,3-4 0,-4-1 15,0-3 1,-6-1 174,-2-2 1,-4-2-146,-4 5 1,-5-3 88,-10 3 1,-1 4-189,-11 4 1,-8 9 57,-7-1 0,-4 7-434,-4 0 1,6 7 327,-5 0 1,10 6-1119,5-1 1110,7 7 0,3-1 0,8 5 0,5 1 0,5 2 0</inkml:trace>
  <inkml:trace contextRef="#ctx0" brushRef="#br2" timeOffset="58">11284 13065 8063,'0'-7'373,"0"-1"382,0 6 417,0-3-128,0 5-810,-5 0-598,3 5 0,-4 1-46,2 5 1,3-3-289,-3 0 1,4-6-352,4 2 1049,-3-3 0,9 4 0,-3 2 0</inkml:trace>
  <inkml:trace contextRef="#ctx0" brushRef="#br2" timeOffset="59">11832 12369 8244,'0'-12'-52,"0"1"873,0 5-28,0 1-511,0 5 1,0 5-174,0 2 1,0 5 84,0 3 1,4 4-83,0 8 1,-1-2 21,-3 5 1,0-3-144,0 3 1,0 0-179,0 0 0,4 2 105,0-5 1,5-1-437,-1-3 1,-2-1 274,2-3 0,-1-3-218,5-4 1,-2-1 10,-3 0 450,-2 1 0,-5-1 0,0 1 0</inkml:trace>
  <inkml:trace contextRef="#ctx0" brushRef="#br2" timeOffset="60">11695 13031 8259,'-11'0'450,"-1"0"54,6 0 401,1 0-155,5 0-243,5 0 1,1 0-364,6 0 1,4 0 50,3 0 1,4-1-280,4-3 1,-1 2 151,8-6 1,3 4-407,9-3 195,0 4 62,-6-7 0,3 5-258,-5-3 0,-1-2 95,-6 2 1,-3 2-76,-6-2 1,-2 6-1362,-1-2 715,-5 3 965,2 1 0,-10 0 0,-1 0 0</inkml:trace>
  <inkml:trace contextRef="#ctx0" brushRef="#br2" timeOffset="61">11878 13305 8174,'-12'0'51,"1"-5"1,1 3 219,2-6 0,2 4-115,2-3 0,3 3 682,-3-4 0,3 4 299,1-3-725,0 4-238,0-7 0,1 9-129,3-3 0,2-1-6,5 1 1,5-1-158,-1 1 0,6 3-60,2-3 0,0 3 104,4 1 1,-3 0-228,-1 0 0,-2 0 95,-2 0 0,2 4-42,-6 0 0,0 4 71,-3 0 0,-5-2-17,1 2 129,-6 0 1,3 3-3,-5 0 0,0 1 91,0-1 1,-1-3-88,-3 0 0,2-2 133,-6 1 1,2 4-116,-2-4 0,-1 0 217,6 0 0,-5-3 27,4 4 1,-1-5 278,1 5-179,3-5-156,-4 7 0,9-8-137,-1 6 83,6-6 1,-2 7-46,4-5 4,1 5 1,-1-6 0,2 4-111,2 2 0,-2 1 9,2 2 0,-3-3-104,0 2 1,-1-2 108,1 6 0,-1-2-12,1-2 0,-5 4 190,1 1 0,-6 3-143,2-4 1,-4 4 242,-4-4 1,-3 4-70,-8-4 0,-1 1 38,-7-5 1,2 3 5,-10-3 1,3 3 106,-6-6 1,1-3-323,-9-1 0,6-3-251,-3-1 1,9 0 260,3 0 0,3-5 0,1-1 0</inkml:trace>
  <inkml:trace contextRef="#ctx0" brushRef="#br2" timeOffset="62">13020 12860 8067,'-1'-6'-224,"-3"2"420,2-3 88,-3 6 270,0-4-121,4 5-386,-4 0 1,6 4 119,3 0 0,-3 8-71,3 0 1,2 2 28,2-3 0,-2 2-104,2 2 1,0-1 37,3 5 1,-3-5-152,-1 1 1,0 2-75,0-2 0,0 0 95,-4-3 1,-1-1-122,1 0 1,-1 1-119,-2-1-313,0 1 1,-2-1 169,-1 1 1,0-5 452,-4 1 0,-6-6 0,-5 3 0</inkml:trace>
  <inkml:trace contextRef="#ctx0" brushRef="#br2" timeOffset="63">12826 13100 8076,'0'-8'-588,"0"1"0,5 3 989,2-4 0,3 2-27,2-2 0,1-1 39,2 5 0,1-3-129,3 3 1,7-1-64,-3 1 1,2 3-80,-2-3 0,3 3-136,1 1 0,0-1-348,-4-3 1,-2 2 250,-2-1 1,1 1-630,-4 2 0,-1 0 151,-4 0 569,-4 0 0,3 0 0,-4 0 0</inkml:trace>
  <inkml:trace contextRef="#ctx0" brushRef="#br2" timeOffset="64">13682 12631 8199,'0'-11'0,"0"0"-6,0 4 285,5-3 622,-3 4-176,8-1-431,-4 2 1,4 7-53,-2 1 0,1 5 16,-6 7 0,5 3-66,-4 5 1,4 0 54,-5 0 0,2 3-179,-1 1 1,-3 3 65,3-3 1,1 5-270,-1-2 0,1 2 8,-1-2 1,-3 3-125,3-2 0,-3 2 112,-1 1 0,2 0-104,1 1 0,-1-6 32,2-3 1,-3-5 143,-1-2 1,1-5-114,3 1 0,-3-6 43,3-2 1,-3-3-859,-1 4-215,0-6-240,0 3 1450,0-5 0,-5 0 0,-1 0 0</inkml:trace>
  <inkml:trace contextRef="#ctx0" brushRef="#br2" timeOffset="65">14196 12986 8199,'0'-7'2645,"5"2"-2042,-4 5-146,5 0 1,-5 0-152,3 0 1,-3 1-386,3 3-605,-3-3-759,-1 10 1443,0-5 0,0 0 0,0-1 0</inkml:trace>
  <inkml:trace contextRef="#ctx0" brushRef="#br2" timeOffset="66">14859 12346 8212,'0'-11'-1033,"0"3"2081,0 0-668,0 6 1,0-5 252,0 4-425,0 1 1,0-1 69,0 6 1,0 4-68,0 4 0,0 1 32,0-1 1,0 2-111,0 2 0,1 3-31,3 4 0,-2-2-105,6-1 1,-4 3-96,3 5 1,0 0 85,0-4 0,3 3-369,-2 1 1,-2-1 193,2-3 1,-2-1-99,2-3 1,1 1 62,-5-5 0,1-3-1022,-2-5 1244,-1 1 0,3 4 0,-5-1 0</inkml:trace>
  <inkml:trace contextRef="#ctx0" brushRef="#br2" timeOffset="67">14699 12986 8075,'7'-4'268,"1"0"1,1-4-74,6 4 0,-1-3 434,5 3 0,5-4-158,7 5 1,2-6-329,1 1 1,4 2 105,0-2 0,-1 4-269,-7-3 0,3 3-30,-2-4 1,-3 6-26,-2-2 1,-3-1-608,-4 1 1,1 0 366,-4 4 1,3 0-585,-4 0 0,0 0-223,-3 0 1122,-6 0 0,-1 10 0,-5 3 0</inkml:trace>
  <inkml:trace contextRef="#ctx0" brushRef="#br2" timeOffset="68">14938 13237 8176,'-11'-5'-296,"3"3"246,1-1 1,4 0 789,-1-1 1,3 2 320,1-6-543,0 6 1,0-9-187,0 4 1,4 0-269,0 0 1,6 1 18,1-2 1,1-1-67,3 5 0,2-3-35,-2 3 0,4-1 158,-4 1 1,4 3-286,-4-3 0,1 3 59,-5 1 0,0 0-283,1 0 251,-1 5 1,-3 0 16,-1 2 0,-3 2 68,4-5 1,-6 5-2,2-1 1,-3-2 0,-1 1 0,0-3 2,0 4 12,0 0-15,0 3 55,0 0 1,0-3-31,0 0 0,0-5 35,0 5 1,0-4 12,0 3 0,0-3 53,0 4 10,0-6-88,0 9 1,0-9 0,0 6 0,2-4 7,2 3 0,2-3-9,5 4 0,1-5 11,-1 5 0,1 0-42,-1 3 0,0-3-21,1-1 1,-1 1-8,1 3 0,2 1 31,-3-1 0,3 1 10,-6-1 1,-3 0 34,-1 1 1,-3-1-40,-1 1 0,-9 3 243,-3 0 1,-7 0-68,0-3 0,-6 3 125,-2 0 0,-3 0 47,3-3 1,-4-2 81,0-2 1,-2 0-511,-1-4 1,0 0 70,-1-4 0,7 0-1076,6 0 1,4 0 182,6 0 911,6-5 0,6-6 0,6-7 0</inkml:trace>
  <inkml:trace contextRef="#ctx0" brushRef="#br2" timeOffset="69">16023 12780 7229,'0'-6'623,"6"1"-359,1 5 1,3-4 117,2 0 0,-1-1-147,1 1 1,-1 3-15,0-3 1,6 1-128,2 0 1,-1 1 79,1-1 0,0-3-195,4 3 1,-1-1-64,1 4 1,0-1-125,0-3 1,-4 2-393,0-1 1,-5 1 15,1 2 171,-2 0 1,-2 0-10,1 0 422,-6 5 0,4-3 0,-3 3 0</inkml:trace>
  <inkml:trace contextRef="#ctx0" brushRef="#br2" timeOffset="70">16126 12906 8097,'-11'5'-285,"4"-4"679,2 4 1,7-5-76,1 0 0,0 0 126,5 0 1,3 0-71,4 0 1,6 0-61,-2 0 0,7-1-109,5-3 0,2 1-91,1-4 0,4 3-1,0-4 1,-4 6-185,-3-2 1,-6-1-611,2 1 1,-8 0 129,-4 4-462,-2 0 1012,-7 0 0,-1 5 0,-5 2 0</inkml:trace>
  <inkml:trace contextRef="#ctx0" brushRef="#br2" timeOffset="71">17051 12346 7771,'0'-11'-435,"5"-1"1,2 2 864,4 2 1,-3-1-96,-1 6 1,1-2 82,3 1 1,5 3-150,-1-3 1,1 1-101,0-1 0,-2 3 22,5-3 1,-2 4-59,2 4 1,2-1 5,-6 4 1,0 1 34,-3 3 0,-6 4-211,-2 1 0,-4 4 42,-4-1 1,-4 3-62,-7 0 1,0 1 19,-8 0 0,3 1-68,-7 3 1,4-3 6,4 3 0,-1-3-69,5-1 0,-4-4 117,3 0 1,5-7 37,3 0 0,6-1 91,-2-3 0,3-2-100,1 2 0,1-6 167,3 2 1,2-3-89,6-1 0,3 4 158,0 0 0,9 0-2,-1-4 1,13-1-90,2-3 1,3 1-58,1-4 0,2 3-108,-6-4 1,-2 6-80,-5-2 0,-3 1 53,-5 0 0,-6 1-1450,-1-2 657,-9 3 858,3 1 0,-8 5 0,3 2 0</inkml:trace>
  <inkml:trace contextRef="#ctx0" brushRef="#br2" timeOffset="72">17017 12997 8132,'-11'0'272,"-1"-5"588,6 4-457,1-4 0,10 5 126,3 0 0,2 0-105,1 0 1,6-4-170,2 0 0,6-1-160,2 1 0,6 1 92,1-4 0,1 3-115,7-4 0,0 5-79,4-5 0,-4 5-235,0 0 1,-9-2-477,1 1 0,-7 0 372,-1 4 0,-7 0-807,-4 0 1,-2 0 84,-1 0 1068,-6 0 0,-1 5 0,-5 1 0</inkml:trace>
  <inkml:trace contextRef="#ctx0" brushRef="#br2" timeOffset="73">17097 13282 8122,'-11'-11'1690,"4"5"-466,2-4-799,5 3 1,1 0-261,3-1 0,0 4 8,7-3 1,-2 4-1,7-1 1,0-1 13,-1 1 0,7 1-152,1 3 0,0 0-257,3 0 0,-2 0 198,-1 0 1,-4 0-433,0 0 0,-9 1 191,2 3 0,-7-2-5,3 6 0,-6-1 157,2 5 1,-3-5 60,-1 1 0,-4 0 35,1 3 0,-10-3-75,1-1 0,-2 0 163,3 0 0,0 3-71,-1-2 0,2-2 165,2 2-79,-2-6 15,9 9 1,-4-9-38,5 6 0,1-6 105,3 2 0,2-3-116,6-1 1,-1 2-11,1 1 1,-1-1 29,0 2 1,5-2-9,-1 2 0,4-2-123,-4 6 0,5-4 108,0 3 1,-3 1-223,2 4 0,-6 0 15,-2 3 0,1-1 107,-5 5 1,2-3 324,-1 3 0,-3 0-114,-5 4 0,-1-4 63,-3 0 0,-4-2-109,-7 2 0,-4 2 418,-8-6 1,-2 0-153,-5-3 1,-2-2 173,-2-3 1,3 2-311,-3-5 0,4 0-451,3-4 1,3 0-603,5 0 1,6 0 807,1 0 0,9-10 0,2-3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58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8440 16800 8341,'0'-11'-47,"0"-1"85,0 1 0,4 3 138,0 1 1,-1 3-1,-3-4 497,0-1-417,0-1 0,4 3 418,0-1-157,0 5-28,-4-2-51,0 5-416,0 5 1,0-1 152,0 8 0,-1 2 2,-3 8 0,-3 8-53,-4 4 1,0 10-156,-1 10 1,1-2-238,-1 1 1,1 1 224,-1 7 1,1 0-236,5-27 1,1 1 0,-1-2 0,0 0 235,1 3 1,-1 0-1,0-1 1,0-1-124,1-2 0,-1 0 0,-4 28-227,2-10 1,-2-1 294,2-7 1,3-7-6,2 0 1,-3-9 10,3 1 0,-1-4-152,4-4-208,0-3 10,0-4-167,0-6 1,4-6 699,-1-8 0,1-2 0,-4-1 0</inkml:trace>
  <inkml:trace contextRef="#ctx0" brushRef="#br0" timeOffset="1">8566 16686 8179,'-11'-12'101,"4"1"0,-2 3 656,5 1-754,5 4 1,2-2 95,5 5 1,-5 0 383,5 0 1,-4 1-62,3 3 1,-3 3-158,4 4 0,-1 6-38,5 2 0,-1 3-1,1 5 1,-1 6-135,1 5 0,-2 10 157,-3 2 1,4 1-360,-4 2 0,3-1 270,2 1 0,-1-2-247,1-5 0,-1-1 66,0 1 0,1 0-110,-1-1 1,1-4 28,-1-3 1,0-2 27,1-2 1,-1-5 77,1-2 1,0-3-7,4-1 0,-4-1-42,4 1 0,0-1 61,-1-3 1,1 1-74,-5-5 0,-3-1-130,-1-6 0,-4 2-1225,1-2 718,-3-3 1,-2 0-191,-3-5 1,-3 0-245,-4 0 1127,-6 0 0,0-5 0,-6-1 0</inkml:trace>
  <inkml:trace contextRef="#ctx0" brushRef="#br0" timeOffset="2">8280 17554 8167,'-4'-18'933,"1"3"-489,-1 7 0,4 2-437,0 2 0,1 3 196,3-3 234,2 3 1,9 1-183,1 0 0,9 0-55,2 0 0,9 4-24,6-1 1,5 2-178,7-1 0,-6-2-272,5 1 0,-9 2-354,-2-1 0,-10 0-427,-1-4 0,-2-1 1054,-3-3 0,1-2 0,-4-6 0</inkml:trace>
  <inkml:trace contextRef="#ctx0" brushRef="#br0" timeOffset="3">9057 16891 8197,'0'-22'-322,"0"4"151,0 1 465,0 6 1,-2 5 1729,-1 2-1444,1 3 1,-3 6-48,5 2 1,5 8-131,3 4 0,2 8-71,2 4 0,4 3-142,3 4 1,3 1-113,1 3 1,-1 1 13,1-5 1,0 7-69,0 0 0,-5 2-439,-3 7 0,3-6 353,1 1 0,0-2 138,4-1 0,-2-5-26,10-3 1,-2-4 157,1-4 0,-1-2-214,-2-5 1,-3 0 24,3 0 0,-8-7-24,-4-4 1,-2-2-144,-2-6 49,-4 0 266,-2-4 0,-5-7-310,0-4 1,0-6 96,0-6 0,0-1-186,0-2 0,1-4 59,3-4 0,-3-5-47,3-3 0,-3-6 106,-1-2 1,0-3-172,0 4 0,0-1 193,0 4 1,0 4-35,0 1 0,1 0 71,3-1 1,-3-2-47,3 2 0,-3-3 136,-1 0 1,4 0-107,0 3 0,4 3 11,-4 5 0,4 3-83,0 1 1,-2 5-147,2-2 1,0 8 138,3 4 1,-3 3-20,-1 5 0,-3 3-188,4 8 0,-6 3 205,2 8 1,-3 3 151,-1 5 0,0 5 0,0 1 0</inkml:trace>
  <inkml:trace contextRef="#ctx0" brushRef="#br0" timeOffset="4">9982 16983 8156,'0'-12'-247,"0"1"-370,0 0 1052,5-1 1,1 2 439,6 2-497,-6-2 1,0 9-97,-2-3 0,-3 4 35,3 4 0,-2 4-56,-2 7 1,0 8-1,0 7 1,-2 7-41,-2 1 1,-2 5-32,-5-1 1,-1 4-387,1 3 1,1-1 299,2 6 1,-1-1-117,5 4 0,-3-1-32,3-3 0,0-3-89,4-8 1,0-3 76,0-5 0,6-5 53,6-2 0,4-4 27,7-4 0,3-6 22,4-6 1,1-4 75,7 1 0,-2-8-64,2-4 0,-5 2-91,6-2 1,-10 2-1,5-2 0,-4-1 48,1 6 1,-4-1-418,-8 4 1,-3 0-1363,-4 0 1124,-6 0 640,-1-5 0,-10 3 0,-1-3 0</inkml:trace>
  <inkml:trace contextRef="#ctx0" brushRef="#br0" timeOffset="5">9913 17531 8281,'-11'-29'0,"7"2"1148,8 8 1,12 4-464,15 7 1,2-2-1206,1 3 1,-1-2 184,-2 1 1,0 3 650,-4 5 1,1 0-89,-2 0 0,-1 0-196,1 0 1,3 0-46,2 0 1,-2 4-170,2 0 1,-1-1-715,4-3 1,-1-1 414,-2-3 1,-5-2 480,-7-5 0,-2 2 0</inkml:trace>
  <inkml:trace contextRef="#ctx0" brushRef="#br0" timeOffset="6">10050 16903 8178,'-6'-26'0,"2"4"0,17 6 296,6 1 1,10 3-64,2 0 1,-2 1-196,1-1 0,-3 1 94,3-1 0,0 2 18,0 3 0,7-4-143,-3 4 1,4 2-151,0 1 0,-2 3-4,2 1 0,-4 0 147,-4 0 0,-1 4 0</inkml:trace>
  <inkml:trace contextRef="#ctx0" brushRef="#br0" timeOffset="7">11946 16869 8158,'4'-22'-650,"0"3"0,1 1 325,-1 3 0,-3 2 1072,3-2 1,-3 2-161,-1 2 1,0 3 346,0 1-209,0-1-46,0 2-463,0 1 1,0 6 0,0 3 0,0 8 104,0 11 1,0 10-80,0 9 1,-1 12-121,-3 3 0,-4 6-154,-7-2 0,8-29 1,0 1-21,-12 28 0,12-29 0,-1 0-107,-11 29 0,12-28 1,0-1-234,-8 29 1,2-5 153,2-7 0,4-7-33,3-4 1,2-25-65</inkml:trace>
  <inkml:trace contextRef="#ctx0" brushRef="#br0" timeOffset="8">11832 16857 8306,'-5'-28'0,"4"5"0,-3 1 0,4 8 844,4 6 0,6 5-225,5 0 1,0 3-294,-3 3 1,3 4-22,0 4 1,5 11 127,-1 4 1,7 7-178,1 6 0,3 6-17,-3 9 0,4-2-370,0 1 0,-3-4 297,-2 5 1,-2-6-313,-1 1 0,-1-2 15,-3-1 1,3-5-75,-3-3 0,1-4 88,-1-4 1,1-2-74,-5-5 0,4-4-148,-3 0 0,-1-5-27,-4 1 0,-4-6-665,-4-1 1,-1-4 335,-2 3 20,0-4 0,-2 2 8,-1-5 666,-9 0 0,-6-5 0,-4-2 0</inkml:trace>
  <inkml:trace contextRef="#ctx0" brushRef="#br0" timeOffset="9">11752 17497 8164,'-11'-22'0,"-1"3"0,8 4 629,8 7 0,8 3-465,10 5 0,3 0-187,1 0 1,9 0-168,6 0 1,4 0 10,0 0 0,5 0-341,-1 0 0,1 0-106,-4 0 1,-6-5-243,-2-2 868,-2-4 0,3-5 0,2-2 0</inkml:trace>
  <inkml:trace contextRef="#ctx0" brushRef="#br0" timeOffset="10">13180 16823 8112,'-4'-11'0,"0"-1"0,-1 2 29,1 2 1,2 2 207,-6 2 1,0 3 2,-3-3 0,-6 3-2,-2 1 0,-7 1 181,-5 3 1,-3 1-91,-4 3 1,1 6 31,-5-3 0,7 8-92,1 0 0,1 8-30,6 3 0,0 8-45,4 4 1,6 3 29,1 0 0,2-2-189,-1 3 0,4-3-72,-1 7 0,2 2-88,6 1 0,1-2-40,3-2 1,6-2-132,5-1 1,2-6 48,6-1 1,0-9-70,4-3 1,1-3 97,3-1 0,3-4 9,8 0 0,3-9 73,5 1 1,-1-7-3,1 0 0,-5-4 141,-3-4 0,-4-2 23,-4-6 1,-2-3 201,-5 0 0,0-4-89,0 4 0,-4-4 76,0 3 0,-1-4 78,1 1 1,-7 2-216,-4 2 1,-6-1-227,2 1 1,-8-1 130,-3 5 1,-8-1-160,-4 1 1,-4 1 61,-4 2 0,-2-1-56,-5 6 0,-7-1-6,-5 4 0,1 0-174,-5 0 1,6 4-134,6-1 1,5 1-138,10-4 620,5 0 0,2 0 0,4 0 0</inkml:trace>
  <inkml:trace contextRef="#ctx0" brushRef="#br0" timeOffset="11">13534 17029 8011,'0'-30'0,"0"4"170,0 7 0,0-2 340,0 6 1,4 0 193,-1 3-113,1 6-488,1-4 0,-4 10 138,3 0 1,-2 10-30,-2 9 1,0 8-34,0 3 1,0 7 14,0 1 0,0 4-22,0-4 0,0 5-170,0-1 1,0 3 43,0 0 1,3 3-205,1-2 1,5 2-116,-1-6 1,2-4 125,1-3 1,6-6 45,2-6 1,4-2 102,3-2 0,3-4-40,6-7 0,8 1-59,3-5 1,6-1 41,-3-3 0,1-1-197,-5-3 1,-9 2 146,-6-6 0,-2 4-475,-5-3 0,-3 3 189,-8-4 1,-2 5-1075,-3-5 977,-1 0 0,-12-2 488,-1 3 0,-8-9 0,-3 4 0</inkml:trace>
  <inkml:trace contextRef="#ctx0" brushRef="#br0" timeOffset="12">13591 17360 8223,'1'-28'0,"3"5"0,9 6 1146,9 10 1,6 0-636,7 4 0,-1 1-537,0-1 1,4 1 141,0 2 1,4-1-82,-4-3 0,0 3-106,-3-3 0,-6 3-535,-3 1 1,-7 0-1317,-3 0 1154,-4-5 768,-5 4 0,-2-10 0,-5 5 0</inkml:trace>
  <inkml:trace contextRef="#ctx0" brushRef="#br0" timeOffset="13">13568 16823 8173,'23'-46'-609,"5"7"-78,2 5 1,8 4 2141,4 8 0,8 0-1127,3 3 1,2 3-299,-2 4 0,-2 1-305,-6-1 1,-4 5-882,-3-1 1156,-8 5 0,3-2 0,-3 5 0</inkml:trace>
  <inkml:trace contextRef="#ctx0" brushRef="#br0" timeOffset="14">15361 16766 8268,'0'-12'1037,"0"6"-408,0 1-360,0 15 1,0 3 135,0 10 1,-5 5-216,-3 2 1,3 4-1,1 4 1,3 3 6,1 5 0,0-2-97,0-2 0,5 1 51,3-5 0,2 0-233,1-3 0,1-1-133,-1 0 0,1-4 116,-1 1 1,1-6-114,-1 2 1,-3-7-241,-1-1 0,-4-5-365,1 1 0,-3-6 309,-1-1 508,0-5 0,-5 7 0,-2-4 0</inkml:trace>
  <inkml:trace contextRef="#ctx0" brushRef="#br0" timeOffset="15">14870 16903 8211,'6'-41'0,"10"8"183,-1 10 0,15 2 269,8 6 1,4-1-379,0 5 1,-3 0-345,-4-1 1,-1 1 190,0-1 1,2 1 51,2-1 0,4 1 417,7 0 0,-6-1-114,3 1 0,-4-1-218,0 1 0,-3 0 10,-5-1 1,-1 1 26,-2-1 1,0 5-97,-4-1 1,4 5 61,-5 0 0,1-2-154,-4 1 1,-4 0 132,0 4 1,-9 0-103,1 0 0,-3 1 240,0 3-90,-3 2 0,-4 6 32,3-1 1,-3 1 191,3-1 0,-3 2 42,-1 2 0,4 4-152,0 8 1,1-2-16,-1 6 1,-3 0-18,3 7 1,-3 4-81,-1 8 1,0 0-124,0 4 0,-1-1 21,-3 0 1,1-8 53,-4 4 0,4-6-2,-1-1 0,3-1-154,1-3 1,0-4 101,0 0 1,0-4-196,0-7 1,0-1 55,0 1 0,0-5-1172,0-3-121,0-2-278,0-2 540,-5-4 1182,4-2 0,-4-5 0</inkml:trace>
  <inkml:trace contextRef="#ctx0" brushRef="#br0" timeOffset="16">16229 16869 8202,'1'-40'383,"3"6"1,0 10-154,7 9 1,2 7-1012,6 4 1,-2-1 277,-6 1 1227,-5 1-24,-1 3-67,-5 0 1,-3 1-148,-1 3 0,-4 3-170,4 8 0,-1-1 102,1 5 0,3 6-2,-3 5 0,3 4-189,1 4 0,0 2-8,0 2 1,1 2-131,3-2 0,-3 2 15,3 2 0,1-2-226,-1-2 1,1 3-36,-1-3 1,-3-4 12,3-4 0,1-2 31,-1-10 0,1 3 120,-1-10 0,-3 0-429,3-4-173,-3-4 207,-1-2 1,0-6 127,0-3 1,-5-6 5,-2-6 1,-4-4 56,0 1 0,3-6 22,1-2 0,-1-3-76,-3 3 0,1-5 65,2 2 1,-1-3 135,5-1 1,-3-1-85,3 1 1,-1-4 6,1 0 0,3-5 61,-3 1 1,3 1 158,1-1 1,0 9 342,0-1 0,1 9-238,3 2 1,2 1 33,5 7 1,1 4-31,-1 3 0,6 5 27,2 0 0,1-2-37,-1 1 0,3 1 20,-3 7 0,1 2-57,-1 6 0,3 1-142,-3 2 1,-1-1-94,1 5 1,0 0 39,3 4 0,-3-1-77,0 1 0,-3-4 105,3 0 1,-1-5-35,1 2 0,-3-5 5,-5-3 0,5 0 17,-1-4 0,0 0-8,-3-4 1,-1 0 27,0 0 1,2-5 41,2-3 1,-6-3-39,3-4 1,-3 1 162,2-5 1,0 0-91,1-4 1,-1 4 62,1 0 0,-1 0-111,0-4 1,1 1 1,-1 3 1,-3-1-42,0 5 0,-6 0-158,2 3 0,-3 5-139,-1-1 189,0 5 163,0-2-87,5 5 1,-4 3 224,3 4 0,1 6-67,-1 10 1,4 9 69,-4 2 1,-1 13-91,-3 2 0,0 3-203,0 6 1,0-9-62,0 4 1,0-6 90,0-5 1,0 1-25,0-5 1,0-3 61,0-5 1,2-3-41,1 3 0,3-4-30,1 0 1,3-5-140,-2-2 1,1-5-109,-2 1 0,2-3-637,-5 0 997,5-1 0,-3 1 0,6-1 0</inkml:trace>
  <inkml:trace contextRef="#ctx0" brushRef="#br0" timeOffset="17">17383 16686 8183,'-6'-18'-561,"-1"3"225,2 7 1069,0-2 0,3 9 337,-1-3-504,1 3 0,-4 6-125,2 2 1,3 9-43,-3 3 0,3 7-203,1 5 1,0 2-16,0 1 1,0 5-40,0 3 1,5 5 117,3-1 1,-2 2-229,2-6 0,-5 1 43,5-1 0,0-3-303,3-4 1,-1-2 39,-2-3 1,2 2-69,-2-6 0,2 5 83,1-4 1,4-5-23,1-3 0,0-3 140,-1 3 1,-2-9-19,2 1 1,2-3 34,-2 0 0,5-3-12,-1-5 0,-1 0-176,1 0 1,0 0-41,4 0 1,0-4-174,0 0 1,-4-4-535,0 5 223,-5-6 0,1 2-398,-8-4 1148,-1 0 0,-1-6 0,1-1 0</inkml:trace>
  <inkml:trace contextRef="#ctx0" brushRef="#br0" timeOffset="18">17303 17200 8101,'0'-18'773,"1"2"200,3 4 0,8 6-990,11 2 1,5 3 33,6 1 1,1-4 105,-1 0 0,0 0-51,0 4 0,-3-4-241,-1 1 1,0-1 76,0 4 0,2 0-228,-6 0 0,-3 0-36,-4 0 0,-9 0-374,2 0 1,-8-1 729,-1-3 0,-1 3 0,-2-5 0</inkml:trace>
  <inkml:trace contextRef="#ctx0" brushRef="#br0" timeOffset="19">17337 16686 8145,'6'-31'0,"6"1"0,9 8 352,10 0 0,7 5 561,4-2 0,-3 5-795,-1-1 1,3 2-4,1 2 0,7-1-1130,4 1 0,2 1 518,-2 2 0,0-1 497,-7 5 0,-3-4 0,-8 1 0</inkml:trace>
  <inkml:trace contextRef="#ctx0" brushRef="#br0" timeOffset="20">18445 16560 8051,'11'-25'0,"1"2"0,0 7 158,3-3 0,-1 5 83,5-2 0,-3 0 44,3 1 0,-4-1 16,4 5 1,-4 3 1,4 1 0,-1 3-46,1-4 1,4 6 13,0-2 0,0 3-195,3 1 1,3 5 98,2 2 1,1 4-269,-2 0 0,-1 4-21,-2 0 1,-7 7-27,3 1 1,-9 3 173,-3 5 0,-4 3 38,-7 0 1,0 1 23,0 3 0,-7-3 91,-4 0 1,-6-5-64,-5 0 1,-10 1-35,-2 3 1,-8 0-338,0 1 0,3-1 62,0 0 1,5-5-223,4-2 0,6-3-82,5-1 1,10-1-344,1-3 1,6-3 298,2-4 1,1-1-132,3 0 1,2 1 663,5-1 0,1 6 0,-1 1 0</inkml:trace>
  <inkml:trace contextRef="#ctx0" brushRef="#br0" timeOffset="21">18742 17611 8091,'0'11'0,"0"-3"310,0 0 0,1-1 490,3 5 0,-3-5-95,3 1 0,-3-1 899,-1 5-1485,5-1 0,-2 1 86,4-1 1,-4-3-439,1-1 282,2-4-1201,-5 2 1152,4-5 0,-10-5 0,-1-1 0</inkml:trace>
  <inkml:trace contextRef="#ctx0" brushRef="#br1" timeOffset="22">10827 16777 8207,'0'-7'-288,"0"-1"1,0 4 104,0-3 125,0 4 566,0-7-214,0 9 1,4 1 63,0 7 0,-1 3-160,-3 2 0,0 4-43,0 3 1,0 3 39,0 1 0,0 5-49,0 2 1,0 7-107,0 1 0,2 0 134,1-4 1,-1 2-46,2 2 0,-3-3-35,-1 4 0,0 0-116,0-1 0,0 5-62,0-1 0,0 2-225,0 2 0,0-4-54,0 0 1,0-9 162,0 1 0,0-7-45,0-1 0,0-3 92,0-4 0,0-2-89,0-6 1,0-3-254,0-1-367,0-4 409,0 2 453,0-5 0,0-5 0,0-1 0</inkml:trace>
  <inkml:trace contextRef="#ctx0" brushRef="#br1" timeOffset="23">10793 16880 8279,'-5'-11'0,"3"-1"-99,-1 1 0,1-1 97,2 1 1,4 0 54,0-1 0,4 1 160,-5-1 0,6 2 183,-1 2 0,2-2-63,1 3 0,1 2-147,-1 1 0,6-1-54,2 1 0,2 0 16,2 4 1,0 1-148,0 3 0,0-1 76,0 4 0,-1 1-163,1 3 0,0 1 76,0-1 1,-2 1-19,-1-1 0,0 1-70,-5-1 1,0 4 135,-3 0 0,-2 6-1,-3-2 0,2-2-20,-5 3 0,0 2 24,-4 5 0,0 1-96,0-1 1,-5-2-137,-3 5 1,-2-3 117,-1 4 1,-1-6-68,1 2 0,-6-3-85,-2-1 0,2-1 79,-2 1 1,-4-1 88,-4-3 1,-3 1-62,3-5 1,-1 1 194,1-5 1,5 0 2,-1 1 0,1-5 120,7 1 1,0-5-28,3 0-3,6 4 1,1-5 269,5 6-305,0-6 1,1 5 378,3-3-276,-3-3-53,9 4 0,-7-4-10,4 3 1,-3-1 107,4 4 1,-4-3-111,3 4 1,5-6 22,3 2 0,5 1-115,-1-1 1,7 3 81,0-3 0,5 1-122,-5-1 0,1-1 28,-4 4 1,0 1-105,0 3 0,-6 1 102,-1-1 0,-4 2-112,0 2 1,-2-2 70,-3 2 0,4 1-88,-4 0 0,3 0-18,2-1 0,-1-3 107,1-1 0,3 1-240,0-5 1,4-2 43,-4-1 1,6-3 113,-2-1 0,-2 0 36,3 0 1,-7 0-3,3 0 0,-5-1 55,-3-3-4,2 3 0,-9-5-352,3 2 259,-3 3 1,-2-4-491,-3 5 1,-1 1-147,-3 3-999,-7-3 1698,8 4 0,-15 0 0,4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60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22956 5242 8089,'0'-7'1675,"0"-1"-929,0 5-248,0-2-1019,0 5 521,0 5 0,-5 2 0,-1 4 0</inkml:trace>
  <inkml:trace contextRef="#ctx0" brushRef="#br0" timeOffset="1">1856 2309 7251,'0'-6'331,"-1"-1"211,-3 3 0,2 2-83,-6-6 1,4 6-206,-3-2 0,-1 1-153,-3 0 1,-1 1 106,1-2 0,-1 3-78,1 1 1,0 0 170,-1 0-206,1 0 1,-1 4-104,1 0 0,-1 0 88,1-4 1,1 1-127,2 3 1,-2-3 45,2 3-6,-2 2 1,-1-3-51,0 4 1,-1 1 85,1 3 1,-5-3-38,1 0 1,0-1 47,4 5 0,-1-1-88,1 0 0,-1 1 70,1-1 0,3 1 115,1-1 1,4-3-120,-1-1 0,4-3 11,4 4 1,2-6 57,6 2 1,4-3-42,3-1 0,4 2-29,4 1 1,3-1 29,8 2 0,-2-3-47,2-1 1,-4 1 38,-3 3 0,0-2-106,-4 6 1,-2-4 54,-5 3 0,-3 1-5,-1 3 1,-8 1-121,4-1 0,-8 1 81,-1-1 1,-1 2 35,-2 2 0,-5-1-11,-3 5 1,-3-4-95,-5 4 0,-3-5 99,-7 2 0,-4 0 3,-4-1 0,-1 0 42,-3-3 1,2-1 131,-2 1 1,5-5-5,6 1 0,1-6-129,7 2 1,6-2-1036,2-2 743,7 0 1,-1-2-764,5-2 1,5-1 1035,2-2 0,9-8 0,1 2 0</inkml:trace>
  <inkml:trace contextRef="#ctx0" brushRef="#br0" timeOffset="2">2073 2389 8027,'0'-12'327,"0"1"117,0 5-186,0-5 0,0 11 106,0 0 1,0 6-91,0 5 1,0 7 56,0 5 0,0 5-102,0 6 1,0 1-215,0 3 0,0 2 54,0 2 0,2 2-181,1-2 1,0 6-82,5 2 1,-1-5 273,5-3 0,-1-4-245,0 4 1,1-9 59,-1 1 0,1-7-60,-1 0 0,-5-7 88,-2-1 0,-1-5-43,1 1 0,-3-2-769,3-2 371,-3-4-135,-6 3 1,-1-9 165,-6 3 1,1-4 485,-1-4 0,-4-2 0,-2-6 0</inkml:trace>
  <inkml:trace contextRef="#ctx0" brushRef="#br0" timeOffset="3">2039 2537 8073,'0'-23'-194,"4"4"264,0 0 1,5 5-77,-2-1 1,7-1 82,1 0 0,2 1 222,-2 4 0,3-2-121,5-2 1,0 3 79,-1 1 0,5 1-107,0 6 0,3 0-60,-3 4 1,-2 5-135,-6 3 0,-2 2 133,-6 2 1,1 3-107,-1 0 1,-5 5 70,-2-1 1,-3 2-32,-1-2 0,-7 4 19,-8-1 1,-4 1 102,-12 4 1,-1-7-104,-6-1 0,-1-1 6,-3 1 1,0 0-496,8-8 1,2 2-7,9-9-1317,6 0 1769,0-4 0,21-5 0,3-2 0</inkml:trace>
  <inkml:trace contextRef="#ctx0" brushRef="#br0" timeOffset="4">2530 2457 8046,'0'-11'102,"0"0"1,0-1 746,0 1 3,0 4-335,5-3-194,2 9-150,4-4 1,0 5-61,1 0 0,4 1 103,3 3 0,4-3-343,4 3 0,2-3 114,5-1 0,-4-5-77,-4-2 0,2-4-26,-1 0 1,-6 0 4,-5-1 1,-4 1-5,0-1 1,-5 1 79,1-1 0,-6 1 18,2 0 0,-8 3 15,-3 0 0,-8 2 14,-4-2 1,-4 3 37,-4 5 0,-3 0 6,-8 0 1,1 9-52,-5 3 0,5 7 11,-1 0 1,9 2 48,6 2 1,5 0-41,7 0 0,1 0-173,2 0 1,3-1 103,5 1 0,6-1-67,6-3 0,4 1 90,7-5 0,9 1-193,2-5 1,8 0-112,0 1 0,1-5 93,-1 1 1,-3-5 68,-5 0 0,-4-1 33,-4-2 0,-5-2 140,-2-1 0,-5 0-100,1-5 1,-4 1 119,-3-5 1,1 5-48,-6-1 183,1 1 0,-4-5 284,0 1-177,0-1 296,0 1-350,-5-1 0,3 6 224,-6 2-283,6 3 1,-5 1-83,3 0 0,3 5-1,-3 3 1,3-2-8,1 2 0,0-1-66,0 5 99,0-1 0,6 1-153,6-1 1,2-5 65,9-2 1,-2-3-101,10-1 1,2 0 79,1 0 0,6-3-217,-5-1 1,-2-5 44,-3 1 0,-4-2 116,0-1 0,-3-1 29,-4 1 1,-2-2-28,-6-2 0,0 2 111,1-2 1,-6-1-63,-2 0 1,-3-3 86,-1 4 1,-1-4-48,-3 4 1,-3-4 103,-9 4 0,1 3-29,-8 4 1,-2 6-19,-9-2 1,-3 9-13,-5 7 0,5 4 1,-5 7 1,5-4 175,3 0 1,9 0-63,2 4 1,9 0-216,3 0 1,4-2 87,7-2 1,2 3-194,1-3 0,5-3 52,7 0 1,7 0-88,4-1 0,7-1 131,2-6 1,-1-2-112,4-2 1,-6-3-149,-2 3 1,-1-4 44,2-4 1,-3 2-597,-5-6 1,-1 2-27,1-2 869,0-2 0,-5 4 0,-2-6 0</inkml:trace>
  <inkml:trace contextRef="#ctx0" brushRef="#br0" timeOffset="5">3901 2446 7887,'-5'-23'673,"0"4"-505,-3 0 0,2 5 448,2-1 0,-3 3-206,-4 5 1,-2 2 11,-2 5 1,-3 0-145,-5 0 1,1 6-84,-1 5 1,0 3-70,0 9 0,2-2-107,1 5 1,4 0-77,5 0 1,0 0 120,4 4 1,2-5-429,5 2 0,1-7 173,3-1 0,3-5-387,9 2 1,3-5 146,7-3 1,0-3 24,4-5 0,-4-1 127,0-3 1,2-4 163,-1-7 1,-4-3 263,-4-5 0,-5 4-109,1 0 0,-2-4 68,-2-3 0,-3-6-1,-1 2 1,-4-3 253,1-2 0,-3-3-86,-1 0 0,0-5 17,0 1 1,0 1-90,0 0 0,0 3-15,0-4 0,0 1 42,0-1 1,0 4-84,0 8 0,0 3 355,0 8-202,0 2-326,0 11 1,0 4 62,0 9 1,0 11-29,0 12 1,0 7-76,0 1 0,0 5 100,0-1 0,4 3-607,-1 0 1,5 1 289,-4 0 0,3-2-231,-3-2 0,5-1 197,-1-3 0,-2-7 317,2 4 0,-6-4 0,3 4 0</inkml:trace>
  <inkml:trace contextRef="#ctx0" brushRef="#br0" timeOffset="6">4769 2023 7980,'0'-15'157,"0"0"337,0 0 229,5 3-164,-4 6-146,9-4 0,-9 10-61,3 0 0,-1 5 8,1 6 0,-2 10-136,6 1 1,-1 9-153,5-1 0,-1-1 12,1 2 0,0 3-107,4 4 1,-4 2 6,3-2 1,-2-3 38,-1 3 0,3 0-301,0-3 0,0 0 121,-3-8 1,-2-6 220,-3-5 1,4-4-89,-4 0 0,3-5 421,2 1 122,-6-6-139,4 4 0,-7-13-147,4-4 1,-4-6 54,1-6 1,1-1 5,-1-2 0,5-5-57,-2-7 1,-1-2-261,2-6 1,0 4 130,3 0 1,1-1-509,-1-7 1,-1 5-95,-2-1 0,1 2-323,-6 6 1,5 5-418,-4 6 1,0 12 547,-4 3 0,-5 11 686,-3 5 0,-7 12 0,-3 14 0</inkml:trace>
  <inkml:trace contextRef="#ctx0" brushRef="#br0" timeOffset="7">6162 2263 8116,'-16'0'0,"7"0"16,-3 0 0,3 0 127,-2 0 1,3 0-13,1 0 1,-1 0 245,-3 0 0,3 0-97,0 0 0,5 0 461,-5 0-156,5 0-270,-2 0-62,21 5 1,-1-3-76,15 1 0,2-1-42,6-2 0,-1 0-159,5 0 1,-5-2-312,1-1 1,-7 0 209,0-5 1,-6 5-483,2-5 0,-3 5 322,-1 0 0,-5 1-837,-3 2 0,-4 2 1121,-3 1 0,-8 4 0,-7 4 0</inkml:trace>
  <inkml:trace contextRef="#ctx0" brushRef="#br0" timeOffset="8">6082 2514 8139,'11'0'0,"3"0"258,5 0 0,2 0-105,9 0 1,1 0 800,3 0 1,-4 0-364,1 0 0,-4 0-563,3 0 0,-3 0 77,3 0 1,2-1-1811,6-3 1705,-3 3 0,10-4 0,-5 5 0</inkml:trace>
  <inkml:trace contextRef="#ctx0" brushRef="#br0" timeOffset="9">7441 2229 8099,'-11'0'0,"-5"0"-33,1 0 1,4 0-134,3 0 1212,1 0-172,0 0-586,2 0 0,6 0-52,3 0 1,4 0 2,7 0 1,3 0 11,5 0 0,1 0-161,2 0 0,4 0 22,4 0 0,4 0-96,0 0 1,5 0-24,-1 0 0,-1 0-36,1 0 0,-3 0-32,7 0 0,7 0-205,12 0 0,-30 0 0,2 0 234,1 0 1,0 0-1,-2 0 1,-1 0 43,1 0 1,0 0 0,1 0 0,1 0-38,6 0 1,0 0 0,-1-2 0,0 0-912,3 1 1,0-2 845,-3-1 0,0-1 106,-8 5 0,0-1 0,5-1 0,1-1-148,-3 3 0,0 0 1,4-2-1,1 0 146,-1 0 0,0 0 1,-5 0-1,-1 1-107,29 1 0,-29 0 0,0 0 114,0 0 1,1 0 23,3 0 1,0 0 0,-3 0 0,1 0 62,2 0 0,0 0 1,-4 0-1,0 0-49,0 0 1,0 0 0,1 0-1,1 0 52,5 0 1,2 0 0,0-2 0,1 0-298,3 0 0,1 0 233,-2 0 0,0 0 1,3 0-1,0 0-118,2 1 1,1-1 0,0-2 0,-1 0-15,-1 2 1,-1 0 86,-3 0 1,-1 0-1,-4 1 1,-1-1-74,2 0 1,0 0 0,-1 0 0,-1 0 323,0 2 1,0 0 0,-6 0 0,-1 0-153,29 0 1,-3 0-33,0 0 0,-2 0 146,2 0 0,-4-1 70,-4-3-212,-2 3 4,-6-4 0,-8 3 37,-2-2 341,-4 3 0,-2-9-495,-2 2 25,-8 3 1,0-5 246,-7 3 0,0 0-760,-8 0 856,0 4 1,-10-2-1299,-6 5 0,-3 0 100,-4 0 884,-3 0 0,-1 5 0,-6 1 0</inkml:trace>
  <inkml:trace contextRef="#ctx0" brushRef="#br0" timeOffset="10">7875 1635 8088,'0'-11'-10,"0"-1"1,-5 2 148,-3 2 0,2 0 129,-2 4 1,-3 0-53,-4 4 1,-5 0-30,0 0 0,-1 1-31,-2 3 1,-1-1-98,-3 4 0,3 1 25,-2 3 0,1 1-112,3-1 0,0 4-53,3 1 0,4 3-9,7-4 1,3 5 100,5-1 0,1-1-13,3 1 1,8-5-151,7 1 1,3-2 107,5-2 1,-2-4-18,6-4 1,-4-1 37,3-2 0,-5-5-11,2-3 0,-3-3 190,-1-5-167,0-1 1,-4-3 61,0 1 0,-5 0 12,1-3 1,-2-1 130,-2 0 0,-4 0-90,-4 0 1,2-3-103,-1-1 1,-1-5 63,-7 2 0,1 1-210,-4-2 0,1 2 61,-2-2 1,-1 4 34,5 4 1,-3 1 64,3 3 1,0 6 14,4 6 118,-5 4-167,4-2 1,-4 12 324,5 4 0,-4 7-79,0 8 0,0 4-46,4 4 0,0 4-131,0 0 1,4 0-177,0-4 0,5 1-256,-2-1 1,7-5 182,1-2 1,2-3-197,-2-1 0,-1-6 148,5-1 1,-5 0-1135,1-1 1379,-7-5 0,2 6 0,-4-4 0</inkml:trace>
  <inkml:trace contextRef="#ctx0" brushRef="#br0" timeOffset="11">8172 1646 8060,'-5'-11'376,"4"0"1,-4 3 770,5 0-285,0 6-536,0 7 0,0 4-94,0 10 1,0 0-190,0 4 0,1-2-76,3-2 0,1 5-148,2-5 1,4 6-442,-4-6 1,2-3 397,-1-1 1,2-3-1146,-3-5 546,-1 4-356,4-10 1179,-9-1 0,9-12 0,-4-5 0</inkml:trace>
  <inkml:trace contextRef="#ctx0" brushRef="#br0" timeOffset="12">8149 1464 7887,'-5'-7'-196,"4"-3"296,-4 9 0,10-4-468,3 5 1,2 5 367,1 3 0,6 2 0,0 1 0</inkml:trace>
  <inkml:trace contextRef="#ctx0" brushRef="#br0" timeOffset="13">8492 1646 8043,'0'-11'382,"0"0"0,-1 0-20,-3 4 0,-3-2 198,-4 5 1,0-3-118,-1 3 1,-3-1-58,0 1 0,-4 3-109,3-3 1,-3 3-243,4 1 0,0 3-57,4 1 1,-1 5-41,1-1 0,4-2 152,4 2 1,1-1-187,2 5 1,2-1-317,1 0 1,8 0 180,4-4 0,5 3-49,-1-2 0,3-2 118,0 2 1,6-4-25,3 3 1,-3-4 151,-2 1 1,-1 1 12,-3-1 1,0 4-28,-3 0 0,-3-2 34,-4 2 1,-6 0 97,-2 3 1,-3 1-75,-1-1 1,-6 2 106,-5 2 1,-6-1-66,-6 5 1,-3-4-186,-1 4 1,-4-5-30,5 1 0,4-2-172,7-2 0,2-4-895,2-3 451,5 2 633,0-5 1,17-6 0,1-8 0</inkml:trace>
  <inkml:trace contextRef="#ctx0" brushRef="#br0" timeOffset="14">8697 1715 8064,'2'-8'0,"2"1"0,2 4 481,5-1 0,5-1-2,-1 2 1,6-3-44,2 3 0,1 1-681,7-1 0,0 1 196,8 2 0,0-3-1857,3-1 1802,2 0 0,-8 4 0,3 0 0</inkml:trace>
  <inkml:trace contextRef="#ctx0" brushRef="#br0" timeOffset="15">9371 1681 8087,'0'-12'0,"-4"1"263,1-1 0,-5 1-65,4 0 1,-1-1 304,1 1 0,2 1-112,-6 2 0,4-2-171,-3 2 0,-1-1 45,-3 2 0,-2 2-15,-2 5 1,1 0-60,-5 0 0,4 1 29,-4 3 0,5 3-103,-2 9 1,4-2 117,0 5 0,2-4-303,3 4 1,1-4 78,6 4 1,0-1-363,0 1 0,9 2 213,3-1 0,7-4-413,0-1 0,2-2 174,2-2 0,0-3-19,0 0 0,0-6 170,0 2 1,-4-3 23,0-1 1,-5-4 135,1 1 0,-2-6-120,-2 1 0,0 2 317,1-2-127,-6 1 1,-1-5 125,-5 1 1,0-1 54,0 1 0,0 3 147,0 1 123,0-1-168,0-3-229,0 4 0,1 2 18,3 5 1,-1 0-101,4 0 0,-3 1 108,4 3 0,-4 3 71,3 4 0,-3 4-233,4 0 1,-4 4 133,3-3 1,-3 3-205,4-4 1,-5 4 109,5-4 0,-4-3 20,3-5 0,-3 0 31,4 0-57,-1-2 101,5-5 0,-1-1 1,1-3 1,-5 0 5,1-7 0,-2 2 26,2-6 1,2 2-97,-2 2 0,-2-2 45,2-2 0,-5 1-42,5-5 1,-2 4 39,2-4 1,2 5-94,-2-2 0,-2 4 69,2 0 1,-4 2 185,3 3-42,-4 1-65,7 6 1,-9 6 27,3 1 1,1 3-66,-1 2 1,0 0-134,-4 4 1,0-4 85,0 4 0,0-4-100,0 0 0,1 2-20,3-3 1,-3 3-142,3-6 1,-3-2 19,-1 2 134,0-6 1,1 3 230,3-5 0,-3-1-77,3-3 1,-3-2 122,-1-6 0,4 1-46,0 0 0,1-2 61,-1-2 1,2 2-72,6-2 0,0-2-85,4 2 0,-2-4 15,5 4 1,0-2-93,3 2 1,5 6-28,0-2 1,-1 6 105,-3-3 0,-4 5-112,0 0 1,-3 3 81,3 3 1,-7 4-49,0 4 1,-1 4 37,-3 1 1,-3 4-5,-1-1 1,-3 3-256,-1 0 0,0 3 79,0 1 1,0-2-514,0 3 1,0-8 282,0-4 1,1 0-323,3-3 1,2 1 14,6-10 718,-1 1 0,1-4 0,-1 0 0</inkml:trace>
  <inkml:trace contextRef="#ctx0" brushRef="#br0" timeOffset="16">10628 1612 7943,'-6'-11'0,"4"-3"243,-6 2 0,5 0 362,-5 8 0,0 0-137,-3 4 1,-6 0 98,-2 0 1,-6 1 34,-2 3-352,1 3 0,-1 8-159,0 0-111,1 5 213,8 3 0,3 1-236,7 3 1,-1-3 104,5-1 0,2 3-532,6 1 0,2-1 256,5-7 0,10 1-423,2-5 1,7 0 148,1-3 0,2-6 26,1-2 1,-1-3 129,-3-1 0,2-5 58,-5-3 1,-2-2 297,-6-1 1,1-4-103,-4-1 1,-1 0 188,-4 1 1,-1-2-78,-2-2 1,1-1 162,-5 5 0,-1-1 306,-3 5 286,0 0-536,0-1 0,-1 6 128,-3 2 0,2 3-61,-6 1 0,4 5 66,-3 2 1,4 4-186,-1 0 0,3 0-24,1 1 0,1-1-207,3 1 42,3-6 1,0 4 20,1-2 1,3-2-197,4 2 0,6-6-81,-2 2 0,2-3 92,2-1 1,1 0 3,3 0 0,-3 0 87,3 0 0,1-3-153,-2-1 1,1-5 17,-4 1 0,0-2 114,0-1 2,-1-1 0,-4 1 217,-3-1-196,-7-4 0,1 3 115,-5-2 1,-1 1-75,-3-1 1,-6 3 81,-5 1-76,-11 0 1,-7 9 65,-5-2 0,-7 4 129,-5 4 1,-2 4 91,-1 7-120,4 3 0,12 5-59,3 0 0,3 4 19,8 4 0,8 2 144,7 1 1,3-3-100,1-1 0,10-5 149,5 2 0,12-8-50,7-4 0,9-3 28,7-5 1,5-1-283,-5-6 1,2 0-14,-10 0 1,-4-2-466,-4-2 0,-6-1-1487,-9-2 1960,-2 2 0,-11 5 0</inkml:trace>
  <inkml:trace contextRef="#ctx0" brushRef="#br0" timeOffset="17">8001 2492 8077,'-14'-18'0,"2"3"139,-2 2 124,13 2 1,-4 5 238,5 6 0,5 14-52,3 9 0,-2 11 47,2 1 1,-2 5-387,2-2 1,1 6 62,-6-3 0,2 6-96,-1-1 0,-1 2 94,4-6 1,-3-4-382,4-3 1,-4-2 192,3-7 1,0 1-684,0-4 0,2-6 73,-5-1 1,0-4-168,-4 0 0,0-5 175,0 1 618,0-5 0,-5 2 0,-2-5 0</inkml:trace>
  <inkml:trace contextRef="#ctx0" brushRef="#br0" timeOffset="18">7772 2971 8004,'0'-6'-33,"2"-3"16,1 5 0,5-1 276,7 1 0,-1 2 423,5-6 1,-4 6-269,5-2 0,5-1-132,9 1 0,9-4-501,7 5-17,4-6 0,-7 6-653,3-4 1,-8 4 523,-4-1 1,-9 3-769,-6 1 1133,0 0 0,-6 0 0,6 0 0</inkml:trace>
  <inkml:trace contextRef="#ctx0" brushRef="#br0" timeOffset="19">8378 2869 8004,'7'-18'-50,"1"3"-63,-1 2 1501,5 1-903,-6 1 0,-1 10 101,-5 5 1,0 9-183,0 7 1,-3 1-371,-1 2 0,-4 4 138,4-1 0,0 5-118,4-5 0,0 1-90,0-4 1,0-5-504,0-3 5,6 3 1,-4-7-523,6 0 117,-6-4 0,5-7 382,-4 0 0,-1-2 557,1-1 0,4-9 0,-1-5 0</inkml:trace>
  <inkml:trace contextRef="#ctx0" brushRef="#br0" timeOffset="20">8378 2583 8004,'0'-11'-260,"0"4"1,1 2-117,3 5 0,-3 1-65,3 3 441,-3 3 0,4 4 0,1 0 0</inkml:trace>
  <inkml:trace contextRef="#ctx0" brushRef="#br0" timeOffset="21">8606 2857 8074,'-11'0'138,"0"1"88,4 3 1,2-1 631,5 4-435,0 1 1,0 5-139,0 2 0,0-2-51,0 2 0,5-1-289,2 1 0,0-2 79,0 2 0,1-2-387,3-2 0,1 0 130,-1 1 0,1-5-77,-1 1 1,2-5 164,2 0 0,-2-1-55,2-2 1,-2-2-42,-2-1 1,1 0 112,-1-5 0,0 2 155,1-2 1,-1-2-77,1 3 0,-5-3 219,1-2 1,-6 1 72,2-1 1,1 5 408,-1-1-269,0 6 149,-4-9-379,0 10-15,0-4 0,0 6-219,0 3 146,5-3 1,1 8-228,6-5 1,-5 4-39,1-5 0,1 5-35,6-4 1,-2 0 56,2-4 0,-2 4-80,-2-1 0,2 1-119,2-4 270,-2 0 0,3-1-245,-4-3 230,-1 3 0,0-8 272,1 5-194,-1-5 0,1 4 143,-1-2 1,-1-4 99,-2 4 1,1 0-82,-5 0 0,1 4-73,-1-1 1,-3 2-2,3-2-27,-3 3 0,-1-3 48,0 8 98,5 2 1,-4 6-127,3-1 0,1 0 27,-1 1 1,5-5-64,-2 1 1,0-4-1,0 4 0,1-6-5,3 2 1,1 1 46,-1-1 0,1 0-157,-1-4 0,0 0 20,1 0 26,-1-6 0,1 4 56,-1-6 1,-3 5-9,-1-5 19,1 5 0,0-2 9,-1 5 65,-4-5-77,7 4 351,-9-4-275,4 5 0,-3 0 208,1 0-63,-1 0 39,3 0-62,-5 0 0,1 4-99,3-1 1,-2 5-54,6-4 0,-4 1 62,3-1 0,2-3-163,6 3 1,-1-3 78,5-1 0,0 0-51,4 0 0,-4 0 44,0 0 1,0 0-100,4 0 1,-1-5 61,-3-3 0,1 2-18,-5-2 1,1 1 69,-5-5 1,0 1-31,1 0 0,-6-5 109,-2 1 0,-3-4-95,-1 4 0,-9-4 39,-2 4 0,-8-1-13,0 5 1,-8 1-5,-3 2 0,-11 3 46,-1 5 1,-3 6 5,7 6 0,1 8 291,6 7 0,5 5-105,7-2 1,3 3-108,9 1 0,2-3 39,5-1-88,0-4 24,5 2 1,6-6 6,8 1 0,12-6-4,3-6 0,7-1-202,-3-6 1,1-1 93,-1-7 0,-6 1-686,2-4 0,-7 3 337,-1-4 0,-7 2 314,-3-2 0,1-2 0,1 4 0</inkml:trace>
  <inkml:trace contextRef="#ctx0" brushRef="#br0" timeOffset="22">10433 2629 8117,'-11'-12'255,"1"1"-267,2-1 1,3 5-8,5-1 0,1 6 259,3-2 0,-1 3 391,4 1 1,-4 1-135,1 3 0,-3 2 108,-1 5 1,0 7 327,0 5-592,0 0 1,0 10-71,0-3 1,-5 3-34,-3 2 1,2-1-163,-2 0 0,6-1 137,-2-2 1,3-4-279,1-4 0,0-4 114,0 0 1,1-5-1070,3 2-172,2-9-624,6 3 681,-1-8 0,-5-2 504,-2-8 0,-3-2-666,-1-2 1297,-10 1 0,-2-6 0,-11 0 0</inkml:trace>
  <inkml:trace contextRef="#ctx0" brushRef="#br0" timeOffset="23">10102 2606 8084,'23'-12'357,"0"1"0,10 1 511,5 2 0,5-2-233,3 2 1,6 2-819,5-2 0,4 2 235,-29 2 0,1 1 0,30-6 125,-10 5 1,-4-4-482,-15 4 0,-5 1-58,-2 3 414,-8 0 1,-8 5-1,-6 1 1</inkml:trace>
  <inkml:trace contextRef="#ctx0" brushRef="#br0" timeOffset="24">12295 2115 8102,'-5'-7'1284,"4"2"-1245,-4 5 1540,5 0-1210,5 0 1,6 0-133,8 0 0,4 0-27,4 0 0,2-1 56,5-3 1,0 3-292,1-3 0,-5 3-134,0 1 1,-5-4-206,-3 0 0,0 0-552,-7 4 1,-3 0-11,-5 0-262,-4 0 1188,2 0 0,-10 6 0,-2 0 0</inkml:trace>
  <inkml:trace contextRef="#ctx0" brushRef="#br0" timeOffset="25">12341 2366 8079,'7'-1'223,"1"-3"0,1 3 330,6-3 1,3-1 354,5 1 1,-2-4-334,-2 5 1,3-3-340,-3 3 0,1-2-2,-1-3 1,1 2-370,-4 2 0,-1 1 209,-4-4-74,1 4 0,-6-7 0,-1 4 0</inkml:trace>
  <inkml:trace contextRef="#ctx0" brushRef="#br0" timeOffset="26">13894 1327 8139,'6'-12'32,"-2"1"1,-4 3 656,-4 1-178,3-1-130,-9-3 1,7 0 331,-4 4 121,4-3-456,-2 3 1,6 1 133,3 2-406,-3 3 1,6 2 133,-3 3 1,-3 2-185,3 6 1,-2 0 132,2 4 0,-3 3-176,3 7 1,-3 4-20,-1 4 0,0 0 85,0 0 1,0 1-157,0-1 1,0 0 111,0 0 0,0-1-97,0-2 0,4 1 77,0-6 1,0 1-114,-4-4 0,4 2 136,-1-2 1,1 2-105,-4-6 1,1-2 65,3-2 1,-2-2-7,1-2 0,0-3 20,1-1-33,-3-4-655,4 2 0,-5-6 286,0-3 1,-1-2 387,-3-6 0,-2 1 0,-6-1 0</inkml:trace>
  <inkml:trace contextRef="#ctx0" brushRef="#br0" timeOffset="27">13266 2309 7228,'0'-6'-32,"0"0"1,0 5 1016,0-3-68,0 3-651,0-4 0,5 4-154,2-3 1,4 3 103,0-3 1,0 3-167,1 1 1,1 0 39,2 0 1,3 0 0,4 0 61,1 0 0,5 0-102,3 0-47,-3 0 0,8 0 167,-1 0-88,1 0 0,0 0 0,3 0 11,7 0 1,7 0 15,12 0 0,-2 0-288,-28 0 0,-1 0 1,-1 0-1,0 0 207,24 0 1,-1-4 0,-8 0 13,2 1 1,-1 2-131,-3 1 130,-1-5 1,0 4-22,-3-3 1,-7 3-13,-4 1 1,-7 0-69,-1 0 0,-2 0 111,-6 0-120,1 0 97,-5 0-765,-5 0 839,0 0 0,-8 0-1207,-2 0 538,-2 0 238,-5 0 328,-6 0 0,-6 5 0,-6 1 0</inkml:trace>
  <inkml:trace contextRef="#ctx0" brushRef="#br0" timeOffset="28">13757 2674 10005,'0'12'403,"0"-1"1,0 2-366,0 2 0,0 3 89,0 5 1,0 0-25,0-1 0,0 3-87,0 1-29,0-2 1,0 4 229,0-5-292,0 0 1,0 0 111,0 0 0,0-2-68,0-2 19,0 3 1,0-8-139,0 5 208,0-5-154,0 2 1,0-4 70,0-1 1,0-3-130,0-1 0,0-3-50,0 4-921,0-6 599,0 3-1218,0-5 901,-5 0 843,4 0 0,-10-5 0,5-1 0</inkml:trace>
  <inkml:trace contextRef="#ctx0" brushRef="#br0" timeOffset="29">13449 2720 7803,'0'-6'108,"0"-4"741,0 2-630,0 3 1,0-1 154,0 2-104,0 2-78,0-3 1,5 5-1,2 0 233,3 0-28,2 0 0,4 0-246,7 0 1,2 0-1,5 0 587,-2 0-251,3-5-333,-1 4 1,5-4 0,3 4 74,4-3 0,6 1 146,2-4-434,-1 4 1,-3-3 117,0 2 1,-6 1-1,-3-3-96,-5 1-5,-4 1 0,-11 0 181,-1 1-917,-9-1 378,-2 4-1307,-5 0 1,-10 5 1706,-5 3 0,-16 7 0,-4 3 0</inkml:trace>
  <inkml:trace contextRef="#ctx0" brushRef="#br0" timeOffset="30">18663 1975 8201,'0'-6'580,"0"-4"-52,0 8 1,0-4 185,0 2-137,0 3-42,0-4 0,0 5-144,0 5-206,0 1 0,0 6 81,0-1 1,0 1-21,0-1 1,0 4-121,0 0 1,2 6 146,1-2 0,0 6-288,5 2 1,-6 3 71,2-3 0,-1 5-160,0-2 1,-1-1-63,1 2 1,-1-6 18,-2 2 0,0-3 21,0-1 0,0-2 69,0-2 1,3 2-105,1-6 0,0 0 58,-4-3 1,4-1-268,0 0 258,-1 1-901,-3-1-139,0-4-533,0-2-120,0-5 1804,-5 0 0,-1-5 0,-5-2 0</inkml:trace>
  <inkml:trace contextRef="#ctx0" brushRef="#br0" timeOffset="31">18378 1987 8306,'0'-7'-919,"0"2"1471,0 5 123,-5 0 142,4 0-350,-5 0-162,6-5 1,2 4-63,2-3 0,-2-1-38,6 1 1,-5-1 66,5 1 0,0 3-94,3-3 1,6-1-93,2 1 0,4 0 105,3 4 1,5 0-184,7 0 0,-2 0 107,6 0 1,-4 0-107,4 0 1,-5-3 58,1-1 0,-4-1-191,-3 1 0,2 1 89,-3-4 1,2 3 35,-1-4 1,0 5 12,-4-5 1,0 5-94,-5 0 0,-3 1 28,0 2 1,-5-3 63,2-1-257,-9 0 0,-2 5-86,-5 3-701,0-3 1,-5 9 66,-2-2 963,2-3 0,-11 10 0,4-2 0</inkml:trace>
  <inkml:trace contextRef="#ctx0" brushRef="#br0" timeOffset="32">19554 2101 7600,'0'-7'1678,"0"2"-764,0 5-445,5 0-337,2 0 0,4 0 79,0 0 0,1 0-142,-1 0 0,5 0 150,-1 0 0,5-3-185,-1-1 1,3 0 21,1 4 1,-2-4-33,-2 0 0,1-1-112,-4 1 1,3 3 119,-4-3 0,0-1-153,-3 2 1,-1-1 102,0 4 1,1-2-1009,-1-1 727,1 1 0,-5-3-997,1 5 446,-6 0 1,4 2 17,-6 1 832,0-1 0,-11 8 0,-1-4 0</inkml:trace>
  <inkml:trace contextRef="#ctx0" brushRef="#br0" timeOffset="33">19577 2329 8049,'11'0'615,"1"0"0,3-4-164,0 1 0,6-5 194,-2 4 1,2-1-115,2 1 1,0 2-156,0-6 1,3 6-54,1-2 1,-4 1-93,-4-1 1,0 3-139,4-3 0,-4 3-72,0 1 1,-4 0-94,4 0 0,-4 0-880,4 0 0,-5 0 533,2 0 1,-7 0-2396,-2 0 2814,-4 0 0,2 5 0,-5 2 0</inkml:trace>
  <inkml:trace contextRef="#ctx0" brushRef="#br0" timeOffset="34">20879 1598 8090,'0'-6'-230,"0"0"-233,0 2 741,-5 3-42,4-10 270,-4 10 389,5-4-304,0 0-359,0 4 0,1-4 50,3 5 0,-2 0 189,6 0-263,-6 0 0,7 1 41,-5 3 1,0 2-30,-4 5 0,0 2-132,0 2 0,0 1 153,0 6 0,0 0-208,0 8 1,0 1 93,0 3 1,0 3-182,0-3 1,0 2 40,0-10 1,4 5-102,-1-4 1,3-1-14,-3-3 1,-1-4-22,1 0 1,3-5 110,-3 1 1,2-2 27,-1-2 0,-3 1-85,3-1 1,-2-3 41,-2-1-447,0-4 139,0 7-998,0-9 670,0 4 0,0-6-208,0-3 0,0 2-46,0-6 942,0 6 0,0-8 0,0 3 0</inkml:trace>
  <inkml:trace contextRef="#ctx0" brushRef="#br0" timeOffset="35">21599 1450 8160,'0'-12'-1623,"0"1"1795,0 0 0,0 3 1098,0 0-808,0 6 0,0-5 302,0 4-246,0 1-2,0-3-329,0 5 1,0 5 70,0 3 0,-2 2-64,-2 2 1,-1 4 47,-2 3 1,-5 4-180,1 4 1,0-2-21,-5 5 0,0 1-113,1 3 1,-4 5-54,3 3 1,-3 3 88,4 0 1,0 1-316,3 0 1,1-1 224,0 1 1,-1-5-90,1-3 0,1 1 114,2-1 0,-2 0-31,2-3 1,2-2 134,-2-3 0,4 2-5,-3-6 0,3-3 59,-4-4 0,5-3-116,-5 3 1,5-5-54,0 1 1,0-4 345,-1-3-867,3 2 196,-4-4-123,5 1 139,5-2 1,-2-5-179,4 0 1,0-2-266,0-1 862,3-4 0,-3-4 0,4-1 0</inkml:trace>
  <inkml:trace contextRef="#ctx0" brushRef="#br0" timeOffset="36">21758 1884 7980,'-5'-12'-1199,"4"1"1381,-4 0 346,5 4 712,0 2-228,0 5-660,0 5 1,5 3 3,3 7 0,-2 3-79,2 5 1,-2-1-62,2 1 0,2 0 22,-3 0 1,0 0-187,0 0 1,1 0-208,3-1 0,1 1 178,-1 0 0,1 0-139,-1 0 0,4 3 53,1 1 0,-1-2-302,-4-6 0,4 2 129,1-6 1,-2 0 44,-7-3 1,3-1 48,-2 0 0,-2-3-622,2 0-165,-6-6-418,9 3 222,-10-5 1125,4 0 0,-15 0 0,-3 0 0</inkml:trace>
  <inkml:trace contextRef="#ctx0" brushRef="#br0" timeOffset="37">22204 1884 7955,'0'-12'0,"0"5"-1272,0-1 1449,0 1 0,0-5 104,0 1 1,1 3 345,3 0-140,-3 6-162,4-8 118,0 9-243,-3-5 0,3 12 32,-5 1 1,0-1 24,0 2 0,-4 4-74,0 3 0,-5 1-83,2-1 0,0 4-50,0 8 0,-1-1 127,-3 4 0,-5 0-139,1 5 1,-1 3 65,0 0 0,4 1-110,-4-1 0,0-2 81,1 2 0,0-8-176,3-3 1,5-3-49,-1-1 1,4-4 136,-4 0 0,6-5-30,-2 1 0,3-6 56,1-1 0,0-5-523,0 5 174,0-5-1307,0 2 1408,0-5 1,-5 0-1,-2 0 1</inkml:trace>
  <inkml:trace contextRef="#ctx0" brushRef="#br0" timeOffset="38">1506 4937 7837,'1'-7'-269,"3"-1"1068,-3 6-374,4-3 1,-1 6-55,0 3 0,3 2-147,-3 5 0,4 5 128,-4-1 0,1 5-128,-1-1 0,-3-1-29,3 1 0,1-1-146,-2 1 1,1 2 144,-4-2 1,2 3-132,1 1 1,-1 1 68,1 3 0,-1-3-238,-2 2 0,0 4-41,0 0 0,-4 2-23,0-2 1,-4 2 131,5-5 0,-1-1-74,4-3 1,-4-4 295,0 0-173,0-5 255,4 3-236,0-6 467,0-5-222,0-1 699,0-5-915,6 0 1,0 0-109,5 0 0,1 0 64,-1 0 1,6-3-38,2-1 0,-2 0 30,2 4 1,0-4-112,4 0 0,-4 1 38,0 3 1,0 0 57,4 0 1,-4 0-62,0 0 1,-3-2 68,3-1 1,0 1-105,3-2 0,-2 3 91,-1 1 0,-4-4-76,4 1 1,-5-1-34,1 4-177,-2 0-152,-2 0-30,1 0 0,-6-2-1324,-2-1 1237,-3 1 0,-6-3-895,-3 5 1462,-2 0 0,-6-5 0,-2-1 0</inkml:trace>
  <inkml:trace contextRef="#ctx0" brushRef="#br0" timeOffset="39">1609 5314 8203,'0'-11'148,"5"5"179,1-5 0,5 9 217,1-6 0,-1 6-219,1-2 0,-1-1-72,0 1 0,5 0-117,-1 4 1,4 0 76,-4 0 0,4 0-276,-4 0 0,5-1 130,-5-3 0,5 3-179,-1-3 0,-1-1-125,1 1 1,-4-1-241,4 1 1,-5 3-372,1-3 0,-6-1-39,-1 1-213,-6 1 1100,3 3 0,-15 0 0,-2 0 0</inkml:trace>
  <inkml:trace contextRef="#ctx0" brushRef="#br0" timeOffset="40">1586 5017 8046,'-12'0'0,"5"-3"0,-1-1 5,6-5 1,-2 4 280,8-3 1,2-2 268,5 2 0,7 2-274,5-2 1,1 1-60,6-5 1,0 5-92,0-1 1,2 2 99,-6-2 0,5-2-111,-4 3 1,0 0 139,0 0 1,-1 3-423,4-4 1,-6 6 105,-1-2 0,-1 3-773,-7 1 0,0 0 162,-4 0 667,1 0 0,-1 0 0,1 0 0</inkml:trace>
  <inkml:trace contextRef="#ctx0" brushRef="#br0" timeOffset="41">2339 4835 8118,'-6'-8'0,"2"0"-67,-2 1 0,5-5 157,-3 1 1,3 3 992,1 1-657,0 4 0,0-3 319,0 2-330,0 3 1,0-4-221,0 15 1,0-3 14,0 9 0,0 1-150,0 3 0,0 2 63,0 5 0,3 2-189,1 5 0,0 1 69,-4-1 1,0 4-159,0 0 1,4 0-2,0-4 1,3 1-2,-3-1 1,4 0 43,-4 1 0,1-5-65,-2 0 1,-1-4 233,1 0 0,0-3-101,1-4 1,-3 2 100,3-6 0,-3 4-101,-1-4 0,0 0 157,0-3 0,0-1-73,0 1 0,0-1-33,0 0-12,0 1 52,0-1-114,0 1 83,0-6 17,0-1 136,0-5 0,4-1-107,0-3 1,1 2 142,-1-6 0,-2 5 14,6 0 0,-2 0-51,2-1-109,2 3 1,-4-4 42,6 5 0,-1 0-147,1 0 0,0 0 73,3 0 0,-2 0-202,2 0 0,-1 0-111,2 0 0,-4 0-112,3 0 0,-2-4-249,-1 0 1,-1 0-178,0 4 271,1 0 0,-2-1 142,-2-3 0,-2 3 411,-2-3 0,-3 3 0,4 1 0</inkml:trace>
  <inkml:trace contextRef="#ctx0" brushRef="#br0" timeOffset="42">2374 4766 8155,'-5'-6'0,"2"-3"0,-4 5 0,3-4-180,-4 5 1,4-2 154,-3 1 1086,4 3-579,-7-5 0,9 5 62,-3-3-251,3 3-21,1-4 1,5 4-135,2-3 0,3 3 104,2-3 0,-1 3-199,1 1 1,0 0 25,4 0 0,-2 1-89,5 3 0,0-3-28,4 3 0,-4 1-193,0-1 1,-2 1-552,2-1 1,3-3 402,-3 3 1,1 1-1481,-1-2 1869,3 1 0,-4 1 0,5 2 0</inkml:trace>
  <inkml:trace contextRef="#ctx0" brushRef="#br0" timeOffset="43">2796 4949 8023,'-6'-5'-441,"1"-2"0,10 1-358,3 2 1626,-3 3 1,5 2-372,-3 3 0,0 4 10,0 7 1,1-1-99,3 5 1,1 0-166,-1 4 0,2 1-91,2 3 1,-1-3 0,5 2 1,-1 2-226,1-1 0,1-2 114,-4-6 1,3 2-218,-4-6 0,0 4 97,-4-4 0,1-1-142,-1-6 0,1 2-13,-1-3 0,-3-1-502,-1-3 97,-4 4-127,7-6 805,-9 4 0,9-5 0,-3 0 0</inkml:trace>
  <inkml:trace contextRef="#ctx0" brushRef="#br0" timeOffset="44">3345 4880 8020,'0'-11'0,"0"0"-402,0-1 161,0 6 1881,0-4-603,0 8-682,0-3 1,0 7-231,0 1 0,0 5 59,0 7 1,-2 4-15,-2 8 1,2 2 86,-6 5 0,1 2-170,-5 2 0,1-1 90,-1 5 1,1-6-262,0 2 1,-2-2-90,-2-2 1,6-1-125,-3-2 1,3-3-25,-2-6 1,3 0 115,1-3 0,4-2-718,-1-6 450,3 0 88,1-4-119,0-2 0,1-5 504,3 0 0,3-5 0,4-2 0</inkml:trace>
  <inkml:trace contextRef="#ctx0" brushRef="#br0" timeOffset="45">3699 4766 7991,'-11'-11'-115,"4"-1"0,-2 5-179,5-1 0,0 4 585,4-3 254,0-1 0,0 0-148,0 1 1,2 3 37,1-4 1,4 6 31,4-2-100,1-2-98,-1 4 0,0-3-43,1 5 0,-1 0-140,1 0 1,-1 0 102,1 0 0,-1 0-234,0 0 1,1 0 64,-1 0 0,1 2-109,-1 1 1,0-1-176,1 2 143,-1-3 1,1-1 130,-1 0 0,-3 4 2,-1-1 1,-4 2 40,1-1 1,1-1-40,-1 4 1,-1 1 137,-3 3 0,0 2-65,0 2 1,0 3 162,0 5 1,0 5 14,0 2 0,0 8-88,0 4 1,0-1-51,0 1 1,0 0 7,0 3 0,-3-4-172,-1-3 0,0 1 102,4-1 1,1-1-302,3-6 0,-1 0 129,4-4 1,-3 0-22,4-4 1,-5-2 107,5-2 1,-2-1 53,2-3 1,1-6-32,-5 2 1,3-2-24,-3 3 0,1-5 199,-1 1-133,-3-5 31,4 7 1,-6-8-46,-3 6 0,2-6-57,-6 2 0,1-3 14,-5-1 1,-1 4-6,-2 0 0,1 0-191,-5-4 1,0 0 70,-4 0 1,4 0-48,0 0 0,1 0 76,-1 0 1,3 0-267,5 0 1,-1 0-196,1 0-131,4 0 0,2-1-20,5-3 0,2-3 719,1-4 0,4-5 0,4-2 0</inkml:trace>
  <inkml:trace contextRef="#ctx0" brushRef="#br0" timeOffset="46">4452 5109 9371,'12'0'837,"-1"0"1,2 0-554,2 0 1,-2 0-5,2 0 1,2 0-63,-2 0 0,5 0-155,-1 0 1,-1 0 112,1 0 0,-5-4-109,1 0 0,2-1-158,-2 1 0,0 3-765,-4-3-1066,1-2 918,-1 5-734,1-4 1212,-6 5 1,-1 1 240,-5 3 0,-1 2 285,-3 5 0,-7 1 0,-7-1 0</inkml:trace>
  <inkml:trace contextRef="#ctx0" brushRef="#br0" timeOffset="47">4509 5280 7916,'-7'4'324,"-1"0"609,6 0 140,-3 1-678,5-4 0,8 4 149,4-5 1,7-1-139,0-3 0,8 1-51,3-4 0,-1 3-191,2-4 0,-5 2-109,5-2 0,-6-1 28,2 6 1,-7-5-230,-1 4 0,-5-1-259,1 1 0,-2 3 91,-2-3 314,-4 3 0,-2 6 0,-5 1 0</inkml:trace>
  <inkml:trace contextRef="#ctx0" brushRef="#br0" timeOffset="48">5800 4846 8086,'0'-6'-413,"0"-1"565,0 4 1,0 0-1,1-3 1,2-1 1010,1 1-811,-1 3-101,-3-2 1,-1 5-30,-3 0 0,2-3-144,-6-1 1,4 0 120,-3 4 0,-1 0-141,-3 0 0,3 4 88,1 0 0,-1 1-78,-4-2 0,2 0 60,3 5 0,-3-5 6,2 5 1,-2-2-37,-2 2 1,0 3 34,-4 1 0,4 1-104,-3 6 0,3-4 117,5 4 0,-4 0-185,4 4 1,-2 3 86,1 1 1,-1 0-150,6-4 0,-5 3 19,4 1 0,0-1-82,4-3 0,0-1 109,0-3 0,2 1 54,1-5 1,4 4-20,4-3 1,4-1-6,1-4 0,0 1-42,-1-1 1,-1-3 43,5-1 1,-3-4 37,3 1 0,-2-3-11,2-1 1,3-1 3,-3-3 1,-1-2-34,1-6 1,1-1 13,7-2 1,-3-1-6,3-3 0,-3-3 9,-2 3 1,0-6-63,-3-2 0,-2-5 56,-6 2 0,-1-4-148,-2-4 1,-3 1 89,-5-5 0,-6 5-90,-6-1 1,-2 8 90,-9 3 1,2 8 4,-10 4 1,2 7-219,-1 4 1,0 3 115,4 1 1,5 1-141,-1 3 1,6-1 112,1 4 1,8 1-962,3 3 1155,2 6 0,2-5 0,0 5 0</inkml:trace>
  <inkml:trace contextRef="#ctx0" brushRef="#br0" timeOffset="49">6188 5360 9272,'0'0'0</inkml:trace>
  <inkml:trace contextRef="#ctx0" brushRef="#br0" timeOffset="50">6759 4846 8041,'0'-8'-316,"0"1"1,-1 3 356,-3-4 1,3 5 80,-3-5 1,2 5 203,-2 0 0,1-2 442,-4 1 1,3 0 147,-4 4-647,1 0 1,-5 0 103,1 0-171,-1 0 0,-3 1 30,0 3 1,-2-1-1,2 4 1,-1 1 30,-3 3 1,-3 1-33,3-1 0,-2 6-133,-2 2 1,4 2 158,0 2 1,3 4-242,-3-1 1,5 5-52,-1-5 1,2 5-37,2-4 1,3 3-75,1-3 0,4 3 106,-1-3 0,3-1-65,1-3 1,1-4 25,3 0 0,6-1-360,6 1 1,3 1 157,-4-4 0,5-5-57,-1-3 0,2-2 11,-2 2 1,2-3-52,-2-5 1,-1 0 319,1 0 0,-4-2-84,4-1 1,-5-4 56,1-4 1,-2-2-31,-1-2 1,-5 2 224,1-2 0,-6-1-78,2 0 0,-4-3 63,-4 4 0,-3-4-55,-9 4 1,-3 3 40,-7 5 0,-5 4-183,-7-1 0,3 3-140,-3 1 1,7 5-448,5 3 0,3 2 77,4 1 611,7 1 0,2-1 0,4 1 0</inkml:trace>
  <inkml:trace contextRef="#ctx0" brushRef="#br0" timeOffset="51">7079 5063 7949,'-6'0'346,"1"-5"168,5 4-298,0-4 1,1 5 32,3 0 1,-2 5-98,6 2 1,-2 0 66,2 0 0,2-3-94,-2 4 1,2-1 42,1 5 1,-3-2-154,-1-2 1,1 2 57,4-3 1,-5 2-105,1-1 1,-1 2 30,5-2 1,-5-2 77,1 2 1,-2-5-131,2 5 193,2-6-212,-4 9 0,2-9 56,0 6-492,-6-6-196,3 3 276,-5-5 1,-1 0-234,-3 0 1,2 0-191,-6 0-45,6 0 895,-9 0 0,10-5 0,-9-1 0,4-5 0</inkml:trace>
  <inkml:trace contextRef="#ctx0" brushRef="#br0" timeOffset="52">7262 5063 7949,'0'-8'-653,"0"1"0,1 3 936,3-4 1,-3 5 285,3-5 70,-3 5-213,-1-7-243,0 9 1,-1-4-25,-3 5 0,2 4-103,-6 0 0,4 4 49,-3 0 0,-1 4 66,-3 3 0,-1-1-204,1 5 1,-1-4 109,1 4 1,0-5-83,-1 1 1,1 2-24,-1-2 1,1 0-228,-1-3 89,1-1-310,0 0-271,-1 1 250,6-6-848,1-1 1345,5-5 0,0 0 0,0 0 0</inkml:trace>
  <inkml:trace contextRef="#ctx0" brushRef="#br0" timeOffset="53">7547 4880 8013,'0'-11'157,"0"0"0,0 3 334,0 0 254,0 6-213,0-3-145,0 5 115,-5 0-315,4 5 1,-8 1-27,5 6 0,1 0-91,3 3 0,0 2-150,0 2 0,0 3 75,0-3 1,0 1 18,0-1 0,0 1 38,0-5 1,0 4-164,0-3 1,0-1 31,0-4 0,0 1-77,0-1 0,0-3-35,0-1 136,0 1 60,-6-2 1,4 3 31,-6-5 93,6 0-136,-8-4 1,8-1 138,-1-3 0,1 1-96,2-4 1,4 3-44,0-4 0,6 2 27,1-2 0,2-1-5,6 6 1,-4-2 54,4 1 0,-1 2 89,1-1 0,3 1-68,-3 2 0,-1 0-48,1 0 1,-2 0 19,2 0 1,2 4 8,-6 0 1,5 5-105,-1-2 1,-2 4 6,-2 0 1,-2 0-139,-2 1 0,1 1 70,-1 2 1,-5-3-135,-2 4 0,-3-4 204,-1 0 0,-1-1-30,-3 1 1,-7-1 15,-8 1 1,1-1-35,-1 0 0,0-3 52,-4 0 1,0-2-95,1 2 1,0 0-122,3-4 0,-3 1-181,3-1 0,2-3 95,-2 3 1,1-3-355,-1-1 1,2 0 231,6 0 0,3-1 441,1-3 0,4-2 0,-2-5 0</inkml:trace>
  <inkml:trace contextRef="#ctx0" brushRef="#br0" timeOffset="54">7536 4846 8006,'-11'0'-17,"0"-1"63,4-3 1,0 3 194,4-3-39,1 3 1,-3-1 341,5-1-83,0 1-249,0-3 1,5 4 7,3-3 0,6 3-1,1-3 0,5 3 2,0 1 1,1-4 10,2 0 0,0 0 13,0 4 0,1 0-36,2 0 1,2-3-141,3-1 0,2 0 95,-3 4 1,3-1-188,1-3 1,-4 3 94,-4-3 1,-5 3 26,-2 1 1,-5 0 23,1 0-211,-3 0-385,0 0 360,-6 0 0,-6 0-789,-7 0 0,-9 1 96,-3 3 806,-7-3 0,-3 9 0,-6-4 0</inkml:trace>
  <inkml:trace contextRef="#ctx0" brushRef="#br0" timeOffset="55">8758 4835 8066,'0'-7'-672,"0"1"738,0 2 183,0 3 252,0-4 0,-1 1 365,-3 0-384,3 0-16,-4 4-297,5 0 0,-4 5 12,0 3 1,0-2-8,4 2 1,0 5 32,0 6 0,0 2 6,0 2 1,0 0-205,0 0 0,0 4 116,0-1 1,0 1-195,0-4 0,0-2 61,0-2 0,0 2-108,0-6 0,0 0-79,0-4 1,0 1-285,0-1-407,0 1 479,0-1 210,0-5 0,0 1-809,0-3 445,0-3 561,0 4 0,0-5 0,0 0 0</inkml:trace>
  <inkml:trace contextRef="#ctx0" brushRef="#br0" timeOffset="56">8518 5097 7590,'12'-7'381,"-1"-1"0,4 6 46,0-2 1,6 1 87,-2-1 0,2 3-94,2-3 1,0-1-155,0 1 0,1 1-247,3 3 0,-2-4 72,6 0 1,-5-4-153,5 5 1,-6-5 116,2 4 1,-5-1-1668,-2 1 1610,-4 3 0,-5-4 0,1 5 0</inkml:trace>
  <inkml:trace contextRef="#ctx0" brushRef="#br0" timeOffset="57">9649 4778 8098,'-5'-7'-215,"3"2"1,-6 4 614,4-3 294,-5 3-142,3-4-150,-6 5-83,1 0-140,-1 0 1,1 1-78,-1 3 0,1-2 84,0 6 0,0-4-56,4 3 0,-7 1 29,2 3 1,-3 1-99,0-1 0,2 2 92,-2 2 0,1-1-137,-1 5 1,6 0 49,-2 4 0,3 4-13,0-1 1,3 1-129,5-4 0,0 0 107,0 0 0,2-2-153,1-2 0,4 1 46,4-4 1,4-1-14,1-4 0,3 1 81,-4-1 0,5-3-157,-1-1 0,3-3 52,1 4 1,-2-6 31,-2 2 0,3-3 68,-3-1 1,-1-3-41,1-1 1,-2-5 100,2 1 1,3-3-86,-3-4 1,3 1 47,0-5 0,0 1-34,-3-1 1,1-4 75,-4 0 1,-1-5-31,-4-6 0,-4 1 7,-4 3 0,-1-6-111,-2 6 1,-7-5 78,-4 9 1,-6-1-94,-5 4 1,-3 5 78,-1 3 1,2 4-175,-3 3 1,-1 3 93,1 5 0,1 5-157,3 3 1,4 2-94,0 1 0,5 5-229,-1-1 1,7 5 573,4-1 0,3 3 0,1 1 0</inkml:trace>
  <inkml:trace contextRef="#ctx0" brushRef="#br0" timeOffset="58">9969 5257 10317,'0'7'-1178,"0"-2"978,0-5 200,-5 0 0,3 5 0,-3 1 0</inkml:trace>
  <inkml:trace contextRef="#ctx0" brushRef="#br0" timeOffset="59">10323 4698 8052,'0'-12'0,"0"1"-250,0-1 139,0 6 1155,0-4-156,0 9-293,0-4-102,0 5-331,-5 0 0,3 5 27,-1 2 1,-3 7 14,3 1 1,-8 6-129,0-2 0,0 2 91,-5 2 1,4 4-219,0-1 0,1 1 53,-1-4 1,1 0-31,0 0 1,4-1 85,3 1 1,-1-1-180,2-3 1,-1 1 1,4-5 1,0 1 13,0-5 0,0-3 119,0-1 0,0-3-6,0 4 1,4-4-10,-1 3 1,6-4 6,-1 1 0,2-3-117,1-1 0,1 4 74,-1-1 0,5 1-91,-1-4 1,1 0 54,-1 0 0,-2 0-338,2 0 1,2 0-681,-2 0 327,0-5 0,-3 4-362,-1-3 1126,-4-2 0,3 4 0,-4-3 0</inkml:trace>
  <inkml:trace contextRef="#ctx0" brushRef="#br0" timeOffset="60">10425 4972 8039,'0'-12'151,"0"5"298,0-1-114,0 6 68,0-4 459,6 6-496,-5 0 1,4 6 95,-5 1 0,0 7-166,0 1 0,0 8-136,0-4 1,0 5 84,0-5 0,0 3-218,0 1 0,1-2 14,3-2 0,-3 2 28,3-6 0,-3 4-86,-1-4-415,0 0-572,5-3 446,-3-1-1181,3-4 884,-5-2 855,0-5 0,0-5 0,0-2 0</inkml:trace>
  <inkml:trace contextRef="#ctx0" brushRef="#br0" timeOffset="61">10757 4835 8060,'-2'-7'-80,"-1"4"15,1-4 1,-3 5 558,5-6 672,0 5-551,0-2-149,0 5-209,0 5 1,4 2-11,0 4 0,3 1-143,-3-1 0,9 2 68,-2 2 1,5-2-161,-1 2 0,-1-1 67,5 1 1,-4-2-215,4 2 1,-4-2-146,4-2 0,-5-1 137,2-2 1,-8 1-195,0-5 1,-4 3-83,3-3-302,-4 0 308,2-4 0,-6 0-964,-3 0 1377,-2 0 0,-6 0 0,1 0 0</inkml:trace>
  <inkml:trace contextRef="#ctx0" brushRef="#br0" timeOffset="62">10951 4835 8060,'0'-7'495,"0"-3"0,-1 9-61,-3-3 1,1 3 179,-4 1 1,-2 5-400,-7 3 0,3 2 17,-7 1 1,1 6-685,-3 2 1,0-2 202,3 2 174,-3 0 75,10-1 0,-5 4 0,6-4 0</inkml:trace>
  <inkml:trace contextRef="#ctx0" brushRef="#br0" timeOffset="63">11271 4675 8124,'6'-5'-668,"0"0"673,-2-3 1,-3-2 1250,3 2-536,3-2-550,-6-1 1,9 3-80,-2 0 1,2 6-34,1-2 0,2 2 125,2-2 1,-1 2-71,5-1 0,0 1 59,4 2 1,0-3-142,0-1 0,-4 0 90,0 4 0,-5 1-27,1 3 0,-6 2-38,-2 6 0,-4-1 0,1 1 1,1 3-105,-1 0 0,-2 4 79,-6-4 0,-2 4-177,-5-3 0,-1 0 110,1-1 1,-5-2-110,1 2 1,-1-2 46,1-2 0,2 0 48,-2-4 0,2 2 0,1-5-14,1 0 263,5 1-153,1-4 103,5 4 1,1-5-75,3 0 0,2 0 140,5 0 0,1 0-43,-1 0 1,2 0 20,2 0 0,-2 0-99,2 0 0,-1 5 23,1 3 1,-2-2-134,2 2 1,-2-1 113,-2 5 0,5 0-125,-1 4 0,0-4 57,-4 4 1,1-2-157,-1 1 1,-3-3 29,0 4 0,-6 0-80,2-1 0,-3 1 115,-1-5 0,-6 4 29,-6 1 1,0-1 59,-7-4 0,3 1-67,-3-1 0,-1 0 131,-7 1 1,2-5-73,-5 1 0,0-2 13,0 2 0,-2-2-91,6-2 0,-1-3-161,4 3 1,5-2-274,3-2 0,2 0 202,2 0 0,5-2-240,2-2 0,4 2 150,4-6 0,6 6-1105,5-2 1485,5-2 0,3-1 0,6-4 0</inkml:trace>
  <inkml:trace contextRef="#ctx0" brushRef="#br0" timeOffset="64">11899 4858 8032,'-8'-11'-71,"1"4"1,3-2 70,-4 5 458,6-5 1,-4 7 643,6-6-496,-5 5 0,3-2-179,-6 5 1,4 0-137,-3 0 0,3 5-138,-4 3 1,1 2 90,-5 2 0,2 4-67,3 3 1,-2 3 51,5 1 1,0-1-198,4 1 1,0-1-63,0-3 1,0 2-117,0-1 0,5-3-75,3 2 0,6-5 104,1 2 1,5-4-46,-1 0 0,4-2 101,4-3 0,-2 2-130,6-5 0,-5 0 45,5-4 1,-6-1-65,2-3 0,-2-1 86,2-3 0,1-6-119,2 3 0,-2-3 176,-5 2 0,2-3-54,-2 0 0,1-5 217,-8 1 0,1-8-76,-5-4 1,0 2 158,-8-1 1,-1-1-54,-7-3 0,-5 1 25,-10 3 1,-1 2-81,-11 5 0,-3 5-9,-4 3 0,0 7-67,4 4 1,-2 4 58,-2 4 0,2 6-391,-2 6 0,3 4 142,1-1 1,6 3-1639,5 0 1833,0 6 0,10 2 0,-3 4 0</inkml:trace>
  <inkml:trace contextRef="#ctx0" brushRef="#br0" timeOffset="65">12904 4846 8127,'-8'0'-337,"1"0"-423,-1 0 1448,-3 0-368,4 0 1,2-1 482,5-3-494,0 3 1,1-4-211,3 5 1,3 0 13,4 0 1,0 0 91,1 0 0,-1 0-95,1 0 1,3 0 75,0 0 1,2 0-184,-2 0 0,-1 0 78,5 0 0,-4 0-177,4 0 0,-1 1 70,1 3 1,2-3-98,-2 3 0,2-3-103,-2-1 1,1 0 77,-5 0 1,4 0-761,-3 0 332,-1-5 136,-9 4 0,-2-4 75,-8 5 0,-3 0 365,-9 0 0,-7 0 0,-6 0 0</inkml:trace>
  <inkml:trace contextRef="#ctx0" brushRef="#br0" timeOffset="66">12904 5006 7426,'-7'0'1650,"2"5"-1198,5-4 0,2 4-213,1-5 1,4 2 29,4 1 1,2-1-22,2 2 0,3-3-30,5-1 0,-4 0-228,0 0 0,0 0 127,4 0 0,-4 0-447,0 0 1,-1-4 233,1 0 0,1 0-781,-5 4 0,4-3 421,-4-1 0,4 0 456,-3 4 0,-1-5 0,-4-1 0</inkml:trace>
  <inkml:trace contextRef="#ctx0" brushRef="#br0" timeOffset="67">13738 4481 8103,'-2'-11'0,"-2"4"91,3-3 295,-4 3 557,5 1-326,-5 1-397,4 5 1,-4 1-14,5 3 1,3 4 43,1 7 1,1-1-71,-1 5 1,-1 1 70,4 7 0,-4-3-212,1 3 0,1 2 56,-1 1 0,-1-1-244,-3 2 0,0-5-20,0 5 1,0-2 14,0 2 1,0 2-108,0-3 1,2-1 102,1 2 1,-1-7 124,2-1 0,1-2-43,-2-6 1,2 3-65,-1-6 0,-1 2 10,4-7-291,-4-2-131,2 5-2,0-8 1,-4 2-315,3-8 0,-4 1 867,-4-4 0,-2-1 0,-5-3 0</inkml:trace>
  <inkml:trace contextRef="#ctx0" brushRef="#br0" timeOffset="68">14012 4526 7990,'-5'-6'-559,"3"-4"438,-3 3 0,4 1 936,-3 2-8,3 3 39,-4 1-253,5 0-368,0 5 1,0 1-116,0 6 1,0 3 143,0 0 0,0 2-249,0-2 1,0-1 78,0 5 0,4-4-88,-1 4 1,1-3-32,-4 3 0,0-5-144,0 1 0,0 1-71,0-1 1,0-3 116,0-4 0,0-1 7,0 5 1,0-5 84,0 1 0,-1-6 236,-3 2-167,3-3 333,-4-1 182,5 0-416,0-5 1,4 3-48,-1-6 1,6 6-12,-1-2 1,2-1 22,1 1 1,2 0-82,2 4 1,-1-1 54,5-3 0,-1 3-113,1-3 0,3 3 22,-3 1 0,2 4 30,2-1 0,-1 5-84,-3-4 0,1 5 92,-5-2 1,1 3-119,-5 2 0,-3-1 97,-1 1 0,-4-1-106,1 1 1,-3 3 91,-1 0 0,0 1-36,0 0 0,-1-2 26,-3 5 1,0-5 0,-7 1 0,2 1-34,-7 0 0,2-1 28,-1-4 1,1-3-83,-5-1 0,4 0 77,-4 0 0,4 0-213,-4-3 1,5-3 57,-1 3 1,2-3-354,1-1 1,1 0-26,0 0 0,0-1-668,4-3 1243,-3 3 0,3-15 0,-4 4 0</inkml:trace>
  <inkml:trace contextRef="#ctx0" brushRef="#br0" timeOffset="69">13989 4469 8023,'0'-7'0,"0"-1"1,0 5 1,1-5 61,3 4 0,-2 0 549,6 4-292,0 0 0,0 0-55,4 0 1,-3-1-37,6-3 0,3 3 116,1-3 1,2 3-103,2 1 1,9 0 7,2 0 0,4 0-76,0 0 1,-3 0-1,-1 0 1,-1-2-60,-6-2 1,-5 3-176,-3-3 1,-8 2-1350,0-2 1127,-7 3 1,-7-4 280,-12 5 0,-18 5 0,-14 1 0</inkml:trace>
  <inkml:trace contextRef="#ctx0" brushRef="#br0" timeOffset="70">1917 6251 8195,'0'11'750,"0"1"1,0-1-526,0 1 0,0 0-22,0 3 1,0-1-26,0 5 0,1-1-2,3 1 1,-1 3-3,4-3 1,-3 2-81,4 2 0,-6 0 91,2 0 1,1-4-161,-1 0 1,0-1 127,-4 1 0,0 1-149,0-5 0,0 4-19,0-3 1,0-1-110,0-4 1,0-3-184,0-1-415,0 1-38,0 4 285,0-6-1371,0 4 1846,0-9 0,-11 4 0,-1-5 0</inkml:trace>
  <inkml:trace contextRef="#ctx0" brushRef="#br0" timeOffset="71">2579 6308 9079,'-6'1'325,"2"3"0,2-1-142,-2 4 1,1 5-19,-4 3 0,0 5-102,0-1 0,-5 3 129,1 1 0,-2 3-173,-6 1 0,4 5 79,-4-2 1,5-1-103,-1 2 0,-3 0 22,-1 8 1,-1-3-29,1 6 1,-3 0 141,3 4-1190,-3-6 1106,0 5 0,-1-6 20,0 3 0,1-3-58,3-4 0,-2-1 75,2 0 1,1-1-16,-1-2 1,5 0 10,-1-4 0,2 3-65,2-3 0,0 0-2,4-4 0,-3-2-89,2-2 1,2 1 1232,-2-4-1195,6-1 207,-4-4-481,6 1 186,0-6-920,0-1 408,0-5 0,4-5 637,0-3 0,5-2 0,-3-1 0</inkml:trace>
  <inkml:trace contextRef="#ctx0" brushRef="#br0" timeOffset="72">2477 6902 8106,'0'11'1314,"0"2"-1003,0 2 0,0-1 1,0 6-1,0 3 72,0 3 1,0 5-296,0 0 0,0-2 108,0 1 1,3 1-149,1 3 0,0 0-48,-4 1 1,0-1 132,0 0 1,0-3-122,0-1 1,0-6 49,0-1 1,0-1-74,0-7 0,-1 0 55,-3-3 0,3-5 156,-3 1 58,3-6 12,1 3 131,0-5 0,1-3-283,3-1 0,2 0-172,5 4 1,2-1 38,2-3 0,-1 3-68,5-3 1,0-1 103,4 1 0,1 0-110,3 4 1,-3-1 28,3-3 1,1 3 62,-2-3 0,1 1-133,-4 0 0,0 0 82,-1-4 0,1 3-1,0-4 0,0 4 24,0-3 0,-5 4-142,-3-1 1,-3 2-90,0-2 0,-4 3-645,-1-3-22,-4 3 1,-3 1 374,-8 0 1,-2 0-940,-2 0 1487,-4 0 0,-2 0 0,-5 0 0</inkml:trace>
  <inkml:trace contextRef="#ctx0" brushRef="#br0" timeOffset="73">2556 7324 8029,'-11'-6'717,"0"-4"1,4 4-606,3-6 1,4 5 92,4-1 0,3 4 217,4-3 1,6 3-134,2-4 1,2 2 5,2-2 0,4 2-110,-1 2 1,5 1-131,-5-4 0,1 4-24,-4-1 0,0-1 55,0 2 1,-1-1-296,1 4 0,-4-1 157,0-3 0,-5 2-551,2-1 1,-8 1 15,0 2-942,-5 0 702,2 0 827,-5 0 0,-11-5 0,-1-1 0</inkml:trace>
  <inkml:trace contextRef="#ctx0" brushRef="#br0" timeOffset="74">2545 7050 8065,'-5'-11'138,"4"-1"1,2 1-10,10 0 0,6 3 286,6 0 1,3 5-145,1-5 1,3 2-136,-3-2 0,5-2-145,-2 2 1,-2 2 102,-1-2 1,-3 4-461,-1-3 0,0 4 209,0 0 0,-6 1-1224,-1 2 1381,1 0 0,-4 0 0,3 0 0</inkml:trace>
  <inkml:trace contextRef="#ctx0" brushRef="#br0" timeOffset="75">3230 6845 7984,'-11'-12'581,"-1"1"85,6 5-216,1-5 1,5 11 79,0 0 1,0 7-168,0 8 0,4 3-125,0 5 1,-1 5 14,-3 2 0,2 3-154,2 1 0,-3 4 9,3 0 0,-3 0-75,-1-3 1,0 3 26,0 0 0,0 4-237,0-4 0,4 4-173,0-4 0,-1-1 173,-3-7 1,0-2 112,0-5 0,0-6 34,0-1 1,2-4 73,1 0-168,-1-6 341,3 4-40,-5-8-33,0 3-272,0-5 194,5 0-265,-4 0 160,9 0 1,-3-2-81,4-1 1,0 0 34,1-5 1,3 6-19,0-2 0,2-1 11,-2 1 1,-2-1-91,2 1 0,1 3-181,0-3 0,-1 3 93,-4 1 1,1 0-989,-1 0 373,-5 0 884,5 0 0,-15-5 0,3-1 0</inkml:trace>
  <inkml:trace contextRef="#ctx0" brushRef="#br0" timeOffset="76">3265 6833 8002,'-7'-23'246,"-2"1"61,6-1 0,-1 5-257,4 3 0,7 2-67,1 2 0,5-1 536,-6 1 0,2 3-174,-1 1 1,2 4-402,-2-1 1,3 2 26,4-2 0,-1 3-503,5-3 1,0 3 149,4 1 1,-4 3-904,0 1 1285,-5 5 0,8-3 0,-5 6 0</inkml:trace>
  <inkml:trace contextRef="#ctx0" brushRef="#br0" timeOffset="77">3619 6833 8068,'-5'-6'1174,"3"1"1,2 6-992,8 3 0,1 4 151,-2 7 1,4-1-30,-4 5 1,3 1-134,2 7 0,3 1 29,0 2 0,0 3-152,-3-2 1,3 2 73,0 1 1,1-4-395,-5 1 0,0-5 94,1 5 1,-1-7-213,1-1 0,-1-2 46,0-5 1,1-1-84,-1-4 1,-3-4-433,0-4 180,-1-1 1,5-2 677,-1 0 0,0 0 0,1 0 0</inkml:trace>
  <inkml:trace contextRef="#ctx0" brushRef="#br0" timeOffset="78">4075 6925 7928,'0'-19'26,"0"0"1,0 0 37,0-4 1,6 5 336,1 3 1,-1 3 116,2 5 273,-5-3-511,2 8 0,-5 2 92,0 8 0,-4 8-184,0 7 0,-5 5-193,2 6 0,-5 4 73,-3 1 0,2 4-87,-2-1 0,2-2-125,2 2 0,0-5 84,-1 1 1,4-3-263,1 0 1,3-6 130,-4-2 0,6-5-345,-2-3-393,3-2-559,1-6 1488,0-4 0,0-7 0,0-7 0</inkml:trace>
  <inkml:trace contextRef="#ctx0" brushRef="#br0" timeOffset="79">4224 6753 8099,'0'-19'0,"0"0"5,0 5 0,1-2-196,3 4 1,2 2 695,6 3 0,-2 0-256,-2 4 1,2 1 69,-3-2 0,3 3-137,2 1 0,1 0-146,2 0 1,-3 0-22,4 0 1,0 4 2,-1 0 1,4 0 95,-3-4 0,3 0-20,-4 0 1,0 0-51,-3 0 1,-5 0-13,1 0 1,-6 5 230,2 2 0,-3 3-23,-1 2 1,0 6-8,0 4 0,-1 6-91,-3 7 0,-2 0-1,-5 3 1,3-1-156,0 5 0,6-5 155,-2 1 0,3-1-234,1 1 1,0-3 57,0 3 1,4-2-100,-1-2 1,5 0 76,-4 1 1,1-6 65,-1-3 0,-2-1 32,6-3 1,-4-4 4,3-3 1,-4-2 360,1-2-93,2 1 94,-5-1-104,4 1-253,-5-6 31,-5 4 0,-2-9-99,-9 3 0,0-2 1,-3-2 0,-4 0 84,0 0 0,-1 0-332,-6 0 1,4 0 116,0 0 1,1 0-711,3 0 0,4 3-79,3 1 936,7 0 0,-2-4 0,4 0 0</inkml:trace>
  <inkml:trace contextRef="#ctx0" brushRef="#br0" timeOffset="80">5514 6616 8076,'-11'0'-387,"5"0"258,1 0 727,20 0 1,-6 0-163,10 0 0,0-1-40,0-3 0,2 3-85,2-3 1,0-1-24,0 1 1,-1-1-83,-3 1 1,1 2 27,-5-6 1,2 6-202,-2-2 1,-2 1 143,2 0 1,-3 1-616,0-2 1,-1 2 299,1-2 1,-5 3-1008,1-3 1,-4 3 94,3 1 1050,-4 0 0,2 5 0,-5 1 0</inkml:trace>
  <inkml:trace contextRef="#ctx0" brushRef="#br0" timeOffset="81">5594 6845 8178,'-6'5'610,"1"-4"1,10 8-130,3-5 1,2 0 118,1-4 0,6 0-163,2 0 1,2 0-163,2 0 1,1-5-211,3-3 0,-3-2 114,3-2 0,2-2-667,1 3 1,-2-3 330,-1 6 0,-3 3 157,-1 1 0,-5-2 0,-2 0 0</inkml:trace>
  <inkml:trace contextRef="#ctx0" brushRef="#br0" timeOffset="82">6851 5988 8085,'0'-11'0,"-4"-1"456,0 1-221,0-1 0,4 1 716,0 0-180,0 4-32,0-3-477,0 9 1,0-3-1,0 8 1,0 3-27,0 9 0,0 1 13,0 6 1,0 4-113,0 0 0,0 4 98,0 0 0,0 1-257,0-2 1,0 3 62,0-3 0,0 0-127,0 0 0,0-3-96,0 3 1,0-8-133,0 1 1,2-4-221,1 0 1,0-3 267,5-4 0,-5-2-650,5-3 1,-4 2 362,3-5 1,-3 0 552,4-4 0,-6 5 0,3 1 0</inkml:trace>
  <inkml:trace contextRef="#ctx0" brushRef="#br0" timeOffset="83">7605 6000 7938,'-2'-12'-758,"-2"1"1,3 3 684,-3 1 0,3 3 90,1-4 831,0 6-615,0-4 1,-1 6 285,-3 0 1,1 0-186,-4 0 1,3 7-35,-4 4 1,0 6-116,-8 6 1,-1 5-21,-6 2 0,-4 8 82,0 4 1,-8 4-488,1 3 1,13-21-1,1 0 209,1 2 0,0 1 1,1 0-1,2 0 42,0 0 1,1-1-1,-11 28-15,11-27 1,-1-1 0,2 0-1,-1-1 33,-16 28 1,15-29 0,-1 1-229,-13 28 1,2-6 144,1-6 1,3 0 156,2-7 0,4-5-77,3-7 0,2-3 14,1-4 0,5-2-186,-1-6 1,4 1-9,-3-1-57,4-5 1,-3 3 704,2-5-1219,3 0 0,-4-9 422,5-3 0,5 2-439,2-2 0,5 1 742,3-5 0,3-4 0,5-2 0</inkml:trace>
  <inkml:trace contextRef="#ctx0" brushRef="#br0" timeOffset="84">7353 6742 8179,'-1'-11'-205,"-3"-1"0,2 4-315,-6 1 1701,5 4-841,-2-2 0,5 7 272,0 1 1,0 4-144,0 4 1,0 6 71,0 2 1,0 9-366,0 6 1,0 0 60,0 4 1,0 1-142,0 0 1,0-1 139,0-4 1,4 0-325,0 0 0,0-3 59,-4-1 1,0-6-37,0-1 0,4 0-312,-1-4 98,1-2 0,-4-1-707,0-4 706,0-6 0,2-1-1469,1-5 667,-1 0-343,8-5 1425,-4-6 0,6-2 0,-1-4 0</inkml:trace>
  <inkml:trace contextRef="#ctx0" brushRef="#br0" timeOffset="85">7616 6822 7870,'0'-15'89,"0"-1"1,0 1-111,0 4 1,1 3 914,3 1-353,-3 4 81,4-2 0,-1 6-241,0 3 1,0 2-148,-4 6 1,0 4-83,0 3 0,0 3 48,0 1 1,-2 0-173,-1-1 1,1 0 169,-1-3 0,1 1-254,2-4 1,0-1-6,0-4 0,0 1-65,0-1 0,0-3-133,0-1 246,0-4-80,0 7 107,0-9-310,0 4 211,0-5 1,5 0 78,3 0 1,3 0 3,5 0 1,-4-1 28,4-3 0,0 3 9,-1-3 1,6-1 58,-2 1 0,-2 0-92,2 4 1,-1 0 63,1 0 1,2 4-41,-6 0 0,0 5-42,-4-1 48,1 2 0,-2 5-161,-2 0 1,-5 0-188,-6-3 1,-5 4 124,-7 3 0,-3-1-74,-5 1 0,0-4 46,1 4 1,-1-1-42,0 1 0,1-2 85,3-6 0,-1 1-218,5-1 0,-1-5 0,5-2 0,0-3 15,-1-1 0,5-1 83,-1-3 0,5-2 294,0-5 0,1-6 0,2-1 0,0-5 0</inkml:trace>
  <inkml:trace contextRef="#ctx0" brushRef="#br0" timeOffset="86">7593 6822 7895,'6'-15'108,"-2"-1"0,6 1 160,2 4 1,7-1 58,0 1 1,2 0 397,2-1 0,1 4-46,3 1 1,2 3-267,6-4 1,-1 6-91,0-2 1,-4 3-94,1 1 0,-6 0-441,2 0 0,-4 1 124,-4 3 0,-3-3-13,-4 3 1,-6-1-384,-2 0 1,-3 0 482,-1 4 0,-5 1 0,-1 4 0</inkml:trace>
  <inkml:trace contextRef="#ctx0" brushRef="#br0" timeOffset="87">8964 6559 7948,'-12'0'0,"1"0"0,-1 0 0,5-4-57,-1 1 176,6-6 1,-4 2 404,6-4 1,0 0-181,0-1 0,6 1-185,1-1 0,0 1 32,0-1 1,1 1-131,3 0 0,4-1 31,1 1 0,0-1 118,-1 1 0,-2 3-149,2 1 0,-2 4 31,-2-1 0,-3 4-105,0 4 1,-2 2 29,2 6 0,0 1-79,-4 2 1,5-2 103,-1 2 1,2 1-116,1-1 1,1 1 36,-1-5 0,2 1 66,2-1 0,-2-1-115,2-2 0,3 1 88,1-6 0,-1 1-38,1-4 0,0 0 32,3 0 1,-2 0-1,-1 0 0,-4 0-70,4 0 1,-4-1 67,4-3 1,-1-2 4,1-6 1,1 1-10,-5 0 1,2-1 6,-2 1 0,-3-1-11,-1 1 1,-1-1-191,-6 1 0,0 0-363,-4-1 62,0 6 1,-2 1-197,-1 5 0,0 1 278,-4 3 0,0 3 422,0 9 0,-9 1 0,4 6 0</inkml:trace>
  <inkml:trace contextRef="#ctx0" brushRef="#br0" timeOffset="88">8952 6913 8025,'-10'-11'396,"2"-1"1,3 1-61,5 0 1,0-5 237,0 1 0,2-1-125,1 0 0,0 4-101,5-4 1,-5 4-66,5 0 0,-2 1-26,2 0 1,2 4-120,-2 3 1,-2-1-109,2 1 0,-1 1-135,5 3 0,-5 3 138,1 1 1,-2 5-243,2-1 1,2 2 79,-2 1 0,2 5-56,1-1 0,4 0 34,1-4 1,4 1-77,-1-1 0,1 1 81,-1-1 1,3-1 28,-3-2 0,6 1 146,2-5 1,0 1-99,-5-1 0,-2-3 147,-1 3 0,-2-3-76,2-1 0,-2 0 79,-6 0 0,1-1-70,-1-3 1,1 1 11,-1-4 0,0-1-11,1-3 0,-1-1 1,1 1 1,-1-1-21,0 1 0,-4-1 9,-3 1 0,-3 3-306,-1 1 179,0-1-922,0 2 528,-5 1 519,-2 10 0,-4 1 0,0 6 0</inkml:trace>
  <inkml:trace contextRef="#ctx0" brushRef="#br0" timeOffset="89">10608 6388 7957,'-1'-12'-40,"-3"1"1,-1 0 7,-3-1 0,0 5 20,4-1 1,-5 4 395,1-3 0,-3 4-98,-4-1 0,-3-1 328,-5 1 0,-1 1-177,-3 3 1,2 1-14,-6 3 0,5 3-29,-5 8 0,7 3-148,1 5 0,2 5-91,6 2 0,-3 2 82,6-1 1,0 2-216,8-3 0,-4 2 71,4-2 1,1 2-66,3-5 0,1 3 7,3-3 0,3-1-471,9-3 1,-1 0 124,8 0 0,-2-7-27,10-4 0,3-6 172,4-6 1,4-1 62,-4-3 0,3-7 133,-7-8 1,1-3-70,-8-1 1,0 0 88,-5 1 1,1-5-38,0 0 0,-5-1 192,-3 2 0,-3-4-89,-5-4 1,-3 4-119,-8-1 0,-3 1-336,-9-4 1,1 1 116,-8 2 0,3 4-299,-7 8 1,-2 8 172,-1 7 1,-2 4-336,1 4 1,0 6 239,4 5 1,2 6-316,6-2 756,7-3 0,2 11 0,4-3 0</inkml:trace>
  <inkml:trace contextRef="#ctx0" brushRef="#br0" timeOffset="90">10917 6879 7956,'-6'-6'998,"0"1"-462,0 5 1221,1 0-655,5 5-829,0 1 0,0 2 172,0-1-717,0-4 138,0 7-246,0-9-1996,0 9 1326,0-8 1050,0 3 0,5-5 0,1 0 0</inkml:trace>
  <inkml:trace contextRef="#ctx0" brushRef="#br0" timeOffset="91">11430 6422 7936,'-11'-19'399,"0"0"0,1 5-162,2-1 1,3 2-79,5 2 175,-5-1 1,-2 6 136,-4 2 0,0 3-41,-1 1 0,-3 5-147,0 3 0,-4 7-44,3 4 0,-3 6-5,4 2 0,0 1-120,3-1 0,2 0 66,3 4 0,-2 1-213,5-6 1,0 5-95,4-5 0,0 5-160,0-5 0,5 1-235,3-4 0,7 0 274,4 0 1,3-6-58,1-1 1,1-5 12,2-3 1,4-3 29,4-5 1,-1-5 142,-3-3 0,2-2-11,-5-2 0,-1 0 42,-3-3 0,-5-2 184,-3-2 0,0-3 151,-3 3 0,0-2-120,-8-2 0,4-4-18,-4 1 0,-2-2-47,-6 1 0,-6 3 58,-5-3 0,-10-1-166,-2 2 1,-6 4-141,-5 7 1,-1 7-107,-3 5 1,0 1-361,8 2 1,3 9 651,12 3 0,-2 2 0,3-3 0</inkml:trace>
  <inkml:trace contextRef="#ctx0" brushRef="#br0" timeOffset="92">12150 6331 8044,'0'-12'0,"0"5"-170,0-1 182,0 1 0,-1-4 1190,-3 4-769,3-3 0,-6 5 53,4-3 0,0 3 215,-5 5-413,1-5 0,-8 5 26,-1 0 0,-1 6-83,-3 9 0,0 3 43,-10 5 1,-1 5-15,-3 2 0,0 3-153,-1 2 1,6-1 81,3 0 1,3-3-232,4-1 0,7-3-126,9 3 0,1-4 153,2 0 1,5-2-578,3-1 323,7 0 140,8 0 0,2-5-238,6-3 1,-6-4 120,2-3 0,2-3-2,2-5 1,-5 0 106,-3 0 0,-1-1 134,-7-3 0,0-3-118,-4-4 1,0 0 14,-4-1 1,-2 1 155,-5-1 1,0 0-63,0-4 1,-2 4-131,-6-3 1,-1 2 74,-10 1 0,-5 1-261,-6 0 1,-2 4-93,2 3 1,-2 3-80,5 1 1,-3 0-10,3 0 1,5 4-479,7 0 990,3 5 0,0-3 0,1 5 0</inkml:trace>
  <inkml:trace contextRef="#ctx0" brushRef="#br0" timeOffset="93">12413 6285 8036,'-12'-5'0,"1"-3"-370,-1-2 574,6-1 1039,1-1-537,5 6 0,1 1-269,3 5 1,2 0-200,6 0 1,4 0-41,3 0 1,-1 0-196,1 0 1,0 0 71,4 0 0,0 0-25,0 0 0,-2 0-8,-2 0 1,3 0-178,-3 0 0,-1 0 23,1 0 0,-5 0-43,1 0 0,-2 1 76,-2 3 1,0-3 72,1 3 0,-4-1 232,-1 1-219,-4-3 87,2 9 0,-5-4-23,0 6 1,-4-1 17,0 1 1,-3 5 22,3 6 0,-6 1 15,-2 7 0,1 3 45,-5 4 1,0 0-95,1-4 1,-4 4-89,3 1 0,1-1 88,4-4 0,-3 0-113,2 0 0,-1-4 130,5-4 1,3-2-13,1-1 1,3-5 98,1-3 0,0-2-71,0-2 0,0-3-412,0-1 137,0-4-827,0 2 446,0-5-1973,0-5 2518,0-1 0,0-6 0,0 1 0</inkml:trace>
  <inkml:trace contextRef="#ctx0" brushRef="#br0" timeOffset="94">13726 6148 8137,'-5'-11'-105,"-3"-1"0,2-3 105,-2 0 0,6 0 504,-2 3 0,3 1-148,1-1 0,0 5 589,0-1-254,0 6-311,0-9 0,0 15-65,0 0 1,0 6 59,0 5 1,0 8-235,0 8 1,0 7 128,0 4 1,-4-1-259,0 5 0,0 1-74,4 6 0,0-2 13,0-5 0,0-4-13,0 0 1,0-9 11,0 1 1,0-4 45,0 1 0,4-7-198,0-5 1,1-5 37,-1 1 0,-3-2 105,3-2 0,-3-3-181,-1-1 515,5-4-435,-3 2 0,3-10 121,-5-3 0,0-2-130,0-1 1,1-1 49,3 1 0,2-4-133,6-1 1,3-3-66,0 4 1,5 0 83,-1 4 1,3-3 144,1 2 1,-4 0-80,0 8 1,-5-4 242,1 4 0,-2 0-47,-2 4 143,1 0 0,-1 0-23,0 0 1,-3 6-29,0 1 1,-2 3 66,2 2 0,-3-1-58,-5 1 1,3 3-153,1 0 1,0 4 86,-4-4 0,0 4-210,0-3 0,0-1 105,0-4 0,0 1-171,0-1 0,1-3-291,3-1-56,-3-4-1127,4 2 811,1-5 874,-5 0 0,4-5 0,-5-2 0</inkml:trace>
  <inkml:trace contextRef="#ctx0" brushRef="#br0" timeOffset="95">14229 6548 7984,'0'-18'0,"0"3"592,0 7-371,0-2 1,0 10 445,0 0 1,0 5-205,0 7 0,0 0-309,0 3 1,0-1-12,0 5 0,0-1-170,0 1 0,1 2-75,3-6 0,-3 4 126,3-4 0,1 0-18,-1-3 1,1-1 20,-1 1-97,-3-6 0,5 3 103,-2-5 133,-3-1 0,4-4-7,-5-3 1,-1 2-28,-3-6 0,3 1-62,-3-5 0,-1 1 27,1-1 0,0-4-63,4-3 0,0-2 69,0 2 1,6-2-115,1 2 0,5-7-31,3 0 0,-1-5-198,5 5 1,-4 0 98,4 7 0,0-1-146,4 5 1,-5 1-64,-3 6 0,-2 3 107,-2 5 0,0 0-444,1 0 0,-5 1 239,1 3 1,-5-1-601,0 4 1048,-1 1 0,3 8 0,1 2 0</inkml:trace>
  <inkml:trace contextRef="#ctx0" brushRef="#br0" timeOffset="96">14822 6434 7942,'0'-18'25,"0"3"1,0 2-99,0 1 297,6 1 592,-5 0 262,4-1 1,-10 5-538,-3-1 1,-2 5-202,-1 0 1,-6 3-251,-2 3 1,-2 4 114,-2 4 0,4-2-146,0 3 0,1-4 53,-1 8 0,2 0-54,6-1 0,1 2-70,2-2 0,3-2-130,5 2 1,0-2-16,0-2 1,1 1 131,3-1 1,0 0-100,7 1 1,0-2 73,8-2 1,-4 2-106,4-3 0,-1 0 56,1 0 0,2 0 41,-2 0 1,-2 3 17,-2-2 0,-2-2 1,-2 2 1,-1-4 125,-2 3-169,2 1 121,-9 3 0,-2 0-58,-10-4 0,-2 3 72,-6-2 1,-4-2-49,-4 2 0,-3-2-2,3 2 1,-3 1-101,3-5 1,0 1-317,5-2 199,4-1-1620,1 3 1834,11-5 0,1-5 0,5-2 0</inkml:trace>
  <inkml:trace contextRef="#ctx0" brushRef="#br0" timeOffset="97">15062 6731 7959,'-11'-6'1319,"5"5"1,0-3-814,6 8-642,0-3 0,0 6-56,0-3 192,0-3 0,6 4 0,0-5 0</inkml:trace>
  <inkml:trace contextRef="#ctx0" brushRef="#br0" timeOffset="98">18229 3072 8556,'-7'-6'-774,"0"-1"-47,2-3 1,3 0 1444,6 2-390,-3-2 0,8 7 382,-5-4-240,4 4-51,-1-7 0,0 9-141,1-3 1,-4 3-60,3 1 0,-3 0 51,4 0-11,0 0 1,3 0-103,0 0 0,2 0 57,2 0 0,-1 0-108,5 0 1,5 0 96,7 0 1,8-2-127,7-1 0,5-4 80,6-4 0,0-1-202,0 1 1,0 0 199,0-1 1,1 1-362,3-1 0,3 1 355,-30 5 0,0 0 1,30-1 9,-3-1 1,-3 6-41,-1-2 1,0 3-158,0 1 1,2 0 33,2 0 1,-3 0 91,3 0 1,-8 3 1,-3 1 0,3 0 28,4-4 1,-24 0 0,1 0-12,4 0 1,1 0 0,-1 0 0,0 0-162,-2 0 1,0 0 0,3-2 0,-1-1 151,-1-1 1,-1 0-1,5-1 1,0 0-180,3 0 0,0-1 0,0 0 1,1 0 181,-1 1 0,-1-1 0,-1 0 1,-1 0-19,-1 1 0,0-1 0,-1 0 0,0 1 17,5-1 0,0 0 9,-3 0 1,0 1-13,0 1 0,-2 1 0,-3 0 0,-2 0-4,-1 1 1,-1 0 0,2 2-1,0-1 31,3-1 1,-1 0 0,-2 2 0,-1 0-35,28 4 0,-4-3 5,-4 3 1,2-3 97,-6-1 1,6 0-88,-2 0 0,4 0 33,4 0 0,-2 0-40,1 0 1,-6-3 5,-5-1 0,-1 0 78,2 4 0,1 0-23,2 0 1,-2 0-70,-6 0 1,-3 4 282,0 0 0,-9-1-188,1-3 0,-7 4 447,0 0 1,-3 0-703,-1-4 1,0 0 360,-1 0 0,1 0-359,0 0 1,-5 0 128,-3 0 1,-2 0-194,-2 0-319,-4 0 252,-2 0-81,-10 5 373,-12 1 0,-12 6 0,-12-1 0</inkml:trace>
  <inkml:trace contextRef="#ctx0" brushRef="#br0" timeOffset="99">22786 1290 8475,'0'-12'-1488,"0"5"1039,0-1 756,0 1-200,0-5 0,2 5 14,1-1 0,-1 4 595,1-3-489,-1 4 0,-1-6 399,3 5-453,-3 1 1,5-1 0,-2 0 3,-2 0 69,3 4 65,-5 0-144,5 5 0,-4 3 26,3 7 0,2-1-128,2 5 0,-2 1 86,2 7 0,-2 2-75,2 5 0,2-2 59,-3 2 1,0-2-92,0 6 0,-3 2 33,4-2 0,-6 10-163,2 1 0,1 6-234,-1 2 0,0 0 399,-4 0 1,0-2-225,0 2 0,0 0 118,0-23 0,0 1 0,1 29-89,1-29 0,0-1 0,0-2 1,1 0-20,5 29 1,2-7 70,-3-1 0,7-9 38,2-2 1,0-5 36,-1 1 1,2-6-21,2-2 0,-3-4-41,-4 0 0,-2-3 95,-3-4-83,4-2 25,-10-6 0,4 1-150,-5-1 1,0-3-120,0-1 0,-6-4 291,-6 1 0,-9 2 1,-9 0-1</inkml:trace>
  <inkml:trace contextRef="#ctx0" brushRef="#br0" timeOffset="100">17921 1541 8566,'-5'-10'-428,"-3"2"398,-2 3 1,0 4 246,2-3 0,-2 3 117,3-3-4,2 3 94,0 1-247,5 5 0,1 1 19,3 6 0,2 0 6,5 4 0,2 3-62,2 7 0,-1 4-1,5 4 0,-4 9 16,5 3 0,-7 3-223,3 1 0,-4 0 217,0 4 1,-6 2-216,-2-3 0,-3 9 97,-1-28 1,0 1 0,0 29-292,0-30 0,0 1 1,-1-2-1,-2 0 264,2 1 0,-1 0 1,-1-1-1,2 0-113,1 2 1,0-1 0,0 30-157,0-29 0,0-1 1,0 28 116,0-8 0,5-5-19,3-7 1,3-3 106,4-5 0,-2-6 345,2-5 0,-2-1-330,-2-7 0,1 0 404,-1-3 1,-5-1-385,-2 1 0,-3-5-481,-1 1 1,0-4 505,0 3 0,-10-4 0,-2 2 0</inkml:trace>
  <inkml:trace contextRef="#ctx0" brushRef="#br1" timeOffset="101">17864 1564 9684,'-11'0'-1998,"4"-5"1181,-3 4 1201,9-9 1,-3 7-95,8-5 0,-2 6 371,6-2-505,-6 3-1,9-4 646,-5 3-455,5-3 1,1 9-368,-1 0 1,1 0 70,-1-4 1,6 1 40,2 3 1,3-3-39,5 3 1,4-3-207,7-1 1,-2-4 77,6 1 1,-1-3 104,1 3 1,-2 0 49,-2-4 0,-6 4-45,2-1 0,-2 2 96,2-2 0,6 3-53,2-3 1,-2 2 1,2 2 1,0 0-92,4 0 0,-2 0 13,-2 0 0,0 0-88,0 0 1,2-3-198,13-1 1,3-1 263,-26 3 1,0 0 0,-1 1-1,-1-1 20,1-1 1,-1-1 0,27 0-23,2-4 1,-27 5 0,1 0 18,1-1 0,0 0 0,1 0 0,0 0 25,1 2 1,0 0 0,-4-2 0,-1-1-12,1 1 0,1 0 0,-2 1 1,1 0 3,2-1 1,0 0-1,2 1 1,-1-1-3,3-2 1,0 0 0,-1 2-1,0 1-2,-3-1 1,0 0-1,1 2 1,-1 0-3,-1-1 0,-1-1 0,3 0 1,1 1 2,4 0 1,0-1-1,-2-1 1,0 1 52,0 2 1,0 0-1,-3 0 1,0 0-59,-2 2 0,-1 0 0,2 0 0,2-1-2,-1-1 1,2 0 0,2 1 0,0 1-16,1-2 0,0 0 1,-2 1-1,0-1 27,-2 1 0,0-1 1,2 1-1,1 0-40,3 0 1,0-1-1,-2 0 1,1 1 33,-1-1 1,0 0 0,-5 2 0,0-1-31,-2-1 1,-1 0 0,3 1 0,0 1 20,-1 0 1,0 0 0,2 0 0,1 0 69,1 0 1,0 0 0,-4 0 0,-1 0-62,0 0 1,-1 0 0,-1 2 0,1 0 6,2 0 0,0 0 0,-1 0 0,0-1-4,1 0 1,1-2 0,-3 2 0,0 0 9,-1 0 0,-1 1 0,21 1 84,-7 5 0,-9-5-70,-3 5 1,-1-2 82,-7 2 1,2 1-75,-1-5 1,-7 3 81,3-3 0,-6 4-74,2-5-35,-5 1 1,1-2 394,-7 1-762,-3-1 0,-13 4-395,-7-2 0,-13-2 741,-14 6 0,-13 5 0,-3 4 0</inkml:trace>
  <inkml:trace contextRef="#ctx0" brushRef="#br0" timeOffset="102">1717 10264 9444,'0'11'351,"0"1"-256,0-1 1,0 1 0,0 0 0,0 2 53,0 2 0,0 4-6,0-1 0,0 2-107,0 2 0,3 1 59,1 3 0,4-2-182,-4 6 0,1-6-2,-1 2 0,-3-2-47,3 2 0,1-3 108,-2 3 0,1-7-164,-4-1 1,2-4 121,1 4 1,-1-3 49,1 3 1,-1-5-116,-2 1 1,0-3 96,0 0 0,0-1 65,0 1 1,0-5-28,0 1 9,0-6 0,0 5 56,0-3 35,0-3 9,0 4 1,1-5-90,3 0 329,-3 0-316,4 0 1,-4-4 50,3 0 1,-3-1-30,3 1 1,-1 3 7,1-3 0,-3 2-2,3-2 1,2 3-8,2-3 1,-2 3-125,2 1 1,0 0 119,8 0 1,-2 0-118,5 0 1,0 0 89,4 0 1,5-4-42,2 0 1,4 0 4,4 4 1,-3-1-7,-1-3 0,0 3-119,-3-3 0,-4-1 128,0 1 1,-7-3-61,-1 3 1,-1-4 43,1 4 0,-4-1-446,-7 2 241,2 1-534,-8-3 28,3 5 402,-5 0 0,-5 0-697,-3 0 1032,3 0 0,-10-5 0,2-1 0</inkml:trace>
  <inkml:trace contextRef="#ctx0" brushRef="#br0" timeOffset="103">1797 10629 8091,'-6'-11'-787,"1"3"633,-2 1 1177,2 4-202,5-2-285,0 5-454,5 0 1,-3 0 50,6 0 0,1 0-39,6 0 1,-1 0 37,5 0 0,0 0-148,4 0 0,1-4 55,3 1 0,-2-1-114,6 4 1,-6 0 22,2 0 0,-3-4 101,-2 0 0,1-1-89,0 1 0,-5 3 69,-3-3 1,-2 3-777,-2 1 508,1 0 1,-5 0-1061,1 0 1299,-6 0 0,4 5 0,-6 1 0</inkml:trace>
  <inkml:trace contextRef="#ctx0" brushRef="#br0" timeOffset="104">1819 10275 8229,'-6'-11'-152,"1"0"562,5-1 1,0 5 298,0-1 181,0 5-576,5-2 0,1 5-211,6 0 1,-1 0 93,1 0 1,4 0-30,3 0 0,8 0-131,3 0 0,1 0 96,3 0 1,-2-4-212,6 1 0,-3-6 71,0 1 0,-2-2-65,-3-1 0,-3 3-161,-8 0 1,1 6-886,-5-2-918,0 3 2036,-8 1 0,3 5 0,-4 1 0</inkml:trace>
  <inkml:trace contextRef="#ctx0" brushRef="#br0" timeOffset="105">2562 10047 8267,'0'-6'-644,"0"-1"1345,0 3 46,0 3-302,0-4-216,0 5 0,0 5-111,0 3 1,0 3 110,0 4 0,0 2-89,0 2 0,4 6 51,-1-2 1,2 6-5,-1-2 0,-2 5-199,1-2 1,2 3 122,-1 1 1,4 1-202,-4-1 1,-1 4 65,-3 0 0,4 0-67,0-4 1,0 1 89,-4-1 0,0-5-236,0-2 0,4-3 6,-1-1 1,3-5 126,-3-3 0,0 0 181,4-4 1,-4 3-184,1-6 296,-3 2 0,3-2-55,0-1 228,0-4-257,-4 7 1,-2-9 155,-2 3-222,3-3 1,-5-1 28,2 0-169,3 0 147,-4 0-275,5 0 247,5 0 0,0-1 132,2-3-147,4 3 0,-6-5 263,2 2-189,3 3 30,-3-4-113,4 5 1,1 0 55,-1 0 0,0 3-22,1 1 1,4 0 15,3-4 0,-1-1-94,1-3 1,4 3 70,4-3 0,1-1-142,-2 1 1,-3-4-6,0 5 0,-1-5-528,-7 4 59,0 0 1,-9 3 206,-2-3 1,-4 3-1233,-4-3 1619,-2 3 0,-10 6 0,-2 1 0</inkml:trace>
  <inkml:trace contextRef="#ctx0" brushRef="#br0" timeOffset="106">2699 10070 8124,'-5'-8'0,"-3"1"0,3 3-40,1-4 1,2 4 205,-2-3 1,3 3 124,-3-4 1,3 5-115,1-5 1,3 4 76,1-4 0,5 6-155,-1-2 1,2-1 94,1 1 0,1 0-111,-1 4 0,0-3 124,1-1 0,3 0-289,0 4 1,1 0-116,-5 0 0,0-1-143,1-3 0,3 3-1434,0-3 1013,1 3 761,-5 1 0,0 0 0,1 0 0</inkml:trace>
  <inkml:trace contextRef="#ctx0" brushRef="#br0" timeOffset="107">3304 10184 7931,'0'11'790,"0"1"0,0 4-639,0 3 1,4 3 64,0 1 1,0 0-142,-4-1 0,3 3 72,1 1 0,0-2-102,-4 3 0,0 1 78,0-1 1,4-1-177,0-3 0,-1-5 67,-3-3 0,0-2 22,0-2 0,4 1-99,0-1 204,0-5-1344,-4 5 631,0-10-306,-5 4 878,-2-5 0,-4-5 0,0-2 0</inkml:trace>
  <inkml:trace contextRef="#ctx0" brushRef="#br0" timeOffset="108">3110 10184 8133,'0'-11'117,"0"-1"112,0 1 1,1 4 129,3 4 1,2 0-81,6-1 1,0 3-226,4-3 1,-2 3 113,5 1 0,-4 0-213,4 0 0,-1 0 61,1 0 0,2 0 11,-2 0 1,7-1-114,0-3 1,6 1-102,-1-4 1,-2-1-241,1-3 1,-4 3 198,0 0 0,-3 6-399,-4-2 1,-2 3 626,-6 1 0,0 0 0,1 0 0</inkml:trace>
  <inkml:trace contextRef="#ctx0" brushRef="#br0" timeOffset="109">3795 9944 8312,'0'-7'-664,"0"-1"869,0 5 0,0-3 691,0 2-61,5 3-614,2-4 0,4 1-143,0 0 1,1 0 74,-1 4 0,1 0-181,-1 0 0,1-3 108,-1-1 81,5 0-52,-3 4 112,4 0-115,-6 0-16,-5 0-44,0 0 1,-5 5 157,3 3 0,-3 2-101,3 1 1,-3 5 27,-1-1 0,0 9-89,0-1 1,0 7-14,0 1 0,0 2-6,0 1 0,0 0-15,0 0 0,0 1-51,0-1 1,1 0 78,3 0 0,-3 1-50,3-1 1,2 4 22,2 0 0,1-1-52,-1-7 1,2 1 12,-3-8 1,0 5-7,0-9 0,-3 3 23,4-6 1,-6-1 5,2-4 0,-3-3 53,-1 0-46,0-1 0,-1 5 147,-3-1 0,-2-5-124,-6-2 0,1 1 229,0-1 0,-1 4-102,1-4 1,-6-1-48,-2-3 0,1 2-26,-1 1 0,4-1-21,-4 1 1,1-1-316,-1-2 1,-1 0-23,5 0-1356,0 0 749,3 0 888,6-5 0,1-2 0,5-4 0</inkml:trace>
  <inkml:trace contextRef="#ctx0" brushRef="#br0" timeOffset="110">4663 10287 8071,'-6'0'-369,"1"0"960,5 0-85,5 0 0,1-4-114,6 0 1,-1 0-158,0 4 0,1 0-99,-1 0 0,1 0 90,-1 0 0,1 0-115,-1 0 1,0 0 119,1 0 0,3 0-312,0 0 1,6 0 54,-2 0 1,3 0-319,5 0 1,-4-1-58,0-3 0,-2 3-933,-5-3-286,-1-2 1142,-4 5 1,-7-4 477,-8 5 0,-7 5 0,-12 1 0</inkml:trace>
  <inkml:trace contextRef="#ctx0" brushRef="#br0" timeOffset="111">4663 10458 8071,'0'12'0,"0"-6"0,1 3 315,3-5 0,3-1 57,4-3 0,0 0 237,1 0 0,4-1-178,3-3 0,3 3-155,1-3 1,0-2-70,-1-2 1,5 3 26,0 1 0,-1-1-160,-3 2 0,-1-1 136,-3 4 0,-3 0-1553,-4 0 859,-1 0 484,1 0 0,-6 5 0,-1 1 0</inkml:trace>
  <inkml:trace contextRef="#ctx0" brushRef="#br0" timeOffset="112">5588 9898 8203,'-6'-11'-12,"-4"5"1,7-3 393,-4 5 446,4 0-205,-7-1-312,9 4 0,-8-3 252,5 8-301,0 2 1,4 9-78,0 1 0,-4 4 62,1-1 0,-1 11-151,4 5 0,0 2 5,0-3 0,0 1-150,0 3 0,0-2 50,0 2 1,1-6-118,3-2 0,-3-3-39,3 3 0,1-4 97,-1 0 0,3-3 10,-3-4 0,4 2 50,-4-6 0,-1 1-191,-3-1 1,0-2 110,0 2 1,0-6-991,0-1-168,0-1-543,0 5 621,0-6 1158,0-1 0,-5-5 0,-1 0 0</inkml:trace>
  <inkml:trace contextRef="#ctx0" brushRef="#br0" timeOffset="113">5600 10595 8028,'0'-6'447,"0"1"403,0 5-107,5 0-428,1 0 1,6 0-39,-1 0 1,2 0 48,2 0 1,-2 0-30,2 0 1,1 0-179,0 0 0,4 0 139,-1 0 0,2-2-236,2-1 0,1 1 83,3-1 0,-2-2-208,6 1 0,-4-5 81,3 1 1,-5 2-79,2-2 0,-4 2-15,-4-2 0,1-1 96,-5 6 1,3-2-119,-6 1 1,2 2 28,-7-1-379,3 1 0,-2 2-98,0 0-1489,-6 0 1083,3 0 991,-5 0 0,-5 0 0,-1 0 0</inkml:trace>
  <inkml:trace contextRef="#ctx0" brushRef="#br0" timeOffset="114">5645 10287 8115,'-11'-12'-123,"0"2"5,-1 3 1,5 0 380,-1 3 0,2 2 183,-2-6 126,-2 6 1,7-7 356,-4 5-374,4 0-328,-2-1 1,11 4 14,6-3 1,0 3-47,8 1 1,-1 0-16,3 0 1,2 0-57,3 0 1,-3 0 84,3 0 1,1 0-344,-2 0 0,5 0 126,-4 0 0,3 0-166,-3 0 1,-2 0-97,-6 0 1,1-1-91,-4-3 1,-5 3-486,-3-3-496,-6 2 340,3 2 0,-6-3 409,-3-1 1,-2-1 590,-6 1 0,-4-2 0,-2-6 0</inkml:trace>
  <inkml:trace contextRef="#ctx0" brushRef="#br0" timeOffset="115">5611 9956 8287,'0'-12'0,"5"1"441,3-1 1,3 5-114,4-1 0,-1 2 269,5-2 0,-3-2-105,3 2 0,-4 2-123,4-2 0,4 6-101,3-2 1,1-1-78,-4 1 0,4 0-89,-1 4 1,1-3-230,-4-1 1,-4 0-739,0 4 0,-5 0 497,1 0 1,-4 5 367,-3 3 0,2 2 0,-3 1 0</inkml:trace>
  <inkml:trace contextRef="#ctx0" brushRef="#br0" timeOffset="116">6445 9396 8361,'-12'0'-187,"5"-4"-4,-1 0 0,4-1 1251,-3 1-581,4 3 1,-2-5 362,5 2-283,-5 3 74,4-4-343,-4 5 0,5 5-1,0 2 1,0 5-20,0 3 1,0 8 32,0 7 0,-2 5-169,-1 3 1,1 2 128,-1 6 0,1 0-213,2-1 1,0 1 99,0 0 0,0 3-342,0 1 1,4 4 201,0 0 0,1-2-210,-1 1 1,-2-1-181,6 1 1,-4-6 146,3-5 0,-3 0-80,4 4 0,-4-2 178,3-2 0,-4 0 84,1-8 1,1 3-49,-2-7 1,1-2 75,-4-1 1,0-3-24,0-1 0,0-4 121,0 0 1,0-4 191,0 4 1,0-5-33,0 1 1,0-2 61,0-2 0,-1-3-81,-3 0-185,3-1 0,-4 1 112,5-1-131,0-4 0,0 3 22,0-2-48,0-3-212,0 5-60,0-6 265,5-6 6,1 5 0,6-5 291,-1 2-277,1 3 0,-1-6 6,0 4 1,2 1-12,2-1 1,-2 1 20,2 2 0,-2-1-229,-2-3 0,5 3 134,-1-3 1,0 2-176,-4-2 1,1 3-129,-1-3-518,1 2 82,-1 2-109,-5-5 81,0 4 0,-8-4-23,-2 5 870,3 0 0,-9-5 0,4-1 0</inkml:trace>
  <inkml:trace contextRef="#ctx0" brushRef="#br0" timeOffset="117">6296 9442 8333,'-11'0'0,"3"-4"416,1 0 258,4 0-354,-2 4 1,9-1-5,0-3 0,6 3-40,1-3 1,2 2-5,6-2 1,0 1 3,4-4 1,4 3-63,-1-4 0,2 4 46,-1-3 0,-2 3-214,6-4 1,-6 6 12,2-2 1,-5-1-157,-3 1 0,2-4-144,-6 5 0,0-2 21,-3 1-408,-1 3 1,-3-5-5,-1 6-708,-4 0 678,2 0 662,-5 0 0,-5 6 0,-1 0 0</inkml:trace>
  <inkml:trace contextRef="#ctx0" brushRef="#br0" timeOffset="118">7119 9362 8187,'-7'-7'74,"2"-3"966,5 9-51,0-4-118,0 5 1,4 5-638,0 3 0,0 2-26,-4 1 1,0 6 36,0 2 1,0 2-225,0 2 1,0 0 141,0 0 1,0 5-356,0 2 0,0-2 140,0-1 1,0-3-413,0-1 1,0-2 121,0-2 1,0-1-58,0-3-1,0-6-1884,0 3 1151,0-4 1133,5-1 0,1 3 0,6-4 0</inkml:trace>
  <inkml:trace contextRef="#ctx0" brushRef="#br0" timeOffset="119">6810 9990 8273,'-11'-6'830,"5"-5"377,0 10-350,6-4-613,0 5 0,6 0 52,1 0 1,5 0-43,3 0 0,4 0-3,7 0 0,4 0 19,4 0 0,1 0-165,4 0 1,-4 0 163,3 0 1,-2-1-225,-2-3 1,0 1-99,0-4 1,2 3-40,2-4 1,-2 2-275,2-2 1,-3 0 210,-1 4 0,-4-1-120,-4 1 0,-3 3-157,-4-3-1039,3 2 528,-10 2 943,0 0 0,-17 0 0,-8 0 0</inkml:trace>
  <inkml:trace contextRef="#ctx0" brushRef="#br0" timeOffset="120">7016 10287 8190,'-1'-7'0,"-3"4"0,1 0-88,-4-1 145,4 3 1,-2-5 924,5 2-163,0 3-209,0-4-60,0 5-275,5 0 0,-2 0-85,4 0 0,-3 5 71,4 2 0,-5 5-166,5 3 1,-4 3 95,4 4 0,-5 1-229,5 0 0,0 0-52,3 0 0,-1 1-33,-2 3 0,2-3 92,-2 2 1,2-2-99,1-1 1,1-5 82,-1-3 1,-1 2 58,-2-2 0,2-1 6,-3-6 0,0 0-10,0-4-362,-4 5 1,3-6-125,-2 4-1177,-3-4 95,4 2-35,-5-5 1594,0 0 0,0-5 0,0-1 0</inkml:trace>
  <inkml:trace contextRef="#ctx0" brushRef="#br0" timeOffset="121">7438 10230 8225,'0'-12'-660,"0"1"1742,0-1-152,-5 1-436,4 5 0,-9 1-182,2 5 0,3 1 18,1 3 0,-2 7-65,-1 8 0,-2 3-137,1 1 1,-1 1 35,5 2 0,-5 0-80,2 4 0,-2 1-126,1 3 0,-2 4 79,3 0 0,-4 0-77,0-4 0,3-1 2,1-2 0,3-3-229,-4-5 1,2-2 71,-2-2 1,3-2-293,5-6-193,-5 0-189,4 1-547,-4-6 922,5-1 1,4-6-691,-1-3 1184,6-2 0,-2-6 0,4 1 0</inkml:trace>
  <inkml:trace contextRef="#ctx0" brushRef="#br0" timeOffset="122">7644 9419 8297,'0'-12'-319,"0"1"766,0 0 1,1 0-22,3 4 1,-1-2-195,4 5 0,1-4-41,3 5 1,1-2 39,-1 1 1,6 3-22,2-3 0,1 2-112,-1 2 1,3-3 88,-3-1 1,1 0-135,-1 4 1,1 0 76,-5 0 1,5 0-52,-5 0 1,0-4 19,-4 0 0,1 1 116,-1 3-112,-4 0 0,-1 0 66,-2 0-168,-3 5 71,4 1 0,-5 9-119,0 0 0,0 5 77,0-5 0,0 9 36,0-1 1,0 11 27,0 0 1,0 8 14,0 0 0,-4 1-17,0-1 0,1 2 6,3-2 0,0 3-93,0 0 1,-2 5 79,-1-1 1,1 6-514,-1-2 1,1-2 291,2-2 1,0-2-187,0-1 1,0-4-40,0 0 0,4-5 17,0 1 0,0 1 184,-4-1 1,3-1 37,1-7 0,4 2 25,-4-5 1,3-1 14,-3-3 1,4-1 395,-4-3 0,-1-1-244,-3-3 0,0-1 228,0 5 0,0-5-53,0 1 1,0-2-142,0-2 0,0 1-69,0-1 1,0 0-1,0 1 0,0-1-184,0 1 1,-1-5 120,-3 1 0,3 0-96,-3 3 0,3-3 55,1-1 1,0-3-236,0 4 303,0-6 108,0 3 1,0-4 73,0 3 150,-5-2 0,2 3 441,-4-5-509,-1 0 0,-3 0 27,-1 0 1,1 0-83,-1 0 0,-3 0 24,0 0 1,-4 0-21,4 0 1,-6 0-235,2 0 0,-2 0-306,-2 0 0,5-2-352,3-1 0,2 1-2205,2-2 1639,-1 3 1246,6-4 0,1-1 0,5-6 0</inkml:trace>
  <inkml:trace contextRef="#ctx0" brushRef="#br0" timeOffset="123">17804 5662 7254,'-6'-5'-304,"1"3"1065,5-3-555,0 0 0,5 4-24,2-3 0,0-1-2,0 1 0,-3 0 71,4 4-58,-6 0-55,9 0 0,-9 0-159,6 0 289,-6 0-253,8 0 1,-3 0 31,4 0 1,1 0-101,-1 0 0,4 0 43,0 0 0,6 0 58,-2 0 0,-1 0 0,1 0 0,-4 0-7,4 0 0,-5 0 91,1 0 0,2 0-74,-2 0 0,5-1 32,-1-3 1,-1 3-17,1-3 1,0 3 23,4 1 1,3-4-40,1 0 1,1 0 13,-1 4 0,-2-3-25,5-1 1,0 0 17,0 4 1,2-1-4,-5-3 1,3 3-70,-3-3 0,4 3-137,0 1 0,2 0 153,1 0 1,4 0-8,0 0 0,0 3-61,-3 1 1,-5 1 61,0-1 0,0-3-69,0 3 0,2-3 55,-6-1 0,6 0-40,-1 0 0,5 0 37,3 0 0,7 0 21,0 0 1,2 0-17,-2 0 1,-2 0 0,-2 0 1,-2 0 23,-6 0 0,0 0-24,0 0 1,1 0 2,-1 0 1,2-3 0,2-1 1,2 0-15,6 4 0,-4 0 13,0 0 1,-6-4-12,2 0 0,2-1 3,-2 2 0,1 1-1,-1-2 1,4-1 12,8 2 0,-7-5-10,3 4 0,-5-3 60,1 3 0,-2-4-52,-6 4 0,-4-3 180,1 3 1,-2-4-100,1 5 0,7-5-15,-3 4 0,7-4-55,-3 5 1,4-5-4,-4 4 0,0-1-7,-4 1 0,-1 3 43,-2-3 1,1-1-44,-6 1 0,1 1 19,-4 3 0,1-4 45,3 0 0,2 0-52,5 4 1,1-1 218,4-3 1,-3 3-109,6-3 0,-5 1-63,1 0 1,-2 1-178,-2-1 1,-4 1 121,1 2 0,-1-1-100,5-3 1,-5 3 132,0-3 0,0 3-148,0 1 1,-1 0 80,-2 0 1,-3 0 92,3 0 1,-3 0-16,-1 0 0,-4 0 22,0 0 0,-4 4-54,4 0 1,0-1 7,4-3 1,-4 0-110,0 0 0,0 0 110,4 0 1,0 2-167,-1 1 0,5-1 64,0 1 1,-1-1 32,-3-2 1,4 4 32,0-1 0,-5 1 1,-3-4 0,0 0 38,4 0 1,-4 0 14,0 0 1,-3 4-11,3 0 0,-4 0-27,4-4 0,-4 0 4,4 0 0,-4 0-3,4 0 1,-3 0-2,3 0 1,0 0-7,4 0 0,-1 0-4,1 0 0,0 0-64,0 0 0,1 0 62,3 0 1,-3 0-81,2 0 1,-1 0 70,-3 0 0,1 0-16,0 0 0,-4 0 5,0 0 0,-4 0 82,4 0 0,-3 0-22,3 0 1,-2 0 13,2 0 0,3 0 77,-3 0 0,3 0-109,1 0 1,-4 0 159,0 0 1,0 0-135,3 0 0,-3 0 10,1 0 0,-5 0-28,4 0 0,-5 0-3,1 0 1,-2 0 5,-2 0 1,1 0-13,-1 0 0,0 0 45,1 0 0,-1 0-23,1 0 0,-5 0-8,1 0 1,-4 0 34,3 0-256,-4 0 252,2 0-692,-5 0 179,-5 0 453,-2 0 0,-9 10 0,-2 2 0</inkml:trace>
  <inkml:trace contextRef="#ctx0" brushRef="#br0" timeOffset="124">18170 5022 8255,'0'-6'-29,"0"1"509,0 0 165,0 3-13,0-3-131,0 5-249,5 0 1,0 1 15,2 3 0,4-1-168,-4 4 1,0 2 100,0 7 1,0-4-114,0 3 0,2 3 26,-5 1 0,3-1-137,-3 1 1,5-4 8,-1 4 1,-2-5 86,2 1 1,-1-2-207,5-1 144,-1-1 1,1-1-38,-1-2 1,-3-2 232,-1-2-92,-4-3 1,2 3-17,-5-8 1,0 2 28,0-6 1,0 0-34,0-3 1,0-2 0,0-2 1,0-3-90,0-5 1,1 1 90,3-1 1,2-4-240,6 1 1,-1-1 56,1 4 0,-1 5-75,0 3 0,1 0-222,-1 3 0,-3-2-159,-1 7-541,-4 2 731,2 0 1,-5 6 349,0 3 0,0 2 0,0 5 0</inkml:trace>
  <inkml:trace contextRef="#ctx0" brushRef="#br0" timeOffset="125">20271 4565 8240,'-1'-10'-1164,"-3"2"1647,3-2 1,-6 8 377,4-6-376,1 6 51,-3-3-3,5 5-246,0 0-33,0 5 1,4 1-155,0 5 0,1 1 14,-1-1 0,-2 6-76,6 2 1,-6-2 38,2 3 1,1-3 28,-1 2 1,0 3-184,-4-3 0,4-3 48,0 0 0,-1-4-68,-3 0 1,0-1 82,0 1 1,-3-5-76,-1 1 1,-1-2 104,1 2 0,1-3 1,-4-5 0,3 0 24,-4 0-5,6 0-27,-8 0 0,7 0 43,-5 0-79,6 0 50,-3 0 0,5-1-24,0-3 0,5 3 16,3-3 1,2 2-3,1 2 1,1-3 12,-1-1 1,2 0-15,2 4 1,-1 0 12,5 0 0,-4 1-8,4 3 1,-1 1 26,1 3 0,1 2-21,-5-2 1,5 2 15,-5 1 1,0 1-39,-4-1 0,0 2 0,-4 2 1,0-1-111,-4 5 1,-1-4 74,1 4 1,-3-4-75,-3 4 0,-4-3 90,-4 3 0,-4-4-166,-1 4 1,-4-5 124,1 1 0,-3-6-16,0-1 0,-5-5-47,0 5 1,-3-5-135,3 0 0,1-1-199,3-2 0,4 0 117,0 0 0,8-5-509,0-3 1,7-2 4,0-2 842,3 1 0,6-6 0,2 0 0</inkml:trace>
  <inkml:trace contextRef="#ctx0" brushRef="#br0" timeOffset="126">20248 4577 8240,'0'-18'0,"2"1"130,1 6 0,0 0 206,5-1 1,-1 1 77,5-1 1,-1 5-120,0-1 0,6 2 31,2-2 1,2 3-220,2 5 1,1-4 94,3 0 1,-3 1-254,3 3 0,-2 0 101,2 0 1,-3 0-999,3 0 1,-5 1 947,-2 3 0,-9-3 0,-6 4 0</inkml:trace>
  <inkml:trace contextRef="#ctx0" brushRef="#br0" timeOffset="127">20340 5867 8099,'0'-11'-133,"-4"3"409,0 1 101,0-1-20,-1-4 1,0 5-92,-3-1 1,-2 6-79,3-2 0,-3 3 78,-2 1 1,1 0-115,-1 0 0,-4 9 50,-3 2 0,-3 8 6,-1 0 1,4 4-80,0 4 1,2 2-144,-3 5 1,0 4 79,5 0 0,0 0 55,3-4 1,5 1-223,-1-1 0,6-1 64,-2-3 0,4-2-148,4-5 0,2 0-71,5 0 0,6-2-9,2-2 0,4-2 100,3-6 0,2 0-51,3-4 1,2-2 172,-3-5 1,-2 0-73,-1 0 1,-3-5 180,-1-2 1,-6-4-100,-1 0 1,-9-4 121,-3-1 0,-3-3-146,-1 4 0,-6-4-39,-5 4 0,-6-5 10,-6 1 0,-1-2-154,-3 2 0,3 4 0,-2 7 0,2 0 81,1 4 1,4 0-570,0 4 388,5 0 1,-1 1-71,7 3 1,-1-1 409,5 4 0,0-4 0,4 7 0,0-4 0</inkml:trace>
  <inkml:trace contextRef="#ctx0" brushRef="#br0" timeOffset="128">20568 5993 8154,'0'-12'200,"0"1"520,0 0 317,0 4-647,0 2 1,-4 6-211,0 3 1,-4 8 91,0 7 0,2 7-117,-2 5 1,0-2-1,-3 1 1,3-3-101,1 3 1,4-4-50,-1 1 0,3-3-240,1-2 1,0 0-71,0-3 1,5-2 134,3-6 1,2 0-32,1 1 1,5-6 146,-1-2 1,5-3 56,-1-1 1,3-1-8,1-3 0,-1-2 0,1-6 0,0 0 32,0-3 1,-4 1 23,0-5 0,-9-1-23,2-2 0,-9-6-16,1-3 1,-4 1-184,-4-4 0,-7 3 105,-8-3 0,-3 0-187,0 3 1,-1 8-24,0 4 0,-3 5-10,4 3 0,-2 5-649,8 2 595,1 2 0,5 8-126,2 1 1,3 3 463,5 2 0,5 4 0,2 2 0</inkml:trace>
  <inkml:trace contextRef="#ctx0" brushRef="#br0" timeOffset="129">21036 5936 8141,'5'-18'536,"-3"1"-132,3 11 80,-5 1 0,0 6-83,0 3 1,-2 8-303,-1 7 1,-4 3 32,-4 5 1,-1 2-83,1 5 0,-4 2 49,0 2 0,-6-2-146,2 2 0,2-4 14,-3-4 1,5 2 93,-4-5 1,5-1-202,-1-3 1,6-5 31,2-3 1,4-2 9,-1-2 0,2 0-266,-2-4-491,3-2 388,-5-5 1,8 0-246,2 0 0,-3-5 712,3-2 0,2-9 0,0-1 0</inkml:trace>
  <inkml:trace contextRef="#ctx0" brushRef="#br0" timeOffset="130">20854 5879 8141,'-4'-12'-146,"0"1"-24,0-1 184,4 1 1,5 5 0,2 0-257,4 6 1,0 0 241,1 0 0,-1 11 0,1 1 0</inkml:trace>
  <inkml:trace contextRef="#ctx0" brushRef="#br0" timeOffset="131">21013 6347 9370,'0'7'977,"0"1"1,0-4-662,0 3 1,0-3-157,0 4 1,0-4 14,0 3-533,0 1-613,0 3 971,0 1 0,0-1 0,0 1 0</inkml:trace>
  <inkml:trace contextRef="#ctx0" brushRef="#br0" timeOffset="132">22384 4542 8190,'-1'-11'-3,"-3"0"0,3-1 70,-3 1 0,3-1 148,1 1 1,0 3-107,0 1 1,0-1 54,0-3 0,1 3 97,3 0 0,2 1-233,5-5 1,1 5 88,-1-1 0,1 2-52,-1-2 0,4-1 60,1 5 1,0-3-59,-1 3 1,-2-4-81,2 5 0,2-1 65,-2 4 0,-1 1-154,-7 3 1,2 2 106,-5 6 1,0-1-94,-4 0 0,0 5 72,0-1 1,-5 4-157,-3-4 0,-2 5 59,-1 0 0,-1 0 54,1-1 0,-1 1-93,1-5 0,3 4 102,1-3 0,3-1 81,-4-4 0,6 1-138,-2-1 278,3 1-133,1-1 0,0-3 153,0-1 1,0-3-101,0 4 1,0-5 421,0 5-368,0-5 1,5 5-62,2-4 1,0 5 2,0-1 0,5-2 23,3 2 0,2-4-126,-2 3 1,-3 1 111,4 3 1,-4-1-156,0-2 1,-2 2-9,-2-2 0,-3 2 35,-5 1 1,-2 2-3,-1 2 0,-8-2 43,-4 2 1,-5-1-182,1 1 0,-3-2 97,-1 2 1,2-2-262,2-2 0,1-1-18,3-2 0,6 1-737,-2-5 40,7 5 552,-1-8 0,10 4 499,2-5 0,9 0 0,1 0 0</inkml:trace>
  <inkml:trace contextRef="#ctx0" brushRef="#br0" timeOffset="133">22841 4816 8190,'-1'-11'-260,"-3"0"1,1 4 542,-4 3 493,4-2 1,-3 1 159,2-3-523,3 3 0,-4 10-357,5 3 1,0 2 125,0 2 1,1 3-227,3 0 0,2 2 84,5-2 0,2 1-54,2 3 1,3 2 50,5-6 0,-4 0-357,0-4 1,4-4 133,3-3 0,1-3 17,-4-1 0,1-1 389,3-3 1,-3-3-147,2-4 1,-6-2 105,-5-2 1,-4 1-82,-3-5 1,-3-1-54,-5-7 0,-6 2-30,-6-6 0,-9 1-157,-10-4 1,2 1 30,-2 2 0,2 1-262,-1 7 1,-2 3-163,5 8 1,-2 6 185,6 2 0,-1 13-997,9 6 1345,0 5 0,-2 13 0,0 3 0</inkml:trace>
  <inkml:trace contextRef="#ctx0" brushRef="#br0" timeOffset="134">22498 5742 7576,'0'-12'-18,"0"1"566,0-1 0,0 5 321,0-1-377,0 6-88,0-4 0,0 8-143,0 2 0,0 2-41,0 5 0,0 1 8,0-1 0,0 4-129,0 1 1,-4 4-141,1-1 0,-5-1 85,4 1 1,-3-4-33,3 4 0,0-4-19,4 4 1,0-1-117,0 1 1,0-1 2,0-3 0,1-2-2,3 2 1,-1-2 49,4-2 0,1 0-150,3 1 1,-3-4-823,-1-1 738,1-4 0,3 2-187,1-5 1,-5 0 97,1 0 0,-5-2-990,0-1 1385,-1-4 0,2-4 0,-1-1 0,6-4 0,-2-2 0</inkml:trace>
  <inkml:trace contextRef="#ctx0" brushRef="#br0" timeOffset="135">22647 5924 8190,'6'-11'-953,"3"-1"1016,-5 1 1,0 3 616,-4 1 0,0 3 372,0-4-37,0 6-540,0-3-199,0 5 1,0 6-288,0 6 1,0 0 101,0 7 1,0 0-3,0 4 1,1 1 68,3 3 1,-3-2-374,3 6 1,1-6-34,-1 2 1,-1-3-193,-3-1 0,0-6 13,0-1 0,0-4-163,0 0-748,0-1 514,-5 1-50,-1-1 874,0-5 0,1-1 0,5-5 0</inkml:trace>
  <inkml:trace contextRef="#ctx0" brushRef="#br0" timeOffset="136">22921 5879 8190,'0'-12'-410,"-4"1"273,0-1 813,0 6 1,3-3 337,-3 5-576,3 0 0,-4 10-212,5 1 1,-1 3-29,-3 2 1,3 3-62,-3 0 1,1 9-209,-1-1 0,3 3-128,-3-4 0,3 2 175,1 3 0,0-3-311,0 3 0,1-4 120,3-4 1,-1 1-4,4-5 0,-3-1 177,4-6 1,-1-3 222,5-5 1,-5 0-164,1 0 0,0 0 23,3 0 0,0-4 77,1 0 1,-2-8-40,-2 0 1,2-6-69,-3 3 1,-2-6 57,-1-2 1,-2 0-199,-2-4 0,0-1 14,0 2 1,-2-6-84,-2 2 0,2 3 59,-6 4 1,1 2 21,-5 5 0,5 2-224,-1 7 0,0-2 58,-3 5 0,1 1-113,2 7 1,-1 0 39,6 8 1,-5-4-300,4 8 654,0-4 0,4 5 0,0 1 0</inkml:trace>
  <inkml:trace contextRef="#ctx0" brushRef="#br0" timeOffset="137">23343 5901 8190,'0'-17'186,"0"4"429,0 5-51,0 6 0,-5-8-274,4 8 0,-9-1-45,2 6 1,1 5-164,-5 7 0,2 3 140,-9 5 0,4 2-204,-4 6 1,0-1-54,-4 8 1,0-2-54,0-2 1,4-1-48,0-3 0,5 1-128,-1-8 0,4 1-143,3-9 1,-1 0-50,5-3-254,0-6 95,4-1-49,0-5 0,0-5 663,0-3 0,5-7 0,2-3 0</inkml:trace>
  <inkml:trace contextRef="#ctx0" brushRef="#br0" timeOffset="138">23138 5776 8190,'0'-12'-581,"0"6"0,0 2 479,0 8 1,5-1 101,2 4 0,9 6 0,1 5 0</inkml:trace>
  <inkml:trace contextRef="#ctx0" brushRef="#br0" timeOffset="139">23366 6210 10042,'7'1'1103,"-4"3"0,-1-2-931,-2 6 1,-4-4-55,0 3 1,-5-3-215,1 4 0,-2-4 321,-1 3-225,0 1 0,-6 3 0,-1 1 0</inkml:trace>
  <inkml:trace contextRef="#ctx0" brushRef="#br0" timeOffset="140">17793 6164 8190,'-5'-11'820,"3"4"-689,-3 2 1,5 10 104,0 3 1,0 6 179,0 1 1,0 7-142,0 1 1,2 1-206,1 6 0,3-1-19,1 2 0,2 2 145,-5-3 1,5 3-279,-2 1 1,0 1 78,0-1 1,-3-1-7,4-3 1,-4-2 69,3-5 1,-4 0-295,0 0 0,0-5-54,1-3 1,-3-2-65,3-2 0,-3-3-1285,-1-1 685,0-4-66,-5 2 1017,-1-5 0,-1-5 0,2-2 0</inkml:trace>
  <inkml:trace contextRef="#ctx0" brushRef="#br0" timeOffset="141">17781 6244 8190,'0'-16'-15,"0"-3"1,5 1 6,3-1 0,2 0 316,2-4 0,-1 4 265,0 0 1,6 4-394,2-4 1,3 5 80,0-2 0,1 7-323,0 2 1,0 4 86,0-1 1,-2 3-114,-2 1 1,0 5 24,-7 3 1,2 6-33,-7 1 0,-1 4-28,-3-4 0,-3 4-193,-3-3 0,-5 4 57,-7-1 1,-4-1 65,-8 1 1,-2-5-47,-5 1 1,1-2 71,2-2 1,1-3-183,7-1 1,2-4-45,10 1 393,5-3 0,1 4 0,5 1 0</inkml:trace>
  <inkml:trace contextRef="#ctx0" brushRef="#br0" timeOffset="142">18352 5913 8190,'0'-22'742,"0"3"-535,0 3 0,0 8-10,0 1 289,-5 4 0,-1-6-81,-5 5 1,3 2-173,0 6 0,-1 6-42,-6 5 1,3 9-94,-4-1 1,4 9 43,0 2 0,-2 5-194,3 7 1,-3 0-33,6-1 1,-1-4-146,2-3 0,2 1 20,5-1 0,0-3 81,0-5 0,1-3-299,3 3 0,2-6 108,6-1 0,0-1-82,3-7 0,-1-1 54,5-7 0,-3 2-171,3-5 0,-4 0 518,4-4 0,0-5 0,4-1 0</inkml:trace>
  <inkml:trace contextRef="#ctx0" brushRef="#br0" timeOffset="143">18352 6210 8190,'0'-12'0,"0"1"140,0 0 144,0 4 504,6-3-550,0 9 0,5-1-257,1 6 1,-3 6 121,2 2 0,-2 1-103,6 6 0,-2-4 80,-2 4 0,1-1-418,-1 1 1,-1 1-30,-2-5 0,1 0-798,-5-3 61,4-1 1104,-6 1 0,8-6 0,-4-1 0</inkml:trace>
  <inkml:trace contextRef="#ctx0" brushRef="#br0" timeOffset="144">18592 6153 8141,'0'-7'-240,"-1"4"611,-3 6 0,3 7-76,-3 6 1,-1 0-194,1-1 0,-3 3 56,3 5 1,-1 0-340,1 0 1,3-4 112,-3 0 0,1-1-180,0 1 0,1 1-206,-2-5 0,-1 0 454,2-3 0,-6-1 0,2 1 0</inkml:trace>
  <inkml:trace contextRef="#ctx0" brushRef="#br0" timeOffset="145">18581 5879 8141,'0'-12'419,"0"6"0,5 1-36,3 5 1,0 5 212,0 2 0,2 9-137,-2 3 1,6 4-237,1 3 1,0 7 31,-3 5 1,-2 5-276,-3-1 1,-2-1-118,-5 1 1,0-4-89,0 4 0,-5-6-304,-2 3 0,-8-4 105,-4-1 167,-8 6 0,3 0 1,-4 6-1</inkml:trace>
  <inkml:trace contextRef="#ctx0" brushRef="#br0" timeOffset="146">8215 10150 8191,'-6'-7'-817,"-1"-1"1290,4 4 1,1-1 775,-1 1-382,1-3-345,2 1 135,5 1-412,2 5 1,4 0-43,0 0 0,1 0-8,-1 0 0,2 0-190,2 0 1,3 0 36,5 0 1,1 0-210,3 0 0,1-4 17,2 0 1,2-4 105,-6 0 0,4-1-198,-8 1 0,3 0-106,-10 4-89,0-5 0,-7 6-468,-1-4 277,-4 4 0,-3-2 8,-8 5 1,-2 1 619,-1 3 0,-6 3 0,-1 4 0</inkml:trace>
  <inkml:trace contextRef="#ctx0" brushRef="#br0" timeOffset="147">8226 10310 8191,'-6'5'0,"1"-3"564,5 6-83,0-6 0,5 3 348,3-5 0,8 0-359,7 0 1,5-1-225,6-3 0,6-2-105,1-5 0,-2 0 135,-5 4 1,-5-2-437,-6 5 1,-5-3 203,-3 3-44,-8 0 0,-1 9 0,-6 1 0</inkml:trace>
  <inkml:trace contextRef="#ctx0" brushRef="#br0" timeOffset="148">9232 9864 8348,'-2'-6'-20,"-2"2"59,3 3 1,-5 1 1084,2 0-363,3 0-795,-4 0 1,3 2 188,-1 6 0,0 0-40,-5 7 0,5 3 89,-5 1 1,4 7-151,-3 5 1,0 0 99,0 0 1,-2 2-44,5-3 0,-4 2-59,5-1 0,-5 0-154,4-4 1,0 0-19,4-5 1,0-3 131,0 0 1,2-3-50,1 3 1,4-7 77,4 0 1,2-2-176,2-6 0,-1 0 130,5-4 1,5 0-49,7 0 1,2-5 41,1-3 1,0-6 3,0-1 0,-1-6 2,-2 2 0,-3-2-11,-5-2 1,-6-1 9,-1-3 0,-9 1-3,-3-9 0,-4 4 7,-4-8 1,-3 3-94,-9-2 1,-1 2-154,-6-2 0,-5 4-62,-3 3 0,-2 3-304,-1 6 0,4 4 161,-1 3 1,6 7 88,-2 4 0,8 4-426,4 4 789,2 2 0,2 11 0,-1 1 0</inkml:trace>
  <inkml:trace contextRef="#ctx0" brushRef="#br0" timeOffset="149">9597 10367 11445,'5'6'325,"-4"0"-263,3-2-1590,-3-2 893,-1 3 635,0-5 0,0 5 0,0 1 0</inkml:trace>
  <inkml:trace contextRef="#ctx0" brushRef="#br0" timeOffset="150">10042 9819 8127,'-11'-12'100,"0"1"1,0 3 260,4 0 1,0 6-22,4-2 0,0-1 128,-4 1 1,-1 0-213,-4 4 0,1 6-2,0 1 0,-1 5-141,1 3 1,-4 4 125,-1 7 1,-3 0-106,4 4 0,-4 1 3,4 3 1,0 0-144,3 1 1,2-1 67,2 0 0,0-1-185,4-2 0,0 0-26,4-4 1,0 0 103,0-5 0,6-3-337,6 0 1,0-5 148,7 2 0,0-5-91,4-3 1,4-3 12,0-5 1,0 0 131,0 0 1,-3-2 45,3-1 0,-4-4 126,-4-4 0,-3-1 31,-4 1 0,-6 0-125,-2-1 0,-3 1 225,-1-1 1,-5 1-121,-3 0 0,-7-2 117,-4-2 1,-8 6-154,-3-3 1,-7 9-55,-1-1 1,4 2-262,3 2 0,7 2 108,1 2 1,2 2-1095,6 5 1333,-1-4 0,5 3 0,0-4 0</inkml:trace>
  <inkml:trace contextRef="#ctx0" brushRef="#br0" timeOffset="151">10442 10070 8152,'-7'-4'1129,"-1"0"-396,5 0 235,-2 4 242,5 0 378,0 5-799,0 2-306,0 4-662,0 1 0,0-5 257,0 1-2509,0-6 1571,0 9 860,-5-10 0,-1 4 0,-6-5 0</inkml:trace>
  <inkml:trace contextRef="#ctx0" brushRef="#br0" timeOffset="152">10362 10058 6842,'7'0'2577,"-2"-5"-2225,-5 4-94,0-4 0,0 6-144,0 3 1,0-1 113,0 4 0,0 1-33,0 3 0,3 1 39,1-1 0,5 0-44,-1 1 0,2 3-14,1 0 1,1 1-120,-1-5 0,1 0-77,-1 1 0,0-1 130,1 1 1,-1-2-183,1-3 0,-1 2 46,1-5 1,-5 4-91,1-4 0,-4 3-78,3-3-343,-4 0 40,2-4-2533,-5 0 1568,-5 0 1462,3-5 0,-8-2 0,4-4 0</inkml:trace>
  <inkml:trace contextRef="#ctx0" brushRef="#br0" timeOffset="153">10556 10058 8077,'0'-11'43,"0"0"1,-1 3 337,-3 0 14,3 6 1,-4-5 200,5 4-174,0 1 0,-1-3-139,-3 5 0,3 5-62,-3 3 0,1 2-60,-1 2 0,2 0 102,-6 3 1,4 2-236,-3 2 0,-1 3 82,-3-3 1,-1-2-218,1 2 1,-2-3 61,-2 3 0,4-5-289,-1 1 1,1-2-51,3-2 1,-1 0-256,2 1 0,-2-5-1582,5 1 2221,0-5 0,4 7 0,0-4 0</inkml:trace>
  <inkml:trace contextRef="#ctx0" brushRef="#br0" timeOffset="154">11013 9419 8303,'0'-7'253,"0"-3"449,0 9-124,0-9-195,5 9 1,-3-3-127,1 8 0,-1-1-18,-2 9 0,3-2-67,1 9 1,0-4-128,-4 4 1,0 4-184,0 4 0,0 1 96,0-2 0,4-2-252,0 3 0,3-3 155,-3-1 0,5-1-223,-1-3 0,-2 1 88,2-5 1,-6 0-516,2-3 0,-3-1 789,-1 1 0,0-1 0,0 1 0</inkml:trace>
  <inkml:trace contextRef="#ctx0" brushRef="#br0" timeOffset="155">10865 10058 8152,'-7'-5'621,"2"4"766,5-4-443,0 5-596,5 0 1,2 0-92,4 0 0,6 0-67,2 0 1,4-1-1,3-3 0,3 3-1,6-3 1,-5-3-66,1 0 0,0 1-190,7-2 1,-2 2-350,2-2 1,-3-2 215,0 2 0,-2 3-467,-3 1 0,-2-1-20,-5 1-1324,-5 1 970,-2 3 1040,-9 5 0,-13 1 0,-6 5 0</inkml:trace>
  <inkml:trace contextRef="#ctx0" brushRef="#br0" timeOffset="156">11036 10253 8071,'-8'-4'1196,"1"0"-427,4-5-575,-2 8 0,4-4 16,-3 5 1,3 1 25,-3 3 0,3-2-160,1 6 1,0 0 127,0 3 0,0 0-242,0 1 1,4-1 62,-1 1 0,1-1-49,-4 0 0,1 1 44,3-1-67,-2 1 1,3-1 35,-5 1 20,0-1 0,0-3 98,0-1-12,0-4 206,0 2-195,-5-5 129,3 0-39,-3 0-2,5 0-238,5 0 1,-2 0 127,4 0 0,2 0-133,7 0 0,-4 0 63,3 0 0,-1-4-17,2 0 0,-2 0 26,5 4 1,-4 0 46,4 0 0,-4 2-43,4 2 0,-4-2 0,4 6 0,-5-5-17,2 5 0,-4 0 6,0 3 0,-2 1-181,-3-1 1,-1 4 62,-6 0 1,0 2-29,0-2 0,-2-2 53,-2 2 1,-3 2-209,-8-2 0,1 1-24,-5 0 0,3-4-9,-3 3 0,0-2-27,-4-1 1,6-1 149,2 0 0,-2-3-65,2 0 0,0-6-113,3 2-95,1-3 0,-1-1 102,1 0 1,5-5 365,2-2 0,-3-9 0,1-1 0</inkml:trace>
  <inkml:trace contextRef="#ctx0" brushRef="#br0" timeOffset="157">10979 10230 8193,'0'-18'236,"0"3"0,1 2-74,3 2 1,2 0 552,6 4 1,-1-3-189,1 2 1,0 3-211,4 1 0,-3 3-133,7 1 1,-1 0-117,3 0 0,3 0-496,1 0 293,-2 0 169,4 0 51,-5 0-1020,0 0 1,-2 0 505,-2 0 0,-1 0 429,-3 0 0,-2 5 0,4 1 0</inkml:trace>
  <inkml:trace contextRef="#ctx0" brushRef="#br0" timeOffset="158">11904 9830 8073,'0'-11'-1915,"5"-1"1915,1 6 739,1 1-345,-2 5 0,-5 5 112,0 2 0,0 5-134,0 3 1,0 3-55,0 5 1,0-1-150,0 1 0,0 1-132,0 3 1,0-2 75,0 6 0,-1-4-260,-3 3 0,3-6-80,-3-1 0,2 0 148,2-4 0,0-3-995,0 0 750,0-4 0,2-2-458,2-2 0,-3-2 149,3-2 633,-3-3 0,-1 5 0,0-6 0</inkml:trace>
  <inkml:trace contextRef="#ctx0" brushRef="#br0" timeOffset="159">11721 10150 8027,'0'-12'0,"5"1"0,3-1 0,3 1-240,5 0 1,1 3 406,6 0 0,-1 1 416,-3-5 1,4 5-470,0-1 0,-1 2-647,5-2 520,-8-2-1458,3 9 1471,-10-4 0,5 0 0,-6-2 0</inkml:trace>
  <inkml:trace contextRef="#ctx0" brushRef="#br0" timeOffset="160">12544 9784 8148,'0'-11'0,"0"3"-148,0 1 1,-4 3 319,0-4 303,0 1 0,3-1 221,-3 0-214,3 6-188,-9-8 0,7 8-53,-4-1 1,0 3 16,0 3 1,-4 5 12,4 7 1,-3-1-181,-2 5 0,0 0 45,-4 4 1,4 0-165,-4 0 1,4 1-136,0 3 0,5-2 128,-1 5 1,6-3 19,-2 4 0,2-2 23,2 1 0,6-2-247,1-5 1,3 0 61,2 0 1,0-6-45,4-1 0,-2-5 115,5-3 0,-4-2 38,4-2 1,-1-3 67,1 3 0,1-4-62,-5-4 1,5 2 119,0-6 0,-4-1-99,-1-6 0,-1 1 69,1-5 0,-3 4-41,-1-4 1,-1-4 59,-6-4 0,0-5-118,-4 2 1,-5-2-8,-3 2 0,-2-3-199,-1 2 1,-2 3 80,-2 2 1,2 2-218,-2 1 0,2 5-222,2 3 26,-1 7 329,1 3 1,3 10 279,1 3 0,4 7 0,-2 3 0</inkml:trace>
  <inkml:trace contextRef="#ctx0" brushRef="#br0" timeOffset="161">12806 10310 8212,'0'-7'578,"0"-3"1139,0 9-567,0-4-2249,0 5 378,0 5 1,0-3-1090,0 6 1810,0-5 0,0 2 0,0-5 0</inkml:trace>
  <inkml:trace contextRef="#ctx0" brushRef="#br0" timeOffset="162">13080 9807 8102,'0'-21'-138,"0"2"0,0 2 92,0 6 0,0 3 1029,0 0-236,0 6-51,-5-3 1,3 6-214,-6 3 1,6 3-222,-2 9 1,-1 1-217,1 6 0,-1 1 106,1 3 1,3-2-222,-3 6 0,3-6 100,1 2 0,0 1-125,0-2 1,0 1-36,0-4 1,1-1-259,3-3 0,-2-3 177,6-5 0,-4 0-150,3-4 235,1 3 0,3-8 46,1 1 0,-1-1-195,1-2 0,3 0 66,0 0 1,4 0-237,-4 0 1,2 0-214,-2 0-57,-2-5 315,3 3 0,-9-4 399,-4 2 0,-1 3 0,-7-4 0,0 4-251,-3-3 0,2 3 251,2-3 0,2 1 566,-1-1-309,1 3 301,2-9 325,0 9 337,0-4-617,0 5 1,-1 3-136,-3 1 0,3 9-387,-3-2 0,3 3 102,1-2 1,0 3-232,0 0 1,0 4 80,0-4 1,0 5-416,0-5 1,0 4 105,0-4 1,0 1-45,0 0 1,0-7-1090,0 2 550,5-2 859,1-3 0,6 4 0,-1-3 0</inkml:trace>
  <inkml:trace contextRef="#ctx0" brushRef="#br0" timeOffset="163">13469 9967 8098,'0'-8'497,"0"1"0,1 4-135,3-1 1,2 3-294,6 1 1,-5 1 108,1 3 1,-2 3 57,2 4 1,2 0-94,-3 1 0,4-1 52,0 1 1,2 0-311,2 4 0,-6-4 153,2 4 0,-2-8-651,3 0 0,-1-2 247,0 2 1,-3-2-1089,0-2 1454,-6-3 0,8 4 0,-3-5 0</inkml:trace>
  <inkml:trace contextRef="#ctx0" brushRef="#br0" timeOffset="164">13686 9898 8080,'-5'-12'166,"3"-3"1,-7 12 130,6-5 0,-6 6 354,1-2 0,-2 8-389,-1 4 0,-5 5-275,1 3 0,-5 4-1063,1-1 753,2 3 1,-4 6 322,2 2 0,2 3 0,1 1 0</inkml:trace>
  <inkml:trace contextRef="#ctx0" brushRef="#br0" timeOffset="165">14188 9385 8096,'7'-2'0,"-4"-2"42,-1-2 1,1-1 340,1-1 479,0 5-550,-4-2 1,0 10 40,0 3 0,0 7-112,0 4 1,0 3-31,0 1 1,0 1-73,0 2 1,0 4-117,0 4 0,0-4-169,0 1 0,5-6 171,3 2 0,-2-4-752,2-4 1,-1 1 359,5-5 0,-5 0-1374,1-3 1741,-6-1 0,9 1 0,-5-1 0</inkml:trace>
  <inkml:trace contextRef="#ctx0" brushRef="#br0" timeOffset="166">13937 9978 8133,'-6'0'967,"1"0"0,13 0-377,4 0 1,3 0-228,0 0 1,3 0-88,5 0 0,6-1-225,5-3 1,7 2 125,8-6 1,3 4-205,6-3 0,-6 3 213,-3-4 0,-3 5-410,-4-5 0,-4 5-22,-8 0 0,2-2-226,-5 1 1,-1 0 20,-3 4 1,0-4-182,0 0 1,-6 0-441,-1 4 0,-5 2 1072,-3 2 0,-3 2 0,-5 5 0</inkml:trace>
  <inkml:trace contextRef="#ctx0" brushRef="#br0" timeOffset="167">13903 10298 8158,'-7'-11'0,"2"-1"79,5 1 1,0 3 68,0 1 0,5 3 207,3-4 1,-2 5 378,2-5 1,1 2-459,6-2 1,-2 2-19,2 2 0,-2 3-216,-2-3 1,0 2 121,1 2 1,-1 0-142,1 0 1,-1 0 62,1 0 1,-1 0-118,0 0 0,0 2 15,-4 2 1,2-2-192,-5 6 37,0-1 0,-4 5 140,0-1 0,0-3-75,0-1 1,-4 1 54,0 3 0,-5-3-61,2 0 1,-4-5 88,0 5 0,3-5-13,1 0 45,-1 4 0,-2-5 213,2 6-8,3-6 1,4 3 108,-3-5 151,3 0-176,-4 0-180,5 6-51,5-5 1,1 8-123,6-5 1,-1 1 92,1-2 1,-1-1-28,0 1 0,2 3-124,2-3 0,-1 6 71,5-1 1,-5-2-24,1 2 1,-3-1 54,-4 5 1,0 3-5,-4 0 0,0 2-4,-4-2 1,-9-1 3,-2 5 1,-8-4-111,0 4 0,-3-3 111,-1 3 0,2-5-208,2 1 0,-3-3 51,3 0 1,-1-1-46,1 1 0,-2-5 67,6 1 0,0-6-331,4 2-263,-1-2-432,6-2-416,1 0 1211,15-6 0,1 0 378,8-5 0,3-1 0,-4 1 0</inkml:trace>
  <inkml:trace contextRef="#ctx0" brushRef="#br0" timeOffset="168">14325 10458 8151,'0'-11'416,"0"-1"1,0 5 1024,0-1-955,0 6 0,-1-2-190,-3 8 1,2-1-232,-6 9 1,4-3 147,-3 6 0,3 3-102,-4 1 1,6-2 84,-2 2 0,3-1-285,1 1 0,0 2-99,0-6 1,1 4-106,3-4 1,3 0-73,8-3 1,-1-5 123,5 1 1,0-6 61,4 2 1,0-2 42,0-2 0,4 0 19,-1 0 1,1-6-47,-4-1-4,0-3 298,5-7-236,-4 5 118,4-5 1,-3 1 193,-2-4-74,2 4 57,-12-11 1,2 8 51,-7-7-210,-3 2 175,-5 1 0,-7 0-30,-4 0 0,-11 5-103,-8 3 1,-7 7 23,-1 5 1,-2 1-177,5 2 1,-5 5 87,5 3-1498,-1 7 1036,6 3 452,-3 5 0,13 4 0,-3-1 0,2 0 0,-1-2 0</inkml:trace>
  <inkml:trace contextRef="#ctx0" brushRef="#br0" timeOffset="169">15219 9821 8370,'-2'-10'662,"-1"2"32,1-2-470,-3 3 137,5-4-196,5 0 1,0-1-151,3 1 1,2 3 138,-2 1 1,6-1-120,1-4 0,4 5 153,-4-1 12,1 6-121,0-8 1,1 8 73,2-2-70,-3 3 1,-1 2-88,1 3-29,-1-2 1,-4 9 61,1 0 0,-5 1-151,1 3 0,-2-1 87,2 1 1,2-2-186,-2 2 0,0 2-145,0-2 62,2 0 277,-3-9 1,4 5-19,0-4-10,-4-2 0,3 2 126,-3-4-162,-1-1 109,4 3-1,-4-5 1,4-1 8,-2-3 1,2 1-3,-2-4 1,-2 0 268,2 0-275,-6-4 18,8 5 1,-7-9 35,4 0-56,1-1-9,3 5 0,-3 0 14,0-1 1,-5 5-301,5-1-501,-5 5-18,2-2-429,-5 5-46,0 0 1272,0 5 0,0 7 0,0 6 0</inkml:trace>
  <inkml:trace contextRef="#ctx0" brushRef="#br0" timeOffset="170">15287 10152 8116,'-5'-8'-624,"-2"1"821,2-1-29,-1 2 99,1-4 0,4 3 228,-3-4 1,3-1-203,1 1 1,0 3-22,0 1 0,0 3 80,0-4 0,5 6-133,1-3-177,6 5 26,-1 0 1,-1 5-111,-2 2 0,2 0 68,-2 0 0,3 1-182,4 3 1,-1 0 82,5-4 1,0 3-64,4-2 1,4-2 56,0 2 0,-5-2 18,-2 2 1,-7 1-71,3-6 115,-4 6 0,0-6-27,-1 5 224,-4-6-192,3 8 1,-9-7 31,3 4 1,-3-3-27,-1 4 24,0-6-6,5 8 0,-2-8-5,4 2 0,1 1-3,3-2 0,-3 1 12,0-4-17,4 0-2,1-5 0,3 3 257,-4-6-245,-1 0-44,6-3 1,-8 1 1,2 2 1,-6-2-237,3 2 1,-6 2-399,2-2 0,-4 2-533,-4-1 1199,3 1 0,-9 1 0,4-1 0</inkml:trace>
  <inkml:trace contextRef="#ctx0" brushRef="#br0" timeOffset="171">16190 9889 8184,'-12'-6'229,"6"-4"1,-1 7 30,4-4 0,0 3 471,-5-4-320,6 6-99,-8-3 1,7 5-8,-4 0 1,0 5-86,0 2 1,-3 3-16,2 2 1,-1 4 10,1 3 1,-2 7-89,3 0 1,0 6-158,0-1 35,4-4 59,-2 6 0,5-8-416,0 1 240,5-2 0,1-1-489,6 0 437,4-5 0,-2-2-52,5-4 0,2-2 129,5-3 0,4-1-28,4-6 0,0-2-47,0-2 1,1-6 98,-1-5 0,-1-4 152,-3 4 0,-3-6 244,-8 2-189,-3-2 0,-5-3 14,-4-3 0,2 2-129,-5-6-10,-5 1 1,-7-3 9,-7 2 1,-4 0-136,-8 4 1,-2 2-271,-5 6 1,-4 2-345,0 6 0,1 4 269,6 4 0,1 1-590,7 2 525,-2 5 515,17 2 0,-7 4 0,8 1 0</inkml:trace>
  <inkml:trace contextRef="#ctx0" brushRef="#br0" timeOffset="172">16601 10289 12931,'0'6'-948,"0"-1"0,0-5 0,0 0 1</inkml:trace>
  <inkml:trace contextRef="#ctx0" brushRef="#br0" timeOffset="173">17023 9786 8083,'0'-7'-54,"0"-1"-44,0 6 649,0-3-15,0 5-209,0 5 0,0 2 208,0 8 1,2-1-199,1 5 0,-1 2-72,1 5 1,-1 0-161,-2 4-58,5 1 129,-4 3 0,4-1-296,-5-3 115,0-2-85,5 0 1,-4-7-74,3 1 1,-1-6 61,1-1 1,-3-2-143,3-2 26,-3 0 0,-1-3-691,0 0-137,5-6-518,-4 3 1563,4-5 0,0-5 0,2-1 0</inkml:trace>
  <inkml:trace contextRef="#ctx0" brushRef="#br0" timeOffset="174">17229 9844 8102,'0'-7'-1169,"0"-3"1241,5 4 0,1-6 635,6 1-304,-1 4-163,1-3 0,-5 5 249,1-2-76,-1 2-186,5-1 1,-5 5 300,1-3-363,0-2 1,3 5 25,0-3 1,1 3-65,-1 1 1,5 0-131,-1 0 1,0 4 112,-4-1 0,1 2-149,-1-1 1,1 1-154,-1 3 118,-5 2 1,3-4-115,-5 6 1,0-1 62,-4 1 100,0-1 0,0 4-18,0 1 0,-5-1 83,-3-4 1,-3-1 4,-4-2 1,1 2 194,-5-2-220,5 2-6,-8-4 0,9 3 344,-2-5-146,2 5-33,2-8 0,3 8 57,1-5 0,4 1-39,-1-1 51,-2-3-181,5 4 0,1-4-127,7 3 1,4-3 119,0 3 0,2-3-131,2-1 1,3 2 117,5 1-28,-6-1-8,5 3 0,-9-1-12,2-1 0,1 6 33,0-1 1,-1 2 10,-4 2 1,-1-1-45,-2 0-1,2 1 1,-2-1 1,-2 2-181,2 2-28,-6-2 216,3 3 1,-5-4-128,0-1 0,-1 2 52,-3 2 1,-3-2-125,-9 2 1,2-2 137,-5-2 1,2-1-12,-2-2 0,-3 2-53,3-2 0,-3-3-6,0-1 0,4 1-627,3-2 411,2 1 1,1-4-549,1 0 554,5-5 0,2 3-1211,8-6 878,2 0 667,5-3 0,6 0 0,1-1 0</inkml:trace>
  <inkml:trace contextRef="#ctx0" brushRef="#br0" timeOffset="175">17754 9844 7799,'-6'-8'-181,"2"0"0,3 4 130,1-3 172,0 4 1,0-7 242,0 3 1,0 0 277,0 0-319,5 4-124,-4-7 1,9 7 196,-2-4-230,-3 4 149,5-2-110,-4 0 0,6 4-69,-1-3 1,1 1 126,-1 0-150,1 1 1,-1-3-19,0 5 1,-3 2-209,0 1 81,-6-1 31,8 8 0,-7-8-125,4 6 65,-4-6-158,2 9 75,0-5 1,-2 5 131,4 1 0,-4-5 9,1 1 38,-3 0 0,-1 3 12,0 1 1,-1-5 41,-3 1-71,-2-6 11,-1 8 187,-3-3 3,9 4-201,-4-4 0,1-1 60,0-2-73,0-3 1,6 5-25,1-2 15,-1-3 1,8 8-9,-3-5 1,0 1 131,0-1-114,-4-3 0,7 9 0,-4-3 168,6 4 0,-6 1-153,4-1 1,-3 0 17,4 1 1,0-1-34,1 1 1,-1-2-93,1-3 1,-1 4 56,1-4 0,-2 3-21,-3 2 1,2-1-66,-5 1 98,5-1 1,-8 0 4,3 1-30,-8-1 80,-2 1 0,-7-1-1,-2 1 0,1-1 46,-5 0 0,-1 1 163,-7-1 1,2-3-116,-6-1 1,2 0 68,-2 0 1,0-1-1212,4-6 489,6 0 141,-1 0 381,14 0 0,-7 0 0,9 0 0</inkml:trace>
  <inkml:trace contextRef="#ctx0" brushRef="#br0" timeOffset="176">8518 14287 8283,'-7'-6'1063,"-3"1"-625,4 5-188,-1 0 1,-1 5-84,4 2 0,0 5 75,4 3 1,0 4-244,0 8 1,0 3 3,0 8 1,0 0 3,0 8 0,0-7 105,0 7 0,0-3-170,0 3 1,0-6 125,0-2 0,0-2 6,0-2 1,0-1 64,0-2 0,0 0-58,0-4 1,0 2 65,0-6 0,0 1-103,0-9 1,-4 1 145,0-5-97,1 1 1,1-6 75,-1-2 150,1-3 2,-3-1-238,5 0 19,0-5 0,1 0-203,3-3 0,-1-1 48,4 5 1,-3-3-202,4 3 1,-1-1 71,5 1 1,4 3-13,3-3 1,4-1 89,4 1 0,2-3-123,5 3 0,1-1-127,-1 1 0,-4 1 76,1-4 0,-6 4-88,2-1 1,-4-1 66,-4 2 0,-3-5-909,-4 4 100,-1-5 1108,-5 3 0,-1-6 0,-5 1 0</inkml:trace>
  <inkml:trace contextRef="#ctx0" brushRef="#br0" timeOffset="177">8483 14778 8269,'-5'-11'838,"4"-1"1,-4 5-21,5-1-484,5 6 1,1-4-121,6 6 1,4-1 54,3-3 1,4 3-234,4-3 1,6 3 4,5 1 1,0-1 10,-4-3 1,-5 3-148,-2-3 0,-3 3-555,-1 1 0,-1-4-364,-3 0 82,-3 0 0,-10 3 932,-2-3 0,-2 3 0,-2-4 0</inkml:trace>
  <inkml:trace contextRef="#ctx0" brushRef="#br0" timeOffset="178">8518 14333 8350,'1'-12'0,"3"1"0,3 1 502,9 2 0,5-1-25,6 5 1,5-1-534,-2 2 0,3 1-39,1-2 0,1-1-71,-1 2 1,-4-1 95,1 4 0,-6 0-376,2 0 446,-3 0 0,-1 0 0,0 0 0</inkml:trace>
  <inkml:trace contextRef="#ctx0" brushRef="#br0" timeOffset="179">9260 13727 8149,'-11'-5'-498,"-1"4"1207,6-4-430,1 5 1,4 5 36,-3 3 1,2 3-75,-1 4 1,1-1-71,2 5 1,4-2-3,0 6 0,4-2 21,-5 10 1,6 4 33,-1 7 1,-3 3 3,-1 0 0,1 2 10,-1 3 0,-1-6-43,-3 6 0,-5-5-1562,-2 9 1326,-3-1 1,-2 6 0,1 1-185,-1 0 1,1-6-46,0 3 0,-1-1 131,1-6 0,3 1 7,0-2 1,5 2-62,-5 2 1,5-7 269,0-8 1,1-4-95,2-3 1,0-5 245,0-7 0,0 2-35,0-6 0,0-4 494,0-3 0,-1-1-574,-3 5 1,3-5 606,-3 1-581,3-5-251,-4 7-74,4-9 129,-4 4-506,5 0 36,0-4 404,0 5 0,3-12 71,1-1 15,5 2 0,-3-4 9,6 5 1,-1 0 152,1 4 0,-1-4-84,1 1 1,0-1 34,3 4 1,-1-1-108,5-3 1,-3 2-16,3-1 1,-5 1-140,1 2 0,-2 0-279,-2 0 1,-3 0 133,-1 0 1,-3 0-472,4 0 799,-6 0 0,3 0 0,-5 0 0</inkml:trace>
  <inkml:trace contextRef="#ctx0" brushRef="#br0" timeOffset="180">9317 13785 8042,'0'-18'-8,"0"1"347,0 6-16,0 5-250,0-5 356,0 10-182,0-4 0,5 1-116,3 0-145,-3 1 172,10 3 0,-7 0-39,7 0-58,3 0-73,0 0 0,1 0-192,0 0 1,-4 0-154,4 0 0,-5 0-957,1 0 1314,-2 0 0,-2 5 0,1 1 0</inkml:trace>
  <inkml:trace contextRef="#ctx0" brushRef="#br0" timeOffset="181">10082 13613 8210,'-11'-20'253,"0"5"498,4 5-359,2 10-274,0 0 0,0 5 157,-3 2 1,3 5 267,5 3 1,0 3-328,0 4 0,0 1 10,0 0 0,0 4-71,0-1 0,0 5-39,0-4 1,0-1-162,0-3 0,0 4 96,0-1 1,0-3-214,0-4 1,2-1-260,1 1 1,-1 1-1441,1-4-824,-1-1 2685,3-4 0,-4 1 0,4-1 0</inkml:trace>
  <inkml:trace contextRef="#ctx0" brushRef="#br0" timeOffset="182">9740 14264 8121,'-12'-5'490,"6"4"-57,1-4 127,5 5-121,0 0-85,10 0 0,-1 0-163,10 0 0,5 4 23,7-1 1,2 1-281,1-4 1,1 0-15,3 0 1,8-1-41,7-3 0,3 3-153,1-3 1,-5-1 59,-2 1 1,-8-3 2,-4 3 0,-8 0-109,-3 4 0,-4 0-65,-4 0 0,-3 1-313,-4 3 1,-6-1 696,-2 4 0,2 1 0,0 3 0</inkml:trace>
  <inkml:trace contextRef="#ctx0" brushRef="#br0" timeOffset="183">9820 14515 8077,'-5'-10'-426,"-3"3"760,3-3 621,0 8 250,5-3-748,0 5 0,0 5-173,0 3 0,1 7-93,3 4 1,2 3 28,6 1 1,-1 3-52,1 1 1,-1 1-131,0-2 1,-1-1 95,-2 1 0,1 0-269,-5 0 1,1-2-152,-1 3 1,-2-4 185,6-4 1,-4 2-286,3-2 1,-3-2 89,4-2 1,-5-2-482,5-2-234,-5-4-684,7-2 907,-4-5 786,0-5 0,5-2 0,-5-4 0</inkml:trace>
  <inkml:trace contextRef="#ctx0" brushRef="#br0" timeOffset="184">10265 14447 8140,'-5'-11'0,"4"-1"0,-4 6 1688,5 1-1086,-5 15 0,2 3-281,-5 9 1,1 2-147,-5 3 0,1 2-101,0 6 1,-2-1 118,-2 0 1,1 0-96,-5 1 1,0-1-67,-4 0 0,4-3-158,0-1 0,5-1-308,-1 2 1,2-3 215,1-6 0,2-2-779,3-1 530,2-11-485,5 8-628,0-15 937,0 4 643,5-5 0,6-10 0,7-3 0</inkml:trace>
  <inkml:trace contextRef="#ctx0" brushRef="#br0" timeOffset="185">10722 13727 8094,'-10'-19'-33,"2"0"0,-1 9 0,5-1 0,1 6 152,3-3 1,3 4 214,1-3 0,1 3-10,-1-4 1,0 4-133,7-3 0,-2 3-47,6-4 1,3 5-39,1-5 1,2 4-101,-2-3 0,1 4 85,-5-1 1,4 3 98,-4 1-58,1 0 1,-5 4-32,0 0 0,-3 4-105,0 0 116,-6-3-41,3 5 0,-1-2 7,0 7 16,0-2-46,-4 8 1,0-3 22,0 5 0,0 5-14,0 2 1,-2 7-8,-1 1 1,0 10-110,-4 2 1,3 5-211,-4 2 0,2 0 448,-2 0-1517,-2 0 1364,4 0 1,-2 5-5,4-29 1,0-1 0,-2 30-158,-2-1 1,0-8 129,4-3 0,0-3-24,4-2 1,0 0-3,0-3 0,0 2 287,0-2 1,1-1-77,3 1 1,-1-6 110,4 2 1,-4-2-84,1-2 0,1-1 283,-2-2 0,1 0-351,-4-4 0,4 1 699,0-1 0,0-3-777,-4 2 1,0-5 49,0-2 0,0-5-409,0 1 1,-2-6 165,-1-2 0,-4-4-3,-4 1 1,-2-4 100,-2-4 0,-3-4-311,-5-7 1,-5 2-78,-2-2 1,-1-1-33,-3 0 1,8 0-111,-5 1 1,11 2-300,5-2 0,7 2 861,4 2 0,3-1 0,1 1 0</inkml:trace>
  <inkml:trace contextRef="#ctx0" brushRef="#br0" timeOffset="186">12275 14630 8044,'0'-12'-29,"0"1"138,5-1 0,2 5 1,4-1 0,-3 4 112,-1-3 0,1 4 189,3-1 1,1 3-228,-1 1 0,4 0-45,1 0 1,5 0-111,2 0 0,6 0 147,9 0 1,3 0-200,5 0 0,4 0 2,4 0 1,0 0-135,-1 0 1,-2-5 184,-5-3 1,1-2-146,2-1 0,-7 3 55,0 1 0,-10 4-161,-6-1 1,-3 3-301,-4 1 352,-2 0 1,-7 5-946,-2 3 1114,-3-3 0,-15 10 0,-3-2 0</inkml:trace>
  <inkml:trace contextRef="#ctx0" brushRef="#br0" timeOffset="187">12435 14824 8311,'-11'0'0,"4"0"901,2 0-498,5 0 1,5 0 240,3 0 1,7 0-385,4 0 1,4 0-3,4 0 0,2-1-153,5-3 1,0 1 175,1-4 0,0 0-283,3 0 0,-2-4 92,2 4 0,-6 1-41,-2-2 1,-5 5-103,2 0 0,-3-2-146,-1 1 1,-4 0-629,0 4 0,-5 0 417,1 0 1,-2 0-1309,-2 0 1718,-4 0 0,3 5 0,-4 1 0</inkml:trace>
  <inkml:trace contextRef="#ctx0" brushRef="#br0" timeOffset="188">13029 14230 8227,'-11'-11'0,"3"3"283,0 0-283,6 6 518,-3-3-320,5 5 0,0 5 472,0 2 1,0 4-185,0 0 1,0 2-67,0 2 1,-2 3-185,-1 4 0,-4 3 17,-4 1 1,-1 0-38,1 4 0,-2 1-108,-2 3 1,2 0-205,-2 0 0,-1 1 126,0-1 1,1 0-230,4 0 1,-4 1 81,-1-1 0,1 0-44,4 0 1,-1 1 82,1-1 1,-1 0 56,1 0 1,0-3 42,-1-1 1,2-4-23,2 0 0,-1-5-26,6-2 0,-5-5 42,4 1-259,0-2 0,4-6-509,0 1-311,0-6 736,0 3 0,0-20 1,0-4-1</inkml:trace>
  <inkml:trace contextRef="#ctx0" brushRef="#br0" timeOffset="189">14685 13659 8013,'-5'-12'-302,"4"6"596,-4 1-1,5 5 158,0 0 77,0 5 0,0 1-179,0 6 0,0 4-102,0 3 0,0 3-62,0 1 1,0 1-3,0 3 0,-4-3-151,0 2 172,-5-2-21,8 4 0,-6-3-275,4 1 33,1-2-155,-3-1 0,5 0-171,0 0 1,0-2-177,0-2 0,2 2-1209,1-6 1770,-1 0 0,8 2 0,-4 0 0</inkml:trace>
  <inkml:trace contextRef="#ctx0" brushRef="#br0" timeOffset="190">13863 14550 8280,'0'-7'-1204,"5"2"1298,2 5 1,3 0-23,2 0 0,1 0 447,2 0 0,4 0-37,8 0 0,3-3-166,8-1 1,3-1-109,4 1 0,2 1 2,3-4 0,-6 3-213,6-4 1,2 1 81,-21 1 0,2 0 0,2 2 0,0 1-207,5-1 1,0 0-1,0 2 1,-1 0 236,-1-1 0,0-1 0,0 0 0,0 0-337,0-2 1,0 1 0,0 0-1,0 2 195,4-1 1,0 0 0,-2 1 0,-1 0-3,-3-1 1,0 0-1,0-1 1,-1 0-181,26-2 1,-26 3-1,0 1 144,-1-1 0,0 1 1,2 1-1,0 0 33,-2-2 0,0 0 0,29 0-95,-2-3 1,-3 3-69,-5-4 0,1 6 97,-4-2 1,2 3-94,-6 1 0,-1 0 72,-10 0 0,0 0 282,-8 0 1,-1 0-366,-3 0 1,-5 0 242,-3 0 0,-6 1-341,-1 3 470,-6-3 0,3 9 0,-5-3 1</inkml:trace>
  <inkml:trace contextRef="#ctx0" brushRef="#br0" timeOffset="191">14045 14858 8176,'0'-6'-479,"0"-1"1367,0 4-185,0 1-173,0-3 0,0 7-217,0 1 1,0 5-52,0 7 1,0 0-127,0 8 0,0-1 62,0 8 0,0-1-266,0 2 1,0 2 73,0-3 1,0 2-13,0-1 0,0 0 19,0-4 1,0 0-129,0-5 1,2 1 31,1 0 1,0-1-34,5-3 1,-5 1-96,5-5 1,-4 4 57,3-4 0,-4 1-533,1-5 0,-2-1-380,2-2-249,-3 2 1315,4-9 0,-5 9 0,0-3 0</inkml:trace>
  <inkml:trace contextRef="#ctx0" brushRef="#br0" timeOffset="192">14034 15463 8091,'-11'0'0,"4"-1"-96,3-3 647,3 3-23,1-4 1,1 5-283,3 0 0,6 0-60,6 0 1,4-4-31,-1 0 1,8-5-4,3 2 0,-1 1 69,2-2 0,-1 0-13,4-3 0,-3 1-24,-1 2 1,-4-2-15,0 2 1,-2 3-26,-1 1 0,0-1-45,0 2 0,-1-1-144,-3 4 0,2 0-172,-2 0 1,-2-4-422,-2 0 0,-6 0-556,-2 4 523,-4 0-1086,2 0 1755,-5 0 0,-10-5 0,-3-1 0</inkml:trace>
  <inkml:trace contextRef="#ctx0" brushRef="#br0" timeOffset="193">14102 15087 8130,'-5'-12'577,"4"6"1,-4-1 159,5 4-320,0 1 1,5-3-264,3 5 0,7 0 115,4 0 1,3 0-180,0 0 1,5 0 99,0 0 0,3 0-75,-3 0 1,-1-4-168,-3 1 1,0-6-297,0 1 1,-5 2-5,-3-2 1,-2 2-383,-2-2 0,1-2 266,-1 2 1,-5 2-330,-2-1 0,-4 0 797,-4 0 0,-2-9 0,-5 4 0</inkml:trace>
  <inkml:trace contextRef="#ctx0" brushRef="#br0" timeOffset="194">14023 14801 8372,'-7'-11'860,"2"-1"-424,5 1 0,5 1-16,3 2 1,7 2-157,4 2 0,4 3-127,4-3 1,6-1-37,5 1 0,1-1-279,-1 1 0,-6 3 177,2-3 1,-7 3-174,-1 1 0,-5 0-182,-2 0 0,-5 0-1388,1 0 1744,-2 0 0,-2-5 0,0-2 0</inkml:trace>
  <inkml:trace contextRef="#ctx0" brushRef="#br0" timeOffset="195">14822 14641 8139,'-5'-6'343,"4"1"0,-4 6-20,5 3 0,-2 2 38,-1 6 1,1 3 56,-2 0 0,3 9-209,1-1 1,0 4-147,0-1 0,0 5 74,0 7 1,0-1 50,0 4 0,0 1-176,0 4 1,0-2 107,0-2 1,0 0-107,0-8 0,-1 3 48,-3-6 0,2-3-115,-6-2 0,5-3 93,0-4 0,-2 3-129,1-3 0,-1-3 109,1-1 1,3-2-99,-3-1 0,1-2-30,-1-3 115,3 3 0,-4-7-204,5 5 191,5-6 0,-2 3-4,4-5 0,-3-1 81,4-3 1,-6 2 138,2-6 1,1 4-91,-1-3 0,0 3 102,-4-4 1,4 4-195,-1-3 1,2 4 71,-1-1 1,-1 3-248,4 1 0,-3 0-101,4 0 1,-1-1-115,5-3 0,3 3 59,0-3 0,6 3-110,-2 1 1,2 0-38,2 0 0,0-4-115,0 0 0,-5 0-912,-3 4 1477,-3 0 0,0-5 0,-1-1 0</inkml:trace>
  <inkml:trace contextRef="#ctx0" brushRef="#br0" timeOffset="196">14833 14641 8196,'0'-23'41,"-5"5"578,4 2-135,-4 5 33,5 4 1,1 2-66,3 5 1,2 0-444,6 0 1,-1 0 21,1 0 0,4 0 39,3 0 0,4 4-44,4 0 1,-3 0-250,2-4 0,2 3-104,-1 1 0,-2 0-1154,-6-4 1481,3 0 0,-4 0 0,5 0 0</inkml:trace>
  <inkml:trace contextRef="#ctx0" brushRef="#br0" timeOffset="197">15267 14778 8193,'-6'-5'132,"1"4"1286,5-4-888,0 5 0,0 5-90,0 2 0,4 4-223,0 0 1,4 4-88,0 0 0,2 10 63,2-3 1,-1 5-93,1 0 1,-5 1-7,1 2 0,-1-1-248,5-2 0,-1-3-76,1 3 0,-1-4 74,0-4 1,-3 1-142,0-5 1,-4 2-617,3-2-385,-4-3-82,7 5 1379,-9-6 0,4-4 0,-5-2 0</inkml:trace>
  <inkml:trace contextRef="#ctx0" brushRef="#br0" timeOffset="198">15713 14732 8221,'0'-17'429,"0"0"69,0 11 258,0 1-228,0 5-257,0 10 1,0-1-80,0 10 1,-5 0-145,-3 4 0,-2 3 138,-1 1 1,-2 9-75,-2-2 0,-3 4-60,-5 0 1,0-3 69,0 4 0,4-4-140,0-1 1,2-4 67,-3-4 1,0-3-543,5-4 1,4-2-600,3-6-657,0 0 1748,2-4 0,1 3 0,5-4 0</inkml:trace>
  <inkml:trace contextRef="#ctx0" brushRef="#br0" timeOffset="199">15816 14595 8163,'1'-6'-581,"3"2"1,-2 3-205,6 1 1125,-1 0 1,5 1-118,-1 3 0,2-3 90,2 3 1,-1-1-62,5 0 1,0-1-122,4 2 0,-1-3 24,-3-1 0,2 0 25,-2 0 0,-1 0 14,1 0 1,-5 0-28,1 0 0,-2-1-128,-2-3 1,1 2 131,-1-1-174,1 1 83,-1 2 0,-3 0-160,-1 0 130,-4 0-27,2 0 1,-5 5 170,0 3 1,0 2-92,0 2 1,0 0 160,0 4 1,0 1-75,0 6 0,0 1-44,0 3 1,-4-3 7,0 3 1,-3 2-11,3 1 1,-5 3-12,1 2 1,2-1-7,-2 0 1,2 4-29,-2 0 0,2 0 30,2-3 1,3-5 183,-3 1 1,3-1-38,1 4 0,5-3-29,3-1 0,-2-4-100,2 0 0,-5-2-97,5-1 1,-5-5 71,0-3 0,-1-2-129,-2-2 0,0-3-76,0-1 0,-2-4 119,-1 1 1,-4-3-108,-4-1 0,-1 0 43,1 0 0,0 0-33,-1 0 0,-1-4 16,-2 0 0,3-3-109,-4 3 1,2 0 44,-1 4 1,2 0-190,-2 0 0,-1 0 64,0 0 0,-3 0 96,4 0 0,0 0-37,4 0 0,-5 2 35,1 1 1,0-1-239,3 1 1,-3-1-240,0-2 0,0 0-275,3 0 1,-3 0 891,0 0 0,-5-5 0,2-2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8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2398 12232 8155,'-19'-2'-671,"0"-1"461,5 1 0,2-3 820,4 5 13,6 0 286,-9-5-447,10-1-262,-4-6 1,10 6 35,3 2 0,-2 3-23,2 1 0,-1 0 26,5 0 0,-2 9-37,-3 2 0,4 5-3,-4-1 1,3 4-85,2 8-167,-1-3 206,1 9 1,-1-4-205,0 5 59,1 0-56,-1 6 0,2-2-41,2 7 1,3-5-1,5 5 1,1-6 45,3-1 1,1-4 77,2-4 0,2 1-12,-6-8 1,5 1 93,-5-9-82,1 0-5,-4-3 1,-5-1-88,-3 0 91,-2-4 1,-2 2-569,0-6 366,1 1 0,-4-4-1401,-1 0 809,-4 5 340,2-3 0,-7 3 419,-1-5 0,-4-5 0,-4-2 0</inkml:trace>
  <inkml:trace contextRef="#ctx0" brushRef="#br0" timeOffset="1">2889 12300 8074,'-11'-11'92,"0"-1"1,4 5 442,3-1-265,3 6 1,-3-2-1,1 8 1,-1-2-73,4 6 0,-4 3 15,0 4 0,-3 6-200,3-2 34,-5 2 33,-3 2 0,-5 4 78,-6 0-61,-5 9 1,-1-5-89,-6 7-116,1 2 1,0 0 161,0 2 0,5-3 0,2-5-77,3 1-15,1-6 1,4-1-169,0-6 0,5 1-647,-1 0 599,2-5 0,3 2-223,2-5 0,-1 1-271,6-5 1,-1 1 746,4-1 0,0 0 0,0 1 0</inkml:trace>
  <inkml:trace contextRef="#ctx0" brushRef="#br0" timeOffset="2">3312 12574 8141,'5'-11'0,"1"3"-515,6 1 228,-1 4 293,1-7 0,0 7 390,4-4 0,-4 4-125,4 0 1,0-4 161,-1 0 1,6 0-250,-2 0 1,6 3-33,2-4 0,3 4-106,-3-3-82,4 4 2,-6-7 0,3 9-178,-6-3 0,1 1-67,0 0 0,-4 1-395,0-1 1,-5 1 673,1 2 0,-2 0 0,-2 0 0</inkml:trace>
  <inkml:trace contextRef="#ctx0" brushRef="#br0" timeOffset="3">3461 12803 8112,'5'-12'424,"2"6"172,8 2 0,3-2-149,5-2 1,0 2-9,0-2 0,3 2-205,1-2 1,3-2-41,-3 3 0,4 0-1150,-5 0 497,1 4 110,-4-2 1,-6 5 348,-1 0 0,1 5 0,1 1 0</inkml:trace>
  <inkml:trace contextRef="#ctx0" brushRef="#br0" timeOffset="4">4865 12357 8173,'-5'-6'-753,"4"-4"963,-4 4 74,5-6 1,0 4 149,0 1-258,0 4-23,0-7 0,0 8-68,0-6-46,0 6 1,1-4 0,3 6 0,-3-1 189,3-3-174,-3 3 214,-1-4-104,0 5-95,0-5 0,-1 4 94,-3-3-127,3 3 1,-5-3-242,2 0 163,3 0-306,-5 4 132,1 0-430,4-5-75,-4 4 165,5-4 1,5 5-518,3 0 1072,2 0 0,1 0 0,1 0 0</inkml:trace>
  <inkml:trace contextRef="#ctx0" brushRef="#br0" timeOffset="5">4865 12232 8202,'0'-12'0,"0"5"0,0-1 0,0 4-18,0-3 1,0 3 179,0-4 1,0 4 253,0-3 1,0 3 151,0-4-180,0 6-117,0-3-63,0 5-18,0 5 0,0 1-99,0 6 1,-1 4 62,-3 3 1,3 4 14,-3 4 1,3 2-89,1 5 0,0 2-131,0 2 0,0-1-54,0 4 59,0-4 1,0 6-41,0-5 1,4 0-159,-1-3 1,3-6-219,-3-2 1,-1-5 189,1-3 0,0 2-279,1-6 308,-3 0 0,4-7-234,-5-1 0,0-3 476,0 4 0,5-6 0,2 3 0</inkml:trace>
  <inkml:trace contextRef="#ctx0" brushRef="#br0" timeOffset="6">5516 12380 8263,'0'-18'-546,"0"6"382,0 4 0,0 4 437,0-3 0,0 3 20,0-4 1,-1 6 390,-3-2-402,3 3 0,-9-3-23,2 0 0,-3 0-69,-4 4 0,-2 2-149,-2 1 0,-6 4 75,2 4 1,-8 2 9,1 2 0,-3-2 14,-1 2 0,1 1-7,2 0 1,8-1 137,8-4-179,2 1 4,7-1 1,1-3-181,5-1 63,10 1 0,4 2-54,13-2 23,2 2 0,4-9 85,-3 3 1,3-1-131,-2 0 0,-2-1 78,1 1 1,-4 0-20,0 1 0,2-3 94,-1 3-54,0 2 8,-4-5 1,-2 10-20,-2-4 24,-2-2 0,-7 5-24,-3-2 0,-2 6 21,-5 1 0,0 2 8,0-2-9,-5-2 0,-5 8-54,-5-2 1,-9 2-121,1-2 0,-2 1-148,2-5 141,0 0 1,1-1-107,3-2 116,3 2 1,4-9-485,1 2-683,5-2 689,1-5 638,5 0 0,5-5 0,1-1 0</inkml:trace>
  <inkml:trace contextRef="#ctx0" brushRef="#br0" timeOffset="7">5870 12357 8134,'-7'-10'443,"-1"3"-111,6 2-82,-4 5 0,6 1 284,0 3 1,0 6-169,0 5 0,0 5 154,0-1 0,0 7-514,0 0-26,0 6 61,0-3 0,4 6-502,0-1 278,5-5 58,-8 4 0,8-9-100,-5 3 0,4-8-388,-5-4-648,6-2 205,-7-7 1056,3-1 0,-5-5 0,0 0 0</inkml:trace>
  <inkml:trace contextRef="#ctx0" brushRef="#br0" timeOffset="8">5573 12369 8285,'13'-14'300,"2"2"1,6-2 487,9 7 0,1 0-366,7 0 1,-2 3-302,2-4 0,-2 6 5,2-2 1,1-1-171,-1 1 0,6 0-1847,-3 4 1623,4 0 0,-4 6 1,-2 0-1</inkml:trace>
  <inkml:trace contextRef="#ctx0" brushRef="#br0" timeOffset="9">6841 12232 8112,'-1'-8'760,"-3"1"-170,3 4-424,-4-2 0,5 10 398,0 3-386,0 2 1,0 6 13,0 3 1,3 4 14,1 4 1,0-2-42,-4 6 1,4-5-146,0 5 0,3-2 44,-3 1 1,0 2-191,-4-5 0,4 3-573,0-3 515,-1-1 1,-3-3-173,0 0 1,0-5 138,0-3 0,-1-2-614,-3-2 1,2-4 829,-6-4 0,1 4 0,-5-1 0</inkml:trace>
  <inkml:trace contextRef="#ctx0" brushRef="#br0" timeOffset="10">6864 12277 8154,'0'-16'0,"0"3"34,0-2 1,0 2 54,0 2 1,0 3 682,0 1 1,1-1-270,3-3 0,2 3-217,6 0 1,4 2 94,3-2-342,8 3 0,6 2-145,5-1 0,0 1 61,-4 7 0,-1 4-190,-2 7 1,-5-1-345,-7 5 416,-2 0 1,-9 2-40,-1-1 1,-6 1-64,-1-2 1,-5 3 162,-6 1 0,-6-1-22,-2 1 1,-2 0 203,-2 0 0,1-5-92,3-3 1,3 1 395,5 0-216,4-1 0,-2-4 184,5 1-60,1-6-293,3 4 1,1-5 84,3 3-93,2-3 0,6-5-132,-1 0 0,5 0 105,3 0 0,-1-1-28,1-3 0,-4 1-24,5-4 1,-7 3-325,3-4 463,-4 6-95,0-3 0,-5 1 205,1 0 1,-4 0-86,3 4 242,-4 0 1,6 5-86,-5 3 0,3-2-35,-3 2 0,1 3-75,-1 5 1,-1-1-79,4-4 0,-3 4 142,4 1-342,-1-1 109,5-4 1,3 1-114,0-1 0,5-4 48,-1-4 0,4 2 8,4-1 1,1-1 93,2-7-51,3 3 1,-5-9 11,3 2 0,-2-4 23,-3-3 0,-1 1 4,1-5 1,-5 0-10,-2-4 1,-5 1 118,1-1 0,-6 0 161,-2 0 1,-4-1-112,1-3 1,-9 3-43,-7-3 1,-9 7-90,-10 1 0,-8 6-96,-7 2 0,-5 6-69,-6 9 1,6 2-91,6 6 1,5 3-1107,10 0 1353,7 10 0,0-9 0,8 6 0,2-1 0</inkml:trace>
  <inkml:trace contextRef="#ctx0" brushRef="#br0" timeOffset="11">8017 12380 8223,'-7'-4'0,"-1"1"-632,6-1 146,-3 4 575,5 0 0,-4-1 724,0-3-214,0 2 22,4-3-494,0 0 1,5 4-8,3-3 1,-2-1-57,2 1 1,-4 1-287,3 3 343,-4-6 48,2 5 14,-5-4-33,-5 5 1,-2 0 0,0 0 33,-1 0-110,6 0 176,-3 0-468,5 0 198,0-5 77,0 4 1,3-6 36,1 4 282,0 1-173,-4-8 273,0 9-178,0-4-84,0 5-79,0 5 1,0 1-15,0 6 1,0 0 69,0 4-177,0 1 72,5 6 0,-4 0-115,3 0 5,3 0 1,-6 0 20,3-1 1,-3 1-160,-1 0 1,4 4 88,-1-1 0,1 0 29,-4-7 1,0 2-93,0-2 0,0-2 52,0-2 0,-4-2 120,1-2-68,-1 1 0,4-5 374,0 1-237,0-6 39,0 9 100,0-10 0,1 4-172,3-5 1,2 0 9,6 0 1,0 0-91,4 0 65,6-5 1,4 2-17,4-4 0,-1-1-99,2-3 0,2-1-274,-3 1 1,3-1-97,2 1 128,-1-5 1,0 3-362,0-2 1,-4 6-14,-4 1 1,-3 6-334,-4-2 1,-6 2 1006,-6 2 0,-4 0 0,2 0 0</inkml:trace>
  <inkml:trace contextRef="#ctx0" brushRef="#br0" timeOffset="12">8691 12369 8120,'-6'-18'281,"2"3"0,4 3 701,4 5-210,-3-3-106,9 8-259,-8-8 0,3 9-191,0-4 1,-4 11 74,3 6 1,-2 0 5,2 7 1,-3 4 73,3 4 0,-2 5-188,-2-2 1,0 3-141,0 1 0,-6 1-265,-1-1 148,2 0 82,-5-5 1,8-1 10,-1-5-40,1-5-33,2 3 1,5-9-80,3-1 0,7-4 234,4-7 0,4 0-8,4 0 1,3-3-124,8-5 0,3 1-95,5-8 1,-1 2-1528,1 1 1192,-11 6 276,-2 1 1,-15 5-2761,-3 0 2944,-7 0 0,2 0 0,-3 0 0</inkml:trace>
  <inkml:trace contextRef="#ctx0" brushRef="#br0" timeOffset="13">2444 13705 8083,'-6'-11'-192,"2"-1"408,3 6 0,1 0 962,0 2-280,0 2-28,0-3-617,0 16-18,0-4-30,0 15 1,5-8-15,2 5-96,3 0 0,6 4-114,-1-1 0,1 0 68,0-3-139,-4 3 0,10-6-319,-3 3 0,1-1-63,-1-3 1,2-3-352,-6-1 0,4-1-358,-4-6 1181,5 5 0,-2-8 0,5 4 0</inkml:trace>
  <inkml:trace contextRef="#ctx0" brushRef="#br0" timeOffset="14">2958 13762 8131,'0'-18'130,"0"3"1,0 6 283,0 2 1,-1 4-218,-3-1 0,1 4-72,-4 4 0,-1 0-160,-3 7-56,-1-2 191,1 8 0,-2-1-98,-2 3-7,2 3 0,-7 2-677,5 3 465,0-3 0,3 4-188,1-6 1,-1 1-767,1 0 1171,5 0 0,-5-5 0,5-2 0</inkml:trace>
  <inkml:trace contextRef="#ctx0" brushRef="#br0" timeOffset="15">2787 14025 8131,'6'-8'135,"-2"1"1,-3 3 754,-1-4-444,0 6 1,-1-2 139,-3 8 1,-1 3 201,-3 8-313,-2 3-208,9 10 1,-8-2-222,5 4 16,0 0 1,4 1 60,0-1-53,0 1 1,0 2 40,0-3 1,2-1-169,2-2 0,-2-3-189,6 3 0,-5-4-343,5-4 0,-5 1-584,0-5 530,4 0 73,-6-3 570,4-1 0,0 1 0,2-1 0</inkml:trace>
  <inkml:trace contextRef="#ctx0" brushRef="#br0" timeOffset="16">3426 13991 8010,'-11'-23'1849,"4"5"-2786,2 7 505,10 0 1,-2 10 1626,5-3-535,-6 3-342,8 1 0,-3 0 95,4 0 1,2 4-289,2 0 1,3 3-136,5-3 0,-1 4-10,1-5 1,0 1-191,0-4 0,0 0-938,0 0 613,-6 0 347,5 0 1,-9 0 187,2 0 0,-2-5 0,-2-1 0</inkml:trace>
  <inkml:trace contextRef="#ctx0" brushRef="#br0" timeOffset="17">3392 14150 8485,'-5'2'735,"5"2"0,6-3-74,9 3 0,3-3-220,5-1 1,2 0-331,6 0 0,1-4-275,10 0 0,-2-5-215,2 2 1,-4-2-601,-7 1 0,-4-1 979,-4 6 0,0-1 0,0 4 0</inkml:trace>
  <inkml:trace contextRef="#ctx0" brushRef="#br0" timeOffset="18">4546 13808 8283,'0'-23'0,"1"5"-89,3 3 1,6 1-183,5-1 1,0 2 488,-3-2 1,0-2 427,4 2 1,-6 0 404,5 4-501,-5-1-206,1 6 1,0-3-69,-4 5 0,0 0-27,0 4 1,-3 5-17,4 3 1,-6 7-25,2 4 1,-3 7-124,-1 0 0,0 10 6,0-2 0,-5 3-250,-2-3 0,-5 4-314,-3 0 279,2 5-9,-8-2 0,7 1-69,-5 0-773,5-5 1003,-8 2 0,9-10-6,-2-2 0,6-3 55,2-1 1,4-6 78,-1-1-13,3-4 0,6-2 258,3-2 1,7-3 271,4-5-318,3 0-99,6 0 1,1-4 356,5 1 0,-4-5-547,1 4 1,-7-3-201,-1 3 1,-2 0 66,-5 4 0,-5-4-587,-3 0-596,-6 1-875,8 3 2194,-8 0 0,3 0 0</inkml:trace>
  <inkml:trace contextRef="#ctx0" brushRef="#br0" timeOffset="19">5185 13854 8317,'-11'-18'-225,"1"1"-387,2 6 526,-2 4-144,8 2 519,-3 5 694,5 0 0,5 9-430,3 3 1,2 7-184,2 0 1,-2 2 32,-3 2 1,2 4-223,-5-1 0,0 6-102,-4-1 1,-1-3-47,-3-2-148,-3-2 269,-4-1 1,1-5-43,2-3-211,-2-2 64,9-7-186,-9 4 0,7-8-58,-4 1-23,4-6 1,-2-8 167,5-4 0,-1-5 40,-3 1 0,3-6 173,-3-2-143,-3-5 14,6 8 0,-8-6 80,6 7-97,-1-3 126,4 9 1,0-1 382,0 3-345,0 2 1,1 5-20,3 1 0,0 4-67,7-1 1,-2 7-5,6 1 1,7 5-131,1-2 154,2 3-62,3 2 1,-3 0-108,6 4 1,-5-4 88,5 4 1,-2 0-25,1-1 0,2 1-33,-5-5 0,3 3-95,-3-3 0,3 3 179,-3-6 0,-5-2-13,-7 2 1,-3-6 413,0 2 39,-1-2-10,1-8-285,-6 0 0,-1-7 146,-5-2-92,0 2 1,0-8 4,0 2 0,0-3-9,0-1 1,0 1-248,0-1 0,0 0 140,0 0 0,-4-1-1327,1-3 614,-1 3 418,4 1 1,0 3-1433,0 5 802,0 5-335,0 5 53,0 5 1141,5 0 0,1 10 0,6 2 0</inkml:trace>
  <inkml:trace contextRef="#ctx0" brushRef="#br0" timeOffset="20">5847 13774 8098,'-3'-12'581,"-1"1"17,0 4-594,4 2 723,0 5-543,0 5 0,1 2 193,3 4 0,-3 6-201,3 2 0,-3 2-88,-1 2 0,4 4 12,0-1 0,0 2-241,-4-1 1,1-3-849,3 3 559,-3-3 61,4-1 1,-5-6-923,0-1 291,0-4 1000,0-5 0,5-2 0,2-5 0</inkml:trace>
  <inkml:trace contextRef="#ctx0" brushRef="#br0" timeOffset="21">5768 13739 8080,'-6'-11'0,"5"-1"0,-1 6 528,9 2 0,1-2-310,8 5 1,1-4 28,2 5 1,4 1-103,3 3 1,9 2-106,7 5 1,-2 1 7,2-1 1,-5 5-179,1-1 0,-6 5-19,-2-1 1,-10-1 74,-1 1 0,-6 0-105,-5 4 206,-3 0-19,-10-1 1,-7 1-20,-7 0 0,-9 4 6,-6-1 0,-5 5 6,-7-4 1,0 3-280,1-3 1,5-2-96,6-6 0,2 0 373,10-7 0,-5 4 0,12-8 0,2-1 0</inkml:trace>
  <inkml:trace contextRef="#ctx0" brushRef="#br0" timeOffset="22">6830 13568 8249,'-10'-11'-133,"2"-1"-317,3 6 1408,5-4-650,0 8 1,0-1 464,0 6-529,0 9 1,0 7-1,0 9-30,0 6 1,1 2-41,3 5 0,-2-4-131,6 1 1,-2 2 25,2-2 1,1-1-155,-5-7 0,3 2-715,-3-6 570,0 1 0,0-5-108,0-3-451,-1-3 377,-3-4-448,0-6 157,0-1 1,0-6 702,0-3 0,-5-8 0,-1-5 0</inkml:trace>
  <inkml:trace contextRef="#ctx0" brushRef="#br0" timeOffset="23">6841 13614 8170,'5'-18'0,"-4"1"0,11 6 414,-1 0-170,1-1-62,4 6 1,-3-3 443,2 5-184,3-5-318,5 8 1,0-4-57,-1 5 0,5 1 73,0 3 0,-4 4-237,-4 7 0,-7 3 89,0 4 0,-2 5-191,-6 0 0,-6 4 48,-5 0 0,-8-3 118,-4-2 1,-3 2-114,-1-1-41,0-5 181,0-1 1,6-7 27,1 5 1,5-5-90,3 1 1,3-2 13,5-2 0,2 1 2,1-1 1,4-4-97,4-4 0,6-1 102,2-2 4,2 0 20,2 0 0,0-2-111,0-1 64,0 1 86,-1-8 0,-3 4 91,1-6 1,-5-3-46,4 0 1,-5 0 475,1 3-322,-2 1 1,-3 0 521,-3-1-150,4 6-104,-10 1-264,4 5 1,-5 1 35,0 3-218,0 2 1,0 6-83,0-1 0,0 0 75,0 1 0,0-1-150,0 1 1,5 3 75,3 0 1,2 0-130,1-3 1,4-5-215,1 1 218,4-6 66,-2 4 1,5-6 45,-1 0 0,3-6 20,1-1 0,0-3-7,4-2 1,-5-4 31,2-3 0,-4 1 100,-4-1 1,-4 0-67,-7-4 0,-3 2 22,-5 1 0,-10 0-16,-6 5 0,-9-4-17,-5 4 1,-8-3-404,-4 6 179,-3-1 46,5 11 1,4-3-31,6 5 1,8 5-138,-1 3 0,9 3-297,3 5 1,5-3 27,6 7 599,0-1 0,10-2 0,2 0 0</inkml:trace>
  <inkml:trace contextRef="#ctx0" brushRef="#br0" timeOffset="24">7846 13625 8180,'-4'-21'221,"1"1"0,-1 8 362,4 4 0,4 4 339,-1-3-308,1 4 1,-4-1-148,0 8 1,0 3 71,0 4 0,0 5-187,0 4-108,0 6-30,0-2 0,0 8-163,0-5 0,4 3-23,0-3 1,0 3-4,-4-3 1,3 1 8,1-2 0,5-3-216,-1 0 1,3-1 34,4-7 0,-1-5-135,5-6 1,2-3 345,5-1-56,-2 0-40,9 0 1,-7-5 141,4-3-113,1-2 1,-1-1-715,1-1 473,-11 1 1,5 0-281,-10-1 0,1 5-1331,-5-1 1186,-5 5 669,0-2 0,-6 5 0,0 0 0</inkml:trace>
  <inkml:trace contextRef="#ctx0" brushRef="#br0" timeOffset="25">8371 13545 8090,'0'-11'-1178,"0"-1"810,0 6 0,6 1 368,1 5 282,-2 0 162,0 0 0,-5 0 295,0 5-396,0 1 1,0 11 38,0 2 0,0 4 95,0 3 0,0 4-183,0 4 0,2-4-60,1 1 0,0-2-210,5 1 58,-6-2 1,8-5 189,-2 0-281,-3 0 1,5-5 27,-4 3 1,6-9-203,-1-1 0,2-1 132,2-6 0,0 0 99,8-4 1,-1-2-27,8-1 1,5-2 6,3-3 0,-2-2-42,-5 2 0,1-1-117,-6 2 0,-3-2-69,-4 5 98,-5 0 0,-1 4-1542,-6 0 786,-4 0 857,2 0 0,-15 5 0,-3 2 0</inkml:trace>
  <inkml:trace contextRef="#ctx0" brushRef="#br0" timeOffset="26">16216 9715 14343,'9'14'23,"10"5"16,2 2-50,5-6 1,-3 0 24,0-3 0,0-1-5,-4 0 1,-3 0-22,0-4 0,-5-1-560,-3-2-351,2-2-443,-9 8-108,4-9 991,-5 4 0,-1-5 483,-3 0 0,-2-5 0,-6-1 0</inkml:trace>
  <inkml:trace contextRef="#ctx0" brushRef="#br0" timeOffset="27">16240 9959 8217,'0'-11'0,"0"-1"0,-3 5 576,-1-1-80,0 5-509,4-2 109,5 10 1,1-3-259,6 1 1,3-1 72,0-2 1,7 0 181,1 0 0,0-2 92,3-1 1,2-2-58,-1-3 0,1-1-39,-2 5 1,-3-3 22,0 3 0,0 0-134,-4 4 1,-1 0 85,1 0 1,-4 0-194,4 0 1,0 4 112,4 0-219,5 5 254,1-8 0,5 8-51,1-5-230,4-1 234,7-3 0,-2 0 128,5 0 1,-3 0-1271,7 0 1222,-4 0 1,14-3 69,-2-1 1,-27 0 0,1 0-223,-3 2 1,0 0 0,29-5 277,-4 3 0,-5 0-213,-6 4 108,0 0-21,4 0 0,2 0-95,6 0 128,-1 0-115,-5 0 1,6 0-5,-5 0 1,12 0-205,0 0 0,-29-2 0,1-1 180,5-1 1,0 0 0,-2 1 0,0 0 60,0-1 1,0 0 0,1 0 0,-1 0-5,0-4 1,0 0-1,1 2 1,-1 0 163,4-2 0,0 0-870,-3 4 1,0 1 754,2-2 0,-1 0 1,-2 2-1,-1 1 92,3-2 1,0 0-58,2-2 0,1 2 0,3 3 1,0 0 87,-2 0 0,0-1-135,-1 1 0,1 0 1,0 1-1,1 0-3,4 0 1,0 0 0,1 0 0,0 0-120,0 0 0,-1 0 1,5 0-1,0 0 174,-3 0 1,0 0-241,3 0 1,0 0-684,4 0 0,-1 0 765,-2 0 1,1 0-1,2 0 1,1 0-28,4 0 0,0 0 0,-5 0 1,-1 0-79,4 0 1,0 0-1,-20 0 1,0 0-1,1-1 149,3 0 0,1 0 0,-2-1 30,17-1 1,0 0 0,-15 1 0,2-1 0,-1 0-8,-3 1 0,0-1 1,-1 1-1,0 0 0,-1 1 1,0 0 20,0-1 1,-1-1-1,0 0 1,0 2 0,1 1-1,0-1 146,21-1 0,-1 0 0,-1 1 0,-2 1-81,-7 0 1,-1 0-1,4 0 1,0 0 48,-3 0 1,-1 0 0,-1 0 0,-1 0-92,-5 0 1,-1 0-9,-4 0 1,-1 0 0,1 0 0,1 0 40,-2 0 0,0 0-157,-1 0 0,-1 0 46,-1 0 0,0 0 0,22 0-101,-2 0 496,-7 0 1,-8-2-395,-8-1 1,-6-2 873,2-3 1,-8-2-878,1 2 0,-7-1 879,3 2 1,-5-3-688,1 2 657,-7 3 0,1-1-825,-5 2-398,0 2 99,-4-3-922,0 5-688,-5 0 1924,-2 0 0,-14 5 0,-3 2 0</inkml:trace>
  <inkml:trace contextRef="#ctx0" brushRef="#br0" timeOffset="28">16240 10039 8218,'0'-11'0,"4"-1"125,0 1 139,0 4 1,0 1 99,0 2-276,-1 3 112,-3-4-325,0 5 67,-5 0 174,4 0 1,-5 0 601,2 0-273,3 0 25,-5 0 890,6 0-1206,0 5 0,0 1-149,0 6 56,0-6 0,0 4 12,0-2 0,0 2-2,0 1 0,0-3-1,0 0 1,0-1-9,0 5 1,0-1-102,0 0 1,0 1-79,0-1 215,6 1-54,-5-1 1,5 2-74,-2 2 70,-3-2 0,8 5-62,-5-3 57,5-3 9,-8 10-33,9-4 0,-9 3 18,3-2 0,-2 3 4,-2-3 0,3 3-2,1 0 1,0 0-74,-4-3 73,0 3-11,0-5 1,0 6 38,0 0-39,-5 0 0,2 0 163,-4 0-160,4 4 0,-6-1 30,6 4 0,-5 1 12,4 3 0,-3-4-41,3 1 0,-1-4 2,1 3 0,3-1-14,-3 2 29,2 2-7,2-9 0,-3 9-32,-1-3 36,-5 3-58,8 2 1,-8 0-34,5 3 68,-5-2 0,8 2-267,-3-8 256,-2 3 1,4-4-19,-1 6 0,1-5-6,2 1 1,-1-6 18,-3 2 1,3 0-1,-3 0 1,3 4 201,1-5-206,5 6 10,-4-3 0,6 2 8,-4-1 0,-1-3-7,2 3 1,-2-1 1,2 2 0,-3 1-44,3-6 1,-3 5-120,-1-5 0,0 5 116,0-5 0,0 6-3,0-1 1,0 2-112,0 1 0,1-4 40,3 1 0,-1-5 77,4 5 0,-3-5 30,4 5 0,-4-6 0,3 2 0,-4-3-10,1-1 1,1 1 12,-1 3 0,-1-3 46,-3 2 1,0 2-62,0-1 1,0 3 31,0-3 1,4 4-22,0-5 1,1 5 75,-1-5 1,-2 2-49,6-1 1,0-3 6,3 3 0,-3-3-7,-1-1 0,1-1 5,3 1 0,-3 0 6,-1 0 0,-4 4-15,1-1 1,-3 6-95,-1-2 96,0-2-85,0 5 0,0-7-8,0 4 0,-4-3 41,0 3 1,-1-3-14,2 3 0,1-4 38,-1 0 0,1 0-3,2 0 0,-1-1 119,-3 1 1,3 0-78,-3 0 0,3 0 108,1 4 0,0-5-33,0 2 0,0 1-24,0-1 1,0-1-77,0-3 1,4 0-88,-1 0 1,1 1 53,-4 3 1,0-3-162,0 2 1,0 0-3,0 0 1,0 0 87,0 4 0,0-3 101,0 3 1,0-3-36,0 3 1,0-4 5,0 0-40,0 4 97,0-6 0,4 4 146,0-5 0,1-1-137,-1 1 1,-2 0 16,6 0 1,-6 0-21,2 0 0,1 3-15,-1 1 1,1 5-69,-1-2 0,-1 2 52,4-2 1,-3 3-47,4-2 1,-5 0 4,5 0 0,-4-2-7,3-2 1,0-2-21,0 6 0,2-5-6,-5 5 0,1-5 33,-1 5 0,1-2 16,3 1 0,1 2 116,-6-5 0,5 3-113,-4-3 1,3 3 155,-3-3 1,4 0-75,-4-5 1,3 5 19,-3 0 0,4 4 12,-5 0 0,1 2 91,-4 1 0,0 2-164,0 2 0,0-3-19,0 3 1,0 2-81,0-2 1,-5-3 121,-2 0 1,0-4-44,0 7 1,-1-2 41,-3-2 0,-1-2-9,1 2 1,-1-1 17,1 9 0,-1-5 132,1 1 0,3-6-173,1-2 1,4-5 47,-1 2 1,3 1-35,1-1 1,1-4 31,3-4 1,1 0-124,3 3 0,2 0 63,-2-3 1,2 3-20,1-3 1,1 1-54,-1-1 0,1 3-114,-1-3 0,-3-2-8,-1 2 0,1-5 99,3 2 0,-3 0-101,-1-1 0,-3-1 61,4-6 0,-6 2 94,2-2 1,-1 1-201,1-2 35,-3 3-52,4-3-30,-5-1-293,0-1-773,0-5 825,0-5 160,0-1 0,0-10-905,0 1 1276,5-5 0,1 2 0,6-5 0</inkml:trace>
  <inkml:trace contextRef="#ctx0" brushRef="#br0" timeOffset="29">17303 9148 7376,'0'-11'228,"0"4"0,0 1 630,0 2-64,0 3-158,0-4-155,0 0-345,0 4 0,0-3 404,0 8-430,0 2 0,0 9 116,0 0 1,3 6-165,1-2 1,0 3 71,-4 5 1,0-1-180,0 4 0,4-1 14,0 2 1,-1-2-111,-3-3 0,2-3-49,2 0 0,-2-1 68,6-7 1,-5 0-85,5-3 0,-4-1 133,4 0 0,-5 0-724,5-4 0,-4 2 28,3-5 769,-4 5 0,7-8 0,-4 4 0</inkml:trace>
  <inkml:trace contextRef="#ctx0" brushRef="#br0" timeOffset="30">18251 9194 8339,'-12'-12'0,"6"5"-255,2-1 0,-1 4 145,1-3 1,0 3 596,4-4 1,0 4-25,0-3 0,2 3-174,1-4 0,4 5-180,4-5 1,1 4 112,-1-3 0,4 3 37,0-4 0,6 6-11,-2-2 0,-3 3 12,-1 1 1,2 0-77,-2 0 1,0 5-96,-3 2 1,-5 3 61,1 2 1,-5 1-107,0 2 1,-1 3-147,-2 4 0,-4 1 53,0 0 1,-6 4-235,-1-1 0,-2 2 124,-6-1 1,4-3-206,-4 3 1,3-3 139,-3-1 0,4-4 18,-4 0 0,5-5 141,-1 1 0,2-2 161,2-2-20,-1 0-126,1 1 245,5-1 0,2-3-112,8-1 0,2-4 103,5 1-68,6-3 1,4-1 100,6 0 1,5-1-144,-2-3 1,7-1 161,1-3-184,-5-2 0,-1 8-58,-6-6 1,1 4 65,-4-3 0,-5 4-477,-3-1 0,-6 3-24,-2 1-1223,-4 0 1661,2 0 0,-5 0 0,0 0 0</inkml:trace>
  <inkml:trace contextRef="#ctx0" brushRef="#br0" timeOffset="31">19427 9228 8102,'-5'-8'0,"-3"1"0,3 3-778,1-4 257,-2 6 1256,5-8-242,-4 3-85,5 1-338,0-4 0,1 7 90,3-4 1,2 3 150,5-4 1,1 2-90,-1-2 0,5-2-80,-1 3 1,5-4-54,-1 0 0,-1 1 94,1 2 1,-4-2-180,4 2 1,0 3 79,4 2 0,-4 1-115,0 2 1,-4 0 170,4 0-209,-5 0 15,-2 5-172,-2 2 1,-5 5 65,3 4 0,-3-4-57,-5 4 1,-4-2 93,0 1 1,-6-1-79,-2 5 0,1-5 99,-4 1 1,-2-1 70,2 1 0,-4-2-64,4 2 0,0-6 115,3-1 0,1-5 283,-1 5-105,1-5 193,0 2-68,-1-5 76,6 0-128,1 0-201,15 0 1,-3 0-1,9 0 1,1 0 31,2 0-70,3 0 1,1 3 12,0 1 0,0 5-14,-1-1 1,-3 2-96,0 1 0,-5 1 43,2-1 0,0 1-9,-1-1 0,-3 3-153,-5-3 81,-4 3 0,6-4 84,-5 6 0,-1-1-5,-3-4 1,-6 1-4,-5-1 1,-6 1-10,-6-1 1,-3 0-21,-1 1 0,-5-1 36,2 1 1,1-5 87,-2 1 0,6-4-122,-2 3 0,7-4-239,1 1 83,5-3 0,2-2-290,9-3 1,3 1-1047,3-4 1545,9-1 0,6-3 0,5-1 0</inkml:trace>
  <inkml:trace contextRef="#ctx0" brushRef="#br0" timeOffset="32">20706 9057 8122,'-6'-7'135,"1"2"224,5 5-87,-5 0 0,3 2 0,-2 1 1,2 4 4,-2 4 1,3 2-25,-3 2 1,3-1-138,1 5 0,-4 0 123,0 4 0,-3-1-177,3-3 0,-1 2 39,1-2 0,3 1 23,-3 0 1,3 1 1,1-2 0,0-2-162,0-2 0,1-2-98,3-2 1,-2-1 100,6-2 1,3 1-117,4-6 1,2 5-17,-2-4 61,-2 0 0,7-4-184,-5 0 0,4 0-291,-3 0 364,4 0 0,-7-2-198,2-1 1,-3 1-398,0-2 0,-4-1-160,-1 2 970,-4-6 0,7 2 0,-4-4 0</inkml:trace>
  <inkml:trace contextRef="#ctx0" brushRef="#br0" timeOffset="33">20900 9274 8122,'0'-12'1037,"0"6"-77,0 1-518,0 5 0,0 5-129,0 3 0,0 7-87,0 4 0,-4 2-116,1 2 0,-1 0-209,4 0 1,0 0 160,0 0 1,0-1-558,0 1 1,0-4 288,0 0 1,1-5-752,3 2 0,1-4 4,3 0 953,2-6 0,1 4 0,7-3 0</inkml:trace>
  <inkml:trace contextRef="#ctx0" brushRef="#br0" timeOffset="34">21665 9057 8122,'0'-17'282,"0"5"-843,0 0-1200,0 2 1685,0 9 145,0 6 0,2 6 364,1 8 1,-1 2-195,2-6 0,1 4 29,-2-4 1,5 5 113,-4-1-299,5-2 1,-8 3 5,3-5 1,1 2-117,-1-2-107,-1-2 158,-3 3-90,0-4 86,-5-6 0,3-1-97,-6-5 0,4 0 89,-3 0-93,4 0 90,-2 0-13,5 0 0,1-4-257,3 1 258,3-1 0,8 2-47,0-1 1,7 1 28,1-1 0,-1 1 115,5 2 0,-3 0-114,-1 0 0,-4 5 209,0 3-197,-5 2 1,2-2 231,-4-1-214,-1 6 1,-3 0 110,0 2 0,-5 1-77,5 0 0,-5 3-130,0-4 42,-1 0 0,-4 0-41,-1 1 1,-4-1-209,-4-4 1,-1 1 136,1-1 1,-6-1-66,-2-2 0,2 1-611,-2-5 649,5-1 0,-8-3 183,3 0 0,3 0 0,-11-5 0,3-1 0</inkml:trace>
  <inkml:trace contextRef="#ctx0" brushRef="#br0" timeOffset="35">21631 9011 8122,'0'-18'-1194,"0"2"820,0 4 1,6 2 381,6 3 1,1-2 220,6 5 1,0-4 230,3 5 0,9-1-114,-1 4 0,10 0-410,-6 0 0,-1 0 103,-3 0 1,-3 0-542,4 0 1,-6 0 178,2 0 0,-3 5 323,-1 2 0,-1 4 0,1 0 0</inkml:trace>
  <inkml:trace contextRef="#ctx0" brushRef="#br0" timeOffset="36">23082 9011 8122,'0'-11'-639,"0"-1"-80,0 6 1,-6-3 1069,-1 5-45,-3 0-20,-2 4 0,0 0 448,-4 0 0,4 5-387,-4 3 1,3 3-176,-3 5 1,2-2-163,-5 5 157,5 0 0,-6 4-183,5-1 0,-2 1 142,2 0 0,4 5-319,-1 2 1,2 0 95,6 0 1,0-3-70,4 3 0,0-4 64,0 0 0,6-5-219,1-2 176,3-5 0,3 1-202,2-8 179,-2 4 1,7-10 15,-5 3 1,2-3-15,-2-1 1,-2 0 191,2 0 0,-2-1-78,-2-3 49,1-3 1,-2-8-23,-3 0 1,2-4 20,-5 4 0,-5-6 133,-7 2 1,-4 2-416,-8-2 158,-4 10 1,-23-5 127,-10 10 0,22 6 0,-2 2 0,-6 3 0,0-1 0</inkml:trace>
  <inkml:trace contextRef="#ctx0" brushRef="#br0" timeOffset="37">15487 10484 8141,'-7'-6'-36,"2"-4"1127,5 9-314,0-4-176,0 15-448,0 2 0,0 11 266,0 0-248,0 5 0,0-3 26,0 6 1,4 3-12,0 4 0,1-4-138,-1-3 12,-3-6 0,8 2 65,-5-8 1,3 1-179,-3-5 0,4 4 51,-4-3 1,3-5-508,-3-3-1634,5-1 1231,-8 5 912,4-1 0,-5 1 0,0-1 0</inkml:trace>
  <inkml:trace contextRef="#ctx0" brushRef="#br0" timeOffset="38">15304 11546 7633,'0'-6'357,"5"-4"0,3 7 70,7-4 1,-1 3-216,5-4 0,0 5-91,4-5 1,0 4 92,-1-3 1,1 4-172,0-1 1,0-1 231,0 1-324,-5 1 176,3 3 1,-8 5 127,2 2-307,-7 3 62,2 2 0,-9 0-46,3 4 1,-3 1 90,-1 6-94,0-5 1,-9 5-127,-2 0 0,-4 0 80,-1 3 0,-1-2 22,-6-1 1,0-1-123,0-3 0,0 2 80,0-2 0,4-2 84,0-2-23,5-2 1,-2-2 361,4 1-118,1-1-137,5 1 0,1-5 169,5 1 1,0-4-138,0 3 0,5-4 106,2 1 1,9-3 145,3-1-48,-3 0-194,6 0 1,-1 0 69,6 0-59,0 0-63,0 0 0,-5-1-140,5-3 0,-11 2-218,3-1 0,-1 1-576,-3 2 0,-3 0 881,-5 0 0,-4 0 0,2 0 0</inkml:trace>
  <inkml:trace contextRef="#ctx0" brushRef="#br0" timeOffset="39">15338 12654 8128,'-11'-5'111,"-1"-1"0,5-2 500,-1 1-361,6 4-28,-3-2-56,5 0 1,1 4 153,3-3-36,2-2-163,5 4 1,6-4-46,2 2 1,2 2 105,2-6 0,5 5-128,3 0 1,0 0 27,0-1 1,-3 3-181,-5-3 1,-2 4 77,-2 4 0,-4 2-90,-7 6 1,1-1 40,-5 1-59,0 4 86,-4 2 1,-5 1 14,-3 0 1,-4-1 60,-3 1 1,-1-1 2,-3-3 1,-3-3-7,3 4 0,1-5 1,-1-3 0,5 1 231,-1-6-218,2 6 1,2-7 166,0 3 26,4 0-314,2-4 124,5 4 0,1-5-8,3 0 0,3 4-19,4 0 1,0-1 11,1-3 1,1 4-1,2 0 1,-1 4-14,5-4 0,-5 1-3,1-2 0,1 2 45,0 3 0,-1 1-30,-4-5 1,1 5 50,-1-2-67,1 3 0,-2 2-9,-3-1 0,0 1-11,-3-1 1,-3 1-5,3-1 1,-7 4-64,-1 0 84,-5 1 1,-1-5 10,-5 0-164,-5 1 0,1-1-2,-8 1 0,2-1-91,-6 1 1,4-2-210,-3-3 0,5 2-1035,-2-5 1477,-2 0 0,5 1 0,-4 1 0</inkml:trace>
  <inkml:trace contextRef="#ctx0" brushRef="#br0" timeOffset="40">15521 13762 8131,'0'-6'-599,"0"1"1536,0 5-518,0 5 0,-1 1-63,-3 6 1,1 0-201,-4 3 1,-2 2-112,-6 2 0,1 3 113,-5-3 1,3 2-33,-3 2 0,4-1-114,-4-3-2,5 2 1,1-4 252,6 2-409,4-3 0,-2-4-107,5-1 258,0 1 1,1-6 20,3-2 0,3-3-4,4-1 0,6 0-18,2 0 1,0 0-7,3 0 1,-1-4-473,5 0 283,-1 1 1,-6-1 21,0 0-300,-5 0 0,2 4-450,-5 0 282,1 0 1,-1 0 636,1 0 0,-6 0 0,-1 0 0</inkml:trace>
  <inkml:trace contextRef="#ctx0" brushRef="#br0" timeOffset="41">15658 13956 8315,'0'-6'1341,"0"-4"-754,0 9 152,0-5-227,-5 17 0,2-3-276,-4 12 1,4 0-32,-1 6 0,-1 2-83,2 3 0,-1 1-244,4-6 1,0 6-532,0-2 0,0-2 415,0-1 1,0-3-344,0-1 1,0-2 580,0-1 0,0 1 0,0-3 0</inkml:trace>
  <inkml:trace contextRef="#ctx0" brushRef="#br0" timeOffset="42">15384 14859 8382,'0'-12'-105,"0"1"714,-5 4 298,4 2-573,-10 5 0,10 2-327,-3 1 1,3 5 124,1 7 0,0-1 11,0 5 1,0 0-50,0 4 0,0-4-155,0 0 0,0-1-80,0 1 0,0 1 126,0-5-181,0 1 156,-5-5 122,4 1-35,-4-6-14,5-1 0,0-6-7,0-3 1,5 1 5,2-4 1,3 3-113,2-4 109,-1 6-3,1-3 1,3 5 73,0 0 1,4 0-60,-4 0 0,4 0-2,-3 0 1,3 5 0,-4 2 0,0 0 10,-3 0 0,-5 1-23,1 3 1,-6 1 4,2-1 0,1 4-59,-1 1 0,0-1 56,-4-4 1,-5 5-148,-3-1 1,-2 1-8,-1 0 0,-6-4-117,-2 3 1,-2-2 64,-2-1 1,-1-1-147,-3 0 1,3-3-6,-3 0 0,-1-6-225,2 2 1,3-3 9,4-1 1,5 0-162,-1 0 704,7-5 0,-2-1 0,3-6 0</inkml:trace>
  <inkml:trace contextRef="#ctx0" brushRef="#br0" timeOffset="43">15258 14847 8450,'-7'-11'221,"-1"-1"-13,6 6-39,-4 1 1,12 1 187,1 0 1,5 0-117,3 4 1,8 0-156,7 0 1,12 0 37,4 0 1,4-3-197,-4-1 1,1 0 16,-9 4 1,0 0-248,-4 0 0,-1 0-1556,-2 0 1858,-3 0 0,-5 5 0,-1 1 0</inkml:trace>
  <inkml:trace contextRef="#ctx0" brushRef="#br0" timeOffset="44">15612 15806 8229,'0'-11'0,"0"3"0,0 1 318,0 4 0,0-3-27,0 2 0,-5 3 120,-2-3 0,-4 4-204,0 4 1,-7 3-1,-5 9 1,1-2 25,-5 5 1,-2 0-32,-2 4 1,6-3-30,-2 3 1,11-2-143,-3 10 1,5-5-124,2 5 1,6-6-111,2 2 0,3-3-82,1-1 1,9-2 102,2-2 0,4 2-44,1-6 1,3-1 88,7-6 1,0-3 51,4-5 1,-1 0 40,2 0 0,1-5-7,-6-3 1,1-3 224,-4-5 1,-4 2-40,0-5 1,-10 4 234,-2-4 1,-4 1-55,-3-1 0,-1-1-79,-3 5 1,-8-4-167,-7 3 0,-9 5-121,-6 3 0,-10 6-111,-10-2 0,-1 8-51,-3 3 1,8 9-561,4 3 1,7 2 770,8 2 0,7 4 0,5-1 0,0 1 0</inkml:trace>
  <inkml:trace contextRef="#ctx0" brushRef="#br0" timeOffset="45">15612 9125 8298,'-7'-6'-578,"-1"2"1,2 2 1079,-2-2-292,-2 3 0,7-8 459,-4 5-201,4-5-46,-7 3 0,9-2-64,-3 0 0,3 5 233,1-5-64,0 5-263,0-2 0,0 4-70,0-3 76,0 3 0,-1-4-250,-3 5 1,1 0 48,-4 0 1,3 1 69,-4 3-18,1-3 0,-1 8-150,0-5 199,6 0-199,-3 1 65,5 1 53,5 6 1,0-1-66,2 0 0,4-3 55,-4 0 1,0-1-92,0 5 1,-3-1 75,4 1 1,-2-1-146,2 0 0,2 1 31,-3-1 1,3 1 79,2-1 1,-1 4 33,1 1 0,-1-1-42,1-4 1,-1 1 18,0-1 1,2 4-17,2 0 1,-2 1 13,2-5 0,2 1-5,-2-1 1,4 0-15,-4 1 1,4 0-22,-3 4 0,4-4-6,-1 4 0,-1-2-78,1 1 0,-2-2 74,2 2 0,2 1-73,-6-1 0,1 2 57,0-2 0,-4-2 5,4 2 0,-2-2 2,1-2 0,-2 2 15,2 2 0,-3-2 5,0 2 0,1-2 11,2-2-66,-3 6 1,6-5-4,-3 4 0,-1-4 27,5 0 0,-5 0-7,2 4 1,0-4-34,-1 4 0,2-5-110,-2-3 0,-2 2 76,2-3 1,1 2-107,0-1 1,-1 1-158,-4-5 281,1 4 0,-1-6-1044,1 1 289,-6 4-549,4-6 1391,-9 4 0,-1-5 0,-6 0 0</inkml:trace>
  <inkml:trace contextRef="#ctx0" brushRef="#br0" timeOffset="46">15841 9137 8346,'-7'-12'-169,"2"1"378,10-1 357,2 6 1,4 1-103,1 5 1,-1 1-201,0 3 0,5 2 136,-1 6-387,5 4 47,-7-3 0,8 9-152,-2-3 0,2-2 123,-2 2 1,2-1-92,-2 1 1,-2 2 93,-2-6 0,-2 0-444,-2-4 0,1 1 0,-1-1 0,-1 1-766,-2-1 35,2-5 1141,-9 5 0,-1-5 0,-6 5 0</inkml:trace>
  <inkml:trace contextRef="#ctx0" brushRef="#br0" timeOffset="47">16149 9045 8214,'-4'-11'117,"0"-1"0,-1 6 741,2 2-521,1 3 0,-8 1 130,3 0 0,-4 5-422,0 3 49,0 7 0,-6 3-188,-2 5 1,-1 1-385,1 2 1,-2 0 37,6 4 0,-1 1-361,0 3 0,4-5 801,-3-2 0,-3 2 0,0 0 0</inkml:trace>
  <inkml:trace contextRef="#ctx0" brushRef="#br0" timeOffset="48">14950 9536 8246,'-6'-7'-273,"2"-1"296,-3 6 0,6-5 286,-3 4 130,3 1-117,1-3-97,5 5 1,1 0-170,6 0 1,-1 5 174,1 3 1,0 2-282,4 1 0,-4 1-24,4-1 0,-4 4-52,0 1 1,3-5 175,0-3 0,0-1-470,-3 5 1,0-5-94,4 1 0,-7-5 233,2 0 1,-2-1 279,2-2 0,1 0 0,-1 0 0</inkml:trace>
  <inkml:trace contextRef="#ctx0" brushRef="#br0" timeOffset="49">15315 9479 8247,'-1'-6'124,"-3"2"105,3 3 0,-5 1 125,2 0 0,-2 6 362,-6 6 0,-1 2-364,-2 8 1,1 0-163,-5 8 0,0 2-285,-4 6-915,0-2 746,1 8 0,0-8-657,3 2 807,3-8 0,5-2-1735,4-5 881,-3 0 968,8-5 0,-8 3 0,4-3 0</inkml:trace>
  <inkml:trace contextRef="#ctx0" brushRef="#br0" timeOffset="50">16526 16720 7990,'0'-7'-719,"0"-1"906,0 5 1,5-3-81,3 2 0,-2 3 93,2-3 1,3 3-118,4 1 1,1 0-1,-5 0 1,4 0 67,0 0 0,6 0-52,-2 0 1,4 0 17,3 0 1,7 0-43,5 0 0,2 0-68,-2 0 1,-2 0 41,6 0 0,-1-1-118,1-3 1,2 3 92,-2-3 0,5 1-15,6-1 0,2 3-211,-23-1 1,1 0-1,26 1 232,2 1 0,-6 0 47,-2 0 0,-3 0 3,3 0 0,4 0 18,4 0 0,-1 0-22,-7 0 1,4 4 7,-8 0 1,9 3-77,-9-3 0,11 0-6,4-4 1,-26 0-1,1 0-54,1 0 1,-1 0-1,-1 0 1,-2 0 43,-2 0 1,1 0 0,0-2 0,1-1-41,1-1 0,2 0 0,2 1 0,0 0 26,1-1 0,0 0 0,-4 1 0,-1 0 6,-2-1 0,-2 0 0,30-5 25,-31 7 0,0 1 1,3-3-1,0 0 16,3 2 0,0 0 0,-3 0 0,0 0 3,0 2 0,-1 0 0,21-3 147,-1-1 0,4 0-86,3 4 1,-28 2 0,1 0-65,2-1 0,1 2 1,-3 0-1,0 1-55,0-2 0,1 0 1,0 1-1,-1-1 15,1 0 1,-1 0 0,3-1 0,1-1-29,4 2 1,0 0 0,-3-1 0,0-1 22,3 0 1,0 0 0,-6 0 0,0 0-288,4 0 1,0 0 0,-2 0 0,-1 0 275,5 0 0,0 0 0,-1 0 0,-1-1 1,0-1 0,0 0 0,-4 2 0,-1-1 81,0-1 0,-1 0 0,-1 1 0,1 1-167,2 0 1,0 0-1,-1 0 1,0 1 166,1 1 0,0 0 0,-1-1 0,-1 0-7,-2 3 0,1 0 0,30 0-22,-2 3 0,-28-3 0,0 0-13,5 2 1,0-1-1,-2 0 1,0-2-162,4 1 1,0 0 0,-3-3 0,-1 0 150,0 1 0,0 0 0,2 1 0,1-1-12,3 0 1,0 0 0,0 0 0,1 0 56,3-2 1,0 0 0,-1 0 0,0 0-116,-4 0 0,1 0 0,5 0 0,0 0 150,1 0 1,0 0 0,-1 0 0,-1 0-12,0 0 0,0 0 1,-4 0-1,-2 0-12,-2 0 1,0 0 0,2 0 0,0 0-26,2 0 1,0 0-1,-1 0 1,-1 1 4,-3 1 1,-1 0 0,-2-2-1,0 1 259,27 3 1,-3-2-349,3 2 1,2-3-44,-3 3 1,-4-2 77,-6-2 0,-10 0-97,-5 0 0,-6 0 208,-6 0-904,0-6 415,-6 5-1179,-5-4 1819,-7 0 0,-15-1 1,-3-6-1</inkml:trace>
  <inkml:trace contextRef="#ctx0" brushRef="#br0" timeOffset="51">23733 9856 7924,'5'-11'-1131,"-4"-6"1080,4 5 0,-1-5 1,0 6 178,-2-1 1,3 1 435,-1-1-125,0 6-52,-4-4-37,-5 9-117,-2-9 266,-4 8-61,5-8-291,1 4 1,6-4 13,3 2 0,-2 2-42,6 2 1,-1 3 15,5-3 1,-5 2 8,1 2 0,-4 0-64,3 0 0,-4 2 60,1 2-213,-3 2 1,-1 9 91,0 0 1,-1 4-115,-3-3 0,1 8 32,-4-1 0,1 2 32,-2-2 1,3 3 21,5 1 0,0 1 3,0-1 1,1-3 24,3 2 0,2 2 9,6-1 1,-1 5 105,1-2 1,-2 4-72,-3 4 0,3 3 162,-2 5 1,-3-1-11,-1 1 1,-3 0-104,-1 0 0,0 3-284,0 0 0,0 6 146,0-2 1,0 1 89,0 3 1,-1-6-9,-3 6 0,3-8-7,-3 1 1,3 2 65,1 1 1,-4 3 4,0 1 1,-1-4-70,1 0 0,3 1 16,-3 3 1,2-4 2,-2 0 1,-2 6-24,0-27 1,0 1-1,-5 30-263,5-31 1,0 1-1,1-1 1,-1 0 229,0 3 1,0-1 0,-1 0-1,0 0-69,2 1 0,-1-1 65,-2 3 0,2 0 0,5-2 0,1-1 0,-4 3 0,-1-1-142,3-4 0,0 0 60,-2 2 0,-1 0 5,-1 29 1,2-26 0,0 0 45,0 1 0,1 0 0,1-1 1,0 0 39,-2-1 0,0 0 1,1-1-1,0 0 1,-1-1 0,0 0 0,1 2 0,1 0-14,2 1 1,0-1 0,0 2 0,0 0 7,0-2 1,0 0-1,0 1 1,0-1-9,0-2 0,0 0 1,2 1-1,1 0-54,1 1 0,0 0 0,-1 1 0,0 0-86,1 1 0,0 0 0,-1 0 1,0 0 56,1-4 1,0 1 0,0 2 0,1 1-54,-3-4 0,-1 0 1,3 6-1,0 0 58,-2 0 0,0 0 0,0 0 0,0 0 6,-2-4 1,0 0 0,0 3 0,0 0 136,0-3 1,0 0 0,0 1 0,0 0-45,0 1 0,0 0 0,0-4 0,0-1 107,0 1 0,0 1 0,0 29-18,0 1 1,0-31-1,1-1-86,1 0 1,0-1-1,-2 1 1,1 1-149,1 1 0,0-1 0,3 29 201,-1-2 1,1-3-30,-1 0 0,-3-3-4,3-1 1,1 4-67,-1-5 1,-1 1-164,-3-9 0,0 1 36,0 0 0,0-2 138,0-2 0,-5 4 24,-2-1 0,-3 1 24,-2 4 0,1-4 100,-1 0 1,1-4-94,-1 0 1,1-5 233,0 1-197,-6-3 1,8-2-1,-2-1 227,1-2 0,3-4-302,0 1 0,4 0 442,-1 0 0,3-4-510,1-4 0,0-4 692,0 4-652,5-5 0,-4 3 1,3-6 60,-2 1 1,-1-1-271,3 0 0,-3 2 71,3 2 1,-3-2-92,-1 2 0,0-5-139,0 2 1,0-7 115,0 6 1,5-3-923,3-1 0,3 2 1190,4-5 0,-2 0 0,3-4 0</inkml:trace>
  <inkml:trace contextRef="#ctx0" brushRef="#br0" timeOffset="52">18981 17086 8078,'0'-12'0,"0"5"-28,0-1 59,0 5 0,2-2 337,2 5-336,-3 0 1,4 2 18,-5 1 1,0 5 136,0 7 1,0 3-189,0 5 0,0 0 64,0 0 0,0 4 45,0 4 0,0 2-8,0 1 0,0 6-16,0 1 1,0 4-3,0 1 0,0-5-17,0 1 1,0-9-41,0 2 0,0-5 72,0 0 1,4-2-263,0-5 0,1 0 84,-2 0 1,-1-5-71,1-3 0,0-2-409,1-2-162,-3 0 35,4 1-206,-5-6 243,0-1 649,0-5 0,-5-5 0,-1-1 0</inkml:trace>
  <inkml:trace contextRef="#ctx0" brushRef="#br0" timeOffset="53">18924 17223 8276,'0'-12'-556,"2"1"389,1-1 1,4 1 451,4 0 1,2-1-5,2 1 1,-1 3 97,5 0 0,0 1-216,4-5 1,0 2-23,0 3 0,5-2 6,2 5 1,-2 0-5,-1 4 1,-1 1-196,-3 3 1,-3 3 120,-8 4 1,-6 2-154,-2 2 1,-3-1-20,-1 5 1,-5-4-35,-2 4 1,-9-4 30,-3 4 1,-6 1-117,-2 2 0,1-3 125,3 0 0,-4-5-21,0 2 0,5-5-163,3-3 0,5 1-170,-2-6-178,4 1 629,5-4 0,2-10 0,5-3 0</inkml:trace>
  <inkml:trace contextRef="#ctx0" brushRef="#br0" timeOffset="54">19632 16823 8324,'0'-11'674,"-5"-1"1,3 6-281,-6 2-440,6 3 1,-8 1 189,2 0 0,-1 1 80,1 3 0,-2 6-179,3 5 0,-3 7 57,-2 1 1,-3 6 65,0 9 1,-1-3-16,5 3 1,0 3-106,-1 1 1,1-3-36,-1-1 0,2-2-90,3-2 1,1-3 70,6-1 1,0-1-211,0 2 0,7 0-279,4-4 0,1 0 234,3-4 1,1-4-160,0 0 1,3-5-173,-4 1 0,0-6 592,-3-2 0,-1 1 0,0 3 0</inkml:trace>
  <inkml:trace contextRef="#ctx0" brushRef="#br0" timeOffset="55">19621 17211 8269,'-5'-11'-870,"4"-1"0,-3 6 1806,8 2 0,-2 3-69,6 1-711,-1 0 0,5 1-164,-1 3 0,1 2 72,-1 6 1,4-1-135,1 1 0,0-1 68,-1 1 0,-2 0-7,2 3 1,2-2-305,-2 2 0,0-2 313,-3-2 0,-1 6 0,0 1 0</inkml:trace>
  <inkml:trace contextRef="#ctx0" brushRef="#br0" timeOffset="56">19849 17143 8067,'-11'-12'122,"3"2"242,1 3-645,4 1-134,-2 6 1,4 6 702,-3 1 1,-2 5-112,-6 3 1,0 3-171,-4 4 0,4 1-140,-3 0 0,1 1-224,-2 3 0,4-3 114,-4 3 1,4 1-377,0-2 619,1 6 0,-1-8 0,1 4 0</inkml:trace>
  <inkml:trace contextRef="#ctx0" brushRef="#br0" timeOffset="57">19918 17405 8242,'0'-6'-567,"0"1"0,4 6 498,0 3 1,-1 2 398,-3 6 0,0 1-131,0 2 0,-1-1-220,-3 5 0,-2-2-205,-5 3 0,-1 1-52,1-2 1,-1 1 277,1-1 0,-1 3 0,1-4 0</inkml:trace>
  <inkml:trace contextRef="#ctx0" brushRef="#br0" timeOffset="58">20055 17234 8179,'-5'-11'1411,"4"-1"-1003,-4 6-285,5 1 0,1 14 137,3 2 0,-2 3-191,6-2 0,-4-1-122,3 0 0,1 1-257,3-1 0,1 1 51,-1-1 1,-3 0-273,-1 1 0,-3-5 37,4 1 0,-6-4-712,2 4 1206,-3-6 0,-1 3 0,0-5 0</inkml:trace>
  <inkml:trace contextRef="#ctx0" brushRef="#br0" timeOffset="59">20238 17257 8179,'0'-11'468,"0"4"-82,0 2-225,0 5 0,-4 1 13,0 3 0,-3 4 108,3 7 1,-5-1-112,1 5 1,-6 5-20,-1 7 0,-5 2-436,1 1 0,1 4 195,-1 0 1,5 0-316,-1-4 1,2 1 22,2-1 0,-1-1-194,1-3 0,-4 2 165,-1-5 410,6-6 0,-5 1 0,2-4 0</inkml:trace>
  <inkml:trace contextRef="#ctx0" brushRef="#br0" timeOffset="60">20295 16960 8167,'0'-18'0,"1"3"0,3 7 0,7 3-302,8 5 0,3 2 352,1 1 0,-2 5 545,-2 7 1,-2 3-190,-6 5 1,-1 5 135,-2 2 0,1 8-220,-5 4 0,-2 4-41,-5 3 0,-9 1-826,-7 7 1,-8 1 481,13-25 1,-2-1-162,-2 0 0,-2-2 0,0-1 0,-1-1 0,-2 1 0,1-1 0</inkml:trace>
  <inkml:trace contextRef="#ctx0" brushRef="#br0" timeOffset="61">16789 10199 8159,'0'-7'-409,"0"1"459,0 2 766,0 3-548,0-4 0,1 5-38,3 0 1,-2 5-35,6 3 1,-4 2-25,3 1 0,0 4 29,0 1 1,2 4-23,-5-1 0,4-1-75,-5 1 1,5-4-1,-4 4 1,1-1-159,-1 1 1,-3-1-141,3-3 0,-2-2 90,2 2 1,-1-4-324,4-3 286,-4 2 1,3-5-1313,-2 3 978,-3 2 1,6-9-724,-4 3 1198,-1-3 0,3 4 0,-5 2 0</inkml:trace>
  <inkml:trace contextRef="#ctx0" brushRef="#br0" timeOffset="62">17188 10210 8064,'-5'-6'555,"4"-4"-89,-9 8-433,9-3 0,-4 10 143,5 3 1,-4 4-76,0 3 0,-1 3 133,1 4 0,-1 2-377,-3 3 0,-2 2 0,3 6 0,-7-1 35,-2 0 1,0 5-20,1 3 0,-3 3-93,-5 0 1,0 1 179,0 0 0,1-6 53,-1-2 0,1-3-224,3-5 1,-1-2 135,5-5 1,-1-2-173,5-1 0,0-4-475,-1-5-303,6 1 1025,1-6 0,10-6 0,1-6 0</inkml:trace>
  <inkml:trace contextRef="#ctx0" brushRef="#br0" timeOffset="63">17086 10644 7912,'0'-11'-241,"0"-1"1,1 2 878,3 3-110,-3-4-127,9 5 0,-7-1-140,4-1 0,-3 5-331,4 0 185,-1 1-213,5 2 0,-5 4-17,1 0 121,-6 5 0,4-3-111,-6 6 0,0-1 63,0 0 1,0 2-150,0 2 207,-6-2-33,0 9 1,-4-6 127,2 3 1,-2 1-103,3-4 0,0 0 137,0-1 1,4-6 7,-1 3 28,-2-3-143,5-3 19,-4-1 1,6-5-50,3 0 0,-2 0 45,6 0 1,-4 0-203,3 0 185,1 0 0,3 0-58,1 0 25,-1 0 0,1 4 3,-1 0 1,0 1 15,1-2 1,-1 0-10,1 5 0,-5-5 114,1 5-107,0 0 0,-2 3 71,-2 1 0,-3 0-60,-1 3 1,-6-2 83,-6 2 1,-1 2-108,-6-2 1,5 0-3,-1-3 0,-1-1-175,1 1 0,-1-1-13,5 0 0,-1-4-447,1-3 430,0-3 1,4-2-682,3-3 0,3 1-22,1-4 901,5-6 0,2 0 0,4-3 0</inkml:trace>
  <inkml:trace contextRef="#ctx0" brushRef="#br0" timeOffset="64">17542 10541 7923,'-11'-6'16,"0"1"1,-1 5-121,1 0 1,3 0 484,1 0 1,-1 5-80,-3 3 1,-5 6 76,1 1 1,0 5-264,3-1 1,1 3-43,0 1 1,0 3 6,4 1 1,2 1-10,5-1 0,0-3-108,0 2 0,0-3 133,0-4 1,1 1-205,3-4 1,-2 3 18,6-4 0,-2 0-93,2-3 0,2-6 28,-2-2 0,2 1 75,1-1 0,-3-1 3,-1-3 0,1-1 21,4-3 1,-5-2 96,1-5 1,-6-1-94,2 1 0,-3-1 131,-1 1 1,-1 0-51,-3-1 0,-3 1 165,-9-1 1,-3 6-238,-7 2 0,-3 5-132,-6 7 1,6 1-484,2 10 1,8-5 655,4 1 0,8 3 0,2 0 0</inkml:trace>
  <inkml:trace contextRef="#ctx0" brushRef="#br0" timeOffset="65">18079 10096 8061,'-11'0'-255,"4"0"0,4 6 38,6 6 0,-1 1 30,2 6 0,-2 1 762,2 6 1,-3 0-182,3 4 0,1-4-292,-1 0 1,3-2-74,-3-1 0,5-1-158,-1-3 1,-2-3 115,2-4-1005,-6-1 1018,8 1 0,-8-1 0,3 1 0</inkml:trace>
  <inkml:trace contextRef="#ctx0" brushRef="#br0" timeOffset="66">18388 10165 8049,'-7'-12'1290,"-3"6"-942,9-4 0,-6 8-318,4-1 0,1 6 84,-1 5 0,-4 7 132,0 4 0,-4 8-303,0 3 0,-2 8 121,-2 4 0,-3 1-66,-4-1 0,0 3-15,3-3 0,-1 1-412,4-1 1,-3-3-30,4-5 0,1-1-47,7-2 0,-2-3-150,5-6 0,0-4 40,4-3 615,0-2 0,0-7 0,0 0 0</inkml:trace>
  <inkml:trace contextRef="#ctx0" brushRef="#br0" timeOffset="67">18319 10541 8058,'-5'-11'38,"4"0"1,-4-1 389,5 1 0,0 3 248,0 1-323,0 4 0,5-6-55,2 5 1,0 1-440,0 3 0,1 0 79,3 0-107,1 0 1,-2 1 35,-2 3 0,0-2-15,-4 6 21,0-1 1,0 5-53,0-1 1,-1 1 125,-3-1 1,-1-1 131,-3-2 1,3 2-37,-3-2 1,2-3 329,-2-2-220,3 4-58,-4-1 1,5 2 240,0-1-114,0-4-244,0 7 1,0-7 113,0 4 0,5-4-157,2 1 0,0-3 76,0-1 0,1 4-147,3-1 91,1 1 1,-1 0 6,1 0 6,-1 5 0,-1-3 21,-2 6 1,1-1 105,-6 0 0,1 1-97,-4-1 1,0 4 126,0 1 0,-5 3-89,-2-4 1,-4 4 12,0-4 0,-4 5-76,0 0 0,-5-4-3,5-1 1,-4-3-156,4-5 1,-4 2 125,4-5 1,3 0-1233,5-4 882,4 0 1,-1-5 408,8-3 0,2-7 0,6-3 0</inkml:trace>
  <inkml:trace contextRef="#ctx0" brushRef="#br0" timeOffset="68">18753 10473 8029,'-8'-10'-9,"1"2"158,4 3 1,-3 5 516,2 0 0,2 0-97,-6 0 1,4 1-171,-3 3 0,-1 4-263,-3 7 0,-1 3 82,1 5 0,-2 3-327,-2 1 0,3 5 57,1-2 0,0 2-59,3-2 0,3 2 76,1-5 1,-1-1-111,1-3 0,0-1-194,4-3 0,0-3-121,0-4 286,5-1 0,2-5 63,4-2 0,1-2 68,-1-2 0,0-7-69,1-4 1,1-2 131,2-6 1,-3 4-16,4-4 0,-9 1 68,-3-1 0,1-1 15,-1 4 1,-7 1-101,-8 4 0,-3 4-664,-9 4 1,2 4 675,-10 7 0,1 9 0,-5 12 0</inkml:trace>
  <inkml:trace contextRef="#ctx0" brushRef="#br0" timeOffset="69">18844 11729 8134,'-11'-16'-286,"5"8"0,1-1 387,5 13 393,5 2 0,-3 5-276,6-4 1,-1 3-20,5-2 0,3 2-463,0 1 0,2 2 110,-2 2 0,-2-2-501,2 2 0,-2 2 655,-2-2 0,6 0 0,0-3 0</inkml:trace>
  <inkml:trace contextRef="#ctx0" brushRef="#br0" timeOffset="70">19415 12243 8086,'2'-6'0,"2"2"0,-3 3 198,9 6-301,-9 1-104,9 6 1,-3-5-18,4 1 1,-3-2 223,-1 2 0,1 2 0,3-4 0</inkml:trace>
  <inkml:trace contextRef="#ctx0" brushRef="#br0" timeOffset="71">19861 12529 8023,'0'7'-484,"0"1"336,0 0 38,0 3 1,4 0-126,-1 1 1,6-6 234,-1-2 0,2 2 0,2 1 0</inkml:trace>
  <inkml:trace contextRef="#ctx0" brushRef="#br0" timeOffset="72">20226 12837 8732,'0'11'-674,"0"1"0,2-1-306,1 1 980,-1-1 0,3 1 0,-5-1 0</inkml:trace>
  <inkml:trace contextRef="#ctx0" brushRef="#br0" timeOffset="73">20992 13340 7999,'0'-7'135,"0"-3"32,0 9 343,0-4-269,0 15 0,0-3-50,0 9 0,0 1 35,0 3 1,0 1-209,0 2 1,0 1 44,0 3 0,0-3-80,0 2 1,0-1 15,0-3 1,1 1-92,3 0 1,-2-1-87,6-3 0,-4 1 70,3-5 1,-3 0-959,4-3 1066,-6-1 0,8 1 0,-3-1 0</inkml:trace>
  <inkml:trace contextRef="#ctx0" brushRef="#br0" timeOffset="74">21266 13351 8160,'0'-6'-381,"0"1"1,0 6 803,0 3-268,0 2 0,-2 9 163,-1 0 1,0 6-88,-5-2 0,5 4 59,-5 3 0,0 6-146,-3 10 1,-4-4-13,0 8 1,-2-4-213,2-1 0,2-1 164,-2-6 1,2 0-290,2 1 1,-1-6 81,1-3 0,1-2-153,2-1 1,-1-1-226,5-3 1,-1 1-739,2-5 1239,1-4 0,-8-1 0,4-4 0</inkml:trace>
  <inkml:trace contextRef="#ctx0" brushRef="#br0" timeOffset="75">21209 13808 8190,'0'-12'0,"1"2"-11,3 3 0,2-4 81,5 4 1,1 1 293,-1-2 1,-3 5-66,-1 0 0,1-3-169,3 3 0,1-1 50,-1 4 0,1 0-261,-1 0 1,1 1-7,-1 3 0,-3-2-20,-1 6 0,-3-2 47,4 2 0,-6 2 114,2-2 0,-3 3-196,-1 4 0,-1-2 56,-3 2 0,-6-2 46,-5-1 0,-5-1 17,0 0 1,3 1 210,-2-1 1,5-3-45,-2-1 0,4-4 103,0 1 1,5-2-55,-1 2-30,6-3-181,-3 4 213,5-5-236,5 0 1,1 0 35,5 0 0,2 0-23,2 0 0,-2 0-12,2 0 1,2 2-4,-2 2 0,0-2 25,-3 6 1,-1-5 17,0 5 0,1-2-16,-1 2 1,-3 2 11,0-2 0,-6 3-1,2 4 1,-3-2-2,-1 2 0,-4 2-17,1-2 0,-10 0 19,1-3 1,-5-1 0,1 1 1,-4-1-221,1 0 0,-1 0 77,1-4 0,-2 2-367,6-5 97,0 0-758,4-4 1174,4 0 0,2-5 0,5-2 0</inkml:trace>
  <inkml:trace contextRef="#ctx0" brushRef="#br0" timeOffset="76">21608 13785 8066,'0'-11'-70,"0"-1"548,0 6 723,0 1-776,-5 5 0,-1 5-139,-6 2 1,1 9-177,0 3 1,-1 0 65,1 4 1,-1-3-75,1 7 1,-1 0 40,1 0 0,3 5-181,1-2 1,4 2 7,-1-2 1,3 2-197,1-5 0,0-2-151,0-6 1,5 2 179,3-6 0,2-1-26,1-7 1,1 2 107,-1-5 1,6 0-2,2-4 0,-1-4 70,1 0 0,-4-5 9,4 2 0,-5-7 56,1-1 0,-3-1 197,-5 5 1,-2-4-9,-5-1 1,-2 1-81,-6 4 1,-6 1-228,-13 2 1,2-1 89,-5 5 1,3 6-1246,-3 5 1254,4 3 0,-7 7 0,4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88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2627 16195 8070,'0'-12'811,"0"5"-527,0-1 0,0 4 212,0-3-121,0 4-25,0-2 303,0 0-420,0 4 1,0-3-210,0 8 1,0-2 163,0 6 1,-4 3-249,0 5 0,0 5 3,4 2 0,-1 5 26,-3 6 0,2 5 87,-6 3 0,6 8 5,-2 3 1,3 3-86,1 1 0,0-5 95,0-2-1,1 0 17,3 0 1,-2-4 33,6-5 0,-4 0-13,3 1 0,-3 0 58,4-8 0,-5 2-650,5-10 1,-5-3-102,0-4 1,2-5-1113,-1 1 1151,0-2 1,-4-5 8,0-1 252,0-4 0,-5-8 0,-1-8 1</inkml:trace>
  <inkml:trace contextRef="#ctx0" brushRef="#br0" timeOffset="1">2593 16320 8070,'0'-11'140,"-6"0"1,6-1 309,0 1 0,6 1-245,5 2 0,0-2 14,1 2 0,0 2 37,4-2 0,1 2-23,6-2 1,4-1-122,0 6 1,3-2 90,-3 1 0,3 2-306,-3-1 0,-2 1 7,-6 2 1,2 0-27,-6 0 1,4 4 114,-4 0 0,0 6-121,-3 2 1,-6-1 13,-2 4 0,-3 2 129,-1-2 0,-1 5-72,-3-1 0,-4-1 71,-7 1 1,1-4-2,-5 4 0,-4-1 44,-3 1 0,-6 1 3,2-4 0,-3 3-120,-2-4 0,1 0 2,0-3 0,8-6-1270,4-2 986,11-3 1,2-2 341,13-3 0,8-8 0,5-5 0</inkml:trace>
  <inkml:trace contextRef="#ctx0" brushRef="#br0" timeOffset="2">3483 15761 8070,'-6'-5'-1451,"1"-2"1612,5-4 116,0 0 0,0 3 61,0 0 118,0 6-142,0-3-29,0 0-23,0 3 51,0-3-17,0 5-149,0 5 1,-1 0 12,-3 3 0,3 2-19,-3-2 0,-1 2 2,1 1 0,-5 5-18,1-1 1,2 5-21,-2-1 1,1 8 11,-5 3 1,-3 8-7,0 4 0,0 6-156,3 2 1,-3-1 97,0-3 0,0 0-146,3-1 1,2-3 33,2 0 1,0-1-163,4 1 0,0 1 16,4-5 1,5-5 10,3-6 0,2-3 96,1-1 0,4-2-24,1-2 0,0-2-115,-1-6 1,-2-1 130,2-2 0,-2 2-263,-2-2 0,1-2 85,-1 2 0,-3-5-755,-1 5 1039,-4-6 0,7 9 0,-3-5 0</inkml:trace>
  <inkml:trace contextRef="#ctx0" brushRef="#br0" timeOffset="3">3620 16126 8070,'0'-11'174,"0"4"0,2 2-41,1 5 1,4 2-136,4 1 0,1 0 216,-1 5 0,1 3 30,-1 4 0,2 4-163,2-3 1,-1 4 90,5-1 0,-4 2-229,4 2 1,-5 0 96,1 0 1,-2-4-80,-2 0 0,1-5 7,-1 1 1,-3-2-281,-1-2 1,0-3-77,0 0 1,2-5-679,-5 5 1066,5-5 0,-3 2 0,6-5 0</inkml:trace>
  <inkml:trace contextRef="#ctx0" brushRef="#br0" timeOffset="4">3940 16081 8070,'-5'-18'0,"4"6"0,-4 2 648,0 9 0,3-3-149,-1 8 1,-2 7-341,1 8 1,-5 4 33,1 4 0,-2 2-115,-1 5 0,-5 2 94,1 2 0,-5-1 61,1 5 1,1-6-788,-1 3 0,6-8-752,2 0 0,1-7-216,6-1 1522,-5-1 0,8-9 0,-4 4 0</inkml:trace>
  <inkml:trace contextRef="#ctx0" brushRef="#br0" timeOffset="5">4043 16412 8737,'6'5'97,"-1"1"28,-5 6 1,4 4 80,0 3 1,0 3-106,-4 1 0,0-1-259,0 1 1,0 0-664,0 0 1,0-1 820,0-3 0,-5 2 0,-2-3 0</inkml:trace>
  <inkml:trace contextRef="#ctx0" brushRef="#br0" timeOffset="6">4294 16126 8070,'-11'-11'0,"4"-1"0,4 2 457,6 3-296,-1-3 0,7 10 437,-6 0 0,6 6-254,-1 9 1,2-1-286,2 5 0,-1-1 31,0 1 1,0 1-186,-4-5 1,3 4 70,-2-3 1,1-1-165,-2-4 1,2 1-434,-5-1 456,5 1 1,-4-1-1439,3 0 1603,-3-4 0,0 3 0,1-4 0</inkml:trace>
  <inkml:trace contextRef="#ctx0" brushRef="#br0" timeOffset="7">4603 16138 8070,'-5'-12'857,"3"1"-511,-3-1-113,5 6 1,-4 2 100,1 8 1,-5 7-101,4 9 1,-5 1-30,2 2 0,-3 5-93,-2 2 1,-3 3-153,0 2 1,-4 1-295,3 6 0,-3 0 125,4 8 1,0-5-198,3-3 1,1 3 216,0-4 1,-1-1-73,1-2 1,-1-4-46,1-3 1,1-3-18,2-6 1,-2 1 105,2 0 0,3-4-151,2 0 1,-3-5-184,3 1 551,-1-7 0,-1 7 0,-2-2 0</inkml:trace>
  <inkml:trace contextRef="#ctx0" brushRef="#br0" timeOffset="8">4717 15578 8070,'-5'-6'-647,"0"-1"259,-3 4 1055,3 1 0,6-3-120,3 5 1,-1 0-43,4 0 1,-2 1-155,7 3 0,-3 6-55,6 6 0,3 4-135,1-1 0,2 3 87,2 0 0,-4 5-12,0 0 0,-5 1-2,1-2 0,-2 2-140,-2 3 1,0 0-82,-4-4 1,3 9-237,-2-2 0,-2 4 62,2 0 1,-6-4-73,2 0 1,-3 1-81,-1-5 0,0 2-358,0-2 1,0 3-57,0-2 0,-5 2 249,-2 1 1,-5 0-113,-3 1 1,2-2-167,-2-3 756,3 3 0,0-4 0,1 6 0</inkml:trace>
  <inkml:trace contextRef="#ctx0" brushRef="#br0" timeOffset="9">5413 16138 8070,'0'-7'0,"2"-2"116,2 6 1,2-1 175,5 4 0,1-4-139,-1 0 1,1 0-200,-1 4 1,6 0-108,2 0 1,2-3 152,2-1 0,0 0-248,0 4 0,-4 0 120,0 0 0,-2 0-47,3 0 1,-4 0-40,-5 0 214,-4 0 0,-2-5 0,-5-1 0</inkml:trace>
  <inkml:trace contextRef="#ctx0" brushRef="#br0" timeOffset="10">5379 16332 7684,'12'0'608,"-1"0"0,4-4-291,1 0 0,4-5 54,-1 2 1,8-3-641,3-2 1,2 5 195,-2-1 0,2 0-662,-5-3 0,2 3 165,-6 1 570,2 4 0,-7-12 0,5 2 0</inkml:trace>
  <inkml:trace contextRef="#ctx0" brushRef="#br0" timeOffset="11">6441 15384 8070,'-11'-6'197,"5"0"99,1 6-145,5 0 1,0 6 68,0 1 1,1 5 287,3 3 1,-2 3-335,6 4 1,-2 6-2,2 3 1,1 1-195,-6-2 1,5 3 108,-4-3 1,3 0-422,-3 0 0,4-5-120,-4 2 1,1-3-399,-1-1 0,-3-5 851,3-3 0,-3 3 0,-1 0 0</inkml:trace>
  <inkml:trace contextRef="#ctx0" brushRef="#br0" timeOffset="12">6042 16195 8070,'-12'-7'864,"6"2"1,10 5-471,7 0 1,8 0-126,0 0 1,4 0 78,4 0 0,2 0-115,5 0 1,4-3-233,0-1 1,2-5 121,-2 1 1,4 2-436,7-2 0,3 1-248,5-5 0,0 1 133,0-1 0,-8 1 10,-4 0 1,-8 3-196,-3 0 1,-1 5 64,-6-5 0,1 4 162,-1-3 0,-3 3 385,2-4 0,-2 0 0,-1-3 0</inkml:trace>
  <inkml:trace contextRef="#ctx0" brushRef="#br0" timeOffset="13">6213 16435 8070,'-8'-4'0,"1"0"496,4-5-219,-2 8 1,6-8-118,3 5 0,3-3-4,4 3 1,0-1 17,1 1 1,-1 1 33,1-4 1,3 3-119,0-4 0,2 6 71,-2-2 1,-2 3 143,2 1-166,-3 0 0,-1 5-134,-4 2 0,3 0 49,-2 0 0,-2 1-160,2 3 1,-6 2-121,2 2 1,-2-2 107,-2 2 1,0-2-2,0-2 0,-2 2-17,-2 2 68,-2-2 0,-5 3 78,-1-4 0,5-5 23,-1 1 1,4-2 16,-3 2 1,3-3 321,-4-5 163,6 5-267,-8-4 42,8 10-98,-3-10-262,5 4 1,1-1 48,3 0 0,-1-1 23,4-3 0,1 4-23,3 0 1,1 1-110,-1-1 1,1-3-73,-1 3 1,4 1 95,1-1 0,3 3-108,-4-3 0,4 5 88,-4-1 0,0 2-58,-3 1 1,-2 2-25,-2 2 0,0-2 28,-4 2 1,0 3 9,-4 1 0,-6-1-13,-6 1 1,1-5 165,-4 1 1,-3 1-117,-1 0 0,-2 0 333,2-1 0,-2-4-85,2 4 0,1-6 40,-1 2 1,0 0-34,-4-3 0,4-3-43,0-1 83,5-3-53,3-1 0,6-6-129,5-6 0,10-4 0,2-7 0</inkml:trace>
  <inkml:trace contextRef="#ctx0" brushRef="#br0" timeOffset="14">6978 16320 8095,'-16'-6'0,"7"0"0,-3 2 733,9 3 0,-8-4-291,4 5 0,-3 5 222,-2 2 0,1 8-283,-1 5 1,1 2-187,0 5 1,-5 3-25,1 9 0,-1-4-105,0 3 0,4-1-73,-4 1 0,5-2 119,3 2 0,-2-7-366,3 0 1,2-2 150,1 1 1,2-2-204,2-5 1,0 4 52,0-1 0,8 0 175,0-7 0,8-3-173,-4-4 1,3-6-275,0-2 0,-1-3 226,5-1 0,-4-5 131,4-2 0,-3-5-213,3-3 1,-5 1 216,1-5 0,-3 4 167,0-4 1,-6 3-36,-2-3 1,-3 5 193,-1-1 0,-9 3-34,-2 0 0,-8 4 259,0 1 0,-8 4-183,-3 0 0,-7 3-71,-1 3 0,-4 7-927,4 6 794,5-1 0,0 1 0,4 2 0</inkml:trace>
  <inkml:trace contextRef="#ctx0" brushRef="#br0" timeOffset="15">7846 15864 8197,'-7'0'-1043,"-1"0"1321,5 0-18,-2 0 1,5 1-129,0 3 0,0 3-4,0 8 0,0 5 85,0 6 0,4 3 0,0 6 0,4 0-103,-5 3 1,6-2 48,-1 2 1,-2-6-226,2-2 1,-6-1-41,2 2 0,-3-3-164,-1-6 1,4 0 89,0-3 0,0 1-101,-4-4 0,1-5-9,3-3 290,-3-6 0,4 8 0,-5-3 0</inkml:trace>
  <inkml:trace contextRef="#ctx0" brushRef="#br0" timeOffset="16">7823 16206 7563,'12'-6'924,"-1"2"1,2 3-673,2 1 0,3 0-167,5 0 0,3-1 84,1-3 0,5 1-422,-2-4 0,-3 3-83,-4-4 1,-2 6-272,-6-2 1,1-1 230,-5 1 376,-5 0 0,-1-1 0,-5-1 0</inkml:trace>
  <inkml:trace contextRef="#ctx0" brushRef="#br0" timeOffset="17">7823 15864 8197,'5'-18'84,"3"3"0,7 2 200,4 1 1,4 1-371,4 0 0,1 0 60,2 4 1,2-2 98,-6 5 1,6-3 50,-1 3 1,-3 0-408,-2 4 0,-3 0-59,-4 0 342,3 0 0,-5 0 0,6 0 0</inkml:trace>
  <inkml:trace contextRef="#ctx0" brushRef="#br0" timeOffset="18">8440 15829 8197,'-11'4'0,"-1"0"0,2 1 569,2-1-365,-2 2 1,4 9 278,-6 1 0,1 5-165,0 2 1,0 5-22,4 6 0,-3 0-77,2 1 0,3-5-145,1 1 1,3-2 7,1 1 0,0 1-236,0-8 0,1 1 19,3-9 1,6 0-259,5-3 0,6-6 22,-2-2 0,2-3 132,2-1 0,8-1 92,-1-3 0,6-2 42,-6-6 1,3-3 159,1 0 0,-4-6-74,-4 2 0,-3 2 25,-4-2 0,0 0 102,-8-4 0,2 0-114,-9 0 1,0-5 52,-4-2 0,-1 0-53,-3 0 0,-8 1-218,-7-2 1,-4 3-28,-3 6 0,-10 5-34,-9 6 1,0 4-10,-1 7 1,2 7 292,6 4 0,5 6 0,5 5 0</inkml:trace>
  <inkml:trace contextRef="#ctx0" brushRef="#br0" timeOffset="19">8783 15852 8197,'-7'-18'-57,"2"2"28,5 4 1,1 2-9,3 3 0,-1 0 13,4 4 485,-4 1 0,7-2-175,-2 8 1,-2 8-127,2 7 1,-2 2-111,2 2 1,1 5-14,-6 3 1,2 2 23,-1 1 0,-2 3-90,1-3 0,2 3 56,-1-7 1,4 2-181,-4-2 1,3-3-425,-3-8 0,5 1 257,-1-4 0,0-1-866,0-4 1186,2-5 0,-9 5 0,5-5 0</inkml:trace>
  <inkml:trace contextRef="#ctx0" brushRef="#br0" timeOffset="20">8794 15795 8197,'0'-15'157,"0"0"1,5 1-170,3 6 1,6-2-196,1 2 0,4 2 312,-4-2 0,7 6 319,1-2 0,5-1-121,6 1 0,0 2-196,0 5 0,-3 4-101,-1 4 1,-6 1 35,-1-1 1,-3 5-93,-8 3 0,1 1 83,-10 2 0,0-1-100,-7 5 1,-2-2 81,-6-1 1,0 5-129,-4 3 0,-1-2 87,-6 1 1,0-4-2,0 0 1,4-3 124,0-4 0,1 3 11,-1-3 1,3-3 181,4 0 0,2 0-151,3-1 0,2 0 58,5-3 1,1-1-186,3 1 1,3-1 93,8 1 0,3-5-324,5 1 1,1-6 108,3 2 0,-2-3-444,6-1 1,-6 0 96,2 0 0,-4 0-453,-4 0 908,2 0 0,-3-5 0,5-1 0</inkml:trace>
  <inkml:trace contextRef="#ctx0" brushRef="#br0" timeOffset="21">9948 16286 8197,'-7'-5'-403,"2"4"472,5-9 0,-1 7 59,-3-4 1,3 3-30,-3-4 0,3 0 325,1-3 1,0 0-95,0-1 0,0-3-151,0 0 1,0-6 51,0 2 1,0-3 6,0-5 0,0-2-157,0-6 0,0 5 98,0 0 1,0-1-237,0-3 1,4 3 63,-1 1 0,2 3-121,-1-3 0,-1 1-34,4-2 0,-4 3 14,1 5 1,1 1 119,-1-1 0,-1 5-48,-3 3 246,0 2 0,0 5-123,0 1 0,-1 4 139,-3-1 1,3 10-65,-3 5 0,3 5 37,1 7 1,1 1-44,3 3 0,2-2 14,6 6 1,1-2-61,2 2 0,3 2-12,4-3 1,1 3-191,0 1 1,-1-1 112,-3-2 0,1-3-169,-5-6 0,0 4 54,-3-3 1,-2 2-449,-2-6 0,0-2-32,-4-2 1,0 1-267,-4 0 1,0-5-227,0-3 1092,0-1 0,0 5 0,0-1 0</inkml:trace>
  <inkml:trace contextRef="#ctx0" brushRef="#br0" timeOffset="22">9913 16092 8197,'-6'-11'130,"1"4"0,11 1 252,6 2 0,-1 3-107,4-3 1,3 4-52,1 4 0,4-3-296,4 3 0,1-3-51,2-1 0,3 0-498,-3 0 1,0-1 213,0-3 407,-5 3 0,3-14 0,-5 2 0</inkml:trace>
  <inkml:trace contextRef="#ctx0" brushRef="#br0" timeOffset="23">10427 15567 8093,'-11'-11'179,"-1"4"-34,6 2 1,2 10 290,8 2 1,-3 9-159,3 3 0,-1 4 126,0 3 0,0 2-144,5 3 1,-5 5-59,5-1 1,-2 1-137,2-1 1,1 4 138,-5 3 0,0-1-387,-4 0 1,0-4-27,0 1 1,0-7-40,0-5 0,0 1-5,0-4 0,-4-2-84,0-5 238,0-4 1,5 4 26,3-9 0,0 2-10,7-5 0,0 0 22,8-4 0,-4-2 80,4-1 1,0-2-3,4-3 1,0-2 1,-1 2 0,0 2-92,-3-2 0,1 4-12,-4-3 0,-1 4-204,-4-1 1,-3 2 82,-1-2 1,-3 3-1199,4-3 1402,-6 3 0,9 1 0,-5 0 0</inkml:trace>
  <inkml:trace contextRef="#ctx0" brushRef="#br0" timeOffset="24">10873 15635 8077,'-13'-18'406,"-2"2"644,13 10-877,-3 0-63,10 22 1,-3-2 460,2 12 1,-2 4-129,2 0 0,-2 3-273,6 1 1,-4 0-73,3 1 1,-3-1-208,4 0 1,-4-3 183,3-1 0,-4-3-133,1 3 1,-3-8-208,-1 1 0,0-7 145,0 3 0,4-5-28,0 1 0,1-6-57,-2-1 291,4 0 1,4-1-162,1 1 58,-1-6 0,0 3 32,1-5 0,1 0 25,2 0 1,-3 0-458,4 0 0,0 0 148,-1 0 1,6 0-451,-2 0 0,-1-3 17,1-1 702,-5 0 0,7-1 0,-3-1 0</inkml:trace>
  <inkml:trace contextRef="#ctx0" brushRef="#br0" timeOffset="25">11843 15864 8165,'0'-7'-267,"0"-3"550,6 9 230,-5-4-92,4 5 1,-5 5-94,0 2 0,4 5-57,-1 3 0,6-1-20,-1 5-57,-3 0 0,5 4-36,-2 0 1,2 0-161,1-1 0,2 0-291,2-3 1,-2 1 220,2-4 0,-2-1-495,-2-4 1,1-3 307,-1-1 1,1-3-191,-1 4 1,-3-6-94,-1 2 0,-3-2-623,4-2 1165,-6 0 0,3 0 0,-5 0 0</inkml:trace>
  <inkml:trace contextRef="#ctx0" brushRef="#br0" timeOffset="26">12095 15818 8249,'-5'-18'1272,"3"2"-1025,-3 9 191,5 2-235,-5 15 1,3 2-145,-6 7 1,-1 6 83,-6-2 0,1 6-579,-5-2 1,1 5 294,-1-2 1,-2-1-492,2 2 1,1-6 123,-1 2 1,5-4 6,-1-4 0,2 1 501,1-5 0,1 0 0,0-3 0</inkml:trace>
  <inkml:trace contextRef="#ctx0" brushRef="#br0" timeOffset="27">12197 16161 7944,'4'11'292,"0"0"-546,0 1 1,-4 3 201,0 0 0,0 2-803,0-2 855,0-2 0,0 8 0,0-3 0</inkml:trace>
  <inkml:trace contextRef="#ctx0" brushRef="#br0" timeOffset="28">12506 15806 7771,'0'-6'-727,"1"1"1944,3 5-933,-3 0 1,4 1-77,-5 3 0,2 2 356,1 6-307,-1 4 0,8-2-60,-3 5 0,5-1-73,3 1 0,-2 3-216,2-3 1,-1 1 98,1-1 1,-2 1-112,2-4 1,-2 3-171,-2-4 0,-1 0-681,-2-3-3,2-6-198,-4 4 1156,1-4 0,3 1 0,-4-2 0</inkml:trace>
  <inkml:trace contextRef="#ctx0" brushRef="#br0" timeOffset="29">12894 15829 8201,'0'-11'202,"0"5"83,0-5 1,-1 10 495,-3-3 1,2 8-265,-6 4 0,0 7-199,-3 4 0,-1 6-185,1 2 1,0 6 113,-1 1 0,-3 1-129,0 3 1,0 1-17,3-1 0,-1 0-203,-2-4 0,2 1-318,-2-1 0,-1-1 245,1-3 0,-2 2-241,2-5 0,1 3 170,-5-3 0,5-1 7,-1-3 0,2-1 22,2-3 0,3 1 45,0-5 1,2 1-37,-2-5 1,-1 1-74,6-1 1,-1-3-242,4-1-459,0-4 167,0 7 813,0-9 0,0 9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9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15018 10553 8082,'0'-6'-270,"-5"0"675,4 1 106,-9 4-108,9-4-101,-4 0-116,5 4 0,1-4 14,3 5 0,-2 0-3,6 0 1,-1 0-86,5 0 1,-1 0 12,1 0 0,-1 0-16,1 0 1,0 3-101,3 1 0,3 5 141,5-1 0,1-2-230,3 2 1,3-1 114,8 5 1,3-1-105,5 1 0,-2-1 87,-2 0 1,0-3-49,-8 0 1,2-2 11,-10 2 0,-3 0-19,-4-4 0,-5 4-203,1-4 0,-6 3 77,-1-3 1,-6 1-1264,2-1 767,-3-3 659,-1 9 0,-5-3 0,-1 4 0</inkml:trace>
  <inkml:trace contextRef="#ctx0" brushRef="#br0" timeOffset="1">15681 10896 8095,'0'-12'-199,"0"1"453,0-1 109,0 1-30,0-1-11,0 1-37,0 0 75,0 4 12,0-3-18,0 9-108,0-4 843,0 5-1049,0 5 0,0-3 226,0 6-191,0 0 1,0 3 56,0 0 0,1 1 8,3-1 0,-2 1-42,6-1 0,0 1 15,3-1 0,1 4-7,-1 0 0,-1 1 1,-2-5 0,2 2-21,-3 2 0,2-2 31,-1 2 0,-2-2-135,-2-2 0,-3 4 80,3 0 1,-3 1-117,-1-5 0,4 4 68,0 1 0,1 4-86,-1-1 1,-1 0 88,4 4 0,-3-4 1,4 4 1,-2 2 8,2-6 1,0 9-9,-4-5 1,0 2 27,-4-2 1,0-1-20,0-3 1,0 2-60,0-2 0,0 2 60,0-2 1,0 2 27,0-2 0,0 1-12,0 0 0,0 1 2,0-2 0,1 1-65,3-1 0,-1 3 44,4-3 0,-3 3-1,4 0 0,-5-2 6,5-1 0,-4 0 31,3 3 0,-4 0-26,1-3 0,-3 3-1,-1-3 1,0 2-22,0 2 1,-1-4 1,-3 0 0,3 0-35,-3 4 1,1-1 44,0-3 0,1 2 9,-1-2 1,1 2-17,2-2 1,0 2 55,0-2 0,0 1-77,0 0 0,0 1 1,0-2 0,4-1-2,0 1 1,1-5-1,-1 1 0,-2 2 40,6-2 0,-6 1-23,2 0 1,-2-4 22,-2 3 0,0 2-31,0-2 1,0 4 11,0-4 1,-2 2-17,-2-2 0,3-1 1,-3 5 0,3-1-5,1 1 1,-4 1-4,0-4 0,1 3-15,3-4 1,0 4 21,0-4 1,3 0-52,1-3 1,1-1 45,-1 1 0,-3-1-45,3 0 1,1 5 31,-1-1 0,0 0-4,-4-4 0,0 1-29,0-1 1,0 2 28,0 2 1,0-2-127,0 2 0,0-1 114,0 1 1,0-2 11,0 2 1,0-1-19,0 1 1,0-2 39,0 2 1,0 2 18,0-2 0,0 2 12,0-2 0,0 3-1,0 4 1,0-3 16,0 0 1,0 1-53,0 2 0,0-3 15,0 0 1,1 0-128,3 4 0,-1 0 70,4 0 0,-3 0-9,4 0 0,-2 0 33,2-1 0,2 5-3,-3 0 0,3 4 36,2 0 1,-2 2-2,-2 1 0,2-3-145,-3-1 1,2-3 108,-1 3 0,2-1-15,-2 2 0,1 0 12,-2-4 0,3 4-50,-2-5 1,-2 2 49,2-1 0,-4-2 2,3 6 0,-3-6 35,4 2 1,-4 1 15,3-2 1,-3 1 27,4-4 0,-5 0-55,5-1 1,0 1-78,3 0 0,-3-4 67,-1 0 0,0 0 7,0 4 0,2-4 42,-5 0 0,4-1 0,-5 1 0,5 2 5,-4-1 0,0 1 8,-4 2 1,0-3 83,0 3 1,0-6-107,0 5 0,-4-1-4,0 2 1,-1-1 23,1 1 1,3 0-89,-3 0 1,3-4 79,1 0 1,0 0-126,0 4 0,0 0 81,0 0 1,0 1-10,0 2 0,0-2-107,0 3 1,0 1 67,0-1 1,0 3 159,0-3 0,0 3-77,0-3 0,1 1-21,3-2 1,-2-1 11,6 1 1,-6-2-2,2-1 1,1 0-66,-1 0 1,4 0 3,-4-1 0,3 3 39,-3 1 0,4 0 15,-5 4 0,1-3 97,-4 3 0,4-4-115,0 0 1,0-2-8,-4-1 1,0 0-5,0 0 0,3 0 3,1 0 1,1-1 13,-1 1 1,-1 0 13,4 0 1,-3 0-22,4 0 1,-4-1 14,3 1 0,1 0-171,3 0 0,1-4 82,-1 0 0,0-1-96,1 1 0,-1-1 0,1-3 0,-2-2-93,-3 2 1,4-6 3,-4-2 1,0-3-142,0 4 1,-3-6-1764,4 2 1539,-6-3 1,5-1 628,-4 0 0,-1-10 0,3-3 0</inkml:trace>
  <inkml:trace contextRef="#ctx0" brushRef="#br0" timeOffset="2">15727 10781 8139,'0'-11'-863,"0"-1"0,-2 6 1355,-2 2 80,3-2-28,-4 5-257,5-4 971,0 5-1094,5 0 1,2 0-57,4 0 1,4-4 7,0 0 1,7-5 5,1 2 0,0 0-103,3 0 1,2 0 106,-1 0 0,3-2-28,-3 5 1,3 0 15,-3 4 1,0 0-142,-4 0 0,-1 0 76,1 0 0,0 0-57,0 0 1,0 1 13,0 3 1,5-3-9,2 3 1,3 1-39,1-1 0,2 0 77,2-4 0,2 0-62,6 0 0,0 0 52,0 0 1,7 0-413,8 0 0,2-4 393,-27 2 1,1 0 0,-3 0 0,0 1-30,31 1 1,-8 0-66,-8 0 1,-6 0 136,-1 0 1,-4 1 38,4 3 0,-4 1-64,4 2 1,0 2-25,4-5 1,-2 4 29,-2-5 1,4 1-68,-1-4 0,9 0 56,10 0 0,-31 0 0,0 0-198,5 0 0,1 0 0,-4-1 0,1-2 172,0 2 0,0-1 0,-2-2 0,-1 0-8,2 2 1,-1 0 0,28-3-1,-28 3 1,1 0-1,25 1 12,1-3 1,-11-1 70,-5 1 1,-8 1-66,-2 3 0,3 0 117,-4 0 1,4 0-102,0 0 1,3 0 38,4 0 1,2 0 175,3 0 1,-7 0-214,3 0 0,-2-4-170,5 0 1,5-1 107,7 1 0,-2 1-95,-26 0 1,-1-1 0,24 0-20,1-4 1,-9 6 156,-2-2 1,-5 3-83,-7 1 1,4 0 201,0 0 1,5 0-72,-1 0 0,-1 0-46,0 0 0,0 0 57,1 0 0,-3-1-58,-4-3 0,-1 2 13,0-1 1,7-2-5,4 1 0,2-4-174,7 4 0,-2 1 345,1 3 1,-2-4-191,-6 0 1,-3 0-33,0 4 0,-3-4-4,7 1 0,-5-1 32,8 4 0,-2 0 16,3 0 0,-1 0 44,-7 0 0,-6 0-60,-2 0 1,-4 0 30,1 0 0,6-2 100,-3-1 0,3 1-122,-3-1 0,0 1 4,0 2 1,1-1-3,-1-3 1,-4 3 117,1-3 0,-7 3-122,-1 1 1,-2 0 171,-5 0 1,3 0-98,-4 0 0,0 0 73,-4 0 0,-3 0-97,0 0 1,-1 0-34,5 0 0,-5-1-30,1-3-304,-5 3 15,2-5 0,-7 6-113,-1 0 415,-4 6 0,-14 0 0,-4 5 0</inkml:trace>
  <inkml:trace contextRef="#ctx0" brushRef="#br0" timeOffset="3">15304 10153 8281,'-1'-7'-140,"-3"-1"219,3 5 0,-8-3 461,5 2 33,0 3-365,-1-4 1,4 10 45,-3 3 1,3-1-105,1 5 0,1-4 12,3 8 1,2-2-169,6 1 1,3-1 24,0 5 0,5-5 18,-1 1 1,3 2-131,1-2 1,-2-1 53,-2-7 0,2 4-151,-6-4 1,0-1 64,-3 2 1,-2-4-410,-3 4 47,3-6 1,-7 4 486,5-2 0,-6-3 0,3 5 0</inkml:trace>
  <inkml:trace contextRef="#ctx0" brushRef="#br0" timeOffset="4">15532 10130 8120,'-11'-10'-129,"0"3"1,3-2 619,0 5 1,4 0-90,-3 4 0,-1 1-22,-3 3 1,-4 6-130,-1 6 1,-4 8-16,1-2 1,-3 9-616,0-1 1,0 2-875,3-1 1,4-2 1252,7-3 0,-7-2 0,2 4 0</inkml:trace>
  <inkml:trace contextRef="#ctx0" brushRef="#br0" timeOffset="5">14664 10884 8058,'-1'-8'233,"-3"1"232,3 4-229,-4-2-33,5 5 1,5 0-9,3 0 0,2 2 52,1 1 0,1 0-200,-1 4 0,4 1-63,1 4 0,-1-1-60,-4 0 1,1 1-211,-1-1 47,0 1 0,0-1-59,-4 0 0,-2-3 95,-5 0 0,4-5-1211,0 5 1414,0-5 0,1 2 0,1-5 0</inkml:trace>
  <inkml:trace contextRef="#ctx0" brushRef="#br0" timeOffset="6">15041 10827 8058,'7'-11'0,"-2"3"338,-5 0-106,0 6 1,-2-3 223,-1 5 1,0 1-160,-5 3 0,0 6 57,-8 5 0,1 11-52,-8 0 0,2 6-189,-10 2 1,1 6-97,-4 1 0,1-1-151,2-2 1,7 1-806,5-1 1,9-1 195,-2-7 743,9-2 0,-8-5 0,5 0 0</inkml:trace>
  <inkml:trace contextRef="#ctx0" brushRef="#br0" timeOffset="7">16537 10073 8250,'0'-6'-1057,"0"0"530,0 2 906,0 2 1,0-4 341,0 2 8,0 3-401,0-4 0,-1 4 159,-3-3-81,3 3 24,-4-4-71,5 5 70,0 0-219,0 5 0,0 1 18,0 5 0,1 1-90,3-1 0,-3 6-17,3 2 1,-3 2-131,-1 2 1,0 0-77,0 0 1,0 0 75,0 0 1,0-1-98,0 1 0,0-1 31,0-3 0,0 1-118,0-5 1,0 1 51,0-5 1,2 0-22,1 1 0,0-5-95,5 1 0,-5-5-826,5 0-1096,-5 4 2179,7-6 0,-9 4 0,4-5 0</inkml:trace>
  <inkml:trace contextRef="#ctx0" brushRef="#br0" timeOffset="8">17542 10085 8183,'0'-8'-259,"0"0"434,0 6 1,0-4 375,0 2-44,0 2-265,0-3 1,4 4-139,0-3 1,5 3 66,-1-3 0,0 2-89,0-2 1,2 3 140,-2-3 0,2 3 119,1 1-187,1 0 0,-1 0 42,1 0 1,-5 1-59,1 3 1,-4 2 35,3 5 0,-4 1-135,1-1 0,-3 1 69,-1-1 1,-1 6-187,-3 2 1,-1-2-154,-3 2 0,-6 0 109,3 4 1,-3 4-57,2 0 1,1-5 39,0-3 1,-1-5 41,1 2 38,4 1 0,2-4 104,5 2 0,0-6-177,0-1 227,0-6 1,5 3-29,3-5 1,3 0 78,5 0 0,-2 0-4,5 0 1,0 0-93,3 0 0,5-3 123,0-1 0,3 0-115,-3 4 1,0-4 83,-5 0 0,0 1-68,-3 3 0,1 0-66,-4 0 0,3 0-102,-4 0 0,0 0-231,-4 0 0,1 0-1350,-1 0 781,-4 0 564,3 0 0,-9 1 328,3 3 0,-13 2 0,-4 5 0</inkml:trace>
  <inkml:trace contextRef="#ctx0" brushRef="#br0" timeOffset="9">19027 10107 8127,'0'-6'-470,"0"-4"0,0 7 462,0-4 1,4 3 473,0-4 1,5 6-149,-2-2 1,3-2 374,2-2-424,-1 3 0,1-4-20,-1 5 1,4-1-168,1 1 1,0 3 91,-1-3 1,2 3-90,2 1 0,1 0 65,-5 0 1,4 0-259,-3 0 1,-1 4 72,-4 0 0,-4 5-95,-4-2 1,-1 3-44,-2 2 1,-2-1 122,-1 1 0,-5 0 16,-7 4 1,-3-4 7,-5 3 1,0 2 78,0-2 0,4 0-56,0-3 0,5-2 63,-1-2 0,3 2-30,0-3 136,6-2 1,-3 2-6,5-3-56,0-3 1,6 4-36,1-5 0,4 0 2,4 0 0,4 0-125,1 0 1,3 1 108,-4 3 0,5-3-49,-1 3 1,3-1 37,1 0 1,-4 0-26,0 5 1,-2-5-13,2 5 1,2 0 0,-6 3 1,0 0-44,-3 1 0,-5-5 53,1 1 0,-6 0-43,2 3 0,-4 1 40,-4-1 1,-2 0-24,-5 1 0,-7-2 11,-5-2 1,-5 2 130,-6-3 0,-4 2-21,0-1 1,0 1-25,3-5 0,1 3-84,0-3 0,5 4 7,2-5 0,8 1-830,4-4 600,2 0 1,8 0-919,5 0 1,9-1 509,6-3 1,9-1 624,-1-3 0,7-7 0,0 3 0</inkml:trace>
  <inkml:trace contextRef="#ctx0" brushRef="#br0" timeOffset="10">20706 9970 7847,'0'-11'237,"0"5"300,0-5 0,-1 10 290,-3-3-458,3 3 1,-9 2-115,2 3 1,2-1-76,-2 4 0,0 5-112,-3 3 0,0 0 138,-1-3 0,1 3-111,-1 0 1,2 4 81,2-4 0,0 2-281,4-2 1,-4-2 8,4 2 0,-1 2-20,1-2 0,3 0 3,-3-4 0,3-3 4,1 0 1,1-2-19,3 2 0,-1 0 127,4-4 1,1 0-305,3-4 0,1 0 90,-1 0 0,1 0-28,-1 0 1,1 0 31,-1 0 0,0 0-1035,1 0 124,-1 0 612,1 0 1,-5-1 507,1-3 0,-6 3 0,9-9 0,-5 3 0</inkml:trace>
  <inkml:trace contextRef="#ctx0" brushRef="#br0" timeOffset="11">20752 10165 8052,'4'-8'61,"-1"0"381,1 6 75,-4-3 543,0 5 1,-4 5-588,1 2 1,-5 7-179,4 2 0,0 4-162,4-1 0,0-1-23,0 1 1,0-1-218,0 1 1,0 2-586,0-2 0,4-2 457,0-2 1,4 1-2009,-5 0 2243,1-1 0,-4-4 0,0 1 0</inkml:trace>
  <inkml:trace contextRef="#ctx0" brushRef="#br0" timeOffset="12">15235 11421 8211,'7'-12'-271,"-3"1"-86,-3 0 1,3 3 656,-1 0 1,1 5 251,-4-5-47,0 5 0,0-3 303,0 2-292,0 3-282,-5 6 1,4 3 16,-3 7 1,3 3-95,1 1 0,0 2 30,0 2 1,0-1-135,0-3 0,1 6 80,3-2 0,-2 1-150,6-5 1,-4 3 48,4-3 1,-6 1-166,2-1 1,-3 1 75,-1-4 1,4-1-467,0-4-78,0 1 0,-4-1 601,0 0 0,-6 1 0,0-1 0</inkml:trace>
  <inkml:trace contextRef="#ctx0" brushRef="#br0" timeOffset="13">15167 12677 8141,'-4'-11'-271,"0"-1"1,0 5 268,4-1 0,0 4 94,0-3 0,0 3 435,0-4-265,0 1 0,0-1-59,0 0 0,2 2 2,2-2 1,2 2-35,5 2 1,1 2 38,-1-6 1,1 4-69,-1-3 0,4 4 55,0-1 1,6 3-50,-2 1 0,1 0 42,-1 0 0,1 1-209,-4 3 0,3 3-14,-4 4 1,0 2-68,-3 2 1,-5-1 2,1 5 1,-6 0 102,2 4 0,-3-4-97,-1 0 0,-8-1 68,-4 1 0,-3 1-78,0-5 0,-3 0 98,-5-3 1,4-2-15,0-2 1,1 2 9,-1-3 0,-1 0-1,5 0 0,-1-3 96,5 4 1,3-6-91,1 2 0,4-1 122,-1 0-92,3-1 69,1 8-39,0-9-27,0 9 0,5-8 20,3 1 0,2 2-6,1-1 1,1 0 66,-1-4 0,6 0-75,2 0 1,4 0 205,3 0 1,3 0-63,6 0 0,-1 0 120,0 0 1,-3 0-116,-1 0 1,-6 0-58,-1 0 1,-1 0 55,-7 0-36,0-5-1005,-3 4 473,-6-4-960,-1-1 0,-10 5 1343,-3-3 0,-7 3 0,-3 1 0</inkml:trace>
  <inkml:trace contextRef="#ctx0" brushRef="#br0" timeOffset="14">15270 13922 8112,'-4'-8'-134,"0"1"0,0 3-417,4-4 1012,0 1-170,0-5-8,0 1 1,0 0-78,0-1 0,5 4 24,3 1 1,2 4-40,2 0 0,0-3-8,3 3 0,3-5-79,5 4 0,0 0 44,0 4 0,0-3-187,-1-1 0,1 0 66,0 4 0,0 0-85,0 0 1,-5 0-26,-3 0 0,1 1 85,0 3 1,-5-1 6,-3 4 0,-6 1-116,2 3 0,-3 1 33,-1-1 1,-1-2 72,-3 2 0,-2-2-16,-6 7 1,-3-4 13,0 0 1,-5-5 91,1 1 0,1-2-17,-1 2 0,5 1 13,-1-6 1,3 3 112,5-3 24,-4-1-142,5 3 49,0 0-198,1-4 134,5 4 1,5-1-33,2 0 0,2 1-20,-1-1 0,6-2 1,-3 6 0,3-4-6,-2 3 1,3-3-2,0 4 0,1-1-41,0 5 0,-4-1 56,4 1 1,-4-1 19,0 0 1,-1 5-27,1-1 1,-5 0 1,1-4 0,-6 5 5,2-1 0,-3 0 43,-1-3 0,-1-1 0,-3 0 1,-2 1 8,-5-1 1,-6 1 156,-2-1 1,-3-3-109,0-1 1,-1 1-100,0 3 0,-1-3 66,-3 0 1,3-5-596,-3 5 0,3-5-178,1 0 1,6-1-1361,1-2 2042,9 0 0,2 5 0,5 1 0</inkml:trace>
  <inkml:trace contextRef="#ctx0" brushRef="#br0" timeOffset="15">15578 15087 8048,'-5'-6'-1116,"4"-1"1452,-3 3-124,3 3 111,1-4 1,0 6 14,0 3 1,-4 3 28,0 4 1,-4 0-236,5 1 0,-5 0-81,4 4 0,-5 0-37,2 3 1,-2 2 88,1-6 0,-2 4-141,2-4 1,2 4 92,-2-4 1,5 1-133,-5-5 0,6-3-105,-2-1 189,2 1-22,2 3 0,0-3-26,0-1 0,0-3-129,0 4 0,2-6 105,2 2 0,-2 1-218,6-1 1,-1 0 79,5-4 1,-1 4-265,1 0 1,0-1 83,3-3 0,-2 0 82,2 0 0,-2-3 301,-2-1 0,1-5 0,-1-3 0,1-5 0</inkml:trace>
  <inkml:trace contextRef="#ctx0" brushRef="#br0" timeOffset="16">15647 15270 7676,'0'-12'-837,"0"5"893,0-1 0,0 4 1153,0-3-273,0 4-361,0-2-114,5 5 1,-4 1-110,3 3 0,-3 2 58,-1 6 1,0 4-85,0 3 0,0 4-89,0 4 0,0-2-66,0 6 0,0-5 28,0 5 1,4-1-252,0 5 1,-1-5 112,-3 0 1,0-8-196,0 1 0,4-4 1,0 0-453,0-3-114,-4-4-446,0-6 375,0-1 213,0-5 1,-4-1 557,0-3 0,-5-2 0,3-6 0</inkml:trace>
  <inkml:trace contextRef="#ctx0" brushRef="#br0" timeOffset="17">16549 16149 8093,'-12'0'-355,"5"0"-442,-1 0 1064,6 0 1,-3-1 166,5-3 268,0 3-460,0-4 0,0 3-164,0-1 0,1 1 5,3-1 0,2 1-61,5 2 1,6 0 88,2 0 1,-1 0-26,1 0 0,1 0-156,7 0 0,-1 0 51,9 0 1,4 0-90,14 0 1,1 0-210,6 0 0,-1-1 419,-2-3 1,6 3-99,-29-1 1,1 0 0,3 0 0,1-1 4,3 1 0,0 0 0,1 0 0,0 0-252,-3 2 0,0 0 1,4 0-1,1 0 269,-1 1 0,0-2 0,3 0 0,1-1 8,3 0 0,1 0 0,-5 0 1,0 0-10,-2 2 1,1 0 0,2 0 0,2 0 48,1 0 0,0 0 0,-1 0 0,-1 0-44,-3 0 0,0 0 0,0 0 1,0-1 28,0-1 0,0 0 0,1 1 0,1 1-6,1-2 1,1 0 0,-2 1 0,-1 1 11,-3 0 1,0 0 0,3-2 0,1 0-59,-1 0 0,1 0 1,3-1-1,0 1-5,-2 0 1,1 0 0,0 1 0,1 0-9,-3-3 1,-1 0 0,3 1 0,0 0 39,4-1 1,-1 0 0,-2-1-1,0 1-67,-6 2 0,1 0 1,1-2-1,1-1 26,0 1 1,-1 1 0,0 0 0,-1 1-33,-4 0 0,0 0 0,-3-1 0,-1 1-95,-5 0 0,-1 0 0,1 0 0,1 0 129,31 2 0,-3 0 54,-1 0 0,-4 1 8,-4 3 0,-7-1-26,-8 4 1,-2-3-10,-2 4 1,-4-6 210,1 2 0,-1 1-205,4-1 1,-3 0 631,-1-4 0,-3 0-617,3 0 0,-9 0 708,-2 0-909,-5 0-117,-8 0 1,-7 0-529,-11 0 0,-4 4 394,-7 0 0,-5 3 409,-2-3 0,-3 5 0,-2-3 0</inkml:trace>
  <inkml:trace contextRef="#ctx0" brushRef="#br0" timeOffset="18">21643 10610 8089,'-12'4'-736,"1"0"0,-1 1 441,1-2 1,-1-1 294,1 2 0,3-3 0,1-1 301,4 0-177,-7 0 1,9-1-76,-3-3 0,3 1 176,1-4 0,0 3 17,0-4 332,0 6 18,0-9 14,0 10-411,0-4 1,-2 5 173,-1 0 20,1 0 3,-3 0-156,5 0 0,0 5-172,0 3 0,4-1 84,0 5 1,4-2-10,-5 9 0,1 0 4,-4 4 0,0 1-1,0 3 1,-1 1-136,-3 2 1,2 3 128,-6-2 0,2 0-88,-2 0 1,2 2 71,2-3 0,3 3-184,-3 1 1,2 2 87,2 2 0,4-2-113,0 2 0,4 1 74,-4-1 0,3-1 34,-3-7 0,4 2 107,-5-5 1,1 3-90,-4-3 0,0 4 127,0 0 0,0 2-107,0 1 0,0 0-11,0 1 0,0-5 35,0 1 1,0-5-124,0 5 1,0-5-4,0 5 0,0-6 17,0 2 0,0-3 56,0-1 1,0 3-10,0 1 0,4 1 155,0-1 1,0 1-95,-4 2 1,0 3 32,0-3 0,3 0-51,1 0 0,0-1 20,-4 2 0,1 0-45,3-4 1,-3 4-11,3-5 0,1 5-49,-1-5 1,4 2 78,-5-1 1,5 2-17,-4 5 1,4 1-9,-5-1 1,5 0-17,-4 0 1,0 1 15,-4-1 0,3-4-38,1 1 0,4-2-12,-4 2 1,1 1-9,-2-1 1,-1 2-29,2 1 0,1 2 65,-2 2 0,2-5 6,-1 5 1,-2-5-21,1 5 1,0-3 42,1 0 0,-3-5-19,3 1 1,-3-1 4,-1 4 0,0 2-5,0 2 0,4-1-4,0 5 1,-1-4-97,-3 4 1,4-6 25,0 2 0,0-2-88,-4-2 1,4 1 76,0-1 1,1 0 5,-2 0 1,-1 4 20,1 0 1,0 4-4,1-4 0,-3 0-24,3-3 0,-3-1 15,-1 0 0,0-1 121,0-2 0,4 2-64,0-3 1,1 3-27,-1 1 1,-3-3-4,3-1 0,2-1-163,2 2 0,-2 1 96,2-6 0,-5 1-27,5-4 0,-4 0 63,3-1 0,-3 0-6,4-3 1,-6 1 22,2-4 0,-1 3 13,1-4 0,-3 4 100,3-4 0,-3 4-105,-1-4 0,0 6 30,0-2 1,0-1-8,0 1 1,0-4-23,0 4 0,0-1-12,0 1 0,0 1-5,0-5 0,0 4-84,0-4 1,0 1 79,0-5 1,0 4 68,0 1 1,0-1-67,0-4 0,1 1 62,3-1 0,-3 0-65,3 1 0,1 3-47,-1 0 17,5 1 0,-4-5-3,3 0 0,0 1-3,-4-1 1,4 1 35,-4-1 1,1-3 43,-1-1-56,-3 1 1,4 3 125,-5 1 0,0-5-51,0 1 1,0 0 21,0 3 0,0-3-54,0-1 0,0 1 10,0 3 0,0 1-20,0-1 0,0 4-9,0 1 0,0-1-105,0-4 1,0 1 102,0-1 1,4 0 36,0 1 1,1-1-42,-2 1 1,-1-1-5,1 1 1,-1-1-13,-2 0 0,4 1 6,-1-1 0,1 1 1,-4-1 1,0-3-20,0-1 70,0 1-83,0 3 124,0 1 1,0-5 32,0 1 294,0-5-308,0 7 35,0-9-95,0 9 2,0-9-34,0 4 1,1-5 67,3 0-14,-2 0-182,3 0 0,-4 0-56,3 0 60,-3 0 182,4 0 392,-5 0-399,-5 6 1,2-5-1,-4 3 0,3-3-6,-4-1 0,5 4-35,-5 0-1,5-1 1,-7 1 1,3 0 0,0 0-16,0-4 1,-1 4 17,-3-1 0,-1 1 8,1-4 0,-2 0 17,-2 0 0,-4 0-16,-8 0 0,2 0 30,-6 0 0,-3 0-14,-4 0 1,-4-4 5,4 1 0,-1-1-114,1 4 0,-4 0-169,-8 0 0,-3 1-714,-8 3 0,1-2 722,28 2 1,0 0-1,-28 4 261,-1 3 0,2 2 0,-2-1 0,28-6 0,1 0 0,-2-2 0,1 1 0</inkml:trace>
  <inkml:trace contextRef="#ctx0" brushRef="#br0" timeOffset="19">16572 11181 6617,'-2'-6'98,"-1"2"59,1 3 1,-4 1-1,3-2 206,0-1-198,-1 1 50,4-3 0,0 4 30,0-3 27,0 3 41,0-4-186,0 0 0,-1 3-122,-3-1 125,-3 1 0,-4 2-171,0 0 0,-1 2 135,1 1 1,1 0-51,2 5 0,-2-2 15,2 2 1,-3 5-7,-4-1 1,2 2-24,-2-3 0,2 5-5,2-1 1,-1 4-57,1-4 1,-1 2 85,1-2 1,3-3-103,1 4 1,0 0 77,0-1 1,-2 4-74,5-3 1,0 3 65,4-4 0,0 0-3,0-3 0,1 3-4,3 0 1,-1 0 5,4-3 1,1-1-45,3 0 0,1 1 37,-1-1 1,1 1-143,-1-1 1,4 1 129,1-1 0,3-1-133,-4-2 0,5-2 109,-1-2 0,1-3-4,-1 3 0,3-3 1,-3-1 1,3-5 4,1-2 0,-4-5 112,0-3 1,0 1-115,3-5 0,1 4 217,0-4 0,-1 0-103,-3-4 0,0-1 63,-8-3 1,2 2-119,-9-6 0,3 1 2,-3-5 1,-5 3-5,-7 1 0,-3-1-9,-4 6 0,-3 3-237,-5 4 0,-5 10 71,-2 1 1,-5 8-1162,-3 8 1299,-2 10 0,-11 11 0,-1 5 0</inkml:trace>
  <inkml:trace contextRef="#ctx0" brushRef="#br0" timeOffset="20">17714 12437 7380,'0'-6'-478,"0"0"663,0 2 18,0 3-105,0-5 1,-2 3 124,-1-1-167,1 0 1,-3 3 135,5-3-99,-5 3 1,3-4 8,-6 5-55,0 0 1,-3 0-26,0 0 0,-1 0 53,1 0 1,-1 1-5,1 3 1,0-3 60,-1 3-87,1 2 0,-1-5-3,1 3 0,-1 1-5,1-1 0,0 4 30,-1-4 1,1 3 4,-1-3 0,1 5 23,0-2 0,-1 4-35,1 0 0,-1 4 78,1 0 0,-1 2-67,1-2 1,0-1-42,-1 5 1,5 0 48,-1 4 1,5 4-135,0-1 1,1 1 76,2-4 1,0 0-9,0 0 1,2-1-93,1 1 1,4-4 91,4 0 0,2-5-76,2 1 0,-1-2 57,5-1 0,0-2-22,4-3 1,0 2 19,0-5 0,-2 0 4,-2-4 0,7 0-6,-4 0 0,5-1-1,0-3 1,1-6 0,2-6 1,3 0 5,-2 1 0,0-3 123,0-5 0,-3 0-122,-6 0 1,-5-5 73,-6-2 1,0-7-52,-8-1 1,1 0 4,-4 4 0,-5-4-52,-3 0 1,-5 0-123,-3 3 0,-5 2-8,-2 3 0,-5 2 148,-6 5 1,-1 7-358,1 4 1,-3 7 73,3 9 1,-3 7-642,7 8 932,-3 3 0,-1 6 0,-1 1 0</inkml:trace>
  <inkml:trace contextRef="#ctx0" brushRef="#br0" timeOffset="21">19004 13625 8387,'0'-6'-374,"0"-4"1,-1 8 381,-3-1 0,2-3 794,-6 3-599,0-1 1,-3 4-74,0 0 0,-1 0-20,1 0 0,-1 0 76,1 0 1,0 0-56,-1 0 0,1 1 31,-1 3 0,0-2-80,-4 6 0,2 0 15,-5 3 1,2 2-17,-2 2 0,-3-1-3,3 5 1,2-4-27,2 4 0,3 0-111,0 4 0,2 0 105,2 0 1,-1 0-71,6 0 0,-1-1 79,4 1 0,1 0-124,3 0 1,2 0 48,6 0 1,0-1-14,4 1 0,3 0 20,7 0 0,-2-2-8,3-1 1,-2-4 21,2-5 0,-3 1 8,3-1 0,-2-3-109,2 0 0,-3-6 97,3 2 1,-3-3-67,-1-1 1,-1-5 61,1-3 1,-4-6-7,0-1 1,-1-5 35,1 1 0,1-6 96,-4-2 1,-2-4-62,-7 5 1,-2-6-51,-5 2 1,-1 0-78,-3 0 1,-2 0 88,-6-5 0,-3 1-139,0 0 1,-1 5 27,0 2 0,0 4-179,-3 4 1,-3 3-84,3 4 0,-7 6-781,-5 2 1134,3 8 0,-10 7 0,3 7 0</inkml:trace>
  <inkml:trace contextRef="#ctx0" brushRef="#br0" timeOffset="22">20923 14836 8315,'-8'-2'-423,"1"-1"1,3 1 210,-4-1 1,5 1 344,-5 2 0,4 0 91,-3 0 1,-1-4 196,-4 1 0,1-1-166,0 4 1,-1 0-38,1 0 1,-2 0 18,-2 0 0,1 0-63,-5 0 0,4 1 79,-4 3 1,0-2-37,-4 6 1,1 1-72,3 6 1,-1-1-26,5 5 1,-2-4-141,2 4 1,3 2 110,1 5 0,0-1-173,3 1 1,-1 2-8,2-1 0,0-1 96,3-3 0,3 0-168,-3 0 0,3 0 56,1 0 0,0-4-75,0 0 0,5-4 38,3 4 0,-2-5-100,2 1 0,-2-2 172,2-2 1,2-1-22,-3-2 0,4 2 83,0-2 0,4-3-82,0-1 1,6-3 102,-2-1 0,4 0-73,3 0 0,2 0 64,3 0 0,2-5-28,-3-3 1,2-2-3,-2-1 1,2-5 70,-5 1 0,-1-5 8,-3 1 0,0-4 213,0-4 0,-5-2-94,-3-5 0,-3-2 86,0-2 1,-6 3-91,-2-3 1,-4 0 63,-4 3 1,-7 0-160,-8 8 1,-7 6 27,0 5 1,-15 9-263,-1 3 0,-12 5-660,-7 7 0,6 1 820,-6 10 0,7 0 0,0 6 0,5 6 0,2 4 0</inkml:trace>
  <inkml:trace contextRef="#ctx0" brushRef="#br0" timeOffset="23">17600 10987 8209,'-2'-10'-132,"-2"2"249,3-2 833,-4 4-631,5-1 0,0 1 106,0 2 317,0 3-561,0 11 0,0 0 55,0 13-31,0-3 1,0 1-207,0 1 1,0-1 67,0 5 1,0-1-154,0-3 1,0 1 36,0 0 0,0-1-395,0-3 0,0 1 214,0-5 1,1 0-583,3-3 1,-1-1 231,4 1 1,0-5 579,0 1 0,3-6 0,-3 3 0</inkml:trace>
  <inkml:trace contextRef="#ctx0" brushRef="#br0" timeOffset="24">17919 11044 8264,'-6'-11'724,"-4"-1"-424,9 6 0,-10 1-71,4 5 0,0 1 21,0 3 1,-2 3-1,-6 9 1,1 3-86,-5 7 1,0 5-154,-4 7 1,1 1 36,3 3-15,-2 2 0,8-4 84,-2 2 0,2-3-196,2-5 0,-1-1-12,1-2 1,3-2-213,1-2 1,3-7-661,-4 3 653,1-3 1,-1-1-134,0 0 0,2-5-767,-2 1 1264,-2-2 0,4-7 0,-6-1 0</inkml:trace>
  <inkml:trace contextRef="#ctx0" brushRef="#br0" timeOffset="25">17782 11478 8270,'0'-6'273,"-1"2"-332,-3 8 1,3 2 723,-3 5 1,-1 2-244,1 2 1,0 2-261,4 2 1,0 4-27,0 0 1,0-1-239,0 5 0,2 1-74,2-1 1,1-1-126,2-3 1,2-4-712,-5 0 740,5-5 0,-7 1-754,6-7 1026,-6-3 0,9-5 0,-5 0 0</inkml:trace>
  <inkml:trace contextRef="#ctx0" brushRef="#br0" timeOffset="26">17896 11592 8154,'7'-18'239,"2"2"33,-5 4 1,4 1-47,0 0 0,2 1 16,2 2 0,-5-1 254,1 5 0,-1-1-203,5 1 1,-1 3 24,1-3-122,-1 3 1,1 6 1,-1 3-115,0 2 1,-3 1-142,0 1 0,-5 4 119,5 3 1,-5 0-287,0 4 1,-1-3 137,-2 7 1,-4-2-339,0 2 311,-5-3 1,3 3-18,-6-8 1,1 1 5,0-5 0,3 1-6,0-5 50,6 0 114,-3-4 0,5-1 273,0-2-367,0-3 1,5 4 8,2-5 1,5 0-124,3 0 0,-2-1-233,2-3 1,3 2-739,1-6 751,2 6 0,6-7-572,0 5 967,4-5 0,-7 3 0,4-6 0</inkml:trace>
  <inkml:trace contextRef="#ctx0" brushRef="#br0" timeOffset="27">18856 11078 8041,'-8'-18'322,"1"3"657,4 8-301,-2-4-304,5 10-163,0-4 0,4 10 132,0 3 0,1 3-151,-1 4 0,-2 5-165,6 6 1,-2-2-247,2 3 192,2 2 1,-5-5 251,2 3-1259,4-3 683,-5-6 1,2 2-323,-1-5 0,-3-1 673,4-6 0,-1 2 0,5-4 0</inkml:trace>
  <inkml:trace contextRef="#ctx0" brushRef="#br0" timeOffset="28">19176 11021 8051,'1'-19'451,"3"0"0,-2 10-830,6 2 239,-1 4 837,0 3 1,-7 6-198,-8 6 1,-2 6 257,-1 8-777,-6-2 0,4 13-403,-2-3 412,-3 8 1,6-1-1361,-3 5 1130,2-6 0,5-1-194,1-4 1,3-2-317,-4-3 1,6-3-95,-2-8 844,3 2 0,1-8 0,0 4 0</inkml:trace>
  <inkml:trace contextRef="#ctx0" brushRef="#br0" timeOffset="29">19153 11364 7852,'5'-7'1171,"-4"-3"-372,4 9-463,-5-4 1,0 10 97,0 3 1,0 2 151,0 1 1,0 6 73,0 2-484,0-3 0,0 6-55,0-3 0,0 1-156,0-1 0,0 3-60,0-3 0,1-1-352,3 1 0,-2-2-464,1 2 609,-1-2 0,-2-6-294,0 1 1,0-1-1129,0 1 1085,0-6 639,0-1 0,-5 0 0,-2 1 0</inkml:trace>
  <inkml:trace contextRef="#ctx0" brushRef="#br0" timeOffset="30">19324 11421 8076,'4'-15'151,"0"-1"1,5 1 292,-2 4 0,3 1-107,2 2 1,-1-1 103,1 5 1,-1-3 341,0 3-457,6 0 1,-4 5-140,2 3 1,-6 4-168,-2 7 1,-3-1 38,4 5 0,-6 0-140,2 4 0,-4 0-458,-4 0 369,-2-1 1,-5 1 62,-1 0-603,-4 0 449,3 0 0,-9-2-48,3-2 0,3 2 91,1-6 1,2 1 386,2 0 1,4-7-91,3 2 591,3-2-453,1 2 0,1-4 530,3-4-497,3-1 0,8-2-247,0 0 1,5 0 105,-1 0 0,3 0-363,1 0 0,-2 0 154,-2 0 0,3 0-1583,-3 0 1683,-3-5 0,1 3 0,-6-3 0</inkml:trace>
  <inkml:trace contextRef="#ctx0" brushRef="#br0" timeOffset="31">20375 10918 8009,'0'-11'0,"4"0"-50,-1-1 158,6 1 50,-2-1 485,-1 1 46,-1 4 93,0 2-483,-4 5 1,5 5-37,-6 3 1,0 7-44,0 4 1,3 7-98,1 0 1,1 2-143,-1-1 1,-3-3 12,3 3 30,2-3 0,-3-1-60,5 0 0,-5-1-399,5 1 0,-2-4-1310,2 0 793,2-5 952,-4 3 0,6-6 0,-1 1 0</inkml:trace>
  <inkml:trace contextRef="#ctx0" brushRef="#br0" timeOffset="32">20729 10930 8083,'-1'-12'609,"-3"1"24,3 5-273,-5 1 1,6 6-77,0 3 0,-1 2-4,-3 5 0,-1 6 119,-2 2 0,-5 8-291,1 3-118,-1 3 186,-4 6 0,1 2-57,-1 5-191,1-6 0,0 3-780,0-5 579,0 0 0,7-5-203,0-2 0,6-2-396,-2-2 0,3-8-315,1 0 1187,0 0 0,0-6 0,0 3 0</inkml:trace>
  <inkml:trace contextRef="#ctx0" brushRef="#br0" timeOffset="33">20786 11329 8082,'0'-16'281,"0"8"-131,0-7 1,1 14 751,3-3-556,-3 3 1,4 6 78,-5 3 0,0 5-93,0 3 1,0 5-99,0 2 1,0 0-214,0 4 0,-3-2-270,-1 2 1,0-6-9,4 6 0,0-7-663,0 3 523,0 0 1,0-10-309,0 2 1,4-3-346,0 0 1050,4-6 0,-1 4 0,4-3 0</inkml:trace>
  <inkml:trace contextRef="#ctx0" brushRef="#br0" timeOffset="34">20946 11352 8062,'1'-11'872,"3"-1"-319,-3 1-244,9 5 0,-3-3 6,4 5 0,-3-1 1,-1 2-1,2 0 0,1 0 200,2 2 1,-1 6-460,1 3 0,-6 2 60,-2 1 0,-3 6-198,-1 2 1,-6 3-444,-6 5 357,-4-3-6,-7 9 0,0-9-94,0 3 1,0 1 188,1-1 0,0-1 101,3-3 0,8-4 59,7 0 1,4-5 239,4 1 0,4-3-187,11-5 0,2 2-25,9-5 1,2 0-782,6-4 475,3 0 1,1 0-2059,-1 0 2088,-4 0 0,3-5 0,-6-2 0</inkml:trace>
  <inkml:trace contextRef="#ctx0" brushRef="#br0" timeOffset="35">18810 12369 8018,'-11'-12'376,"-1"1"114,1 5-24,5 1-181,0 5-59,6 5 1,0-3 167,0 6 0,2 4-108,2 7 0,2 3 87,5 1 0,1 0-223,-1 0 1,1-1-103,-1 1 0,-3-1-70,-1-3 0,-3 2-291,4-2 0,-6-2-1238,2-2 1042,-3-2 0,3-2-1513,0 1 2022,0-6 0,-4 4 0,0-3 0</inkml:trace>
  <inkml:trace contextRef="#ctx0" brushRef="#br0" timeOffset="36">19153 12392 8156,'0'-17'1703,"0"4"-1241,0 2-170,0 6 0,-1 7-8,-3 6 0,-3 1 99,-4 10 0,3 5-266,1 7 0,-5 3 125,-3 4 1,-1 3-426,0 4-458,4 1 396,-5 0 0,6-5-578,-1 1 731,1 0 1,-1-2-758,1-6 1,3-1-75,1-7 582,4 1 1,-6-8-196,6 0 1,-1-5 535,4 1 0,0-7 0,0-3 0</inkml:trace>
  <inkml:trace contextRef="#ctx0" brushRef="#br0" timeOffset="37">19164 12689 8157,'0'-7'70,"0"-3"44,0 9 0,-1-4 230,-3 5 1,3 5 387,-3 2 0,3 6-359,1 6 1,-1 0-154,-3 8 1,2-3-26,-1-1 48,1 0-200,2 5 1,0-4-152,0 2 0,0-5 3,0-2 1,0-4-388,0 4 1,0-4 16,0 4 0,0-5-471,0 1 0,0-6 946,0-1 0,-5-6 0,-1 3 0</inkml:trace>
  <inkml:trace contextRef="#ctx0" brushRef="#br0" timeOffset="38">19290 12757 8133,'1'-18'750,"3"3"-379,2 2 1,6 3 11,-1 3 0,1-2-63,-1 5 0,0 0-90,1 4 1,-1 0 14,1 0 1,3 5-207,0 3 25,-5 2-18,0 6 0,-8-2 69,1 5 1,-1 4-10,-2 4 0,-9 1-268,-3-1 1,-7-3-111,0 2 1,-2 1-99,-2-4 0,0 2-138,0-6 258,0 3 90,6-4 1,1-2 225,9-5 32,2 1-58,5-1 95,0 1 0,9-5-239,2 1 0,13-6 13,3 2 1,5-4-153,2-4 1,3-1-701,-3-2 943,3-3 0,-8-2 0,5-6 0</inkml:trace>
  <inkml:trace contextRef="#ctx0" brushRef="#br0" timeOffset="39">20535 12243 8033,'0'-23'0,"0"6"-90,0 1 93,0 4 1,1 1 515,3 4 465,-3 2-641,4 0 0,-5 6-78,0 3 0,0 3 83,0 12-161,5 6 1,-4 2 10,3 4 0,-2 6-110,-2-3 0,1-1-463,3-3 325,-3 1 0,4-2 53,-5-2-1252,5-3 610,-4-1 436,4 0 1,-1-6-1484,0-1 1686,5-4 0,-8 0 0,4-1 0</inkml:trace>
  <inkml:trace contextRef="#ctx0" brushRef="#br0" timeOffset="40">20900 12312 8139,'-10'-12'329,"2"1"164,3 5 1,4 0 249,-3 6-220,3 6-313,-9 5 1,0 8 309,-6 8-340,-4 2 1,2 5-59,-4 0 0,3 6 239,-1 2-542,1 2 1,2 0-422,1-2 604,4 3 0,0-10-831,1 3 1,3-7 191,1-5 1,3-3-120,-4-4 0,4-2 283,-3-6 0,3-1 473,-4-2 0,1 2 0,-5-4 0</inkml:trace>
  <inkml:trace contextRef="#ctx0" brushRef="#br0" timeOffset="41">20912 12609 8141,'0'-17'221,"0"4"53,0 2 1,-2 7 36,-1 8 1,1 4 343,-2 7 0,3 4 22,1 8-434,0-3-97,-5 9 1,4-8-475,-3 5 191,3-4-152,1 2 1,-4-3-182,0-2 0,0 5 205,4-9 1,0 4-80,0-8 1,-1 0-707,-3-3 1050,3-1 0,-4 1 0,5-1 0</inkml:trace>
  <inkml:trace contextRef="#ctx0" brushRef="#br0" timeOffset="42">21060 12654 8061,'0'-17'248,"1"4"210,3 5 1,-1 6-162,4-2 0,-3 3 0,4 1 0,-6 1 160,2 3-224,-3 2-59,4 5 1,-3 2-346,1 2 129,-1 3-79,-7 5 0,-2 0-106,-4 0 0,-2 0 136,-2-1 1,2 1-38,-2 0 1,2 0 64,2 0 0,0-4 1,-1 0 0,6-5 348,2 1 1,3-2-124,1-2 1,0 1 704,0-1-396,10 0-376,3-4 0,11 2-245,2-6 1,5 1-94,7-4 0,5 0-489,3 0 1,-2 0 412,-6 0 194,-2 0 1,-2 5-1,-6 2 1</inkml:trace>
  <inkml:trace contextRef="#ctx0" brushRef="#br0" timeOffset="43">20512 13671 8119,'-5'-12'90,"2"5"100,-4-1-66,4 6 347,-2-3 635,5 5-718,0 0 1,0 10 82,0 5 1,1 6-220,3 6 0,1-2 15,3 6 0,-2-2-301,-2 2 54,-3 2 1,4-8 231,-5 5-908,0-9 471,0 5-13,0-13 0,0 7-151,0-4 1,-1-1-204,-3-4 0,3-3 552,-3-1 0,3 1 0,1 4 0</inkml:trace>
  <inkml:trace contextRef="#ctx0" brushRef="#br0" timeOffset="44">20866 13545 8119,'-4'-18'279,"0"3"415,0 8-198,4 1-36,-5 17 0,3 1 673,-6 11-545,1 10-339,-5-2 0,1 13-28,-1-2 1,1 2 4,0 2 1,-1-4-113,1 0 0,-1-4-110,1 4 0,-4-4-291,-1 4 1,1-6-1035,4 2 701,-1-2 67,1-7 1,1-1-338,2-5 1,-1-5 201,5-3 688,1-2 0,3-2 0,0 1 0</inkml:trace>
  <inkml:trace contextRef="#ctx0" brushRef="#br0" timeOffset="45">20923 13899 8119,'0'-18'224,"0"3"295,0 8-153,0-4 844,0 10-720,0-4 1,0 6 139,0 3-232,0 3-219,0 9 0,-4 2-8,0 5 68,1-1-133,3 1 1,-2 4-70,-1 0 1,1 4 57,-2 0 1,3-2-241,1 1 1,0-4 126,0 0 0,0-5 67,0-2 0,0-4-1679,0 4 729,0-5 224,0-3 677,0 0 0,0-5 0,0 5 0</inkml:trace>
  <inkml:trace contextRef="#ctx0" brushRef="#br0" timeOffset="46">21026 14002 8119,'7'-18'80,"1"3"-5,-5 2 1,11 2-124,-3-1 1,4 5 0,-1 0 139,1 2 1,1-2 382,-5 3-402,6 0 0,-5 4 200,3 0 1,-2 1 11,-1 3-169,-1 3 36,0 4 1,-4 4 26,-3 0 1,-3 6 329,-1-2-341,-5 2 1,-3 2 185,-7 0-142,2 0-133,-3 0 1,-1-4-38,-2 0 1,3-1 4,0 1 1,0-3-234,1-4 0,-1-1 110,5 0 1,5 1-148,2-1 1,3-3-253,1-1 226,0 1 86,0-2 0,1 3 93,3-5 12,2 5 40,11-8 0,0 4-30,6-5 1,0 0-73,0 0 0,1 0-63,3 0 0,-3-3 92,2-1 91,-2-5 0,-1 3 0,0-6 0</inkml:trace>
  <inkml:trace contextRef="#ctx0" brushRef="#br0" timeOffset="47">16149 12369 8074,'0'-12'-145,"0"1"-92,0 5 197,0 1 1017,0 5-555,0 5 1,0 1 223,0 5-441,5 6 1,-2 1 145,4 4 1,-3 1-137,4 0-10,-1 0 0,1 0-247,0 0 0,-5 0 118,5-1 1,-5 0-346,0-3 0,2 1 154,-1-4 0,0 3-1495,-4-4 782,0 0 828,0-4 0,-5 1 0,-1-1 0</inkml:trace>
  <inkml:trace contextRef="#ctx0" brushRef="#br0" timeOffset="48">16492 12346 8052,'-5'-6'212,"3"1"-233,-3 5 0,5 1 202,0 3 0,0 3 441,0 8-393,0 3 0,-1 8-18,-3 4 1,2 2 124,-6 10 0,-1 0-275,-6 3 0,2 1-132,-2 0 0,-1-6-93,0-2 1,-3-2-49,4-2 0,-4-5-223,4-2 196,0-3 155,-2-6 0,8 2-449,-2-5-305,2 1 838,3-5 0,0 0 0,6 1 0</inkml:trace>
  <inkml:trace contextRef="#ctx0" brushRef="#br0" timeOffset="49">16549 12631 8116,'0'-22'-545,"0"4"610,0 6 0,0 12 470,0 8 1,-4 7 630,0 4-591,0 3-406,-1 11 0,4-3-160,-3 8 0,3-6-16,1-1 0,0-2-252,0 1 1,0 2 194,0-5 1,0-2-58,0-6 1,0 1-831,0-4 445,5-1 126,-4 1 380,4-8 0,0 7 0,2-9 0</inkml:trace>
  <inkml:trace contextRef="#ctx0" brushRef="#br0" timeOffset="50">16709 12711 8026,'0'-11'0,"0"0"0,1 3 374,3 0-218,2 6 1,2-7 1153,-1 5-327,-4 0-609,2 4 0,-5 5-302,0 3 0,-1 7 45,-3 4 0,-4 3-197,-7 1 0,1 5-35,-5 2 109,5-2 0,-2 1 74,4-2 1,-2-3-333,3 3 193,-3-3 1,9-1-89,-3-1 0,3 0 185,5-3 0,0 1 195,0-4 1,4-1-109,0-4 0,6-3 165,1-1 0,6-4-264,6 1-136,-1-3 232,6-1 0,2-1-1292,4-3 535,-5 3 92,4-4 0,-9 5-1091,3 0 1646,-8 0 0,-3 5 0,-4 1 0</inkml:trace>
  <inkml:trace contextRef="#ctx0" brushRef="#br0" timeOffset="51">16480 13682 8004,'-5'-11'266,"4"4"-331,-4 2 413,5 10-147,0 7 77,0 1 0,4 4 237,0-1 0,3 5-167,-3 6 0,5 1 161,-2-2 1,0-2-315,0 3 0,-3 1-265,4-1 0,-2-1-881,2-3 547,-3 0 324,0-5 1,-4 2-1345,3-5 505,2 1-495,-4-5 455,3-5 959,-5-1 0,5-5 0,1 0 0</inkml:trace>
  <inkml:trace contextRef="#ctx0" brushRef="#br0" timeOffset="52">16903 13625 8101,'0'-23'131,"-1"7"0,-3 4 214,3 6 149,-5 6 0,1 6-144,-2 6 0,-3 9 148,-2 10 0,-3 6-115,0 1-87,0 5-268,-2-3 1,3 6-141,-5 0-1050,5-1 1017,-2 6 1,5-5-116,4 0 0,-3-2-47,2-6 1,2-1-317,-2-7 1,4 1 231,-3-8 0,4 1-177,-1-9 0,2-1 568,-2-6 0,3 7 0,-4-3 0</inkml:trace>
  <inkml:trace contextRef="#ctx0" brushRef="#br0" timeOffset="53">17063 13854 8077,'-4'-14'192,"0"2"303,0 8-208,4-1 0,-3 7 153,-1 1 0,-4 9-107,4 7 0,-5 4 38,2 3 1,-3 3-202,-2 6-58,6-1 64,-4 5 0,3-3-66,-4 2-717,5-3 658,-5 0 1,10-6-190,-3-2 1,-1-3-118,2-1 0,-1-6-328,4-2 0,1-6-374,3-1-631,-3-5 1046,9 2 1,-5-10 691,3-3 0,2-2 0,-4-2 0</inkml:trace>
  <inkml:trace contextRef="#ctx0" brushRef="#br0" timeOffset="54">17097 14036 8077,'0'-15'165,"0"0"175,0 1 1,0 5-165,0 1 59,5 1-60,-4 0 1,6-2 357,-3 6-118,-3-6-204,9 8 0,-8-8 270,6 5-110,0 0-59,3 4-137,1 5 1,-6 3 13,-2 7-104,2-2 0,-5 9-147,3 1 55,-3 0 29,-6 5 1,0-1-35,-2-1 1,-4 5-33,4-5 0,-3-3 80,-2-4 0,1 0-29,-1 4 1,1-5-93,0-3 1,3-1 65,0 1 1,5-6-72,-5 3 0,5-3-157,0 2-18,1-5 253,2 5 1,0-9-328,0 6 151,0-6-46,5 3 0,2-5-81,4 0 1,4 0 61,1 0 0,0 0-119,-1 0 1,3-1-44,5-3 415,0-2 0,0-6 0,0 1 0</inkml:trace>
  <inkml:trace contextRef="#ctx0" brushRef="#br0" timeOffset="55">17748 13420 8048,'-1'-12'982,"-3"1"-618,3 4-256,-4 2 171,10 15 1,-4-1 14,3 10 0,2 0-95,2 4 32,-3 5-55,5-4 1,-4 9-298,6-2 170,-6-3-251,4 0 0,-5-3-181,3-2 0,2 1 6,-2-9 0,1 0-272,-2-3 1,0-2 648,-4-3 0,4 4 0,4-5 0</inkml:trace>
  <inkml:trace contextRef="#ctx0" brushRef="#br0" timeOffset="56">18079 13511 8142,'0'-12'725,"0"6"0,0 4-527,0 9 1,0 2 378,0 10-121,-5 5-275,-1 5 0,-6 6 141,1-1-194,-6 5 1,4-2 0,-7 4-66,0-2 0,0 0-17,1-1 0,-1-1-364,4 5 0,1-5-75,4 1 0,3-4-404,0-3 1,6-3-566,-2-6 644,3-4 285,1-6 433,0-2 0,5-9 0,1 4 0</inkml:trace>
  <inkml:trace contextRef="#ctx0" brushRef="#br0" timeOffset="57">18091 13968 8798,'-7'5'469,"3"2"0,3 7-258,1 2 1,-4 4 93,1-1 1,-2 6-58,1 2 94,2 0-127,-3 1 0,4-4-229,-3 2 0,3-3-267,-3-4 0,3 1-958,1-4 652,0-1 235,0-4 0,-1-1-984,-3-2 804,3-3 532,-4-5 0,5 0 0,0 0 0</inkml:trace>
  <inkml:trace contextRef="#ctx0" brushRef="#br0" timeOffset="58">18171 14013 8142,'6'-17'47,"-1"0"1,0 7 317,3 2 0,2 2-60,1 2 1,-2 3 86,3-3 1,-2 3-188,9 1 1,-4 0-194,4 0 0,-1 1 118,1 3 0,1 2-130,-5 6 0,-3-1-65,-5 1-46,-4 4 203,-3 2 0,-8 8-131,-7 1-62,-8 5 129,-6-3 0,-9 4-147,0-3 1,4 2 40,3-5 1,7-4 54,1-4 1,5-2 34,7 3 14,0-4-17,4-5 4,2 1-17,5-1-4,0-4 1,5 2 7,3-6-75,7 1 77,3-4-2,10 0 3,6 0-681,2 0 1,8-5 677,-2-3 0,2-2 0,2-1 0</inkml:trace>
  <inkml:trace contextRef="#ctx0" brushRef="#br0" timeOffset="59">16846 14916 7995,'-5'-12'229,"3"1"0,-3 3 13,5 1-16,0 4 113,0-2 160,0 15 1,-3-1-12,-1 10 0,0 0-193,4 4 1,0 5-141,0 2 1,4 2 27,0-2 1,-1 2-126,-3-5 0,4 3-197,0-3 0,0-2-688,-4-6 0,1 2 466,3-6 1,-3 0-1646,3-3 1282,2-1 1,-3-5 723,4-2 0,-4-3 0,12-6 0,-2-1 0</inkml:trace>
  <inkml:trace contextRef="#ctx0" brushRef="#br0" timeOffset="60">17166 14961 7995,'0'-17'0,"0"0"395,0 6 0,0 3 360,0 0 96,0 6-245,0-3-178,0 15 0,-7 4-249,-4 13 0,-2 7-82,-6 8 1,1 5-40,-1-2 1,-6 9-287,2-5 1,-2 1-285,2-1-369,0-2 623,5-1 0,2 3-264,4 1 0,1-2 158,-1-6 0,5-4-147,-1-8 0,2 2 178,-2-5 0,-1-4-84,6-4 1,-2-7 416,1 0 0,2-1 0,-3-5 0</inkml:trace>
  <inkml:trace contextRef="#ctx0" brushRef="#br0" timeOffset="61">17188 15372 8154,'-5'-17'903,"4"5"-160,-4 7-285,0 5 0,2 5-152,-4 3 1,3 7-197,-4 4 132,6 3-289,-8 1 1,8 5-337,-1 2 0,1-1 95,2 2 0,0-6-185,0 2 0,0-3 81,0-1 0,0-4 137,0 0 0,0-5-969,0 1 1224,0-2 0,-5-2 0,-1 0 0</inkml:trace>
  <inkml:trace contextRef="#ctx0" brushRef="#br0" timeOffset="62">17257 15430 8154,'11'-30'0,"2"2"102,2 6 1,-2 3 295,2 0 1,2 5 111,-2-2 1,0 4-108,-3 0 1,3 5 179,0-1-341,0 6-128,2-4 0,-5 8-74,4 2 1,-4 2 117,0 5 1,-2 2-200,-2 2 0,-3 3 16,-5 5 0,-3 1-240,-5 3 1,0-2-163,-11 5 1,0 1 220,-4 3 0,-4-3 18,0-1 0,1-5 181,3 2 0,0-4-7,0-4 0,5 1 22,3-5 0,6-1 156,2-6 1,4 2-86,-1-2 0,4-3 3,4-1 0,4-3-87,7-1 0,4 0-83,8 0 1,2-5-146,5-3-40,0-2 252,1-1 1,-2-1-30,-3 1 1,-3 3-164,-8 1 0,0 3-672,-8-4 885,3 6 0,-7-8 0,4 3 0</inkml:trace>
  <inkml:trace contextRef="#ctx0" brushRef="#br0" timeOffset="63">18125 14904 8144,'0'-11'-670,"-1"4"629,-3 4 0,3 0 949,-3-1-231,2 3-217,2 11 0,0 2-136,0 14 0,0-3-56,0 8 0,0-1-277,0 4 123,0-5-27,0 4 1,2-8-610,2 1 285,-3-2 61,4-1 0,-5-5-186,0-3 1,1-2-563,3-2-578,-3 1 1502,9-6 0,-3 4 0,4-3 0</inkml:trace>
  <inkml:trace contextRef="#ctx0" brushRef="#br0" timeOffset="64">18490 14904 8144,'0'-11'0,"0"-1"0,0 5 268,0-1 193,0 6 1,0-2 188,0 8-61,-5 7-409,-1 12 1,-11 7-72,-2 8 0,-2 4-22,-2 8 1,-4-5-320,1 1 0,-1-1 323,4-7 1,2 1-52,2-1 1,2-5-299,6 5 0,-1-6-381,1 2 1,3-1-283,1-6 0,3-2-140,-4-6 1061,6 3 0,-8-10 0,3 5 0</inkml:trace>
  <inkml:trace contextRef="#ctx0" brushRef="#br0" timeOffset="65">18468 15270 8144,'0'-12'948,"0"1"-722,0 5 0,0 2 0,0 8 0,-4 3 105,0 8 1,-1 3-91,1 5 0,3 1-187,-3 3 0,3-2 30,1 6 1,-2-6-158,-1 2 0,1 0 12,-1 0 1,1 0-285,2-4 0,0-4-29,0 0 0,-1-5-304,-3 1 0,3-2-520,-3-2 615,3-5 583,1-1 0,0 1 0,0 0 0</inkml:trace>
  <inkml:trace contextRef="#ctx0" brushRef="#br0" timeOffset="66">18582 15361 8144,'7'-19'-271,"1"0"0,-5 5 535,0-1 1,2 2 450,-1 2 0,4 3 621,-4 0-421,-1 6-645,3-3 1,-5 6-62,3 3 1,-3 4-108,-1 7 1,0 3 30,0 4 1,0 5-184,0 0 0,-5 8-310,-3-1 0,-3 3 275,-4-2 1,6-5-326,-3 0 1,7-4 189,-2 0 0,4-5-7,-1-2 1,3-5-97,1 1 250,0-2 0,1-3 93,3-3 0,2-1 236,6-6 0,-1 0-231,1 0 0,4 0-25,3 0 0,4-4-558,4 0 1,2-5 249,5 1 1,-3 2-1118,-1-2 1425,-5 1 0,3-5 0,-5 1 0</inkml:trace>
  <inkml:trace contextRef="#ctx0" brushRef="#br0" timeOffset="67">19256 14756 8144,'-16'-18'0,"1"3"0,1 6 459,7 1-217,1 6 202,1-3 286,4 5-429,-9 0 0,9 5-31,-3 2 1,3 9-69,1 3 0,5 3 29,2 5 1,7-2-327,2 6 1,0-1 133,-1 5 1,-2-6-571,2-3 1,-2 2-37,-2-1 0,-1-2-271,-2-6 1,1 2 837,-5-6 0,5 0 0,-3-3 0</inkml:trace>
  <inkml:trace contextRef="#ctx0" brushRef="#br0" timeOffset="68">19644 14767 8144,'-5'-18'323,"4"7"1,-5 7-63,6 8 0,-5 7-139,-2 8 1,-3 3 370,-2 1 1,1 6-178,-1 5 0,0 3-305,-4 9 1,0-3-207,-3 6 0,-3-2-280,3-1 1,-2-5 15,-2-3 0,5-4-331,3-4 0,0 1 790,3-8 0,-7 2 0,7-7 0</inkml:trace>
  <inkml:trace contextRef="#ctx0" brushRef="#br0" timeOffset="69">19632 15144 8144,'-5'-16'0,"4"7"306,-3-3 181,3 8 1,1 1-134,0 6 1,0 4-62,0 4 1,-4 6-57,0 2 1,-1 2 0,2 2 0,0 5-315,-5 3 98,6 2-50,-8 1 0,7-4-9,-4 1 1,4-5-162,-1 5 1,3-5-487,1 5 1,-4-10 245,0 2 0,1-6-754,3 2 1193,0-10 0,0 11 0,0-7 0</inkml:trace>
  <inkml:trace contextRef="#ctx0" brushRef="#br0" timeOffset="70">19701 15281 8144,'5'-21'139,"3"2"1,6 2 267,1 6 1,5-1-93,-1 1 1,-1-1-124,1 1 1,-5 1 157,1 2 0,2-1-85,-2 5 0,0 1-18,-3 3 1,-2 1-72,-3 3 0,-2 7-3,-5 8 0,0 0-116,0 4 1,-6-3-71,-5 7 1,-5 1-177,-3-1 0,-3 0 151,-1 0 1,4-5-192,-4 4 1,3-5 30,-3 2 1,4-1 54,0-3 1,5-1 101,-2 1 1,8-5-52,0 1 60,5-2 40,-2-2 1,10 0 47,3-4 0,8-2-35,7-5 0,3 0 8,8 0 0,-1-1-65,9-3 0,-7 3-5,0-3 1,-6-1-70,-6 1 0,0 0-365,-1 4 475,-9 6 0,2 0 0,-8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9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1919 3426 7007,'0'-6'1246,"0"-4"45,0 8-584,0-3-599,0 5 0,0 9-62,0 3 0,1 8 115,3 3 0,-3 2-134,3 10 1,1 0 71,-1 7 1,0-1-141,-4-3 1,1-3 70,3 3 1,-3-2-132,3-2 0,-3-1 50,-1-3 0,0 2 100,0-5 0,1 1-55,3-2 0,-3-5 42,3 2 0,-3-8-284,-1 0 183,5-2-362,-3-2-318,3-5-452,-5 0-170,0-6 1367,0-6 0,-5 0 0,-2-5 0</inkml:trace>
  <inkml:trace contextRef="#ctx0" brushRef="#br0" timeOffset="1">1793 3518 8001,'0'-12'-284,"1"-3"-35,3 0 0,-1 0 749,4 3 0,1 2-41,3 2 1,1-2 10,-1 3 1,2-4-105,2 0 1,-1 3-198,5 1 1,0 3 98,4-4 1,-1 6-249,-3-2 0,2 4 35,-2 4 1,3-2 56,1 6 1,-2 0-121,-2 3 1,-2 2 8,-6 2 1,-5-1-45,-2 5 0,-2 0 68,-2 4 0,-11 0-30,-4-1 0,-6 3 36,-6 1 1,3-2-82,-3 3 1,-2-3 45,-1-1 1,2-4-141,1 0 0,4-5-215,4 1 0,4-6-146,7-1 575,3-6 0,10 3 0,2-5 0</inkml:trace>
  <inkml:trace contextRef="#ctx0" brushRef="#br0" timeOffset="2">2273 3518 8004,'-18'-18'145,"1"1"0,10 7 333,-1 3 825,6 2-745,-8 5-388,8 5 1,-3 2-6,5 8 1,0 4-101,0 8 0,5 2-79,3 6 0,1 4 67,-2 3 1,4-2-69,-4 2 0,3-5 84,2 1 1,-5-6-428,1-2 0,-4-4 46,3 0 0,-3-3-469,4-4 163,-6 3 0,7-10-134,-5 4-312,0-9 1064,-4-2 0,0-5 0,0 0 0</inkml:trace>
  <inkml:trace contextRef="#ctx0" brushRef="#br0" timeOffset="3">2204 3678 8004,'0'-12'227,"0"1"57,0-1 0,0 1 460,0-1-503,0 1 0,0 3 568,0 1-509,0 4 0,0-1-113,0 8 0,5 4 40,3 7 0,2-1-241,1 5 1,2-4-75,2 4 1,-1-5-125,5 2 0,0-5-278,4-3 1,-4 0 279,0-4 1,-3 0-170,3-4 0,-4-4 74,4 0 1,-1-4 193,1 0 1,1-3-29,-5-5 0,4 2 131,-4-5 1,5 4-32,-5-4 1,0 0 183,-4-4 1,-3 0 157,0 0 0,-6 2 58,2 2 284,-3-3-128,-1 10 5,0 0-336,0 7 0,0 15-74,0 5 0,0 10 34,0 1 0,1 10-25,3-2 1,-1 8-232,4 0 0,-3-3 61,4-1 1,-2 2-309,2-2 0,1 0 167,-5-4 0,3-5-44,-3-2 0,4-4 109,-5-4 1,2-3-189,-1-4 0,-2-1-97,1 0 1,-1-3-29,-2 0 1,0-5 437,0 5 0,5-5 0,1 2 0</inkml:trace>
  <inkml:trace contextRef="#ctx0" brushRef="#br0" timeOffset="4">2878 3575 7945,'-10'-18'159,"2"3"1,3 2 540,5 2 411,0 4-784,0-3 0,1 14 81,3 0 0,-1 14-132,4 4 0,-3 10-206,4 2 0,-2 4 76,2 4 1,1 3-327,-5-3 0,3 1-11,-3-1 1,1-4-132,-1-8 1,-2 1 74,6-9 0,-5 3 72,0-10 0,2 0-392,-1-4 1,1-4-240,-1-3-518,-3-3 419,4-1 905,-5-5 0,-5-7 0,-1-5 0</inkml:trace>
  <inkml:trace contextRef="#ctx0" brushRef="#br0" timeOffset="5">2878 3872 7945,'-11'5'423,"4"-3"147,3 6 1,4-4-45,4 3 0,0-4-161,8 1 0,-2-3-134,9-1 0,0 0 18,4 0 0,5-1-278,2-3 1,3-2 99,1-6 1,-3 4-648,-1 1 0,-8 1 33,1-2 1,-8-1-1068,0 5 21,-7-5 1589,-3 3 0,-5-5 0,0-1 0</inkml:trace>
  <inkml:trace contextRef="#ctx0" brushRef="#br0" timeOffset="6">2867 3632 7913,'0'-23'0,"5"0"1130,2 0 0,9 2-406,3 2 0,2-2-186,2 6 1,0 0-270,0 4 1,5-1-43,2 1 0,3 4-131,1 4 1,-3-3 89,-1 3 0,-4 0-971,0 7 1,-2 0 784,-1 7 0,-5 3 0,-2 9 0</inkml:trace>
  <inkml:trace contextRef="#ctx0" brushRef="#br0" timeOffset="7">4443 3609 8042,'0'-11'0,"0"-1"-4,0 1 0,0-1 121,0 1 0,-4-1 387,0 1 1,-4 3-93,5 1 0,-6 0-59,1 0 0,-2-2-38,-1 5 0,-1 0-41,1 4 1,-1 0-68,1 0 0,-2 11 38,-2 4 1,-1 6-23,-4 6 1,0 2 7,5 5 0,-4 1-238,4-1 1,5 0 48,6 0 1,2-1-278,2-2 0,6 2-32,1-3 0,7-2-198,1-1 1,9 0 84,-1-5 1,3-1 101,-3-10 1,3-1 176,1-2 1,5-4-66,-2-8 1,7-2 104,1-6 1,0-4-25,-4-3 1,3-3 140,-3-1 1,-2 4-27,-9 0 1,-5-4 186,-3-3 1,-4-1-46,-3 4 0,-4-5-113,-8-2 0,-4-3-241,-7-1 0,-8-5 132,-7 1 0,-8 4-135,-4 4 0,1 9 109,-1 2 0,5 10-330,-1 6 0,9 1 29,6 2 1,2 2-67,6 1 0,4 8-171,8 4 1,1 4 613,2-4 0,5 10 0,2 0 0</inkml:trace>
  <inkml:trace contextRef="#ctx0" brushRef="#br0" timeOffset="8">4900 3529 8083,'0'-23'0,"0"2"189,0 2 1,0 6 796,0 5 468,0 6-952,0-3 0,-4 11-263,0 5 0,0 7-4,4 9 0,0 3-184,0 8 1,4-1 112,0 5 0,3-1-153,-3 1 0,4 1-101,-4-5 0,3-4-381,-3-4 0,4-5-37,-5-3 1,5 0-116,-4-7 25,5 0 0,-7-4-195,6-4-121,-6-2 0,2-5 914,-8 0 0,-2-10 0,-5-3 0</inkml:trace>
  <inkml:trace contextRef="#ctx0" brushRef="#br0" timeOffset="9">4854 3792 9749,'11'0'860,"2"0"-445,2 0 1,3 0-140,5 0 1,5 0-264,2 0 1,8-2 63,4-1 1,-3-4-527,0-4 0,-5 1 134,-4 2 0,-3-2-71,-8 2 1,-3-1-605,-4 2 1,-6 1 989,-2 2 0,-3-3 0,-1-4 0</inkml:trace>
  <inkml:trace contextRef="#ctx0" brushRef="#br0" timeOffset="10">4842 3529 8063,'0'-23'1285,"7"4"-964,4 0 0,7 5-4,9-1 1,3 2-235,8 2 0,1 1-72,3 2 0,3-1-173,-3 5 1,-3-3 67,-1 3 1,-4 0-1278,-3 4 1371,2 0 0,-9 5 0,4 2 0</inkml:trace>
  <inkml:trace contextRef="#ctx0" brushRef="#br0" timeOffset="11">6784 3175 7990,'-17'-23'1033,"6"2"-153,0 2-842,4 2 0,12 11 89,3 2 1,2 3 140,2 1 0,-1 0 4,0 0 0,1 6 121,-1 5 1,2 7 7,2 9 1,-1 2-118,5 5 0,-1 4-165,1 0 1,6 6 106,-2-3 0,4 0-489,-1 1 0,0 0 347,4 3 0,-4-4-65,0-3 0,-3-4-143,-4-3 1,2-3-125,-6-5 1,0-4 34,-4 0 1,1-5-20,-1 1 1,-1-2-362,-2-2 1,-2-3 230,-2-1 1,-3-3-935,3 4 765,-2-6 0,-4 3-331,-2-5 862,-2 0 0,-10-5 0,-2-1 0</inkml:trace>
  <inkml:trace contextRef="#ctx0" brushRef="#br0" timeOffset="12">7241 3232 7948,'0'-29'0,"-4"2"808,0 8-24,0-2 34,4 8-137,0 2-376,-5 5 1,-1 12-34,-5 1 0,-5 10-51,1 6 1,-9 9-155,1 10 0,-12 5-227,16-20 0,0 0 0,-3 1 1,0 2 46,-1 4 1,1 1 0,1-2-1,1 0 95,1-3 0,0 0 0,2-1 0,0-2-457,-14 19 0,3-3 341,6-5 0,4-1-370,3-10 0,3-5-634,5-3 780,1-5 0,12 2-480,1-9 0,5-2 838,3-5 0,3-5 0,4-1 0</inkml:trace>
  <inkml:trace contextRef="#ctx0" brushRef="#br0" timeOffset="13">7698 3289 7957,'-8'-10'0,"0"2"0,7 3 726,1 5 1,1 0-218,7 0 1,-5 9-230,0 3 0,2 7-16,-1 0 0,0 4 131,-4 3 1,0 5-484,0 7 0,0 2 120,0 6 1,0-5-224,0-3 0,1-4 160,3-4 1,-3-3-683,3-8 1,-2-2 77,-2-6-890,5-5 1525,-4-1 0,4 1 0,-5 0 0</inkml:trace>
  <inkml:trace contextRef="#ctx0" brushRef="#br0" timeOffset="14">7446 3518 8190,'-5'-18'0,"4"5"944,-3 6 1,8 3-520,4-4 0,7 6 643,4-2 0,4 1-440,3-1 1,4 3-170,4-3 0,5-2-299,3-2 1,-3 2-263,-1-2 0,-3 5-284,-5-5 0,2 4-652,-5-3 1,3 4 823,-3-1 0,-2 3 214,-6 1 0,-2 0 0,-6 0 0</inkml:trace>
  <inkml:trace contextRef="#ctx0" brushRef="#br0" timeOffset="15">8223 3186 8000,'-11'-17'936,"4"0"1,9 11-1615,9 2-34,-5 3 733,10 1 1,-14 5 669,6 2 0,-2 4 157,2 0 1,3 4-335,0 0 0,2 6-454,6-2 0,-4 2-2,4 2 0,0-1-154,4-3 1,4 1 186,0-5 1,-1-1-321,-3-6 1,0 1-147,0-5 1,-2-1-293,-2-3 0,2 0-259,-6 0 1,0 0 376,-3 0 1,-1 0 548,0 0 0,1 0 0,-1 0 0</inkml:trace>
  <inkml:trace contextRef="#ctx0" brushRef="#br0" timeOffset="16">8863 3221 7955,'0'-12'680,"0"1"-102,0-1-868,0 6 342,0 1 0,-5 6-47,-3 3 0,2 2 121,-2 6 1,0 3-178,-3 0 0,-1 6 22,1-2 1,0 6 12,-1 2 0,0-1-64,-4-3 0,5-1-371,-1-3 1,1 1-762,3-5 1212,-2 6 0,-1-9 0,-1 5 0</inkml:trace>
  <inkml:trace contextRef="#ctx0" brushRef="#br0" timeOffset="17">8680 3495 7955,'-5'-7'1607,"4"2"-1067,-10 5 1,6 7 319,-2 4 0,0 2-299,4 6 1,1 0-87,-2 4 1,3 3-291,1 1 0,1 3 51,3-3 0,-1 4-191,4-5 1,1 5 131,3-5 1,1 5-376,-1-5 0,-1 1 203,-2-4 1,1-1-482,-5-3 0,3-2 99,-3-1 1,1-5-404,-1 0-460,-3 1 600,4-6 640,-5 0 0,0 0 0,0-6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1:59:26.7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15018 10553 8082,'0'-6'-270,"-5"0"675,4 1 106,-9 4-108,9-4-101,-4 0-116,5 4 0,1-4 14,3 5 0,-2 0-3,6 0 1,-1 0-86,5 0 1,-1 0 12,1 0 0,-1 0-16,1 0 1,0 3-101,3 1 0,3 5 141,5-1 0,1-2-230,3 2 1,3-1 114,8 5 1,3-1-105,5 1 0,-2-1 87,-2 0 1,0-3-49,-8 0 1,2-2 11,-10 2 0,-3 0-19,-4-4 0,-5 4-203,1-4 0,-6 3 77,-1-3 1,-6 1-1264,2-1 767,-3-3 659,-1 9 0,-5-3 0,-1 4 0</inkml:trace>
  <inkml:trace contextRef="#ctx0" brushRef="#br0" timeOffset="1">15681 10896 8095,'0'-12'-199,"0"1"453,0-1 109,0 1-30,0-1-11,0 1-37,0 0 75,0 4 12,0-3-18,0 9-108,0-4 843,0 5-1049,0 5 0,0-3 226,0 6-191,0 0 1,0 3 56,0 0 0,1 1 8,3-1 0,-2 1-42,6-1 0,0 1 15,3-1 0,1 4-7,-1 0 0,-1 1 1,-2-5 0,2 2-21,-3 2 0,2-2 31,-1 2 0,-2-2-135,-2-2 0,-3 4 80,3 0 1,-3 1-117,-1-5 0,4 4 68,0 1 0,1 4-86,-1-1 1,-1 0 88,4 4 0,-3-4 1,4 4 1,-2 2 8,2-6 1,0 9-9,-4-5 1,0 2 27,-4-2 1,0-1-20,0-3 1,0 2-60,0-2 0,0 2 60,0-2 1,0 2 27,0-2 0,0 1-12,0 0 0,0 1 2,0-2 0,1 1-65,3-1 0,-1 3 44,4-3 0,-3 3-1,4 0 0,-5-2 6,5-1 0,-4 0 31,3 3 0,-4 0-26,1-3 0,-3 3-1,-1-3 1,0 2-22,0 2 1,-1-4 1,-3 0 0,3 0-35,-3 4 1,1-1 44,0-3 0,1 2 9,-1-2 1,1 2-17,2-2 1,0 2 55,0-2 0,0 1-77,0 0 0,0 1 1,0-2 0,4-1-2,0 1 1,1-5-1,-1 1 0,-2 2 40,6-2 0,-6 1-23,2 0 1,-2-4 22,-2 3 0,0 2-31,0-2 1,0 4 11,0-4 1,-2 2-17,-2-2 0,3-1 1,-3 5 0,3-1-5,1 1 1,-4 1-4,0-4 0,1 3-15,3-4 1,0 4 21,0-4 1,3 0-52,1-3 1,1-1 45,-1 1 0,-3-1-45,3 0 1,1 5 31,-1-1 0,0 0-4,-4-4 0,0 1-29,0-1 1,0 2 28,0 2 1,0-2-127,0 2 0,0-1 114,0 1 1,0-2 11,0 2 1,0-1-19,0 1 1,0-2 39,0 2 1,0 2 18,0-2 0,0 2 12,0-2 0,0 3-1,0 4 1,0-3 16,0 0 1,0 1-53,0 2 0,0-3 15,0 0 1,1 0-128,3 4 0,-1 0 70,4 0 0,-3 0-9,4 0 0,-2 0 33,2-1 0,2 5-3,-3 0 0,3 4 36,2 0 1,-2 2-2,-2 1 0,2-3-145,-3-1 1,2-3 108,-1 3 0,2-1-15,-2 2 0,1 0 12,-2-4 0,3 4-50,-2-5 1,-2 2 49,2-1 0,-4-2 2,3 6 0,-3-6 35,4 2 1,-4 1 15,3-2 1,-3 1 27,4-4 0,-5 0-55,5-1 1,0 1-78,3 0 0,-3-4 67,-1 0 0,0 0 7,0 4 0,2-4 42,-5 0 0,4-1 0,-5 1 0,5 2 5,-4-1 0,0 1 8,-4 2 1,0-3 83,0 3 1,0-6-107,0 5 0,-4-1-4,0 2 1,-1-1 23,1 1 1,3 0-89,-3 0 1,3-4 79,1 0 1,0 0-126,0 4 0,0 0 81,0 0 1,0 1-10,0 2 0,0-2-107,0 3 1,0 1 67,0-1 1,0 3 159,0-3 0,0 3-77,0-3 0,1 1-21,3-2 1,-2-1 11,6 1 1,-6-2-2,2-1 1,1 0-66,-1 0 1,4 0 3,-4-1 0,3 3 39,-3 1 0,4 0 15,-5 4 0,1-3 97,-4 3 0,4-4-115,0 0 1,0-2-8,-4-1 1,0 0-5,0 0 0,3 0 3,1 0 1,1-1 13,-1 1 1,-1 0 13,4 0 1,-3 0-22,4 0 1,-4-1 14,3 1 0,1 0-171,3 0 0,1-4 82,-1 0 0,0-1-96,1 1 0,-1-1 0,1-3 0,-2-2-93,-3 2 1,4-6 3,-4-2 1,0-3-142,0 4 1,-3-6-1764,4 2 1539,-6-3 1,5-1 628,-4 0 0,-1-10 0,3-3 0</inkml:trace>
  <inkml:trace contextRef="#ctx0" brushRef="#br0" timeOffset="2">15727 10781 8139,'0'-11'-863,"0"-1"0,-2 6 1355,-2 2 80,3-2-28,-4 5-257,5-4 971,0 5-1094,5 0 1,2 0-57,4 0 1,4-4 7,0 0 1,7-5 5,1 2 0,0 0-103,3 0 1,2 0 106,-1 0 0,3-2-28,-3 5 1,3 0 15,-3 4 1,0 0-142,-4 0 0,-1 0 76,1 0 0,0 0-57,0 0 1,0 1 13,0 3 1,5-3-9,2 3 1,3 1-39,1-1 0,2 0 77,2-4 0,2 0-62,6 0 0,0 0 52,0 0 1,7 0-413,8 0 0,2-4 393,-27 2 1,1 0 0,-3 0 0,0 1-30,31 1 1,-8 0-66,-8 0 1,-6 0 136,-1 0 1,-4 1 38,4 3 0,-4 1-64,4 2 1,0 2-25,4-5 1,-2 4 29,-2-5 1,4 1-68,-1-4 0,9 0 56,10 0 0,-31 0 0,0 0-198,5 0 0,1 0 0,-4-1 0,1-2 172,0 2 0,0-1 0,-2-2 0,-1 0-8,2 2 1,-1 0 0,28-3-1,-28 3 1,1 0-1,25 1 12,1-3 1,-11-1 70,-5 1 1,-8 1-66,-2 3 0,3 0 117,-4 0 1,4 0-102,0 0 1,3 0 38,4 0 1,2 0 175,3 0 1,-7 0-214,3 0 0,-2-4-170,5 0 1,5-1 107,7 1 0,-2 1-95,-26 0 1,-1-1 0,24 0-20,1-4 1,-9 6 156,-2-2 1,-5 3-83,-7 1 1,4 0 201,0 0 1,5 0-72,-1 0 0,-1 0-46,0 0 0,0 0 57,1 0 0,-3-1-58,-4-3 0,-1 2 13,0-1 1,7-2-5,4 1 0,2-4-174,7 4 0,-2 1 345,1 3 1,-2-4-191,-6 0 1,-3 0-33,0 4 0,-3-4-4,7 1 0,-5-1 32,8 4 0,-2 0 16,3 0 0,-1 0 44,-7 0 0,-6 0-60,-2 0 1,-4 0 30,1 0 0,6-2 100,-3-1 0,3 1-122,-3-1 0,0 1 4,0 2 1,1-1-3,-1-3 1,-4 3 117,1-3 0,-7 3-122,-1 1 1,-2 0 171,-5 0 1,3 0-98,-4 0 0,0 0 73,-4 0 0,-3 0-97,0 0 1,-1 0-34,5 0 0,-5-1-30,1-3-304,-5 3 15,2-5 0,-7 6-113,-1 0 415,-4 6 0,-14 0 0,-4 5 0</inkml:trace>
  <inkml:trace contextRef="#ctx0" brushRef="#br0" timeOffset="3">15304 10153 8281,'-1'-7'-140,"-3"-1"219,3 5 0,-8-3 461,5 2 33,0 3-365,-1-4 1,4 10 45,-3 3 1,3-1-105,1 5 0,1-4 12,3 8 1,2-2-169,6 1 1,3-1 24,0 5 0,5-5 18,-1 1 1,3 2-131,1-2 1,-2-1 53,-2-7 0,2 4-151,-6-4 1,0-1 64,-3 2 1,-2-4-410,-3 4 47,3-6 1,-7 4 486,5-2 0,-6-3 0,3 5 0</inkml:trace>
  <inkml:trace contextRef="#ctx0" brushRef="#br0" timeOffset="4">15532 10130 8120,'-11'-10'-129,"0"3"1,3-2 619,0 5 1,4 0-90,-3 4 0,-1 1-22,-3 3 1,-4 6-130,-1 6 1,-4 8-16,1-2 1,-3 9-616,0-1 1,0 2-875,3-1 1,4-2 1252,7-3 0,-7-2 0,2 4 0</inkml:trace>
  <inkml:trace contextRef="#ctx0" brushRef="#br0" timeOffset="5">14664 10884 8058,'-1'-8'233,"-3"1"232,3 4-229,-4-2-33,5 5 1,5 0-9,3 0 0,2 2 52,1 1 0,1 0-200,-1 4 0,4 1-63,1 4 0,-1-1-60,-4 0 1,1 1-211,-1-1 47,0 1 0,0-1-59,-4 0 0,-2-3 95,-5 0 0,4-5-1211,0 5 1414,0-5 0,1 2 0,1-5 0</inkml:trace>
  <inkml:trace contextRef="#ctx0" brushRef="#br0" timeOffset="6">15041 10827 8058,'7'-11'0,"-2"3"338,-5 0-106,0 6 1,-2-3 223,-1 5 1,0 1-160,-5 3 0,0 6 57,-8 5 0,1 11-52,-8 0 0,2 6-189,-10 2 1,1 6-97,-4 1 0,1-1-151,2-2 1,7 1-806,5-1 1,9-1 195,-2-7 743,9-2 0,-8-5 0,5 0 0</inkml:trace>
  <inkml:trace contextRef="#ctx0" brushRef="#br0" timeOffset="7">16537 10073 8250,'0'-6'-1057,"0"0"530,0 2 906,0 2 1,0-4 341,0 2 8,0 3-401,0-4 0,-1 4 159,-3-3-81,3 3 24,-4-4-71,5 5 70,0 0-219,0 5 0,0 1 18,0 5 0,1 1-90,3-1 0,-3 6-17,3 2 1,-3 2-131,-1 2 1,0 0-77,0 0 1,0 0 75,0 0 1,0-1-98,0 1 0,0-1 31,0-3 0,0 1-118,0-5 1,0 1 51,0-5 1,2 0-22,1 1 0,0-5-95,5 1 0,-5-5-826,5 0-1096,-5 4 2179,7-6 0,-9 4 0,4-5 0</inkml:trace>
  <inkml:trace contextRef="#ctx0" brushRef="#br0" timeOffset="8">17542 10085 8183,'0'-8'-259,"0"0"434,0 6 1,0-4 375,0 2-44,0 2-265,0-3 1,4 4-139,0-3 1,5 3 66,-1-3 0,0 2-89,0-2 1,2 3 140,-2-3 0,2 3 119,1 1-187,1 0 0,-1 0 42,1 0 1,-5 1-59,1 3 1,-4 2 35,3 5 0,-4 1-135,1-1 0,-3 1 69,-1-1 1,-1 6-187,-3 2 1,-1-2-154,-3 2 0,-6 0 109,3 4 1,-3 4-57,2 0 1,1-5 39,0-3 1,-1-5 41,1 2 38,4 1 0,2-4 104,5 2 0,0-6-177,0-1 227,0-6 1,5 3-29,3-5 1,3 0 78,5 0 0,-2 0-4,5 0 1,0 0-93,3 0 0,5-3 123,0-1 0,3 0-115,-3 4 1,0-4 83,-5 0 0,0 1-68,-3 3 0,1 0-66,-4 0 0,3 0-102,-4 0 0,0 0-231,-4 0 0,1 0-1350,-1 0 781,-4 0 564,3 0 0,-9 1 328,3 3 0,-13 2 0,-4 5 0</inkml:trace>
  <inkml:trace contextRef="#ctx0" brushRef="#br0" timeOffset="9">19027 10107 8127,'0'-6'-470,"0"-4"0,0 7 462,0-4 1,4 3 473,0-4 1,5 6-149,-2-2 1,3-2 374,2-2-424,-1 3 0,1-4-20,-1 5 1,4-1-168,1 1 1,0 3 91,-1-3 1,2 3-90,2 1 0,1 0 65,-5 0 1,4 0-259,-3 0 1,-1 4 72,-4 0 0,-4 5-95,-4-2 1,-1 3-44,-2 2 1,-2-1 122,-1 1 0,-5 0 16,-7 4 1,-3-4 7,-5 3 1,0 2 78,0-2 0,4 0-56,0-3 0,5-2 63,-1-2 0,3 2-30,0-3 136,6-2 1,-3 2-6,5-3-56,0-3 1,6 4-36,1-5 0,4 0 2,4 0 0,4 0-125,1 0 1,3 1 108,-4 3 0,5-3-49,-1 3 1,3-1 37,1 0 1,-4 0-26,0 5 1,-2-5-13,2 5 1,2 0 0,-6 3 1,0 0-44,-3 1 0,-5-5 53,1 1 0,-6 0-43,2 3 0,-4 1 40,-4-1 1,-2 0-24,-5 1 0,-7-2 11,-5-2 1,-5 2 130,-6-3 0,-4 2-21,0-1 1,0 1-25,3-5 0,1 3-84,0-3 0,5 4 7,2-5 0,8 1-830,4-4 600,2 0 1,8 0-919,5 0 1,9-1 509,6-3 1,9-1 624,-1-3 0,7-7 0,0 3 0</inkml:trace>
  <inkml:trace contextRef="#ctx0" brushRef="#br0" timeOffset="10">20706 9970 7847,'0'-11'237,"0"5"300,0-5 0,-1 10 290,-3-3-458,3 3 1,-9 2-115,2 3 1,2-1-76,-2 4 0,0 5-112,-3 3 0,0 0 138,-1-3 0,1 3-111,-1 0 1,2 4 81,2-4 0,0 2-281,4-2 1,-4-2 8,4 2 0,-1 2-20,1-2 0,3 0 3,-3-4 0,3-3 4,1 0 1,1-2-19,3 2 0,-1 0 127,4-4 1,1 0-305,3-4 0,1 0 90,-1 0 0,1 0-28,-1 0 1,1 0 31,-1 0 0,0 0-1035,1 0 124,-1 0 612,1 0 1,-5-1 507,1-3 0,-6 3 0,9-9 0,-5 3 0</inkml:trace>
  <inkml:trace contextRef="#ctx0" brushRef="#br0" timeOffset="11">20752 10165 8052,'4'-8'61,"-1"0"381,1 6 75,-4-3 543,0 5 1,-4 5-588,1 2 1,-5 7-179,4 2 0,0 4-162,4-1 0,0-1-23,0 1 1,0-1-218,0 1 1,0 2-586,0-2 0,4-2 457,0-2 1,4 1-2009,-5 0 2243,1-1 0,-4-4 0,0 1 0</inkml:trace>
  <inkml:trace contextRef="#ctx0" brushRef="#br0" timeOffset="12">15235 11421 8211,'7'-12'-271,"-3"1"-86,-3 0 1,3 3 656,-1 0 1,1 5 251,-4-5-47,0 5 0,0-3 303,0 2-292,0 3-282,-5 6 1,4 3 16,-3 7 1,3 3-95,1 1 0,0 2 30,0 2 1,0-1-135,0-3 0,1 6 80,3-2 0,-2 1-150,6-5 1,-4 3 48,4-3 1,-6 1-166,2-1 1,-3 1 75,-1-4 1,4-1-467,0-4-78,0 1 0,-4-1 601,0 0 0,-6 1 0,0-1 0</inkml:trace>
  <inkml:trace contextRef="#ctx0" brushRef="#br0" timeOffset="13">15167 12677 8141,'-4'-11'-271,"0"-1"1,0 5 268,4-1 0,0 4 94,0-3 0,0 3 435,0-4-265,0 1 0,0-1-59,0 0 0,2 2 2,2-2 1,2 2-35,5 2 1,1 2 38,-1-6 1,1 4-69,-1-3 0,4 4 55,0-1 1,6 3-50,-2 1 0,1 0 42,-1 0 0,1 1-209,-4 3 0,3 3-14,-4 4 1,0 2-68,-3 2 1,-5-1 2,1 5 1,-6 0 102,2 4 0,-3-4-97,-1 0 0,-8-1 68,-4 1 0,-3 1-78,0-5 0,-3 0 98,-5-3 1,4-2-15,0-2 1,1 2 9,-1-3 0,-1 0-1,5 0 0,-1-3 96,5 4 1,3-6-91,1 2 0,4-1 122,-1 0-92,3-1 69,1 8-39,0-9-27,0 9 0,5-8 20,3 1 0,2 2-6,1-1 1,1 0 66,-1-4 0,6 0-75,2 0 1,4 0 205,3 0 1,3 0-63,6 0 0,-1 0 120,0 0 1,-3 0-116,-1 0 1,-6 0-58,-1 0 1,-1 0 55,-7 0-36,0-5-1005,-3 4 473,-6-4-960,-1-1 0,-10 5 1343,-3-3 0,-7 3 0,-3 1 0</inkml:trace>
  <inkml:trace contextRef="#ctx0" brushRef="#br0" timeOffset="14">15270 13922 8112,'-4'-8'-134,"0"1"0,0 3-417,4-4 1012,0 1-170,0-5-8,0 1 1,0 0-78,0-1 0,5 4 24,3 1 1,2 4-40,2 0 0,0-3-8,3 3 0,3-5-79,5 4 0,0 0 44,0 4 0,0-3-187,-1-1 0,1 0 66,0 4 0,0 0-85,0 0 1,-5 0-26,-3 0 0,1 1 85,0 3 1,-5-1 6,-3 4 0,-6 1-116,2 3 0,-3 1 33,-1-1 1,-1-2 72,-3 2 0,-2-2-16,-6 7 1,-3-4 13,0 0 1,-5-5 91,1 1 0,1-2-17,-1 2 0,5 1 13,-1-6 1,3 3 112,5-3 24,-4-1-142,5 3 49,0 0-198,1-4 134,5 4 1,5-1-33,2 0 0,2 1-20,-1-1 0,6-2 1,-3 6 0,3-4-6,-2 3 1,3-3-2,0 4 0,1-1-41,0 5 0,-4-1 56,4 1 1,-4-1 19,0 0 1,-1 5-27,1-1 1,-5 0 1,1-4 0,-6 5 5,2-1 0,-3 0 43,-1-3 0,-1-1 0,-3 0 1,-2 1 8,-5-1 1,-6 1 156,-2-1 1,-3-3-109,0-1 1,-1 1-100,0 3 0,-1-3 66,-3 0 1,3-5-596,-3 5 0,3-5-178,1 0 1,6-1-1361,1-2 2042,9 0 0,2 5 0,5 1 0</inkml:trace>
  <inkml:trace contextRef="#ctx0" brushRef="#br0" timeOffset="15">16549 16149 8093,'-12'0'-355,"5"0"-442,-1 0 1064,6 0 1,-3-1 166,5-3 268,0 3-460,0-4 0,0 3-164,0-1 0,1 1 5,3-1 0,2 1-61,5 2 1,6 0 88,2 0 1,-1 0-26,1 0 0,1 0-156,7 0 0,-1 0 51,9 0 1,4 0-90,14 0 1,1 0-210,6 0 0,-1-1 419,-2-3 1,6 3-99,-29-1 1,1 0 0,3 0 0,1-1 4,3 1 0,0 0 0,1 0 0,0 0-252,-3 2 0,0 0 1,4 0-1,1 0 269,-1 1 0,0-2 0,3 0 0,1-1 8,3 0 0,1 0 0,-5 0 1,0 0-10,-2 2 1,1 0 0,2 0 0,2 0 48,1 0 0,0 0 0,-1 0 0,-1 0-44,-3 0 0,0 0 0,0 0 1,0-1 28,0-1 0,0 0 0,1 1 0,1 1-6,1-2 1,1 0 0,-2 1 0,-1 1 11,-3 0 1,0 0 0,3-2 0,1 0-59,-1 0 0,1 0 1,3-1-1,0 1-5,-2 0 1,1 0 0,0 1 0,1 0-9,-3-3 1,-1 0 0,3 1 0,0 0 39,4-1 1,-1 0 0,-2-1-1,0 1-67,-6 2 0,1 0 1,1-2-1,1-1 26,0 1 1,-1 1 0,0 0 0,-1 1-33,-4 0 0,0 0 0,-3-1 0,-1 1-95,-5 0 0,-1 0 0,1 0 0,1 0 129,31 2 0,-3 0 54,-1 0 0,-4 1 8,-4 3 0,-7-1-26,-8 4 1,-2-3-10,-2 4 1,-4-6 210,1 2 0,-1 1-205,4-1 1,-3 0 631,-1-4 0,-3 0-617,3 0 0,-9 0 708,-2 0-909,-5 0-117,-8 0 1,-7 0-529,-11 0 0,-4 4 394,-7 0 0,-5 3 409,-2-3 0,-3 5 0,-2-3 0</inkml:trace>
  <inkml:trace contextRef="#ctx0" brushRef="#br0" timeOffset="16">21643 10610 8089,'-12'4'-736,"1"0"0,-1 1 441,1-2 1,-1-1 294,1 2 0,3-3 0,1-1 301,4 0-177,-7 0 1,9-1-76,-3-3 0,3 1 176,1-4 0,0 3 17,0-4 332,0 6 18,0-9 14,0 10-411,0-4 1,-2 5 173,-1 0 20,1 0 3,-3 0-156,5 0 0,0 5-172,0 3 0,4-1 84,0 5 1,4-2-10,-5 9 0,1 0 4,-4 4 0,0 1-1,0 3 1,-1 1-136,-3 2 1,2 3 128,-6-2 0,2 0-88,-2 0 1,2 2 71,2-3 0,3 3-184,-3 1 1,2 2 87,2 2 0,4-2-113,0 2 0,4 1 74,-4-1 0,3-1 34,-3-7 0,4 2 107,-5-5 1,1 3-90,-4-3 0,0 4 127,0 0 0,0 2-107,0 1 0,0 0-11,0 1 0,0-5 35,0 1 1,0-5-124,0 5 1,0-5-4,0 5 0,0-6 17,0 2 0,0-3 56,0-1 1,0 3-10,0 1 0,4 1 155,0-1 1,0 1-95,-4 2 1,0 3 32,0-3 0,3 0-51,1 0 0,0-1 20,-4 2 0,1 0-45,3-4 1,-3 4-11,3-5 0,1 5-49,-1-5 1,4 2 78,-5-1 1,5 2-17,-4 5 1,4 1-9,-5-1 1,5 0-17,-4 0 1,0 1 15,-4-1 0,3-4-38,1 1 0,4-2-12,-4 2 1,1 1-9,-2-1 1,-1 2-29,2 1 0,1 2 65,-2 2 0,2-5 6,-1 5 1,-2-5-21,1 5 1,0-3 42,1 0 0,-3-5-19,3 1 1,-3-1 4,-1 4 0,0 2-5,0 2 0,4-1-4,0 5 1,-1-4-97,-3 4 1,4-6 25,0 2 0,0-2-88,-4-2 1,4 1 76,0-1 1,1 0 5,-2 0 1,-1 4 20,1 0 1,0 4-4,1-4 0,-3 0-24,3-3 0,-3-1 15,-1 0 0,0-1 121,0-2 0,4 2-64,0-3 1,1 3-27,-1 1 1,-3-3-4,3-1 0,2-1-163,2 2 0,-2 1 96,2-6 0,-5 1-27,5-4 0,-4 0 63,3-1 0,-3 0-6,4-3 1,-6 1 22,2-4 0,-1 3 13,1-4 0,-3 4 100,3-4 0,-3 4-105,-1-4 0,0 6 30,0-2 1,0-1-8,0 1 1,0-4-23,0 4 0,0-1-12,0 1 0,0 1-5,0-5 0,0 4-84,0-4 1,0 1 79,0-5 1,0 4 68,0 1 1,0-1-67,0-4 0,1 1 62,3-1 0,-3 0-65,3 1 0,1 3-47,-1 0 17,5 1 0,-4-5-3,3 0 0,0 1-3,-4-1 1,4 1 35,-4-1 1,1-3 43,-1-1-56,-3 1 1,4 3 125,-5 1 0,0-5-51,0 1 1,0 0 21,0 3 0,0-3-54,0-1 0,0 1 10,0 3 0,0 1-20,0-1 0,0 4-9,0 1 0,0-1-105,0-4 1,0 1 102,0-1 1,4 0 36,0 1 1,1-1-42,-2 1 1,-1-1-5,1 1 1,-1-1-13,-2 0 0,4 1 6,-1-1 0,1 1 1,-4-1 1,0-3-20,0-1 70,0 1-83,0 3 124,0 1 1,0-5 32,0 1 294,0-5-308,0 7 35,0-9-95,0 9 2,0-9-34,0 4 1,1-5 67,3 0-14,-2 0-182,3 0 0,-4 0-56,3 0 60,-3 0 182,4 0 392,-5 0-399,-5 6 1,2-5-1,-4 3 0,3-3-6,-4-1 0,5 4-35,-5 0-1,5-1 1,-7 1 1,3 0 0,0 0-16,0-4 1,-1 4 17,-3-1 0,-1 1 8,1-4 0,-2 0 17,-2 0 0,-4 0-16,-8 0 0,2 0 30,-6 0 0,-3 0-14,-4 0 1,-4-4 5,4 1 0,-1-1-114,1 4 0,-4 0-169,-8 0 0,-3 1-714,-8 3 0,1-2 722,28 2 1,0 0-1,-28 4 261,-1 3 0,2 2 0,-2-1 0,28-6 0,1 0 0,-2-2 0,1 1 0</inkml:trace>
  <inkml:trace contextRef="#ctx0" brushRef="#br0" timeOffset="17">16572 11181 6617,'-2'-6'98,"-1"2"59,1 3 1,-4 1-1,3-2 206,0-1-198,-1 1 50,4-3 0,0 4 30,0-3 27,0 3 41,0-4-186,0 0 0,-1 3-122,-3-1 125,-3 1 0,-4 2-171,0 0 0,-1 2 135,1 1 1,1 0-51,2 5 0,-2-2 15,2 2 1,-3 5-7,-4-1 1,2 2-24,-2-3 0,2 5-5,2-1 1,-1 4-57,1-4 1,-1 2 85,1-2 1,3-3-103,1 4 1,0 0 77,0-1 1,-2 4-74,5-3 1,0 3 65,4-4 0,0 0-3,0-3 0,1 3-4,3 0 1,-1 0 5,4-3 1,1-1-45,3 0 0,1 1 37,-1-1 1,1 1-143,-1-1 1,4 1 129,1-1 0,3-1-133,-4-2 0,5-2 109,-1-2 0,1-3-4,-1 3 0,3-3 1,-3-1 1,3-5 4,1-2 0,-4-5 112,0-3 1,0 1-115,3-5 0,1 4 217,0-4 0,-1 0-103,-3-4 0,0-1 63,-8-3 1,2 2-119,-9-6 0,3 1 2,-3-5 1,-5 3-5,-7 1 0,-3-1-9,-4 6 0,-3 3-237,-5 4 0,-5 10 71,-2 1 1,-5 8-1162,-3 8 1299,-2 10 0,-11 11 0,-1 5 0</inkml:trace>
  <inkml:trace contextRef="#ctx0" brushRef="#br0" timeOffset="18">17714 12437 7380,'0'-6'-478,"0"0"663,0 2 18,0 3-105,0-5 1,-2 3 124,-1-1-167,1 0 1,-3 3 135,5-3-99,-5 3 1,3-4 8,-6 5-55,0 0 1,-3 0-26,0 0 0,-1 0 53,1 0 1,-1 1-5,1 3 1,0-3 60,-1 3-87,1 2 0,-1-5-3,1 3 0,-1 1-5,1-1 0,0 4 30,-1-4 1,1 3 4,-1-3 0,1 5 23,0-2 0,-1 4-35,1 0 0,-1 4 78,1 0 0,-1 2-67,1-2 1,0-1-42,-1 5 1,5 0 48,-1 4 1,5 4-135,0-1 1,1 1 76,2-4 1,0 0-9,0 0 1,2-1-93,1 1 1,4-4 91,4 0 0,2-5-76,2 1 0,-1-2 57,5-1 0,0-2-22,4-3 1,0 2 19,0-5 0,-2 0 4,-2-4 0,7 0-6,-4 0 0,5-1-1,0-3 1,1-6 0,2-6 1,3 0 5,-2 1 0,0-3 123,0-5 0,-3 0-122,-6 0 1,-5-5 73,-6-2 1,0-7-52,-8-1 1,1 0 4,-4 4 0,-5-4-52,-3 0 1,-5 0-123,-3 3 0,-5 2-8,-2 3 0,-5 2 148,-6 5 1,-1 7-358,1 4 1,-3 7 73,3 9 1,-3 7-642,7 8 932,-3 3 0,-1 6 0,-1 1 0</inkml:trace>
  <inkml:trace contextRef="#ctx0" brushRef="#br0" timeOffset="19">19004 13625 8387,'0'-6'-374,"0"-4"1,-1 8 381,-3-1 0,2-3 794,-6 3-599,0-1 1,-3 4-74,0 0 0,-1 0-20,1 0 0,-1 0 76,1 0 1,0 0-56,-1 0 0,1 1 31,-1 3 0,0-2-80,-4 6 0,2 0 15,-5 3 1,2 2-17,-2 2 0,-3-1-3,3 5 1,2-4-27,2 4 0,3 0-111,0 4 0,2 0 105,2 0 1,-1 0-71,6 0 0,-1-1 79,4 1 0,1 0-124,3 0 1,2 0 48,6 0 1,0-1-14,4 1 0,3 0 20,7 0 0,-2-2-8,3-1 1,-2-4 21,2-5 0,-3 1 8,3-1 0,-2-3-109,2 0 0,-3-6 97,3 2 1,-3-3-67,-1-1 1,-1-5 61,1-3 1,-4-6-7,0-1 1,-1-5 35,1 1 0,1-6 96,-4-2 1,-2-4-62,-7 5 1,-2-6-51,-5 2 1,-1 0-78,-3 0 1,-2 0 88,-6-5 0,-3 1-139,0 0 1,-1 5 27,0 2 0,0 4-179,-3 4 1,-3 3-84,3 4 0,-7 6-781,-5 2 1134,3 8 0,-10 7 0,3 7 0</inkml:trace>
  <inkml:trace contextRef="#ctx0" brushRef="#br0" timeOffset="20">20923 14836 8315,'-8'-2'-423,"1"-1"1,3 1 210,-4-1 1,5 1 344,-5 2 0,4 0 91,-3 0 1,-1-4 196,-4 1 0,1-1-166,0 4 1,-1 0-38,1 0 1,-2 0 18,-2 0 0,1 0-63,-5 0 0,4 1 79,-4 3 1,0-2-37,-4 6 1,1 1-72,3 6 1,-1-1-26,5 5 1,-2-4-141,2 4 1,3 2 110,1 5 0,0-1-173,3 1 1,-1 2-8,2-1 0,0-1 96,3-3 0,3 0-168,-3 0 0,3 0 56,1 0 0,0-4-75,0 0 0,5-4 38,3 4 0,-2-5-100,2 1 0,-2-2 172,2-2 1,2-1-22,-3-2 0,4 2 83,0-2 0,4-3-82,0-1 1,6-3 102,-2-1 0,4 0-73,3 0 0,2 0 64,3 0 0,2-5-28,-3-3 1,2-2-3,-2-1 1,2-5 70,-5 1 0,-1-5 8,-3 1 0,0-4 213,0-4 0,-5-2-94,-3-5 0,-3-2 86,0-2 1,-6 3-91,-2-3 1,-4 0 63,-4 3 1,-7 0-160,-8 8 1,-7 6 27,0 5 1,-15 9-263,-1 3 0,-12 5-660,-7 7 0,6 1 820,-6 10 0,7 0 0,0 6 0,5 6 0,2 4 0</inkml:trace>
  <inkml:trace contextRef="#ctx0" brushRef="#br0" timeOffset="21">17600 10987 8209,'-2'-10'-132,"-2"2"249,3-2 833,-4 4-631,5-1 0,0 1 106,0 2 317,0 3-561,0 11 0,0 0 55,0 13-31,0-3 1,0 1-207,0 1 1,0-1 67,0 5 1,0-1-154,0-3 1,0 1 36,0 0 0,0-1-395,0-3 0,0 1 214,0-5 1,1 0-583,3-3 1,-1-1 231,4 1 1,0-5 579,0 1 0,3-6 0,-3 3 0</inkml:trace>
  <inkml:trace contextRef="#ctx0" brushRef="#br0" timeOffset="22">17919 11044 8264,'-6'-11'724,"-4"-1"-424,9 6 0,-10 1-71,4 5 0,0 1 21,0 3 1,-2 3-1,-6 9 1,1 3-86,-5 7 1,0 5-154,-4 7 1,1 1 36,3 3-15,-2 2 0,8-4 84,-2 2 0,2-3-196,2-5 0,-1-1-12,1-2 1,3-2-213,1-2 1,3-7-661,-4 3 653,1-3 1,-1-1-134,0 0 0,2-5-767,-2 1 1264,-2-2 0,4-7 0,-6-1 0</inkml:trace>
  <inkml:trace contextRef="#ctx0" brushRef="#br0" timeOffset="23">17782 11478 8270,'0'-6'273,"-1"2"-332,-3 8 1,3 2 723,-3 5 1,-1 2-244,1 2 1,0 2-261,4 2 1,0 4-27,0 0 1,0-1-239,0 5 0,2 1-74,2-1 1,1-1-126,2-3 1,2-4-712,-5 0 740,5-5 0,-7 1-754,6-7 1026,-6-3 0,9-5 0,-5 0 0</inkml:trace>
  <inkml:trace contextRef="#ctx0" brushRef="#br0" timeOffset="24">17896 11592 8154,'7'-18'239,"2"2"33,-5 4 1,4 1-47,0 0 0,2 1 16,2 2 0,-5-1 254,1 5 0,-1-1-203,5 1 1,-1 3 24,1-3-122,-1 3 1,1 6 1,-1 3-115,0 2 1,-3 1-142,0 1 0,-5 4 119,5 3 1,-5 0-287,0 4 1,-1-3 137,-2 7 1,-4-2-339,0 2 311,-5-3 1,3 3-18,-6-8 1,1 1 5,0-5 0,3 1-6,0-5 50,6 0 114,-3-4 0,5-1 273,0-2-367,0-3 1,5 4 8,2-5 1,5 0-124,3 0 0,-2-1-233,2-3 1,3 2-739,1-6 751,2 6 0,6-7-572,0 5 967,4-5 0,-7 3 0,4-6 0</inkml:trace>
  <inkml:trace contextRef="#ctx0" brushRef="#br0" timeOffset="25">18856 11078 8041,'-8'-18'322,"1"3"657,4 8-301,-2-4-304,5 10-163,0-4 0,4 10 132,0 3 0,1 3-151,-1 4 0,-2 5-165,6 6 1,-2-2-247,2 3 192,2 2 1,-5-5 251,2 3-1259,4-3 683,-5-6 1,2 2-323,-1-5 0,-3-1 673,4-6 0,-1 2 0,5-4 0</inkml:trace>
  <inkml:trace contextRef="#ctx0" brushRef="#br0" timeOffset="26">19176 11021 8051,'1'-19'451,"3"0"0,-2 10-830,6 2 239,-1 4 837,0 3 1,-7 6-198,-8 6 1,-2 6 257,-1 8-777,-6-2 0,4 13-403,-2-3 412,-3 8 1,6-1-1361,-3 5 1130,2-6 0,5-1-194,1-4 1,3-2-317,-4-3 1,6-3-95,-2-8 844,3 2 0,1-8 0,0 4 0</inkml:trace>
  <inkml:trace contextRef="#ctx0" brushRef="#br0" timeOffset="27">19153 11364 7852,'5'-7'1171,"-4"-3"-372,4 9-463,-5-4 1,0 10 97,0 3 1,0 2 151,0 1 1,0 6 73,0 2-484,0-3 0,0 6-55,0-3 0,0 1-156,0-1 0,0 3-60,0-3 0,1-1-352,3 1 0,-2-2-464,1 2 609,-1-2 0,-2-6-294,0 1 1,0-1-1129,0 1 1085,0-6 639,0-1 0,-5 0 0,-2 1 0</inkml:trace>
  <inkml:trace contextRef="#ctx0" brushRef="#br0" timeOffset="28">19324 11421 8076,'4'-15'151,"0"-1"1,5 1 292,-2 4 0,3 1-107,2 2 1,-1-1 103,1 5 1,-1-3 341,0 3-457,6 0 1,-4 5-140,2 3 1,-6 4-168,-2 7 1,-3-1 38,4 5 0,-6 0-140,2 4 0,-4 0-458,-4 0 369,-2-1 1,-5 1 62,-1 0-603,-4 0 449,3 0 0,-9-2-48,3-2 0,3 2 91,1-6 1,2 1 386,2 0 1,4-7-91,3 2 591,3-2-453,1 2 0,1-4 530,3-4-497,3-1 0,8-2-247,0 0 1,5 0 105,-1 0 0,3 0-363,1 0 0,-2 0 154,-2 0 0,3 0-1583,-3 0 1683,-3-5 0,1 3 0,-6-3 0</inkml:trace>
  <inkml:trace contextRef="#ctx0" brushRef="#br0" timeOffset="29">20375 10918 8009,'0'-11'0,"4"0"-50,-1-1 158,6 1 50,-2-1 485,-1 1 46,-1 4 93,0 2-483,-4 5 1,5 5-37,-6 3 1,0 7-44,0 4 1,3 7-98,1 0 1,1 2-143,-1-1 1,-3-3 12,3 3 30,2-3 0,-3-1-60,5 0 0,-5-1-399,5 1 0,-2-4-1310,2 0 793,2-5 952,-4 3 0,6-6 0,-1 1 0</inkml:trace>
  <inkml:trace contextRef="#ctx0" brushRef="#br0" timeOffset="30">20729 10930 8083,'-1'-12'609,"-3"1"24,3 5-273,-5 1 1,6 6-77,0 3 0,-1 2-4,-3 5 0,-1 6 119,-2 2 0,-5 8-291,1 3-118,-1 3 186,-4 6 0,1 2-57,-1 5-191,1-6 0,0 3-780,0-5 579,0 0 0,7-5-203,0-2 0,6-2-396,-2-2 0,3-8-315,1 0 1187,0 0 0,0-6 0,0 3 0</inkml:trace>
  <inkml:trace contextRef="#ctx0" brushRef="#br0" timeOffset="31">20786 11329 8082,'0'-16'281,"0"8"-131,0-7 1,1 14 751,3-3-556,-3 3 1,4 6 78,-5 3 0,0 5-93,0 3 1,0 5-99,0 2 1,0 0-214,0 4 0,-3-2-270,-1 2 1,0-6-9,4 6 0,0-7-663,0 3 523,0 0 1,0-10-309,0 2 1,4-3-346,0 0 1050,4-6 0,-1 4 0,4-3 0</inkml:trace>
  <inkml:trace contextRef="#ctx0" brushRef="#br0" timeOffset="32">20946 11352 8062,'1'-11'872,"3"-1"-319,-3 1-244,9 5 0,-3-3 6,4 5 0,-3-1 1,-1 2-1,2 0 0,1 0 200,2 2 1,-1 6-460,1 3 0,-6 2 60,-2 1 0,-3 6-198,-1 2 1,-6 3-444,-6 5 357,-4-3-6,-7 9 0,0-9-94,0 3 1,0 1 188,1-1 0,0-1 101,3-3 0,8-4 59,7 0 1,4-5 239,4 1 0,4-3-187,11-5 0,2 2-25,9-5 1,2 0-782,6-4 475,3 0 1,1 0-2059,-1 0 2088,-4 0 0,3-5 0,-6-2 0</inkml:trace>
  <inkml:trace contextRef="#ctx0" brushRef="#br0" timeOffset="33">18810 12369 8018,'-11'-12'376,"-1"1"114,1 5-24,5 1-181,0 5-59,6 5 1,0-3 167,0 6 0,2 4-108,2 7 0,2 3 87,5 1 0,1 0-223,-1 0 1,1-1-103,-1 1 0,-3-1-70,-1-3 0,-3 2-291,4-2 0,-6-2-1238,2-2 1042,-3-2 0,3-2-1513,0 1 2022,0-6 0,-4 4 0,0-3 0</inkml:trace>
  <inkml:trace contextRef="#ctx0" brushRef="#br0" timeOffset="34">19153 12392 8156,'0'-17'1703,"0"4"-1241,0 2-170,0 6 0,-1 7-8,-3 6 0,-3 1 99,-4 10 0,3 5-266,1 7 0,-5 3 125,-3 4 1,-1 3-426,0 4-458,4 1 396,-5 0 0,6-5-578,-1 1 731,1 0 1,-1-2-758,1-6 1,3-1-75,1-7 582,4 1 1,-6-8-196,6 0 1,-1-5 535,4 1 0,0-7 0,0-3 0</inkml:trace>
  <inkml:trace contextRef="#ctx0" brushRef="#br0" timeOffset="35">19164 12689 8157,'0'-7'70,"0"-3"44,0 9 0,-1-4 230,-3 5 1,3 5 387,-3 2 0,3 6-359,1 6 1,-1 0-154,-3 8 1,2-3-26,-1-1 48,1 0-200,2 5 1,0-4-152,0 2 0,0-5 3,0-2 1,0-4-388,0 4 1,0-4 16,0 4 0,0-5-471,0 1 0,0-6 946,0-1 0,-5-6 0,-1 3 0</inkml:trace>
  <inkml:trace contextRef="#ctx0" brushRef="#br0" timeOffset="36">19290 12757 8133,'1'-18'750,"3"3"-379,2 2 1,6 3 11,-1 3 0,1-2-63,-1 5 0,0 0-90,1 4 1,-1 0 14,1 0 1,3 5-207,0 3 25,-5 2-18,0 6 0,-8-2 69,1 5 1,-1 4-10,-2 4 0,-9 1-268,-3-1 1,-7-3-111,0 2 1,-2 1-99,-2-4 0,0 2-138,0-6 258,0 3 90,6-4 1,1-2 225,9-5 32,2 1-58,5-1 95,0 1 0,9-5-239,2 1 0,13-6 13,3 2 1,5-4-153,2-4 1,3-1-701,-3-2 943,3-3 0,-8-2 0,5-6 0</inkml:trace>
  <inkml:trace contextRef="#ctx0" brushRef="#br0" timeOffset="37">20535 12243 8033,'0'-23'0,"0"6"-90,0 1 93,0 4 1,1 1 515,3 4 465,-3 2-641,4 0 0,-5 6-78,0 3 0,0 3 83,0 12-161,5 6 1,-4 2 10,3 4 0,-2 6-110,-2-3 0,1-1-463,3-3 325,-3 1 0,4-2 53,-5-2-1252,5-3 610,-4-1 436,4 0 1,-1-6-1484,0-1 1686,5-4 0,-8 0 0,4-1 0</inkml:trace>
  <inkml:trace contextRef="#ctx0" brushRef="#br0" timeOffset="38">20900 12312 8139,'-10'-12'329,"2"1"164,3 5 1,4 0 249,-3 6-220,3 6-313,-9 5 1,0 8 309,-6 8-340,-4 2 1,2 5-59,-4 0 0,3 6 239,-1 2-542,1 2 1,2 0-422,1-2 604,4 3 0,0-10-831,1 3 1,3-7 191,1-5 1,3-3-120,-4-4 0,4-2 283,-3-6 0,3-1 473,-4-2 0,1 2 0,-5-4 0</inkml:trace>
  <inkml:trace contextRef="#ctx0" brushRef="#br0" timeOffset="39">20912 12609 8141,'0'-17'221,"0"4"53,0 2 1,-2 7 36,-1 8 1,1 4 343,-2 7 0,3 4 22,1 8-434,0-3-97,-5 9 1,4-8-475,-3 5 191,3-4-152,1 2 1,-4-3-182,0-2 0,0 5 205,4-9 1,0 4-80,0-8 1,-1 0-707,-3-3 1050,3-1 0,-4 1 0,5-1 0</inkml:trace>
  <inkml:trace contextRef="#ctx0" brushRef="#br0" timeOffset="40">21060 12654 8061,'0'-17'248,"1"4"210,3 5 1,-1 6-162,4-2 0,-3 3 0,4 1 0,-6 1 160,2 3-224,-3 2-59,4 5 1,-3 2-346,1 2 129,-1 3-79,-7 5 0,-2 0-106,-4 0 0,-2 0 136,-2-1 1,2 1-38,-2 0 1,2 0 64,2 0 0,0-4 1,-1 0 0,6-5 348,2 1 1,3-2-124,1-2 1,0 1 704,0-1-396,10 0-376,3-4 0,11 2-245,2-6 1,5 1-94,7-4 0,5 0-489,3 0 1,-2 0 412,-6 0 194,-2 0 1,-2 5-1,-6 2 1</inkml:trace>
  <inkml:trace contextRef="#ctx0" brushRef="#br0" timeOffset="41">20512 13671 8119,'-5'-12'90,"2"5"100,-4-1-66,4 6 347,-2-3 635,5 5-718,0 0 1,0 10 82,0 5 1,1 6-220,3 6 0,1-2 15,3 6 0,-2-2-301,-2 2 54,-3 2 1,4-8 231,-5 5-908,0-9 471,0 5-13,0-13 0,0 7-151,0-4 1,-1-1-204,-3-4 0,3-3 552,-3-1 0,3 1 0,1 4 0</inkml:trace>
  <inkml:trace contextRef="#ctx0" brushRef="#br0" timeOffset="42">20866 13545 8119,'-4'-18'279,"0"3"415,0 8-198,4 1-36,-5 17 0,3 1 673,-6 11-545,1 10-339,-5-2 0,1 13-28,-1-2 1,1 2 4,0 2 1,-1-4-113,1 0 0,-1-4-110,1 4 0,-4-4-291,-1 4 1,1-6-1035,4 2 701,-1-2 67,1-7 1,1-1-338,2-5 1,-1-5 201,5-3 688,1-2 0,3-2 0,0 1 0</inkml:trace>
  <inkml:trace contextRef="#ctx0" brushRef="#br0" timeOffset="43">20923 13899 8119,'0'-18'224,"0"3"295,0 8-153,0-4 844,0 10-720,0-4 1,0 6 139,0 3-232,0 3-219,0 9 0,-4 2-8,0 5 68,1-1-133,3 1 1,-2 4-70,-1 0 1,1 4 57,-2 0 1,3-2-241,1 1 1,0-4 126,0 0 0,0-5 67,0-2 0,0-4-1679,0 4 729,0-5 224,0-3 677,0 0 0,0-5 0,0 5 0</inkml:trace>
  <inkml:trace contextRef="#ctx0" brushRef="#br0" timeOffset="44">21026 14002 8119,'7'-18'80,"1"3"-5,-5 2 1,11 2-124,-3-1 1,4 5 0,-1 0 139,1 2 1,1-2 382,-5 3-402,6 0 0,-5 4 200,3 0 1,-2 1 11,-1 3-169,-1 3 36,0 4 1,-4 4 26,-3 0 1,-3 6 329,-1-2-341,-5 2 1,-3 2 185,-7 0-142,2 0-133,-3 0 1,-1-4-38,-2 0 1,3-1 4,0 1 1,0-3-234,1-4 0,-1-1 110,5 0 1,5 1-148,2-1 1,3-3-253,1-1 226,0 1 86,0-2 0,1 3 93,3-5 12,2 5 40,11-8 0,0 4-30,6-5 1,0 0-73,0 0 0,1 0-63,3 0 0,-3-3 92,2-1 91,-2-5 0,-1 3 0,0-6 0</inkml:trace>
  <inkml:trace contextRef="#ctx0" brushRef="#br0" timeOffset="45">16149 12369 8074,'0'-12'-145,"0"1"-92,0 5 197,0 1 1017,0 5-555,0 5 1,0 1 223,0 5-441,5 6 1,-2 1 145,4 4 1,-3 1-137,4 0-10,-1 0 0,1 0-247,0 0 0,-5 0 118,5-1 1,-5 0-346,0-3 0,2 1 154,-1-4 0,0 3-1495,-4-4 782,0 0 828,0-4 0,-5 1 0,-1-1 0</inkml:trace>
  <inkml:trace contextRef="#ctx0" brushRef="#br0" timeOffset="46">16492 12346 8052,'-5'-6'212,"3"1"-233,-3 5 0,5 1 202,0 3 0,0 3 441,0 8-393,0 3 0,-1 8-18,-3 4 1,2 2 124,-6 10 0,-1 0-275,-6 3 0,2 1-132,-2 0 0,-1-6-93,0-2 1,-3-2-49,4-2 0,-4-5-223,4-2 196,0-3 155,-2-6 0,8 2-449,-2-5-305,2 1 838,3-5 0,0 0 0,6 1 0</inkml:trace>
  <inkml:trace contextRef="#ctx0" brushRef="#br0" timeOffset="47">16549 12631 8116,'0'-22'-545,"0"4"610,0 6 0,0 12 470,0 8 1,-4 7 630,0 4-591,0 3-406,-1 11 0,4-3-160,-3 8 0,3-6-16,1-1 0,0-2-252,0 1 1,0 2 194,0-5 1,0-2-58,0-6 1,0 1-831,0-4 445,5-1 126,-4 1 380,4-8 0,0 7 0,2-9 0</inkml:trace>
  <inkml:trace contextRef="#ctx0" brushRef="#br0" timeOffset="48">16709 12711 8026,'0'-11'0,"0"0"0,1 3 374,3 0-218,2 6 1,2-7 1153,-1 5-327,-4 0-609,2 4 0,-5 5-302,0 3 0,-1 7 45,-3 4 0,-4 3-197,-7 1 0,1 5-35,-5 2 109,5-2 0,-2 1 74,4-2 1,-2-3-333,3 3 193,-3-3 1,9-1-89,-3-1 0,3 0 185,5-3 0,0 1 195,0-4 1,4-1-109,0-4 0,6-3 165,1-1 0,6-4-264,6 1-136,-1-3 232,6-1 0,2-1-1292,4-3 535,-5 3 92,4-4 0,-9 5-1091,3 0 1646,-8 0 0,-3 5 0,-4 1 0</inkml:trace>
  <inkml:trace contextRef="#ctx0" brushRef="#br0" timeOffset="49">16480 13682 8004,'-5'-11'266,"4"4"-331,-4 2 413,5 10-147,0 7 77,0 1 0,4 4 237,0-1 0,3 5-167,-3 6 0,5 1 161,-2-2 1,0-2-315,0 3 0,-3 1-265,4-1 0,-2-1-881,2-3 547,-3 0 324,0-5 1,-4 2-1345,3-5 505,2 1-495,-4-5 455,3-5 959,-5-1 0,5-5 0,1 0 0</inkml:trace>
  <inkml:trace contextRef="#ctx0" brushRef="#br0" timeOffset="50">16903 13625 8101,'0'-23'131,"-1"7"0,-3 4 214,3 6 149,-5 6 0,1 6-144,-2 6 0,-3 9 148,-2 10 0,-3 6-115,0 1-87,0 5-268,-2-3 1,3 6-141,-5 0-1050,5-1 1017,-2 6 1,5-5-116,4 0 0,-3-2-47,2-6 1,2-1-317,-2-7 1,4 1 231,-3-8 0,4 1-177,-1-9 0,2-1 568,-2-6 0,3 7 0,-4-3 0</inkml:trace>
  <inkml:trace contextRef="#ctx0" brushRef="#br0" timeOffset="51">17063 13854 8077,'-4'-14'192,"0"2"303,0 8-208,4-1 0,-3 7 153,-1 1 0,-4 9-107,4 7 0,-5 4 38,2 3 1,-3 3-202,-2 6-58,6-1 64,-4 5 0,3-3-66,-4 2-717,5-3 658,-5 0 1,10-6-190,-3-2 1,-1-3-118,2-1 0,-1-6-328,4-2 0,1-6-374,3-1-631,-3-5 1046,9 2 1,-5-10 691,3-3 0,2-2 0,-4-2 0</inkml:trace>
  <inkml:trace contextRef="#ctx0" brushRef="#br0" timeOffset="52">17097 14036 8077,'0'-15'165,"0"0"175,0 1 1,0 5-165,0 1 59,5 1-60,-4 0 1,6-2 357,-3 6-118,-3-6-204,9 8 0,-8-8 270,6 5-110,0 0-59,3 4-137,1 5 1,-6 3 13,-2 7-104,2-2 0,-5 9-147,3 1 55,-3 0 29,-6 5 1,0-1-35,-2-1 1,-4 5-33,4-5 0,-3-3 80,-2-4 0,1 0-29,-1 4 1,1-5-93,0-3 1,3-1 65,0 1 1,5-6-72,-5 3 0,5-3-157,0 2-18,1-5 253,2 5 1,0-9-328,0 6 151,0-6-46,5 3 0,2-5-81,4 0 1,4 0 61,1 0 0,0 0-119,-1 0 1,3-1-44,5-3 415,0-2 0,0-6 0,0 1 0</inkml:trace>
  <inkml:trace contextRef="#ctx0" brushRef="#br0" timeOffset="53">17748 13420 8048,'-1'-12'982,"-3"1"-618,3 4-256,-4 2 171,10 15 1,-4-1 14,3 10 0,2 0-95,2 4 32,-3 5-55,5-4 1,-4 9-298,6-2 170,-6-3-251,4 0 0,-5-3-181,3-2 0,2 1 6,-2-9 0,1 0-272,-2-3 1,0-2 648,-4-3 0,4 4 0,4-5 0</inkml:trace>
  <inkml:trace contextRef="#ctx0" brushRef="#br0" timeOffset="54">18079 13511 8142,'0'-12'725,"0"6"0,0 4-527,0 9 1,0 2 378,0 10-121,-5 5-275,-1 5 0,-6 6 141,1-1-194,-6 5 1,4-2 0,-7 4-66,0-2 0,0 0-17,1-1 0,-1-1-364,4 5 0,1-5-75,4 1 0,3-4-404,0-3 1,6-3-566,-2-6 644,3-4 285,1-6 433,0-2 0,5-9 0,1 4 0</inkml:trace>
  <inkml:trace contextRef="#ctx0" brushRef="#br0" timeOffset="55">18091 13968 8798,'-7'5'469,"3"2"0,3 7-258,1 2 1,-4 4 93,1-1 1,-2 6-58,1 2 94,2 0-127,-3 1 0,4-4-229,-3 2 0,3-3-267,-3-4 0,3 1-958,1-4 652,0-1 235,0-4 0,-1-1-984,-3-2 804,3-3 532,-4-5 0,5 0 0,0 0 0</inkml:trace>
  <inkml:trace contextRef="#ctx0" brushRef="#br0" timeOffset="56">18171 14013 8142,'6'-17'47,"-1"0"1,0 7 317,3 2 0,2 2-60,1 2 1,-2 3 86,3-3 1,-2 3-188,9 1 1,-4 0-194,4 0 0,-1 1 118,1 3 0,1 2-130,-5 6 0,-3-1-65,-5 1-46,-4 4 203,-3 2 0,-8 8-131,-7 1-62,-8 5 129,-6-3 0,-9 4-147,0-3 1,4 2 40,3-5 1,7-4 54,1-4 1,5-2 34,7 3 14,0-4-17,4-5 4,2 1-17,5-1-4,0-4 1,5 2 7,3-6-75,7 1 77,3-4-2,10 0 3,6 0-681,2 0 1,8-5 677,-2-3 0,2-2 0,2-1 0</inkml:trace>
  <inkml:trace contextRef="#ctx0" brushRef="#br0" timeOffset="57">16846 14916 7995,'-5'-12'229,"3"1"0,-3 3 13,5 1-16,0 4 113,0-2 160,0 15 1,-3-1-12,-1 10 0,0 0-193,4 4 1,0 5-141,0 2 1,4 2 27,0-2 1,-1 2-126,-3-5 0,4 3-197,0-3 0,0-2-688,-4-6 0,1 2 466,3-6 1,-3 0-1646,3-3 1282,2-1 1,-3-5 723,4-2 0,-4-3 0,12-6 0,-2-1 0</inkml:trace>
  <inkml:trace contextRef="#ctx0" brushRef="#br0" timeOffset="58">17166 14961 7995,'0'-17'0,"0"0"395,0 6 0,0 3 360,0 0 96,0 6-245,0-3-178,0 15 0,-7 4-249,-4 13 0,-2 7-82,-6 8 1,1 5-40,-1-2 1,-6 9-287,2-5 1,-2 1-285,2-1-369,0-2 623,5-1 0,2 3-264,4 1 0,1-2 158,-1-6 0,5-4-147,-1-8 0,2 2 178,-2-5 0,-1-4-84,6-4 1,-2-7 416,1 0 0,2-1 0,-3-5 0</inkml:trace>
  <inkml:trace contextRef="#ctx0" brushRef="#br0" timeOffset="59">17188 15372 8154,'-5'-17'903,"4"5"-160,-4 7-285,0 5 0,2 5-152,-4 3 1,3 7-197,-4 4 132,6 3-289,-8 1 1,8 5-337,-1 2 0,1-1 95,2 2 0,0-6-185,0 2 0,0-3 81,0-1 0,0-4 137,0 0 0,0-5-969,0 1 1224,0-2 0,-5-2 0,-1 0 0</inkml:trace>
  <inkml:trace contextRef="#ctx0" brushRef="#br0" timeOffset="60">17257 15430 8154,'11'-30'0,"2"2"102,2 6 1,-2 3 295,2 0 1,2 5 111,-2-2 1,0 4-108,-3 0 1,3 5 179,0-1-341,0 6-128,2-4 0,-5 8-74,4 2 1,-4 2 117,0 5 1,-2 2-200,-2 2 0,-3 3 16,-5 5 0,-3 1-240,-5 3 1,0-2-163,-11 5 1,0 1 220,-4 3 0,-4-3 18,0-1 0,1-5 181,3 2 0,0-4-7,0-4 0,5 1 22,3-5 0,6-1 156,2-6 1,4 2-86,-1-2 0,4-3 3,4-1 0,4-3-87,7-1 0,4 0-83,8 0 1,2-5-146,5-3-40,0-2 252,1-1 1,-2-1-30,-3 1 1,-3 3-164,-8 1 0,0 3-672,-8-4 885,3 6 0,-7-8 0,4 3 0</inkml:trace>
  <inkml:trace contextRef="#ctx0" brushRef="#br0" timeOffset="61">18125 14904 8144,'0'-11'-670,"-1"4"629,-3 4 0,3 0 949,-3-1-231,2 3-217,2 11 0,0 2-136,0 14 0,0-3-56,0 8 0,0-1-277,0 4 123,0-5-27,0 4 1,2-8-610,2 1 285,-3-2 61,4-1 0,-5-5-186,0-3 1,1-2-563,3-2-578,-3 1 1502,9-6 0,-3 4 0,4-3 0</inkml:trace>
  <inkml:trace contextRef="#ctx0" brushRef="#br0" timeOffset="62">18490 14904 8144,'0'-11'0,"0"-1"0,0 5 268,0-1 193,0 6 1,0-2 188,0 8-61,-5 7-409,-1 12 1,-11 7-72,-2 8 0,-2 4-22,-2 8 1,-4-5-320,1 1 0,-1-1 323,4-7 1,2 1-52,2-1 1,2-5-299,6 5 0,-1-6-381,1 2 1,3-1-283,1-6 0,3-2-140,-4-6 1061,6 3 0,-8-10 0,3 5 0</inkml:trace>
  <inkml:trace contextRef="#ctx0" brushRef="#br0" timeOffset="63">18468 15270 8144,'0'-12'948,"0"1"-722,0 5 0,0 2 0,0 8 0,-4 3 105,0 8 1,-1 3-91,1 5 0,3 1-187,-3 3 0,3-2 30,1 6 1,-2-6-158,-1 2 0,1 0 12,-1 0 1,1 0-285,2-4 0,0-4-29,0 0 0,-1-5-304,-3 1 0,3-2-520,-3-2 615,3-5 583,1-1 0,0 1 0,0 0 0</inkml:trace>
  <inkml:trace contextRef="#ctx0" brushRef="#br0" timeOffset="64">18582 15361 8144,'7'-19'-271,"1"0"0,-5 5 535,0-1 1,2 2 450,-1 2 0,4 3 621,-4 0-421,-1 6-645,3-3 1,-5 6-62,3 3 1,-3 4-108,-1 7 1,0 3 30,0 4 1,0 5-184,0 0 0,-5 8-310,-3-1 0,-3 3 275,-4-2 1,6-5-326,-3 0 1,7-4 189,-2 0 0,4-5-7,-1-2 1,3-5-97,1 1 250,0-2 0,1-3 93,3-3 0,2-1 236,6-6 0,-1 0-231,1 0 0,4 0-25,3 0 0,4-4-558,4 0 1,2-5 249,5 1 1,-3 2-1118,-1-2 1425,-5 1 0,3-5 0,-5 1 0</inkml:trace>
  <inkml:trace contextRef="#ctx0" brushRef="#br0" timeOffset="65">19256 14756 8144,'-16'-18'0,"1"3"0,1 6 459,7 1-217,1 6 202,1-3 286,4 5-429,-9 0 0,9 5-31,-3 2 1,3 9-69,1 3 0,5 3 29,2 5 1,7-2-327,2 6 1,0-1 133,-1 5 1,-2-6-571,2-3 1,-2 2-37,-2-1 0,-1-2-271,-2-6 1,1 2 837,-5-6 0,5 0 0,-3-3 0</inkml:trace>
  <inkml:trace contextRef="#ctx0" brushRef="#br0" timeOffset="66">19644 14767 8144,'-5'-18'323,"4"7"1,-5 7-63,6 8 0,-5 7-139,-2 8 1,-3 3 370,-2 1 1,1 6-178,-1 5 0,0 3-305,-4 9 1,0-3-207,-3 6 0,-3-2-280,3-1 1,-2-5 15,-2-3 0,5-4-331,3-4 0,0 1 790,3-8 0,-7 2 0,7-7 0</inkml:trace>
  <inkml:trace contextRef="#ctx0" brushRef="#br0" timeOffset="67">19632 15144 8144,'-5'-16'0,"4"7"306,-3-3 181,3 8 1,1 1-134,0 6 1,0 4-62,0 4 1,-4 6-57,0 2 1,-1 2 0,2 2 0,0 5-315,-5 3 98,6 2-50,-8 1 0,7-4-9,-4 1 1,4-5-162,-1 5 1,3-5-487,1 5 1,-4-10 245,0 2 0,1-6-754,3 2 1193,0-10 0,0 11 0,0-7 0</inkml:trace>
  <inkml:trace contextRef="#ctx0" brushRef="#br0" timeOffset="68">19701 15281 8144,'5'-21'139,"3"2"1,6 2 267,1 6 1,5-1-93,-1 1 1,-1-1-124,1 1 1,-5 1 157,1 2 0,2-1-85,-2 5 0,0 1-18,-3 3 1,-2 1-72,-3 3 0,-2 7-3,-5 8 0,0 0-116,0 4 1,-6-3-71,-5 7 1,-5 1-177,-3-1 0,-3 0 151,-1 0 1,4-5-192,-4 4 1,3-5 30,-3 2 1,4-1 54,0-3 1,5-1 101,-2 1 1,8-5-52,0 1 60,5-2 40,-2-2 1,10 0 47,3-4 0,8-2-35,7-5 0,3 0 8,8 0 0,-1-1-65,9-3 0,-7 3-5,0-3 1,-6-1-70,-6 1 0,0 0-365,-1 4 475,-9 6 0,2 0 0,-8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2.0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16903 8006 8160,'6'-5'-1494,"-1"4"1749,-5-4 1,0 3 369,0-1-280,0 1-185,0-3 0,0 6-35,0 3 1,4-1-30,0 4 1,0 1 62,-4 3 1,0 1-130,0-1 1,4 5 90,-1-1 0,1 5-100,-4-1 1,0 3 19,0 0 0,0-2-10,0-1 1,0 0-71,0 3 0,-4 0 63,1-3 0,-1 1-36,4-4 1,0-1 63,0-4 0,0 1-147,0-1 0,0-3-122,0-1-448,5-4-624,-4 7 737,4-9 552,-5 4 0,5-5 0,2 0 0</inkml:trace>
  <inkml:trace contextRef="#ctx0" brushRef="#br0" timeOffset="1">17200 8006 8211,'0'-6'-1288,"0"-4"1772,5 8-120,-4-3 304,4 5-467,-5 5 1,0 3-14,0 7 0,-1 3 67,-3 5-150,-2-6 0,-6 9-10,1-3 1,0 3 53,-1 1 0,1-2-163,-1 6 1,2-2 83,3 1 1,-4 2-170,4-5 0,-2 3 106,1-3 1,-1-2-59,6-6 1,-5 2-57,4-6 1,-1 0 131,1-3-211,3-1 1,-4-3 20,5-1-840,0-4 372,0 2-645,0-5 1278,5 0 0,1-5 0,6-2 0</inkml:trace>
  <inkml:trace contextRef="#ctx0" brushRef="#br0" timeOffset="2">17325 8212 8306,'8'-11'71,"0"4"0,-6 0 468,2 4 63,-3 1-130,4-3-215,-3 5 1,4 0-124,-2 0 214,-3 0-348,4 5 0,-5 2 4,0 4 1,0 1-103,0-1 0,0 0 95,0 1 0,-1-1-90,-3 1 0,2 3-8,-6 0 1,5 4 124,0-4 0,-3 2-205,3-2 1,-1-2 51,4 2 1,0-2-152,0-2 154,0 1 0,0-1 46,0 0 0,0-3-5,0 0 0,0-5-104,0 5-11,0-5 77,0 7-101,0-9 0,-4 5 69,0-2-30,-5-3 95,3 5 24,-5-6-6,-1 0 236,1 0-244,4 0 3,-3 0 150,9 0 163,-4 0-114,5 5 214,0-4 36,5 4-213,1-5 1,4-1 140,-2-3 0,2 3-78,-2-3 0,-2 3 23,2 1 1,-1-2-51,5-2 1,-1 3-45,1-3 1,-2 2 26,-3-2 0,4 3-96,-4-3 1,0 3 113,0 1-283,1 0 131,3 0 0,1 0-175,-1 0 0,-3-4-21,-1 0 1,-3 0 120,4 4 0,-4 0-494,3 0 337,-4 0 1,3 0-271,-2 0-390,-3-5-239,4 4 617,-5-4 0,-1 5-610,-3 0 1080,-2 0 0,-6 5 0,1 1 0</inkml:trace>
  <inkml:trace contextRef="#ctx0" brushRef="#br0" timeOffset="3">17497 8383 8153,'0'-12'-157,"0"1"-39,0 0 0,0 3 365,0 0 1,-2 6 979,-1-2-302,1 3-611,-3 1 0,4 6-29,-3 6-46,3-1 0,-4 11-1,5-3 0,-1 2 18,-3 2 1,3 4-54,-3-1 23,3 1 0,1-4-112,0 0 1,-4-2 77,0-2 0,0 2-160,4-6 0,0 4 166,0-4-247,0 0 140,0-3 1,1-2-429,3-3-83,-3-1-24,5-6 446,-6 0 0,0 0 0</inkml:trace>
  <inkml:trace contextRef="#ctx0" brushRef="#br0" timeOffset="4">19141 4774 8191,'0'-11'-1391,"0"3"1968,0 0 123,0 6 73,0-3-363,0 5 0,0 5-222,0 2 1,5 5-18,3 3 0,-2 3-136,2 5 0,-4-1 134,3 1 1,-3 1-231,4 3 0,-2-2 18,2 6 0,2-6-51,-2 2 0,-3-3-88,-2-1 1,3-4 136,-3 0 1,1-5-380,-4 1 1,0-2-116,0-2-652,0 1 374,0-1 817,-5 0 0,-1-4 0,-6-2 0</inkml:trace>
  <inkml:trace contextRef="#ctx0" brushRef="#br0" timeOffset="5">19495 4842 8132,'0'-11'0,"0"0"-106,0-1-20,0 6 376,5 1 84,-3 5 68,3 0-191,-5 0 1,0 6-77,0 6 1,-4 0 18,0 7 1,-1 5-56,1 7 1,-2 3-5,-5 4 0,-1-1-83,1 5-25,-1-5 1,-3 6 46,0-5 1,0-4-159,3-3 1,1-6-157,-1 2 0,5-5 114,-1-3 1,6 2-20,-2-6 0,-1 0-163,1-3-552,0-1 83,4 0 56,0-4 761,0-2 0,0-5 0</inkml:trace>
  <inkml:trace contextRef="#ctx0" brushRef="#br0" timeOffset="6">19427 5254 8132,'10'-5'0,"-2"-3"0,2-1-2,-3 1 1,4-2 190,0 3 0,0-2 337,1 1-264,-1-2 1,1 5-1,-1-3 1,-3 3-143,-1 5 262,1 0-408,3 0 1,0 5 73,-4 3 1,-2 0-149,-5 3 0,0-2 68,0 6 1,-4 3-15,1 1 1,-6 1-21,1-1 0,-2 3-51,-1-3 1,-1 2 45,1 2 0,1 0 73,2 0 1,-1-5 53,5-3 0,0 1-52,4 0 0,5-5 295,3-3 0,2-6-89,2 2 1,4 1 63,3-1 1,3 0-3,1-4 1,2-4-109,5 0 0,-3-4-178,7 5 0,-7-5 190,0 4 0,-4-3-951,-4 3 0,-3 0 775,-5 4 0,-4 0 0,-2 0 0</inkml:trace>
  <inkml:trace contextRef="#ctx0" brushRef="#br0" timeOffset="7">21163 7892 8020,'5'-12'0,"-4"5"-251,3-1 317,2 6 29,1-3 66,-1 5 1,-1 1-82,-5 3 0,0-1 33,0 9 0,0-3-109,0 6 0,0 3 89,0 1 0,0-1-119,0 1 1,0-2 40,0 2 1,4 2 68,0-6 0,1 4-177,-1-4 1,-2 0 82,6-3 1,-4-1-239,3 1 1,-4 0-132,1 4 1,-2-4 378,2 3 0,-3-2 0,4-1 0</inkml:trace>
  <inkml:trace contextRef="#ctx0" brushRef="#br0" timeOffset="8">21585 7903 8020,'0'-7'-304,"0"-1"580,0 5 210,0-7-68,0 9-119,0-4 1,0 15-232,0 5 0,-1 2 137,-3 2 1,2 0-126,-6 4 1,1 1 43,-5 3 1,-3-2-152,0 5 0,-6 1 99,2 3 1,-3 5-142,-5 3 0,3-1 14,-3 1 0,3-2-12,1 2 0,5-4-37,3-7 0,2-2-40,2-2 1,3-7-385,1 3 326,4-8 1,-2 1-98,5-4 0,0-4-201,0-1 1,4-3 499,0 4 0,10-6 0,-2 3 0</inkml:trace>
  <inkml:trace contextRef="#ctx0" brushRef="#br0" timeOffset="9">21643 8200 8020,'-7'-11'-634,"2"4"1,4 2 1116,-3 5 1,2 0-200,-6 0 1,4 2 81,-4 1 0,2 4-129,-1 4 0,-4 4-143,4 1 1,-2 4 1,1-1 1,-1 3 11,6 0 1,-5-3-184,4 0 0,0-3 143,4 3 0,0-5-158,0 1 0,0-6 60,0-2 1,0-3-43,0 4 1,2-4 72,1 3 0,4-4 40,4 1 1,1-3-37,-1-1 0,2 0 14,2 0 0,-1 0-38,5 0 0,-1 0 42,1 0 0,1-4-338,-5 0 0,0-1-92,-3 1-180,-1 3 1,-4-5-10,-4 2 596,-1 3 0,-7-4 0,-2 5 0</inkml:trace>
  <inkml:trace contextRef="#ctx0" brushRef="#br0" timeOffset="10">21665 8383 8020,'7'-12'-1141,"2"5"1602,-6-1 0,2 6 347,-1-2-430,-2 3 0,6 2-102,-4 3 0,0 3-21,-4 9 1,0-1-84,0 8 0,0-3-156,0 7 1,-6-2-22,-6 2 1,1-2-333,-4 5 1,2-4 336,2 0 0,-6 4 0,-1-1 0</inkml:trace>
  <inkml:trace contextRef="#ctx0" brushRef="#br0" timeOffset="11">1782 10096 7828,'6'0'-1061,"0"0"1397,-2 0-188,-3-5 173,10 4-129,-5-4-72,5 5-63,1 0 0,-1-2 74,1-1-58,-1 1 1,0-3-8,1 5 0,-1 0-93,1 0 1,-1 0 87,1 0 1,-1 0-78,0 0 0,-3 0 65,0 0 1,-1 0 28,5 0 1,3 0-52,0 0 1,0 0 19,-3 0-14,-1 0 0,4 0-55,1 0 52,4 0 1,-6 0-37,5 0 0,0 0 42,4 0 1,-4 0-10,0 0 0,0 0 4,4 0 1,-4 0-78,0 0 0,-1 0 60,1 0 0,1 0 4,-5 0 0,2 0 1,-2 0 0,-2 0 0,2 0 0,3 0-72,1 0 61,-3 0 1,7 0-16,0 0 0,0 0 2,3 0 0,3 0 15,2 0 1,-2 0-3,2 0 1,-6 0 156,2 0-158,-3 0 1,-1 0 36,-1 0 1,0 0 10,-3 0 1,1 0-38,-4 0 0,-1 0 25,-4 0-45,6 5 0,-3-3 2,5 1 0,0-1 22,4-2 0,1 0-6,2 0 1,3 0 48,6 0 0,-1 0-50,0 0 1,1 0 107,-1 0-102,-5 0 0,3-2 121,-6-1-113,1 1 1,0-3 31,-1 5 1,2 0 6,-1 0 0,2 0-6,5 0 1,1 0-2,-1 0 1,4 0-92,0 0 77,0 0-15,-4 0 1,1 0-187,-1 0-187,-5 0 309,4 0 0,-6 0-6,7 0 0,-1 0 36,9 0 1,1 0-6,6 0 1,-5 0 39,1 0 0,-2 0 7,3 0 1,-4-1 110,0-3-1012,-5 3 875,12-4 0,-6 5-34,11 0 38,-1 0 0,-1 0-43,-3 0 1,-2-4-43,-1 0 1,-2 0 46,-2 4 31,8 0 1,-6 0-27,13 0 1,-3 0-41,3 0 1,-4-3 34,-3-1 19,-9 0 1,9 4-56,-8 0 0,7 0-5,5 0 0,0 0-1,-1 0 45,8 0 1,-16-4 8,4 0 0,-4 1 4,0 3 1,2-2-8,3-2 1,-2 3 0,5-3 1,-1 2 111,2-2-115,-4 3 9,-4-4 1,-2 3 209,-2-1-184,8 1-23,-8-3 0,14 5 7,-3 0 1,3-4-11,1 1 1,-5-1-5,-3 4 0,0-1 12,0-3 1,3 2-6,5-1 0,2 1-9,1 2 3,-1 0 8,3-5 1,-13 4 120,1-3-115,-1 3 0,11 1 0,4 0 2,-30 0 0,0 0 1,-1-2-1,0 0-1,28-2 1,-4-1 2,-4 1 0,10 3-12,-31 0 1,0-2 0,2 1 0,1-1-2,3 1 1,0 1 0,-3-2-1,-2 0-3,0 1 0,-1 1-599,2 0 1,-1 0 604,26-4 0,-24 5 1,2-1-16,-1-1 0,0 0 14,3 2 0,0-1 3,-7-2 1,1 1 0,2 2 0,1 0 64,25 0 0,-27 0 0,1 0-37,0 0 1,-1 0-1,1 0 1,1 0 3,-2 0 1,0 0 0,1 2 0,-1 0-27,0 0 1,1 0-1,-2 0 1,1 1 0,-2-1 0,1-1 0,2 0 0,1 0-18,-2 0 0,0 1 20,4 2 1,0-1-5,-3-3 0,0 1 0,0 2 1,0-1-185,30-2-638,-1 0 795,-30 0 1,1 0-1,3 0 1,1-1-5,1-1 0,0 0 0,-1 1 0,-2 0 28,-2-3 0,-1 0 0,-2 2 0,1 0-3,27-5 1,4 3 37,-30 0 0,0 0 0,30 0 31,-3-3 1,-4 3-51,-4-4-11,-2 6 0,-9-5 28,0 4-55,-6 1 63,9-3-53,-4 0 0,3 4 5,-2-3 0,-2 3 551,-2 1 1,-3 0-565,-1 0 1,-5 0 282,-6 0 0,0 0-285,0 0 0,-2 4 1109,-2-1-1097,3 6 1,-4-7 133,4 1 1,-2 2 0,-3-1-176,0-1 1,2-2 5,-4-1 0,4 4 35,-4 0 1,1-1 1,-5-3 1,0 0 4,1 0 0,-5 0 3,1 0 1,-4 0-204,3 0-1,-4 0 52,2 0-228,-5 0-688,-5 6 1063,-1-5 0,-11 9 0,-1-4 0</inkml:trace>
  <inkml:trace contextRef="#ctx0" brushRef="#br0" timeOffset="12">2444 9491 8123,'-5'-7'-193,"-1"2"1,-1 4 286,3-3 335,3 3 0,1-3-240,0 8 1,0-1-33,0 4 1,0 1-66,0 3 0,1 2 155,3 2-190,-2-2 0,6 7-80,-4-5 0,1 4 112,-1-3 0,-1 3-254,4-4 1,-4 0-76,1-4 282,-3 1 0,3-1-22,0 1 1,-1-5-13,-3 1 86,0-5-57,0 2 107,0-5 0,2-5-101,1-3 1,-1-2-34,1-2 1,3 0-13,-3-4 0,5 4-4,-4-4 1,5 0-134,-2 1 0,3-2 94,2 2 0,3 2-58,0-2 1,2 2 77,-2 2 1,-2 1 4,2 2 0,1-2-23,0 2 0,-1 3 179,-4 2 1,-3 1-9,0 2 0,-5 0 105,5 0 0,-4 2 53,3 1 0,-3 4-62,4 4-193,-6 6 1,7-3 7,-5 5 1,4-4 11,-5 4 0,6-4-6,-1 4 1,-2-5-178,2 1 1,-6-1-806,2 2 937,3-4 0,-6 10 0,4-4 0</inkml:trace>
  <inkml:trace contextRef="#ctx0" brushRef="#br0" timeOffset="13">2159 10621 8376,'0'-6'-1097,"0"1"1468,0 5 1,0 5 40,0 3 0,0 2-183,0 1 1,-4 6-167,0 2 65,0 2 1,3 3-13,-3 3 0,3-2-120,-3 6 1,3-2 57,1 2 1,0 0-11,0-4 1,4 0-174,-1-5 1,2 1 106,-1 0 1,-3-1-265,3-3 158,3-3 1,-5-1-158,6 1 0,-6-1 170,2-4 0,-3-3-903,-1 0 1018,0-1 0,0 5 0,0-1 0</inkml:trace>
  <inkml:trace contextRef="#ctx0" brushRef="#br0" timeOffset="14">2021 10736 8226,'0'-19'-421,"0"0"1,6 5 331,1-2 93,3 4 1,2 0 190,-1 1 1,4 3 337,1 1 0,4-1-302,-1-3 1,3 3-54,0 0 1,5 6-198,0-2 1,-1 1 102,-3 0 1,0 1-138,0-1 0,-2 3 41,-2 3 0,2 0 42,-6 5 1,0-2-33,-3 1 0,-5 4-17,1-4 0,-6 3 2,2 2 43,-3 4 0,-1-2-23,0 5 0,-5-1-1,-2 1 1,-8 3-44,-4-3 1,-4 1-12,-4-1 0,2-1-430,-6-3 285,1-7 1,1 7-4,2-7 0,3-3-421,1-2 621,5 4 0,2-6 0,4 4 0</inkml:trace>
  <inkml:trace contextRef="#ctx0" brushRef="#br0" timeOffset="15">2775 10324 8117,'0'-7'-423,"0"-1"518,0 6 353,0-3 0,-1 5 167,-3 0-217,3 0 0,-9 1-101,2 3 1,2-2-55,-2 6 1,1-1-36,-5 5 1,1 3 49,-1 0 1,1 6-144,-1-2 1,0 6-18,-3 2 1,1 4-92,-5 0 1,6-2 36,1 2 1,2-1-162,7 4 20,-1 6 1,4-6-26,0 0 0,5-1 80,2-6 0,7-1-66,2-3 0,3-4 2,-4 0 1,4-5-158,-4 1 0,4-2-599,-4-1 572,1-6 1,-1 3-428,0-5 0,0 1 278,-3-1 1,-5-3 438,1 3 0,0-3 0,3-1 0</inkml:trace>
  <inkml:trace contextRef="#ctx0" brushRef="#br0" timeOffset="16">2878 10724 8096,'-5'-16'-575,"4"3"724,-4-3 892,5 9-390,0 2-151,0 5-267,0 5 1,0 2 107,0 4 1,0 4-289,0 0 1,0 6 103,0-2 1,0-2-233,0 3 0,0-5 236,0 4-149,0-5 0,0 2-154,0-4 1,0-5-90,0 1 270,0-6-159,0 9 7,0-10 47,0 4-26,5-5 39,1-5 1,4-1-91,-2-6 0,2 1 77,-2-1 0,-2 0-97,2-4 0,-5 4 5,5-4 106,0-1 0,-1 4 87,1-2 1,-4 2-109,3 2 0,-3 3 207,4 0 0,-6 5-60,2-5 35,2 5 90,-4-2 0,6 7 20,-4 1 0,0 0-162,-4 5 0,4 0 4,0 8-12,5-4 0,-7 6-6,6-3 0,-4-1 4,3 5 1,-3-5-144,4 2 1,-6 0 82,2-1 1,1 1-611,-1-5 397,0 0 0,-3 1-609,3-1-335,-3-4 1170,4 3 0,-5-9 0,0 4 0</inkml:trace>
  <inkml:trace contextRef="#ctx0" brushRef="#br0" timeOffset="17">3175 10473 8195,'-5'-17'142,"5"5"-15,0-3 1,9 6-372,6 1 143,0 0 0,-3 2 353,-1 2 0,2 3 602,2 1 1,2 5-372,2 3 1,2 7 151,-2 4 0,1 4-183,0 3-281,-4-1 1,-5 11-210,1-1 1,-5 3 144,1 0 0,-5-3-317,0 3 0,-1-2 141,-2-2 0,0-3-236,0-1 1,-2-5 147,-1 2 1,0-4-1426,-5-4 1582,1 3 0,-5-5 0,1 6 0</inkml:trace>
  <inkml:trace contextRef="#ctx0" brushRef="#br0" timeOffset="18">5231 9388 8147,'-8'-10'-62,"1"2"-93,4-2 535,-7 4 1,7-1-62,-4 4 0,3-3 528,-4 3-529,1-1 1,-5 9-207,1 3 1,1 2 22,2 1 1,-5 6-36,6 2 0,-6 2 63,5 2 0,0 0-123,0 0 0,3 0-104,5-1 1,0 5 54,0 0 0,1-1-74,3-3 16,7 0 1,7-4 34,5 0 0,5-6-176,2-2 1,3-4 67,2-7 0,-2 0 44,-3 0 1,3-7-105,-3-4 83,-2-1 1,4-8 75,-5 5 0,3-5-17,-3 1 0,-4-3 189,-4-1 0,-5 0-74,1 0-17,-7-4 1,-5-1 104,-6-3 0,-5-6-190,-7 3 0,-4-3 69,-8 3 0,-2 6-390,-5 5 224,-6 5 0,3 12-390,-4 2 1,3 12 216,-4 3 0,9 10 315,-2 2 0,14-1 0,-1 6 0</inkml:trace>
  <inkml:trace contextRef="#ctx0" brushRef="#br0" timeOffset="19">7412 9217 8389,'0'-12'0,"0"5"639,0-1-240,0 5 155,0-2-178,5 5 1,-4 2-53,3 1 0,-2 5 118,-2 7 0,0 3-167,0 5 1,0 4-34,0-1 1,0 6-163,0-2 136,0-2 0,0 4-282,0-5 60,0-1 0,0-4-166,0-3 1,1 1-453,3-5 1,-2 1 57,6-5 1,-4 1 565,3-1 0,1 0 0,3 1 0</inkml:trace>
  <inkml:trace contextRef="#ctx0" brushRef="#br0" timeOffset="20">9890 9251 8416,'0'-8'-625,"0"1"1,4 3 818,0-4 0,1 4-128,-1-3 0,1 3 399,3-4 0,2 2-48,-3-2 1,7 0-52,2 4 1,0-5-111,-1 1 0,3 3-50,5 1 0,-1 2-150,-3-2 1,1 3 116,-5-3-89,5 3 0,-7 2 58,2 3 0,-6 2-229,-1 6 57,-6 4 0,3 2 14,-5 5 1,-5 1-214,-2 2 158,-3-1 0,-6 2-336,1-4 253,-5 5 0,3-5-120,-2 0 0,-1-2 155,5-5 0,0-1 309,3-4-280,6 1 80,1-1 0,6-1 116,3-2 1,2-3 239,6-5-192,4 0 1,6 0 142,4 0-256,6 0 0,-4 0-1,2 0 1,2 0-3,-5 0 1,3 0-219,-3 0 1,-1-4-360,-3 0 1,-1 1 538,-3 3 0,-3 5 0,-4 1 0</inkml:trace>
  <inkml:trace contextRef="#ctx0" brushRef="#br0" timeOffset="21">5276 10359 8106,'-5'-7'-476,"4"-3"612,-4 9 1,5-3 254,0 8 0,0 2-75,0 6 1,0 3-141,0 0 1,0 5-154,0 0 1,0-3 119,0 2 0,0-1-128,0 1 0,0 1-47,0-4 0,0 3-142,0-4 1,0 4 68,0-4 0,1-1-189,3-6 0,-3 2-826,3-2 364,3-3 756,-1 5 0,5-9 0,1 4 0</inkml:trace>
  <inkml:trace contextRef="#ctx0" brushRef="#br0" timeOffset="22">5608 10404 8324,'0'-17'-267,"0"4"178,0 5 463,0 6 1,-2-3 161,-1 5-143,1 5-260,-8 1 1,8 11-16,-6 2 1,-5 2 0,-1 3-45,-5 3 1,4 2 3,-4 5 1,1 2-15,-1 2 0,-1-1-161,5 5 0,-1-2 119,5 2 1,3-6-203,1-6 1,0-4-222,0 0 258,-3-7 1,8-2-23,-1-6 1,-2 1 26,1-1 0,0-3-390,4-1 1,-1-4-27,-3 1 554,3-3 0,-4-1 0,5 0 0</inkml:trace>
  <inkml:trace contextRef="#ctx0" brushRef="#br0" timeOffset="23">5722 10621 8260,'0'-11'509,"0"0"1,1 3 336,3 0-320,-3 6-106,4-3-189,-10 10 0,4 1 165,-3 6 1,-2-1-226,-2 0-54,-2 6 0,2 1 4,1 5 0,-1-1-283,-3 1 142,-1 0 1,6 0-2,2 0 0,-1-4-13,1 0 0,0-4-548,4 4 383,6-5 1,4 3-133,5-6 0,0-5-95,-3-2 134,4-3 114,-3-1 0,5 0-151,-3 0 1,-3 0-404,4 0 170,1 0 0,-4-3 160,2-1 0,-6-1-207,-1 1 609,-6 3 0,9-10 0,-5 5 0</inkml:trace>
  <inkml:trace contextRef="#ctx0" brushRef="#br0" timeOffset="24">5847 10793 8199,'-1'-12'0,"-3"1"0,3 3 604,-3 1 47,-2 4-253,5-2 0,-6 6-30,4 3 1,1 2-6,-2 6 0,3 1-276,1 2 0,0 3 156,0 4-118,0 1 0,0-1-43,0-3 1,1 2-27,3-2 0,-2 3-330,1 1 0,2-4-1285,-1 0 821,5-5 738,-8 2 0,10 1 0,-5 1 0</inkml:trace>
  <inkml:trace contextRef="#ctx0" brushRef="#br0" timeOffset="25">7229 10142 8358,'0'-12'852,"0"6"-601,0-4 0,0 10 72,0 0 1,4 9-1,0 6 1,0 6-100,-4 2 1,0 5 43,0 7 1,0-2-182,0-3 0,0 3 93,0-3 0,1-2-312,3-1 0,-3-4 81,3-4 1,1 1-322,-1-5 0,0 1-597,-4-5 138,5 0 1,-3 0-900,6-4 1730,-6-2 0,9 0 0,-5 2 0</inkml:trace>
  <inkml:trace contextRef="#ctx0" brushRef="#br0" timeOffset="26">7629 10256 8240,'0'-11'-828,"0"-1"839,0 6 1,-1 2 458,-3 8 0,2 6-202,-6 5 1,0 7 59,-3 1 0,-6 1-106,-2 6 1,-2 2 146,-2 6 0,0-3-292,0 4-198,0 1 1,1-4 245,-1 2 1,5 1 101,3-1 0,6-5-1191,1-6 0,6-4 441,-2-4 1,3-3 33,1-4 1,1-6-6,3-2 494,2-3 0,5-1 0,1 0 0</inkml:trace>
  <inkml:trace contextRef="#ctx0" brushRef="#br0" timeOffset="27">7618 10587 8304,'6'-11'-275,"4"1"274,-2 2 0,3-2 348,4 2 0,-2 3-66,2 1 1,-2 3-1,-1 1 0,-1 0-102,0 0 0,-3 0 80,0 0-154,-6 5 0,7 1 66,-5 6 0,0 1-84,-4 2 0,-2-1-141,-1 5 1,-4 0 89,-4 4 0,-2 3-148,-2 1 1,1 0 82,-5-5 0,5 0 21,-1-3 0,6 1 202,1-4-188,6-1 0,-3-4 184,5 1 1,1-1-144,3 1 0,2-6 61,5-2 1,6 1-25,2-1 1,1-1-150,-1-3 0,5 0 98,-5 0 0,6 0-1069,-6 0 692,2 0 0,2 0 344,0 0 0,-5 0 0,-2 0 0</inkml:trace>
  <inkml:trace contextRef="#ctx0" brushRef="#br0" timeOffset="28">10085 10107 8262,'-5'-6'-459,"-2"-4"127,1 9 975,1-4 1,5 6-166,0 3 0,0 2 22,0 5 0,1 6-375,3 2 1,-3 3 50,3 0 0,1 5-303,-1 0 0,3 3 120,-3-3 1,4-1-106,-4-3 1,3 0 67,-3 0 1,5-5-1102,-1-3 61,-3-2-39,5-2 1123,-9 1 0,9-6 0,-3-1 0</inkml:trace>
  <inkml:trace contextRef="#ctx0" brushRef="#br0" timeOffset="29">10473 10153 8421,'6'-11'0,"-2"-1"244,-3 6 690,-1 1-716,0 5 0,-3 9-1,-1 2 0,-6 9-2,-2 3 47,1 0-166,-11 10 1,8-2-116,-5 7 110,0-3 0,-2 5-170,2-6 0,-2 0 84,6 0 0,-1-3-229,0-1 1,5-4 101,-1 0 0,2-3-315,6-4 1,1 1-491,3-4-348,0-1 806,0-4 469,0-4 0,5-2 0,1-5 0</inkml:trace>
  <inkml:trace contextRef="#ctx0" brushRef="#br0" timeOffset="30">10587 10416 8129,'0'-12'218,"0"6"195,-5 1 0,-1 10-84,-6 3 0,1 6 59,-1 1 1,1 1-126,0 0 0,-2 0-76,-2 3 0,2 3-16,-2-3 1,2-2-157,2 3 0,1-1 77,2 3 1,-1-3-138,5 0 1,-3-3-11,3 3 26,0-5 1,4 2 27,0-4 1,5-2-105,3-3 0,2-2 8,1-5 0,6 0-75,2 0 0,2 0-331,2 0 1,4 0 189,-1 0 1,1-1-721,-4-3 657,-5-2 0,2-2-281,-5 1 1,1 3 656,-5-4 0,-5 6 0,4-8 0,-3 3 0</inkml:trace>
  <inkml:trace contextRef="#ctx0" brushRef="#br0" timeOffset="31">10679 10576 8129,'-6'6'0,"4"0"250,-6-2 1,6 3 417,-2 4 1,-1 2-275,1 2 1,-1 3-113,1 5 0,3-3-188,-3 3 85,3-3 1,1 8 23,0-5 0,0 0-105,0-1 0,1 0-99,3-3 1,-2 1-299,6-4 1,0-1 298,3-4 0,1 1 0,-1-1 0</inkml:trace>
  <inkml:trace contextRef="#ctx0" brushRef="#br0" timeOffset="32">2021 12494 10820,'0'12'434,"0"1"-247,0 2 1,0 3-14,0 4 0,0 6 21,0 3 0,0-2-181,0 1 0,2 1 88,2 3-181,-3-5 108,4 4 0,-5-5-186,0 3 0,4-3 104,0-6 0,1 5-120,-2 0 0,-1-4 83,1-4 1,0-2-141,1 2 1,-3 2 265,3-6 1,-3 0-7,-1-3 0,0-5 224,0 1-282,0-1 82,0 0 1,0-1 351,0-2-361,0-3 13,0 4 35,0-5-91,5 0 0,-2 0-5,4 0 0,-3-1 19,4-3 1,-1 2-35,5-6 0,-1 4 119,1-3-82,-1 4 21,1-2 0,3 1-1,0 0 1,1 1-24,0 3 0,0 0 8,3 0 1,3-4-53,-3 0 1,1 0-101,-1 4 1,2 0 1,-6 0 1,4 0-245,-4 0 1,0-4-287,-3 1 331,-1-1 104,0 4 0,0-2-188,-4-1 184,3 1-264,-8-3-475,3 5 826,-5 0 0,-10 0 0,-3 0 1</inkml:trace>
  <inkml:trace contextRef="#ctx0" brushRef="#br0" timeOffset="33">2044 12917 8419,'0'-11'-199,"0"-1"199,5 1 0,-2 3-59,5 1 1,-1 3-23,5-4 0,-1 6 852,0-2-294,6 2-267,-4-3 1,8 4 258,-2-3-158,3 3-237,1 1 1,-1-1 28,1-3 1,0 3-66,0-3 1,-4 3-169,0 1 0,-4 0 2,4 0-285,-5-5 0,3 3-952,-6-2 683,-4 3 682,-2 1 0,-5-5 0,0-1 0</inkml:trace>
  <inkml:trace contextRef="#ctx0" brushRef="#br0" timeOffset="34">2010 12586 8448,'5'-18'0,"3"3"83,7 2-29,3 2 0,6-1 327,3 1-285,2-1-18,5 6 1,4-4 793,0 2-490,0-2 0,-4 3-162,1-1 1,-6 4-55,-2-3 1,-7 4-44,-1-1 0,-5 3-150,1 1 0,-2 0-1227,-2 0 591,-4 5 663,3 1 0,-9 11 0,4 1 0</inkml:trace>
  <inkml:trace contextRef="#ctx0" brushRef="#br0" timeOffset="35">2741 12449 8282,'0'-12'0,"4"5"-203,0-1 175,5 0 1,-7 2 189,6 2 1,-5-1 524,5 1-425,-5 1 1,2 4 195,-5 3 1,0 3-407,0 9 113,0-4 0,0 10 13,0-3-8,0 8 1,3-2-22,1 5 1,1 1-17,-1 3 0,-1 4-53,4 0 0,-4 3-208,1-7 1,1 7 16,-1-7 0,3-1-154,-3-3 0,0 0-289,-4 0 365,5 3 1,-4-9-120,3 3 256,-3-3 0,-1-1 9,0 0 1,0-6 11,0-1 1,0-4 90,0 0 446,0-1-200,0 1 0,1-5 101,3 1-76,-2-6-263,8 3 0,-8-5-104,6 0 197,-1 0-112,5 0 0,-1-3-24,1-1 1,0-1-33,4 1 0,-4 1-147,4-4 0,-4 4-362,0-1 289,-1-2 76,1 5 1,-5-6-769,1 4 245,-6 1-640,8-3 555,-8 5 759,3 0 0,-10-5 0,-2-1 0</inkml:trace>
  <inkml:trace contextRef="#ctx0" brushRef="#br0" timeOffset="36">2718 12414 8411,'0'-21'-303,"0"2"147,5 2 0,2 7-51,4 3 170,6-4 0,-5 9 145,3-6 1,2 4 497,-2-3-457,5 4 0,-6-3-101,5 2 0,-1 3-237,1-3 0,-2 3 189,-6 1 0,1 5 0,-1 1 0</inkml:trace>
  <inkml:trace contextRef="#ctx0" brushRef="#br0" timeOffset="37">3152 12517 8596,'-11'0'462,"4"7"-1021,4 4 268,1 0 0,6 12-52,0 0 891,0 0-291,-4 10 62,0-4 0,4 5 177,-1 1 0,1-2-410,-4-3 0,4 2-68,0-5 0,3-1-68,-3-3 1,5-1-228,-1-3 0,-2-3-840,2-4 795,-1-1 0,1-3 322,-1-1 0,-4-4 0,2 2 0</inkml:trace>
  <inkml:trace contextRef="#ctx0" brushRef="#br0" timeOffset="38">3152 12654 8336,'0'-11'-882,"0"-1"753,5 1 0,2 5 823,4 2-438,0 3 0,1 6 372,-1 2-407,1 3 0,3 3 18,0 2 1,5 3 164,-1 5 1,2 0-323,-2 0 1,2 0-18,-2-1 0,-1 0-211,1-3 135,-5 3 55,3-10 0,-2 5-191,0-6-70,0 1 218,-3-1 1,3-3 16,0-1 0,2-4 6,-2 1 0,-2-3 30,2-1 6,-2 0 1,-2 0 116,0 0 0,-4-1 199,-3-3-317,-3-3 5,4-4 0,-4 0 237,3-1-218,-3 1 60,-6-6 0,3-1 11,-6-4 1,0-1-20,-3 0 1,1-5 21,2-2 1,-2-3-105,2-2 0,2 5-143,-1-1 0,3 6-501,-4-2 290,6 8 64,-4-2-544,6 8 414,0 2-535,-5 1 102,4 8 0,-4-2 144,5 8 656,0 3 0,-5 4 0,-1 0 0</inkml:trace>
  <inkml:trace contextRef="#ctx0" brushRef="#br0" timeOffset="39">3883 12312 8235,'-18'-5'-217,"2"3"0,9-4-107,4 2 1,1 2 509,2-6 1,0 4 448,0-3 1,2-1 90,1-3-372,4-1-137,4 1 0,1 1 56,-1 2-61,6-2-153,-5 9 0,9-6-96,-6 3 0,5 3 156,-1-3 0,-1 3-102,1 1 1,0 0 34,4 0 1,-4 0-159,0 0 0,-5 1-43,1 3 96,-2-3 1,-2 8 78,1-5 0,-5 4 3,1-4 0,-6 4 170,2 0-173,-3-3 1,-1 9 26,0-3 0,0 5 6,0-1 1,0 3 42,0 5 0,0 3 17,0 1 0,2 3 81,2-3-150,-3 10 0,5-7 63,-2 8-128,-3 3 77,4-6 0,0 6-74,3-3 1,-2-2 112,2 2-107,0-8 1,-1 2-113,1-5 0,-1-2 90,5-6 0,-2 1-109,-2-5 0,0 1 91,-4-5 0,1 3 21,-1-3 0,-3 3 50,3-6-46,-2 2 42,-2-3-6,0 3 0,-6-5 31,-1 2 1,-3 2 122,-2-5 1,-4 0-86,-3-4 0,-3 0 9,-1 0 1,0 0 80,1 0-134,-6 0 0,2 0 45,-4 0-207,4 0-12,-1 0 46,4 0 0,4-1-198,0-3 1,9 3 132,-2-3 1,8 1-310,0-1 319,3 3 1,6-5-25,3 2 1,3 3 166,5-3 0,1-2 0,6-1 0</inkml:trace>
  <inkml:trace contextRef="#ctx0" brushRef="#br0" timeOffset="40">4774 12643 8211,'-11'-12'-449,"-1"1"542,6 0 0,1 3 516,5 0-412,0 6 0,1-4 194,3 2 0,-2 2 91,6-1-336,0 1 0,3 2-31,0 0 1,5 0-175,-1 0 5,0 0 0,-4 0-35,1 0 1,1 0-4,2 0 0,-3 0-257,4 0 1,-4 0-55,0 0 1,-5 0-730,1 0 1132,-5 0 0,7 0 0,-4 0 0</inkml:trace>
  <inkml:trace contextRef="#ctx0" brushRef="#br0" timeOffset="41">4751 12860 8111,'13'-4'266,"2"0"1,-1 0 26,5 4 0,-5-1 350,1-3 1,2 2-356,-2-6 1,5 4-242,-1-3 0,-1 3-213,1-4 96,0 6 70,-1-3 1,3 1-1,-2 0 0,-2-5 0,-1 3 0</inkml:trace>
  <inkml:trace contextRef="#ctx0" brushRef="#br0" timeOffset="42">5710 12449 8316,'-7'-10'-631,"-1"2"395,1 3 0,-1 1 339,0 0 0,1 0 412,-5 4 1,-3 0-113,0 0 1,-5 2 271,1 2 0,1 2-196,-1 5 0,5 2-250,-1 2 0,3 3-13,5 5 1,-2 0-1,5 0 0,0 1-85,4 2 0,1-2 47,3 3 1,6-3-236,5-1 0,6-1-338,-2-3 281,7-3 88,4-4 1,0-2-391,1-3 258,-1-2 30,-1-5 0,3 0-61,-5 0 0,-1-5 75,-3-2 0,0-9 35,0-3 1,0 0-18,-1-3 1,0 1 25,-3-5 0,-2 1 135,-6 3-103,-5-1 0,-1 0-83,-5 0 1,-6-4-3,-5 1 1,-6-1-194,-6 4 136,0 0 0,-4 4-14,-4 0 1,-3 5-189,-4-1 1,2 8 104,-2 3 1,4 3 39,3 1 1,7 5-386,5 2 242,10 3 380,-1 2 0,10 4 0,0 2 0</inkml:trace>
  <inkml:trace contextRef="#ctx0" brushRef="#br0" timeOffset="43">6316 12540 8263,'0'-6'-63,"0"-4"-378,0 8 300,0-3 614,0 5-548,0 5 75,0-3 0,0 8 0,0-4 0</inkml:trace>
  <inkml:trace contextRef="#ctx0" brushRef="#br0" timeOffset="44">6784 11980 8333,'-8'-5'-1047,"1"-2"1279,4 2 207,-2 0-292,5 5 1,0 1 0,0 3 498,0 3 0,0 7-138,0 2 0,1 5-293,3 2 0,-1 4-194,4 3 0,-3 3-56,4-3 32,-6-2 48,8 5 1,-7-8-342,5 1 170,-6-7 3,8 3 0,-7-10-429,4 4 371,1-4 181,-2 0 0,5-1 0,-5 1 0</inkml:trace>
  <inkml:trace contextRef="#ctx0" brushRef="#br0" timeOffset="45">6658 12540 8474,'16'0'230,"-1"0"0,1-4 358,0 0 1,1 1 441,6 3-663,0-5 1,0 2-110,0-5 1,5 5-40,2-5 0,7 4-376,1-3 118,0 4 1,-4-6-10,1 5 1,-5-3-198,0 3 0,-8-4-180,1 5 0,-8-5 198,0 4 1,-6 0-1696,-1 4 1922,-6 0 0,3 0 0,-5 0 0</inkml:trace>
  <inkml:trace contextRef="#ctx0" brushRef="#br0" timeOffset="46">6910 12654 8392,'-12'0'1660,"2"2"-1180,2 1 0,2 0-198,2 5 1,3-1 386,-3 5-428,-2-1-117,5 0 1,-8 5 74,5-1 1,0 0-69,4-3 1,0 3-199,0 0 0,0 0 129,0-3 0,0-1-163,0 0 1,4 1-433,0-1 390,5 1 1,-3-2-34,5-2 151,-4-3 1,3-5-200,-3 0 89,4 0 0,0 0-49,0 0 1,1 0-220,-1 0 1,1 0-566,-1 0 195,6 0 0,-5 0-399,4 0 556,-9 0 616,-2 0 0,0-6 0,2 0 0</inkml:trace>
  <inkml:trace contextRef="#ctx0" brushRef="#br0" timeOffset="47">7058 12860 8299,'0'-6'1,"0"0"416,0 6 174,0-5-312,0 4 1,0-3 121,0 8-193,0-3 1,-4 10 9,0-4 0,1 3-126,3 2 0,0 3 92,0 0 0,0 4-182,0-4 1,1 6-127,3-2 88,-3-3 0,4 6 205,-5-3-725,0-3 331,5 6 57,-4-9 0,6 7-114,-3-5 1,-3 4-72,3-4 1,-3-3-677,-1-5 1029,0 1 0,5-2 0,1 0 0</inkml:trace>
  <inkml:trace contextRef="#ctx0" brushRef="#br0" timeOffset="48">7732 12277 8065,'-6'-6'196,"1"1"0,5 10 116,0 3-217,0 2 46,0 6 1,1-2 193,3 5 1,-3-3-245,3 3 1,1 0-2,-1 3 0,3 0 25,-3-3 0,1 3-114,-1-3 0,-3-3-353,3-1 179,2-2 107,-4 4 0,3-9-777,-5 4 340,0-3 503,0-3 0,5-1 0,1-5 0</inkml:trace>
  <inkml:trace contextRef="#ctx0" brushRef="#br0" timeOffset="49">7583 12506 8065,'0'-8'401,"0"1"-251,11-1 1,1 2-50,11 2 1027,0 3-448,0-4-429,0 3 1,-4-3-159,0 5 1,-4-1-258,4-3 1,-4 3-536,4-3 1,-5 3 698,1 1 0,-2-5 0,-1-2 0</inkml:trace>
  <inkml:trace contextRef="#ctx0" brushRef="#br0" timeOffset="50">8417 12106 8528,'-6'1'210,"2"3"1,3 4-585,1 7 320,0 3 13,0 5 1,1 3 1058,3 1-435,-3 5-308,9-3 0,-7 1 15,4 1 1,1-1-177,3 4 0,-3 1 19,0-1 0,-1-4-64,5 1 1,-5-6-187,1 2 0,-6-3 212,2-1 0,-1-4-242,1 0 1,-3-9-381,3 2 183,-3-4-803,4 4 337,-4-6 370,4-1 440,0-5 0,-3 0 0,3 0 0</inkml:trace>
  <inkml:trace contextRef="#ctx0" brushRef="#br0" timeOffset="51">8805 12460 8262,'0'-6'973,"0"-4"-1314,0 8 1,0-1 427,0 6 549,0-1-251,0 8-349,0-9-329,0 4 1,2-4 292,2 3 0,-3-2 0,4 3 0</inkml:trace>
  <inkml:trace contextRef="#ctx0" brushRef="#br0" timeOffset="52">9297 11855 8256,'-5'-12'-18,"-1"1"378,-1 0 61,-3 4-105,3 2 194,1 10-321,-4 2 1,9 5 53,-3 4 1,2-1-113,2 8 1,0-3 0,0 7 0,6-3-161,1-2 1,3 1-360,2 0 313,-1 0 0,-3-1-161,-1-3 0,0 1-152,0-5 1,2 0-280,-5-3 431,0-1 1,0-3 235,-1-1 0,-4 1 0,-5 3 0</inkml:trace>
  <inkml:trace contextRef="#ctx0" brushRef="#br0" timeOffset="53">9194 12414 8164,'0'-11'668,"0"5"1,1-3-268,3 5 0,-2 0-83,6 4 0,0 0-32,3 0 0,0-4 30,1 1 0,4-2-181,3 1 1,3 1-230,1-4 1,5 3-454,2-4 412,8 1-78,-2 0 1,7-3-346,-5 2 0,-5 3 274,-6 2 1,-4-3-119,-4 3 1,-3-1-542,-5 4-276,-4 5 1219,-2 1 0,-10 11 0,-2 1 0</inkml:trace>
  <inkml:trace contextRef="#ctx0" brushRef="#br0" timeOffset="54">9342 12654 8165,'-7'0'66,"-1"0"1,6-1 189,-2-3 0,1 3 1110,-1-3-455,3 3-502,-4-4 1,5 2 57,0-4-285,5 4 1,1-2 242,6 5-482,4-5 1,-3 4 131,9-4 0,-6 5-92,3 0 0,1 0 62,-4 0 1,-1 5-192,-4 2 1,-4 3 59,-4 2-125,-1-1 91,-2 1 0,-3 4 32,-4 3 82,-1-2 0,-12 4-230,4-2 237,-4 3 1,6-3-74,-5 0 0,5-1-156,-1 1 1,4-1 143,3-3 0,-1-2-113,5 2 185,0-3 0,4 0-3,0-1 1,2-4 128,2-4-52,-3 4 1,13-6 327,-3 3-186,3-3 57,3-1-282,0 0 1,7-1 42,3-3 0,2-1-217,6-3 0,-2-1-367,-3 6 0,-1-5 562,-2 4 0,-3 0 0,4 4 0</inkml:trace>
  <inkml:trace contextRef="#ctx0" brushRef="#br0" timeOffset="55">10256 12175 8320,'0'-12'243,"-5"1"0,4 7-981,-3 8 0,3 3 531,1 12 1,0 0 450,0 4 0,0 0 56,0 0 0,0-3 405,0 3 1,0-4-112,0 4-500,5 0-115,-4-10 1,8 7-259,-5-5 158,-1 0-63,2-3 1,-2-2-747,5-2 591,-6 2 1,4-5 338,-2 2 0,-2-2 0,3-5 0</inkml:trace>
  <inkml:trace contextRef="#ctx0" brushRef="#br0" timeOffset="56">10119 12392 8214,'1'-12'-87,"3"1"180,2-1 0,10 6-133,-1 2 0,5-1-304,-1 1 1,3-1 279,1 1 0,1 2 45,2-6 0,3 2-524,6-2 543,4-2 0,-3 4 0,3-6 0</inkml:trace>
  <inkml:trace contextRef="#ctx0" brushRef="#br0" timeOffset="57">10861 12038 8468,'5'-18'50,"3"3"0,2 2 165,2 1 0,-1 5 76,0-1 0,1 6 120,-1-2 1,1 3-164,-1 1 1,0 0 18,1 0 0,-5 1-205,1 3-165,0 2 274,-2 11 1,-1 0-83,-5 6 98,0 5 0,-1-1 125,-3 7-475,-7-2-651,-2 12 744,-9-8 0,5 4-103,-6-2 0,0-3 79,0-1 0,5-1-148,3-6 0,2 3 67,2-3 0,3-2 120,1-6 1,4 1 167,-1-4-132,3-1 876,1-4-668,0 1 0,5-2-66,3-3 0,2-2 226,1-5 0,2 0-115,2 0 1,3 0-43,5 0 1,0 0-114,0 0 0,1-1-194,2-3 0,-2 3-711,3-3 402,-8-2 122,3 5 0,-6-6-174,3 4 0,-2 1-145,-6-2 0,-3 3 621,-1 1 0,-4-5 0,2-1 0</inkml:trace>
  <inkml:trace contextRef="#ctx0" brushRef="#br0" timeOffset="58">11341 12323 8172,'0'-11'0,"0"-1"179,0 6 427,0 1-838,0 5 1,0 5 0,0 1 0</inkml:trace>
  <inkml:trace contextRef="#ctx0" brushRef="#br0" timeOffset="59">11821 11741 8203,'0'-30'0,"-4"8"27,0 6 252,0 4 168,4 5 13,0-3 336,0 9-336,-5 11-335,4 4 1,-4 15-27,5-2 1,0-2 50,0 6 1,0-5-187,0 5 1,0-6 80,0 2 1,0-1-223,0-3 1,4 5-363,-1-9 364,6 5 0,-7-7-280,1 2 1,0-3 454,1-4 0,-3 4 0,4 2 0</inkml:trace>
  <inkml:trace contextRef="#ctx0" brushRef="#br0" timeOffset="60">11638 12335 8203,'0'-12'-348,"5"6"147,1 1 0,6 5 247,-1 0-29,6-5 235,-5 3 0,6-7 309,-3 6 1,3-5-261,5 4 1,5-5-15,2 2 0,5 0-212,3 0 0,-7 3-189,4-4 0,-4 6-402,4-2 259,-6-2 168,-1 4 1,-11-3-366,-1 5 240,-4 0 0,0 0 214,-1 0 0,1 0 0,-1 0 0</inkml:trace>
  <inkml:trace contextRef="#ctx0" brushRef="#br0" timeOffset="61">11809 12437 8416,'-6'0'677,"1"0"1,5 5-361,0 3 1,-4-2-76,0 2 1,-3 0 3,3 3 1,-4 4-73,4 0 0,-1 1-191,1-5 0,3 4-217,-3 1 188,-2-1 81,5-4 1,-4 2-219,5 2 112,0-2-217,0 3 120,0-4 0,0-1 70,0 1 1,5-6 28,2-2 0,3 1-33,2-1 1,-1-1-99,1-3 1,0 0-356,4 0 308,-4 0 0,9 0-26,-6 0-612,0 0 366,2 0 194,-5 0 0,1 0 325,-5 0 0,-6 0 0,8 0 0,-3 0 0</inkml:trace>
  <inkml:trace contextRef="#ctx0" brushRef="#br0" timeOffset="62">11935 12654 8180,'0'-6'1311,"0"1"-514,0 5-538,0 5 0,0 1-172,0 6-123,0-1 86,0 6 0,0-3-179,0 5 0,0-4 146,0 4 0,0-1-122,0 1 0,4 1 111,-1-5 0,1 2-117,-4-2 1,0-2-262,0 2 194,0-2 72,0-7 0,0 4-1159,0-2 1265,0-3 0,0 5 0,0-4 0</inkml:trace>
  <inkml:trace contextRef="#ctx0" brushRef="#br0" timeOffset="63">12654 12163 8265,'0'-11'-836,"0"4"912,0 2 1,2 5 598,1 0-492,-1 0 0,8 0-29,-3 0 1,4 0-207,0 0 160,5 0-26,2 0 0,1 0-74,0 0 80,0-5 0,8 3-158,0-6 28,-6 6 1,0-3-127,-6 5-480,0-6 155,-4 5 493,1-4 0,-11 5 0,-2 0 0</inkml:trace>
  <inkml:trace contextRef="#ctx0" brushRef="#br0" timeOffset="64">12689 12346 7703,'11'0'-290,"2"0"1523,2 0-710,-2 0 1,9 0-226,1 0-1,5-1 1,6-2 0,1-2 0,-1 0 585,0 0-867,-5-4 0,2 8-148,-8-3 0,1-1 310,-9 1-178,0 0 0,-8 9 0,-2 2 0</inkml:trace>
  <inkml:trace contextRef="#ctx0" brushRef="#br0" timeOffset="65">13762 11912 8192,'0'-11'-507,"0"-1"1,0 5 1598,0-1-124,0 5 13,0-2-548,0 5-174,0 5-144,0 2 1,0 8-68,0 0 1,0 5 128,0-1 0,0 3-95,0 1 0,4 4 42,0-1 0,0 6-10,-4-2 1,0 3-100,0 2 1,0-1 101,0 0 0,0-3-156,0-1-62,0-5 114,0 3 1,0-5 7,0 0 1,1-4 91,3 0 0,-2-5 7,6 1 1,-2-2-29,2-2 0,2-3 7,-2 0 1,-2-6 85,1 2-47,1-3-68,-2-1 42,0 0-867,-1 0 456,-4 0-2949,4 0 3248,-15 0 0,2-5 0,-8-1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2787 10473 7994,'-5'-6'0,"3"-1"-62,-1 3 506,1 3 216,2-9 1,2 9 143,1-3-524,-1 3 1,6 7 13,-4 5 1,0 2-123,-4 6 0,-1 1 54,-3 7 0,-4-2-181,-7 6 0,3-2 77,-4 2 1,0 2-208,1-3 1,-4-2 19,3-1 0,-3-3-82,4-1 1,-4-2 93,4-2 1,0-2 4,3-6-28,1 1 93,4-1 8,2-5 0,7-1-15,1-5 1,4 0 204,4 0 0,2-1-71,2-3 0,-1 3-54,5-3 1,-1-1-24,1 1 1,1-3 15,-5 3 0,4 0-119,-3 4 1,3-1 108,-4-3 0,0 3-196,-3-3 0,-5 3-33,1 1-735,-1 0-89,0 0 296,3 0 1,-9 1-274,3 3-157,-3-3 1114,-1 4 0,0-5 0,0 0 0</inkml:trace>
  <inkml:trace contextRef="#ctx0" brushRef="#br0" timeOffset="1">2844 10781 7930,'-12'-12'917,"6"0"-70,2 8-400,3 3-228,1-9 1,0 10 998,0 0-818,0 10 1,4 4 19,0 5 0,3 0-157,-3 4 0,5 4-160,-2-1 0,-1 2-9,-3-1 0,2-3-161,-1 3 0,1-3 46,-1-1 0,-3-4 72,3 0 0,-3-5-790,-1 1 511,0-2 0,2-3-993,2-3 632,-3-2-736,4-5-540,0 0 1865,-4-5 0,9-1 0,-3-5 0</inkml:trace>
  <inkml:trace contextRef="#ctx0" brushRef="#br0" timeOffset="2">9445 3495 8413,'-6'0'-578,"-1"-1"1589,4-3-611,1 2 166,-3-3-55,5 5-221,0 0-73,5 0 1,-2 0-71,4 0 1,1 0 86,3 0 1,2 0-62,2 0 1,-2 0-21,2 0 0,2 0 9,-2 0 1,4 0-59,-4 0 0,6 0-167,-2 0 1,-2-1 22,2-3 1,-1 3 82,1-3 0,3 3-143,-3 1 0,-1-4 119,1 0 1,-5-3-137,1 3 0,1-1 46,0 1 1,-1 3-75,-4-3 0,1-1-510,-1 1 185,-5 0-509,5 4 226,-10 0-545,4 0 786,-15 5 0,2-2-328,-7 4 840,2 1 0,-3 4 0,-2-1 0</inkml:trace>
  <inkml:trace contextRef="#ctx0" brushRef="#br0" timeOffset="3">9536 3689 8280,'-11'0'0,"0"0"382,-1 0-308,1 0 1,3 0 365,1 0 296,4 5-487,-2-4 1,5 6-12,0-4 1,5-1-18,3 2 1,2-3 13,1-1 0,4 0-145,1 0 0,4 0 135,-1 0 1,-1-4-192,1 0 0,4-1 97,3 1 0,1-1-172,-4-2 0,0-2 114,-1 5 0,0-4-155,-3 4 1,5 1-77,-5 3 0,1-2 86,-4-1 0,-4 1-678,4-1 288,-4 1-753,0 2 435,-1 0-733,1 0 1513,-6 0 0,4 5 0,-4 2 0</inkml:trace>
  <inkml:trace contextRef="#ctx0" brushRef="#br0" timeOffset="4">10245 3244 8157,'-2'-11'-963,"-2"4"1,3 0 676,-3 4 825,3 1-128,1-3 1,1 5 258,3 0-360,-3-5 1,10 4-108,-4-3 1,3 3-43,2 1 1,-1 0 7,1 0 0,4 0-33,3 0 1,4 0-61,4 0 1,2 0 96,5 0 0,2-4-151,2 0 1,-7-1 72,4 1 1,-9 3-16,1-3 1,-3 3 32,-1 1 1,-5-4-106,-3 0 0,-2 1 33,-2 3 1,0 0-9,1 0 4,-1 0 1,1 0-97,-1 0 0,-3 1-135,-1 3 231,-4-3 0,3 4-33,-2-5 6,-3 5 0,4-2 151,-5 4-61,-5-4-43,-1 7 1,-4-4-16,2 6 0,-1-5 12,6 1 1,-5 0-74,4 3 0,-4 0 59,5 1 1,-6 0-87,1 4 0,-2-2 70,-1 5 0,-1 0-40,1 4 1,-4-1-2,-1 1 0,-4 1-9,1 3 0,1-2-118,-1 6 1,1-6 131,-1 2 0,-1-3-216,5-1 198,-5 0 6,7-6 1,-4 4-35,6-6 17,0 0 10,-1-3 1,1-1 25,-1 0 0,2 1 1,2-1 1,2-1 182,2-2-140,3 2-2,-4-3 1,5 0 6,0 1-22,0-6 28,0 3-27,0-5 67,5 0-57,1 5 0,6-3-2,-1 2 1,2-3 272,2-1 0,3 0-79,5 0 1,3 0 119,1 0 0,5 0-66,-2 0 1,2-1-1,-2-3 1,0 1-95,-4-4 0,-2 4-7,3-1 0,-7-1 6,-1 1 0,-1 1-30,1 3 0,-1-2-62,-3-2 0,-2 3-152,2-3 0,-2 3-483,-2 1 1,-3 0 46,-1 0-1233,-4 0 0,-1 4 1729,-9 0 0,-6 5 0,-10-3 0</inkml:trace>
  <inkml:trace contextRef="#ctx0" brushRef="#br0" timeOffset="5">13945 7446 8095,'-18'0'0,"3"0"-337,7 0 189,3 0 425,5 0-169,5 0 1,2 0-30,4 0 0,4 0 97,0 0 0,2 0-73,-2 0 1,-1 0 32,5 0 1,-4 0-70,4 0 1,-3 0 98,3 0 1,-4 0-56,4 0 1,-4 0-43,4 0 0,0 0-10,4 0 1,4-3-104,-1-1 0,11 0-20,1 4 0,5 0 70,3 0 1,0-4 0,-1 0 1,0 1 11,-3 3 0,2-2 104,-2-2 0,4 3-101,3-3 1,3 3-207,5 1 0,4 0 248,0 0 1,-5 0 12,-6 0 1,8 0-115,7 0 0,-30 2 0,2 0 65,3 0 1,0 0 0,-1 0 0,-1 0-34,-2-2 0,1 0-1,4 0 1,0 0-254,-1 0 1,0 0 0,4 0 0,1 0 220,3 0 0,-1 0 1,-3-1-1,-2 0 43,0-1 0,0 0 1,4 2-1,-1-1 60,1-1 0,0 0-1086,3 2 0,1-1 1063,-1 1 0,0 0 0,-3 0 0,0 0 6,-2 0 0,0 0 0,2 1 1,2-1-254,3 2 0,0 0 0,-3-1 0,-2-1 226,2 2 0,0 0 0,1-1 0,2 0-44,2-2 0,0 2 1,3 0-1,0 1 42,1 0 1,0 0-1,0 0 1,-1 0-172,3-2 1,0 0-1,1 0 1,-1 0 164,4 0 1,0 0 0,-1 0-1,-1-1-155,-2-1 1,0 0-1,1 1 1,0 1 149,4-2 1,1 0 0,-4 1 0,0 1-2,-6-1 1,0 2-1,2-1 1,0 0 63,4 0 0,0 0 0,0 0 0,-1 0-40,-1-1 0,0 2 0,0-1 1,0 1-36,0 0 0,0 2 0,1-1 1,-1 1 19,-2 0 0,0 1 0,4 1 0,0-1-31,2-2 1,0 0 0,-1 1 0,0-1 36,-3 0 0,0 0 0,4-1 0,1-1-98,0 2 0,1 0 0,-20-1 0,0-1 0,0 0 36,20 0 1,-1 0 0,1 0-1,0 0 30,-21 0 0,1 0 0,-1 0 0,1 0 0,-1 0 0,0 0 110,21 0 1,0 0-1,-3 0 1,0 0-72,1 0 1,0 0-1,-2-1 1,0-2 162,-4 2 1,0-1-1,-1-1 1,-1 2-155,1 1 0,-1 0 0,-1 0 1,0 0 51,-5 0 0,1 0 0,-1 0 0,1 0-43,1 0 0,0 0 1,-5 0-1,-1 0-37,0 0 0,1 0 0,-1 0 0,0 0 11,1 0 1,-1 0 0,1 0 0,0 0-62,1 0 0,1 0 0,-4 0 0,-1 0-6,0 0 0,-2 0 0,0 0 1,-1 0 178,0 0 0,0 0 0,0 0 0,0 0-161,1 0 0,-2 0 0,-2 0 1,0 0 28,-3 0 1,0 0-1,1-2 1,-1 0 84,-2 0 0,1 0 1,30-5-54,-30 5 1,-1 0 0,29-7 26,-29 5 0,0 0 1,23-2 44,-2-2 1,-3 5 15,-1-5 1,8 5-55,-24 1 0,-1 1 1,32-2 18,-32 1 0,0 0 1,24 1 346,1-3 0,-3 3-359,-1 1 1,1 0-132,-4 0 1,-2-4 701,-6 0 0,-8 0-759,-7 4 0,-8 0 308,-4 0 1,-8-3-911,-7-1 0,-14-5 716,-17 1 0,1 3 0,-15 0 0</inkml:trace>
  <inkml:trace contextRef="#ctx0" brushRef="#br0" timeOffset="6">14025 6864 8080,'-5'-6'-164,"3"1"320,-3 5 1,5-2 201,0-2-8,0 3-194,0-4 1,2 5-33,1 0 0,0 0 70,5 0 1,-1 0-100,5 0 0,-1-1 73,1-3 1,-1 3-97,0-3 1,5 3 81,-1 1 0,0 0-145,-4 0 0,5 0 15,-1 0 0,5 0 32,-1 0 0,-1 0-5,1 0 0,-1 0-173,1 0 1,1 0 49,-5 0 1,1 0 52,-5 0-159,-5 0 139,5 0 1,-11 1 4,0 3 1,-6-2 22,-5 6 1,0 0 1,-1 3 0,-3 0 14,0 1 0,-4 3 4,3 0 1,1 0 12,4-3 0,-1-1-22,1 1 1,0-1 54,-1 1 1,6-5-33,2 1 103,-2-1 1,3 4-40,-5-4 1,6 0 104,-2-4-101,3-1-40,1 8 1,0-8-64,0 6 68,0-6 0,0 5-132,0-3 157,0-3 44,5 4 0,1-5-34,6 0 0,3 0 122,0 0 1,4 0-99,-4 0 1,6 0 23,-2 0 0,6 0 85,2 0 0,-2 0-99,-6 0 1,2-1-127,-6-3 0,4 3 128,-4-3 1,-4 3-605,-3 1-491,0 0 32,-2 0 0,-2 0 936,-8 0 0,-12 5 0,-9 1 0</inkml:trace>
  <inkml:trace contextRef="#ctx0" brushRef="#br0" timeOffset="7">14105 7949 8155,'0'-11'-633,"0"-1"1085,0 6-117,0 1 304,0 0-385,0 3 1,0-1 237,0 6-347,0 4 1,0 8 78,0 0 0,0 2-165,0-2 1,0-1 136,0 5 0,0 1-85,0 7 0,1-2 53,3 6 1,-3-1-189,3 4 0,1 2 70,-1 2 0,0-3-57,-4 4 0,3-4-89,1-1 0,0-4 110,-4-4 1,4-3-96,0-4 1,-1 1 59,-3-4 0,4-1-32,0-4 1,0-3 52,-4-1 1,1-4-403,3 1 77,-3 2-139,4-5-233,-5 4 1,-1-5 247,-3 0 0,3-5-744,-3-2 1197,3 2 0,-4-11 0,-2 4 0</inkml:trace>
  <inkml:trace contextRef="#ctx0" brushRef="#br0" timeOffset="8">14093 8029 8057,'0'-19'0,"0"0"0,0 5 112,0-1 1,2 6 119,1 1 1,0 1-123,5-5 0,-5 1 139,5-1 1,-2 1-30,2-1 0,2 5-106,-2-1 0,3 2 137,4-2 0,-2 3-197,2 5 1,-1 0 108,1 0 0,2 0-144,2 0 1,3 1 86,-3 3 1,-3 3-120,-1 4 0,2 0-15,-2 1 0,-4 3-36,-3 0 1,-5 4 47,0-3 1,-1 4 76,-2-1 1,-9 2-149,-3 2 0,-10-4 73,-1 0 1,-4-1-298,0 1 0,3 1 123,-2-4 0,2-1-208,1-4 1,1-1-373,3-2-241,3-3-30,4-5 1039,11 0 0,2-5 0,11-1 0</inkml:trace>
  <inkml:trace contextRef="#ctx0" brushRef="#br0" timeOffset="9">14676 7629 8174,'6'-7'-676,"-2"-1"1,-3 4 551,-1-4 0,0 5 80,0-5 820,0 6-386,0-9 1,0 9 343,0-6-245,0 6 186,0-3-420,0 5 1,-1 5-72,-3 2 1,2 3 50,-6 2-1,4 1 21,-3 2 0,-1 3-159,-3 4 0,3 3-3,0 1 0,1 3-94,-5 6 1,1 0 31,-1 3 1,2-1-91,3 5 0,-2-5 22,5 1 0,0-7 69,4 0 0,0-6-100,0 2 0,1-4 101,3-4 1,3 1 71,4-5 1,-1 1-94,-2-5 1,2 0 11,-2 1 0,2-5-81,1 1 1,1-4-167,-1 4 1,-3-6-1113,-1 2 627,1-3-359,3-1 326,-4 0-551,-2 0 1292,-5 0 0,0-5 0,0-1 0</inkml:trace>
  <inkml:trace contextRef="#ctx0" brushRef="#br0" timeOffset="10">14676 8006 8069,'0'-11'620,"0"-1"-400,0 1 1,4 3-304,-1 1 388,6 4 0,-2-6-51,4 5 1,4-1-196,1 1 0,3 3 79,-4-3 0,5 3-171,-1 1 0,3-4 115,1 0 0,-4 1-80,0 3 0,-5-2 71,1-1 0,-3 1-286,0-1 209,-6 1-9,4 2 0,-8 2 188,1 1-138,-1 4 1,-7 5 102,-3 4 1,-3-2-89,-5 5 0,2-4 5,-5 4 0,4-4-30,-4 4 1,1-4-8,-1 4 0,3-5-14,4 2 1,1 0-5,0-1 0,4 0 29,3-3 1,3-4-2,1-1 1,0-3 311,0 4-306,0-6 0,5 3 104,3-5 0,3 0-81,5 0 0,-3 0 5,7 0 0,-1 0-54,3 0 0,0 0 4,-3 0 1,1 0-154,-4 0 1,3-1 57,-4-3 1,0 3-434,-4-3 1,1 3 215,-1 1 0,-4-2-1329,-4-1 380,-1 1 310,-2-3 937,0 5 0,-5 0 0,-2 0 0</inkml:trace>
  <inkml:trace contextRef="#ctx0" brushRef="#br0" timeOffset="11">14973 7709 8168,'-5'-11'783,"3"-1"-411,2 1 1,7 1-4,4 2 1,1 3-88,-1 5 1,2-4 224,2 0 1,3 2-44,5 6 0,-4 3-165,0 8 1,0-1-68,3 5 0,0 4 27,-3 4 0,1 8-100,-4 0 1,-1 3 98,-4 0 1,-1-3-264,-2 3 1,-3-2 88,-5-2 1,0-5-602,0-2 1,-6 1-239,-6-1 0,0-1-550,-7-3 1,0 4 1304,-4-1 0,-5 1 0,-1-4 0</inkml:trace>
  <inkml:trace contextRef="#ctx0" brushRef="#br0" timeOffset="12">15955 6658 6921,'0'-6'328,"0"0"25,0 2 0,0 1-127,0-4 0,0 3 43,0-4 0,4 4 166,0-3-223,4-1 0,-1-2-47,4 2 0,-3 0 39,-1 4 0,1-4-46,3 4 1,1-3 42,-1 3 0,1 0-133,-1 4 0,1 0 98,-1 0 0,0 0-147,1 0 90,-1 0 0,1 5-119,-1 3 0,-3 2 126,-1 1 0,-3 6-13,4 2 1,-6-1-262,2 1 0,-3 0 83,-1 4 1,0 3-12,0 1 0,-5 5 113,-2-2 1,-3 2-305,-2-2 0,3-1 27,-2-2 1,2-3 141,-6 3 0,2-7 108,2-1 1,-2-5-89,-2 1 1,2-2 146,-2-1 0,6-1-130,1 0 1,4-3 87,-3 0 0,4-5-50,-1 5 345,3-5-262,1 7 0,1-9 97,3 3 0,3 1 53,4-1 0,4-1-94,1-3 0,0 0 162,-1 0 1,2 0-108,2 0 0,2 0 137,-2 0 0,4 0-104,4 0 0,-3 0-62,3 0 1,-3-1-29,-1-3 0,-1 3-11,1-3 0,-5-1-212,-3 1 122,-2 1-743,-2 3 546,-4-5 0,-7 3-907,-8-2 0,-3 4 515,-5 4 0,-3-1 586,-7 4 0,-3 1 0,-6 3 0</inkml:trace>
  <inkml:trace contextRef="#ctx0" brushRef="#br0" timeOffset="13">17336 6567 11441,'5'0'8,"10"0"22,0 4 110,-3 0 1,3 4-148,0 0 0,0 1 15,-3-1 1,-1 2-60,1-3 0,-2 4 79,-3 0 1,2 0-115,-5 1 0,0-1-30,-4 1 1,0-1 94,0 0 1,-7 1-97,-4-1 1,0 1 103,-5-1 1,-1 4-151,-2 1 0,-2-1 68,2-4 1,-1 1 103,5-1 1,-1-3-11,5-1 0,3-3 8,1 4 105,4-6 0,-2 5-42,5-4 128,0-1 0,5 3-108,3-5 1,2 0 86,1 0 1,5 0-106,-1 0 1,5 0 123,-1 0 0,-1 0-90,1 0 1,-1 0 21,1 0 1,2 0-37,-2 0 0,2 4 10,-2-1 0,2 6-132,-2-1 0,-1-2 67,1 2 0,-1-1-69,1 5 0,-3-1 59,-4 1 0,-2 0-108,-2 4 1,-3-4 59,-5 4 1,-2-2-121,-1 1 1,-4-3-8,-4 4 0,-6 0 76,-2-1 0,-2 1-25,-2-5 1,-1 0 50,-3 1 1,-2-2 3,-5-2 0,-4 1-19,0-6 1,5 1-1,6-4 1,3 0-71,1 0 1,9 0-444,3 0-289,7 0 0,5-5 39,11-3 824,9 3 0,13-10 0,7 2 0</inkml:trace>
  <inkml:trace contextRef="#ctx0" brushRef="#br0" timeOffset="14">18559 6601 7174,'0'-7'712,"0"-1"198,0 5-208,0-7-176,0 9-45,0-4 415,0 5-682,0 5 1,0 1-26,0 6 0,-1 1-118,-3 2 0,1-1 47,-4 5 1,3-1-210,-4 1 1,1 2 27,-5-2 1,1 1 125,-1-1 1,1 3-238,0-3 0,-1 1 76,1-1 0,3 2-76,0-6 1,6 0 88,-2-3 1,3-1 50,1 0 0,5 0 43,3-4 1,3 2 14,4-5 1,2 0-35,2-4 0,2 0 2,-2 0 1,2 0-100,-2 0 0,1 0 107,-5 0 1,4 0-415,-4 0 0,4-4-14,-3 0 0,-5-1-773,-3 1 495,-6 3 0,3-5 9,-5 2 697,0 3 0,-1-8 0,-3 5 0,3-1 0,-3 1 0,2 1 0,-2-4 0,3 3 0,-3-4 0,3 5-154,1-5 154,5 0 0,1-3 143,5 0 0,0 3 269,-4 0 1,3 4 243,-2-3 1,-2 4 145,2 0-328,-6 1 1,3 4-60,-5 1 1,0 4 89,0 4 1,-1 6-80,-3 2 1,2 2-93,-6 2 0,6 1-152,-2 3 0,3-6-138,1 6 0,0-7-297,0 3 0,0-1 272,0-7 0,3 4-757,1-4 1,5-1 398,-1-6 1,-2 1-292,2-6 0,-4 5 630,3-4 0,1 5 0,3-3 0</inkml:trace>
  <inkml:trace contextRef="#ctx0" brushRef="#br0" timeOffset="15">19575 6613 8019,'0'-12'236,"-5"1"406,4-1-262,-9 1 1,7 1 435,-4 2-220,4 3 27,-2 5-380,5 0 0,0 5 25,0 3 0,0 6-96,0 1 1,0 4-99,0-4 1,4 4 115,0-3 1,1 4-132,-1-1 0,-3 1-204,3-1 0,-3 2 107,-1-6 0,0 1-244,0-1 0,0-2 151,0 2 0,0-2-228,0-1 161,0-1 161,0 0 0,0-3 14,0 0-18,0-6 0,5 3 160,3-5 1,3 0-80,4 0 1,3 0 87,5 0 0,0-4-101,0 1 0,-1-1 126,1 4 0,-1 4-123,-3-1 1,1 6 5,-5-1 0,1 3-35,-5 5 1,-1-3-11,-2 7 1,-3-5-98,-5 4 1,0-1 73,0 1 1,-5 1-168,-3-5 0,-7 0 45,-4-3 1,-4-1-51,-4 1 0,3-2-64,-2-3 0,-2 0-159,1-3 1,2-3-317,6 3 1,-2-3 275,6-1 1,0-1-116,4-3 0,0-3 582,4-4 0,-3 0 0,3-1 0</inkml:trace>
  <inkml:trace contextRef="#ctx0" brushRef="#br0" timeOffset="16">19518 6578 8025,'2'-17'-114,"1"1"0,4 4 649,4 0 1,4 5-106,1-1 0,4 0-27,-1-3 1,4 3-88,3 1 0,4 3 82,4-4 0,-4 5-181,1-5 0,-6 5-28,2 0 1,-4 1-190,-4 2 1,-3 0-579,-4 0-531,-1 0 0,-5 2 230,-2 1 879,-8 4 0,-2 4 0,-5 1 0</inkml:trace>
  <inkml:trace contextRef="#ctx0" brushRef="#br0" timeOffset="17">20877 6556 8026,'-11'-7'0,"-1"-2"-115,1 6 0,3-1 231,1 4 412,-1-5 0,-3 3-54,-1-1 1,5 1-196,-1 2 1,1 0-10,-5 0 1,3 5 14,-2 3 1,2 3-109,-6 5 0,-3-1 52,-1 8 0,-3-3-155,0 7 0,0-3 112,3-1 1,-1 5-245,4 2 0,1 3-56,4 1 0,1-2-59,2 2 0,3-6 34,5 6 0,1-7 121,3 0 1,2-3-158,6-1 0,4-4 21,3 0 0,3-5 118,1 1 1,0-6-22,-1-2 0,5-4 99,0 1 0,-1-3-77,-3-1 1,-1 0 13,-3 0 1,0-1 15,-8-3 1,2-2-6,-9-6 1,-1 1-15,-3-1 0,-6 1 9,-5 0 0,-11-5-150,-8 1 0,-8 0 81,-4 3 0,-1 2-198,1 3 1,6 2-164,6 5 1,6 0-155,1 0 0,6 8 599,10 4 0,2 2 0,5-3 0</inkml:trace>
  <inkml:trace contextRef="#ctx0" brushRef="#br0" timeOffset="18">21643 6670 7782,'11'0'-303,"0"-5"1,0 2 486,-4-4 0,-1 4-43,-2-1 0,-2 2 159,1-2 0,0 3 105,1-3-106,-3 3 1,9 1-4,-2 0 1,2-4 118,1 0 0,2 0-94,2 4 1,3-4-74,5 0 1,1-1-158,3 2 1,-3 1 151,2-1 1,-3 1-193,-4 2 1,2-4 36,-6 1 0,4-1-22,-4 4 0,0 0-33,-3 0-167,-1 0 174,1 0-235,-6 0 14,-1 0 185,-5 0 56,-5 5 1,0 1-37,-3 6 0,-2-1 34,2 1 0,-2 0 28,-1 3 1,-1 8 11,1 8 1,0 3 106,-1 4 1,1 3-80,-1 4 1,-3 4-384,0-4 1,-2 2 277,2-9 0,2 0-74,-2-3 0,6-6 57,2-3 1,3-1 183,-4-3 1,6-3-73,-2 0 0,3-5-49,1 2 1,0-4-54,0 0 372,0-1-1216,0 1 438,0-6-2008,0-1 1272,5-5 1128,-4-5 0,14-6 0,-2-7 0</inkml:trace>
  <inkml:trace contextRef="#ctx0" brushRef="#br0" timeOffset="19">23116 6693 8026,'6'-2'-1578,"-2"-1"1708,-3 1 1,-1-4 109,0 2 366,0 3-30,0-4-154,0 0 36,0 3-301,0-3 0,-1 2 157,-3-1 1,2 0-91,-6 4 0,0 0 46,-3 0 0,-2 1-46,-2 3 1,1-1-49,-5 4 1,4 0-23,-4 0 0,1 5-82,-1-1 1,-3 0-92,3 5 1,3 0 55,1-1 0,2 2-113,2-2 0,4-1 32,3 5 0,3-4-89,1 4 1,5-5-4,3 2 1,2-4 37,1 0 0,5-1 30,-1 0 1,5-3-165,-1 0 0,-1-6 58,1 2 0,0-3 61,4-1 0,0-4 114,0 1 0,-4-6-83,0 1 0,-5-6 135,1-1 0,-4-1-120,-3 0 0,1 0 26,-5-3 0,-3-3-90,-9 3 0,-1 1-178,-10-1 1,0 7-222,-4 0 1,1 2 199,-1 6 1,0 0-140,0 4 0,4 2 469,0 2 0,5 2 0,-1 5 0,2 2 0,2 2 0,-6-2 0,-1 3 0</inkml:trace>
  <inkml:trace contextRef="#ctx0" brushRef="#br0" timeOffset="20">22865 7012 8026,'6'-6'286,"-1"0"91,-5 2 49,-5 3 0,-1-4 274,-6 5 0,1 5-252,-1 2 1,2 3-202,3 2 0,-4 1-18,4 2 1,2-1-263,1 5 0,3-1-43,1 1 1,0 2-56,0-2 1,1-1 47,3 1 0,6-5-116,5 1 0,5 0 50,-1-3 0,3 2 42,1-7 0,-4-2 170,0-1 0,4-2-96,3-2 1,1-4 142,-4 0 1,0-5-2,0 1 0,-1-3 104,1-4 1,-5 1-171,-3-5 0,-7 4-1,-4-5 0,-3 1-132,-1-3 0,-10-5 151,-5 0 0,-11 2-419,-4 6 0,-3 4 155,-2 7 0,1-1-1367,0 5 1570,-5 1 0,-2 13 0,-5 2 0</inkml:trace>
  <inkml:trace contextRef="#ctx0" brushRef="#br1" timeOffset="21">16378 6281 8243,'0'-6'-141,"1"-3"149,3 5 1,-3-1 64,3 2 1,-3 0 11,-1-5 0,0 5 59,0-5 0,0 4 103,0-3-86,0 4 1,-1-6-4,-3 5 1,1 1-95,-4 3 0,3-4 62,-4 0 1,1 0-89,-5 4 0,1 0 89,-1 0 0,1-4-125,0 0 32,-1 1 0,1 3 31,-1 0 0,5 0 89,-1 0-79,0-5 1,-3 3-2,0-1 0,3 1 9,0 2 1,1-4-55,-5 1 0,1-1 49,0 4 1,-1 0-33,1 0 0,-1 0-17,1 0 0,-1 0-7,1 0 1,0 0 35,-1 0 1,-1 0-11,-2 0 0,3 0 11,-4 0 1,4 4-9,0-1 0,1 3 7,-1-3 1,1 0-6,0 4 1,-1-3-45,1 4 1,-1-4 24,1 3 1,-4 1-3,-1 3 1,-3-3 12,4 0 0,-5 0 0,1 8 1,-2-4-64,2 4 1,-1-4 56,5 0 1,-2 3-34,2 0 1,4 0 24,-1-3 0,1 1 15,3 2 1,3-3-40,1 4 0,-1-4-5,2 0 1,-3-1 71,3 1 0,1 3-50,-1 0 1,-2 0 10,1-3 0,-4 3-1,4 0 0,-5 2 6,2-2 0,0-1-8,0 5 0,-1-5-61,-3 1 0,3 2 107,1-2 0,3 0 2,-4-4 0,6 1-2,-2-1 0,3 1 2,1-1 0,0 1 5,0-1 1,0 0-27,0 1 0,0 1 3,0 2 1,0-3 7,0 4 1,0 0-31,0-1 1,0 2-26,0-2 0,0-2-13,0 2 1,0 2-65,0-2 1,0 0 93,0-4 1,3 2-84,1 2 1,0-2 70,-4 2 1,4-2-54,0-2 0,1 1 38,-2-1 1,3-3-16,1-1 0,2 1 5,-5 3 0,3-3-5,-3 0 26,5-1 1,-4 5-1,3-1 0,2-3 7,-2-1 0,-2-3-17,2 4 1,-1-2-14,5 2 0,-1 2 15,0-2 0,1-2-17,-1 1 1,4 1 3,1 4 1,-1-5-3,-4 1 0,1-2 4,-1 2 1,1 1-5,-1-6 0,2 2 5,2-1 1,-2-2-2,2 1 1,1 2 32,0-1 0,4 0-29,-1-4 0,-1 0 2,1 0 0,-1 0-1,1 0 1,1 0-1,-5 0 1,0 0-2,-3 0 0,3 0-2,0 0 0,0 4-37,-3 0 1,-1-1 37,1-3 0,-1 0-54,1 0 0,0 0 42,3 0 1,2-3 16,2-1 1,3-1-17,-3 1 0,2 1-1,2-4 0,0 3-37,0-4 0,-2 2 35,-2-2 0,3-2-50,-3 3 0,2-3 47,2-2 0,-4 1-104,0-1 0,-1-3 86,1 0 0,1-4-154,-4 4 0,-1-6 104,-4 2 0,5-2-9,-1-2 0,0-1 93,-4-3 1,0 2-71,-4-6 1,2 1 220,-5-5 1,0 2-131,-4 3 1,-5-7 186,-3 3 0,-2-3-52,-2 3 0,-4 0-67,-3-1 0,-4 1-110,-4 0 0,-2 0-155,-5-1 1,0 2-77,-1 3 0,-1-2 108,1 5 0,4 5-671,8 3 1,1 5 315,3-2 0,-1 5-1304,5 3 1804,-1 3 0,0 0 0,-2-1 0</inkml:trace>
  <inkml:trace contextRef="#ctx0" brushRef="#br2" timeOffset="22">4020 6213 8390,'0'-6'-61,"0"-5"397,0 5-188,0-5 0,-1 1-15,-3 2 0,3 2-23,-3 2 0,-1 1 24,1-4 0,-1 4-51,1-1 0,2-1 130,-6 1-174,0 1 1,-2 1 66,3-1 0,-3 1-53,2-2 1,2 3 14,-2 1 1,4 0 49,-3 0-74,-1 0 0,-3 0 44,-1 0 1,1 0-186,-1 0 1,0 0 167,-4 0 1,4 0-89,-4 0 0,0 1 68,1 3 0,-4-2-83,3 1 0,-4 2 48,1-1 1,1 1-5,-1-1 1,2-3 89,-3 3 0,0-1-67,5 1 1,-4-2 147,4 6 0,-4-5-79,3 5 1,-3-4 111,4 3 1,0 0-131,4 0 0,-2 4 41,-2-4 0,2 3-44,-2 2 0,1 3-14,-1 0 1,1 2-6,-5-2 0,1-2 31,-1 2 1,-2 1-54,6 0 1,-4 3 38,4-4 0,0 4-109,3-4 1,1 5 88,-1-1 1,1-1 21,0 1 0,4-3-60,3 3 1,3-4-9,1 4 1,0-5-81,0 1 0,0 1 107,0 0 1,0 3-59,0-4 1,0 4 45,0-4 0,0 4-111,0-3 1,0 4 83,0-1 0,0-1-39,0 1 1,0-2 37,0 2 0,0 3 1,0-3 0,0 1 28,0-1 0,0 2 5,0-6 1,0 4 34,0-4 1,0 4-57,0-4 1,0 1 47,0-5 1,5 4-36,3 1 1,-2-1-24,2-4 1,-1 1 3,5-1 1,-1 0-6,1 1 0,-1-1-34,1 1 0,-1-1 45,0 1 0,1-1 0,-1 0 0,2 0-6,2-4 1,-1 2 11,5-5 0,-4 3-15,4-3 0,-3 0-11,3-4 0,-4 0 4,4 0 1,0 0-1,4 0 0,1 0-21,3 0 0,-2 0-6,5 0 0,0-1-3,0-3 0,2 1 24,-6-4 0,1 3-39,-4-4 1,0 5 30,0-5 1,-1 0-94,1-3 1,0 0 98,0-1 1,0 1-4,0-1 1,-1-3 9,1 0 1,1-5 6,3 1 1,-3-3 23,3-1 0,-3-1-44,-1-3 0,-2-3 38,-2-8 1,-3-2-26,-9-1 1,2-4 17,-5 3 1,-2-2-14,-5-2 1,-9 1-230,-7-1 1,-4-4-17,-3 1 0,-3-1 146,-6 5 0,2 4-434,3 3 1,-2 5 186,5 6 0,5 2-2040,3 10 2383,-6 5 0,1-1 0,-4 5 0</inkml:trace>
  <inkml:trace contextRef="#ctx0" brushRef="#br1" timeOffset="23">3917 6270 8363,'-11'-6'-1362,"5"-1"1108,2 4 347,3 1 19,1-3-122,0 5 0,1-4 177,3 1 1,-3-6-160,3 1 1,1-2 200,-1-1 0,3-2-69,-3-2 0,5 1 61,-2-5 0,4 3-91,0-3 0,2 0 4,2-4 0,-1-1-57,5-2 1,0 0 61,4-4 1,1 3-120,3-3 1,-2 3 84,5-3 1,-3 3-105,4-3 1,-2 3 0,1-4 1,3 2-9,-2-1 0,-2-4 17,1-1 0,2 1-14,6-4 0,6-1-333,6 1 0,1-1 370,-2 5 1,-6 5-54,3 2 0,-8-1-86,0 2 1,-1-1 209,1 4 0,0-1-31,8-2 1,2 1 13,9-1 1,-1 2-68,-3 1 0,-1-4 17,-2 1 0,-2-5-251,5 4 1,-24 12 0,1 0 251,2 1 0,0 1 0,2 0 0,0 0-56,0 1 1,0 1 0,-2 0 0,0-1 46,-2 1 1,1-1-1,28-11-34,-29 12 0,1 0 0,1 1 0,1 0 15,3 1 1,0-1 0,-3 3 0,0-1-7,2-1 0,-1-1 0,25-8 33,-2-1 0,4 2-22,-4 1 1,-23 10 0,1 0 4,-1-2 0,0 0 0,1 0 0,0 0-2,-2 0 1,-1 1-1,1-1 1,0-1 83,28-6 0,-26 7 0,1 0-77,0-2 0,0 0 0,2 0 0,0 0 6,1 2 1,-1 1-1,-1-1 1,-1-1-12,-1 2 0,-1-1 1,0 2-1,0 0 1,0-2 0,1 0 0,1 2 0,0 1-13,0 1 0,0 0 0,0-1 1,-1 0 19,-2 1 0,-1 1 1,32-4-17,-3 0 1,1 4 7,-30 1 0,0 0 0,6 0 0,-1-1 18,0 1 0,-1 0 0,-1-1 0,1-1-17,-4 2 0,0 0 4,1-3 0,-1 1 1,3 3-1,0-1 2,1-1 1,0-1 0,3 2 0,0 0 3,1-2 1,0 0-9,-1 3 1,-1 0 0,-4-3 0,-1-1-5,-1 3 1,1 0-1,3 0 1,0-1-2,0 1 0,1 0 1,1 2-1,1-1 8,1-1 0,0 0 0,-5 0 0,0-1-3,-3 1 0,1 0 0,1 0 0,1-1 41,1 1 0,1 0 1,1 2-1,1-1-38,1-1 0,0 0 1,-1 2-1,-1-1 33,-1 1 1,-1 0-1,-1-2 1,0 0-39,-3 0 1,0 1 0,1-2 0,0 2 2,5 0 1,0 2 0,0-1 0,-1 0-20,1 0 0,0 0 0,-1 0 0,0 0 26,-3 0 1,1 0-1,1 0 1,1 0-29,1 0 0,0 0 0,1 0 0,1 0 22,0 0 1,0 0 0,-2 0 0,-1 0-15,-1 0 1,0 0 0,1 0 0,1 0 5,0 0 0,0 0 0,1 0 0,-1 0 24,1 0 0,-1 0 0,0 0 1,0 0-1,-4 0 0,0 0 1,2 0-1,1 0 5,-3 0 1,0 0-1,2 0 1,0 1-25,2 1 0,1 0 0,-1-1 0,0 0 7,-4 3 1,0 0-1,0-3 1,-2 0-194,25 3 1,6 1 192,-31-3 1,0 0 0,4 2 0,-1 0-24,2-2 0,-1 0 1,-1 1-1,1 1 21,-4-2 1,0 0 0,31 6-20,-6-5 0,5 3 7,-30-4 0,1-1 0,0 0 0,0 1-3,-1 2 1,0-1 0,29 1 74,-7 4 1,-2-4-65,-3 3 0,-1-3 168,6 4 1,-5-2-150,4 2 0,-1 2 0,2-3 1,-5 4 21,-7 0 1,-1 0 205,-3 1 0,-3 1-253,3 2 1,2-3-4,-2 4 1,4-2-31,-4 1 1,4-2 47,-4 2 1,0 1 97,-4 0 0,-1 0 18,-3-1 0,2-1-133,-5 5 1,5-5 396,-2 1 1,4-2-417,4-1 0,-1 3 33,5 0 1,-4 0-2,4-3 0,-9-1 153,1 1 1,-6-1-160,3 0 1,-6 1 80,2-1 1,-3 4-83,-1 1 1,3-1-5,1-4 0,8 5 10,0-1 1,-1 0-16,0-4 1,-6 5 9,6-1 0,-3 4 0,-1-4 1,-2 4-5,-5-4 1,-4 4 2,0-3 1,-4 3 20,4-4 0,-3 1-21,3 0 0,-4-4 22,4 4 0,-4-2-16,4 1 1,0-3 1,4 4 0,-1-4-5,-3 0 0,6-1 1,-2 1 1,2-1-15,-2 0 1,0 1 8,0-1 1,-4 5-15,0-1 0,0 1 14,4-1 0,-4-1-8,0 5 1,-5-1 6,1 1 0,1 3 59,0-3 0,0 2 11,-1 2 0,3-4 12,5 0 0,0-5-31,0 2 1,1 0-21,2-1 0,0 0 133,4-3 1,-4 3-112,0 0 0,-2 1 32,-1-5 0,0 0-12,0 1 0,-5-1-140,-3 1 0,-2-5 72,-2 1 1,0-2-202,1 2 42,-6 2 173,4-4-326,-8 1 134,8 3-132,-9-9 181,4 4 74,-5-5-145,0 0 2,-5 0 22,-1 0 1,-2 0 99,1 0 0,0-1-65,0-3 0,-4 3-23,4-3-130,-3 3 1,-2 1 111,1 0 1,-4 0-107,-1 0 0,1 0 44,4 0 0,-1 1 47,1 3 1,-1-3 64,1 3 0,0 1-238,-1-1 188,1 0-136,-1-4 373,1 0 0,3 0-50,1 0 1,4-2 171,-1-1 0,-1 0 65,1-5 1,-4 6 59,0-2 1,-2-1 125,-2 1 1,5-3-116,-1 3 1,2-1-81,-2 1 0,2 3 123,2-3-309,3 3 0,-4-1 236,5-2-274,0 3 1,5-4 81,2 5 1,4 1 28,0 3 0,2 1-73,2 3 0,-1 2 52,5-2 1,-5 2 6,1 1 0,2 4 2,-2 1 0,0 0-82,-4-1 1,5-2 45,-1 2 0,0-1-20,-3 2 1,-1-8 23,0 4 0,1-3-9,-1 2 0,1-3-32,-1-1 0,-3-4 40,-1 1 1,-3-3 274,4-1-273,-6 0 0,3-1 90,-5-3 0,0 1-76,0-4 0,-1-1-132,-3-3 0,2-2 22,-6-2 1,0 2-115,-3-2 0,0-2-16,-1 2 0,1 0 106,-1 3 0,5-3-25,-1 0 0,2 0 42,-2 3 0,-1 0-5,5-4 0,1 4-11,3-3 0,0 2-128,0 1 0,0 5-234,0-1-446,5 1-1329,1 0 2174,6 2 0,-6 10 0,-1 2 0</inkml:trace>
  <inkml:trace contextRef="#ctx0" brushRef="#br3" timeOffset="24">16115 7732 8011,'-8'-4'-31,"1"0"287,4 1 0,-6 1 237,5-2 1,-4 3-19,0-3-258,-2 3 0,-2 2 29,1 3 0,-1-1-43,1 4 0,-4 1 28,0 3 0,-4 1-68,3-1 0,-4 2 0,1 2 0,-3 3 88,0 5 0,3 1-40,0 2 1,1-1-240,-1 1 58,2-2 0,6 3-50,-1 0 1,1 1 109,0-2 1,4-2 43,3 3 0,3-3-250,1-1 0,1 0-68,3 0 1,4-1 74,7 1 0,-1 0 11,5 0 0,0-1 107,4-3-65,0 2 0,1-8-43,2 2 0,1-7 56,7-5 0,-6-1-10,7-2 1,-7 0-103,2 0 0,-1-7 86,2-4 0,2-2-96,-3-6 0,3 0 117,1-4 0,1-3 21,-1-1 0,-1-3 378,-3 3-218,-7-5 0,-6 3 213,-6-5 0,-5-4-148,-2 0 1,-4-9-14,-4 1 1,-7-5-59,-8 6 0,-6-2-343,-2 9 0,-10 5 321,-1 6 1,-4 8-465,0 4 1,-3 7 10,-1 4 1,2 3-182,-2 1 1,6 5-2093,10 3 2621,2 7 0,1 3 0,3 5 0,7-1 0,5 1 0</inkml:trace>
  <inkml:trace contextRef="#ctx0" brushRef="#br1" timeOffset="25">17668 6464 8099,'0'-11'-8,"0"3"184,0 1 1,4 3-14,0-4 1,-1 4 0,-3-3 623,0-2-610,0-1 0,-1 0 173,-3 2-113,3 3-82,-9 0 0,7 2 59,-4-4 1,3 4 14,-4-1 1,5-1-43,-5 1 1,4-1-22,-3 2 1,-1 0-75,-3-5 1,3 6 14,0-2-67,-4 3 0,-2 1 71,-5 0 0,3 0-108,-3 0 0,-1 0 21,-7 0 1,2 0 41,-5 0 1,4 1-166,0 3 1,-2-3 112,1 3 0,0 1-89,5-1 0,2 1 72,1-1 0,4-2 38,-4 6 1,5-2 20,-1 2 0,-2 2 73,2-2-84,0 2 1,2 1 16,-2 1 1,1-1-33,-5 0 1,4 5-7,-4-1 0,1 0 9,-1-4 0,-3 5-6,3-1 1,3 0 240,1-3-236,2 4 1,2-3 54,-1 2 1,5-2 7,-1-2 0,2 4 7,-2 1 1,-1 0-25,5-1 1,-3-2-56,3 2 0,-1 2 94,1-2-97,3 5 1,-8-2-90,5 5 0,0-4-146,4 0 237,0 0 1,2 3-61,1-3 0,0 1-16,4-5 1,1 5 21,4-1 0,-2-2 23,-3-2 0,3 2 3,-2-2 1,2 4-5,2-4 0,-1 2 35,0-2-32,1-2 0,1 3 31,2-5-30,-3 1 4,5-1 0,-2 1 20,0-1-21,1 1-33,-5-1 1,4-3-9,1-1 0,0-3 41,-1 4 1,-1-5-2,5 5 1,-4-5-5,5 0 1,-3 0-1,2 1 1,3-3-13,-3 3 10,3-3 0,0 4 1,-3-4-26,0 3 24,0-2 16,4-2 0,0 0-1,0 0 0,-3 0-7,3 0 1,-3 0-1,7 0 1,-3-2-2,-1-2 1,-1-1 0,-3-2 1,2-3 2,-2 2-5,3-2 5,6-7 0,-4 5 26,2-4-27,-1 4 0,-3-1 93,1-2 1,1-3-87,3-5 1,-3 3 91,3-3 0,-7 1-72,-1-8 3,0 0 0,-1-5 2,-3 1 1,-2 0-32,-2 0 23,-4-6 0,-2 5-2,-5-3 1,-2-2-15,-1 2 0,-10-1-41,-10 1 0,-2-2-905,-10-1 735,-6-4 1,15 25 0,0 1-167,-3-2 1,0 0 0,3 1 0,-1 2-471,-26-13 0,5 1-1289,-2 7 2129,8-2 0,-2 9 0,5 1 0,2 8 0,4 4 0</inkml:trace>
  <inkml:trace contextRef="#ctx0" brushRef="#br1" timeOffset="26">4431 6247 8296,'0'-6'110,"0"1"0,0 4 189,0-3-3,0 2-138,0-3 163,0 5-313,0 5 139,0 2-6,0 4-172,0 1 0,0-1 209,0 0-147,0 1 1,0-1 31,0 1 1,4-1-60,0 1 1,0-1 58,-4 0 1,0 5-110,0-1 1,0 1 64,0 0 0,0 0 1,0 3 0,0 1-34,0-4 0,0 3-11,0-4 1,0 1 15,0 0 0,0-2 16,0 5 1,0-5-7,0 1 0,0-1 7,0 1 1,0-2 27,0 2 0,0 1-17,0 0 1,0-1 4,0-4 1,0 1-15,0-1 0,0 4 6,0 1 1,0-1 42,0-4 0,-2 1-39,-1-1 0,1 1 0,-1-1 0,0 0 4,-1 1 0,3-1-26,-3 1 0,3-1 46,1 0 1,-4-3-1,0 0 1,0-1 55,4 5-80,-5-1-35,4 1 1,-8-1 25,5 0 0,-1-3 40,2 0 1,0-5-33,-5 5 1,1-4 9,-5 3 0,2-3 8,3 4 1,-4-4 2,4 3 1,-3-3 39,-2 4-44,1-6 0,-1 7-12,1-5 0,3 0 18,1-4 0,3 4-104,-4-1 74,1 1 1,-5-3-24,1 3 0,-1-2 15,1 1 0,0 2-4,-1-1 1,-4 4-46,-3-4 52,2 5 0,-3-4-2,5 2 1,-4 0-4,3-4 1,-3 0 18,4 5 0,0-6 3,3 2 0,5 1-26,-1-1 0,1 0 1,-4-3-22,4 3 28,-3-3 0,7 4-16,-4-5 1,3 4 14,-4 0 0,1 1-19,-5-2 1,1 0 13,-1 5 0,1-5-57,-1 5 0,-3-4 49,0 3 1,-2-3 11,2 4 1,3-6-2,-4 2 1,4 1 0,0-1 1,1 0 11,-1-4-4,1 5 1,0-4 1,-1 3 1,1-3-9,-1-1 1,1 4 82,-1 0 0,1 4-73,0-5 0,-1 5-23,1-4 0,-1 3 8,1-3 1,-4 5-3,-1-1 1,1 1-15,4-2 0,-1 3 24,1-2 0,0-2-20,-1 2 0,1-2 11,-1 2 53,1 2 1,-1-5 11,1 3 1,0 1 10,-1-6 0,1 6-28,-1-1 0,1-2 7,-1 2 1,1-2 20,0 2 0,-1 2 104,1-2-195,-1 2 1,1 1 62,0 1 0,-1-1-31,1 0 1,-1 1 20,1-1 0,1 1-44,2-1 0,-3 1 15,-1-1 0,3 2-12,-6 2 1,5-2 70,-5 2 1,2 1-46,2 0 0,-1 0 116,1-1 0,3 2-104,1 2 0,3 1 82,-4-5 1,6 4-68,-2-3 1,-1 3-1,1-4 0,0 1-37,4 0 1,0-2-11,0 5 1,0-4-12,0 4 0,0-4-12,0 4 0,0-4-37,0 4 0,0-5 69,0 2 1,0 0-26,0-1 1,0 2 14,0-2 0,0-2-2,0 2 0,0-2 31,0-2 1,4 2 5,0 2 1,3-2-42,-3 2 1,5-1 16,-1 1 1,2-2-25,1 2 1,1 1 22,-1 0 0,0 3-25,1-4 1,1 0 5,2-3 1,-2-1-2,2 0 0,1 3-1,-1-2 1,2 2 5,-2-7 0,-1 4 9,5 0-7,-5 0 0,6 1-36,-4-1 1,3-3-3,-4-1 0,4 0 10,-4 0 0,4 4-4,-4-4 1,4 0-93,-3 0 111,4 1 0,-2 2-53,5-2 0,-3 0-5,3-4 0,-3 4 61,7-4 0,-3-1-32,-1-3 0,3 0 127,1 0 1,0 0-117,-5 0 0,1-3 142,0-1 0,0-4-69,0 4 0,-4-3 129,0 3 0,-4-5-117,4 1 0,-1 2 63,1-1-122,-3 4 1,0-6 19,-1 5 0,4-1-15,-4 1 0,5-1-99,0-2 0,-3-2 77,2 5 0,-3-5-117,3 2 1,-4-4 45,4 0 1,-4-4-28,4 0 1,-5-2-175,1 2 233,-2 2 1,-2-5-7,1 3 1,-5 2-15,1-2 1,-5-1-107,0 0 139,-1 1 1,1 0-15,1 0 1,0-2 7,-4 2 1,-1 2-245,-3-2 242,3 2 0,-8-2 22,5 0 1,-1-2 9,1 2 11,3 3 1,-5-9-25,2 6 0,2-5 48,-1 1 0,1-2 18,2 2 0,-1-2-15,-3 2 0,2 1 23,-6-1 1,6 0 25,-2-4 1,-3 4-24,0 0 1,1 1 240,-2-1-267,5 3 0,-6 0 120,6 1 0,-5-4-99,4 4 0,0-2 59,4 2 1,0 3-34,0-4 0,2 0-129,2 1 0,1-4 56,2 3 0,3-3-16,-2 4 1,2 0 60,2 3 0,-1 1-8,0 0 0,1-1 149,-1 1 1,1 3-154,-1 1 0,1 0 70,-1 0 0,0-2-33,1 5 1,-1-5-33,1 1 0,-1 2-23,0-2 0,2 2 3,2-2 0,3 0-5,5 4 0,0-4-11,0 4 0,0-3 171,-1 3 1,1 0-138,0 4 0,0 0 183,0 0-180,0 0 1,-4 0 74,0 0 0,-2 0 120,2 0 0,3 0-55,-3 0-87,-2 5 0,3-4-132,-5 3 0,2-2 140,-2-2 0,-1 0-142,5 0 1,0 0 64,4 0 0,-4 0-43,0 0 1,0 0 53,4 0 1,-1 0-52,1 0 1,-1 0 57,-3 0 1,1 0 5,-5 0 0,4 0 33,-3 0 0,3 0 12,-4 0 1,0-2-45,-3-2 1,-1 2 2,0-6 1,1 5-120,-1-5 111,1 5 0,-1-7 4,1 3-28,-1-4 0,0 0-105,1 0 125,-1-1-21,-4 1 0,3-1-135,-3 1 131,3 0 0,1-1-119,-4 1 1,3-1 105,-2 1 1,1-1-31,-1 1 0,2 0 17,-3-1 0,0-1 21,0-2 1,1 1 3,3-5 1,-3 4 0,0-4 1,-5 0 3,5-4 0,-4 0 10,3 0 0,-4 1 43,1-1 1,1 2-56,-1-1 1,-1 3 139,-3-4 0,0 0-125,0 4 1,0 1-26,0-1 1,-3 4 18,-1-4 1,-1 4 5,1-4 0,1 3-69,-4-3 1,3 4 54,-4-4 1,2 4-31,-2-4 1,-1 1 26,6-1 1,-5-1 4,4 4 1,-3-3-14,3 4 1,-4-4 154,4 4 1,-3-4-85,3 4 1,-5-4 16,1 3 1,-2-3 36,-1 4 1,-1 0 7,1 3 0,-4 1-40,0 0 1,-1-2-10,5-2 1,-4 2-164,0-2 0,-5 3 153,5 5 1,-9-3-195,1 2 1,-3-2 26,-1-2 1,-1 2 41,-2 3 0,-7-2 31,3 5 0,-3-1-14,2 1 1,6 3-121,3-3 0,2-1 73,1 1 1,0 0-646,0 4 1,0 0 277,0 0 1,-5 2-802,-2 1 1,1 7 1256,-2 6 0,-4 9 0,-6-1 0</inkml:trace>
  <inkml:trace contextRef="#ctx0" brushRef="#br1" timeOffset="27">5402 6636 7350,'0'-7'-242,"1"-2"323,3 5-72,-3 1 1,6 3-1,-5-2 37,2-1 1,4 0-1,-3-3 132,1 1 96,2 1 0,-2-1-157,4 3 1,-3-8 27,4 3 0,2 0-45,2 0 1,-1-1 18,5-3 0,0-1-45,4 1 0,0-1-15,-1 1 1,1 0 13,0-1 1,-4 1-112,0-1 0,0 1-106,4 0 212,0-6-16,0 4 0,0-3 19,-1 4 0,3 0-16,1-3 0,1 2 6,7-2 0,4-3 21,12-1 0,2-3-321,5-1 1,0 1 254,0-1 21,0-5 1,-25 13 0,0 1-39,2-4 1,0 1 0,2 2 0,2 0-235,2 0 1,0-1 0,-1 1 0,-1 0 198,-2-2 1,0 0-1,1 1 1,-1 1 49,-4 0 1,0 0-1,4 2 1,1 0-32,1 0 0,0 0 1,-2 1-1,0 0 20,-1 0 1,-1 1 0,27-8-423,-4 0 1,-1 4 411,-24 5 1,0 0-65,3 1 0,0-1-374,0 2 0,0-1 434,-1-2 1,0 0-1,29-3 20,-6-5-27,0 0 50,-24 8 0,1-1 1,-1-1-1,0 0 3,5-1 0,0 1 0,0-1 0,0 0-14,3 1 0,-2-1 1,-4 2-1,-1 0 48,0-1 0,0 0 1,0 0-1,1 1-43,4 1 1,2 0-1,-1 0 1,0 0 5,0 1 0,0 1 0,-4 0 0,-1 0-53,-1 1 1,0 1-68,2 1 0,-1-1 110,3-1 1,-1 0-1,4 2 1,-1 0-92,3 1 0,-2-1 89,-5 1 0,-1-1-42,4-3 1,0 1-1,-3 2 1,0-1-4,3 0 0,2-1 0,4 0 0,1 0 9,0 0 0,0 0 0,-2-1 0,1-2-2,-4 2 1,1-1-1,2 0 1,0-1 10,1-1 0,1 1 1,-1-1-1,0 1-1,1-1 1,0 1 0,-3 0-1,0-1 30,-3 1 1,0-1-28,2 1 0,1-1 0,0 3 1,0 1-1,0-3 1,1 1 108,-2 3 0,-1-1 3,-2 1 0,-2-1-85,3 0 0,-1-1 0,0 3 0,0 0 6,4-2 0,1 1 0,-4 0 0,0 1-69,4 0 1,0 0-1,-7 1 1,-1-1 44,4 0 1,0 1-1,0-1 1,1 0 28,7 0 0,0 1-64,-5-1 1,1 0 0,3 1 0,0-1 52,-5 0 0,0 1-268,2-1 0,1 0 257,-3 0 0,2 1-23,4-1 1,0 0 0,-4 1 0,0-1-36,0 0 1,-1 0 46,1 1 0,0-1 12,2 0 1,-1 1 0,0-1 0,-1 0 4,2 0 1,0 1 0,-5-1 0,-1 0-24,-2 0 0,0 1 0,3 1 0,0 0 51,-3 0 1,1 1-1,1 1 1,1 1-40,-1-1 0,0 0 0,-3 1 0,1 0 7,-2-1 0,0 0 0,-1 1 0,1 1-9,0-2 0,0 0 11,1 1 1,1 1 0,2 0 0,0 0-18,0 0 1,0 0-1,-2 0 1,-1 0-23,-1 0 1,0 0 27,4 0 1,0 0 0,0 0 0,1 0-5,5 0 1,0 0 0,-3 0 0,-1 0 13,-2 0 1,0 0 0,-1 0 0,-1 0 1,0 0 1,0 0 0,0 0 0,0 0 16,4 0 0,0 0 1,-2 0-1,-1 1 6,-3 1 1,0 0-1,-1-1 1,-1 0-18,27 7-2,-3-1 0,-25-3 0,1 0 17,-1 0 1,-1 0-82,2 0 1,-1-1-34,31 4 85,-30-2 0,-1 0 0,21 1 2,4 6 0,3-5 9,-27-3 1,0 0-26,0-3 0,1 0 0,3 4 1,0-1-1,-4-1 0,0-1 42,30 5-9,-32-6 1,0 0-21,32 9 0,-30-8 0,0-1 108,1 3 0,-1-1 96,24 0 0,2 6 0,-11-4-97,0 1-71,-7 2 610,-3 3 1,-5 1-619,0-1 0,1 1 28,-1-1-106,5 0 480,-3 1 0,1 1-443,-3 2 1,-8-3 701,5 4 1,-6 0-782,-2-1 94,0 6 0,-5-9 1,2 6-32,-5-3 17,1-2-35,-5 9 1,0-10-12,1 4 0,0-2 31,4 1 29,-4-3-22,5 5 1,-4-6-14,2 1 76,3 4-62,-1-3 1,4 3 52,-6-4-50,5-1 4,-2 1 0,5-1 34,0 1-27,-6-1-1,5 0 1,-4 1 0,5-1 1,-4 1-3,0-1 44,0 1-43,-2-1 0,1 0 1,-3 1-2,-2 4 2,4-3 1,-6 7-24,0-4 23,1 4 0,1-6-169,2 5 165,-3-5 0,5 6-4,-6-5-8,1 6 7,4-9 1,-3 6-4,2-3 0,-2-2-4,-2 2 0,2-1-16,2 1 0,-2-2-2,2 2 0,-2-2-67,-2-2 1,1 1 75,-1-1 0,-3 1-1,-1-1-8,1 1-3,-2-1 9,4 0 1,-4 1-56,1-1 0,3 1 22,-8-1 0,4-3-69,-2-1 174,-3-4-78,4 2-21,-5-5-62,-5 5 74,-1-4 5,-6 4-309,1-5 310,-1 0 1,0 0-36,-4 0-324,4-5 217,-10 4 0,10-5 93,-4 2 0,4 3 23,0-3 0,5-1 117,-1 1 59,5 0-267,-7-1 319,9 4 24,-9-9-6,4 3 1,-2-3-65,0 2 0,2 2-24,-2 2 0,2 3-30,2-3 3,3 3-100,-4-4 71,5 4-2,0-4 0,1 5-11,3 0 11,-3 5 2,14-4 0,-6 9 7,10-2 0,-3 2-14,3 1 0,-4-2 4,4 3 0,0-7 24,4 6 1,-6-2 9,-1 2 0,0 1 259,-1-1-288,1 1 0,-5-1 46,1 0 138,-1 1-161,0-1-84,1 1 1,-1-2 12,1-3 1,-5 2 89,1-5 1,-4 0 59,3-4-38,-4 0 0,6-5 97,-6-3 0,1-3 289,-4-4-215,0-3-104,0-5 0,0-4 269,0 1-314,0-6-64,-5 8 0,0-5-101,-2 2 0,-4 3-22,4-3 0,0 3-377,0 1 1,4 4 79,-1 0 1,3 9-165,1-1 0,1 3 519,3 0 0,3 3 0,4 5 0</inkml:trace>
  <inkml:trace contextRef="#ctx0" brushRef="#br3" timeOffset="28">17303 7721 8124,'-5'-7'48,"2"-2"-48,-5 5-394,6-4 693,-8 6 0,7-3 174,-4 5-263,4 0 1,-3 0 288,2 0 1,3 5-264,-3 3 0,3 3-33,1 5 1,0-2-75,0 5 1,1 0-107,3 3 0,-2 0-121,6-3 82,-6 3 1,8-8-542,-2 5 417,-3-5 1,5 2-57,-2-4 0,-2-5-95,2 1 0,-6-4-623,2 3-448,-3-4 1362,-1 2 0,0-5 0,0 0 0</inkml:trace>
  <inkml:trace contextRef="#ctx0" brushRef="#br3" timeOffset="29">17634 7675 8103,'6'-18'-176,"-1"2"980,-5 4-90,0 6 1,-1 2-228,-3 8 1,2 3-205,-6 9 1,2-2-47,-2 5 0,-2 5-99,2 6 0,2 4 56,-2 5 1,-1 1-211,-6 6 1,1-4-58,-5 0 1,1-4-148,-1 4 1,-2-6-129,2 2 0,-1-6 115,0-1 51,-1-6 0,8 3 20,-2-5 129,7-6 0,-1 0-159,6-6 1,-2 1 99,1-1 1,3-3-997,-3-1 349,2-4 739,2 2 0,0-5 0,0 0 0</inkml:trace>
  <inkml:trace contextRef="#ctx0" brushRef="#br3" timeOffset="30">17782 7972 8130,'-10'-12'475,"3"1"1,-10 5-29,6 2 0,2 3-9,-3 1 0,2 6-132,-9 5 0,4 6 23,-4 6 0,0 1-89,-4 2 0,1 4-290,3 4 0,-1 0 72,5 0 0,0 1-3,3-1 1,6 3-445,2-3 1,3 1 174,1-8 0,5 0-305,2-4 1,4-6 278,0-1 0,2-5 5,2-3 1,-2-3 95,2-5 1,1 0 251,0 0 0,3-2-77,-4-1 0,4-4 107,-4-4 0,4-1 166,-4 1 0,-3-4-96,-5 0 0,-5-4 101,-2 3 0,-7 2-110,-8 7 1,-3-2-131,-5 5 0,-3 1 62,-1 7 1,-3 4-451,3 7 0,0-1 90,5 5 260,-1 0 0,5-1 0,2-2 0</inkml:trace>
  <inkml:trace contextRef="#ctx0" brushRef="#br3" timeOffset="31">18696 7663 8135,'0'-7'-218,"0"-1"-121,-5 6 459,4-9 0,-8 9 419,5-6-30,-5 6 30,8-3-12,-9 5-40,8 0-147,-3 0 49,5 0 1,0 5-152,0 2 1,0 1-138,0 3 1,0-2 72,0 7 1,-1 1-200,-3 2 1,3-1 131,-3 1 0,3 1-205,1 7 1,0-3-73,0 3 1,0-3-36,0-1 0,0-4 10,0 0 0,0-5 44,0 1-538,0-2 442,5-2 0,-3-1-840,6-2 710,-5-3 0,3-5-1045,-2 0 674,-3 0 748,4 0 0,-5-5 0,0-1 0</inkml:trace>
  <inkml:trace contextRef="#ctx0" brushRef="#br3" timeOffset="32">19016 7675 7159,'0'-7'447,"0"2"712,0 5-865,0 5 1,-5 2-92,-3 4 1,0 6 26,-3 2 0,1 5-18,-9 6 0,0 2-11,-4 10 1,-1-4-100,-3 4 1,1-5 54,-9 1 0,9-3-218,-5 0 0,2-1 94,2 0 0,6-5-171,6-2 0,2 1 76,1-2 0,2 1-127,3-4 0,-2-5-147,5-3 0,0-2 107,4-2 0,0 0-449,0 1 0,0-4 114,0-1-612,0-4 1176,0 2 0,0-5 0,0-5 0,5-7 0,2-6 0</inkml:trace>
  <inkml:trace contextRef="#ctx0" brushRef="#br3" timeOffset="33">19073 8006 8013,'0'-11'-834,"0"-1"1164,0 6 0,-1-3 153,-3 5 1,-3 2-72,-4 5 0,-5 5-63,-4 7 0,-5 3-85,-2 5 0,-4 4-116,0-1 0,0 5 94,0-5 1,3 6-239,5-2 0,6 3 31,1 2 1,5-2-27,3-3 0,3 2-316,5-5 0,0-2 148,0-6 1,5 1-122,3-5 0,7 1 113,4-5 1,3-5 53,1-2 1,-1-2 26,1-2 1,0-2 207,0-2 1,-1-2-76,-3-5 1,-3-5 44,-5 1 1,0-1 62,-4 1 0,2-3-56,-5-5 0,-2 4-192,-5 0 1,-5 5 97,-7-1 0,-4 7-450,-8 4 1,-7 4 190,-8 4 0,-6 4 254,-2 7 0,1 8 0,3 6 0</inkml:trace>
  <inkml:trace contextRef="#ctx0" brushRef="#br3" timeOffset="34">19587 7732 8057,'-7'-11'-1118,"2"3"1564,5 0 0,0 4-168,0-3 1,0 3 68,0-4 0,0 5 97,0-5-231,0 5 0,2-5 4,1 4 1,-1-1 263,2 1-303,-3 3 0,3-6 134,-1 3 39,1 3-311,-4-4 87,0 5 1,0 5-82,0 3 1,0 2 53,0 1 1,0 6-161,0 2 0,-1 3 119,-3 0 1,3 6-96,-3 3 0,3 0 34,1 0 1,-4 1-135,0-6 0,0 5 20,4-5 0,0 0-162,0-7 1,0 1-92,0-5 1,-1 4-120,-3-3-136,3-1 0,-4-4-198,5 1-750,0-6 1572,0 4 0,0-9 0,0 4 0</inkml:trace>
  <inkml:trace contextRef="#ctx0" brushRef="#br3" timeOffset="35">19861 7800 7959,'0'-11'-26,"0"5"704,0 1-462,0 5 0,-1 6 175,-3 5 0,-3 3-250,-4 9 1,-2 3 49,-2 8 0,1 0-392,-5 0 0,1-1 163,-1-2 0,-1 2-507,5-3 0,1-1 121,6 2 0,-2-7-135,2-1 0,3 0 169,2-4 1,1-3 389,2-1 0,0-2 0,-5-1 0,-1-1 0</inkml:trace>
  <inkml:trace contextRef="#ctx0" brushRef="#br3" timeOffset="36">19724 8120 7959,'11'-11'41,"1"-1"1,-1 1 124,1 0 0,-1-1 42,0 1 0,1-1 59,-1 1 1,2 1 118,2 2 0,-1-2-260,5 2 1,0 2 95,4-2 1,-1 6-222,-3-2 1,1 1 71,-5 0 1,0 1-110,-3-1 1,-2 6-10,-2 5 1,-3 2-86,-5 2 1,0-1-10,0 0 0,-2 5 125,-1-1 0,-5 0 1,-7-3 1,2 3 30,-2 0 0,-3-1 42,-1-6 0,2 2-40,2-3 1,-1 2 96,1-1 1,-1 1-17,5-5 1,3 3 13,1-3 1,4 1-25,-1-1-34,3-3 0,6 4-25,3-5 0,3 4 32,4 0 0,-1 1-142,5-1 0,-5-2 116,2 6 1,0-4-81,-1 3 1,1-3 40,-5 4 0,0-1-11,1 5 1,-5-5-6,1 1 0,-2 3 26,2 5 1,1 0-23,-5-1 0,-1-2 19,-3 2 1,-1 2 7,-3-2 0,-3 1-10,-8 0-1,1-4 157,-5 4 1,-6-4-6,-5 0 1,0-2 96,-5-3 0,4 2-350,-8-5 0,5 1 107,4-1 1,3-3-2643,8 3 2633,3-8 0,9-7 0,2-7 0</inkml:trace>
  <inkml:trace contextRef="#ctx0" brushRef="#br3" timeOffset="37">20638 7686 7899,'0'-6'-463,"5"-4"828,-4 3 0,4 0-18,-5-1 1,1 6 137,3-2-244,-3-3 1,6 6 231,-4-3-283,-1 3 15,3 1 1,-5 5-106,0 3 0,1 3 96,3 4 1,-3 2-248,3 2 1,1 6-26,-1-2 0,0 3-52,-4-4 1,1 5-18,3 0 1,-3-2 83,3-6 0,-3 3-246,-1-3 0,0-3 104,0-1 0,4-2-327,0-1 0,-1-5 187,-3 1 0,0-4-739,0 3 1082,0-4 0,0 2 0,0-5 0</inkml:trace>
  <inkml:trace contextRef="#ctx0" brushRef="#br3" timeOffset="38">21003 7686 7721,'0'12'794,"-4"0"-486,0 4 0,-3 3-100,3 7 1,-5 7-77,1 5 0,-3 2-167,-4-2 1,1-3-95,-5 3 1,5-3 133,-1-5 0,-2 2-59,2-6 0,-4 1 41,4-4 0,-1-4-255,5 0 0,1-5 57,2 1 0,-1-2-171,6-2 1,-5-3-432,4 0 813,0-6 0,9 8 0,2-3 0</inkml:trace>
  <inkml:trace contextRef="#ctx0" brushRef="#br3" timeOffset="39">21094 7903 7899,'0'-11'-213,"0"-1"0,0 5 634,0-1 1,-1 6-63,-3-2 0,2 4 129,-6 4 0,0 6-90,-3 5 0,-4 7-158,0 0 1,-2 3-25,2 5 1,2 0-172,-2 5 0,-2-2-75,2-3 1,1 3-104,7-2 1,-2 2-318,5 1 0,0-4 275,4 1 0,0-6-190,0 2 1,1-8 141,3-4 1,3-2 147,4-2 1,2-4-44,2-4 1,-2-1 113,2-2 0,-1-2-39,1-1 1,-2-4 176,2-4 0,-2-1-15,-2 1 1,-3-6-89,-1-2 0,-4 2 91,1-2 0,-4 1-101,-4-1 1,0 2-20,-7 6 0,0 1 18,-8 2 0,0 3-72,-3 5 0,-5 5-75,0 3 0,1 6-204,3 1 1,1 5 330,3-1 0,3 3 0,4 1 0</inkml:trace>
  <inkml:trace contextRef="#ctx0" brushRef="#br3" timeOffset="40">21791 7732 7899,'0'-8'-458,"0"1"1,0 3 1279,0-4-419,0 6 1,1-5 323,3 4-465,-3 1-40,10-3 0,-6 10-217,2 3 0,0 3 72,-4 5 1,-1-2-150,1 5 0,2 0 73,-1 3 0,1 1-198,-1 0 0,-3 0-62,3 0 0,-1-4-172,1 0 0,-3-4-47,3 4 0,-2-5 478,2 1 0,2-2 0,6-2 0</inkml:trace>
  <inkml:trace contextRef="#ctx0" brushRef="#br3" timeOffset="41">22077 7698 7899,'0'-12'237,"5"1"1,-3 1 5,6 2 1,-4 3-55,3 5 163,-4 0-12,2 0 0,-5 9-167,0 2 1,-5 13-86,-3 3 0,-6 10-95,-1 5 1,-5 2 63,1 2 0,1 0-176,-1-1 0,4-4 115,-4-3 0,5-4-401,-2-3 0,4-1 188,0-7 1,2 1-996,2-9 852,3 6 0,5-9 360,0 3 0,0-7 0,0-3 0</inkml:trace>
  <inkml:trace contextRef="#ctx0" brushRef="#br3" timeOffset="42">22362 7869 7899,'-5'-18'1274,"4"2"-1230,-4 9 0,3 2 96,-1 5 0,0 0 201,-5 0 0,-3 9-124,-4 3 0,-4 10-34,3 1 1,-4 4-80,1 0 0,1 2-170,-1 5 1,0-4-121,-4 1 1,4-6 89,0 2 0,9-2-107,-1 2 0,7-4 92,0 0 0,3-2-46,1-6 0,5 1 85,3-5 1,7-1-145,4-2 1,4 1 113,3-5 0,0-1-92,4-3 0,-1-1 173,2-3 0,1-2-60,-6-5 0,0-5 134,-7 1 0,-3 0-80,-4 3 0,-2-3 146,-3 0 0,-2 0-47,-5 3 0,-2 1 29,-6-1 1,-6 2-4,-12 3 0,-10 2 103,-10 5 0,1 5-250,-5 2 0,8 3 66,4 2 1,8 3-18,3 0 0,3 6 0,1-4 0</inkml:trace>
  <inkml:trace contextRef="#ctx0" brushRef="#br3" timeOffset="43">23139 7846 7899,'0'-11'401,"0"-1"1,0 5-148,0-1 0,-5 6 323,-3-2 1,-2 2-191,-2 2 1,0 6 64,-4 1 0,0 8-141,-3 4 0,-1 3-173,4 1 0,1 3-3,4 1 1,-1 1-94,1-1 0,5-3-31,2 2 0,3 0 150,1 0 1,1-3-392,3 0 0,2-1 94,5-7 1,5 4-175,-1-4 0,10-3 117,2-5 0,2-4-22,5 1 1,-2-3 117,6-1 0,1-5-8,-1-3 0,-3-2 142,-5-1 1,-4-2-65,0-2 1,-3 1 109,-4-5 1,-2-4-44,-6-4 8,0-5 1,-3-1 90,0-5 1,-6-5-40,2 1 0,-8 3-47,-3 1 0,-7 4-279,-2 3 254,-9 8 1,3 12-763,-12 7 1,1 5 352,-9 7 1,-3 6 380,-5 13 0,-4 7 0,28-14 0,0 1 0</inkml:trace>
  <inkml:trace contextRef="#ctx0" brushRef="#br3" timeOffset="44">2935 15452 8293,'0'-6'-724,"0"0"2135,0 2-478,0 3-261,0-4-350,0 15 1,0 2-33,0 11 1,-1 0-105,-3 0 0,3 4 32,-3-1 0,3 6-237,1-2 1,0 3 94,0 2 0,0-1-162,0 0 1,0 0-49,0 1 0,1 3 22,3 0 0,1 8 76,3-5 1,-2 1-88,-2-7 1,-2-2 53,6-3 1,-4-2 8,3-5 0,-4-5 135,1-3-83,-3-3 1,3 0 105,-1-1 256,1-4-233,-4 3 222,0-9 35,0 4-80,0-5-208,0-5 0,2 3-176,1-6 0,0 5 103,4 0 1,1-2-164,4 1 1,4-1-43,3 1 0,3 3-19,0-3 1,3 2 46,1 2 1,2-1 30,3-3 0,0 3 9,-4-3 0,3 3-19,-3 1 0,0-1-81,-4-3 1,-1 1 113,1-4 1,-4 4-252,0-1 1,-5-1-59,2 2 0,-4-1-597,0 4 239,-1 0 310,-5 0 1,-3 0 462,-11 0 0,1 0 0,-15 0 0,4 0 0</inkml:trace>
  <inkml:trace contextRef="#ctx0" brushRef="#br3" timeOffset="45">2958 15864 8422,'-6'-12'180,"1"1"1,5 3 114,0 1 1048,0 4-853,0-2 1,5 5-357,2 0 0,5 0-105,3 0 1,0 0 80,8 0 0,-1 0-29,8 0 0,0-4 95,5 0 1,-1 0-260,0 4 1,1-3-103,-1-1 1,-4-4-49,1 4 0,-7-1-39,-1 2 0,-2 1-636,-6-2-369,1 3 455,-10 1-331,-1 0 1153,-5 5 0,-10 2 0,-3 4 0</inkml:trace>
  <inkml:trace contextRef="#ctx0" brushRef="#br3" timeOffset="46">2935 15510 8293,'-6'-20'-507,"2"1"1,3 6 888,1-3 0,0 7 20,0 2 1,0-1 800,0-3-697,5-1 0,1 2-186,6 3 1,0-4-143,4 4 1,1 0-1,6 0 1,1 4 5,3-1 0,2-1-188,5 2 1,1-1-531,-1 4 1,0 0 360,0 0 1,-4 0-960,-4 0 0,-2 0 1132,-1 0 0,-5 0 0,-2 0 0</inkml:trace>
  <inkml:trace contextRef="#ctx0" brushRef="#br3" timeOffset="47">3735 15247 8209,'0'-12'-55,"0"6"306,0-4 477,0 4 24,0-1-78,0-3-468,0 9 0,0-3 15,0 8 1,0 0-10,0 7 0,0-1 35,0 9 1,0 2-194,0 5 1,0 0 110,0 4 0,1 2-214,3 6 0,-2 4-51,6 7 0,-6-2-28,2 3 1,-3 2-151,-1 1 1,0-2 43,0-2 0,0-2 63,0-1 1,0 3 165,0 1 0,0-6-104,0-6 0,0-3 49,0-5 1,0-2 216,0-5 0,2-5 3,2-3 0,-3-3 217,3 0-326,-3-1 1,3-3 111,-1 0 131,1-6-181,-4 3-129,0-5 4,0-5 1,2 4-10,1-3 1,0 3 12,5 1 0,-5-4 2,5 0 0,0 0-29,3 4 0,0 0 1,1 0 0,-1 0-44,1 0 1,-1-3 62,1-1 0,-1 0-166,0 4 1,1 0-44,-1 0 0,-3 0-174,-1 0 0,1 0-23,3 0 0,1 0-1089,-1 0 1510,-4 0 0,3-5 0,-4-2 0</inkml:trace>
  <inkml:trace contextRef="#ctx0" brushRef="#br3" timeOffset="48">3803 15190 8209,'-18'-8'0,"3"1"-134,2 4-131,7-2 841,1 5-307,5 0 1,6-1-240,6-3 0,0 3 105,8-3 0,-1-1-230,3 1 1,5-4 93,0 4 0,-1-3-52,-3 3 0,5-5-129,3 2 1,2 1-811,1 3 992,-5 1 0,4-3 0,-4-1 0</inkml:trace>
  <inkml:trace contextRef="#ctx0" brushRef="#br3" timeOffset="49">4214 15418 8209,'-11'-1'710,"-1"-3"-72,1 3-386,5-4 151,1 5-114,15 0 1,1 0-115,8 0 0,4 0-147,0 0 0,4 0 124,3 0 0,-1 0-93,-2 0 0,-2 0-222,6 0 0,-5 0 46,5 0 1,-2 0-76,1 0 1,2 0 135,-5 0 0,-2 0-63,-6 0 1,0-2 179,-7-1 0,2 1 96,-7-1-87,-2 1-22,0 7 1,-5 2-19,0 4 1,-3 1 11,-1-1 0,-5 2-73,1 2 1,-6 1 67,-1 3 1,-1 3-90,0-3 1,4 3 82,-4 0 1,4 1-12,0 0 1,1 1 37,0 3 0,-1-3 13,1 3 1,1 1-68,2-2 1,-2 2 30,2-1 1,-1-2-146,2 6 1,-2-5 136,5 5 1,-4-6-20,5 2 0,-3-4-11,3-4 1,1 1-13,-1-5 1,0-1 163,-1-6 317,3 2-337,-4-4 0,4 1-71,-3-4 1,1-1 123,-4-2 0,3 0-90,-4 0 0,1 3 7,-5 1 1,1 0 53,-1-4 1,1 1-3,0 3 1,-1-1-87,1 4 0,-1 0-112,1 0 0,3 2 73,1-5 1,4 1 142,-1-1-153,3-3 43,1 4 1,5-5-39,3 0 1,3 0-38,4 0 0,-2 0-8,2 0 0,2-4 75,-2 1 1,4-2-3,-4 1 1,4 2-51,-4-1 1,6 1 32,-2 2 1,0 0-75,4 0 0,-3 0 64,7 0 0,-3 0-208,-1 0 1,1 0 118,2 0 0,-2 0-129,3 0 0,-7 0 9,-1 0 1,-3 0-100,3 0 0,-5-1-268,1-3 1,-2 3-188,-2-3-1345,-5 3 1084,5 1 1002,-10 0 0,-6 0 0,-8 0 0</inkml:trace>
  <inkml:trace contextRef="#ctx0" brushRef="#br3" timeOffset="50">4979 15270 8224,'-17'-12'-288,"2"1"326,7-1 0,2 2 99,2 3 1,2-3 410,-1 2 49,1-2 1,4-2-360,1 1 0,4-1-11,4 1 0,6 0-193,2-1 1,2 5 113,2-1 1,1 5-164,3 0 0,-3 1 51,3 2 1,1 0 51,-2 0 1,2 0-71,-1 0 1,-4 0-117,0 0 1,-2 0-18,-6 0 0,1 4 104,-5 0 0,-1 1 17,-2-1 1,-2 2 16,-2 6 0,-3 0 191,3 4 0,-3 1-54,-1 6 1,0 5-36,0 3 1,-4 2-76,1 1 0,-5 5 6,4 3 0,-1 4-212,1 3 0,3-2 90,-3 3 0,-1-3-102,1-2 1,1-4 34,3-3 1,3-3 63,1 0 0,5-1 49,-1 0 1,2-1 107,1-2 1,-3-2-65,-1-2 0,1-5 29,3 1 0,0-1 61,-4-7 0,2 4-67,-5-4 0,4 1 46,-5-5 1,1 0-48,-4 1 1,-1-1 37,-3 1 0,-2-5-81,-6 1 1,1-2-9,-1 2 1,-4 2 31,-3-2 1,-3-2-3,0 2 0,-8-5 2,-4 5 1,0-6 3,-4 2 0,3-2-708,5-2 0,7 0 66,8 0 611,7-6 0,8-5 0,7-7 0</inkml:trace>
  <inkml:trace contextRef="#ctx0" brushRef="#br3" timeOffset="51">5927 15738 8309,'-5'-11'-517,"4"-1"582,-4 1 0,10 1 509,3 2 1,-2-1-192,2 5 1,-1 0-38,5 4 1,3-3-119,0-1 0,2 0-91,-2 4 1,1 0-94,3 0 0,2 0-242,-6 0 0,4 0-64,-4 0 1,4 0-422,-4 0 0,6 0-361,-2 0 1,1 0 1043,-1 0 0,3-5 0,-5-1 0</inkml:trace>
  <inkml:trace contextRef="#ctx0" brushRef="#br3" timeOffset="52">5927 15898 8263,'0'6'-847,"6"-1"1186,1-5 0,7 0 0,1 0 0,7 0-1,1 0 0,5-4-136,6 1 1,0-6-259,0 1 1,1-1 81,-1 2 0,0-3-26,0 2 0,1-2 0,-1-2 0</inkml:trace>
  <inkml:trace contextRef="#ctx0" brushRef="#br3" timeOffset="53">6955 15235 8246,'-10'-17'0,"3"1"-13,1 9 31,6-3 999,0 8-554,6 2 1,-4 12-142,6 7 1,-2 4-139,2 3 0,2 4 43,-3 4 0,0 5-155,0 3 1,-4 4 78,1 3 1,-3-2-191,-1 3 0,0-5 69,0-3 0,-4 1-180,0-5 1,-3-1-8,3-6 1,-4-3 35,5-6 0,-1 0 143,4-3 1,0 1 0,0-4 1,0-5 269,0-3-259,0-1 465,0 0-51,0-2-321,5-5 0,2-4-80,9 0 1,-2 0-156,5 4 0,0-4 80,4 1 1,1-1-212,2 4 0,-2-4-17,3 0 0,1 0 72,-1 4 1,-1 0-329,-3 0 0,-5 0 178,-3 0 0,2 0-1205,-2 0 889,0-5 0,-5 3 650,-2-6 0,2 1 0,-4-5 0</inkml:trace>
  <inkml:trace contextRef="#ctx0" brushRef="#br3" timeOffset="54">6990 15806 8235,'0'-17'282,"0"4"180,0 5 0,10 2-246,5-2 0,1 0-187,3 4 0,6-5 74,5 1 1,-1 2 162,2-2 0,-1 1-324,4-5 0,-4 5 119,-4-1 1,-2 4-202,-1-3 1,-5 4-251,-3-1 0,-2-1-351,-2 1 1,-1-1 740,-2 2 0,-3 1 0,-5-3 0</inkml:trace>
  <inkml:trace contextRef="#ctx0" brushRef="#br3" timeOffset="55">6853 15304 8230,'5'-23'0,"2"5"-135,8 3 1,10 2 107,9 2 0,6 0 51,10-1 1,-3 1 96,2-1 1,-7 2-83,-4 3 1,0-4-232,-3 4 1,0 0 129,-8 0 0,-6 4-927,-5-1 989,-4 3 0,0 1 0,-1 0 0</inkml:trace>
  <inkml:trace contextRef="#ctx0" brushRef="#br3" timeOffset="56">7618 14950 8185,'-10'-12'822,"2"1"-400,3 5-421,5 1 0,4 10 231,-1 2 1,3 10 55,-3 6 0,0 5-4,5 6 0,-2 6-39,1 6 0,2 5-174,-5 6 1,4 0-79,-4 0 0,-1 4-267,-3 0 1,0 0-43,0-4 1,0-5-92,0-2 0,0-7 231,0-1 0,0-9-89,0 1 0,0-7 141,0-1 1,0 2-16,0-1 1,0-2 261,0-6 1,-3 1-94,-1-4 0,0 0 208,4-1 1,0-6 188,0 3 1,-1-3 72,-3 2-349,3 0-131,-4 1 0,6-2-10,3-2 0,-2-2 64,6-2 0,-1-3-176,5 3 1,1-3 63,2-1 0,-3 0-54,4 0 1,0 0 7,-1 0 1,1 0-154,-5 0 1,4-4-296,0 0-58,1 1 1,-5-1 49,1 0 540,-6 0 0,-1-1 0,-5-1 0</inkml:trace>
  <inkml:trace contextRef="#ctx0" brushRef="#br3" timeOffset="57">7504 14950 8097,'1'-29'0,"3"2"0,8 8-232,11 4 1,1 6 236,7 1 0,-6 2 270,2-2 1,-7-1-192,-1 6 0,0-1-32,4 4 1,-4 0-347,0 0 0,0 1 112,4 3 0,-5 1 182,-3 3 0,3 2 0,-1-4 0</inkml:trace>
  <inkml:trace contextRef="#ctx0" brushRef="#br3" timeOffset="58">8166 15361 8190,'-12'-8'0,"1"1"665,5-1 67,1-3-446,5 4 0,1 2 17,3 5 1,2 0 30,5 0 1,2 7-91,2 4 1,3 6 0,5 5 1,0 6-219,0 3 0,-4 3 68,0 4 1,1-2-325,7 2 1,-3-3 6,2 0 0,0-6-192,1-3 1,-7-3 244,3-4 1,-8-2-48,0-6 1,-2-1-745,-2-2 629,-4 2 0,-2-7-1267,-5 4 793,0-4 805,-5 2 0,-7-10 0,-6-2 0</inkml:trace>
  <inkml:trace contextRef="#ctx0" brushRef="#br3" timeOffset="59">8588 15258 8284,'-7'-17'48,"-1"1"-48,6 4 740,-3 0 1,0 6-227,-3 2 0,-3 4-264,-5 4 1,-1 7-62,-6 8 0,0 8-193,0 3 0,-4 8 3,1 4 0,3 3-376,4 0 1,4 6 167,-4 2 0,5-2 171,-2-1 0,4-8-642,0-4 1,6-4 251,2-4 0,3-3-281,1-8 1,0-2-95,0-6 803,5-5 0,1-1 0,6-5 0</inkml:trace>
  <inkml:trace contextRef="#ctx0" brushRef="#br3" timeOffset="60">8885 15315 8263,'0'-11'420,"0"5"0,4 2-181,0 8 0,1 6 0,-1 5 0,-3 5-90,3-1 1,1 8 118,-1 3 1,1 5-340,-1 3 1,-3-3 98,3 3 1,1-3-537,-1-5 1,3 1 23,-3-9 0,4 2-1016,-4-8 1063,-1-1 437,-3-9 0,5 4 0,2-3 0</inkml:trace>
  <inkml:trace contextRef="#ctx0" brushRef="#br3" timeOffset="61">8783 15589 8263,'-7'-11'65,"7"5"-9,8 2 0,2 3 125,1 1 1,7 0-123,5 0 0,5 0 8,6 0 0,6-4-372,1 0 0,0-4 112,1 5 0,-9-6-289,1 1 0,-7-1 482,0 2 0,-8-9 0,-3 4 0</inkml:trace>
  <inkml:trace contextRef="#ctx0" brushRef="#br3" timeOffset="62">9331 15247 8196,'-12'-8'1176,"1"1"-218,5 4-1041,1-2 0,6 10 107,3 3 1,-3-2 64,3 2 1,2-2 20,2 2 0,3 2-91,4-3 1,3 0 226,5 0 1,4 0-28,-1 0 1,6 2-699,-2-5 1,-2 0 3,-1-4 0,-3 0-517,-1 0 0,-1-1 456,-3-3 0,-3 1 162,-5-4 0,1 0 374,-1 0 0,-1-4 0,-2 4 0,2-2-10,-2 1 0,-3-2-38,-1 3 1,1-4 773,-1 0-555,-1 0 1,-3-1 935,0 1-758,0 4 1,0 1 185,0 2 1,0 4-278,0 0 0,-3 3-117,-1 8 1,-5 3 72,1 9 0,-2 1-43,-1 3 0,-1 2-220,1 5 1,-4 4 73,-1 0 1,0 6-335,1-3 1,1-1 140,-5-2 0,5 0-294,-1-4 1,6-2 133,1-9 1,4-2-36,-3-2 0,4-2 78,-1-6 0,3-3-238,1-1 523,5-4 0,1 2 0,6-5 0</inkml:trace>
  <inkml:trace contextRef="#ctx0" brushRef="#br3" timeOffset="63">9799 14916 8076,'-10'-30'102,"2"4"0,5 11 117,6 3 1,4 5-76,4-1 0,1 2 115,-1 2 0,-3 1-130,-1-4 0,5 4 52,3-1-57,5 3-91,-2 1 1,5 0-89,0 0 1,-1 0 134,1 0 0,-1 0-15,-3 0 1,1 1 8,-5 3 0,-3 2 3,-5 6 0,-4 1-14,1 2 0,-3 6 2,-1 6 0,0 9 177,0-2-163,0 13-265,-5-5 0,2 10 193,-4-3 0,3-3-36,-4 0 0,6-1-187,-2-3 0,3 6 56,1 2 1,7 3 109,1-3 0,6-1 10,-3-3 1,1-2-26,3-2 1,-2-4 115,-2-7 1,1 0-4,-1-4 0,-3-4 80,-1-4 0,-4-1-79,1 1 0,-3 1 28,-1-5 0,-1 0 201,-3-3 0,-3-1 89,-4 1 0,-7-5-192,-5 1 0,-5-4-197,-6 3 0,-4-3-185,0 4 0,-4-4-65,4 3 0,5-4-361,6 0 0,8-1 295,4-2 338,3-5 0,5-2 0,2-4 0</inkml:trace>
  <inkml:trace contextRef="#ctx0" brushRef="#br3" timeOffset="64">10336 15487 8343,'-10'-5'0,"2"-3"-678,3 3 1,6 0 548,3 5 0,-1 0 502,4 0 0,5 0-253,3 0 0,10-1 19,2-3 1,6 3-146,5-3 1,1-1-250,3 1 0,0-4-284,-8 4 0,-1 1 539,-6 3 0,-3 0 0,4 0 0</inkml:trace>
  <inkml:trace contextRef="#ctx0" brushRef="#br3" timeOffset="65">10382 15692 7943,'16'0'-220,"3"0"0,8-4 126,3 1 1,-1-1 564,2 4 0,1-5-55,6-3 0,-4 2-841,0-2 1,-2 6 273,-9-2 0,5-1 151,-9 1 0,5 0 0,-6 4 0</inkml:trace>
  <inkml:trace contextRef="#ctx0" brushRef="#br3" timeOffset="66">11272 15190 8149,'0'-12'120,"0"1"1,2-1 136,1 1 0,0 3-168,5 1 0,-1-1 139,5-3 1,-3-4 71,2-1 0,-2 1-25,6 4 0,-2-1-15,-2 1 0,4 1-82,1 2 1,3-1 77,-4 5 1,1 1-226,0 3 1,-4 0 92,4 0 0,0 0-215,-1 0 1,0 5-10,-3 2 0,2 3 65,-3 2 1,3-1-80,-6 1 1,-3 0-173,-1 4 1,1-4 21,-1 4 0,-2 0 85,-6-1 0,-2 4 111,-5-3 1,-1-1-17,1-4 0,-4 4 147,-1 1 1,-3-1 5,4-4 1,-4-3 109,4 0 0,0-2-86,3 1 1,1 2 264,-1-5-97,6 5 1,1-6-91,5 4 0,1-4-199,3 1 1,4 1 136,7-2 0,-1 2-172,5-1 0,0-1 42,4 4 0,-1 1-49,1 3 0,0 1 68,0-1 0,-4 1-23,0-1 0,-5 4-86,1 1 1,-6 4 99,-1-1 1,-4 3-9,3 0 1,-4-3-72,1 0 1,-8-1-131,-4 1 1,-3 2 171,-5-6 1,-1 4 31,-6-4 1,-4-1 73,1-6 1,-6 2 206,1-3 1,0-2-125,0-1 1,3-2-128,5-2-695,1 0 525,4 0 1,6-2-1859,9-2 2014,6 3 0,9-14 0,6 2 0</inkml:trace>
  <inkml:trace contextRef="#ctx0" brushRef="#br3" timeOffset="67">11969 15350 8214,'-5'-11'649,"-3"4"-207,3-3-366,0 8-407,5-3 1,4 7 330,0 1 0,5-1 0,-3 3 0</inkml:trace>
  <inkml:trace contextRef="#ctx0" brushRef="#br3" timeOffset="68">12380 14790 8084,'-18'-18'-299,"2"2"1376,5 4-237,4 6-512,2-4 1,5 11-97,0 3 1,4 4-9,0 11 1,5 0-28,-2 3 1,7 6-115,1 3 1,-1 1-19,-6-2 1,2 3-225,-2-3 1,-3 2-123,-1-1 0,-3 0-309,-1-4 1,0-4-345,0-4 0,1-5 403,3 1 1,-3-2 530,3-2 0,-8 1 0,-2-1 0</inkml:trace>
  <inkml:trace contextRef="#ctx0" brushRef="#br3" timeOffset="69">12220 15350 8166,'-6'0'775,"2"0"-32,8 0 0,-1 0-303,4 0 1,2 0-198,6 0 0,6-4-99,9 0 0,6-4-57,9 5 1,6-6-256,2 1 1,-2 2-11,-1-2 0,-12 4-234,-4-3 0,-4 4-59,1-1 1,-7-1 192,-5 2 1,-5-1-1316,1 4 1593,-2 0 0,-7 0 0,-1 0 0</inkml:trace>
  <inkml:trace contextRef="#ctx0" brushRef="#br3" timeOffset="70">12620 15430 8166,'-18'-11'514,"3"4"172,2-3 0,2 8-234,0-1 0,-6 1 6,-2 2 0,1 5-101,-1 3 0,-4 6-114,-3 1 1,-1 6-162,4-2 1,4 2 46,0 2 0,5 4-207,-1-1 1,2 2 16,2-1 1,3-3-71,1 3 1,4 0-243,-1 0 0,3-1 197,1-7 0,4 1-65,0-5 1,8 0 123,0-3 1,5-1-172,-1 1 0,5-6 45,2-2 0,0 1-35,4-1 0,-3-2 128,-1-6 1,-2 2 61,-2-6 0,1 4 166,-4-3 1,-5-1-77,-3-3 1,-6-1 94,2 1 0,-4-1-30,-4 1 1,-8 0 134,-11-1 1,-6 6-120,-9 2 0,-2 3-118,-2 1 1,4 1-167,8 3 1,3 3-757,8 9 957,3-4 0,4 5 0,1-6 0</inkml:trace>
  <inkml:trace contextRef="#ctx0" brushRef="#br3" timeOffset="71">13203 15178 8108,'0'-11'248,"0"-1"226,0 6-140,0 1 201,0 5-183,0 5 0,0 1-144,0 6 1,0 1-143,0 2 0,1 3 65,3 4 1,-2 1-166,6 0 0,-4-1 10,3-3 1,-3 2 38,4-2 0,-6-1-584,2 1 1,-2-5 23,2 1-974,-2-2 745,3-2 774,-5-4 0,0-2 0,0-5 0</inkml:trace>
  <inkml:trace contextRef="#ctx0" brushRef="#br3" timeOffset="72">13020 15407 8109,'5'-10'123,"2"2"0,7 3-305,2 5 1,4-4 176,-1 0 0,3-1 215,0 1 1,6 2-220,3-6 1,6 1-156,1-5 1,4 5-89,-4-1 1,0 4 251,-4-3 0,-5-1 0,-1-3 0</inkml:trace>
  <inkml:trace contextRef="#ctx0" brushRef="#br3" timeOffset="73">13945 14767 8107,'-18'-18'185,"7"2"46,6 10 1,3 0 15,-1 6 1,0 0 284,-5 0 1,5 6-257,-5 1 1,4 8-104,-3 4 0,4 3-178,-1 1 0,-1 1 106,1 3 0,1-2-112,3 5 0,0 1 51,0 3 1,-2-3-171,-2-1 1,3-5 87,-3 2 1,3-4-133,1-4 0,0 1 48,0-4 1,0-1 118,0-4 0,1-3-216,3-1 1,-1 0 1,4 0-184,1 4 1,3-9 26,1 6 1,3-6 49,0 2 0,4-3-56,-4-1 0,5 0-482,-5 0 866,5-5 0,-7-1 0,3-6 0</inkml:trace>
  <inkml:trace contextRef="#ctx0" brushRef="#br3" timeOffset="74">14048 15144 8107,'-12'-6'767,"6"1"1,0 6-351,2 3 0,2 3-130,-1 9 0,1-4-264,2 3 0,0 3 24,0 1 0,0 3-312,0 1 179,0-6 113,5 5 0,-2-4-116,5 5 1,-5-4-751,5 0 0,-4-2 85,3 3 754,-4 1 0,7-8 0,-3 3 0</inkml:trace>
  <inkml:trace contextRef="#ctx0" brushRef="#br3" timeOffset="75">14253 15201 8107,'0'-6'1440,"0"1"-1397,5 5 0,-3 1-994,1 3 951,-1-3 0,3 9 0,1-3 0</inkml:trace>
  <inkml:trace contextRef="#ctx0" brushRef="#br3" timeOffset="76">14756 14687 8107,'-4'-19'-137,"0"0"1,0 9-607,4-1 826,0 2 1,0 1 402,0 0 0,-1 6-28,-3-2 0,3 4-117,-3 4 1,3 6-111,1 5 1,0 9-118,0-1 1,0 4 5,0 0 0,1-2-58,3 5 0,2-4-212,6 0 0,-1-1-9,1-3 1,-1 0-331,0-3 0,-3 3-318,0-3 1,-6 1 806,2-1 0,2 3 0,1-5 0</inkml:trace>
  <inkml:trace contextRef="#ctx0" brushRef="#br3" timeOffset="77">14619 15281 8169,'-7'0'888,"2"0"1,10-4-605,3 1 1,2-1-11,2 4 0,0-2-151,3-1 0,4 1 120,8-1 1,4-4-246,7 0 1,4 0-28,7 0 1,-2-1-3,2-3 0,-7 4-141,-4 3 1,-7-1-655,-4 2 1,-8-1-1050,-4 4 1875,-3 0 0,0-5 0,-1-2 0</inkml:trace>
  <inkml:trace contextRef="#ctx0" brushRef="#br3" timeOffset="78">14950 15441 8179,'-23'0'705,"0"0"0,2 0-317,2 0 0,-2 0-88,6 0 0,-6 1 362,-2 3 1,0 2-179,-4 6 0,4 4-138,4 3 0,-1 3-102,5 1 1,1 0-320,6-1 1,3 1-84,5 0 1,0 0-31,0 0 0,1-4 167,3 0 0,4-4-157,7 4 1,-1-5-212,5 1 0,0-3 94,4-5 0,0 0-26,0-3 1,-1-3 117,1 3 1,0-3 78,0-1 1,-4-4 68,0 0 1,-5-3 5,1 3 1,-3-5-27,-5 1 48,-2-2 1,-10-1 21,-2-1 1,-14 5-72,-5-1 0,-11 4-202,-5-3 1,1 4 78,0-1 1,8 4-786,-2 4 984,9 3 0,-2 4 0,5 0 0</inkml:trace>
  <inkml:trace contextRef="#ctx0" brushRef="#br3" timeOffset="79">15681 14961 8290,'-5'-11'-396,"4"-1"934,-5 6 1,6 2-115,0 8 1,0 2-167,0 6 1,0 4-17,0 3 1,0 4-82,0 4 1,0 1-62,0 2 0,0 3-161,0-2 1,0-3-60,0-2 1,4-2-282,0-1 0,0-5-377,-4-3 1,0-2 372,0-2 1,1-3-1009,3 0 1413,-3-6 0,4 3 0,-5-5 0</inkml:trace>
  <inkml:trace contextRef="#ctx0" brushRef="#br3" timeOffset="80">15487 15235 8285,'6'-6'408,"5"2"1,6 3-773,6 1 0,3 0 226,1 0 0,5-1-120,-2-3 0,7-1 139,1-3 1,4-2 118,-4 2 0,0-7 0,-4-3 0</inkml:trace>
  <inkml:trace contextRef="#ctx0" brushRef="#br3" timeOffset="81">16149 14721 8285,'-4'-21'183,"0"2"95,1 7 109,3 7 1,3 7-131,1 1 0,0 4-26,-4 4 1,1 1 154,3-1 1,-3 6-123,3 2 0,1 2-224,-1 2 1,0 0 45,-4 0 1,0 0-217,0-1 0,0-3 99,0 0 1,0-1-118,0 1 0,-1-1-201,-3-3 265,3-2 99,-4 3 1,1-8-65,0 0 123,0-6-74,4 3 18,0-5-14,5 5 0,2-3 3,4 1 1,2 0-20,2 1 1,-1-2 18,5 6 0,1 0-16,7 3 0,-3 0 4,3 1 0,-3-1-100,-1 1 0,-2 0 42,-2 4 1,-4-2-121,-7 5 0,-3-4 70,-5 4 1,0-4-18,0 4 1,-6-5-61,-6 1 1,-5 2 96,-10-2 0,-2 0-152,-6-3 0,5-1 130,0 0 0,3-3-243,-4 0 0,10-6-30,-2 2 1,4-3-79,0-1 1,2-5 465,6-2 0,-5-4 0,-2 0 0</inkml:trace>
  <inkml:trace contextRef="#ctx0" brushRef="#br3" timeOffset="82">16035 14710 8285,'-6'-18'284,"2"3"1,5 7 58,7 5 1,1-2-301,10 1 0,-2 0-208,2 4 1,3-4 95,-3 0 1,4 1 108,3 3 1,0 0-497,4 0 1,-1-4 55,2 0 400,-3 0 0,-5 9 0,0 2 0</inkml:trace>
  <inkml:trace contextRef="#ctx0" brushRef="#br3" timeOffset="83">16629 15133 8121,'-5'-7'1068,"3"2"-321,-3 10-629,5 2 74,0 4-255,0 0 0,0-3 63,0 0 0,-5-1 0,-1 5 0</inkml:trace>
  <inkml:trace contextRef="#ctx0" brushRef="#br3" timeOffset="84">17108 14664 8121,'-10'-33'-10,"3"3"1,2 7 142,5 8 1,0 2 256,0 2 0,0-1 599,0 1-223,-5 5-410,3 0 0,-4 9-103,2 5 1,3 4-182,-3 11 1,3 1 105,1 3 0,0 2-233,0 5 0,0 1-116,0-1 1,1-4-162,3 1 1,2-5-161,6 5 0,-5-2 232,1 2 0,-1-4-1474,5-4 1734,-6 0 0,4-5 0,-3-2 0</inkml:trace>
  <inkml:trace contextRef="#ctx0" brushRef="#br3" timeOffset="85">16971 15247 8079,'-6'-12'315,"4"6"39,9 2 1,1-1-122,7 1 1,-1-1-133,1 2 0,2 1 103,2-2 0,6-2-222,-2-2 0,7 2-285,1-1 0,3 4-21,4-1 1,-2-1-333,2 1 1,-8 0 655,-3 4 0,2 0 0,0 0 0</inkml:trace>
  <inkml:trace contextRef="#ctx0" brushRef="#br3" timeOffset="86">17051 15487 8189,'-6'-12'373,"-4"1"1,9 3 573,-3 1 1,3 3-394,1-4 1,0 4-189,0-3 0,0 3-294,0-4 1,1 5 146,3-5 0,-2 5-96,6 0 0,-2 0-79,2-1 0,2 3-129,-3-3 0,4 3-50,0 1 0,0 4-289,1 0 1,-1 3 187,1-3 0,-5 4-55,1-5 0,0 5 53,3-4 0,-3 3 7,-1-3 42,1 5 124,-2-3 1,3 6 7,-5-1 0,0-3 30,-4-1 1,0 1 97,0 4 0,0-1 74,0 0 0,0 1-107,0-1 0,0 1 144,0-1 0,0-3-30,0-1 1,0 1 70,0 3 0,1 1-136,3-1 1,-2 1-56,6-1 1,-4 0-61,3 1 1,2-5-230,6 1 0,-2-2 53,2 2 1,2 2 124,-2-2 0,0-2 25,-3 2 0,-1-2-22,1 2 0,-6 2 81,-2-3 0,-4 0-29,-4 0 1,-4 0 22,-7 0 1,-7 4 36,-4-4 1,-6 0-8,2 0 1,-3 1 5,-2 3 1,-3 1-38,0-1 1,-4 0-452,4 1 1,5-5 36,7 1 416,7-5 0,7 7 0,7-4 0</inkml:trace>
  <inkml:trace contextRef="#ctx0" brushRef="#br3" timeOffset="87">17782 14904 8112,'-7'-5'517,"-1"-2"-362,0 1 0,2 3-332,2 6 1,3 4 369,1 4 1,0 4 378,0 1 1,1 5-232,3 2 0,1 0 24,3 4 1,2 1-440,-2-2 0,-2 2 86,2-1 1,-6-4-181,2-1 0,-2 0 114,2-7 0,-3 0-665,3-3 0,-2-5-655,-2 1 1374,0-5 0,0 2 0,0-5 0</inkml:trace>
  <inkml:trace contextRef="#ctx0" brushRef="#br3" timeOffset="88">17622 15213 8112,'0'-12'0,"2"6"289,1 2 0,5 3-51,7 1 0,2 0-238,2 0 1,7 0-99,1 0 0,11-2-182,8-1 0,0-2-689,3-3 969,-7-2 0,2 3 0,-3-4 0</inkml:trace>
  <inkml:trace contextRef="#ctx0" brushRef="#br3" timeOffset="89">18650 14744 8213,'-11'-23'399,"-6"1"-279,5 9 0,-1-1-42,5 10 1,1 0-65,-5 4 0,-4 2 311,-3 1 0,-3 4-7,-1 4 1,-3 6-140,-1 2 0,-3 4 4,3 3 0,0 3 145,4 6 1,2-1-322,2 0 1,-1 6 177,4 1 1,5-1-182,3-2 1,6 1 76,-2-1 0,3 0-423,1-3 1,6-6 5,5-3 0,2-3-146,6-4 1,1 2 241,7-6 1,-1-4-41,4-3 0,-3-6 152,3 2 0,-5-3-76,2-1 0,-3-1 275,-1-3 1,-5-1-80,-3-2 1,-2-3 162,-2 2 1,-4-2-18,-4-2 1,-1-3-27,-2 0 0,-7 0-86,-4 3 0,-8-3 9,-12 0 0,-4 3-169,-11 5 0,-3 4 147,-1-1 1,7 8-340,9 4 0,6 6 326,9 1 0,-3 5 0,4-2 0</inkml:trace>
  <inkml:trace contextRef="#ctx0" brushRef="#br3" timeOffset="90">18913 15224 8096,'-6'-23'1380,"1"10"-1315,5-2-692,0 14 387,0-4-20,0 5 260,5 0 0,1 5 0,5 1 0</inkml:trace>
  <inkml:trace contextRef="#ctx0" brushRef="#br3" timeOffset="91">19553 14584 8064,'-18'-33'0,"3"3"-85,7 7-379,3 12 529,5 6 1,1 6 499,3 3 0,-3 8-76,3 11 0,1 1-231,-1 7 1,0 3-223,-4 4 1,3 4 49,1-4 1,0 0-251,-4-4 0,0 1-183,0-1 1,0-4 346,0 1 0,0-1 0,0 5 0</inkml:trace>
  <inkml:trace contextRef="#ctx0" brushRef="#br3" timeOffset="92">19233 15247 8146,'-5'-12'484,"3"5"165,-1-1 1,8 6-404,6-2 0,7 3-361,8 1 1,0-2 186,4-1 0,6 1 45,6-2 1,-2-1-116,2 2 0,0-5 59,4 4 1,3-1-517,1 1 0,-5 3 314,-3-3 0,-9 3-666,2 1 0,-9 0 807,1 0 0,-3 5 0,-1 1 0</inkml:trace>
  <inkml:trace contextRef="#ctx0" brushRef="#br3" timeOffset="93">19621 15407 8322,'-16'-5'0,"3"0"890,-2-3 1,2 3-274,2 5 0,-1 0-217,1 0 1,-6 5-205,-2 3 0,-2 2-95,-2 1 1,0 4 72,0 1 0,1 4-152,3-1 1,3-1-49,5 1 1,3 0 57,0 4 0,6-1-198,-2 1 1,3 0-52,1 0 1,1-4-171,3 0 1,3-5 172,9 1 0,-2-2 111,5-2 1,-4-4-21,4-3 1,0-3-21,4-1 1,-4 0-5,0 0 1,-5 0 47,1 0 1,-2-1 33,-2-3 33,1-3 1,-6-4 123,-2 0 0,-4-1-88,-4 1 1,-5 3 129,-10 0 1,-3 6-396,-12-2 0,-3 3-312,-8 1 1,0 1-373,3 3 835,8-3 1,6 14-1,5-2 1</inkml:trace>
  <inkml:trace contextRef="#ctx0" brushRef="#br3" timeOffset="94">20466 14927 8223,'-18'-18'368,"2"2"783,10 9-843,1 2 1,5 12-74,0 4 0,3 7-113,1 9 0,4-1-16,-4 8 0,3-2-96,-3 6 1,0 2 68,-4-2 1,0-4-236,0-4 0,0-4-392,0 0 1,0-5 278,0-2 1,0-5-1183,0 1 748,-5-2 703,3-2 0,-8-5 0,4-1 0</inkml:trace>
  <inkml:trace contextRef="#ctx0" brushRef="#br3" timeOffset="95">20181 15281 8100,'11'-10'0,"1"2"0,5 3-68,6 5 1,9 0-177,6 0 0,5 0 273,-1 0 1,-1 0-79,0 0 0,-4-5-522,1-2 329,-2 2 1,3-11 0,2 4-1</inkml:trace>
  <inkml:trace contextRef="#ctx0" brushRef="#br3" timeOffset="96">20900 14779 8100,'-6'-23'1065,"1"1"-1048,5 3 0,6 6-596,6 6 0,4 3 438,7-4 1,0 2 397,0-2 0,-4 2-42,0 2 1,1 2-125,7-6 0,-2 6 173,5-2 1,-3 3-90,4 1 0,-10 0 60,2 0 0,-8 0 284,0 0-149,-2 0 1,-3 1-92,-2 3 0,-3 2-50,-5 5 0,0 6-107,0 2 0,-5 4 3,-3 3 0,2 4-75,-2 4 0,2 0 117,-2 0 0,-2 6-73,3 2 1,-5 6-41,-3 1 0,2 1-134,-2-5 1,-2-4 26,2-3 0,0 0-168,4-4 1,4 2-20,3-9 1,-1-1 34,2-3 1,-1-5-46,4-3 1,0-2-82,0-2-756,5 1-89,-4-6-465,4-1 1641,0-5 0,-3-10 0,3-3 0</inkml:trace>
  <inkml:trace contextRef="#ctx0" brushRef="#br3" timeOffset="97">21505 15281 8126,'0'-28'166,"0"5"70,0 11-823,6 7 79,-5 5-139,4 0 647,-5 0 0,0 5 0,0 1 0</inkml:trace>
  <inkml:trace contextRef="#ctx0" brushRef="#br3" timeOffset="98">22077 14596 8201,'-11'-46'239,"4"8"-78,2 13 1,5 12-172,0 5-101,5 6 1,-4 2 535,3 8 0,1 3-266,-1 4 0,1 8 181,-1 7 1,1 7-242,2 1 0,2 5-314,-5-1 1,4-2 58,-5-2 0,1 1-79,-4-1 0,0-4-271,0-3 0,0-4 506,0 3 0,-10-5 0,-3 3 0</inkml:trace>
  <inkml:trace contextRef="#ctx0" brushRef="#br3" timeOffset="99">21837 15247 8080,'-12'-6'1968,"6"-5"-1621,1 10 1,10-8-147,3 5 0,3 1 94,4 3 0,3-4-60,5 0 0,5-4-408,2 5 0,4-5 128,5 4 1,6-5-564,8 2 0,2 0 88,-2 0 0,-3 4-136,-8-1 0,-3-1 656,-5 1 0,-4-4 0,-3 1 0</inkml:trace>
  <inkml:trace contextRef="#ctx0" brushRef="#br3" timeOffset="100">22179 15384 8257,'-21'-10'1101,"2"2"0,2 3-827,6 5 0,-2 0 27,-2 0 1,-3 5-128,-5 3 1,4 2-72,0 1 0,1 5 130,-1-1 0,-1 6-108,5 2 0,-2 4-218,2 3 0,4 3-30,-1-2 1,2-2-197,6 1 1,1-4 171,3 0 0,1-5-127,3-2 0,2-5 136,5 1 0,2-4 7,2-3 1,-1 1-59,5-5 1,-5-1 53,1-3 1,3 0 165,1 0 0,-1 0-70,1 0 0,-5-5 137,1-2 0,-2 0-75,-2 0 0,-4-1 8,-3-3 1,-4 3-128,-4 1 1,-5-1 74,-10-3 1,-5 4-482,-11 3 502,-9 3 0,-13 1 0,22 0 0,0 0 0</inkml:trace>
  <inkml:trace contextRef="#ctx0" brushRef="#br3" timeOffset="101">10633 17166 8105,'0'-7'0,"1"1"-135,3 2 1,2 3-236,6-3 1,-1 3 440,1 1 0,4 0 413,3 0 1,-1 0-127,1 0 1,4 0-186,3 0 1,2 0-208,-1 0 0,-2 0 133,6 0 0,-6 0-437,2 0 1,-4 0 101,-4 0 1,1 0-68,-5 0 0,-1 1 303,-6 3 0,2-3 0,-4 4 0</inkml:trace>
  <inkml:trace contextRef="#ctx0" brushRef="#br3" timeOffset="102">10701 17383 8380,'-6'0'1845,"1"0"-1797,15 0 1,-2 3 192,7 1 0,-1 0-29,1-4 1,8-1-219,7-3 0,8-2 77,4-6 1,7 2-229,0 2 1,-1-1-364,-6 6 0,-4-1 520,-7 4 0,-8-5 0,-7-2 0</inkml:trace>
  <inkml:trace contextRef="#ctx0" brushRef="#br3" timeOffset="103">11763 16652 8243,'-6'-7'-571,"1"2"889,5 5 1,1 0 150,3 0 1,-1 9 0,3 4 422,-1 3-611,-1-2 1,-4 9-57,0 0 0,0 0 15,0 3 0,0 2-42,0-1 1,0 5-157,0-2 1,0-2 17,0-1 0,0-3-33,0-1 1,0-4-207,0 0 159,0-5 0,1 1-22,3-7 81,-3 2 88,4-9-27,-5 4 1,0-6 19,0-3 1,-3 1-84,-1-4 0,-1 3 129,1-4-148,3 6-22,-5-8-12,6 3 1,2 1 26,2 2 1,-2 3-15,6 1 0,-4 0-42,3 0 1,1 0-5,3 0 1,4 0 15,1 0 1,3 1 28,-4 3 0,9-1-6,-1 4 1,2 1 1,-2 3 1,0 1 32,0-1 0,0 0 19,-1 1 1,1 1 6,0 2 1,-1-3-42,-3 4 0,-3 0-9,-4-1 0,-2 6-13,-3-2 1,-2-1-2,-5 1 1,0 0 61,0 3 1,-5-3-39,-2 1 0,-8-1 69,-4 3 0,-1 1-53,-2 0 1,0-4 10,-8 0 1,-1-5-23,-3 1 1,0-2 5,-1-2 1,2-3-275,3 0 0,2-6 94,5 2 0,2 1-704,2-1 1,2 0-159,6-4-66,-1-5 1,6-2 1085,2-4 0,-2-6 0,-1 0 0</inkml:trace>
  <inkml:trace contextRef="#ctx0" brushRef="#br3" timeOffset="104">11684 16720 8189,'1'-7'0,"3"-1"0,-2 4 339,6-4 1,-1 5-13,5-5 1,0 4-82,4-3 0,1 3 143,6-4 1,5 4 247,3-3 0,2 4-198,1-1 1,5 3 110,3 1 1,-2-4-363,-2 1 1,-4-1-60,-4 4 1,-2 0-69,-5 0 1,-5-4 326,-3 0-2003,-7 0 928,2 4 687,-14 0 0,3 5 0,-11 2 0</inkml:trace>
  <inkml:trace contextRef="#ctx0" brushRef="#br4" timeOffset="105">14333 12140 13521,'1'-6'82,"3"2"1,-1 3-33,4 1 1,-3 0 51,4 0 1,-1 0 17,5 0 0,-1 0-13,1 0 0,3 0-5,0 0 0,5 0 15,0 0 0,1 0-205,2 0 1,4 0 126,-1 0 1,1 0-117,-4 0 1,3 0 80,1 0 0,2-4 27,2 0 1,0 1-36,11 3 0,1 0-27,7 0 1,-2 0 14,5 0 0,-8 0 20,0 0 0,-1 0-222,1 0 1,5 0 260,-1 0 0,5 3-165,-5 1 1,1 1 46,-5-1 1,1-1 9,0 4 0,-6-3 21,-2 4 1,0-6 15,4 2 0,5-3 63,10-1 1,4 0 62,0 0 0,-28-1 1,-1-2-210,29 0 1,-26 0 0,1 1 172,0-1 0,0 2 0,5 0 0,1-1-38,1-2 0,1 1-837,-1 1 0,-1 1 864,-2-1 0,0-1 0,2 1 0,1 0-6,1 0 0,0 0 0,0 0 0,1 1-231,0 1 0,1 0 0,-3-2 0,0 0 187,-3 0 1,0 0 0,2 0-1,1 0 11,1 2 0,0 0-417,-2-2 0,1-1 406,0 3 0,-1-1 1,-3-2-1,-1-1 4,2 2 0,0 1 4,1 0 1,1 0-1,5-3 1,1-1 0,-1 3-1,0-1-27,-2 0 0,0 0 0,2 0 0,1-2 22,1 0 0,1-1 1,4 1-1,1 0-36,7 1 1,2 0 0,-3-1-1,1 0 51,0 1 0,1 0 0,-20 1 0,1 0 0,-1-1-137,1 0 1,1 0 0,-1 1 0,1 0 0,1 1 0,-1 1 91,20-2 0,-1 2 1,0 0-1,1 0-10,-1 2 0,1-2 1,-1 0-1,0-1-30,-3 0 1,0 0 29,0 0 1,0 0 25,2 2 1,-1 0 0,-1 0 0,-1 0-61,-1 0 0,0 0 0,0 2 0,0 0 28,2 0 0,0 0 1,2 0-1,1-1-79,-1 0 1,-1-2 0,2 1-1,-1 0 64,2 0 0,0 0 1,-19 0-1,1 0 1,-1 0-20,-1 0 0,-1 0 1,1 0-1,19 0 1,1 0-68,0 0 0,-1 0-67,-19 0 0,0 0 0,0 0 123,19 1 0,0-2 1,1 0-1,-2-1 20,-7 0 0,-1 0 0,1 0 0,1 0-44,-4 2 1,0 0-1,-1 0 1,-1 0 135,-3 0 0,-1 0 0,-2 2 1,-2 0-15,-5 0 0,0 0 1,0 0-1,0 1 35,4-1 1,0 0 0,-4 0 0,0 1 30,-2 0 0,0 1 1,-3 1-1,-1 0-136,29 3 1,-2-2 1,2 2 0,3-2-43,-30-2 1,0 0-1,0 1 1,0-1 86,-2-2 1,0 0 472,31 1-474,-6-3 1,0 4 13,0 0 0,0 0 775,0-4 0,-1 0-625,-3 0 1,-6 0 415,-5 0 1,-10 1-482,-2 3 1,-6-3 119,-5 3 0,-7-1-464,-8 0 1,-6 0-254,-5 5 0,-9-1 517,-14 5 1,-16-1 0,-12 0 0</inkml:trace>
  <inkml:trace contextRef="#ctx0" brushRef="#br3" timeOffset="106">16800 11615 8462,'0'-11'102,"0"3"748,0 0-230,0 6-550,0-3 134,0 5 0,0 5-210,0 2-116,0 4 264,0 0 0,5 6-170,3 2-14,2 2 0,-1-1 66,2 3-18,-2-2 0,9 6 16,-3-4 0,-1 0-32,5 0 1,-5 0 12,1 0 0,-2-2 12,-2-2 0,0 2-414,-4-6 1,2 0 176,-5-4 1,0 1-870,-4-1 375,0-4 716,0 3 0,-10-9 0,-3 4 0</inkml:trace>
  <inkml:trace contextRef="#ctx0" brushRef="#br3" timeOffset="107">16823 11626 8401,'8'-15'0,"-1"0"0,6 5 0,5 1 110,4 5 157,1 0-196,5 4 1,-2-3-137,4-1 0,4 0 173,4 4 1,6 0-74,-3 0 1,9 4-80,3 0 0,-1 3-14,2-3 0,-8 0 87,0-4-579,-5 0 581,-7 0 0,-9 0 33,-2 0 38,-2 0-121,-4 0 1,0-4 11,-6 0 1,-1-1 210,-2 1 0,1 2-84,-5-6 346,5 6 1,-7-5-204,6 3 64,-6 3-247,3-4 49,-5 5 338,0 0 0,0 5-230,0 3-157,5 7 1,-3 3 35,1 5 1,4 1 37,0 2 1,0 0 1,0 4 1,0-1-99,0 2 70,4-3-25,-10-5 0,8-2-42,-6-2 48,6 3-82,-7-10 0,3 5-100,-5-6 0,0 1-90,0-1 0,-2-3-366,-1-1 0,-4-3 138,-4 4 391,-6-6 0,0 9 0,-6-5 0</inkml:trace>
  <inkml:trace contextRef="#ctx0" brushRef="#br3" timeOffset="108">18273 11569 8396,'-5'-11'-973,"4"5"1168,-9-5 977,9 10-482,-4-4 74,5 5-565,0 0 1,1 5 10,3 3 1,-2 3-96,6 4 1,-1 3 49,5 5 0,3 4-212,0-1 1,0 5 23,-3-5 45,-1 1 97,1-4 0,-5 0-437,1 0 185,0-1 0,-2-4-557,-2-3 499,2-2 0,-5-1-158,3-1 1,-3-3-167,-1-1 1,-1-3 24,-3 4 1,-2-6-576,-5 2 1065,4-3 0,-8-1 0,2 0 0</inkml:trace>
  <inkml:trace contextRef="#ctx0" brushRef="#br3" timeOffset="109">18399 11581 8446,'0'-12'-316,"0"1"1,5 1 413,3 2 0,7 2 330,4 2 1,8 3-313,3-3 0,4 3-233,4 1 1,6 0 123,9 0-1455,0 0 1483,-19 0 1,-1 0 0,26 0-60,2 0 89,-8 0 0,-7 0 0,-7 0 8,-5 0 0,-6 0 159,-5 0 250,0 0-160,-10 0 369,-2 0 1103,-6 0-1643,-5 0-33,-5 0 0,2 3-82,-4 1 151,4 5-118,-2 3 0,5 2-114,0 5 1,0 0 154,0 3 1,0 3-9,0 1 1,0-2 32,0 3 1,4-3 89,0-1 0,3-2 62,-3-1-174,5-4-94,-8-5 0,8 1-589,-5-1 373,5 1-454,-8-1-332,4 1 983,-5-1 0,0 0 0,0 1 0</inkml:trace>
  <inkml:trace contextRef="#ctx0" brushRef="#br3" timeOffset="110">20695 11524 6848,'0'6'635,"0"4"-234,0-2 1,0 2-145,0 1 1,-2 2 114,-1 2 0,1 0 76,-2 8-256,3-2-90,1 7 1,1-6 5,3 1 0,-1 0 24,4 0 0,1-4-190,3 0 0,1-5 166,-1 1 1,1-2-226,-1-2 0,-1 1-95,-2-1 109,-3-5 61,0 5 1,-4-9-274,3 6 126,-3-6-244,-6 3 0,3-5 433,-6 0 0,-5 5 0,-4 2 0</inkml:trace>
  <inkml:trace contextRef="#ctx0" brushRef="#br3" timeOffset="111">20752 11524 8297,'5'-17'0,"2"6"-157,9-1 80,1 1 1,6 8 323,0-4-101,0 4 0,4-3-26,-1 2 1,6 3 116,-2-3 1,5-1-149,3 1 1,-1-4-16,4 5 1,-4-1 45,1 4-578,-2 0 544,-2 0 1,-9 0-27,-2 0 38,-2 0 1,-4 1-98,-1 3 85,-4 2-26,-5 1 1,-2-1 102,-5-2 250,0 2 1,0 7-280,0 2 1,4 2-48,-1 2 1,2 2 11,-1-2 1,-1 3 281,4 1-277,1-1 47,3 1 0,-3-1 45,0-3 0,-2 2-62,2-2 0,-2-2 17,-2-2 1,-3-2-42,3-2 0,-3 1-11,-1-1 0,4 1 201,0-1-134,-1 0 1,-3 1-2580,0-1 1152,0 1 521,0-6 740,-5 4 0,-1-3 0,-5 4 0</inkml:trace>
  <inkml:trace contextRef="#ctx0" brushRef="#br3" timeOffset="112">22031 11535 8319,'0'-11'-1402,"0"-1"1459,5 1 1,-3 4 1260,6 4-573,-5 1-402,7 7-133,-9 2 0,9 9 344,-2 3-401,-3 3 1,4 6 124,-5 2-132,4 3 1,-6 2-43,2-1 1,-3-1-107,-1-3 0,4-1 49,-1-2 0,1-8-285,-4 0 175,0 0 1,0-6-139,0 2 0,0-6-1147,0-1 641,0-6 310,0 3 397,0-5 0,-5-5 0,-1-1 0</inkml:trace>
  <inkml:trace contextRef="#ctx0" brushRef="#br3" timeOffset="113">21997 11535 8319,'0'-8'-356,"0"1"0,5 3 399,2-4 1,5 6 264,3-2 0,8 3-488,7 1 237,8 0-179,8 0 1,1 0 156,2 0 1,-3 0 39,-4 0 0,-3 0 34,-4 0 1,-5-5-17,0-3 0,-4 2 10,1-2 1,-3 2 18,-2-2 1,0-2 141,-3 2 0,1 0 152,-4 0 194,4 3-517,-7 0 0,3 4 160,-4-3-100,-1 2-21,0 2 0,1 7 33,-1 4 1,-1 4-29,-2 4 1,-3 8 11,-5 0 1,4 2 52,0 5 0,-1 3-2,-3 9 0,0-1-624,0 1 441,0-5 1,0-2 189,0-5-355,0-5 0,0-1 95,0-5 0,0-4-118,0 0 0,0-5-205,0 1 1,0-2-1142,0-1 1517,-5-1 0,-6 0 0,-7 1 0</inkml:trace>
  <inkml:trace contextRef="#ctx0" brushRef="#br3" timeOffset="114">19393 10656 8319,'3'-8'-1693,"1"0"1688,0 6 1,0-4 668,0 2-159,-1 2 266,-3-3-191,0 0-50,0 4-356,0 6 12,-5 3-35,4 8 1,-4 1-110,5 2 107,5 7 0,0 0 50,3 4-58,2 1 1,-4 3 42,6 0 1,-1 2-25,1 2 1,-2-3-26,-3 3 0,-2 3 3,-5 1 1,0 7-221,0 5-110,0-9 0,0 7 257,0-10 0,0 5-161,0-5 0,0-4-36,0-4 1,0 1 75,0-5-37,0-2 0,0 1 23,0-2 0,4-3 37,0 3 0,4-4-16,-5-4 1,5 1 212,-4-5 65,5 0 0,-8-3-307,3-1 1,1 1-72,-1-1-5,0-5-63,-4 5 1,1-6-125,3 2 0,-3 0-1065,3-4 1406,-3-1 0,-1 3 0,0-5 0</inkml:trace>
  <inkml:trace contextRef="#ctx0" brushRef="#br3" timeOffset="115">19393 10644 8286,'11'-29'13,"0"2"1,6 8 123,2 4 1,3 6-3,0 2 0,1 4-219,0-1 0,1 3 195,3 1 0,2 0 23,5 0 1,4 0-210,0 0 202,1 0-17,-5 5 1,1-4-66,3 3 41,-2-3 0,-1-1-114,-4 0 0,-2 0 67,2 0 0,0 0-126,-4 0 145,5 0 0,-8 0 1,2 0 1,-1-3-11,-3-1 1,-4 0 53,-3 4-12,-2 0-120,-2 0 95,1 0 70,-6 0 47,-1 5-86,-5 1 1,0 6 2,0-1 0,0 5 13,0-1 0,0 6 2,0 2 0,2 5 268,1 6-300,-1 1 0,3-1 91,-5 0 1,0 5 317,0 3-363,0-2 0,1 3 65,3-5 1,-3 5-95,3-1 1,-2 4-283,2 3 0,-3-1 230,3 6 0,-2-10-206,-2 2 1,0-4-129,0-1 178,0-1 5,0-6 0,0 2-238,0 2 258,0-8 138,0 8 1,3-10-28,1 3 1,1-4 11,-1-4 0,-3 0 178,3 0 1,-1-4 28,0 0 0,-1-5-151,2 1 0,1-6 178,-2-1 43,1-1-183,1 0 8,-3-2 8,8 0-212,-9-4 15,9 4 1,-7-5-79,4 0-434,-4 0-72,7 0-666,-9 0 662,4 0 1,-20 0 0,-4 0-1</inkml:trace>
  <inkml:trace contextRef="#ctx0" brushRef="#br3" timeOffset="116">14162 10530 8352,'-12'-5'0,"6"-1"0,2-6 88,3 6 131,1 1-226,0 5 130,0 5 1,5 4 13,3 10 0,-2 2-17,2 14 0,-5 6-53,5 13 0,-6-22 1,-1 0-765,0 3 0,1-1 775,2 2 1,-1-1-16,-2-1 1,-1 1 0,3 1 0,-1 1-38,-2 1 0,0 0 38,3 2 1,-1-1-39,-1 1 0,-1 0 1,3-2-1,0-1-31,-3-1 0,0 0 0,0-3 0,1 0-121,1 0 0,0-1 1,-1 29 37,1-29 1,0 1 0,3 26 94,-1 2 0,3-8-19,-3-3 1,4-3-183,-5-2 230,1-4-42,1 4 0,-2-11 254,4 0-14,-4-5-232,2-6 1,-1-1 24,0-3 1,1-3 1066,-1-4-1615,-3-1 1,5-5 724,-2-2-204,-3-3 0,4-6 0,-5-1 0</inkml:trace>
  <inkml:trace contextRef="#ctx0" brushRef="#br3" timeOffset="117">14116 10450 8384,'7'-18'-251,"-4"3"0,2 6 365,-1 2-194,0 4 103,-4-2 279,0 5-174,-5 0 0,-1 0-135,-6 0 1,1 1 49,-1 3 1,1 2 93,0 6 1,3 1 54,0 2-112,1 3 0,-1 4-24,0 1 0,5 4-9,-5-1 0,5 2-118,0-1-60,1-3 156,-3 4 0,4-6-10,-3-3 72,3-3-310,1-4 281,0-6-64,0-1-8,0-15 0,4-3-32,0-10 1,3 1-4,-3-1 1,1-4 14,-1 0 32,-3-4 1,8 5-6,-5-4 5,5 4-4,-3-1 0,2 7 176,-1 1 0,-4 5-47,1-1-66,2 3 1,-3 1 120,4 4 1,-3-2-157,4 5 0,-1 0 8,5 4 1,-1 0-136,0 0 151,1 0 0,3 3-48,0 4 1,6 1 58,-2 7-53,-3 3 1,4-4-7,-4 5 0,3-1-112,-4 1 1,0 2-212,-3-2 1,-2 3 163,-3 1 161,-2 0 0,1 0 0,0-1 0</inkml:trace>
  <inkml:trace contextRef="#ctx0" brushRef="#br3" timeOffset="118">13088 10370 8389,'-11'-5'0,"5"-1"-129,-5-1 149,10 2-45,-4 5 1,5 9 137,0 3 1,1 7 300,3 0-295,2 2 1,6 7 41,-1 3 0,1 2 25,-1 1 0,-5 1-48,-2 3 1,1 7-3,-1 4 1,0-3-521,-4-4 306,0-5 112,0 7 0,0-12-122,0 2 1,0-7 52,0-1 0,0-1-220,0-3 1,4-3-7,0 0 0,3-5-175,-3 2 1,1-7-181,-1-2-108,-3-4 250,4 2 474,-5-10 0,-5-12 0,-1-7 0</inkml:trace>
  <inkml:trace contextRef="#ctx0" brushRef="#br4" timeOffset="119">13020 10564 9873,'0'-23'-176,"0"1"1,5 4-663,2 3 562,4 2 1,0 2 281,0-1 1,2-2 467,2 3 0,-1-3 52,5 6-182,0 3-254,-1 0 0,4 1 169,-3 0-65,-3 1-139,6 3 1,-6 5-24,3 2 1,2 5-67,-6 3 1,0-2-11,-3 2 1,-2 1-30,-3 0 0,-2 4-109,-5-1 0,-5-3-130,-2 0 302,-3 1 1,-6-4-116,1 2 1,-5-2 212,1-2-134,2 6 1,-4-4-184,2 2 0,1-6 124,-1-2 0,5-4-512,-1 1 523,2-3 100,7-1 1,1 0-1,5 0 1</inkml:trace>
  <inkml:trace contextRef="#ctx0" brushRef="#br3" timeOffset="120">13625 10267 8499,'-6'-29'-224,"2"3"1,4 8-446,4 6 0,-3 1 1077,3 3-65,-3 3 0,-1 0-37,0 5 1,-1 10-221,-3 6 1,-2 9-38,-6 5 42,-4 3 1,2 2 19,-5-1 1,4 3-46,-5-3 1,7 1 46,-3-8 1,0 4-76,1-5 32,-1 6-93,10-8 1,-3 5 9,5-2 1,1-3-54,3 3 0,5-3-198,2-1 0,5-2 114,3-2 0,-1 2-97,5-6 1,-4 4-362,4-4 1,-4 0 607,4-3 0,-5-1 0,3 1 0</inkml:trace>
  <inkml:trace contextRef="#ctx0" brushRef="#br3" timeOffset="121">13602 10701 8437,'-4'-19'158,"1"0"15,-1 5 1,4-2-55,0 4 1,5 6 140,3 2 1,-2-1-34,1 1 0,1-1-68,4 1 0,-1 3-153,0-3 1,1 3-316,-1 1 251,1 0 1,-1 0-240,0 0 311,-4 0-165,-2 0 0,-5 1 110,0 3-33,0-3 1,-9 10 15,-2-4 0,-3 2 42,2-1 0,1 6-3,-1-3 1,1 3 223,0-2-215,4-1 12,-3 0 0,9 1 4,-3-1 0,3 1 3,1-1-15,0 6 12,0-10 0,1 8 7,3-7-13,2 2 0,6 0 2,-1-2 0,2-3-8,2-5 0,-2 0-29,2 0 25,-3 0-96,0 0 1,3 0-452,0 0-53,1 0-367,-5 0 977,-5 0 0,-1 5 0,-5 1 0</inkml:trace>
  <inkml:trace contextRef="#ctx0" brushRef="#br3" timeOffset="122">13739 10404 8477,'-11'-22'0,"-1"4"312,1 3 706,5 7-748,1 3 0,6 11-192,3 6 1,3 4-77,9 7 77,-4 5 0,15 2 211,0 8-413,4 3-1651,4 10 1716,-18-23 1,0 1 0,0 0 0,-1 0-172,0 1 1,-2 1 0,-1 1 0,-3 0 228,-2 0 0,-1 0 0,0 2 0,-1 0 0,0 0 0,-1 0 0</inkml:trace>
  <inkml:trace contextRef="#ctx0" brushRef="#br4" timeOffset="123">24109 12152 11269,'0'-12'-1155,"6"6"1105,0 1 307,10 5-6,-3 0 1,9 0 239,-3 0 1,6 0-291,2 0 0,3 4-197,-3 0 0,3 1 160,-3-2 180,0-1-239,-10 8 1,0-9 170,-6 3-180,1 2-28,-1-4 1,-5 8-58,-2-3 0,-3 3-16,-1 2 1,-6-1-10,-5 1 0,-6 3 86,-6 0 0,1 4-142,-1-4 0,0 6-30,0-2 222,0 2-62,5 2 0,-3-4 38,2 0-92,2 0-25,1-1 1,4 2-74,1-4 1,5 3 97,2-4 0,3-4 142,1-3 0,0 0-104,0 3 1,5-5 209,2-2 1,5 1-101,3-1-73,3 0 16,4-4 0,6 0 134,3 0 129,2 0-215,1 0 1,4 0 38,0 0 1,-1-1-62,-6-3 1,-1 2-316,-7-1-152,-3 1 0,-15 2-1205,-5 0 1549,-15 0 0,-14 0 0,-12 0 0</inkml:trace>
  <inkml:trace contextRef="#ctx0" brushRef="#br4" timeOffset="124">17200 12529 16429,'0'-8'-2459,"0"0"2363,0 1 0,1-3 477,3 2 1,-2-2 145,6 2 1,0 2 171,3-2 0,1 2 196,-1-2-394,5-2-109,-3 9 1,5-8 616,-3 5-370,-2 0-292,3-1 0,-3 4-268,2-3 1,-2 3-190,2 1 0,-6 0-242,-1 0 1,-2 5-262,2 3 1,0 2-279,-4 1 0,0 1-595,-4-1 585,0 1 567,-5 4 1,-1-3 39,-6 2 0,-2 1 241,3 0 0,-6-1 352,10-4 262,-6 1 34,7-6 1,-4 4-88,2-2 0,2-2-208,2 2 0,3-4 171,-3 3-426,2-4 1,8 3-348,1-2 0,7-3 153,1 3-30,6 2 6,-4-4 0,6 7-32,0-6 0,-4 5 167,0-4 1,0 5 103,4-2 0,-5 3-199,-3 2 1,-2-1 168,-2 1 0,1-1-662,-1 1 212,-5-1 100,-1 0 1,-5 1-127,0-1 256,-5 1 219,-1 4 0,-7-3 264,-2 2 1,-4-2 229,-8-2 1,-2 1-69,-5-1 1,0-3-202,-1-1 0,2 0-181,3 0 0,7 0-1262,8-4 1364,2-1 0,7 3 0,1-5 0</inkml:trace>
  <inkml:trace contextRef="#ctx0" brushRef="#br4" timeOffset="125">18605 12277 15457,'0'-16'-1695,"0"3"1557,0 2 0,3 7 684,1 8 0,0 3-387,-4 9 1,0 1-29,0 6 1,0 1 28,0 3 1,0-3-211,0 3-437,-5-3 450,4-1 1,-6 0-263,4-1 1,1 0-47,-2-3 1,3 1 373,1-4 0,0-1-191,0-4 7,0 1 122,0-1 18,5-5-141,2-1 0,4-5 52,0 0 80,1 0-39,-1 0 1,4 0-320,1 0 1,3-1 322,-4-3 230,5 3 0,-7-9 1,3 4-1</inkml:trace>
  <inkml:trace contextRef="#ctx0" brushRef="#br4" timeOffset="126">18764 12517 15091,'7'0'769,"3"0"1,-7 5-2275,4 3 1205,-4 2 291,2 7 0,-1 2-315,-1 7 0,1-2-64,-4 3 1,0-2-108,0 2 0,4-2-312,0 6 664,0-6 0,1 3 0,1-5 0</inkml:trace>
  <inkml:trace contextRef="#ctx0" brushRef="#br4" timeOffset="127">19678 12323 15457,'0'-6'-1945,"0"-4"1092,0 2 857,0 3 1,1-1 621,3 2 702,-3 3-757,5-5 0,-3 8-366,1 2-502,0 2 351,1 5 0,-4 2-20,3 2 73,-3 3-57,-1 0 0,0 3-390,0-2 0,0-1 85,0 1 0,0-4 82,0 4 1,0-1 245,0 1 0,0-1-52,0-3 0,0-2-165,0 2 135,0-2 48,0-2 1,0-3-121,0-1 63,0-4 126,0 2-24,0-5 151,5 0 1,2 0 10,4 0 1,2 0-26,2 0 1,3 4-69,5 0 1,-2 3-41,-2-3 192,3 5-215,-4-3 0,-1 4-30,-1-2-405,-9 7 11,3-7 1,-8 8 61,2-4 0,-3-1 46,-1 1 0,-5-1 149,-3 1 1,-6-1 219,-1 0 0,-5-3-62,1 0 0,-7-5-259,0 5 0,-5-5 55,4 0 1,1-1-198,3-2 1,0-4 45,0 0 300,6-5 0,-5-2 1,4-7-1</inkml:trace>
  <inkml:trace contextRef="#ctx0" brushRef="#br4" timeOffset="128">19667 12312 15457,'-18'-12'-2526,"3"1"1333,7-1 1163,3 6 208,5 1 442,5 5 0,7 0-588,7 0 1,7 1 97,5 3 1,5-1-135,3 4 0,4-4 87,-1 1 1,-4 1 6,-4-2 1,0 6-1,-5-2 1</inkml:trace>
  <inkml:trace contextRef="#ctx0" brushRef="#br4" timeOffset="129">21129 12323 15457,'-2'-10'-1864,"-1"2"1480,1 3 286,-8 5 991,4 0-399,-6 0 0,1 5 578,-1 3-203,1 2-656,0 7 1,-2 0 148,-2 6 0,2 0 247,-2 0 0,-2 0-323,2 0 1,-4 3-155,4 1 0,0 1-194,3-2 1,6-1-955,2 1 215,3-2 435,1-1 1,9-5-342,2-3 1,8-2 177,0-2 1,-1-4 154,1-4 1,0-1 294,4-2 0,0 0 81,-1 0 1,1-5 208,0-3 1,-5-2 127,-3-2 1,-3-3-97,-5 0 0,-7-5-176,-7 1 1,-14 2 72,-5 2-312,-6 2-169,-7 2 1,-8 4 140,-10 4 1,-1 3-931,-2 3 1130,6 9 0,3 3 0,6 3 0,-1-3 0,0 0 0</inkml:trace>
  <inkml:trace contextRef="#ctx0" brushRef="#br4" timeOffset="130">22316 12369 15457,'-3'-15'-2764,"-1"-1"2017,0 1 1,9 7 1295,3 1 0,2 3 291,1-4 0,4 6-447,1-2 1,4 3-113,-1 1 1,3 0-54,0 0-112,-4 0 291,4 0 0,-4 0-22,4 0 0,1 0-309,0 0 1,0 0-124,0 0 0,-2 0 133,-2 0 1,-2 0 195,-6 0 95,1-5 341,-6 4-530,-1 1-45,-10 11-161,4 7 0,-9 2-94,2 3-208,-2-3 306,-2 13 0,1-4 5,0 6 0,-5 4-230,1 3 1,0 5 51,3-2 0,1 4 103,0-7 1,3-7 103,0-1 0,6-4 196,-2-4-79,3 1-107,1-14 0,0 3 244,0-5-261,0 1-3,0-1 0,0-3-517,0-1-228,0-4 0,-5 2 800,-3-5 1,-7-5-1,-3-1 1</inkml:trace>
  <inkml:trace contextRef="#ctx0" brushRef="#br2" timeOffset="131">19530 13305 15457,'-7'0'-768,"2"0"944,5 5 360,0-3-219,0 3-285,5-5 1,-2 0 482,4 0 1,-3-2 103,4-1 0,0 0-196,3-4 0,-3-1-107,-1-4 1,5 1-93,3 0 201,0-1 1,2-3-43,2 0 21,2-6 0,2 2-281,0-7 1,0 5-243,0-1 0,-4 1-14,0-2 1,-5 6-15,1 1 1,-4 4-221,-3 0-171,-3 6 418,0-4-297,-4 9 412,4-4-40,-5 5-23,0 0 0,4 1-278,0 3-60,0 2 1,0 5 136,-1 1 0,6-1-35,-1 1 0,-2 0-20,2 4 0,-2 0-76,2 3 0,2 3 169,-2-3 1,2 2-125,1 2 1,1-1 33,-1-3 0,0 2 227,1-2 1,-1-1-177,1 1 0,-1-5 149,0 1 1,5-2 139,-1-2 0,4-3-10,-4 0 0,4-6 447,-4 2 290,1-3-64,-5-1-252,-5 0 0,-2 0-12,-8 0 1,-3 0-126,-8 0 1,-3 0-85,-5 0 0,4 0-122,0 0 0,-1-1-156,-7-3 0,2 2-220,-6-6 1,-1 4 26,-6-3 1,-2 0-375,-6 0-707,-5-4 1236,4 10 1,0-8-17,6 6 0,2-3-4,-2 3 0,5 1 229,2-1 0,1 1 7,6 2 1,2 0 267,6 0 0,2 4 389,6 0-312,4 0 316,2 1 0,10-3-978,3 6-220,7-6 359,3 4 0,9-6 87,-1 0 1,6 0-46,-1 0 1,7 0-109,3 0 1,4-4 24,1 0 0,3-4-25,1 5 1,-6-1 314,-6 4 1,-8 0 112,-3 0 0,-3 0-100,-1 0-200,-5 0 9,-2 0 1,-4 0 0,-1 0 0,-3 0-95,-1 0-24,-4 0 4,2 0 1,-6 0 8,-3 0 0,-4-2-340,-7-1-76,2 1 409,-8-3 0,3 5-65,-5 0 1,-5-1-29,-2-3 1,-3 2-42,-1-6 1,-4 4-14,-1-3-275,6-1 523,0 2 1,13-1 43,-3 4 0,6 0 210,1-5 1,1 6-310,8-2 375,1 3 22,1 1 0,7-4-178,1 0 1,8 0 290,4 4 0,6-1-268,2-3 1,1 3-126,7-3 1,-2-1 92,1 1 1,2-1-84,-5 1 0,-4 2 395,-4-6-289,-5 6 1,1-5 173,-8 4-101,-1 1-177,-6-3 1,-2 5 218,-2 0-350,-2 0 202,-10 5 0,2-2 253,-5 4 1,3 1-275,-3 4 1,2-1-46,-2 0 1,-2-3-216,6 0 0,-4-1 298,4 5 1,-4-5 6,4 1 6,-1-6-79,5 9 0,3-10-107,1 3 1,3-3-146,-4-1-260,6 0 296,-3 0 0,6 0-29,3 0 1,7 0 57,8 0 1,5 0-65,7 0 1,0-5 154,11-3 0,-1 2-8,1-2 1,-4 2 10,-8-2 0,-7-1 182,-8 6-437,-7-1 339,-8 4 0,-22 10 1,-8 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1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1976 3792 8300,'-1'-12'-174,"-3"1"0,1 3 240,-4 1 61,4 4 0,-3-3 859,2 2-590,3 3 0,-6-4 131,3 5-213,3 0 1,-4-2 513,5-1-422,0 1-21,0-3 0,0 14-118,0 3 0,0 1-271,0-1 0,5-1 143,3 1 0,-1 3-168,5 0 0,-2 2 31,9-2 1,1-1-10,7 5 0,7-4 59,8 4 1,6-5-130,2 1 1,-4 2-30,-5-2 1,-4 2 145,1-2 0,-6-1-131,-2 5 1,-3-5 111,4 1 0,-5 1-34,5 0 0,-5 4 18,5-1 1,-6-2 43,2-2-42,-3 3 30,-1-6 1,-4 9-3,0-6 1,-5 1-44,1-1 1,-6-2 9,-2 2 1,0-2-204,0-1 0,2-5 67,-5 1-544,5-6 1,-4 5-143,3-4-1320,-3-1 2140,-5 3 0,0-5 0,0 0 0</inkml:trace>
  <inkml:trace contextRef="#ctx0" brushRef="#br0" timeOffset="1">2924 4500 8309,'-2'-15'-232,"-1"-1"0,1 1 72,-1 4 0,1 3 130,2 0 0,-1 5 1134,-3-5-732,3 6 1,-8-5-41,5 3 0,-1 3 62,1-3-322,3 3 1,-8 6 121,5 3 1,1 2-127,3 1 0,0 2 50,0 2 0,0 3-112,0 5 1,0-2-15,0-2 1,3 7 106,1-3 0,1 3-37,-1 1 0,-3 1 28,3 2 1,1 7-123,-1-3 1,0 8 115,-4 0 1,0 6-101,0 2 0,0-1-109,0-3 1,-1 0 24,-3-1 1,1-3 224,-4 0 0,3 4-99,-4 3 1,4 8 402,-3 4 0,3 2-471,0-29 1,0 0 0,3-1 0,-1-1 45,-6 29 0,5 2 53,2-29 1,-1 1 0,-1 0-1,1 1-40,0-2 1,0 0 0,0 4 0,0-1 34,2-3 0,0 1 0,-2 2 0,0 0 6,1 0 0,-2-1 1,-1 4-1,-1 0-44,2-2 1,-1 0 0,-1 4-1,0 1 29,-1-3 0,0 0 0,1-1 0,-1 1 8,0-2 1,0 0-1,1 0 1,-1 0-16,1 2 1,-1 0 0,-2 0 0,0 0 20,1 0 1,-1 0 0,0 0 0,1 1-213,1 0 0,0 2 1,-1 1-1,-1 2 220,1 1 1,-1 1 0,-1 0-1,-1-1-295,2-1 0,1-1 0,-1 1 0,1 0 194,0 0 0,2-1 1,1-1-1,2-2 23,0 1 0,0-2 0,1 0 1,1-1-218,0 1 1,0-2 0,0-1 0,1-1 181,0 0 0,2-1 1,0-2-1,1 0 95,4-1 0,0-1 0,4 29-18,4-8 0,0-2-72,-1-6 1,0 1 42,-3 0 0,-2 0-76,-2-1 0,-3 1 368,-5 0 1,0-5-379,0 1 1,-4-6-152,0-2 1,-3-1 322,3-6 1,0-1-374,4-3 1,0-5-43,0-3 0,1-3-183,3-5 1,6 2-726,5-5 1237,6 0 0,-9-9 0,5-2 0</inkml:trace>
  <inkml:trace contextRef="#ctx0" brushRef="#br0" timeOffset="2">2935 4511 8118,'-11'-6'0,"3"-3"-307,1 5 179,4 0 757,-2-1-414,10 4 0,1-4-213,6 5 1,0 0 112,4 0 1,1-4 1,6 0 0,5 1-26,3 3 1,3-2 13,4-2 1,3 3-56,4-3 1,1 3 52,0 1 0,-4 0-173,-1 0 1,3 0-59,5 0 1,4 0 70,8 0 0,3-1-114,-30-1 1,0 0 0,-1 1 0,-1 0 181,0-3 0,1 0 0,2 0 0,1 0 81,3-1 0,2-1 0,3 0 0,2 0-46,3 1 0,1-1 1,-3 0-1,0-1-297,0 0 1,1-1 0,4 0-1,2 0 285,3-2 1,1 1 0,1-2 0,1 1-450,-5 3 0,0-1 1,8-2-1,1 0 418,-19 3 1,-1 1-1,0 0 1,18-3-1,-2 0-63,-5-1 1,1 1-1,6 0 1,1 0 1,-2 0 0,0-1 0,1 1 1,-1 2-111,-9 1 1,-1 0-1,6 1 1,0 0 176,-3 1 0,-1 0 0,2-1 0,-1 0-18,-4 1 0,-1 1 0,2 0 0,-1 1 24,-4 0 0,0 0 0,-1-1 0,1 1-19,4 0 0,-1 0 1,-5 0-1,-2 0-8,-3 2 1,-1 0-1,2 0 1,1-1 9,-5-1 0,0 0 0,4 1 0,0 1 100,-1-2 1,-2 0 0,-2 1-1,-1 1-174,30 0 0,-8 0 700,-2 0 0,-5 0-749,4 0 0,-4 0 103,0 0 1,-3 0-164,-4 0 0,-7 3 712,-4 1 0,-3 4-625,-2-4 1,1 5 375,-8-2 1,-3 0-390,0 0 0,-2-3 289,1 4 1,-3-5-278,4 5 0,0-5 57,-1 0 1,6 0-61,-2 1 0,-1-3 90,1 3 1,-5-3-87,1-1 0,-3 0-227,0 0 0,-5 1 57,1 3 1,-5-1 267,0 4 0,-1 1 0,-2 3 0</inkml:trace>
  <inkml:trace contextRef="#ctx0" brushRef="#br0" timeOffset="3">8212 4237 8111,'-5'-11'277,"3"-1"0,-3 5-241,5-1 236,0 6-159,0-4 196,0 1 354,-5 4-457,-1-4 1,-4 10-21,2 3 1,-1 2-29,5 1 0,-3 1-173,3-1 1,0 6 8,4 2 1,-4 2 193,0 2 0,1 0-190,3 0 1,3 5 72,1 2 1,5 4-90,-1 4 0,2 3 36,1 5 1,1-1 77,-1 1 1,1 0 66,-1 0 1,0 3-111,1 0 1,-1 12 29,1-4 1,-7-24 0,1-1 46,6 22 1,-2 8-95,-3-5 0,-2-25 0,-1 1 34,-2-1 0,0 0 0,0 3 0,0 0 53,-2-1 1,0 1 0,0 2 0,0 0-49,0-2 1,0-1 0,0 3 0,0 1-35,0-2 1,0 0 0,0 4-1,0 0 23,0-2 0,0 0 1,0 3-1,0-1-212,0-1 0,0-1 0,-2-1 1,0 0 275,0 1 0,0 1 0,0-1 0,-1 1-53,1 3 0,0 0 0,1-2 0,0 1-36,-3 1 1,0 0-1,1-1 1,0 1 25,-1 2 1,0 0 0,-1-1-1,0 0-74,1 3 1,0 0 0,1 0-1,-1-1-203,-2-1 1,0 0 0,2 1-1,0 1 177,-4 2 0,0-1 0,2-1 0,0 1-12,0 0 0,0 1 0,0-2 1,-1-1-90,0-1 1,-1 0 0,2 2 0,0 1 132,-2-4 1,0 1 0,2 0 0,0 0-175,0-4 1,0 0-1,2-1 1,1 0 245,-1-1 0,0 0 1,2 2-1,1-1-55,-1-1 0,1 0 0,0-3 0,2 0 87,0 0 0,1-1 1,5 26-17,4 1 1,4-2-203,1-2 0,3-1-60,-4-3 0,4 2-190,-4-6 0,4-1 315,-4-6 0,-1 1-502,-6-5 1,1 0 82,-5-3 1,1-1 553,-1 0 1,-3-3-583,3-1 1,-3-6 628,-1-1 1,-4-1-1576,0-7 681,1-5 764</inkml:trace>
  <inkml:trace contextRef="#ctx0" brushRef="#br0" timeOffset="4">2547 9388 8217,'-18'0'0,"-1"1"-98,8 3 1,2-1 166,9 4 247,0 1 0,1 2-208,3-2 0,2-3-83,6-5 0,5 0 33,6 0 0,6 0-115,9 0 0,2 0 218,2 0 1,3-2-89,1-1 1,-2 1 49,2-2 0,5-1 110,-2 2 0,15-1-148,-30 4 0,0 0 1,4-1-1,0 1-243,0-2 0,1 0 1,0 1-1,0 0 238,1 0 1,0-1-1,7 0 1,0 1 7,2-1 1,1 0-1,4 1 1,1 0-437,0-3 0,1 0 0,5 2 1,2 0 347,-19 0 0,1-1 0,-1 1 1,-1-1-1,0 1 0,1-1 27,1 0 0,1-1 1,0 0-1,3 0 0,0 0 1,1 0-61,3 1 1,0-1 0,1 0-1,2-1 1,1-1 0,-1 0-262,0 0 1,0 0-1,-1-1 1,-1 0-1,-1 0 1,2 0 265,2-1 0,2 0 0,0 1 0,-2 1 0,1 0 0,-1 0-225,1 1 0,1 0 1,-1 0-1,2 0 1,-1 1-1,0 0 239,-4 0 0,0 0 0,-1 1 1,-1 0-1,0 1 0,-1 0 43,0 1 1,0 0 0,0 0 0,2 0 0,-1 1-1,0-1-141,-2 1 0,0 0 1,0 0-1,1 1 1,1-1-1,-1 1 185,-4 0 0,-2 0 1,1 0-1,-2 0 1,-1 0-1,0 0-18,19 2 0,0 2 1,-18-2-1,2 1 1,-1 0 51,-1 1 1,-1 0 0,0 0 0,20 1 0,-1 0 101,-3-2 1,-2-1-1,-1-1 1,0 0-159,2 2 0,0 0 0,-2-3 1,-2 0-6,-1 1 0,-1 0 1,-1-1-1,0-2-43,-4-1 0,-1 0 0,-1 1 0,-1 0 266,3-3 1,-1 0 0,-7 1-1,-2 0-257,-5-1 0,-1 0 1,21-6 167,-7 2 1,-12 3-788,-11 1 103,-11-2 1,-17 1 503,-10-3 0,-15-2 0,-6 4 0</inkml:trace>
  <inkml:trace contextRef="#ctx0" brushRef="#br0" timeOffset="5">2478 3723 8069,'0'-11'0,"0"-1"344,0 1 0,2 5 142,1 2-113,4 3-334,4 1 0,1 0 70,-1 0 16,0 0 0,6 1 2,2 3 1,3 2-60,0 5 0,1 0-175,0-4 1,-4 3-46,0-2 1,-4 1-299,4-2 1,-5 4-178,2-4 223,1-2 404,-4 5 0,4-3 0,-6 4 0</inkml:trace>
  <inkml:trace contextRef="#ctx0" brushRef="#br0" timeOffset="6">2821 3655 8094,'-13'-13'410,"-2"-2"0,7 6-9,1-3 1,0 7 29,4-2 0,-2 4-17,1-1-428,3 3 21,-10 6 1,9 5 197,-6 6 1,2 5-886,-2 2 0,-1 1 442,6 7 0,-6-1 238,1 4 0,-2 1 0,-2-1 0</inkml:trace>
  <inkml:trace contextRef="#ctx0" brushRef="#br0" timeOffset="7">1907 4340 8209,'-11'-11'84,"5"4"0,6 2 468,7 5 0,-1 0-294,2 0 0,0 4-518,3 0 0,1 3 235,-1-3 1,0 5 38,1-1 1,-1 1-375,1-2-1,3 3 139,0-2 0,0-2-407,-3 2 1,-1-6 54,1 2 574,-1-3 0,0-1 0,1 0 0</inkml:trace>
  <inkml:trace contextRef="#ctx0" brushRef="#br0" timeOffset="8">2204 4317 10947,'-5'12'1208,"-1"4"-740,-6 3 1,0 6-161,-4 2 0,0 6-683,-3 1 1,1 1 326,3 3 1,2-4-550,-2-4 1,6 2 596,2-5 0,-1-1 0,-4-3 0</inkml:trace>
  <inkml:trace contextRef="#ctx0" brushRef="#br0" timeOffset="9">3769 3643 8151,'-12'-18'68,"1"3"86,5 3 122,1 5 1,8 3-81,1 8 0,4 3 149,-4 4 0,5 7-88,-2 5 1,-1 5-112,2 6 1,-4 0 4,4 0 1,-6 2-674,2 2 1,1-3-103,-1 4 0,5-4 624,-2-1 0,3-5 0,2-1 0</inkml:trace>
  <inkml:trace contextRef="#ctx0" brushRef="#br0" timeOffset="10">4614 3712 8233,'-18'-12'0,"3"1"0,2 0-654,2-1 0,5 4 857,2 1 1,3 3 1,1-4 1,0 5 237,0-5 0,1 2-115,3-2 0,-2-2 51,6 2 0,-4-1-143,3 2 1,1-3 67,3 2 1,6 2-68,2-2 1,-2 6-3,3-2 0,-1 2-197,3 2 1,1 7 115,0 4 1,-4 2-296,0 6 1,-1 0 75,1 4 0,-3 0-212,-4 0 0,-2-1 97,-2 1 0,-3 0 24,-5 0 0,0 4 100,0-1 0,-9 1-32,-3-4 1,-3 0 72,0-1 0,-2 0 7,-2-3 1,3-3 168,5-4 0,0-1-48,4 1 0,2-5 10,5 1 1,1-6-86,3 2 1,3-2-17,9-2 1,1 0-109,6 0 1,0-4-218,0 0 0,5-4-696,2 5 1,3-1 998,1 4 0,1-5 0,-1-2 0</inkml:trace>
  <inkml:trace contextRef="#ctx0" brushRef="#br0" timeOffset="11">5722 3563 8189,'0'-11'26,"0"-1"171,0 1 1,0 3 159,0 1 0,5 0-81,3 0 1,2-3-79,1 2 0,1-2 47,-1-1 1,4 3-92,0 0 0,2 1 91,-2-5 1,-1 5-251,5-1 1,-5 5-31,1 0 0,2 1-122,-2 2 1,0 0 21,-3 0 0,-5 0 94,1 0 0,-6 5-12,2 3 1,-2 2 66,-2 2 1,-2 3-111,-2 0 0,-2 5 92,-5-1 0,-5-1-26,1 1 0,0-5 79,4 1 1,3-2 100,0-1 0,5-1 14,-5 0 1,5-3-126,0 0 1,1-5 59,2 5-33,0-5 0,2 3-17,1-2 1,8-3 22,4 3 0,4-3-124,-4-1 0,5 0 22,-1 0 1,7 4-69,0 0 0,1 0 66,-4-4 0,0 5 22,0 2 1,-4 0-48,0 0 0,-5 1 45,1 3 1,-4-2-9,-3 3 1,-3-4 6,-5 8 0,0 0-73,0-1 0,-10 6 68,-5-2 0,-11 1-3,-4-1 0,-3 3-72,-2-3 1,-1 2 62,1 2 1,0-4-555,8 0 1,6-5 46,5 1 537,9-2 0,-3-2 0,3 1 0</inkml:trace>
  <inkml:trace contextRef="#ctx0" brushRef="#br0" timeOffset="12">7378 3369 8355,'-6'-11'-710,"2"-1"0,-1 1 308,1-1 0,0 5 995,4-1 17,0 6 183,0-3-70,0 5 0,-4 1-297,0 3 1,-1 3 67,2 9 1,0-2-171,-5 5 0,5 1-139,-5 6 1,4 0 123,-3 4 1,4 0-239,-1 0 1,3 2 22,1-6 1,1 5-103,3-5 1,2-3-179,6-4 1,0-5 95,4 2 1,1-8-369,6 0 0,4-5 218,0 0 0,3-1-417,-3-2 0,-1-2 246,-3-1 1,-1 0-314,-3-5 0,-4 5 211,-7-5 1,-3 4 50,-5-3 0,0 3 462,0-4 0,-5 2 0,-3-2 0,-2-2 0,-2 2 0,1-2 0,0-1 0,4-1 0,2 5 0,5-1 508,0 6 0,0-2 87,0 8 0,1 3 269,3 8 1,-1-1-224,4 5 0,-4 2-169,1 5 1,-3-1-351,-1 1 0,4 2 80,0-1 1,3 1-973,-3-2 0,5-2 770,-1 3 0,2 2 0,1 0 0</inkml:trace>
  <inkml:trace contextRef="#ctx0" brushRef="#br0" timeOffset="13">2124 4991 8335,'-1'-15'134,"-3"-1"1,3 1 365,-3 4 1,3 3 375,1 1-237,0 4-254,0-2 1,4 8-126,-1 4 0,5 2 47,-4 10 0,5 5-15,-2 7 1,0-2-222,0 1 0,0 1-84,0 3 1,3-5-197,-2-2 0,1 1-638,-1-2 0,2 0 463,-3-7 1,0 1-830,0-5 1,-4 1 1212,1-5 0,2 0 0,0 1 0</inkml:trace>
  <inkml:trace contextRef="#ctx0" brushRef="#br0" timeOffset="14">2079 5996 8319,'0'-11'0,"0"-1"54,0 1 0,0 3 241,0 0 518,5 1-476,1-5 0,2 2-66,-1 3 1,1-3 22,3 2 1,1 3 14,-1 1 0,6-1-187,2 1 0,2 0 136,2 4 0,4 0-317,-1 0 0,1 5 94,-4 3 1,-4 3-161,0 5 0,-10 0 59,-2 3 0,-4 7-93,-3-4 1,-3 5-47,-4 0 0,-2-2 149,-10 6 1,-5-2 23,-7 1 0,-2-1 10,-1-2 1,1-3 25,3 3 1,-1-7-11,8-1 0,3-5 294,9 1-185,4-2 0,9-3 153,9-2 1,7 1-143,8-6 0,2 1-60,3-4 1,6 0 44,-3 0 1,1-1-4,-4-3 1,1-1-163,-6-3 1,0 0 141,-7 4 0,1 0-1731,-5 4 1655,0 0 0,-8 5 0,-2 1 0</inkml:trace>
  <inkml:trace contextRef="#ctx0" brushRef="#br0" timeOffset="15">2021 7149 8311,'-11'-6'-1078,"0"1"857,4 5-196,2 0 1702,5 0 352,0-5-722,0 4-289,5-9 1,2 7-229,4-5 1,2 5-44,2-5 0,-2 5-264,2 0 0,3-2 95,1 1 1,2 0-275,2 4 1,0 0-3,0 0 0,-2 5-7,-2 3 0,-2 6-80,-6 1 0,-1 1-98,-2 0 1,1 1-74,-5 6 0,0-1 106,-4-3 0,-5 2 155,-3-2 1,-2-1-8,-2 1 0,0-1 216,-4 1 0,0 1-60,-3-5 1,-3 5 79,3-5 0,3-4 375,1-3 381,2-1-332,1 0-354,6-2 0,2-5-120,8 0 0,2 0 78,6 0 1,3 0-185,0 0 0,2 0 60,-2 0 1,-1-1-116,5-3 1,-1 2 76,1-1 1,2 1-24,-2 2 1,-2 4-177,-2 0 0,2 5 135,-2-1 1,0 3-128,-3 4 1,-5 2 93,1 2 0,-6 4-124,2-1 0,-3 2 19,-1 7 0,-1-2-93,-3 2 1,-2 2 199,-5-3 1,-6 3-3,-2 1 1,-4 1 221,-3-1 0,-4-5-79,-4-2 1,-4-5 16,0-2 0,0-8-109,4-4 0,4-6-620,4 2 0,3-3 87,4-1 571,2 0 0,6-5 0,0-1 0</inkml:trace>
  <inkml:trace contextRef="#ctx0" brushRef="#br0" timeOffset="16">2113 8623 8468,'-1'-18'-596,"-3"3"1,3 6 220,-3 1 298,2 6 1081,2-3-49,0 0-323,-5 3 0,3-3 298,-6 5-404,6 0 1,-7 1-22,5 3 1,-1 4-237,1 7 0,3 3-59,-3 5 0,-1 1 92,1 3 1,-3 2-316,3 5 1,-4 0-56,4 0 1,0 1-52,4-1 0,0-4-77,0 1 0,0-10-219,0 2 0,0-7-198,0-1 0,6-8 287,1-3 0,8-3-385,4-1 0,3-5 256,1-2 0,0-3-105,0-2 1,-1 1 11,1-1 0,-4 1 548,0 0 0,-9 3 0,2 0 0,-8 6 0,1-3 0,-5 0 0,0 2-258,0-5 446,0 6 588,0-8-243,0 9 0,0-3 342,0 8 1,0 2 67,0 5 0,0 7-374,0 5 0,0 1-585,0 6 0,1 1 52,3 3 0,-3-3-742,3-1 1,2-1 458,2 2 0,-2 0-1145,2-4 1392,-1-5 0,10-6 0,1-4 0</inkml:trace>
  <inkml:trace contextRef="#ctx0" brushRef="#br0" timeOffset="17">3461 4603 8129,'0'-7'-301,"0"2"1,0 6 517,0 3 1,0 3 344,0 4 1,0 4-116,0 0 1,1 6-70,3-2 0,-3 4-139,3 3 1,-3-2-189,-1 3 1,4 1 23,0-1 1,1 3-173,-2-3 1,-1-1-168,2-3 1,1 0 190,-2 0 1,5-2-176,-4-1 1,3-4-143,-3-5-1092,5 1 1482,-3-1 0,1 1 0,-2-1 0</inkml:trace>
  <inkml:trace contextRef="#ctx0" brushRef="#br0" timeOffset="18">3883 4717 8184,'0'-12'0,"-4"5"-151,0-1 1,-1 6 119,2-2 1,1 4 678,-1 4 0,-4 3-196,0 8 1,-5 5-91,-3 6 1,1 1-247,-5 7 0,0 2 74,-4 5 0,0 8-262,0-4 0,1 4 107,-1-4 1,0-4-246,0-3 1,0-4 90,0-3 1,6-3-21,1-6 1,4-3-217,0 1 0,6-10-792,2 1-636,-2-7 1783,4 1 0,-3-5 0</inkml:trace>
  <inkml:trace contextRef="#ctx0" brushRef="#br0" timeOffset="19">3883 4911 8243,'0'-11'18,"0"-1"-30,-5 6 1,4 2 361,-3 8 0,3 2-86,1 6 0,0 5-44,0 6 0,-2 5-94,-1 6 1,1 1 146,-1-1 1,0 1-86,-1 3 1,3-3-330,-3-1 1,3 0-3,1-3 0,0-5-11,0-3 1,0-1-460,0-7 1,1-1-96,3-6-717,-3 2 1425,4-9 0,0-1 0,2-6 0</inkml:trace>
  <inkml:trace contextRef="#ctx0" brushRef="#br0" timeOffset="20">4123 5014 8273,'-17'-12'50,"9"1"718,-4-1-450,8 6 0,-2 1 231,2 5 1,2 1-80,-6 3 0,0 4-94,-3 7 1,0 3-85,-1 5-1,1 5-218,-1 2 1,1-1-42,-1 2 0,2-1-160,3 4 1,2-3-17,5-1 1,0-1 139,0 2 0,6-3-616,5-5 0,2-2 291,6-2 1,0-4 13,4-7 1,4-3 44,-1-5 0,6-5 258,-2-3 1,0-7 17,0-4 1,-6-1 133,-1 1 1,-1-3 51,-7 3 1,-5 2-141,-6-3 1,-3 7 6,-1-3 1,-11 5-9,-8 3 0,-11-1-529,-11 6 0,-3 4 217,-9 6 0,9 5 138,-2 3 1,13 3-1,0 5 1</inkml:trace>
  <inkml:trace contextRef="#ctx0" brushRef="#br0" timeOffset="21">4831 4603 8151,'-4'-22'-161,"0"3"-183,2 4 0,1 2 426,1 2 1,0 3 724,0 0 267,0 6-672,0-3 1,0 6 106,0 3 0,0 7-197,0 8 0,0 4-194,0 4 1,0 2 91,0 5 1,1-1-322,3-2 0,-3 0 156,3-4 1,1 0-162,-1-4 0,3-4-212,-3 0 0,4-5-1085,-5 1-837,6-2 2250,-2-2 0,4-5 0,1-1 0</inkml:trace>
  <inkml:trace contextRef="#ctx0" brushRef="#br0" timeOffset="22">5219 4660 8149,'-5'-12'0,"3"1"520,-6-1-350,6 6 0,-4 2 196,6 8 1,-1 2-89,-3 6 1,-2 4-14,-5 3 0,-6 8-92,-2 4 0,-8 3-103,-3 4 1,1 2-233,-2 6 0,6 4 105,-2-1 1,8-1-626,4-6 0,4-6 370,3-6 1,3-8-1102,5 1 548,0-8-1,0 1 866,0-9 0,5-2 0,1-5 0</inkml:trace>
  <inkml:trace contextRef="#ctx0" brushRef="#br0" timeOffset="23">5219 4911 8255,'-5'-8'0,"-2"1"403,2 4 1,-1 3 8,6 8 0,0 3-352,0 4 1,0 3 63,0 5 0,0 2-40,0 6 0,-1-4 7,-3 7 0,3-2 74,-3 2 1,3-1-474,1-3 1,0 2 207,0-5 1,1-5-603,3-2 0,-3-7 138,3 3 0,-1-7-625,1-2 1189,-3-4 0,9 2 0,-4-5 0</inkml:trace>
  <inkml:trace contextRef="#ctx0" brushRef="#br0" timeOffset="24">5459 4934 8423,'-11'-12'-2,"-1"6"790,1 2-550,5 3 0,-1 6 462,3 3 1,-1 7-237,-2 4 0,-2 6-258,5 2 0,-5 5-64,2-2 1,1 3 51,3 1 0,1 1-211,2-1 0,0-4 129,0 1 1,5-6-619,3 2 1,3-6 300,5-5 1,3-2-218,7-11 1,1 1 136,7-4 1,-3-6-33,3-6 1,4-3 310,-4-4 1,-2-2-97,-5 2 1,-4-3 188,-4-1 0,-4 0-16,-8 0 0,-1 2 114,-6 2 0,-8-1-145,-7 4 0,-11 2-255,-16 7 0,-2 3-77,-13 8 0,4 3-2223,-4 9 2515,-1 6 0,5 9 0,23-12 0,-1 0 0,-1 1 0,1 1 0</inkml:trace>
  <inkml:trace contextRef="#ctx0" brushRef="#br0" timeOffset="25">3712 7275 8322,'-18'-11'968,"2"-1"1,12 6-1579,8 2 0,2 4 111,9 4 0,-2-2 73,-2 6 0,1-5 230,-1 0 1,-5 0 129,-2 1 1,3-3-77,0 3 0,3-3 250,2-1 0,0 0-239,4 0 1,0-4-166,3 0 296,3 1 0,-4-7 0,4-3 0</inkml:trace>
  <inkml:trace contextRef="#ctx0" brushRef="#br0" timeOffset="26">4351 7275 8312,'0'-6'2091,"0"1"-2597,5 5 1,-2 0 284,5 0 0,-1 0-1091,5 0 1312,-1 0 0,6 5 0,0 1 0</inkml:trace>
  <inkml:trace contextRef="#ctx0" brushRef="#br0" timeOffset="27">4945 7241 8640,'2'-8'1711,"1"1"-1459,-1 4 1,4-2-555,-2 5 242,-3 0-1494,4 0 1554,-5 0 0,-5 0 0,-1 0 0</inkml:trace>
  <inkml:trace contextRef="#ctx0" brushRef="#br0" timeOffset="28">5688 6750 8229,'-12'-12'0,"5"2"63,-1 3 227,5-4 702,-2 10-205,5-4-546,0 5 1,0 6 23,0 6 0,4 4-318,0 7 0,5 1 5,-2 3 1,0 1-9,0 2 0,0 2-645,0-5 0,2 3 397,-5-3 0,4-2-542,-5-6 1,3 1 845,-3-4 0,4-1 0,4-4 0</inkml:trace>
  <inkml:trace contextRef="#ctx0" brushRef="#br0" timeOffset="29">6144 6704 8237,'-10'-6'1263,"8"1"-791,-8 5 0,8 9-378,-1 2 1,-4 8 99,-4 0 0,-1 4-160,1 3 1,-6 9-35,-2 7 0,-2 6-89,-2 1 1,0 5-240,0-5 1,2 1-20,2-5 0,2 1-18,6 0 1,-3-2 117,2-2 1,-2-4-140,7-8 0,0-3 78,0-8 0,4-2-610,-1-6 918,3-5 0,6 0 0,2-6 0</inkml:trace>
  <inkml:trace contextRef="#ctx0" brushRef="#br0" timeOffset="30">6007 7218 8283,'0'11'97,"0"1"1,4 4 412,0 3 1,0 4-203,-4 4 0,0 2-111,0 5 0,4-3-251,-1-1 1,2 1 119,-1 3 1,-2-1-201,1-3 1,-1-3 84,-2-8 0,1 3-744,3-3 1,-3-7-394,3 0 144,-3-3 1042,-1-3 0,5-6 0,1-6 0</inkml:trace>
  <inkml:trace contextRef="#ctx0" brushRef="#br0" timeOffset="31">6316 7309 8113,'-5'-11'1002,"2"5"-175,-4 2-700,4-3 1,-2 7 128,5 0 0,-4 7-30,0 8 0,-3 3-51,3 5 0,-5 1-97,1 2 1,2 2-145,-2 3 0,6 2 93,-2-3 0,3-1-283,1 2 1,1-8 165,3 3 0,2-9-205,6 2 1,-5-5 37,1-3 0,-1-4-13,5-4 1,-1-3 319,1-3 1,3-4-157,0-4 1,0-2 169,-3-2 1,-5 2-84,1-2 1,-5 1 85,0-1 0,-3 6-36,-3-3 1,-5 5 5,-7-1 0,-4 4-136,-8 8 1,-6 4-203,-5 7 1,-4 7-921,4 4 1087,0 1 0,4-4 0,-1 0 0</inkml:trace>
  <inkml:trace contextRef="#ctx0" brushRef="#br0" timeOffset="32">6715 7458 8242,'-11'-12'-719,"0"1"187,4 5 998,-3-5 0,8 10-91,-6-3-352,5 3-670,-2 1 442,16 0 0,-4 0-271,8 0 476,-2 0 0,4 0 0,0 0 0</inkml:trace>
  <inkml:trace contextRef="#ctx0" brushRef="#br0" timeOffset="33">7012 7446 8386,'7'-11'-10,"2"0"205,-6-1 0,5 5-338,-4-1 188,5 5-545,-8-2 0,5 5 11,-2 0-189,-3 0 678,10 0 0,-5 0 0,5 0 0</inkml:trace>
  <inkml:trace contextRef="#ctx0" brushRef="#br0" timeOffset="34">7698 7435 8644,'-5'6'60,"-2"4"-511,-4-2 1,3 1 450,1-1 0,-6 2 0,-5-4 0</inkml:trace>
  <inkml:trace contextRef="#ctx0" brushRef="#br0" timeOffset="35">6236 5094 8250,'-7'-5'0,"-1"2"-112,4-5 0,0 5 116,4-5 796,0 6-116,0-9-1684,0 10 600,0-4 400,5 5 0,1 5 0,6 1 0</inkml:trace>
  <inkml:trace contextRef="#ctx0" brushRef="#br0" timeOffset="36">6293 5642 8051,'-9'0'0,"-2"0"0,6 1 191,-7 3 0,8 2-158,0 6 1,3-1-173,1 1 0,0-1-434,0 0 0,0-3-17,0 0 590,0-1 0,0 5 0,0-1 0</inkml:trace>
  <inkml:trace contextRef="#ctx0" brushRef="#br0" timeOffset="37">6304 6156 8009,'-11'0'451,"3"0"727,1 0-1106,4 0-1729,-2 0 1657,15 0 0,-2 5 0,8 1 0</inkml:trace>
  <inkml:trace contextRef="#ctx0" brushRef="#br0" timeOffset="38">6076 8132 8292,'-6'0'0,"2"0"-869,8 0 0,2 1 869,5 3 0,1-3 0,-1 3 0,1 2 0,-1-5 0,0 4 0</inkml:trace>
  <inkml:trace contextRef="#ctx0" brushRef="#br0" timeOffset="39">6213 8554 8072,'-10'8'-818,"2"-1"633,3 1 0,5 0 78,0-1 1,0-3-323,0 4 222,5-6 207,-4 8 0,10-8 0,-5 3 0</inkml:trace>
  <inkml:trace contextRef="#ctx0" brushRef="#br0" timeOffset="40">6247 8874 8207,'0'8'-392,"0"-1"1,0-3 739,0 4 1,0-5-502,0 5 0,1-5 153,3 0 0,-2-1 0,3-2 0</inkml:trace>
  <inkml:trace contextRef="#ctx0" brushRef="#br0" timeOffset="41">9141 4051 7101,'4'-8'-168,"0"1"0,1 3 362,-1-4 0,-3 5 534,3-5 115,2 5-297,-5-7 353,4 9-254,-5-4-184,0 5-204,-5 0 0,4 5-71,-3 3 1,3 7 12,1 4 0,0 3 15,0 0 1,0 6-197,0 3 1,4 2 101,0 1 0,3 4 52,-3 0 0,0 4-33,-4-4 0,0 4-253,0-4 1,0-4 1,0-3 0,0-6-238,0 2 1,0-3 177,0-1 1,0-4 94,0 0 1,0-5 30,0 1 0,0-6 26,0-2 1,-1-3 259,-3 4-253,2-6 446,-8 3-329,9-5 1,-4-1-2,5-3 0,0 2-25,0-6-31,0 6 1,1-7-122,3 5 1,2 0 83,6 4 0,3-1-148,0-3 1,6 3 80,-2-3 0,2 3-61,2 1 1,0 0 31,0 0 0,3 0-96,1 0 1,5-1 75,-2-3 0,3 1-118,1-4 0,1 4 110,-1-1 0,-5-1 22,-2 1 0,-4 1-73,-4 3 0,-3-4 46,-4 0 0,-5 0-552,1 4 102,-6 0-117,-7 0 1,-7 4-37,-11 0 722,0 0 0,-5 1 0,-1 1 0</inkml:trace>
  <inkml:trace contextRef="#ctx0" brushRef="#br0" timeOffset="42">9164 4417 8118,'0'-17'-81,"0"4"67,0-2 0,1 8 646,3 3 0,-1-1-172,4 1 1,-2-4-155,7 4 1,-3-1-69,6 2 0,1 1-81,0-2 0,4-1 107,-1 2 0,6-1-279,2 4 0,0-4-70,-5 0 1,2-3-60,3 3 1,-3-1-586,3 1 1,-4 3 386,-4-3 1,-3 2-723,-4 2 545,-1-5 519,-5 4 0,-6-9 0,-6 4 0</inkml:trace>
  <inkml:trace contextRef="#ctx0" brushRef="#br0" timeOffset="43">9130 4051 8279,'0'-11'0,"0"-1"323,0 1 1,1 1-38,3 2 1,2-1-121,6 5 0,0-3 140,3 3 1,3-5 136,5 1 1,4 2-181,-1-2 0,5 6 7,-5-2 1,2-1-315,-1 1 1,-3 0 109,3 4 1,-3 0-744,-1 0 1,0 0 134,-1 0 0,-4 0 542,-3 0 0,-7 11 0,-3 1 0</inkml:trace>
  <inkml:trace contextRef="#ctx0" brushRef="#br0" timeOffset="44">9975 3868 8252,'-5'-11'-73,"3"3"170,-1 1 1,-2-1 76,1-3 1,0 3 392,4 0 213,0 1-276,0-5 253,0 6-521,0 1 1,0 6 0,0 3 0,0 7 19,0 9 0,0 6-32,0 5 1,0 3-51,0 4 1,0-3 108,0 4 1,0 1-306,0 2 1,4 2 63,0 2 0,3 5-306,-3 2 1,4-1 61,-5 2 0,5-10-36,-4 2 0,0-3 6,-4 2 0,3-6 155,1-1 0,1-7 58,-1 4 0,-3-2-43,3-7 0,1 0 238,-1-7 1,0 1-138,-4-5 1,0 0 137,0-3 0,0-1 63,0 1 0,0-5 127,0 1 17,0-6-227,0 3 384,0-5-463,0-5 0,1 3 14,3-6 1,-1 4-131,4-3 1,5 3 68,3-4 0,1 5-140,0-5 0,0 5-137,3 0 61,3 1 187,-5 2 0,1-3-180,-3-1 0,-1 0 90,2 4 0,-8 0-150,4 0 0,-3 0 105,2 0 1,-3 0-55,-1 0-532,-4 0 0,2-1-2441,-5-3 3160,0 3 0,-5-15 0,-1 4 0</inkml:trace>
  <inkml:trace contextRef="#ctx0" brushRef="#br0" timeOffset="45">9941 3880 8248,'0'-12'0,"0"1"-139,0 0 1,5 0 211,2 4 1,3-2 280,2 5 0,3-5-59,0 2 1,7 0-351,1 0 0,0 0 132,3 0 1,-2-2-505,-1 5 0,-1-4 96,-3 5 0,1-1 331,-5 4 0,1 0 0,-5 0 0</inkml:trace>
  <inkml:trace contextRef="#ctx0" brushRef="#br0" timeOffset="46">10443 3983 8237,'-11'-17'71,"-1"4"0,6 1 601,2 4-91,3 6 684,6-4-773,1 6 1,7 6 21,2 1 1,-1 8-299,5 4 0,0 4 34,4 4 1,4 2-106,-1 5 0,5 2 59,-5 2 1,1-1-225,-4 5 1,0-6 247,0 2 1,-4-2-181,0-2 0,-5-5-15,1-2 1,-2 0-44,-2-4 0,0 2-34,1-6 1,-2 1 98,-2-1 1,2-2-454,-3-6 0,2 5 189,-1-1 0,1-4-216,-5-3 0,1-4-249,-2 3-572,-1-4 82,3 2-238,-5-5 522,0 0 0,-5-1 39,-3-3 841,-2-3 0,-2-4 0,1 0 0</inkml:trace>
  <inkml:trace contextRef="#ctx0" brushRef="#br0" timeOffset="47">10877 4005 8203,'0'-25'-150,"0"2"1,0 8 99,0 0 1,0 6 1048,0 1-195,0 1 255,0-5-227,0 6-597,0 1 1,-1 7-99,-3 6 1,1 6 124,-4 13 0,0 2-50,0 5 1,-7 2 34,3 2 0,-10 2-378,-2 6 1,-1 3 181,-6 1 0,-1-1-185,-3-3 0,4-5 12,-1-3 1,6-8-2,-2-3 1,4-7-363,4-1 1,3-6 233,4-2 0,5-1-633,-1-6 1,4 4-86,-3-4 969,4-1 0,-2-3 0,5 0 0</inkml:trace>
  <inkml:trace contextRef="#ctx0" brushRef="#br0" timeOffset="48">11368 4051 8295,'-6'-6'-389,"-4"1"1247,8 5-471,-3 0 1,5 5-172,0 2 0,0 5-34,0 3 1,0 4 54,0 8 1,0-1-282,0 9 0,2-4 85,1 7 0,0-2-120,5-2 0,-5-5 52,5-2 0,-4-4-376,3-4 1,-3 1-473,4-5 234,-6 1 1,5-6-443,-3-3 1083,-3-2 0,-1-5 0,-7 0 0</inkml:trace>
  <inkml:trace contextRef="#ctx0" brushRef="#br0" timeOffset="49">11151 4325 8270,'5'-7'-203,"3"-1"0,-1 4 267,5-3 0,-2 4 477,9-1 0,-4 2-196,4-2 0,0 3-86,4-3 1,0 2-261,0 2 0,1-3 82,3-1 0,-2-4-342,5 4 0,-3-4 175,4 0 1,-6 2-661,2-2 0,-3 2 746,-1-2 0,-1-7 0,1 2 0</inkml:trace>
  <inkml:trace contextRef="#ctx0" brushRef="#br0" timeOffset="50">11711 3903 8086,'-1'-18'119,"-3"3"259,2 7 140,2 3 0,3 5-93,5 0 0,-5 1-176,5 3 1,0 4-12,3 7 1,2-1 61,2 5 0,-2-1-65,2 1 0,3 2-330,1-2 1,2 2-158,2-2 0,0 1-206,0-5 1,1-1-466,3-6 1,-5 1 452,1-6 0,0 1 470,-4-4 0,3 0 0,1 0 0</inkml:trace>
  <inkml:trace contextRef="#ctx0" brushRef="#br0" timeOffset="51">12328 3891 8135,'-6'-11'841,"4"-1"-221,-6 1-568,6 5 0,-5 1 155,4 5 1,-4 2-213,-4 6 1,-4 1 97,-1 10 0,-4 0-57,1 3 1,-3 1-135,0 0 1,4 0-275,3 0 0,3 0-451,5 0 0,-2-2 409,5-2 1,-1-2 413,1-6 0,-2 6 0,-6 0 0</inkml:trace>
  <inkml:trace contextRef="#ctx0" brushRef="#br0" timeOffset="52">12042 4177 8135,'-8'0'-742,"1"0"2172,4 0-922,-2 0 0,5 1 6,0 3 0,0-2-115,0 6 1,0 1-23,0 6 1,1 2-281,3 2 1,3 2 85,4-2 0,-1 3-218,-2 1 0,2-1 140,-2 1 0,-2 0-293,1 0 0,-3-1 100,4-3 0,-6-2-328,2-1 0,-2-8-248,-2 4 264,0-3 1,-2 1-1631,-2-2 1035,3-3 995,-4-5 0,5 0 0,0 0 0</inkml:trace>
  <inkml:trace contextRef="#ctx0" brushRef="#br0" timeOffset="53">12453 3777 8299,'0'-23'1186,"0"2"-890,0 2 0,3 2-945,4 6 0,5 0 118,7 4 1,-1-3 1197,-3 2 0,-1 2-186,5-2 0,0 4-43,4-3 1,-4 4-218,0-1 1,-4 3-128,4 1 0,-5 0 136,1 0 0,-2 0 8,-2 0 462,-4 0-446,3 0 1,-9 5 60,3 3 1,-3 2-185,-1 1 0,0 7 18,0 5 0,0 6-6,0 9 1,0 3 25,0 5 0,0 3-1449,0 0 1445,0 6-74,0-13 0,-1 16-416,-3-4 0,3 4 325,-3-1 0,3-2-418,1-6 0,0 1 248,0-9 1,5-5 187,2-2 0,4-7-51,0 0 1,-3-3 584,-1-1 0,1-4-609,3 0 1,-1-5 320,-2 1 0,1-3-267,-5 0 1,3-1 183,-3 1 1,1-1-202,-1 1 1,-3-5-12,3 1-39,-3-1 138,-1 5 0,0-5-78,0 1 0,-5-5 17,-2 0 0,-4-1-3,0-2 0,-2 0 123,-2 0 0,-3 0-211,-4 0 0,-3 4-251,-1-1 0,-3 1-372,-6-4 1,2 0 706,3 0 0,2 0 0,5 0 0</inkml:trace>
  <inkml:trace contextRef="#ctx0" brushRef="#br0" timeOffset="54">13344 4222 8250,'-5'-6'-219,"4"1"728,-4 5 261,5-5-70,0 4-537,0-4 1,1 5 43,3 0 1,-2 0 3,6 0 1,3 0-36,4 0 0,6 0 22,-2 0 1,4-2-137,3-2 1,-2 3 64,3-3 1,1 3-190,-1 1 1,1-1 69,-2-3 1,-2 3-256,3-3 1,-7 1 107,-1 0 0,-5 1-173,1-1 1,-6-3-613,-1 3-664,-6-1 1588,4 4 0,-6-5 0,0-2 0</inkml:trace>
  <inkml:trace contextRef="#ctx0" brushRef="#br0" timeOffset="55">13390 4439 8352,'5'7'415,"1"-2"375,6-5 0,0 0-256,3 0 1,7 0-76,5 0 0,4 0-157,0 0 1,3-1-288,4-3 0,-6 2 104,2-1 1,-7-2-911,-1 1 1,-5 0 216,-2 4 574,-5 0 0,2 0 0,-4 0 0</inkml:trace>
  <inkml:trace contextRef="#ctx0" brushRef="#br0" timeOffset="56">14532 3640 8305,'0'-11'-665,"0"-1"466,0 1 0,0 3 536,0 0 1,0 5 91,0-5 0,0 4 715,0-3-225,0 4-321,0-2-329,0 5 1,0 5 3,0 3 0,-2 7-84,-1 4 0,1 3 100,-1 0 1,1 6-360,2 3 1,0 0 37,0 0 1,2-2 35,1-2 0,-1-3-554,1 2 1,3-1 264,-3-3 0,5 0-768,-4-3 1,3 1 474,-3-4 1,0-1-948,-4-4 1525,0 1 0,0-1 0,0 1 0</inkml:trace>
  <inkml:trace contextRef="#ctx0" brushRef="#br0" timeOffset="57">14155 4257 8113,'11'-5'313,"1"0"-261,-1-3 0,6 3 249,2 5 1,6 0-42,2 0 0,6 0 209,1 0 0,7-4-69,8 0 1,3 0-261,5 4 0,-5 0-22,-2 0 1,-3 0 98,-2 0 0,5 0-342,-1 0 0,2-3 101,-1-1 1,-7 0-394,2 4 1,-8 0 221,-3 0 0,-4 0-730,-8 0 1,-4 0 924,-3 0 0,-3 0 0,-4 0 0</inkml:trace>
  <inkml:trace contextRef="#ctx0" brushRef="#br0" timeOffset="58">14315 4508 8078,'-5'-6'-1021,"3"0"1,-3 12 981,5 1 0,0 3 501,0 2 1,0 4-183,0 3 0,0 3 415,0 1 1,0 1-274,0 2 0,0 4-284,0 4 0,0 0-72,0 0 0,0-3-124,0-1 1,2 0-227,1 0 0,0-3 187,5-8 0,-5 1-108,5-5 1,-5 0-228,0-3-489,4-1 337,-6-4-125,4-2 709,-5-5 0,0 0 0,0 0 0</inkml:trace>
  <inkml:trace contextRef="#ctx0" brushRef="#br0" timeOffset="59">14760 4542 8080,'0'-11'0,"-5"-1"-117,-3 1 54,3 5 0,-1-3 381,2 5 1,2 0-7,-6 4 0,0 5-8,-3 3 0,-2 6-69,-2 1 0,1 9-166,-5-1 0,5 7 101,-1 1 0,2 6-147,2 1 1,5 5-26,2-1 1,2-7-230,2-1 0,2-3-250,2-1 1,6-2 197,5-5 0,1-5 59,0-3 0,0-3 104,3-5 0,1 2 144,-4-5 1,3 0-73,-4-4 0,4-5 111,-4-3 1,4 0 0,-4-3 1,1 2 100,-5-6 1,-3 1 77,-1-1 1,-4 1-60,1-5 1,-13 3-66,-6-3-58,-6 5 0,-7-2 1,-2 6-296,-8 2 0,-4 3 98,-8 5 1,-2 9-2753,-5 2 2888,10 8 0,-2-1 0,10 8 0,2 4 0,4 6 0</inkml:trace>
  <inkml:trace contextRef="#ctx0" brushRef="#br0" timeOffset="60">15959 3743 8338,'0'-8'0,"0"0"92,0 6 118,0-3 1,-1 5 203,-3 0 1,-2 0-92,-5 0 0,-1 0 7,1 0 0,-2 1-54,-2 3 1,1 6-1,-5 5 1,4 11-15,-5 0 1,7 10 15,-3 2 0,1 8-145,4-4 0,-6 10-95,10-3 0,-5 2-63,8 2 1,1 0 40,3 4 0,0-4-92,0-4 0,0-2 57,0-1 1,5-6-75,2-2 0,7-2 9,1-2 0,6 0 146,-2 1 1,1-6 5,-1-3 0,6-1-30,-2-3 0,3-3 18,-3 1 0,-2-8-18,-2 0 1,1-2 216,-4-6 0,-5-1-528,-3-3-421,-6 0-712,8 0-977,-13 0 2383,-4 0 0,-11-5 0,-4-1 0</inkml:trace>
  <inkml:trace contextRef="#ctx0" brushRef="#br0" timeOffset="61">16336 4074 8196,'-1'-6'-868,"-3"2"435,3-3 1275,-4 6 8,5-9-122,0 9-497,5-4 1,0 10-19,3 2 0,0 4-18,-4 0 1,5 5 15,-1 3 0,-2 3-229,2 1 0,-4 1 159,3 3 0,-3-3-222,4 2 1,-5 2-67,5-1 1,-4 0-67,3-5 1,-4 0-168,1-3 1,-2-2 169,2-6 1,-3 0-103,3 1 1,1-5-188,-1 1-406,5-5 905,-8 7 0,9-9 0,-3 4 0</inkml:trace>
  <inkml:trace contextRef="#ctx0" brushRef="#br0" timeOffset="62">16770 4120 8179,'0'-12'388,"0"1"0,2 1 153,1 2-369,-1 3 156,3 5 1,-5 5 0,0 3 0,0 7-265,0 4 0,1 2 135,3 2 1,-3 5-270,3 3 1,-2 0 104,2 0 0,-1 1-331,4-6 0,-4 0 147,1-7 0,-2 1-449,2-5-312,-3 0-421,4-3 141,-5-6 1190,0-1 0,-5-5 0,-1 0 0</inkml:trace>
  <inkml:trace contextRef="#ctx0" brushRef="#br0" timeOffset="63">16645 4348 7600,'1'-6'461,"3"2"0,2 3-80,5 1 0,2 0-197,2 0 0,-1 0-21,5 0 1,-3 0-161,3 0 1,3 0-186,5 0 0,1-2 124,-1-1 0,-3 0-635,2-5 0,-3 5 132,-4-5 561,3 0 0,-9-3 0,3-1 0</inkml:trace>
  <inkml:trace contextRef="#ctx0" brushRef="#br0" timeOffset="64">17181 4063 8045,'0'-18'1104,"0"1"-264,0 11-421,0-4 0,0 10-188,0 0 0,0 6-17,0 9 0,0 3-36,0 5 1,0 0-157,0 0 1,0 8-55,0 4 1,0 1 185,0-1 0,2-1-513,1 0 1,-1-3 181,2-1 0,-3-8-283,-1 1 1,4-8-96,-1 0-750,1-2 602,-4-7 703,5-1 0,-3-5 0,3 0 0</inkml:trace>
  <inkml:trace contextRef="#ctx0" brushRef="#br0" timeOffset="65">17307 3948 7990,'0'-16'355,"3"4"53,4 1 1,5 1 93,7 6 1,2 0-144,-2 4 0,-2 7 27,-2 4 1,3 5-100,1 7 1,1 5 82,-1 3 1,1 3-197,-4 4 0,-1 3-178,-4 4 1,-1 1 0,-2 0 1,-2-2-233,-2-2 0,-3-4-419,3-8 0,-4 2 362,-4-5 0,-2-1-218,-5-3 0,-2-5 153,-2-3 1,-4-2-600,-8-2 1,-2 0 955,-5-4 0,-6 3 0,0-3 0</inkml:trace>
  <inkml:trace contextRef="#ctx0" brushRef="#br0" timeOffset="66">16336 3891 8128,'4'-18'-241,"0"3"50,0 3 1021,-4 5-560,0 2 1,-7 6 338,-4 3 1,-2 8-207,-6 7 1,1 3-60,-1 5 0,-2 2-246,2 6 0,1 3 130,-1 0 0,5 6-303,-1 2 1,3-1 125,5 5 0,2-4-310,5-4 0,1 1 196,3-5 1,3-5-463,9-7 0,3-2 98,7-1 0,1-5-99,7-3 0,0-2 526,12-2 0,-8 1 0,7-1 0</inkml:trace>
  <inkml:trace contextRef="#ctx0" brushRef="#br0" timeOffset="67">18072 4131 8108,'-6'-5'-155,"-4"4"-4,2-3 1,2 3 288,-2 1 0,4 0-25,-3 0 1,3 0 468,-4 0 0,4 0 342,-3 0-578,4 5 1,-2 5-129,5 5 1,2 5-85,1-1 1,0 3-52,4 1 1,-3 3-208,4 1 1,-4 0-75,3-4 0,-4-4 156,1 0 0,1-5-693,-1 1 0,1-4 57,-2-3 686,-1 2 0,3-9 0,-5 4 0</inkml:trace>
  <inkml:trace contextRef="#ctx0" brushRef="#br0" timeOffset="68">17775 4325 8143,'7'-11'-151,"3"3"384,-3 1 1,9 4-85,3-1 0,3 3 153,5 1 1,2 0-95,6 0 1,0-4-262,3 0 1,-4 0-147,1 4 1,-2-1-313,-7-3 1,0 3 510,-7-3 0,2-2 0,-3 0 0</inkml:trace>
  <inkml:trace contextRef="#ctx0" brushRef="#br0" timeOffset="69">18609 3868 8173,'-6'-11'0,"-5"1"342,4 2 758,2 3-662,0 5 0,3 1-194,-1 3 0,-2 4 45,-3 7 1,-2 4-46,2 8 0,2 2-94,-2 5 1,1 0 43,-5 1 1,5 0-151,-1 3 0,2-1-222,-2 5 0,-1-1 161,5 0 1,1-1-214,3-6 0,0-1 95,0-3 1,5-2-99,2-5 0,5-1 46,3-3 1,-1 1-335,5-5 0,-5-3 106,1-5 1,-1 0-18,1 0 1,-2-2-901,2-5 1332,-7 0 0,7 0 0,-2 0 0</inkml:trace>
  <inkml:trace contextRef="#ctx0" brushRef="#br0" timeOffset="70">18803 4097 8004,'0'-17'413,"0"5"382,0-5-141,0 11 187,0 1-558,0 15 0,0 1-283,0 8 1,0 7 35,0-4 0,0 9-148,0-1 1,0 7 37,0 1 1,0 0 152,0-3 0,4-2-384,0-3 1,3-6 126,-3-5 0,1-5-391,-1 1 0,1-2 204,3-2 1,-2-4 364,-2-3 0,-3 2 0,4 0 0</inkml:trace>
  <inkml:trace contextRef="#ctx0" brushRef="#br0" timeOffset="71">19146 4154 8018,'-1'-12'0,"-3"1"601,2 5 1,-1 1-152,6 5 1,-1 1-98,2 3 0,-2 6-161,2 5 1,-3 5 2,3-1 1,-3 7-149,-1 0 1,1 6 134,3-1 1,-2-3-557,1-2 1,-1-2 266,-2-1 1,0-5-1733,0-3 1028,0-2 811,0-2 0,0-4 0,0-2 0</inkml:trace>
  <inkml:trace contextRef="#ctx0" brushRef="#br0" timeOffset="72">19043 4337 8018,'1'-11'307,"3"4"1,-1 0-43,4 4 1,1 1 97,3-1 1,2 1-119,2 2 0,-1 0-378,5 0 1,-4-3-168,4-1 1,-1-1-188,1 1 1,3 1-380,-3-4 0,-3 3 866,0-4 0,1 1 0,1-5 0</inkml:trace>
  <inkml:trace contextRef="#ctx0" brushRef="#br0" timeOffset="73">19431 4131 8058,'0'-11'0,"5"-1"348,3 1 1,2 1 143,2 2 1,-1-2 151,0 2 1,1 2 27,-1-2 0,2 6-258,2-2 1,-2 3-137,2 1-60,-2 0 0,-3 1-266,-2 3 0,0 3 112,-4 9 0,0 1 13,-4 6 1,-4 0-112,0 0 0,-8 4-268,0-1 0,-3 6-79,0-2 0,1 0 187,-5 0 0,5-5-20,-1 2 1,2-4 86,2-4 0,3 1 213,0-5 0,6 1-101,-2-5 0,8-1 89,3-2 1,1 1-18,3-5 1,-2-1 94,7-3 0,1 0-547,2 0 0,-1 0 193,1 0 0,-4 0-866,4 0 1,-5 0 72,2 0 995,-4 0 0,0-5 0,-1-1 0</inkml:trace>
  <inkml:trace contextRef="#ctx0" brushRef="#br0" timeOffset="74">19671 3914 7948,'0'-23'0,"0"0"0,1 6 943,3 1 0,3 9-358,4 3 0,-1 5-45,-2 7 1,2 1-122,-2 10 1,3 1-70,4 7 0,-2 2-228,2 5 0,2 4 61,-2 0 1,0 7-480,-4 0 1,1 1 265,-1 4 0,-4-1-824,-4-3 0,-1 1 464,-2-9 1,0-1-1768,0-7 2157,0 3 0,-10-9 0,-3 4 0</inkml:trace>
  <inkml:trace contextRef="#ctx0" brushRef="#br0" timeOffset="75">20219 4131 7977,'-5'-6'214,"4"1"0,-4 6 517,5 3 1,0 2-117,0 5 1,0 2-182,0 2 0,1 3-398,3 5 1,0 1 55,7 3 0,-2-3-176,6 2 0,-1-1 158,2-3 0,-4-4-866,3-3 0,-6-2-792,-1-1 1584,-6-6 0,-2 4 0,-6-4 0</inkml:trace>
  <inkml:trace contextRef="#ctx0" brushRef="#br0" timeOffset="76">20094 4291 7977,'5'-6'685,"1"-3"-265,6 5 0,-1 0-80,0 4 0,1 0-196,-1 0 1,7 0-160,5 0 0,2 0-220,9 0 1,-2-1-655,6-3 0,-2 3 889,-2-3 0,-5-2 0,-1-1 0</inkml:trace>
  <inkml:trace contextRef="#ctx0" brushRef="#br0" timeOffset="77">20905 3880 7977,'-12'-22'559,"1"3"-271,4 3 657,2 4-628,0 6 0,0 2 83,-2 8 0,-4 4-165,4 7 1,-7 8-64,-1 7 1,-2 4-191,2 4 0,2-1 131,-2 5 1,-2-1-155,2 1 1,4 2 12,3-2 0,6 2-161,-2 2 1,3-7 87,1-4 1,5-2-292,2-7 0,3 0 87,2-7 0,4 0-55,3-8 1,3 3-488,1-6 0,0-3 847,-1-2 0,1 4 0,0-1 0</inkml:trace>
  <inkml:trace contextRef="#ctx0" brushRef="#br0" timeOffset="78">21087 4017 7977,'0'-23'0,"0"5"331,0 3-281,0 2 0,2 6 1297,1-1-858,-1 6 1,3 5 34,-5 9 1,0 7-374,0 0 0,-2 7 23,-1 5 1,1 1-94,-1-2 0,1 7 106,2-3 1,0 4-531,0 0 0,0-3 242,0-1 0,0-5-692,0-6 0,2-2-652,1-2-90,-1-2 1535,3-6 0,0 1 0,1-1 0</inkml:trace>
  <inkml:trace contextRef="#ctx0" brushRef="#br0" timeOffset="79">21430 4074 7977,'-4'-18'700,"0"3"1,2 7 103,6 5-643,2 1 1,2 7 197,-1 3 0,-3 2-107,4 2 1,-6 4-162,2 3 0,-2 4 133,2 4 1,-2-3-376,1 2 0,-1-2-127,-2-1 1,0-4-364,0 0 1,0-5 88,0 1 1,0-6-930,0-1 1481,0-5 0,-5 7 0,-2-4 0</inkml:trace>
  <inkml:trace contextRef="#ctx0" brushRef="#br0" timeOffset="80">21247 4245 8870,'12'-6'810,"0"0"-429,4 2 1,1-1-214,6-3 0,5 2-190,3 2 0,-2 3-197,1-3 1,-1 1-521,2-1 1,-3 3 738,-5-3 0,-1-2 0,1 0 0</inkml:trace>
  <inkml:trace contextRef="#ctx0" brushRef="#br0" timeOffset="81">21670 4028 8042,'-5'-18'0,"3"-2"173,-1 5 1,1 0 262,2 3 0,5-3 376,3 0 0,-2 0-286,2 3 1,0 5-377,3-1 0,0 4 95,1-3 0,1 4-315,2-1 1,-3 3 29,4 1 1,-4 4 36,0 0 52,-1 4 1,-1-1-261,-2 4 0,-3-3-107,-5-1 1,0-3 120,0 4 1,0-1 52,0 5 1,-1-5 87,-3 1 1,-2-2 149,-6 2 0,1 1-179,-1-5 288,1 5 1,0-4 193,-1 2 15,6 3 19,1-3-271,5 4 0,0 1-171,0-1 0,5-3 138,2-1 1,0-3-220,0 4 0,2-1 46,6 5 1,-2-5-73,2 1 0,2 0 105,-2 3 0,2 2-19,-2 2 1,-2-2-8,2 2 1,-3-1 20,0 1 1,-2-2 43,-2 2 1,1 1-32,-6 0 0,1 0 13,-4-1 1,-1-2-68,-3 2 1,-7-2-7,-8-2 1,-3 1-127,-1-1 1,-5-3-258,-2 0 1,2-6-113,1 2 0,4-3 210,4-1 1,3 0 349,4 0 0,1 0 0,0 0 0</inkml:trace>
  <inkml:trace contextRef="#ctx0" brushRef="#br0" timeOffset="82">21853 3754 8010,'0'-11'0,"0"-1"0,0 1 0,6 5 795,5 2-510,1 2-293,9 8 1,-3 4 1140,5 5 0,0 6-464,0 2 0,3 5-189,1 7 1,0 4-395,-5 3 1,-4 1-404,-3-1 0,-3 2-197,-5-2 1,-2 2 327,-5 2 0,-1-1-162,-3-4 1,-2 3 122,-5-6 0,-5 0-1540,1-4 1765,-5-5 0,2 2 0,-5-3 0,0 2 0,1-2 0,-1-3 0</inkml:trace>
  <inkml:trace contextRef="#ctx0" brushRef="#br0" timeOffset="83">22355 4051 8010,'0'-11'-71,"0"3"1,0 0 618,0 6 1,1-3-104,3 5 0,-1 0 9,4 0 0,0 5-164,0 3 1,3 2-141,-2 1 1,-2 6 77,2 2 0,-4 2-313,3 2 1,-4 0 143,1 0 1,-3 0-229,-1-1 1,4-3-210,0 0 1,-1-5-433,-3 2 1,0-7-1296,0-2 1058,-5-4 1047,4 2 0,-9-10 0,4-2 0</inkml:trace>
  <inkml:trace contextRef="#ctx0" brushRef="#br0" timeOffset="84">22309 4165 7622,'0'-6'878,"2"0"-354,1 2 0,0 3-97,5-3 0,-1 2-270,5 2 0,0-3 62,4-1 1,1 0-644,6 4 1,4 0 278,-1 0 0,2 0-703,-1 0 1,-7 0 847,3 0 0,-3 0 0,3 0 0</inkml:trace>
  <inkml:trace contextRef="#ctx0" brushRef="#br0" timeOffset="85">22972 3766 8010,'-5'-18'0,"3"1"255,-1 6 1,1 3-16,2 1 250,0 4 103,0-2 1,-1 5-210,-3 0 1,3 1-49,-3 3 1,-2 9-17,-2 10-150,-2 5 1,-1 10-61,-1 0 1,-3 5 92,0-1 0,0 1-321,3-1 92,1 2 0,-1-7-75,1 5 1,5-4-205,2 4 1,2-5-403,2 1 489,0-3 1,6-6-127,1-2-48,8-3 170,-2-6-117,4 3 1,-2-12-146,0 3 0,4-5 31,-4 1 1,1-3 452,-5-5 0,5 5 0,2 1 0</inkml:trace>
  <inkml:trace contextRef="#ctx0" brushRef="#br0" timeOffset="86">23120 3960 8010,'-5'-18'0,"4"7"719,-4 5 0,6 12-236,3 1 1,-3 8-182,3 4 0,-3-1 67,-1 1 0,0 4-89,0 4 1,0 4-320,0 0 0,4 2 102,0 1 0,0-1-344,-4-2 0,0-4 198,0-4 0,3-1-206,1-3 1,0-3-698,-4-4-475,5-1 1461,-4 1 0,10-6 0,-5-1 0</inkml:trace>
  <inkml:trace contextRef="#ctx0" brushRef="#br0" timeOffset="87">23486 3994 8010,'-5'-11'26,"3"-1"0,-3 7-46,5 5 1,0 5 695,0 7 0,2 3-345,1 0 1,-1 5-32,1-1 0,0 4-182,1 4 1,-3-3-870,3 3 510,-3 2 0,3-6-662,0-1 631,0 1 0,-3-10 272,3 2 0,-3-2 0,4-2 0</inkml:trace>
  <inkml:trace contextRef="#ctx0" brushRef="#br0" timeOffset="88">23326 4165 8010,'5'-11'299,"1"5"-260,6 2 0,3-1 158,0 1 0,5 0-162,-1 4 1,3-4-293,1 0 0,0-3-73,0 3 1,-1-1 122,1 1 0,-1 2 207,-3-6 0,2 5 0,-3-2 0</inkml:trace>
  <inkml:trace contextRef="#ctx0" brushRef="#br0" timeOffset="89">23748 3983 8010,'-6'-12'0,"2"1"351,3 4 697,1 2 133,5 0-594,-4 4 82,4-4-64,-5 5-203,0 5-281,0 1 0,-1 6-14,-3-1 0,-2 4-47,-5 1 0,3 4-209,0-1 0,1-1-28,-5 1 0,2-4-349,3 4 1,1-5-410,6 1 425,0-2 150,0-2 0,7 1-330,4-1 447,1-5 1,8 0-100,-5-6 1,5 0 83,-1 0 1,-1 0 83,1 0 0,-5 0-152,1 0 130,-2 0 192,-1-6 312,-1 0-222,-5-5 349,-1 4 231,-5-3-417,0 9 404,0-4-389,-5 5 1,3 1 537,-6 3-477,6 2 1,-7 6 47,5-1 0,0 4 11,4 1 1,-4 3-409,1-4 67,-1 5 76,4-2 0,0 1-1211,0 0 554,0-5-77,0 8 0,0-10-537,0 3 1,0-6 1151,0-1 0,0 0 0,0 3 0</inkml:trace>
  <inkml:trace contextRef="#ctx0" brushRef="#br0" timeOffset="90">23920 3754 8010,'0'-23'1910,"1"3"-1342,3 5 0,2 5-492,6 10-88,-1 0 1,0 6 432,1 5 0,-1 7 358,1 9 1,-1 3 307,0 8-694,6 3 1,-4 5 181,2-1-1864,-2 1 1274,-7 0 1,3-1-749,-5 1 521,5-5 0,-8 3-158,3-2 1,-7-3-429,-1-1 1,-5-3 307,2-5 0,-5 2-753,-3-6 1273,2 6 0,-12-12 0,2 6 0,-1-2 0,0-2 0,1-5 0</inkml:trace>
  <inkml:trace contextRef="#ctx0" brushRef="#br0" timeOffset="91">21660 4759 8788,'-8'-18'666,"3"7"-342,5 6 0,5 6-60,3 3 0,2 4 132,1 7 1,-6-9-212</inkml:trace>
  <inkml:trace contextRef="#ctx0" brushRef="#br0" timeOffset="92">15822 5673 7132,'0'11'680,"0"2"0,0 1-135,0 1 0,0 7 208,0 1-520,-5-1 0,4 6-115,-3-5 0,3 0-192,1 0 0,0-2 94,0-2 1,0 2-61,0-6 0,0 4 84,0-4 1,0 0-733,0-3 0,0-4 289,0-1 0,0-3 399,0 4 0,0-6 0,0 3 0</inkml:trace>
  <inkml:trace contextRef="#ctx0" brushRef="#br0" timeOffset="93">15628 5970 8115,'10'-1'298,"-2"-3"0,6 1-6,-3-4 1,8 3 72,0-4 1,4 4-134,4-3 0,3-1-8,8-3 0,2-1-368,2 1 1,-1 1 145,-6 2 0,0-2-885,-8 2 1,-4 3 882,-4 1 0,-5-2 0,2 0 0</inkml:trace>
  <inkml:trace contextRef="#ctx0" brushRef="#br0" timeOffset="94">16542 5364 8221,'-5'-6'52,"-3"2"0,2 3 173,-2 1 1,1 0 96,-5 0 0,-3 0 159,0 0 0,-6 4-116,2 0 0,-1 5 56,1-2 1,-3 7 82,3 1-287,3 6 1,-1 0 103,6 6 1,0 5-73,-1-2 0,2 8-129,2 4 0,-1 4 75,6 3 1,-5-2-274,4 3 0,0-3 123,4-2 1,0 1-78,0 0 1,0-1-186,0 1 0,6-4-383,1 0 0,3-7 73,2 0 1,-1-6 197,1-6 1,0-6-117,3-1 0,2-5 97,2-3 1,1-3-373,-4-5 0,-1 0-97,-4 0 880,1 0 1,-1-5 0,0-2-1</inkml:trace>
  <inkml:trace contextRef="#ctx0" brushRef="#br0" timeOffset="95">16439 5856 8395,'-11'-23'737,"0"4"-1215,4 0 0,2 5 23,5-2 1,5 0 954,2 1 1,4 0-241,0 3 1,4 1 471,0-1 0,6 2-298,-2 2 0,2 0-138,2 4 0,-4 0-160,0 4 1,-3 4-97,3 0 0,-5 8-85,1 0 1,-6 7 170,-2 0 0,-4 2-141,1 2 1,-3 1 65,-1 3 1,-5-2-289,-3 6 0,-3-2 56,-4 1 1,1 3-45,-5-2 0,1-3 126,-1-2 0,-2-1 76,6-3 0,1-4 441,7-3-173,-4-2-170,10-1 0,1-6-43,8-2 0,2-3-7,1-1 0,6 0 48,2 0 1,3-1-414,0-3 1,0 3-82,-3-3 0,1-1-260,-5 1 0,1 0-200,-5 4 1,1 0-28,-1 0 908,-5 0 0,4-5 0,-3-1 0</inkml:trace>
  <inkml:trace contextRef="#ctx0" brushRef="#br0" timeOffset="96">16976 5821 8028,'-7'-17'749,"-1"0"-97,4 6-178,0-1-16,4 6-25,-5 1 0,4 10-145,-3 2 0,-1 7-108,1 2 1,0 4-93,4-1 0,0 4-242,0 3 1,0-1-644,0 1 1,0-5 491,0-2 1,0-4-1919,0 4 2223,0-5 0,0 2 0,0-4 0</inkml:trace>
  <inkml:trace contextRef="#ctx0" brushRef="#br0" timeOffset="97">16770 5970 8028,'8'0'142,"-1"0"0,5 0 284,3 0 0,7 0-230,1 0 0,1 0 5,6 0 0,-3 0-568,3 0 1,-1 0 202,2 0 0,-3 0-533,-5 0 0,-1-4 104,1 0 593,-5-5 0,-1 3 0,-6-5 0</inkml:trace>
  <inkml:trace contextRef="#ctx0" brushRef="#br0" timeOffset="98">17238 5673 8142,'0'-12'0,"0"1"1012,0 5-611,0-4 1,2 8 335,2-2 0,-3 4-215,3 4 1,-3 8-214,-1 7 1,1 7-248,3 5 1,-3 1 128,3-2 0,1 7-443,-1-3 1,1-1 250,-1-3 1,-2-3-692,6 4 0,-4-7 31,3-1 1,-4-4-276,1-4 1,1-6 206,-1 2 729,-1-7 0,-3 1 0,0-5 0</inkml:trace>
  <inkml:trace contextRef="#ctx0" brushRef="#br0" timeOffset="99">17387 5536 8276,'1'-7'1096,"3"4"0,7 1-522,8 2 0,3 2 130,1 1 1,-2 4-70,-1 4 1,1 2-212,-2 2 1,3 4-173,1 8 1,-2 2-10,-2 5 0,-2 6-411,-6 1 1,-1 4 146,-2 1 1,-3-6-436,-5-2 0,0-1-108,0 1 1,-1-2-405,-3 2 1,-3-3-1887,-4 0 2854,0-1 0,-6 0 0,-1 0 0</inkml:trace>
  <inkml:trace contextRef="#ctx0" brushRef="#br0" timeOffset="100">18141 5696 8051,'-5'-7'-191,"3"-3"-67,-1 3 1,-2 0 679,1 0 1117,0 4-548,4-2-15,0 5-599,-5 10 0,4 3-146,-3 10 1,2 0-221,2-1 51,0 6 0,0-4-391,0 3 1,0-3 280,0-1 1,4-5-699,0-3 0,5-2 333,-1-2 1,-2-1-1570,2-2 1982,-1-3 0,5 0 0,-1 1 0</inkml:trace>
  <inkml:trace contextRef="#ctx0" brushRef="#br0" timeOffset="101">18027 5867 8104,'0'-6'380,"1"1"-252,3 5 0,6 0 525,5 0 1,1 0-183,0 0 1,1-4-638,6 0 1,0 0-17,0 4 1,1-1-1317,3-3 1498,2-2 0,10-6 0,2 1 0</inkml:trace>
  <inkml:trace contextRef="#ctx0" brushRef="#br0" timeOffset="102">18689 5364 8233,'-11'-6'505,"3"1"-455,0 5 1,4 1 396,-3 3 0,3 6 249,-4 6 0,0 8-255,-8-2 0,4 9 339,-4-1-497,4 8 0,-3 4-348,-1 8 1,2 2 51,7 5 0,2-8-449,5 1 399,0-11 0,0 8-416,0-13 1,9 2 298,2-9 0,7-2-115,-3-6 1,4 1 51,-4-4 0,4-2-532,-4-7 1,4-2-25,-3-5 799,4 0 0,-2 0 0,5 0 0</inkml:trace>
  <inkml:trace contextRef="#ctx0" brushRef="#br0" timeOffset="103">18757 5730 8023,'0'-23'0,"0"0"0,6 5 327,1 3 1,8 3-105,4 0 0,-1 1 454,1-1 0,-5 2-163,1 3 1,2 1-105,-2 6 0,2 0-246,-2 0 0,-6 2-102,2 2 1,-7 6-215,0 5 0,-3 7 134,-1 0 1,-2 5 13,-6 3 1,0 0-12,-7-4 1,-1 0-245,0 4 0,-3-4 101,4 0 1,0 1-35,3-4 0,2 2 99,3-6 1,2-2 97,5-2 1,0-3 104,0 0 1,6-2-77,5-2 1,1 1-8,3-6 1,7 1-8,0-4 0,4 0-345,-3 0 0,-2-1-262,-2-3 0,2 3-998,-6-3 1585,0-2 0,1-1 0,2-4 0</inkml:trace>
  <inkml:trace contextRef="#ctx0" brushRef="#br0" timeOffset="104">19214 5661 8004,'0'-12'733,"0"-3"-353,0 13 1007,0-3-976,-5 20 0,4-4 84,-3 11 1,-1 2-116,1 3 0,0 5-453,4-2 1,0 2 93,0-1 0,0 0-790,0-4 0,0-2-228,0-6 115,6 3 532,-5-9-1212,9 3 1562,-9-10 0,9-1 0,-3-5 0</inkml:trace>
  <inkml:trace contextRef="#ctx0" brushRef="#br0" timeOffset="105">19066 5890 7994,'0'-7'798,"5"1"-429,3 2 0,2 3-186,1-3 0,1 3-334,-1 1 1,2-4 68,2 0 1,-1-3-158,5 3 0,0-4-698,4 5 1,-4-6 936,0 1 0,0-2 0,4-2 0</inkml:trace>
  <inkml:trace contextRef="#ctx0" brushRef="#br0" timeOffset="106">19431 5616 7994,'2'-10'215,"1"2"1,4-1-82,4 5 0,1-5 675,-1 2 1,4 0-223,0 0 1,4 3-146,-3-4 0,0 6 5,-1-2 1,-2 3-87,2 1 0,-2 0-324,-2 0 0,0 5 75,-4 2 1,0 4-261,-4 0 1,-1 2-49,1 2 0,-3-1-247,-3 5 1,-4 1 190,-4 7 1,-6 2-135,-2 5 1,-1-1 168,1-2 0,-1 1 42,4-6 1,1 1 343,4-4 1,4-2-62,4-2 159,1 3-83,2-9-41,0 3 1,5-6 224,3-2-354,2 2-146,2-9 0,3 4-317,0-5 0,0 0-148,-3 0 1,-1 0 253,1 0 1,-1-1 342,0-3 0,1-2 0,-1-6 0</inkml:trace>
  <inkml:trace contextRef="#ctx0" brushRef="#br0" timeOffset="107">19717 5456 7951,'0'-18'0,"0"3"0,10 7 883,5 4 1,6 10-439,1 5 0,0 2 290,-3 6 1,1 1-297,-5 7 1,5-1-189,-5 9 0,0 1-463,-4 10 1,0 5 171,-4 2 1,-2-6-867,-5-1 0,0-4 519,0-1 1,-1-1-634,-3-6 920,3-5 0,-9 4 0,3-4 1</inkml:trace>
  <inkml:trace contextRef="#ctx0" brushRef="#br0" timeOffset="108">20562 5524 8082,'0'-6'990,"-5"11"0,2 8-749,-4 10 1,4-1-23,-1 1 1,3 4-327,1 0 0,0 1 141,0-2 0,0-6-468,0 3 1,4-4 132,0 0 0,5-2-70,-2-6 1,3-1-1172,2-2 1542,-6-3 0,4-5 0,-3 0 0</inkml:trace>
  <inkml:trace contextRef="#ctx0" brushRef="#br0" timeOffset="109">20368 5696 7790,'11'0'905,"1"0"1,4 0-457,3 0 1,8 0-405,3 0 0,3 0-382,2 0 1,-5 0 107,0 0 1,-3 0-425,4 0 653,-6-5 0,8-7 0,-4-6 0</inkml:trace>
  <inkml:trace contextRef="#ctx0" brushRef="#br0" timeOffset="110">21099 5239 7928,'0'-18'198,"0"3"1,0 6-66,0 1 489,0 6 0,-4 2-174,0 7 1,-5 5 324,2 3-449,-9 8 0,2 7-107,-5 8 1,2 3-45,-2 5 0,-3 1-1142,3 2 930,3-2 0,-1 13-44,6-3 1,0 1-349,4-4 1,2-5 102,5-7 1,5 0 125,2-8 0,9-2-372,3-9 0,-2-6 192,2-1 1,-1-9-820,1-3 537,3-3 664,-9-1 0,8 0 0,-3 0 0</inkml:trace>
  <inkml:trace contextRef="#ctx0" brushRef="#br0" timeOffset="111">21122 5570 7928,'0'-23'0,"0"5"0,0 3 0,2 3 712,6 0 0,-1 1 55,9-1 13,-4 1-426,5-1 0,-3 5-98,5-1 0,-4 2-9,4-2 0,0 3-282,4 5 63,-5 0 1,-2 5 103,-4 3 0,-2 7-66,-3 4 0,-2 3-95,-5 1 1,-2-1-100,-6 1 0,-1 4-332,-10 0 277,0 4 1,-4-2 1,1 6-291,-1-1-93,0 0 440,5-5 1,2 3-5,4-5 0,5-1 112,-1-3 1,6-5 151,-2-3 0,4-2-183,4-2 156,2-4 0,9 2 40,0-6 341,6 1-648,-9-4 0,10-1-272,-3-3 1,2 2-120,2-6 1,-4 4 549,0-3 0,-5-1 0,3-3 0</inkml:trace>
  <inkml:trace contextRef="#ctx0" brushRef="#br0" timeOffset="112">21578 5524 7928,'0'-17'286,"0"1"-260,0 4 0,5 4 559,3 0 350,-3 6 0,0-2-500,-5 8 1,0 2 41,0 6 0,0 4-267,0 3 10,0 3-56,0 1 1,-1 5-901,-3 2 429,3 3-145,-4 1 1,4-3-457,-3-1 0,2-8 286,-1 1 1,1-8 621,2 0 0,0-2 0,0-2 0</inkml:trace>
  <inkml:trace contextRef="#ctx0" brushRef="#br0" timeOffset="113">21441 5741 7928,'-6'-5'489,"-3"3"531,5-6-793,1 6 1,4-7-82,3 5 0,-2-4 12,6 4 0,-1-1 166,5 2 1,4-2-387,3-3 0,3-1-339,1 5 1,0-5-688,-1 2 1,1 2 126,0 1 961,0-2 0,0-1 0,0-4 0</inkml:trace>
  <inkml:trace contextRef="#ctx0" brushRef="#br0" timeOffset="114">21818 5456 7928,'-5'-6'1427,"4"-5"-1022,-4 10 0,4-8 511,-3 5-493,2 1 1,-1 1 175,6-1 0,0 1-27,5-2-325,-6 3 0,8 1 82,-2 0-635,2 0 273,2 0-26,-1 0 1,0 0 235,1 0-684,-1 0 29,1 0-401,-1 5 581,0 2 0,0 4-97,-4 0 229,-2-4 192,-5 3-183,0-4 126,0 6-35,0-1-17,-5 1 228,4-1 0,-8 0-22,5 1 1,-1-1-11,1 1 1,3-1-110,-3 0 1,3 1 10,1-1 0,0 1-142,0-1 1,1 1 85,3-1 0,-1 0-84,4 1 0,2-1 57,6 1 0,-2-1 4,2 1 1,-2-1 76,-2 0 1,1 1 0,-1-1 0,-1-3 26,-2-1 1,1 1 151,-5 3 0,3-3 26,-3 0 1,0-1-71,-4 5-59,0-1-274,-5-4 0,-3 3 171,-7-3 1,1 0-306,-5 0 0,-4-4-76,-3 1 0,-1-3 395,4-1 0,0 0 0,0 0 0</inkml:trace>
  <inkml:trace contextRef="#ctx0" brushRef="#br0" timeOffset="115">22047 5205 7928,'0'-12'1220,"0"1"0,2 4-1522,6 4-241,-1 11 381,5 0 0,-2 14 2111,-2-3-810,2 7-617,1 4 1,2 4-3,2 0 0,-2 5-426,2 3 0,-2-1-273,-2 1 0,-1 0-104,-2 3 1,-3-3-406,-5 0 0,0-1 376,0 1 1,-1-4-217,-3-8 0,-2 2 528,-6-6 0,-4 1 0,-2-4 0</inkml:trace>
  <inkml:trace contextRef="#ctx0" brushRef="#br0" timeOffset="116">22595 5410 7928,'6'-18'345,"-2"3"684,-3 2-460,-1 2-349,0 5 325,0 1-125,0 5 0,0 6-90,0 5 1,0 2 72,0 6 0,4 5-258,0 7 0,0 2-99,-4 1 1,0-4-93,0 1 0,0-2-315,0 2 1,0 0-1347,0-4 900,0-6 109,0-4 1,0-6-1166,0 1 1863,0-6 0,-5 4 0,-2-3 0</inkml:trace>
  <inkml:trace contextRef="#ctx0" brushRef="#br0" timeOffset="117">22504 5581 7928,'0'-7'1113,"0"-1"-679,0 6 0,3-5 344,1 4-468,5 1 1,-1-3-195,7 5-40,-2 0 0,4 0-428,-1 0 0,-3-4 305,7 1 0,2-2-621,5 1 386,0 2 282,-4-8 0,-1 4 0,1-5 0</inkml:trace>
  <inkml:trace contextRef="#ctx0" brushRef="#br0" timeOffset="118">23029 5193 7928,'0'-15'863,"0"0"1,0 3-139,0 5-272,0 4-192,0-2 1,0 6 96,0 3 1,0 4 138,0 7-137,-5 8-243,-2 6 0,-5 10 172,-3 3-265,2 3 0,-4 0-100,6 1 1,1 0 131,2-1 0,-1 5-445,5-1 1,1 1 248,3-4 1,1-6-329,3-2 1,2-4 119,6-3 0,-1-4-5,0-8 1,5 0-85,-1-8 0,0 3-135,-4-6 0,1-3-712,-1-1 1284,1-3 0,-1-1 0,1 0 0</inkml:trace>
  <inkml:trace contextRef="#ctx0" brushRef="#br0" timeOffset="119">23075 5502 8370,'0'-17'608,"5"-1"0,-3 1-1310,6 1 213,4 4 1,1 0 1206,9 1 1,-6-1-103,3 1-285,-2 5 308,-1-5-243,-3 10-160,9-4 1,-6 5-201,3 0 1,-1 1 224,-3 3-393,-7 2 100,7 6 1,-14 3 166,3 0 1,-3 2 31,-1-2 1,-1 2-234,-3 2 0,-2 2 64,-6-2 0,-3 3-64,0 1 1,-5-1 50,1 1 1,2 0-67,2 0-17,-3 0 121,10 0 1,-5 0-123,9-1 1,-4 0 45,4-3 1,0-3-2,4-4 332,6-1-136,0 1 1,7-6-172,2-2 1,-1-3-75,5-1 0,-4 0-109,4 0 1,-4 0-313,4 0 1,-5-4-1107,2 1 1071,1-6 1,-8 7 558,3-1 0,-4-4 0,4 1 0</inkml:trace>
  <inkml:trace contextRef="#ctx0" brushRef="#br0" timeOffset="120">23554 5479 7928,'0'-13'0,"0"-2"776,0 7-290,5-7-195,-3 14 1056,3-4-564,-5 5-432,0 0 1,0 5-74,0 2 1,0 5-102,0 3 1,0 1-126,0 3 1,1 3-168,3-3 1,-3 3-468,3 0 1,-3 1-1194,-1 0 1216,0-5 0,0 2-103,0-5 0,0-3 662,0-5 0,-5 1 0,-1 4 0</inkml:trace>
  <inkml:trace contextRef="#ctx0" brushRef="#br0" timeOffset="121">23451 5593 7928,'0'-12'2062,"6"6"-1740,1 2 0,3 2-303,2-2 0,0 3-204,4-3 1,-2 3 236,5 1 1,-4 0-1347,4 0 641,-5 0 354,7-5 299,-8 3 0,4-3 0,-6 5 0</inkml:trace>
  <inkml:trace contextRef="#ctx0" brushRef="#br0" timeOffset="122">23794 5399 7928,'-1'-10'45,"-3"2"1,3-2 90,-3 2 0,4 2 1132,4-2-524,-3 6 34,4-3 386,-5 0-593,0 3-360,5-3 1,-4 6-88,3 3 0,1 3-42,-1 4 0,1 4-171,-1 1 0,-3 4-22,3-1 1,-3 2-287,-1 2 0,0-4-223,0 0 446,0-5 0,0 7-282,0-6 1,0 0-568,0-4 445,0 1 180,5-1 0,-2-1-186,5-2 309,-1-3 1,5-5-320,-1 0 280,0 0 0,1-4 314,-1 1 0,-4-6 0,3 2 0,-9-4 0,3-1 0,-3 1 0,-1 5 0,0-4 287,0 3 346,0 1-131,0 1 1,-1 5 415,-3 0 1,3 5 522,-3 2-756,3 4-319,1 0 0,0 2 21,0 2-223,0-2 1,0 7-225,0-5 105,0 5 1,0-6-92,0 5 1,0-1-208,0 1 0,4 2-114,-1-6 1,1 1-1410,-4 0-275,5-4 917,-4 5 1134,5-6 0,-1 1 0,1-1 0</inkml:trace>
  <inkml:trace contextRef="#ctx0" brushRef="#br0" timeOffset="123">24034 5250 7928,'0'-23'1541,"0"6"-1268,0 5 1,1 3 116,3 6 1,-1 0-54,4 7 0,-3 3 230,4 9 1,-5 1-197,5 6 1,0 6-126,3 6 0,0 0-287,1 7 92,-6 0 1,3 0-664,-5 0 376,0 0 1,-4 3 116,0 1 1,-2-2-92,-1-2 1,0 1-202,-5-4 0,1-5-372,-5-4 1,1-6 42,0-1 740,-1 0 0,-1-5 0,-2 5 0,-3-1 0</inkml:trace>
  <inkml:trace contextRef="#ctx0" brushRef="#br0" timeOffset="124">15868 6975 8341,'-11'-17'202,"3"8"463,0-2-441,6 2 1,-7 2 578,5-1-221,0 5 0,4 3-185,0 8 0,0 7-66,0 4 1,2 3-166,1 1 0,0 5-122,5 2 0,-1-1-978,5 2 731,-1-6 0,-3 3-1128,-1-5 0,-4-4 647,1 0 1,-3-5 683,-1 1 0,-5-2 0,-2-2 0</inkml:trace>
  <inkml:trace contextRef="#ctx0" brushRef="#br0" timeOffset="125">15617 7215 8018,'5'-7'0,"-3"-2"0,6 6 0,3-5 459,5 4 1,4-3 36,-1 3 0,8-4-45,3 4 0,4-5-557,4 2 1,3-2 151,5 1 1,-1-2-290,1 3 0,-9 0 251,-3 0 0,-11 3-8,0-4 0,-3 1 0,3-5 0</inkml:trace>
  <inkml:trace contextRef="#ctx0" brushRef="#br0" timeOffset="126">16313 6849 8098,'-5'-11'1605,"-1"4"-1688,0-3 1,-1 10 67,3 0 336,3 5 1,-9 8 457,2 2 0,-2 4-153,-1 8-231,-1 2-275,1 10 0,1 0-27,2 6 0,-1 3-176,6 10 0,-1-6 4,4-3 0,1-2-11,3-1 1,-2-4-361,6-1 1,0-5 174,3-2 0,0-5-140,1-6 1,-1-5-934,1-3 867,-1-2 0,4-3 481,1-2 0,-1-3 0,-4-5 0</inkml:trace>
  <inkml:trace contextRef="#ctx0" brushRef="#br0" timeOffset="127">16393 7100 8104,'-3'-21'218,"-1"2"-109,0-3 1,5 10 495,3-4 1,6 0-173,5 1 0,4-1-98,-3 5 0,4 3-69,-1 1 1,3 0-381,0 0 0,1 0-18,0 4 0,0 1-17,0-1 0,-5 3 169,-3 3 0,-4 4-43,-3 4 0,-3-2-42,-5 2 1,-1-2 1,-3 7 0,-4-2 27,-7 1 0,1-3 23,-5 4 74,0 1 1,-3-4 131,3 2 0,-1-6 58,5-1 370,0-1-70,3 0-370,6-2-18,1-5 0,6 0-18,3 0 1,6 0-18,5 0 0,2 0 47,-2 0 1,-2 0-170,2 0 0,1 0 0,0 0 1,3 1-109,-4 3 0,0 2 115,-4 6 0,0-1-106,-4 1 1,3-1 65,-2 0 1,-2 2 46,2 2 0,-6-1-120,2 5 1,-2-1 91,-2 1 1,-2 3-193,-2-3 1,-3 2 52,-8 2 0,-2-1-173,-2-3 0,-6 1-170,2-5 1,3 0-199,4-3 0,4-6-745,0-2 1433,6-3 0,6-1 0,6 0 0</inkml:trace>
  <inkml:trace contextRef="#ctx0" brushRef="#br0" timeOffset="128">16850 6998 8181,'0'-18'1603,"0"1"535,0 11-894,0 1-798,5 15 1,-2 3-139,4 10 0,-3 1-282,4 2 1,-2 5 160,2 7 0,2-4-1047,-2 0 1,-2-1-654,2-6 0,-2-2 843,1-5 0,2-4-1029,-5-5 1699,0 1 0,-4-6 0,0-1 0</inkml:trace>
  <inkml:trace contextRef="#ctx0" brushRef="#br0" timeOffset="129">16747 7180 9783,'9'-10'-159,"3"3"1,3-2 612,0 5-259,3 0 0,5 4-194,0 0 1,3-4-227,1 1 0,0-3-557,-5 3 0,1 1 44,0-1 738,0 1 0,0-3 0,0-1 0</inkml:trace>
  <inkml:trace contextRef="#ctx0" brushRef="#br0" timeOffset="130">17284 6883 8003,'0'-6'1412,"0"-4"1,0 14-907,0 0 0,0 6-164,0 5 0,0 0-115,0 8 0,4-3-109,0 7 0,1 2 63,-1 2 1,-3 2-454,3 1 1,1 0 269,-1 0-621,5 1 154,-8-6-98,4-1 0,-1-9-515,-1 0 1,3-6 333,-3-2 748,-1 0 0,8-9 0,-4 3 0</inkml:trace>
  <inkml:trace contextRef="#ctx0" brushRef="#br0" timeOffset="131">17478 6792 7943,'5'-10'1686,"3"2"1,6 5-1741,1 6 0,4 4-69,-4 4 1,1 6 1742,-5 2-1023,6 2 0,-5 6-124,4-1 0,-4 6-1,0-1 1,-2 7-379,-3 4 0,2 5-423,-5-2 0,0 3-631,-4-6 942,0-2 0,0 2-1094,0-8 1,-4 1 118,0-8 993,-5 5 0,-2-8 0,-7 4 0</inkml:trace>
  <inkml:trace contextRef="#ctx0" brushRef="#br0" timeOffset="132">18084 6941 8032,'0'-12'931,"0"6"1,5 2-830,2 8 1,0 6 185,0 5 0,-4 7-29,1 1 1,1 1-418,-1 6 1,-1 1 222,-3 3 0,0-1-753,0-3 0,0-2 447,0-5 0,-3-1-591,-1-3 832,0-3 0,9-4 0,1-1 0</inkml:trace>
  <inkml:trace contextRef="#ctx0" brushRef="#br0" timeOffset="133">18015 7135 6894,'5'-8'-65,"3"0"1,2 6 971,1-2 1,5 2-448,-1-2 0,5 3-97,-1-3 1,3 1-517,1-1 139,-1 3 1,5-5-182,0 2 1,3 1 194,-3-4 0,10-1 0,-2-3 0</inkml:trace>
  <inkml:trace contextRef="#ctx0" brushRef="#br0" timeOffset="134">18735 6598 8081,'-5'-11'0,"-2"0"143,-4 4 0,3 2 249,1 5 0,0 1 47,0 3 1,-7 3 396,2 9 0,-2 6-298,3 9 0,-2 7-231,-2 4 1,3 2-407,1 2-895,0 0 1018,9-1 1,-3 1 6,5 0 0,5-1-177,3 1 0,6-4-275,1 0 0,2-9 39,-2 1 0,1-7-398,3-1 0,2-7 235,-6-3-1142,5-4 1687,-2-5 0,5 3 0,0-4 0</inkml:trace>
  <inkml:trace contextRef="#ctx0" brushRef="#br0" timeOffset="135">18803 6906 7988,'0'-23'-1159,"0"6"869,0 1 0,1 0 1873,3 1-621,3 0-529,9 3 1,2 1 7,5-1 0,0 5-278,-1-1 1,6 0-230,3-3 0,-3 5 35,-2 2 1,-3 3 178,-4 1 1,-2 1-296,-6 3 1,-1-2 113,-2 6 0,-3 3-89,-5 4 0,0 1-30,0-5 0,-1 1 101,-3-1 1,-2 0 36,-6 1 1,-1-2 12,-2-2 0,1 2 62,-5-3 1,5 0-53,-1 0 1,2-4 525,2 1-138,-1 2 111,6-5-127,1 4-133,5-5 0,1 0-227,3 0 1,2 0 76,6 0 0,-1 4-67,1 0 0,-1 0 35,1-4 1,3 4-179,0-1 0,0 2 106,-3-1 1,-1-1-55,1 4 0,-1 1 131,0 3 1,-3 1-2,0-1 1,-6 1 5,2-1 1,-3 4-35,-1 1 0,-1 3-81,-3-4 0,-2 4 86,-6-4 1,-4 5-166,-3-1 1,-3-2 97,-1-2 0,1 2-652,-1-2 1,1-1-80,3-7 0,3 2-1172,4-5 1923,6 0 0,1-4 0,5 0 0</inkml:trace>
  <inkml:trace contextRef="#ctx0" brushRef="#br0" timeOffset="136">19363 6769 7968,'0'-15'0,"0"0"1163,0 5-185,0 5-329,0 5 1,1 5-121,3 2 0,-3 8-320,3 5 1,-2 1 13,2 2 0,-2 4-506,1-1 1,0 6 280,1-2 0,-2-2-263,6-1 1,-4-4-697,3-4-933,1 2 1234,3-8 660,-4 4 0,-2-6 0,-5 0 0</inkml:trace>
  <inkml:trace contextRef="#ctx0" brushRef="#br0" timeOffset="137">19226 6963 8721,'5'-6'447,"1"-3"-213,6 5 0,3 1-182,0 3 0,5-2-4,-1-2 0,3 3-394,1-3-258,5-2 355,-4 5 0,4-6-580,-5 4 0,-1 1 79,1-1 750,-5-4 0,4 1 0,-5-6 0</inkml:trace>
  <inkml:trace contextRef="#ctx0" brushRef="#br0" timeOffset="138">19625 6758 7968,'6'-12'0,"-4"5"148,6-1 0,-5 1 306,5-5 0,0 2 848,3 2-669,1-2-312,-1 9 0,0-8 378,1 5-213,-1 0-253,1 4 1,-5 6 104,1 1 1,-6 5-213,2 3 1,-2 3-118,-2 4 1,-6 5 9,-1 0 1,-5 4-147,-3 0 0,1-2-484,-5 2 398,5-6 0,-6 8-73,5-3 1,1 0-17,6 0 97,3-5 56,5 3 1,0-10 28,0-3 0,1-2 389,3-2 1,2-4-78,6-3-107,-1-3 64,6-1 1,-5 0-358,10 0 1,-5-5-344,2-3 1,1 2-560,-5-2 1,2 4 78,-2-3 1031,-8 4 0,14-12 0,-9 2 0</inkml:trace>
  <inkml:trace contextRef="#ctx0" brushRef="#br0" timeOffset="139">19934 6552 7950,'0'-16'2386,"0"3"-1675,0-2 0,9 7-498,2 4-158,8 3 0,-2 4 331,2 4 0,1 2 188,-5 10 0,6 5-147,-2 7 1,-2 4 40,2 7 0,-5-1-424,2 4-156,-9 1 0,2-5-273,-5 4 1,0 1 370,-4 0 1,-2-4-811,-1 0 0,-2-6 426,-3 2 0,-2-2-1041,2-2 1439,-2-5 0,-4 3 0,0-5 0,3-2 0,0-1 0,4-1 0</inkml:trace>
  <inkml:trace contextRef="#ctx0" brushRef="#br0" timeOffset="140">20562 6655 7876,'-6'-11'1070,"-5"-1"-811,10 6-221,-4 6 0,9 7 848,0 9 1,3 1-345,-3 6 1,4 8-312,-4-1 0,3 4-4,-3-7 1,4 0-404,-5-4 1,2 3 187,-1 1 1,-2-4-951,1-4 0,-1-5-917,-2 1 985,0-2 870,0-2 0,0-5 0,0 0 0</inkml:trace>
  <inkml:trace contextRef="#ctx0" brushRef="#br0" timeOffset="141">20413 6895 7876,'7'-5'-65,"3"2"65,-2-4 0,2 4 516,1-1 1,6-1-143,2 1 1,2 1-108,2 3 0,-3 0-349,3 0 0,-2 0-433,5 0 0,0-4-434,0 0 949,-2 0 0,4-1 0,-5-1 0</inkml:trace>
  <inkml:trace contextRef="#ctx0" brushRef="#br0" timeOffset="142">21064 6507 7876,'-11'-8'160,"0"0"0,3 6 46,0-2 1,1 4 685,-5 4 0,0 7-347,-4 8 0,-1 4-124,-6 4 1,0 7-134,0 8 0,5 4-193,3 3 0,4 2-266,3 2 1,3-2 39,5-5 1,3-5-29,4 1 1,3-5-243,13 1 0,-2-2-333,5-2 1,-3-6 329,-4-5 0,1-5-255,-4-7 222,4 0 89,-7-4 0,4-2 348,-1-5 0,-4 0 0,5 0 0</inkml:trace>
  <inkml:trace contextRef="#ctx0" brushRef="#br0" timeOffset="143">21099 6781 7876,'-7'-23'403,"4"0"1,1 5-97,2 3 1,2 2 81,1 2 0,4-4 11,4-1 1,-2 1-10,2 4 0,-2 3-304,7 1 0,1 0-185,2 0 1,2-2-184,-2 5 1,2 0 215,-2 4 0,-2 4-120,-2 0 0,-7 5 89,-5-2 1,-1 7-55,-2 1 0,-3 2 97,-4-2 1,-2-2-6,-10 2 1,1-2 110,-1-2 0,1 1 190,3-1 0,2-1 66,-2-2 1,6 2 98,1-2 29,6-3-203,-3 5 11,5-9 1,1 4-136,3-5 0,2 4 123,6 0-174,-1 0 0,1-4-137,-1 0 1,0 3-21,1 1 1,-1 1 110,1-1 1,3 1-79,0 3 1,0 2 99,-3-3 0,-1 4 89,1 0 0,-5 0-90,1 1 0,-6 3 6,2 0 0,-4 4-44,-4-3 0,-6 3-16,-5-4 83,-5 5-296,2-7 1,-9 5 90,1-3 0,0-2-378,7 2 0,-1-4 13,5-3 217,5-3-1606,-1-5 851,10 0 1045,-4 0 0,15-10 0,3-3 0</inkml:trace>
  <inkml:trace contextRef="#ctx0" brushRef="#br0" timeOffset="144">21544 6609 7876,'-1'-11'1078,"-3"0"-225,3 4-66,-4 2 1,5 10 237,0 3-692,0 7 1,0 3 195,0 5-204,0 5-57,0 1-223,5 0 1,-4 4-120,3-3 1,1 2-129,-1-1 0,0-4-428,-4-4 0,3-4-310,1 0-1057,0-5 93,-4 3 1014,0-6 890,0-4 0,0-2 0,0-5 0</inkml:trace>
  <inkml:trace contextRef="#ctx0" brushRef="#br0" timeOffset="145">21407 6861 7876,'0'-8'889,"0"0"1,5 5-482,3-5 0,3 5-70,4 0 1,-1-2-241,5 1 0,0-4-162,4 4 1,0-1-927,0 1 741,-5 3 0,2-4-177,-5 5 0,4-1 426,-3-3 0,-1 3 0,-4-4 0</inkml:trace>
  <inkml:trace contextRef="#ctx0" brushRef="#br0" timeOffset="146">21773 6552 7876,'0'-11'205,"0"-1"1,0 5 377,0-1 0,0 4 212,0-3-382,0 4-153,0-2 0,1 4 376,3-3-159,-3 3-406,9-4 0,-4 5-81,6 0 0,-1 1 146,1 3 0,-5-2-103,1 6 0,-2-4 55,2 3 0,-3-3-235,-5 4 1,0-1-65,0 5-23,0-1 1,-5 1 22,-3-1 50,-2 1 175,-1-1 1,3 0 106,0 1 1,6-5-12,-2 1 195,3 0-194,1 3 24,0 0 25,0 1-104,0-6 1,5 4 0,-3-7-54,6 5 59,-5-6 28,2 3 15,0 0-75,1 2 1,6 3-6,-1-3 0,0 2-9,1-5 1,0 4 3,4-5 0,-4 6-36,4-1 1,0-2-26,-1 2-66,1 0 119,-5 8 0,-1-3-44,-2 2 0,-3-2 33,-5-2 0,0 4-125,0 0 0,-5 5 75,-3-5 1,-7 4-444,-4-4 299,-3 5 1,-1-7-257,1 2 256,-1-2 1,-4-2-69,0 1-892,6-6 427,-1 4 267,10-8-850,0 3 1309,2-5 0,4-5 0,-6-2 0</inkml:trace>
  <inkml:trace contextRef="#ctx0" brushRef="#br0" timeOffset="147">21932 6415 7876,'0'-11'1077,"0"-1"-741,0 6 1,6 1 1215,1 5-1002,3 0 0,2 5-3,-1 3 0,4 3 47,1 4 1,4 4-242,-1 8 0,-1 0-127,1 7 1,-1 3-178,1 8 0,-3 1-1410,-5 0 1318,-4-1 1,2 1-76,-6 0 1,1-4-788,-4 0 1,-5-6 423,-2 2 0,-4-2-1692,0-2 2173,0 0 0,-11 1 0,-2-1 0</inkml:trace>
  <inkml:trace contextRef="#ctx0" brushRef="#br0" timeOffset="148">22572 6644 7876,'-11'-7'-47,"-1"2"0,5 5-92,-1 0 100,5 0 1,-5 7 1351,4 4-815,-5 5 1,6 7 290,-4 0-474,4 5 0,-2 0-105,5 2 1,0 2-135,0-5 0,0-1-75,0-3 1,0-4-346,0 0 1,4-5-1082,0 2 996,0-9 0,-1 0 60,1-4 369,0-1 0,1-2 0,1-7 0</inkml:trace>
  <inkml:trace contextRef="#ctx0" brushRef="#br0" timeOffset="149">22309 6838 7876,'8'-8'-422,"0"1"525,-1 4 1,8-2 197,1 5 1,-1-4 710,-4 0-617,1 1 1,3 3-162,0 0 1,5 0-333,0 0-181,-4-6 0,6 5-327,-3-3 1,-2 2 410,2-2 195,0 3 0,4-9 0,0 3 0</inkml:trace>
  <inkml:trace contextRef="#ctx0" brushRef="#br0" timeOffset="150">23006 6427 7876,'-4'-12'186,"0"1"320,-4 4-147,1 2 0,0 5 194,-1 0 0,-1 7-115,-6 4 0,-2 7 30,-2 9 1,-6 2 129,2 5-330,-2 5-287,7 2 0,-2 8 48,4 1 22,6-1 0,5-7-277,5 0 0,1-5 225,3 1 0,3-4-482,4-3 0,0-3 248,1-5 0,3-2-371,0-2 1,2-2-32,-2-6 19,-2 0 458,3 1 0,-1-6-366,1-2-397,-1-3 923,-4-1 0,6-10 0,1-3 0</inkml:trace>
  <inkml:trace contextRef="#ctx0" brushRef="#br0" timeOffset="151">23006 6735 7876,'0'-22'0,"0"3"461,0-2-247,0 8-1,0-3 1,5 4 158,3 1 1,1-4-84,-2-1 1,3 1 71,-2 4 0,3 3-147,5 0 0,-2 1 27,5-5 0,0 5-193,3-1-163,-4 6 1,3-3 0,-6 5 185,-1 0 0,-2 1-133,0 3-152,-6 2 0,-6 9 116,-7 0 0,-9 1 131,-3-5 1,-2 4-2,-2 1 0,1-1 13,3-4 0,2 1 121,1-1-77,4 0 1,-4-3 170,9 0-42,2-6-132,5 3 50,0-5-50,0 5 0,1-3 67,3 1-123,2-1 1,6-2-12,-1 0 1,2 4-1,2-1 1,-2 5-104,2-4 1,-1 5-2,1-2-32,-2 3 120,3 2 1,-4-1-66,-1 1 65,-5-1 1,5 2 109,-4 2-117,-2-2 1,0 4-20,-5-1 1,0-2 7,0 5 1,-5-4-98,-2 4 1,-7-4-203,-2 4 1,-3-5 212,4 1 1,-4-3-128,4-5 0,0 4-245,3-4 0,5-2-931,-1-1-567,5-3 1971,-2-1 0,16-10 0,1-2 0</inkml:trace>
  <inkml:trace contextRef="#ctx0" brushRef="#br0" timeOffset="152">23497 6621 7876,'0'-18'380,"0"3"-380,0 2 724,0 7-67,0 1 334,0 5 1,4 9-651,0 2 1,0 9-150,-4 3 1,1 1-28,3 7 0,-2-1-84,6 4 0,-4-3-914,3-1 441,-4-4 349,2 2 0,-1-11-1760,-1-1 895,1-4-427,-4 0 1335,0-1 0,0-5 0,0 0 0</inkml:trace>
  <inkml:trace contextRef="#ctx0" brushRef="#br0" timeOffset="153">23406 6792 7876,'0'-11'89,"1"3"-45,3 0 0,2 6 662,6-2-413,4 3 1,-3 0-691,2-3 142,3 2 155,-6-3-177,10 5 0,-9 0-262,2 0 0,-2-3 539,-2-1 0,0 0 0,1 4 0</inkml:trace>
  <inkml:trace contextRef="#ctx0" brushRef="#br0" timeOffset="154">23668 6541 7753,'0'-12'-369,"2"6"1118,2 2-268,-3-2 494,4 5 378,0-4-839,-4 5 1,6 5 49,-4 2 1,-1 3-249,1 2 0,-1 4-143,-2 3 0,0 4-418,0 4 242,0-3 0,0 4-129,0-5 1,0 0-591,0-1 659,0-4-314,0 4 1,4-10 147,-1 4 0,6-4-383,-1 0 0,-2-5 169,2 1 1,-1-5-34,5 0 1,0-1 124,4-2 0,-4 0 21,4 0 0,-5-2 146,-3-1 1,2 0 102,-3-5 0,-1 1 12,-3-5 1,0 2-107,1 3 1,-3-4 780,3 4-385,-3-3 703,-1-2-343,0 6 762,0 1-878,0 5 1,0 5 6,0 3 1,-4 3 36,0 4 0,-3 2-325,3 2 1,-4 1 163,5-5-133,-1 6-300,4-4 1,0 2 164,0 0 1,0-1-389,0 1 1,0 1-137,0-4 0,0-1-379,0-4 1,0 1 180,0-1 1,1-4-298,3-4 0,-2-1 939,6-2 0,-5 0 0,2 0 0</inkml:trace>
  <inkml:trace contextRef="#ctx0" brushRef="#br0" timeOffset="155">24034 6438 7876,'6'-5'1777,"-2"-3"1,2-1-2010,2 2 0,3 3-91,5 8 1,-4 6 1377,4 5 1,-4 7 38,0 1-750,-1-1 1,-1 13 130,-2-1 1,2 5-186,-2 7-764,-3 5 634,0-9 1,-5 7-1092,0-7 681,-5 2 0,0 1-1054,-3-3 0,-2-2 296,2-2 1008,-7-2 0,-3 8 0,-5-3 0</inkml:trace>
  <inkml:trace contextRef="#ctx0" brushRef="#br0" timeOffset="156">15982 8197 8343,'-5'-24'700,"-5"3"-624,-5 14 0,3 2-66,5 5 0,4 2 491,-1 6 0,-1 1-161,1 10 1,-3 1 120,3 7 0,0 2-156,4 5 1,0 4-311,0 0 0,0 0-5,0-3 1,2-1-185,1 0 0,2-5-45,3-2 0,1-3-273,-5-1 1,3-9-425,-3-3 278,5-2-171,-8-2 0,4-4 295,-5-6 1,-5-2 533,-2-3 0,-3-7 0,-7 7 0,-1-8 0</inkml:trace>
  <inkml:trace contextRef="#ctx0" brushRef="#br0" timeOffset="157">15651 8494 8064,'-6'-5'372,"-5"3"488,10-8-557,1 9 0,10-8 717,6 5-607,4-5 1,-1 7-269,8-6 1,3 2 204,8-2-222,8-2 0,5 4-65,2-6 0,4 1-367,-8 0 1,2 0-319,-13 4 1,-5-3-1893,-6 2 2514,-3-2 0,-6-2 0,-2 1 0</inkml:trace>
  <inkml:trace contextRef="#ctx0" brushRef="#br0" timeOffset="158">16645 7923 8062,'0'-17'0,"-4"8"519,0-2 0,-1 7-51,1 0 1,2 3 270,-6 1 1,-1 5-254,-6 3 0,-3 7-60,-5 4 0,-3 8-155,-1 3 0,0 8-119,4 4 0,2 2 226,2 2-1488,2 0 1149,6 0 1,5-1 51,2 1 1,3-2-269,1-2 1,5 1-317,2-5 0,5 0 267,3-3 1,-1-2-302,5-3 0,0-2 233,4-5 0,-2-5-93,-2-3 1,3-4-135,-3-3 0,-3-2 394,0-2 1,-4-3 126,0 3 0,-1-8 0,1-2 0</inkml:trace>
  <inkml:trace contextRef="#ctx0" brushRef="#br0" timeOffset="159">16804 8208 8151,'0'-17'0,"-3"-4"867,-1 6-520,0 0 866,4 8-282,0-3-214,0 9 1,-1 5-252,-3 7 0,-2 8-188,-6 0 1,1 3 83,-1 1-297,1 5 1,0-3-84,-1 5 0,1-4-19,-1 0 76,6-1 1,1-3-97,5 1 1,0-4-469,0 0 0,1-5-887,3 2 739,2-4 356,6-5 1,0 1-423,4-4 1,-4 0 208,4-4 0,0-1-261,-1-3 0,2 1 25,-2-4 766,-2-1 0,3-3 0,-4-1 0</inkml:trace>
  <inkml:trace contextRef="#ctx0" brushRef="#br0" timeOffset="160">16862 8402 8136,'0'-6'387,"-2"1"268,-1 5-196,1 0 1,-4 0 129,2 0 1,2 1-185,-6 3 1,5 2 244,0 6 1,0 1-176,-1 2 1,3 3-470,-3 4 0,3 1 69,1 0 1,0 0-475,0 0 1,0-3-150,0 3 1,5-7-506,3 7 0,-2-8-1790,2 1 2843,-1-4 0,10 0 0,0-1 0</inkml:trace>
  <inkml:trace contextRef="#ctx0" brushRef="#br0" timeOffset="161">17113 8288 7921,'-5'-10'1319,"-3"2"-302,-2 3-647,4 5 1,1 5-153,5 3 1,0 7 85,0 4-127,0-2 1,1 4-76,3-2 1,-3 2-209,3-2 0,1 2-160,-1-2 0,1-2-1288,-1-2 1554,-3 3 0,9-5 0,-4 3 0</inkml:trace>
  <inkml:trace contextRef="#ctx0" brushRef="#br0" timeOffset="162">16987 8414 7891,'0'-6'0,"4"-1"585,0 3 1,9 3-150,-2-3 1,3 3-203,-3 1 1,6-4-3,2 0 1,1 1-550,-1 3 1,3-2-79,-3-1 1,1 1-285,-1-2 1,3-1 678,-3 2 0,2-6 0,2 2 0</inkml:trace>
  <inkml:trace contextRef="#ctx0" brushRef="#br0" timeOffset="163">17398 8140 8006,'0'-7'585,"-5"-3"173,-1 9 0,0-3-158,2 8 1,1 4 3,-1 7 1,3 3 226,-3 4-494,3 6 0,1 0-179,0 3-105,0 2 0,0-5-124,0 2 0,4 2-257,0-6 1,3 1-98,-3-4 0,4-1-451,-4-3 0,3-3-234,-3-5-163,5-4 1273,-3-2 0,6-5 0,-1 0 0</inkml:trace>
  <inkml:trace contextRef="#ctx0" brushRef="#br0" timeOffset="164">17638 7991 7949,'17'5'631,"-1"7"-612,3 7 0,2 2 1213,-6 2 1,4 5-77,-4 3-854,5 2 0,-2 1 45,5 0 1,-1 0-770,-3 1 1,-3-2 272,-5-3 0,0 2-928,-4-6 775,-2 6 0,-5-8-253,0 3 0,-5-2 68,-2 2 487,-9-3 0,-1 9 0,-6-4 0</inkml:trace>
  <inkml:trace contextRef="#ctx0" brushRef="#br0" timeOffset="165">18335 8048 8146,'-1'-11'-456,"-3"0"994,3 4 883,-5-3-830,6 9 1,0 1 16,0 7 1,6 10-223,1 6 1,0 5-93,0 6 1,1 1-162,3 4 1,-1-5-162,-2 0 1,2-1-665,-2-6 426,-3-1-203,0-3 1,-1-5-589,-1-3 1,1-2-427,-4-2 1483,0-4 0,0 3 0,0-4 0</inkml:trace>
  <inkml:trace contextRef="#ctx0" brushRef="#br0" timeOffset="166">18232 8288 8057,'3'-6'195,"4"2"0,6 3-10,10 1 0,5 0-40,2 0 1,4-4-15,4 0-262,3 0 1,5-1-253,-1-2 1,-8 0 118,-2 0 264,-9-1 0,7-3 0,-4-1 0</inkml:trace>
  <inkml:trace contextRef="#ctx0" brushRef="#br0" timeOffset="167">18974 7854 8029,'-5'-11'648,"4"-1"-88,-9 1 105,9 5 0,-9 1-161,2 5 0,-2 2 4,-2 6 1,1 6-162,0 12 0,-5 5-85,1 7 1,-4 4-180,4 7 1,1 3-40,6 5 1,-1-3-181,6-1 1,0-9 182,7 2 0,0-4-903,7 0 587,-2 2 1,11-8-863,-5 2 769,6-8 1,-1-2-28,3-5 1,2-5-94,-6-3 1,3-4-356,1-3 1,-4-3 836,0-5 0,0 0 0,4 0 0</inkml:trace>
  <inkml:trace contextRef="#ctx0" brushRef="#br0" timeOffset="168">19123 8026 7941,'0'-23'0,"0"5"758,0 3-213,0 7 774,0-2-636,0 9 0,0 4-344,0 9 0,0 8-180,0 3 0,-4 6 89,0 9 1,-1-2-207,1 2 15,3-3 0,-8 0-34,5-1 1,1-5 152,3-2 1,1-3-550,3-1 1,-2-5 169,6-3 0,0-3-489,3 0 1,0-6 321,1-2 1,-1-3-507,1-1 0,0 0 204,4 0 1,-4-4 90,3 1 1,-3-6 298,-5 1 1,2 2 281,-5-2 0,0 1 0,-4-5 0</inkml:trace>
  <inkml:trace contextRef="#ctx0" brushRef="#br0" timeOffset="169">19226 8265 7941,'-8'-10'721,"0"3"-35,6-4-200,-8 10 0,7-3-92,-4 8 0,4 3 224,-1 4 1,3 4-207,1 0 1,0 6-368,0-2 1,0 2-147,0 2 0,0 0-126,0 0 0,4 0-493,0 0 0,3-4 414,-3 0 1,4-4-1248,-5 4 987,1-5 1,0-1-248,0-6 813,5-4 0,-3 2 0,6-5 0</inkml:trace>
  <inkml:trace contextRef="#ctx0" brushRef="#br0" timeOffset="170">19477 8071 7991,'0'-16'0,"0"3"193,0-2 1,5 7 402,3 4 0,-2 3-120,2 1 107,-6 5-178,3 7-93,-5 5 1,4 7-34,0 3 0,3 4 60,-3 7-513,0-3-257,1 5 529,-4-11 0,5 4-469,-6-3 1,3-2 89,1-1 0,0-8-148,-4-4 0,1-2-752,3-2 1181,-3-5 0,4 0 0,-5-6 0</inkml:trace>
  <inkml:trace contextRef="#ctx0" brushRef="#br0" timeOffset="171">19351 8311 7991,'0'-6'288,"5"-3"26,3 5 0,7 0-28,4 4-304,3-5 0,1 4-33,0-3 1,1-2-1,2-2 1,-2 2-350,3-2 1,-4 4 124,-4-3 1,1 3 274,-5-4 0,6 1 0,-3-5 0</inkml:trace>
  <inkml:trace contextRef="#ctx0" brushRef="#br0" timeOffset="172">19774 7968 7991,'0'-11'1136,"0"0"-980,0 4 1082,0 2 1,0 15-535,0 6 1,0 5-226,0 6 0,0 2-128,0 5 1,4 0-363,0 1 0,4-1-162,0 0 1,1-1-196,-1-2 0,2 0-134,-3-4 1,-2 1-582,-1-1 1,-3-4 1082,-1-1 0,0 6 0,0-4 0</inkml:trace>
  <inkml:trace contextRef="#ctx0" brushRef="#br0" timeOffset="173">20071 7751 7991,'-12'-10'143,"1"3"485,0-3 218,-1 8-50,6-8-267,1 9 1,6-4-165,3 5 1,7 1 69,8 3 1,3 7-97,1 8 1,0 8 184,-1 3 1,-3 3-178,0 2 0,-1 0-122,1 3 1,-1-1-244,-3 5 82,-2 5 0,3-4-386,-4 3 0,-2-4 298,-2-1 1,1 3-830,-6-6 1,1 0 413,-4-4 0,-5 0-136,-3 1 0,-2-5-143,-1 0 0,-4-4-270,-1 0 0,2-3 988,7-4 0,-3 3 0,3-4 0</inkml:trace>
  <inkml:trace contextRef="#ctx0" brushRef="#br0" timeOffset="174">20573 7991 7991,'0'-23'518,"0"1"1,0 4 35,0 3-374,5 7-172,2-2 1,-1 14 676,-2-1 1,-3 11-191,-1 5 0,0 8 211,0 4-546,0 2 0,0 6 15,0 3-732,0-8 470,0 4 1,0-10-278,0 2 1,4-2-77,0-5 1,0-5-538,-4-3 1,0-6 976,0-1 0,5-6 0,1 3 0</inkml:trace>
  <inkml:trace contextRef="#ctx0" brushRef="#br0" timeOffset="175">19660 8048 7991,'-5'-6'-62,"2"-4"161,-5 2 0,6 2-128,-2-2 0,-1 5 155,1-5 1313,-5 0-462,3-3-33,-5-1-495,4 1-36,-3 0-151,9 4 1,-4 1 324,5 2-361,0 3 0,4-6 12,-1 4 270,1 1-414,1-3 21,2 5 0,3 2-137,-3 1 0,2 5-57,-5 7 1,1 3-3,-1 5 0,-2 5 79,6 2 0,-4 1-111,4 3 1,-5-2 22,5 6 0,0-3 128,3 0 0,0-5-91,1 0 62,-1-4 0,1 2-33,-1-5 1,1-2-3,-1-2 1,-3 1-70,-1-4 92,-4-1 1,3-4 43,-2 1 0,-3-5 7,3 1 0,-3-4 151,-1 3-165,-5-4-3,4 7 3,-4-9-33,5 4 0,5-5 6,2 0 0,7 0-284,2 0 166,4 0 1,-2 0 61,5 0 0,-3 0-429,3 0 0,-7 0-753,7 0 0,-4-3 89,0-1 1142,-2 0 0,-1 4 0,2 0 0</inkml:trace>
  <inkml:trace contextRef="#ctx0" brushRef="#br0" timeOffset="176">20436 8220 7991,'-11'-7'201,"-1"2"194,1 5 27,0-5-83,-1 4 236,6-4-192,1 5 1,14-4-126,2 0 0,13-3 14,3 3 1,3-1-204,1 1 0,4-1-22,-4-3 0,3-1-702,-7 6 497,4-6 1,-6 6-1053,1-4 0,-6 4 1210,0-1 0,-1-2 0,3-1 0</inkml:trace>
  <inkml:trace contextRef="#ctx0" brushRef="#br0" timeOffset="177">21156 7717 7991,'0'-11'19,"0"-1"1,0 5 158,0-1 1,-4 4 110,0-3 0,0 3 486,4-4 344,0 6-733,-5-3 1,0 6 102,-2 3 1,-3 7-179,2 8 0,-2 4 28,-2 4 0,0 6 273,-4 5-443,4 5 0,-10-3-342,3 6 0,1 1 291,-1 3 1,7-3-349,0 2 1,6-3 218,6-4 1,1 1-706,3-5 1,6-4 319,5-3 1,6-7-52,-2-1 0,-2-2-60,2-6 1,-3 1-214,3-5 0,-5-1-64,1-2 0,-2 1 784,-2-6 0,-5 1 0</inkml:trace>
  <inkml:trace contextRef="#ctx0" brushRef="#br0" timeOffset="178">21247 7831 7991,'5'-11'-737,"-3"0"777,1-1 0,0 5 823,1-1-40,-3 5-306,4-2 1,-6 5-141,-3 0 1,-1 2 53,-3 1 0,-2 5-86,3 7 1,-4 3 87,0 5 1,0 5-251,-1 2 0,1 2 14,-1-2 0,2 3-264,3-2 73,-4-3 1,10 3-43,-3-4 1,3 2 112,1-6 0,1 1-393,3-9 1,2 1 127,6-5 0,3-1-256,0-2 1,6-3 164,-2-5 1,2 0-337,2 0 0,0-1-22,0-3 1,-2 1-173,-2-4 1,-2 3-392,-6-4 1200,1 1 0,-6-10 0,-1-1 0</inkml:trace>
  <inkml:trace contextRef="#ctx0" brushRef="#br0" timeOffset="179">21373 8071 7991,'-1'-7'218,"-3"-1"338,2 5 228,-3-2-202,0 5 1,4 7 197,-3 4-474,3 6 1,0 9 179,-3 1-765,3 5 259,-4-8 0,5 8-301,0-6 0,0 2 316,0-1-93,5-8 1,-4 7-146,3-7 1,1-1-220,-1 1 0,1-9-1160,-2 2 1622,-1-3 0,8-3 0,-4-1 0</inkml:trace>
  <inkml:trace contextRef="#ctx0" brushRef="#br0" timeOffset="180">21670 7900 7991,'-12'0'324,"2"6"75,3 6 0,2 5-22,5 10 1,-2-2 201,-2 6 1,3-1-638,-3 5 1,3-1-26,1 0-246,0-5 1,4 3-599,0-5 0,3-2 927,-3-6 0,5 3 0,-3-5 0</inkml:trace>
  <inkml:trace contextRef="#ctx0" brushRef="#br0" timeOffset="181">21521 8220 7991,'2'-10'438,"1"2"0,4-2-46,4 2 1,2 2-378,2-2 0,3 1 115,5-5 1,5 1-611,2-1 0,7 1 229,1-1 1,-1 1-384,-7 0 337,3-1 297,-14 1 0,8-1 0,-9 1 0</inkml:trace>
  <inkml:trace contextRef="#ctx0" brushRef="#br0" timeOffset="182">21818 7923 7991,'0'-12'-65,"0"1"1,0 3-321,0 1 385,5-1 0,2-3 696,4 4 0,-3-3 55,-1 3-201,1-4-231,3 5 0,2-4-89,2 2 1,-1 2 37,5-2-43,-5 6-224,8-3 225,-10 5-57,5-5 1,-6 3-139,1-1 1,-1 1 161,1 2 1,-5 2-295,1 1 0,-4 0 58,3 5-79,-4-6-25,2 8 0,-5-7 5,0 4 1,0 1 121,0 3 1,0 1-50,0-1 1,-1 1 55,-3-1 0,-2 2 138,-6 2 1,4-2-84,1 2 1,1-1 392,-2 1-225,-2-2 63,8 3-96,-3-4 1,5-5-43,0 1 0,2-2 10,1 2 0,4-2-7,4-2-27,-4-3-12,3 9 0,-4-8-118,6 2 1,-1 2 90,0 1 1,1 0-169,-1 0 0,-4 2 51,-4 7 1,2-2-17,-1 5 0,0-4 42,-4 4 0,-5 0-81,-3 4 1,-3 0-101,-4-1 85,-3 1 0,-6 0-59,-3 0 1,2-4-224,-6 0 0,5-5-88,-5 1 0,7-3-1065,1-5-23,0-2 743,11-5 830,0 0 0,7-5 0,5-1 0</inkml:trace>
  <inkml:trace contextRef="#ctx0" brushRef="#br0" timeOffset="183">22012 7740 7991,'0'-11'0,"2"0"626,1 4 1,5 2 125,7 5 0,-2 1 1744,2 3-1994,3 2 0,-4 7 647,5 2-754,0 8 0,8 6-139,-1 5-184,6 6 0,-8 0-166,3 6 0,-4 1 88,-4 2 0,-8-2-164,-7 3 1,1-4-413,-1-5 0,-5-1-1378,-7-6 1297,-2 0 1,-3 1-332,-2-1 0,-4-1 994,-8-3 0,3 1 0,-5-3 0,0 2 0,-2-2 0,1-3 0</inkml:trace>
  <inkml:trace contextRef="#ctx0" brushRef="#br0" timeOffset="184">22652 7877 8003,'0'-6'-180,"0"2"307,0 8 0,0 2 226,0 5 0,0 6 30,0 2 0,0 3 279,0 0 1,0 6-8,0 3-428,0 2-57,0 1 0,0-1-135,0-2 96,0 2-317,0-14 1,5 10-239,3-10 0,-2 0-6,2-8 1,-5-1-1250,5-2 554,-5-3-102,7-5 1227,-9 0 0,4-5 0,-5-1 0</inkml:trace>
  <inkml:trace contextRef="#ctx0" brushRef="#br0" timeOffset="185">22595 8174 8003,'-8'-10'-491,"1"2"845,4 3 1010,-2 0-1029,5 4 1,5-4-269,3 5 1,7 0-117,4 0 1,6 0-390,2 0 0,9-2-1043,-2-1 746,8-4 529,-7 1 1,10-9-1,-5 2 1</inkml:trace>
  <inkml:trace contextRef="#ctx0" brushRef="#br0" timeOffset="186">23177 7694 8130,'0'-15'0,"0"0"502,0 5-1,0 0-184,0 8 672,0-3-457,-5 5-159,4 0 1,-8 7 10,5 4 1,-5 3-51,2 9 0,-3 0 98,-2 11 1,1-1-247,-1 9 1,1-4-77,0 4 0,-1 1-268,1 6-975,-1-2 1183,6 4 1,-4-9-686,2 0-284,3-5 695,0 2 1,5-10-94,0-2 0,5-3-20,3-1 1,2-2-185,1-2-1,1 2 114,-1-6 0,2 0 380,2-3 1,-2-6-1062,2-2 1056,3 2 1,-6-5-555,4 3 587,-9-3 0,8-1 0,-2 0 0</inkml:trace>
  <inkml:trace contextRef="#ctx0" brushRef="#br0" timeOffset="187">23337 7888 8130,'0'-29'0,"0"3"189,0 7 0,2 2 373,1 6 1,-1 3 663,1 0-317,4 6-352,-6-3-317,-1 20 0,-6-1-23,-6 13 1,5-3-86,-1-1 0,2 3-162,-2 1 1,-1 3 52,5-3 1,-3 1-250,3-1 0,0-3-314,4 2 0,0-3 135,0-4-58,0 3 62,0-9 0,5 2 132,3-8 0,2-2 49,1-5 1,1 0-217,-1 0 64,1 0 188,-1 0 0,0-1-371,1-3 139,-1 3 177,1-9 138,-6 4 0,3-6-6,-5 1 1,0 3 264,-4 1-200,0 4 147,0-7 0,-2 9 831,-1-3-645,1 8 0,-7-2 253,6 6 1,-6 1 326,1 6 1,2-2 266,-2 2-739,0 3 0,1-5-129,-1 7 0,6-5-299,-2 4 1,3-4 36,1 4 0,0-5-198,0 1 0,0-1-549,0 1 346,5-2 280,-4 4 0,8-10-1939,-5 1 502,5-1 1550,-3 0 0,5-2 0,1-5 0</inkml:trace>
  <inkml:trace contextRef="#ctx0" brushRef="#br0" timeOffset="188">23554 7900 8130,'0'-12'795,"0"1"-597,0 5 1,4 7 1037,0 10-547,0 1-334,-4 9 0,0-3-230,0 5 1,1-3-148,3 3 0,-2-3-435,6 7 460,-6-3 1,5 0-680,-3 3 387,-3-8-243,4 8 1,-5-15-614,0 4 1,0-8 1144,0 0 0,0-5 0,0 2 0</inkml:trace>
  <inkml:trace contextRef="#ctx0" brushRef="#br0" timeOffset="189">23509 8083 8130,'-7'-7'174,"3"-2"107,8 6 0,0-1 297,7 4 1,-2-4-485,7 0 1,-3-1-682,3 1 418,1 3 1,6-8-110,0 5 1,-4-1-158,0 1 1,-1 2 434,1-6 0,3 1 0,-5-5 0</inkml:trace>
  <inkml:trace contextRef="#ctx0" brushRef="#br0" timeOffset="190">23863 7854 8130,'0'-11'0,"0"-1"0,0 1 249,0 0-40,0-1 1,0 5 892,0-1-492,0 5 28,0-2 834,0 5-1172,0 5 0,0 6-78,0 4 0,0 5 47,0-1 1,0 6-284,0 2 53,0 0 1,0-1-570,0 1 432,0 0 128,0-4 1,0-1-1191,0 1 788,0 0 0,3-5-862,1-3 821,5-2 1,-3-3-44,6-2 1,-5 0-103,1-4-1,0 0-481,3-4 290,1 0 750,-1-5 0,-5-1 0,3-6 0,-5 1 0,0-1 0,-4 1 0,1-1 32,3 1-52,-3 5 0,4-4 144,-5 2 181,0 3 1,-1 0 653,-3 5-61,3 0 0,-8 5 724,5 2-756,-5 9-605,8-4 0,-8 10-82,5-3 0,-1 3-47,1 0 0,3 1-185,-3 0 1,3-1-88,1-3 0,0 1-385,0-5 0,0 4 229,0-3 0,0-1-256,0-4 0,4 1-1223,0-1 458,0-5 1317,1-1 0,1-5 0,5 0 0</inkml:trace>
  <inkml:trace contextRef="#ctx0" brushRef="#br0" timeOffset="191">24011 7717 8130,'0'-23'183,"5"0"1,-2 10 267,4 1 1,1 8 413,3 1 0,-3 2-316,0 5 1,-1 4-9,5 7 0,3 3-212,0 5 1,5 6 29,-1 5 1,-1 2-161,1 6 1,-5-1-111,1 5 0,-2 0-1721,-2 0 1541,-4 4 1,-2-7-135,-5 3 0,0-7-384,0 3 0,-1-9 139,-3 2 0,1-9-297,-4 1 1,3-3 194,-4-1 0,1-5-148,-5-3 1,5-2-401,-1-2 1711,0 0-591,-3-4 0,-6-2 0,0-5 0</inkml:trace>
  <inkml:trace contextRef="#ctx0" brushRef="#br0" timeOffset="192">24057 7614 8130,'5'-35'0,"1"3"0,6 13 308,4 3 1,2 5 490,5 4 0,-6 2-227,-1 5 0,0 2 62,-1 6 0,6 6-215,-2 13 0,6 8 86,2 11 1,-1 4-786,-3 8 460,-5-1 0,-1 4 179,-6 0-609,-5-1 304,-1-2-132,0 4 1,-3-4-22,2 3 1,-3-8-91,-1-3 0,0-5-714,0-3 735,-5 3 0,-2-6-1123,-4 3 799,0 2 1,-1-9-1686,1-1 1083,-1 0 1094,-4-10 0,2 8 0,-5-5 0,-2-2 0,0-1 0</inkml:trace>
  <inkml:trace contextRef="#ctx0" brushRef="#br0" timeOffset="193">13196 10767 8009,'-12'-7'109,"1"-3"341,4 9-356,2-4 1,7 1 523,1 0 0,0 0-151,4 4 1,1 0-308,4 0 1,3 0 30,0 0 0,5 0-121,-1 0 1,3 0 130,1 0-499,5 0 250,1 0 1,9-1 212,0-3-402,0 3 159,1-9 1,-7 5-484,2-3 1,-7-1 248,0 5 0,-10-1-1279,-5 2 1591,-1 1 0,-15-3 0,3 5 0</inkml:trace>
  <inkml:trace contextRef="#ctx0" brushRef="#br0" timeOffset="194">13207 10995 8038,'-6'0'223,"11"0"1,4 0 598,10 0 0,-3-4-259,7 0 1,-2-1 231,10 1 1,3 3-324,4-3 1,5-1-182,-1 2 1,1-5-630,-1 4 0,-2-1 276,-6 1 1,-5 2-344,-2-6 0,-8 6 304,-4-2 101,-2-3 0,-7 1 0,-1-5 0</inkml:trace>
  <inkml:trace contextRef="#ctx0" brushRef="#br0" timeOffset="195">14589 10218 8045,'-5'-6'-714,"4"-4"1811,-10 9-390,10-4-251,-9 5 0,9 6-250,-3 5 0,3 6 25,1 6 0,1-1-177,3 1 0,-2 1 53,6 3 1,-1-2-259,5 6 1,-1-4 146,1 3 1,-2-5-517,-3 2 1,2-3 55,-5-1 464,5-5 0,-8 3 0,4-3 0</inkml:trace>
  <inkml:trace contextRef="#ctx0" brushRef="#br0" timeOffset="196">14269 10812 8126,'0'-6'1678,"0"1"-1031,0 5-397,5 0 1,3 0 621,7 0-500,3 0 0,15 0 2,5 0 0,16 0-94,11 0 1,-3-1-394,-29-1 1,-1 0 0,28-1 176,-3-4 0,1-1-522,3-3 424,-29 2 1,-1 1 0,33-5-263,-3-2 0,-13 2-430,-6 2 0,-7-4-388,-4 0 0,-8 3-182,-8 5 1296,-7 4 0,2-7 0,-4 3 0</inkml:trace>
  <inkml:trace contextRef="#ctx0" brushRef="#br0" timeOffset="197">14452 11052 8048,'-5'-23'0,"2"7"482,-4 4-300,4 1 749,-2 10-571,5-4 1,0 10 337,0 2 0,0 8-218,0 4 1,0 3-332,0 1 1,1 5 39,3 2 1,1 3-106,3 2 0,2-5-112,-3 0 0,0 1-214,0 3 0,1 0 63,3 1 1,-3-2-582,0-3 467,-1 3 0,1-10-118,0 0 0,-5-2 27,5-5 0,-5-5-717,0-3-72,-1-6-15,-2 3 1188,0-5 0,5-5 0,1-1 0</inkml:trace>
  <inkml:trace contextRef="#ctx0" brushRef="#br0" timeOffset="198">14829 11098 7983,'0'-23'478,"0"1"155,0 3 1,0 3-219,0 4 1,0 5-136,0-1 1,-2 6 24,-1-2 1,0 3 134,-5 1 0,1 6 238,-5 5-393,1 6 1,-2 9-293,-2 1 1,2 5 120,-2-2 1,2 3-178,2 2 1,5-1 115,2 0 0,3 4-408,1 0 1,0 0-31,0-3 0,5-1-544,2 0 736,3-5 0,6-2-196,-1-8 199,5-3 0,-6-5 163,5-4 0,0-2-95,4-5 0,4-1 221,-1-3 1,5-2-88,-4-6 1,-2 1 129,-6 0 1,-3-5 52,-4 1 0,-6-1-6,-2 0 0,-9 4-100,-7-4-117,-9 4 70,-8 5 1,-11 2-515,-1 5 1,-4 0 214,-1 0 0,2 11 7,2 4 1,-2 5 0,3 3-1</inkml:trace>
  <inkml:trace contextRef="#ctx0" brushRef="#br0" timeOffset="199">15937 10104 8005,'0'-11'340,"0"4"1,-6 2-160,-1 5 1,-3 3 106,-2 4 0,1 2 150,-1 10 1,0 2-182,-4 5 0,4 4 0,-3 4 1,3 4-23,5 0-254,-4 10 0,5-1 170,-5 10 1,0 0-100,4 0 1,-2-1-21,5-2 0,0 1 85,4-1 0,0-4-405,0 0 226,0 2 1,4-9-73,0 3 0,5-8-52,-2 0 1,7-6-52,2-2 1,3-8-100,-4 0 1,5-6-37,-1-1 1,2-2 134,-2-2 0,2-5 50,-2-2 0,-2 1 161,-2-1 1,-2 0-368,-2-4 1,-3 0-33,-1 0 425,-4 0 0,7-5 0,-4-2 0</inkml:trace>
  <inkml:trace contextRef="#ctx0" brushRef="#br0" timeOffset="200">16222 10515 8027,'0'-17'-24,"0"1"1,0 4 351,0 0 4,0 1 249,0-1-211,0 6 1,0 6 43,0 8 0,0 12-114,0 7 1,0 6-25,0 5 1,0 2-34,0 6 1,0-4-190,0 0 0,4-4 61,0 4 1,3-6-268,-3 2 0,4-2 41,-5-2 1,3-1-104,-3-2 1,0-5-312,5-7 0,-6 2 200,2-6 1,1-4-1218,-1-3 599,0-5 943,-4 2 0,5-5 0,1 0 0</inkml:trace>
  <inkml:trace contextRef="#ctx0" brushRef="#br0" timeOffset="201">16782 10527 8006,'-8'-10'-514,"0"2"57,6 3 453,-3 5 1,5 1 360,0 3 0,0 2 27,0 6 0,0 4 371,0 3 0,0 4-308,0 4 1,0-2-177,0 6 1,0-5-76,0 5-112,0-6-9,0 8 0,0-9-111,0 3 0,1-3 129,3-1 0,-3-2-179,3-2 158,-3-2 1,-1-6-1053,0 1 526,0-1-1724,0 1 1149,0-6 1029,-5-1 0,-1-10 0,-6-1 0</inkml:trace>
  <inkml:trace contextRef="#ctx0" brushRef="#br0" timeOffset="202">16530 10824 8006,'5'-8'791,"3"0"0,2 6-752,2-2 1,3-1 117,0 1 0,5 0 215,-1 4 0,4-3-256,4-1 1,-2 0-288,6 4 0,3-4-448,4 0 0,4-1 356,-4 1 1,-1 2-1170,-7-6 1432,3 6 0,-9-8 0,4 3 0</inkml:trace>
  <inkml:trace contextRef="#ctx0" brushRef="#br0" timeOffset="203">17193 10572 7994,'4'-29'215,"-1"3"0,6 5-127,-1 2 0,3 4 394,5-4 1,-4 5-22,3-1 1,-2 2-62,-1 2 1,4 3-242,3 0 1,-2 6 15,-2-2 1,0 4-208,-4 4 1,3 7 75,-6 8 0,-3 4-56,-1 4 1,-3 2 116,-1 5 1,-4 4-186,1 0 1,-8 0 29,0-3 1,0-2-13,-5-3 0,4 2 23,0-5 0,5 3-103,-1-3 0,0-1 41,-3-3 1,3 0 97,1 0 1,4-4 48,-1 0 1,3-5-86,1 1 96,0-2 1,1-6 5,3 1 1,8-5-96,7 0 0,4-1-69,3-2 1,3 0-267,6 0 221,-1-5 1,0 2-657,0-5 0,-4 2 54,-4-2 748,-7-2 0,3 4 0,-4-5 0</inkml:trace>
  <inkml:trace contextRef="#ctx0" brushRef="#br0" timeOffset="204">18164 10492 8060,'-5'-12'0,"3"-3"-565,-3 8 736,5 1 0,0 2 742,0 8 1,0 3-443,0 9 0,0 3 125,0 7 0,0 4-472,0 4 0,0 0 57,0 0 0,0 2-185,0 2 0,0-6 137,0 2 1,0-7-771,0-1 0,0-3 133,0-4 48,0 3 0,1-13-442,3 2 1,-2-6-474,1 3 1047,-1-6 0,-2 2 324,0-8 0,0 3 0,0-14 0,0 2 0</inkml:trace>
  <inkml:trace contextRef="#ctx0" brushRef="#br0" timeOffset="205">17878 10801 8060,'-11'0'299,"4"-5"-67,-3-2 1,14-3 190,0 3 0,6-2-40,5 5 0,8-4 43,7 5 1,9-3-301,2 3 0,3 0-239,-3-5 1,5 1-778,0-5 0,1 5 679,6-1 1,-1 1 210,1-5 0,-2 1 0,-5-1 0</inkml:trace>
  <inkml:trace contextRef="#ctx0" brushRef="#br0" timeOffset="206">18666 10390 7977,'1'-22'28,"3"3"0,-1 3-124,4 4 0,1 1 525,3-1 0,0 5-171,-4-1 0,3 4 140,-2-3 1,2 4-140,1-1 1,5 3-154,-1 1 0,4 1-160,-4 3 0,4 1 127,-4 3 1,-1 2-160,-6-2 1,1 2 134,-5 1 0,0 1-137,-4-1 1,-7 4-13,-4 0 1,-2 1 64,-6-5 1,4 4 30,-4 1 1,4-1-3,-4-4 1,1 1 99,-1-1 0,2-1-88,6-2 0,-1 2 214,1-2 1,5-2-117,2 2 0,3-5 165,1 5-156,0 0-255,0 3 194,0-5 1,6 4-7,5-2 0,6-2-16,6 2 0,5-4-179,2 3 1,7 0 108,1 0 0,-1 4-90,-7-4 1,-2 3 52,-5 2 1,-5-1 66,-3 1 1,-8 3-28,-3 0 0,-2 5-75,-2-1 1,-9-1 73,-3 1 0,-11 0 4,1 4 1,-9-4-114,1 0 1,-3 0 106,-2 4 1,1-4-269,0 0 0,5-5 68,2 1 0,8-2-863,4-2 516,2-4 587,7-2 0,1-5 0,5 0 0</inkml:trace>
  <inkml:trace contextRef="#ctx0" brushRef="#br0" timeOffset="207">19271 10378 7952,'-6'-5'98,"-4"-1"-73,9-1 1,-4 4 728,5 6 1,0 5-120,0 7-409,5 3 0,1 10 186,5 2 0,1 5-274,-1 3 0,1-1-133,-1 4 0,-3-4-88,-1 1 1,-4-6-642,1-1 432,-3-6 1,-1-2-594,0-8 605,0 3-628,0-11 96,0 9 0,-5-15 812,-3 3 0,-2-3 0,-1-1 0</inkml:trace>
  <inkml:trace contextRef="#ctx0" brushRef="#br0" timeOffset="208">19180 10641 8053,'0'-18'0,"0"3"0,1 2 637,3 2 1,2 4-285,6 4 1,-1-2-105,1 1 1,0-1-302,4 1 0,5 1 73,6-4 0,8 3-258,0-4 0,4 2 94,-5-2 1,2 2-1233,-10 2 1375,1 3 0,-4-9 0,0 3 0</inkml:trace>
  <inkml:trace contextRef="#ctx0" brushRef="#br0" timeOffset="209">19751 10321 8053,'1'-19'126,"3"0"1,-1 9 441,4-2 0,-3 5 348,4-1 258,-6-2-619,3 9 0,-6 1 40,-3 7 0,2 10-396,-6 6 0,1 1-249,-5 6 18,1 6 0,-1 3-75,1 3 160,-1 3 0,5-10-632,-1 3-159,6-2 579,-3-7 129,5-1-501,0-5 1,5-6 247,2-1 1,5-9-232,3-3 414,-2-3-178,8-1 0,-3 0 71,5 0 0,-2 0-293,-2 0 1,2-4 21,-6 1 1,4-2-604,-4 1 1081,0-3 0,2-4 0,1 0 0</inkml:trace>
  <inkml:trace contextRef="#ctx0" brushRef="#br0" timeOffset="210">19979 10618 8035,'-7'-11'706,"-1"-1"28,6 1 244,-3-1 241,5 6-457,0 1 1,-4 10-404,0 3 0,-1 3-169,1 4 1,2 3-175,-6 5 1,5 0 67,0 0 1,1-1-308,2 1 0,0 1 255,0 3 1,0-3-1260,0 3 833,0-3 0,0-1-1412,0 0 1170,5-6 1,-2 0 18,5-6 0,-5-1 617,5-2 0,0 2 0,3-3 0</inkml:trace>
  <inkml:trace contextRef="#ctx0" brushRef="#br0" timeOffset="211">20082 10230 7903,'0'-12'749,"5"7"94,3 5 1,10 12-456,1 11 1,4 4 148,-8 8 0,0 4-103,-4 3 0,-3 9 98,0 6 1,-2 0-1640,2 4 1060,-3-3 78,-5-1 0,-2-5-1166,-1-2 786,1-3 0,-8-3-482,3-2 614,-4-3 1,0-8-33,0-1 249,-1-4 0,0-2 0,-4-5 0,-1 0 0</inkml:trace>
  <inkml:trace contextRef="#ctx0" brushRef="#br0" timeOffset="212">20630 10618 7839,'0'-6'-1051,"0"-4"1032,0 3 1,0 0 278,0-1-103,0 5 1,0-3 378,0 2-107,0 3-225,0-4 294,0 0-28,0 4-15,0-10 345,0 10-234,0-4-90,0 5 0,0 5-263,0 3 1,0 3-185,0 4 21,6-2 1,-4 4-32,6-6 0,-1 4 93,5 1 1,-1-1-326,1-4 0,3 1 117,0-1 0,0-1-191,-3-2 0,-1 1 41,1-6-582,-1 6 267,-5-7-466,-1 8 300,-5-9-454,0 4 782,-5-5 1,-1-1-182,-5-3 580,4 3 0,-8-9 0,2 3 0</inkml:trace>
  <inkml:trace contextRef="#ctx0" brushRef="#br0" timeOffset="213">20733 10561 7839,'0'-11'-125,"0"-1"0,2 1-388,1-1 934,-1 1-113,8-1 262,-9 6-63,4-4-120,-5 9 53,0-4-193,0 5 1,-1 6 7,-3 5 0,2 2-8,-6 6 0,0 0-17,-3 4 0,-1 0-240,1 0 49,0-1 1,0-2-236,4-1 0,-3-4 164,2 4 0,-1-5-432,2 1 0,-4-2 267,4-2 0,0-1-204,0-2 1,3 1-145,-4-5-838,6 4 654,-3-6 729,5 3 0,5-5 0,1 0 0</inkml:trace>
  <inkml:trace contextRef="#ctx0" brushRef="#br0" timeOffset="214">21202 10413 7956,'-2'-12'8,"-2"1"0,3 3-128,-3 0 65,3 6 587,1-8 0,0 7 335,0-4-319,0 4-379,-5-2 0,2 5 56,-4 0 1,-1 1 13,-3 3 1,-1 6-1,1 5 0,-2 6-13,-2-2 0,2 2-133,-2 2-55,2 5 128,2-4 1,5 3-372,2-8 116,3 2 1,2-7-107,3 5 1,3-6-29,9-1 191,1-1 1,6-10-169,0 3 0,5-3 86,2-1 1,7-5 21,1-2 1,0-5 238,-3-3-183,-1 2 0,-5-8 319,-2 2-171,-3 2 0,-6-4-28,-3 2 1,-4-3-13,-3-1 0,-3-3-142,-5-1 1,-1 0-163,-3 4 1,-3 1-18,-4-1 1,-7 5-280,-5 3 1,-1 7-281,-6 4 510,-1 3 1,-2 2-780,3 3 687,2 2 0,5 6 59,0-1 1,6 5 330,1-1 0,-1 10 0,-1-1 0</inkml:trace>
  <inkml:trace contextRef="#ctx0" brushRef="#br0" timeOffset="215">21099 10641 7962,'-8'0'1370,"1"0"-961,-1 5 1,-4 5 567,1 5-509,0 6-215,-1-4 0,1 6-65,-1 0 1,2 0-61,3 0 0,2 3-217,5 1 1,0 5 58,0-2 0,8-1-180,4 2 0,7-7-386,0-1 417,2 0 0,0-12 54,2 1 1,-2-6 97,10-6 0,-1-1 199,4-3 0,2-4-142,2-7 1,-4 1 420,0-5 1,-2 0-157,-9-4 1,1 0 23,-9 0 1,-4 1 141,-8-1-441,-1 0 0,-9-4-276,-4 1 1,-7 4-1170,-9 7 972,-7 2 0,-10 7-2166,-6 2 2295,-4 8 1,2 2 0,-5 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13328 13305 8230,'-5'-6'169,"4"-4"0,-4 7 344,5-4-293,0 4-55,0-2 0,5 1 503,2 0-356,4 1-138,0 3 0,5-2 62,4-1 1,1 1-25,2-2 1,0 3 0,0 1 0,1-4-58,2 1 1,-2-2-139,3 1 1,-3-1-166,-1-3 0,4-2 91,-1 2 0,1-2-46,-4-1 0,0 3-54,0 0 0,-1 2-240,1-2 0,-5 0 54,-3 4 1,-2 0-755,-2 4 111,-4-5 986,-2 4 0,-15 1 0,-3 6 0</inkml:trace>
  <inkml:trace contextRef="#ctx0" brushRef="#br0" timeOffset="1">13328 13579 8253,'-11'0'0,"-1"0"281,6 0 236,1 0 1,6 0 376,3 0-384,-3 0-125,9 0 1,2 0 98,7 0 1,2 0-192,2 0 1,5-3 0,3-1 0,2-5-26,1 1 0,0-2-32,0-1 1,-3 1-214,-1 2 0,-3-2 123,3 2 0,-3-2-591,4-1 265,-1 4 113,-1-3 1,-1 9-890,-5-3 0,-4 2-7,0-2 0,-5 2 963,1-1 0,-2 6 0,-2 4 0</inkml:trace>
  <inkml:trace contextRef="#ctx0" brushRef="#br0" timeOffset="2">14630 12906 8076,'-6'-12'249,"1"1"346,5 4 657,0-3-503,0 9-488,0 6 1,0 3-85,0 7 0,0 3 31,0 1 0,4 4-100,-1 3 1,2 1 37,-1 7 0,-3-3-165,3 3 1,-2 0 95,-2-3 0,0-4-233,0 0 1,0-3-24,0-1 0,0-5 179,0-3 1,-2-2-65,-2-2 59,3-5 41,-4 5 1,4-10 19,-3 3-54,3-3 100,-4-1-2,5 0 1,0-5-9,0-3 0,5 2-157,2-2 115,-2 1-15,6 0 1,-5-3-93,5 3 1,1 2 69,-1 1 1,1-1-8,-1 1 0,6-1-19,2 1 1,3 3-13,5-3 0,-2 3-10,6 1 1,-2 1 5,2 3 1,0 1-11,-4 2 0,-2 4 30,-6-4 0,2 5-24,-6 3 1,-1-3 18,-7 4 1,2 1 1,-5 3 0,0-3-30,-4 2 1,-5 0-3,-3 4 0,-7 1-4,-4 3 1,-4-3-3,-3 3 0,-5 2-28,-7 1 0,1-6 43,-5-1 1,6-2-609,-3 1 611,9-4-52,-3-1 0,13-10-8,-3 1 1,4-6-319,0 2-35,2-2 1,11-8-157,2-1 0,3-3 601,1-2 0,0 1 0,0-1 0</inkml:trace>
  <inkml:trace contextRef="#ctx0" brushRef="#br0" timeOffset="3">14630 12974 8063,'-6'-5'-120,"-4"4"274,8-4-87,-3 0 224,5 3-75,0-3 1,0 4 498,0-3-470,0 3 0,5-4-1,3 5 1,2-1 10,2-3 0,0 2 19,3-1 1,3 0 19,5-1 1,8 2-16,7-6 0,2 4-81,10-3-626,-8 4 509,2-7 1,-5 4-110,3-6 0,-4 5 57,-7-1 0,-2 4-149,-2-3 1,-3 3 128,2-4 1,-5 6-95,-2-2 0,-5 3-77,1 1 0,-2 0-83,-2 0 148,-5 0 0,-3 0-487,-11 0 0,-4 5-822,-11 2 1406,0 3 0,-5 7 0,-1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35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3301 8101,'6'-12'-141,"-1"6"0,0-3 158,3 5 1,1-1-1,0 3 139,-2-2-90,-4 0 68,2 4 0,-5 1-125,0 3 0,0 2 139,0 6 1,-1 4 239,-3 3 0,1 3-181,-4 1 1,3 1 119,-4 2 1,6 0-88,-2 4-214,-2 1 73,4 3 1,-3 0-44,5 1 1,0-5-38,0 0 0,0 0 55,0 0-2,0 3-69,0-9 0,0 5 15,0-2 1,0-3 6,0 3 1,0-7-86,0-1 1,4-1 69,0 1 0,0 1-101,-4-5 0,0 5 49,0-5 1,0-4-80,0-3 85,0-1 61,0 5 3,-5-6-46,3-1 127,-3-5 8,5 0-87,0-5 127,0 4-115,0-9 55,5 8-53,-3-3 48,8 0-44,-4 4 0,5-4-49,1 5 0,-1 0 3,1 0 0,-1 0-5,1 0 1,4 0-18,3 0 1,3 0-2,0 0 0,5 0-35,0 0-103,-1 0 151,-3 0-3,5 0 0,-4-4-15,3 0 1,-7-1 10,-1 1 1,0 2-14,4-6 1,-4 2 15,0-2 1,-1-1-204,1 6 0,1-5 116,-4 4 0,-1 0-470,-4 4-237,1 0 242,-1 0-248,-5 0 148,-1 0-14,-5 6 678,-5-5 0,-1 9 0,-5-4 0</inkml:trace>
  <inkml:trace contextRef="#ctx0" brushRef="#br0" timeOffset="1">2513 3780 7882,'-12'-6'-104,"2"0"-178,2 2 326,3 3 92,0-5 0,4 5 559,-3-3-201,3 3-104,1-9 1,5 5-163,3-3 1,2 2-46,1 2 0,2 2 65,2-6-117,3 5 1,5-3-103,0 2 0,3 3 120,1-3 0,1-1-208,-2 1 0,-1 1 39,1 3 0,1 0-257,-4 0 0,2-2 140,-6-2 1,-1 3-141,1-3 1,-5-1 66,1 1 1,-2-3-459,-2 3 0,1-5-197,-1 2 0,-5 0 865,-2 0 0,-3-1 0,-1-3 0</inkml:trace>
  <inkml:trace contextRef="#ctx0" brushRef="#br0" timeOffset="2">2524 3323 8035,'-6'-6'79,"1"-4"25,5 9 1,5-8 13,2 5 1,5-1 273,3 1 0,0 2-150,8-6 409,-3 5-350,8-7 0,3 8 60,-1-6-203,6 6-119,-7-9 0,4 9-136,-3-6 1,1 6-141,-8-2 1,1-1-399,-9 1 1,4 0 389,-4 4 245,-5 0 0,6 0 0,-4 0 0</inkml:trace>
  <inkml:trace contextRef="#ctx0" brushRef="#br0" timeOffset="3">3381 3175 6916,'-7'-6'652,"1"1"-282,2 5-223,3 0 1,-6 0 51,4 0 263,1 0-143,-3 0 217,5 0-274,0 5-75,0-4 0,0 9 47,0-4-47,0 6-84,0 4 1,0 1-19,0 2 99,0 8 87,0-8-271,0 8 0,0-9 0,0-1 0</inkml:trace>
  <inkml:trace contextRef="#ctx0" brushRef="#br0" timeOffset="4">3392 4191 9935,'-5'7'1075,"4"3"-1077,-4-9-82,5 4 27,0-5 50,5 0 0,-3 0-1,6 0 0,-4-1 208,3-3-165,1 3 0,3-4 249,1 5-216,-1 0 0,1 0 31,-1 0 0,0 0-64,1 0 0,3 0 6,0 0 0,4-4-294,-3 0 1,3 0 96,-4 4 0,4-1-324,-4-3 0,0 3 200,-3-3 1,-5 3-955,1 1 774,-6 0 1,4 1-521,-6 3 980,0-3 0,-6 10 0,0-5 0</inkml:trace>
  <inkml:trace contextRef="#ctx0" brushRef="#br0" timeOffset="5">3381 3209 7919,'-11'-7'-461,"4"-1"325,-3 5 1,7-2 597,-4 5-221,4 0 683,-7 0-158,9 0-160,-5 0-372,6 0 1,4 2-46,0 1 0,1 4-16,-1 4 0,-3 1 55,3-1 1,-3 4-91,-1 1 1,0 4 62,0-1 0,-3 6-203,-1 2 1,-5 1 38,1-2 1,2 4-69,-2 4 0,4 0 35,-3 0 1,4 1 92,-1-1 0,3 0-62,1 1 1,0-2 47,0-3 1,4 2-62,0-6 1,5 1 49,-2-4 0,2 0-132,-1 0 0,1-1 13,-5 1 1,3 0-93,-3 0 1,0-4-1,-4 0 1,0-1 79,0 1 1,0 1 18,0-5 1,-4 4 3,0-3 1,-1 0 72,1-1 0,3-2-71,-3 2 1,3-6 47,1-1-36,0-1 1,0 1 0,0 0-82,0-6 1,1 3 77,3-5-346,-3 0 0,6 0-163,-4 0-2,-1 0 1,3-1-232,-5-3-153,0-2 430,0-6 0,4 1 490,-1-1 0,1 1 0,-4 0 0</inkml:trace>
  <inkml:trace contextRef="#ctx0" brushRef="#br0" timeOffset="6">3369 3221 7911,'0'-8'-327,"0"0"-341,0 6 479,0-3 402,0 0 294,0 3 0,0-4 219,0 2-58,0 3-290,0-4 213,0 5-456,5 0 1,-2 0 250,4 0-178,1-5 0,7-1 11,0-6 1,6 5-213,-2-1 0,2 2 114,2-2 0,1-1-159,3 5 0,-3-3-78,3 3 1,-7 0-236,-1 4-1079,-5 0 1101,3 0 0,-11 5 329,-2 3 0,-13 2 0,-4 1 0</inkml:trace>
  <inkml:trace contextRef="#ctx0" brushRef="#br0" timeOffset="7">3917 3323 7986,'-11'-6'-47,"5"1"0,-1 5 558,3 0-87,3 5 1,-4 1-151,5 6 0,0-4-42,0-1 1,1 2-112,3 6 0,3-1-84,4 5 0,0 0 53,1 4 1,4 1 71,3 3 1,4-2-77,4 6 1,-2-2-21,6 1 1,-5 0-95,5-4 0,-2-2 57,1 3 0,-2-4-50,-5-4 1,0 1 86,0-5 0,-4 4-126,0-3 0,-5-1 65,1-4 0,-2 1-106,-2-1 0,1-1-39,-1-2 1,-1 2 81,-2-2 0,1-2-627,-6 2 239,6-6-460,-7 8 294,3-8 110,-5 3 0,-2-5 63,-1 0 0,0 0 439,-5 0 0,1-5 0,-5-2 0</inkml:trace>
  <inkml:trace contextRef="#ctx0" brushRef="#br0" timeOffset="8">4397 3369 7892,'0'-18'-183,"0"6"-274,0 4 624,0 6 572,0-4-241,-5 1-40,-1 4 0,-6-4-71,1 5 0,3 0-212,1 0 1,-5 4-52,-3 0 0,-2 5 42,2-2 0,1 7-5,-5 1 0,0 6 21,-4-2 1,-5 4-58,-2 3 1,1 8 7,-2 8 1,2-1-849,-1 1 555,2 0 137,5-2 1,1 3-39,3-5 0,3 1-158,4-5 0,1-1 37,0-3 1,-1-1-184,1-2 1,3-7 96,0 3 0,6-8-32,-2 1 0,3-4-611,1 0 463,0-6 448,0-1 0,5-10 0,1-1 0</inkml:trace>
  <inkml:trace contextRef="#ctx0" brushRef="#br0" timeOffset="9">4979 3403 8069,'-11'-6'0,"1"0"515,2 2-176,-2 3 302,9-4-160,-4 5 145,5 0-444,0 5 1,0 2 160,0 8 0,0 3-141,0 5 0,0 1 3,0 3 1,1 1-92,3 2 0,-2 2 105,6-5 1,-4 3-425,3-3 1,-3-2 188,4-6 1,-6 1-712,2-4 0,1-1 385,-1-4 0,4 1-703,-4-1 0,-1-3-496,-3-1 1541,0-4 0,0 2 0,0-5 0</inkml:trace>
  <inkml:trace contextRef="#ctx0" brushRef="#br0" timeOffset="10">4808 3655 7882,'-5'-18'420,"4"1"0,-3 11-129,8 2-236,2-2 1,6 3 139,-1-4 1,4 4 6,0-1 1,7-1 39,1 2 1,5-3-29,6 3 0,9-4-134,3-4 1,1 1 17,-5 2 0,0-2-222,-8 2 0,0 3-365,-11 1 1,1-1 311,-9 2 0,1-1-541,-5 4 1,-3 0 350,-1 0 0,-3 0-481,4 0 848,-1 0 0,0 0 0,-2 0 0</inkml:trace>
  <inkml:trace contextRef="#ctx0" brushRef="#br0" timeOffset="11">5459 3381 8052,'-5'-12'0,"0"1"372,-3-1 0,3 5 80,5-1-656,0 6 365,0-9 0,2 10 77,1-3 1,0 3 123,5 1 0,-5 0-131,5 0 1,0 5-134,3 3 1,4 2 93,0 1 1,2 6-61,-2 2 0,3-1 95,5 1 1,-4 0-186,0 4 0,0-4-439,4 0 0,0-4 304,-1 4 0,-3-5-506,1 1 0,-7-6 289,3-1 1,-4-2-472,0 1 0,-5-1 322,1-6 1,-4 1 458,3 3 0,1-3 0,3 4 0</inkml:trace>
  <inkml:trace contextRef="#ctx0" brushRef="#br0" timeOffset="12">6110 3289 7953,'-1'-11'0,"-3"-1"505,3 6 0,-6 1-143,4 5 1,0 0-368,-4 0 0,-1 4 122,-4 0 1,-4 8 131,-3 0 1,-3 7-319,0 0 1,0 4 90,3 3 1,-1-2-304,4 3 1,5 2 178,3 2 0,2-3-522,-2-2 1,2-2 275,2-1 1,3-5-136,-3-3 1,3-2-28,1-2 510,0 1 0,0-1 0,0-5 0,0 0 0</inkml:trace>
  <inkml:trace contextRef="#ctx0" brushRef="#br0" timeOffset="13">5870 3643 7953,'0'-6'1222,"-5"1"-738,4 5 1,-4 5-108,5 3 0,-4 5 36,0 3 0,0 4-123,4-1 0,0 3-225,0 0 1,0 1-181,0 0 0,0-4 175,0 0 0,0 0-217,0 4 0,0-4 155,0 0 1,0-5-531,0 1 0,2-2-82,2-2-938,-3 1 726,4-1 826,0 1 0,-4-6 0,4-1 0</inkml:trace>
  <inkml:trace contextRef="#ctx0" brushRef="#br0" timeOffset="14">6453 3129 8032,'0'-16'0,"0"3"-804,0-2 452,5 2 0,5 6 203,5-1 0,-1 4-253,-6-3 402,2-1 1078,-9 2-628,9-5 343,-8 10-77,3-4 68,-5 5-352,0 0-193,5 0 0,1 0-178,6 0 0,3 0 163,0 0-26,0 0-264,-3 0 0,-1 0 71,1 0 119,-1 0 1,-1 1-9,-2 3 1,-3 3-2,-5 4 1,0 2 133,0 2 1,0-1-90,0 5 1,0 1-123,0 7 97,0 2-10,0 0 0,0 4-200,0-2 171,-5 7 1,3-3 93,-1 3-214,1 3 0,-1 1 185,-1 7-1211,0-2 1146,4 4-60,0-5-75,5-6 0,-2 1 12,4-3 1,1-8-99,3 1 1,2-2 98,2-2 0,-2-1-245,2-3 129,-2-5 51,-2 4 0,-1-6-33,-2 3 0,1 1 84,-5-4 0,1 0 1056,-2-1-1064,-1-2 92,3 4 1,-6-6-93,-3 0 0,-3 0 53,-4-4 0,0 3-30,-1-2 1,-4 2-244,-3 1 242,-3 1 16,-1-6 0,-5 3-68,-2-5 1,1 4 8,-2-5 0,6 1-3,-2-4 1,4 0-43,4 0 0,3-1-2,4-3 0,5 2-203,-1-6 1,6 4-188,-2-4-160,3 1 0,2-3-268,3 2 934,2-2 0,10 4 0,2-6 0</inkml:trace>
  <inkml:trace contextRef="#ctx0" brushRef="#br0" timeOffset="15">7355 3643 7944,'0'-6'1164,"0"1"-763,0 0 0,1 3-101,3-1-228,2 1 1,7 2 138,2 0 0,-2-3-81,2-1 0,3 0 13,1 4 1,3 0 45,1 0-31,4 0-202,-2 0 0,2 0-42,-4 0 1,-4 0-169,0 0 1,-5 4-77,2 0 1,-4-1-749,0-3 733,-1 0-1151,-5 0 1496,0 5 0,-1 2 0,1 4 0</inkml:trace>
  <inkml:trace contextRef="#ctx0" brushRef="#br0" timeOffset="16">7366 3849 9788,'13'0'609,"2"0"1,2 0-529,2 0 0,2-4-147,-1 0 1,5-1 142,2 1 1,3 2-74,-3-6 0,-1 6-280,-3-2 0,1-1-865,3 1 1141,-8 0 0,8 4 0,-10 0 0</inkml:trace>
  <inkml:trace contextRef="#ctx0" brushRef="#br0" timeOffset="17">8520 3323 8096,'0'-6'-195,"0"1"1,1 5 193,3 0 0,-1 0 190,4 0 1,1 0-65,3 0 0,6 0 28,2 0 1,-1 0-121,1 0 1,5 0 63,6 0 1,3 0-7,1 0 0,2-1 104,2-3 0,3 1 9,4-4 0,5 4-671,-1-1 586,1-2-105,-5 5 1,-4-5 86,-3 2 1,-4 2-97,-3-1 1,-2 1 66,-2 2 22,-3 0-145,-1 0 0,-3 0 129,-5 0 1,0 0-586,-3 0-433,-1 0 1182,-4 0-602,3 0-684,-9 0 523,4 0 231,-5 0 290,-5 0 0,-1 0 0,-6 0 0</inkml:trace>
  <inkml:trace contextRef="#ctx0" brushRef="#br0" timeOffset="18">8611 3312 7853,'-11'0'29,"-6"0"0,5 0 67,-4 0 1,1 1 152,4 3-21,-3-3 0,9 6-34,-3-3 0,4-3 7,8 3 0,3 1-1,4-1 1,5 1 28,3-2 0,3 0-33,1 5 1,0-1 80,0 5 1,3-1-82,1 0 0,0 5-57,-5-1 0,1 4-115,0-4 1,-1 5 69,-3-1 1,2 2-191,-2-2 1,3 2 75,1-2 1,-4-1-132,0 1 1,0-5-267,4 1 283,-1-2 1,-4-1-98,-3-1 211,-2 0 1,-6-3-43,-4 0 25,-1-1 1,-5 5 28,-5-1 0,0 0 14,-11 1 1,-6-1-45,-5 1 0,1 0 8,-2 4 1,5-2-383,-5 5 244,6 0 0,-3 0-195,5 0 301,0 0 0,0 4 16,1-1 1,-1 1-17,0 0 1,0-1 35,0-3 0,4 1 156,0-5 0,5 4-37,-1-3 1,-2-2 201,2-7 0,1 3 211,7-2-132,-4-3-68,5 5-16,-5-9-193,4 4 99,-3-5 69,9 6 14,-9-5-34,9 4-142,-5-5 0,8 0 13,2 0 1,3 0-129,8 0 118,3 0 14,10 0 0,1 0 29,5 0 1,5-1-53,-1-3 1,0 3 5,-4-3 1,0 2-8,0 2 0,6 0-11,2 0 1,6 0-9,1 0 1,3 0 1,-6 0 0,1 0-912,-9 0 896,0 0 0,-7 0-45,-1 0-123,-10 0 150,7 0 1,-9 0-171,5 0 160,-6 0 1,1 0-24,-3 0-17,-2 0 1,4 0 645,-6 0-683,0 0 1,-3 0-405,0 0 210,-6 0-398,3 0-3263,-5 0 3897,-5 6 0,-6 0 0,-7 5 0</inkml:trace>
  <inkml:trace contextRef="#ctx0" brushRef="#br0" timeOffset="19">10062 3666 7869,'-7'-11'157,"2"-1"0,5 5 270,0-1 224,-5 5-198,4-7-138,-4 9 1,1-5 307,0 2-378,1 3 0,1-4 74,-2 5 134,3 0-414,-4 0 0,6 0 60,3 0 1,-1 5-78,4 2 0,1 3-22,3 2 1,5 3 65,-1 0 0,5 6-84,-1-2 0,-1-2 64,1 2 1,0-1-167,4 1 1,-2 2 117,-2-6 1,2 1-151,-6-1 0,0-2 51,-3 2 1,0-2-202,4-1 0,-8-1 78,4 0 1,-3-3 12,2 0 1,-3-2-210,-1 2 1,-4-2-183,1-2-235,2-3 37,-5 4 355,4-5 0,-5-1-156,0-3 601,0 3 0,-5-9 0,-1 3 0</inkml:trace>
  <inkml:trace contextRef="#ctx0" brushRef="#br0" timeOffset="20">10393 3609 7940,'-5'-11'91,"2"3"330,-4 0-23,4 6 98,-2-8-199,0 8 1,3-3-78,-6 5 1,4 0-97,-4 0 1,1 5 51,-5 3 1,1 7-91,0 4 1,-5 3 65,1 1 0,-5 3-225,1 1 1,-4 5 53,-4-2 0,2-2 113,-5-1 1,4-3-306,-1-1 1,5-2 106,3-2 0,2-2-698,6-6 575,4 1 1,2-5-1332,5 1 1558,0-6 0,0 3 0,0-5 0</inkml:trace>
  <inkml:trace contextRef="#ctx0" brushRef="#br0" timeOffset="21">10873 3495 7458,'-7'-5'211,"1"3"221,2-1 375,3 1-473,-9 2 1,8 5-14,-1 3 1,-2 2-249,1 2 0,0 0 89,4 4 1,0 1-113,0 6 0,0 0 76,0 0 1,0 0-93,0 0 1,1-1 129,3 1 1,-3-4-264,3 0 1,-3-1-275,-1 1 0,0-2 201,0-6 1,0 0-398,0 1 1,0-1 268,0 1 1,0-5-1345,0 1 1644,0 0 0,0 3 0,0 0 0</inkml:trace>
  <inkml:trace contextRef="#ctx0" brushRef="#br0" timeOffset="22">10656 3780 7866,'-7'-7'-345,"4"-1"259,1 6 1,4-4 56,1 6 0,4-3 165,4-1 0,4-1 84,1 1 1,4 3 193,-1-3 1,2-1-132,2 1 0,8 0-92,-1 4 0,6 0-228,-6 0 1,2 0 105,-2 0 1,-2 0-551,-5 0 1,-4 0 257,0 0 0,-5 0-499,1 0 722,-2 0 0,4 0 0,0 0 0</inkml:trace>
  <inkml:trace contextRef="#ctx0" brushRef="#br0" timeOffset="23">11307 3666 7887,'0'-6'789,"0"1"-3,0 0-393,0 3 1,3-1-175,1 6 1,1 4-28,-1 4 0,1 1-33,3-1 0,2 0-254,-2 1 289,2-1-94,1 6 0,4-5-127,1 4 195,-1-4-159,-4 0 1,2-1-131,2 1 1,-1-1-662,5 0 537,-5-4 1,4 2-104,-3-6 0,-6 3-69,2-3-197,-2-1 0,1 4-242,-2-2 856,-3-3 0,0 4 0,2-5 0</inkml:trace>
  <inkml:trace contextRef="#ctx0" brushRef="#br0" timeOffset="24">11706 3735 7808,'0'-12'277,"0"1"-174,0-1-48,0 6 504,0 1-349,-5 5 1,3 5 108,-6 3 0,4 6-120,-3 1 0,3 5-68,-4-1 0,5 7 53,-5 0 0,2 5-36,-2-5 1,-6 10-35,3-2 0,-3 4 52,2 0 1,-1-2-301,-2 2 1,3-3 69,-4 0 1,4-5-239,0 1 0,2-7 31,2-2 0,0 0-73,4-7 1,-4 1-384,4-5 434,1 0 1,1 0-575,-2-4 140,3-2 727,-4-5 0,0 0 0,-1 0 0</inkml:trace>
  <inkml:trace contextRef="#ctx0" brushRef="#br0" timeOffset="25">11866 3266 7906,'-6'-11'-480,"1"0"748,5 4-56,0-3 1118,5 9-593,1-4 294,1 5-647,3 0 0,-4 1 7,6 3 0,-1 2-113,0 6 0,2 0-95,2 3 1,2-1 4,2 5 0,2 4-1,-2 4 1,3 5 3,1-2 0,-4 4 26,0 4 1,-5-1-172,1 5 1,-3 0 101,-5 4 1,2-2-362,-5-2 1,0 1 144,-4-5 1,0 4-697,0-4 1,-2 4 43,-1-4 1,0 0-274,-5-4 1,-3-1-598,-4-2 1590,-11 2 0,2-4 0,-10 5 0</inkml:trace>
  <inkml:trace contextRef="#ctx0" brushRef="#br0" timeOffset="26">10073 3255 7901,'-1'-6'-121,"-3"2"-61,3 3 469,-9-5 146,8 5-204,-8-9 1,8 9-12,-6-3 0,4 3-93,-3 1 53,-1 0 1,0 0-77,1 0 0,1 1 92,-2 3 0,-2 1-82,2 2 0,-3 4 61,-5-4 0,4 7-159,-3 1 1,-2 4 99,2-3 0,-4 4-176,4-1 1,-1 3 81,5 0 1,0 1 87,-1 0 1,1 1 61,-1 3 0,1 6-86,-1 5 0,2 0 32,3-4 1,-3 2-27,2 2 1,3-3-140,1 3 0,3-2 109,1-2 1,0 2-182,0 2 1,1-3 73,3 3 1,1-6 37,3-1 0,2-6 96,-3 2 0,5-4-88,3-4 1,-2 1 244,2-5 1,-2 2-74,-2-2 0,0-3 11,1 4 0,-1-5-37,1-3 1,3 2-177,0-2 0,0 0 6,-3 0 0,-1 1-149,1-5 0,-1 3-7,0-3 1,-3 1 60,0-1-873,-6-3 318,3 4-1057,-5-5 1732,0 0 0,-5-5 0,-1-1 0</inkml:trace>
  <inkml:trace contextRef="#ctx0" brushRef="#br0" timeOffset="27">12631 3780 7856,'-7'0'-369,"-1"0"1,4 0 1114,-3 0-136,4 0 352,-7 0-167,9 0-104,-4 0 309,5 0-364,5 0-211,-4-5-367,9 4 102,-8-4 0,3 4-617,-5-3 1,-2 3-150,-1-3 1,0 2-1473,-5 2 145,6 0 1933,-3 0 0,0 6 0,-2 0 0</inkml:trace>
  <inkml:trace contextRef="#ctx0" brushRef="#br0" timeOffset="28">13031 3609 7848,'0'-6'0,"0"-5"-27,0 5 0,0-1 148,0-1 318,0 5 1,-1-2-145,-3 5 1,2 0 363,-6 0-242,0 0-236,-3 5 1,1 2-24,2 4 1,3 2-77,5 2 1,0 3 113,0 5-47,5 0 0,-2 1-66,4 2 0,1 3 72,3 6 0,-3 0-160,0 3 1,-2 3 96,2 5 1,0 2-399,-4-2 1,4 2 173,-4-6 1,1 1-447,-1-1 0,-3-3 131,3-5 0,-3-3 178,-1-1 1,4-4-32,0 0 0,-1-2 66,-3-1 0,4-5 159,0-3 0,0 2-372,-4-2 446,0 0 1,0-3-141,0-1-187,0-5 0,0 1 328,0-4 0,0-1 0,0 3 0</inkml:trace>
  <inkml:trace contextRef="#ctx0" brushRef="#br0" timeOffset="29">13031 3826 7891,'-6'-11'0,"-3"-1"95,5 1 0,0-5 162,4 1 0,2 0-188,1 4-36,-1-1 1,4 1 251,-2-1 0,-2 5-52,6-1 0,-2 1-92,2-5 0,2 4 84,-2 1 0,6 3-227,1-4 0,0 6 120,-3-2 0,3 3-114,0 1 1,2 0 27,-2 0 0,3 0-93,4 0 1,1 1-13,0 3 1,0 2 74,0 6 0,-4 0-61,0 4 0,-1-4 62,1 4 0,-7 0-32,-4-1 1,-6 6 34,2-2 1,-5 2-137,-7 2 0,-4-4 154,-11 0 0,-4 0-2,1 4 1,-6-1 19,1-3 1,2 1 52,-1-5 1,4 0-85,0-3 0,2-6 13,1-2 0,5-3-313,3-1 0,7-5-73,4-3 362,3-7 0,6-8 0,1-6 0</inkml:trace>
  <inkml:trace contextRef="#ctx0" brushRef="#br0" timeOffset="30">13545 4020 7263,'0'-6'350,"-4"-1"141,1 4-268,-1 1 1,2-7 176,-1 6 55,1-1-292,-3-1 0,4 4 152,-3-3-113,3 2 109,-4 2-218,5 0 86,0 6 1,5 0-88,3 5 1,0 5 43,0-1 0,2 4-123,-2-4 1,2 5 17,1-1 1,1-1-53,-1 1 1,1-4-24,-1 4 0,1-3 69,-1 3 1,0-4-90,1 4 1,-1-4 69,1 4 1,0-5-37,4 1 1,-4-2 42,3-1 1,-2-1-170,-1 0 0,-1-3 50,0 0 0,0-5-57,-4 5 1,2-4-454,-5 3 166,0-4-359,-4 2 130,0-5 21,-5 0 336,-2 0 0,-4 0-338,-1 0 660,1 0 0,0-5 0,-1-1 0</inkml:trace>
  <inkml:trace contextRef="#ctx0" brushRef="#br0" timeOffset="31">13762 3986 7749,'0'-6'-234,"0"0"316,0 1 144,-5 4 113,-1-4 41,-6 5-160,1 0 21,5 0-111,-5 0 0,10 1-81,-3 3 0,-1-1 52,1 4 1,-1 1 17,2 3 1,0 2-116,-5 2 1,5-1 103,-5 5 1,0 0-102,-3 4 0,0 0 44,-1 0 0,1-2-118,-1-2 1,-3 3 79,0-3 0,-2 3-101,2 0 1,2-3-13,-2 0 1,2-3-90,2 3 1,1-5 24,2 1 0,2-2 5,2-2-308,3 0 311,-4 1 1,6-6-522,3-2 92,-3-3 585,9-1 0,-3 0 0,4 0 0</inkml:trace>
  <inkml:trace contextRef="#ctx0" brushRef="#br0" timeOffset="32">13842 4009 7964,'0'-7'-471,"1"1"467,3 2 649,-3 3 22,5-4-426,-6 5 1,3 1-124,1 3 0,1 2 72,-1 6 0,2-2-76,6-3 1,-1 7 91,1-2 1,0-1-170,4 1 1,-4-3 11,3 6 1,2-6-89,-2-2 0,0 1-138,-3 3 1,-1 0 103,1-4 1,-5 2-623,1-5 297,0 5-204,-2-8 95,4 4-672,-9-5 551,4 0 628,-5 0 0,5 0 0,2 0 0</inkml:trace>
  <inkml:trace contextRef="#ctx0" brushRef="#br0" timeOffset="33">14230 3963 7968,'-6'-6'179,"0"1"296,2 5-250,3 0-2,-10 0 0,9 0-199,-6 0 0,5 0 120,-5 0 0,4 5-71,-4 2 1,5 7-26,-5 1 0,4 5-130,-3-5 0,0 5-49,0-1 1,-2-1 69,5 1 0,-4-5-283,5 1 1,-5-2-61,4-2-553,-5 1 362,8-1 306,-9 0 1,9-3 288,-3 0 0,3-6 0,-5 3 0,0-5 0</inkml:trace>
  <inkml:trace contextRef="#ctx0" brushRef="#br0" timeOffset="34">14071 4203 7955,'0'-6'492,"0"-5"102,0 10 282,0-4 443,0 5-1223,0 5-39,0 1 0,0 7-22,0 2 1,0-1 164,0 5 0,1-3-276,3 3 0,-3-4 87,3 4 0,1-4-168,-1 4 1,3-5 73,-3 1 0,1-2-22,-1-2 0,-3-3-130,3 0-164,-3-1-133,-1 0 182,0-2-486,0-5 0,-1-5 836,-3-3 0,3-2 0,-4-2 0</inkml:trace>
  <inkml:trace contextRef="#ctx0" brushRef="#br0" timeOffset="35">14664 3209 7765,'-5'-6'1315,"4"1"-985,-4 5 1,4 0 135,-3 0-246,3 0 0,-6 0 180,3 0-184,3 0 1,-8 5-107,6 3 0,-6-2 133,1 1 1,-2 2-178,-2 7 0,1-4 67,0 4 1,-1 1-58,1 2 1,-1 3 11,1 1 1,-1 3 32,1 1 0,1 6-94,2 1 0,-1-2 92,6 6 1,-5-5-160,4 5 1,-3-6 97,3-2 0,0 0-98,4 0 1,0 2 64,0-6 1,0 2-91,0-1 1,0-3-4,0 3 0,5 1-71,3-2 1,-2 2 41,2-1 1,-1-3 82,5 3 1,-1-5-36,0-3 0,1 2 16,-1-6 1,1 4 93,-1-4 0,-3 0-94,-1-3 1,1-1 78,3 1 1,1-1-73,-1 1 0,-3-6 4,0-2 0,-5 1-3,5-1 1,-4-1 27,3-3-280,-4 0 137,7 0-788,-9 0 330,4 0-326,-5-5 0,-5 0 924,-2-2 0,-3-9 0,-2 4 0</inkml:trace>
  <inkml:trace contextRef="#ctx0" brushRef="#br1" timeOffset="36">14984 3735 7997,'5'-7'98,"-2"2"334,4 5 0,-3 0-214,4 0 1,-4 1 0,3 3 0,2 4 264,1 2-357,2 1 1,-1 5 19,1-1 1,-2 5-90,-3-1 1,3-1-52,-2 1 1,2-1-76,2 1 53,-1-3 0,0 0-174,1-1 1,-1 0 81,1-4 1,2 1-276,-3-1 1,3-3-60,-6 0-217,2-6 0,-3 4 66,1-2 593,-5-3 0,-3 5 0,-7-6 0</inkml:trace>
  <inkml:trace contextRef="#ctx0" brushRef="#br1" timeOffset="37">15235 3769 8141,'0'-12'0,"0"1"405,0 0-195,0-1 1,0 5 68,0-1 1,0 4 202,0-3 0,0 4 1,-1-2-115,-3 5 0,2 0-259,-6 0 1,1 9 161,-5 2 0,-1 8-336,-2 0 0,1 3-125,-5 1 0,1 1-153,-1 2 0,-3-1 313,-1 1 0,4 2-409,-4-1 0,8-1-530,-1-3 0,5-4 34,3 0 935,3-5 0,5 3 0,0-6 0</inkml:trace>
  <inkml:trace contextRef="#ctx0" brushRef="#br1" timeOffset="38">15464 4054 8018,'0'-11'1289,"0"5"-333,0 1-577,0 20 1,0-5-355,0 13 1,0-3 149,0 3 0,-4 1-144,0 3 1,0-2 126,4 6 0,0-6-998,0 2 0,-3-3 233,-1-1 607,0-1 0,-1-4 0,-1-1 0</inkml:trace>
  <inkml:trace contextRef="#ctx0" brushRef="#br1" timeOffset="39">15784 3849 8014,'0'-17'2,"0"5"1,1-5 208,3 6 0,2 4 1077,5 4-901,1 1 0,-1 2-106,1 0 0,-1 2-88,1 1 1,-1 4-227,0 4 1,1 1-70,-1-1 1,-3 0-38,-1 1 0,1-1-316,4 1 0,-2-1 35,-3 1 1,3-5-1076,-2 1 1495,-3-6 0,5 8 0,-3-3 0</inkml:trace>
  <inkml:trace contextRef="#ctx0" brushRef="#br1" timeOffset="40">16115 3792 8030,'-7'-8'880,"4"0"-99,1 6-330,2-3 1,0 6-106,0 3 0,0 2 32,0 6 0,-3 4-98,-1 3 0,-5 8-78,1 3 0,-2 8-55,-1 4 0,-6 3-205,-2 0 0,-2 1-426,-2 0-859,-5-1 1314,4-4 1,-4 2-570,5-5 0,1-2 291,3-2 0,3-7-529,4 3 411,1-4 118,5-9 1,-3 4-500,5-6-332,0 0 1186,4-9 0,0 0 0,0-6 0</inkml:trace>
  <inkml:trace contextRef="#ctx0" brushRef="#br1" timeOffset="41">16263 3358 8019,'-11'-18'0,"1"1"51,2 6 1,4 3 185,8 1 1,0 3 400,7-4 0,-6 6 107,7-2 1,1-1-264,2 1 1,5 0-46,-1 4 0,3 7-141,1 4 1,2 6 125,-2 5 1,5 3-135,-9 1 1,5 5-8,-5 7 0,-1 2-127,1 6 1,-5 0-295,1-1 0,-4 1-121,-3 0 1,1-4 214,-5 0 1,1-4-236,-2 3 0,-1-4 145,2 1 0,-4 2-880,-4-2 1,1-4 412,-4-4 0,-1-4-503,-3 1 0,-2-3 1106,-2-2 0,1 3 0,-5-4 0,-2-3 0,0 1 0,-2 1 0</inkml:trace>
  <inkml:trace contextRef="#ctx0" brushRef="#br1" timeOffset="42">8497 4511 7112,'6'-6'1780,"0"1"-1205,-6 5 872,0 0-1222,5 0 1,1 1-43,5 3 0,1-2-43,-1 6 0,-3 0-142,-1 3 0,1 1-94,3-1 0,5 0 65,-1 1 1,0-1-158,-3 1 0,0-2 85,4-3 0,-4 4-39,3-4 0,-2-2 6,-1-1 1,-5 1-346,1-1 1,-4 0-1129,3-4 691,-4 0 101,2 5 817,-5-4 0,0 4 0,0-5 0</inkml:trace>
  <inkml:trace contextRef="#ctx0" brushRef="#br1" timeOffset="43">8748 4466 7991,'0'-8'-446,"0"0"0,0 5 1513,0-5-666,0 5 0,0-3 288,0 2-449,0 3 0,-1-3-241,-3 8 0,3 2 148,-3 6 0,-1-1-257,1 1 0,-6 4-49,-1 3 1,-1 3 152,-3 1 1,1-4-480,-1 0 0,2-2 182,-2 2 1,2-2-316,2-6 1,-1-1 215,1-2 0,3 2 402,1-2 0,-1 2 0,-3 1 0</inkml:trace>
  <inkml:trace contextRef="#ctx0" brushRef="#br1" timeOffset="44">8885 4625 9535,'0'12'637,"0"-1"-608,0 1 0,0 0 30,0 4 0,0-4-123,0 4 1,0 0-305,0-1 0,-1 1 257,-3-5 0,3 0-193,-3 1 1,-1-1 127,1 1 0,-1-5-1046,2 1 1222,1-6 0,-8 9 0,4-5 0</inkml:trace>
  <inkml:trace contextRef="#ctx0" brushRef="#br1" timeOffset="45">9080 4443 8010,'-7'-5'271,"-3"-2"-271,9 1 762,-4-4-448,5 9 1,1-5-69,3 6 0,1 2-75,3 2 0,2-2-102,-3 6 0,3 3 51,2 4 1,-1 6-109,1-2 0,-1-2 103,1 2 1,-1-5-352,0 2 0,1-4-154,-1 0 1,-3-2-201,-1-2 1,-3 0-803,4-4 567,-1 0 249,0-4 576,3 0 0,-9 0 0,4 0 0</inkml:trace>
  <inkml:trace contextRef="#ctx0" brushRef="#br1" timeOffset="46">9319 4454 7999,'0'-11'-406,"0"3"497,0 0 495,0 6 1,-1-3-147,-3 5 0,3 1-62,-3 3 0,2 4-152,-2 7 1,1 3-113,-4 4 1,3 3 83,-4 1 1,5 0-100,-5 4 1,0 0-33,-3 5 1,-2-2 89,-2-3 1,1 3-226,-5-2 0,4 2 64,-4 1 0,5-5-81,-1-2 1,2-3 42,1-1 0,6-6-95,2-1 1,2-4 7,-2 0 0,3-5-340,-3 1-1285,3-5 927,6 2 827,1-10 0,5-2 0,1-4 0</inkml:trace>
  <inkml:trace contextRef="#ctx0" brushRef="#br1" timeOffset="47">7344 5836 8013,'-12'0'910,"6"0"-129,1 0-551,5 0 0,5 0-88,2 0 0,0 0 29,0 0 0,2 0-58,7 0 0,-4 0 63,3 0 1,-1 0-179,2 0 0,-2 0 118,5 0 1,-4-4-292,4 0 1,0-1-70,4 2 0,-2 1-14,-2-2 1,2-1-769,-6 2 718,5-1 0,-7 0-628,2 0 153,-7 0 783,-3 4 0,-15 5 0,-3 2 0</inkml:trace>
  <inkml:trace contextRef="#ctx0" brushRef="#br1" timeOffset="48">7366 5973 8012,'-6'1'262,"2"3"222,3-3-269,1 10 1,1-10 26,3 3 1,2 1 157,6-1 1,-1-1-121,1-3 1,4 0-120,3 0 1,4 0-60,4 0 0,-2 0 79,6 0 0,-1 0-158,4 0 1,-3-3 43,-1-1 0,-6-4-143,-1 4 0,-1-1-20,-7 1 96,0 3 0,-3-9 0,-1 4 0</inkml:trace>
  <inkml:trace contextRef="#ctx0" brushRef="#br1" timeOffset="49">8486 5493 7996,'-7'0'-704,"2"0"1383,0-5-160,4 4 7,-4-9-163,5 9-163,0-9 1,5 8-37,3-2 0,-2 2 141,2-2-228,-1 3 0,5-4 0,-1 5 118,0 0 0,5 0-79,-1 0-81,5 0 1,-2 0 0,5-2-78,0-1 0,3 1 41,1-1 0,3 0-54,-3-1 0,1 2-270,-1-6 234,2 6 0,5-7-19,0 5 0,6-1 27,1 1 0,0 3-32,1-3 89,-5 3 0,-2-3-17,-4 0 0,-6 0 0,2 4-35,-3 0 0,-6 0-34,-3 0 70,3-5-41,-6 4 1,5-4-128,-6 5 0,-3 0 52,-1 0 0,-3 0-477,4 0-757,-6 0 1392,4 0 0,-12 5 0,0 1 0</inkml:trace>
  <inkml:trace contextRef="#ctx0" brushRef="#br1" timeOffset="50">8588 5528 8006,'-34'0'0,"5"-4"317,2 0-173,8 0-337,3 4 216,4 0 0,1 0 822,0 0-169,4 0-244,2 0 381,5 0-616,0 5 0,1-2-157,3 5 0,3-5 99,4 5 1,0-6-122,1 2 1,4 1 11,3-1 1,4 4 85,4-4 0,1 4-92,2 0 1,7 1 68,-3-1 0,2 2-217,-6-3 90,3 3 1,-9 1 0,3-2-86,-3-2 0,-1 1-17,0 3 0,0-3 100,0-1 0,-2 1 18,-2 3 1,1 1-7,-4-1 0,-2-2-5,-7 3 1,-2-4 3,-5 8 1,0-4 15,0 0 1,-5 3-1,-2 0 0,-5 2 24,-3-2 1,1-1 17,-5 5 0,0 0 5,-4 4 1,0-4 29,0 0 1,1-1-62,-1 1 0,1 1 0,3-5 1,-4 4 11,0-3 0,1 4 60,-5-1 0,2-1-51,-2 1 0,-1-4-53,-2 4 1,2-5 76,5 1-35,0 3-3,0-5 0,5 3 115,3-5 0,2 0-100,2-4 0,3 2 269,1-5-260,4 5 1,-6-7 432,6 6-184,-1-5-205,4 2 156,0-5-144,5 0 1,5 0-1,5 0 0,6 0 4,-2 0 1,3 0-142,5 0 7,2-5 1,5 2 26,1-5 0,-1 6 1,0-3 32,1 0 1,-5 2-83,0-4 1,1 4 75,3-1 1,4-1-15,0 1 0,4-1-2,-4 1 1,0 3 2,-3-3 0,-2-1 95,-3 1 1,-2-3-93,-5 3 0,-2-1-14,-2 1 0,-2 2 29,-6-6 1,1 5-280,-1 0 124,1 1-1028,-6-3 486,4 4-2303,-9-4 2977,4 5 0,-10-5 0,-1-1 0</inkml:trace>
  <inkml:trace contextRef="#ctx0" brushRef="#br1" timeOffset="51">8783 6453 7926,'-7'0'190,"2"0"852,5 0-756,0 5 0,1-3-30,3 6 0,4-2-46,7 2 0,-1 2-88,5-2 0,-4 2 84,4 1 1,-3-1-124,3-2 0,-4 2-32,4-2 1,-5-2 75,1 2 0,-6-2-554,-1 2 219,-6 2 143,8-9 1,-8 6-1026,1-4 484,-1-1-362,3 3 499,-4-5-123,4 0 592,-5 0 0,5-5 0,1-2 0</inkml:trace>
  <inkml:trace contextRef="#ctx0" brushRef="#br1" timeOffset="52">9114 6361 7954,'-5'-6'11,"4"-4"0,-6 9 447,3-3 0,2 3-117,-6 1 1,3 0 153,-6 0 1,1 5-277,-9 2 0,-1 5 3,-2 3 0,-1 4-253,0 8 39,0-3 48,0 4 0,6-6-510,1 1 1,5-4-17,3 0 0,-1-5-1129,6 2 1599,-1-4 0,9 0 0,1-1 0</inkml:trace>
  <inkml:trace contextRef="#ctx0" brushRef="#br1" timeOffset="53">9822 5528 8012,'-8'-7'-270,"1"4"332,4 1 1,-3 4 191,2 1 0,3 0-70,-3 5 0,4-6-6,4 2 0,-2 1-33,6-1 0,0 5 28,3-2 1,4 3 37,0 2 1,4 0-16,-3 4 0,3-2-149,-4 5 0,4 0 21,-4 4 1,4-4-67,-4 0 1,4-2-68,-3 2 0,3 2 53,-4-6 1,0 4-6,-3-4 0,2 0 31,-3-3 1,3-2-332,-6-2 69,2 2-509,-4-4-773,4 1 1074,-9-2 1,-1-5-310,-7 0 765,2 0 0,-5-5 0,3-2 0</inkml:trace>
  <inkml:trace contextRef="#ctx0" brushRef="#br1" timeOffset="54">10165 5573 7994,'0'-11'0,"0"3"0,0 1 768,0 4-167,-6-2 316,5 5-491,-9 0 0,5 1-141,-3 3 1,-2 4-131,3 7 0,-7-1 85,-2 5 0,-4 4-222,1 4 0,-6-1 74,-2-3 1,0 4-31,5-1 0,-1 1-7,0-4 0,5 0-448,3-1 0,2-2 3,2-1 1,3-5-179,1 1 0,4-3-935,-1 0 607,3-1 896,6 1 0,1-6 0,6-1 0</inkml:trace>
  <inkml:trace contextRef="#ctx0" brushRef="#br1" timeOffset="55">10416 5779 9054,'11'6'951,"-4"4"-1031,3-8 1,-8 3 96,6-5 0,-6 1-17,2 3 0,3-3 0,-1 4 0</inkml:trace>
  <inkml:trace contextRef="#ctx0" brushRef="#br1" timeOffset="56">10850 5608 8029,'0'-7'-830,"0"-3"1603,0 9 183,5-4-259,-4 0-221,4 3-257,-5 2 0,0 7 8,0 4 1,0 6-16,0 2 1,0 2-64,0 2 0,0 1-54,0 3 0,0 2 52,0 5 1,2 4-216,1 1 1,-1 2 71,1-3 1,2 4-99,-1-4 0,1 0 60,-1-3 0,-1-5-49,4 1 1,-4-6 5,1 2 1,1-1-120,-1-3 0,-1 3 116,-3-7 0,2-2-20,1 2 1,-1-5-196,1 2 0,-1-4-136,-2 0-55,0-1 0,0-3-197,0-1 175,0-4 0,-4 1 85,0-8 1,-1-2 422,1-6 0,3-1 0,-3-2 0,-7-3 0,-2-4 0</inkml:trace>
  <inkml:trace contextRef="#ctx0" brushRef="#br1" timeOffset="57">10850 5722 8029,'0'-22'0,"0"3"0,0-1 122,0 5 1,1-2 106,3 2 1,6 2-79,5-2 1,6 2 78,-2 2 1,2 0 0,2-1 0,5 2-142,2 2 0,0-1 73,0 6 0,-1-5-240,2 4 1,-3 0 116,-6 4 0,0 2-109,-3 2 0,-1 2 118,-3 5 0,-7 2-105,-1 2 0,0 3 7,-4 5 1,-3 0 37,-3-1 1,-11 5-78,-2 0 0,-5-1 64,-6-3 1,-2 1-194,-5 3 0,-6-4 63,-1 0 0,0-2-135,-1-5 0,10-3-106,2-5 1,6 1-557,5-5 305,2 0 647,11-9 0,6-2 0,6-4 0</inkml:trace>
  <inkml:trace contextRef="#ctx0" brushRef="#br1" timeOffset="58">11341 5756 8051,'0'-11'873,"5"4"-496,1 2 0,2 5-92,0 0 1,-5 5-125,5 3 1,0 2 2,3 2 1,0 3-79,1 0 0,-1 5-122,1-1 0,-1 3-59,1 1 1,-1 0 75,0-1 1,1-4-6,-1-3 1,1 2 83,-1-2 0,-3-1-214,-1-6 0,-3 2-551,4-3 129,-6-1 0,5-1-1296,-4-5 1872,-1 5 0,-2-4 0,-7 4 0</inkml:trace>
  <inkml:trace contextRef="#ctx0" brushRef="#br1" timeOffset="59">11592 5779 7938,'0'-17'0,"0"9"181,0-4 160,0 3 1,1-1 338,3 3-168,-2-4-173,3 10 0,-7-4-70,-1 5 0,-1 5-171,-8 3 1,3 6 94,-6 1 1,1 5-223,-1-1 0,1 3-128,-5 1 1,4 1-155,-4 2 0,5-1-445,-1 1 1,-2-6 372,2-1 1,3-5-1300,5 2 1682,-1 1 0,-3-4 0,-1 4 0</inkml:trace>
  <inkml:trace contextRef="#ctx0" brushRef="#br1" timeOffset="60">11729 6019 8367,'0'11'279,"0"1"1,0-1-212,0 0 0,0 5 156,0-1 0,0 1-99,0 0 0,-4-2-305,1 5 0,-1-5-124,4 1 0,-4-2-166,0-2 1,-1 0-274,1 1 743,3-6 0,-9 4 0,4-3 0</inkml:trace>
  <inkml:trace contextRef="#ctx0" brushRef="#br1" timeOffset="61">11855 5745 8051,'0'-12'332,"0"1"622,0 5-45,0-5-614,5 10 0,1 1-167,6 8 1,-5-2 103,1 2 0,0 1-350,3 6 0,0-3 98,1 4 1,3-4-262,0 0 0,0-1 164,-3 1 0,-1-5-386,1 1 1,-2-4-1334,-2 3 1022,2-4 814,-4 2 0,0-5 0,-1 0 0</inkml:trace>
  <inkml:trace contextRef="#ctx0" brushRef="#br1" timeOffset="62">12186 5699 7931,'0'-11'757,"-1"4"-426,-3 3 0,1 4 4,-4 4 0,3 1-134,-4 3 1,5 6-220,-5-3 1,4 3-5,-3-2 0,3 3-285,-4 0 0,6 2-500,-2-2 1,-3-2 456,0 2 1,1-3 349,-2 0 0,0-1 0,-3 1 0</inkml:trace>
  <inkml:trace contextRef="#ctx0" brushRef="#br1" timeOffset="63">12083 5893 7921,'-6'0'358,"1"1"109,5 3 1,-4 3 212,0 4 1,-1 0-254,1 1 0,3 4-72,-3 3 0,3-2-109,1-2 0,0 2-269,0-2 1,0 4 170,0-4-622,0 0 0,0-3-155,0-1 278,0-4 1,1 1-1666,3-4 2016,-3 0 0,4-4 0,-5 0 0</inkml:trace>
  <inkml:trace contextRef="#ctx0" brushRef="#br1" timeOffset="64">12643 5299 8019,'0'-11'0,"1"3"-118,3 1-74,-3-1 353,9-3 0,-8-1 309,1 1 213,4 4-173,-6 2-96,4 5 15,-5 0 0,-1 4-196,-3 0 0,2 5 53,-6-2-184,0 9 1,-3 1 0,-1 6 131,1 0 0,-4 4-208,0-1 1,-1 10 38,5-2 1,1 7-141,2-3 1,-1 4 66,5-4 1,-3 0-162,3-4 1,0 0 75,4 1 1,2-1-50,1 0 0,4-3-272,4-1 301,6-4 0,-3 1 0,5-4-173,1 0 1,-2-1 138,1-3 1,-5-3-225,1-4 0,1-2 85,0-3 1,0 2-416,-1-5 1,-2 4-123,2-4 823,-7-1 0,2 2 0,-4 2 0</inkml:trace>
  <inkml:trace contextRef="#ctx0" brushRef="#br1" timeOffset="65">12837 5608 8016,'0'-12'0,"0"1"0,1 4-301,3 4 1,-1 1 80,4 2 1,-3 0 899,4 0 1,-4 5-335,3 3 0,2 2 28,6 2 0,-1 4-107,5 3 0,-4 1-311,4 0 0,-1 1 28,1-2 0,2-1 65,-6 1 0,1-5-182,0 1 1,-4-2 71,3-2 1,-3-3-422,-5-1 1,4-4-147,-4 1-594,-2 2 1222,5-5 0,-8 4 0,3-5 0</inkml:trace>
  <inkml:trace contextRef="#ctx0" brushRef="#br1" timeOffset="66">13157 5562 7909,'-5'-11'927,"3"-1"-764,-3 6 1,4 1 254,-3 5-92,3 0 0,-8 5-95,5 2 1,-5 7-266,2 2 1,-3 4 113,-2-1 1,1 6-90,-1 2 1,-3 3 81,0-3 1,-4 4-710,4-5 0,-4 1 0,3-4-202,1-1 0,0-2 48,0-1 372,0-5 418,3 2 0,1-5 0,-1 1 0</inkml:trace>
  <inkml:trace contextRef="#ctx0" brushRef="#br1" timeOffset="67">13248 5882 8492,'0'11'384,"0"2"-268,0 2 0,0-1 127,0 5 1,-1 0-92,-3 4 1,2 0-259,-6 0 1,5-2-131,0-2 0,0 2-324,-1-6 1,3 0-725,-3-4 1284,3 1 0,-4-1 0,-1 1 0</inkml:trace>
  <inkml:trace contextRef="#ctx0" brushRef="#br1" timeOffset="68">13477 5619 7931,'0'-18'485,"0"3"-485,0 7 0,5 3 318,2 5 1,0 0-82,0 0 0,-3 5 69,4 3 0,-5 3-77,5 5 1,0 0-271,3 3 1,1 3 64,-1-3 1,-1-3-93,-2 0 0,2 0 55,-2-1 1,-2-1-640,1-6 0,0 2 63,0-2 589,4-3 0,-5 5 0,5-4 0</inkml:trace>
  <inkml:trace contextRef="#ctx0" brushRef="#br1" timeOffset="69">13808 5619 8162,'-5'-11'1042,"3"4"-502,-3 2 0,5 6-116,0 3 0,-3 4-214,-1 7-108,-5 3 0,3 5 1,-6 1-115,1 3 0,-1 2-190,1 5 162,-1 0 57,-4 6 1,3 0-59,-2 6-547,-3-6 643,6 0 1,-9-2-459,6 0 257,0-5 0,2-1-64,-2-6 0,6-3 75,-2-4 1,2-5-1,-1 1-155,2-2 0,-1-2-234,5 1-19,0-6-282,4 4 798,0-8 27,0 3 0,6-5 0,0 0 0</inkml:trace>
  <inkml:trace contextRef="#ctx0" brushRef="#br1" timeOffset="70">13842 5276 7954,'0'-15'-33,"0"0"0,0 4-141,0 3 1296,0 5-338,0-2 324,0 5-703,5 0 0,-2 2 93,4 1 1,1 5-25,3 7 0,1-1-131,-1 5 1,2 0-88,2 4 0,-1 1 77,5 3-377,0 2 0,0 5 125,0 1 113,-5-1 1,3 0-164,-6 0 1,-3 1-186,-1-1 0,-4-4-786,1 1 472,-3-1 1,3 1-132,0-1 1,-1-4-1,-4 0-639,-3-2 1,2-1 1237,-6 0 0,1 0 0,-5 0 0</inkml:trace>
  <inkml:trace contextRef="#ctx0" brushRef="#br1" timeOffset="71">9171 6647 9720,'6'11'583,"-2"1"1,-3-1-355,-1 1 1,0 0-126,0 4 1,0-2-139,0 5 0,-3-6-555,-1 3 0,-4 0 376,4-1 0,-5 1-636,2-5 0,0 1 101,0-1 748,4-5 0,-7 4 0,4-3 0</inkml:trace>
  <inkml:trace contextRef="#ctx0" brushRef="#br1" timeOffset="72">9239 6430 8024,'-5'-11'325,"4"4"-174,-4 2 252,5 5 1,4 1-99,0 3 0,3 3-272,-3 4 1,5 4 55,-1 0 1,2 1-105,1-5 0,-1 0-337,-2 1 1,2-1 198,-2 1 1,-2-5-537,2 1 0,-6-4 56,2 3 633,-3-4 0,4 7 0,2-4 0</inkml:trace>
  <inkml:trace contextRef="#ctx0" brushRef="#br1" timeOffset="73">9422 6464 7988,'0'-6'114,"-1"2"699,-3 8 0,2 2-256,-6 6 0,4 3 70,-3 0 0,3 9-206,-4-1 0,4 2-208,-3-2 1,3 0-176,-4 0 0,6 0-267,-2 0 1,-1-1-709,1 1 0,0-4 579,4 0 0,-4-5-292,1 2 1,-2 0 649,1-1 0,-3 1 0,-4-5 0</inkml:trace>
  <inkml:trace contextRef="#ctx0" brushRef="#br1" timeOffset="74">14676 5482 8092,'0'-6'-80,"0"-1"475,0 4 0,-1 1 521,-3-2-548,2 3 0,-3 8 21,5 4 0,0 2-139,0 6 1,0 1-150,0 7 1,0-2 103,0 5 1,0-4-368,0 0 1,0-3 39,0-4 0,0 3-106,0-3 0,0-3-1435,0 0 767,5-4-696,-3 0 1592,3-6 0,0-1 0,1-5 0</inkml:trace>
  <inkml:trace contextRef="#ctx0" brushRef="#br1" timeOffset="75">14516 5688 8065,'5'-12'893,"3"6"-497,7 2 1,-1 3-462,5 1 1,-4-2 124,4-1 1,-4 1-110,4-1 0,0 1 110,4 2 0,4 0-637,0 0 0,4-3 576,0-1 0,2-5 0,1 2 0</inkml:trace>
  <inkml:trace contextRef="#ctx0" brushRef="#br1" timeOffset="76">15544 5196 7993,'-12'-11'0,"5"5"-135,-1 2 135,6-2 594,-3 4 1,6-3-205,3 5 1,-1-4-29,9 1 1,-2-1-141,9 4 1,-4 0-153,4 0 1,0 0-21,4 0 1,5 0-106,3 0 1,2 0-212,1 0 0,1 0 200,3 0 0,-3 0-349,-1 0 0,0 0 205,-3 0 1,-3 0-113,-2 0 0,-5 0 17,-2 0 0,-5 0-160,1 0 1,-6 0-185,-2 0 649,-4 0 0,2 0 0,-5 0 0</inkml:trace>
  <inkml:trace contextRef="#ctx0" brushRef="#br1" timeOffset="77">15487 5242 7975,'-12'-5'223,"6"4"356,1-9 113,5 8 1,5-3-204,3 5 1,-1 0-157,5 0 0,-4 2-109,8 1 0,0 0-151,-1 5 0,4-1 110,-3 5 0,4-1-245,-1 0 1,-1 5-47,1-1 1,-4 4 101,4-4 1,-4 4-288,4-4 1,-5 6 144,2-2 0,-4-1-106,0 1 1,-5 0 81,1 3 0,-6 0 6,2-3 0,-8 3 61,-3-3 1,-8 2-92,-4 2 0,-3 0 75,-1 0 1,0 0-6,0-1 0,1 1 143,-1 0 1,-1 0-115,-3 0 1,3-4 178,-3 0 0,4-1-100,4 1 1,2-2 324,1-1 1,7-5-140,-2 1 1,7-1 547,0-3-467,-2-3 1,5 1 308,-3-2-339,3-3 1,6 4-41,2-5 1,4 0-152,0 0 0,6 0 127,2 0 1,6 0-176,2 0 0,3-1 77,-3-3 1,8 1-84,-1-4 1,8 3 10,0-4 1,6 2-59,2-1 1,-1-2 48,-3 5 1,-3-4 56,-5 4 0,-1-3-202,-10 3 1,-4-4 104,-4 5 1,-5-1-1117,1 4 450,-2 0 730,-2 0 0,-5-5 0,-1-2 0</inkml:trace>
  <inkml:trace contextRef="#ctx0" brushRef="#br1" timeOffset="78">15213 6236 7995,'-5'-7'100,"-2"-3"26,1 9 73,1-4 1,5 6 367,0 3 0,1 1-153,3 3 0,-2 2-136,6-3 1,0 4-68,3 0 1,0 0-116,1 1 0,1-1 109,2 1 1,-3 0-264,4 4 1,-4-4-27,0 4 0,-1-8-132,1 0 0,-1 0-644,0 3 1,1-5 427,-1-2 1,1 1-1189,-1-1 1620,-4 0 0,3-4 0,-4 0 0</inkml:trace>
  <inkml:trace contextRef="#ctx0" brushRef="#br1" timeOffset="79">15464 6190 7998,'-12'-10'328,"1"2"0,3 3-49,1 5 1,3 0 38,-4 0 1,1 2-74,-5 1 0,1 4-137,-1 4 0,0 4 82,-3 1 1,2 4-199,-2-1 0,-2 6-93,2 2 0,-4 3-246,4-3 1,1 3-364,6-3 1,-1 0 353,5-4 1,1-6-375,3-1 0,0-4 730,0 0 0,0-6 0,0-1 0,0-5 0</inkml:trace>
  <inkml:trace contextRef="#ctx0" brushRef="#br1" timeOffset="80">15555 6441 7926,'-7'0'63,"-1"0"1,5 5 377,0 3 1,1 2-72,2 2 1,0-1-155,0 0 0,-3 2-179,-1 2 0,-1-2-234,1 2 1,3 2-67,-3-2 0,-1 2-1053,1-2 751,0-3 1,3 4 564,-3-9 0,3 3 0,-4-3 0</inkml:trace>
  <inkml:trace contextRef="#ctx0" brushRef="#br1" timeOffset="81">15692 6259 8345,'0'-12'715,"0"1"-162,0 4-546,0 2 0,2 5 113,1 0 0,0 2 161,4 1 0,1 4-384,4 4 1,-2 4 79,-3 1 0,3-1-514,-2-4 1,2 2 269,2 2 1,-1-3-87,0-1 0,-3-1-104,0-6 457,-1 5 0,5-8 0,-1 4 0</inkml:trace>
  <inkml:trace contextRef="#ctx0" brushRef="#br1" timeOffset="82">15978 6259 10058,'-12'5'864,"1"2"1,0 7-433,-1 2 0,-1 5-86,-2 2 1,1 1-164,-5 6 0,0 0-94,-4 0 0,0 3-76,1-2 0,4 0-240,3 0 0,-2-3-728,2-5 1,3-4 505,5 0 1,3-5-775,-4 1 0,5-3 1223,-5 0 0,0-1 0,-3 1 0</inkml:trace>
  <inkml:trace contextRef="#ctx0" brushRef="#br1" timeOffset="83">16834 5345 8071,'-11'-6'-924,"3"1"1242,1 5 81,4 0 396,-2 0-507,5 0 1,5 0 73,3 0 0,2 5-88,1 2 1,2 3-97,2 2 0,-2-1 26,2 1 0,2 3-106,-2 0 1,0 4-232,-3-4 1,-1 1 114,0-5 1,1 4-961,-1 0 767,6 1 0,-5-6-641,4-3 0,-7 2 403,-2-5 0,-3 4 449,4-4 0,-6-1 0,3-3 0</inkml:trace>
  <inkml:trace contextRef="#ctx0" brushRef="#br1" timeOffset="84">17246 5334 8098,'0'-18'471,"0"6"0,3 6 541,1 2-129,0 3-606,-9 6 0,-1 4-4,-6 10 0,-3 1-7,0 7 0,-6 3-148,2 8 0,-1 3 118,1 5 1,-3-1-209,3 1 0,-2-4-131,-2 0 0,1-4-264,3 4 1,-1-2 172,5 2 1,-4 1 86,4-5 0,-1-5-134,5-6 0,-1-3 51,1-1 1,1-1-10,2-3 0,-2-3 41,3-4 1,0-1-682,0 0-182,4 1 45,-7-1-86,9-4 1062,-4-2 0,-1-5 0,0 0 0</inkml:trace>
  <inkml:trace contextRef="#ctx0" brushRef="#br1" timeOffset="85">17577 5596 7918,'0'-7'1242,"0"-1"-1052,0 5 28,0-2 1,1 2 493,3-1-275,-3 0-477,4 4-673,0 0-858,-4 0 1571,5 0 0,-6 5 0,0 1 0</inkml:trace>
  <inkml:trace contextRef="#ctx0" brushRef="#br1" timeOffset="86">17976 5356 7962,'0'-11'0,"0"0"0,0-1-389,0 1 731,0-1 1,0 5 265,0-1 469,0 6-647,0-4 1,0 8-170,0 2 0,0 6-24,0 5 0,0 9-119,0-1 0,0 12 105,0 3 0,0 6-95,0 1 0,2-3-220,2 0 0,-3 0 101,3 4 0,-2-2-260,2-2 1,-3 2 116,3-2 1,-3 3-144,-1 0 1,0-4 102,0-3 1,4-6-117,0-2 80,0-4 96,-4 1 0,4-8-132,-1 0 168,1-5-285,-4-2 0,0-2-238,0-2-535,0-3 346,0 0 155,0-5 635,0-5 0,-5-2 0,-1-4 0</inkml:trace>
  <inkml:trace contextRef="#ctx0" brushRef="#br1" timeOffset="87">17908 5402 7945,'5'-25'185,"3"2"1,-1 8 63,5-1 0,-3 4-227,6 0 0,3 2 164,1 3 0,-2-2 94,2 5 0,0-4-117,4 4 1,0 1 57,0 3 0,1 5-171,3 2 1,-3 5 45,2 3 1,-3-1 112,-4 5 1,-2 0-143,-6 4 1,-4 5-315,-4 2 0,-3 3 168,-3 1 1,-10-4-49,-10-4 0,-4 2-88,-3-1 1,-6-4 98,6-4 0,-4-5-100,7 1 1,0-2-115,5-2 3,4-5 0,1 3 327,6-5 0,5 0 0,0-4 0</inkml:trace>
  <inkml:trace contextRef="#ctx0" brushRef="#br1" timeOffset="88">18399 5665 7919,'0'-7'596,"0"1"-199,0 2 67,0 3-72,0-4 0,1 5-23,3 0 1,-3 5 45,3 3 1,1-2-402,-1 2 0,4-1 109,-5 5 0,6 3-89,-1 0 1,2 0 73,2-3 0,-1 3-133,0 0 1,1 2 11,-1-2 1,1-2-111,-1 2 1,0 1-53,1 0 1,-4-1 5,-1-4 1,-1 1-223,2-1 0,-2-1-95,-2-2-822,-2 2 449,3-4-540,-5 1 1399,-5-2 0,-2-5 0,-4 0 0,-1 0 0</inkml:trace>
  <inkml:trace contextRef="#ctx0" brushRef="#br1" timeOffset="89">18559 5688 7890,'0'-12'282,"0"1"0,4 3-130,0 1 172,-1 4 466,-3-2-385,0 5 0,-3 5-285,-1 3 1,-6 2-153,-2 1 0,1 4 30,-5 1 0,0 0 104,1-1 1,-6-2-466,2 2 0,3 2 166,1-2 1,-1 0-411,5-3 1,-3 3 269,6 0 0,3 0-728,2-3 1065,1-1 0,2 1 0,0-1 0</inkml:trace>
  <inkml:trace contextRef="#ctx0" brushRef="#br1" timeOffset="90">18662 5870 8434,'-2'13'602,"-1"2"1,0-2-570,-5 2 1,5 3 227,-5 1 1,4-1-47,-3 1 1,0 0-273,0 4 0,-2-2 93,5-2 1,-4 2-703,5-6 0,-5 0-481,4-4 1147,0 1 0,4-1 0,0 1 0</inkml:trace>
  <inkml:trace contextRef="#ctx0" brushRef="#br1" timeOffset="91">18799 5688 7871,'0'-12'0,"0"1"549,0-1-194,0 6 106,5 1-277,1 5 216,6 0-197,-1 0 1,0 5-248,1 3 0,-2 3 113,-2 4 0,0-2-423,-4 2 1,5-2 224,-1-2 0,-3 1-497,-1-1 0,1-3 283,-1-1 1,1-3-581,-2 4 923,-1-6 0,8 3 0,-4-5 0</inkml:trace>
  <inkml:trace contextRef="#ctx0" brushRef="#br1" timeOffset="92">19073 5642 7871,'0'-6'1068,"-5"0"1,-2 13-814,-4 4 1,-2 2 54,-2 6 0,2 0-162,-2 4 1,-1 0-166,0 0 0,-3 3-50,4 1 1,0 1 166,4-2 0,-1-1-697,1 1 1,3-7 262,0-4 1,6 2-1333,-2-2 1666,3-5 0,6 0 0,1-3 0</inkml:trace>
  <inkml:trace contextRef="#ctx0" brushRef="#br1" timeOffset="93">19564 4945 7901,'0'-11'9,"0"-1"-3,0 1-2,0 5 579,0 1 49,0 5 1,-4 1-290,0 3 0,-3 7-74,3 8 0,-4 3-50,4 0 1,-4 6 26,0 3 1,-2 2-105,-2 1 0,1 2 77,0 2 1,-2-1-69,-2 4 1,2 3 67,-2 5 1,3-2-411,5 2 1,-2-2 72,5-1 0,0-4-112,4 0 0,0-5-51,0 1 1,1-8 114,3-3 0,4 1-114,7-2 1,-1 0 59,5-7 1,-1 1-363,1-5 1,-1 1 120,-3-5 1,-2 0 117,2 1 1,-2-2-848,-2-2 1190,0-3 0,1 0 0,-1 1 0</inkml:trace>
  <inkml:trace contextRef="#ctx0" brushRef="#br1" timeOffset="94">19667 5505 7901,'0'-23'510,"0"0"-76,0 5-248,0 2 39,5 4 1,-3 6 167,6 2 0,0 4-145,3 4 1,0 8-33,1 7 1,1 2-222,2 2 1,3 1 115,4 3 0,-3-6-206,0 6 1,-1-5 68,1 4 1,2-5-367,-6-2 1,0-2 188,-4 2 1,1-2-515,-1-6 0,-1 1 0,-2-1 1,-2-3-167,-2-1 883,-3-4 0,5 2 0,-6-5 0</inkml:trace>
  <inkml:trace contextRef="#ctx0" brushRef="#br1" timeOffset="95">19987 5402 8002,'-6'-14'728,"-1"3"-648,2-3 1,-2 12 106,4-1 1,0 1 165,-5 2 0,1 2-70,-5 1 0,-3 9-161,0 7 1,-5 4-106,1 3 1,-7 4-169,0 4 1,0 0-494,7 0 1,-1 1 413,5-1 1,1-5-726,6-2 0,3-3 139,5-1 816,0-6 0,0 5 0,0-4 0</inkml:trace>
  <inkml:trace contextRef="#ctx0" brushRef="#br1" timeOffset="96">20158 5688 7947,'-7'5'389,"4"2"1,-2 5-28,1 3 0,-4-2-106,4 2 1,-3 3-227,3 1 0,-4 2 76,5 2 1,-6 0-748,1 0 1,2 0 384,-2-1 1,2-4-608,-2-3 0,3-2 863,5-1 0,-5-1 0,-1 0 0</inkml:trace>
  <inkml:trace contextRef="#ctx0" brushRef="#br1" timeOffset="97">20386 5425 7947,'0'-18'0,"0"3"0,2 7-606,1 4 424,4 3 1,3 2 901,-3 3 0,-1 4-272,-6 7 0,3 3-28,1 5 0,1 0-222,-1-1 1,-1 1-124,4 0 0,-3-1-327,4-3 1,-5 1 180,5-5 1,-2 0-537,2-3 1,2-1 74,-2 1-841,-3-6 1373,5-1 0,-4 0 0,6 2 0</inkml:trace>
  <inkml:trace contextRef="#ctx0" brushRef="#br1" timeOffset="98">20626 5459 7947,'-5'-6'585,"4"2"-381,-3 8 0,1 7 77,0 8 1,-2 3-57,-3 1 1,-2 5 336,2 2 0,-2 3-246,-1 1 1,-2 6-149,-2 2 1,-3 2-375,-5 2-1114,0-1 1341,-5 1 1,4 2-106,-2-2 0,-2-3 6,1-9 0,0-1-306,4-2 0,6-1 129,1-7 1,4 1 47,0-9 1,5 4-615,-1-3-74,6-1 853,-3-4 0,10-4-633,2-4 715,-2-1 0,11-7 1,-4-2-1</inkml:trace>
  <inkml:trace contextRef="#ctx0" brushRef="#br1" timeOffset="99">20786 5048 7857,'0'-18'62,"0"2"1,5 11-169,3 5 0,2 9 1232,1 6 0,2 6-515,2 2 0,-1 3 193,5 8 1,0 0-326,4 12 0,0 2-119,0 9 0,-6 5-12,-8-29 0,-2-1 1,0 31-36,-4-30 0,-2-1 0,0 27-296,-1-2 0,-5-5 24,-2-7 1,-2-3-940,1 0 1,-2-6 592,2-2 0,-3-1-2908,-4-6 3213,-3-1 0,-5-3 0,0 0 0,0 0 0,1 0 0</inkml:trace>
  <inkml:trace contextRef="#ctx0" brushRef="#br1" timeOffset="100">7309 7458 7145,'12'-7'529,"-1"4"1,-3 1-147,-1 2 1,1-3-20,3-1 1,5 0-160,-1 4 0,1-4 6,0 0 0,1 1-154,6 3 1,0 0 83,0 0 1,4 0-148,-1 0 0,1 0 126,-4 0 0,0 0-349,-1 0 0,-3 0-70,0 0-915,-5 0 352,3 0 426,-11 0 0,-3 0 436,-11 0 0,-4 5 0,-11 1 0</inkml:trace>
  <inkml:trace contextRef="#ctx0" brushRef="#br1" timeOffset="101">7366 7606 8372,'0'-6'-208,"6"-3"165,1 5 1,3 0 710,2 4 0,3 0-227,0 0 1,5 0-91,0 0 0,1-3-260,2-1 0,4 0 64,-1 4 0,0 0-872,-7 0 1,-3 1 716,-4 3 0,-1-3 0,0 4 0</inkml:trace>
  <inkml:trace contextRef="#ctx0" brushRef="#br1" timeOffset="102">8554 7435 8385,'0'-6'-257,"0"-5"418,0 10 179,0-4-201,5 5 1,2 0-123,4 0 0,0 0 90,1 0 0,4 0 50,3 0 0,3 0-92,1 0 0,1 0 69,3 0 0,-2 0-191,5 0 0,1-1 127,3-3 0,2 3-195,2-3 0,-1-1 8,4 1 0,0-4 3,1 5 0,-4-5 37,-8 4 0,2-3-156,-5 3 1,-2-4 30,-6 4 0,2 1 123,-6 3 0,0-4-65,-4 0 0,-3 0-50,0 4-62,-6 0 1,3 1 29,-5 3 1,0-1 27,0 4 0,-1-3 198,-3 4 0,3-6 0,-9 9 0,3-5 0</inkml:trace>
  <inkml:trace contextRef="#ctx0" brushRef="#br1" timeOffset="103">8691 7424 8271,'-6'-6'-523,"-4"1"365,2-2 1,2-2 259,-2 5 0,4-1-76,-3 1 1,3 3 1111,-4-3-729,1 3 1,-5 1-35,1 0 0,-1 0-243,1 0 0,1 1-127,2 3 0,-1 2 134,6 6 1,-1-1-98,4 1 1,5 0-97,2 3 0,5-2 97,3 2 1,3-2-153,5-1 0,-4 3 28,0 0 1,0 0-85,4-3 1,-4-1 38,0 0 0,-4 2-44,4 2 1,-4-2 63,4 2 0,-5-2 57,1-2 0,-2 1 43,-1-1 0,-1 1-51,0-1 0,0-3 149,-4-1 1,-2 1-83,-5 3 0,-1 5 182,-3-1 0,-6 1-59,-5 0 0,-4-3 35,4 7 1,-6-3-77,2 2 0,-2 2-23,-2-6 0,0 4-36,0-4 1,0 2 37,0-2 1,1-2-114,-1 2 1,4-4 87,0-3 1,5 2-43,-2-2 23,-1 2-23,9-4 1,-7 3 8,7-5 67,-2 5 1,3-4-15,-1 2-102,5-2 102,-2 0-70,5-3 0,2 7 32,1-6 0,5 3-32,7-3 1,0-1 67,8 1 0,1-1 1,7-2 1,6 0 97,-3 0 1,7 0-125,-3 0 0,1 0 17,-1 0 0,3 0 5,4 0 0,5 0-1252,-1 0 1271,1 0-36,-10 0 0,0 0-101,-6 0 1,-5-2 55,-2-1 1,-4 1-15,-4-1 0,-3 1-131,-4 2 1,-1 0 92,0 0 1,-3 0-837,0 0 1451,-6 0-1598,3 0 1,-6 0 1035,-3 0 0,-7 0 0,-7 0 0</inkml:trace>
  <inkml:trace contextRef="#ctx0" brushRef="#br1" timeOffset="104">9559 7995 8229,'-1'-11'0,"-3"4"0,-1 0 208,-3 4 311,-2 1-78,9-3-212,-4 5 0,6 5 7,3 3 0,2 2-95,6 2 1,1 0 86,2 4 0,-1-4-255,5 3 0,-1-1 135,1 2 0,1-4-143,-5 4 1,2-5 24,-2-3 1,-2 2-112,2-3 1,-3 2-220,0-1 0,-1 1 147,1-5 1,-5-1-534,1-3 1,-4 2-84,3 1 809,-4-1 0,2 3 0,-5-5 0</inkml:trace>
  <inkml:trace contextRef="#ctx0" brushRef="#br1" timeOffset="105">9811 7949 8364,'0'-18'-962,"0"3"2210,0 2-295,0 7-476,-6 1 1,-1 6-121,-8 3 0,1 7-47,-5 8 1,-3 4-258,-8 4 1,2-1 63,-10 9 1,6-9-690,-2 5 0,4-6 377,8-2 1,4-1-1898,3-3 2092,7 2 0,3-8 0,5 3 0</inkml:trace>
  <inkml:trace contextRef="#ctx0" brushRef="#br1" timeOffset="106">10804 7321 8574,'-6'-8'-393,"2"1"1,4 3 183,4-4 0,-2 4 619,6-3 1,0 3-69,3-4 0,0 4-55,1-3 1,-1 4-113,1 0 0,4-3 24,3 3 1,3-1-154,1 4 1,1 0 117,2 0 0,0 0-228,4 0 1,-3 0 120,3 0 0,1-1-229,3-3 1,-4 2 69,1-1 0,1 0-198,6-1 1,-3 2 9,3-6 1,-3 4 51,-5-3 0,-3 4-126,-8-1 1,-3-1-283,-4 2 249,-6-1 0,-2 4 397,-8 0 0,-7-5 0,-7-2 0</inkml:trace>
  <inkml:trace contextRef="#ctx0" brushRef="#br1" timeOffset="107">10861 7321 8530,'-11'-12'-705,"3"6"493,1 2 1,4 2 1639,-1-2-367,3 3-603,1-4 1,0 6-189,0 3 0,5-2-44,3 6 0,6 3-114,1 4 0,5 2 174,-1-2 1,3 2-265,1 2 0,3 2 101,1-2 1,3-1-263,-3 1 1,0-5 56,-4 1 0,-1 2-180,1-2 0,-5 4 59,-3-4 0,-2 2-20,-2-2 1,1-2 48,-1 2 1,-3 1 130,-1 0 1,-4 0-12,1-1 1,-3-1-9,-1 5 0,-5-1 71,-3 1 0,-3 3-48,-4-3 0,-3 4-42,-5 3 1,-1-2 64,-3 3 1,-1-2-3,-2 2 1,-3-3 51,2 3 1,0-3-69,0-1 1,5-4 82,7 0 1,-2-5-69,6 1 0,1 1 220,6 0 1,0-5-48,4-3 1,-4-4 437,4 3-3,1-4-249,3 2-115,0-5 1,5 0-69,2 0 0,5 0-74,3 0 1,8-2 55,7-1 1,4 1-105,5-1 0,-3-2 79,6 1 0,-4-1-235,4 1 0,-5 3 88,1-3 1,-1 1-80,1-1 1,0 3-44,8-3 1,-7 2 92,7-2 1,-8 3 3,0-3 1,-8 3 24,-3 1 0,-4-4-193,-4 0 140,-3 0-898,-4 4-390,-6 0 1374,-1 0 0,-10-5 0,-1-1 0</inkml:trace>
  <inkml:trace contextRef="#ctx0" brushRef="#br1" timeOffset="108">11752 7949 8192,'-4'-8'-474,"0"1"1,1 3 0,3-4 1449,0 6-158,0-8-83,0 8-126,0-3-368,0 5-260,5 5 1,-3 2 160,6 4 1,-2 1-197,2-1 1,2 0 132,-2 1 0,2 0-70,1 4 0,-3-4 30,-1 4 0,1-4-414,3 0 94,1-1 1,-2 1-518,-2-1-572,2-5 572,-9 4 177,4-8 621,-5 3 0,0 0 0,0 1 0</inkml:trace>
  <inkml:trace contextRef="#ctx0" brushRef="#br1" timeOffset="109">11992 8006 8192,'0'-8'-67,"0"1"1,0 3-352,0-4 1562,0 6-730,0-3 0,0 6 25,0 3 0,-1 7-151,-3 8 0,-3 3-119,-4 1 0,-2 5 59,-2 2 0,-3 3-116,-4 1 1,3 6 243,-1 2-1624,1-3 1229,2 5 1,-4-8-132,6 2 1,4-4-396,3-3 0,2-3-494,-2-6 1,-1-3 1058,5 0 0,-4-5 0,1 3 0</inkml:trace>
  <inkml:trace contextRef="#ctx0" brushRef="#br1" timeOffset="110">12586 7526 8143,'-5'-6'0,"2"-3"-397,-4 5 289,4 1 1,-2 8 595,5 2 1,0 8-89,0 4 0,-4 4 79,0 4 0,1 2-148,3 5 1,0 2-149,0 2 0,0 4-134,0 7 1,5-5 106,2 1 0,3-7-139,2 0 1,-2-3 133,-2-5 1,2-2-256,-3-5 1,2-2-65,-1-2 1,1 2-21,-5-6 0,1 0-221,-2-3-466,-1-1-568,3 0 1017,-5-4 1,-5-2-93,-3-5 1,2 0 517,-2 0 0,-5-10 0,-4-3 0</inkml:trace>
  <inkml:trace contextRef="#ctx0" brushRef="#br1" timeOffset="111">12460 7595 8398,'5'-17'-5,"-2"3"-18,4-5 0,5 5 170,3-1 0,5 3-25,-1 0 0,7 4 57,0 1 1,1 1-150,-4-2 0,-4 3 20,0 5 1,-1 0 77,1 0 1,1 0-100,-5 0 0,2 5 88,-2 3 1,-4 2-189,1 1 0,-2 1 111,-6-1 1,0 2-68,-4 2 1,-7 1 27,-4 3 0,-6 2-179,-5-6 0,-5 4-214,0-4 1,-3 4 158,3-4 1,-3 3-380,3-6 1,2 2 42,6-7 569,7 3 0,2-3 0,4-2 0</inkml:trace>
  <inkml:trace contextRef="#ctx0" brushRef="#br1" timeOffset="112">12951 7698 8361,'-6'-7'-91,"1"2"374,5 5 0,0 2 137,0 1 0,5 4-136,3 4 1,2 1-249,1-1 1,1 4-96,-1 0 1,4 6 135,0-2 0,4-2-55,-3 3 1,0-7 56,-1 3 0,-2-4-283,2 0 0,-2-1-106,-2 1-767,1-6-21,-1 4 1098,-4-9 0,3 5 0,-4-6 0</inkml:trace>
  <inkml:trace contextRef="#ctx0" brushRef="#br1" timeOffset="113">13168 7663 8259,'-1'-10'105,"-3"3"0,3 0 480,-3 3-510,3 3 0,-3-3 145,0 8 1,-3 3-296,3 4 1,-5 5 67,1 4 0,-2 1-137,-1 2 1,-2 4 85,-2-1 0,2 5-81,-2-5 1,3 5-138,5-5 0,-2-3-194,5-4 1,-3-5 469,3 1 0,-5-2 0,3-1 0</inkml:trace>
  <inkml:trace contextRef="#ctx0" brushRef="#br1" timeOffset="114">13305 8006 8092,'-6'11'-251,"2"1"1,3-5 409,1 1 1,-4 0-111,0 3 1,0 1-90,4-1 0,-3-3-24,-1-1 1,0 1-435,4 3-9,-5 1 507,4-1 0,-9 0 0,3 1 0</inkml:trace>
  <inkml:trace contextRef="#ctx0" brushRef="#br1" timeOffset="115">13431 7663 8192,'0'-11'-18,"0"0"783,0-1-212,0 6-402,0 1 0,1 5 90,3 0 0,-1 5-283,4 2 1,1 4 70,3 0 0,-3 0-220,-1 1 0,1-1-75,3 1 1,0-1-126,-4 1 0,3-5-254,-2 1 0,-3-4-100,-1 3 745,2-4 0,-5 7 0,5-4 0</inkml:trace>
  <inkml:trace contextRef="#ctx0" brushRef="#br1" timeOffset="116">13614 7698 8192,'0'-7'821,"-2"2"-505,-1 5 1,0 5 18,-5 3 1,0 6-16,-8 1 0,4 7-252,-4 1 1,4 1 76,0 6 0,-3-1-397,0 2 1,0-2 245,3-2 0,5-3-396,-1 2 0,5-3 402,0-4 0,-4 3 0,1-4 0</inkml:trace>
  <inkml:trace contextRef="#ctx0" brushRef="#br1" timeOffset="117">14139 7104 8213,'-8'-5'-82,"1"-3"0,3 2 318,-4-2 276,6 6-16,-8-3 99,3 5-396,-4 0 1,0 1 0,-1 3 0,-1 2 24,-2 5 1,1 7 23,-5 5 0,1 1-152,-1 7 0,-2 3 65,2 4 0,1 6-188,-1 2 1,5 0-3,-1 3 1,7-6-64,4-1 1,3-5-64,1 1 1,1-2-12,3-2 1,3-4-26,4 1 0,5-6 93,3 2 1,2-3-31,-2-1 0,5-4 7,-5 0 1,5-5-215,-5 1 0,1-4-162,-1-3 1,-2 1-241,-6-5 0,1 0 737,-1-4 0,-4 5 0,-2 1 0</inkml:trace>
  <inkml:trace contextRef="#ctx0" brushRef="#br1" timeOffset="118">14162 7504 8798,'11'1'536,"1"3"1,-1 2-294,1 5 1,0 2-113,3 2 1,-2-1 84,2 5 1,-2-1-298,-1 1 1,-1 1 39,0-4 0,1-1-3,-1-4 1,-3 3-125,-1-2 1,1 0-296,3-8 0,-3 4-1244,0-4 956,-1-1 751,0-3 0,3 0 0,-4 0 0</inkml:trace>
  <inkml:trace contextRef="#ctx0" brushRef="#br1" timeOffset="119">14367 7458 8253,'0'-12'-172,"0"1"-257,0 0 1005,0 4 0,-1 2-110,-3 5 0,2 6-237,-6 6 1,1 1 5,-5 6 0,2 1-355,2 7 1,-6-3-93,3 2 0,-3 2-150,3-1 0,-1 1 165,1-2 1,1-1-63,2 1 0,-1-3-905,5-4 1164,1-2 0,-3-1 0,0 2 0</inkml:trace>
  <inkml:trace contextRef="#ctx0" brushRef="#br1" timeOffset="120">14562 7778 8237,'-11'1'-153,"4"3"0,2 2 447,5 5 1,-4 5-130,0-1 1,-1 4-196,1-4 1,2 5-35,-6 0 0,6-3-263,-2 2 0,-1-5 31,1 1 0,0-2 296,4-1 0,0-1 0,0 0 0</inkml:trace>
  <inkml:trace contextRef="#ctx0" brushRef="#br1" timeOffset="121">14664 7538 8156,'-1'-15'0,"-3"-1"382,3 6-166,-4 5-223,10 5 0,-2 4 59,4 0 0,-3 5 2,4-2 0,-1 5-226,5 3 0,-1-2 73,0 2 0,1-3-317,-1 0 1,1-1 177,-1 1 1,1-5-366,-1 1 603,-5-6 0,5 4 0,-5-6 0</inkml:trace>
  <inkml:trace contextRef="#ctx0" brushRef="#br1" timeOffset="122">14904 7583 8156,'-6'0'672,"-4"6"-434,2 1 0,1 3 0,-5 2 0,3 4-27,-6 3 1,1 8 45,-1 3 1,2 3-214,-2 2 1,-2 4 69,2 3 1,0-2-82,3 2 1,1-5-100,0 1 0,3-4-311,0-3 0,6-3 98,-2-5 0,2-6-180,-2-1 0,2-4-101,-1 0 0,1-5 41,2 1 519,0-5 0,0 2 0,0-5 0</inkml:trace>
  <inkml:trace contextRef="#ctx0" brushRef="#br1" timeOffset="123">16572 7127 8198,'-8'-17'-775,"0"6"1052,6-1-184,-3 11 244,10-4 0,1 5-135,6 0 0,0 0 96,4 0 1,3 0-151,7 0 1,3 0-187,6 0 1,7-1-28,-1-3 1,6 3 122,-5-3 0,0 3-82,-4 1 1,0-4 97,-7 0 1,-5 0-272,-3 4 0,-1-4 45,-7 0 0,0-1-688,-3 2-55,-1 1 895,-5-3 0,0 0 0,-6-1 0</inkml:trace>
  <inkml:trace contextRef="#ctx0" brushRef="#br1" timeOffset="124">16549 7172 8228,'-12'-5'779,"7"0"-434,5-2 0,2 1-153,5 6 1,-3 0 4,4 0 1,-1 4 82,5 0 1,-1 5-152,1-1 1,0 2 79,3 1 1,4 1-250,8-1 0,-2 0 86,6 1 1,3 3-42,4 0 0,0 1-106,-3-5 1,-6 4-31,-3 0 1,-3 1-22,-4-5 1,-2 4 129,-6 0 0,-4 2-54,-4-2 1,-1-1 73,-2 5 0,-7-4-124,-4 4 1,-7 2 120,-9 5 0,-3-1-90,-8 1 0,-1 2-2,-3-1 0,2 3-6,6-3 1,1 5-146,3-2 1,-2 3 172,5 1 1,6-1 109,6-2 1,-2-5-99,2-7 1,3 2 300,5-6 0,3 0-81,-4-3 1,6-5 505,-2 1-337,3-6 0,2 3-43,3-5 0,2 0-200,6 0 0,0 0 83,3 0 0,3 0-159,5 0 1,0-3 125,0-1 1,5 0-55,2 4 0,4-4 14,4 0 0,3 1 12,5 3 1,-4 0-61,0 0 0,-9-4-16,1 0 0,-8 0-353,1 4 1,-3 0 177,-1 0 1,-5-4-864,-3 1 0,-2-1 87,-2 4 922,-5 0 0,5 0 0,-5 0 0</inkml:trace>
  <inkml:trace contextRef="#ctx0" brushRef="#br1" timeOffset="125">17348 7869 8174,'0'-8'7,"0"1"145,-5-1 1,0 1 450,-2-1-79,-4 5 1,9-2 445,-6 5-675,6 0 1,-3 2-217,5 1 1,1 4 140,3 4 0,2 2-214,5 2 0,5-2 94,-1 2 0,4-1-223,-4 1 1,2-2-1,-2 2 0,-2-2-91,2-2 0,-2-3-467,-2-1 0,-3-3 316,-1 4 1,-3-6-1317,4 2 770,-6-3 911,8-1 0,-8 6 0,3 0 0</inkml:trace>
  <inkml:trace contextRef="#ctx0" brushRef="#br1" timeOffset="126">17554 7880 8165,'-4'-7'785,"0"-1"-410,0 6 1,1 2-97,-1 7 0,0 5 41,4 3 1,-4 1-1,0 3 1,-3 7-131,3-3 1,-5 3-92,1 1 0,-2-3-26,-1 3 0,0 1 108,-1-2 1,-3 2-630,0-1 0,-4-3 226,3 3 0,1-3-681,4-1 1,-1-4 36,1 0 866,5-5 0,-5 7 0,5-3 0</inkml:trace>
  <inkml:trace contextRef="#ctx0" brushRef="#br1" timeOffset="127">17896 7287 8103,'0'-8'9,"0"0"185,0 6 166,0-3-3,0 5 0,4 5-139,0 2 0,5 5-56,-1 3 1,6 0-84,1 8 1,4-3-173,-4 7 1,0-3 66,-3-1 1,-1-1-76,1-3 1,-1 1 60,0-5 1,0 0-439,-4-3 0,2-1-318,-5 1-83,5-6 879,-3 4 0,5-9 0,1 4 0</inkml:trace>
  <inkml:trace contextRef="#ctx0" brushRef="#br1" timeOffset="128">18182 7401 8115,'0'-18'0,"0"-2"194,0 4 1,0 5 311,0 3 138,5 1-187,1 0 1,1 2-247,-2 5 1,-5 11 41,0 4 1,-1 10-75,-3 6 0,-6 3 54,-6 4 0,1 1-142,4 3 0,-4 3 36,-1-4 1,0 8-378,1 0 1,2 4 322,-2-3 1,2 2-77,2-6 0,3 1-232,0-9 0,5-4 125,-5-4 1,4-6-90,-4-1 1,6-1 49,-2-7 0,-1 0 29,1-3 1,0-5-142,4 1-731,-5-5 367,-1 2-145,-5-5 0,-1-5 770,1-3 0,-1-2 0,1-2 0</inkml:trace>
  <inkml:trace contextRef="#ctx0" brushRef="#br1" timeOffset="129">18605 7538 8196,'-5'-10'-342,"-3"2"640,3-2 948,0 9-732,5-4 1,0 3 111,0-2-406,0 3-30,0-4 1,1 5-1094,3 0 633,-3 0-606,9 5 876,-8-4 0,3 10 0,-5-5 0</inkml:trace>
  <inkml:trace contextRef="#ctx0" brushRef="#br1" timeOffset="130">19073 7172 8009,'-7'-11'-227,"2"5"1159,5-5-570,5 5 0,2-2-146,4 1 0,2 3-14,2-4 1,3 6-257,5-2 1,5 2 102,2-2 0,2 2-160,-2-1 1,7 0 103,-3-1 0,3 3-98,-3-3 0,-4 3-269,-4 1 0,-2 0 133,-1 0 0,-1 0-316,-3 0 0,1 1 5,-5 3 552,1-3 0,-5 9 0,0-3 0</inkml:trace>
  <inkml:trace contextRef="#ctx0" brushRef="#br1" timeOffset="131">19233 7161 8170,'-29'-6'0,"1"-3"-96,5 5 1,5-4 95,3 4 0,2-1 619,2 2 1,3 1 602,0-2-330,6 3-783,-3 1 0,6 0 133,3 0 1,7 1-38,8 3 0,4-1 31,4 4 1,2 1-208,5 3 1,1 1 71,-1-1 0,0 2-136,0 2 1,-1-2-101,-2 2 0,-3 2 120,-5-2 0,-4 1-131,0 0 0,-5-4 60,1 4 0,-4 0-14,-3-1 0,1 4 86,-5-4 0,-1 2-162,-3-2 0,0-2 100,0 2 1,-6 3 42,-5 1 1,-7-1-1,-9 1 1,-2 1-13,-5 7 0,-6-3-75,-1 2 1,-4 0-81,-1 0 0,6-1 164,2 1 0,7-2-2,5-1 0,3-1 195,4-3 1,4 1-28,7-5 0,3 1 345,5-5-325,0 0 0,0 1 125,0-1 1,5-4-20,3-4 0,-2 0-142,1 1 0,2-3-44,7 3 0,1-3 36,6-1 1,6 1-16,6 3 1,0-3-39,7 3 1,-4-2-108,4-2 0,-5 0 66,1 0 0,-6-4-120,-2 0 1,-5-1-114,2 1 0,-7 3 79,-1-3 0,-5-1-606,2 1 0,-4 0-89,0 4 837,-6-5 0,-1 4 0,-5-4 0</inkml:trace>
  <inkml:trace contextRef="#ctx0" brushRef="#br1" timeOffset="132">19918 7755 8082,'-11'-12'-497,"-1"1"183,6 0 829,1-1-215,5 6 184,0 1 0,5 5-105,2 0 0,4 0 42,0 0 0,-1 5-111,-2 2 1,2 5-52,-2 3 1,2-2-60,1 2 1,-3 1-149,-1 0 0,0 3-1,0-4 0,2 4 107,-5-4 1,5 2-459,-2-2 1,0-2 195,0 2 1,-3-2-578,4-2 0,-2-3-532,2-1 439,2-4 1,-8 2-268,6-5 214,-5 0 827,2 0 0,-5 0 0,0 0 0</inkml:trace>
  <inkml:trace contextRef="#ctx0" brushRef="#br1" timeOffset="133">20135 7778 8082,'4'-12'-425,"0"1"1,3-1 0,-3 1 1612,0 5-723,-4 1 1,-5 5-31,-3 0 0,-2 1-335,-1 3 0,-2 6 76,-2 5 1,1 9-278,-5-1 1,3 7 125,-3 1 1,4-3-108,-4-2 0,5 2 59,-1-1 0,6-5-1133,1-7 636,6 3 520,2-6 0,6 5 0,6-6 0</inkml:trace>
  <inkml:trace contextRef="#ctx0" brushRef="#br1" timeOffset="134">20615 7355 8082,'-2'-18'-124,"-1"3"-190,1 2 582,-3 7 0,7 2-87,1 8 1,-1 7 339,1 8 0,2 4-175,-1 4 1,4 2-179,-4 5 1,0 4-7,-4 1 0,3 4-181,1-1 1,0 2-97,-4 2 1,0 1 167,0 2 1,1-2-128,3 3 0,-1-3 6,4-2 1,-3-4-31,4-3 0,-5-6 51,5-2 0,-2-6-129,2-1 1,1-1 43,-5-7 1,-1 0-221,-3-4 0,2 0-591,2-4 367,-3 3 0,3-8 14,-8 1 562,3-1 0,-15-12 0,4-3 0</inkml:trace>
  <inkml:trace contextRef="#ctx0" brushRef="#br1" timeOffset="135">20535 7446 8082,'6'-28'219,"0"6"54,-2-1 0,3 5-1017,4 7 0,2-1 212,2 1 1,1 3 1083,3 1 1,3 4-252,-3-1 0,8-1 16,3 1 0,2 2-177,-2 6 1,2-2-128,-5 6 0,3 1-75,-3 6 0,-2-2 100,-6 2 0,-4 1 1,-7-1 0,1 5-18,-5-5 1,-2 5-205,-6-1 1,-2-2 73,-5-2 1,-7 1-93,-5 0 1,-5 0-45,-6-1 1,-2-2-174,-2 2 1,7-3 417,-4-5 0,4 8 0,-4-2 0</inkml:trace>
  <inkml:trace contextRef="#ctx0" brushRef="#br1" timeOffset="136">21071 7572 7569,'0'-6'750,"2"1"-222,2 5 1,-2 3-209,6 1 0,-4 5-251,3-1 1,1 2 116,3 1 0,4 2-246,1 2 0,-1-2 76,-4 2 1,1-2-84,-1-2 0,-3 1 137,-1-1 1,1 1-47,3-1-159,1 0 5,-6-4 0,4 2-309,-2-6 1,-2 2-335,2-1-489,-6-2 1262,9 3 0,-10-5 0,4 0 0</inkml:trace>
  <inkml:trace contextRef="#ctx0" brushRef="#br1" timeOffset="137">21243 7549 8082,'0'-15'0,"0"0"0,0 0-67,0 3 1,4 4 76,-1 1 1144,1 4-762,-4-2 0,0 10-280,0 3 0,-5 3 23,-2 5 0,-4 1-121,0 6 1,-4 0-95,0 0 0,-5 0 88,5 0 0,0-1-365,4 1 0,-1-1 166,1-3 1,1-1-623,2-3 0,3-2 813,5 2 0,-5-3 0,-2 0 0</inkml:trace>
  <inkml:trace contextRef="#ctx0" brushRef="#br1" timeOffset="138">21391 7823 8082,'-6'5'660,"2"3"1,3 2-904,1 2 0,-4 3 133,0 0 0,-1 2 172,1-2 0,3-1-267,-3 5 0,2-5 83,-2 1 1,3 1 121,-3 0 0,3-1 0,1-4 0</inkml:trace>
  <inkml:trace contextRef="#ctx0" brushRef="#br1" timeOffset="139">21494 7538 8082,'-1'-15'-56,"-3"-1"429,3 1-142,-4 9 445,5 1-462,5 5 1,-3 5-285,6 2 0,-4 0 127,3 0 0,0 5-269,0 3 0,3 0-175,-2-3 1,1-1-211,-1 0 1,2 0 175,-3-4 421,-2-2 0,6 0 0,-5 2 0</inkml:trace>
  <inkml:trace contextRef="#ctx0" brushRef="#br1" timeOffset="140">21688 7538 8082,'0'-7'612,"-1"2"-365,-3 5 0,-1 2 79,-3 1 0,-2 5-92,3 7 1,-3 2-46,-2 2 0,1 2-57,-1-2 0,1 3-204,-1 1 1,2 0-435,3 0 1,-2 2 332,5-2 0,0 5-1349,4-9 1522,0 5 0,-5-6 0,-1 4 0</inkml:trace>
  <inkml:trace contextRef="#ctx0" brushRef="#br1" timeOffset="141">22282 7012 8082,'-6'-11'-216,"1"0"-333,5-1 763,0 1 0,-4 3 189,0 0-127,0 6 0,3-7-77,-3 5 1,2 0 177,-6 4 1,4-3-25,-3-1 1,-1 0 1,-3 4 1,-5 6-144,1 6 1,-5 0 5,1 8 0,-3 2-126,-1 5 1,4 5 83,0-2 0,5 3-73,-1 1 0,4 6 52,3 2 1,-1 3-282,5 5 1,1-4-69,3-1 1,5 0-59,2-7 1,5 4 78,3-4 1,-1-5-64,5-7 0,-4-2-63,4-1 1,-4-4 154,4 0 0,-1-5-149,1 1 0,2-2 32,-6-1 1,4-2-848,-4-3 1108,5-2 0,-7 1 0,4 0 0</inkml:trace>
  <inkml:trace contextRef="#ctx0" brushRef="#br1" timeOffset="142">22339 7389 8082,'0'-17'130,"0"-5"0,1 13 798,3-2-661,3 7-71,4-1 1,0 10-143,1 2 1,-2 9 122,-2 3 1,2-2-295,-3 3 0,4-1 43,0 3 0,0 0 33,1-3 0,-1 1-120,1-4 0,-1-1-439,1-4 1,3-1-709,0-2 1308,0-3 0,-3 0 0,-1 1 0</inkml:trace>
  <inkml:trace contextRef="#ctx0" brushRef="#br1" timeOffset="143">22511 7275 7953,'-6'-11'-2,"5"4"0,-4 1 597,5 2 0,-1 3-174,-3-3 0,-1 8-187,-3 4 1,-2 7-134,3 4 0,-4 4 77,0 3 0,-3 3-580,3 6 1,-3-2-3,6-3 0,-2-1-256,-2-2 0,6-4 209,2 0 1,-1-2 143,1-6 0,1 1 307,3-5 0,0 1 0,0-1 0</inkml:trace>
  <inkml:trace contextRef="#ctx0" brushRef="#br1" timeOffset="144">22750 7583 8146,'-6'6'0,"0"4"0,2 5 0,1 1 280,-4 0 0,0-4-137,0 4 0,0 0 48,4-1 0,0 6-289,-5-2 1,6-2-305,-2 2 1,3-5-6,1 2 1,0-4 406,0 0 0,5-6 0,1-1 0</inkml:trace>
  <inkml:trace contextRef="#ctx0" brushRef="#br1" timeOffset="145">22922 7275 8082,'0'-18'-466,"-5"2"44,3 9 643,-3 2 0,10 14 45,3 3 0,2 5-18,2-1 0,3 4-636,0-1 1,0 3 132,-3 0 1,-1-4-683,0-3 937,1 3 0,-1-5 0,1 3 0</inkml:trace>
  <inkml:trace contextRef="#ctx0" brushRef="#br1" timeOffset="146">23173 7355 8082,'-6'0'-14,"-1"1"282,3 3 1,2 8 43,-6 7 1,1 3 102,-5 5 0,-3 1-158,0 2 0,-4 5-275,4-1 1,-5 0 112,5 4 0,-4 3-276,4 1 1,-4-2 43,4 2 0,-2-5 26,2 1 0,6-4-10,-2-3 1,2-3-241,-3-5 0,6-6-745,2-1 512,3-4 594,1-5 0,-5 3 0,-1-4 0</inkml:trace>
  <inkml:trace contextRef="#ctx0" brushRef="#br1" timeOffset="147">23184 7035 8082,'0'-29'178,"0"2"0,0 8 354,0 4 1,5 8-260,3 3 0,3 2-38,5 2 0,-2 7 106,5 4 1,-4 7-78,4 9 1,1 7 65,7 8 0,-7 7-95,3 5 0,-8 3-506,1 4 1,-8-3 39,0 3 1,-5-5-273,0-7 0,-1 1-20,-2-8 0,-2-2 92,-1 2 431,-4-5 0,-7 7 0,0-4 0,0-4 0,-1-3 0</inkml:trace>
  <inkml:trace contextRef="#ctx0" brushRef="#br1" timeOffset="148">7389 9342 8419,'-6'0'1308,"1"0"-798,5 0 1,5 0-384,3 0 0,3 0 31,4 0 1,3 0-112,5 0 1,0-1-13,0-3 1,3 3 68,1-3 0,3-1-258,-3 1 1,3-5 62,-3 2 1,-2 0-247,-6 0 0,-2 3-65,-6-4-656,1 6 515,-6-3 1,-3 5-187,-11 0 0,-1 4 729,-10-1 0,-5 11 0,-5-1 0</inkml:trace>
  <inkml:trace contextRef="#ctx0" brushRef="#br1" timeOffset="149">7389 9491 8001,'12'6'727,"-1"-2"1,2-3-151,2-1 1,3 0-84,5 0 0,5 0-468,2 0 1,3-1 103,1-3 1,-3 2-219,-1-6 0,-4 5 88,0 0 0,-7 1 0,-4 2 0,-2 0 0,-1 0 0</inkml:trace>
  <inkml:trace contextRef="#ctx0" brushRef="#br1" timeOffset="150">8463 9182 8524,'-12'-5'-249,"6"4"677,1-4 1,10 5-88,3 0 1,7 0-73,4 0 1,6 0-25,2 0 0,5 0 13,-2 0 0,3 0-286,1 0 1,-3 4 164,-1 0 1,0 1-218,0-2 0,4-1-33,1 2 1,4-3-11,7-1 1,-1 0-10,1 0 1,-2 0-179,-2 0 1,-4-4 0,-7 0 1,-3 0 91,-6 4 1,-4-3-825,-3-1 281,-2 0 226,-6 4 0,-4 0 534,-6 0 0,-4 0 0,-4 0 0</inkml:trace>
  <inkml:trace contextRef="#ctx0" brushRef="#br1" timeOffset="151">8588 9274 8305,'-17'-12'0,"-4"5"-445,6-1 0,4 4 353,3-3 773,1 4 0,-1-2-187,0 5 0,6-1 175,-2-3 0,4 3-241,4-3 1,3 3-154,9 1 0,-1 5-160,8 2 1,-3 3 144,7 2 0,2 1-326,1 2 1,-1 1 92,2 3 1,-6 3-97,2-3 0,-2 3-30,2 0 0,-3 0-122,3-3 0,-7 3-7,-1-3 1,-4 1 103,4-1 0,-5 2 26,2-1 0,-9-3 49,-3 2 1,-3-3-169,-1 3 0,-5-4 100,-2 4 1,-9-1 33,-3 1 0,-2 2 85,-2-2 1,-1 2 14,-3-2 1,3 5 61,-3-5 0,3 5-119,1-5 0,1-3 171,-1 0 0,0 0-144,0-1 1,5 1 165,3-5 0,-1 0 14,0 1 329,1-1-293,4 1 229,4-1-360,2-5 0,10 3 32,3-5 1,3 0-122,5-4 0,1 0 121,6 0 1,4-4-47,-1 0 1,5-1 7,-4 1 0,4 3-39,0-3 0,3 3-27,4 1 1,3-4-128,4 0 0,1 1-103,0 3 1,-6 0 72,-2 0 1,-3 0-125,-5 0 0,-2 0 57,-5 0 1,-2 0-202,-1 0 0,-4 0-34,-5 0 1,1 0-646,-1 0 1104,-4 0 0,3 0 0,-4 0 0</inkml:trace>
  <inkml:trace contextRef="#ctx0" brushRef="#br1" timeOffset="152">9536 9879 8145,'-6'-11'-461,"2"6"315,8 5 1,-1 1 540,4 6 0,1 1-161,3 3 0,2-3 140,2 0 1,-1-1-155,5 5 1,-5-1-146,1 1 1,-2-1-19,-2 0 1,1 1 1,-1-1 0,-4-3-169,-4-1 1,3-3 85,-3 4 1,2-4-979,-1 3 409,-2-4-737,3 2 1330,0-5 0,-4 0 0,4 0 0</inkml:trace>
  <inkml:trace contextRef="#ctx0" brushRef="#br1" timeOffset="153">9822 9833 8086,'-11'0'0,"3"0"481,0 0 1,1 7-161,-5 4 0,0 4 104,-4 4 0,0 3-70,-3-3 0,-7 3-409,4 0 1,-4 1-815,3 0 1,1-1 488,-1-3 0,1 2 379,3-2 0,-2-2 0,3-1 0</inkml:trace>
  <inkml:trace contextRef="#ctx0" brushRef="#br1" timeOffset="154">10279 9479 8077,'-1'-10'13,"-3"3"424,2 1 455,-3 1-343,5 4-315,0-4 1,2 5-172,1 0 1,4 5 132,4 3 1,2 2-195,2 1 1,-1 1 135,5-1 1,0 1-90,4-1 0,1-3 30,3-1 0,-3 0-118,3 0 1,-7 3 0,-1-2 0,-4-2 84,4 2 0,-5-6-529,1 2 1,-6 1 218,-1-1 1,-4 0-1626,3-4 1889,-4 0 0,2 5 0,-5 1 0</inkml:trace>
  <inkml:trace contextRef="#ctx0" brushRef="#br1" timeOffset="155">10541 9434 8120,'0'-18'0,"0"3"0,0 2 271,0 2 0,-3 3 237,-1 0 42,0 6 1,-1-3-63,-3 5 0,-2 5-164,-1 2 0,-4 5-265,-1 3 0,-4 3 62,1 5 1,1-1-153,-1 1 0,5 0 114,-1 0 0,0-1-1097,3-3 1,0 1 1013,8-5 0,-5 5 0,3-2 0</inkml:trace>
  <inkml:trace contextRef="#ctx0" brushRef="#br1" timeOffset="156">11124 9377 8029,'-4'-8'-997,"0"0"1413,1 6 0,-1-5 344,0 4 123,0 1-538,4-3 0,0 10-99,0 3 0,0 3-3,0 5 1,5 3-36,3 7 1,-2 3-82,2 6 1,-4-5 77,3 1 0,-3 3-128,4 4 1,-6 4 88,2-4 0,-3 5-321,-1-1 1,1 1 110,3-1 0,-2-3-246,1-4 0,-1-5 80,-2 0 1,3-4-69,1 1 1,4-5 61,-4-3 0,3 2-89,-3-6 1,4 0-362,-5-3 240,1-1-582,-4-5 634,0-1 0,-1-5 374,-3 0 0,-2-10 0,-6-2 0</inkml:trace>
  <inkml:trace contextRef="#ctx0" brushRef="#br1" timeOffset="157">11067 9434 8077,'0'-19'-347,"0"0"1,4 5 384,-1-2 1,6 4 601,-1 0 0,2 2-208,2 3 0,0-2-132,3 5 1,2-4-83,2 4 0,3 1 16,-3 3 1,6 3-143,2 1 0,3 9-6,-3-2 0,3 5-143,-3-1 1,-1-1 118,-3 5 0,-1-4-175,-3 4 1,0-1-31,-8 1 0,-2 2 96,-9-2 0,-2 3-104,-6 1 1,-7 0 101,-16 0 0,1-1-79,-8 1 1,-1-1 61,0-3 1,1 2-446,4-2 1,0-2-349,0-2 0,4-3 390,4-5 1,7-2 468,4-5 0,7 0 0,3 0 0</inkml:trace>
  <inkml:trace contextRef="#ctx0" brushRef="#br1" timeOffset="158">11581 9594 8076,'-7'-7'463,"2"2"1,5 6-18,0 3 1,0 3 54,0 4 0,2 2-175,1 2 1,5-1-118,7 5 1,-2 0-175,2 4 1,2 3 61,-2 1 1,4 0-212,-4-4 1,2-2 141,-2-2 1,-2-2-208,2-6 0,-3 3 72,0-3 0,-4 3-301,-1-6 0,-4-2-69,0 2-985,-1-6 347,-2 4 558,0-6 0,-4-2 557,0-2 0,-10-2 0,1-5 0</inkml:trace>
  <inkml:trace contextRef="#ctx0" brushRef="#br1" timeOffset="159">11775 9605 8139,'0'-11'-64,"0"3"68,0 0 1,0 4 714,0-3-426,0 4 1,-1-2 635,-3 5-549,3 0 1,-8 5-247,5 3 0,-5 7 121,1 4 1,-2 3-285,-1 1 1,-4 5-164,-1 2 1,-4 2-181,1-2 1,-1 2-1104,1-5 762,-3-1 442,9-8 1,-2-2-264,8-4 1,-2-1-121,5 1 654,0-6 0,-1-1 0,-1-5 0</inkml:trace>
  <inkml:trace contextRef="#ctx0" brushRef="#br1" timeOffset="160">12232 8988 7979,'0'-6'915,"0"1"-454,0 15 1,-4-2-173,0 7 0,-5 3 96,2 1 0,-4 2-159,0 2 0,-4 1-89,0 3 1,-4 1 115,3 2 1,0 7-149,1-3 1,2 4 14,-2 0 1,2-2-118,2 2 0,4-6-352,3-2 0,-1-1 235,2 2 1,0 0-259,7-4 1,2 1 148,6-1 0,3-3-165,0 2 1,2-3 97,-2-4 0,-3 2 17,4-6 1,-4 0-84,0-3 1,-1-2-611,1-3 492,-1 3 0,-3-8 474,-1 2 0,-4-3 0,2-1 0</inkml:trace>
  <inkml:trace contextRef="#ctx0" brushRef="#br1" timeOffset="161">12300 9456 7995,'0'-16'0,"0"7"-269,0-2 0,2 7 115,1 0 1,0-1 1637,4 1-946,-4 0 1,7 9-233,-2 3 0,2 2-110,1 2 1,2 4-88,2 3 0,3-1-130,5 1 0,-4 0 99,0 4 1,-1-2-207,1-2 1,1 2 106,-5-6 1,1 0-387,-5-3 1,0-1 44,1 0 145,-1-4-944,-4 3 46,3-9 84,-4 4 1031,0-5 0,-1-5 0,1-1 0,0-6 0</inkml:trace>
  <inkml:trace contextRef="#ctx0" brushRef="#br1" timeOffset="162">12620 9422 8020,'-6'-18'-792,"-3"2"397,5 5 1472,0 4-526,-1 2 0,-1 6 426,-6 3-597,1 3-257,0 4 0,-6 7 120,-2 5 0,-3-1-175,0 5 1,-5 1 102,0-1 0,2-1-469,6-3 0,-1 0 245,4 0 1,-3 0-897,4-1 1,4 1 388,3 0 1,6-5-718,-2-3 1277,2-2 0,2-7 0,0-1 0</inkml:trace>
  <inkml:trace contextRef="#ctx0" brushRef="#br1" timeOffset="163">12746 9114 8081,'0'-12'544,"10"9"-280,5 6 0,5 5 215,3 11 0,0-2-98,0 5 0,0 4 143,0 8 0,3 9-133,1 3 0,-2 6-450,-6-3 0,0-3 118,-7-4 0,0 0-204,-8 4 1,0-6-661,-4-2 0,-1 2 489,-3-2 0,-4 0-1075,-7-4 1,1-4 1390,-5 1 0,0-6 0,-4 2 0,0-3 0,1-1 0,-1 0 0</inkml:trace>
  <inkml:trace contextRef="#ctx0" brushRef="#br1" timeOffset="164">15704 9217 7005,'5'-7'2328,"-4"2"-1889,4 10 1,-5 5-128,0 6 1,0 5-73,0 2 0,0 1 0,0 7 1,1-5-1,3 5 0,-3-2-313,3 1 1,1-2 110,-1-5 1,4-4-607,-4 0 1,3-5-608,-3 1-601,0-2 391,-4-7 1200,0 0 0,-10-17 0,-3-1 0</inkml:trace>
  <inkml:trace contextRef="#ctx0" brushRef="#br1" timeOffset="165">15498 9411 7993,'12'-4'-216,"-1"0"0,5 0 86,3 4 0,4 0 1023,4 0 0,2 0-316,5 0 1,6-3-189,2-1 0,7 0-635,4 4 0,-2 0 282,-1 0 0,-6 0-473,-6 0 1,-2 0 454,-13 0 0,2 0 0,-7 0 1</inkml:trace>
  <inkml:trace contextRef="#ctx0" brushRef="#br1" timeOffset="166">16823 9102 7993,'-11'-6'348,"4"-4"1,3 9-23,8-3 1,3 3-101,4 1 0,2 0-49,2 0 1,4 0 76,8 0 0,-2 0-138,5 0 0,2 0 109,6 0 1,-2 0-147,2 0 1,5 0-52,6 0 0,3-4-349,9 0 0,-4 0-37,-3 4 1,-3-4 196,-6 1 1,-5-5-492,-6 4 1,-6 0 297,-9 4 1,-3 0-1091,-4 0 679,-6 0 765,-6 0 0,-11 0 0,-7 0 0</inkml:trace>
  <inkml:trace contextRef="#ctx0" brushRef="#br1" timeOffset="167">16960 9160 8051,'-11'0'-269,"-1"0"732,1 0-185,4 0 491,2 0 0,10 3-235,3 1 0,6 5-112,1-1 1,9 2-172,-1 1 1,6 2-26,-2 2 0,5 2-102,-2 2 0,4 2 108,4-2 0,-2 2-271,2-2 1,-4-2 108,-3-1 1,-8-2-439,-8 5 1,-4-4 180,-3 4 0,-9-4-58,-11 4 0,-7-1 74,-11 1 1,-2 2-50,-10-1 0,5-3 152,-1 2 0,-1 0-16,1 4 1,-1 0 105,0 0 0,5-2-81,0-1 0,1 0 369,6-5 0,6 0-138,5-3 0,5-1 138,3 1 1,3-1-36,5 0 1,5-3-34,3 0 1,7-5-12,4 5 0,4-5-46,4 0 1,3-1-71,8-2 0,-5 0 39,5 0 1,-1 0-160,5 0 0,4 0 121,-1 0 1,-3 0-448,4 0 0,-8 0-232,0 0 0,-7 0-512,-5 0 1,-7 3 1074,-4 1 0,3 5 0,0-3 0</inkml:trace>
  <inkml:trace contextRef="#ctx0" brushRef="#br1" timeOffset="168">17748 9696 7889,'6'0'323,"5"0"-87,-4 0 0,2 5 324,-1 3 0,2 0-141,-3 3 1,7-1-187,2 9 1,-1-4-46,-4 4 0,1 1-105,-1 2 1,0-3-9,1 0 0,-2-5-201,-2 2 0,2-4-554,-3 0 0,2-1 78,-1 1-306,2-6 0,-4-1 347,6-5 0,-5 0-97,1 0 658,0 0 0,3-10 0,1-3 0</inkml:trace>
  <inkml:trace contextRef="#ctx0" brushRef="#br1" timeOffset="169">18079 9833 7929,'0'-6'193,"5"-4"0,-3 10 266,1 0 1,-1 6 285,-2 9 1,-4-1-271,0 5 0,-5 4-195,2 4 0,-7 3-61,-2-3 1,1 5-305,4-2 0,-5-2-176,1-1 1,-4 1-225,4-2 0,-2 1 56,2-4 1,3-5-484,-4-3 0,0 1-353,1 0 1265,-1-1 0,0-4 0,-2 1 0</inkml:trace>
  <inkml:trace contextRef="#ctx0" brushRef="#br1" timeOffset="170">18627 9354 7218,'0'-12'837,"0"6"-400,0 1 0,0 6-27,0 3 1,0 2 13,0 6 1,6-1-190,1 1 1,5-1-55,3 0 1,3 5-121,4-1 0,5 0 74,0-4 1,3 1-134,-3-1 0,3 1 65,-3-1 1,-2-1-386,-6-2 1,0 2 103,-7-2-459,2 2-157,-13 1 0,4-3-58,-5-1-527,0-4 1415,-5 2 0,4-5 0,-4-5 0,5-1 0</inkml:trace>
  <inkml:trace contextRef="#ctx0" brushRef="#br1" timeOffset="171">19050 9456 8067,'5'-11'-553,"-4"0"616,3-1 0,1 1 569,-1-1 1,1 2 502,-1 3-336,-3 2-275,4 5 0,-10 8-110,-2 4 0,-5 8-141,-3 3 0,1 4-25,-5 3 0,4 3-238,-4-2 0,1 3-28,-1 4 0,-1-1-5,4 5 0,-3-2 103,4 2 0,0-1-173,3-3 0,1-8-333,0 1 1,-1-3 187,1-6 0,3 2-318,1-8 0,4-1 216,-1-4 0,-1 1-1465,1-1 1805,0-4 0,4 3 0,0-4 0</inkml:trace>
  <inkml:trace contextRef="#ctx0" brushRef="#br1" timeOffset="172">19587 9399 7963,'0'-11'-66,"0"0"941,0 4 3,0-3 14,0 9-544,0 6 1,0 8 104,0 9 1,1 6-102,3 3 1,-3 3-85,3 4 0,-3-1-31,-1 5 0,1 5-130,3 6 0,-1 0-150,4-3 1,-3 3-34,4-7 0,-2-2 56,2-2 1,1-6-213,-5-2 1,3-1-103,-3-6 0,1 3 129,-1-3 1,-3-2-154,3-6 0,-4 1-33,-4-4 160,3-1-106,-9-4 0,7-4-482,-4-4 52,-1-1 1,0-2-16,1 0 0,4-3 782,-1-5 0,-2-4 0,0-11 0</inkml:trace>
  <inkml:trace contextRef="#ctx0" brushRef="#br1" timeOffset="173">19541 9502 7922,'6'-23'73,"-2"0"1,3 2 163,0 2 1,3-1-48,2 4 0,4 1 13,3 4 1,4-1 185,4 1 0,2 3-118,5 1 1,2 4-150,2-1 1,-4 3 73,0 1 0,-1 5-166,-6 3 1,-2 2-6,-6 1 0,-3 2-170,-9 2 1,-2-1 9,-5 5 0,-6-4 97,-5 4 1,-8 0-210,-12 4 0,-4-4 102,-11 0 0,-5-3-236,-2 3 0,3-5 172,5 1 0,5 1-341,10 0 1,7-1-512,8-4 1061,7 1 0,-2-6 0,4-1 0</inkml:trace>
  <inkml:trace contextRef="#ctx0" brushRef="#br1" timeOffset="174">20055 9594 8030,'8'-11'217,"-1"4"1,1-2 111,3 5 1,-3-1-30,0 1 1,-5 3 121,5-3 0,-4 3-49,3 1 1,-3 0-171,4 0 0,-1 0 26,5 0 1,-1 4-241,1-1 0,-1 6 78,1-1 1,-1-2-669,0 2-242,1 0-709,-1 3-515,1 0 908,-6-4 1159,-1-2 0,-5 0 0,0 1 0</inkml:trace>
  <inkml:trace contextRef="#ctx0" brushRef="#br1" timeOffset="175">20363 9571 7522,'0'-12'1053,"0"1"326,0-1-282,0 1-620,0 5 1,-6 1-336,-5 5 0,-2 6 70,-6 5 1,0 2-265,-4 6 1,1 0 126,3 4 1,-1 0-25,5 0 0,0-1-28,3 1 1,1 0-739,-1 0 1,6-1 137,2-3 1,-1-3-100,1-4 1,1-1 198,3 0 0,0-3-300,0 0 129,0-6 400,0 8 0,-2-7 248,-2 4 0,3-3 0,-3 4 0,3-6 0,-4 9 0,-1-5 0</inkml:trace>
  <inkml:trace contextRef="#ctx0" brushRef="#br1" timeOffset="176">20775 9068 7954,'-6'-6'0,"5"-4"-195,-3 2 1,3 2 133,1-2 1,0 4 540,0-3 0,-1 3-35,-3-4 0,3 4 352,-3-3 12,3 4-548,-4-2 1,-2 8 103,-4 4 1,-1 2-68,1 10 0,0 0-7,-1 4 0,-3 1-124,0 3 1,-2 2-89,2 5 0,2 1 23,-2-1 0,4 4-205,3 0 0,-1 4-406,5-4 1,1 0 295,3-4 0,0 1-134,0-1 1,5 0 111,2 0 0,8-4-473,5-4 0,5-3 253,2-4 0,0-2-343,0-6 1,-3-1 797,3-2 0,2 2 0,0-4 0</inkml:trace>
  <inkml:trace contextRef="#ctx0" brushRef="#br1" timeOffset="177">20900 9445 7987,'0'-19'54,"0"0"0,1 9 122,3-2 699,3 9-395,4-2-164,0 5 1,0 5-135,-4 2 0,3 3-188,-2 2 0,-2 0 125,2 4 0,-2-4-470,2 4 0,2 0-96,-2-1 0,-2 1-1046,2-5 315,-1 0 1178,5-4 0,-1 3 0,0-4 0</inkml:trace>
  <inkml:trace contextRef="#ctx0" brushRef="#br1" timeOffset="178">21174 9468 7987,'0'-12'-203,"0"1"990,0 5 0,-1 2-239,-3 8 1,-2 3-134,-6 9 0,0 5-99,-3 6 1,2 4 82,-2 0 1,-2 2-79,2 1 0,0 6-96,3 1 0,-3 4-231,0 1 0,0-6 98,3-2 0,-3-6-515,0-2 0,-1-4 291,5 0 0,0-5-867,-1-2 435,1-5 1,-1 1-1394,1-7 1957,5-3 0,-5-5 0,5 0 0</inkml:trace>
  <inkml:trace contextRef="#ctx0" brushRef="#br1" timeOffset="179">21334 9011 7929,'7'-14'0,"4"3"0,5 2 745,7 9 1,0 5-325,0 2 1,-1 9 602,-3 3 1,1 9-347,-5 6 1,5 8-163,-1 11 1,2 5-622,-11-24 1,-1 1-1,-1-1 1,0-1 123,-1 0 0,-2-1 1,1 30-186,-2-5 0,-8-1-14,-4-3 1,-3-2-573,-4-5 0,1-8 348,-5 0 1,0-6 403,-4 2 0,0-2 0,-2-4 0,-6 2 0,-4 1 0</inkml:trace>
  <inkml:trace contextRef="#ctx0" brushRef="#br1" timeOffset="180">7344 11147 8209,'-8'0'-928,"0"0"1344,6 0 997,-3 0-868,5 0 0,5 0-133,2 0 0,4 0 59,0 0 0,11 0-154,4 0 0,7-4 20,5 0 1,2-3-171,2 3 0,1-1-159,-5 1 0,-1 3 71,-7-3 0,-2 1-181,-5-1 0,-5 3-1040,-3-3 0,-3 3 12,0 1-1040,-6-5 2170,-1 4 0,-10-4 0,-1 5 0</inkml:trace>
  <inkml:trace contextRef="#ctx0" brushRef="#br1" timeOffset="181">7298 11307 8000,'11'0'-117,"-2"0"632,3 0 1,-2-2-94,9-1 1,0 1 179,4-1 1,6 0-117,5-1 1,2 3-318,6-3 0,-2 2 69,2-2 0,-4 2-790,-7-1 1,-3 1 551,-6 2 0,1 0 0,0 0 0</inkml:trace>
  <inkml:trace contextRef="#ctx0" brushRef="#br1" timeOffset="182">8417 10930 8286,'0'-12'108,"0"1"816,0 0 125,0 4-322,-5 2-330,-1 5 0,-2 5-89,1 3 1,4 6 137,-1 1 1,-1 9-200,1-1 1,0 7 7,4 1 0,0 2-169,0 1 1,0-2 48,0 2 0,0-2-173,0 6 0,0-4 91,0-3 1,0 0-248,0-4 0,0 3-8,0-3 1,2-2-96,2-6 1,-3 2 121,3-6 0,-3 0 46,-1-3 151,0-1-120,5 0 573,-4-4-177,4-2-62,-5-5 0,5-4-11,3 0 1,-2-3-107,2 3 0,3-4-49,5 4 0,4-4-138,-1 0 1,6 3 34,2 1 1,3-1 77,-3 1 0,5 0-199,-2 4 0,-1-3 82,2-1 0,-4 0-130,3 4 0,-3 0-42,3 0 1,-3 0-47,3 0 1,-3-1-163,3-3 0,-8 3 144,1-3 0,-8 3-422,0 1 42,-7-6-18,-3 5 1,-11-8 205,-6 6 0,-4-3-169,-7 3 1,2 0 668,-1-5 0,1 1 0,-7-5 0</inkml:trace>
  <inkml:trace contextRef="#ctx0" brushRef="#br1" timeOffset="183">8429 11352 8186,'5'-6'101,"-4"-4"0,9 5 286,-2-3 0,-2-1-127,2 5 1,1-3 195,6 3 0,3 0-74,4 4 0,2-4-127,3 1 1,-1-1-229,4 4 1,-1-4 160,2 0 0,-3 0-451,-6 4 1,-3-3 203,0-1 0,-1 0-871,1 4 1,-2-1 486,-6-3 0,-3 3-633,-1-3 1076,-4 3 0,2-5 0,-5 0 0</inkml:trace>
  <inkml:trace contextRef="#ctx0" brushRef="#br1" timeOffset="184">8440 10918 8195,'5'-11'-473,"1"0"331,6-1 0,4 2 794,3 2 1,4-2-48,4 3 1,6-4 7,5 0 1,4 1-224,-4 2 0,4-1-113,-4 6 0,-4-3-495,-3 3 1,-2 1 231,1-1 0,-6 1-1891,-5 2 1877,-10 5 0,6 2 0,-8 4 0</inkml:trace>
  <inkml:trace contextRef="#ctx0" brushRef="#br1" timeOffset="185">9194 10793 8118,'0'-12'-53,"0"1"97,0-1 159,0 1 1,-1 0 49,-3-1 1,2 5 115,-1-1 0,1 4 225,2-3 42,0 4-398,0-2 1,0 6 150,0 3 0,4 4-27,0 7 1,1 8-61,-1 7 0,-3 4-134,3 4 0,-3-2 85,-1 2 1,0 3-261,0 1 0,0-2 113,0 2 1,0 0-159,0 4 0,0-1 19,0 1 0,0-5-364,0-3 0,0-4 107,0-4 1,4-2-34,0-5 1,1-1 300,-1-3 1,-3-3-73,3-4 1,-3-5 260,-1 1 0,0-4 38,0 3-20,0-4-96,0 2 436,0-5-592,5 0 1,-2-1 104,4-3 1,1 3-107,3-3 1,1 1 85,-1-1 0,1 3-51,-1-3 0,2 3 41,2 1 1,-2 0-59,2 0 1,1 0-388,0 0 0,3 0 179,-4 0 0,0 0-765,-4 0 0,1 0-136,-1 0 1159,1 0 0,-1-5 0,1-1 0</inkml:trace>
  <inkml:trace contextRef="#ctx0" brushRef="#br1" timeOffset="186">9205 10610 8244,'10'-8'20,"-2"1"0,1 3 189,-5-4 0,5 6 452,-2-2-410,3-2-63,2 4 1,-2-4 17,-2 2 27,7 3 0,-6-4-702,10 5 1,-5 0 316,1 0 0,-2 0 152,-2 0 0,5 0 0,2 0 0</inkml:trace>
  <inkml:trace contextRef="#ctx0" brushRef="#br1" timeOffset="187">9708 10930 8090,'-5'-15'-115,"-3"-1"0,-1 5 39,2 3 1459,1 6-218,6-8-554,0 8 0,2-1-197,2 6 1,-2 7-50,6 6 1,-1 4-191,5-1 0,0 4 60,4 4 1,-2-2-80,5 5 0,-2-3 94,2 3 1,3 1-300,-3 3 1,3 0-123,0 1 1,-2-6-194,-1-2 1,-4-5 113,4-3 0,-5-2-52,1-6 0,-2 1-270,-2-1 0,-3-3-86,-1-1-435,-4-4 305,2 2-100,-5-5 0,-5-1 37,-3-3 851,3-2 0,-10-6 0,2 1 0</inkml:trace>
  <inkml:trace contextRef="#ctx0" brushRef="#br1" timeOffset="188">10039 10953 8170,'-5'-23'0,"0"4"139,-3 0 1,-1 5 119,5-1 0,-3 6 137,3 1 0,-6 5 67,-2 0 1,0 3 140,-7 3 1,-2 9-191,-5 7 1,2 5-101,-3 6 1,3 2-300,1 10 0,0 0-138,0 4 1,1 1-187,-1 2 0,1-6 270,3 3 1,3-9-955,4-3 0,5-2 279,-1-9 1,5 1 155,0-9 0,1-4 39,2-3 1,2-6-664,1 2 1182,4-2 0,9-13 0,2-1 0</inkml:trace>
  <inkml:trace contextRef="#ctx0" brushRef="#br1" timeOffset="189">10085 10656 8077,'6'-12'-270,"9"1"270,0-1 0,6 5 73,2-1 1,3 4-55,1-3 1,0 4 392,-5-1 1,2 3-79,3 1 0,2 0-128,6 0 1,-6 0-63,-3 0 0,-3 0 183,-4 0 200,3 0-369,-9 0 1,-2 1 474,-7 3-453,-3-3 1,-1 10 25,0-4 0,0 5-50,0 3 1,0 4-29,0 8 1,0 2 27,0 5 0,0 4 14,0 0 0,1 2-139,3-2 1,-3 1 65,3 3 1,-3 2-151,-1-2 1,4 3 86,0 0 1,5-3-169,-1 0 0,2-5 63,1 1 1,1-4-211,-1-3 0,0-4 82,1-4 0,-2-4-33,-2 0 0,0-5 199,-4 2 1,1-4-65,-1 0 1,-3-1 264,3 0 1,-4 1-84,-4-1 0,-6-1 130,-5-2 0,-7 1 28,0-5 0,-8 3 14,-8-3 1,-2 4-177,-6-4 0,2-1 29,2-3 1,-1 0-390,5 0 1,5 0 158,6 0 0,4 0-1240,4 0 1,8-5 1359,7-2 0,8-8 0,2-3 0</inkml:trace>
  <inkml:trace contextRef="#ctx0" brushRef="#br1" timeOffset="190">15944 10873 8114,'0'-8'430,"0"0"-236,0 6 1,0-2-1,0 8 1,0 6 192,0 5 0,-2 7 148,-2 1 1,2 1-113,-6 6 1,2 1-157,-2 3 1,-1 0-304,6 1 0,-5-1 109,4 0 0,0-1-164,4-3 0,2-2-183,1-5 1,0-1-328,5-3 0,-5-3 6,5-4 1,-4-6-91,3-2-213,-4-3 1,2-2-85,-5-3 982,0-2 0,-5-11 0,-1-1 0</inkml:trace>
  <inkml:trace contextRef="#ctx0" brushRef="#br1" timeOffset="191">15647 11113 8104,'11'-2'-83,"0"-2"1,2 3 861,2-3 0,4 3-289,8 1 1,2 0-67,5 0 1,10 0-320,1 0 0,4 0 98,-4 0 0,-3 0-677,0 0 0,-4-4 208,4 0 118,-5 1 1,7-2-1,-3-2 1</inkml:trace>
  <inkml:trace contextRef="#ctx0" brushRef="#br1" timeOffset="192">17314 10770 8114,'-6'-5'-1280,"-4"4"2190,8-5-476,-3 6 1,5 2 22,0 2 1,0 3-32,0 8 1,0 3-108,0 5 0,0 5 21,0 2 1,0 0-103,0 0 1,0 0-121,0 5 0,0-1 70,0 0 0,0 1-242,0-1 1,0-1 110,0-3 1,-4-1-353,1-2 0,-1-4 123,4 0 0,0-2 12,0-5 1,4-1 8,-1-4 0,1-3-36,-4-1 560,0-4-285,0 2 761,0-5-371,0-5-163,0 4-208,0-9 0,9 7-111,2-5 0,9 6 128,-1-2 1,7-1-235,5 1 1,5-1 98,3 1 1,-5 2-69,-4-6 0,-1 6 55,2-2 0,2-1-178,-3 1 0,-2-1-125,-1 1 1,-3 3-238,-1-3 1,-5 3-519,-3 1 714,-2-5 0,-7 2-530,-2-5 0,-4 5 898,-4-5 0,-8 0 0,-5-3 0</inkml:trace>
  <inkml:trace contextRef="#ctx0" brushRef="#br1" timeOffset="193">17325 11158 7660,'0'-11'-239,"6"-1"1049,0 6-419,5-4 0,1 7 29,-1-4 1,6 0 129,2 0 1,2-2-280,2 5 1,4-4-58,-1 5 0,1-5-213,-4 4 21,0-5 1,-6 8-632,-1-3 1,0-1 439,-1 1 0,1 1-311,-5 3 1,-3-4 188,-1 0 1,-4-1-1266,1 1 1556,-3 3 0,-1-14 0,0 2 0</inkml:trace>
  <inkml:trace contextRef="#ctx0" brushRef="#br1" timeOffset="194">17314 10713 8151,'5'-12'44,"-2"1"145,4 0 0,2-1 38,6 1 1,3-1 14,5 1 0,5-1 165,2 1 0,2 3-184,-1 1 0,2 0-241,-3 0 0,-1 0-200,2 4 0,-6 1-490,2-1 0,-5 1 708,-2 2 0,1 0 0,-3 0 0</inkml:trace>
  <inkml:trace contextRef="#ctx0" brushRef="#br1" timeOffset="195">18136 10530 8201,'0'-11'1035,"0"4"-400,0 2 1,0 6-150,0 3 1,0 8-64,0 7 1,0 7-118,0 5 0,0 8-96,0 7 0,0-3 37,0 6 0,0-4-303,0 4 1,0-5 204,0-3 1,0-4-92,0 1 1,0-2-238,0-2 1,0-1 95,0-2 1,0-2-74,0-3 0,-3-5 60,-1 2 0,0-7 204,4 3-1,0-5 0,0 2-188,0-4 148,0-6 18,0-1 146,0 0-147,0-3 126,0 3-159,0-5 1,4-2-109,0-1 110,4 1 0,3-3-138,4 5 1,1-1-18,0-3 1,1 3-250,6-3 0,0 3 12,0 1 1,0-4 104,-1 0 0,-4 0-1218,-3 4 926,3-5 1,-6 3-1274,-1-6 1799,-5 1 0,-6-5 0,0 1 0</inkml:trace>
  <inkml:trace contextRef="#ctx0" brushRef="#br1" timeOffset="196">18079 10599 8027,'-10'-22'27,"2"3"0,3 2 221,5 6 300,0 0-333,0-1 0,2 2 250,1 2 0,5 3-91,7 5 0,8 0-493,8 0 1,8 5-162,7 3 0,-1 1-167,5-1 0,-5 2-1380,-3-3 1827,-7 3 0,-2 7 0,-4 1 0</inkml:trace>
  <inkml:trace contextRef="#ctx0" brushRef="#br1" timeOffset="197">18582 10633 8027,'0'-7'259,"5"2"-201,2 5 1,4 5 452,0 3 0,2-2-161,2 2 1,3 1-26,5 6 1,1-2-398,2 2 1,0 2 80,4-2 0,-4 1-538,0 0 0,-2-4 291,-1 3 1,-5-3-1300,-3-5 1537,-2 4 0,-2-5 0,1 5 0</inkml:trace>
  <inkml:trace contextRef="#ctx0" brushRef="#br1" timeOffset="198">19073 10724 8210,'0'-18'-300,"0"6"300,0 4 0,0 4 852,0-3-317,-5 4-239,3-2 1,-8 5 274,3 0 1,-3 1-216,-2 3 1,-3 3-152,0 4 0,-6 5-306,2 3 0,2-1 122,-2 1 0,5 0-695,-2 4 1,7-4 425,2 0 1,1-5-788,-2 1 1,2 2-11,2-2 1045,3-5 0,-10 5 0,5-2 0</inkml:trace>
  <inkml:trace contextRef="#ctx0" brushRef="#br1" timeOffset="199">18833 10964 10019,'6'5'433,"-2"3"1,-3 2-335,-1 1 0,4 2 109,0 2 1,0-1-177,-4 5 0,4-1 101,-1 1 1,1 3-185,-4-3 1,0 1-149,0-1 1,0 1-181,0-5 1,4 1-577,0-5 576,0 1 379,-4-1 0,0-5 0,0-1 0</inkml:trace>
  <inkml:trace contextRef="#ctx0" brushRef="#br1" timeOffset="200">19176 10667 8183,'3'-23'0,"1"0"0,6 6 154,2 1 0,1 4-97,6 0 1,-5 1 839,1-1 0,-1 1-338,1 0 0,3-1-165,5 1 1,-1 3-436,1 1 0,-4 4 91,0-1 0,-5-1 125,1 1 97,-2 1-57,-1 3 158,-1 0-131,0 0 44,1 0-7,-1 0 1,-3 1-31,-1 3 1,-4-2-72,1 6 1,-3 3-153,-1 4 0,0 6 84,0-2 1,0 7-84,0 5 0,0 6 16,0 1 0,0 4-166,0-4 1,0 4 144,0-4 0,0 3-139,0-2 0,1-1-43,3-4 1,-3 0 47,3 0 1,-1 1-126,1-1 0,-3 0 131,3 0 0,-3-4-11,-1-4 1,4 1 9,0-4 0,1 2 9,-2-6 1,3-2-36,1-2 192,3 3-135,-3-6 0,0 5 127,1-6 1,-2-3-45,2 0-67,2-1 249,-9-1 8,4 0-204,-5-1 1,-1-4 355,-3 3-164,-2-3-1,-11-1 1,2 0-62,-8 0 1,2 0 22,-10 0 1,-2-1 18,-9-3 1,-1 3-810,-10-3 0,5-1 320,-2 1 1,10 0-1202,5 4 1,11-4 1524,9 1 0,2-1 0,2 4 0</inkml:trace>
  <inkml:trace contextRef="#ctx0" brushRef="#br1" timeOffset="201">20009 11501 7991,'0'-12'1812,"-5"6"0,3 1-2534,-6 5 0,1 1 52,-5 3 670,-4-3 0,3 9 0,-4-3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5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14916 7207 8079,'0'-12'-803,"0"5"710,0-1 721,0 5-221,0-7 0,0 8 91,0-6 143,0 6-450,0-4 0,-4 5 274,0-3-48,0 3 79,4-4 936,0 5-1264,5 0 0,-2 1-50,4 3 0,1-1 35,3 4 1,2 1-47,2 3 1,-1 1-23,5-1 0,-1 1-133,1-1 1,2 5 116,-6 4 0,4 2-101,-4 5 1,0 1 89,-3 2 0,-5 7 14,1-3 0,-4 5-151,3-1 1,-4-3 132,1 3 0,-3 2-70,-1-2 1,0 1 6,0-1 1,0-1-11,0 5 1,0-6 6,0 3 0,0-8-14,0 0 1,0-6-7,0 2 1,0-7 30,0-1 0,0-5-77,0 1 0,-1-2 70,-3-2-260,3 1-146,-5-1-491,6-4 292,-5-2 0,3-5-1275,-6 0 1888,6-5 0,-8-7 0,3-6 0</inkml:trace>
  <inkml:trace contextRef="#ctx0" brushRef="#br0" timeOffset="1">10233 7606 8036,'-6'0'-421,"1"0"619,5 0 1,3 2-56,1 1 0,1 4 151,-1 4 1,1 4-253,3 1 1,2 3 73,-2-4 0,2 5-83,1-1 1,1-1 64,-1 1 0,4-4-197,0 4 0,2-7-55,-2 3 1,2-9-104,2 6 0,-3-7-267,-4 2 0,-1-4 90,1 1 434,-1-3 0,0-1 0,1 0 0</inkml:trace>
  <inkml:trace contextRef="#ctx0" brushRef="#br0" timeOffset="2">10439 7652 8167,'0'-11'64,"0"-1"0,0 5-64,0-1 952,5 5-216,-4-7-31,4 9-308,-5-4-100,0 5 1,-1 5-17,-3 3 1,-2 3-276,-6 4 1,0 3 66,-4 5 1,0 3-736,-3 1 1,-2 4 427,6-5 1,0 5-817,4-5 0,-1 2 1050,1-1 0,-1-3 0,1 4 0</inkml:trace>
  <inkml:trace contextRef="#ctx0" brushRef="#br0" timeOffset="3">15715 7401 8051,'0'-12'-324,"0"1"193,0-1 0,0 5 702,0-1-196,0 6 223,0-3 0,0 6-217,0 3 0,-1 3-77,-3 9 1,3 1-162,-3 6 0,3 4-113,1-1 1,0 5-105,0-4 1,3 3 173,1-3 0,1-1-123,-1-3 1,-3 0-14,3 0 1,-1-4-474,1 0 0,-3-5-504,3 1-393,2-2 875,-5-2 531,4-4 0,-10-2 0,-1-5 0</inkml:trace>
  <inkml:trace contextRef="#ctx0" brushRef="#br0" timeOffset="4">15521 7618 8078,'-6'-8'185,"2"0"-279,3 6 0,9-3 219,4 5 1,7-1 395,0-3 1,4 3-18,3-3 1,4 1-144,4-1 0,5 2-747,3-6 0,-3 6 140,-1-2 246,-2 3 0,-7 1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55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15658 5676 8283,'-6'-5'-558,"1"4"993,5-9 0,1 8-74,3-1 0,-2-2-18,6 1 1,1 0-72,6 4 1,1-4-29,3 0 1,4 0-156,0 4 1,0-3 116,4-1 1,1 0-214,-2 4 1,1-1 66,-4-3 1,0 3-415,-1-3 1,-4 1 192,-3 0 0,-2 1-1378,-2-2 843,-4 3 696,-2 1 0,-5 0 0</inkml:trace>
  <inkml:trace contextRef="#ctx0" brushRef="#br0" timeOffset="1">15681 5790 8283,'0'7'0,"1"2"114,3-6-11,2 1 0,6-3 722,-1 3 1,6-2-273,2 1 0,3-1-106,5-2 1,0 0-282,7 0 1,-2-2-134,6-1 0,-4 0-810,-3-5 0,-4 6 514,-4-2 1,-4 2 262,0-2 0,-5 2 0,3-3 0</inkml:trace>
  <inkml:trace contextRef="#ctx0" brushRef="#br0" timeOffset="2">16537 5254 8263,'-5'-7'102,"3"-2"379,-6 6-279,6-6 16,-3 7 0,3-3 202,-2 5 0,3 5-167,-3 3 0,3 3 148,1 5 1,1 3-134,3 7 1,3 5-192,4 7 0,0 2 71,1 6 0,-1-1-75,1-4 1,-2 3-207,-3-6 0,2 0 109,-5-4 1,0-1-195,-4-3 0,0 2 105,0-5 0,0-1-50,0-3 0,0-4 66,0 0 1,-1-6 349,-3-1-35,3-1-46,-4-10 143,5 4-137,0-5 0,5 0-248,2 0 1,3 0 75,2 0 1,-1 0-156,1 0 0,4 0 29,3 0 0,0 0-72,4 0 0,-3 0 114,7 0 0,-3-1-17,-1-3 0,-4 3-191,0-3 0,-5 3 57,1 1 1,-2 0-1364,-2 0 551,-4 0 1041,-2 0 0,-5-5 0,0-2 0</inkml:trace>
  <inkml:trace contextRef="#ctx0" brushRef="#br0" timeOffset="3">16526 5710 8190,'0'-16'0,"0"3"597,0-2 1,1 6-123,3 2 0,4 4-435,7-1 1,-1 2 64,5-2 1,-4 3 91,4-3 1,5 1-149,7-1 1,6 3 161,1-3 0,1 3-170,-1 1 1,-4-1 73,1-3 1,-6 3-789,-6-3 1,-6 3-67,-1 1-912,-4 0 1651,-5-5 0,-2-2 0,-5-4 0</inkml:trace>
  <inkml:trace contextRef="#ctx0" brushRef="#br0" timeOffset="4">16503 5288 8327,'0'-15'1,"0"-1"1,0 1-2,0 4 0,5 1 0,3 2 0,2-2 512,1 2 0,1 2-65,-1-2 0,1 2-116,-1-2 0,2-2-383,2 3 1,-1 1 85,5 3 0,0 1-615,4 2 1,5-3 318,2-1 1,-1 0-1293,2 4 1554,-6 0 0,8 5 0,-4 1 0</inkml:trace>
  <inkml:trace contextRef="#ctx0" brushRef="#br0" timeOffset="5">17188 4934 8464,'0'-23'0,"-3"5"799,-1 3-161,0 2 626,4 7-665,0 1 0,0 6-105,0 3 0,0 9 64,0 9 1,0 8-134,0 8 0,0 7-96,0 9 1,0 3-288,0 4 0,0-2-34,0 6 1,0-32 0,0 0 32,0 3 0,0 0 0,1 29-104,1-32 1,0-1-1,-1 26 15,3-4 0,-3-4-31,-1-4 1,0-5 4,0-3 0,0-4 84,0-4 0,0 2-206,0-5 1,0-1 118,0-3 0,-1-5-66,-3-3 1,3-2 94,-3-2 0,3 1 168,1-1 1,-1-1-162,-3-2 1,3-2-69,-3-2 93,3-3 1,1 6-73,0-3 99,0-3 1,1 4-26,3-5 1,2-1-216,5-3 0,1 3 129,-1-3 0,2-1-341,2 1 0,-1-4 45,5 4 0,-5-3-114,1 3 0,2-1-35,-2 1 1,4 3 120,-4-3 1,1-1-1078,-5 1 1501,-5-5 0,4 3 0,-3-6 0</inkml:trace>
  <inkml:trace contextRef="#ctx0" brushRef="#br0" timeOffset="6">17120 5048 8219,'-4'-33'0,"0"3"0,2 8 79,6 11 0,2 0 22,5 8 1,5-5 292,-1 4 1,5-3-149,-1 3 0,4-1-140,4 1 1,2 3-138,5-3 1,-1 3 132,-3 1 1,2 1-821,-5 3 0,-2-2 718,-6 6 0,3 4 0,-4 6 0</inkml:trace>
  <inkml:trace contextRef="#ctx0" brushRef="#br0" timeOffset="7">17565 5265 8241,'0'-18'470,"2"3"-121,1 7 0,4 8 264,4 8 1,1 3-120,-1 5 1,0-2-190,1 5 0,1 0 86,2 4 1,2 4-84,6 4 0,5 7-191,3 4 0,0-3 105,0-1 0,1-2-299,-6-2 0,1-1-44,-4-2 0,-2-4-30,-2-4 0,-2-4-371,-6 0 0,1-3 280,-1 3 0,-1-5-597,-2 1 1,1-6 362,-5-2 0,1-3-1385,-2 4 921,-1-6 940,3 3 0,-10-10 0,-2-1 0</inkml:trace>
  <inkml:trace contextRef="#ctx0" brushRef="#br0" timeOffset="8">18045 5448 8241,'0'-23'-175,"0"0"-44,0 0 0,0 5 1741,0 3-403,0 3-577,0 0 1,-1 6-226,-3 2 0,1 3-230,-4 1 1,-1 6 140,-3 5 0,-6 11-200,-2 8 1,-4 9 17,-3 2 0,-4 5-196,-4 4 1,0-3-311,0 2 1,1 2 238,2-2 1,5-4-763,7-7 0,2-4 439,6-3 0,4-5 544,4-7 0,6-2 0,4-6 0</inkml:trace>
  <inkml:trace contextRef="#ctx0" brushRef="#br0" timeOffset="9">18125 5059 8113,'0'-33'826,"0"3"0,6 3-279,6 8 0,3 3-878,4 4 1,3 5 166,-3-1 0,2 1 192,2-5 1,5 1-30,2-1 1,1 5-97,3-1 0,-1 6 29,9-2 0,-7 2 92,0 2 1,-6 0-74,-6 0 1,-5 0 27,-3 0 0,-4 6 312,-3 1 1,-3 3-114,-5 2 0,0-1 126,0 1 1,0 4 2,0 3 0,0 6-88,0 2 1,0 6-54,0 1 1,0 4-13,0 4 0,0 3 44,0-3 0,0 6-45,0 1 1,0 10-195,0-2 1,1-3 177,3-4 0,-3-3-164,3-2 1,2 0 73,2-3 1,2-7-138,2-4 1,-1-5-107,0 5 0,1-6 101,-1 2 1,4-7 28,1-1 1,-1-4 41,-4 4 1,-3-5-126,0 2 0,-5-7 384,5-2-313,-5 1 81,2-2 1,-12-1 113,-4-5 1,-7 0 54,-9 0 0,-3-1-99,-8-3 1,-3 2-95,-4-6 1,-6 5 62,-2 0 1,-2 1-661,2 2 1,4 0 67,11 0 478,5 0 0,11 5 0,-1 2 0</inkml:trace>
  <inkml:trace contextRef="#ctx0" brushRef="#br0" timeOffset="10">19313 5413 8284,'-2'-17'-532,"-1"1"1,1 4 883,-1 0 0,-3 5 6,3-1 0,-1 4 675,4-3-175,-5 4-311,3-7-276,-3 9 0,10-3-34,3 8 1,2 2-54,2 6 1,3 4-126,0 3 1,2 3-112,-2 0 0,-2 3 68,2 1 1,-4-3-287,-3 0 0,1 0 132,-5-4 0,1-3-729,-2 0 0,-1-4 0,1 0 867,-6-1 0,-9 0 0,-6 1 0</inkml:trace>
  <inkml:trace contextRef="#ctx0" brushRef="#br0" timeOffset="11">19130 5573 8273,'5'-11'14,"-4"0"-14,3-1 0,2 5-86,2-1 0,6 4 58,1-4 0,7 5 382,1-5 0,5 2-142,6-2 0,4-1-274,0 5 0,0-1 6,-4 2 0,-5 1-196,-2-2 0,-7 3 252,-1 1 0,-5-5 0,3-1 0</inkml:trace>
  <inkml:trace contextRef="#ctx0" brushRef="#br0" timeOffset="12">19975 5151 8196,'-11'-29'889,"-1"2"-122,6 8-274,1 2-216,10 6 0,-3 5 87,6 2 0,-4 4-142,3 4 1,-3 7-78,4 8 0,-2 8-84,2 3 0,1 3 138,-5 1 1,3 6-88,-3 2 1,4 7 2,-5 4 0,1 2-371,-4-2 1,0-2 210,0-5 1,0-3-291,0-5 0,0 0 172,0-7 0,0-5 22,0-3 0,0-1 356,0-7 1,0 0-168,0-4 1,0-3 341,0 0-237,0-6 719,0 3 0,0-14-842,0-2 1,5-2-48,3 6 1,-1-3-171,5 2 0,1 2-167,6-2 0,7 4 151,1-3 0,5 4 19,2-1 0,0 2-33,0-2 0,-3 3-314,-1-3 0,-6 3-249,-1 1-829,0 0 793,-10 0 816,3 0 0,-9-6 0,-2 0 0</inkml:trace>
  <inkml:trace contextRef="#ctx0" brushRef="#br0" timeOffset="13">19964 5573 8096,'0'-15'402,"0"0"1,5 1-38,2 6 0,7-1-325,2 6 0,4-5 134,-1 4 0,4-3-1,3 3 1,5-5-214,7 1 1,-3 3 132,4 1 0,-4-1-561,-1 2 1,-5-1 250,-2 4 1,-8-4-1266,-4 0 1482,-2 0 0,-7-6 0,0-3 0</inkml:trace>
  <inkml:trace contextRef="#ctx0" brushRef="#br0" timeOffset="14">19975 5128 8148,'0'-23'0,"0"0"0,1 2 19,3 2 1,4 2-195,7 6 1,-1-1 849,5 1 1,0-1-304,4 1 1,6 3-225,5 1 0,2 3-180,6-4 1,-4 6-137,4-2 1,-6 3-566,3 1 0,-10 4 106,-6-1 627,-1 6 0,-9-2 0,4 4 0</inkml:trace>
  <inkml:trace contextRef="#ctx0" brushRef="#br0" timeOffset="15">20695 4842 8192,'-7'-17'1316,"3"5"-833,8 8 0,3 10-360,4 5 1,0 3 1,1 9 1,-5 1 230,1 14 0,-5 1-103,0 15 1,3 3-317,-3 4 0,-1-29 0,0 0 107,-2 29 1,0-27-1,0 1 87,0 29 0,-2-29 0,0-1-229,-1 27 1,-1-5-10,4-7 0,0-7-25,0-4 1,0-4 130,0-3 0,4 1-11,-1-6 0,1 0 2,-4-7 1,0 1 15,0-5 0,0 0 356,0-3 0,0-1-281,0 1 163,-5-1-197,4 1 1,-4-5-81,5 1 1,1-6 59,3 2 1,-2-3-123,6-1 1,0 0-54,3 0 1,2 0-168,2 0 0,-1 0-391,5 0 1,-4 0 324,4 0 0,-5 0-167,1 0 0,2-3-79,-2-1 627,0-5 0,-3 3 0,-1-6 0</inkml:trace>
  <inkml:trace contextRef="#ctx0" brushRef="#br0" timeOffset="16">20660 4991 8060,'-7'-41'21,"-1"3"0,6 13 475,-2 6 0,4 5-52,4 2 0,2 1-121,5 0 0,1 0-214,-1 4 0,6-2 105,2 5 0,6-3-405,2 3 1,8 0 142,0 4 1,1 1-593,-1 3 1,-2 1 326,-3 3 1,2 2 312,-6-3 0,1 4 0,-4 0 0</inkml:trace>
  <inkml:trace contextRef="#ctx0" brushRef="#br0" timeOffset="17">21094 5139 8136,'8'-14'-78,"0"3"1,0 2-58,8 9 1,5 5 83,6 3 1,0-2 503,-5 2 1,1-4-213,0 3 1,4 1-10,-1 3 1,2 1-145,-1-1 0,-3 0-427,3 1 1,-4-1 128,-4 1 0,-2-5-282,-1 1 1,-4-4 140,3 3 0,-2-4 351,-1 1 0,-1-3 0,0-1 0</inkml:trace>
  <inkml:trace contextRef="#ctx0" brushRef="#br0" timeOffset="18">21745 5139 8136,'-6'-11'-504,"1"3"284,5 1 1,-4 3 1137,0-4 0,-5 5-383,2-5 1,-3 5-78,-2 0 0,-4 6-325,-3 5 0,1 7-285,-1 4 0,1 7-46,-1 0 1,-1 2 154,5-1 1,-1 2-712,5 5 0,-1-3 382,1-1 1,0-1 371,-1 2 0,1-3 0,-1-5 0</inkml:trace>
  <inkml:trace contextRef="#ctx0" brushRef="#br0" timeOffset="19">21517 5436 8129,'-5'-23'0,"4"6"333,-3 1 0,2 8 536,2 0 1,0 4 461,0-3-886,0 4 0,0-1-270,0 8 1,0 2 78,0 6 1,0 9-154,0 6 1,0 5 106,0 2 1,0 0-175,0 1 1,2 3-119,2 0 1,-3-4-153,3-4 1,-2-4-417,2 0 0,-3-1 341,3-3 1,-3-4-197,-1-3 1,2-2-146,1-2 652,-1 1 0,3-1 0,-5 1 0</inkml:trace>
  <inkml:trace contextRef="#ctx0" brushRef="#br0" timeOffset="20">21814 5037 8084,'-4'-25'179,"0"-1"-240,0 7 0,10-3 210,1 11 1,5 3 1,3 1 1,-1 3 27,5-4 0,0 4-85,4-3 0,-1 3 188,1-4 1,4 5-330,0-5 0,8 5 109,-1 0 1,-1-3-54,-2 3 1,-6-5 61,2 4 0,-8-1 30,-4 1 0,-2 3 32,-2-3-45,-4 3 1,-1 1 34,-2 0 31,-3 0 4,4 0 19,-5 0-110,0 5 0,5 3 130,3 7 0,-2 4-76,2 8 0,-4 3 140,3 8 1,-3 3-87,4 4 0,-6 5-136,2-1 1,1 2 73,-1-1 1,0-1-242,-4 8 0,3-2 70,1 6 1,0-7 105,-4 0 0,0-6-141,0 1 0,1-7 46,3-4 1,-3-2-36,3-2 1,1 0-11,-1 1 0,1-5 31,-1 0 1,-3-4 332,3 1 0,-3-5-219,-1-3 0,0-2 497,0-6 0,0 1-141,0-1 64,0 1 1,-5-2-126,-2-3 1,-4-2 300,0-5 1,-5 0-147,-3 0 1,-9 0-181,-7 0 0,-4-1-1184,-7-3 1,-2 2 591,2-6 0,-1 2 269,9-2 0,-10-2 0,1 4 0</inkml:trace>
  <inkml:trace contextRef="#ctx0" brushRef="#br0" timeOffset="21">1713 9536 8143,'0'-6'-928,"0"1"2178,0 5 0,0 5-1139,0 3 0,0 2 49,0 1 1,0 4-113,0 1 0,0 4 119,0-1 1,0 6-199,0 2 1,0 5 98,0-2 1,0 7-159,0 1 0,0-4 123,0-3 1,1-2-90,3 1 1,-3-2 17,3-5 1,-2-4-161,-2 0 0,3-5 51,1 2 1,4-4 100,-4 0-138,4-6 104,-1 4-623,-1-9 181,-1 4-125,-5-5 195,0-5 452,0-1 0,-10-10 0,-3-2 0</inkml:trace>
  <inkml:trace contextRef="#ctx0" brushRef="#br0" timeOffset="22">1576 9616 8255,'1'-11'-87,"3"0"1,-1 0 173,4 4 0,1-3-36,3 2 0,5-2 117,-1-2 0,1 5-102,0-1 1,-3 2 167,7-2 1,-1-1-235,3 6 1,1-5 27,0 4 0,0 0 64,0 4 1,-4 0-40,0 0 1,-4 0 38,4 0 0,-5 5-82,1 3 1,-6 2 80,-1 2 1,-6 3-102,2 0 1,1 0 100,-1-3 0,0 4-131,-4 3 0,-4-1 60,0 1 0,-6 0-84,-1 4 0,-6-2 44,-6-1 1,-1 1 48,-2-2 0,1-2-335,-1-2 1,-2-2 90,1-2 0,6-5-951,5-2 1166,9-3 0,2-1 0,5 0 0</inkml:trace>
  <inkml:trace contextRef="#ctx0" brushRef="#br0" timeOffset="23">2079 9582 8171,'0'-11'34,"0"3"138,0 0 380,0 6-365,0-3 1,0 6 369,0 3 1,0 4-104,0 7 0,0 0-211,0 8 1,0-2-183,0 10 0,0 1-270,0 6 0,3-2-83,1 6 0,1-6 224,-1-2 1,-3-1-257,3-6 1,1-2 97,-1-6 1,1-2-211,-1-6 123,-3 1-728,9-1 72,-8-5 48,3-1 921,-5-5 0,-5-5 0,-2-1 0</inkml:trace>
  <inkml:trace contextRef="#ctx0" brushRef="#br0" timeOffset="24">2056 9639 8129,'0'-11'329,"5"-1"1,-3 1-234,6 0 1,-4 3 235,3 0 0,-3 6-30,4-2 0,-4 3-183,3 1 1,1 0 109,3 0 1,1 5-263,-1 2 1,1 7 100,-1 2 0,4 3-208,0-4 1,2 1 44,-2 0 0,-2-5-38,2 0 1,2 0-48,-2-8 1,0 1-84,-4-4 1,1 0-119,-1 0 251,1 0 1,-2-5 182,-3-3 0,2-2-120,-5-1 1,1-1 172,-1 1 0,-3-4-77,3 0 1,-3-1 176,-1 5 0,2 0-46,1-1 0,-1 1 49,2-1-106,-3 6-29,-1 1 1,0 6 80,0 3 0,0 4-78,0 7 0,4 4-26,-1 7 1,1 1-27,-4 7 0,0-1-8,0 9 1,0-1-26,0 1 0,4-3-25,0-5 1,0-5-170,-4-2 1,3-4 128,1-4 1,4-2-20,-4-6 0,3 0 51,-3 1 1,1-6-652,-1-2-245,-3 2 358,4-4 0,-3 3 579,1-5 0,-1-5 0,3-2 0</inkml:trace>
  <inkml:trace contextRef="#ctx0" brushRef="#br0" timeOffset="25">2593 9559 8094,'-12'0'-77,"6"0"34,1 0 0,5 5 658,0 3 1,4 7-167,-1 4 0,2 4-43,-1 4 0,3 1-216,4 2 1,-3 7-183,-1-3 1,-3 5-49,4-4 0,-6 0 76,2-8 0,-3 0-21,-1-5 0,1-4 57,3-3 1,-2-2-309,1-1 1,-1-1-112,-2 0 1,0-3-538,0 0-372,0-6 463,0 3-339,0-5 1132,0-5 0,-5 4 0,3-14 0,-3 2 0</inkml:trace>
  <inkml:trace contextRef="#ctx0" brushRef="#br0" timeOffset="26">2593 9879 8076,'-7'0'26,"2"0"761,5 0 1,4 1-416,0 3 0,8-3-133,0 3 0,11-3-159,0-1 0,2 0-190,-2 0 0,2 0 118,-2 0 1,2 0-648,-6 0 328,-2 0 259,-1-5 1,-4 4-294,-1-3 1,-3-1-104,-1 1 448,-4-4 0,2 1 0,-5-4 0</inkml:trace>
  <inkml:trace contextRef="#ctx0" brushRef="#br0" timeOffset="27">2547 9651 8118,'23'-12'444,"0"1"1,6-1-77,5 1 0,0 0-421,4-1 0,-7 2 93,-5 2 0,-1-1-191,-3 6 1,-3-1 150,0 4 0,-5 0 0,3 0 0</inkml:trace>
  <inkml:trace contextRef="#ctx0" brushRef="#br0" timeOffset="28">3575 9651 8088,'-12'0'-379,"6"0"0,0 0 884,2 0 1,1 0-98,-4 0 0,3 1 48,-4 3 0,2 2-104,-2 5 0,-2 1-218,3-1 0,-2 7 38,1 5 0,-1 0-117,5 3 0,1 2-110,3-1 1,0 1 75,0-1 0,0-7-35,0 3 1,5-4 43,2 0 1,3-3-169,2-4 1,4-2 23,3-3 0,3-1 25,1-6 0,1-2-108,2-2 0,0 1 113,4-9 0,-6 2-43,-1-9 1,-1 0 84,-7-4 1,0 0-33,-3 0 0,-6-1 8,-2-2 1,-9-3-74,-7-6 0,-5 5 0,-10-1 1,-2 6-139,-5-2 0,-3 8-9,2 4 1,1 4-91,11 3-750,-2-2 1126,12 9 0,-3-4 0,4 5 0</inkml:trace>
  <inkml:trace contextRef="#ctx0" brushRef="#br0" timeOffset="29">3872 9616 8047,'-7'-6'254,"2"1"0,5 6 142,0 3 1,0 4-101,0 7 1,0-1-150,0 5 0,2 5-39,1 6 0,0 1-106,4 3 1,-4-6-285,1 6 0,-3-7 137,-1 0 1,4-5-283,0-3 281,0 3 0,-4-9-405,0 2 63,0-7-28,0-3-380,0-5 578,0-5 1,-4 2 317,0-5 0,-5 1 0,3-5 0</inkml:trace>
  <inkml:trace contextRef="#ctx0" brushRef="#br0" timeOffset="30">3849 9799 7887,'7'0'465,"1"0"1,-4 0-133,3 0 1,1 0-391,4 0 1,3 0-128,0 0 1,5 0-205,-1 0 1,3 0 14,1 0 0,-2-1 173,-2-3 0,2 1 200,-6-4 0,0-1 0,-3-3 0</inkml:trace>
  <inkml:trace contextRef="#ctx0" brushRef="#br0" timeOffset="31">3872 9605 8048,'5'-6'286,"2"-3"133,9 5 1,1-5 54,6 1 0,1-2-112,3-1 0,2 3-303,5 1 0,-4 3 129,-4-4 0,-3 6-812,-4-2 1,1 3 623,-4 1 0,-1 5 0,-4 1 0</inkml:trace>
  <inkml:trace contextRef="#ctx0" brushRef="#br0" timeOffset="32">4671 9399 7997,'-10'-17'-333,"2"1"1,-1 7 591,6 2-25,-1-1 0,5-2 855,3 3-593,-3 1 0,9 6-143,-2 0 1,3 2-56,5 2 0,-2 7-43,5 8 0,0 4-193,4 3 0,-4 4 110,0 4 0,-5 0-48,1 0 0,-1 1-71,1-1 0,-2 0-155,2 0 0,-2 2-205,-2 2 1,0-6 176,1 2 0,-1-7-164,1-1 0,-1-5 113,0-2 0,1-5-208,-1 1 275,1-2 0,-1-3-244,1-3 1,-5-2-338,1-5 33,-6 0-530,3 0 1192,-5 0 0,0-5 0,0-1 0</inkml:trace>
  <inkml:trace contextRef="#ctx0" brushRef="#br0" timeOffset="33">5048 9399 8132,'0'-22'325,"0"0"738,0 3-208,5 2-399,-4 11 1,2 4-143,-11 9 1,-1 7 195,-10 13 1,-1 4-99,-7 11 0,3 0-286,-2 8 1,-4 3-401,0 4 1,14-27-1,-1 1 151,0 2 0,0-1 0,-1-3 0,0-1-256,-20 21 1,3-3 112,-3-4 0,7-8-801,4-7 0,10-4 15,5-4 1052,1-3 0,10-4 0,-4-1 0</inkml:trace>
  <inkml:trace contextRef="#ctx0" brushRef="#br0" timeOffset="34">6430 9982 7993,'-6'0'742,"1"0"-664,5 0-294,0 5 236,5-4 0,1 4 50,5-5 1,1 0 54,-1 0 0,2-1 145,2-3 0,-1 3-98,5-3 1,-5-1-50,1 1 1,2 0-65,-2 4 1,2 0 69,-2 0 1,-1 0-194,5 0 0,-4 0 109,4 0 0,-1 4-218,1 0 0,1 1-10,-5-1 1,4-3-28,-3 3 1,3-3 164,-4-1 0,5 0 1,-1 0 0,3 0 122,1 0 0,3 0-119,1 0 1,3 0 194,-3 0 0,3 0-3,-3 0 0,1 4 11,-1 0 0,-3 3-152,2-3 1,4 0-89,0-4 1,3 0-78,1 0 0,7 0 55,5 0 1,4 0-279,8 0 1,0-5 343,3-3 0,-8 3 3,0 2 1,-8-3-111,-3 3 1,-4-2 383,4 1 1,3 2 7,5-1 0,1 1 15,-2 2 0,-2 0-174,2 0 1,-5 4 12,-2 0 0,1 4-224,6-5 0,13 1 123,-26-3 1,1-2 0,0 1 0,1 0-190,-2 0 1,0 0-1,1 0 1,-1 0 166,-1 0 0,-1 0 1,2 0-1,2 0-277,1 0 0,2 0 0,-1 0 0,-1 0 249,2 1 1,-2-2 0,-3 0 0,-2-2 56,-1 2 1,-1-1-1,30-2 214,3 4 0,0 0-151,-29 0 1,0 0-1,-3 0 1,0 0 180,32 0 0,-7 0-135,-1 0 0,5 0-74,-1 0 1,-27-2 0,1 0-172,3 0 1,0 0-1,-1 0 1,-1 0 135,2 2 1,1 0 0,1-1 0,0-1-33,-2 0 1,0 0 0,3-2-1,0 0-112,3 2 0,0 0 0,-3-1 1,0-1 4,-4 2 1,-1 0 0,-1-2-1,1 0-81,24 1 0,1-5 363,-3 4 1,-6-1-178,-3 1 1,-7 3 659,-4-3 0,-4 3-479,-3 1 0,-7 0 156,-5 0 1,-5 0-248,1 0 0,-2 0 366,-2 0 1,4 0-546,1 0 1,5-1 358,2-3 1,5 1-325,6-4 1,0 0 47,1 0 1,3 0 102,0 4 0,-4 1-89,-3-2 0,-2 4 21,1 4 1,-3 1-6,-8 3 0,1 2 5,-5-2 0,2 1 92,-2-2 1,-1 2-73,5-5 0,-4 1 19,4-1 1,0-3-23,4 3 1,-4-3 27,0-1 1,-3-1-21,3-3 0,-5 2 5,1-6 1,-4 4-16,-3-3 0,1 3-5,-5-4 0,1 6-265,-2-2 1,-3 2 80,0 2 0,-6 2-1613,-9 2 1781,-3 2 0,-15 10 0,-2 2 0</inkml:trace>
  <inkml:trace contextRef="#ctx0" brushRef="#br0" timeOffset="35">7972 9239 8167,'-4'-11'0,"0"0"161,-5 4 356,8-3 59,-4 9-59,5-4 239,0 5-532,0 5 1,1 1 14,3 6 1,-1 4 14,4 3 0,-3 3-11,4 1 1,-5 3-154,5 1 1,-5 3 125,0-3 1,2 0-314,-1-5 0,1 1 116,-1 0 1,-3 0-509,3 0 1,-3-4-117,-1 0 1,4-5-394,0 1 0,1-3-815,-1-5 1813,-3 3 0,14-8 0,-2 3 0</inkml:trace>
  <inkml:trace contextRef="#ctx0" brushRef="#br0" timeOffset="36">8931 9354 8021,'0'-12'-106,"0"1"1,1-1-220,3 1 1,1 0 54,3-1 1,2 1 914,-2-1 0,1 1-258,-2-1 0,3 1 162,-2 0 0,2 3-146,1 0 1,1 5-89,-1-5 0,-2 5 19,3 0 1,-6 1-23,9 2 1,-5 0-125,6 0 0,-4 2 55,0 1 1,-5 4-267,1 4 1,-2 6 81,2 2 0,-3 2-176,-5 2 1,0 4 31,0-1 1,-1 6-57,-3-1 1,-6-2-30,-6 1 0,0-4-152,1 0 1,2-3 57,-2-4 0,2 1-22,2-4 457,4-1-199,2-4 0,12 0 184,4-4 0,2-2-62,6-5 0,0 0 66,4 0 1,0 0-96,-1 0 0,1-1-122,0-3 0,-1 3-381,-3-3 0,-2-1-43,-1 1-1351,-4 0 1832,5 4 0,-6-5 0,1-1 0</inkml:trace>
  <inkml:trace contextRef="#ctx0" brushRef="#br0" timeOffset="37">10142 9217 7625,'0'-12'7,"0"6"0,5-3 527,2 5 1,0-3-180,0 3 0,1-1 166,3 1 1,1 1 297,-1-4-600,1 4 0,-1-6-146,1 5 121,-1 1 1,0 3-252,1 0 1,-5 0 121,1 0-37,0 0 0,-1 1-50,1 3 1,-6-2-218,2 6 1,-3-4 29,-1 3 0,0 1-192,0 3 342,0 1 0,0-1 19,0 1 1,-1-2 102,-3-3 0,3 4-94,-3-4 1,-1 0 212,1 0 8,1 1 246,3 3-352,0 1 1,0-5-23,0 1 1,5-4-55,2 3 1,3-4 59,2 1 1,4 1-145,3-2 1,3 5 119,1-4 0,1 5-117,3-2 1,-3 4 69,2 0 0,-5-3-2,-2-1 0,-5 1-6,1 3 0,-6 1 1,-2-1 0,-4 0-34,1 1 0,-4-1 39,-4 1 1,-8 0 4,-7 4-3,-2-4-2,-7 5 1,-5-4 28,-5 2 1,-4-3-29,4 4 1,0-4 4,4 0 1,4-6-29,4-2 1,7-3-32,4-1-545,7 0 0,4-1 249,8-3 0,7-2-1591,8-6 1945,8 1 0,2-6 0,5 0 0</inkml:trace>
  <inkml:trace contextRef="#ctx0" brushRef="#br0" timeOffset="38">11329 9102 8076,'-10'-11'0,"3"0"-1610,2 4 1610,10 2-309,-4 5 1,5 1 573,-2 3 0,-3 3 369,3 4 1,1 6-281,-1 2 1,1 2-157,-1 2 0,-3 1-97,3 3 0,-3-2 4,-1 6 1,0-2-59,0 1 1,0-2-24,0-5 1,-3-4-261,-1 0 0,0-5-156,4 1 0,1-3 166,3-5 1,2-2-320,6-5 1,-1 0 304,1 0 0,0 0 240,4 0 0,-4-1 0,3-3 0,-2-2 0,-1-6 0,-5 2 0,1 3 0,-6-3 0,3-2 0,-5-6 0</inkml:trace>
  <inkml:trace contextRef="#ctx0" brushRef="#br0" timeOffset="39">11467 9365 8040,'0'-8'0,"0"1"0,1 4-1441,3 0 910,2-4 589,5 6 0,0-3 866,-4 8 1,-2 4-361,-5 7 0,0 1-147,0 3 1,0 3-147,0-3 0,-1 4-222,-3 3 0,3-1 102,-3 1 0,3-4-1786,1 1 1635,0-8 0,5 11 0,1-8 0</inkml:trace>
  <inkml:trace contextRef="#ctx0" brushRef="#br0" timeOffset="40">6544 9514 8150,'0'-12'204,"0"1"1,-1 1 161,-3 2 0,3 2 200,-3 2 247,3 3-291,1-5 0,0 6-356,0 6 0,5 0 75,2 5 1,4 2-145,0 2 1,0-2 126,1 2 0,1-1-358,2 1 1,1-2 119,3 2 1,-1-2-361,-3-2 0,-2 1-28,2-1 1,-2-3-226,-2-1 1,-3-4-1527,0 1 1161,-6-3 992,3-1 0,-5 5 0,0 1 0</inkml:trace>
  <inkml:trace contextRef="#ctx0" brushRef="#br0" timeOffset="41">6738 9456 7985,'-5'-17'318,"0"4"647,-2 5-479,1 6 1,5-3-201,-3 5 0,2 0 108,-6 0 1,1 9-86,-5 2 1,1 8-252,-1 0 1,1 8 111,0 3 0,-1-1-716,1 2 0,1-1 546,2 5 0,-2-6 0,3-1 0</inkml:trace>
  <inkml:trace contextRef="#ctx0" brushRef="#br0" timeOffset="42">6316 10541 8083,'0'-11'-358,"0"3"298,0 1 1,-2 4-188,-1-1 172,1 3 910,-3 1 0,5 5-250,0 3 0,0 3-69,0 5 1,0 1-291,0 6 0,0 5 9,0 3 0,2 5-174,1 2 0,-1 0 106,1-3 0,3-1-219,-3 0 0,1-5 109,-4-2 0,1-3-293,3-1 0,-2-4-45,1 0 1,2-5-142,-1 1 1,0-6-424,-4-1 313,0-1-1098,0 0 799,0-2 831,0-5 0,-5-10 0,-1-3 0</inkml:trace>
  <inkml:trace contextRef="#ctx0" brushRef="#br0" timeOffset="43">6293 10553 8055,'0'-12'-46,"1"1"212,3 0 1,-1-1-90,4 1 1,1 3 92,3 1 1,1-1 181,-1-3 0,2 3-102,2 0 0,-1 4-29,5-3 0,-4 4-65,4 0 1,-1 1-85,1 2 1,1 5-179,-4 3 0,-1 2 98,-4 2 0,-4-1-6,-4 0 0,-1 5 59,-2-1 0,-11 4-201,-4-4 1,-5 2 41,-3-2 1,-1-1-108,-3 5 1,4-5-79,1 1 0,0-4-98,7-3 1,0 1-996,3-5 731,6 0 661,1-4 0,5-6 0,0 0 0</inkml:trace>
  <inkml:trace contextRef="#ctx0" brushRef="#br0" timeOffset="44">6830 10210 8031,'0'-11'-153,"0"-1"1,0 5 874,0-1 104,0 6 113,0-3-612,-5 5 0,3 1 26,-1 3 0,-3 6-124,3 5 1,-5 5 111,4-1 1,-3 7-175,3 0 1,-5 5-1,1-5 1,2 5-16,-2-4 0,5 3-195,-5-3 1,5 4-6,0 0 0,1-2 99,2 2 0,0-5-491,0 5 1,5-5 188,3 5 1,0-10-297,3 2 1,-5-4 50,10 0 1,-6-4-127,5-7 0,-2 1 87,-2-5 0,-3 1-526,-1-1 1061,1-3 0,3 4 0,1-5 0</inkml:trace>
  <inkml:trace contextRef="#ctx0" brushRef="#br0" timeOffset="45">6910 10507 8077,'0'-6'-140,"5"1"105,2 5 0,0 0-117,0 0 0,-3 1 938,4 3 0,-1 2-370,5 6 0,-1-1-210,1 0 1,3 1-430,0-1 0,2 1 97,-2-1 0,-3 1-256,4-1 1,-7-1-12,-2-2 73,1 2 0,-1-5-324,1 3-289,-5-3 933,2-5 0,-5 0 0,0 0 0</inkml:trace>
  <inkml:trace contextRef="#ctx0" brushRef="#br0" timeOffset="46">7138 10484 8077,'-5'-11'0,"0"3"667,-3 1-103,-2 4-142,4-2 0,-6 6-109,1 3 0,0 3-114,-1 4 0,-1 4-78,-2 0 1,2 6-166,-2-2 1,3 2-117,0 2 0,-2 0-422,3 0 0,-2 0-460,9 0 0,-3-6 1042,3-1 0,-5 1 0,3 1 0</inkml:trace>
  <inkml:trace contextRef="#ctx0" brushRef="#br0" timeOffset="47">7138 10233 8050,'0'-8'683,"0"1"0,1 4-183,3 0 1,2 3-310,6 3 0,1 4 106,2 4 0,-3 6 159,4 2 0,0 3-195,-1 5 1,4-2-30,-3 6 0,-1-1-145,-4 5 1,-4-1 85,-3 0 1,1 0-510,-2 1 0,1-1 235,-4 0 0,-5 1-1081,-2-1 1,-5-1 101,-3-3 1080,-3 3 0,-10-9 0,-1 4 0</inkml:trace>
  <inkml:trace contextRef="#ctx0" brushRef="#br0" timeOffset="48">7938 10187 8148,'0'-6'176,"0"-4"0,-2 9 158,-2-3 527,3 3-533,-4 1 0,5 1-141,0 3 1,0 2-9,0 5 0,0 6-77,0 2 1,4 3-23,0 0 0,3 1 87,-3 0 1,4-1-246,-4-3 0,1 1 31,-2-5 0,-1 4-157,1-4 1,3 1 109,-3-5 1,1 1-363,-4-1 1,0-3-75,0-1 0,-1 0-1116,-3 0 1646,3-2 0,-9 0 0,3 2 0</inkml:trace>
  <inkml:trace contextRef="#ctx0" brushRef="#br0" timeOffset="49">8269 10222 7993,'-2'-12'0,"-1"1"-51,1 4 0,-3 1 186,5 2 340,0 3 0,0-3-51,0 8 0,-4 4-164,1 7 1,-6 8-151,1 7 1,-2 3 125,-1 1 1,-1 1-283,1-1 0,-4 4 80,-1 0 1,-3-4-80,4-3 0,0-5 42,3 5 1,-2-6-362,3 2 1,-3-4 82,6-4 0,-2-1-32,-1-3 0,3-6-592,1 2 212,-1-2 64,-3-3 51,4-1 578,-3-5 0,9-10 0,-4-2 0</inkml:trace>
  <inkml:trace contextRef="#ctx0" brushRef="#br0" timeOffset="50">8234 10496 7993,'0'-7'305,"0"-3"181,0 9 1,-3-3-107,-1 8 1,0-1-97,4 4 0,-4 2-101,0 6 0,1-1-174,3 5 1,0-4-72,0 5 1,0-5 107,0 4 0,0-5-133,0 1 0,0 1 50,0 0-51,5-1 0,-3-4 3,6 1 1,-1-6 17,5-2 0,-5-3-54,1-1 0,0 0-173,3 0 1,-3 0-883,-1 0 790,1 0 1,0-5-136,-1-2 0,-4 0-153,1 0 674,-3-1 0,-1-3 0,0-1 0,0 1 0</inkml:trace>
  <inkml:trace contextRef="#ctx0" brushRef="#br0" timeOffset="51">8314 10644 7993,'0'-6'200,"0"1"0,2 5 274,1 0 1,-1 1-117,2 3 1,-2 2-51,2 6 1,-3 0-66,3 4 0,-3-2-29,-1 5 1,1 0-150,3 3 0,-2 0 135,1-3 1,-1 1-414,-2-4 0,1 3 168,3-4 1,-3 0-657,3-3 1,-2-2-1,2-3 701,-3 3 0,4-3 0,-5 4 0</inkml:trace>
  <inkml:trace contextRef="#ctx0" brushRef="#br0" timeOffset="52">9091 10153 8151,'0'-6'257,"0"-4"183,0 8-75,0 7 1,0 4-109,0 10 0,0 2-259,0 5 0,4 0 127,0 4 1,1-4-109,-1 0 1,-2 2 73,6-1 0,-5-6-637,5-5 0,-2 0 1,2-1 0,-2-1-686,-2-6 1231,-3 2 0,10-9 0,-5 4 0</inkml:trace>
  <inkml:trace contextRef="#ctx0" brushRef="#br0" timeOffset="53">9399 10199 8159,'0'-7'-213,"0"2"234,-5 5 0,0 5 686,-2 3 1,-2 7-229,5 4 1,-5 4-347,1 4 0,-2-2-46,-1 6 1,3-1-90,1 4 1,-1-1-232,-3-2 1,-1 1 164,1-6 0,1 5-509,2-5 0,-2 0 262,2-7 1,2-1-399,-2-3 1,4-4-28,-3 1 740,4-1 0,-2-5 0,5 6 0</inkml:trace>
  <inkml:trace contextRef="#ctx0" brushRef="#br0" timeOffset="54">9422 10416 8076,'0'-7'293,"0"2"0,-1 7 289,-3 1 0,2 4-202,-6 4 1,4 6-147,-3 2 0,4 1-186,-1-1 1,-1 3 133,1-3 0,1 2-367,3 2 0,0-4 194,0 0 1,0-5-351,0 1 1,5-2 133,2-1 1,1-6-23,3-2 0,-2-3-196,6-1 1,-2 0 171,-2 0 1,1-1-140,-1-3 1,1 1 86,-1-4 1,1 0-50,-1 0 0,-5-3 354,-2 2 0,2-7 0,1-3 0</inkml:trace>
  <inkml:trace contextRef="#ctx0" brushRef="#br0" timeOffset="55">9502 10564 8197,'4'12'1225,"0"-1"0,0 1-1007,-4-1 1,0 5 15,0 4 1,0 0-165,0-1 1,-2 5 118,-1-5 0,1 8-438,-2-8 1,3 4-76,1-8 1,0 0-349,0-4 1,0 1-504,0-1 1175,0 1 0,0-1 0,0 1 0</inkml:trace>
  <inkml:trace contextRef="#ctx0" brushRef="#br0" timeOffset="56">10130 10176 8145,'-6'-5'-104,"-4"4"164,9-4 0,-3 6 546,8 3 1,-3 2-183,3 5 0,-2 2-112,2 2 0,1 3-41,3 5 1,1 0-163,-6 0 0,5-2-396,-4-2 0,3 3 251,-3-3 1,1-3-913,-1 0 1,-3-4 169,3 0 778,-3-1 0,4 1 0,2-1 0</inkml:trace>
  <inkml:trace contextRef="#ctx0" brushRef="#br0" timeOffset="57">10416 10199 8001,'0'-7'341,"0"18"0,-1 3 59,-3 12 0,-3 2 32,-4-1 0,-2 5-358,-2-2 1,2 3 93,-2 1 0,1-1-488,-1-2 0,2 0 204,-2-4 1,2 0-523,2-4 1,3-1 163,1 1 1,4-5-128,-1-3 0,2-2 89,-2-2 512,3-4 0,-4 3 0,5-4 0</inkml:trace>
  <inkml:trace contextRef="#ctx0" brushRef="#br0" timeOffset="58">10462 10439 8021,'5'-12'-54,"-4"6"-65,4-4 1,0 8 436,3-1 1002,-3 1-621,0 2 0,-5 5-236,0 3 1,-1 4-220,-3 3 0,-3 3-16,-4 4 1,-4 1-217,-1 0 0,-3 0-93,4 0 1,0 1-123,4 2 0,0-1-147,4 1 1,2-7 215,5-3 0,0 0-46,0-1 1,5-3 23,2-5 0,4-3-15,0 4 0,0-6-28,1 2-96,-1-3 0,1-1-99,-1 0 1,1 0-140,-1 0 1,-3 0-776,-1 0 1308,1 0 0,8-5 0,2-1 0</inkml:trace>
  <inkml:trace contextRef="#ctx0" brushRef="#br0" timeOffset="59">10587 10610 8021,'-6'-6'790,"1"1"1,5 6-473,0 3 0,-4 2 134,0 5 0,0 5-238,4-1 1,0 5-205,0-1 0,0 4-231,0 4 0,0-3 275,0 2 1,0-5-839,0-2 1,0-1 244,0 1 539,0 2 0,0-8 0,0 3 0</inkml:trace>
  <inkml:trace contextRef="#ctx0" brushRef="#br0" timeOffset="60">11192 10062 8055,'0'-7'1180,"0"2"-742,0 5 1,4 5 208,0 3-444,0 2 0,0 7-33,-1 2 1,3 4-1,-3 3 1,0 0-20,5 4 0,-6-3-196,2 3 1,1-4-784,-1 0 626,0-7 1,-1-1-1559,1-3 857,0-2 903,-4 3 0,0-4 0,0-1 0</inkml:trace>
  <inkml:trace contextRef="#ctx0" brushRef="#br0" timeOffset="61">11467 10107 8108,'0'-11'177,"0"0"1,0 6-158,0 5 532,0 10 1,-2 4-111,-2 5 0,-3 5 59,-8 6 1,1 5-544,-5 3 1,3-3 57,-3 3 0,5 2-489,-1-2 1,2-4 272,2-4 0,3-6-554,1-1 1,4-1 374,0-7 0,1 0-700,2-3 1079,0-1 0,0-5 0,0 0 0</inkml:trace>
  <inkml:trace contextRef="#ctx0" brushRef="#br0" timeOffset="62">11626 10347 8036,'-5'-6'340,"4"1"1,-4 6 430,5 3 0,-1 4-251,-3 7 1,1 1-74,-4 3 1,-1 3-218,-3-3 1,-1 1-225,1-1 0,-1 3 95,1-3 1,0-1-369,-1 1 0,6-5-145,2 1-294,3-2 437,1-2 1,5-1 63,3-2 1,2-3-303,1-5 1,0-1 155,1-3 0,3 2-305,0-1 0,1-2 196,-5 1 1,0-5 459,1 1 0,4-2 0,2-1 0</inkml:trace>
  <inkml:trace contextRef="#ctx0" brushRef="#br0" timeOffset="63">11695 10519 8036,'-5'-7'1129,"4"2"-625,-4 5 1,5 5 106,0 3 1,-2 2-170,-2 1 1,3 6 42,-3 2 0,3 4-111,1 3 0,0 0-388,0 4 1,-4-4 102,1 0 1,-1 2-525,4-1 0,0-4-274,0-4 0,0-1 709,0 1 0,5-3 0,1-4 0</inkml:trace>
  <inkml:trace contextRef="#ctx0" brushRef="#br0" timeOffset="64">13282 9536 8255,'7'-7'-746,"-3"-1"522,-3 1 0,-1-1 711,0 0 248,0 6 626,0-8-943,0 8 1,-1-1-146,-3 6 0,3 0-141,-3 5 0,2 0 129,2 8 1,0-1-195,0 8 1,4-2 130,0 10 1,5-1 49,-1 4 1,-2 6-133,2 2 0,-6-3-186,2-1 0,-2-4-190,2-3 1,-1 1 149,4-6 0,-4 0-71,1-7 1,-2 1 63,2-5 0,-1 0-1045,4-3 789,-4-1 0,3-4-1410,-2-4 981,-3-1 802,4-2 0,0-11 0,2-1 0</inkml:trace>
  <inkml:trace contextRef="#ctx0" brushRef="#br0" timeOffset="65">13260 9594 8310,'1'-16'49,"3"1"0,-2 0 192,6 3 1,3 1-132,5 0 0,0-5 153,-1 1 0,3 0 81,5 3 1,3 2-118,1 3 1,4-2 25,-5 5 0,1 0-227,-4 4 0,0 0 67,-1 0 0,0 1-231,-3 3 1,-2-1 111,-6 4 0,-5 1-181,-2 3 1,-3 1 61,-1-1 0,-2 2-65,-6 2 0,-4-1-69,-11 5 1,-5-4 168,-3 4 1,-2-3-176,-1 3 1,6-7 124,5 0 1,2-1-1114,5-3 1273,6-3 0,5 0 0,5-5 0</inkml:trace>
  <inkml:trace contextRef="#ctx0" brushRef="#br0" timeOffset="66">13728 9525 7924,'6'5'839,"-2"3"1,-1 2-392,0 1 1,-1 2-285,1 2 0,-1 3 95,-2 5 0,0 1-260,0 3 0,0-2 79,0 5 0,0 0-51,0 0 1,1-2 124,3-5 1,-3 0-374,3-1 0,1-2 28,-1-1 0,3-6-82,-3 3 1,4-7-343,-4-2 0,-1-3-40,-3 4-1115,0-6 1772,0 3 0,-5-10 0,-1-1 0</inkml:trace>
  <inkml:trace contextRef="#ctx0" brushRef="#br0" timeOffset="67">13716 9571 8206,'0'-12'139,"4"5"371,0-1-139,0 5 1,-4-3 236,0 2-330,5 3-31,1-4 0,7 10-360,2 3 0,-1 1 123,5-2 0,0 3-252,4-2 0,0 2 141,0 2 1,0-5-65,-1 1 0,-4-6-60,-3 2 1,-6 1-152,-1-1 313,-6 0 0,4-5-9,-6-3 1,3 1 135,1-4 0,0 3-110,-4-4 0,0 1 281,0-5-4,0 1-58,0-1 250,0 1-298,0 4 0,0 4 97,0 6 0,0 4-77,0 4 1,0 6 0,0 2 0,0 2-28,0 2 1,0 4-182,0 0 0,4 3-37,0-3 1,-1 3-212,-3-3 0,0-2-108,0-6 1,0 1 200,0-4 1,0-1-1330,0-4 1547,0 1 0,5-1 0,2 1 0</inkml:trace>
  <inkml:trace contextRef="#ctx0" brushRef="#br0" timeOffset="68">14173 9582 8182,'0'-11'428,"0"4"0,0 7-37,0 8 1,0 3 34,0 5 1,0-2-182,0 5 0,0 3-177,0 5 1,0 5-214,0-2 1,2 2 166,1-2 0,-1 2-419,1-5 0,3-2 277,-3-6 1,2-2-511,-1-6 230,-3 1-1129,5-1 1529,-6-5 0,0-6 0,0-6 0</inkml:trace>
  <inkml:trace contextRef="#ctx0" brushRef="#br0" timeOffset="69">14128 9742 8182,'7'0'-134,"1"0"672,-1 0 0,5-4-95,-1 0 1,1 1-219,-1 3 1,1 0 26,-1 0 0,2 0-537,2 0 155,-2 0 108,8 0 1,-4 0-631,2 0 0,-3 0 155,-4 0 497,-6 0 0,4-5 0,-4-2 0</inkml:trace>
  <inkml:trace contextRef="#ctx0" brushRef="#br0" timeOffset="70">14139 9559 8167,'6'-11'510,"5"1"-252,-4 2 1,3-2-127,2 2 0,3 2 69,0-2 0,4 6-81,-4-2-30,6 3 0,-2-1-629,7-1 383,-1 1 1,2-3 155,-4 5 0,0 5 0,0 2 0</inkml:trace>
  <inkml:trace contextRef="#ctx0" brushRef="#br0" timeOffset="71">15110 9559 8098,'0'-11'-368,"0"4"815,0 2 1332,0 5-1241,-5 5 0,3-2-115,-1 5 1,-4-1-158,0 5 0,0 3-239,0 0 1,-1 4 77,-3-4 1,1 6-136,2-2 1,-1 2-36,5 2 0,0 0 87,4 0 1,0-5-136,0-3 0,6 1 0,1 0 0,3-1-70,2-4 0,3-3 43,0-1 0,4-4-71,-4 1 1,2-4 40,-2-4 0,2 1-55,2-4 0,1-1 82,-5-3 0,6-4 55,-2-1 0,-2-4 61,2 1 1,-5-4-82,2-3 0,-8 1 74,0-1 0,-7-2-93,-1 1 44,-10 1 43,-8-2 0,-4 5-25,-1 0 1,-1 5-83,-3 7 0,5 4-61,-4 4 0,4 3-231,-5 3 1,8 8-235,4 4 673,3 5 0,5-2 0,2 5 0</inkml:trace>
  <inkml:trace contextRef="#ctx0" brushRef="#br0" timeOffset="72">15464 9582 8105,'-5'-18'1043,"4"7"-763,-5 6 1,6 10-118,0 3 0,0 3 228,0 4 0,0 3-67,0 5 1,0 0-300,0-1 0,0 6 23,0 3 1,4-2-176,0 1 1,0-4-280,-4 1 0,0-3 237,0-2 0,1-4-185,3-3 1,-3-6-233,3-1-792,-3-6 1378,-1 4 0,0-6 0,0 0 0</inkml:trace>
  <inkml:trace contextRef="#ctx0" brushRef="#br0" timeOffset="73">15384 9742 7984,'-6'-5'934,"2"4"-531,8-3 1,6 3-385,5 1 0,1 0 87,0 0 1,1 1-318,6 3 0,4-3 189,0 3 0,2-3-331,-6-1 1,2-1 352,-6-3 0,-2-2 0,-1-6 0</inkml:trace>
  <inkml:trace contextRef="#ctx0" brushRef="#br0" timeOffset="74">15361 9571 8101,'23'-12'191,"4"2"-191,-1 2 0,8-2-588,-3 3 0,2 2 483,-10 1 0,1 3-150,-9 1 255,5 0 0,-2-5 0,5-2 0</inkml:trace>
  <inkml:trace contextRef="#ctx0" brushRef="#br0" timeOffset="75">16229 9262 8056,'-5'-11'426,"-1"-1"-240,-1 6 0,3 1 46,8 5 1,-1 0-124,4 0 0,1 6 42,3 6 0,1 4 12,-1 7 1,5 5 45,-1 3 0,4 2-3,-4 1 0,5 0-129,-1 0 0,4-1 51,4-2 1,-3 0-52,3-4 1,1 4 52,-2-5 0,-3 1-260,-4-4 0,-4-2-51,4-2 0,-5 2-46,2-6 1,-4 4-120,0-4 1,-5-3-128,1-5-231,-6 1 1,3-1 31,-5 1 672,-5-5 0,-1 2 0,-5-5 0</inkml:trace>
  <inkml:trace contextRef="#ctx0" brushRef="#br0" timeOffset="76">16663 9285 8088,'1'-33'63,"3"3"0,-3 11 1132,3 7-720,-3 8 0,-2-1-32,-3 5 1,-2 11-153,-5 4 0,-7 10-58,-5 6 0,-2 7-59,-10 4 0,-1 2-384,-10 2 1,23-22 0,1 1 179,1 0 1,1 0-1,-21 20 64,3-3 0,7-1-847,1 1 0,11 0 490,8-8 0,0-2-885,8-10 0,0-4 1208,7-3 0,1-3 0,3-5 0,-3-2 0</inkml:trace>
  <inkml:trace contextRef="#ctx0" brushRef="#br0" timeOffset="77">17748 9742 8021,'-5'-16'173,"5"4"-75,0 1 0,1 4 188,7 7 0,-1 0 59,5 0 0,-1 0-117,1 0 1,-1 0-99,1 0 0,-1 4 48,0 0 0,5 5-168,-1-2 1,5-1 37,-1-3 1,7 2-45,0-1 1,5 0 61,-5-4 0,7 0-172,2 0 0,1-4 102,10 0 0,4-1-263,10 2 1,0 0 342,-28-1 0,1 0 0,26 2-32,2-2 1,-2-1-114,-2 1 0,5 0 46,3 4 1,-2 0-138,2 0 0,-4 0 155,4 0 0,-29 0 0,1 0-8,6 0 0,2 0 0,0 0 0,1 0-332,5 0 0,1 0 0,-2 0 0,0 0 308,-1 0 1,1 0 0,3 0-1,2-1-406,4-1 1,0 0-1,-3 2 1,0-1 410,-1-1 0,0 0 0,2-1 0,2 0 41,3-1 1,1 0 0,-5 1 0,0 0-2,-5-1 1,0 0-1,2 2 1,1 0 77,3-1 0,0-1 0,-4 1 0,0-1-68,-5 1 0,-1-1 0,2-1 1,0 1-165,-4 2 1,1 0 0,1-2 0,1 1 201,-1 1 1,1 0 0,-4-2 0,-1-1-33,1 1 0,-1 0 1,2 1-1,2 0 105,5-1 1,2 0-1,-2 2 1,-1 0-28,-4-1 0,1-1 0,5 2 0,1 1-27,1 0 0,0-1 0,1-1 0,-1 0-239,-2 1 1,0 1-1,4-2 1,0 2 112,-2 1 1,0 0 0,-1 0 0,0 0 36,-1 0 1,0 0 0,-3 0-1,-1 1-159,1 1 0,-1 0 94,-1-2 0,0 1 0,-1 2 1,-1 1-61,-6-2 0,-1-1 93,-2 0 1,-1 0 0,-6 3 0,0 0 70,1-2 0,-1 0 1,0 2-1,1 0 47,1-2 1,0 0 0,0 0 0,-1 1-30,0-1 1,-1 0 0,30-1-27,-5 3 0,1-3 172,-1-1 1,5 0-161,3 0 1,-32 0-1,0 0 37,31 0 1,-2 0-107,-4 0 0,-5-4 81,0 0 0,-2-3-90,-2 3 1,-2-4 635,-12 4 1,-4-3-454,-8 3 0,-5-4 475,-3 5 0,-7-2-450,-4 1 1593,2 2-1628,-5-3-536,4 5 187,-10 0 1,-2 2-880,-9 1 1,-1 0 1103,-6 5 0,-10-6 0,-3 3 0</inkml:trace>
  <inkml:trace contextRef="#ctx0" brushRef="#br0" timeOffset="78">18102 9125 8217,'-4'-7'-424,"0"-1"0,-1 6 841,2-2-159,1-3 1158,-3 6-932,5-4 0,0 6 275,0 3-443,0 2 0,5 7-31,3 2 0,6-2-273,1 2 1,5 2 125,-1-2 0,-1 1-283,1 0 0,-4-4 120,5 4 1,-7-4-1003,3 0 532,-4-1-451,0 1-249,-6-1-344,-1-5 1539,-5-1 0,-5-10 0,-1-1 0</inkml:trace>
  <inkml:trace contextRef="#ctx0" brushRef="#br0" timeOffset="79">18308 9080 8207,'0'-16'0,"0"1"0,3 4 106,1 3 0,0 4-164,-4-3 2120,0 4-1403,0-2 0,-5 11-270,-3 6 0,-3 4-743,-4 7 1,2 0 280,-2 0 0,2 5-801,2 2 1,-1 3 227,1 1 646,5 1 0,-5-6 0,5-1 0</inkml:trace>
  <inkml:trace contextRef="#ctx0" brushRef="#br0" timeOffset="80">17805 10245 8143,'-6'-6'-449,"-4"5"702,8-4 0,-1 10 388,6 3 0,0 6-192,5 1 0,-5 5-77,5-1 0,0 4-180,3 4 0,-3-3-142,-1 3 0,0 0-57,0 0 1,2 0 93,-5-4 0,0 3-272,-4 1 126,0 0 0,3-3 63,1 2-74,0-2 0,-4 3-2,0-8 0,4 1-111,0-4 0,-1-1-464,-3-4-308,6 1-681,-5-6 1167,9-1 0,-9-6-198,3-3 667,-3-2 0,-6-11 0,-1-1 0</inkml:trace>
  <inkml:trace contextRef="#ctx0" brushRef="#br0" timeOffset="81">17679 10302 8143,'12'-17'0,"-4"1"-10,-1-3 1,2 1 180,6 3 0,-1 1 250,5-5 0,2 5-130,5-2 0,2 4 2,3 0 0,2 5-22,-3-1 0,2 4-209,-2-3 1,-2 4 118,-5-1 1,-1 4-57,-3 4 1,-3 2-36,-5 6 0,-4 1-256,-3 2 1,-3-1-153,-1 5 1,-6 0 174,-6 4 0,-6 0-309,-8-1 1,0 0 178,-4-3 0,-1 1-210,-3-5 1,2-1 152,6-6 1,0 1-887,11-5 1216,0 0 0,9-4 0,1 0 0</inkml:trace>
  <inkml:trace contextRef="#ctx0" brushRef="#br0" timeOffset="82">18296 9993 8179,'7'-18'337,"-4"3"1,-1 6 253,-2 2-319,0 4 165,0-2-31,0 5 1,-2 5-122,-1 3 1,-4 7-55,-4 4 1,1 4-28,2 4 0,-2-2-66,2 5 1,-1 1-37,2 3 1,2 2 51,5 2 1,0-4-312,0 0 1,0-1 118,0-6 0,5 2-415,2-6 1,7 2 225,2-6 0,3-3-385,-4-5 1,5 0 48,-1-3 0,-1-3-160,1-1 1,-4-3-404,4-1 1126,-5 0 0,3-10 0,-6-3 0</inkml:trace>
  <inkml:trace contextRef="#ctx0" brushRef="#br0" timeOffset="83">18456 10233 8067,'0'-11'319,"0"-1"1,1 6-73,3 2 1,-1 3 10,4 1 0,-3 0-25,4 0 1,-4 9-67,3 2 0,-3 4 66,4 1 0,-1-2-216,5 5 1,-1-4 17,0 4 1,1-4-212,-1 4 1,1-5 38,-1 1 1,1-2-284,-1-2 1,-3 0-1186,-1-4 757,-4 3-52,7-8 900,-9 3 0,4-10 0,-5-2 0</inkml:trace>
  <inkml:trace contextRef="#ctx0" brushRef="#br0" timeOffset="84">18639 10142 8359,'-1'-7'103,"-3"4"-231,3-4 1,-6 7 917,3 0 1,-2 7-272,-5 8 0,3 3-469,0 4 0,1 6 52,-5 3 1,-2-3-569,3-2 0,-6 2 278,10-1 0,-5 0-314,9-5 0,-5-3-1174,4 0 1676,0-5 0,9 3 0,2-6 0</inkml:trace>
  <inkml:trace contextRef="#ctx0" brushRef="#br0" timeOffset="85">18719 9970 8013,'1'-6'193,"3"2"0,7 8 586,8 4 1,3 7-260,1 4 0,0 3 100,-1 0 1,1 2-177,0 3 0,0 2-390,0 6 1,-4 0 110,0 3 0,-9-2-709,1 2 1,-7-4-63,0-4 0,-3 2-414,-1-5 0,-10 0 443,-5-5 577,-10 1 0,-10 0 0,-5 0 0</inkml:trace>
  <inkml:trace contextRef="#ctx0" brushRef="#br0" timeOffset="86">19815 9045 8055,'0'-11'193,"0"-1"149,0 1-142,0 0 0,1 4 541,3 3-156,-2 3-337,8 1 0,-5 1-16,2 3 1,4 8-16,-4 7 0,-1 0 30,2 4 0,-5 1-156,0 6 0,-1 3-368,-2-2 0,0 2 229,0 1 1,-4 0-600,0 0 0,-4-4 362,5-4 1,-5-5-621,4-2 0,2-5 65,6 1 840,-3-8 0,19 4 0,-1-5 0</inkml:trace>
  <inkml:trace contextRef="#ctx0" brushRef="#br0" timeOffset="87">20752 9114 7819,'-7'-8'-253,"4"1"253,1 4 0,2-7 283,0 2 0,0 2 158,0-2-96,0 1 0,2-5-81,1 1 1,4 3 135,4 1 1,6-1-175,2-3 1,2 3-1,2 0 1,0 5-75,0-5 1,-2 5 43,-2 0 1,2 1-84,-6 2 0,-1 2 135,-7 1 0,2 8-230,-5 4 1,4 5 34,-4-1 1,-1 3-118,-3 1 1,-5 1-168,-2 2 1,-3 0-115,-2 4 1,-3-3 61,0 3 0,-4-4-98,3 0 0,-3-3 86,4-4 1,1 1-155,7-4 560,-4-1-226,10-4 0,2-4 407,11-3 1,2-3-83,9-1 1,-7 0 76,7 0 0,-3-1-227,3-3 0,0 2-103,0-1-43,0 1 1,-4 2-158,0 0 0,-5 0 243,1 0 0,3 5 0,-1 2 0</inkml:trace>
  <inkml:trace contextRef="#ctx0" brushRef="#br0" timeOffset="88">22305 8988 8068,'0'-11'-624,"0"3"288,0 1 1501,5 4-320,-4-7-41,9 4-225,-3-6-346,4 1 1,1 1-66,-1 2 0,0 2 78,1 2 0,-1 3-205,1-3 0,-1-1 136,1 1 1,-1 0-268,0 4 1,1 0 0,-1 0 0,-1 5 61,-2 3 1,1-2-1,-5 2 0,0-1-170,-4 5 0,0-1-39,0 1 149,0-1 0,-6 0 54,-1 1 1,-3-1-7,-2 1 1,1-2 25,-1-3 1,-3 2 0,0-5 174,0 5-170,3-8 0,6 6 70,2-4 16,3-1 32,1 3 1,5-1-72,3-1-13,2 1 0,1-3 17,1 3 1,0-1-34,3 4 0,2-3-4,2 4 0,4-4 19,0 3 0,1 0-22,6 0 1,-3 3 0,3-2 0,-6 2-53,-1 2 0,-2-5-8,-10 1 1,2-1 14,-9 5 1,-2-1-12,-6 1 0,-8-1 45,-11 0 1,-6 1-6,-10-1 1,4 5-307,-3-1 292,-3 0 1,6-4-85,-3 1 0,3-2-359,5-2-1026,2-3 800,15-5 697,13 0 0,18-5 0,11-2 0</inkml:trace>
  <inkml:trace contextRef="#ctx0" brushRef="#br0" timeOffset="89">23561 8874 8068,'8'-11'-293,"-1"-1"0,-3 2-58,4 2 968,-6 3-124,9 5 917,-10 0-433,4 0-612,-5 0 0,0 5-185,0 3 1,0 3 14,0 5 0,0-2-94,0 5 0,0 0 83,0 4 1,0-1-128,0 1 1,-1-4 156,-3 0-147,3 0 1,-4-1 21,5-3 1,0 2-376,0-2 189,0 0 0,1-3-330,3-1 0,-2-3 114,6-1 49,4-4 1,2 6-113,5-5 1,-3-1-110,3-3 0,-4 0-298,4 0 0,-5 0-166,1 0 64,-2 0 885,-2-5 0,-4-1 0,-2-5 0</inkml:trace>
  <inkml:trace contextRef="#ctx0" brushRef="#br0" timeOffset="90">23790 9080 8068,'1'-7'774,"3"3"-18,-3 3-254,4 1 1,-5 1 117,0 3 1,-1 6-337,-3 6 0,1 4-219,-4-1 1,3 0-166,-4 4 1,6-3-335,-2 7 1,-1-3-702,1-1 632,0-5 503,4 3 0,-5-3 0,-1 5 0</inkml:trace>
  <inkml:trace contextRef="#ctx0" brushRef="#br0" timeOffset="91">20021 9902 8068,'0'-6'-243,"0"0"623,0 6 0,0 6 66,0 1 1,0 5-133,0 3 0,0-1-52,0 5 0,1 0-149,3 4 1,-3-2 134,3-2 0,-3 3-346,-1-3 1,1-1 30,3 1 160,-2 0 0,4-2-115,-2-1 0,-3-4-166,3 0 0,1-1-724,-1 1-560,-1-6 491,-3-1 981,6-5 0,-5 0 0,4 0 0</inkml:trace>
  <inkml:trace contextRef="#ctx0" brushRef="#br0" timeOffset="92">20295 9959 8068,'0'-8'267,"0"1"575,5 4-532,-4-2 0,4 10-62,-5 3 0,-1 3 41,-3 4 0,-2 3-41,-6 5 0,-3 0-277,0 0 0,-8 5 88,4 2 1,-5 3-69,5 1 1,-1 1 53,1-1-774,2-5 507,6 4 0,3-9-405,0 3 1,6-7 268,-2-1 1,-1-5-233,1 1 1,0-2-103,4-1 692,0-6 0,0 4 0,0-4 0</inkml:trace>
  <inkml:trace contextRef="#ctx0" brushRef="#br0" timeOffset="93">20352 10165 8068,'6'-12'0,"-2"1"938,-3 4-118,-1 2-354,-5 15 1,-1-2-142,-5 7 1,0 3-93,4 1 1,-3 4-107,2 4 1,-1-3 60,2 2 0,0-2-321,3-1 141,3 0 1,-4-4 250,5 0-592,5-5 1,-2 3 139,4-6-320,1 1 347,-2-1 1,4-5-23,-2-2 0,2-3-68,2-1 1,-1 0-75,0 0 1,1 0 148,-1 0 1,-1-1-447,-2-3 1,1 2 164,-5-6 1,1 2 69,-1-2 0,-3-2 392,3 2 0,-3-2 0,-1-1 0,0-1 0</inkml:trace>
  <inkml:trace contextRef="#ctx0" brushRef="#br0" timeOffset="94">20443 10370 8276,'0'12'553,"0"-5"-121,0 1 0,0-1-222,0 5 0,0 3-145,0 0 0,0 1-148,0-5 1,0 0 80,0 1 1,2 0-229,1 4 175,-1-4 0,4 5-221,-2-6 0,-3-3 276,3 0 0,2-1 0,1 5 0</inkml:trace>
  <inkml:trace contextRef="#ctx0" brushRef="#br0" timeOffset="95">20980 9913 8023,'0'-23'530,"0"2"-44,0 2-128,0 2-129,0 6 115,0 5 28,0 1 0,0 6-136,0 3 1,0 3 25,0 8-163,5-2 0,-2 9-124,4-3 1,0 6 266,0 2-422,3-1 1,-7-3 116,5 0 1,-6 0-638,2 0 0,1-4 381,-1 0 0,0-5-317,-4 1 1,0-2 635,0-2 0,0-5 0,0 0 0</inkml:trace>
  <inkml:trace contextRef="#ctx0" brushRef="#br0" timeOffset="96">21277 9902 8088,'0'-12'1559,"-5"1"-1380,4 5-91,-4 6 1,5 7 142,0 9 0,0-2 4,0 5 1,-4 0-94,0 3 1,-5 6 52,2 3 0,-4 1-207,0-2 1,-4 7-145,0-3 1,-5 3-259,5-3 0,0 0 150,4 1 0,-1-6-85,1-3 0,3-5-457,1-2 1,3-9-30,-4 1 835,6-7 0,-9 6 0,5-3 0</inkml:trace>
  <inkml:trace contextRef="#ctx0" brushRef="#br0" timeOffset="97">21323 10165 8089,'0'-12'547,"0"6"0,0 2 46,0 8 0,0-2-183,0 6 1,-4 0-163,0 3 0,-3 5-96,3 4 0,-5-3-189,1 2 1,2 0 73,-2 4 1,6 0-171,-2 0 1,3-4-19,1 0 0,0-5 59,0 1 1,1-2-229,3-2 1,2-3 116,5-1 0,1-4-79,-1 1 1,1-3-160,-1-1 1,4-1-207,1-3 1,-1 1 646,-4-4 0,1-1 0,-1-3 0</inkml:trace>
  <inkml:trace contextRef="#ctx0" brushRef="#br0" timeOffset="98">21426 10359 7998,'-4'7'961,"0"1"-162,0-6-385,4 9 1,0-5-167,0 5 1,1 1-131,3-1 0,-3 4-135,3 1 0,-2 0-986,-2-1 572,0 3 431,5 0 0,-4 4 0,4-5 0</inkml:trace>
  <inkml:trace contextRef="#ctx0" brushRef="#br0" timeOffset="99">22031 9970 7952,'5'-6'-515,"-3"-3"360,6 5 1,0 1 791,3 3-337,1 0 0,-2 1 1,-3 3 0,2 2-39,-5 5 0,4 5-370,-5-1 86,6 5 1,-7-1 56,1 8 1,-1-2-115,-2 6 1,-4-6-575,0 2 0,-4-1 166,5-3 487,-1 3 0,-1-9 0,-2 6 0</inkml:trace>
  <inkml:trace contextRef="#ctx0" brushRef="#br0" timeOffset="100">22476 9925 7952,'-5'-12'121,"-1"6"-176,-1 1 0,-1 11 577,4 6 0,-5 4-177,1 7 0,-2 4-47,-1-1 0,-4 6-266,-1-2-36,1 3 92,4 2 0,-5-1-675,1 0 1,4-3 300,3-1 1,6-8-553,-2 1 0,3-8 838,1 0 0,0-2 0,0-2 0</inkml:trace>
  <inkml:trace contextRef="#ctx0" brushRef="#br0" timeOffset="101">22533 10039 7952,'0'-11'0,"0"4"451,0 2-1,0 5-58,0 5 0,-3 2 263,-1 4 0,-1 5-287,1 3 1,-1 1-8,-3 2-297,-2-1 1,9 7-98,-3-6 1,3 5 146,1 0 1,0-2-110,0-6 0,1 1-758,3-4 425,-3-1 7,9-4 1,-3-4-294,4-4 0,2-1 126,2-2 1,-6 0-241,2 0 1,-2-5 313,2-3 0,-4 2 414,-3-2 0,-3 0 0,4-8 0,1-2 0</inkml:trace>
  <inkml:trace contextRef="#ctx0" brushRef="#br0" timeOffset="102">22602 10176 8020,'6'0'1172,"-1"5"-610,-5 3 1,0 3 140,0 4-193,0 3-430,0 0 1,-3 7-75,-1-2 1,-1-1-62,1-3 1,3-2-580,-3 2 610,-3 3 0,6-8 24,-3 5 0,-2 0 0,0 4 0</inkml:trace>
  <inkml:trace contextRef="#ctx0" brushRef="#br0" timeOffset="103">23470 9890 8012,'0'-11'-99,"0"3"-20,0 1 194,0-1 266,5-3 272,-4 4-236,4 2 0,-5 10-88,0 3 0,0 7 150,0 4 1,0 4-308,0 4 1,0-2-144,0 6 1,2-6-708,1 2 423,-1-3 243,8-1 0,-9-1-1281,3 1 894,2-5 0,-5-1 439,3-6 0,3 0 0,-1 1 0</inkml:trace>
  <inkml:trace contextRef="#ctx0" brushRef="#br0" timeOffset="104">23858 9879 8012,'0'-18'726,"0"2"-605,0 9-32,0 2 0,-1 7 189,-3 1 0,2 5 100,-6 7 0,0 3-106,-3 5-102,0 0 1,-5 5-167,1 2 0,-1 3 104,0 1 0,2-1-580,-5-2 1,5 1 180,-1-6 174,2 6-929,2-8 480,0-1 147,-1-7-379,6 1 798,-4-4 0,8 3 0,-3-5 0</inkml:trace>
  <inkml:trace contextRef="#ctx0" brushRef="#br0" timeOffset="105">23927 10005 8012,'0'-12'-529,"0"6"1525,0 1-562,-5 5 1,2 5 223,-5 3 130,1 2-224,-5 6-303,1 2 1,-2 5-84,-2 0 0,1 5-33,-5 2 0,5-1-163,-1 2 92,7-1 0,-1-1-323,6-2 0,-1-3 104,4-1 1,0-5-316,0-3 211,0-2 1,5-6-263,3 1 0,2-6 37,1 2 0,1-3-118,-1-1 1,4-3-458,0-1 236,1-5 813,-5 3 0,0-11 0,1-1 0</inkml:trace>
  <inkml:trace contextRef="#ctx0" brushRef="#br0" timeOffset="106">23927 10187 8012,'0'-11'752,"-5"0"-372,3 4 104,-3 2 299,5 5 1,0 5 3,0 3-280,0 2-120,-5 6 0,4 6-119,-3 5 0,3-1-251,1-3 0,0 4-4,0-1 0,0 1-200,0-4 0,0-4-105,0 0 1,0-5 102,0 1-1030,0 3 1,0-5 1218,0 2 0,0-7 0,0-3 0</inkml:trace>
  <inkml:trace contextRef="#ctx0" brushRef="#br0" timeOffset="107">1645 12255 8203,'-7'-7'-575,"2"2"1457,5 5-130,0 0-277,5 0-336,-3 5 1,8 2 30,-3 4 0,0 2 12,0 2 0,-4 1-19,1 3 0,1 4 3,-2 0 1,5 1-192,-4 7 45,0-6 0,-4 7-164,0-6 1,1 6-19,3-1 154,-3-3 0,4 2-145,-5-7 1,1 2 97,3-6 1,-1-2-70,4-2 0,-3-4-68,4-3 1,-4 1-675,3-5-102,1 0 968,-2-4 0,4 0 0,-3 0 0</inkml:trace>
  <inkml:trace contextRef="#ctx0" brushRef="#br0" timeOffset="108">1622 12255 8184,'5'-16'-209,"2"1"227,-1 0 67,4 3 1,-4 1 224,5 0 0,5-1-65,-1 1 0,1 1 40,0 2 0,0-1 113,3 5-291,3-5 1,-5 8-92,6-3 1,-4 3-4,0 1 4,-5 0 0,3 5 100,-6 3 0,-1 3-100,-2 4 0,1 2-64,-5 2-23,0 3 1,-6-5 38,-2 6 1,-6-1-179,-5-3 0,-5 1-4,1-5 1,-7 4-219,0-3 0,-1-1-679,4-4 743,5 1 0,2-5-226,5 1 161,-1-6 432,1 3 0,-1 1 0,1 0 0</inkml:trace>
  <inkml:trace contextRef="#ctx0" brushRef="#br0" timeOffset="109">2044 12643 10309,'0'-12'702,"0"-4"0,0 3-464,0-2 0,0 1-39,0-1 1,0 1-141,0-5 1,-3 1 154,-1-1 1,-1-2-101,1 1 1,3-5-94,-3-2 0,-1 0-203,1 0 1,0-1-197,4-2 272,-5-3 0,4 5-47,-3-3 0,3 4 122,1 8 1,0 3-76,0 5 91,0 4-16,0-3 15,0 9 0,0-3 14,0 8 1,1 3 5,3 9 1,-3 1-161,3 6 152,2 0 1,0 0-2,6 0-358,4 0 160,-3-1 23,9-4 1,-5-3-54,6-7 1,-4 1 114,0-5 0,-3 0-8,3-4 0,-5 0 28,1 0 1,-3 0-12,0 0 1,-4-2 90,-1-2 24,1 3 1,3-8-55,1 5 0,-5-4 124,1 0 1,-1-2 108,5-2-220,-6 1 1,4 0 50,-2-1 1,-2 1 5,2-1 0,-4 1 27,3-1 12,-4 6 366,2 1-251,-5 5 1,0 9 304,0 2-261,0 8 1,0-1-172,0 5 0,0 4 12,0-1 1,1 5-17,3-5 0,-3 2-151,3-1 0,1-3-324,-1 3 1,4-3 209,-5-1 1,2-4-355,-1 0 257,-2-5-593,3 2-402,0-4 1312,-4-6 0,4 4 0,-5-4 0</inkml:trace>
  <inkml:trace contextRef="#ctx0" brushRef="#br0" timeOffset="110">2535 12289 8083,'0'-12'585,"0"1"-619,0 5 10,0 1 0,0 6 324,0 3 0,2 3 480,2 9 1,-3 1-430,3 6 0,1 4-250,-2-1 0,3 6-592,-3-1 366,-1 2 0,7-3-110,-6 0 0,5-5 158,-4-3 1,1 1-952,-1-4 321,-3-2-562,9-1 1269,-9-9 0,4 3 0,-5-4 0</inkml:trace>
  <inkml:trace contextRef="#ctx0" brushRef="#br0" timeOffset="111">2570 12506 8880,'4'0'504,"3"0"-290,16 0 1,0 0 192,0 0 0,3 0-346,1 0 0,3 0-314,-3 0 0,0 0-1065,-4 0 930,-1-5 0,-4 2-978,-3-4 1366,-2-1 0,-7-3 0,-1-1 0</inkml:trace>
  <inkml:trace contextRef="#ctx0" brushRef="#br0" timeOffset="112">2638 12243 8065,'23'-18'-103,"0"3"1,4 4-263,-1 3 0,5 3-444,-5 5 809,1 5 0,-4 1 0,0 6 0</inkml:trace>
  <inkml:trace contextRef="#ctx0" brushRef="#br0" timeOffset="113">3712 12163 8073,'-17'0'0,"0"-4"-92,-6 1 1,5-1 77,3 4 1,2 4 412,2-1 0,-2 6-97,-2-1 0,2 3 464,-2 5-422,2 1 1,2 6 307,-1 0-479,1 0 0,-1 3 22,1 1 0,5 1 13,2-1 0,3-3-249,1 2 0,0-3 115,0-4 1,5 2-193,2-6 0,8-4 72,4-3-52,8-6 1,2 4-72,6-6 0,3-3-378,0-5 332,-5 1 1,2-14-23,-4 6-40,-1-5 217,-7 2 1,-5-1-9,-3 0 1,-4 0-22,-3-4 1,-3 0 39,-5 1 0,-9-3-40,-2-1 1,-12 2-25,0-3 0,-9 4-90,-2 4 0,-1 3-188,-7 4 1,9 6 151,-2 2 0,14 4-119,2 4 0,6 2 358,6 6 0,-4 4 0,5 2 0</inkml:trace>
  <inkml:trace contextRef="#ctx0" brushRef="#br0" timeOffset="114">3974 12197 8142,'-5'-6'1041,"4"2"-596,-3 8 0,3 2-444,1 6 1,0 4 97,0 3 0,4-1 289,0 1 0,1 0-147,-1 4 1,-2 1-202,6 3 0,-5-3-233,5 3 1,-4-3 141,4-1 0,-6-2-430,2-2 1,2-2 272,2-6 0,-3 1-302,-1-1 280,2-5 0,-3-1-762,4-5 992,-4 0 0,2-10 0,-5-2 0</inkml:trace>
  <inkml:trace contextRef="#ctx0" brushRef="#br0" timeOffset="115">3940 12392 8806,'12'-7'584,"-1"3"-548,6 3 0,-2 1 155,8 0 1,-1 0-150,13 0 1,-7 0-79,6 0 0,-4-4-284,1 1 1,-5-2-293,-7 1 322,3 2-881,-9-8 1171,3 9 0,-9-9 0,-2 4 0</inkml:trace>
  <inkml:trace contextRef="#ctx0" brushRef="#br0" timeOffset="116">4020 12106 8224,'0'-23'102,"5"6"51,3 1 0,2 7 124,1 2 0,1 0 433,-1 0 1,-3 0-474,-1 4 1,-3 1-7,4-1 1,1 0-540,6-1 0,-1 3 198,5-3 0,0 3-908,4 1 1,-2 4 1017,-2 0 0,8-1 0,-3-3 0</inkml:trace>
  <inkml:trace contextRef="#ctx0" brushRef="#br0" timeOffset="117">4820 11946 8386,'0'-11'-212,"0"-1"1,5 6-144,2 2 1,-2 4 989,-1 4 1,1 2-262,-1 6 1,4-1 122,-5 1 1,6 0-239,-1 4 0,1 0-306,-2 3 1,4 3-5,-4-3 1,3-2-310,2 3 0,-1-7-31,1 3 1,3-4 136,0 0 254,5-6 0,-2 4 0,5-3 0</inkml:trace>
  <inkml:trace contextRef="#ctx0" brushRef="#br0" timeOffset="118">5242 11958 8032,'-4'-12'508,"1"1"40,-1-1 724,4 1-684,-5 5 1,-2 2-143,-4 8 1,3 2-278,1 5 0,-1 6 61,-3 2 0,-1 4-207,1 3 1,-2 4-113,-2 4 1,2 0-99,-2 0 0,2 4-282,2 1 1,-1-5 258,1-4 1,3-4-33,1 0 1,4-2 25,-1-1 0,3-4 222,1 0 1,0-3-130,0 3 0,1-5 245,3 1 0,-1-3-101,4 0 1,0-1-102,0 1 0,4-5-530,-4 1 0,-1-2 253,2 2 1,-2-2 356,2-2 0,-3-3 0,-5 4 0</inkml:trace>
  <inkml:trace contextRef="#ctx0" brushRef="#br0" timeOffset="119">13442 12335 8163,'0'-7'-22,"0"12"1,0 3 536,0 7 1,0 3-338,0 1-66,0 2 1,0 6-96,0 0 0,0 3 139,0-3 0,0 1-236,0-2 0,2 0 71,1 4 1,0-6-168,5-1 1,-6-1 54,2-7 0,1 0-103,-1-3 0,1-2-663,-1-3-188,-3 4 1075,4-10 0,0 4 0,1-5 0</inkml:trace>
  <inkml:trace contextRef="#ctx0" brushRef="#br0" timeOffset="120">13317 12289 8148,'0'-12'-17,"5"-4"0,1 3 114,6-2 0,3 6 412,0 2 0,4 3-64,-4-4 0,9 6-210,-1-2 0,6 2 6,-2 2 1,4 0-171,-5 0 1,1 6 0,-4 1 0,-6 3-96,-1 2 1,-4-1 72,0 1 0,-6 0-212,-2 4 0,-4-4-115,-4 3 1,-7 2 132,-8-2 1,-4 2 13,-4-2 0,-2-2 56,-5 2 0,-1-3-390,1 0 1,5-1 19,2 1 445,3-1 0,6 1 0,2-1 0</inkml:trace>
  <inkml:trace contextRef="#ctx0" brushRef="#br0" timeOffset="121">13762 12631 8542,'0'7'2637,"0"3"-1800,0-9-617,0 4 297,0-5-476,0-5 1,4-5 67,0-5 1,0-2-39,-4 2 1,0-3 23,0-4 1,-2-1-227,-2 0 0,3 0 39,-3 0 0,2-3-78,-2-1 0,3-5-26,-3 2 1,3 0 84,1 0 0,0 0-85,0-5 0,0 6 107,0 2 0,0 8 46,0 4 1,1 4-157,3 3 115,-3 3 0,8 6 100,-5 3 0,3 4-80,-3 7 0,5 3 204,-1 5 1,-1 1-99,5 2 1,-3-1 153,6 1 1,1 2-89,0-1 1,3-1-52,-4-3 0,4-1 32,-4-3 1,0-3 93,-3-4-1,4-1 1,-3-1-21,2-2-404,-7-3 238,2-5 1,-8 0-364,6 0 1,-4 0 162,3 0 1,-3-1-347,4-3 0,0 1 174,3-4 0,-3-1-9,-1-3 1,-1 3 156,2 1 0,1-1-31,-5-4 0,3 5 352,-3-1 0,0 4-133,-4-3 0,0 3 232,0-4 1,0 5 212,0-5 199,0 5-184,0-7-9,0 9-3,0-4 231,0 5-207,5 0 1,-4 5-76,3 3 1,-3 2-70,-1 1 1,0 4-138,0 1 1,0 3-126,0-4 0,0 4 20,0-4 0,4 4-233,0-4 1,0 4-26,-4-3 1,0 3 98,0-4 1,0 0-982,0-3 698,0-1 0,0 0-285,0 1 0,1-1-1070,3 1 1751,-3-6 0,4 9 0,-5-2 0</inkml:trace>
  <inkml:trace contextRef="#ctx0" brushRef="#br0" timeOffset="122">14299 12335 8131,'0'-18'-280,"0"3"642,0 7 700,0-2-336,0 9 221,0-5-622,0 17 0,4 1 49,0 11 0,1 0-269,-2 0-43,-1 0 0,7-1 8,-6 1 0,2 0-151,-1 0 0,-2 0-426,1 0 1,-1 0 321,-2-1 0,0-3-741,0 0 0,0-5 415,0 2 0,0-4 511,0 0 0,5-1 0,1 1 0</inkml:trace>
  <inkml:trace contextRef="#ctx0" brushRef="#br0" timeOffset="123">14310 12517 8193,'0'-11'565,"0"5"0,2-3-144,1 5 0,4 0-58,4 4 1,6 0-120,2 0 0,4 0 119,3 0-1165,-2 0 616,4 0 1,-5 0-726,0 0 1,-4 0 183,0 0 727,-10 0 0,11-5 0,-7-1 0</inkml:trace>
  <inkml:trace contextRef="#ctx0" brushRef="#br0" timeOffset="124">14310 12243 8130,'2'-18'258,"1"3"0,6 6 457,10 2 0,0 4-704,8-1 0,1 2 61,-1-2 1,1 3-354,-2-3 1,0 3 168,4 1 1,-5 1-639,2 3 1,-4-2 749,-4 6 0,2-1 0,-3 5 0</inkml:trace>
  <inkml:trace contextRef="#ctx0" brushRef="#br0" timeOffset="125">15144 12346 8076,'-5'-11'66,"4"4"112,-4 2-103,5 10 1,0-2 208,0 4 1,-4 2-44,0 6 0,0-2 223,4 2 1,-4 2-273,1-2 1,-1 5-48,4-1 1,1-1-262,3 1 83,-3-5 1,8 6-3,-5-4 1,5-2-136,-2-7 0,3 2 45,2-5 0,1 0 109,2-4 0,1-5-231,3-3 109,3-2 1,-4-1 111,5-1 0,-4-3 129,0 0 0,-5-4 333,1 3-249,-8-4 0,2 2-42,-5-5 0,-3 1-17,-8-1 1,-3 2-219,-13-1 1,1 5 117,-8-6 0,3 8-246,-3 0 1,3 7 82,-3 4 1,4 6-707,-1 5 507,8 1 0,-1 14-1214,5-3 1548,5 2 0,5 2 0,5 0 0</inkml:trace>
  <inkml:trace contextRef="#ctx0" brushRef="#br0" timeOffset="126">15555 12323 8015,'-5'-11'1916,"4"6"-2637,-3 5 0,7 5 167,0 6 0,1 1 1028,-4-1 1,1 4-235,3 0 0,-2 4 11,1-3 0,-1 4-141,-2-1 0,3 1-113,1-1 13,0 3 1,-4-8-500,0 5 235,0-5-518,0 2-417,0 1 1189,0-4 0,5-2 0,1-6 0</inkml:trace>
  <inkml:trace contextRef="#ctx0" brushRef="#br0" timeOffset="127">15510 12426 8017,'0'-6'13,"0"0"1,5 5 780,2-3 0,3 3-269,2-3 0,-1 3-373,1 1 1,3 0 59,0 0 0,4 0-581,-4 0 289,1 0 1,-1-1-264,0-3 1,0 3-423,-3-3 0,-5-1 442,1 1 323,-6 0 0,4-1 0,-6-1 0</inkml:trace>
  <inkml:trace contextRef="#ctx0" brushRef="#br0" timeOffset="128">15475 12277 8004,'19'-5'0,"0"-2"0,2-2 498,5 1 0,-2-2 235,3 2-773,-3-2 1,-2 3 145,-3-1 1,1 4 234,-5-3-341,6 4 0,-9-2 0,5 5 0</inkml:trace>
  <inkml:trace contextRef="#ctx0" brushRef="#br0" timeOffset="129">16549 11958 8101,'-12'-12'-630,"2"5"1465,3-1-254,2 5 32,5-2 119,0 5 0,5 5-485,2 3 1,3 6 3,2 1 1,1 6-205,2-2 0,-3 2 63,4 2-619,1 0 440,-4 0 0,4-6-215,-6-1 1,0-4 110,1 0-198,-1-6 0,1-1-306,-1-5 0,1 0 114,-1 0 1,-3 0 562,-1 0 0,1-10 0,3-3 0</inkml:trace>
  <inkml:trace contextRef="#ctx0" brushRef="#br0" timeOffset="130">17017 11935 8116,'0'-13'1039,"0"3"452,0 10-984,0 0 1,-2 10-43,-6 5 1,-5 7-275,-10 5 0,-5 2-163,-2 5 0,-7 4-252,-1 0 0,-2 4-9,5-4 0,4 0-378,8-4 498,5-4 0,3-2-986,7-6 560,3-4 327,5 4 1,0-10-1223,0 4 935,5-4 1,-2-4-194,4 0 807,1-1 0,3 5 0,1-1 1</inkml:trace>
  <inkml:trace contextRef="#ctx0" brushRef="#br0" timeOffset="131">16789 12460 8043,'-5'-7'95,"-3"-1"-263,-2 5 10,3 3 0,2 3-440,5 5 79,0-6 227,-5 8 326,4-3 1,-3 3-194,8-3 159,-3 4 0,9-5 0,-3 5 0</inkml:trace>
  <inkml:trace contextRef="#ctx0" brushRef="#br0" timeOffset="132">17851 12414 8046,'-7'-6'-647,"2"-4"673,5 9 195,0-4 1,5 1 345,3 0 0,-2 0-252,2 4 1,3-1-125,5-3 0,-1 3-13,-4-3 0,5 3-85,-1 1 0,1 0-46,0 0 0,-3 0 66,7 0 0,-3 0-16,2 0-115,8 0 113,-8 0 0,18 0-185,-3 0 68,13 0-124,-10 0 1,15 0 95,-10 0 1,5 0 111,-5 0 1,-7 0-9,-1 0 1,-6 0-28,3 0 1,-5 0 24,5 0 0,1 0-185,6 0 181,2 0-224,11 0 0,6 0 277,8 0 0,0 0-75,-32 0 1,2 0-1,5 0 1,3 0-263,5 0 1,3 0 0,-2 0 0,0 0 239,1 0 1,-1 0 0,1 0 0,-1 0-14,-1 0 0,0 0 24,0 0 0,1 0 0,1-1 0,-2 1-66,-4-2 1,0 0-8,-5 1 0,-1 0 76,1-1 0,1-1 1,-3 3-1,1 0 1,2 0 1,0 0 0,-3 0 0,0 0-132,0 0 1,-1 0-1,28 0 108,-3 0 1,4 0-17,-31 0 0,1 0-775,3 0 1,2 0 803,3 0 0,1 0 1,-2 0-1,1 0 1,-1 0-1,1-1 27,1-1 1,0 0-1,1 2 1,1-1-150,7-1 0,0 0 0,-4 0 0,0-1 128,-3 1 0,-1 0 0,3 0 1,1-1-49,-2 1 1,1 0 40,2 2 1,0-1-2,-3-1 1,-1-1-1,-1 3 1,0 0 2,-5 0 0,0 0 1,2 0-1,1 0 3,0 0 0,1 0 0,1 0 0,-1 0 0,0 0 0,0 0 0,-5 0 0,0 0 55,-1 0 0,1 0 0,-1 0 0,2 0-84,6 0 0,0 0 1,-1 0-1,0 0-20,-2 0 1,1 0-569,1 0 1,0 0 605,1-2 0,0-1 0,1 2 0,1 1-47,3-2 0,1 0 43,-7-1 0,0 0 0,3 2 0,-1 0 1,-5-1-1,0-1 199,0 3 0,-1 0-200,2 0 1,-2 0 6,-3 0 0,-1 0 1,-3 0-1,-1 0 8,24 0 0,-10 0 428,-9 0 0,-2 4-288,-2 0 0,-3 0 86,-1-4-208,-4 0 285,7 5 1,-3-4-446,8 3-18,3-3 73,-1-1 0,5-1-169,-3-3 0,-3 3 1096,-1-3-1,-4-1-969,-3 1 0,-3 0 794,-6 4 0,-8-4-725,-2 1 1,-11-1-285,-5 4 1,-10 0-158,-16 0 490,-1 0 0,-18 5 0,2 1 0</inkml:trace>
  <inkml:trace contextRef="#ctx0" brushRef="#br0" timeOffset="133">18330 11763 8033,'0'-6'109,"2"1"66,2 5-26,-3 0 1,5 5 246,-2 3 1,-1 1-61,4-2 1,2 6-315,6-5 1,-1 4 3,5-4 1,0 2-131,4 1 0,0-3-72,0 0 0,-5-6-313,-3 2 0,-3-3 50,0-1 1,-4 0-92,-1 0-350,-4 0 880,2-5 0,-5-1 0,0-6 0</inkml:trace>
  <inkml:trace contextRef="#ctx0" brushRef="#br0" timeOffset="134">18593 11741 8033,'7'-12'0,"-2"1"336,0-1 1,-4 1 530,3 0 294,-3 4-744,-1 2 0,-1 6 127,-3 3 0,1 4-282,-4 7 1,-1 8-33,-3 7 0,-4 3-90,-1 2-42,-4-1 1,6-2-152,-5 2 0,4-2-362,-4 6 1,4-7-2051,-5 0 680,7-1 975,-4 5 810,6-6 0,-6 4 0,-1-4 0</inkml:trace>
  <inkml:trace contextRef="#ctx0" brushRef="#br0" timeOffset="135">18034 12791 7982,'-7'5'0,"2"6"397,5 4-114,0 5 0,0-6 283,0 5-283,0 0 0,0 9-58,0 3 0,1-2 0,3 1 0,-3 6-89,3 6 1,1-3-119,-1-1 1,1-2 26,-1-2 0,1-4-199,3 1 1,-2-7-181,-2-1 228,-3-1-377,4-9-328,-5 4-67,0-6-387,0-5 638,0 0 627,0-6 0,-5-6 0,-1 0 0</inkml:trace>
  <inkml:trace contextRef="#ctx0" brushRef="#br0" timeOffset="136">17931 12894 8102,'1'-21'-278,"3"2"1,2 1 390,6 3 0,0 2 324,4-2 1,0 2-94,3 2 1,3-2 208,-3-2 0,2 6-308,2-3-233,0 8 157,5-1 0,-3 5-75,6 0-162,-6 11 137,-2-4 0,-4 15 38,-8-3 0,-2 6-33,-9 2 0,-2 1-215,-6-2 0,-5-1-38,-9 1 1,-5 2-163,0-1 1,-1-4-644,2-4 478,2-5 306,1 2 0,2-6-806,6-2 336,5-3 670,0-5 0,14-10 0,-3-3 0</inkml:trace>
  <inkml:trace contextRef="#ctx0" brushRef="#br0" timeOffset="137">18525 12631 8098,'0'-17'131,"0"-5"-58,0 9 0,0 1 737,0 4-164,0 6 179,0-3-109,0 5-414,0 10 1,0 2-18,0 11 1,-4 1-85,0 3 0,-1 2-15,1 5 1,2 1 19,-6-1 1,4-4-89,-3 1 1,4-2-326,-1 2 147,3 1 70,1-7 1,0 1-887,0-7 471,5 3-11,1-4 0,6-1-326,-1-1 1,4-7 166,1-2 1,4-4-261,-1 0 1,-2-1 175,-2-2 659,-3 0 0,5-5 0,1-2 0</inkml:trace>
  <inkml:trace contextRef="#ctx0" brushRef="#br0" timeOffset="138">18662 12860 8034,'0'-12'159,"0"5"138,0-1 135,0 6 0,1-3-151,3 5 0,-2 1 62,6 3 0,0 2-206,3 5-103,0 1 119,6-1 0,-4 5-346,2-1 128,-3 0 1,0-4-945,-1 1 734,1-1 1,-1-1-595,1-2 164,-1 2 1,-3-9-42,-1 3 746,-4-2 0,7-2 0,-4-6 0,6 0 0,-1-5 0</inkml:trace>
  <inkml:trace contextRef="#ctx0" brushRef="#br0" timeOffset="139">18902 12940 8034,'1'-8'40,"3"1"1,-3 3 384,3-4 275,-3 6-243,-1-3 1,-4 6 225,0 3-496,-5 7 0,3 7 13,-5 5 1,-2 1-122,-2 2 8,2 4 0,-5 4-43,3 0 1,2 0-93,-2 1 1,2-2-297,2-3 1,0 2-55,-1-5 0,2-1-357,2-3 1,0-1-749,4-3 711,-5-3 263,8-4 529,-4-6 0,-1 4 0,0-4 0</inkml:trace>
  <inkml:trace contextRef="#ctx0" brushRef="#br0" timeOffset="140">18981 12734 8034,'0'-23'511,"0"6"-362,0 0 1,2 7 74,2 2 0,2 2-35,5 2 1,1 3 191,-1-3 0,-3 8-61,-1 4 0,2 8 105,6 7 0,-2 2-64,2 10-174,-2-4 0,-3 14 187,-2-3-627,-3-3-631,0 5 751,-4-3 1,1 7-88,-6-2 1,-5 2-22,1-6 1,-2-4-127,-1-4 0,-1-1 113,1-6 254,-6 0 0,3-7 0,-5-5 0,0-5 0</inkml:trace>
  <inkml:trace contextRef="#ctx0" brushRef="#br0" timeOffset="141">20078 11524 8034,'-8'1'16,"1"3"1,4 2 249,-1 5 0,-1 2 161,1 2 0,-1 8 273,2 8-418,1 2 1,-3 5 150,5 0 1,0 1-67,0-1 0,0-3-279,0-1 1,0-1 89,0-7 1,0 1-326,0-4 0,1-2 195,3-1 1,-2 0-819,1-5 1,2-4 117,-1-3 652,0 0 0,1-2 0,1-1 0</inkml:trace>
  <inkml:trace contextRef="#ctx0" brushRef="#br0" timeOffset="142">21129 11741 8034,'0'-12'-10,"-4"1"47,0-1 188,0 1 1,4 0 30,0-1 1,0 1 283,0-1 0,0 5-101,0-1 0,5 0-127,3-3 1,-2 3-126,2 1 1,-1 4 14,5-1 0,3-1-16,0 2 0,1-1-131,-5 4 0,4 0 146,0 0 0,-1 6-121,-6 6 1,1 4-57,-5 7 1,-1 1-141,-3 3 1,-1-2-126,-3 5 182,-2-4-56,0 7 1,-4-9-35,2 3 1,-2-3 49,-2-1 0,1-2-181,0-2 1,0 1 145,4-4 0,-2-1 44,5-4 1,0-3-7,4 0 37,0-6 1,2 3 156,1-5-45,4 0 1,9 0-32,3 0 1,8 0-93,3 0-77,3 0 0,4 0-247,-3 0 0,3-4-142,-6 1 1,-3-5 535,-2 4 0,-2-5 0,-1 3 0</inkml:trace>
  <inkml:trace contextRef="#ctx0" brushRef="#br0" timeOffset="143">22385 11592 8018,'-5'-11'-590,"-2"-1"1024,1 1 933,1-1-387,5 1-14,0 0-537,0-1-201,0 6-87,0 1 0,1 1 76,3 0-49,2 0 0,6 4-106,-1 0 0,1 0 10,-1 0 0,1 0-297,-1 0 1,0 0-309,1 0 392,-1 0 0,1 0-46,-1 0 1,1 0 53,-1 0 101,-5 5 1,3-2 9,-5 5 1,1 0 14,-1 8 0,-3-4 16,3 4 1,-3-2 39,-1 1 1,4-2 11,0 2 1,3-3-313,-3 0 249,5-1 6,-3-4 1,2 2-222,0-6 100,-6 6 0,5-6-26,-4 4 78,-1-4 20,3 2 12,-5 0 1,0-2 23,0 4 1,5-3 34,2 4 0,0-5 111,0 5-172,1-5 31,8 7 1,-3-8-66,2 6 53,3-6 56,-5 9 1,7-6-8,-5 2 1,1 3 11,-5-2 0,0-2 7,1 2 0,-1 0 17,1 3 1,-6 0 13,-2 1 1,-3-1 24,-1 1 0,-5-1 122,-3 1 1,-8-1 317,-7 0-280,0 1-113,-15-1 1,6 1-151,-9-1 1,0 0-351,-1 1 1,4-4-669,8-1 1,5-4 1012,6 0 0,5-1 0,-2-2 0</inkml:trace>
  <inkml:trace contextRef="#ctx0" brushRef="#br0" timeOffset="144">23915 11478 8133,'-5'-6'388,"4"1"-393,-4 5 1,5 5 1076,0 2-678,0 3 0,0 3 218,0 2-286,-5 3-51,4 5-181,-5-5 1,5 7 48,-3-2 0,3 2-24,-3-2 1,3 0-167,1 0 0,1-2 60,3-2 1,1 2-289,3-6-314,2 0 298,-4-3 202,6-6 0,-5-1-926,1-5 452,0 0-194,-2 0 217,4 0 1,-5-1-351,3-3 890,2-2 0,-4-11 0,6-1 0</inkml:trace>
  <inkml:trace contextRef="#ctx0" brushRef="#br0" timeOffset="145">24052 11695 8001,'0'-8'0,"0"1"660,0 4-320,0-2-86,-5 5 0,3 0 196,-6 0 0,6 9 797,-2 2-623,-3 8-305,6-1 0,-8 5 119,5 0-155,1 0-178,-2 0 1,3-1-73,-1 1 1,1 0 145,2 0 0,0-4-124,0 0 0,2-4-425,1 4-460,-1-5 1,6 3-1854,-4-6 2683,0-4 0,-9-2 0,-1-5 0</inkml:trace>
  <inkml:trace contextRef="#ctx0" brushRef="#br0" timeOffset="146">19952 12597 8001,'0'-6'1231,"0"1"-817,5 5 0,-3 1-121,1 3 0,-1 0 0,-2 6 378,0 3-344,0 0-157,0 4 0,-4 1 83,0 5-170,0-6 143,4 5-166,0-4 0,0 5-96,0-1 1,0-3 34,0 0 1,0-3-253,0 3 1,2-5 124,1 1 0,-1-2-318,1-2-374,4 0 438,-1 1 161,0-6 0,1 1-1183,-3-4 369,-3-1 1035,4 3 0,-5-10 0,0-2 0</inkml:trace>
  <inkml:trace contextRef="#ctx0" brushRef="#br0" timeOffset="147">20192 12620 8001,'4'-14'239,"0"3"157,5 7-23,-8-1-131,9 5 1,-9 1 54,3 3 0,-3 7 111,-1 8 1,-1 4-256,-3 4-113,3 2 76,-9 5 1,4-1 56,-6-2 0,1 4-42,-1-4 0,1 3-136,-1-7 1,1 3-27,0-3 0,-1-1-94,1-3 0,3 1 79,0 3 1,5-7-116,-5 3 1,4-6-580,-3 2 522,4-5 0,-2 2-445,5-4 450,0-6 1,-1 3-768,-3-5 980,3 4 0,-4-6 0,5 3 0</inkml:trace>
  <inkml:trace contextRef="#ctx0" brushRef="#br0" timeOffset="148">20306 12837 8001,'0'-11'503,"0"-1"573,0 6-623,5 1 0,-3 6-201,1 3 1,-1 2 31,-2 6 0,0 0 170,0 4-284,0 1 1,-4 6-220,0 0 84,0 0 0,0 0-198,1 0 1,-1 2 42,4-2 172,-5 2 0,4-8-98,-3 2 1,4 1-180,4-5-37,2 0 1,5-4-498,1-4 394,-1 3 169,6-8 1,-3 3-554,5-5 380,-5 0 68,2-5 0,-1 0-131,1-3 0,-1-2 80,-4 2 1,-3-2 351,-1-1 0,-3-1 0,4 1 0,-6-1 0,3-4 0,-5-2 0</inkml:trace>
  <inkml:trace contextRef="#ctx0" brushRef="#br0" timeOffset="149">20478 13043 7983,'-7'5'788,"-2"-3"416,6 6-819,-1-1 0,4 5 64,0-1 1,0 1 66,0-1 1,4 4-161,-1 1 1,1 3-161,-4-4-58,5 5-92,-3-7 1,4 7-78,-2-5 1,-3 4-1,3-2-692,-3 1 470,-1-4 1,1 6-421,3-5 1,-3 0-1743,3-3 2415,-3-1 0,-6 1 0,-1-1 0</inkml:trace>
  <inkml:trace contextRef="#ctx0" brushRef="#br0" timeOffset="150">21049 12563 8001,'6'-6'39,"-1"-5"1,-4 10 316,3-3-90,-3 3 0,8 7 201,-5 6 0,1 4 102,-1 7-343,-3 5-56,4-4 1,-1 9-57,0-2-85,0 2 0,0 1 41,-1 0-39,6-5 1,-7-1-36,1-5 1,0-4-377,1 0 1,-2-5-412,6 1-663,-6-2-4,3-1 1458,1-6 0,-5-1 0,4-5 0</inkml:trace>
  <inkml:trace contextRef="#ctx0" brushRef="#br0" timeOffset="151">21426 12609 8001,'0'-18'-510,"0"1"1322,0 11-60,5 1-278,-4 5 1,4 6 333,-5 6-361,0 4-397,0 12 32,-5 6 0,0 3 38,-3 5 1,-2 0-233,2 4 1,-6-6 148,-1-2 1,0-2-103,4-2 0,-5 0-457,1 1 0,0-6 275,3-3 1,1-1-399,0-3 1,0-3 9,4 0 1,-2-5-570,5 2 1204,-5-9 0,3 3 0,-5-3 0</inkml:trace>
  <inkml:trace contextRef="#ctx0" brushRef="#br0" timeOffset="152">21483 12848 7958,'0'-11'0,"0"3"0,0 1 470,0 4 0,0-2 510,0 5 0,0 5-797,0 3 0,-4 7-26,0 4 0,0 3-120,4 1 1,-1-1-42,-3 1 38,3 0 1,-4 0 47,5 0 0,0-2-460,0-2 257,0 3 0,0-9-147,0 2 1,1-4-22,3-3 0,-2 1-89,6-5 1,0-1-58,3-3 1,0-1-182,1-3 1,-1-2-126,1-5 524,-1-1 0,-3 1 217,-1-1 0,1-4 0,-2 3 0,1-3 0,-3 4 0,-3 1 0,4-1-90,-5 1-51,0 5 714,0-5 839,0 10 245,0-4-1086,0 5 1,-4 1-19,0 3 0,0 8-55,4 7 1,-3 2-94,-1 2-225,0 0 1,0 4-25,0-1 1,1 2-134,3-1 0,0-3-110,0 3 1,-2-3-384,-1-2 1,1 1-1997,-2 0 1162,3 0 1304,-4-5 0,4 3 0,-4-3 0</inkml:trace>
  <inkml:trace contextRef="#ctx0" brushRef="#br0" timeOffset="153">22453 12597 7958,'0'-6'448,"0"2"82,0 8-293,0 2 1,0 11-30,0 2 0,0 6 14,0 2 0,0 3-97,0-3 1,0 1-191,0-2 0,2-3-527,1 0 388,-1 0 161,3-10 1,-1 3-894,-1-4 647,1-1 1,-4-3-964,0-1 1252,0-4 0,0 2 0,0-5 0</inkml:trace>
  <inkml:trace contextRef="#ctx0" brushRef="#br0" timeOffset="154">22773 12552 8106,'0'-12'240,"0"6"528,0 1-4,0 5-114,-5 5 1,0 2-248,-3 9 1,-2 6-148,3 9 0,-3 6-100,-2 1-48,-4 5 0,2-6-56,-5 5 1,3-6-439,-3 2 117,5-2 0,-6-2-374,5 1 0,-3-2 223,7-3 1,-3-2-359,6-5 1,3-2 136,1-2-296,-2-2 350,5-6 587,-4 1 0,10-1 0,1 1 0</inkml:trace>
  <inkml:trace contextRef="#ctx0" brushRef="#br0" timeOffset="155">22876 12723 8035,'-6'-12'-288,"1"6"842,5 1 893,0 0-222,0 4-638,-6 1-281,5 6 0,-5 7 4,2 2-80,-2 3-105,-1 5 0,-1-1-85,4 1 0,-4 0 9,4 0 0,-3 0-148,3 0 1,-4-2-10,4-2 0,1 1-341,3-4 0,0-1-393,0-4 558,0 1 1,1-5-84,3 1-3,2-5 130,5 2 0,5-5-363,-1 0 324,0 0 1,-2-4 13,2 0 0,-4-5-35,1 2 1,-1-4 230,-3 0 1,-3 0-251,-1-1 655,-3 1-165,-1-1-139,0 6 852,0-4-363,0 8-94,0-3 1,-5 5-5,-3 0-72,3 5 0,-4 2 257,6 4 1,-6 4-260,1 1 0,3 4-175,1-1 0,-1 3-549,1 0 210,1 1 165,3 0 0,0 0-1520,0 0 1011,0 0 0,3-6 509,1-1 0,10 1 0,-1 1 0</inkml:trace>
  <inkml:trace contextRef="#ctx0" brushRef="#br0" timeOffset="156">23687 12540 8035,'0'-6'-292,"0"1"1,4 3 289,-1-1 2,6 1 578,-7-3 167,3 5 0,-1 2-293,-1 1 1,1 9-167,-4 7 1,4 4-98,0 3 1,0 2-67,-4 3 0,0 0-379,0-4 153,0 5 137,0-8 0,0 3-1036,0-8 573,0 2-420,0-8-634,0 3 930,0-4 553,0-6 0,0 4 0,0-3 0</inkml:trace>
  <inkml:trace contextRef="#ctx0" brushRef="#br0" timeOffset="157">23950 12540 8035,'0'-11'255,"0"4"185,0 2 1,0 7-115,0 1 0,0 4 106,0 4 0,-4 7-229,0 5 0,-5 6 29,1 9 1,-2-1-43,-1 5 0,-1-2-278,1 2 0,-4-3-104,0-4 0,-2-5-62,2 1 1,2-6-343,-2 2 0,2-7 184,2-1 1,1-5-1023,2 1 876,3-2 558,5-7 0,-5-1 0,-1-5 0</inkml:trace>
  <inkml:trace contextRef="#ctx0" brushRef="#br0" timeOffset="158">23938 12803 7994,'0'-12'692,"0"6"-332,0 1 76,0 15 0,-4-2 277,1 7-334,-6-2-129,7-2 1,-7 6-198,6 2-28,-6-3 1,6 4-437,-4-4 320,4 4 1,-2-4-7,5 3 1,0-2-45,0-6 1,0 1-139,0-1 9,0 1 1,4-5-150,0 1 1,5-6 88,-2 2 1,3-3-358,2-1 299,-1 0 111,1 0 1,-1-3-162,0-1 333,-4-5 0,3 3-41,-2-6 146,-3 1 0,3 3 12,-4 1 0,0-1-12,-4-3 0,4 3 346,0 0 451,-1 6 638,-3-8-724,0 8-377,-5-3 1,3 10 1243,-6 3-759,6 2-390,-8 2 1,5 4 90,-3 3 1,-2 3-267,2 0 0,3 5-154,1 0 0,3 3 35,1-3 0,0 3-158,0-3 0,0 0-1123,0-5 668,0-4-193,0 4 1,4-10-1589,0 4 1621,4-4 638,-6 0 0,8-1 0,-4 1 0</inkml:trace>
  <inkml:trace contextRef="#ctx0" brushRef="#br1" timeOffset="159">6407 12677 10220,'6'-5'-1014,"0"4"-72,-1-4 1611,-4 5-396,9 0 1,-7 0 263,4 0-222,-4 0 1,11 0-43,-3 0 1,9 0 75,3 0 1,5-4 211,6 0 15,6-5-363,-5 3 0,5-2 347,-6 1-166,0 4 0,-5-6-52,-2 5-23,-3 1 0,-1 3-91,0 0 1,0 0-27,-1 0 0,5 1 1,0 3 0,4-3-40,0 3 0,6 1-39,1-1 93,5 5-57,-2-8 0,0 4-179,1-5-1017,0 0 1190,9 0 1,7 0 2,-24 0 1,1 0 0,30 0-155,-31 0 1,0 0-1,26 0 228,-3 0 1,-5 0-39,-6 0 1,-1 0 189,1 0 1,3 1 72,1 3-248,-1 2 1,-3 2 241,0 0-270,-6-1 1,5 1-57,-3-1 1,3 0-128,5 0 1,3 0 53,8-4 0,-1-1-246,-28 0 0,0 0 1,28-1 199,1-1 1,4 0 59,-31 0 1,0 0-1,0 0 1,1 0-81,1 0 0,0 0-285,29 0 393,-3 0 0,-14-4-23,-2 0-94,-3 0 225,-2 4 0,-1 0 143,-2 0 0,4 2-106,8 1 1,-7-1 98,2 2-159,-1-3 0,0 3-211,-2-1 214,2 1-269,-3-4 38,10 0-244,11 0 476,3 0-60,-31 0 0,0 0 0,28 0 71,-5 0 1,1 0-146,-1 0 0,-2-4 55,-1 1 0,0-1-42,-4 4 0,-1 0 48,-3 0 1,-5 0-16,-3 0 1,-7-1-63,0-3 0,4 2 19,7-1 0,8 0 1,4 1-193,6-2-364,-2-5 578,5 3 0,-10-2-34,0 0 1,0 2 586,4-2 0,-4 3-492,-4 5 0,-7 0 276,-4 0 0,-4 0-33,-3 0 0,-5 0 165,-7 0-75,3 0 430,-9 0 0,4 0-707,-1 0 1,-4 0 178,4 0 0,0 0-202,-1 0 0,9 4-62,-1 0 1,8 0-186,-1-4 1,6 0 64,-2 0 1,3 0-82,-7 0 0,-2 1-16,-1 3 71,-8-3 37,-3 4 49,-9-5 8,-2 0-104,-5 0 0,-7 0-457,-4 0 652,-11 0 0,-7 5 0,-5 2 0</inkml:trace>
  <inkml:trace contextRef="#ctx0" brushRef="#br0" timeOffset="160">6750 11843 8254,'0'-11'0,"0"0"-170,0 4-222,0 2 1034,0 5 0,4 1-189,-1 3 0,2 3-175,-1 4 0,3 0-8,4 1 0,0 4-104,1 3 1,4-2 10,3-2 1,0 2-8,4-2 0,-2 1-121,5 0 1,2-8 45,-1 4 1,-1-3-238,-3 2 0,-9-4-236,-2-4-141,-3 4 0,-3-5-1112,-2 6 1122,-8-6 1,-4 3-815,-7-5 1323,-3 0 0,-5 6 0,1 0 0</inkml:trace>
  <inkml:trace contextRef="#ctx0" brushRef="#br0" timeOffset="161">7104 11923 8502,'1'-17'0,"3"1"132,-3 4 0,8 4 350,-5 0 1,1 6 236,-1-2-378,-3 3 1,4 2 124,-5 3 1,-5 6-93,-3 5 0,-3 9-252,-4-1 1,-3 8 152,-5-1 1,2 3-274,1 1 1,0 1-199,5-1 1,0 0-228,3 0 1,5-3 236,-1-1-1156,6-4 892,-4-3 0,6-3-620,0-5 1,2-1 1069,2-6 0,2 2 0,5-4 0</inkml:trace>
  <inkml:trace contextRef="#ctx0" brushRef="#br0" timeOffset="162">7983 11729 8327,'0'-19'0,"0"0"0,-4 9 0,1-1 175,-1 2 367,4-3-151,0 6 0,1 1-247,3 5 1,-3 6 97,3 6 0,2 0-87,2 7 33,-3 0 0,1 8-6,-2 0 0,-1-1-148,4-3 0,-4 4-106,1-1 0,1 0 65,-2-7 1,3 2-563,-3-2 391,-1-2 1,7-1-605,-6-4 1,5-1 386,-4 1 0,3-5-532,-3 1 927,0-5 0,1 2 0,1-5 0</inkml:trace>
  <inkml:trace contextRef="#ctx0" brushRef="#br0" timeOffset="163">8897 11878 8374,'-12'-23'71,"6"0"391,1 5-39,5 2-350,5 4 0,-2 6 446,4 2-126,1 3 1,5 1-256,2 0-89,-3 5 0,10 3 99,-3 7 0,4-1-124,4 5 0,-2-1 76,5 1-64,-4 2 0,2-3 25,-5 5 1,-6-4-199,-1 0 0,-9 0 97,-3 4 1,-4 1-119,-4 3 0,-7-3 2,-8 2-2,-8 3 151,-2-4 1,-5 2-272,-1-4 255,1-5 0,1 0-30,3-3 1,2-2 26,5 2 1,5-4-83,3-3 53,7 2 99,3-9 0,12 8 5,4-5 0,11 0 113,8-4 1,4 0-81,4 0 0,2-1 139,2-3-412,2 3 173,-9-4 1,5 5-126,-6 0 1,-5 0 18,-2 0 0,-8 0-586,-4 0 710,3 5 0,-5 1 0,3 5 0</inkml:trace>
  <inkml:trace contextRef="#ctx0" brushRef="#br0" timeOffset="164">10199 11923 8276,'0'-11'-1256,"1"1"1245,3 2 1,-2-1 380,6 6 0,-4-6 162,3 1-157,1 3-284,4-5 1,-1 7 38,0-4 1,1 3-9,-1-4 1,4 6 3,1-2 0,0 3-32,-1 1 1,-2 0-22,2 0 1,-3 1 19,-5 3 0,2 2-172,-5 5 0,0 5-37,-4-1-57,-5 0 257,-2-3-168,-4-1 27,0 0 1,-1-3 14,1 0 57,-1-6 0,5 7-2,-1-5-3,0 0 94,2-4 32,-4 0 94,9 0-203,-4 0 20,5 5 0,5-4 8,2 3 0,3-2-13,2 2 0,4-1 6,3 4 0,-1-3 5,1 4 0,0-1-3,4 5 1,0-5 49,0 1 1,0 0 2,-1 3 1,0 0 53,-3 1-99,3 4-7,-10-3 1,1 5 176,-5-3-161,-6-2-39,3 8 1,-11-4 19,-6 2 1,-5 2-16,-10-2 0,-3-1-10,-8 1 0,-3-5-13,-5 1 0,6-3-119,2-5 0,7 2-677,4-5 377,3 0-577,12-4-578,2 0 1564,10-5 0,10-1 0,2-6 0</inkml:trace>
  <inkml:trace contextRef="#ctx0" brushRef="#br0" timeOffset="165">11558 11866 8275,'-12'-11'-226,"1"-1"1070,5 1-232,1 5-274,5 1 0,0 6 30,0 3-119,0 2-14,-5 5 0,3 1 66,-1-1 1,-3 6-131,3 2 0,-2 0-155,1 4 0,1-3 129,-4 7 0,0-3-188,0-1 1,0 1 43,3 2 1,3-3 97,-3 0 0,3-1-191,1-7 41,0 0 0,0-4-378,0 1 135,5-6-29,2 4 0,4-8-358,0 1 1,1-1 23,-1-2 0,1 0 657,-1 0 0,0-5 0,1-2 0</inkml:trace>
  <inkml:trace contextRef="#ctx0" brushRef="#br0" timeOffset="166">11592 12140 8275,'0'-11'457,"0"0"1,4 3-52,0 0-152,5 6 471,-8-3-64,4 0 0,-1 5-300,0 0 0,-1 6-63,-3 9 1,0 3-130,0 5 1,-1 5-167,-3 2 0,2 3-887,-6 1 619,1-4 232,-5 3 0,5-8-1038,-1 5 1071,0-4 0,-8 2 0,-2-5 0</inkml:trace>
  <inkml:trace contextRef="#ctx0" brushRef="#br0" timeOffset="167">6533 13225 8225,'-5'-6'-189,"3"-4"0,-3 9 487,5-4 44,0 5 1,0 5-189,0 2 0,4 5 33,0 3 0,4-1-51,-5 5 0,2 0-3,-1 4 0,-2 3-64,1 1-110,-1 5 144,-2-8 0,0 8-228,0-6-68,5 1 75,-4 1 1,5-3-264,-2 6 0,-1-7 158,4-1 1,0-4-2,0-4 0,3-4-18,-2 1 1,-2-2-83,2-6 1,-6 1-270,2-1 193,3-3 400,-6 4 0,-1-5 0,-6 0 0</inkml:trace>
  <inkml:trace contextRef="#ctx0" brushRef="#br0" timeOffset="168">6521 13248 8215,'5'-34'-458,"-3"0"458,8 4 0,-3 3-365,9 4 153,1 0 0,6 1 661,0 3 0,-4 3-7,0 4-246,0 1 1,0 1 51,0 2 1,-3 3-153,3 5 0,-4 0 9,4 0 1,-5 1-106,1 3 0,-4 3 53,-3 4 1,1 2-101,-5 2-28,0-2 84,-4 8 0,0-4-100,0 2 0,-6 2 66,-1-2 0,-8-1-97,-4 1 0,-7-5 63,0 1 1,-2 0-130,1-3 0,8 1-528,0-10 329,5 6 124,3-7 263,4 3 0,2-5 0,5 0 0</inkml:trace>
  <inkml:trace contextRef="#ctx0" brushRef="#br0" timeOffset="169">7127 12848 8258,'-5'-17'0,"3"0"192,-2 6 378,3-1-267,1 6 0,-1 1 302,-3 5-369,-2 0 0,-6 9 16,1 2 0,0 12-25,-1 0-130,1 7 1,-1 0 105,1 4 1,3 0-56,1 0-147,-1 6 0,2-5-208,2 3 0,3-3 41,1-5 0,0-2-186,0-5 0,2-2 34,6-2 0,1-2-128,10-6 1,-4-1-714,4-2 537,0 2 338,4-9 0,-2 5 284,-2-6 0,3 0 0,-4 0 0</inkml:trace>
  <inkml:trace contextRef="#ctx0" brushRef="#br0" timeOffset="170">7241 13134 8182,'-5'-18'301,"3"2"-31,2 9 1,2 4 78,2 6-251,-3 4 1,0 4-68,3 1 60,-3 4 0,8-3-36,-5 2 1,3-2-187,-3-2 0,5 1 40,-1-1 1,2-1-246,1-2 1,-3-2-388,0-2 343,-1-3 4,0 4-263,3-5 357,-4 0-182,0-5 464,5 4 0,-9-9 0,6 2 0,-6 2 0,2-2 0,-1 4 71,0-3 109,-1-1 732,3 2-482,-10 1-275,3 5 0,-4 0 393,2 0 0,2 5-175,-6 2 1,4 4-133,-3 0 1,0 2 7,0 2 0,-3 3-30,2 4 1,-2 1-54,-2 0 1,3 0-143,-2 0 0,2 3-176,-6 1 103,2 0 20,2 1 0,-1-3-348,1 6 185,0-6-82,-1 3 1,5-7-257,-1-2 1,5-2 227,0-6 1,1 1-588,2-1 889,0-4 0,0-2 0,0-5 0</inkml:trace>
  <inkml:trace contextRef="#ctx0" brushRef="#br0" timeOffset="171">7412 12826 8117,'0'-22'0,"0"3"0,10 8 178,6 7 0,3 8 371,0 3 0,1 7-210,-5 1 0,5 6-56,-1-2 1,3 4 14,1 3 1,0 3-91,0 6 0,-2 4-107,-2 3 1,-7 2 99,-9 2 1,-1-2-1,-2-2 0,-2 1-483,-1-5 1,-9-1 206,-7-6 0,-2 0-837,-2-4 0,-5 0 912,-3-4 0,-2-1 0,-1 1 0</inkml:trace>
  <inkml:trace contextRef="#ctx0" brushRef="#br0" timeOffset="172">8154 12940 8212,'0'-8'-167,"2"1"-177,2-2 0,-3 2 1057,3 0-379,-3 4 0,3-3 373,0 2-102,-1 3-331,-3-4 0,4 3-30,0-1 1,5 1 101,-2-1-148,4 1 0,-4 2 3,1 0 0,-2 5-128,2 3 0,1 2 63,-6 2 1,3-1-232,-3 0 1,-1 5-292,1-1 290,-1 0 1,-2 0 102,0 1-952,0-1 637,0 1 0,0-3-282,0 2 1,1-2 203,3-2 0,-3 1 386,3-1 0,-3 1 0,-1-1 0</inkml:trace>
  <inkml:trace contextRef="#ctx0" brushRef="#br0" timeOffset="173">8451 12940 8196,'0'-7'-115,"0"2"191,6 5 720,-5 0-312,4 5-195,-5 2 0,0 9-50,0 3 0,-1 4-69,-3 4 1,-3 2-104,-4 5 0,-2 2 65,-2 2 1,1-3-178,-5 4 0,1-1-543,-1-4-363,-2 3 897,3-8 1,0 0-1311,3-2 869,-3-3 93,11-6 0,-9-2-205,9-5 0,0 1 607,0-1 0,4 1 0,-2-1 0</inkml:trace>
  <inkml:trace contextRef="#ctx0" brushRef="#br0" timeOffset="174">8497 13191 8009,'0'-8'133,"0"1"-85,0 4 0,0 7 349,0 8-223,0 2 0,0-2 468,0 3-381,0 3 1,0 5 72,0 0-493,0 0 148,0 0 0,0-2-120,0-2 0,0 1 155,0-4-74,0-1 1,1-4-417,3 1 309,-3-1 1,6-1-175,-3-2 0,2-3-252,5-5 254,1 0 153,-1 0 1,1-1-677,-1-3 852,6 3 0,-5-15 0,5 4 0</inkml:trace>
  <inkml:trace contextRef="#ctx0" brushRef="#br0" timeOffset="175">8634 13351 8009,'-7'0'191,"-1"0"1,5 1 350,0 3 0,-2-1-133,1 4 0,0 5 136,4 3 0,0 4-291,0-4 1,0 5-172,0-1 1,0 4-534,0 4 382,0-3 1,0 5-515,0-2 0,1-3 210,3 3 372,-3-8 0,9 2 0,-3-3 0</inkml:trace>
  <inkml:trace contextRef="#ctx0" brushRef="#br0" timeOffset="176">9125 12997 8073,'-10'-5'0,"3"-3"-63,-4 3 286,10 0 338,-9 5 231,9 0-448,-4 5 1,5 3-83,0 7 1,0 3-71,0 5 1,1 5-55,3 2 1,2-1-128,5 2 0,5-6-301,-1 2 0,4-4-522,-4-4 449,0-3 202,2 1 1,-8-9-900,2 4 561,-7-3 499,1 2 0,0 1 0,1-1 0</inkml:trace>
  <inkml:trace contextRef="#ctx0" brushRef="#br0" timeOffset="177">9479 12974 8203,'0'-11'0,"0"-1"233,0 6-287,5 1 243,-3 5 0,3 5 355,-5 3 0,-5 3 770,-3 4-847,-7 8 0,1 11-340,-5 8-62,5 3 0,-6 0-127,4 1 1,-3-2-355,4-2 1,1-4 41,7-7 0,-4 2-317,4-3 0,2-2 218,1-1 0,1-8-1171,0-4 880,1 3 764,-3-6 0,0 5 0,-1-6 0</inkml:trace>
  <inkml:trace contextRef="#ctx0" brushRef="#br0" timeOffset="178">9502 13214 8048,'0'-17'189,"4"5"93,0-3 0,1 6-79,-1 1 29,-3 5 195,4-2-62,-5 5 1,0 2-137,0 1 0,0 5-15,0 7 0,0 3-25,0 5 0,-1 0-114,-3 0 0,1 3-153,-4 1 95,4 0 10,-7-5 1,9 0-450,-3-3 323,3 3 0,1-10-268,0 4 228,0-4 31,5-5-98,1 3 1,6-9-153,-1 3 0,0-3-1,1-1 1,-1-1-116,1-3 0,-1-1 101,1-3 1,-1-2-71,0 3 0,-4-4 232,-3 0 211,2-6-2,-5 5 2,4-5 0,-5 6 0,0 4 234,0 2 48,-5 5 0,0 5 589,-3 3 1,2 2-387,2 2 0,3 0 372,-3 4-514,3-4 1,1 10-153,0-3 1,0 2 53,0 2 1,0 1-133,0 3-57,0-3 0,1 4-139,3-5 1,-3 0-548,3 0 0,2-4 296,2 0 334,-3-10 0,5 11 0,-3-7 0</inkml:trace>
  <inkml:trace contextRef="#ctx0" brushRef="#br0" timeOffset="179">10336 12940 7974,'-12'-7'348,"6"2"-63,-4 5-200,9 0 957,-4 0-613,5 0 1,0 5-115,0 3 1,1 2-307,3 2 0,-2 4 44,6 3-59,-6 3 146,9 1 0,-10 3-699,3 1 295,-3 5-135,-1-8 0,0 2-1090,0-7 1108,0 3 381,0-9 0,0 3 0,0-4 0</inkml:trace>
  <inkml:trace contextRef="#ctx0" brushRef="#br0" timeOffset="180">10633 12940 8049,'-12'-12'-50,"6"7"-56,2 5 0,3 5 248,1 7 1,0 3 401,0 0 0,-5 9 320,-3-1-354,-2 13-230,-1-1 1,-1 7-223,1 0-984,-1 0 824,-4-1 1,-1 0-302,-2-6 0,-2-2 74,2-7 0,2-5-209,2 1 1,4-6-315,3-1-106,3-2 958,5-7 0,-5-1 0,-1-5 0</inkml:trace>
  <inkml:trace contextRef="#ctx0" brushRef="#br0" timeOffset="181">10701 13123 8071,'-6'-12'1105,"1"6"-839,5 1 1,0 6 129,0 3 1,-1 2-56,-3 6 1,1 4 177,-4 3 0,-1 3-317,-3 1-150,4 4 1,-3-1-281,3 4 151,1-4 1,-4 2 70,3-6 0,2 0-82,1-3 0,3-2-64,1-6-124,0 0 1,5 0-387,2-4 378,3-2 111,2-5 0,3-1-734,0-3 447,1 3 27,-5-9 1,-1 3-227,-2-4 0,2 1 320,-3 2 0,-1-2 339,-3 2 0,4-2 0,-1-1 0</inkml:trace>
  <inkml:trace contextRef="#ctx0" brushRef="#br0" timeOffset="182">10736 13374 8583,'-7'6'1074,"2"4"-491,5-2 0,0 2-160,0 2 1,-1 3 124,-3 0 0,3 5-356,-3-1 0,3 3-292,1 1 0,0-2-1590,0-2 935,0 3 755,0-4 0,5 5 0,1-1 0</inkml:trace>
  <inkml:trace contextRef="#ctx0" brushRef="#br0" timeOffset="183">11489 13031 7920,'-11'0'268,"5"0"-164,1 5 0,5 5 474,0 6 0,0 8 27,0-1-467,0 7 1,0-2-158,0 2 0,0 3-551,0-2 428,5-3 1,0 4 32,2-6-488,3 1 338,-3-4 148,4-6-1177,-4 0 607,8-6 681,-13-4 0,19-2 0,-9-5 0</inkml:trace>
  <inkml:trace contextRef="#ctx0" brushRef="#br0" timeOffset="184">11798 13008 8387,'-5'-11'940,"3"0"-983,-3 4 25,5 7 0,-1 10 1,-3 6 0,2 5 161,-6 2 0,4 6 286,-3 9 1,0 2-53,0 1-307,-3 4 0,3-5-903,-4 6 416,-1 0 233,-4-6-11,3 5 1,-7-10-58,5 3 0,-4-3-5,3-5 0,-3-3-298,4-8 1,1 1 123,7-5 1,-2-3-602,5-5 1031,0-4 0,9 2 0,1-5 0</inkml:trace>
  <inkml:trace contextRef="#ctx0" brushRef="#br0" timeOffset="185">11809 13294 7943,'0'-12'-6,"0"1"-331,0 5 391,0 1 0,0 6 418,0 3 1,-4 3 580,1 9-521,-1-4-292,-1 10 0,3-4 348,-1 4-445,1 1-128,2 0 0,2-4-101,1 0 1,0-4-71,5 4 1,-5-5-287,5 2 1,-4-5 203,3-3 0,-3 1-520,4-6 351,-1 1 0,5-4-357,-1 0 1,1-5 763,-1-3 0,6-2 0,0-1 0</inkml:trace>
  <inkml:trace contextRef="#ctx0" brushRef="#br0" timeOffset="186">12003 13442 7943,'-11'12'0,"3"-1"1063,1 1-421,4-1-206,-7 6 0,5 0 171,-3 6 0,-2 4-310,3-1 0,1 5-261,3-4 0,1 3-11,2-3 0,0-1-273,0-3 0,0 0-1007,0 0 1255,5-5 0,-3 3 0,3-3 0</inkml:trace>
  <inkml:trace contextRef="#ctx0" brushRef="#br0" timeOffset="187">1713 14744 8204,'0'-6'1694,"0"1"-1443,0 5 0,0 5-86,0 3 1,0 6 3,0 1 0,0 6-52,0 2 1,0 1-168,0 7 1,0-1 3,0 4 0,-4 6 123,1 2 0,-3-3-162,3-1 0,1-2 23,-1-2 0,1-5-89,2-2 0,0-4 78,0-4 0,2-3 65,1-4 49,4-1 1,3-3 305,-3-1-127,4-4-149,-5 2 25,0-5-35,4 0 1,-7 0-108,5 0 1,-5-4 46,5 0 1,0 0-23,3 4 1,0 0-33,1 0 1,3-1 63,0-3 0,2 3-75,-2-3 1,-2 3 52,2 1 1,2 0-114,-2 0 0,0 0 107,-4 0 0,5 0-43,-1 0 0,1 0-64,0 0 1,-4 0-149,3 0 0,-2 0-318,-1 0-398,-1 0-589,0 0 1577,-4 0 0,-7 5 0,-7 1 0</inkml:trace>
  <inkml:trace contextRef="#ctx0" brushRef="#br0" timeOffset="188">1713 15121 8052,'-10'-7'239,"2"-1"1,3 4-53,5-3 1,2 0-65,1 0 1,8-4 0,4 4 0,1-2 462,-1 1 1,3-2-192,5 3 1,1 2-306,3 1 0,-7 1-3,3-1 0,-4 3-262,0-3 1,1 3-441,-4 1 1,0 0 391,-1 0 1,-2 0-536,2 0 0,-2 0-99,-2 0 857,-4 0 0,3-5 0,-4-1 0</inkml:trace>
  <inkml:trace contextRef="#ctx0" brushRef="#br0" timeOffset="189">1679 14870 8206,'7'-15'0,"1"0"0,1-1 373,6 5 1,4-4-73,8-1 0,-3-3-47,3 4 1,-2-4-75,2 4 0,-3 0 5,2 3 1,-1 2-118,-3 2 0,-3 0-312,0 4 0,-5 0-707,2 4 1,-4 0 237,0 0 713,-1 5 0,1 1 0,-1 6 0</inkml:trace>
  <inkml:trace contextRef="#ctx0" brushRef="#br0" timeOffset="190">2364 14539 8095,'-18'-18'190,"7"7"1,6 4 545,5 3-140,0 3-20,0-4 0,0 6-96,0 3 0,5 5-225,3 10 1,0 1-47,0 11 1,2 4 40,-2 7 1,-2 3-169,2 0-1219,-6 6 1328,3-4 1,-5 5-376,0-2 0,0 0-119,0 4 1,0-9-48,0-7 0,0-2 204,0-2 1,0-5-50,0-2 0,0-3 108,0-1 0,0-5 3,0-3 1,2-2 1230,1-2-1258,-1 0 709,8 1-456,-4-6 1,2-1-64,-1-5 1,-3 0-121,4 0 1,-4-1-5,3-3 0,-3 3-45,4-3 0,-4-1 54,3 1-590,1 0 94,3-1 85,1 4 0,-5-4-513,1 5-390,-6 0 662,3 0 688,-5 0 0,-5 0 0,-1 0 0</inkml:trace>
  <inkml:trace contextRef="#ctx0" brushRef="#br0" timeOffset="191">2318 14630 8025,'-10'-29'49,"3"2"0,2 8-67,5 4 1,5 2 54,2 2-57,3-1 535,2 1 1,-1 5-201,1 2 1,-1 3-145,1 1 1,-1 1-191,0 3 1,5 1-240,-1 2 0,1 2-372,0-5 1,-4 5 172,3-1 457,-2 2 0,4 1 0,0 1 0</inkml:trace>
  <inkml:trace contextRef="#ctx0" brushRef="#br0" timeOffset="192">2718 14710 8036,'-6'-6'344,"2"1"69,8 5 0,2 0-123,6 0 1,-1 5-142,0 2 0,1 7 312,-1 2 0,1 5-73,-1 2 0,4 1-172,1 7 0,0-2-118,-1 1 0,-3 3-141,-1-2 0,1 2-40,-5 1 1,3-5 109,2-2 1,-2-4-110,-2-4 1,0 1 77,-4-5 0,5 0-330,-1-3 0,-2-2 33,2-2 0,-5 0-62,5-4 1,-4 0-632,3-4-368,-4 0 1362,2 0 0,0 0 0,2 0 0</inkml:trace>
  <inkml:trace contextRef="#ctx0" brushRef="#br0" timeOffset="193">3038 14767 8131,'-11'-18'280,"4"2"-71,3 4 0,3 5 961,1-1-456,0 6-484,0-3 1,-4 7-114,0 6 1,-4 2 74,0 13 0,-1 2-294,2 9 0,-7 3-114,2 5 1,-2 1-138,3 11 0,-6-2-121,-2 1 0,3-4-31,0-7 0,0-2 73,1-6 0,1-6 99,6-5 1,-1-6-130,5-5 1,1-5 461,3 1 0,0-5 0,0 2 0</inkml:trace>
  <inkml:trace contextRef="#ctx0" brushRef="#br0" timeOffset="194">3175 14630 7972,'-10'-21'390,"2"2"1,4 6-196,8 5 0,4 1-309,7-5 0,-2 1 191,2-1 1,-6 5 305,-2-1 1,5 2-146,3-2 0,5-1 56,-1 5 1,-1 1-293,1 3 1,-3 0 107,3 0 0,-5 5-179,1 2 1,-3 0 117,0 0 0,-5 0-5,1 0 1,-5 3 50,0-2 0,2 2-35,-1 2 1,0 3 42,-4 0 0,0 5 136,0-1 0,4 4-153,0 4 0,0-2 21,-4 6 1,0-5-95,0 5 0,0-3 95,0 6 0,0-6-206,0 6 1,0-2 38,0 2 0,0-1-96,0-2 1,0 0 35,0-4 0,0 0-144,0-5 1,0 0-60,0-3 276,0 3 1,0-10-1,0 4-57,0-4 28,0 0 0,0-1-52,0 1 67,0-6 55,0 4 0,-2-5-72,-2 3 243,3-3-88,-9 0 1,4-4 155,-6 3 0,-4 1-78,-3-1 0,-3 3 46,-1-3 0,-8 4-88,-4-4 1,0-1-149,4-3 1,3 0-502,6 0-793,4 0 1328,6 0 0,12-10 0,7-2 0</inkml:trace>
  <inkml:trace contextRef="#ctx0" brushRef="#br0" timeOffset="195">3837 14904 8105,'-17'0'417,"4"-1"-1300,5-3 467,6 3 0,-2-4 727,8 5 1,-2 0-180,6 0 1,-4-4 1293,3 0-1015,1 0 0,3 4 9,1 0 0,-1 0-211,1 0 1,-1 4-111,1 0 1,-2 1 50,-3-1 0,3-3-23,-2 3 1,3-3-401,5-1 0,-4 0 173,4 0 1,0 0-895,-1 0 1,1 0 197,-5 0 1,-1-1 795,-2-3 0,2 3 0,-4-4 0</inkml:trace>
  <inkml:trace contextRef="#ctx0" brushRef="#br0" timeOffset="196">3837 15041 8886,'12'0'852,"-1"2"-553,1 1 0,3-1-75,0 1 0,0-1 14,-3-2 0,4 0-251,3 0 1,2 0-297,-2 0 1,2 4 308,-2-1 0,-2 1 0,-1-4 0</inkml:trace>
  <inkml:trace contextRef="#ctx0" brushRef="#br0" timeOffset="197">4648 14687 7962,'0'-11'-590,"0"3"549,0 1 0,0 3 301,0-4-56,0 1 0,5-5 144,3 1 1,3-1-157,5 1 1,0-1 2,3 1 0,3 3 126,-3 1 0,-1 0-135,1 0 0,-5 2 87,1 5 1,-3 5-93,0 2 0,-1 5-6,1 3 0,-6 3-16,-2 5 1,1 0-148,-1-1 0,0 5-118,-4 0 1,0 3 112,0-3 0,-6 5-185,-1-2 1,-3 2 87,-2-2 1,-3 2-96,0-5 0,-2 3 42,2-3 1,2-1 111,-2-3 0,-1 0 37,0 0 0,1-5 7,4-3 1,-3-3 157,2 0 0,0-1-107,8 1 0,-4-5 104,5 1 1,-1-4-61,4 3 0,5-3 63,2 4 0,4-6-38,0 2 1,5 1-1,4-1 1,-3 0-32,2-4 0,0 0-14,4 0 1,-4 0-82,0 0 0,-5 0 84,1 0 1,-2-4-177,-1 0 0,-1 0 100,0 4 0,-3 0-791,0 0-68,-6-5-388,3 4 441,-5-4 201,0 5 0,-5 0 0,-1 0 0</inkml:trace>
  <inkml:trace contextRef="#ctx0" brushRef="#br0" timeOffset="198">5231 15224 10121,'0'6'-1449,"0"-1"1150,0-5 1,0 6-1,0 0 1</inkml:trace>
  <inkml:trace contextRef="#ctx0" brushRef="#br0" timeOffset="199">5413 14653 7957,'-10'-18'468,"3"3"-311,2 2 1,5 6 111,0-1 354,0 6-32,0-4 1,0 8-257,0 2 1,1-1-115,3 9 1,-2-2-61,6 9 0,-4-4 61,3 4 1,-4 0-197,1 4 1,1-1 105,-1-3 1,-1 1-94,-3-5-1,0 4-108,0-4 0,0 1-106,0-5 1,0 1 48,0-1 1,0-3-33,0-1 0,0-3 42,0 4 1,-1-6 82,-3 2 121,3-3 0,-4 0-109,5 3 45,0-2 28,0 3 0,1-5 21,3 0 0,4 0 2,7 0 0,-1-4-4,5 0 1,-1 0 22,1 4 1,2 0-49,-2 0 1,2 5 5,-2 3 1,1 2 4,-5 1 0,4 1-94,-4-1 1,4 5 51,-3-1 0,-1 4-2,-4-4 1,-3 5-53,0-1 1,-6-1-139,2 1 0,-3-4 77,-1 4 0,-1-5 73,-3 2 1,-6 0-141,-5-1 1,-7 1 113,-1-5 0,-1-1-133,-6-2 0,-5 2 27,-3-2 1,2-3-162,5-2 0,3-1-24,5-2 0,2 0-253,2 0 1,7-2-975,8-1 1572,3-4 0,1-14 0,0-3 0</inkml:trace>
  <inkml:trace contextRef="#ctx0" brushRef="#br0" timeOffset="200">5379 14687 7957,'0'-23'333,"0"6"-1,0 1 1,1 4-232,3 0 1,3-3-7,4 0 0,0 0 948,1 3 0,1 1-420,2-1 0,3 6-448,4 2 1,5-1 25,0 1 1,3 0-876,-3 4 0,-1 6 204,-3 1 470,0 3 0,-5 7 0,-2 1 0</inkml:trace>
  <inkml:trace contextRef="#ctx0" brushRef="#br0" timeOffset="201">7355 14539 8043,'-1'-10'286,"-3"2"662,3 3-247,-4 5-470,5 0 0,0 5 162,0 3 0,0 7-118,0 4 1,3 8-89,1 3 0,4 3 34,-4 1 1,5 0-106,-2 1 0,-2 0-15,-1 3 1,1-2-186,-1 2 1,0-3-116,-4 0 1,0-5 115,0 1 1,0-10 59,0 2 1,0-4 119,0 0 1,0-2 0,0-6-11,0 0 94,0-4 19,0-2-102,0-5 1,5-5-202,2-3 0,4 2 78,0-2 0,2 6-80,2-2 0,-1-1 16,5 1 1,0 0 28,4 4 0,3-4-94,1 1 0,1-1 99,-1 4 1,-3 0-157,2 0 0,-5 0 87,-2 0 0,-5 0-596,1 0 1,-2-4 258,-2 0 1,-3 0-1233,-1 4 1693,-4 0 0,2-5 0,-5-1 0</inkml:trace>
  <inkml:trace contextRef="#ctx0" brushRef="#br0" timeOffset="202">7366 14927 8049,'-3'-11'419,"-1"-1"0,1 6-112,7 2 1,2-2-275,6-2 0,3 3 225,0 1 1,8-1-15,4 1 1,-2-1-50,9 1 1,1 3-102,-1-3 1,-2 3-338,-9 1 1,-2 0 221,-2 0 0,-2 0-1291,-6 0 551,1 0-643,-6 0 1404,-1 0 0,-5 0 0</inkml:trace>
  <inkml:trace contextRef="#ctx0" brushRef="#br0" timeOffset="203">7287 14596 8076,'0'-17'0,"0"1"0,0-3 0,6 2 518,5 6 0,6-1-79,6 1 1,-1 1-261,1 2 1,5-1-74,3 6 1,2-5-193,1 4 0,3 0-85,-3 4 0,-2 0-1019,-9 0 1190,-1 0 0,-4 5 0,-1 2 0</inkml:trace>
  <inkml:trace contextRef="#ctx0" brushRef="#br0" timeOffset="204">8075 14333 8006,'11'-11'-224,"-5"3"-260,-2 1 1254,2 4 40,-4-2-388,3 5 0,-5 5-80,0 3 0,0 2-38,0 1 1,0 3 9,0 5 0,5 1 129,3 11 1,-2 8-119,1 7 0,-3 5-328,4 2 1,-6-3 56,2 7 1,-3-8 74,-1 1 1,-1-7-271,-3-1 0,-1-2 170,-2 2 0,0-3-133,4-4 0,1-6-31,-1-2 0,1-3-100,2-2 0,-4-4 81,1-3 0,-1-6 549,4-1-171,0-5-15,0 2-1,0-5-130,5-5 0,-3 2 12,6-5 1,-4 2-62,3-2 0,1 0 4,3 4 1,1-4-85,-1 4 1,5-1-200,-1 1 1,0 3-143,-4-3 0,1-1 167,-1 1 0,1 1-958,-1 3 371,1 0-879,-1 0 1691,-5 0 0,4-5 0,-3-2 0</inkml:trace>
  <inkml:trace contextRef="#ctx0" brushRef="#br0" timeOffset="205">8040 14459 8066,'3'-23'-140,"4"0"1,6 5-156,10 3 0,4 2 101,-1 2 1,1 1 351,-4 2 1,-4 2 26,0 2-369,-5 3 1,2 1 113,-4 7 70,-6 4 0,4 0 0,-3 0 0</inkml:trace>
  <inkml:trace contextRef="#ctx0" brushRef="#br0" timeOffset="206">8406 14447 8048,'12'0'1157,"4"0"0,-2 2-780,5 1 1,-2 4-147,2 4 0,3 1-81,-3-1 1,3 6-411,0 2 1,1 2 199,0 2 1,-4-4-304,0 0 0,-5-4 237,1 4 0,-2-8-2039,-1 0 2165,-1-2 0,0-3 0,1-1 0</inkml:trace>
  <inkml:trace contextRef="#ctx0" brushRef="#br0" timeOffset="207">8863 14470 8029,'-7'-11'1350,"-3"-1"-1201,9 6 0,-6 1 238,4 5-205,-4 0 0,-4 5-7,-1 3 0,1 7-153,0 4 0,4 2-81,3 2 0,-1 0-281,2 0 1,-1 0-397,4 0 0,-4 0 386,0-1 0,0-3-351,4 0 0,0-5 416,0 2 1,0-7 284,0-2 0,0-4 0,0 2 0</inkml:trace>
  <inkml:trace contextRef="#ctx0" brushRef="#br0" timeOffset="208">8760 14756 8029,'0'-7'827,"0"2"0,-1 7-400,-3 1 1,2 4 36,-1 4 0,-2 4-134,1 1 1,0 4-147,4-1 0,-4 3-21,0 0 1,1 1-120,3 0 0,0 4-163,0-1 0,0 1 166,0-4 0,3 0-707,1 0 0,1-2 302,-1-2 1,-3-6-596,3-6 1,-1 0 952,0 0 0,-1 4 0,3-5 0</inkml:trace>
  <inkml:trace contextRef="#ctx0" brushRef="#br0" timeOffset="209">9148 14402 7953,'0'-12'113,"0"1"1,5 5 281,3 2 1,2-1-190,1 1 1,1 0-29,-1 4 1,1-4 1,-1 0 0,0 1 70,1 3 0,-1-2-237,1-1 0,-1 1 77,1-2 0,-1 2-33,0-2 0,1 3 35,-1-3 1,-3 3 119,-1 1-80,1 0 0,0 0 13,-1 0 1,-4 1 42,1 3 1,-3 3-26,-1 9 1,0 1 180,0 6 1,0 9-57,0 2 0,0 8-213,0 0 1,0 2 2,0 2 1,1 0-270,3-1 0,6 0 199,5-3 0,1 1-177,-5-5 1,0 4 48,1-4 0,-1-1 106,1-7 1,-1 2 64,1-5 1,-6-2-71,-2-6 0,-2 1 140,2-4 1,-4-1-63,0-4 0,-2 1 17,-10-1 0,-3-3 50,-12-1 0,1-4-113,-9 1 0,4 1 23,-7-2 0,-2 1 7,2-4 1,-4 0-538,4 0 0,1-1 217,7-3 1,2 2-236,5-6 0,10-1-114,6-6 0,7 1-365,7-5 1,13 4 349,14-4 0,4 0 641,4-4 0,2 0 0,-3 0 0</inkml:trace>
  <inkml:trace contextRef="#ctx0" brushRef="#br0" timeOffset="210">9719 14779 8029,'-16'-12'0,"4"5"468,1-1 709,4 5-831,7-7 1,6 9-192,1-3 1,0-1-35,0 1 0,5-3 38,3 3 1,1-4-233,-1 4 0,-1-1 66,5 2 1,1 1-45,2-2 0,0 3-140,-3 1 1,-3 0-1094,-4 0-547,-1 0 921,1 5 910,-6 2 0,-6 4 0,-6 0 0</inkml:trace>
  <inkml:trace contextRef="#ctx0" brushRef="#br0" timeOffset="211">9742 14881 8008,'-10'2'453,"2"1"155,3-1 1,5 4 202,0-2-415,5-3 1,2 8-439,4-5 0,2 0 85,2-4 0,4 0-467,8 0 0,-2 0 249,5 0 0,1 0 175,3 0 0,0-5 0,1-2 0</inkml:trace>
  <inkml:trace contextRef="#ctx0" brushRef="#br0" timeOffset="212">10233 14459 7992,'-11'-5'514,"-1"-2"1,11 1-500,5 2 0,5-2-314,2-2 1,1 2 497,-1-2 0,0 2-51,1-2 0,0-2 288,4 3 1,1 2-159,6 1 1,-4-1 126,0 1 1,0 1-137,4 7 0,-4 2-91,0 6 1,-6 4-35,-2 3 1,0 8-126,-8 4 1,0 3-176,-7 4 0,-2 2 69,-6 6 0,-4-1-158,-3-4 0,1 3 136,-1-6 1,0 0-170,-4-4 0,5-4 30,3 1 1,2-6 122,2 2 0,1-4 119,2-4 1,3-3 261,5-4 75,0-1 1,1-5-122,3-2 1,3-2 87,4-2 0,0 0-153,1 0 0,4-2-83,3-2 0,3 2-114,1-6 1,-2 6-237,-2-2 0,3-1-169,-3 1 1,-2-4-1382,-2 5-54,-3-6 1892,0 8 0,-1-10 0,1 5 0</inkml:trace>
  <inkml:trace contextRef="#ctx0" brushRef="#br0" timeOffset="213">10781 15030 7982,'-5'-12'3805,"-1"6"-3727,0 1 0,0 6-37,6 3 1,0-1-733,0 4 1,-1-4-119,-3 1-1553,3-3 2362,-4-1 0,5 0 0,0 0 0</inkml:trace>
  <inkml:trace contextRef="#ctx0" brushRef="#br0" timeOffset="214">11158 14402 7961,'-20'-18'0,"5"3"475,5 7 1,11 3 368,3 5-1013,2 0 193,0 0 1,3 5 398,-5 3 1,4 3-115,-5 4 1,2 8 6,-1 8 0,-2 2-146,1 1 1,2 0-195,-1 0 1,0-3 77,-4-1 1,0-8 49,0 1 1,0-4-125,0 0 102,0-3-135,0-4 135,0-6-175,0-1 54,0-5 0,4-5 29,0-3 0,5 0 28,-2 0 0,-1-1-6,2 5 0,0-3 19,3 3 0,1 0-27,-1 4 1,0 0-18,1 0 1,3 1 28,0 3 0,4-1-61,-3 4 1,-1 1 2,-4 3 0,1 1-9,-1-1 0,-3 2-17,-1 2 0,-4-2-160,1 2 0,-4-1 46,-4 1 1,-3 2 111,-4 2 0,-5-2-196,-4-1 0,3-2 43,-2 5 1,0-4-19,-4 4 1,0-5 39,0 1 1,0-2 8,0-2 0,1-4-284,-1-4 1,0-1-83,0-2 1,4-3 557,0-4 0,5-6 0,-2-10 0</inkml:trace>
  <inkml:trace contextRef="#ctx0" brushRef="#br0" timeOffset="215">11181 14413 7972,'0'-18'478,"6"7"91,6 7 0,0-1-546,8 1 0,-5 0 11,4 4 1,-4 0-131,4 0 1,4-1-252,4-3 1,4 3 346,0-3 0,2 3 0,1 1 0</inkml:trace>
  <inkml:trace contextRef="#ctx0" brushRef="#br0" timeOffset="216">13956 14425 8105,'-11'0'396,"5"0"-127,0 0 0,6 1 50,0 3 1,2 3-22,2 8 1,-3 5 14,3 6 1,-3 3-73,-1 6 0,-1-1-4,-3 0 1,3 4-129,-3 0 0,-1 0 95,1-3 1,-1-5-132,1 1 0,3-5-40,-3 5 0,3-6-191,1 2 0,3-5-17,1-2 0,5 0-135,-1-5 0,3-4 104,4-3 0,-1-5 114,5 0 1,-5-1 269,2-2 0,-4-4-137,0 0 1,-5-4 311,1 5 0,-6-2 262,2 1-356,-2 3 1,-1-5-108,3 6 1,-2 0 44,6 0 0,-1 0-236,5 0 0,4 0 119,3 0 0,3 0-588,1 0 0,3 0 286,1 0 0,10 0-516,1 0 1,0 0 150,0 0 0,-4 0-73,-3 0 0,-1-1 66,-7-3 594,-3 3 0,-3-9 0,1 4 0</inkml:trace>
  <inkml:trace contextRef="#ctx0" brushRef="#br0" timeOffset="217">14105 14779 8157,'-12'-5'51,"6"3"-302,1-8 217,5 9 0,5-4 628,3 5 0,2-2-222,1-1 1,4 1-250,1-1 1,3 1-53,-4 2 1,4-3-164,-4-1 1,5-1 52,0 1 0,-3 1-125,2-4 0,0 3-1389,4-4 1553,-5 6 0,4-8 0,-5 3 0</inkml:trace>
  <inkml:trace contextRef="#ctx0" brushRef="#br0" timeOffset="218">14002 14413 8157,'-6'-18'0,"-3"2"0,5 4 0,1 5-134,7-1 1,3 2 276,4-2 1,4 3 366,0 5 1,7-4-320,1 1 0,1-1-230,6 4 0,-2 0-12,7 0 0,-4 0 84,7 0 0,3 0-778,1 0 1,-3 0 744,-1 0 0,-2-5 0,-2-2 0</inkml:trace>
  <inkml:trace contextRef="#ctx0" brushRef="#br0" timeOffset="219">14756 14230 8157,'-2'-11'578,"-1"0"-405,1-1 1,-3 5-916,5-1 1096,0 5 726,0-2 1,-1 7-554,-3 1 0,3 8-6,-3 4 1,3 10-152,1 2 1,0 5-39,0 2 1,0 1-226,0 3 0,0 8 85,0 7 0,-1-2-147,-3-1 1,3-3-118,-3-2 0,-1-2-320,1-5 0,-1-1 190,1-10 1,3 0-161,-3-5 1,3 0 109,1-3 1,0-3-62,0-4 339,0-1-76,0 1 1,0-5 134,0 1-104,0-5 246,0 2-351,0-5 1,5 0-210,2 0 1,5 0 87,3 0 1,-1 0-161,5 0 0,-4-4 78,4 0 1,-5-4-1552,1 5 1878,3-6 0,0-3 0,5-6 0</inkml:trace>
  <inkml:trace contextRef="#ctx0" brushRef="#br0" timeOffset="220">14756 14276 8157,'-4'-21'0,"0"1"354,0 9 1,13 1-25,3 2 0,5 2-134,-1-2 0,4 2 46,-1-2 1,3 3-207,0 5 0,2 0-251,3 0 1,-3 0-300,3 0 0,-4 2 213,-4 1 1,1 0 300,-5 5 0,1-6 0,-5 3 0</inkml:trace>
  <inkml:trace contextRef="#ctx0" brushRef="#br0" timeOffset="221">15133 14288 8497,'11'1'820,"0"3"1,1 2-224,-1 5 0,6 5-243,2-1 0,1 4-8,-1-4 1,3 7-61,-3 0 1,-1 1-42,1 4 0,-5-2 0,1 2 1,-4-3-1,-3 3 0,1-3-228,-5-1 0,3 0-142,-3-1 0,1-3-195,-1 0 1,-2-5-5,6 2 1,-4-1-214,3-4 0,0 3-14,0-6 0,2-2 180,-5 2 1,1-6-1479,-1 2 958,-3 3 891,4-6 0,0-1 0,2-7 0</inkml:trace>
  <inkml:trace contextRef="#ctx0" brushRef="#br0" timeOffset="222">15498 14379 8111,'-6'-22'655,"2"3"-70,3 3 1,-1 8-117,-1 1 0,0 4-153,-5-1 1,0 9-143,-8 7 1,-1 4-119,-6 7 0,4 5 36,0 2 0,0 8-243,-4 4 1,1-1-286,3 1 0,-1-5 285,5 1 1,-2-4-487,2-4 0,2-2 294,-2-5 0,4-5-809,3-3 1152,-2-2 0,9-2 0,-5 1 0</inkml:trace>
  <inkml:trace contextRef="#ctx0" brushRef="#br0" timeOffset="223">15555 14276 8097,'0'-23'0,"1"5"233,3 3 0,3 6-93,4 2 1,4-1-141,1-3 0,-1 4 62,-4 4 1,1-3 134,-1 3 0,2-2-7,2 1 1,-1 3-85,5-3 0,-4 2 110,4 2 0,-4 0-74,4 0 0,-5 0 437,2 0-94,-4 0-186,0 0 0,-2 7-78,-2 4 0,-3 6 90,-5 6 0,3-1-328,1 1 0,0 5 131,-4 3 1,1 2-155,3 1 0,-3 0 74,3 0 0,-3 2-61,-1 2 1,0-2 34,0 2 0,4-4 38,0-4 1,0 2-55,-4-5 0,0 3 18,0-3 1,0-4-71,0-4 1,0-4 100,0 4 1,0-5-210,0 1 0,-1-3 116,-3-5 0,-3 3-89,-4-2 0,-4-2-27,0 2 0,-8-4-226,4 3 1,-5-3 94,5 4 1,1-6-136,-1 2 1,6-1-1549,2 0 1982,-1-1 0,6-2 0,-6-7 0</inkml:trace>
  <inkml:trace contextRef="#ctx0" brushRef="#br0" timeOffset="224">16412 14516 7997,'-12'0'-34,"5"0"34,-1 0 0,6 0 854,-3 0-532,5 0 1,5 1 367,2 3 1,3-3-331,2 3 0,4-3-354,3-1 1,7 0-54,0 0 1,1 0-382,-4 0 1,-2-1 27,-2-3 0,2 2-328,-6-6 1,-4 6-990,-3-2 1717,-5 2 0,-3-3 0,-7-1 0</inkml:trace>
  <inkml:trace contextRef="#ctx0" brushRef="#br0" timeOffset="225">16412 14721 8083,'11'-6'50,"1"2"1,3 2 116,0-2 0,5 3 258,-1-3 1,0 3-361,4 1 1,-2-4 25,5 0 0,0-1-730,0 1 1,0 2 309,4-6 1,1 2-420,3-2 748,0-2 0,-5-2 0,-1-5 0</inkml:trace>
  <inkml:trace contextRef="#ctx0" brushRef="#br0" timeOffset="226">17040 14402 8083,'-5'-23'0,"4"5"241,-3 3 0,6 2 15,2 2 1,5-4 150,-1-1 1,-2 1-77,2 4 0,-1 1-29,5 2 0,-1-1-34,0 5 1,1 0 28,-1 4 1,1 0-139,-1 0 0,1 5 76,-1 3 0,0 4-159,1 3 1,-1 3 45,1 4 0,-5 5-223,1 0 1,-6 6-44,2 1 1,-4 1-186,-4 7 0,-2-4 44,-5 4 0,-1-5 125,1 1 1,-1-4-228,1-3 0,-4-3 116,0-5 1,-1-2 169,5-2 0,-1-2 26,1-6 251,0 1 1,3-2-19,0-3 386,6-2-356,-3 0 0,10-3-75,2 2 1,4-3-174,0-1 0,4 0 157,0 0 0,6 0-557,-2 0 1,2 0-185,2 0 1,-1-4-1264,-3 0 1907,2 0 0,-3-1 0,5-1 0</inkml:trace>
  <inkml:trace contextRef="#ctx0" brushRef="#br0" timeOffset="227">17508 14916 8121,'-11'0'1991,"4"0"-1544,2 0-754,5 0 0,5 0 1,2 0-1</inkml:trace>
  <inkml:trace contextRef="#ctx0" brushRef="#br0" timeOffset="228">17759 14322 8121,'0'-12'840,"-5"1"-695,4 5 202,1 1 90,1 5 1,8 1-51,-5 3 1,0-2 16,-4 6 1,0 1-111,0 6 0,-1-1 48,-3 5 0,3-3-123,-3 7 1,2-3 0,2 7 0,0-3-215,0-1 1,0-3 74,0 3 1,2-6-264,2 6 1,-2-8 128,6 0 0,-5-2-271,5-2 1,-5 1 52,0-1-229,4-5 345,-6-1 1,5-5 75,-2 0 124,-3 0-103,10-5 0,-5-1 130,5-5 0,5 3-96,-1 0 0,4 6 54,-4-2 1,5 3-25,-1 1 1,-1 0-3,1 0 1,-4 0 43,5 0 0,-5 1 7,4 3 0,-5 1-47,1 2 1,-2 4 3,-2-4 0,-1 3-167,-2 2 0,1-1 99,-5 1 1,-1 0-192,-3 4 0,0-4-72,0 3 0,-6 2-103,-5-2 0,-2 0 167,-6-3 0,0-1-61,-4 1 1,-1-1-4,-3 1 1,2-2 44,-6-3 0,6 2-161,-2-5 0,7 0-93,1-4 529,5 0 0,-8 0 0,5 0 0</inkml:trace>
  <inkml:trace contextRef="#ctx0" brushRef="#br0" timeOffset="229">17748 14367 8121,'0'-17'0,"0"1"0,6 8 747,6 0 1,8 4-218,7-3 1,4 3-7,0-4 1,2 6-247,1-2 1,4-1-309,0 1 0,5-1-158,-1 1 0,1 1-416,-1-4 0,-4 4 604,-7 0 0,2-4 0,-4 1 0</inkml:trace>
  <inkml:trace contextRef="#ctx0" brushRef="#br0" timeOffset="230">20957 14310 8058,'-10'-11'230,"3"0"-230,1 4 0,6 2 0,2 5 148,2 0 1,-3 5 513,3 3 0,1 7-196,-2 4 1,1 4 123,-4 4 0,0 2-245,0 5 1,0 2-114,0 2 0,0-2-173,0 6 0,0-5 52,0 1 0,0-6-299,0-2 0,0-4 127,0 0 1,0-7-54,0-3 0,2-4 108,1 0 0,0-1-130,5 1 1,-5-6 140,5-2 1,-4-3-6,3-1 0,1 0 12,3 0 1,-3 0 9,0 0 1,-1 0 16,5 0 1,3 0-35,0 0 0,7-4-97,1 0 0,1 1-82,6 3 0,-1-4-283,2 0 1,0 0-349,-4 4 1,-4-4 323,-4 1 1,-5-5-302,1 4 1,-2-5 16,-2 2 765,-4-4 0,-2 0 0,-5 0 0</inkml:trace>
  <inkml:trace contextRef="#ctx0" brushRef="#br0" timeOffset="231">20992 14733 8058,'0'-12'0,"1"2"138,3 3 1,-2 2-125,6 5 1,3-2 198,4-1 1,1 0-98,-5-5 0,4 5 174,1-5 1,4 4-355,-1-3 1,2 3-411,2-4 0,0 4 2,0-3 1,-5-1 471,-3-3 0,3-6 0,-1-1 0</inkml:trace>
  <inkml:trace contextRef="#ctx0" brushRef="#br0" timeOffset="232">20912 14390 8058,'6'-11'0,"4"-1"-80,-2 1 0,3 1-93,4 2 1,-1 2 112,5 2 1,0 2 147,4-6 1,1 4-229,3-3 0,2 3 49,5-4 1,1 2-443,-1-2 533,-5-2 0,4 4 0,-4-6 0</inkml:trace>
  <inkml:trace contextRef="#ctx0" brushRef="#br0" timeOffset="233">21437 14173 8073,'-4'-21'241,"0"2"130,1 2 1,4 10 532,3-1-577,-3 5 1,8 5-17,-5 9 1,-1 6-78,-3 5 0,2 8 194,1 4 0,-1 0-105,2 4 0,1 3-55,-2 1 0,1 3-223,-4 5 0,0-2-82,0 5 1,0-6-288,0-1 0,-4-3 255,1-9 1,-1-1-178,4-6 1,0-7 92,0 3 1,0-8 27,0 1 1,5-4 9,2 0 0,4-5-162,0 1 1,4-5 72,1 0 0,4-1-61,-1-2 1,2-2-381,2-1 0,0 0 216,0-5 0,-4 1-176,0-5 1,-5 1-138,1 0 742,-7-1 0,2-4 0,-4-2 0</inkml:trace>
  <inkml:trace contextRef="#ctx0" brushRef="#br0" timeOffset="234">21414 14208 8057,'5'-30'253,"7"5"-253,7 10 0,7 5-480,5 10 1,2 0 132,1 0 1,-5 0 291,-2 0 1,-8 0-134,-4 0 0,-6 0-83,-1 0 271,-6 0 0,3-5 0,-5-2 0</inkml:trace>
  <inkml:trace contextRef="#ctx0" brushRef="#br0" timeOffset="235">21700 14162 8117,'0'-12'243,"5"2"-112,2 3 0,10 2 263,6 5 1,0 0-262,3 0 0,-6 5-78,-1 2 1,-1 7-140,1 1 1,2 5 108,-6-5 0,-1 5-162,-7-1 1,4-1 125,-4 1 0,0-5-978,0 1 522,-4-2 1,3-3 466,-2-2 0,-3 2 0,4-4 0</inkml:trace>
  <inkml:trace contextRef="#ctx0" brushRef="#br0" timeOffset="236">22065 14230 8117,'-5'-11'37,"2"5"14,-4 2 664,4-3-451,-2 6 0,0-3 494,-2 8 0,0 8-222,0 7 1,3 2-319,-4 2 1,4 5-45,-3 2 1,-1 5-102,-3 3 0,3 2-350,1 6 1,-1 0 219,-4-1 0,2-4-166,3-3 1,-2-7 122,5-5 1,-4-2-241,5-1 1,-5-5 6,4-3 1,0-6 8,4-1 1,0-5-10,0 5-294,0 0 0,0-1 6,0 1 621,0-6 0,5 4 0,2-6 0</inkml:trace>
  <inkml:trace contextRef="#ctx0" brushRef="#br0" timeOffset="237">22225 14208 8087,'-11'-23'0,"0"5"193,4 3 562,2 2-529,10 2 1,1 3 0,6 0 0,0 5-33,3-5 1,-1 4 40,5-3 1,1 3-138,2-4 0,-3 4 166,0-3 1,-5 4-144,2-1 1,-4-1 27,0 1 1,-2-1-191,-2 2 303,-3 1-24,-5-3-138,0 5 33,0 5 0,-2 7-95,-1 7 1,1 4 87,-2 3 1,3 5-141,1 7 1,0-3-32,0 3 0,4 2-172,0-2 0,3 5 109,-3-1 0,0 2-61,-4 2 1,0-4-63,0 0 1,0-3 42,0-1 1,0-1 19,0-10 0,0-1 110,0-3 1,0-1 106,0-3 0,4-3-85,0-4 1,-1-1 6,-3 0 1,0-3 145,0 0 1,-5-6-91,-2 2 1,-7-3 5,-1-1 1,-7 0-23,-1 0 0,0 0-844,-3 0 0,-2-5 833,1-2 0,-5-4 0,3 0 0</inkml:trace>
  <inkml:trace contextRef="#ctx0" brushRef="#br0" timeOffset="238">22693 14447 8064,'0'-6'0,"7"1"122,4 5 1,4 0 62,4 0 1,-2 0 305,-6 0 1,1 0-141,-1 0 0,4 0-117,1 0 0,-1 0-209,-4 0 0,2 0 84,2 0 1,-2-1-742,2-3 1,-2 3-662,-2-3-644,1-3 1937,-1 6 0,0-9 0,1 4 0</inkml:trace>
  <inkml:trace contextRef="#ctx0" brushRef="#br0" timeOffset="239">22682 14687 8155,'11'0'0,"2"0"0,2 0 0,-1 0 167,5 0 1,0 0 294,4 0 1,4 0-360,-1 0 0,5-5-239,-5-2 1,1 0-602,-4 0 1,0 3 142,0-4 594,-1 1 0,1-5 0,0 1 0</inkml:trace>
  <inkml:trace contextRef="#ctx0" brushRef="#br0" timeOffset="240">23310 14299 8064,'1'-23'-15,"3"0"1,4 5-87,7 3 1,3 3 169,5 0 0,-2 1 477,-2-1 1,-1 5 78,-3-1 1,2 6-258,2-2 1,1 2-24,-5 2 1,4 7-158,-4 4 0,1 6-32,-5 6 1,-1 1-48,-2 2 0,1 1-101,-5 7 0,-6-6-189,-5 6 1,-3 2 113,-2 2 0,-3 1-161,0-1 0,-4-2 77,3 2 0,0-8-35,1-3 0,2-3 77,-2-1 1,6-4 54,1 0 0,4-5 83,-3 1 0,4-6 454,-1-1-252,3-1 0,2 4-128,3-4 1,3-2-99,4-5 0,2 0 65,2 0 1,-1 0-358,5 0 1,-4 0 118,4 0 0,-1 0-1919,1 0 1059,3-5 1028,-5 4 0,1-14 0,-1 2 0</inkml:trace>
  <inkml:trace contextRef="#ctx0" brushRef="#br0" timeOffset="241">23813 14813 8095,'-7'-12'1536,"2"6"-1148,5 1 1,-1 5-384,-3 0 119,3 5-385,-4 1-2103,0 1 2364,3 3 0,-3-9 0,5 4 0</inkml:trace>
  <inkml:trace contextRef="#ctx0" brushRef="#br0" timeOffset="242">24029 14276 8015,'6'-23'0,"-4"7"0,6 4 0,-4 5 275,3 3 0,-3 3 610,4-3 505,-6 3-949,3 1 1,-5 8-170,0 4 0,0 7-72,0 0 1,0 6 55,0 2 1,0 5-207,0-2 1,0 7-44,0 1 0,-1 1-142,-3-1 0,3-6-33,-3 2 0,3-7-183,1 0 1,0-8-95,0-4 42,0-2 336,0-7 1,1-1-47,3-5 0,-2-5 62,6-3 0,0-2 61,3-1 1,-2-1 148,2 1 0,-2-4-101,6 0 1,2-1 66,-2 5 0,4-1-166,-4 1 0,2 5 58,-2 2 0,-2-1-121,2 1 1,2 1 113,-2 7 0,0 3-59,-4 4 1,5 2-4,-1 2 1,-1-1-118,-7 5 0,2-1 151,-5 1 1,4 2 1,-4-2 1,-1 3 41,-3 1 0,-5 0-37,-2-1 0,-3-3-137,-2 1 0,-4-5 73,-3 4 1,-3-5-150,-1 1 1,-3-6-65,-1-2 1,-5-4-188,2 1 0,-2-3 68,2-1 0,2-1-407,5-3 814,0 3 0,0-15 0,0 4 0</inkml:trace>
  <inkml:trace contextRef="#ctx0" brushRef="#br0" timeOffset="243">24007 14345 8140,'10'-18'138,"4"3"70,12 7 0,9-1 70,7 5 0,1 1 468,-1 3 1,-3 0-475,-5 0 0,-3 0-36,-1 0 0,-5 1-885,2 3 1,-7 1 156,-1 2 492,-5 3 0,-2 2 0,-7 6 0</inkml:trace>
  <inkml:trace contextRef="#ctx0" brushRef="#br0" timeOffset="244">3563 16686 8273,'-1'-12'-1096,"-3"1"2275,3 5-73,-4-4-483,5 8 100,0-3-225,0 5 0,0 9-39,0 3 0,0 12-136,0 2 0,0 6-240,0 2 0,0 4 108,0 0 1,0 6-175,0-3 1,0 3 28,0-3 1,1 1-30,3-7 0,-1 1-5,4-5 0,-3-3-250,4-2 1,-5-3-2,5-4 1,-2-2-38,2-6 34,2 1 213,-4-1 1,2-5 178,0-2 0,-5-4-94,5-4 1,0 2-40,3-6 1,1 4-71,-1-3 1,2 4 0,2-1 0,-1-1-130,5 2 1,-1-1 110,1 4 1,2 0-194,-2 0 1,-1 0 57,1 0 1,-5 0-445,1 0 1,-2 0 21,-2 0 0,0-2-937,-4-1 745,3 1 820,-3-3 0,-1 0 0,-1-1 0</inkml:trace>
  <inkml:trace contextRef="#ctx0" brushRef="#br0" timeOffset="245">3518 17108 8197,'0'-14'132,"0"3"0,5 6 184,2-3 1,5 5-85,3-5 1,7 4-31,4-3 1,7 3 57,1-4 1,1 1 16,3-5 0,-3 4-246,0 1 0,-6 4 86,-3 0 0,-7-3-1295,-3 3 87,-4-1-394,0 4 1485,-6 0 0,-1 0 0,-5 0 0</inkml:trace>
  <inkml:trace contextRef="#ctx0" brushRef="#br0" timeOffset="246">3552 16732 8331,'-6'-18'0,"2"0"350,8 3 1,7 2-53,8-2 0,6 2-14,2 2 0,3-1-99,-3 1 1,5 0 176,-2-1 1,3 2-345,2 2 1,-5-1 112,0 6 0,-4-1-1034,1 4 1,-5 0 902,-3 0 0,3 5 0,-4 1 0</inkml:trace>
  <inkml:trace contextRef="#ctx0" brushRef="#br0" timeOffset="247">4203 16606 8070,'-6'-11'0,"2"-1"0,2 1-129,2-1 0,0 1 83,0-1 1,2 1 1519,2 0-417,-3-1-579,9 6 1,-5 2-180,3 8 0,1 8-43,-6 11 1,5 5-82,-4 7 0,3-4 58,-3 4 1,0 0-142,-4 7 1,0 2 122,0-2 1,0 5-190,0 6 0,-4-3-140,0 7 0,-1-11 234,1-1 1,3-3-69,-3 0 0,3 1-104,1-5 0,1-3-189,3-5 0,-1-5 113,4 2 1,1-4-131,3-4 0,1-4 94,-1-7 1,1-3-68,-1-5 0,1 0 305,-1 0 0,-3-5-108,-1-3 0,-3-2-186,4-1 123,-1-1 0,5 1-342,-1-1 0,-3 5 143,-1-1 0,1 4-808,3-3 685,1 4 1,-1-3-755,1 2 1173,-6 3 0,4-9 0,-4 3 0</inkml:trace>
  <inkml:trace contextRef="#ctx0" brushRef="#br0" timeOffset="248">4191 16652 8116,'-17'-33'99,"1"2"1,10 7-22,6 5 1,5 5 183,7-1 0,3-2-170,0 2 0,0 0-17,-3 3 1,0 2 256,4 3 1,0-2-135,3 5 1,7 0-298,-4 4 1,4 0-120,-3 0 1,-1 0-280,1 0 0,5 5 72,3 3 0,2 1 425,1-2 0,5 4 0,2-5 0</inkml:trace>
  <inkml:trace contextRef="#ctx0" brushRef="#br0" timeOffset="249">4820 16595 8115,'-12'0'-168,"1"0"0,4 1 428,4 3 1,1-2 410,2 6 0,0 1-213,0 6 0,5 4-4,3 8 1,3-3-220,5 2 1,-2 3 2,5 2 1,0 2-125,4 1 0,-2 4 93,-2 0 0,1 0-483,-4-3 1,3-5 56,-4 1 1,0-6-163,-3 2 1,-1-5-31,0-3 1,1-2-223,-1-6 1,-3 1-148,0-1 1,-5-4 34,5-4 745,0-1 0,8-2 0,2 0 0</inkml:trace>
  <inkml:trace contextRef="#ctx0" brushRef="#br0" timeOffset="250">5174 16697 8135,'-8'-17'0,"0"1"0,6 4 471,-2 0 0,3 1 237,1-1-82,0 6 1,-1 1-224,-3 5 0,1 1-194,-4 3 0,-1 7-78,-3 8 1,-2 4-141,-2 4 0,1 0-156,-5 7 1,-2-1 158,-5 9 1,2 0-359,-3 3 1,4 1 216,4 0 1,-3-6-477,3-2 1,-1-6 183,1-1 1,3-10-421,4 2-2,6-8 861,1 2 0,10-6 0,1 1 0</inkml:trace>
  <inkml:trace contextRef="#ctx0" brushRef="#br0" timeOffset="251">5413 16686 7920,'6'-17'-694,"-5"9"995,3-4 965,2 3-340,-5 3-315,4 1-118,-5 5 1,0 6-118,0 6 0,0 4-163,0 7 0,4 4-45,0-1 0,0 6-195,-4-2 1,4 3 153,-1 2 0,2-1-67,-1 0 1,-1-3-721,4-1 1,-4-6 310,1-1 0,-3-1-714,-1-7 1,1 0 70,3-4 992,-3-4 0,-1 3 0,-6-4 0</inkml:trace>
  <inkml:trace contextRef="#ctx0" brushRef="#br0" timeOffset="252">5345 16949 8198,'-17'-7'788,"5"-3"1,-3 8-182,7-6-345,3 5 0,6-2-88,3 5 0,4 0 72,7 0 1,3-1-279,4-3 1,2 2-163,3-6 1,2 0-227,6-3 1,0 3 62,3 1 1,-6-1-333,2-3 1,-7 3 688,-1 1 0,-1-1 0,-3-3 0</inkml:trace>
  <inkml:trace contextRef="#ctx0" brushRef="#br0" timeOffset="253">5790 16583 8198,'-6'-11'71,"-3"-1"165,5 1 1,-1 1 479,1 2 259,3 3-637,-4 5 1,5 5-49,0 3 0,5 6-271,3 1 1,1 4 121,-2-4 1,3 2-420,-2-2 1,2-4 249,2 1 1,-2-1-201,-3-3 1,4-3-110,-4-1 0,0-3-738,0-1 744,1 0 0,3 0-49,1 0 0,-1-4 105,0 0 1,-3-5-183,0 2 536,4-3 1,5-2 6,2 1 1,-4-1 20,-7 1 0,1 3 279,-6 1 652,6 4-707,-7-2 1,3 10 92,-5 3 0,-5 3-327,-3 4 0,-2 3 110,-2 5 1,1 4-229,0-1 0,3 6 106,0-1 1,2 2-196,-2 1 1,2 0-97,2 0 0,2 4-54,-6 0 1,4-3-186,-3-5 1,4-3-1062,-1 3 1506,-2-9 0,0 5 0,-6-8 0</inkml:trace>
  <inkml:trace contextRef="#ctx0" brushRef="#br0" timeOffset="254">6361 16572 8130,'-14'-32'321,"3"5"1,2 10 337,9 9-903,0 5-121,0-7 1,0 8 675,0-6-211,0 6 0,1-7 140,3 5 0,-1 0-77,4 4 0,1 0 121,3 0 1,1 0-34,-1 0 0,1 0-109,-1 0 1,2 0 68,2 0 0,-2 0-147,2 0 0,1 0 70,0 0 0,-1 0-133,-4 0 0,1 0-45,-1 0 1,1 0-7,-1 0 58,-5 0 0,3 1 104,-5 3 1,0 4 13,-4 7 1,0 7-61,0 4 1,4 7 22,-1 1 1,5-1-43,-4 2 1,1 3-88,-1-4 0,1 3 122,2-3 0,4 2-13,-4 2 1,2-2-123,-1 6 0,1-5-33,-6 1 1,5-2-226,-4-2 0,3-5 173,-3-2 0,4-3-85,-4-1 0,3-2 90,-3-2 1,0-1-29,-4-3 0,0-6 170,0 3 0,-10-3-142,-5 2 0,-16-3 240,-7-1 0,-6 1-35,-6 3 1,7-3 126,-3 0 0,6-6-409,2 2 1,0-3-279,7-1 1,8-1-680,4-3 1,6-2 1166,6-6 0,7-4 0,6-2 0</inkml:trace>
  <inkml:trace contextRef="#ctx0" brushRef="#br0" timeOffset="255">7298 16800 8155,'0'-11'0,"1"1"5,3 2 0,4 2 134,7 2 0,-2 1-207,2-4 1,3 4 91,1-1 1,3 2-81,5-2 1,1 3 67,2-3 1,2 3-313,-5 1 0,-2 0 4,-6 0 1,-2 0-161,-6 0 456,1 0 0,-1 0 0,0 0 0</inkml:trace>
  <inkml:trace contextRef="#ctx0" brushRef="#br0" timeOffset="256">7332 16914 8190,'7'0'0,"3"-1"316,-3-3 0,7 2-95,1-6 1,6 6-222,-2-2 0,7-3 95,5 0 0,2-3-95,1-2 1,0 1-158,1-1 1,3 2-856,0 3 928,-5-4 0,5 0 0,-3-7 0</inkml:trace>
  <inkml:trace contextRef="#ctx0" brushRef="#br0" timeOffset="257">8292 16389 8267,'-12'-11'411,"1"-1"-229,4 6 428,2 1 275,10 5-532,-3 0 1,7 1 72,-6 3 0,1 6-168,-4 5 0,4 9-209,0-1 1,0 5 42,-4 2 1,-2-4-248,-2 4 0,-2-1 2,-5-2 0,3 0 101,0-4 0,5-1-312,-5 1 1,6-5 150,-2-3 0,-1-2-307,1-2 372,0-4 0,5-2 92,3-5 21,2 0 1,6 0 141,-1 0 0,2 0-100,2 0 0,-2 0 133,2 0 0,3 0 41,1 0 1,2 0-81,2 0 0,-4 0 90,0 0 1,-1 5-121,1 3 0,2 3-38,-6 4 1,-5-1-103,-6 5 0,-3-4-234,-1 4 1,-5 0-108,-3 4 1,-7-4 148,-4 0 0,-3-1 29,0 1 1,-1-2 74,0-6 1,0 1-336,0-1 0,0-1-37,1-2 1,-3-3 528,-1-5 0,2 0 0,-4 0 0</inkml:trace>
  <inkml:trace contextRef="#ctx0" brushRef="#br0" timeOffset="258">8177 16309 8225,'8'-22'-757,"0"3"0,4 4 910,7 8 0,7-2 981,0 5 1,2-4-657,-1 4 0,2 1-228,5 3 0,6 0-508,2 0 0,1 0 255,-1 0 0,-3 0-1608,-5 0 1611,-5 0 0,4 5 0,-3 1 0</inkml:trace>
  <inkml:trace contextRef="#ctx0" brushRef="#br0" timeOffset="259">17006 16309 8150,'-8'-5'108,"0"5"1,5 5 289,-5 6 1,4 3-53,-3 5 0,3 2-23,-4 9 1,4 2-119,-3 6 1,4-1-103,-1 5 0,3-6 31,1 3 1,4-1-132,0-4 0,3 1-21,-3-8 0,0 0 43,-4-4 0,4-1-136,0 1 0,-1-4 106,-3 0 1,2-5-125,1 1 0,-1-6-158,2-1 67,-3-6 0,4 4 163,3-6 1,-2-6 55,1-1 0,5-3 92,3-2 1,4 1-80,-4-1 0,4 5-9,-3-1 1,4 4-3,-1-3 1,-1 4-226,1-1 0,0 3-21,4 1 0,1 0-85,2 0 1,-1 0 40,1 0 289,-2 0 0,-1-5 0,0-1 0</inkml:trace>
  <inkml:trace contextRef="#ctx0" brushRef="#br0" timeOffset="260">16812 16732 8218,'6'-12'0,"9"6"0,0 2 0,7 3 270,5 1 1,-2-2-130,5-1 0,-3 1 214,3-1 1,-3 0-141,4-1 1,-6 3-658,2-3 0,-3 2-24,-1-2 1,-4 1-921,0-4 864,-5 4 522,-3-7 0,-6 4 0,-5-6 0</inkml:trace>
  <inkml:trace contextRef="#ctx0" brushRef="#br0" timeOffset="261">16891 16332 8320,'13'-19'27,"2"0"1,4 9-115,8-2 0,2 5 41,6-1 0,-2-1 189,-3 5 0,3-3-65,-3 3 1,7-1-125,1 1 1,4 3-976,-4-3 1021,-5 3 0,0-4 0,-4-2 0</inkml:trace>
  <inkml:trace contextRef="#ctx0" brushRef="#br0" timeOffset="262">17622 16161 8157,'0'-12'1127,"0"6"-694,0 1 0,5 14 19,3 2 0,-2 8-186,2 0 1,-4 9-1,3 6 1,-4 2-96,1 6 1,-3 1-182,-1 6 0,0 0-105,0 4 0,0-5 54,0 2 0,0-4-169,0 0 0,0 0 113,0 0 0,0-5 23,0 1 0,0-6 61,0-2 1,1-1-90,3-6 0,2-2 99,6-6 0,-1-1 2,1-3 0,3-6 18,0 2 1,6-7-2,-2 0 0,-2 1-39,2-1 1,0 0-57,4-4 1,0 0-358,0 0 1,-4 0 101,0 0 1,-5-4-36,1 0 0,-3-1 389,-5 1 0,3-2 0,-3-6 0</inkml:trace>
  <inkml:trace contextRef="#ctx0" brushRef="#br0" timeOffset="263">17485 16240 8117,'-3'-33'0,"-1"3"0,2 7 109,10 8 1,3 6 178,9 1 1,1 1-593,-2-5 0,-1 6 194,1 2 0,-1-1-146,1 1 1,2 1 23,-2 3 1,3 0 231,1 0 0,5 5 0,1 1 0</inkml:trace>
  <inkml:trace contextRef="#ctx0" brushRef="#br0" timeOffset="264">18079 16263 8651,'12'12'623,"-1"4"-177,0 3 0,1-1-214,-1 1 0,5 4-49,-1 4 1,5 4-57,-1 0 0,1 2-98,-1 1 1,3-1-239,-3-3 0,-1-2 123,1-5 0,-5 0-301,1 0 0,-2-5 181,-2-3 1,-1-2-623,-2-2 1,-2-1 827,-2-2 0,-3-3 0,4-5 0</inkml:trace>
  <inkml:trace contextRef="#ctx0" brushRef="#br0" timeOffset="265">18513 16298 8182,'-4'-18'473,"1"3"736,-1 7-954,4 3 1,0 6-165,0 3 0,-3 7-34,-4 8 0,-6 4-163,-10 4 0,-5 3 29,-2 8 1,-3 3-109,-2 5 1,0-3 76,-3 3 0,6-8-57,-2 4 0,9-6-165,2-1 0,1-5-103,7 0 1,0-4-286,3 1 1,6-8 717,2-4 0,-2-3 0,-1 0 0</inkml:trace>
  <inkml:trace contextRef="#ctx0" brushRef="#br0" timeOffset="266">18753 16263 8259,'0'-17'506,"0"5"-649,5 7 1,0 10 94,3 3 1,-3 7 253,-5 4 1,0 3-8,0 0 0,0 6-94,0 3 1,0-1-88,0 5 0,0-8-2,0 8 0,4-9-115,0 1 1,-1-3-258,-3-1 0,4-4-479,0 0 0,0-9 835,-4 2 0,0-4 0,0 4 0</inkml:trace>
  <inkml:trace contextRef="#ctx0" brushRef="#br0" timeOffset="267">18605 16526 8189,'-7'-11'1481,"2"4"-1016,5 2-439,0 5 1,7 0-85,4 0 0,5 0 152,7 0 1,9-5-368,2-3 0,7 2 90,-3-1 1,-1-1-75,-7-4 1,1 1 198,-9 0 1,3-2-189,-10-2 1,0 2 50,-4-2 0,-3 1-79,0-1 0,-6 2 214,2-2 0,-1-2-49,0 2 0,-1 0 249,1 3 0,-1-3 92,-2 0 0,-4 0 108,0 3 1,-1 5 65,1-1 56,3 5-257,-4-2-123,5 10 0,4 3-42,0 7 1,4-2 86,0 2 1,6-2-223,1-2 0,2-1 3,-2-2 1,-1 2-87,5-2 1,-4-3 95,4-1 1,0-2 50,4 2 1,-1-3-10,-3 3 0,2-3 11,-2-1 1,-1-3-35,1-1 1,-5-4 28,1 4 0,0-5 157,-3 2 1,2 1-61,-7-2 1,0 2 361,0-2-229,-4-2 342,2 9-404,-5-5 0,-1 12 9,-3 1 1,-4 8 141,-7 4 0,1 6-88,-5 5 1,4 0-186,-4 9 1,5 0-40,-1-1 0,-2 4-198,2-4 0,-2 0-17,2-4 1,3 0-306,-4 1 0,7-6 144,2-2 0,3-3-367,-4-1 770,6-6 0,-8 0 0,3-6 0</inkml:trace>
  <inkml:trace contextRef="#ctx0" brushRef="#br0" timeOffset="268">19427 16206 8079,'5'-18'97,"11"7"-49,11 7 1,2-1-132,6 1 0,-2-1 59,8 1 0,3 2 491,5-6 1,-6 4-170,3-3 1,-13 1 47,-3-2 1,-6-2-51,-5 2 1,-3 2 83,-9-2 1,0 4 49,-4-3-247,-1 4 1,2-6 133,-8 6-484,2-1-416,-3-1 369,5 3 0,0 6 254,0 8 0,0 3 67,0 0 1,0 0 8,0 8 1,0-1 260,0 8 1,0 1-50,0 3 0,0 1-109,0 3 0,4 7-82,0 4 0,5 5-144,-1-5 1,5 1-58,3-5 0,-1-4 23,-4-3 0,-3-2 7,0-2 1,-2-5 8,2-2 0,0-4-108,-4-4 1,0 1 15,-4-5 0,-1 0 94,-3-3 1,-2-2-42,-6-3 0,0 4 238,-4-4 0,-3 0-403,-7 0 0,-4 0 52,-4 0 0,-9 2-54,-3-5 0,-2 1-156,2-1 0,6-3-345,2 3 1,11-3-293,4-1 0,8-1 77,0-3 947,7 3 0,-2-9 0,4 3 0</inkml:trace>
  <inkml:trace contextRef="#ctx0" brushRef="#br0" timeOffset="269">20272 16412 8254,'0'-12'828,"0"6"1,5-3-642,3 5 0,6 1 96,1 3 1,4 0-170,-4 0 1,9 0 109,-1 0 1,3 0-427,-4 0 1,-3-4-122,0 0 1,-5-1-105,2 1 0,-4 3 14,0-3 0,-2 1-1048,-3 0 1461,4 1 0,-10-3 0,4 5 0</inkml:trace>
  <inkml:trace contextRef="#ctx0" brushRef="#br0" timeOffset="270">20204 16606 8052,'5'6'-72,"-2"3"147,9-5 0,-2 0 165,9-4 0,1 4-253,7-1 1,2 1 76,5-4 0,2-4-161,2 1 0,-4-2 88,1 1 1,-1 1 8,-4-4 0,-2-1 0,0-3 0</inkml:trace>
  <inkml:trace contextRef="#ctx0" brushRef="#br0" timeOffset="271">21003 16149 8127,'-4'-28'0,"0"5"441,1 11 51,8 7 0,0 6-84,2 3 0,-2 2 214,-5 5 1,0 2-183,0 2 0,0 3-168,0 5 0,0 4-203,0-1 0,0 1 89,0-4 0,0 3-113,0 1 0,0 0 29,0-4 1,-3-1-271,-1 1 0,-4-1 63,4-3 0,-1-3-158,1-4 0,2-2 200,-6-3 37,6-1 178,-3-6-174,5 0-188,0-6 179,0 5 37,5-9 1,1 5-6,6-3 0,3 3-44,0 5 1,0-3 96,-3-1 1,3 0-77,0 4 1,5 1 242,-1 3 1,2 2-65,-2 6 1,2 3-246,-2 0 0,2 2 47,-2-2 0,-3-1-91,-4 5 1,-2-4 63,-3 4 1,-2-1-202,-5 1 0,-1 1-145,-3-5 1,-7 1 137,-8-5 1,-8 1 93,-3-1 1,-3 0-2,-1 1 0,1-5 166,2 1 0,-6-5-163,3 0 1,-4-1-6,0-2 1,2 0-96,-2 0 0,7-2 308,0-1 0,6-4 0,-3-4 0</inkml:trace>
  <inkml:trace contextRef="#ctx0" brushRef="#br0" timeOffset="272">20775 16126 8192,'22'-29'367,"3"6"182,1 8 1,8 6-407,8 2 0,3 3 38,0-4 0,2 6-284,3-2 1,-3-1 333,2 1 1,-3-1-282,-4 1 1,-4 3-140,-8-3 1,-3 3-288,-8 1 1,-4 1 475,-7 3 0,-3 2 0,-5 5 0</inkml:trace>
  <inkml:trace contextRef="#ctx0" brushRef="#br0" timeOffset="273">21563 16663 8149,'5'6'1828,"-4"5"-1295,4-5 0,-5 5 88,0 1-621,-5-6 0,-1 4 0,-6-3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8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4169 5710 8135,'-5'-6'0,"-2"-3"-415,-4 5 0,4-1 461,4 2 382,-4 1 1,5-7 254,-6 6-268,6-6-43,-3 2 122,5 1-26,0-4-235,5 9 1,1-5-8,5 6 0,-2 7 16,3 4 1,-3 2-139,6 6-80,3 5 0,-5 5-27,7 6 0,-1 3 75,3 0 0,3 5-151,1-1 0,-2-3-81,3-1 0,2-2 33,2-2 1,2-5 40,1-2 1,0-3-63,0-1 1,-4-2 58,-4-2 0,-2-2-56,-1-6 0,-5 1-178,-3-1 204,-2 0-669,-2 1 213,-4-1 94,-2-4 0,-7-2-113,-1-5 594,-4 0 0,-9-5 0,-2-2 0</inkml:trace>
  <inkml:trace contextRef="#ctx0" brushRef="#br0" timeOffset="1">4614 5665 8319,'0'-29'378,"0"2"830,0 8-901,0 7 80,0 7 24,0 5 1,-1 5-92,-3 3 1,-2 6 167,-6 1 1,-1 6-138,-2-2 0,-1 9-1,-3 6 1,-3 6-93,3 10 1,-2 7-392,9-25 1,1 1-1,-1-2 1,0 0 122,-1 0 1,-1-1-1,-14 24-237,-2 0 1,-2-11-173,5-1 0,-2-7 225,6-4 1,-1-1-766,9-7 1,0 1-139,3-9 1097,6 1 0,6-5 0,6 0 0</inkml:trace>
  <inkml:trace contextRef="#ctx0" brushRef="#br0" timeOffset="2">8257 5493 8110,'-1'-10'-326,"-3"3"217,-2-3 231,0 8 25,0 2 1,6 7 231,0 4 1,0 0 82,0 1 1,7 3-157,4 0 1,1 4-110,3-3 0,3 3 8,1-4 1,2 4-235,2-4 0,4 0 88,-1-3 1,1 2-22,-4-3 0,-2 3-107,-2-6 1,2-2-214,-6 2 0,0-2-454,-3 2 0,-1-3-28,0-5 764,1 5 0,-1-4 0,1 4 0</inkml:trace>
  <inkml:trace contextRef="#ctx0" brushRef="#br0" timeOffset="3">8874 5436 8278,'-5'-11'56,"-1"3"-56,-6 1 538,6 4 1,-4 3-96,2 8 1,-2 7-203,-2 4 0,-3 3-12,0 0 0,-5 1-419,1 0 1,1 1-44,-1 3 0,4-3-41,-4 3 0,8-5-495,0-2 1,3 0 391,1-5 1,2 2-890,5-2 1266,-5-3 0,-2 5 0,-4-6 0</inkml:trace>
  <inkml:trace contextRef="#ctx0" brushRef="#br0" timeOffset="4">8611 5790 8252,'0'-6'511,"0"0"24,0 2-124,0 3 0,-1-4 259,-3 5-195,3 0 0,-4 5-68,5 2 1,0 8-156,0 4 0,0 4-12,0 4 1,0 1 26,0 2 1,4 6-305,0-6 1,4 5 106,0-9 0,-2 1-275,2-4 0,-4-4-208,3 0 126,1-5 0,2 2-567,-2-4 0,1-5-21,-6 1-407,6-6 1282,-7 4 0,8-6 0,-4 0 0</inkml:trace>
  <inkml:trace contextRef="#ctx0" brushRef="#br0" timeOffset="5">14322 4785 8110,'-5'-6'143,"-2"-4"245,1 9 1,1-6-77,5 3 1,5 3 137,3-3 1,3 2-64,4-2 1,3 3-30,5-3 0,5 3-113,2 1 1,3-4-115,1 0 0,-1 0-3,-2 4 1,1 0-219,-6 0 0,6 0 58,-1 0 0,1 0 56,3 0 0,0 0-405,3 0 1,-2 0 171,2 0 0,-4 0-579,-3 0 0,-3 0 341,-6 0 0,-4 0-1227,-3 0 1674,-2 0 0,-1 0 0,-1 0 0</inkml:trace>
  <inkml:trace contextRef="#ctx0" brushRef="#br0" timeOffset="6">14516 5048 8057,'-6'0'635,"0"0"1,15 0-197,3 0 0,3 0 246,0 0 1,4 0-224,8 0 0,-2-1-40,6-3 0,0-1-306,8-3 1,1-2 5,6 2 1,0 2-140,-1-1 1,-4 4 127,-3-1 1,-8-1-1079,-3 1 1,-8 0 966,-4 4 0,-2 6 0,-2 0 0</inkml:trace>
  <inkml:trace contextRef="#ctx0" brushRef="#br0" timeOffset="7">16081 4580 8090,'-12'-18'0,"2"-2"-387,2 4 266,-2 1 1229,4 4-372,0-1 290,0 6-570,6 1 1,2 6-183,2 3 1,-2 7-30,6 9 0,-6 6 29,2 5 1,1 7-225,-1 4 0,0 2 74,-4 2 1,0-1-150,0 1 1,0 5 153,0 2 0,0 3-550,0 1 0,0-5 312,0-2 1,0-7-224,0-1 1,1-9 92,3 1 1,-2-8 86,6 1 1,-5-7 473,0-1-150,4-5 246,-6 3-329,4-6 815,-5-4-694,5-2 1,-4-7-102,3-1 1,1-4-55,-1-4 1,5-1-108,-1 1 1,3 0-83,4-1 1,3 5 106,5-1 0,1 4-89,3-3 1,2 4 99,5-1 0,2-1-209,2 1 1,-7 1 42,4 3 0,-10 0-332,-2 0 1,-2 0-94,-5 0 1,-1 0-284,-4 0 0,-3 0-577,-1 0 1467,-4 0 0,2 0 0,-5 0 0</inkml:trace>
  <inkml:trace contextRef="#ctx0" brushRef="#br0" timeOffset="8">16081 5117 8120,'0'-18'123,"0"3"1,1 2 180,3 1 0,2 5-95,5-1 1,2 6-141,2-2 0,-1-1 247,5 1 0,5 0-76,7 4 1,2-4-232,1 1 1,-1-1-35,-2 4 0,0-2-223,-4-1 0,0 1-59,-5-1 0,-4 1-1092,-3 2 1399,-2-5 0,-7-1 0,0-6 0</inkml:trace>
  <inkml:trace contextRef="#ctx0" brushRef="#br0" timeOffset="9">15989 4580 8198,'12'-28'78,"0"1"124,4 1 1,1 4 392,6 11 1,0 0-737,0 4 0,0-3 38,0 2 1,1 3 45,2 1 0,7-1 76,5 1 0,0 0-536,-3 4 0,-2 2 75,-3 2 442,-2 2 0,-5 5 0,0 1 0</inkml:trace>
  <inkml:trace contextRef="#ctx0" brushRef="#br0" timeOffset="10">16663 4466 8284,'0'-12'105,"0"1"0,1 4 130,3 4 0,-1 6 342,4 5 1,-3 5-256,4 6 1,-6 2 87,2 14 0,-1-1-163,0 11 1,-1 0-85,1 8 0,-1 6-327,-2 5 1,-1-28-1,0-1 107,0 2 1,-1-1 0,1-2-1,0 0-46,-1-1 0,1-1 0,-1 23-229,2-2 0,0-6 262,0-5 1,4-3-151,0-5 1,1-1 113,-1-2 1,-3-5 22,3-7 1,1 2 372,-1-6 218,0 0 0,-3-5-140,3-2 265,-3-3-98,4-5-356,-5 0-128,5-5 0,1 2-178,6-4 1,3 0 137,0 0 0,6-2-157,-2 5 0,3-4 105,5 5 1,-7-5-608,3 4 0,-4-3-38,0 3 0,2-5-933,-6 1 1619,0 3 0,-3-10 0,-1 2 0</inkml:trace>
  <inkml:trace contextRef="#ctx0" brushRef="#br0" timeOffset="11">16583 4568 8101,'0'-38'68,"0"0"0,3 9 14,4 6 0,6 8-128,10 0 1,0 2-154,-1 2 0,6 0 458,3 4 0,2-2-171,1 5 0,0 0-16,1 4 1,-2 2-381,-3 1 1,-6 5 307,-5 7 0,-5 3 0,3 5 0</inkml:trace>
  <inkml:trace contextRef="#ctx0" brushRef="#br0" timeOffset="12">17166 4683 8136,'2'-7'538,"6"3"0,1 8 127,10 4 0,0 6-183,4 1 1,-4 7-111,0 0 0,-2 4-11,2 8 1,5 3-122,-4 9 0,4 3-374,-5 1 0,-2-5 195,2-3 1,-5-5-341,2 1 0,-4-6 232,0-2 1,-1-8-162,1 1 1,-5-8-176,1 0 1,-2-2-334,2-2 0,1-3 224,-6-1 1,3-4-705,-3 1 1250,-1-3 0,3-1 0,-5 0 0</inkml:trace>
  <inkml:trace contextRef="#ctx0" brushRef="#br0" timeOffset="13">17634 4671 8025,'-5'-23'180,"-3"0"0,3 9 634,1 3-71,3 7-125,-4-1 1,-1 15-130,-6 6 1,1 6-197,-1 9 0,-5 4-270,-6 11 1,-5 10-153,11-26 0,0 1 0,-1 0 0,0 1-58,-1 3 1,0-1 0,1-2 0,0-1 7,-1 2 0,0-1 0,2-3 0,0-2-371,-13 15 0,5-3-111,6-5 0,7-5 262,0-2 0,2-8-738,6-4 1137,1-2 0,8-7 0,1-1 0</inkml:trace>
  <inkml:trace contextRef="#ctx0" brushRef="#br0" timeOffset="14">17874 4523 8081,'-5'-28'0,"3"5"301,-1 0 1,10 7-274,5 8 1,5-1 284,-1 5-247,4-5 0,-7 7 99,2-6 1,1 6 275,-1-2 0,1-1-36,-5 1-90,6 0-307,-5 4 54,5 5 1,-7 2 143,-2 4 0,-3 2-105,-5 2 0,3 3 35,1 5 0,0 4-62,-4 4 1,0 7 0,0 4 0,0 2-55,0 2 0,-1 0-125,-3-1 1,3 10-309,-3 2 1,3 1 317,1-4 1,1-4-142,3-4 93,2-5 0,2-2 49,-1-5 1,1-4-12,3-4 0,1-3 54,-1-4 0,1 1 5,-1-4 1,-3 0 267,-1-1-133,-4-2 1,2 3 82,-5-4 1,-5-1 293,-3 1 1,-7-1-216,-4 1 1,-4-1-108,-4 0 0,-2-3-280,-5 0 0,-2-2 151,-2 2 0,0-3-373,0-5 0,7 0 358,11 0 0,4-5 0,5-2 0</inkml:trace>
  <inkml:trace contextRef="#ctx0" brushRef="#br0" timeOffset="15">18879 4740 7991,'-17'0'0,"5"-4"-8,-4 0 0,4-4 335,0 5-246,6-1 654,1 4 1,5 1-236,0 3 0,0 7 36,0 8 1,5 4-171,2 4 1,0 2-273,0 5 1,1 6-6,3 2 1,-3-2-164,0 2 0,-2-9-329,2 1 1,-2-7 303,-2 0 0,-3-5-262,3-3 1,-3 2-82,-1-6-1825,0 0 2267,0-3 0,0-1 0,0 0 0</inkml:trace>
  <inkml:trace contextRef="#ctx0" brushRef="#br0" timeOffset="16">18639 5059 8168,'6'-11'1468,"4"1"-941,-2 2 0,8-1-493,7 6 0,3-1 67,8 4 0,-1-4 167,9 0 0,0-3-25,3 3 1,-3-5-222,0 1 0,-4-2-310,4-1 1,1 1-552,7 2 0,-7-1 839,3 5 0,-8-5 0,1 3 0</inkml:trace>
  <inkml:trace contextRef="#ctx0" brushRef="#br0" timeOffset="17">19907 4568 8133,'-7'-22'0,"1"4"333,2 3 172,3 7 1,-3-1 197,8 5 68,-3 0-449,4 4 0,-4 0-52,3 0 0,-3 12-17,3 7 0,1 5-13,-1 10 0,4 3 6,-4 9 1,3 1-63,-3 2 0,0-1-382,-4 6 1,4 3-21,-1 4 0,1-5 145,-4-7 1,0-3-121,0-4 0,0-4 112,0-8 0,0-2 25,0-5 0,-1-4 8,-3 0 228,3-5-186,-4 2 0,5-8 314,0 0 1,0-5-177,0 5 188,0-5 174,0 2-286,0-5 1,1-4-54,3 0 1,2-5-129,6 2 1,4 0-153,3 0 0,-1 0 47,1 0 1,4-4-185,3 4 0,6 2-39,-1 1 37,-3-2 123,5 4 0,-4-3-453,5 5 394,-5 0 1,2 0-1109,-8 0 835,2 0 0,-12 0-285,2 0 758,-2 0 0,-2-5 0,0-1 0</inkml:trace>
  <inkml:trace contextRef="#ctx0" brushRef="#br0" timeOffset="18">19895 5128 8028,'5'-23'0,"7"5"363,7 3 0,6 8-316,2 3 0,4-1 25,0 1 0,-2-4-153,2 4 1,-1-3 293,4 3 1,-1-4 63,-2 5-698,2-1 237,-14 4 1,6-2-1626,-10-1 1809,1 1 0,-5-8 0,0 4 0</inkml:trace>
  <inkml:trace contextRef="#ctx0" brushRef="#br0" timeOffset="19">19884 4614 8047,'11'-29'0,"9"1"54,3 5 0,8 4 13,-1 0 0,3 5 211,1-1 1,1 3-132,-1 5 1,4-3-254,0 2 0,-4 3 76,-3 1 0,-2 3-510,1 1 244,-2 0 296,-10 0 0,4 10 0,-4 3 0</inkml:trace>
  <inkml:trace contextRef="#ctx0" brushRef="#br0" timeOffset="20">20649 4363 8112,'-6'-18'0,"6"3"1008,7 7 1,5 8-560,3 8 0,3 7-545,4 4 0,-4 9 548,-3 6 1,-2 14-67,-1 10 1,-5 2-487,1 1 0,-7-29 0,0 1 211,1 3 0,0 0 0,-1 0 0,-2-1-225,0 3 0,-2 1 0,1-2 0,-2-1 68,-1 1 0,-1-1 1,-7 27-53,-2-10 0,2-4 65,-2 0 0,2-8-159,2-7 0,-1-5 306,1-6 0,4-2-15,4-1-42,1-4 0,2-5 255,0 1 0,4-5-146,0 1 0,9-5 330,-2 0 0,4-1-347,1-2 0,-3 0-16,7 0 0,-5-2-214,4-1 1,-1 0-91,1-5 1,1 5-264,-5-5 1,5 4-66,-1-3 0,-1 3-315,1-4 1,-5 2 98,1-2 0,-3-2 715,-5 2 0,4-7 0,-5-3 0</inkml:trace>
  <inkml:trace contextRef="#ctx0" brushRef="#br0" timeOffset="21">20592 4397 8038,'-7'-41'0,"4"8"-12,6 11 1,13 4-174,7 6 1,3 5 579,1-1-357,-3 6 1,8-3 243,-6 5 1,2 0-210,-1 0 1,-2 5 98,6 2 1,-2 1-104,1 3-316,-2-2 0,-6 8-699,-3-6 946,-3 1 0,1 4 0,1 2 0</inkml:trace>
  <inkml:trace contextRef="#ctx0" brushRef="#br0" timeOffset="22">21117 4534 8109,'1'-25'0,"3"2"299,3 3 0,5 9 507,4 4 1,0 2-81,3 5-548,-2 0 0,-6 5 21,0 2 0,2 4-127,2 0-69,-2 5 1,5 4-211,-3 6 1,-1-4 160,5 4 1,-4-4-179,4 5 1,-1-3-38,1-1 1,-2-4-425,-6 0 1,4-5 92,0 1 0,-3-4 592,-5-3 0,1 2 0,3-4 0</inkml:trace>
  <inkml:trace contextRef="#ctx0" brushRef="#br0" timeOffset="23">21722 4568 8049,'-17'-16'191,"0"8"-6,6 1 1,-1 4 356,1 3 1,-2 1-329,-2 3 0,-1 3-184,-3 4 1,-3 4-284,3 0 162,2 6 1,-3 0 124,5 6-842,-5 5 404,2-8 54,0 9 0,-2-4-250,5 5 1,1-1 278,6-2 0,-1-3 321,5-6 0,0 1 0,4 0 0</inkml:trace>
  <inkml:trace contextRef="#ctx0" brushRef="#br0" timeOffset="24">21426 5014 8049,'6'-5'148,"-2"-3"-73,-3 3 0,-1-1 520,0 2-10,0 3 0,0-3-198,0 8 0,0 3-13,0 8 0,0 3-85,0 5-115,0 0 0,0 1-184,0 3 63,0-3 60,0 9 0,0-8-437,0 6 1,0-5 181,0 5-220,0-6 1,0 2-363,0-8 0,0 1-537,0-5 1261,0 0 0,5-3 0,1-1 0</inkml:trace>
  <inkml:trace contextRef="#ctx0" brushRef="#br0" timeOffset="25">21882 4454 8130,'7'-37'740,"4"3"-509,6 2 1,9 16 70,1 4 0,0 1 70,-5 3-256,1-2 1,1 0 144,3 2 0,2-2-78,5 3 0,3 0 25,-2 0 1,0 4-292,-8-1 35,-1 3 1,-4 1 185,-3 0 0,1 0 45,-4 0-93,-6 0 1,-1 5 38,-6 3 1,2-2-27,-1 2 0,-2 4-17,1 8 0,-1 6-55,-2 5 1,-4 8 1,0 7 1,-4 4-26,5 8-132,-1-1 1,4 0 257,0 0-1626,0 0 1357,0 0 122,0 5 0,5-3-118,2 1 0,0-6-77,0-5 0,0-2-26,0-1 0,3-5 121,-2-3 0,2-7 61,2 0 1,-1-2 246,1 1-248,-1 3 1,0-8 289,1 1 1,-6-3 245,-2-4 553,2 3 1,-4-10-473,1 4 1,-6-1-14,-5-4 1,-2 3-47,-2-6 0,-4-3 147,-3-1 1,-4-3 205,-4-1 1,-8 0-941,-11 0 1,-10 0 121,-8 0 0,30-2 0,0-1-2712,0-1 0,0 0 2672,0-1 0,-1 0 0,1 0 0,0 0 0,-1 0 0,1 0 0,0-1 0,0 0 0,-1-1 0,1 0 0</inkml:trace>
  <inkml:trace contextRef="#ctx0" brushRef="#br0" timeOffset="26">14642 7035 7266,'-7'0'367,"1"0"-111,2 0-4,3 0 0,-6 0 162,4 0 18,1 0 25,-3 0 165,5 0 0,5 0-447,3 0 0,2 0 15,2 0 0,0 0-155,3 0 0,7 0 0,5 0 0,8 0-77,-1 0 1,7-4 59,-3 1 0,5-6-107,-1 1 0,-4 2 0,-3-2 0,-4 6 90,-8-2 0,1-1-378,-9 1 1,-3 0-91,-5 4-395,-4 0 0,1 5 862,-8 3 0,-2 2 0,-6 1 0</inkml:trace>
  <inkml:trace contextRef="#ctx0" brushRef="#br0" timeOffset="27">14664 7298 8116,'7'-6'1322,"4"2"0,6 1-848,5-1 0,10 2-40,2-6 1,10 4 172,1-3 1,6 1-456,6-2 0,-5-1 70,-2 5 0,-3-3-589,-2 3 1,1 0 331,0 4 1,-7 0-2525,-5 0 2559,-5 5 0,-11 1 0,-1 6 0</inkml:trace>
  <inkml:trace contextRef="#ctx0" brushRef="#br0" timeOffset="28">1439 9308 8011,'-16'-11'-6,"4"-1"-140,1 1-181,-1 4 46,11 2 193,-4 5 1,10 0-29,3 0 0,2 0 273,1 0-10,6 0-89,0-5 1,2 4-68,1-3 1,0-1 190,6 1 1,-1-1 9,1 1 0,2 3-52,-1-3 1,5 3 94,-2 1 1,3 0-157,1 0 1,0 1-33,1 3 1,4-3 20,3 3 1,10 1-362,9-1 0,-25-2 0,2 0 164,5-2 1,1 0 76,-1 0 1,-1 0 0,3 0 0,0 0-183,-1 0 1,0 0 148,5 0 0,2 0 0,0-2 1,1-1-308,3-1 1,0 0 0,0 1-1,1 0 432,-1-1 0,0 0 0,2 1 0,1-1 0,5-2 0,0 0 0,0 0 0,0 1 88,-19 1 0,1 0 1,-1 0-1,19-1 0,1-1-12,-20 2 1,1 0 0,-1 1-950,0-1-1,-1 0 1,1 0 847,-1 2 0,1 0 0,0 0 0,0-1 0,1 0 0,0 0 87,0 1 1,1 1 0,0 0-67,5-2 1,2 0 0,-2 0 0,-7 1-1,0 1 1,0-1 72,6 0 0,1-1 1,0 1-49,3-2 1,1 0 0,-1 1-1,-5 2 1,0 1 0,1-1-33,4-1 0,1-1 0,0 0 0,2 2 0,2 0 0,-1-1-283,-1 0 0,0-1 0,0 1 1,1 0-1,-1 1 0,2 0 272,2-1 1,0-1 0,0 0 0,-3 2 0,-1 0 0,1 0-27,4-2 1,0 1 0,1-1-1,-15 1 1,1 1 0,0-1 0,-1 1 34,15-2 1,0 1 0,1-1-1,-11 1 1,1-1 0,0 0-1,-1 1-6,-4 0 1,1 0 0,-1 0-1,1 0 1,1 0 0,1 0 0,-1-1-1,1 1-213,1 0 1,0 1 0,-1-1 0,0 0 205,11-2 1,-1 1-1,2 0 1,-9 1-1,1 1 1,1 0-1,-2-1 40,-5 1 1,-1-1-1,0 0 1,1 0-110,5-1 1,2 0 0,0 1 0,-2 0-1,8 1 1,0 0 0,0 0 66,-14 0 1,2-2-1,-1 1 1,1 1 0,2 0-1,0 0 1,0 1-1,-1-1 5,12 0 0,-1-1 0,0 1 1,-11 1-1,1-1 0,0 1 0,-1 0-2,11 0 1,-1 0-1,-1 0 1,1 0-1,-1 0 1,0 0 24,1 0 1,-1 0 0,-1 0 0,-6 0 0,-1 1 0,0-1-82,3 1 0,2 1 1,-1-1-11,2-1 1,0 1-1,0-1 61,-6 2 0,-1 0 0,1-1 1,4 1-1,2-1 0,-2 0-49,-3 0 0,-1 0 0,0 1 98,-1 1 1,1 0 0,-1 0-73,-2-2 0,0-1 0,0 0 1,4 2-1,0 0 0,0 0 51,-3 0 1,0-1 0,0 0 0,-2 0 0,0-1 0,0 1-57,-2 0 1,0 0 0,0 0 0,-4 0 0,1-1-1,-1 1-9,3-1 1,0 0-1,-1 0 1,16-1-1,-1 0 21,-4-1 0,-2 1 1,-3 0-1,-1 0 296,1-1 1,0 0 0,-7 1 0,-3 0-242,-7-1 1,-3 0-85,26 1 8,-16-4 1,-8 5 801,-10 0-1253,-11 0 0,-18 0 479,-13 0 0,-8 0 0,-7 0 0</inkml:trace>
  <inkml:trace contextRef="#ctx0" brushRef="#br0" timeOffset="29">2284 9045 8000,'-11'0'-943,"4"-5"2002,-3 4-376,9-4 0,-3 1 201,8 0-598,2 0 0,2 6 9,0 2 1,-5 2-15,5 5 0,-2 6-104,2 2 1,-3-1-126,-5 1 0,0 0-279,0 4 151,0-1 2,0-4 0,0 2-966,0-4 790,0 4 1,4-7-303,0 2 0,3-2 227,-3-2 0,4-3 325,-5-1 0,6-4 0,-2 2 0</inkml:trace>
  <inkml:trace contextRef="#ctx0" brushRef="#br0" timeOffset="30">2296 9628 8033,'0'-12'420,"0"6"1,0 0-2,0 2 159,0 3 150,0-4-343,0 15-184,0-3 0,0 14-102,0-6 1,0 6 70,0 2 0,1 1-98,3 7 0,-3-5-5,3 5 1,-2-6-203,2 2 0,-1-3 119,4-1 1,-4-4-344,1 0 0,1-5 67,-2 1-1096,1-2 607,1-7 304,-3 4 1,4-8 476,-2 1 0,-3 4 0,4-1 0</inkml:trace>
  <inkml:trace contextRef="#ctx0" brushRef="#br0" timeOffset="31">3906 9057 8068,'-8'0'153,"1"0"267,4 0-228,-2 0 270,5 0 1,0 5-349,0 2 1,4 4 91,0 0 0,3 2-242,-3 2 1,4-1 77,-4 5 0,1-4-634,-2 4 0,-1-4 332,2 4 1,-3-3 259,-1 3 0,0 0 0,0 4 0</inkml:trace>
  <inkml:trace contextRef="#ctx0" brushRef="#br0" timeOffset="32">3906 9662 8090,'-5'-11'0,"4"-1"-128,-3 1 0,3-1 75,1 1 0,3 0 283,1-1 1,5 2 53,-1 2 0,2-2 62,1 3 0,1 0 79,-1 0 1,0 3-86,1-4 0,-1 6-98,1-2 1,-1 3-36,1 1 1,-1 1-113,0 3 0,-3-2 151,0 6 1,-6-1-265,2 5 0,1 3-34,-1 0 0,-2 6-66,-5-2 0,-4 2 42,-4 2 0,-1 0 102,1 0 1,0 1-214,-1 2 0,1-3 39,-1 0 0,1-1 86,-1-7 0,5 0-6,-1-3 249,6-1 0,-3 0 99,5 1 1,1-6-131,3-2 0,7-1 37,8 0-135,3-1 1,4 3 52,1-5 1,3 0 38,-3 0 0,1 0-305,-1 0 0,-7 0-447,3 0 1,-8 0 2,0 0 1,-2 4 604,-2-1 0,1 6 0,-1-2 0</inkml:trace>
  <inkml:trace contextRef="#ctx0" brushRef="#br0" timeOffset="33">5676 8954 8025,'-11'-4'-431,"-1"0"1,1-3 45,-1 3 1,1-1 536,0 1 1,-1 3 252,1-3 0,-1 3 1112,1 1-941,5 0 0,2 5-195,8 2 0,2 4-202,5 0 1,2 7 63,2 5 1,-2-1-266,2 5 1,-2 1 33,-2-1 1,-3 1 50,0-2 0,-6-2-600,2 3 1,-2-3 296,2-1 0,-2 0-1745,1 0 1985,4-6 0,-6 5 0,4-4 0</inkml:trace>
  <inkml:trace contextRef="#ctx0" brushRef="#br0" timeOffset="34">5585 9616 8080,'-12'-11'993,"-4"0"-398,3-1-413,2 1 0,7 1 295,8 2 0,-2 2-166,6 2 0,3-1-308,5-3 1,4-1 114,-1 5 0,4-3-120,3 3 0,-1 0-57,1 4 0,-3 0 56,-4 0 0,1 0-120,-4 0 1,-2 5 97,-7 3 0,2-2-98,-5 2 1,0-1 48,-4 5 1,-2-1 43,-1 1 26,-4-1 1,-3 1 5,2-1-6,-7 0 1,8-3 1,-9 0 1,0-2-10,1 2 101,-1-3 58,5 0 1,3-4-20,1 3 237,4-3-290,-2 4-33,5-4 0,5 8 12,3-5-8,-3 0 1,5 0 122,-2 0-125,2-1 0,5-1-10,0 1 0,2-1-7,-2 1 1,-1 3-33,5-3 1,-4 2-83,4-1 1,-3 1 57,3 3 1,-4 2-22,4-2 0,-5 2-28,1 1 73,-2 1 11,-7-1 1,-1 1 5,-5-1 0,-1 4-17,-3 0 1,-2 1 2,-6-5 0,-4 0-32,-3 1 1,-4-1-96,-4 1 0,-2-1-159,-5 1 1,3-6-388,1-2 0,6-3-1327,1-1 2001,5 0 0,7-5 0,-1-1 0</inkml:trace>
  <inkml:trace contextRef="#ctx0" brushRef="#br0" timeOffset="35">7561 8874 8028,'-2'-11'149,"-1"-1"1,1 1 79,-2-1 1,2 5-209,-2-1 0,2 4 139,-6-3 1,4 4 95,-3-1 1,3 3 251,-4 1-226,1 0 1,-4 1-76,4 3 0,-2 2 22,5 6 1,0 1-159,4 2 0,0-1 28,0 5 0,0 0-185,0 4 0,0 0 105,0-1 0,4-3-428,0 0 1,3-3-110,-3 3 1,1-5-317,-1 1 1,-1-1-227,4 1 1060,-4-7 0,7 7 0,-4-9 0</inkml:trace>
  <inkml:trace contextRef="#ctx0" brushRef="#br0" timeOffset="36">7492 9422 8053,'0'-11'-1142,"0"-1"428,0 6 396,0-4 464,0 9 859,0-4-245,0 5-305,0 5 1,0 1 117,0 5-451,0 1 0,0-1-22,0 1 0,0 3 90,0 0 0,1 5 15,3-1 0,-3-1-77,3 1 1,-2-1-239,-2 1 1,1-1-359,3-3 368,-3-2 0,5-1-124,-2-4 0,-1-2-395,4 2 226,6-3 1,1-5-341,5 0 1,-1 0 464,1 0 0,2-1 268,-2-3 0,3-2 0,1-6 0,-6 1 0,0-1 0</inkml:trace>
  <inkml:trace contextRef="#ctx0" brushRef="#br0" timeOffset="37">7755 9571 7160,'0'11'1533,"-4"1"-758,0-1 0,-3 4-46,3 0-526,-5 6 1,6-4-23,-4 6 0,4 0-208,-1 0 1,3-1-356,1-3 1,0 1-96,0-5 0,1 4-532,3-4 0,-1-1-260,4-6 1269,1 2 0,3-9 0,1 4 0</inkml:trace>
  <inkml:trace contextRef="#ctx0" brushRef="#br0" timeOffset="38">9434 8885 8074,'-4'-12'0,"0"-3"0,0 2 51,4-2 170,-5 2 1,4 1 480,-3 1-272,-2 0 0,-1 3-83,-4 0 1,3 6-121,1-2 1,3 4 20,-4 4 1,6 6-265,-2 5 1,3 9 128,1-1 1,5 8-142,2-1 1,7-1-312,2 2 0,3-2-407,-4 1 1,4 2 745,-4-5 0,5 5 0,-2-3 0</inkml:trace>
  <inkml:trace contextRef="#ctx0" brushRef="#br0" timeOffset="39">9399 9411 8049,'-15'-15'0,"0"-1"0,3 1 346,5 4-277,4 4 1,-2 1 1031,5 2-362,0 3-393,5 1 1,-2 8-190,4 7 0,0-1-2,0 5 0,4-1-195,-4 1 0,-2 2 56,-1-2 1,1-1-207,-1 1 0,1-5 117,-1 1 0,-3-2-60,3-2 0,-3-3-165,-1-1 244,-5-4 0,-1 3 103,-6-2 0,5-3-120,-1 3 518,1-2-131,0-2-158,2-6 0,6 5-30,3-3 0,8 3-76,7 1 1,2 0 85,2 0-298,5 0 255,1 0-41,0 5 0,3-2-11,-5 4-2,-1 1 0,-8 0-117,-3-1 0,-2 1 96,-2 3 1,-4 1-127,-3-1 1,-3 2-51,-1 2 1,-6-1-557,-6 5 550,-4-5 1,-7 2-830,0-4 659,-5-1 0,-1-1-113,-5-2 0,3-3 77,1-5 1,4 0-128,0 0 0,2-6 495,1-6 0,0-4 0,0-7 0</inkml:trace>
  <inkml:trace contextRef="#ctx0" brushRef="#br0" timeOffset="40">9342 9388 8034,'0'-11'142,"0"-1"0,2 4 227,1 1 1,7 4 52,6 0 0,4 1-110,-1 2 0,8 0-319,3 0 1,7 0 89,1 0 1,4 0-594,-4 0 0,0 0 101,-4 0 409,-4-5 0,2 4 0,-2-4 0</inkml:trace>
  <inkml:trace contextRef="#ctx0" brushRef="#br0" timeOffset="41">11295 8840 8036,'0'-18'-415,"0"5"1437,0 6-5,0 4-451,0-2-143,0 15 1,0-1-101,0 10 1,0 0-77,0 4 0,0 0-17,0 0 1,0 0-237,0-1 1,0 1 77,0 0 0,0-4-86,0 0 0,0-1-342,0 1 1,2 1-1084,1-5 1439,-1 1 0,8 0 0,-4 2 0</inkml:trace>
  <inkml:trace contextRef="#ctx0" brushRef="#br0" timeOffset="42">11341 9514 8027,'-5'-12'537,"4"5"-414,-3-1-107,-3 5 0,6-3 1646,-3 2-506,-2 3-731,0-4 0,-2 5-242,0 0 0,1 1 61,-5 3 0,4 2-200,-4 6 0,3 3 88,-6 0 0,-3 5-90,-1 0 1,1 1-22,-1 2 0,5 4-179,-1-1 152,3 6 0,1-7-678,4 6 468,2-6 0,5 7-291,0-5 1,6-5 79,5-3 256,1-5 1,9 3-66,-2-6 0,-1-4-52,1-4 0,-4-1 80,5-2 0,-5 0 64,4 0 0,-1-4 104,1 0 1,2-9 294,-2 2-147,-2-3-6,-1 3 1,-9-5 61,-4 1-82,-1 0-26,-2-2 0,-12 9 2,-7-4 0,-8 8-67,-7 1 0,-6 3-189,-6 3 198,-5 9 0,-11 6 0,30-7 0,1 0 0</inkml:trace>
  <inkml:trace contextRef="#ctx0" brushRef="#br0" timeOffset="43">1987 8200 8223,'0'-11'-734,"0"-1"1117,0 1-126,0-1-77,0 1-39,0 5 0,0-1-167,0 4 23,0 1 80,0-3 174,0 5-142,5 0-79,2 5 1,0-3 87,1 1-19,-6-1 152,3-2 372,-5 0-466,0-5 179,0 3-238,0-3 1,-1 1 171,-3 1-9,3-1 12,-4 4 147,5 0-524,0 5 240,0 1-198,-5 6 0,4-1 112,-3 0 0,3 1-74,1-1 0,0 2 11,0 2 0,0-1-5,0 5 1,1 0-118,3 4 0,-3-1 136,3-3 0,-2 2-6,2-2 0,-3-1-7,3 1 1,1-5-1136,-1 1 1,1-2-225,-1-2 1371,-3 1 0,9-1 0,-3 1 0</inkml:trace>
  <inkml:trace contextRef="#ctx0" brushRef="#br0" timeOffset="44">2353 8120 8098,'-4'-11'0,"0"-1"0,-1 6 301,1 2-266,3 3 0,-5 5 306,2 0 1,1 4-80,-4 0 1,4 7 9,-1 4 0,-2 4-227,-2 4 0,2 1-164,-2 2 1,1 7-32,-5-3 0,1 2 115,-1-6 1,5-2-583,-1-5 0,6 0 291,-2 0 0,-1-6-786,1-1 1112,0-4 0,4 0 0,0-1 0</inkml:trace>
  <inkml:trace contextRef="#ctx0" brushRef="#br0" timeOffset="45">2490 8303 8092,'-7'-6'-196,"2"-5"608,0 10 741,4-4-786,-9 5 0,5 1 5,-3 3 1,-1 6-194,5 6-108,-4 4 1,2 1 22,-1 6 0,-2 1-188,5-1 0,-1-3 36,1 2 0,3 2 142,-3-1 0,3-4-311,1-4 1,4-5 67,0 1 1,4-2-5,0-2-35,2 1 1,2-6 16,-1-2 1,0-3 67,1-1 1,-1 0 49,1 0 1,-1-4 62,1 0 1,-5-4-83,1 0 92,-6-7 1,3 2 89,-5-2 0,-5 2-124,-2 2 0,-8 0-6,-5 4 1,-6 2 250,-5 5 18,-2 5-594,-1 1 1,0 11 354,0 2 0,4 2 0,2 2 0</inkml:trace>
  <inkml:trace contextRef="#ctx0" brushRef="#br0" timeOffset="46">3872 8086 8072,'0'-11'102,"-5"4"322,3-3-191,-3 9 1,5 1 30,0 7 1,0 4 0,0 0 0,0 5-239,0 4 0,0 1 152,0 2 0,0 4-403,0-1 0,0 1 183,0-4 1,4 0-586,0-1 0,0 0 222,-4-3 0,3-3-310,1-4 715,0-1 0,1-4 0,2-2 0</inkml:trace>
  <inkml:trace contextRef="#ctx0" brushRef="#br0" timeOffset="47">4134 8109 8255,'-11'-7'686,"0"4"1,3 1-352,0 2-252,1 0 0,-1 5 210,0 3 0,2 2 15,-2 2 1,-2 0-94,3 4 1,-2 1-120,1 6 1,-2 0-70,2 0 0,0 5-324,0 2 0,-1-2-1253,5-1 1097,-5 2 1,8-9-593,-3 3 0,3-8 1045,1 1 0,0-4 0,0 0 0</inkml:trace>
  <inkml:trace contextRef="#ctx0" brushRef="#br0" timeOffset="48">4306 8337 8015,'-12'-11'-311,"1"4"553,-1 2 0,5 5 384,-1 0 0,4 2-237,-3 1 1,-1 5-114,-3 7 0,-5-1-80,1 5 0,-1 0-15,1 4 1,2 0-53,-2 0 1,6-2-179,1-2 1,6 2-539,-2-6 464,3 5 0,2-7-488,3 2 414,2-2 1,7-3 18,2-2 1,-1 1-57,5-6 0,-1 1 22,1-4 0,2-4 29,-2 1 1,2-6 39,-2 1 0,-3-2 24,-4-2 0,-2 1 290,-3 0-105,-2-1 57,-5 1 1,-2 1 44,-6 2 0,-6-1-97,-12 5 0,-5 1-32,-7 3 1,-1 5-132,-3 2 1,4 7-195,7 1 0,5 1 286,7-5 0,2 6 0,6 0 0</inkml:trace>
  <inkml:trace contextRef="#ctx0" brushRef="#br0" timeOffset="49">5516 8017 8166,'-5'-11'31,"-1"0"114,0 4 0,-1 2 53,3 5 1,3 1 36,-3 3 0,-1 4 119,1 7 1,1 3-231,3 5 0,-4 1-119,0 2 0,0 0-7,4 4 0,4-4 105,0 0 0,5-2-388,-2-1 1,2-4 155,-1 0 1,2-5-1133,-2 2 668,2-4 593,-4 0 0,4-6 0,-3-1 0</inkml:trace>
  <inkml:trace contextRef="#ctx0" brushRef="#br0" timeOffset="50">5825 8075 8142,'-12'-6'-55,"1"5"27,-1-3 1,2 4 1000,3 4-564,-4 3 0,5 8-167,-5 0 0,-1 2-174,1-2 0,-4 2-142,-1 6 1,0 1 73,1 3 1,-2-3-491,-2 3 1,6 1 253,6-2 1,0 1-207,0-4 0,2-4-396,5 0 838,-5-5 0,3 2 0,-3-4 0</inkml:trace>
  <inkml:trace contextRef="#ctx0" brushRef="#br0" timeOffset="51">5916 8269 8290,'-11'-7'973,"-1"4"-551,1 1 0,-1 7-193,1 3 1,-1 2 74,1 2 1,0 4-10,-1 3 0,0 3-196,-4 0 0,4 1 98,-4 0 1,8 0-384,0 0 0,4 0 166,-4 0 0,6-6-342,-2-1 1,8 0 146,4-1 0,2 0-31,1-3 0,1-4-35,-1-1 1,4-4 56,0 0 1,1-1-176,-5-2 310,0 0 1,1 0-2,-1 0 1,1-4 28,-1 0 1,1-5 41,-1 2 1,-5 0 143,-2 0 1,-3-1 36,-1-3 1,-1 3-41,-3 0 0,-6 2 257,-5-2-243,-5 3 1,-3 5 39,-8 0 0,-2 2-81,-1 1 0,1 4-324,3 4 1,4-2-328,11 3 1,5-7 555,10 6 0,15-2 0,4 2 0</inkml:trace>
  <inkml:trace contextRef="#ctx0" brushRef="#br0" timeOffset="52">7298 7960 8005,'-11'0'1407,"0"5"-1199,4 3 1,2 3 18,5 5 0,0-2-134,0 5 0,3-4 162,1 4 1,4-1-322,-4 1 0,3 1 117,-3-5 0,1 4-414,-1-3 1,-1-1-113,4-4 0,-3 1-964,4-1 1439,-6-5 0,8 5 0,-3-5 0</inkml:trace>
  <inkml:trace contextRef="#ctx0" brushRef="#br0" timeOffset="53">7618 8029 8030,'-17'-12'234,"5"6"59,-4 2 0,4 4 256,0 4 0,1 2-144,-1 6 0,0 4-321,-4 3 0,0 3 78,-3 1 0,-1 3-316,4 1 0,-3 5 107,4-2 1,1-1-140,7 2 0,-2-1-208,5 5 0,0-6-253,4-3 1,0-5-949,0-2 1595,0-5 0,5 2 0,1-4 0</inkml:trace>
  <inkml:trace contextRef="#ctx0" brushRef="#br0" timeOffset="54">7675 8223 8028,'-7'0'-781,"1"0"542,2 0 619,3-5 0,-5 4 37,2-3 1,1 3-39,-4 1 1,3 0-50,-4 0 0,1 0-143,-5 0 0,1 0 121,-1 0 0,1 5-62,0 2 0,-1 3 63,1 2 0,-2 4-149,-2 3 1,2 4-149,-2 4 1,2-3-91,2 3 1,1 1 70,2-2 1,3-3-26,5-4 1,1-1 53,3 1 0,2-3-408,6-4 1,4-2 107,3-2 1,0 0-20,4-4 1,-4 0 109,4-4 0,0-1 19,-4-3 126,-3-2 1,1-2-5,-6 0 0,1 0-52,-1-8 0,-4 4 17,-4-4 1,-8 4-29,-6 0 1,-11 2-97,-8 3 1,-3 1-790,-1 6 456,-1 0 437,6 6 1,-4 0 0,4 5 0</inkml:trace>
  <inkml:trace contextRef="#ctx0" brushRef="#br0" timeOffset="55">9331 8006 8053,'-5'-11'-163,"2"0"219,-4 4 584,4 2-61,-2 0-17,5 3-285,0-3 1,0 7-97,0 1 0,0 5-3,0 7 1,4 2-21,0 2-106,-1 2 0,-3-3-236,0 5 1,2-1 127,2-3 0,-3 1-621,3-5 0,-2 0 318,2-3 1,-2-1-1078,6 1 1436,-5-6 0,7 4 0,-4-4 0</inkml:trace>
  <inkml:trace contextRef="#ctx0" brushRef="#br0" timeOffset="56">9651 7995 7964,'-12'-12'138,"1"6"0,1 6-89,2 7 1,-1 4 388,5 0 1,-5 6-191,2 2 1,-7 6-176,-1 2 0,-4 4-97,3 0 1,-4 2 99,1 1 1,-1 0-395,1 1 0,2-2 68,6-3-15,4 3 0,-1-13-243,4 3 1,0-8-480,4 1 987,0-4 0,0 0 0,0-1 0</inkml:trace>
  <inkml:trace contextRef="#ctx0" brushRef="#br0" timeOffset="57">9753 8223 8035,'-11'-8'338,"0"1"1,3 4-112,0-1 1,1 3 16,-5 1 1,1 0 141,-1 0 1,0 5-91,-3 3 1,2 2 38,-2 1 0,2 2-105,2 2 0,4 3-190,3 5 1,-1-1-38,1-3 1,1 2-136,3-2-17,0 3 1,1-3-138,3 0 0,-2-5-129,6 1 28,0 3 1,3-7 177,0 1 0,1-2-271,-1-6 358,1-1 22,-1-3 1,-1-5 332,-2-2-144,-3 2 1,-5-6 141,0 4 1,-3 1-88,-4-2 1,-2 2-121,-10-2 0,-5 3 26,-7 5-170,3 0 1,-3 5-267,4 3 0,2 2 386,6 1 0,-3 6 0,4 0 0</inkml:trace>
  <inkml:trace contextRef="#ctx0" brushRef="#br0" timeOffset="58">10987 8040 8066,'0'-11'437,"0"5"1,0 3 20,0 11 1,0 0-233,0 12 0,0-1-75,0 3 0,0 5-150,0 0 0,0 1 97,0-2 1,0-2-155,0 3 1,1 1-485,3-1 1,1-5 310,3-3 1,4-5-176,-4 2 1,5-5-77,-6-3 480,3 2 0,2-9 0,-1 4 0</inkml:trace>
  <inkml:trace contextRef="#ctx0" brushRef="#br0" timeOffset="59">11307 8109 8110,'-5'-12'940,"3"6"0,-7 2-688,6 8 1,-2 6-179,1 5 0,-1 6 28,-3-2 0,-6 7-39,3 5 0,-3-1-214,2 5 1,1-4 135,-1 7 1,-3-3-594,0-5 1,1 2 169,6-6 124,-2-4 0,5-2-571,-2-4 885,2-1 0,5-4 0,0 1 0</inkml:trace>
  <inkml:trace contextRef="#ctx0" brushRef="#br0" timeOffset="60">11512 8269 8086,'-5'-12'3,"-2"1"-21,1 5 1,0 0 55,2 6 1,-1 2 355,-2 2 1,-7 3 13,2 8 1,-3 3 72,0 5-399,-3 0 1,0 3 43,3 1 1,2 1-114,2-1 1,1-3 0,2 2 0,3-1-159,5-3-29,0-4 225,0-1 1,1-2-204,3 0 164,2-5 0,7-1-214,2-5 0,-1 1 95,5-1 1,4-3-135,4 3 0,0-4 45,-5-4 0,5 2 169,0-6 0,-4 2 27,-4-2 1,-7-2 185,0 2 1,-6-2-109,-6-1 0,-6 3 96,-6 0 1,-7 6 556,-11-2-490,-6 3 0,-12 2-17,2 3 0,-1 2-84,9 6 0,7-1-446,8 0 1,2 1 305,10-1 0,2 1 0,9-1 0</inkml:trace>
  <inkml:trace contextRef="#ctx0" brushRef="#br1" timeOffset="61">6556 9411 9523,'0'11'498,"-4"1"-492,0-1 1,-5 2 60,1 2 0,2-2-18,-1 2 1,-1-1-6,-4 1 0,5-2-135,-1 2 0,1-1 79,-5 1 1,5-5-120,-1 6 1,0-10-22,-3 5 1,3-2 186,1 3 155,-1-6-178,-3 4 1,3-9 208,0 3-76,6 3 231,-3-6-95,5 4-123,0-5-104,0 5 0,5-4 44,3 3 0,2-3-109,1-1 1,2 2 82,2 1 1,3-1-209,5 1 1,5-1 8,2-2 1,3 0 23,1 0 1,1-2 57,-1-1 0,0 0 0,0-4 0,-5 3 165,-2-4 1,-3 6-154,-1-2 0,-5-1 203,-3 1 0,-2 0-33,-2 4 158,1 0-211,-1 0 1,-3 0 13,-1 0-322,-4 0 0,-7 0-421,-7 0 0,-3-1 250,2-3 0,1 3-1219,-1-3 1614,1 3 0,-6-4 0,0-2 0</inkml:trace>
  <inkml:trace contextRef="#ctx0" brushRef="#br1" timeOffset="62">6498 9445 8267,'-3'-11'-315,"-1"-1"1,0 5 1843,4-1-989,0 0 1,1-2 86,3 3 1,-1 2-255,4 5 0,-3 0-156,4 0 1,3 1-27,4 3 1,6 3-17,-2 8 0,2-2-179,2 2 1,4 2 97,-1-2 1,1 4-229,-4-4 0,0 4 82,0-3 0,-2 0-143,-2-1 1,1-2 11,-4 2 0,-1-2 81,-4-2 0,1 3 152,-1-2 1,-3 2-42,-1-7 1,-3 0 15,4 0 0,-4-4-8,3 1-8,-4 2 12,2-5 0,-10 4-211,-3-5 0,-2-3-58,-1-1 1,-1-5-113,1 1 0,-1-2 74,1-1 1,-4-2 12,-1-2 1,0 2 177,1-2 0,-2-2-102,-2 2 1,-1-4 252,5 4 0,-6 0-76,2 3 1,3 1 159,1-1 0,-2 2 245,2 3-158,0-4 0,3 10 248,1-3-272,4 3 156,-3 1-276,4 0 1,-4 1 43,2 3 1,-2-1-22,2 4 0,0 1-144,0 3 0,-2-1 11,2-2 1,3 2-88,1-2 1,3-2 33,1 2 1,0-4 93,0 3 1,0-3-103,0 4 74,0-6 4,0 3 1,5-5 0,3 0 1,2 0 17,1 0 0,5 0-22,-1 0 1,5-4-1,-1 1 1,1-5-87,-1 4 0,2-3 87,-6 3 0,4-4 50,-4 4 1,-3-1-71,-5 2 155,-4 1 1,1-2-84,-8 8 1,-4-1 43,-7 4 1,-4 1-64,-8 3 0,3 1 24,-2-1 0,-2 1 113,1-1 0,2 1-100,6-1 0,-2 0-155,6 1 1,4-5 84,3 1 1,4-2-57,-3 2 1,4-2 89,-1-2-173,3-3 103,1 4 0,5-5-14,3 0 0,-2-1 60,2-3 0,3 2-24,4-6 1,6 1 23,-2-5 0,2 1-14,2-1 0,1 5 40,3-1 0,-4 1-39,-1-5 1,0 4 115,-7 1 1,0 4-81,-3 0 1,-6 1 0,-2 2 25,-8 0 1,-2 2-29,-6 1 0,-4 0-30,-3 4 0,-4 1 31,-4 4 0,0 3-66,-4 0 1,2 0 57,2-3 1,7-1-248,-3 0 0,12 1-16,-1-1 119,3 1 123,3-1 1,2-4-50,8-4 1,4-1 173,7-2 0,-1 0-104,5 0 1,5-2 168,6-1 0,2-4-47,-1-4 1,0 3-53,-4 1 1,0 0 27,-5 0 1,0-2-2,-3 5 1,-2-4 135,-6 4-103,-5 1-147,-1 3 1,-6 1 63,-3 3 0,-2-2-64,-5 6 0,-1-4 67,1 3 1,-1-3-79,1 4 1,-1-4 11,1 3 1,-4-3-14,0 4 0,-1-5-84,5 5 0,0-5 67,-1 0 0,1-1-633,-1-2 1,5 0 263,-1 0 0,5-2 403,0-1 0,1-4 0,2-4 0</inkml:trace>
  <inkml:trace contextRef="#ctx0" brushRef="#br1" timeOffset="63">6430 8771 8343,'0'-7'-592,"0"-1"486,0 0 604,0-3 1,-1 3 557,-3 1-538,3 4 1,-8-1-130,5 8 1,0 4 4,4 7 0,0 4-295,0 8 1,0 2 193,0 5 1,1 0-270,3 1 1,3 3 94,4 0 0,-1 0-92,-2-4 1,2 2-11,-3 2 0,4-3-27,0 3 0,-5 0 10,-2-3 0,1-2-141,-1-7 0,1-5 146,-1 1 1,-3-6 32,3-1 0,1-6-169,-1-2 175,0-4-146,-4 2 0,0-6 79,0-3 1,-4-2-107,0-6 0,-3-4 55,3-3 1,-5-4-169,1-4 1,2-3 158,-2-8 1,4 2-4,-3-2 1,0-1-129,0 1 1,1-5 127,2 1 0,2 2 57,-1 2 0,1 4-55,2 4 1,0-1 256,0 8 1,-1-1-10,-3 9 0,3 0 219,-3 3-19,3 6 1,0 1 139,-3 5-189,3 0 0,-4 6-86,5 6 0,0 5-226,0 10 1,3-2-94,1 6 0,5-1-245,-1 5 0,6-1 24,1 0 1,5 0-223,-1 1 1,1-1 532,0 0 0,-4-5 0,-5-1 0</inkml:trace>
  <inkml:trace contextRef="#ctx0" brushRef="#br0" timeOffset="86">16229 6955 8039,'-4'-11'197,"0"-1"1,-3 0 32,3-3 1,0 2-116,4-2 0,0 2 115,0 2 1,0-2 139,0-2 1,0 2-65,0-2 0,5-2-116,3 2 1,6 0-7,1 3 1,5 1 29,-1-1 0,0 2-103,4 3 1,-2-2 112,5 5 1,2-1-202,-1 1 0,3 3 5,-3-3 0,3 3-141,-3 1 1,0 5 69,-4 2 1,-1 4-126,1 0 1,-5 4-29,-3 1 0,-3 3 21,-5-4 1,-2 5 200,-5-1 1,-1-1-51,-3 1 1,-3-4 129,-9 4 0,4-5-127,-4 1 0,3-2 145,-3-2 0,4 1 3,-4-1 1,0-3-26,1 0 0,3-5 83,5 5 2,4-6 1,-2 5 26,5-3-139,0-3 1,5 4 75,3-5 1,3 0-65,4 0 1,-1 4-114,5 0 1,0 3 73,4-3 0,1 5-123,3-1 0,2-2 41,5 1 0,1 1-158,-1 4 1,-1-1-61,-3 0 1,-2 5 89,-5-1 1,-5 1-23,-3 0 1,-7-3 86,-4 7 0,-6-3-79,-5 2 0,-7 3 195,-13-3 0,-3 1 212,-8-1 0,1-1-70,-5-3 1,3-2 203,0 2 1,-2-2-83,6-2 0,-5-3-53,2 0 0,-3-6-302,7 2 0,0 1 134,11-1 0,2 0-695,10-4 262,5 0 0,11-4-868,10 0 1,8-4 252,7 5 986,-4-6 0,12 2 0,-9-4 0</inkml:trace>
  <inkml:trace contextRef="#ctx0" brushRef="#br0" timeOffset="87">17188 7252 11715,'0'7'2390,"0"-1"-1582,0-2-1410,0-3 571,0 9 1,-1-9-366,-3 3 0,3-1-1141,-3 1 1537,3-3 0,-4 4 0,-1-5 0</inkml:trace>
  <inkml:trace contextRef="#ctx0" brushRef="#br0" timeOffset="88">17588 6681 8042,'-11'-23'1028,"4"1"1,2 4 202,5 3-187,5 7-658,-3 3 0,7 6-7,-6 3 1,1 4 24,-4 7-328,5 3 19,-4 9 1,5-1-12,-6 4 0,3 1 126,1 3 1,0-4-276,-4 1 0,0-2-23,0 2 134,5-4 0,-4-5-142,3-3 0,-3 1-78,-1-4 88,0-1 0,0-4 58,0 1 1,0-5 19,0 1 0,2-6-18,1 2 88,-1 3-157,8-6 109,-4 4 0,7-5 15,2 0 0,3 0-4,5 0 1,3 1-382,1 3 217,5-3 1,-4 6-22,2-4 1,2 0-248,-5 5 223,-1-1 1,-8 5 42,-3-1 1,-2 0 14,-2 1 0,-1-1 6,-2 1 0,-3 0 19,-5 4 1,0-4 183,0 4 0,-5-2 13,-3 1-26,-7-3 0,-6 6-314,-6-3 1,-5-4 131,2 4 1,-3-9-481,-1 6 0,3-7-5,1 2 237,4-4 0,-2 1-152,5-8 0,1 1 512,-1-4 0,-5-6 0,-1-5 0</inkml:trace>
  <inkml:trace contextRef="#ctx0" brushRef="#br0" timeOffset="89">17588 6670 7948,'5'-29'987,"3"2"1,8 4-413,7 4-158,5 3 0,15 3 571,3-2 0,-3 2-542,-5-2 0,1 2-37,0 2 0,-3-1-394,-5 1 6,2 4 0,-10-1 204,-1 4-2586,1 0 1182,-5 4 1179,0 5 0,-2 6 0,-4 7 0</inkml:trace>
  <inkml:trace contextRef="#ctx0" brushRef="#br0" timeOffset="90">18753 6795 8204,'0'-11'597,"0"5"0,1 1 46,3 5-372,2 0 0,6 8 31,-1 4 0,-1 8-138,-2 3 1,1 1 82,-5 7 0,0-1-94,-4 4 1,0-1 93,0-2 0,-4 0-412,0-4 0,-5-1 153,1-7 0,0-3-2125,0-5 2137,-2 1 0,9-1 0,-5 1 0</inkml:trace>
  <inkml:trace contextRef="#ctx0" brushRef="#br0" timeOffset="91">18593 7058 8006,'12'-10'359,"-1"2"0,9-1-182,3 6 0,11-6 756,1 1 0,7 2-374,-1-2 0,8 1-291,0-5 0,-3 1-926,-4-1 1,-7 2 435,-1 3 1,1-2 221,-5 5 0,-2-5 0,0 3 0</inkml:trace>
  <inkml:trace contextRef="#ctx0" brushRef="#br0" timeOffset="92">20386 6681 8044,'-11'-18'0,"3"2"-291,1 5 0,5 0 20,2 4 1,5-3 1151,7 2 1,-1 2-369,1-2 0,0 2-169,4-2 0,1-2-82,6 2 0,0 2-32,0-2 0,0 2-270,0-2 0,3 2 148,1 2 0,3 3-62,-3-3 1,0 3 77,-5 1 0,-3 5-131,1 3 0,-10 2 30,1 1 0,-7 2-142,0 2 0,-3 2 62,-1 2 1,-5-2-53,-3-1 0,-6-2 36,-1 5 0,-4-5-171,4 1 1,-4-3-39,4 0 0,-4-2 128,3-2 1,0 2 279,1-3 0,2-2-164,-2-1 571,2 3-300,2-1 1,0 2 184,4-1-186,2 1-116,5 3 1,1 1-151,3-1 1,3-3 96,9-1 0,3 0-270,7 0 0,5 3 58,7-2 0,-3 2-193,3 2 1,-2-1 78,-2 0 0,-5 2 109,-2 2 1,-8-1 140,-4 5 1,-3-1-120,-5 1 0,-2 1 336,-5-4-137,0 4 0,-6-6-35,-5 5 1,-6-5 130,-6 1 0,-8-2-125,-4-2 0,-5 1 98,2-1 1,-4-1-239,4-2 45,5 2 0,2-9-261,8 3 155,3-3-25,9 4-1254,4-3 1442,7 3 0,7-10 0,4-2 0</inkml:trace>
  <inkml:trace contextRef="#ctx0" brushRef="#br0" timeOffset="93">21174 7229 8027,'-6'-11'686,"1"5"-432,5 1-334,5 5-369,-4 0-825,9 0 1274,-3 0 0,4-6 0,1 0 0</inkml:trace>
  <inkml:trace contextRef="#ctx0" brushRef="#br0" timeOffset="94">21597 6670 7972,'0'-22'246,"0"3"-187,0 3 404,0 9 1,1 1-37,3 2 78,-3 3 0,4 1-208,-5 8 0,0 7 207,0 4 1,-1 4-176,-3 3 0,3 3-174,-3 6 1,3-1-16,1 0 1,0-1-126,0-2 3,0 2 1,0-9-106,0 2 0,4-3 91,-1-4 0,3-2-101,-3-6 0,-1 1 129,1-1 0,-1-3-7,-2-1 1,1-4 206,3 1-5,-3-3-149,4-1-29,0 5 1,5-4-116,6 3 1,0-3 69,-1-1-59,3 0 1,5 2-184,0 1 0,2-1 130,-2 2 1,2 2 19,-6 1 1,-2 0-136,-2 0 173,3-4 1,-5 7 5,2-2 0,-6 1-57,-2-2 105,-4 3 1,2-3 2,-5 4 0,-1 1 0,-3-1 0,-8-2 136,-7 2 1,-7-3-247,-5 3 0,-3 3-164,-4-6 1,1 5-316,-5-6 378,5-2 0,-2 0-816,5-5 0,5 0 54,2 0 966,3 0 0,1-5 0,0-1 0</inkml:trace>
  <inkml:trace contextRef="#ctx0" brushRef="#br0" timeOffset="95">21517 6704 8069,'16'-23'1040,"9"5"232,9 3 1,19 3-951,-21 6 0,1 0 0,-1 0 0,1 1-228,27-7 1,-8 1-60,-6-1 1,-7 1 128,-8 0-418,2-1 0,-9 2-1018,3 2 1272,-8-2 0,2 9 0,-3-4 0</inkml:trace>
  <inkml:trace contextRef="#ctx0" brushRef="#br0" timeOffset="96">14859 9091 8005,'-12'0'528,"1"0"1,3 0 321,0 0 91,6 0 83,-3 0-20,5 0-673,10 0 0,0 4 72,13 0 0,0-1-254,11-3 0,5 0 78,7 0 1,2-1-185,-6-3 1,3 2 113,0-6 0,-3 2-346,0-2 0,-3-1-238,-1 6 1,-5-3-502,-10 3 0,-5 1-160,-3-1-277,-7 1 1365,-8 2 0,-11 0 0,-7 0 0</inkml:trace>
  <inkml:trace contextRef="#ctx0" brushRef="#br0" timeOffset="97">14893 9342 7997,'11'0'2236,"2"-5"-1710,2-2 1,4 0-317,8 0 0,2 3 101,5-4 0,-5 4 387,-2-3 0,1-1-528,-1-3-2,4-1 0,-1 1-481,4-1 0,3 6-1602,-3 2 1915,-2 3 0,-10-4 0,1-1 0</inkml:trace>
  <inkml:trace contextRef="#ctx0" brushRef="#br0" timeOffset="98">16058 8783 8329,'-7'-12'-660,"-3"6"238,9 1 1861,-4 5-624,5-5-145,5 3 1,1-3-280,6 5 1,-1 0-22,1 0 0,0-3-170,3-1 0,3 0-23,5 4 0,1-1-40,3-3 1,5 1 178,9-4 1,-2 4-327,6-1 1,-2-1 90,3 2 1,-5-5-57,-3 4 0,-4-4 107,-4 5 0,-3-2-137,-8 1 1,1 3 39,-4-3 1,-5 2 53,-3 2 21,-6 0 19,3 0-144,-5 6 0,-1-5 158,-3 3-290,-2 2 0,-2-4 68,1 6-93,4-5 1,-2 3-8,5-2 141,0-3 0,1 4 357,3-5-250,-3 0 62,4 0 1,-5 1-19,0 3 129,0-3 0,-1 8-31,-3-5 1,-1 5-217,-2-1 0,-3 2 75,2 1 1,-1 6-135,1 2 0,0 2 73,4 2 1,-4 5-20,4 3 1,-5 2 109,2 1 0,0 1-75,0 3 0,-1-2 21,-3 2 0,-1 3-43,1 0-110,0 4 0,-1-1 114,1-2 1,-1 1-142,1-5 151,-1-5 2,-4 0 0,3-8-147,-2 1 144,7-2 1,-2-2-39,3-3 0,2 1 35,1-5 0,-1 1-6,1-5 0,0 0-4,4 1 141,0-6 1,-1 3-38,-3-5 6,3 5-94,-4-8 23,5 4-194,-5-5 73,3 0 0,-4 0-692,2 0 0,2 0 360,-6 0 0,5-1-436,0-3 0,0 2 847,-1-6 0,-2 0 0,-5-3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7:42.289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6122 10496 7783,'0'-8'569,"0"1"247,0 4-39,0-2-493,0 5 1,0 5-50,0 3 0,0 3 44,0 4 0,0 3-92,0 5 0,0 5-15,0 2 1,0 3-138,0 2 0,0 3 122,0 0 0,0 0-128,0-4 0,1-1 93,3-3 1,-3-2-205,3-5 1,1-1 38,-1-3 0,-1 1-53,-3-5 111,6 1 0,-5-5-8,3 0 1,-4-4 122,-4-3-7,3-3-11,-10-1 13,5 0-9,0 0-61,-4 0 1,8-1 132,-2-3-130,3 2 0,2-4-129,3 2 1,4 3 62,7-3 1,-1 2 43,5-2 1,4 3-76,4-3 0,0 3 67,0 1 0,-3-4-55,3 0 0,2-1 34,2 1 1,2 2-211,1-6 1,-4 2-3,1-2 1,-7 2-150,-1 2 0,-6 3-370,-5-3 95,-6 2 0,-2 2-497,-8 0 0,-7 0 1126,-8 0 0,-8 6 0,-2 0 0</inkml:trace>
  <inkml:trace contextRef="#ctx0" brushRef="#br0" timeOffset="1">6156 10850 8085,'-6'-12'0,"-3"5"494,5-1-154,0 6 301,4-9 0,1 10-193,3-3 1,4 3-120,7 1 0,3 0-158,5 0 1,1 0 14,2 0 1,-2 0-108,3 0 0,-3-1-49,-1-3 1,0 3-568,0-3 1,0 3 344,-1 1 1,-3-4-812,0 0 0,-8 0 33,0 4 970,-7 0 0,6 0 0,-4 0 0</inkml:trace>
  <inkml:trace contextRef="#ctx0" brushRef="#br0" timeOffset="2">6190 10530 8294,'8'-10'-29,"-1"2"0,1-2 123,3 3 0,5 0 148,-1 0 1,0 3 177,-4-4 1,2 6-165,2-2 0,-2 1-288,2-1 1,-2 3 119,-2-3 1,1 3-775,-1 1 0,2 0 192,2 0 494,-2 5 0,8-4 0,-3 5 0</inkml:trace>
  <inkml:trace contextRef="#ctx0" brushRef="#br0" timeOffset="3">6715 10324 8130,'-11'-11'-567,"5"5"845,1 1 467,5 5 1,0 6-153,0 5 0,0 3-184,0 9 1,5 1-220,2 7 1,0 3 14,0 0 1,0 6-206,0 5 0,2 6 31,-5 2 1,4-2-188,-5-1 0,5-9 25,-4-2 0,3-5 5,-3-4 1,0-2 168,-4-5 1,0-5-22,0-3 0,0 2 40,0-2 1,0-4-29,0-3 73,0-1 259,-5 5-97,4-6-35,-10 4 202,10-8-417,-4 3 138,5-5-150,0 0 171,0-5-235,5 3 0,2-3 77,4 5 0,-1-1-172,-2-3 0,2 3-77,-2-3 0,2 3-79,1 1 0,1-4-267,-1 0 1,2-1 214,2 1 0,-2 2-461,2-6 1,1 4 326,-1-3 1,1-1 493,-5-3 0,1-1 0,-1 1 0</inkml:trace>
  <inkml:trace contextRef="#ctx0" brushRef="#br0" timeOffset="4">6727 10393 8094,'-12'-4'0,"1"0"460,5-5-233,1 3 1,6-4 210,3 2 0,-2 2-86,6 2 1,-1 3-298,5-3 0,3 3 73,0 1 1,2 0-141,-2 0 0,-1 1-92,5 3 1,-4-3-258,4 3 1,-5 1-543,2-1 1,0 4 902,-1-5 0,0 6 0,-3-2 0</inkml:trace>
  <inkml:trace contextRef="#ctx0" brushRef="#br0" timeOffset="5">7024 10450 8211,'0'-8'207,"0"1"0,1 4-43,3 0 1,-2 3-116,6 3 0,-4 0 682,3 4 1,1 5-227,4 3 0,0 5-139,3-1 0,-2 3-103,2 1 0,3 4-232,1-1 1,-1 6 86,1-2 0,-5 0-63,1 0 0,2-5-184,-2 2 0,0-3 123,-3-1 0,-1-4-346,0 0 0,1-5-30,-1 1-552,1-2 360,-1-2-646,0 1 164,-4-6 1056,-2-1 0,-5-5 0,0 0 0</inkml:trace>
  <inkml:trace contextRef="#ctx0" brushRef="#br0" timeOffset="6">7344 10530 8241,'0'-18'0,"0"2"-170,0 4 1,0 5 535,0-1 1213,0 1-508,-5 0-668,-2 2 1,-4 14-328,-1 2 1,1 14 147,0 1 1,-6 7-203,-2 5 0,-3 7-138,0 4 0,-1 3-303,0-6 0,1 1 203,3-9 0,3-5-284,4-7 1,6-6-326,2-5 533,3-3 0,2-1 292,3-4 0,7-7 0,7-6 0</inkml:trace>
  <inkml:trace contextRef="#ctx0" brushRef="#br0" timeOffset="7">7378 10370 8173,'-5'-18'0,"4"2"0,-3 4 0,8 2 527,3 3 0,3-2-26,2 5 1,-1-1-192,1 1 0,0 3-119,3-3 1,3 3-150,5 1 0,0 0-251,0 0 187,0 0 35,-1 0 1,0 0-82,-3 0 1,-2 0 20,-6 0 0,0 0-28,1 0 1,-5 0 104,1 0 1,-4 0-168,3 0 1,-3 1 136,4 3 0,-4-3 3,3 3 0,-4-2 121,1 2 1,-2-1-104,2 4 1,-3-3 233,3 4 0,-3-1-131,-1 5 1,0 1 66,0 2 0,0 3-10,0 4 1,0 1 113,0 0 0,-1 1-84,-3 3-39,3-3-60,-4 9 0,5-3-111,0 8 0,0-1 117,0 5 13,0-5-881,0 2 563,0-4 290,0-1-30,0-5-155,0-1 1,1-7 13,3-1 0,-3-4-137,3-5 0,-3 1 104,-1-1 64,5 1 851,-3-1-745,3 1 382,-5-6-210,-5 4-98,-2-9 0,-4 4 139,0-5 1,-5 0-41,1 0 1,-7 0-45,0 0 1,-2 0-376,-7 0 1,1 0 123,-5 0 0,6 0-1252,3 0 0,6 0 128,5 0 1177,3 0 0,0-5 0,1-1 0</inkml:trace>
  <inkml:trace contextRef="#ctx0" brushRef="#br0" timeOffset="8">6247 11524 8199,'-4'-12'0,"1"1"0,-1 3 375,4 1 1,-4 3 264,0-4 254,0 6-142,4-3-239,0 5-309,0 5 1,0 6 57,0 8 0,0 8-123,0 3 0,2 4 66,1 5 1,-1 1-97,2 6 0,-3-6 57,-1-2 0,4 1-372,-1-5 0,1 1 142,-4-8 0,0-2 113,0-6 1,4 2-719,0-6 285,0 0 106,-4-3 220,0-1 130,0-5-95,0-1 294,0-5-44,-5 0 137,3-5-386,-3 4 75,5-9 0,1 9-77,3-3 0,3 3 70,4 1 1,-2-2-129,2-1 1,-2 1 110,6-2 0,-1 2-153,2-2 0,-2 3-37,5-3 1,-2-1-161,2 1 0,7-3 5,-3 3 0,2 0 94,-2 4 0,-4-4-28,0 0 1,-5 0 96,1 4 1,-3-1-977,-5-3 238,-2 3 95,-5-4 796,-5 5 0,-6 0 0,-7 0 0</inkml:trace>
  <inkml:trace contextRef="#ctx0" brushRef="#br0" timeOffset="9">6293 11878 8069,'-4'-12'491,"0"1"0,0 3-86,4 1 1,2 3-154,2-4-84,2 6 0,3-7 0,1 5 131,3 1 0,6 1-336,0-2 0,2 3 137,2-3 1,0 1-239,0 0 1,3 1 130,1-1 0,-4 1-593,-4 2 1,-5 0 223,1 0 1,-6 0 375,-1 0 0,-6-5 0,3-1 0</inkml:trace>
  <inkml:trace contextRef="#ctx0" brushRef="#br0" timeOffset="10">6259 11501 8168,'0'-12'706,"5"1"0,2 5-234,9 2-733,-4 3 0,10-3 234,-3 0 0,-1 0-57,1 4 1,0 0 10,4 0 1,3 0 183,1 0 0,-1 0-111,-3 0 0,0 5 0,0 2 0</inkml:trace>
  <inkml:trace contextRef="#ctx0" brushRef="#br0" timeOffset="11">6807 11398 8093,'0'-6'858,"0"1"-282,0 15-184,0-3 6,5 15 60,-4-9-222,4 8-1,-5-3-77,0 10-307,5 1 385,-3 5 59,3 6-250,-5 0-780,0 6 901,0-5 1,0 0-372,0-6 115,0 2 24,0-13-271,0-2 232,0 0 52,0-9 351,0 3-373,0-4 781,0-1-790,0 0 154,0 1-187,-5-1 0,3-3 119,-1 0-163,1-6 137,-3 3-15,4-5 241,-4 0-140,5 0-55,5 0 44,-4 0 0,9 0-61,-3 0 1,4 0 8,1 0 0,-1 0-6,0 0 1,1-1-16,-1-3 0,1 3 22,-1-3 1,2 3-209,2 1 1,-2 0 120,2 0 1,-2-2-127,-2-1 0,0 1 96,1-1 1,-5 1-474,1 2 0,-5-1 590,0-3 0,-1-2 0,-2-6 0</inkml:trace>
  <inkml:trace contextRef="#ctx0" brushRef="#br0" timeOffset="12">6841 11467 8173,'0'-22'543,"0"3"0,0-1-101,0 4 0,0 5-408,0 3 1,1 1 374,3-5-115,3 6 0,4-3-121,0 5 0,6-3 30,2 3 1,2 0-171,2 4 0,1 0-273,3 0 0,-7 4-1608,3 0 1848,-8 5 0,7-3 0,-4 5 0</inkml:trace>
  <inkml:trace contextRef="#ctx0" brushRef="#br0" timeOffset="13">7309 11455 8030,'0'-6'843,"0"1"1,0 6-407,0 3 1,0-2-153,0 6 0,5 0 91,3 3 1,2-1-119,2-2 0,-1 6-291,0-3 1,5 3 125,-1-3 0,4 1-593,-4-1 1,5-1 7,0-2 0,0 1-304,-1-5 1,-3 3-149,-4-3 1,-5 0 943,1-4 0,0 5 0,3 1 0</inkml:trace>
  <inkml:trace contextRef="#ctx0" brushRef="#br0" timeOffset="14">7743 11409 8075,'0'-11'685,"2"3"-217,1 1-363,-1 4 0,3-1 115,-5 8 0,0-1 54,0 4 1,0 1-284,0 3 1,-5 2 126,-3 2 0,-2-2-317,-1 2 0,-2 2 178,-2-2 1,1 0-780,-5-3 1,5-1 399,-2 0 0,0 1-475,1-1 875,-1 1 0,5-1 0,0 1 0</inkml:trace>
  <inkml:trace contextRef="#ctx0" brushRef="#br0" timeOffset="15">7572 11615 11224,'0'15'1113,"0"0"-879,0 6 0,0-3 0,0 4-200,0 1-1,0 0 172,0 0 0,0 0-74,0 0-117,0-1 19,0-4 1,4 3-159,0-6 1,-1 0 8,-3-4 1,4 1-4,0-1-203,0 1 204,-4-1 1,1-5-1095,3-2 482,-3-3-550,4-1 1280,-5 0 0,5 0 0,2 0 0</inkml:trace>
  <inkml:trace contextRef="#ctx0" brushRef="#br0" timeOffset="16">7812 11364 8056,'0'-17'-237,"0"8"237,0-2 0,4 6 335,-1-3 0,5 4-65,-4-3 1,1 4 632,-1 0-524,2 1 1,6 1-391,-1-3 0,4 3 88,0-3 1,1 3-44,-5 1 0,4 0-24,1 0 0,3 0 96,-4 0 0,4 0-148,-4 0 1,0 0 53,-3 0 0,-5 0 10,1 0 102,0 0 288,-2 0-263,-1 0 1,-5 1-33,0 3 1,0-2-40,0 6 0,0 0 10,0 3 1,0 4 12,0 1 0,0 4 10,0-1 0,0 2 58,0 2 0,0 0-66,0 0 1,0 1 40,0 3 0,0-3-15,0 2 1,0 2-4,0-1 0,0 5-119,0-2 1,0-1 126,0 2 0,0-4-356,0 3 1,0-5 99,0 2 1,0-3-304,0-1 0,4-5-81,0-3 256,4 3 1,-1-6-31,4 4 221,-4-4 0,-1-2-62,-2-2 72,-3 2 0,4-7 412,-5 4-53,0-4 8,0 7-244,0-9-78,0 10 1,0-9-107,0 6-295,0-6 47,-5 3 168,4-5 325,-4 0-167,0 0 0,2 0 214,-5 0 0,5 0-56,-5 0 0,4 0 185,-3 0 1,-1 0 74,-3 0 0,-5 0 46,1 0 0,-5 0-99,1 0 0,-7 0-74,0 0 1,-5 0-376,5 0 0,-1 0 118,4 0 1,5 0-1045,3 0 0,6 0 1042,2 0 0,-1 0 0,-3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1.9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1884 9388 8051,'-5'-6'232,"4"-5"519,-4 10-151,5-9-149,0 9 1,0-3-181,0 8 1,0 2-41,0 6 1,1-2 16,3-3 1,1 3 127,3-2-200,2 7 1,-4-1 57,6 5 1,3-3-41,0 3-21,0 0 1,1 3-104,-1 1 1,5 4 4,-1 0 1,3 0-113,1 0 0,-1-1 49,1 4 1,4-3-161,0 3 0,-1-5 56,-3 2 0,-4-3-85,0-1 0,0-4-21,4 0 1,-5-5-4,-3 1 1,-2-2 98,-2-2 1,1 0-116,-1-4-443,0 3 136,1-8-807,-6 8 442,-1-9 140,-5 4 1,-1-5-36,-3 0 784,3 0 0,-9-5 0,3-1 0</inkml:trace>
  <inkml:trace contextRef="#ctx0" brushRef="#br0" timeOffset="1">2410 9388 8033,'-5'-11'-181,"3"3"190,-1 0 397,1 6 0,1-3 437,-3 5-562,3 0 1,-5 0-26,2 0 1,1 1 28,-4 3 1,3 2-56,-4 6 0,1 0 0,-5 3 0,0 4-50,-4 8 1,-1-1 49,-6 4 0,-5 4-154,-3 4 1,0 2-40,0-2 1,-4 2-354,4 6 0,-3-2 290,7-2 0,4 0-158,4-8 1,4 2 44,-4-9 0,5-1 76,-1-3 1,2-4-79,2 0 1,1-5 56,2 1 0,-1-2-95,5-2 1,-1-3-93,2 0 1,1-4-198,-2 3-454,3-4-381,1 2 349,0-5 954,5 0 0,2-10 0,4-3 0</inkml:trace>
  <inkml:trace contextRef="#ctx0" brushRef="#br0" timeOffset="2">2947 9662 8091,'0'-11'933,"0"-1"-509,0 6 0,1-3-170,3 5-88,2 0 188,0 4 303,5 0-345,-5 0 1,5 0 96,1 0 0,0 0-159,4 0 1,-2 0-113,5 0 1,0 0 59,3 0 1,1 0-82,0 0 0,0 0-4,0 0 1,0-1-210,0-3 0,-2 3-74,-2-3 1,1-2-225,-4-2 0,-1 3-1380,-4 1 843,1-2-1378,-6 0 1188,-1-1 1121,-15 2 0,-3 10 0,-10 2 0</inkml:trace>
  <inkml:trace contextRef="#ctx0" brushRef="#br0" timeOffset="3">2947 9879 7972,'15'0'861,"0"0"1,7 0 141,0 0 1,3-5-419,5-3 0,0 2-129,5-2 1,3 1-168,0-5 0,-1 1-315,-7 0 1,2-1 82,-5 1 0,-1 1-358,-3 2 0,-4-1-2673,0 5 2974,-5 0 0,3-1 0,-6-1 0</inkml:trace>
  <inkml:trace contextRef="#ctx0" brushRef="#br0" timeOffset="4">4374 9399 8075,'-6'-5'1094,"1"4"-761,5-4 0,0 6-81,0 3 0,5-1 13,2 4 0,1 1-17,3 3 0,-2 6 14,7 2 1,1 2-83,2 2 1,8 4 56,4-1 1,-2 2-281,1-1 0,-1-3 88,2 3 0,1 1-59,-6-2 1,1 1 41,-4-4 0,-2-2-325,-2-2 1,2 2 20,-6-6 1,0 0-101,-4-3 1,-3-1-485,0 0 0,-5-3 377,5 0 0,-5-4-399,0 3 0,-1-3 882,-2 4 0,0-6 0,0 3 0</inkml:trace>
  <inkml:trace contextRef="#ctx0" brushRef="#br0" timeOffset="5">4877 9319 8055,'0'-11'0,"0"0"-731,0-1 887,0 1 1115,0-1-367,0 6-617,0-4 1,-2 9-154,-1-3 0,0 8 56,-5 3 0,1 8-71,-5 4 1,-4 4 130,-3 4 1,-5 7-162,-7 8 1,1 2-298,-8 2 0,-3 4 272,20-26 0,0 1 0,2 2 1,0 1-143,-15 25 1,5-6-47,6-1 1,5-8-325,3 0 0,6-8 211,1-3 1,6-8-421,-2-4 0,2-2-169,-2-2-711,3 1 1704,-5-6 1,12-1-1,0-5 1</inkml:trace>
  <inkml:trace contextRef="#ctx0" brushRef="#br0" timeOffset="6">5139 9776 8087,'0'-11'262,"0"3"439,0 1-733,-5 4 0,4-1 19,-3 8 1,3 4 850,1 7 0,0 3-279,0 5 0,0-1-372,0 1 16,0 5 1,0-2-112,0 4 1,4-3-225,0 3 1,4-1-640,0 2 448,-3-8 46,0-2 1,-4-4-229,3 2 0,-2-3-265,1-4-244,-1-1 1014,-2-5 0,0-1 0,0-5 0</inkml:trace>
  <inkml:trace contextRef="#ctx0" brushRef="#br0" timeOffset="7">5790 9388 8005,'0'-18'-395,"0"7"609,-5 6 539,4 5-344,1 10 196,1 3 1,4 9-148,-5 1 1,2 4-35,1 0 1,-1 8-198,2-1 1,-2 3 40,2-3 1,-3 1-42,3-1 0,-2-1-223,2-3 1,-2 1-126,1-8 1,-1-3-581,-2-9-1724,0 1 1198,0-6 1227,0-1 0,-5-10 0,-2-1 0</inkml:trace>
  <inkml:trace contextRef="#ctx0" brushRef="#br0" timeOffset="8">5505 9742 8127,'9'-4'402,"2"0"1,3-1 233,9 2 1,1-3 167,3-1 1,-2-3 228,6 2 1,-1 0-802,4-3 0,3 2 37,-3-6 0,3 2-982,-6 2 0,0 1 523,0 2 1,0-1-2896,-4 5 3085,0 1 0,-4-3 0,-1 0 0</inkml:trace>
  <inkml:trace contextRef="#ctx0" brushRef="#br0" timeOffset="9">6693 9856 8008,'0'-6'-372,"0"1"2581,0 5-2489,5 0-118,-4 0 0,4 1-891,-5 3 1289,0-3 0,0 9 0,0-3 0</inkml:trace>
  <inkml:trace contextRef="#ctx0" brushRef="#br0" timeOffset="10">7264 9879 8081,'0'-11'622,"0"-1"-343,5 6 1,-4 0 286,3 2-155,-3 2-111,-1-3-3070,0 5 2770,5 0 0,2-5 0,4-1 0</inkml:trace>
  <inkml:trace contextRef="#ctx0" brushRef="#br0" timeOffset="11">7618 9890 8018,'5'-11'209,"-3"3"48,6 1 0,0 4-175,3-1 0,0-1 230,1 2 0,-5-1 866,1 4-461,-5 0-297,7 0 0,-9 1-495,3 3 1,-4 1 104,-4 3 0,1 6-1906,-4-3 1876,-1 3 0,-3-3 0,-1 1 0</inkml:trace>
  <inkml:trace contextRef="#ctx0" brushRef="#br0" timeOffset="12">8474 9319 7884,'0'-6'631,"0"1"377,5 5-518,2 0-245,4 5 64,1 1 0,-5 7-48,1 2 0,-4 3-142,3 5 0,-3 5 55,4 2 0,-6 0-190,2 0 0,1-3-334,-1 3 1,0-3 264,-4 3 0,0-8-211,0 1 1,3-4 124,1 0 0,0 1-1234,-4-5 1405,0 0 0,0-3 0,0-1 0</inkml:trace>
  <inkml:trace contextRef="#ctx0" brushRef="#br0" timeOffset="13">8269 9628 8132,'4'-8'97,"-1"1"1,6 3 79,-1-4 1,3 6 190,4-2 0,3 1-99,5-1 1,6 3 160,6-3 0,5-1-96,10 1 1,-2-3-541,5 3 0,-6-4-266,-1 5 0,-7-2 253,-8 1 127,-4 2-1465,-4-3 1557,-5 5 0,4-5 0,-5-1 0</inkml:trace>
  <inkml:trace contextRef="#ctx0" brushRef="#br0" timeOffset="14">9251 9228 10721,'5'11'1020,"-4"1"0,9 1-739,-2 2 0,2 3 77,2 4-60,-1 1-324,0 0 0,6 4 196,2-1 1,3 1-208,0-4 138,1 0-92,0 0 1,4 1-37,-1 2 1,1-5-312,-4 1 1,-4-1 168,0 2 1,-5-2-277,1-2 0,-2 2 188,-2-6 0,1 4-300,-1-4 0,-3 0-7,-1-3 221,-4-1-1176,2 1 652,-5-1 867,0 0 0,0 1 0,0-1 0</inkml:trace>
  <inkml:trace contextRef="#ctx0" brushRef="#br0" timeOffset="15">9731 9228 7990,'-5'-29'67,"3"6"-73,-8 7 1,9 4 18,-3 1-17,3 4 0,-1 2 1779,-1 5-1226,-4 0 0,-5 3-148,-4 4 1,4 7-35,-4 13-395,-1 2-65,-1 11 1,-9 0 222,1 6 0,-6 2-212,1-2-1298,-2 7 1352,4-11 1,-4 9 75,3-6 0,2-3-300,1 0 1,4-5 146,4 1 1,2-4-160,1-3 1,8-5-157,-4-7 0,4-2-649,1-6 350,2 1 0,6-2-69,3-3 1133,2-1 1,11-12-1,0 0 1</inkml:trace>
  <inkml:trace contextRef="#ctx0" brushRef="#br0" timeOffset="16">9822 9685 7995,'0'-12'0,"4"1"430,0 0 0,1 4 392,-2 3-571,4 3 1,-1 2-26,-2 3 0,-2 3 383,2 4-333,-2 6 1,3 0-32,-5 6-76,0 0 1,0 1-8,0 3 1,0-3-167,0 3 1,0-5-133,0-3 1,0 2 90,0-6 72,0 0 129,0-3-60,0-6 32,0-1-51,0-5 0,3-1-110,1-3 0,5-2 67,-1-6 0,2 1-193,1-1 1,1-4 72,-1-3 0,6-3-124,2-1 0,1-2-75,-1 2 201,3-2 3,-5 7 0,5 2 86,-3 4 0,-3 2 140,-4 6 0,-1 0-48,1 4 0,-5 2 253,1 1 0,-4 4-39,3 4 1,-3 6-68,4 2 1,-4 2-359,3 2 0,-3-1 168,4-3 1,-5 1-758,5-5 1,-4 4 168,3-3 1,-3 0-79,4-1 1,-6-6 611,2 3 0,3-4 0,-1 4 0</inkml:trace>
  <inkml:trace contextRef="#ctx0" brushRef="#br0" timeOffset="17">12335 9388 8087,'0'-11'0,"0"3"270,0 0-35,0 1 0,3-1 228,1 0-199,0 6 1,0-2 160,0 8 1,3 2-111,-3 6 0,5 4-86,-2 3 1,4 7 123,0 0-407,0 6 86,1-8 0,-1 8-96,1-6 0,-1 2 37,1-1 1,3-4-141,0 0 1,0-2 65,-3-5 1,-2 3 8,-3-4 0,4-4 17,-4-3-30,-2-1 319,5 0-174,-8-2 0,3-6 134,-5-3 0,0-3-85,0-4 0,0-2-8,0-2 0,0 1-12,0-5 1,4 0-54,-1-4 0,5 2-16,-4 2 1,3 2-28,-3 6 54,5-1 1,-6 2-13,4 2 19,-4 3 0,6 7 19,-5 1 1,4 4-58,0 4 0,-2 4 14,2 1 0,0 3-17,3-4 0,4 4 0,0-4 1,2 2-332,-2-2 198,-2-7 0,5 6 117,-3-11 1,-1 1-15,5-4 1,-5 0 406,1 0-221,-2-5 0,-2-3 4,1-7 1,-2 1 157,-3-5 0,2 4-120,-5-4 0,0-1 135,-4-7 0,0 3-26,0-3-155,-5-2 0,3 0-312,-1-5 1,-2-1 120,1 1 1,0 5-515,4 2 1,0 4-15,0 4-791,0 3 665,0 10 0,0 2-204,0 8 0,0 3 247,0 8 657,0 3 0,5 5 0,1 0 0</inkml:trace>
  <inkml:trace contextRef="#ctx0" brushRef="#br0" timeOffset="18">13157 9331 8039,'0'-23'133,"0"0"0,0 5 285,0 3 0,0 2 61,0 2 226,0 5-354,5-4 0,-4 7 502,3-5-243,-3 6-103,4-3-276,-3 10-58,3 1 0,-2 11-77,1 2 0,1 7 80,-1 5 0,-3 2-135,3 1 37,-2 0-107,3 1 1,-4-5-142,3 1 1,-3-2-278,-1 1 1,4 2 234,0-5 0,-1-1 46,-3-3 0,2-4 63,1 0 0,-1-1-416,2 1 1,-3-3-32,-1-4 1,1-5-915,3 1 787,-3-5 677,4 2 0,0-10 0,2-2 0</inkml:trace>
  <inkml:trace contextRef="#ctx0" brushRef="#br0" timeOffset="19">13522 9377 7976,'0'-18'23,"0"1"-46,0 6 1,2 5 271,1 2 487,4 2 1,-1 4 56,-2 2 0,-2 3-276,2 8 0,-3 4-230,3 8 1,1-2 48,-1 6-111,0-1-88,-4 0-56,5 2-172,-4-2 315,4-1-470,-5 4 0,0-10 79,0 0 1,0-2-299,0-6 1,-1 1-331,-3-5 1,2-1 117,-6-2 367,6-3-1646,-9-5 1238,5 0 718,-5 0 0,-6 0 0,-1 0 0</inkml:trace>
  <inkml:trace contextRef="#ctx0" brushRef="#br0" timeOffset="20">13145 9639 8021,'2'-6'913,"1"2"1,4 3 41,4 1 0,2-1-407,2-3 1,4 1 92,8-4-413,2 4-324,15-7 0,-3 4 178,5-6 1,-2 2-1123,-6 2 1,-1-1 605,-7 6 0,-3-5 434,-8 4 0,-2 0 0,-6 4 0</inkml:trace>
  <inkml:trace contextRef="#ctx0" brushRef="#br0" timeOffset="21">13933 9365 8045,'0'-6'92,"0"-4"0,0 7 177,0-5 109,0 6 566,0-3-135,0 5-455,0 10 1,0-2-108,0 7 1,0 3 32,0 1 0,4 6-103,0 2 1,0-1-108,-4-3 1,0 4 36,0-1 0,1 1 73,3-4 0,-2 0-395,6 0 1,4-1 148,3 1 0,4-4-227,-4 0 0,5-5 124,-1 2 1,3-8-17,1 0 0,0-5 59,-1 0 0,5-3-96,0-3 0,-1-2-425,-3-3 0,-1-2 265,-3 2 0,-3-2-599,-4-1 584,-6-1 0,-6 1 397,-8-1 0,-12 1 0,-4-1 0</inkml:trace>
  <inkml:trace contextRef="#ctx0" brushRef="#br0" timeOffset="22">13899 9616 8045,'12'0'-35,"-1"0"1,2-3 105,2-1 0,3 0 238,5 4 1,-1-4-185,1 0 0,1-1-21,3 1 0,-3 2-57,3-6 1,-2 4-11,2-3 0,-7 3-103,3-4 0,-8 5-490,0-5 0,-3 4-671,-5-3 1227,4 4 0,-15-7 0,3 4 0</inkml:trace>
  <inkml:trace contextRef="#ctx0" brushRef="#br0" timeOffset="23">13922 9388 8000,'5'-11'-357,"-2"3"250,4 0 0,2 1 578,6-5 1,3 5-67,5-1 0,1 2-16,3-2 0,-2-2-347,6 2 1,-5-2 40,5-1 1,-2 1-162,1 2 57,8-2 1,-8 7 68,4-4 1,-2 4-64,-10-1 0,4 3 146,-7 1-204,-3 0 0,0 1 47,-9 3 36,3 2 0,-8 7 75,1 2 1,-1 3 80,-2 5 1,3 5-34,1 2 0,1 3-20,-1 2-163,-3-1 1,4-4-135,-5 1 0,4-2 16,0 1 1,0 2-195,-4-5 0,4-4 66,0-4 1,-1-5-503,-3 1 159,0-2 19,0-2-161,0-5 781,0-1 0,-5-10 0,-1-1 0</inkml:trace>
  <inkml:trace contextRef="#ctx0" brushRef="#br0" timeOffset="24">14402 9319 8000,'5'-11'-654,"1"0"642,6-1 0,-1 5 550,0-1 1,6 2-86,2-2 0,-1 2-143,1 2 0,0 3-116,4-3 1,-1 2 31,1 2 1,4 0-214,0 0 1,-5 2 61,-3 2 1,0 3-208,4 8 0,-5-1 32,-3 5 0,-7-2-23,-4 6 0,-3-7-16,-1 7 1,-6-3 109,-6 3 0,-4 1 30,-7 3 1,0-3-11,0 3 1,0-7 183,1-1 0,4 0-100,3 4 0,2-1 99,1-3 1,6 2-112,2-2 0,3-1-53,1 1 1,1-5 25,3 1 0,2-2-82,6-2 1,3-3-105,0-1 0,6-4 106,-2 1 0,-2-4-445,2-4 1,0 0 171,4-7 0,4 2-1058,0-6 1375,-1 2 0,-3-3 0,0-2 0</inkml:trace>
  <inkml:trace contextRef="#ctx0" brushRef="#br0" timeOffset="25">15018 9434 7997,'0'-18'794,"0"1"-738,0 6 1,0 3-57,0 1 702,0 4 1132,0-2-878,0 15-610,0 3 0,0 10 111,0 0-237,0-1-51,0 1 1,0 5-197,0 3 0,2-2 115,2 1 1,-2-4-150,6 0 60,-1-2 1,6-1 33,2 0 0,-2-5-75,2-3 0,-1-3-219,1-5 181,-2-2-116,3-5 43,-4 0 1,3 0-555,0 0 482,1 0-602,0-5 1,-3 3 336,2-6 1,2 0-452,-2-3 1,0 0 58,-4-1 385,-4 6 497,3-9 0,-9 7 0,4-9 0</inkml:trace>
  <inkml:trace contextRef="#ctx0" brushRef="#br0" timeOffset="26">14996 9616 7990,'-2'-10'364,"6"3"1,5-2-71,2 5 1,1-4-120,-1 4 0,6-3-336,2 3 1,1-5-29,-1 2-137,3 1 170,-5-4-181,1 9 1,3-8-295,-6 5 0,-4-3 631,-3 3 0,-6-5 0,3 3 0</inkml:trace>
  <inkml:trace contextRef="#ctx0" brushRef="#br0" timeOffset="27">14938 9342 7962,'0'-7'0,"0"-1"0,2 4 408,2-3 0,8 3-41,11-4 1,0 4 93,4-3 0,-2 3-224,2-4 0,-2 5-293,5-5 1,-4 4-48,0-3 0,-5 4 80,-2-1 23,-5 3 0,2 1 0,-4 0 0</inkml:trace>
  <inkml:trace contextRef="#ctx0" brushRef="#br0" timeOffset="28">16320 9034 8057,'0'-18'-135,"0"3"0,2 6 405,1 1 1,4 2 60,4-2 232,1 3 0,-1 2-122,1-1 0,-5 0 33,1 4 1,-4 0-174,3 0 0,1 6 195,3 6 1,1 4-62,-1 7 1,4 5-127,1 2 0,3 3-107,-4 2 0,5 4-105,-1 3 1,-1-1-123,1 0 1,-1-3 108,1 4 0,2-5-61,-2 1 1,3-4-19,1-3 0,2-3-352,-2-5 1,2-2 59,-6-2 1,2 2-64,-2-6 1,1 0-242,-5-4 0,-3-3 220,-5 0 1,-3-4-1021,4 3 357,-6-4 535,3 2 1,-10-5-349,-2 0 847,-4-5 0,-5-7 0,-2-6 0</inkml:trace>
  <inkml:trace contextRef="#ctx0" brushRef="#br0" timeOffset="29">16903 9045 7979,'-5'-23'0,"4"2"251,-3 2 1,2 2 21,2 6 1014,6 5-783,-5 1 1,-1 5 291,-8 0-694,-2 10 1,-10 4 234,-3 12-370,-8 3 83,2 6 1,-5 5-188,0 6 0,-1 5-46,18-23 1,0 1 0,1-1 0,-1 0-223,-13 25 0,-2-2 217,5-6 1,2-4-317,6-3 1,4-4 255,7-3 0,-1-4-224,5-8 1,2 1 92,6-5 0,2 4 98,5-4 1,5-4 280,-1-8 0,10 4 0,-1-1 0</inkml:trace>
  <inkml:trace contextRef="#ctx0" brushRef="#br0" timeOffset="30">17074 9605 7982,'0'-6'1137,"5"1"0,-2 5-701,4 0 0,-4 5-174,1 2 1,-3 3 74,-1 2 0,0 0-205,0 4 0,0-2 52,0 5 1,0 0-325,0 4 0,0-1 210,0 1 1,0-1-671,0-3 0,0-3-600,0-4 479,0-1 1,1-1-541,3-2 785,-3-3 1,4-10 475,-5-3 0,6-7 0,0-3 0</inkml:trace>
  <inkml:trace contextRef="#ctx0" brushRef="#br0" timeOffset="31">17086 9377 7979,'-12'-12'0,"5"2"241,-1 2-143,5 3-1138,-2 5 1040,5 0 0,0 5 0,0 2 0</inkml:trace>
  <inkml:trace contextRef="#ctx0" brushRef="#br0" timeOffset="32">17919 9102 8145,'5'-6'776,"-3"1"0,4 5-373,-2 0 0,-3 5-16,3 3 1,1 7-150,-1 4 0,5 8-1,-2 3-56,-2 8 0,2-1-208,-3 5-623,-3-5 507,4 2 1,-5-5-152,0 0 1,0-4 43,0-4 1,0-2-191,0-1 0,0-5 58,0-3 1,0-2-863,0-2 245,0 1 1166,0-6 0,5-1 0,1-5 0</inkml:trace>
  <inkml:trace contextRef="#ctx0" brushRef="#br0" timeOffset="33">18353 9171 8000,'0'-11'0,"-3"-1"518,-1 1-320,0-1 1,3 5 493,-3-1 0,-3 6-207,-4-2 0,-4 2-228,0 2 1,-6 2-203,2 2 0,-6-2 143,-2 6 0,1 3-228,3 4 1,4 6 87,0-2 1,5-2-155,-2 2 0,9-3 10,3 3 0,3-2-80,1 3 0,1-4 93,3-5 1,3 1 9,9-1 101,1 1 0,6-1-5,0 1 0,0-1-39,0 0 1,5 0 2,2-4 1,-2 3 24,-1-2 0,-1 2 3,-3 1 1,3 0-11,-7-4 1,-3 6 0,-1-5 0,-7 4-117,-4-4 110,2 7 1,-5-2-83,3 2 0,-9-2 73,-6-2 0,-6 1-126,-6-1 0,-4 0 109,-4 1 1,-2-1-118,-1 1 0,3-5-26,1 1 1,8-4-189,-1 3 1,8-4-109,0 1 0,6-3-930,2-1 1386,4 0 0,-2-5 0,5-2 0</inkml:trace>
  <inkml:trace contextRef="#ctx0" brushRef="#br0" timeOffset="34">19278 8817 8030,'0'-12'101,"4"5"343,0-1 118,0 6 237,-4-3-518,0 5 0,-4 1-17,0 3 1,-3 7 41,3 8 1,-1 4-1,1 4 1,3 2 100,-3 5-235,3 0 1,2 4-111,3 1 0,-2 2 102,6-3 1,-2 6-244,2-3 1,1 0 118,-6 1 0,6-9-210,-1 1 1,-2-3-21,2-1 0,-2-2-5,2-5 0,-3-4-2,-5 0 0,4-5-497,0 1 326,-1-2 1,-3-2-136,0 1-975,0-6 412,0-1-169,0-5 1235,5 0 0,-3-5 0,3-1 0</inkml:trace>
  <inkml:trace contextRef="#ctx0" brushRef="#br0" timeOffset="35">19495 9331 8035,'8'-23'-315,"0"0"0,-6 4 126,2 0 0,1 5 1642,-1-1-932,5 2 1,-8 6 541,3-1-690,2 5 1,-5 5-126,3 9 1,-1 2-219,1 6 0,-3 4 71,3 3 0,1 6-22,-1-1 0,3-4 106,-3 0 0,4-3-351,-5-1 0,6-1 109,-1-3 0,-2 0-215,2-8 0,-4 3-151,3-6 342,-4-3 310,2 0-231,-5-5 0,0-1 11,0-3 0,0-3 4,0-4 0,0-4 15,0 0 0,5-6-65,3 2 1,2-4-6,1-3 1,4 0-3,1-4 1,0 5-139,-1-2 0,-2 4 240,2 4 0,-2 4-92,-2 7 1,-3 3 223,0 5 1,-5 1-72,5 3 1,-5 8 1,0 7 0,-1 3-84,-2 5 1,1-2 30,3 6 0,-3-4-197,3 3 1,-2-5-264,2 2 1,-1-7-645,4-1 1,-3-5 478,4 2 1,-1-4-135,5 0 0,-1-6 691,1-2 0,-1-3 0,5 4 0,2 2 0</inkml:trace>
  <inkml:trace contextRef="#ctx0" brushRef="#br0" timeOffset="36">20283 9525 8035,'6'-11'-183,"-5"-1"-47,3 1 1,-3-2 735,-1-2 1,0 1-87,0-5 0,-1 1-64,-3-1 0,-1-3-126,-3 3 0,-2-1-125,2 1 0,2 3 110,-2 4 0,-3 2-137,-4 2 1,-2 3 86,2 5 1,1 2-154,-5 1 0,4 5 39,-4 7 0,5 4 67,-1 8 1,2 1-166,1 2 0,1 2 92,0-5 0,4 3-295,3-3 0,3-1 13,1-3 0,0-4-123,0 0 1,9-6 159,2-2 1,5 0 75,-1-8 1,3 1 155,5-4 0,1-5-158,2-2 1,2-5 263,3-3 0,-3 1-68,-6-5 1,0-1 96,-3-7 0,-2-1-16,-6-2 0,-3-9-40,-1 1 0,-4-6-71,1-5 1,-3 0-132,-1-4 0,-4 3 28,0-3 1,-5 1 100,2-1 0,-2-2 28,1 6 0,-2 2-54,2 9 0,2 5 236,-2 10 1,2 5 130,-1 3-105,-4 7 0,6 5-160,-2 6 0,2 9 4,5 7 1,-4 9-58,0 6 1,0 4 82,4 4 0,4 6-218,0-2 1,6 3 74,1 1 1,1-7-274,3 3 1,-2-7 121,-2 3 1,3-5-307,-2 1 282,1-8 1,-7-2-687,1-5 582,-2 0 1,-5-5-213,0-3 0,0-3 123,0 0 1,0-1-887,0 1 607,0-6 724,0-1 0,0 0 0,0 2 0</inkml:trace>
  <inkml:trace contextRef="#ctx0" brushRef="#br0" timeOffset="37">20523 9399 7966,'0'-17'41,"0"1"1,2 4 493,1 0 1,0 6 306,5 2-379,-6 3 1,7 2-178,-5 3 1,1 6-173,-1 5 0,-3 7-41,3 1 0,-3 0-164,-1 3 1,0 2-378,0-1 0,-1-1 315,-3-3 1,1-4-972,-4 0 540,4-5 133,-2 3-397,5-6 848,0 1 0,-5-6 0,-1-1 0</inkml:trace>
  <inkml:trace contextRef="#ctx0" brushRef="#br0" timeOffset="38">20546 9091 8007,'0'-11'262,"-1"0"564,-3 4-912,3-3 1,-4 10 63,5 0 249,0 0-822,0 10 1,0 0 179,0 5 415,0 0 0,5 2 0,1 1 0</inkml:trace>
  <inkml:trace contextRef="#ctx0" brushRef="#br0" timeOffset="39">21060 9377 8070,'-5'-22'0,"-3"3"0,2 2-141,-2 6 1,5 0-1,-5-1 1,4 2 1132,-3 2 1,-2 0-417,-7 4 0,4 0-28,-3 4 0,1 0-129,-2 0 0,2 5-189,-5 3 1,0 8 11,-4 7 1,4 1-9,0 6 0,3 0-222,1 0 0,1 2 118,10-5 1,0 3-247,4-3 0,5-2 106,3-6 0,7 1-124,4-4-17,3 4 114,0-13 0,5 7-228,0-10 332,-1 5-160,-8-8 1,4 4-142,-3-5 1,-3-3-1093,0-1 1,-4-1 1325,0 1 0,-6-2 0,-1-6 0</inkml:trace>
  <inkml:trace contextRef="#ctx0" brushRef="#br0" timeOffset="40">21517 9354 7994,'0'-12'0,"-4"1"-221,0-1 0,-1 5 312,1-1 1,2 4 502,-6-3 0,1 4-213,-5-1 1,-4 4 0,-3 4 1,-4 3-74,-4 4-140,-2 0 1,-5 2 15,-1 2 1,1-1-67,0 5 0,6-3-12,5 3 0,5-4-226,7 4 1,5-4-370,2 4 396,8 0 0,2 0-108,5 0 1,6-5-79,2 1 0,3-3 63,0-5 0,5 2 100,0-5 1,3 0 142,-3-4 1,-1 0-104,-3 0 1,-4-1 118,0-3 1,-6 1-34,-2-4 1,0 3 320,-8-4-228,1 1 71,-4-5 1,0 5 151,0-1-137,0 5-237,0-2 189,0 5-137,-5 5 1,4 2-6,-3 4 0,3 4-9,1 1 1,1 0-27,3-1 1,-2-1-159,6 5 1,-4-5 12,3 2 1,1-4 92,3 0 0,2-2-139,2-2 1,-2 0 41,2-4 1,2 0-263,-2-4 0,2-1 53,-2-3 1,-1-2-134,5-6 0,-5-1 6,1-2 520,-2 3 0,3-10 0,2 4 0</inkml:trace>
  <inkml:trace contextRef="#ctx0" brushRef="#br0" timeOffset="41">21825 8965 7994,'-11'-22'0,"-1"4"630,1 3-346,0 2 0,-1 7 319,1 2 0,3 2-160,1 2 1,3 11-46,-4 4 1,6 10-60,-2 6 39,2 2-119,8 6 1,-4 2-219,6 4-252,-1 6 0,1 5 468,0 5-748,-1-5 0,3-7 231,-2-7 293,2 2-1073,-9-8 1,4-2 230,-5-7 0,0-7-11,0-1 0,0-5 362,0 1 1,-1-6 457,-3-1 0,-2-1 0,-5 5 0</inkml:trace>
  <inkml:trace contextRef="#ctx0" brushRef="#br0" timeOffset="42">21528 9502 7994,'12'-10'486,"-1"2"0,6 2-646,2 2 0,11 2 38,4-6 0,7 6 65,-3-2 0,8-3 63,-4 0 0,2 0-131,-10 0 1,2 3 42,-9-4 0,-5 5 136,-3-5-205,-5 5 125,3-7 0,-11 8 145,-2-6 1,-4 6-15,-4-2 1,-2 3 227,-6 1 1,5 0-117,-1 0 0,4 0 149,-3 0 1,0 1-162,0 3 0,2-2-34,5 6 0,0-1-40,0 5 0,0-1 64,0 1 1,0 3-218,0 0 0,0 4 31,0-4 0,0 4-86,0-3 1,0-1 61,0-4 0,5 1-94,2-1 1,4-1-14,0-2 143,0 2 0,6-9-30,2 3 0,3-3-12,0-1 0,6-1-35,3-3 0,-2 2-98,1-6 0,-4-1 151,0-6-13,-1 2 1,-8-4-42,-1 1 0,-5 0 26,-3-3 1,-3-7-115,-5 4 1,-3-5 85,-5 0 12,-4 3-5,-16-4 20,-1 11 0,-11 1-21,-2 9-99,3 2 0,1 6 0,8 3 1,3 7-146,8 8 0,2 3-72,6 1 1,5-2-764,2-2 1132,3 3 0,6-5 0,1 6 0</inkml:trace>
  <inkml:trace contextRef="#ctx0" brushRef="#br0" timeOffset="43">22385 9434 7999,'0'-12'0,"0"1"0,5 4 248,3 4 0,-2 1 1068,2 2-910,-1 0 1,1 5-44,-1 3 1,0 7-291,0 4 0,0 3 102,-4 1 1,-1 3-391,2 1 0,1 0 178,-2-4 0,1-2-317,-4-2 242,0 3-126,0-15-203,0 9 575,0-10 1,0-1-133,0-5 1,-5-1 290,-2-7 1,0-3-95,0-5 1,0-4 177,0 1 1,2 1-85,5-1 1,0-4 125,0-3 0,1-1-87,3 4 0,2-1-279,5-2 1,5-4 288,-1-4-1428,5 5 765,-2 1 1,6 4-577,3 5 0,-2 0 442,6 11 0,-7 3-649,-2 1 0,0 12 1104,-7 3 0,1 13 0,-5 1 0</inkml:trace>
  <inkml:trace contextRef="#ctx0" brushRef="#br0" timeOffset="44">23207 8897 8055,'-5'-18'0,"4"2"-23,-3 4 1,3 1 245,1-1 0,-1 1 164,-3-1 0,2 1-84,-1 0 1,1 3 625,2 0-441,-5 6 1,-1-1-197,-5 11 0,-5 6 11,1 13 0,-1 3-42,0 8 1,0 1-79,-3 3 1,-2 3-124,6-3 0,0 6-31,4 1 0,3 3-116,0 2 0,6-5-124,-2 8 0,3-7-361,1-1 0,0-6 309,0-1 0,5-5-123,2 1 1,5-4 116,3-3 0,-2-2-332,2-2 1,3-5 174,1 1 1,1-1-295,-1-7 0,1-1 720,-4-6 0,0 4 0,-1-4 0,3 0 0</inkml:trace>
  <inkml:trace contextRef="#ctx0" brushRef="#br0" timeOffset="45">23390 9468 8055,'-5'-18'613,"4"2"-245,-4 9-33,5 2 1,1 15-203,3 6 639,-3 4-281,4 3 1,0 5-368,-4 1 1,8 9 114,-5 0 1,1 6-299,-1 2 1,-2 0 101,6 3 0,-4-7-182,3-4 101,-4-2 0,3-7-544,-2-2 348,-3-8-24,4 2 1,-5-8-160,0 2 0,2-2-525,2-2-454,-3-4 461,4 3 556,-5-9 0,-4-1 379,0-8 0,0-2 0,-6-6 0,-2-2 0</inkml:trace>
  <inkml:trace contextRef="#ctx0" brushRef="#br0" timeOffset="46">23333 9502 8055,'0'-23'0,"1"4"98,3 0 0,-2 5 134,6-1 0,1-1 244,6 0 1,-1 2-93,5 7 1,-1-3-110,1 2 1,6 3-29,-2 1 0,6 3-145,-2 1-65,5 5 0,-7 1 80,6 6-115,-11 4 53,1-3 1,-14 8-320,-3-2 250,-3 3-161,-6 1 1,-12 0-187,-9 0 1,-6-4 2,-2 0 1,-1-5-116,1 1 1,-4-2 15,0-2 1,4-3-498,3-1 954,6-4 0,2 2 0,7-5 0</inkml:trace>
  <inkml:trace contextRef="#ctx0" brushRef="#br0" timeOffset="47">23778 8908 8055,'17'-11'202,"-3"1"-251,5 2 0,-2 3 746,3 5-430,1 0 0,-8 1 108,2 3 1034,-7 2-853,2 11 1,-1 5 114,2 4 64,3 11-503,-3-2 0,1 12 244,-1 3-1248,1 12 800,-6-2 1,-3-24-1,0 0-93,0-3 1,-2-1 0,0 30-43,-1-1 1,0-4 54,0-4 0,-8 2-205,-4-6 0,-2 0-415,3-8 1,-6-2-19,-2-9 1,-7 2-1140,-5-6 1829,-7-4 0,1 1 0,-7-5 0,-7-2 0,-6 1 0</inkml:trace>
  <inkml:trace contextRef="#ctx0" brushRef="#br0" timeOffset="48">19381 10370 7995,'-6'-11'0,"-3"3"-103,5 0 51,0 1 0,4-5 196,0 1 0,0 3 653,0 1 181,0 4-257,0-7-386,0 9 1,-1-4 1,-3 5-182,-2 0 0,-7 5 26,-2 2 1,-3 5-35,-5 3 0,-3 3-92,-1 5 1,-1 0-1,2-1 1,5 1-178,-2 0 0,8 4 13,0-1 165,2 1 0,7-3-103,2 3 0,3-3 106,1 3 0,0-7-71,0-1 0,5-4 50,3 4 1,2-9-76,1 2 0,1-3 33,-1 2 1,2-3-107,2-1 0,-2-3 75,2 4 0,-6-5-20,-2 5 1,0 0-75,0 3 0,-2 1 96,-5-1 0,4 0 31,0 1 1,0-1-41,-4 1 1,1 3 109,3 0 1,-3 0-64,3-3 0,-3-1 33,-1 1-6,0-1 1,0 0 1,0 1 0,1-5-61,3 1 0,-2-4 49,1 4-232,-1-6-364,-2 3 262,0 0-248,0-4 509,0 5 47,0-6 307,5 0-149,-4 0-131,4 5 1,-5 1 73,0 5 0,4 1-55,0-1 0,4 6 181,0 2 0,1 2-196,-1 2 0,2 4 11,-3-1 1,-2 6-129,-1-1 1,-4 0-64,-4 0 1,-6 2-94,-5-3 136,-5-2 0,7 0 365,-2-5-138,2 0 1,7-2-76,2-2 0,4 2 157,4-6 0,2 0-68,6-3 0,4-1 155,3 0 1,3-3-156,1 0 1,-1-5-440,1 5 0,4-5-419,0 0 605,-1-1 0,-4-2-1894,-3 0 2016,2-5 0,-3-2 0,5-4 0</inkml:trace>
  <inkml:trace contextRef="#ctx0" brushRef="#br0" timeOffset="49">19987 10439 7951,'0'-23'-350,"0"5"291,0 3 1,-2 6 357,-2 1 1,3 5 195,-3-5 706,-2 5-763,5-2 0,-8 7 23,5 1 0,0 5-88,4 7 1,0 4-97,0 8 1,0 1-101,0 2 0,2 6-14,1-6 0,0 6-210,4-6 1,0 2 112,0-2 1,4 2-460,-4-5 1,0-1 231,0-3 1,-3-4-795,4 0 0,-6-5 26,2 2 0,-3-8 929,-1 0 0,5-5 0,2 2 0</inkml:trace>
  <inkml:trace contextRef="#ctx0" brushRef="#br0" timeOffset="50">20992 10439 8019,'0'-12'-9,"0"1"-111,0 4 814,0 2 593,0 5 0,0 5-977,0 3 0,3 6-157,1 1 0,1 6 22,-1-2 1,1-2-174,3 2 1,2 0 85,-2 4 1,0 0-108,0 0 1,2-1 7,-2-3 1,-2 1 19,2-5 0,-4 0 145,3-3-293,-4-1 97,2 1 1,-5-5 24,0 1 7,0-6 2,5 3 0,-4-10-70,3-2 0,1-3 89,-1-2 1,0-3-85,-4 0 1,3-4 67,1 3 1,1-3-10,-1 4 1,-3 0 9,3 4 0,-1 3-4,1 0 1,-2 6 107,6-2-108,-6 3 1,8 6 20,-2 2 0,2 5-10,2 3 0,0-2-85,3 2 0,-1 1 82,5 0 0,-3 0-88,3-1 0,-4-6 57,4 3 1,-4-5-53,4 1 124,-5-3 0,3-6 136,-6-3 0,-3 0 48,-1-7 0,-4 1-61,1-9 1,-3 0 76,-1-4 0,0 1-88,0 3 1,-5-4 39,-3 0 0,2 1-103,-2-5 1,6 4-84,-2 4 1,3 3-234,1 4-671,0 1-588,0-1 1112,0 6 0,0 2-1053,0 8 856,0-3 1,0 9 569,0-2 0,5 7 0,1 3 0</inkml:trace>
  <inkml:trace contextRef="#ctx0" brushRef="#br0" timeOffset="51">21745 10267 8010,'-5'-17'0,"4"0"0,-3 6-117,3 4 0,2 2 559,3 5 178,-3 0 1,4 5-79,-5 3 1,4 7-122,0 4 1,0 8-204,-4 3 1,0 7 8,0 1 1,-4 4-28,0-4-129,0 0 0,1 0 46,-1 0 1,0 4-178,4-4 1,0 0-570,0-3 462,0-1 1,0-6-166,0-5 1,4-2 119,0-6 1,1 1-298,-2-5 0,-1-3-158,1-1-218,-1-4 163,-2 2 722,0-5 0,0-5 0,0-1 0</inkml:trace>
  <inkml:trace contextRef="#ctx0" brushRef="#br0" timeOffset="52">22099 10462 7984,'0'-8'-190,"0"0"335,0 6 572,0-3 477,0 5-969,0 5 0,0 5 50,0 5 1,0 5-106,0-1 1,0 3-15,0 1 1,0 4-120,0-1 0,0 2 76,0-1 0,4-3-227,0 3 1,0-3 102,-4-2 1,4 0-232,-1-3 1,1-2 121,-4-6 1,0 0-538,0 1 364,5-6-222,-3 4 22,3-8-222,-5 3 1,-4-10 243,0-3 1,-5-2-136,2-2 606,-4-4 0,-5-2 0,-2-5 0</inkml:trace>
  <inkml:trace contextRef="#ctx0" brushRef="#br0" timeOffset="53">21974 10496 7984,'11'-12'78,"1"1"1,0 0 125,4-1 1,1 1 27,6-1 1,5 1-42,2-1 0,7 5-1,1-1 1,0 2 78,-3-2-100,-1 3 0,-6 5 193,-5 0-255,0 0 0,-12 1 40,0 3 1,-6 4-165,-8 7 0,-10-1-273,-10 5 235,-10-5 0,-13 8-234,-7-3 1,-3-2-588,-1 2 1,6-1 875,6 1 0,3 3 0,4-3 0,-3 2 0</inkml:trace>
  <inkml:trace contextRef="#ctx0" brushRef="#br0" timeOffset="54">23413 10530 8056,'-7'-5'-1174,"-3"4"1281,9-4 1,-4 6 548,5 3 1,0-1-199,0 9 0,0-2 98,0 9 1,5 1-201,3 7 1,-2 2-95,2 6 1,-6 3-31,2 0 1,-2 1-72,2-1 1,-2-6-179,1 2 0,-1-4 79,-2 1 1,0-3-133,0-5 1,3 0 16,1-1 0,1 0-125,-1-3 1,-1 1-160,4-4 226,1-1-102,-2-4-655,4 1 551,-8-1 0,4-5-509,-2-2 63,-3-3 304,4-1 30,-5-5 0,-5-1 429,-3-5 0,-2-6 0,-1-1 0</inkml:trace>
  <inkml:trace contextRef="#ctx0" brushRef="#br0" timeOffset="55">23367 10576 8078,'12'-19'233,"-1"0"-116,5 10 0,-2-5-285,5 10 1,-3-4-3,3 5 450,0-1 1,7 4 514,1 0 0,1 0-363,-1 0 0,0 0-60,4 0 0,-4 5-130,-8 2 0,-3 5-6,-4 3 0,-6-1-67,-2 5-60,-13 0-103,-9 4 0,-16 0-167,-8 0 1,-1 0-208,1-1 1,-1 0-490,5-3 0,-3 0 422,7-8 435,7 3 0,6-7 0,3 4 0</inkml:trace>
  <inkml:trace contextRef="#ctx0" brushRef="#br0" timeOffset="56">19998 11432 8108,'-5'-6'562,"4"2"-386,-3 8 1,3 4-264,1 7 88,-6-3 0,4 6 582,-6-3-328,1 3 0,-1 5-74,0 0 0,6-4-51,-2 0 1,3-1-98,1 1 1,5 1 80,3-5 0,3 3-185,4-6 0,-1 1 107,5-5 1,0-3-41,4-1 0,4-4 63,-1-4 1,6-6-39,-1-5 1,0-4 81,0 4 1,-3-6 6,-6 2 1,0-2-73,-3-2 1,-6 0 25,-6 0 1,-5-1-140,-2-3 0,-11 2 88,-8-6 0,-12 2 48,-7-1 0,-9 3-467,-3 8 1,-4 8-89,0 7 1,-3 9 76,-4 6 1,5 7-484,3 9 900,8 2 0,8 7 0,2 2 0,4 2 0</inkml:trace>
  <inkml:trace contextRef="#ctx0" brushRef="#br0" timeOffset="57">20992 11398 8034,'-12'0'-303,"1"0"202,4 0 246,-3 0 343,9 0 1,-4 1 234,5 3-578,0 2 1,5 7 48,3 2 0,2-1 166,1 5 0,-1 2 241,-2 5 0,2-2-579,-2 3-25,2-3 1,-3 3 53,1-1 0,-4 0-191,3-7 1,-3 1 56,4-5 0,-4 1-60,3-5 61,-4-5 1,3 3-167,-2-5 268,-3 0 0,6-4-6,-4 0 0,-1-5 160,1-3-165,-1-2 1,-2-1 36,0-1-151,-5-4 127,3-2 0,-6-1-131,4 0 0,0 4 125,4-4 1,0 5-45,0-2 26,5 4 1,1 2-45,6 2 0,-1-1-6,1 5 1,-1 0-62,0 4 91,-4 0-3,3 0 1,-8 6 140,6 1-55,-5 3 1,7 2 83,-3-1 0,4 4-38,0 1-77,5-1 0,2 0 11,5 0 0,0 4-19,0-3 0,0-2-3,-1-7 0,0-2 200,-3-5-17,3 0-158,-10 0 1,1-1 268,-5-3-152,-1-2 1,0-7 118,-4-2-204,-1 2 0,-2-7-29,0 5 1,-5-6-122,-3 2 0,-6 2 114,-1-2 1,0 1-151,3-1 1,2-3-604,2 3 381,3 3 162,5-1 0,0 6-592,0-1 241,0 6-251,5 1 1,2 5 279,4 0 0,-1 1-806,-2 3 1298,2-3 0,1 9 0,7-3 0</inkml:trace>
  <inkml:trace contextRef="#ctx0" brushRef="#br0" timeOffset="58">21802 11227 8032,'0'-26'0,"0"3"686,0 3-385,6 14 0,-1 2 89,2 8 1,-2 7 51,-5 8 47,0 8-288,0-3 0,0 10 2,0 1 0,0 0 88,0 7-183,5-5 1,-3 7-61,1-2 0,-1 1-73,-2-1 0,0 3-254,0-4 1,0-3 72,0-3 1,-4-2-183,0-7 1,-5-4-104,2-7 189,-4-2 88,5-2 1,-4-1-654,2-2 357,-2-3-389,4-5-211,-4 0 1110,8 0 0,-3-10 0,5-3 0</inkml:trace>
  <inkml:trace contextRef="#ctx0" brushRef="#br0" timeOffset="59">22042 11375 8032,'-5'-18'166,"4"2"1,-4 11 867,5 5-688,0 10 1,0 4 26,0 5 1,0 1-72,0 7-15,0-3-115,0 9 1,0 0-100,0 5-116,0 0 155,5 2 0,-3-6-55,6 0 0,-4 0-174,3-3 0,-4-7-408,1-1 0,-3-8 189,-1 0 0,0-6-891,0-1 717,0-6 0,-1 2-289,-3-8 0,1-2 799,-4-6 0,4 1 0,-12-11 0,2-2 0</inkml:trace>
  <inkml:trace contextRef="#ctx0" brushRef="#br0" timeOffset="60">21917 11467 8032,'7'-18'-532,"1"3"1,-4-1 926,3 5 1,2-3 262,6 6-417,-2-2 1,5 3 199,-3-1 0,3 4-135,5-3 0,0 4-36,-1-1 0,5-1-68,0 1 1,-1 0-30,-3 4 1,-5 6-117,-3 1 21,-2 3 1,-7 6-358,-2-1 199,-13 5 1,-9-2 26,-12 5 1,-4-4-96,-4 0 1,1 0-304,-5 4 0,6-2-1200,2-2 1588,10-2 1,2-6-1,5 1 1</inkml:trace>
  <inkml:trace contextRef="#ctx0" brushRef="#br0" timeOffset="61">23310 11432 8040,'-6'-6'-268,"1"1"1189,5 5-580,0 0 1,0 5 160,0 3 0,0 3-95,0 4 0,0 3-177,0 5 1,0 1 68,0 3-11,5 2-261,-4 0 0,4 6-126,-5-4 1,0 3 28,0-7 1,1-1-192,3-3 0,-1-4 32,4 0 1,0-5-126,0 2 1,3-4-398,-2 0 309,2-6 39,2 4 403,-1-9 0,0 5 0,1-6 0</inkml:trace>
  <inkml:trace contextRef="#ctx0" brushRef="#br0" timeOffset="62">23470 11672 8040,'0'-21'200,"0"2"0,0 6 40,0 5 578,0 6-155,0-8-162,5 8-42,1-3-275,6 5 0,4 0-142,3 0-104,3 0 256,6 0-226,-4 0 1,8 0-256,-6 0 1,5 0-73,-5 0 1,-4 0-357,-7 0 1,-2 0-998,-2 0 1712,-4 0 0,-2-5 0,-5-1 0</inkml:trace>
  <inkml:trace contextRef="#ctx0" brushRef="#br0" timeOffset="63">23915 11489 8040,'0'-6'-45,"0"1"1019,5 5-569,-3 10 1,7-2-1,-6 7 1,1 3-140,-4 1 0,4 4-43,0 3 0,0 3 22,-4 6 0,0 3-77,0 0 0,0 4 177,0-4-283,0 5 0,0-9-92,0 0 0,0 1-277,0-5 231,0-2-64,0 0 1,0-1-129,0-1 1,0-3 43,0-4 1,3-5-73,1 1 0,0-2 102,-4-2 1,1 0-278,3-4-307,-3-2-360,4-5 1138,-5 0 0,0 0 0</inkml:trace>
  <inkml:trace contextRef="#ctx0" brushRef="#br0" timeOffset="64">23961 11649 8040,'0'-25'659,"0"2"0,1 3-523,3 8-53,2 1 1,6-1 183,-1 1 11,1 0-47,4 4-39,-3-3 1,10 8 57,0-6 0,1 5-78,6 0 1,-5 6 14,2 5 0,-3 2 4,-1 2 1,-5 3-122,-3 0 0,-4 2 5,-3-2 1,-2-1 63,-2 5 1,-2-4-181,1 4 11,-6 0 1,-6 3 32,-10-3-76,-6 2 2,-14-3 1,-3 1-233,-7 0 1,2-5 54,-3 1-41,3-2 0,2-3-244,-1-2 0,5 1-699,3-6 1,9 1 1231,6-4 0,3-4 0,9 1 0,2-1 0</inkml:trace>
  <inkml:trace contextRef="#ctx0" brushRef="#br0" timeOffset="65">1884 11581 8156,'0'-12'-391,"-3"5"411,-1-1 0,0 4 652,4-3-427,0 4 589,0-2-294,0 5 0,0 5-274,0 3 1,4 3-26,0 4 1,5 3 3,-2 5 0,-1 5 4,2 2 1,-5 2-157,0-1 0,3 2 78,-3-3 0,1 3-216,-4 1 1,0 1-33,0-1 1,0 0-80,0 0 1,0 1-24,0-1 0,0-1 102,0-3 1,0 2 65,0-5 1,4-4 11,0-4 0,1-5 45,-1 1 0,-2-3-17,6 0 52,-6-6 0,5 3-23,-4-5-3,-1 0-76,3-4-24,-5 0-36,0-5-263,0-2 274,0-4-24,0-1 43,0 1 1,0 3-55,0 1 184,5 4-106,1-7 0,7 9 97,2-3 1,3 1-93,5 0 1,-4 1 5,0-1 0,4 1 12,3 2 1,2 0-82,-1 0 1,-2 0 67,6 0-134,-6 0-85,8-5 212,-9 4 0,4-4-272,-5 5 141,0-5 1,-5 2-151,-3-4 1,1 4 41,0-1 1,-5-1-97,-3 1 1,-6-1-255,2 2 32,-3 1 0,-2-3-61,-3 5 696,-2 0 1,-11-5 0,-1-1 0</inkml:trace>
  <inkml:trace contextRef="#ctx0" brushRef="#br0" timeOffset="66">1930 11958 8209,'0'-17'59,"0"10"25,0-9 1,1 11 159,3-2 0,-1-2 302,4 5 0,1-1-299,3 1 1,1 3-62,-1-3 0,6 3-40,2 1 1,7 0-115,5 0 0,2 0-32,1 0 171,0 0-132,1 0 0,-1 0-91,0 0 1,-5 0-32,-2 0 0,-4-4-218,-4 0 0,-3-4-63,-4 5 1,-2-6-839,-2 1-70,-3 3 595,-5-5 677,0 9 0,-5-9 0,-2 3 0</inkml:trace>
  <inkml:trace contextRef="#ctx0" brushRef="#br0" timeOffset="67">1976 11649 8344,'0'-15'371,"0"0"-159,0 0 0,1 3 212,3 1-389,2-1 226,6 1 28,-1-1 1,3 1 238,5 0 1,6-1-208,14 1 1,4 1-48,2 2 1,4-1-69,-8 5 0,-5-3-164,-2 3 0,-7 0 6,0 4 0,-8-4-221,-4 1 0,1-1-1833,0 4 1038,-1 5 968,-4-4 0,-4 9 0,-2-3 0</inkml:trace>
  <inkml:trace contextRef="#ctx0" brushRef="#br0" timeOffset="68">2867 11444 8210,'-12'-5'-344,"1"0"-43,-1-3 1,5-1 655,-1 5 1,1 0 122,-5 4 415,1-5-82,-1 4-548,1-4 0,6 5 92,5 0 1,2 5 88,10 3 1,-2 6-134,9 1 1,-5 6 16,1 2 0,0 4-3,-3 3 0,2 8 1,-7 1 0,2 4-242,-1 2 1,1 1 80,-5 0 1,-1-1-366,-3 1 0,0-4 193,0 0 0,0-5-220,0 1 1,0-3 39,0 0-10,0-1-77,0-5 406,0-1 1,0-7-38,0-1 1,0 0 33,0-5 1,0-4 191,0-3 1,0-4 27,0 3 292,0-4-556,0 2 147,0-5 0,4-1-239,0-3 1,5 3 37,-2-3 0,4-1 17,0 1 1,-2-1 54,2 1 1,-2 3 10,6-3 1,-1 2-191,2-2 0,1 3 152,6-3 0,0 1-228,0-1 0,0 3 139,0-3 0,-4-1-674,0 1 0,-5-3 314,1 3 1,-4-1 458,-3 1 0,2-2 0,-4-6 0</inkml:trace>
  <inkml:trace contextRef="#ctx0" brushRef="#br0" timeOffset="69">2901 11512 8243,'0'-11'-1016,"0"-1"1140,5 1 1,1 3-86,6 1 0,-5 0 435,1 0 0,0 0-87,3 4 1,-3 1-97,-1-1-257,1 1 0,-1 2-193,1 0 8,0 0 0,-1 0-783,1 0 675,0 0 259,3 0 0,5 0 0,2 0 0</inkml:trace>
  <inkml:trace contextRef="#ctx0" brushRef="#br0" timeOffset="70">3381 11558 8265,'-7'-18'0,"3"3"131,3 2 0,1 6 606,0-1-472,0 5 966,5-2-704,-3 5 0,8 2-16,-3 1 1,1 1-194,3 8 1,-2 2-56,6 8 0,-2 3-10,-1 1 1,3 3-220,0 6 0,0 3 263,-3 0-1110,-1 0 874,6 1 0,-5-4-333,3-1 1,-2-1-292,-1-7 345,4 1 0,-3-5-109,2-3 0,-2 1 4,-2-5 1,4 0-85,1-3 1,-1-2 29,-4-2 0,1-3 274,-1-5 0,0 0-540,1 0 525,-1 0 0,-1-2-909,-2-1 381,-3 1 646,-5-8 0,0 4 0,0-6 0</inkml:trace>
  <inkml:trace contextRef="#ctx0" brushRef="#br0" timeOffset="71">3837 11535 8085,'0'-23'466,"0"5"-260,0 7 314,0 1 528,0 9-371,0-4-367,-5 15 0,-1 4-120,-5 12-118,-1-2 104,-4 9 1,-2 3-65,-5 10-330,0-1 0,-5 6 242,-2-5 1,-3-2 112,-1-2 1,1-3-494,2-4 241,3-1 1,5-5-72,1-2 0,4-7-43,3-1 1,2-5-727,1 1 312,6-2-430,-4-7-449,9 4 1522,-4-8 0,10-2 0,1-7 0</inkml:trace>
  <inkml:trace contextRef="#ctx0" brushRef="#br0" timeOffset="72">3974 11489 8129,'2'-15'101,"2"0"0,2 4-337,5 3 1,5 2 85,-1-2 1,4-1 922,-4 5-491,5-5 1,-2 8 89,5-3-303,0 3 0,3 1-169,1 0 0,1-1 77,-1-3-3,-8 3 0,6-4 3,-10 5 1,1 0 183,-5 0-86,0 0 1,-3 0 24,0 0 220,-6 0 108,3 0-191,-5 5-72,0-4 1,0 13 315,0-3-254,0 8 0,0-1 4,0 5 0,0 1-37,0 3 1,0 2 60,0 5 1,1 4-70,3 0 0,-1 4-12,4-4 1,-3 2-54,4-2 1,-2-4-137,2 0 1,1 0 64,-6-3 0,5-3-230,-4-2 0,4-1-172,-5-3 1,5 1 165,-4 0 1,0 0-26,-4 0 79,0-5 0,0 2 57,0-5 1,0 0-16,0-3 1,0-1 197,0 1-168,-6-1 0,0-3 290,-5-1-134,-1-4 1,-4 7-2,-3-2 0,-3-3 96,-1-2 0,-5 2-144,-2-1 1,-3 0-6,-1-4 0,3-1-47,1-3 0,4 1-165,0-4 1,8-1-2109,7-3 2278,4-1 0,7-4 0,0-2 0</inkml:trace>
  <inkml:trace contextRef="#ctx0" brushRef="#br0" timeOffset="73">5025 11912 8214,'-18'-8'-292,"3"1"1,6 4-132,2-1 351,4 3 0,-1 0 735,8-3 1,0 3-212,7-3 0,1 3 6,11 1 1,-3 0-86,7 0 0,1 0-80,-2 0 1,1 0-201,-4 0 0,-4 0 87,0 0 1,-4 0-112,4 0 1,-5 0 89,1 0 1,-2 0-706,-2 0 0,-3 0 307,0 0 1,-5 0-2164,5 0 2402,-6 0 0,9-5 0,-5-2 0</inkml:trace>
  <inkml:trace contextRef="#ctx0" brushRef="#br0" timeOffset="74">5025 11992 9312,'12'0'-76,"-1"1"216,0 3 1,5-3 303,-1 3 1,6-1-325,2 0 0,5-1-155,6 1 0,5-1-421,-1-2 0,-4 0 293,-4 0 0,0 0 163,0 0 0,-2-5 0,-5-2 0</inkml:trace>
  <inkml:trace contextRef="#ctx0" brushRef="#br0" timeOffset="75">6030 11444 8263,'-11'-7'452,"4"1"-48,4 2-266,1 3 804,2-4-543,0 5 1,2 5 6,1 3 0,4 3-108,4 4 1,1 4-159,-1 8 0,0 3 45,1 8 0,-2 3-142,-2 5 1,1-4 113,-6-1 1,5 0-110,-4 1 1,0 1-242,-4-5 1,0-1 108,0-7 1,0 0-109,0-4 0,0-2 58,0 3 1,-4-7 194,0-1 16,0-5 38,4 3-114,0-6 1,1-4 7,3-4 1,3-1-10,4-2 1,0 0 42,1 0 1,4-4-165,3 0 0,2-1 130,-2 1 1,2-1-86,-2-3 1,-1 2 20,1 2 1,-4 2 3,4-6 1,0 4-228,4-3 0,0 4 86,0-1 0,1 2-57,3-2 0,-3 3 84,2-3 0,-5-1-435,-2 1 1,-5 0-257,1 4 134,-7 0 0,-5 0 9,-6 0 713,-4 0 0,-14 0 0,-3 0 0</inkml:trace>
  <inkml:trace contextRef="#ctx0" brushRef="#br0" timeOffset="76">6122 11923 8267,'-7'-5'0,"2"-1"0,10-4 145,3 2 0,6-1 158,1 6 1,5-1 428,-1 4 0,7-4-405,0 0 0,1 0-348,-4 4 0,0-1-131,0-3 1,-2 3 158,-2-3 0,1 3-240,-4 1 1,1-1 3,-5-3-1238,2 3 1467,-13-5 0,4 1 0,-5-1 0</inkml:trace>
  <inkml:trace contextRef="#ctx0" brushRef="#br0" timeOffset="77">6053 11546 8417,'-6'-21'-132,"2"2"0,3 2 131,1 6 0,5-4 197,2 0 0,7-1-94,2 5 1,4-1-58,-1 1 1,8 0 637,3-1 1,2 2-230,-2 2 0,3 3-735,-2 5 1,-3 0 177,-2 0 0,0 0-705,0 0 1,-6 5 138,3 3 669,-2 2 0,-4 2 0,0-1 0</inkml:trace>
  <inkml:trace contextRef="#ctx0" brushRef="#br0" timeOffset="78">6727 11409 8186,'-6'-11'312,"2"5"-227,8 2 0,1 8 395,2 3 0,2 5-26,-5 3 0,1 4-47,-1 8 0,-2 3-150,6 8 1,-6 3 2,2 4 1,-1 9-380,1-1 0,-3 3 134,3-10 1,-3 1-183,-1-9 1,4 2 6,0-6 1,3 2 48,-3-9 1,1-1 61,-1-3 0,-3-1 25,3-3 1,-3-2 142,-1-1-109,5-4-17,-3 0 349,3-2-253,-5-4 167,0 6-198,0-6 0,0-1-445,0-5 273,5 0 1,1 0-60,6 0 1,-1-1 88,0-3 0,1 2-704,-1-6 359,1 5 189,-1-2 0,0 2-587,1-1 0,-1-4 827,1 4 0,-1-5 0,1 3 0</inkml:trace>
  <inkml:trace contextRef="#ctx0" brushRef="#br0" timeOffset="79">6727 11489 8133,'1'-22'233,"3"-1"0,0 5 85,7 3 0,-2 2-125,6 2 0,-2 0 256,-2 4 0,1-2-56,-1 5 0,4-3-406,1 3 1,4 0-236,-1 4 1,3 0-999,0 0 963,1 0 283,0 10 0,-5-2 0,-2 8 0</inkml:trace>
  <inkml:trace contextRef="#ctx0" brushRef="#br0" timeOffset="80">7275 11569 8328,'-6'-11'60,"2"-1"1,-1 5 449,1-1 108,0 6 31,4-8-219,0 8 1,2-3-120,1 5 0,4 7 70,4 4 0,-3 5-106,-1 7 1,1 1-178,3 3 0,1 1 83,-1 2 0,4 3-93,1-2 1,4 2-32,-1 1 0,3-3-305,0-1 1,5-8-336,0 0 1,-2-1 275,-6 2 1,1-6-147,-4-1 1,-1-5 159,-4-3 0,1 1-1152,-1-6 40,-5 6 1405,0-2 0,-6-1 0,0-1 0</inkml:trace>
  <inkml:trace contextRef="#ctx0" brushRef="#br0" timeOffset="81">7641 11581 8289,'5'-17'0,"-4"5"-284,3-4 0,-3 4 452,-1 0 488,5 6 0,-4 0-229,3 2 0,-4 2 11,-4-1 1,-2 8-227,-5 6 1,-6 7 42,-2 9 1,-8 7-220,-3 8 0,-1 0-170,-3 3 0,4-3-121,-5 4 0,8-2-25,8-6 1,-2-3-290,6-5 1,0-5-172,3 2 0,5-7 294,-1-1 1,6-5-530,-2 2 975,3-4 0,1 0 0,0-1 0</inkml:trace>
  <inkml:trace contextRef="#ctx0" brushRef="#br0" timeOffset="82">7800 11958 8192,'0'-13'413,"0"3"1,0 15 179,0 2-433,0 9 358,0 1 0,0 6-181,0 0 0,0 5-394,0 3 0,0 3-363,0 4 0,2-6 289,2 2 1,-3-7-435,3-1 1,1-6 316,-2-1 1,1-8-124,-4 0 0,0-6 371,0 3 0,0-6 0,0 3 0</inkml:trace>
  <inkml:trace contextRef="#ctx0" brushRef="#br0" timeOffset="83">7972 11478 8394,'0'-23'27,"0"0"0,1 6 104,3 1 1,6 2-2,5-1 0,4 2 186,-4-2 1,5 2 79,-5 2 0,6 0-9,2-1 1,0 1-429,4-1 1,-3 6 90,-1 2 0,-1-1-32,1 1 129,-5 1-36,-1 3 0,-10 5 96,1 2 0,-6 1-33,2 3 0,-3-2-45,-1 6 1,0 3 62,0 1 1,0 4-54,0 4 0,0 2-135,0 5 1,2 2 172,1 2 1,0 4-273,5 7 1,-5-2-88,5 3 0,-5-4 56,0 0 1,2-1-110,-1-4 129,0-1 89,-4-6 1,0 0-60,0 1 1,0-1 34,0 0 1,0 0-201,0 1 0,0-6 115,0-3 0,0-3-372,0-4 503,0 3 1,0-9 62,0 2 0,-4-6-157,0-2 63,-4-4 0,0 3-192,-7-2 1,2-3 144,-2 3 0,-2-3-628,2-1 1,-4-1 17,4-3 683,0-2 0,3-5 0,1-1 0</inkml:trace>
  <inkml:trace contextRef="#ctx0" brushRef="#br0" timeOffset="84">8714 11741 8047,'0'-18'-328,"4"5"273,0 6 1,5 4 460,-2-1 0,0 4 87,0 4 0,-3 6 90,4 5 0,-5 6-271,5-2 1,-5 6-54,0 2 1,-1 3-267,-2-3 1,0 3 86,0-3 0,0 3-568,0-3 1,-4 0 338,0-4 0,-1-6-271,1-1 0,3-4 176,-3 0 1,2-2-1342,-2-3 1585,2-1 0,-3-1 0,5 1 0</inkml:trace>
  <inkml:trace contextRef="#ctx0" brushRef="#br0" timeOffset="85">8509 11980 8138,'0'-11'114,"0"5"1,5-3 205,2 5 0,8-4-4,4 5 1,3-1 279,1 4 0,5-4 62,2 0-608,-2-5 0,8 7-77,-6-6 1,10 2-359,-6-2 1,-1 2-660,-3 2 1,-1 3 201,2-3 842,-3 3 0,-5 1 0,-1 0 0</inkml:trace>
  <inkml:trace contextRef="#ctx0" brushRef="#br0" timeOffset="86">9262 12060 8113,'-6'-11'-29,"1"5"-214,5 1 848,0 0-798,0 3 1,1-3-1042,3 5 1234,-3 0 0,9 0 0,-3 0 0</inkml:trace>
  <inkml:trace contextRef="#ctx0" brushRef="#br0" timeOffset="87">9628 12026 7061,'6'0'-206,"4"0"0,-3 0 0</inkml:trace>
  <inkml:trace contextRef="#ctx0" brushRef="#br0" timeOffset="88">9788 12083 8102,'5'-17'770,"2"1"1,0 5-126,0 3 1,-3-1 243,4 6-1076,-6-6 126,3 2-824,-5 1 1,-1-3 884,-3 5 0,-2 6 0,-5 4 0</inkml:trace>
  <inkml:trace contextRef="#ctx0" brushRef="#br0" timeOffset="89">10553 11581 8300,'-6'-12'-80,"-5"1"1244,10 5-777,-4 0 0,1 9 8,0 5 0,1 2-218,3 13 0,0 2 112,0 9 0,3 2-427,1 2 1,4-3 131,-4 3 0,3-6-433,-3-1 0,4-6-59,-5 2 0,1-4-315,-4-4 0,0-3 279,0-5 534,0 1 0,0-1 0,0 1 0</inkml:trace>
  <inkml:trace contextRef="#ctx0" brushRef="#br0" timeOffset="90">10290 11866 8140,'0'-11'226,"5"5"188,3 2 1,2-1-213,1 1 1,6 0-123,2 4 1,4 0-23,3 0 1,5-1 131,7-3 0,5 1-881,3-4 1,2 3 503,-6-4 0,-8 1 0,-1-5 0</inkml:trace>
  <inkml:trace contextRef="#ctx0" brushRef="#br0" timeOffset="91">11238 11352 8096,'-11'-23'0,"3"2"188,0 2 1,6 6 929,-2 6-57,3 4-301,1-2-408,0 20 0,0 0-63,0 16 1,0 2-88,0 1 0,1 7 152,3-7-400,-3 8 97,4-2 0,-5 2 50,0 0 0,0 3-222,0 0 1,0 2-241,0-9 0,0-1 211,0-6 1,0-1-101,0-7 1,0 1 61,0-9 1,0 0 71,0-3 110,0-6 252,0-1 99,0-5-276,5 0 0,2 0-106,4 0 0,1 0 77,-1 0 0,5 0-174,4 0 0,2 0 100,5 0 0,2 0-77,5 0 0,1 0-1,-1 0 1,-4 0-192,1 0 1,-8-3-663,3-1 472,-9 0 238,4 4 1,-7-1-1275,-2-3 743,2 3 786,-13-5 0,9 1 0,-3-1 0</inkml:trace>
  <inkml:trace contextRef="#ctx0" brushRef="#br0" timeOffset="92">11238 11786 8062,'0'-21'277,"0"2"0,1 2 447,3 6 0,4 1-402,7 2 1,-1 2-90,5 2 0,-4 3-75,4-3 0,5 3 104,7 1 0,2-2-393,1-2 1,-3 3-196,-1-3 1,-5 3-237,2 1 1,-8 0 312,-4 0 0,-6 0-915,-1 0 1164,-6 0 0,-2-10 0,-6-3 0</inkml:trace>
  <inkml:trace contextRef="#ctx0" brushRef="#br0" timeOffset="93">11181 11432 8128,'11'-23'251,"2"6"-28,2 1 0,3 2 401,5-1 0,5 3-295,2-4 0,0 7-59,0 2 0,3 1-315,1-2 0,6 2 74,-10 2 1,0 2-1397,-7-1 1367,0 6 0,0 4 0,0 4 0</inkml:trace>
  <inkml:trace contextRef="#ctx0" brushRef="#br0" timeOffset="94">11855 11318 8083,'-5'-11'396,"4"4"123,-5-3-284,6 4 0,0-2 506,0 1-93,0 4-150,0-2-216,0 20 1,0 0-18,0 16 0,2-3-116,2 6 1,-2-1 87,6 9 0,-6 0-223,2 3 0,1 2 42,-1 3 1,1-1-226,-1 1 0,-3-1 56,3-7 0,-3-2-130,-1-2 0,0-8-6,0-3 0,0-1 88,0-3 1,-4 3 72,1-7 0,-1-3-17,4-1 164,0-2 50,0-1 0,1-6-63,3-2 1,2-3-20,6-1 0,4 0 0,3 0 0,4 0-74,4 0 1,-3-4-88,2 0 1,-2-1-100,-1 1 1,-1 3 118,-3-3 1,1 2-322,-5-2 1,1 3-148,-5-3-937,0 3 1519,1 1 0,-6-5 0,-1-2 0</inkml:trace>
  <inkml:trace contextRef="#ctx0" brushRef="#br0" timeOffset="95">11798 11329 8290,'0'-29'68,"5"1"-310,2 6 1,4 4 75,0 3 0,6 2 582,2 1 0,3 1-163,5 0 1,-2 3 284,6 0 0,-1 6-159,5-2 1,-6 3-577,-3 1 1,-3 1-214,-4 3 1,2 2-277,-6 6 1,-1-1 685,-7 0 0,4 6 0,-5 1 0</inkml:trace>
  <inkml:trace contextRef="#ctx0" brushRef="#br0" timeOffset="96">12380 11387 8206,'5'-7'97,"-2"2"21,4 5 0,5 5 844,3 3 0,0 3-345,-3 5 0,3 1-179,0 6 0,6 5-125,-2 3 1,1 7-218,-1 3 1,1 6-42,-5-1 1,4 1-148,-3-9 0,0-4-18,-1-3 0,-2-6-33,2 2 0,-2-8-441,-2-4 0,0-2 299,-4-2 1,3 1-251,-2-1 0,-2-3-171,2-1-760,-6-4 1466,4 2 0,-6-5 0,0 0 0</inkml:trace>
  <inkml:trace contextRef="#ctx0" brushRef="#br0" timeOffset="97">12769 11421 8122,'0'-23'85,"0"0"1,0 5-86,0 3 1165,0 2-547,0 2-75,0 5-153,0 1-186,-6 10 1,0 7-152,-5 11 0,-2 5 273,-2 6-472,-3 6 0,-5 5-77,0 9 1,-1 3 30,11-27 0,0 1 0,-13 26-22,-4 0 1,4-6-77,0-9 0,7-3-2,3-5 0,5-5-107,3-2 1,3-7-896,5-1 599,0-5 695,0 3 0,10-11 0,3-1 0</inkml:trace>
  <inkml:trace contextRef="#ctx0" brushRef="#br0" timeOffset="98">12963 11889 8129,'5'-18'0,"-3"3"-3,6 8 0,-4 1-105,3 6 630,1 0 1,-2 6-173,-2 1 1,-3 3-30,-1 2 0,2 3-99,1 0 1,-1 5-324,2-1 0,-3 2 12,-1-2 0,0 2 13,0-2 1,0-2-90,0-2 1,0-2-38,0-2 34,0 1 71,0-6 128,0-1 1,0-6-38,0-3 0,0-2 21,0-6 0,5 1 30,2-1 0,4-3 17,0 0 0,-3 0 40,-1 3 0,1-3-74,3 0 0,-1 0 225,-2 3-179,2 6 340,-3-4-288,4 8 1,-3 2 95,-1 8 0,-4 2-135,1 2 1,1 0-49,-2 4 0,3 0-50,-3 3 0,0 1 106,4-4 1,-3 3-608,4-4 1,-4 4-41,3-4-1452,-4 0 2004,7-3 0,-4-6 0,6-1 0</inkml:trace>
  <inkml:trace contextRef="#ctx0" brushRef="#br0" timeOffset="99">13260 11329 8082,'1'-32'223,"3"1"1,0 3-163,7 5 1,-2 6-310,6 1 1,-1 0 666,1 1 0,-2-1-152,2 5 0,-1 0-71,1-1 0,3 4-101,5 1 1,-5 4-73,-3 0 1,1 1 84,0 2 0,-5 4 78,-3 0 1,-1 3-19,5-3 0,-1 5 160,1-1 0,-1 2-303,0 1 1,1 2 102,-1 2 1,-1 4 69,-2 8 0,2 2-54,-2 5 0,-2 4-86,2 1 1,-6 4 95,2-1 0,-3 2-210,-1 2 0,0 4-280,0 4 1,0 0 150,0 0 0,2-4-17,1-4 1,-1-2 61,2-2 1,-2-2-37,2-6 1,-3-5 122,3-2 1,1-3-43,-1-1 0,1 0 47,-1-1 1,-2-3 7,6 0 0,-2-5 259,2 2 0,2-4-72,-2 0 1,-2-1 90,2 1 0,-5-2-97,5-3 1,-6 4 594,2-4-190,3-2-218,-6 5 1,-2-8-3,-11 1 1,0-1 25,-8-2 1,0-2-417,-6-1 0,-6-2-593,-10-3 1,-5-2-2891,-10 2 3210,-5-2 0,-2-1 1,30 5-1,0 0 1</inkml:trace>
  <inkml:trace contextRef="#ctx0" brushRef="#br0" timeOffset="100">4922 13385 8245,'-6'0'345,"1"0"0,6 0 81,3 0 1,2 0-68,6 0 1,1 0 10,2 0 0,4 0-214,7 0 0,4 0-149,4 0 1,0 0 57,0 0 1,-1 0-257,-2 0 0,1-4-380,-6 1 1,0-1 361,-7 4 0,-3 0-793,-4 0 506,-1-5 496,-5 3 0,-1-3 0,-5 5 0</inkml:trace>
  <inkml:trace contextRef="#ctx0" brushRef="#br0" timeOffset="101">4922 13522 9841,'12'0'1355,"-1"2"-853,1 1 0,4-1-224,3 1 1,9-1-23,6-2 0,2-4-290,6 0 0,-4-4-407,4 5 1,-5-2-1257,1 1 1614,-8 3 0,-2-10 1,-5 5-1</inkml:trace>
  <inkml:trace contextRef="#ctx0" brushRef="#br0" timeOffset="102">6704 13340 8175,'0'-12'513,"-5"6"6,4 1-75,-4 10 1,5 5-66,0 5 1,3 7-171,1 1 1,5 5-48,-1 6 1,-2 5-108,2 3 0,-2 5 118,2-1 0,1 2-65,-6-6 0,2-2-249,-1 2 0,-3-6 127,3-2 1,-1 0-55,1-3 0,-3-2 71,3 1 1,-3-4-150,-1 0 0,0-3-216,0-4 1,0 2-828,0-6 184,0 0 163,0-4 0,-1-4 842,-3-3 0,-2-3 0,-6-1 0</inkml:trace>
  <inkml:trace contextRef="#ctx0" brushRef="#br0" timeOffset="103">6624 13499 8130,'6'-22'53,"5"0"-70,-4 3 1,3-1 172,2 4 0,4-3 328,3 4 1,-1 0 22,1 4 0,0-1-152,4 1 1,0 4-177,0 4 1,0 1 65,-1 2 0,2 2-246,3 1 0,-7 5-15,3 7 1,-9-1 0,-2 5 0,-7 2 46,-9 5 1,-8-2-130,-7 3 1,-7 2-482,-5 2 0,-2 0 305,-1 0 0,0 0-252,0-4 0,4-5 11,4-7 515,7-7 0,7 2 0,7-4 0</inkml:trace>
  <inkml:trace contextRef="#ctx0" brushRef="#br0" timeOffset="104">8451 13328 7775,'8'1'316,"0"3"1,-5-1-77,5 4 0,-5 1 132,0 3 1,-1 2-10,-2 2 1,0-1 17,0 5 0,0 0-184,0 4 1,-2 1 30,-1 3 0,1-3-238,-1 3 0,1 1 117,2-2 0,0 0-123,0-7 1,0 1 13,0-5 0,2 0-660,1-3 0,0-2-699,5-2-609,-6-3 1970,8-5 0,-9 0 0,5 0 0</inkml:trace>
  <inkml:trace contextRef="#ctx0" brushRef="#br0" timeOffset="105">8314 13591 8176,'8'-5'-154,"0"-3"1,3 3 774,4 1 0,6 2-217,-2-2 1,7 3-201,5-3 0,3-1-101,4 1 0,-2-1-219,2 1 0,0 3-775,-4-3 1,-1-1 196,-6 1 694,-8 0 0,7-1 0,-8-1 0</inkml:trace>
  <inkml:trace contextRef="#ctx0" brushRef="#br0" timeOffset="106">9274 13648 8176,'0'-11'-36,"0"4"-146,0-3 177,-5 9 0,0-6-364,-3 4-224,3 1 593,5-8 0,0 9 0,0-4 0</inkml:trace>
  <inkml:trace contextRef="#ctx0" brushRef="#br0" timeOffset="107">9662 13591 8129,'11'0'-686,"-4"0"621,3 0-290,-9 0 143,9 0 212,-8 0 0,8 5 0,-4 1 0</inkml:trace>
  <inkml:trace contextRef="#ctx0" brushRef="#br0" timeOffset="108">9982 13614 8075,'-1'-7'0,"-3"4"0,1 1 0,-4 2 0,-1-5 0,-3-1 0</inkml:trace>
  <inkml:trace contextRef="#ctx0" brushRef="#br0" timeOffset="109">10724 13168 8129,'0'-11'-494,"0"-1"1514,0 6-492,0 1 0,0 14-65,0 2 1,0 8-149,0 0 1,1 8-27,3 3 0,-2 3-325,1 2 0,-1-5 101,-2 1 1,3-2-720,1 1 1,0-2 424,-4-5 1,-4-4-1646,0 0 1053,-4-5 821,6 3 0,-8-11 0,4-1 0</inkml:trace>
  <inkml:trace contextRef="#ctx0" brushRef="#br0" timeOffset="110">10530 13385 8129,'0'-11'166,"5"3"696,3 1 0,7 4-296,4-1 0,8 3-227,3 1 1,3-4-71,1 0 1,7 1-498,5 3 1,2-2-6,9-2 1,-4 3-1351,4-3 1583,-5 3 0,-6 1 0,0 0 0</inkml:trace>
  <inkml:trace contextRef="#ctx0" brushRef="#br0" timeOffset="111">12026 13168 8129,'0'-6'422,"0"1"1,0 6 21,0 3 1,4 4 0,0 7 1,0 3-156,-4 4 1,3 2 101,1 3 1,4 2-181,-4 6 1,1-1-100,-1 0 0,-3 2 20,3 2 1,-3-2-182,-1 6 1,0-4-160,0 4 1,0-6 136,0-2 0,4 0 22,-1-3 1,1-3 16,-4-2 0,0-1-139,0-3 1,0-4-97,0-3-837,5 3-146,-3-5-587,3-2 721,-5-6 1115,0-5 0,5-5 0,1-1 0</inkml:trace>
  <inkml:trace contextRef="#ctx0" brushRef="#br0" timeOffset="112">11980 13340 8129,'12'-30'0,"-3"4"417,2 7 1,3 2-89,9 6 0,0 1 122,0 2 0,-2-1-70,-2 5 1,3-1-244,-3 1 1,2 3 101,2-3 0,0 4-187,0 4 1,4 4 34,-1 7 0,0-1 13,-7 5 0,-3 0 70,-4 4 0,-6 0-215,-2 0 1,-13-1-137,-6 1 0,-12 0 115,-7 0 0,-7 1-1230,-8 3 0,-8-2 1007,25-10 0,-1 1 0,-3-4 1,0 1-1,-2 1 0,1 0 0</inkml:trace>
  <inkml:trace contextRef="#ctx0" brushRef="#br0" timeOffset="113">5002 15315 7360,'8'0'556,"0"0"1,-5 0-172,5 0 0,0 0 76,3 0 0,2 0-232,2 0 0,-1 0 42,5 0 1,0 0-248,4 0 0,1 0 96,3 0 0,-2-3-11,5-1 0,-4-4-91,0 4 0,-1-3-182,-3 3 1,0-4-98,-3 5 0,-3-5-848,-4 4-752,-1 0 1046,1 4 815,-6 0 0,-1 0 0,-5 0 0</inkml:trace>
  <inkml:trace contextRef="#ctx0" brushRef="#br0" timeOffset="114">5037 15521 8292,'11'-1'581,"0"-3"0,1 1-55,-1-4 0,2 3-191,2-4 0,3 4 76,5-3 1,3-1-125,1-3 1,4 1-323,-5 2 0,5-2-31,-5 2 0,1-1-14,-4 2 0,-2-2-261,-2 5 0,-2 0 341,-6 4 0,-4 0 0,-2 0 0</inkml:trace>
  <inkml:trace contextRef="#ctx0" brushRef="#br0" timeOffset="115">6693 15201 8088,'0'-7'0,"0"-1"409,0 5 91,0-2 430,0 5 0,0 7-625,0 4 1,0 6-143,0 5 0,3 3 15,1 1 0,1 0-169,-1 4 0,-1-3 81,4 3 1,-3-4-30,4 0 1,-4 1-19,3-4 1,-3 1-227,4-9 0,-6 0-131,2-3 290,-3-1 97,-1-5 15,0-1-226,0-5 0,0-5 111,0-2 0,0-3-118,0-2 0,0 0 92,0-4 0,1-3-88,3-7 1,3 0 30,4-4 1,2 3-183,2-3 0,-1 4 233,5 0 1,0-1-18,4 4 0,0-2 192,-1 6 1,1 2-119,0 2 1,-1 2 201,-3 2 0,1 5-66,-5 2 1,1 2 12,-5 2 0,0 2-19,1 2 0,-1 7 86,1 8 0,-5 4-115,1 4 1,-6 2 12,2 5 1,1 0-223,-1 0 1,0 5 114,-4-1 0,0 0-245,0-4 0,1-9 85,3-2 0,-3-4 6,3 0 1,1-2-616,-1-6-568,0 1 1332,-4-1 0,0 0 0,0 1 0</inkml:trace>
  <inkml:trace contextRef="#ctx0" brushRef="#br0" timeOffset="116">7435 15213 7946,'-6'-7'851,"1"3"-499,5 8 1,-4 4 138,0 7 1,0-1-85,4 5 0,0 5-158,0 7 1,0 3-106,0 4 0,1 3 106,3 4 0,-1 1-230,4 0 1,0-2-26,0-2 0,2 2-214,-5-2 1,4-4 26,-5-3 1,5-2-90,-4-7 1,0 5 137,-4-5 1,0 1-93,0-4 1,-2-2 5,-1-2 1,0-1 86,-5-3 0,2-6-868,-2 3 203,-2-3 147,4-3 1,0-2 312,2-8 1,3-2 346,1-6 0,0-4 0,0-3 0,5-3 0,1-1 0</inkml:trace>
  <inkml:trace contextRef="#ctx0" brushRef="#br0" timeOffset="117">7389 15281 8361,'0'-18'0,"5"-2"0,3 5 0,3 0 197,5 3 1,3 1 144,7-1 1,7 1 61,5-1 1,4 2-266,-4 3 1,3-2 155,-7 5 1,2 0-148,-10 4 1,4 7 114,-8 4 0,3 2-158,-10 6 1,0 0-51,-4 4 0,-4 3-180,-3 1 0,-6 5-109,-5-2 0,-6 1 118,-10 3 1,-10-6-139,-5 6 0,-14 0 14,24-17 1,-1 0-1,-3 2 1,0-2-272,2-3 0,0-1 0,-25 12-187,9-6 698,6-2 0,7-7 0,2-3 0,3-2 0</inkml:trace>
  <inkml:trace contextRef="#ctx0" brushRef="#br0" timeOffset="118">12449 15635 8059,'-17'0'-222,"8"0"578,-2 0 172,7 0 1,-1-1-64,5-3-390,0 3 0,0-3 213,0 8 1,0-2 195,0 6 0,-1 5-58,-3 6 1,1 2-157,-4 2 1,3 5 28,-4 2 0,5 3-85,-5 2 1,4 0-122,-3 3 0,4-1 107,-1 5 0,3-1-94,1 1 1,0-3-236,0-5 1,1-1 120,3-2 0,-1 0-153,4-4 0,1 0 87,3-5 1,-1 0-205,-2-3 1,2 1 94,-2-4 1,-3-1-266,-1-4 344,2 1-7,-5-1 151,9-5 1,-3-1-107,4-5 1,2 0 29,2 0 0,3 0-6,5 0 0,-4-1-84,0-3 1,0 2 53,4-6 0,3 4-12,1-3 0,0 3-38,-5-4 1,3 2-129,1-2 1,2-2-22,3 3 1,0 0 32,-4 0 0,-4 3-555,-4-4 1,-5 6-284,1-2 1076,-2-2 0,-12-1 0,-2-4 0</inkml:trace>
  <inkml:trace contextRef="#ctx0" brushRef="#br0" timeOffset="119">12323 16195 8167,'0'-12'0,"0"1"0,1 0 581,3-1 0,6 1 32,6-1 1,5 1 142,2-1 0,6 5-253,9-1 1,-1 4-171,5-3 0,-1 0-318,0 0 1,-3 2 182,-7 5 0,1 0-344,-6 0 0,0 0 195,-7 0 0,1 0-1174,-5 0 0,2-2 160,-2-1 1,-4 0-1034,1-4 1998,-1-1 0,-4-9 0,4 0 0</inkml:trace>
  <inkml:trace contextRef="#ctx0" brushRef="#br0" timeOffset="120">12369 15647 8159,'10'-30'0,"5"8"231,16 6 0,4 4 395,11 0 1,0 1-230,-1-1 0,-4 1-159,-3 0 1,-1 3-182,1 0 0,2 6 154,6-2 0,-5 3-985,-3 1 1,-4 0 491,-4 0 1,-3 5-693,-8 2 974,3-2 0,-10 6 0,5-5 0</inkml:trace>
  <inkml:trace contextRef="#ctx0" brushRef="#br0" timeOffset="121">13454 15281 8160,'-10'-14'0,"2"3"109,3 7-103,5-1 1,-1 5 819,-3 0 0,3 1-294,-3 3 1,3 7 87,1 8 0,0 5-168,0 7 1,0 1-39,0 10 1,0 8-148,0 7 1,0 3-241,0-3 1,-4 3 122,0-3 0,-5 5-178,1-9 1,3 10-384,2-6 1,-3 1 257,3-5 0,-1-2-203,4-5 0,1-6 147,3-2 1,-2-6 7,6-1 1,-4-6 152,3 2 0,0-3 154,0-1 1,2-6-121,-5-1 0,4-4 146,-4 0 0,3-5 728,-3 1-731,0-6 1,-3 4-136,3-6 1,-2 0 74,6 0 1,-4 3-484,3 1 157,1 0 0,3-4-82,1 0 0,-1 0 144,1 0 1,3-1-56,0-3 1,2 1-163,-2-4 0,-2 3 62,2-4 0,1 5-246,0-5 1,-5 5-108,-3 0 703,-6-4 0,8 1 0,-3-6 0</inkml:trace>
  <inkml:trace contextRef="#ctx0" brushRef="#br0" timeOffset="122">13237 15235 8160,'0'-22'0,"6"4"0,6 3 0,5 6-432,10 1 1,6 4 119,5-3 0,5 0 1247,-1 0 1,-1-2-443,1 5 1,-4 0-194,3 4 0,-8 0-453,2 0 1,-5 1-980,1 3 1132,-3-2 0,-6 13 0,1-3 0</inkml:trace>
  <inkml:trace contextRef="#ctx0" brushRef="#br0" timeOffset="123">14265 15532 8164,'0'-6'941,"0"-4"-306,0 9-270,0 11 0,0 4 197,0 12 0,0 2-322,0-1 0,0 8 3,0 0 0,0 3-292,0 0 1,1-1 122,3 5 0,-3-2-410,3 2 0,1 2 106,-1-2 0,1-4-99,-1-3 1,-3-2 40,3-7 1,-3-3-84,-1-4 0,0-5-716,0 1 349,0-2 17,-5-7 1,2-1 720,-4-5 0,-1 0 0,-3 0 0</inkml:trace>
  <inkml:trace contextRef="#ctx0" brushRef="#br0" timeOffset="124">14048 15715 8184,'-5'-24'21,"3"-3"69,-1 8 0,1 2 213,2-2 1,9 3 300,3-3 0,7 4-167,0-4 1,2 1-6,2-1 1,5-1-130,2 5 0,8 1-235,4 6 1,3-1 0,0 5 0,0 1-143,-3 3 0,-3 2 146,-5 6 0,-4 1-93,-4 10 0,-8 1-379,-7 7 1,-4-2 163,-7 5 0,-2 1-350,-1 3 0,-5-5 217,-7-2 1,-4 1 40,-8-1 0,2-2 190,-6-6 1,1-1 236,-4-3 1,-3-4-109,2 1 0,0-1 149,8-3 1,6-3 476,6-1 1,2 1 22,1-1-76,6-1-393,1 2 1,11-2-239,6 5 1,6-5 153,8 5 1,5-5-214,7 0-1,-3 2 96,3-1 0,-2 4-183,-2-4 0,-1 5-10,-2-2 0,-4 3 109,-4 2 0,-5 3-186,-3 0 0,-2 0 60,-2-3 1,-4 3-78,-3 0 1,-3 2-38,-1-2 0,-5-1 6,-3 5 1,-3-5 261,-5 1 0,-6-2 152,-9-2 0,1-3 213,-5 0 0,2-2-192,-8 2 0,4-2 566,-1-2 0,7-3-298,5 3 0,3-3-120,4-1 1,6-1-350,5-3 1,6 1-930,-2-4 594,8-1 1,6-6-875,5 3 1324,1-3 0,5 2 0,3-5 0</inkml:trace>
  <inkml:trace contextRef="#ctx0" brushRef="#br0" timeOffset="125">14938 15829 8126,'-16'-6'647,"7"-3"1020,-2 5-1178,7 0 1,-1 11-63,5 4 0,-4 6-104,0 6 1,0 3-85,4 1 1,0 5-213,0-2 1,0 3 66,0 1 0,0-1-141,0-2 0,4-3-213,0-5 0,0-2-418,-4-2 1,4-2-520,-1-6-595,1 0 748,-4-4 1,-1-2 1043,-3-5 0,3-5 0,-4-7 0,5-5 0</inkml:trace>
  <inkml:trace contextRef="#ctx0" brushRef="#br0" timeOffset="126">14847 15532 8089,'-15'-28'0,"0"6"11,5 9 0,6 8-49,8 5 1,2 5-128,5 3 1,2 3-189,2 4 353,-2 3 0,8 5 0,-3 0 0</inkml:trace>
  <inkml:trace contextRef="#ctx0" brushRef="#br0" timeOffset="127">15110 15886 8239,'-18'-5'436,"3"-2"27,2 2 1,7-5 220,1 8-183,5-3-138,0 5 0,5 5-81,2 3 0,4 7 59,0 4 0,-3 8-131,-1 3 1,-4 3-50,1 1 0,1-1-21,-2-2 0,1 1-174,-4-6 1,0 0 80,0-7 1,0 1-193,0-5 0,0-3 38,0-5 91,0-4-106,0 2 0,0-6 16,0-3 0,1-4-115,3-7 0,3-3 157,4-5 1,4 1 38,1-1 0,0-4-55,-1 0 1,-1-4-7,5 0 0,-5-2 18,1-1 1,1 6 5,-5 5 0,3 5 306,-6 7 1,1 3 95,-2 1 98,3 4 1,-5 7-159,3 7 0,1 10-13,-5 2 1,3 5-261,-3 6 0,4 1 94,-4 3 0,4-3-167,0-1 1,2-1 121,2-6 1,-1 3-907,0-3 0,1-4-782,-1-4-570,1-6 672,-1 4 1530,1-11 0,-1-6 0,0-6 0</inkml:trace>
  <inkml:trace contextRef="#ctx0" brushRef="#br0" timeOffset="128">15635 15932 8136,'-11'-10'435,"-1"2"-362,6-2 0,0 9 903,2-3 1,3 5-313,-3 7 0,-1 2-147,1 13 0,-4-1-213,4 8 1,1 0-68,3 5 1,0-5-308,0 1 0,5-2 130,2 1 1,3-3-685,2-8 0,4-3 260,3-4 0,3-2-16,1-2 0,5-8 107,2-8 1,3-3-11,1-5 1,-1 0 324,-2-3 0,-1-3-128,-7 3 1,-4-2 150,-11-2 1,-3 0-6,-5 0 0,-6-1-217,-6-3 1,-6 3 68,-8-2 1,-3 3 19,-6 4 0,0 2-271,-3 6 1,6 3-907,-2 1 1245,7 4 0,-1 3 0,5 6 0</inkml:trace>
  <inkml:trace contextRef="#ctx0" brushRef="#br0" timeOffset="129">16092 15864 8170,'-11'-5'-130,"4"-2"491,2 1 5,5 1 545,0 5 0,1 5-508,3 2 1,-1 9-160,4 3 0,-3 2 69,4 2 1,-4 5-71,3 2 1,-4 0-224,1 0 0,-3-4 179,-1 0 1,0-2-413,0-1 1,0-1 92,0-3 1,0-7-35,0-4 1,0-4 115,0 3 0,1-4 44,3 1 1,-2-4 74,6-4 0,-4-2-64,3-6 1,-3 1 131,4-1 1,-2-4-109,2-3 0,1 1-3,-5-1 1,3 0-42,-3-4 1,1 0-179,-1 0 1,-3 4 97,3 0 1,1 5 85,-1-1-9,0 3 0,-3 5-24,3 3 0,-3 4 68,3 4 1,-2 3-51,2 4 0,-3 2 12,3 2 0,3-1-63,0 5 0,5-5-121,3 1 0,-1-2-53,5-2 1,-4-1 53,4-2 1,0-3 143,4-5 0,0-1-66,0-3 0,3-4 184,1-7 1,-2 1-83,-6-5 0,2 4-33,-6-4 0,3 4 34,-7-4 0,3 1 19,-6-1 1,1 1 64,-2 3 1,-2 2-109,-5-2 284,5 2-286,-3 2 247,3 4 0,-9 7-130,0 8 0,-1 7-52,1 4 0,3 3-100,-3 1 1,2 3-201,-2 1 0,2 3-467,-1-3 0,1 1 354,2-1 1,4-7-674,0 3 0,4-8 1049,-5 0 0,6-2 0,-2-2 0</inkml:trace>
  <inkml:trace contextRef="#ctx0" brushRef="#br0" timeOffset="130">16891 15875 8129,'0'-18'1099,"0"7"-273,0 6-486,6 5 0,-4 5 121,6 2 0,-6 4-176,2 0 1,-1 9-91,0 3 1,-1 4-53,1-1 1,-1 0-178,-2 4 1,1-3-852,3 3 0,-3-8 547,3 1 1,-3-4-894,-1 0 1,-1-4 9,-3-7 1221,3-3 0,-4-5 0,5 0 0</inkml:trace>
  <inkml:trace contextRef="#ctx0" brushRef="#br0" timeOffset="131">16823 15567 8049,'-23'-23'213,"5"10"-269,7 3 0,11 11-349,8 3 1,5 6-165,3 5 569,4 1 0,3 0 0,6 2 0</inkml:trace>
  <inkml:trace contextRef="#ctx0" brushRef="#br0" timeOffset="132">17223 15864 8148,'0'-18'0,"0"0"190,0 3 1,0 2 131,0-2 1,-2 3 140,-1 5 1,0-3-52,-5 2 1,1 3 70,-5 1 0,1 3-171,0 1 0,-1 1-41,1 3 1,1 4-247,2 7 1,-2 1 143,2 3 1,-1 3-149,2-3 0,-3 3-69,2 0 1,2 1-112,-2 0 1,2 0 31,-2 0 0,3-4-112,5 0 1,0-5 80,0 1 0,5-4-52,3-3 0,2-3-235,1-5 1,4 0 148,1 0 0,3-1 37,-4-3 0,4-2 128,-4-6 0,0 1 162,-3-1 1,-1 0-117,1-3 0,-5 2 183,1-2 1,-6 2 190,2 2 0,-2-5-128,-2 1 0,0 4 232,0 3-210,0 5 0,-2-2 4,-2 5-181,3 0 1,-4 5-1,5 3 1,-4 2 69,0 2 0,1 4-17,3 3 1,-4-1-147,0 1 1,0 0 117,4 4 0,0 0-174,0 0 0,2-4 98,1 0 1,4-5-327,4 1 1,1-2 3,-1-2 1,5-3-2,3-1 0,2-4 120,-2 1 0,2-3-100,-2-1 1,2 0-242,-2 0 0,1 0 589,-5 0 0,6 0 0,-4 0 0</inkml:trace>
  <inkml:trace contextRef="#ctx0" brushRef="#br0" timeOffset="133">17577 15213 7950,'5'-18'0,"-4"-2"-29,3 4 1,1 1 78,-1 4 672,0-1-125,-4 1 1,0 6 51,0 5 0,0 6-228,0 9 1,0 8-41,0 8 0,-2 5-146,-2 2 1,3 9-23,-3-1 0,3 7-336,1 1 0,0 5 203,0 2 1,0-5-131,0-6 1,0-3-492,0-2 1,1-4-146,3-3 1,-3-4 321,3-3 0,-2 2 58,-2-3 0,0-2 21,0-1 1,0-5 71,0-2 0,0 0 189,0-5 1,0 4-448,0-4 1,-2 1 506,-2-5 0,3 0 1,-4 1-1</inkml:trace>
  <inkml:trace contextRef="#ctx0" brushRef="#br0" timeOffset="134">18182 15178 8110,'0'-11'0,"0"-1"336,0 1-84,-5 0 1,4 3 158,-3 0 0,-1 5 353,1-5 172,-5 5-660,3-2 1,-2 10 91,1 3 0,0 3-46,0 5 1,-4 3-86,4 7 1,0 4 87,0 4 0,-1 5-73,-3 3 1,-6 9-183,-2 6 1,9-26 0,-1 0-105,-1 3 0,1 1 0,0-4 0,-1 0-14,-11 26 1,0 3 26,0-7 1,6 4-179,2-8 0,7 1-184,4-4 0,3-2 157,1-2 0,10-7 12,5-4 0,5-6 29,3 2 1,0-8-21,0-4 1,2-2-34,-2-2 0,1-1-208,-8-2 1,-1 1 186,-4-5 1,1 0-1215,-1-4 583,0 0 1,-3 0 889,0 0 0,-6 0 0,3 0 0</inkml:trace>
  <inkml:trace contextRef="#ctx0" brushRef="#br0" timeOffset="135">18319 15852 8136,'-11'-21'560,"-1"2"1,7 3-1472,5 9 151,0-3 1289,10 3 497,-8 1-192,3 1 0,-5 10-353,0 2 1,3 9 163,1 3 0,4-1-258,-4 1 1,5 0-148,-2 3 1,0 1-191,0 0 1,-3 0 115,4 0 1,-5-5-252,5-3 1,-4-3 60,3 0 0,-3-2-258,4-2 37,-6-3 58,9-5 0,-6-2 35,2-1 0,3-4 86,-2-4 0,1-4-166,-2-1 0,4-4 114,-4 1 1,3 1 79,2-1 0,-1 0-10,1-4 0,-1 1 9,0-1 0,1 0-100,-1 0 0,1 4-18,-1 0 0,1 9 386,-1-2-227,0 9 1,1-1 153,-1 8 1,-1 3-98,-2 8 0,1 4-121,-5 8 0,0-1-15,-4 4 1,0 0-155,0 5 1,0-1-525,0 0 0,1-3 9,3-1 746,-3-4 0,9 1 0,-4-4 0</inkml:trace>
  <inkml:trace contextRef="#ctx0" brushRef="#br0" timeOffset="136">19004 16081 7983,'0'-12'-28,"0"1"1,0 3 282,0 1 360,0 4 1,-1-1-137,-3 8 1,3 4-56,-3 7 1,3 4-194,1 7 1,0 2-136,0 3 0,0 6-23,0-3 0,0 3 115,0-3 1,0 4-291,0 0 1,0 4 41,0-4 1,-1 0-549,-3-4 0,1-4-20,-4-4 1,-1-2-279,-3-1 1,-2-5 905,-2-3 0,2-2 0,-3-2 0</inkml:trace>
  <inkml:trace contextRef="#ctx0" brushRef="#br0" timeOffset="137">19244 15749 8162,'-4'-17'0,"1"1"0,0 7 204,7 2 1,-2 4 48,6 0 1,-2 3 239,2 3 1,-2 4-30,-2 4 1,-3 11 202,3 4 1,1 6-212,-1 2 1,1 11-169,-1 4 0,-2 5-424,6-1 0,-4-2 294,3-6 1,-4 1-617,1 0 280,2-6 66,-5 0 1,5-7-116,-6-3 1,0 2-87,0-6 1,0-3-289,0-4 0,0-5 109,0 1 0,0-2-791,0-1 57,0-6 699,0-1 1,-4-10 526,0-3 0,-5-7 0,3-3 0</inkml:trace>
  <inkml:trace contextRef="#ctx0" brushRef="#br0" timeOffset="138">19164 15806 8258,'0'-21'32,"0"2"1,3 2-110,4 6 0,6 0 645,10-1 1,1 1-213,3-1 0,3 5 63,8-1 0,-1 6-171,5-2 0,-5 4-117,1 4 0,-8 2-42,-3 5 0,-3 4-140,-1 1 0,-7 8 43,-4-1 1,-2 2 157,-6-2 0,-6 1-373,-5 3 1,-8 1 102,-4 2 0,-7 2-547,-1-6 1,-6 1 272,-1-4 1,0-2-370,-4-1 1,4-9 199,3-7 0,5-3 563,6-1 0,4-10 0,5-3 0,-1-10 0</inkml:trace>
  <inkml:trace contextRef="#ctx0" brushRef="#br0" timeOffset="139">19587 15087 8011,'6'-23'0,"4"2"0,-2 2 0,3 2-43,5 6 1,-2-1 267,5 1 1,-4-1 395,4 1 0,-4-1-238,4 1 1,-1 0 34,1-1 0,2 5-132,-2-1 1,-2 2-70,-2-2 0,2 2 16,-2 2 1,0 3 13,-3-3 0,-1 1-167,0-1 1,1 3-16,-1-3 0,1 3-159,-1 1 1,1 0 88,-1 0 1,-3-1-278,-1-3 273,1 3 20,3-4 1,-3 5 154,-1 0 0,-4 1-118,1 3 0,-3-2 126,-1 6 1,0 5-68,0 6 1,1 3-18,3 5 0,-1 7-51,4 8 0,-3 4 6,4 3 0,-2 0-348,2 4 1,1 0 318,-6 4 0,5 2-170,-4 2 1,0 1 104,-4 3 0,0-6-75,0-9 0,0-1-12,0-7 0,0-1-164,0 1 1,1-4 50,3 3 1,-3-4-196,3 1 0,-2-7 142,2-5 0,-3-1 126,3-3 0,1-3 365,-1 0-171,5-5 680,-8 3-155,4-6 424,-5-4-678,0-2 1,-1-5 80,-3 0 0,2 4-376,-6-1 0,-1 2 90,-6-1 1,2 1-130,-2 3 0,-3 1 17,-1-5 1,1 3-682,-1-3 1,0 4 80,-3-4 0,-1-1-111,0-3 0,0 0 739,0 0 0,0-10 0,0-3 0</inkml:trace>
  <inkml:trace contextRef="#ctx0" brushRef="#br0" timeOffset="140">19473 15190 7978,'-2'-12'0,"-2"1"0,3-1 187,-3 1 0,3 0 101,1-1 1,0 1 113,0-1 1,0 1-96,0 0 1,0-1 583,0 1-488,0-1 0,0 5 222,0-1-16,0 6-385,0 7 1,1 3 217,3 12 1,3 0-91,4 6 1,2 0-114,2 4 0,1 1-44,3 3 0,7 5-28,-3 3 1,6-1-270,-2 1 0,3 5 154,-3 6 1,-1-1-313,-3 1 0,-5-4 192,-3 0 0,-7-3-261,-4-4 1,-3-2-281,-1-2 0,-7-2-535,-4 2 0,-2-4 212,-6-3 0,-1 2 932,-7-3 0,-1 2 0,-2-2 0,1-3 0,-3-3 0,-3-1 0</inkml:trace>
  <inkml:trace contextRef="#ctx0" brushRef="#br0" timeOffset="141">20580 15692 7999,'-6'-5'889,"6"4"-422,8-3 1,2 3-37,1 1 1,4 0-65,1 0 1,4 1 61,-1 3 0,4-3-197,4 3 0,-2-3-46,5-1 1,0 0-47,0 0 0,2 0-177,-6 0 0,-3 0-232,-4 0 0,-1 0 190,1 0-1122,-2 0 0,-6-1 103,0-3 1098,-4 3 0,-2-4 0,-5 5 0</inkml:trace>
  <inkml:trace contextRef="#ctx0" brushRef="#br0" timeOffset="142">20546 15909 8062,'6'-5'0,"5"3"931,-4-6 0,8 5-329,5 0 0,6 0-430,5-1 1,2 3 122,1-3 0,-2 2 29,2-2 0,-2 3-483,6-3 0,-3 3-497,-1 1 1,-1 0 655,-2 0 0,-3-5 0,-5-2 0</inkml:trace>
  <inkml:trace contextRef="#ctx0" brushRef="#br0" timeOffset="143">21791 15578 8025,'-5'-11'265,"-3"-1"343,3 1 97,0 4-218,5 2 39,0 5 1,1 11-128,3 4 0,-2 5-137,1 3 1,2 5-57,-1 2 1,0 3-89,-4 2 1,0-5 31,0 0 0,0 0-141,0 0 1,0 2 105,0-6 0,1 5-104,3-4 1,-3-1-100,3-3 0,-1-5 28,1-3 0,-3-2 417,3-2 1,-3-3 129,-1-1-239,0-4 0,-5 2-164,-3-5 1,2 0-125,-2 0 0,4-4 97,-3 0 0,4-4-177,-1 0 1,3-4-366,1-3 0,5-1 220,3-3 1,6-4-107,1 0 1,2 0 95,-2-3 1,-1-2 14,5 1 1,-4-3 126,4 3 1,-4-5 25,4 2 1,-3 0-18,3 0 1,-2 6 26,2 1 0,-2 3 273,-6 8 0,1 0-72,-1 8 0,1 0 213,-1 4 0,-3 5-120,-1 3 1,-3 7-8,4 4 0,-6 3-179,2 0 0,-2 3-11,2 1 1,-2 3 22,1 6 1,-1-1-156,-2 0 0,0-3 26,0-1 0,0-1 43,0 2 0,-2-1-136,-1-7 1,1 2 111,-2-6 1,3-2 59,1-2 0,-4-2-365,1-2 0,-5-3-432,4-1 1,-1-4 289,1 1 534,3-3 0,-9 4 0,4 2 0</inkml:trace>
  <inkml:trace contextRef="#ctx0" brushRef="#br0" timeOffset="144">22408 15784 8095,'0'-18'1132,"0"1"0,5 11-1310,2 2 220,4 3 0,-5 6-33,-2 3 1,-4 2 84,-4 1-94,-2 1 0,-6-1 0,1 0 0</inkml:trace>
  <inkml:trace contextRef="#ctx0" brushRef="#br0" timeOffset="145">22922 15612 8073,'-7'-11'-464,"2"-1"186,5 1 1480,0 5-308,5 1-312,2 5 0,0 2-76,1 6 1,-6 6-65,2 12 1,-2 4-20,-2 4 0,0 5 156,0 3 0,0 4-143,0 3 0,0 2-316,0 2 0,0 2-226,0-6 1,0-3 44,0-4 0,1-1-243,3 0 352,-3-6-20,9-7-211,-4-6 76,6 1 1,-2-1-28,-2-3 1,0 1-309,-4-5-170,5 1 0,-8-5 248,3 0 1,-4-4-1502,-4-3 1319,-2-3 1,-5-1-682,-1 0 658,1 0 0,-1-5 569,1-3 0,0-2 0,-1-1 0</inkml:trace>
  <inkml:trace contextRef="#ctx0" brushRef="#br0" timeOffset="146">22876 15635 8030,'9'-29'133,"2"2"0,1 12 284,11 4 1,-3 7-203,7 0 1,2 3-188,1 1 1,3 0 146,1 0 0,6 5 83,2 2 1,-2 4-181,2 0 0,-9 6 85,1 2 1,-11 3-67,0 5 1,-9-3-21,-3 3 1,-4-3-45,-7-1 0,-3 0 37,-4-1 0,-9 1 67,-14 0 0,-8-5-47,-15-3 0,-8-2-173,27-7 0,-1-1 0,1 1 0,1 0-99,-28 5 1,28-6 0,0 0 181,-1-1 0,-1 0 0,2 1 0,-1-1 0,-27 0 0,-2-1 0</inkml:trace>
  <inkml:trace contextRef="#ctx0" brushRef="#br0" timeOffset="147">12255 17177 8050,'0'-17'1196,"-5"5"-781,-3-3-576,3 2 150,0 1 1,9 5 223,-1-1-101,1 6 96,1-8 1,-2 7 87,4-5 0,1 6-109,3-2 0,2 3 69,2 1 1,6 0-92,9 0 0,2 0-28,10 0 1,0 0-21,3 0 1,5-1-87,-1-3 1,1 2 26,-5-1 0,16 1-387,-27 2 0,1 0 0,5 0 1,1-1 354,3-1 0,0 0 1,-1 1-1,0 0-4,0-3 1,1 0-1,5 1 1,0 0-62,4-1 0,1 0 1,-1-1-1,-1 0-226,-1 1 1,1 0 0,2 1 0,1 0 345,0-1 0,0 0 1,1 3-1,-1 0-376,0-1 0,0 0 1,4 1-1,0 1 347,-2 0 0,0 0 0,3 0 0,0 0-35,-1 0 1,0 0-1,4 0 1,1 0-6,0 0 1,1 0 0,-1 0-1,0 0-87,-20 0 0,1 0 0,0 0 0,1 0 0,2 0 0,-2 0 27,-1 0 1,-1 0-1,1 0 1,2 0 0,1 0-1,0 0-19,1 0 1,1 0-1,-1 0 1,4-1-1,-1-1 1,1 0-222,0-1 1,0 1 0,1-1-1,-1 0 1,-1 0 0,1-1 275,2 0 1,0 1 0,-1-1-1,-2-1 1,-1 0 0,1-1-123,3 1 0,1 0 0,0 0 0,0 0 0,-1 0 0,1 1 203,-3 1 0,0 1 1,1 0-1,-2-2 0,0 1 1,1-1-46,0 2 1,1-1 0,-1 1 0,-2 0 0,0 0 0,0 1 36,3-1 1,1 1 0,0 0 0,1-1 0,1 0 0,-1 1 17,-1-1 0,-1 1 0,0 0 0,0 0 0,0-1 0,0 1 1,2 1 1,0 0 0,-1 0 0,-5 0 0,0 1 0,0-1-82,6 2 0,2-1 1,-1 0-1,-1 0 1,-2 0-1,1 0-12,-1 1 1,-1 1 0,0-1 0,1 1-1,-1-1 1,1 1-86,3 1 1,1 0 0,-1-1 0,-6 1-1,0-1 1,1 1 41,6-2 1,0 1-1,1-1 1,1 1-1,1-1 1,-1 0-26,-2-1 1,0 0 0,1 0 0,4 0 0,1-1 0,-1 1 24,-3 0 0,0 0 0,-1 0 0,-1 0 1,-1-1-1,1 1 1,4-1 1,1 0-1,-2 0 1,-5 0-1,-1 0 1,0 0 6,3 0 1,1 0-1,0 0 1,-2 0-1,1 0 1,-1 0 2,-1 0 0,0 0 0,0 0 1,-1-1-1,0-1 0,0 1 84,-2 0 1,0-1 0,0 1 0,0 0 0,-2-1 0,2 1 21,0 1 1,0 0 0,0 0-1,2 0 1,0 0 0,-1-1-57,0 0 1,-1-1 0,0 1 0,-3 1-1,-1-1 1,1 1 46,-1-1 1,1-1 0,-1 1 0,-2 1 0,0-1 0,0 1-38,2 0 0,1 0 0,-1 0 0,1 0 1,0 0-1,-1 0-82,-3 0 1,0 0-1,-1 0 1,19 0 0,-1 0 33,1 0 1,1 0 0,-21 0 0,0 0-1,0 0 7,21 0 1,0 0-1,-3 0 1,0 0 28,-6 0 0,-2 0 0,2 0 0,0 0 20,-4 0 1,-1 0-1,-1-1 1,-1 1-28,-3-2 1,-1 0-1,-5 1 1,-1 1 403,-6-2 1,-1 0-1,23-3-341,-13 1 0,-4-4 1009,-7 4 0,-8-3-705,-8 3 762,-8-5 0,-7 4-840,-7-3 0,-12 0 551,-4 4 1,-2-4-749,2 4 1,-4-5 260,0 2 0,1 0-182,3 0 1,0-1 11,0-3 1,2-1 10,2 1 0,-3-4-124,3 0 1,-3-2-150,0 2 1,-1-3 65,0-5 0,0 0 125,0 1 0,2-6-189,2-3 0,-3-6-24,3-1 1,3-5 60,0 1 1,0 2-24,1-2 0,1-4 294,6-3 0,-1-7-73,5-1 0,1 0-82,3-4 0,5 4-261,2 3 1,3-4 96,2 5 1,-2-5-74,-2 9 0,0-4-26,-4 3 1,0-3-60,-4 3 0,-5 1 202,-3 3 1,-2 4 149,-1 0 0,-1 1-24,1-5 1,1 0 270,2 1 0,3 0 28,5 3 0,0-1-82,0 5 1,0 1-245,0 7 0,0 3-47,0 8 1,4 3-837,0 4 268,0 6 0,-6 2-561,-2 8 1,-7 3 1124,-8 9 0,-3 1 0,0 6 0</inkml:trace>
  <inkml:trace contextRef="#ctx0" brushRef="#br0" timeOffset="148">11992 14893 8165,'-6'-5'-1,"-5"3"121,4-1 182,2-4-29,-5 6 1,7-4 652,-5 5-552,6 0 1,-3 1 33,5 3 0,0 4-124,0 7 1,0 4-1,0 8 1,1 7-60,3 8 0,-3 3-30,3 5 0,-3 3-361,-1 8 0,0 4 302,0-29 1,0 0 0,0 1 0,0 1-50,0 2 1,0 0 0,0 0 0,0 0 22,0 0 1,0 0 0,2 0-1,1 0-58,1 0 0,0 0 0,-1-2 1,2 0-28,0 0 0,1 0 0,-2-4 1,1-1-110,2 2 1,1-1 89,-1-1 1,-1 0 0,0 0 0,-1 1-289,1-2 0,0 1 163,-1 3 0,1 0 1,5 28-91,-5-30 1,0 0 0,1 28-261,1-8 0,0 1 393,3-1 0,-1-5-45,-2-3 1,1 0 363,-5-5 0,1-1-92,-2-2 1,-1-4 38,2-3 0,-3-4-352,-1-4 0,0-5 76,0-3-1096,0-2 1,0-5 517,0-1 664,0-4 0,5-8 0,1-8 0</inkml:trace>
  <inkml:trace contextRef="#ctx0" brushRef="#br0" timeOffset="149">11821 14847 8150,'5'-11'-152,"2"-1"1,0 1-112,0-1 0,1 5 267,3-1 0,1 1 168,-1-5 1,1 2 325,-1 2 0,2 0-79,2 4 1,1-1-50,3 1 1,7 3-136,-3-3 1,3 4-9,1 4 1,2-2-83,5 6 1,6-6-145,2 2 1,10-3-337,9-1 0,-28 0 1,2 0 320,5 1 1,0-2 0,0-1-1,0-1-359,0 0 0,0-1 0,4-1 0,2-1 332,1 1 0,1-1 0,2 0 0,-1 1 31,1-1 0,-1 0 1,1 1-1,-1-1 49,0 0 0,1 0 1,2 1-1,0-1 94,5 0 1,0 1 0,-3 1 0,-1 0-73,0 0 1,1 0-1,-1 3 1,0 0-324,4-1 1,0 0 0,0 1-1,-1 1 308,-1 0 0,1 0 0,3 0 0,2 0 16,2 0 1,0 0 0,-2 0-1,0 0-112,3 0 0,1 0 0,-19-1 0,0 1 0,0-1-191,2 0 1,1 0-1,-1 0 1,1-1-1,-1-1 1,1 0 197,2-2 0,-1 0 0,1 0 1,0 0-1,-1 1 0,2-1-202,3-1 0,1-1 0,0 1 0,1 1 1,0 0-1,-1 1 231,-1-1 0,0 0 0,-1 0 0,-2 0 0,-1 1 1,1 0 10,1 0 0,1 0 0,-1 0 0,-4 2 1,0-1-1,1 1-105,2-1 0,0 0 0,0 1 0,2 1 0,1 0 0,-1 1 170,-3-1 1,-1-1-1,1 1 1,-2 0 0,1 0-1,-1 0-68,1 0 1,-1 0-1,1 0 1,-2 0-1,-1 1 1,1-1 58,3 0 1,0 0 0,-1 0 0,-1 0 0,-1 1 0,0 1-25,2 0 1,-1 0 0,1 0 0,-4 0 0,0-1 0,0 1-16,3 0 0,0 0 0,1 0 1,2 1-1,0 0 0,0-1-15,2 1 0,-1-1 0,0 0 0,1 1 0,-1-1 0,0 0-2,2-1 1,-1 0 0,1 0 0,0 0-1,1 0 1,0 0 13,2 0 0,1 0 1,0 0-1,4-1 1,0-1-1,1 0-78,-2 0 0,0-1 0,0 0 0,-11 2 0,1-1 0,0 1 0,-1-1 60,-1 0 0,-1 0 0,1 0 0,-1 0 1,15 0-1,0 0 0,1-1 10,-16 0 0,1 0 0,0 0 1,-1 0-1,14 1 0,-1-1 1,2 1 8,-12 0 0,0 0 1,1 0-1,-1 0 0,-1 0 1,-1 1-1,-1-1 0,1 0-6,13-2 0,0 0 0,1 0 0,-15 2 1,1 0-1,0 0 0,-1 1 28,12-2 0,0 0 0,0 1 0,0 1 0,0 0 0,1 0 10,-2 0 0,-1 0 0,1 0 1,-4 0-1,0 1 0,-1-1 49,0 1 0,-1 0 0,1 0 0,-1 1 1,1-1-1,-1 1-76,-1 0 0,-1 0 0,-1 0 0,2 1 0,0 0 0,-1 1 2,-1 0 1,0 1-1,-1 0 1,-1 0 0,0 0-1,-1 0-34,-1-1 1,0 1 0,0 0 0,3 0-1,1 0 1,-1-1 27,-1 1 1,-1 0 0,0 0 0,-2 0-1,-1-1 1,1 1-140,-1 0 1,1 0-1,0 0 1,-1-1-1,0 1 1,0-1 107,0-1 0,0 1 1,-1-1-1,18 3 0,-2-1-146,-10-2 0,-1 0 1,-1 0-1,1 0 83,1-2 1,-1 0 0,-4 0 0,-1 0 119,-5 0 1,-2 0 0,27 0 765,-15 0 1,-11-5-461,-4-3 1,-12-2 873,-3-1 1,-10 3-990,-5 0 0,-13 2 189,-6-2 1,-11 0-631,-4 4 1,-15 0 210,-8 4 0,-3 0 0,-6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0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2855 6304 8325,'-11'0'-901,"-1"0"1317,6 0 1,0 2 43,2 1 1,3 4-181,-3 4 1,1 7-144,-1 5 0,2 2 64,-6 9 0,4 2-181,-3 6 1,3 6 78,-4-2 1,1 3-283,-5 1 1,1-2-3,0 5 0,-2 1 83,-2 3 1,1-5-199,-5-3 0,3-7 95,-3-4 0,4-7-54,-4-5 1,9-3 96,-1-4 1,2-2-156,-3-6 1,6-3-401,2-1 71,3-4 646,1-3 0,0-12 0,0-5 0</inkml:trace>
  <inkml:trace contextRef="#ctx0" brushRef="#br0" timeOffset="1">2764 6498 8257,'0'-11'-441,"0"3"309,0 1 0,1 3 561,3-4 1,2 2 45,6-2 0,-1 3-16,1 5 0,3 0-204,0 0 0,4 7 28,-4 4 0,4 11-72,-3 8 1,0 8 38,-1 4 0,-2 4-435,2 3 1,-2 0 215,-2 4 1,1 0-203,-1 4 0,1-9 48,-1-2 1,0-4-211,1 0 196,4-8 0,-3-6 79,2-5 54,3-5 1,-5-2-142,2-4 0,-2-1-30,-2 0-990,0-4 454,1-2-424,-6-5 1135,-1 0 0,-15-5 0,-3-2 0</inkml:trace>
  <inkml:trace contextRef="#ctx0" brushRef="#br0" timeOffset="2">2581 7024 8198,'0'-18'660,"0"2"0,3 9-161,4 3 1,2 3-378,10 1 0,0 0 61,4 0 1,5 0-84,2 0 0,5 0 4,3 0 0,1-4-117,3 1 1,2-3 278,-2 3-360,-2 1 1,-1-8 0,-5 4 0</inkml:trace>
  <inkml:trace contextRef="#ctx0" brushRef="#br0" timeOffset="3">2387 6224 8148,'-18'-6'68,"2"-4"0,6 7 35,2-4 1,3 3 687,5-4-165,0 6-301,0-8-53,0 8 0,5-3-13,3 5 0,7 0-18,4 0 0,2 0-136,2 0 0,5 0-85,3 0 1,7 2-120,4 1 1,2-1 79,2 1 1,-1-1 84,1-2 0,-5 0-146,-3 0 1,-3 0 32,-1 0 0,-4-2-177,-4-1 1,-3 0 42,-4-5 0,-2 6-554,-6-2-23,1-2 249,-6 5 1,-2-5-40,-8 6 0,-2 0-59,-6 0 607,1 0 0,-6 0 0,-1 0 0</inkml:trace>
  <inkml:trace contextRef="#ctx0" brushRef="#br0" timeOffset="4">2581 6179 8254,'-11'-4'0,"-1"0"0,5-1 275,-1 1 0,4 3-50,-3-3 1,-1-1 276,-3 1 1,3-3-95,0 3 0,5-5-133,-5 1 0,5-2-104,0-1 0,1-1 81,2 1 0,0-6-58,0-2 0,5-3 74,3-5 0,7-2-263,4-6 1,4 5 49,4 0 1,1 5-130,2 3 0,2 4-5,-5 6 0,-1 2 124,-3 3 1,-1 2-84,-3 5 0,-3 0 67,-4 0 0,-5 5-83,1 2 0,-6 7 112,2 1 1,1 6-73,-1-2 1,0 4 15,-4 3 1,4 0-107,-1 4 1,2-5 52,-1 2 0,-2-4-154,1-4 1,2-3-499,-1-4 193,0-1-1266,1 1 931,-4-6 845,4-1 0,1 0 0,0 2 0</inkml:trace>
  <inkml:trace contextRef="#ctx0" brushRef="#br0" timeOffset="5">4340 6396 8170,'0'-8'0,"0"0"-602,0 1 344,0-5 763,0 1 0,-1 5-106,-3 2 1,3 4 12,-3 4 0,-1 7-29,1 8 1,0 8-57,4 3 0,0 10-160,0 5 1,0 5-39,0 3 0,5 2-197,3-6 0,-2 6 112,2-2 0,-4-4-426,3-3 0,0-3 103,0-8 1,2-1-56,-5-11 0,1-2 48,-1-6 1,-3-6-596,3 3 61,-3-8 82,-1 1 738,0-5 0,0-11 0,0-1 0</inkml:trace>
  <inkml:trace contextRef="#ctx0" brushRef="#br0" timeOffset="6">4180 6430 8288,'-5'-29'0,"4"2"55,-3 8 0,4-1 95,4 5 0,3-2 301,9 2 0,1 2-60,6-2 0,0 1-225,0-1 0,0 3 57,0 1 0,3 1-68,1 6 1,5 0 73,-2 4 1,3 1-308,1 3 0,1 3-35,-1 4 0,-9 4-49,-2 0 1,-5 6-129,-3-2 1,-5 2 110,-10 2 1,0 0 29,0 0 0,-6 3 59,-6 1 1,-5 0 22,-10-4 1,2-1 53,-6 1 0,2 0 12,-2 0 1,0-1 38,4-3 0,0-2 171,5-1 0,3-5 181,0 0 0,8 1-131,0-5 0,7 0-38,0 0 1,12-3-103,3 4 1,8-6 116,0 2 1,9-1-64,7 1 0,5-3-204,10 3 1,-6-2 33,6 2 0,-10-1-127,6 4 0,-12-3-112,0 4 1,-8 0 109,-3 8 1,-7-2-86,-8 5 0,1 0 38,-6 4 0,0 4 63,-7 4 0,-8 1 8,-11-2 1,-8 3-10,-11-2 1,-10 0-133,20-15 1,0-1 0,0 1 0,1-1 37,1-1 1,0-1-1,-28 9-221,5-7 0,7-4 72,8-3 1,13-4 353,6-8 0,5-2 0,3-6 0</inkml:trace>
  <inkml:trace contextRef="#ctx0" brushRef="#br0" timeOffset="7">4443 5653 8186,'-7'-6'-713,"1"1"1112,2 5 0,2 1-10,-6 3 1,2 2 27,-2 6 1,-2-1-186,2 1 0,-2 3 10,-1 0 0,-2 5-130,-2-1 0,-3 4 59,-5 4 1,0 1-112,1 2 0,-5 2 121,0-5 0,-1 1-319,2-2 1,5-6-7,-1 3 1,1-6 33,-2 2 1,6-5-43,1 1 1,4-6 172,0-1 0,1-5 173,-1 5-164,6-5 59,1 2-55,5-5 0,1 0 73,3 0 0,2 0-32,6 0 0,4 0 15,3 0 0,8 0-39,4 0 0,2 0 8,1 0 1,0 0-113,0 0 1,1 0 98,-1 0 1,0 0-112,0 0 0,1-4 101,-1 0 1,1-1-58,3 1 0,-2-1 29,2-3 1,-4 3-2,-3 5 1,-3-3 90,-5-1 37,-1 0 0,-4 4-155,-3 0 83,-7 0-364,2 0 228,-9 0-797,5 0-956,-6 0 1826,-6 0 0,0 0 0,-5 0 0</inkml:trace>
  <inkml:trace contextRef="#ctx0" brushRef="#br0" timeOffset="8">4420 5710 8255,'-10'-22'211,"2"-1"0,-1 5 988,5 3-646,1 7 0,3 2 140,0 2-192,0 3 0,3-3-171,1 8 0,9 2 107,-2 5 1,8 5-114,0-1 1,8 9-381,4-1 0,3 6-162,4-2 0,-6 3-259,2-3 1,-8 3 255,1-3 1,-7 0-236,-1-5 1,-5-4-656,2-3 0,-5 2 1111,-3-2 0,7 0 0,-2-3 0</inkml:trace>
  <inkml:trace contextRef="#ctx0" brushRef="#br0" timeOffset="9">6658 6224 8349,'-1'-7'0,"-3"-1"0,2 4-22,-6-3 104,6 4 1,-12-6 524,2 5 0,-3-3-87,0 3 0,-3-1-150,-5 1 1,0 3-110,0-3 1,-1 3 56,-2 1 1,2 5-58,-3 3 1,-2 7-68,-2 4 1,-5 4 56,-3 3 1,-5 5-457,-2 7 1,2 6 250,21-20 0,0 2 0,3 0 1,1 1 123,-12 23 0,5 7-341,7-4 1,7 4 142,9-7 1,3 3-598,3-4 0,9 5 421,7-5 1,9-1-59,6-6 0,5-8 106,7-7 0,3-4 74,1-4 1,-2-4 80,-6-7 0,2 1 238,-2-6 0,-1 1 68,1-4 0,-2-4 122,2 1-457,-2-6 0,-11 2 48,-2-4 0,-5 0-254,-3-1 0,-2 5-135,-6-1 1,-4 0-1122,-4-3 1601,-1 0 0,-7-1 0,-2 1 0</inkml:trace>
  <inkml:trace contextRef="#ctx0" brushRef="#br0" timeOffset="10">5905 6087 7658,'0'-7'397,"0"-1"1,0 4-163,0-3 1,0-1-61,0-3 1,0-2 41,0-2 0,0 1-46,0-5 0,3 0-37,1-4 0,5 0 9,-1 0 1,-1 0-23,5 0 1,-2-3-79,9-1 1,0 1 66,4 3 1,1-4-156,3 0 1,-2 1 94,5 3 0,-3 4-86,3 0 0,-3 5 55,4-1 0,-6 2-69,2 2 1,-3 4 97,-1 3 0,-1 3-78,1 1 1,-4 0 62,0 0 0,0 5-4,4 3 0,1 2 7,3 1 1,-3 2-6,3 2 1,-3 2-69,-1 2 1,-6 6 60,-1-2 1,-4 6-68,0-2 0,-5 3 4,1-3 1,-5 3-12,0-3 0,2 4 31,-1-5 0,1 5-11,-1-5 1,-3 0-10,3-7 0,3 1 8,0-5 1,-2 0 23,-1-3 0,1-4-18,-1-1 0,4-3 165,-5 4 0,1-6 31,-4 3-135,0 0 1,-1-3 5,-3 1 0,-2-1-10,-6-2 1,1 0 15,-1 0 1,5 0 179,-1 0-128,6 0-80,-3 0 1,5-2 25,0-1-8,0 1 128,0-8 1,0 4-59,0-6 1,0 5 3,0-1-9,0 0 0,-5-2-42,-3 3 1,-2-3 6,-2 2 1,1-1 2,0 1 0,-1-2 9,1 3 0,-1-3-57,1-2 0,-1-1 41,1-2 0,0 3-39,-1-4 1,1 4 34,-1 0 0,-3 1 20,0-1 1,-5 5-25,1-1 1,1 6-94,-1-2 0,0-1 17,-4 1 1,-1 0-13,-3 4 0,2 0-126,-6 0 1,1 4 103,-4 0 0,-1 5-103,1-2 1,4 7 73,-1 1 0,6 1 8,-2-5 1,8 4 5,4 0 1,2 1-173,2-5 0,3 1 57,0-1 1,5-3-537,-5-1 101,6 1 1,-7 3 230,5 1 1,-4-5-545,4 1 0,-4-4 932,0 3 0,-2 1 0,-2 3 0</inkml:trace>
  <inkml:trace contextRef="#ctx0" brushRef="#br0" timeOffset="11">7858 6658 7101,'-7'-5'724,"2"4"69,5-4-499,0 5 1,6 0-70,6 0 1,6 0-53,8 0 1,9 0-7,6 0 0,9 0-11,3 0 0,3 0-306,1 0 0,0 0 194,0 0 1,-22-2 0,1 0-223,2 1 1,1-2 0,3-1 0,1-1 155,-1 2 0,-1-1 0,-2 1 1,-1-1 52,-2 1 0,0-1 0,1 1 0,1 0-60,2-1 1,0 0 0,-1 1-1,-1 0 44,-3 0 0,-1 2 1,20-1-332,-4-1 364,-11 1 1,-5 2-403,-7 0 373,-3 0 1,-6 0-95,-3 0 85,-2 0 159,-2 0-650,1 0 1101,-6 0-921,-1 0 0,-6 0 72,-3 0 42,-2-5 1,-6 4 49,1-3 1,-1-1-11,1 1 1,-1-3 219,1 3 1,-2-4-139,-2 5 0,2-5 332,-2 4 0,2-3 1,2 3 572,5-5-584,-4 2 1,12 0 208,-2-1-367,13 1 0,-1-4 327,11 4-289,0-3 0,5 5-132,3-3 1,2 3 95,1 5 0,-4 0-103,1 0 0,-6 0 56,2 0 1,-8 5-52,-4 3 0,-2 2 17,-2 1 0,-5 4-10,-2 1 0,-2-1 6,-2-4 1,-7 1-2,-4-1 0,-7 4-240,-9 1 1,-2 0 86,-5-1 1,1-2-720,2 2 0,4-6 858,4-1 0,0-1 0,0 5 0</inkml:trace>
  <inkml:trace contextRef="#ctx0" brushRef="#br0" timeOffset="12">10473 5985 8357,'-5'-30'-183,"-3"4"1,-1 5-331,2 2 0,-2 5 957,5-1 1,-1 4 191,1 3 381,3-2-648,-9 9 0,5-3-30,-3 8 1,3 7-141,5 8 0,0 13 13,0 6 1,0 9-62,0 2 0,0 10-267,0-2 0,2-25 0,1 1 109,0-1 1,2 0 0,0 2 0,1 1 14,2 1 1,-1 0 0,0-1-1,-1-1-111,2 0 1,-1 0-1,0 0 1,-1-1 30,5 28 0,-4 0-160,-3-4 0,1-1 76,-2-2 0,1-4 147,-4-4 0,-4-9 23,1-3 1,-5-6 8,4 2 1,-5-5 156,2-3 1,2-4-106,1-6 0,3-1 36,1 0 1,5-4 312,2-3 0,10-3-369,6-1 0,1 0 17,6 0 0,6-4 6,6 0 0,-1-3-73,5 3 0,5-4-911,-19 6 0,1 0 925,1 0 0,1 1 0,4 0 0,1 2-57,-2-1 1,0 0 45,-1 0 0,0 0 1,2 0-1,2 0-315,2 0 0,1 0 1,3 0-1,1 0 313,4 0 1,-1 0 0,-2-1 0,-1 0-34,1-1 0,1 0 1,2 1-1,1 0 17,6-3 1,0 0 0,-3 1-1,0-1-117,-5-2 0,0 0 1,3 0-1,0 0-54,0-2 0,-1 0-821,-2 5 0,-1-1 974,-3-4 1,-2 1 0,-7 3 0,-3 1 1,26-8-132,-7 4 0,-5 1 138,-7 2 0,-3 3 695,-4-3 1,-6 3-622,-3 1 1,-5 0 707,-2 0 0,-9-4-3,1 0 631,-2 1 0,-1 1-1000,-1-2 0,-4 3 1,3-5-75,-2 2-205,-3 3 0,4-6 64,-5 4 1,4 0 19,0-5 0,0 1-67,-4-5 0,0 1-29,0 0 1,-1-2 5,-3-2 0,-3 1-130,-4-5 0,2-4-15,-2-4 14,2-5 0,-8 6 22,6-8 0,3 2 124,1-6-112,-1-8 1,0-1-145,1-10 1,5 25 0,0-1 125,-2 1 1,0 0 0,3-3-1,0 0 4,-1 2 1,0 1-1,0-1 1,-1 0-31,1 1 1,0-1-1,-3-30 59,1 2 1,3 8 67,-3-1-76,3 11 0,1 4-193,0 5 1,0 6 117,0 5 1,0 5-528,0 7 165,0-1-552,0 6 0,-4 2 605,0 8 0,1 4 369,3 7 0,10-3 0,2 5 0</inkml:trace>
  <inkml:trace contextRef="#ctx0" brushRef="#br0" timeOffset="13">10713 6853 8242,'-12'0'272,"1"0"51,5 0 1,1-2 445,5-2-503,0 3 1,5-4-162,2 5 1,3-4 161,2 0 0,3 1-1,0 3 1,6 0-17,-2 0 1,2 0-221,2 0 1,9 1 39,2 3 0,4-3-143,0 3 1,1 1 223,3-1-547,3 0 413,-10-4 1,5 0-180,-6 0 1,-4-2 99,1-2 1,-2-1-148,1-2 1,2-3 70,-5 2 0,-4-1-270,-4 1 1,-5 0 88,1 4 0,-6-1-385,-2 1 414,-4 3 1,-4-4-915,-11 5 1204,-9 0 0,-9 0 0,-4 0 0</inkml:trace>
  <inkml:trace contextRef="#ctx0" brushRef="#br0" timeOffset="14">10896 6910 8192,'-12'-12'148,"1"1"0,1-1 314,2 1 0,3 3-80,5 1 1,-4-1 111,0-3-352,0-1 1,1 1 76,-1-1 0,0 0-35,4-4 1,0 4-16,0-3 0,0-3-12,0-1 1,0 1-160,0-1 1,5 0-114,3-4 62,2 0 1,6 2 114,3 2 0,-1-2-25,1 6 1,0-3-53,4 7 0,-1-2 90,-3 9 1,1-1-28,-5 2 0,4 1 25,-4-2 1,1 8-86,-5 4 1,1 2 8,-1 1 0,0 2-11,1 2 0,-1 3 7,1 5 1,-6 0-17,-2 0 0,1 3 7,-1 1 1,-1 0 28,-3-5 1,0 1-121,0 0 0,0-4 12,0 0-743,0-5-485,0 3 1323,0-6 0,0-5 0,0 0 0</inkml:trace>
  <inkml:trace contextRef="#ctx0" brushRef="#br0" timeOffset="15">11741 6042 8206,'0'-12'288,"0"1"61,5-1 0,-3 6 145,6 2-76,-6 3 0,3 7-125,-5 6 1,0 5-8,0 10 0,-1 2-8,-3 6 0,2-4-277,-6 4 0,-3-2-23,-4 8 1,-1-5-108,5-2 0,0 3 99,-1-7 0,1 5-130,-1-9 0,5-3 54,-1-4 0,4-5 58,-3 1 0,4-6 91,-1-1-59,3-5 203,1 2 1,1-5-98,3 0 0,2-4-42,6 0 0,3-5-210,0 1 1,6 0 136,-2 0 0,3-2-106,5 2 0,2-2 77,6-1 1,3-1-130,0 1 0,4 3 57,-4 1 0,0-1 152,-4-3 0,-1 0-31,-3 4 1,-2-2 150,-5 5 0,-4-5-2,0 2 0,-6 0-81,-2 0 0,1 4 288,-5-1-303,-1-2 1,0 5 76,-2-3 14,-3-2-208,4 4 1,-4-4 52,3 2-33,-3 3 24,4-4 1,-1 3-49,0-1 139,0 1-36,-4-3 1,-1 5 37,-3 0 1,1-1 25,-4-3 1,-1 3-44,-3-3 0,-1 3 8,1 1 1,-1-4-23,1 0-5,-6 0 1,3-1 150,-5-2 0,0 0-82,-3 0 1,-1-1 162,0-3 1,0-1-67,0 1 0,0-2 60,0-2 0,1 2-118,-1-2 1,-1-1 133,-3 0 1,3 1-78,-3 4 1,3-1-89,1 1 1,0 3-215,1 1 0,0 4 86,3-1 1,-1 3-870,5 1 406,-1 0-589,10 0 1,7 1 499,11 3 1,9-1-328,10 4 1,3-3 897,4 4 0,3-1 0,4 5 0</inkml:trace>
  <inkml:trace contextRef="#ctx0" brushRef="#br0" timeOffset="16">12220 6738 8201,'0'-7'-975,"0"-1"1436,0 6-163,0-9 0,0 5 235,0-5 0,0 3-161,0 0 0,4-3-157,0-4 1,5-2-79,-2 2 1,5 1 102,3-5 0,0 0-211,8-4 0,-1 4 33,8 0 0,1 0-86,3-4 1,-4 5 66,1 3 0,-2 3 27,1 0 0,-2 6-5,-5 2 0,-4 3 13,0 1 1,-3 1-148,3 3 0,-5 6 145,1 5 1,-3 4-122,0-4 1,-1 6 104,1-2 0,-1 2-138,1 2 1,-1-4 86,0 0 1,0-1-17,-4 1 0,2 1-47,-5-4 0,1 3 55,-1-4 0,-3 4 76,3-4 1,-3 2-68,-1-2 0,0-3 19,0 4 0,0-4-14,0 0 1,-1-5 123,-3 1-30,3 0-49,-4 3 0,3-1-25,-1-2 39,1-3-13,-8 0 0,8-4 7,-6 3-5,5-3 0,-3-1-60,2 0 0,3-1-12,-3-3-6,3-2 4,1-5 1,-4-1 33,0 1 0,1 3-6,3 0 1,0 5 156,0-5-160,0 5 1,0-7 42,0 3 0,0 0 94,0 0 0,-4 3-80,0-4 1,-4 5-31,4-5 1,-3 4-99,3-3 104,-5 4 1,7-7-20,-6 2 0,4 2 45,-3-2-71,-1 6 1,0-7-2,1 5 0,-1-4-21,-3 5 1,-4-5 6,-1 4 0,-4-1 2,1 1 0,-4 3 2,-4-3 0,2 3-181,-5 1 191,4 0 0,-7 1-174,3 3 0,2-1 94,1 4 0,4-3 42,4 4-11,3-1 1,6 5-288,2-1 0,3 0 71,5 1 1,1-4-395,3-1 0,-1-3-11,4 4 669,1-1 0,-2-1 0,-1 0 0</inkml:trace>
  <inkml:trace contextRef="#ctx0" brushRef="#br0" timeOffset="17">13648 6407 8270,'1'-6'-113,"3"2"0,4-1 249,7 1 0,4-1 284,8 1 0,12 2-326,10-6 1,7 4 71,5-3 0,3 4-289,-30 1 1,0 0 0,-1 0 0,-1-1 208,0 1 0,1 0 0,5 0 0,2-1-284,4 1 1,0 1 0,0-2-1,-1 0 252,-1 0 0,0-1 0,1-1 0,0 0-97,1 1 0,0 0 0,3 0 0,1-1 23,2 1 0,-1 1 1,-5-2-1,-2-1-47,-1 2 1,-2 1 0,0 0-1,-2-1 15,0 1 0,-1-1 0,2 1 1,0-1-77,-2 1 0,0-1 1,-2-1-1,-2 1 83,25 0 1,-14-3 32,-8 3 1,-14-1-301,-2 1 528,-5 3 1,-9-4-614,-5 5 0,-14 0-126,-8 0 523,-14 0 0,11 5 0,-8 1 0</inkml:trace>
  <inkml:trace contextRef="#ctx0" brushRef="#br0" timeOffset="18">13671 6236 8271,'11'-10'-362,"1"2"0,-1-1 122,0 5 0,1-1 281,-1 1 1,1 3-59,-1-3 1,1 3 582,-1 1 1,-3 0 344,-1 0-341,-4 0-269,2 0 0,-12 4-129,-4 0 1,0 3 3,-5-3 0,0 5 42,1-1 1,-6 2-27,2 1 0,-2 1-57,-2-1 1,-5 0-126,-2 1 1,-1 3 36,-3 0 0,2 4 94,-6-3 1,4 3-54,3-4 0,5 1 33,7 0 0,2-4-143,6 4 1,4-4 87,4 0 0,1 3-101,2 0 1,5 0 170,3-3-119,7-1 1,6 1 38,9-1 0,2 0-20,10 1 1,-1-6-138,5-2 1,-1-3-208,-4-1 0,3 0-302,-6 0 0,-2 0 610,-5 0 0,2 0 0,-4 0 0</inkml:trace>
  <inkml:trace contextRef="#ctx0" brushRef="#br0" timeOffset="19">16640 5825 8385,'0'-12'-684,"0"1"478,0-1 1,0 5 1109,0-1-70,0 6-90,0-9-198,0 10-334,0-4 0,0 6-81,0 3 0,0 4 86,0 7 1,0 9 96,0 10 1,0 7-89,0 9 1,0 0-17,0 4 0,-5 5-333,-2-2 1,-4 2 288,0-6 0,0 7-270,-1-3 1,1-3 53,-1-4 1,-3-5-310,0-3 0,3-7 176,5-9 1,0-2-241,0-1 1,2-5-304,5-3-151,-5-7 408,3-3 1,1-6 146,5-3 0,5-3-220,-2-4 1,-2-4-176,-1 0 717,3-6 0,-6 4 0,4-6 0</inkml:trace>
  <inkml:trace contextRef="#ctx0" brushRef="#br0" timeOffset="20">16606 5927 8153,'4'-36'-321,"0"1"1,3 14 674,-3 2 1,5 5-13,-2 2 1,0 5 613,0-1-326,-4 6-463,2-3 1,-1 6 46,0 3 1,-1 3-36,-3 8 1,6 8-2,1 8 0,1 7 17,3 4 1,-1 0-90,9 3 1,0-2-108,4 7 0,0-3 39,0-1 1,0-6 64,0-2 0,-1 2-227,1-2 0,0 0 14,0-4 1,-5-5-21,-3-2 0,1-8 21,0-4 0,-5-2-143,-3-2 0,-4-1-809,3-2 740,-4 2 0,2-7-366,-5 4 1,-5-4 175,-3 1 1,-3-3-412,-5-1 922,-1 0 0,-6 0 0,0 0 0</inkml:trace>
  <inkml:trace contextRef="#ctx0" brushRef="#br0" timeOffset="21">16457 6396 8316,'6'-12'325,"-3"6"-271,9 2 0,-2 3 367,9 1 1,0-1-26,4-3 0,1 2-46,3-1 1,2 0-157,5-1 1,9 2 10,3-6 1,7 4-456,0-3 1,-2 4 202,-1-1 0,-8-1-1910,-4 2 1844,-8-1 1,3-1 0,-4-2 0</inkml:trace>
  <inkml:trace contextRef="#ctx0" brushRef="#br0" timeOffset="22">18262 5870 8211,'0'-11'477,"0"5"0,1 0-257,3 6 0,-1 0 88,4 0 1,-3 3 120,4 5 1,-5 2-134,5 13 0,-4-1-31,3 13 1,-4-2 31,1 9-96,2-1 0,-5 5 0,3 0 0,-1-4-16,1 0 0,-3-1 187,3 5-969,2-5 565,-5-2 0,8-10-434,-5-2 417,5-3 0,-7-6-122,6-3 0,-4-2-701,3-2-259,-4-4 458,2-2-284,-5-5 1,-5-2 956,-3-1 0,-12-9 0,-4-6 0</inkml:trace>
  <inkml:trace contextRef="#ctx0" brushRef="#br0" timeOffset="23">18068 6099 8024,'0'-35'192,"0"1"1,0 1 59,0 3 1,0 2-100,0 5 0,4 1 327,-1 3 0,6-1-56,-1 5 1,7 0-315,4 3 0,4 6 68,4 2 1,3-1-195,8 1 1,2 2-51,1 5 0,3 4-40,-6 4 0,-2 1 13,-5-1 0,-3 0-42,-5 1 1,-6 1-198,-1 2 0,-5-2 108,-3 2 0,-3-3 30,-5 0 1,-2 1 108,-1 2 0,-5-3 29,-7 4 1,-3-4 22,-5 0 0,-5-1 119,-2 1 1,-2-5 218,2 1 0,-2-4-133,5 3 0,4-3 199,4 4 0,5-6 175,-1 2-334,8 2 1,4-3-58,11 5 0,6-5-34,12 5 1,9-4-64,6 3 0,3-4-170,-3 1 0,3 2 75,-6 2 0,0 2-172,-4 1 0,0 2-36,1 2 159,-6-2 1,1 5 37,-7-3 0,1 1 5,-9 3 0,-3 2 55,-5-6 1,-5 5 138,-2-1 1,-7-1 0,-8 1-65,-8 0 0,-6 4 94,-5 0 0,-4-2-74,0-2 0,-4 2-4,4-6 1,-5 0-10,1-3 1,1-2-149,-1-3 0,7 2 138,0-5 0,11 0-1900,9-4 996,2 0 820,12-5 0,13-2 0,12-4 0</inkml:trace>
  <inkml:trace contextRef="#ctx0" brushRef="#br0" timeOffset="24">20695 5882 8199,'0'-12'0,"0"6"-346,0-4 149,0 9 278,-5-5 1,-3 6 316,-7 0 1,-3 0 38,-5 0 1,0 4 350,0 0 0,-5 9-198,-2-2 0,-8 12 79,-4 0 0,-2 11-1395,-2 0 1060,0 8 1,1-1-120,-1 5 1,10-5-887,6 1 795,10-5 1,4 8-40,9-4 1,8 6 37,10-1 0,14 1-194,13-9 1,7-5 14,12-6 0,4-8-160,0-4 0,-4-4-301,-3-3 285,-1-3 122,-6-5 0,1-1-1536,-10-3 831,0 3 250,-9-9 1,-3 3 396,-11-4 168,0 4 0,-8 2 0</inkml:trace>
  <inkml:trace contextRef="#ctx0" brushRef="#br0" timeOffset="25">16606 5254 8271,'0'-12'-207,"0"5"324,0-1 126,0 5 360,0-2-334,0 0 1,-1 5-80,-3 0 0,0 3 27,-7 8 1,4-1-46,-8 9 1,0-2 66,-8 6 1,3-3-200,-3 7 0,3-2 3,-7 2 0,3-3-81,1 2 1,0-1-5,0-3 0,5-4-43,3-3 0,0-2 99,4-1 0,-3-2 18,6-3 8,3 3 33,-5-3-85,9-1 90,-5-1-133,6-5 1,6 0 51,1 0 0,3 0-9,2 0 0,0 4 29,4 0 0,3 0-1,7-4 0,4 1-8,4 3 1,0-3-1,0 3 0,1-3-7,-1-1 0,0 0 13,0 0 1,6 0 6,2 0 1,2 0-23,2 0 1,-2 0-8,-2 0 0,-3 0 0,-4 0 0,-6 0-13,-3 0 44,-7 0 0,-2 0 6,-6 0 1,-3 0 5,0 0-13,-6 0 1,4 0 28,-2 0 13,-2 0-21,3 0-8,0 0-19,-4 0-7,4 0 138,-5 0-116,0-5 28,0 4-23,0-9 1,-5 7-13,-3-5 0,-3 5 3,-4-5 1,-1 4 10,-6-3-15,1-1 0,-8-3 5,2-1 1,0 1-4,-4-1 0,-2 0 77,3-4 1,-2 2-72,1-5 1,4 4 84,4-4 1,4 0-75,0-4 0,5 0 83,-2 1 0,8-1-76,0 0 1,5 1-69,0 3-1162,1 3 863,2 4 0,5 6 318,3 2 0,-3 8 0,0 2 0</inkml:trace>
  <inkml:trace contextRef="#ctx0" brushRef="#br0" timeOffset="26">17851 5539 8051,'-12'-5'-62,"6"-1"31,1-1 0,5 1 367,0 2 1,1 3-90,3-3 0,2 3 90,6 1 1,1-1-124,2-3 0,2 3-85,6-3 1,1 2-120,3 2 0,2 0 158,6 0 0,-1 0-239,0 0 1,9 0 79,3 0 1,7 0-13,0 0 1,-2-3-73,-1-1 0,-5-4-78,-3 4 0,-4-1 15,-7 2-176,-3 1 184,-5-8 0,-2 9-210,-2-3 199,-2 3 1,-7-1-224,-3-1-23,4 1 0,-11-3-37,0 5 0,-5 0 424,-7 0 0,-4 5 0,-2 2 0</inkml:trace>
  <inkml:trace contextRef="#ctx0" brushRef="#br0" timeOffset="27">18102 5528 7909,'-5'-7'261,"4"-3"87,-9 4 1,8-2 499,-2 1-477,3-1 1,1-3-43,0-1 0,0-1-93,0-2 0,1 3-27,3-4 1,1 0-25,3 1 1,2-4-147,-2 3 1,3-4-86,4 1 0,-2-1 76,2 1 1,3-3-94,1 3 0,3 1 45,1-1 0,-2 5-23,-2-1 1,5 6 69,-5 2 0,4 4-22,-8-1 1,2 3 28,-2 1 0,-1 0 1,5 0 0,-5 5-84,1 3 1,-2 3 87,-2 4 0,1 3-147,-1 5 1,-3 0 127,-1 0 0,-4 3-95,1 1 0,-3 0 68,-1-5 0,0 1-272,0 0 0,-1-5-201,-3-3 1,1 0-751,-4-3 1228,4 2 0,-7-8 0,4 5 0</inkml:trace>
  <inkml:trace contextRef="#ctx0" brushRef="#br0" timeOffset="28">20078 5699 8074,'0'-11'-28,"0"3"148,0 0 0,0 1 286,0-5 1,0 1-126,0-1 1,0 0-96,0-3 1,1 1 11,3-5 1,-3 0-30,3-4 0,-3 0-9,-1 0 0,4-4-125,0 1 1,6-6-29,1 2 0,3 0 27,9 0 0,-1 5-71,8-2 0,2 3 15,6 1 0,-1 0-46,5 0 0,-2 2 132,2 2 0,-2 2-84,-6 6 1,0 4 19,0 4 0,2 1 35,2 2 0,-6 2-26,2 1 0,-2 9 20,2 7 1,-5 2-34,-2 2 0,-3 1 31,-1 3 0,-2-2-4,-2 6 0,-2-6-24,-6 2 0,1 1-17,-1-2 1,-1 6 69,-2-1 0,-2-2 11,-2 1 1,-3-4 96,3 0 0,-3 2-124,-1-1 1,0-4 111,0-4 1,-1-5-85,-3 1 0,3-2-42,-3-2 0,-1 0-3,1 1-44,1-6 57,-3 4-16,5-8-77,-9 3 85,9-5-73,-4-5 54,0-2 1,3-4 104,-1-1 0,1 5-60,2-1-20,0 1 0,0-5-9,0 1 0,0 3 4,0 1 1,0 3-16,0-4 1,-4 0 44,1-3-68,-6 0 1,2-1 32,-4 1 0,3-4-48,1-1 1,-1 0 28,-3 1 0,3 1 2,1-5 0,-5 1 77,-3-1 0,-2 2 6,2 6 1,-3-1 38,-4 1-106,-1 0 1,-5 4 31,-3 3 0,2 2 6,-1-2 1,3 3-43,-3-3 1,4 3 5,0 1 0,1 5-173,3 2 68,-1-1 0,1 2-31,3-4 0,-2 5-207,2-1 0,-2 1 23,2-2 0,-2 3 110,2-2 0,-4 2-302,-4 2 1,3-1 138,-3 0 1,5 1-363,2-1 1,4 2-28,5 2 741,-1-2 0,1 8 0,-1-3 0</inkml:trace>
  <inkml:trace contextRef="#ctx0" brushRef="#br0" timeOffset="29">3163 8529 8136,'-5'-6'171,"3"1"0,-4 1 370,2 0 410,3 0-544,-9 4 1,7 0 183,-4 0-271,4 0 161,-2 0-274,5 5 1,0 2 2,0 4 0,1 2-87,3 2 1,2-1 48,6 5 0,1-4-143,2 4 1,0 0 80,8 4 1,-3 0-84,7 0 1,-2 0 16,2 0 0,-3 3 82,3 1 0,0 5-185,0-2 0,0 3 25,-4 1 1,1-3-99,2-1 0,-2-4 55,3 0 1,-3-3-104,-1-4 1,4 1 83,-1-4 0,6 3 123,-1-4 0,-4 0 78,0-3 1,0-5-93,-4 1 0,-3-2 180,-9 2 0,1 1 87,-1-6-373,-4 6 0,-1-7 160,-2 1-1070,-3-1-2098,4-2 563,-15 0 2538,2 0 0,-13-5 0,3-2 0</inkml:trace>
  <inkml:trace contextRef="#ctx0" brushRef="#br0" timeOffset="30">3722 8518 8125,'0'-12'0,"0"1"-189,0-1 0,4 5 333,0-1 749,0 1-133,-4-5-457,0 1 0,0 3 326,0 1-151,0 4 54,-5-2-278,-2 5 0,-4 6-24,-1 6 0,1 0-15,0 7 1,2 2-78,-3 5 0,7 0-97,-6 4 0,-2 1 55,-2 3 0,0-1-149,3-3 0,0 7 51,-4-3 1,2 7-86,-5-3 1,2 4 47,-2-4 0,-3 0-24,3-4 0,1-1 62,-1-2 0,4-3-105,-4-5 0,5-1 55,-1 1 0,2-4 47,2 0 1,0-5 116,4 2 1,-2-4-109,5 0 0,-4-1 304,5 0-258,-1 1 48,4-1 0,0-3 33,0 0-20,0-6-175,0 3 125,-5-5 0,4-1-461,-3-3 1,2 2 176,2-6 0,2 4-750,2-4 1,-2 6 63,6-2 908,-6-2 0,8-1 0,-3-4 0</inkml:trace>
  <inkml:trace contextRef="#ctx0" brushRef="#br0" timeOffset="31">4602 8723 7133,'-7'0'2832,"2"0"-2440,5 5-245,5 2 1,2-1 23,4-2 0,6 1-201,2-1 1,2 0 76,2-4 1,4 0 108,-1 0 0,6-4-278,-1 0 1,-2-5 53,1 1 1,-4 2-300,0-2 0,-5 2 146,-2-2 0,-5 0-934,1 4 105,-8-5 417,-2 8 0,-6-4 633,-3 5 0,-2 5 0,-10 1 0,-2 5 0</inkml:trace>
  <inkml:trace contextRef="#ctx0" brushRef="#br0" timeOffset="32">4613 8929 8363,'0'7'-1421,"0"1"2348,0-5-408,0 7 0,1-9-42,3 3 1,4 1-175,7-1 1,7 0-44,4-4 0,10 0-48,-2 0 1,7-4 66,-3 0 0,-1-4-308,-7 4 0,0-3 82,-7 3 0,1-4-1490,-8 5 884,4-1 553,-7 4 0,-2 0 0,-6 0 0</inkml:trace>
  <inkml:trace contextRef="#ctx0" brushRef="#br0" timeOffset="33">5892 8415 8050,'0'-18'-269,"0"2"-68,0 4 0,4 5 825,0-1 0,1 0 355,-1-3 60,-3 5-621,4-5 1,-1 11-18,0 0 1,0 7-6,-4 8 1,-2 8-44,-2 7 1,-2 7-61,-5 1 0,3 5-83,0-1 0,1 1-269,-5-1 0,6 1 145,2-5 0,3 2-368,1-2 1,0-6 185,0 2 0,0-4-146,0 1 0,4-7 127,0-5 0,3-5-23,-3 1 1,4-2-289,-5-2 132,1-4 0,-2-2-525,1-5 955,-1 0 0,3 0 0,-5 0 0</inkml:trace>
  <inkml:trace contextRef="#ctx0" brushRef="#br0" timeOffset="34">6121 8381 8036,'0'-18'-433,"0"1"618,0 6 197,0 0 0,0 3 753,0 0-692,0 6 0,-4 2-22,0 7 1,-1 10-122,1 6 0,2 10-201,-6 9 0,4 2 109,-3 2 1,3-1-370,-4 1 0,6-5-84,-2-3 1,3-3-314,1 0 0,0-5 46,0 0 0,0-8 187,0 1 1,0-8-470,0 0 0,0-2-253,0-2 1047,0-4 0,-6 3 0,0-4 0</inkml:trace>
  <inkml:trace contextRef="#ctx0" brushRef="#br0" timeOffset="35">5687 8872 8210,'0'-12'285,"0"1"44,0-1 0,5 5 55,2-1 1,5 2-76,3-2 0,3-2-146,5 3 0,5-4 84,2 0 1,3-4-321,1-1 0,1-3-93,-1 4 0,5-5-122,3 1 0,2-3-63,2-1 1,-2 1-378,-2-1 1,-4 5-641,-7 3 1311,-3 2 1,-10-3 0,-2-2 0</inkml:trace>
  <inkml:trace contextRef="#ctx0" brushRef="#br0" timeOffset="36">5755 8986 8137,'-6'0'1192,"2"0"-776,8 0 0,2 0-146,6 0 1,0 0 132,4 0-162,1 0-61,11-5 0,-2-1-32,4-6 0,1-3 51,3 0 1,1-6-481,3 2 0,3-1-152,5 1 0,-4-1-1131,-1 4 1336,-4 1 0,8-1 0,-5-2 1</inkml:trace>
  <inkml:trace contextRef="#ctx0" brushRef="#br0" timeOffset="37">6817 8381 8104,'-6'-12'135,"1"6"0,5 6 476,0 7 0,4 5-139,0 3 1,-1 3-232,-3 5 1,0 5 9,0 2 1,4 2-198,0-2 0,0 6 61,-4-6 0,4 6-308,-1-6 0,2-2 94,-1-1 0,-1-3-87,4-1 0,-3-2-298,4-2 0,-2-2 190,2-6 0,-2-1-1080,-2-2 471,-3 2 903,4-9 0,-5-1 0,0-6 0</inkml:trace>
  <inkml:trace contextRef="#ctx0" brushRef="#br0" timeOffset="38">6566 8483 8121,'0'-22'0,"5"-1"269,3 0 1,3 0-57,4 0 1,8 4 153,8 0 0,3 4-68,4-4 1,-2 6-294,2 2 1,1 1 38,-1 6 0,-5 0-60,-6 4 1,-1 1 63,-3 3 1,1 6-115,-8 5 1,-1 6 36,-4-2 1,-4 2 66,-4 2 1,-1 4-249,-2 0 1,-9-1 44,-3-3 0,-7 0-38,0 0 1,-2-2-101,-2-2 0,-1-1-70,-3-3 0,4-3-34,0-1 1,2-1-704,6-6 1109,4 0 0,1-4 0,4 0 0</inkml:trace>
  <inkml:trace contextRef="#ctx0" brushRef="#br0" timeOffset="39">7206 8392 8065,'0'-18'-86,"0"-3"553,5 8 160,1-3 1,2 9 702,-1 3-882,-4 3 1,2 6-153,-5 3 1,0 7-35,0 4 1,0 8-198,0 3 1,0 7-2,0 1 1,0-1-84,0-7 1,1 3-51,3-2 0,-1-3-312,4-2 0,1-2-4,3-1 0,1-5 190,-1-3 0,2-2 87,2-2 0,-1 0 19,5-4 1,-4 2 94,4-5 1,0 0-92,4-4 0,-4-2 11,0-1 1,0 0-248,4-5 1,-4 1-186,0-5 0,-5 1-136,1 0 1,-3 3 217,-5 0 0,-2 1-307,-5-5 731,0 1 0,-10-1 0,-2 1 0</inkml:trace>
  <inkml:trace contextRef="#ctx0" brushRef="#br0" timeOffset="40">7149 8655 8065,'16'-2'379,"3"-1"0,6 0-107,2-4 0,5 0-81,-2 0 0,-1-2-225,2 5 1,-4-5 94,3 1 0,-6-1-504,-1 2 1,-1-2 20,-7 5-344,0-5 1,-5 7 765,-2-6 0,-8 1 0,-7-5 0</inkml:trace>
  <inkml:trace contextRef="#ctx0" brushRef="#br0" timeOffset="41">7183 8392 8063,'0'-11'737,"2"0"-425,6 4 0,5-3 67,9 2 0,1-2-103,0-1 1,5-1-168,3 1 0,-2-1 138,1 1 1,-3 1-582,3 2 0,-4 3 229,0 5 105,-2-5 0,-1 4 0,0-4 0</inkml:trace>
  <inkml:trace contextRef="#ctx0" brushRef="#br0" timeOffset="42">7834 8346 8167,'-1'-11'-446,"-3"0"629,2-1 1031,-3 1-749,0 4 0,-1 2 75,-5 5 0,-2 2-286,-2 1 0,-2 7-11,-2 6 1,-1 9-112,5 2 1,-4 2 110,3 5 1,2-2-263,7 6 1,2-6-23,5-2 1,0-4-114,0 0 1,5-2-200,2-1 1,10-1 178,6-3 0,1-3-46,6-4 1,1-5 131,3 1 1,-4-6 17,1 2 1,-6-4 13,2-4 1,-3-2 46,-1-5 0,0-5 6,0 1 0,-6-5 22,-1 1 1,-5 1-153,-3-1 1,-3-1 104,-5-7 1,-7 2-202,-4-6 0,-2 0 59,-6-7 1,-1 2-207,-7-2 1,2 4 87,-6 3 0,2 5-28,-1 7 0,-2 3 43,5 9 0,2 2-97,6 5 0,4 1 197,7 3 0,3 2 173,5 5 0,5 6 0,1 1 0</inkml:trace>
  <inkml:trace contextRef="#ctx0" brushRef="#br0" timeOffset="43">8222 8312 8203,'-6'-18'-107,"-3"2"1,5 4 1262,0 6-264,4-4-441,0 9 0,4 2-204,0 10 0,5 7-218,-2 9 1,2 2 78,-1 5 0,2 4-76,-2 0 1,2 4-231,1-4 0,-1 0 133,-2-3 1,1-6-497,-5-3 0,-1-1 266,-3-3 0,0-4-286,0-3 1,-5-6 176,-2-1 0,0-6-720,0 2 1124,-1-2 0,-3-2 0,-1 0 0</inkml:trace>
  <inkml:trace contextRef="#ctx0" brushRef="#br0" timeOffset="44">8039 8266 8082,'12'-17'0,"-1"1"0,6 5 211,2 3 1,2-2-126,2 3 1,5 0 548,3 0 0,-2 4 85,1-1-679,6-2-467,-1 5 643,-1-4-225,-1 5 0,-8 5 154,1 2 1,-3 7-277,-4 2 0,-4 4 116,-7-1 1,1 2-154,-5 2 1,-6 0 66,-5 0 0,-5-1-178,-3-3 1,-4 2 274,-8-2 0,-2-1-73,-5 1 1,1-5-639,3 1 1,-1-6 314,8-1 1,3-5-305,9 5 703,4-5 0,-3 2 0,4-5 0</inkml:trace>
  <inkml:trace contextRef="#ctx0" brushRef="#br0" timeOffset="45">8633 8266 8074,'0'-17'99,"0"1"0,2 8 627,1 0 1,0 5-232,4 0 0,-4 0 525,1-1-504,-3 3 176,-1-4-322,5 15 0,-4 3-136,3 10 0,-2-1-202,-2 1 0,0 6-108,0 6 0,1-1-77,3 4 0,-2-6-274,6-2 0,-1-4 249,5 0 0,-1-2-392,1-1 245,-1-5 182,6-2 0,-5-4-99,3-1 1,-2-3 85,-1 0 0,3-6-140,0 2 1,0-3-54,-3-1 1,0 0-191,4 0 1,-4-4-932,4 1 1470,-4-6 0,0 2 0,-1-4 0</inkml:trace>
  <inkml:trace contextRef="#ctx0" brushRef="#br0" timeOffset="46">9102 8381 8033,'-2'-13'0,"-2"-2"664,3 2 0,-4 0 347,5 6-128,0 4-393,-5-2 0,0 10-137,-3 3 1,-1 7-321,6 4 0,-5 3 141,4 0 0,0 6-282,4 3 0,0-2 149,0 1 1,4-4-347,0 1 0,9-3 99,-2-2 0,4-4-24,1-3 0,0-3-312,3-4 276,3 2 95,-5-9 1,6 4-325,0-5 1,-1 0 166,-3 0 0,1 0-386,-5 0 1,4 0-37,-3 0 750,-1-5 0,-4-1 0,1-6 0</inkml:trace>
  <inkml:trace contextRef="#ctx0" brushRef="#br0" timeOffset="47">8964 8552 8020,'7'-10'904,"4"2"1,7-2-960,9 2 1,-2 2 127,5-2 0,0 1-125,0-5 0,3 2-177,-2 3 1,-4-3-221,0 2 0,-4 2 31,-4-2 0,-2 4 129,-6-3 289,-5 4 0,4-12 0,-3 2 0</inkml:trace>
  <inkml:trace contextRef="#ctx0" brushRef="#br0" timeOffset="48">8919 8232 8058,'10'-11'0,"3"3"463,9 1 1,6-1-46,3-4 1,6 2 182,1 3 1,5-3-735,-1 2 0,-3 3 94,-1 1 1,-4-1-762,-3 1 800,-3 0 0,-5 9 0,-1 2 0</inkml:trace>
  <inkml:trace contextRef="#ctx0" brushRef="#br0" timeOffset="49">10426 8164 8063,'0'-12'15,"0"6"514,0 1 734,0 5 0,0 5-834,0 2 1,0 10-255,0 6 1,0 2 57,0 9 0,0-2-246,0 6 0,0-2-4,0-2 0,0 0-27,0 1 1,0-5-167,0 0 0,0-8-451,0 1 1,0-8-477,0 0 0,0-6 48,0-1 1089,0-6 0,0 3 0,0-5 0</inkml:trace>
  <inkml:trace contextRef="#ctx0" brushRef="#br0" timeOffset="50">9992 8198 8091,'12'-18'103,"-1"3"51,1 7 0,9-1-421,6 6 0,5-1 105,2 4 1,4-1 588,0-3 1,5 2-176,-1-1 0,-3 1 3,-1 2 0,-2-3-221,-2-1 0,0 0-53,1 4 1,-5 0 112,1 0 0,-2-1-10,1-3 1,-6 3 48,-5-3 0,-3 3-33,3 1 0,-9 0 117,1 0 1,-3 1-95,-1 3 0,2 2 123,-5 5 0,1 2-42,-1 2 0,-3 3-38,3 5 1,-3 4-37,-1-1 0,0 6-120,0-2 1,0 7-40,0 1 0,0-1 93,0-6 0,0 0-557,0-4 1,2 0 222,1-5 0,-1-4-506,2-3 1,1-2 43,-2-2 0,1-3 732,-4 0 0,5-6 0,2 3 0</inkml:trace>
  <inkml:trace contextRef="#ctx0" brushRef="#br0" timeOffset="51">10986 8198 8035,'0'-15'0,"0"-1"1835,0 6-1216,5 5 0,0 10-133,3 3 0,-3 7-144,-5 4 0,0 4-80,0 4 1,0 3-332,0 8 1,4-1 147,-1 5 1,2-4-361,-1 4 1,-1-9 228,4 1 1,-4-9-1086,1-2 1,1-1 224,-1-7 1,-1-3-750,-3-5 1661,-5-4 0,-1 7 0,-5-4 0</inkml:trace>
  <inkml:trace contextRef="#ctx0" brushRef="#br0" timeOffset="52">10689 8483 8035,'0'-11'0,"0"0"0,6 4-171,6 3 1,6 3 53,8 1 1,-2-4-205,3 1 46,2-1 127,-5 9 0,9-3-177,-2 6 1,-2-2 324,1 2 0,6 7 0,4-2 0</inkml:trace>
  <inkml:trace contextRef="#ctx0" brushRef="#br0" timeOffset="53">11214 8632 8540,'0'-12'1655,"4"1"-1097,0 0 0,1-5 145,-1 1 1,-2-9-266,6 1 0,-5-7-47,0-1 1,0-2-200,1-1 0,-3-4-119,3 0 1,-3-4-283,-1 4 0,-4-5 227,0 1 0,1 3-368,3 1 1,0 3 201,0 5 1,3 3-547,1 8 191,0 3 278,1 9 1,-4 5 201,3 9 1,1 2-76,-1 10 1,1 5 125,-1 7 1,2 2-47,6 1 1,-1 2-146,1 2 0,-1-1 108,0 4 0,1-4-443,-1 1 222,6 3-39,-5-6 0,1 1-157,-5-6 0,-1-7-17,5 4 1,-1-11 112,1 3 0,-1-5 376,0-2 0,1-1 0,-1 1 0</inkml:trace>
  <inkml:trace contextRef="#ctx0" brushRef="#br0" timeOffset="54">11077 8575 8083,'-3'-14'614,"-1"2"1,1 4-125,7-4 1,9 6-123,10 2 0,-1-1-211,5 1 1,2-4 24,2 5 1,5-6-278,3 1 0,-1 2 96,-4-2 1,0 6-589,0-2 1,-3 3 111,-1 1 475,-4 0 0,2 0 0,-6 0 0</inkml:trace>
  <inkml:trace contextRef="#ctx0" brushRef="#br0" timeOffset="55">11797 8244 8034,'-4'-12'0,"0"1"761,-5 4-415,8-3 0,-4 10 195,5 0 0,0 7-117,0 8 1,0 4-72,0 8 1,0 5-169,0 7 1,0-1-118,0-4 1,1 3-72,3-3 0,-3 0-284,3-11 1,-3 2-699,-1-6 1,0-2 5,0-2-1185,5-7 2164,-3-3 0,8-5 0,-4 0 0</inkml:trace>
  <inkml:trace contextRef="#ctx0" brushRef="#br0" timeOffset="56">11488 8232 8131,'21'-11'118,"2"-1"0,-2 2 228,10 3 1,-1 0 579,4 3 1,1 3-350,-1-3 1,4-1-182,0 1 0,1 1-156,-1 3 0,3 0-506,5 0 0,3 0-265,1 0 1,-6 0-650,-6 0 0,-5 0 1180,-6 0 0,-1 0 0,-8 0 0</inkml:trace>
  <inkml:trace contextRef="#ctx0" brushRef="#br0" timeOffset="57">13167 8049 8096,'-11'-6'0,"2"-4"226,-2 2 1,2-2 6,-6-1 1,1 3 129,-2 1 0,2 3-88,-5-4 0,0 4 94,-4-3 1,2 4 8,2-1 0,-1 3 76,4 1 1,0 5-227,1 3 0,2 7 23,-2 4 0,6 4-309,1 4 1,1 2 132,-5 5 0,1-1-31,-1-3 1,5 2-8,-1-5 1,6 5-384,-2-2 1,2-1 73,2 2 1,6-6-73,1 2 1,8-5 104,4-2 1,3-5 89,1-8 1,5-2 166,2-5 0,2 0-103,-2 0 0,-2-5 102,-5-2 0,-1-3-71,-3-2 1,-4 1 120,-7-1 0,-3-3-142,-5 0 1,-5-2 4,-3 2 1,-3 1-117,-5-5 1,2 5 86,-5-1 0,2 2-54,-2 2 1,-2 1 65,6 2 1,4-1 108,3 5 1,4 1-30,-3 3-34,4 0 1,-1 0 8,8 0 1,-1 0 114,4 0 1,5 3-58,3 1 0,6 0 145,2-4 0,1 0 30,7 0 0,-2-4-107,1 0 0,0-4 102,-4 0 1,-3-2-84,0-2 1,-1 1 111,-7-1 0,4 1-62,-4 0 0,-1-1-24,-6 1 0,0-1 350,-4 1-202,5 0-95,-8-1 94,4 6-437,-5 1 131,0 20 1,0-5-104,0 13 0,0-7 56,0 3 0,0 0 47,0 4 0,0 0-149,0 0 0,4 0 25,0 0 0,4 0-168,-4-1 1,4 0 64,0-3 0,3-3-219,5-4 1,-2-4 133,5-1 1,0-4-259,4 0 1,-1-3 95,1-3 0,-4 0-33,0-4 1,-9 3 526,2-4 0,-3-5 0,2-4 0</inkml:trace>
  <inkml:trace contextRef="#ctx0" brushRef="#br0" timeOffset="58">13270 8301 8108,'0'-7'1266,"6"1"-801,6 2 0,3 3-82,4-3 1,7 2-256,-4-2 1,14 1-163,2-4 0,5-1 33,3-3 0,-2 3 110,-2 0 0,-6 2-1020,-6-2 0,-10 0 545,-1 4 1,-6-5 365,-5 1 0,2-2 0,-4-1 0</inkml:trace>
  <inkml:trace contextRef="#ctx0" brushRef="#br0" timeOffset="59">13316 8027 8108,'0'-17'47,"6"4"65,6-2 0,2 2-93,8 2 0,4 1 69,8 2 1,5-2-123,3 3 0,-2-2 108,-2 1 1,-3-1-207,-1 5 1,-2 1-113,-5 3 0,-2 0-622,-10 0 866,1 0 0,-5 5 0,0 1 0</inkml:trace>
  <inkml:trace contextRef="#ctx0" brushRef="#br0" timeOffset="60">13921 8015 9829,'-5'12'1079,"4"4"-635,-3 3 0,3 6-138,1 2 0,0 1-139,0-1 1,5-3-74,2 2 0,0 0-208,0 1 0,0-3-691,0 2 0,0-3 514,-4-4 1,-1-2-1472,2-6 1246,-3 0 0,-2 0 516,-3-4 0,-8-2 0,-5-5 0</inkml:trace>
  <inkml:trace contextRef="#ctx0" brushRef="#br0" timeOffset="61">13727 8004 8161,'11'-24'0,"5"-2"673,-1 11 0,5 0-224,-1 3 1,4 5-139,4-1 0,3 4-90,8-3 1,4 4-908,8-1 0,-3 2-448,2-2 1134,-7 3 0,2-4 0,-3 5 0</inkml:trace>
  <inkml:trace contextRef="#ctx0" brushRef="#br0" timeOffset="62">14938 8038 8119,'0'11'0,"-4"-3"-116,0 0 0,-5-5 407,1 5 4,-2-5 0,-1 2 412,-1-5 404,6 0-633,1 0 1,4 0 120,-3 0-129,3 0 0,-6 6-111,4 5 1,-3 2-233,-1 6 1,-3-1-18,2 1 1,-2 3-229,-1-3 0,0 2 84,4 2 0,-2-4-248,5 0 0,0-4-86,4 4 0,9-9 196,3 2 0,8-4-28,3-1 1,2-2 82,9-5 1,-2-5 237,6-2 1,-4-4-3,-3 0 0,-3-2 136,-5-2 0,-7-1-240,-4-3-1,-2-2-28,-7 6 1,0-9-333,-7 1 0,-7-2 128,-8 2 0,-4-4-33,-4 0 1,-1-4 20,-2 0 0,-3 2-381,2-1 0,5 9 71,3 2 0,1 7-654,7 4 692,0 3-82,9 10 584,1 6 0,5 7 0,0 5 0,0 0 0</inkml:trace>
  <inkml:trace contextRef="#ctx0" brushRef="#br0" timeOffset="63">15223 8015 8088,'-5'-23'538,"4"2"-303,-3 2 1,3 2-77,1 6 0,0-1 696,0 1 414,0 5-259,0 1-634,5 20 1,-3 3-365,6 12 1,0 2 103,3-6 1,4 5-139,0-5 0,1 2 94,-5-1 1,0-4-26,1 0 1,-1-2-164,1-5 1,-1 3-181,1-4 1,-2-4-58,-3-3 15,3-6 578,-3 9-182,-1-10 152,-1-1 3,0-7-194,-3-4 1,3 0 39,-5-1 1,3-1 20,1-2 1,4-3 2,-4-4 1,3 0-57,-3 3 1,4-3-23,-4 3 1,3 3-195,-3 1 220,5 2 0,-7 7-104,6 2 0,-5 4 83,0 4 0,4 3-81,0 9 1,3-3 31,2 6 0,1-1-12,2 1 1,1 3-30,3-3 1,3-3-117,-3 0 1,-3-4 35,0 0 1,0-6 43,-1-2 1,1-3 218,-5-1 0,-1-1-119,-2-3 0,1-2 174,-6-6 1,1 1-11,-4-1 0,0-4-20,0-3 0,0-3-75,0 0 1,0-3 17,0-1 0,0-2 19,0-3 0,-4-2 8,1 3 0,-1 2-831,4 1 1,0 5 348,0 3 0,0 2-1145,0 6 255,0 4-72,0 2 896,0 20 1,0-4 449,0 11 0,5-1 0,1 2 0</inkml:trace>
  <inkml:trace contextRef="#ctx0" brushRef="#br0" timeOffset="64">15886 7969 8088,'6'-12'0,"-2"-3"0,-2 1 313,2-5 0,1 3-102,3-3 1,-2 7 1002,-2 0-531,-3 1-348,4 10 0,-4-5 54,3 6 1,-2 11-324,1 4 1,0 6 58,1 6 0,-2 2-22,6 5 1,-4 1 146,3-1 0,-3-1-366,4-3 105,-6 3 31,3-8 1,-5 2-374,0-4 0,2-4 137,1 0 1,-1-8-190,1 0 303,-1-2 80,-2-3 0,0-2-71,0-8 1,-2-2 44,-1-6 1,0 0-33,-5-3 0,2 1 51,-1-5 1,-2-1-7,5-2 1,-4-1 79,4 0 1,1-1-4,3-3 0,0 2 108,0-6 1,0 6-99,0-2 1,0 4 144,0 4 0,0 3-93,0 5 0,1 4-15,3 3 1,2 4 0,5 4 0,2 8 119,2 7 1,-1 2-193,5 2 0,0 4-1,4-1 0,0 5-2,0-5 1,0 1-169,0-4 0,-1 0-25,1 0 0,-4-2 54,0-2 0,0-2 81,4-6 0,0-4-13,0-4 1,-2-1 123,-1-2 1,0 0 50,-5 0 1,0-2 157,-3-1 1,-2-8-158,-3-4 0,-1-5 83,-6 1 0,-9-7-256,-3 0 0,-6-6 147,3 2 1,-5-5-468,1-3 1,2 3 182,2-3 1,8 2-200,3 2 1,2 5-241,2 2 1,7 8-528,4 4 1,2 7 1156,6 4 0,0-2 0,4 0 0</inkml:trace>
  <inkml:trace contextRef="#ctx0" brushRef="#br0" timeOffset="65">17016 7787 7807,'0'-18'-693,"-4"5"1028,1 6 0,-3 3 383,3-4 368,1 6-274,-3-3-403,0 5 0,4 10-87,-3 5 1,3 7-230,1 4 0,0 3 6,0 6 0,4 3-57,0 0 1,4 0-62,0-4 0,2-1 142,2-2 0,-5 0-628,1-4 1,-2-5 237,2-7 0,-2 0-438,-2-4 0,-3 3-125,3-6 115,-3-3 0,-2 0-79,-3-5 794,3 0 0,-4-5 0,5-1 0</inkml:trace>
  <inkml:trace contextRef="#ctx0" brushRef="#br0" timeOffset="66">17279 7810 8072,'6'-22'-46,"-2"3"0,-3 2 46,-1 6 1544,0 5-465,0 1-482,0 15 1,0 2-173,0 11 0,4 5-183,0 3 0,5 3-268,-2 4 0,0 1 119,0 3 0,1-2-171,3-6 0,0-1 87,-4-3 1,3-2-1007,-2-5 1,-3-5 439,-1-3 1,-2-4-562,2-3 1,-4 1 2,0-5 1115,0 0 0,-15-4 0,2 0 0</inkml:trace>
  <inkml:trace contextRef="#ctx0" brushRef="#br0" timeOffset="67">16913 8107 8074,'7'-14'463,"-3"2"-181,2 8 1,5-5-107,8 6 1,0-1 132,4 4 0,1 0-95,7 0 0,6 0-370,-3 0 1,5 0-88,-5 0 0,3 0-101,-6 0 0,0 0-53,0 0 0,1 0 397,-6 0 0,1 5 0,-4 1 0</inkml:trace>
  <inkml:trace contextRef="#ctx0" brushRef="#br0" timeOffset="68">17576 8209 8071,'0'-12'110,"0"-4"1,0 4 292,0-4 0,0 3 166,0-3 1,4 2 105,-1-5 1,1-1-205,-4-7 0,0-1-146,0-2 1,-1-4-313,-3-1 0,3 1 88,-3-4 1,3 3-91,1 0 0,0 2 71,0 3 1,0 2-204,0 5 0,0 5-97,0 3 86,0 2 0,1 7-197,3 2 1,-2 8 123,6 4 0,-4 7-3,3 4 1,-3-1 137,4 1 1,-1 4 22,5 3 0,-1 6-36,1-2 1,-1 3-107,1 2 1,3-1 11,0 0 0,0-1 49,-3-2 0,3 0-77,0-4 1,4 0-39,-4-4 0,1-6-328,-5-1 0,-1-3 162,-2 3 0,-3-7-541,-5 2 950,0-2 0,-10 2 0,-3 1 0</inkml:trace>
  <inkml:trace contextRef="#ctx0" brushRef="#br0" timeOffset="69">17416 8118 8122,'-6'-5'293,"-3"2"150,5-4 0,1 4-105,7-1 0,4 3-103,7 1 1,0 0-277,8 0 0,2 0 82,10 0 0,4 0-548,3 0 239,-3-5 195,1 4 0,-7-4-718,-3 5 1,2 0 790,-6 0 0,1-5 0,-4-2 0</inkml:trace>
  <inkml:trace contextRef="#ctx0" brushRef="#br0" timeOffset="70">18033 7752 8062,'-8'-17'131,"0"1"0,6 8-131,-2 0 1732,3 5-574,1-2-702,0 21 1,0-2-254,0 12 1,5 3-16,2 2 1,0 3-364,0 4 1,0-2 206,0 2 1,0 0-380,-3-4 0,-3 2 269,3-10 0,-3-4-881,-1-7 1,0-2-199,0-2-433,0-4 1590,-5-2 0,-2 0 0,-4 1 0</inkml:trace>
  <inkml:trace contextRef="#ctx0" brushRef="#br0" timeOffset="71">17724 7752 8050,'12'-5'0,"4"-1"884,3-5 0,9 4-268,6 3 0,6 3 34,5 1 0,1-4-210,0 1 1,-1-1-138,1 4 0,-4 0-293,0 0 0,-5 0-277,1 0 1,-5 4-2318,-7-1 2584,-4 6 0,-11-2 0,1 4 0</inkml:trace>
  <inkml:trace contextRef="#ctx0" brushRef="#br0" timeOffset="72">3243 10555 8392,'-12'-5'0,"2"-1"336,2-5 0,3 3 373,5 0-78,0 1 37,0-5-312,0 1 1,5 5-75,3 2 1,0 4-17,3 4 0,-2 3 74,6 8 1,2 7-59,-2 5 1,4 6-182,-4 1 1,5 4-14,0 4 0,1 2-203,2-2 1,1 1-90,3-1 0,-3-3 327,2-4 0,2-6-231,-1-2 1,5-3 26,-2-1 1,-1-2-254,2-2 1,-6 1-46,2-4 0,-4-1-31,-4-4 1,1 1-124,-5-1 0,0-3-1190,-3-1-500,-6-4 2289,-1 7 0,-5-9 0,0 4 0</inkml:trace>
  <inkml:trace contextRef="#ctx0" brushRef="#br0" timeOffset="73">3791 10487 8166,'-5'-18'0,"0"2"88,-3 4 0,3 5 142,5-1 419,0 5-124,-5-2-45,-1 5 0,-2 5-309,0 3 0,5 4-4,-5 3 0,-1 4-154,-6 7 1,-3 7 81,-5 5 1,-3 7-59,-1 1 1,-1 4-343,1 7 0,-3-1 235,11-29 0,0 0 0,-17 23-76,-2-4 0,3-7-65,0-4 1,6-2 145,3-7 1,5 1 52,2-4 0,9-2-536,-1-2 1,7 2 229,0-6 0,4-1-625,4-7 1,7 2 1119,8-5 1,3 0-1,1-4 1</inkml:trace>
  <inkml:trace contextRef="#ctx0" brushRef="#br0" timeOffset="74">4339 10727 8174,'-6'-5'-727,"-4"3"291,8-3 1403,2 5-231,2 0-201,3 0 0,-4 0-151,3 0 1,2 0-155,5 0 0,5 2-29,-1 1 1,5-1-18,-1 1 0,3-1-243,1-2 0,-1 0 127,1 0 0,4-2-529,0-1 0,4 0 264,0-4 1,-3 4-1210,-2-1 696,-12 3-360,2 1 1070,-10-5 0,0 4 0,-1-5 0</inkml:trace>
  <inkml:trace contextRef="#ctx0" brushRef="#br0" timeOffset="75">4282 10978 8057,'-6'0'840,"0"0"-446,22 0 1,-2 0 92,12 0 0,1-5-47,3-3 1,-2 2-131,10-2 1,-6 1-214,2-5 1,8 5-202,-4-1 0,11 6-357,-8-2 0,1 2 247,-7 2 214,-6 0 0,-1 0 0,-5 0 0</inkml:trace>
  <inkml:trace contextRef="#ctx0" brushRef="#br0" timeOffset="76">5550 10316 8097,'0'-12'-609,"0"1"362,-5 4 686,3 2-196,-3 5 1,5 2 277,0 1 1,0 4 18,0 4 1,0 1-154,0-1 0,5 4-119,3 0 0,3 6 2,5-2 0,0 4-160,3 3 1,6 0 55,-2 4 1,4-3 29,0 3 0,-2-1-69,5 2 1,-4 1-213,0-6 0,-1 5-59,-3-5 1,-3 1 77,0-4 1,-3-4-60,3 0 0,-5-5 41,1 1 1,-2-3-1041,-2-5-135,0 3 359,1-3 1,-2 0-173,-2 1 1072,-3-6 0,-5 3 0,0-5 0</inkml:trace>
  <inkml:trace contextRef="#ctx0" brushRef="#br0" timeOffset="77">5995 10384 8134,'0'-40'189,"0"1"100,0 9 1,4 7-51,0 8 0,-1 2 264,-3 2 435,0 4-606,-5 2 0,-5 12-127,-5 4 1,-1 7-33,0 9 1,-1 2-128,-6 5 1,-1 2 11,-3 2 0,3-2-176,-3 6 0,3-1 25,1 1 0,2 2-42,2-2 0,-2-3-85,6-1 0,0-3 5,3-5 0,1 1-6,0-8 1,0 1-166,4-9 0,-2 0-807,5-4 104,-5 1-351,8-1 1491,-4-4 0,5 3 0,0-4 1</inkml:trace>
  <inkml:trace contextRef="#ctx0" brushRef="#br0" timeOffset="78">6258 10670 8227,'-4'-18'1132,"0"3"-655,0 7 0,9 3-344,3 5 1,1 1 45,-2 3 0,0 6 269,-3 5 1,-3 10-128,3-3 1,2 9-101,2-1 0,-2-1-98,2 2 1,-5-2-173,5 2 0,-4-4-682,3-4 0,-4 0 468,1 0 0,1-5-1016,-1-3 1,0-2 1278,-4-2 0,-6 1 0,0-1 0</inkml:trace>
  <inkml:trace contextRef="#ctx0" brushRef="#br0" timeOffset="79">6966 10384 8124,'-12'-6'-426,"5"-3"298,-1 5 1,6 2 506,-2 5 1,1 0-66,-1 5 0,3 3 254,-3 4 0,3 5-157,1 0 1,0 1-192,0 2 0,5 4-10,3-1 1,2 1-103,1-4 1,0 0 87,-4-1 1,2 1-109,-5 0 0,1-1-301,-1-3 0,-3-3 159,3-4 0,-3-1-1278,-1 0 673,0 1-1527,0-1 2186,0-4 0,0-2 0,0-5 0</inkml:trace>
  <inkml:trace contextRef="#ctx0" brushRef="#br0" timeOffset="80">6726 10692 8243,'1'-16'467,"3"5"0,2 0-26,6 8 0,0-1-254,4 4 1,1 0-60,6 0 0,5 0-123,3 0 0,-2 0 23,1 0 0,5-4-155,3 0 0,1 0-172,-1 4 0,-1-1-510,5-3 0,-7 3 809,0-3 0,-1 3 0,-5 1 0</inkml:trace>
  <inkml:trace contextRef="#ctx0" brushRef="#br0" timeOffset="81">7480 10635 9055,'6'0'-1016,"-1"0"837,-5 0 1,0 5 0,0 2 0</inkml:trace>
  <inkml:trace contextRef="#ctx0" brushRef="#br0" timeOffset="82">7902 10601 8259,'0'-7'315,"0"-1"-3,0 5-142,0-2 0,-1 5 183,-3 0 1,2 0-757,-6 0 142,6 0-292,-4 0 0,8 0-66,2 0 57,-3 0 1,9 0 561,-2 0 0,2 0 0,1 0 0</inkml:trace>
  <inkml:trace contextRef="#ctx0" brushRef="#br0" timeOffset="83">8256 10578 8189,'12'-6'0,"-5"1"69,1 5 1,-2-1 291,2-3 0,-2 3 756,-2-3-648,-3 2-419,4 2 0,-5 2-305,0 2 1,-1-2 166,-3 6 88,3-6 0,-9 8 0,4-3 0</inkml:trace>
  <inkml:trace contextRef="#ctx0" brushRef="#br0" timeOffset="84">8976 10133 8174,'-8'-10'685,"1"2"-89,4 3-321,-2 5 1,1 5 30,0 3 1,1 3 123,3 4 1,0 8-113,0 8 0,0 3-74,0 4 0,6-2-149,5 2 1,2-3 55,6-1 1,-4-4-233,4-4 1,-5-3 30,2-4 1,-5-2-478,-3-6-287,2 0 1,-9-3 409,3 0 1,-9-6-1567,-7 2 1970,6-3 0,-19-1 0,6 0 0</inkml:trace>
  <inkml:trace contextRef="#ctx0" brushRef="#br0" timeOffset="85">8690 10430 8239,'12'-12'-36,"-1"1"0,7 5-103,5 2 1,1-1 948,6 1 1,1-1-356,3 1 0,-2 3-119,2-3 0,4 3-137,12 1 1,-3-4-510,2 0 1,-3 0-262,-4 4 1,-8 0 570,-7 0 0,-3 0 0,-1 0 0</inkml:trace>
  <inkml:trace contextRef="#ctx0" brushRef="#br0" timeOffset="86">9615 10042 8148,'0'-18'-625,"0"3"627,0 7 1,2 2 1155,2 2-486,-3 2 117,4-3-434,-5 10 1,0 6-115,0 4 1,4 4 16,-1-4 1,10 9 13,-1-1 0,7 4-172,0-1 0,7 4-5,5 4 1,-2-4-99,1 1 0,-3-5 40,4 5 1,-6-6-164,2 2 0,-3-4 34,-2-4 0,-2 1 111,-1-5 0,0 2-70,3-2 0,-3-2 85,1 2 0,-7-6-522,3-2 0,-4 0-626,0 0-613,-1 4 510,1-10 1217,-6 4 0,-6-5 0,-6 0 0</inkml:trace>
  <inkml:trace contextRef="#ctx0" brushRef="#br0" timeOffset="87">9924 10030 8216,'-5'-23'0,"3"2"391,-1 2 1,1 6 351,2 5-526,0 6 247,0-3-166,0 5 1,-3 10-59,-1 5 0,-1 5 3,1 3 1,1 9-310,-4 2 1,-1 9 95,-3 3 0,-1 0-181,1 3 0,-6-3 69,-2-4 0,2-3-124,-2-5 0,1-1 82,-1-2 0,-2-5-164,6-6 0,0 0-16,4-5 1,0 0 13,4-3 0,2-1-439,5 1 146,0-1 0,1-3 583,3-1 0,7-4 0,7 2 0</inkml:trace>
  <inkml:trace contextRef="#ctx0" brushRef="#br0" timeOffset="88">10244 10453 8246,'5'-7'0,"1"2"375,5 5 0,-3 5 84,0 3 1,-6 2 64,2 2 1,-3-1-227,-1 0 0,4 5-20,0-1 1,1 4-290,-1-4 1,-2 2 86,6-2 1,-4-3-171,3 4 140,-4-4-101,7 0 38,-9-6-207,4-1 197,-5-5 1,0-5 4,0-2 0,2-4-81,1 0 0,-1 0 76,2-1 0,2-1-85,1-2 1,0 3 52,0-4 0,1 0-185,3 1 0,1-1 133,-1 5 0,1 0 88,-1-1 0,-3 6 105,-1 2 139,1 3 1,3 1-24,1 0 0,-5 9-131,1 2 1,-4 4 25,4 0 0,-1 2-4,5 2 1,-1 3-22,0-3 1,1 2-128,-1 2 0,1 0-254,-1 0 1,-3-1-720,-1 1 1,0-4 490,0 0 0,2-5 541,-5 2 0,0-4 0,-4 0 0</inkml:trace>
  <inkml:trace contextRef="#ctx0" brushRef="#br0" timeOffset="89">3440 13437 8327,'-6'-11'0,"1"3"-74,5 1 0,0-1-83,0-3 0,4-1 353,0 1 1,5-1 336,-2 1 1,-1 5 1,2 2 1,-4-1 239,4 1-468,-1 0 0,3 9-24,-2 3 0,-3 3-17,-5 5 1,0 1-22,0 6 1,0 5-125,0 3 0,0 3 11,0 4 1,0 1-207,0 3 1,0-1-258,0-3 1,1-3 218,3 3 0,-1-2-288,4-2 1,-3-3 171,4-1 1,-2-6 30,2-1 0,2-1 130,-3-7 0,0 0 5,0-4 1,-3 1 6,4-1 0,-6 1 142,2-1 0,-3-3-145,-1-1 35,5-4 54,-3 2-22,8-5 0,-8 0-9,6 0 0,-4-1-13,3-3 0,1 1 3,3-4 1,-3 4 38,0-1 0,-1-1 124,5 2 0,-1-5-82,1 4 0,-1-1-38,0 1 1,1 3-47,-1-3 0,2 3-63,2 1 1,-1-4-174,5 0 1,-4 0-67,4 4 0,-3 0-314,3 0 0,-5 0 208,1 0 0,0-1-602,-3-3 1023,1 3 0,-6-9 0,4 4 0</inkml:trace>
  <inkml:trace contextRef="#ctx0" brushRef="#br0" timeOffset="90">3589 13746 8147,'-12'-12'0,"2"1"778,3 0-269,2 4-179,5-3 0,1 5-82,3-3-40,2-2 0,7 9 60,2-3 0,3 3-121,5 1 1,-1 0-179,1 0 1,1-1 24,3-3 1,-3 2-226,3-1 0,-3 1-244,-1 2 309,0 0 1,-1-1 0,0-1-1177,-3-2 585,-2 0 757,-6 4 0,-5-5 0,-1-1 0</inkml:trace>
  <inkml:trace contextRef="#ctx0" brushRef="#br0" timeOffset="91">3372 13392 8446,'-11'-18'143,"4"-4"0,7 10 370,8-4 1,11 1-168,4 4 1,7-3-18,1 6 1,7 2-145,4-2 0,-2 6-156,2-2 1,-5 3-468,1 1 0,1 0 339,-1 0 0,-1 0-268,-6 0 154,-4 0 1,-5 0 0,-4 1 212,-7 3 0,-4 7 0,-7 7 0</inkml:trace>
  <inkml:trace contextRef="#ctx0" brushRef="#br0" timeOffset="92">4251 13312 8402,'0'-12'-1207,"0"1"1293,0 0 1,0 3 1100,0 0-441,-5 1-312,4-5 1,-5 6 563,2 2-332,3-2-316,-10 5 1,10 1-51,-3 7 0,3 8 16,1 4-50,0 3-148,0 1 1,0 5-64,0 2 0,1 8 78,3 4 0,-1 3-242,4 0 0,-4 1 144,1 0 1,1-5-104,-1 1 1,1-5-182,-2 1 1,-1-2 133,1-2 0,-1-4-153,-2 1 54,0-6 176,5 3 1,-4-6 12,3-3 0,-3-3 61,-1-4 36,0-1-62,0 1 1,1-6-8,3-2 0,-1-3-141,4-1 1,-2-5 131,7-3 0,-3-2-196,6-1 1,2-1 111,-2 1 0,5 1 49,-1 2 0,-1-1-12,1 5 0,-5 1-12,1 3 0,-2 0-48,-2 0 0,-3 1-280,-1 3-1273,1 2 853,3 5 813,-4 1 0,3-1 0,-4 1 0</inkml:trace>
  <inkml:trace contextRef="#ctx0" brushRef="#br0" timeOffset="93">4171 13289 8240,'-5'-23'-312,"4"5"312,-4 2 197,10 4 0,1 5 0,6-1 153,-1-1 1,4 3 629,1-2-600,9 6-479,-1-3-169,10 5 454,6 0-448,5 0 0,-1 0 27,1 0 235,-7 5 0,2 1 0,-6 6 0</inkml:trace>
  <inkml:trace contextRef="#ctx0" brushRef="#br0" timeOffset="94">4742 13312 8130,'0'-12'-155,"0"5"31,0-1 1,0 4 485,0-3 221,6 4 338,-5-7-546,4 9 1,-5 1 27,0 7 0,1 4-124,3 0 1,2 4-45,6 0 0,-1 6-20,1-2 1,4 4-140,3 3 0,3 1 109,0 7 1,5-2-80,0 6 1,-1 1-329,-3-1 0,0-3 147,0-5 0,-4-5-345,0 2 255,-5-3 46,2-6 0,-4 2-80,-1-4 1,-3-1-35,0-4 1,-6 2-244,2 2 0,1-6 3,-1 2 1,0-6-785,-4 3 75,0-5 523,0 2 659,0-5 0,0 0 0</inkml:trace>
  <inkml:trace contextRef="#ctx0" brushRef="#br0" timeOffset="95">5142 13323 8130,'-6'-23'0,"1"6"0,5 1 0,0 4 523,0 0 893,0 1-479,0 5-80,0 0-684,-5 22 1,-5-2-122,-6 12 0,-5 7-241,-2 2 1,-1 6 189,-7 1 1,1 3-295,-4 0 1,-1 5 130,1-1 0,4-4-165,-1-7 1,7-4 5,1-3 0,5-4-110,7-4 1,1-1-88,2-3 1,-1-3-980,6-4 655,-1-1 842,4-4 0,5 3 0,1-4 0</inkml:trace>
  <inkml:trace contextRef="#ctx0" brushRef="#br0" timeOffset="96">5222 13220 8259,'0'-29'0,"0"6"235,0 8 1,5 2-55,3 2 1,2 0 94,1-1 1,1 2-51,-1 2 0,6 2-14,2 2 0,4 2-93,3-6 1,3 4-110,6-3 0,-5 4 95,1-1 1,-6 3-161,2 1 1,-3 0 96,-1 0 72,-6 0 54,0 0-33,-6 0 0,1 0-2,-1 0 0,-5 1 133,-2 3 1,-2 3-136,-2 4 0,0 5 19,0 3 0,0 3-66,0 1 0,0 5-168,0 2 0,0 3-84,0 2 1,0-1 174,0 0 0,0 2-184,0 2 0,3 2 102,1 6 1,4-4-155,-4 0 1,4-5 46,0 1 0,-2-7 128,2 0 0,0-6 54,3 2 1,-3-7 181,-1-1 1,1-4 130,3 4-260,1-5 1,-2 3 233,-3-6-229,-1-4-52,-6 3 1,-6-9 0,-1 4 33,-3 0 1,-3-4-38,-2 3 1,-3-2 5,-5-2 1,-1 0-17,-3 0 0,-2 0-393,-5 0 1,-3 0 159,3 0 0,2 0-272,9 0 0,9 0-788,3 0-425,7-6 1725,-1 5 0,15-9 0,3 4 0</inkml:trace>
  <inkml:trace contextRef="#ctx0" brushRef="#br0" timeOffset="97">6056 13449 8273,'-7'-7'-37,"2"-3"280,5 9 0,2-4 233,1 5 0,0 0-228,5 0 0,-1 0-125,5 0 0,-1 0 18,1 0 0,3 0-193,0 0 1,1 0 17,0 0 1,-2 4 154,5 0 1,-4-1-610,4-3 0,-4 0-130,4 0 1,-9-3 617,2-1 0,-3-5 0,2 3 0</inkml:trace>
  <inkml:trace contextRef="#ctx0" brushRef="#br0" timeOffset="98">5976 13689 8195,'5'-8'1117,"3"0"0,7 6-1030,4-2 1,2 2 184,2-2 1,1 1 36,3-4 0,2-1-283,5-3 1,1 0-244,-1 4 1,5-3 256,3 2-40,-2-2 0,-6-2 0,-6 1 0</inkml:trace>
  <inkml:trace contextRef="#ctx0" brushRef="#br0" timeOffset="99">7072 13083 8200,'-11'-11'-254,"3"5"-378,1 2 804,4-3 0,-3 6 1092,2-3-460,3 3-389,-4 6-146,5 7 1,0 5-62,0 6 100,0 5-176,0-4 0,3 13-48,1-3 0,5 3 35,-1-3 0,-3 1-198,-1-1 0,1 0 132,-2 0 0,1 4-90,-4 1 1,0-3-173,0-5 1,0 1 87,0-6 1,0-3-19,0-4 1,0-5 200,0 1 1,0-2 60,0-2-27,0-4 244,0 3-249,5-9 1,-2 4 187,5-5-30,-1-5-142,5-1-48,-1-1 0,0-1-109,1 4-21,-1-5 82,1 8 1,3-8-74,0 5 1,7-4 29,1 4 0,-1-3-20,5 3 1,-3 0-177,-1 4 0,-1 0-338,-3 0 1,-2 0-88,-1 0 1,-4 0-118,3 0-756,-2 0 1526,-1 0 0,-1-5 0,0-1 0</inkml:trace>
  <inkml:trace contextRef="#ctx0" brushRef="#br0" timeOffset="100">7061 13449 8195,'-5'-12'49,"4"1"543,-5 0 1,12 4-195,1 3 0,3 3-255,2 1 0,3 0 31,0 0 0,7 0-151,1 0 0,6 0 253,9 0-750,2 0 356,6 0 0,-1-4-568,-4 1 1,-4-1 379,-10 4 1,-2-2-401,-10-1 292,1 1 414,-10-3 0,-1 0 0,-5-1 0</inkml:trace>
  <inkml:trace contextRef="#ctx0" brushRef="#br0" timeOffset="101">7038 13061 8248,'0'-22'0,"0"3"0,10 0 315,5 7 1,6-1-49,2 5 1,-1 2-52,1-2 0,4 5-199,0 0 0,8 0-194,-1-1 0,7 3-1102,-3-3 1163,0 3 0,-9 6 1,-1 1-1</inkml:trace>
  <inkml:trace contextRef="#ctx0" brushRef="#br0" timeOffset="102">7735 12946 8515,'-12'-17'0,"5"0"18,-1 6 0,6 3 292,-2 0 344,-3 1 451,6-5-274,-4 6-241,5 1-364,0 5 0,0 6 125,0 6 0,0 4-131,0 7 0,1 6-100,3 6 1,-1 0 81,4 7 0,1-4-168,3 4 1,1-5 89,-1 1 1,1-3-167,-1 0 1,-3-2-362,-1-3 244,1 8 77,-2-13 0,-1 13-177,-5-7 1,0-2 37,0 2 1,0-6 62,0 2 0,0-7 134,0-1 1,0-5-27,0 1 110,0-2 145,0-2 0,1-1-75,3-2-90,3-3 1,4-5 19,0 0 0,1 0-50,-1 0 0,1-1 1,-1-3 0,2-1-30,2-3 0,3-1-128,5 6 0,-4-6-253,0 1 1,-4 3 114,4 1 0,-5-1-362,1 1 255,-2 1 122,-2-2 0,-3 3-1360,0-2 1630,-6 3 0,8-4 0,-3-1 0</inkml:trace>
  <inkml:trace contextRef="#ctx0" brushRef="#br0" timeOffset="103">7723 12901 8377,'0'-30'0,"3"8"-280,4 6 1,7 4-467,13 0 0,-2 1 817,6-1 0,-10 5 247,2-1 1,-6 6-74,2-2 0,-5 3-171,1 1 0,-2 6-887,-2 5 813,1 1 0,-1 4 0,0-4 0</inkml:trace>
  <inkml:trace contextRef="#ctx0" brushRef="#br0" timeOffset="104">8203 12923 9491,'11'6'777,"5"1"-648,-1 8 1,4 4 217,-4 8 1,2 2 298,-2 6 1,3 4-275,4 3 0,1 2-315,0 2 0,0-4-437,0 0 0,-4-7 302,0-1 0,-5-1-395,1-6 1,-2-2 184,-2-6 1,1-1 7,-1-3 1,0-6-100,1 3 41,-1-3-128,1 2 0,-5-1 66,1-2-937,-6-3 1337,4-5 0,-6-5 0,0-2 0</inkml:trace>
  <inkml:trace contextRef="#ctx0" brushRef="#br0" timeOffset="105">8637 12969 8393,'-4'-29'0,"0"2"0,1 4 1075,3 4-338,0 3-35,0 5-169,0-1 0,-2 6-175,-2 2 1,-2 4-72,-5 4 0,-2 7-151,-2 8 0,-3 5-178,-5 7 0,-5 6 43,-2 12 1,12-23-1,-1 1-96,0 4 1,0-1-1,0-1 1,0-1-195,1 1 1,2 0 0,-15 28 67,1-4 1,9-6-617,2-1 0,5-1 44,3 1 1,5-7-221,2-8 0,-1-11 221,1-1 792,0-5 0,9 2 0,2 2 0</inkml:trace>
  <inkml:trace contextRef="#ctx0" brushRef="#br0" timeOffset="106">8751 13403 8321,'-6'-18'1088,"1"7"0,10 6-1186,2 5 127,4 0 1,-5 5 386,-2 3 1,-2 6-177,2 1 1,-3 6-33,3 2 0,-1 1-165,0 7 0,-1-2-275,2 1 1,-3 3-692,-1-2 0,0-5 521,0-3 0,0-1 402,0-7 0,-5 5 0,-2-2 0</inkml:trace>
  <inkml:trace contextRef="#ctx0" brushRef="#br0" timeOffset="107">8991 12878 8176,'0'-12'0,"1"1"-25,3 0 0,-1-1 164,4 1 1,-4-1 870,1 1-122,2-1-535,0 1 1,6 1-158,-1 2 0,1 3-15,-1 5 0,0-4-23,1 1 0,-1-1-152,1 4 0,4 0-96,3 0 1,-1-4 5,1 0 1,-4-1-210,4 1 202,-5 3 88,8-4 130,-10 5-62,5 0 1,-11 1 112,-2 3 1,-3 4-13,-1 7 1,-1 3 176,-3 4 1,-1 6-290,-2 3 0,0 3 104,3 4 1,3 1-247,-3 3 1,3 7-125,1-4 1,1 0-160,3-3 0,-1-6 87,4 2 0,1-6-78,3-1 0,-3-6 82,0 2 1,-2-3 33,2-1 0,0-2 242,-4-2 1,4 1-143,-4-4 0,-1 0 218,-3-1 0,0-2-58,0 2 1,-5-6 479,-2-1 0,-8-1-118,-4 5 0,-3-4 6,-1-1 0,-1-3-112,-3 4 0,-1-2-113,-2 2 1,1 0-251,2-4 0,4 4 186,0-4 0,6-1-1747,5-3 926,6 0 728,6 0 0,11-10 0,7-2 0</inkml:trace>
  <inkml:trace contextRef="#ctx0" brushRef="#br0" timeOffset="108">9939 13072 8197,'-5'-11'-271,"4"-1"-46,-3 1 1,2 3 549,2 0 627,0 6 304,0-3-729,6 5 0,-4 10-63,6 5 1,-4 7-159,3 4 1,-4 4 0,0 4 0,-1 3-116,-2-3 1,0 1-202,0-8 1,1 4 4,3-5 1,-3 1-383,3-4 1,-2-5-252,2-3 1,-2-3-114,1 0-728,4-6 722,-1 4 849,0-8 0,5-2 0,-5-7 0</inkml:trace>
  <inkml:trace contextRef="#ctx0" brushRef="#br0" timeOffset="109">9711 13323 8191,'0'-11'301,"5"3"167,2 1 1,12 4-311,4-1 0,8-1 103,-1 1 0,7 1-238,1 3 1,4-4-88,-4 0 0,0-1-267,-4 1 1,-1 3 45,-2-3 1,4 3 284,-4 1 0,4-5 0,-6-2 0</inkml:trace>
  <inkml:trace contextRef="#ctx0" brushRef="#br0" timeOffset="110">10510 13266 8191,'-1'-8'224,"-3"1"79,3 4 1,-3-2-4,8 5-61,-3 0-690,4 0 167,0 0 284,1 5 0,6 2 0,-1 4 0</inkml:trace>
  <inkml:trace contextRef="#ctx0" brushRef="#br0" timeOffset="111">10818 13220 8191,'8'-3'0,"0"-1"0,-1 0-735,5 4 429,-1-5 308,0 4 0,-3-4-12,0 5 0,-5 0-8,5 0 0,-4 3-10,3 1 1,-4 1-229,1-1 26,2-3 0,-3 8-59,4-5 289,-4 0 0,7 1 0,-4 1 0</inkml:trace>
  <inkml:trace contextRef="#ctx0" brushRef="#br0" timeOffset="112">11207 13186 8191,'-7'-6'2815,"2"-4"-2078,5 8-690,0 2 1,0 7-331,0 4 1,0 1-1287,0-1 1569,0-5 0,-5 5 0,-1-5 0</inkml:trace>
  <inkml:trace contextRef="#ctx0" brushRef="#br0" timeOffset="113">11880 12878 8312,'0'-12'0,"0"1"-217,0 0-344,0 4 1799,6-3-782,-5 9 1,3 1 169,-8 7 1,1 5-164,-4 3 1,3 3-206,-4 5 0,6 5-113,-2 2 0,3 4-250,1 4 0,0-2 139,0 2 1,0-3-141,0 0 1,3-7-1112,1-5 669,0-1 321,1-9 0,-4 4-1109,3-6 672,3-5-395,-6 4 22,4-8 1037,-5 3 0,0-10 0,0-2 0</inkml:trace>
  <inkml:trace contextRef="#ctx0" brushRef="#br0" timeOffset="114">11584 13163 8275,'1'-10'0,"3"3"0,3 0 385,8 3-298,-2 3-22,9-4 0,1 4 615,7-3-296,8 3-457,8-4 1,6 1-72,5 0 1,-9-4 253,-2 5-110,-3-6 0,3 2 0,-1-4 0</inkml:trace>
  <inkml:trace contextRef="#ctx0" brushRef="#br0" timeOffset="115">12520 12764 8151,'-11'-19'207,"-1"0"1,1 5-201,4 2 1,4 3 25,6 5 470,-1 1 194,3 3 1,-5 5-229,0 2 0,0 10 31,0 6 1,0 6-180,0 9 0,0-1-47,0 5 1,4 1-242,-1 6 1,1 2 155,-4 2 0,0-2-539,0-5-552,0-6 805,0 0 0,0-7-99,0-3 1,4-3 25,0-8 0,0-3-355,-4-4 153,5-1 238,1-4 0,5-2 204,1-5 0,-1 0 230,1 0 0,-1-2-314,1-1 0,4-3-35,3-1 0,3-2-10,1 5 1,-1-3-22,1 3 0,0-4-178,0 4 0,-4 0-240,0 4 1,-5 0 157,1 0 1,-6 0-1547,-1 0 1886,-6 0 0,8 0 0,-3 0 0</inkml:trace>
  <inkml:trace contextRef="#ctx0" brushRef="#br0" timeOffset="116">12474 13209 8173,'-6'-18'358,"1"2"0,5 8-252,0 1 0,6 4-90,6-1 1,0 3 149,7 1 1,0 0-195,4 0 0,6 0-5,6 0 0,4-4-16,7 0 0,-2 0-144,-2 4 1,-8-3-120,-7-1 0,-4 0 312,-4 4 0,-3-5 0,-4-1 0</inkml:trace>
  <inkml:trace contextRef="#ctx0" brushRef="#br0" timeOffset="117">12406 12775 8173,'0'-23'228,"0"0"1,6 9 263,6 3-192,9 2-113,3 3 0,8-3-420,-5 5 0,6 0 91,1 4 1,7-4-242,8 1 1,-2-1 120,2 4 1,-2 5 0,-1 1-1</inkml:trace>
  <inkml:trace contextRef="#ctx0" brushRef="#br0" timeOffset="118">13319 12627 8139,'0'-12'-1255,"2"5"989,2-1 1,-2 0 270,6-3 1,-6 3 234,2 1 0,-1-1 315,0-3 0,-1 3 275,1 0-312,-1 6 1,-4-7-40,-1 5 0,-4 2-181,-4 5 0,-1 5 267,1 7-264,0 3-125,4 5 0,-2 9 60,6 2 1,-1 8-26,4 0 0,0 2-1,0 2 1,1-1-260,3 1 1,-2 4 4,6-1 0,-5-1-324,0-6 1,0 0 10,1-8 1,-3 2-37,3-10 1,1-3 203,-1-4 0,1-5 123,-1 2 1,-2-5-45,6-3 12,-6 2 379,8-9 32,-8 4-10,8-5-204,-4 0 0,6 0-178,-1 0 0,-3-4 108,-1 0 0,1 1-326,3 3 142,1-5-15,-1 3 0,1-4 56,-1 2 1,0 3-36,1-3 1,3-1-149,0 1 1,0 0-436,-3 4 0,3-3 3,0-1 729,1 0 0,0-1 0,2-1 0</inkml:trace>
  <inkml:trace contextRef="#ctx0" brushRef="#br0" timeOffset="119">13148 12684 8285,'0'-40'-82,"0"6"0,3 6 2,4 9 0,6-1-38,10 5 0,5-1 237,2 5 1,-1 3 322,2 1 0,-1 3-294,5-4 1,-2 6-52,-3-2 1,-2 3-221,-5 1 1,-2 5 98,-2 2 24,-2 3 0,-6 7 0,1 1 0</inkml:trace>
  <inkml:trace contextRef="#ctx0" brushRef="#br0" timeOffset="120">13936 12672 8264,'-4'-28'271,"1"5"-93,-6 6 1,7 9 812,-1 0-394,1 6 0,2-2-148,0 8 1,0 4-130,0 7 1,5 3-87,3 4 0,2 6 15,2 3 1,-1 0-55,0 0 1,6 6-163,2-3 1,1 3 52,-1-3 1,2-1-259,-6-2 0,4 0-485,-4-4 0,4 3 371,-4-3 1,1-5-117,-5-7 1,0 0-55,1-4 0,-2 3-229,-2-6 0,1-2-635,-6 2 57,1-5 1263,-4 2 0,-5 0 0,-1 1 0</inkml:trace>
  <inkml:trace contextRef="#ctx0" brushRef="#br0" timeOffset="121">14199 12706 8264,'-5'-39'0,"0"9"162,-3-1 0,3 11 731,5 5-272,5 2-168,-4 7 1,-1 3 279,-7 11-493,-3 4-45,-7 16 1,3 2-198,-5 4 1,-4 5 2,-3 3 1,-2 2-124,1 2 0,2-1 128,-6-4 0,2 8-297,-1-4 1,-1 2-188,8-5 1,-1-3-440,9-4 0,1-10-555,6-2 1472,3-8 0,9 3 0,0-3 0,0 3 0</inkml:trace>
  <inkml:trace contextRef="#ctx0" brushRef="#br0" timeOffset="122">14256 13049 8202,'0'-18'387,"1"7"-323,3 7 1,4 3-413,7 1 300,-2 0 430,-2 0 177,-1 0 1,-5 5-230,3 3 0,-2 2-2,-2 1 0,-3 6-142,3 2 1,-3-2-20,-1 2 1,0-1-134,0 1 1,-1 2 110,-3-6 1,2 0-194,-6-4 1,6-3-189,-2 0-179,-3-6 148,6 3 22,-4-5 1,6 0 99,3 0 0,1-1-69,3-3 0,2-2 69,-2-6 1,6 1 25,1 0 1,0-1 244,-4 1 1,-3-4-44,0-1 1,-2 1 111,2 4 0,2-1 37,-3 1 240,-1-1-189,4 6-211,-4 1 1,2 10-29,-1 3 1,-4 7 45,1 4 1,-3 1-476,-1-1 173,0 3-114,0-9 0,0 8-196,0-2 0,0-1-77,0 1 0,1-5 599,3 1 0,-3-2 0,4-2 0</inkml:trace>
  <inkml:trace contextRef="#ctx0" brushRef="#br0" timeOffset="123">14644 12512 8139,'0'-17'11,"0"-5"1,0 9 372,0-2-104,5 2 1,2 3 95,4 3 0,1-2-194,-1 5 1,4-1-16,0 1 0,6 3-145,-2-3 1,-1 1 85,1 0 1,0 1-208,3-1 0,-2 1 44,-1 2 0,-4 0 10,4 0 0,-5-4 69,1 1 1,-2-1-187,-2 4 0,1 0 142,-1 0 1,-3-1-37,-1-3 362,-4 3-261,7-5 197,-9 6-170,4 6 0,-1 1 17,0 8 0,0 3-7,-4 5 1,0 5 21,0 2 0,0 5-67,0 3 1,-2 2-30,-1 6 0,1-2 0,-2-2 0,2 3 41,-2-3 0,3-3-391,-3-1 1,-1-3 89,1 0 0,0-2-51,4-3 0,0 1 76,0-9 1,0 3-71,0-10 0,0 0 43,0-4 341,0 1 0,0-4 271,0-1 1,0-3-210,0 4 1,0-5 313,0 5-287,0 0 1,0 3-85,0 0 25,0 1-4,0-1-93,0 1 0,-3-5-240,-1 1 507,0-6-30,4 4-248,-5-6 906,4-6-621,-10 0 0,5-2 0,-7 2 171,-2 1 1,0-3-363,-8 5 0,-2-1-284,-10 4 1,1 0 440,0 0-260,5 0 0,-4 5 0,4 1 0</inkml:trace>
  <inkml:trace contextRef="#ctx0" brushRef="#br0" timeOffset="124">6124 14705 7464,'5'-6'200,"2"1"-37,4 5 1,2-2 193,2-1 0,0 1-166,8-1 0,-3 0-50,7-1 0,1 3-105,-1-3 1,3 3-41,-3 1 0,-4 0-118,-4 0 1,-5 0 89,1 0 1,-6 0-343,-2 0 237,-4 0 137,2 0 0,-5 5 0,0 1 0</inkml:trace>
  <inkml:trace contextRef="#ctx0" brushRef="#br0" timeOffset="125">6102 14865 8187,'7'-4'399,"1"0"-139,-1 1 1,5 1 47,-1-1 0,2 1-63,2-2 1,-2 3-203,2 1 0,2 0-214,-2 0 1,5 0-453,-1 0 0,-1 0 623,1 0 0,-5 5 0,2 2 0</inkml:trace>
  <inkml:trace contextRef="#ctx0" brushRef="#br0" timeOffset="126">7129 14294 8224,'-3'13'-79,"-1"2"1,0-1 165,4 5 1,0 1 264,0 7 0,-4 3-137,0 8 0,1 3-23,3 5 0,-2-1 23,-2 1 0,3-4 12,-3 0 1,3-8-96,1 4 0,4-5 20,0 5 1,5-2 20,-2-2 0,2-4-84,-1 1 1,1-2-181,-6 2 0,5-7 23,-4-5 0,1-2-190,-1 2 1,-3-6-1031,3-5 502,-3-1-1105,-1 0 1891,0-2 0,-5-5 0,-1 0 0</inkml:trace>
  <inkml:trace contextRef="#ctx0" brushRef="#br0" timeOffset="127">7038 14431 8172,'8'-18'-12,"-1"3"0,1 2 53,3 2 0,1 0 192,-1-1 1,1 1-16,-1-1 1,0 2 8,1 2 0,-1 0 32,1 4 0,0 0-176,4 4 0,-4 0 36,3 0 1,2 0-117,-2 0 1,4 4 135,-4 0 1,5 4-61,-5 0 1,4 2-1,-4 2 1,0 0-132,-3 4 0,-6 1-86,-2 6 1,-3 1 136,-1 3 0,-2-2-180,-6 6 0,-5-5-30,-10 5 1,1-6 0,-1 2 0,-4 0 49,0-5 1,2 4-114,6-7 1,-1-3 112,4 0 0,1-5-131,4-3 0,3 0-459,1-4 167,4 0 584,-2-4 0,5-5 0,0-1 0</inkml:trace>
  <inkml:trace contextRef="#ctx0" brushRef="#br0" timeOffset="128">7689 14191 8257,'0'-18'178,"0"2"1155,0 10-488,0 1-465,-5 5 0,2 5-184,-4 2 1,3 5 55,-4 3 0,1 3-107,-5 4 0,5 6 98,-1 3 0,0 4-112,-3 7 1,-4 1 14,0 11 0,-1-1-309,5 4 0,3-4 204,1 1 0,0-6-123,0 1 1,2-2 49,5-1 1,1-2 119,3-2 1,2 1-97,6-4 0,3-3 11,0-5 0,5-5-118,-1-7 0,3 1 69,1-9 1,-4 3-129,0-6 0,0-3-8,4-2 0,-2 2-186,-2-1 0,-2 0-830,-6-4 318,1 0 182,-6 0 1,-6 0 697,-8 0 0,-2-5 0,-1-1 0</inkml:trace>
  <inkml:trace contextRef="#ctx0" brushRef="#br0" timeOffset="129">7997 14488 8097,'0'-11'-197,"0"4"343,0-3 0,0 8 260,0-6 174,0 6-275,0-4 0,0 8-28,0 2 0,2 6-41,1 5 0,0 5-1,5-1 1,-1 4-35,5 4 0,0-2-116,4 6 0,-4-6 109,3 2 0,-2 1-143,-1-2 0,0 1-244,3-4 1,-2-2 143,2-2 1,-6 2-190,-1-6 0,-2 4 118,2-4 1,1 0-232,-5-3 0,1-1-48,-2 1 0,-1-1-790,2 0 166,-3-4-228,-1 3 1251,0-9 0,-5-1 0,-2-6 0</inkml:trace>
  <inkml:trace contextRef="#ctx0" brushRef="#br0" timeOffset="130">8203 14488 8211,'0'-18'26,"0"-2"372,0 5-195,0 0 1,0 3 88,0 1 488,0 4-285,0-3-155,0 9-137,-5 6 0,2 8 0,-4 10 0,-1 5-18,-3 2 1,-2 4-214,-2 4 0,1-2 30,-5 2 1,4 1-127,-4-1 1,-1-3 3,-2-5 1,0-1 69,3 2 0,3-3-258,4-6 0,2 0-98,2-3 0,3 1-91,5-4 0,0-5-12,0-3 0,5-6-170,3 2 1,2-3-45,2-1 723,4 0 0,2-5 0,5-1 0</inkml:trace>
  <inkml:trace contextRef="#ctx0" brushRef="#br0" timeOffset="131">8374 14774 8295,'0'-12'1099,"0"6"-1000,5-4 65,2 8 0,-1-1 211,-2 6 1,-2 0-120,2 5 0,-3 1-120,3 6 0,1 3 63,-1 4 0,0 2-114,-4 3 0,1 2 88,3 6 1,-3-5-232,3 0 1,-3-3-69,-1 4 0,0-10-55,0 2 0,0-8-309,0 0 1,0-2 245,0-1 1,0-5-1545,0 1 957,0-6 831,0 3 0,0 0 0,0 2 0</inkml:trace>
  <inkml:trace contextRef="#ctx0" brushRef="#br0" timeOffset="132">8660 14591 8267,'0'-8'-14,"0"1"153,5 4 0,-3-2 97,6 5 0,-4 0-32,3 0 0,1 0 0,3 0 0,1 0-10,-1 0 1,6-1-179,2-3 0,6 1 3,2-4 0,-2 4 159,-6 0 1,2 1-666,-6 2 0,0-4-554,-4 1-459,-4-1 1035,-2 4 465,-5 0 0,-10 5 0,-3 1 0</inkml:trace>
  <inkml:trace contextRef="#ctx0" brushRef="#br0" timeOffset="133">8660 14751 8267,'7'0'15,"1"0"1,0 0 171,3 0 1,0 0 78,1 0 0,1 0-40,2 0 0,3 0 11,4 0 1,1 0-411,0 0 1,-1-4 113,-3 0 0,1 0-1144,-5 4 640,0-5-59,-3 4 622,-6-4 0,4 0 0,-3-1 0</inkml:trace>
  <inkml:trace contextRef="#ctx0" brushRef="#br0" timeOffset="134">9139 14328 8369,'0'-18'0,"-1"3"349,-3 8 753,3 2-625,-4 5 24,5 0-274,0 5 1,0 2-53,0 8 1,0-1-31,0 5 0,1 6 27,3 5 0,-3 7-10,3 1 1,1 9-31,-1-1 0,0 2-145,-4-3 1,4 0-106,-1-3 0,1 1 146,-4-5 0,0 0-49,0-4 1,4-5 31,0-2 1,0-3-179,-4-1 0,0-5-276,0-3 1,0-2-313,0-2 0,0-3-213,0-1 269,0-4 0,0 1 699,0-8 0,-5-2 0,-2-6 0</inkml:trace>
  <inkml:trace contextRef="#ctx0" brushRef="#br0" timeOffset="135">9174 14191 8324,'0'-11'494,"0"-1"61,0 6-81,5 1 1,0 6-72,2 3 0,4 2 69,-4 6 0,5 6-239,3 4 1,4 2 32,8 7 0,-2-3-145,5 6 1,1-1 137,3 9 0,-5 1-475,-2 7 1,-3-6 80,-1 6 0,-5-7-73,-3 2 0,-4 0 91,-3-7 0,1 0-68,-5-4 0,-1 0-25,-3 1 0,-1-5-195,-3 1 1,-2-5-203,-5 5 1,-6-6 49,-2 2 557,-2-8 0,-2 2 0,-3-4 0,-2-1 0,-2 0 0,-1-1 0</inkml:trace>
  <inkml:trace contextRef="#ctx0" brushRef="#br0" timeOffset="136">9950 14431 8189,'-6'1'360,"2"3"0,3 2-155,1 6 0,0 6-112,0 4 0,1 6-61,3 7 1,-3-1 157,3 0 0,1-1-449,-1-2 1,0 0 186,-4-4 1,4 2-614,-1-6 0,2 1 283,-1-9 0,-2-3 402,1-5 0,4 1 0,-1 3 0</inkml:trace>
  <inkml:trace contextRef="#ctx0" brushRef="#br0" timeOffset="137">9779 14705 8220,'5'-6'432,"3"2"1,2 3-127,1 1 1,5 0 0,-1 0 0,9 0-64,-1 0 1,7 1-32,1 3 0,-2-3-561,1 3 0,-4-3 298,0-1 51,-2 0 0,-1 0 0,0 0 0</inkml:trace>
  <inkml:trace contextRef="#ctx0" brushRef="#br0" timeOffset="138">10864 14785 8154,'-6'-6'537,"1"1"-1001,5 5-171,0 0 238,0 5 397,0-4 0,5 4 0,1-5 0</inkml:trace>
  <inkml:trace contextRef="#ctx0" brushRef="#br0" timeOffset="139">11150 14705 8216,'0'-6'-1285,"0"1"1001,0 5-67,-6 0 274,5 5 1,-4-3 76,5 6 0,0-6 0,5 4 0,2-6 0</inkml:trace>
  <inkml:trace contextRef="#ctx0" brushRef="#br0" timeOffset="140">11504 14671 8050,'-7'-6'1276,"2"0"-1186,5 6 0,-4 6 42,1 1 0,-1-1-1690,4 2 1558,0 0 0,-5 3 0,-2 1 0</inkml:trace>
  <inkml:trace contextRef="#ctx0" brushRef="#br0" timeOffset="141">11880 14203 8112,'8'-11'-254,"0"4"1,-4 2 255,3 5 698,-4 0-239,7 0-91,-9 5 0,4 5-110,-5 5 0,0 4 101,0-4 1,0 6-90,0-2 1,0 6-35,0 2 0,0 1-230,0-2 1,0 0-68,0 4 0,0-3-176,0 3 1,1-4-68,3 0 0,-1-7-312,4-3 1,-4-4-1125,1 0 1738,2-6 0,0 4 0,6-3 0</inkml:trace>
  <inkml:trace contextRef="#ctx0" brushRef="#br0" timeOffset="142">11641 14454 8310,'5'-12'0,"6"5"220,8-1 0,8 6 402,3-2 0,8 1-533,4 0 0,0 0 105,4-5 1,-4 5-885,3-5 0,0 4 178,-7-3 264,5-1 1,-8-3-1,5-1 1</inkml:trace>
  <inkml:trace contextRef="#ctx0" brushRef="#br0" timeOffset="143">12828 14066 8197,'-11'-7'-315,"0"1"-41,-1 2 1,1 3 766,-1-3 1,5 4-36,-1 4 0,-1 2 113,-6 6 1,2 3-58,-2 0 1,6 7-137,2 0 1,4 3-65,-1 5 0,3 0-30,1 5 0,5-5-36,3 1 0,6-1-89,1 4 0,5 4-219,-1 0 1,-1-1 115,1-6 1,-4-2-86,4-2 0,-5-3-24,1 2 1,-3-5-81,-5-2 1,0-5-26,-3 1 1,-3-2-193,3-2 0,-8 0-589,-4 1 682,-2-6 1,-1-1-1105,-1-5 1443,1 0 0,-1 0 0,1 0 0</inkml:trace>
  <inkml:trace contextRef="#ctx0" brushRef="#br0" timeOffset="144">12554 14168 8196,'2'-21'-176,"1"2"0,4 2 243,4 6 0,2-1 281,2 1 1,3 0-101,5-1 1,1 1 142,2-1 1,4 2-214,4 3 0,3 1-6,-3 6 0,1 2-149,-8 2 0,0 7 100,-4 8 1,-6 3-109,-1 0 0,-9 3 95,-3 1 0,1-2-285,-1 3 0,-4 1-67,-4-2 1,-9 1-35,2-4 1,-8 0-12,0 0 1,-3 0-132,0-1 1,-1-4-142,0-3 1,-3-2 172,4-2 1,-3-4-216,10-3 601,5-3 0,0-1 0,4 0 0</inkml:trace>
  <inkml:trace contextRef="#ctx0" brushRef="#br0" timeOffset="145">13308 13929 8277,'-5'-18'153,"4"1"105,-4 6 0,3 4 48,-1 4 1,0 1 326,-5 2 1,1 2-108,-5 1 0,1 4-128,0 4 1,-6 11-139,-2 4 1,-1 6-47,1 2 0,-3 6-178,3 2 1,3 1 48,0-1 1,5 2 43,3-2 0,-1-1-87,6 0 0,-1 1-293,4 4 0,5-4-6,3 0 1,3-5-310,4 1 0,3-4 202,5-4 0,5-2 55,2-5 1,3-5-128,1-3 56,-4-2 153,-3-2 0,0-3-180,0-1 1,-4-4 406,-4 1 0,-4 1 0,4-1 0,0 0 0</inkml:trace>
  <inkml:trace contextRef="#ctx0" brushRef="#br0" timeOffset="146">13479 14146 8136,'0'-8'17,"0"0"130,0 6 135,5-3 0,-2 5 189,5 0 0,-5 1-144,5 3 0,-2 2-26,2 6 1,2 3-98,-2 0 1,2 5 35,1-1 1,-1 3-100,-2 1 0,2 0 24,-2-1 0,2 1-233,1 0 1,1 0-123,-1 0 0,6 0-229,2-1 0,-1 0 122,1-3 0,-5-2-64,1-6 1,1 0-455,0 1 96,-1-1-942,-4-4 1661,-4-2 0,-7-5 0,-7 0 0</inkml:trace>
  <inkml:trace contextRef="#ctx0" brushRef="#br0" timeOffset="147">13708 14111 8205,'0'-21'132,"0"2"0,4 2 325,-1 6 1,2 4-212,-1 4 0,-2 0 247,1-1-148,-1 3-316,-7 11 1,1 0-50,-8 13 0,2 1 124,-9 3 0,0 3-186,-4-3 1,6 5 5,1-2 1,0 2-58,1-2 1,1 3-51,6-2 1,-1-2-351,5 1 0,-3 0 5,3 0 0,0 1-231,4-9 0,0 2 759,0-8 0,0-1 0,0-4 0</inkml:trace>
  <inkml:trace contextRef="#ctx0" brushRef="#br0" timeOffset="148">13833 14385 8184,'-5'-11'327,"4"5"268,-4 1 0,6 5-152,3 0 1,-3 1-289,3 3 1,1 2 7,-1 5 0,5 5-276,-1-1 1,-2 5 58,2-1 1,-5-1 34,5 1 1,-2-1-14,2 1 0,1 1-238,-5-5 0,1-1-226,-2-6 143,-1 2 490,8-9 1,-8 4-70,6-5 0,-4 0 279,3 0-292,-4-5 1,7 3 23,-2-6 1,-2 2-34,2-2 0,-1-2 15,5 2 1,-5 0-227,1 0 210,0-2 0,-1 5 191,1-3-85,-6 3 60,3 5 0,-5 9-188,0 2 1,0 5 6,0-1 0,-1 1 5,-3 3 0,3 2-76,-3-6 0,3 4-421,1-4 1,0 4 209,0-4 1,0 1-760,0-5 1,0-3 34,0-1 976,0-4 0,0 2 0,0-5 0</inkml:trace>
  <inkml:trace contextRef="#ctx0" brushRef="#br0" timeOffset="149">14222 14283 8227,'-4'-8'247,"0"0"374,0 6-399,9-3 0,2 5-85,4 0 0,2 0-240,2 0 1,-1 0 125,5 0 0,0 0-32,4 0 0,-1 0-61,-3 0 1,1-2-204,-5-1 0,0 1-353,-3-1 626,-1 1 0,1 2 0,-1 0 0</inkml:trace>
  <inkml:trace contextRef="#ctx0" brushRef="#br0" timeOffset="150">14233 14465 8237,'-6'0'148,"10"0"382,7 0 1,4 0-341,1 0 0,1 0-265,6 0 1,1 0-300,3 0 0,-2-5 201,6-2 0,-6 0-1049,2 0 1222,-3-1 0,-1-3 0,0-1 0</inkml:trace>
  <inkml:trace contextRef="#ctx0" brushRef="#br0" timeOffset="151">14816 14031 8146,'0'-6'1479,"0"14"-1282,0 7 1,0 8 0,0-4 0,0 2-50,0 2 0,1 1-229,3 3 1,-3-3-140,3 3 0,1 1 189,-1-2 1,3 1-322,-3-4 1,1 0 25,-1-1 1,1 0-97,3-3 1,-2 1 18,-2-5 0,-3 1 403,3-5 0,2 1 0,1-1 0</inkml:trace>
  <inkml:trace contextRef="#ctx0" brushRef="#br0" timeOffset="152">14953 13757 8221,'0'-18'-371,"0"7"1273,0 6 67,0 5-605,5 5 1,-3-2 29,6 4 0,0 2-46,3 6 0,5 3-50,3 5 0,3 1-82,1 3 0,5 3 16,2 8 0,-2 2-47,-1 1 0,1 8-311,-2-4 0,-4 0 143,-7-3 1,-2-1 44,-2 5 0,-1-4-310,-2 0 0,-3 0-39,-5 3 1,0 1-271,0 0 0,-1-6 86,-3-1 1,-4 0-205,-7-1 1,-4 0 16,-7-4 658,-9 1 0,-4 0 0,-11 1 0,22-19 0,-2 0 0,-2-1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1.9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2170 4603 7977,'-11'-12'-311,"-1"6"0,5 1 706,-1 5 0,0 0-91,-3 0 1,-2 0 112,-2 0 0,1 5-67,-5 2 0,1 5-122,-1 3 1,-2-1-130,2 5 0,1 4 58,-1 4 1,0-1-54,-4-3 0,0 5 100,0 2 0,0 3-303,0 2 0,2 3 58,2 0 0,-1 4-48,4-4 0,6 4-16,6-4 0,3-4-42,1-4 0,5-4 74,3 0 1,7-3 75,4-4 0,3 2-21,0-6 0,1 0 8,0-3 1,0-2 7,0-3 1,0 2-10,0-5 1,-1 0-33,1-4 0,0 0 86,0 0 1,-4-1 5,0-3 0,-4-1 150,4-3 1,-6-2-62,-2 2 0,0-3 105,-8-4 1,1 2-112,-4-2 0,-6-2 7,-6 2 0,-5 0-8,-10 3 0,2 2-117,-6 3 1,4 1-88,-3 6 1,0 0-265,-5 0 1,2 2-628,3 2 1,-2 2 135,5 5 828,1 1 0,3-1 0,0 1 0</inkml:trace>
  <inkml:trace contextRef="#ctx0" brushRef="#br0" timeOffset="1">2855 4945 8000,'0'-6'-319,"0"1"1293,0 5-556,0 5 0,0 1 22,0 6 0,-4 3-147,1 0 0,-6 9 4,1-1 1,-1 4-57,2-1 0,-2 2-230,5 3 1,-4 0-27,4-4 1,1 4-67,3-5 1,5 1 51,2-4 1,5-2 26,3-2 1,2 0 24,2-7 0,5 2 3,-5-7 1,6 0 124,-2 0 0,0-4-131,3 1 1,-1-3-160,-3-1 0,0 0-78,-3 0 0,-1-4-825,-3 0-208,-2-5 872,3 3 0,-9-5 378,-4-1 0,-6 1 0,-4-1 0</inkml:trace>
  <inkml:trace contextRef="#ctx0" brushRef="#br0" timeOffset="2">2787 5265 7956,'0'-8'0,"0"1"0,1 4 10,3-1 1,2 3 145,6 1 0,3-1 278,0-3 1,1 3-23,0-3 1,1 1-146,6 0 0,0 1-143,0-1 1,0-2 58,0 1 0,0 0-467,-1 4 1,0-1 193,-3-3 0,-3 3-746,-4-3 0,-4 2 159,-1 2 677,-4-5 0,-3 4 0,-7-4 0</inkml:trace>
  <inkml:trace contextRef="#ctx0" brushRef="#br0" timeOffset="3">2787 5025 7915,'0'-11'0,"5"-1"-202,2 1 0,7-1 213,2 1 0,4 1 99,-1 2 1,4-2-93,3 3 1,1-2-9,7 1 0,-2-1-280,6 5 1,1 1 91,0 3 1,-1 0-462,-4 0 639,-5 0 0,4 0 0,-4 0 0</inkml:trace>
  <inkml:trace contextRef="#ctx0" brushRef="#br0" timeOffset="4">3403 4957 8070,'-11'0'0,"3"0"-410,1 0 689,4 0 413,-7 5 0,4 5-210,-6 5 1,2 5-174,3-1 1,-2 3-237,5 1 1,0 1 121,4 3 0,0-2-288,0 5 1,5-4-34,3 0 0,3-1-22,4-3 0,2 0 150,2-3 1,2-2-93,-1-6 0,2-5 7,5-2 0,-2-3 23,6-1 1,-1-5-17,5-2 77,4-3-13,-9-2 1,3-4 16,-10-3 1,-1 1-3,-3-1 1,-3 0-6,-4-4 0,-6 0-39,-2 0 0,-4 0-2,-4 1 0,-4-5-372,-7 0 1,-6 2 161,-6 6 1,-9 4-276,2 7 0,-6-1 168,2 5 1,3 6 12,5 5 0,6 3 241,1 2 0,1 3 106,7 0 0,1 6 0,6-2 0,-2-2 0,3 2 0,0 0 0,0 4 0,4-4 0,-1 0 0,3 0 0,1 4 0,0-4 0,0 0 0,0-4 0,0 5 0,4-7 0,0 3 0,5-4 79,-2 0 1,3-1 235,2 1 1,-5-2 122,1-3 0,0 4 65,3-4-167,1 3-114,-1 2 0,2-1 4,2 1 0,-1-2 35,5-3 0,0 2-292,4-5 0,0 4-59,-1-5 1,5 1-45,0-4 0,3 0-64,-3 0 0,-1 0-168,-3 0 0,-1-4-21,-3 1 1,1-6 159,-5 1 1,1-2 226,-5-1 0,1-6 0,-1-1 0</inkml:trace>
  <inkml:trace contextRef="#ctx0" brushRef="#br0" timeOffset="5">3929 5242 8010,'0'-6'334,"0"1"862,0 5-751,0 5 1,0 1-168,0 6 1,0-5-136,0 1 1,4 1 46,-1 6 0,6-2-141,-1 2 0,6-2 147,1-2 1,5-3-423,-1-1 0,3-3 174,1 4 0,1-6-330,3 2 1,-3-4 130,2-4 0,2 2 3,-1-6 1,0 0 141,-5-3 0,-3 0 37,0-1 1,-5-3 171,2 0 0,-7-6-95,-2 2 1,-4 2 94,1-2 1,-3-1-66,-1-2 0,0-1-36,0 0 1,-4 4-130,0 0 1,-5 9-217,2-2 1,0 9-1072,0-1 1414,4 2 0,-7 8 0,4 0 0</inkml:trace>
  <inkml:trace contextRef="#ctx0" brushRef="#br0" timeOffset="6">4568 4911 8093,'-14'0'-109,"3"0"109,7 0 425,-6 0 0,9 3 20,-3 4 0,3 2 14,1 10 0,0 5-448,0 7 1,0-2 138,0 1 0,0 1-153,0 3 1,0-4 112,0 1 0,0-7-453,0-1 1,0-2 47,0-5-249,0 4 1,0-7-430,0 2-304,0-8 618,0-1 659,0-6 0,0 0 0</inkml:trace>
  <inkml:trace contextRef="#ctx0" brushRef="#br0" timeOffset="7">4568 4911 8093,'0'-17'0,"0"5"1042,-5-5-617,4 11 0,-4 6 12,5 8 1,0 2-7,0 1 0,6 7-63,6 5 1,4 1-335,7 6 1,4 1 109,-1 3 1,6 0-358,-1 1 1,-2-2 194,1-3 0,-4-2-159,0-5 1,-6-5 23,0-3 0,-7-3-332,3 0 0,-4-2-41,0-2 1,-5-2-973,1-2 33,-5-3 1465,2 4 0,-10 0 0,-2 2 0</inkml:trace>
  <inkml:trace contextRef="#ctx0" brushRef="#br0" timeOffset="8">4511 5254 8064,'12'-12'-300,"3"5"249,0-1 1,7 4 119,1-3 0,1 3 54,6-4 0,1 4 176,3-3 1,0 0-411,0 0 0,-4-2 39,-4 5 0,-2-5-918,-1 2 990,0 1 0,0-4 0,0 4 0</inkml:trace>
  <inkml:trace contextRef="#ctx0" brushRef="#br0" timeOffset="9">5105 4968 8052,'-11'-5'994,"4"4"-364,2-4 1,5 10-202,0 2 0,0 5 44,0 3 1,0 3-105,0 5 0,2-1-321,1 1 0,0 1 118,5 3 0,-5-3-475,5 3 0,0-3 163,3-1 1,4-2-38,0-2 0,6 2-146,-2-6 1,2-4 90,2-3 0,0-6-155,0 2 0,-4-2 104,0-2 0,-1 0-207,1 0 1,-2-2 133,-1-2 0,-4-2 362,4-5 0,1-1 0,1 1 0</inkml:trace>
  <inkml:trace contextRef="#ctx0" brushRef="#br0" timeOffset="10">5562 4922 8069,'-8'-6'935,"1"2"-701,4-2 0,-2 6 438,5 0 0,0 5-219,0 6 0,-1 6 53,-3 2 0,3 2-283,-3 2 1,3 4-183,1 0 0,0 4-420,0 0 0,5-2 269,2 1 0,4-5-44,0-3 0,2 0 110,2-7 1,-1 0-193,5-3 1,0-2-38,4-2 1,-2 1-86,-2-6 1,3 1-36,-3-4 0,-3 0-62,0 0 0,0-1-318,-1-3 1,-3-1 772,-5-3 0,1-7 0,3 2 0</inkml:trace>
  <inkml:trace contextRef="#ctx0" brushRef="#br0" timeOffset="11">5870 4900 8033,'-6'-12'2394,"1"6"-2371,5 1 14,5 5 0,-2 1 181,4 3 1,1 1-80,3 2 0,2 7-134,2-2 0,-1 6 71,5-3 0,-1 5-551,1-1 1,2-2 95,-2-2 1,3-2-91,1-2 1,0-5 69,0-2 0,-4-3 86,0-1 0,-2 0 183,2 0 0,-1-3-103,-3-1 1,-2-5 176,2 1 1,-3-2-60,-5-1 1,2-1 433,-5 1 1,4-1 312,-4 1 372,-1 0-130,-3-1 414,0 6-709,0 1 0,-5 11-138,-2 6 1,-4 4-349,0 7 1,0 5 90,-1 2 0,0-1-111,-4 2 1,4-1-125,-4 5 0,4-5-276,0 1 0,1-6-916,-1 2 1,6 1 106,2-2 1136,3-4 0,-4-1 0,-1-3 0</inkml:trace>
  <inkml:trace contextRef="#ctx0" brushRef="#br0" timeOffset="12">7287 4842 8172,'0'-16'0,"1"8"252,3 1 266,-3-1 369,9 7-562,-9 1 1,4 10 14,-5 5 1,4 7-172,0 1 0,0 1-120,-4 6 1,0 1 5,0 3 0,0 0 126,0 0 0,0-3-360,0-1 0,0-6 53,0-1 0,0-1-192,0-7 189,0 5 1,1-7 488,3 2-148,2-7-36,6 2 1,-1-9 69,0 3 1,5-3-196,-1-1 0,5 0 77,-1 0 1,7 0-268,0 0 1,1-1 83,-4-3 1,3 3-723,1-3 1,-4-1 340,-4 1 1,-5-3-1386,1 3 1821,-2 0 0,-2-1 0,1-1 0</inkml:trace>
  <inkml:trace contextRef="#ctx0" brushRef="#br0" timeOffset="13">7800 4888 8018,'-5'-18'1371,"4"-3"-881,-4 8 1,6 0 167,3 6-397,-3 4 1,4 3 49,-5 8 1,4 3-302,0 5 1,1 6 76,-1 9 0,-2 2-479,6 1 1,-4 0 244,4 1 1,-6-2-201,2-3 1,1-2 200,-1-5 1,1-2-705,-1-2 1,-2-2-27,6-6 876,-6 1 0,8-1 0,-3 1 0</inkml:trace>
  <inkml:trace contextRef="#ctx0" brushRef="#br0" timeOffset="14">8132 4911 8014,'-12'-11'709,"6"4"-358,1 2 0,5 6 19,0 3 1,0 6-58,0 6 1,0 4-122,0-1 1,0 2-294,0 2 0,4 0 75,-1 0 1,5 0-412,-4 0 0,3-2 233,-3-2 1,5-2-73,-1-6 0,-2-3-247,2-1 130,-1-4 0,5 2 131,-1-5 0,4-1 49,1-3 1,-1-2 228,-4-6 0,1 1-51,-1-1 1,1 0 164,-1-4 1,0 3-43,1-7 1,-1 3 184,1-2 1,-5 2-57,1 6 1,-4-3 330,3 2 397,-4-2-314,2 13-267,-5-4 1,-5 14-101,-3 2 0,-6 8-187,-1 0 0,0 3 151,3 1 1,1 0-331,0 0 0,0-1 20,4 1 1,2-1 32,5-3 1,0 2-213,0-2 1,5-2 122,2-2 0,7-3-127,2-5 0,4 2 62,-1-5 1,0 0-361,4-4 1,-3 0-13,7 0 1,-3-4-677,-1 0 1251,0-5 0,-1 3 0,1-6 0</inkml:trace>
  <inkml:trace contextRef="#ctx0" brushRef="#br0" timeOffset="15">8737 4968 7934,'-11'-16'1080,"4"3"337,2 1-461,5 2-385,0 9 0,0-3-230,0 8 1,0 4-122,0 7 0,0 3-174,0 4 0,0 5 143,0 0 1,0 5-482,0-2 1,0 2 250,0-2 0,5-2-727,3-5 1,2 0 316,1 0 0,5-6-193,-1-1 1,1-4 89,0 0 0,-2-6 7,5-2 1,-4 1-70,4-1 1,-1 0 615,1-4 0,-3 0 0,1-6 0,0 0 0</inkml:trace>
  <inkml:trace contextRef="#ctx0" brushRef="#br0" timeOffset="16">8714 5185 8185,'-6'-5'627,"3"4"-629,11-3 0,3-1-91,8 1 1,2-1 181,-6 1 0,4 2-79,-4-6 1,4 5-44,-4 0 1,6-2 10,-2 1 0,2 0-474,2 4 228,-5-5-1,-2 4 269,-4-4 0,-1-1 0,1 0 0</inkml:trace>
  <inkml:trace contextRef="#ctx0" brushRef="#br0" timeOffset="17">8726 4934 7931,'12'-12'24,"3"1"1,3 3 5,5 1 1,0 3-21,0-4 0,3 5-71,1-5 1,9 2 59,-2-2 0,1 3 140,-4 5-150,2 0 0,-9 0 0,3 0-30,-3 0 0,-7 0 196,-1 0-145,1 0 315,-4 5 0,2 1-98,-7 6 0,-2-1 124,-2 1 0,-3 0-12,3 3 1,-1 3-125,1 5 1,-2-1-68,6-3 0,-4 2-181,3-2 1,-4 3-149,0 1 1,3-2 136,-3-2 1,6-1-351,-1-3 300,-3-2 1,5 3 0,-2-5-117,2-4 1,5 2-20,0-5 1,4 1-119,-3-1 0,4-3 62,-1 3 0,1-3-396,-1-1 681,3 0 0,-4-5 0,4-1 0</inkml:trace>
  <inkml:trace contextRef="#ctx0" brushRef="#br0" timeOffset="18">9605 4820 7971,'-11'-5'984,"4"-2"1,3 0-533,8-1 1,-1 5 207,4 0-377,-4 1 0,7 2-60,-2 0 1,2 2-221,1 1 1,2 0 115,2 5 1,-2-1-556,2 5 1,2-1 39,-2 0 0,0 0-226,-4-4 1,1 2 147,-1-5 0,1 4-95,-1-5 1,1 1 113,-1-4 1,4 0 87,0 0 0,1-1 252,-5-3 112,0-2 3,1-1 0,3-3 6,0 3 0,1-4 176,-5 0 0,0 1 639,1 2-239,-6-2 0,-1 8-285,-5-6 0,-1 7 225,-3 1 1,-6 6-159,-5 9 1,-6 3 162,2 5 0,2 5-113,-2 2 1,1 3-434,-1 1 0,2 5 97,6-1 0,0 0-484,-1-4 0,4-4 143,1 1 263,4-6 0,-7 8 0,4-4 0</inkml:trace>
  <inkml:trace contextRef="#ctx0" brushRef="#br0" timeOffset="19">11227 4957 7987,'0'-12'0,"-4"1"-152,0-1 0,-5 2 234,2 3 1,-2-4 315,1 4 1,-6 1-134,3-2 1,-7 4 93,3-4 1,-6 6-65,2-2 1,-2 3-71,-2 1 0,0 5 93,0 3 0,0 6-79,1 1 0,-1 6-129,0 2 0,5 1 80,3 7 0,4-5-98,3 5 0,3-6-181,5 2 1,5-3 77,3-1 1,7-2-181,4-2 0,9-2 94,6-6 0,1-1-90,7-2 1,-5-3 103,1-5 1,-4-2 31,-3-6 0,-3 0 39,-5-7 0,-6 1 13,-1-1 0,-4 1-11,0-5 0,-6 0-2,-2-4 0,-4 0-162,-4 0 0,-2-1 109,-6-2 0,-3 0-201,0-4 1,-4 4 62,4 0 0,-6 6 105,2 0 1,3 8-26,1 0 0,2 1 402,2 3-165,4 3-190,2 0 17,5 5 0,9 1 141,2 3 0,7-1-42,-3 4 0,6 1 3,-2 3 0,2 1-27,2-1 0,1-4-31,3-4 1,-3 3 45,3-3 1,-3 1 76,-1-4 1,-6 0 24,-1 0 0,-4 1-81,0 3-28,-1-3 14,-5 10 0,0-5-27,-6 5 0,-2 5 36,-2-1 0,3 5-163,-3-1 149,-2 3-57,5-4 0,-4 3-112,5-2 1,6 1 5,5-1 0,3-1 67,9-3 1,-1-2-2,8 2 1,-1-7 19,2-4 0,2-3 75,-3-1 1,0-1-82,0-3 0,-5-2 359,2-6-141,-3 1 9,-1-6 1,0 3 87,0-5 0,-6 0-135,-1-4 0,-4-1-33,0-2 1,-6 0-155,-2-4 0,-8 1 104,-3-2 0,-4 5-562,0 7 0,0-1 246,-1 9 0,1-2-807,-1 10 330,6-1 746,1 4 0,10 10 0,1 3 0</inkml:trace>
  <inkml:trace contextRef="#ctx0" brushRef="#br0" timeOffset="20">12243 4842 8042,'-5'-17'0,"4"4"1266,-3 5-950,3 6 0,1-2 379,0 8 1,0 3-231,0 9 0,0-2-311,0 5 0,0 1 56,0 7 0,0 2-208,0 5 0,1-1-200,3-2 0,-3 0-399,3-4 1,1-2-397,-1-6 0,1 2 473,-1-6 0,-3-4 520,3-3 0,-3-1 0,-1 5 0</inkml:trace>
  <inkml:trace contextRef="#ctx0" brushRef="#br0" timeOffset="21">11935 4831 7952,'9'-11'327,"2"-1"0,9 6 361,15 2 0,3-1-98,4 1 0,1-3-298,-5 3 0,5-1-395,-1 1 1,6 1 16,2-4 0,-5 4-1725,-3-1 1591,-5 3 1,2 1 0,-4 0 0</inkml:trace>
  <inkml:trace contextRef="#ctx0" brushRef="#br0" timeOffset="22">13065 4740 7934,'-5'-17'106,"-2"6"0,0 4-209,0 7 1,-1 0 57,-3 0 1,-2 0 730,-2 0 0,-7 5-211,-4 3 1,-6 0 21,1 3 1,0-2-139,0 6 1,3 3-257,6 1 0,4 1-53,3-1 1,3 3-145,4-3 1,3 6-31,5 2 1,2-3 99,1-1 1,5-7-17,7 7 0,3-6 30,5 2 1,5-6-128,2-2 0,5 0 123,3-3 1,-3-3-120,3-1 1,-6-3 50,-2-1 0,-4 0 31,0 0 1,-5 0 49,-2 0 0,-5-4-25,1 1 1,-4-6 16,-3 1 1,1-2-28,-5-2 1,0 0 118,-4-3-94,0 2 0,0-4 275,0 6 0,-6 5 262,-1 2-268,-3 2 1,-2 8-264,1 1 0,4 3 99,4 2 0,1 0-150,2 4 0,0-2 92,0 5 1,5-4-92,3 4 1,7-5 46,4 1 0,4-3-232,4-5 0,2-2 5,5-5 1,6 0 6,2 0 0,-3-1 227,-1-3 0,-4-2-73,-3-6 1,-1-3 111,-7 0 0,-3-2-65,-8 2 1,-5-3 92,1-4 0,-7-6-49,-1-3 1,-10 3-4,-9 2 1,-9 0-127,-6 0 0,-7 7-351,-8 0 1,-2 10 24,-2 5 0,11 3 171,8 1 1,8 8-559,3 4 1,6 7 824,5 0 0,6 8 0,1 2 0</inkml:trace>
  <inkml:trace contextRef="#ctx0" brushRef="#br0" timeOffset="23">13762 5242 8002,'8'-21'723,"-1"2"0,0-3-220,0 3 0,3 0-19,-2-4 1,1 2-131,-1-10 1,-3-1 136,-5-6 1,0 1-92,0-4 1,-2 0-300,-1-1 1,-4 3 20,-4 5 1,3 1-57,1 2 1,-1 8-169,-3 8 0,-1 4 139,1 3 1,3 3-330,0 5 1,2 1 108,-1 3 1,1 4-61,6 7 1,0 3-2,0 4 1,2 1-99,2 0 0,6 0 132,5 0 0,5-2-95,-1-2 0,3-2-29,1-6 1,3-1 36,1-2 1,1 1 147,-1-5 0,-7 0-56,3-4 0,-3-2 252,3-2-64,-5 3 63,3-9 1,-8 4 127,2-6 1,-1 1-87,1-1 1,-2-3 102,2 0 1,-2-4 20,-2 4 0,-3-4-114,0 3 0,-2 1 286,1 4 0,0 3 131,-3 1-246,-3 4 0,4-1-32,-5 8 1,0 7-169,0 9 1,0 1 25,0 2 1,0 1-140,0 3 1,0-2-23,0 6 0,0-1 105,0 4 0,1-3-724,3-1 0,-1-4 304,4 0 1,0-3-1490,0-4 1870,3 3 0,-3-10 0,4 5 0</inkml:trace>
  <inkml:trace contextRef="#ctx0" brushRef="#br0" timeOffset="24">14504 4831 7906,'-16'-16'2448,"3"8"-1766,2-2 1,5 10-248,2 0 0,1 5-93,-4 2 0,4 5 0,-1 3 1,-1 3-192,1 5 1,1 1-119,3 2 0,5 0-579,2 4 1,3-1 371,2 2 0,4-3-373,3-5 1,3-2 276,1-2 1,0-2-175,-1-6 0,-3-3-76,1-1-683,-1-4 493,-2 2 246,5-5 39,-9 0 0,3 0 425,-5 0 0,6-5 0,1-1 0</inkml:trace>
  <inkml:trace contextRef="#ctx0" brushRef="#br0" timeOffset="25">14447 5025 7959,'-11'0'1379,"6"0"-1034,5 0 0,9 0-397,6 0 24,5-5 94,-2 4 0,6-4 173,3 5 1,1-4-244,2 0 1,-2-5 40,-5 2 1,0 0-760,0 0 0,-4 3 317,0-4 0,-7 4-1085,0-3 1490,-1-1 0,-9-3 0,3-1 0</inkml:trace>
  <inkml:trace contextRef="#ctx0" brushRef="#br0" timeOffset="26">14482 4808 7977,'11'-5'0,"0"-3"0,10 0 138,2 0 1,6-2 306,-3 2 0,1 3-1126,-4 1 339,0-2 267,0 5 1,-1-8-326,1 5 1,1 0 97,3 4 302,-3 0 0,4 0 0,-5 0 0</inkml:trace>
  <inkml:trace contextRef="#ctx0" brushRef="#br0" timeOffset="27">15133 4728 7977,'-8'0'-210,"0"0"0,1-4 1066,-5 1 1,-3-2-261,0 1 1,-4 2 31,4-1 1,-4 1-204,3 2 1,-3 2-286,4 1 1,0 4 83,3 4 1,1 1-399,0-1 1,4 4 36,3 1 1,3-1-178,1-4 0,9 1 125,3-1 1,10 0 28,1 1 1,4-1-144,0 1 1,-3-1 74,2 1 1,-3-2 33,-4-3 0,1 3 91,-4-2 0,-1 2 209,-4 2 0,1-1-18,-1 0 0,-3 1 114,-1-1 1,-4-2 67,1 3-53,-3-9-199,-1 18 1,-6-14 297,-6 9 1,0-2-46,-7 1 0,-2-1-102,-5 5 0,0-4-21,-4 4 0,3-5-819,-3 1 0,4 2-1895,0-2 1331,1 0 1235,3-8 0,4 3 0,1-4 0</inkml:trace>
  <inkml:trace contextRef="#ctx0" brushRef="#br0" timeOffset="28">16994 4546 7885,'-7'-22'297,"-1"3"0,0 4-80,-3 7 1,0 3-129,-1 5 0,1-4 195,-1 0 1,-4 1-9,-3 3 0,-3 1-66,-1 3 0,1-2 31,-1 6 0,-4-1-176,0 5 1,2 1 129,6 2 1,-1-1-196,4 5 1,1-2-20,4 3 0,3 0 10,1-5 0,4 4-44,-1-4 0,3 1-114,1-5 0,0 0-12,0 1 1,5-1 117,3 1 0,-2-5-58,2 1 99,-1 0 1,3-1 9,-2 1 5,2-6 13,-4 8 93,1-8-95,3 8 0,-9-8 267,3 6-149,2-5-43,-4 7 0,4-5 9,-2 2 44,-3 4 1,3-5-43,-8 5 0,2 2 11,-6 2 0,-1-1-47,-6 5 0,2-4 10,-2 4 0,2-1-116,2 1 1,3 2 104,1-6 0,4 5-138,-1-1 1,4-1 120,4 1 0,-1-5-138,4 1 0,1 2 112,3-2 1,-3 4 41,-1-4 0,0 0 88,0-3 0,4-1-80,-4 1 1,-1 0-24,2 4 0,-4-4 9,4 3 0,-5-2-251,5-1 0,-4-1 97,3 0 1,0-3-355,0 0 0,3-2 3,-2 2 1,-2 0-817,2-4 706,0 0 0,3-4-535,1 0 1102,-6 0 0,4-10 0,-4-3 0</inkml:trace>
  <inkml:trace contextRef="#ctx0" brushRef="#br0" timeOffset="29">17188 4751 7968,'-5'-11'1314,"-2"-1"-609,2 6-271,0 1 0,6 11-142,3 6 0,-3 0 94,3 7 0,-3 2-115,-1 5 1,1 3-13,3 6 1,-1 3-178,4 0 0,-3 4-239,4-4 0,-5 2-563,5-5 0,-5 0 459,0-8 0,2-2-530,-1-6 1,4-2 336,-4-6 0,5 1 454,-2-1 0,3 0 0,2 1 0</inkml:trace>
  <inkml:trace contextRef="#ctx0" brushRef="#br0" timeOffset="30">17588 5299 9684,'0'12'830,"0"-1"-83,0 1 0,0-1-261,0 0 1,0 5-323,0-1 0,-1 1 73,-3 0 1,2-2-206,-6 5 1,4 0-497,-4 3 0,6 0-1571,-2-3 2035,-2 3 0,-1-5 0,-4 6 0</inkml:trace>
  <inkml:trace contextRef="#ctx0" brushRef="#br0" timeOffset="31">17988 4694 7840,'0'-11'882,"0"-1"-502,5 6 1,5-1-253,5 4 1,1 1 89,-5-1 0,4 1 148,0 2 0,6 0 7,-2 0 0,0 0 40,4 0 1,-7 0-115,7 0 1,-4 5-57,0 3 1,-2 6-268,-6 1 0,-1 7 95,-2 1 0,-4 1-114,-8 6 1,-8 1 13,-7 3 1,-6 4-96,-2 0 0,1 1 8,3-1 1,4-2-79,0 2 0,5-6 3,-2-2 0,8-6 73,0-1 0,4-1 161,-3-7 0,4-4-72,-1-3 0,4-4 250,4 3 1,2-4-80,6 1 1,-1-3-61,1-1 1,4 0-254,3 0 1,3 0-283,1 0 1,5 0-32,2 0 1,-1-4-331,2 0 0,-6 1 117,2 3 0,-5 0 230,-2 0 0,-4 0-281,-5 0 748,1 0 0,-1 0 0,1 0 0</inkml:trace>
  <inkml:trace contextRef="#ctx0" brushRef="#br0" timeOffset="32">18490 5231 7872,'5'-7'354,"-3"-3"1,7 8 229,-6-6 242,1 6-501,-4-4 1,0 12 320,0 1 1,0 5-241,0 3 1,-4 3-182,1 4 1,-5 5-227,4 0 0,-5 4 91,2 0 0,0 1-682,0-2 1,3 2 400,-4-6 1,6 1-976,-2-4 1166,-2 0 0,4 0 0,-3-1 0</inkml:trace>
  <inkml:trace contextRef="#ctx0" brushRef="#br0" timeOffset="33">18844 4808 7882,'0'-16'520,"0"3"-366,0-2 1,6 2-319,1 2 1,7 2 67,1-3 1,4 3 855,-3-6 1,0 4-242,-1 3 1,-2-2-70,2 2 1,2-2-26,-2-1 1,0 5-165,-3 2 0,-5 2-207,1 2 75,-1 0 0,4 6-235,-4 1 0,2-1 114,-5 2 1,3 1-271,-3 6 0,4-2 73,-4 2 0,0 2-16,-4-2 1,3 1-70,1 0 1,0-4 64,-4 3 1,0-2 167,0-1 1,-1-1-51,-3 0 1,1-3 145,-4 0 0,0-5 9,0 5 0,-3-5 102,2 0 1,2 0 69,-2 1 256,5-3-107,-2 9-253,5-3-20,0 4 0,7-1 15,4-2 1,3 1-170,9-6 0,-1 6 80,8-1 0,-5 2-120,2 1 0,-3 1 5,-1-1 1,-5 1-96,-3-1 1,-4 4 118,-3 1 0,-3 0 28,-5-1 0,-5 2 4,-3 2 0,-7 2-11,-4-2 0,-7 2-65,-5-2 1,-2-1 63,-1-3 1,3-2-140,1 2 1,3-4 17,-3-3 1,6 1-189,1-6 1,3 3-511,8-3 536,-2-1 0,18 3-1176,0-5 1492,10-5 0,9-2 0,6-4 0</inkml:trace>
  <inkml:trace contextRef="#ctx0" brushRef="#br0" timeOffset="34">19495 5254 7937,'-6'1'1022,"2"3"0,3-2-330,1 6 1,-4-1-156,0 5 0,-5 1 21,2 2 0,1 1-523,-2 3 1,2 4 56,-2 0 1,-2 0-389,2 3 79,3 4 0,-1-6 0,3 1-918,-1-5 1,1 1-156,3-6-583,0 0 1873,0-3 0,0-6 0,0-1 0</inkml:trace>
  <inkml:trace contextRef="#ctx0" brushRef="#br0" timeOffset="35">19907 4671 7933,'-12'-23'1137,"6"6"-568,2 1 318,3 9-248,1 2-230,0 15 0,0 1-28,0 8 1,0 3-152,0-3 0,1 6-125,3 2 1,1 5-156,2-2 0,4-1-305,-4 2 1,3-2 262,2 1 1,-2 2-362,-2-5 1,2-6 187,-3-6 0,0-3-262,0-4 0,-3 0-347,4-4-47,-6 0 485,8-4 1,-7-1-127,5-3 0,-6 1 562,2-4 0,-2-1 0,2-3 0,-2-1 0,1 1 0,-1-1 0,-1 2 0,1 1 0,2 2 0,0 3 122,-4-4 0,0 5 629,0-5-124,0 5-110,-5-2 1,2 5 1059,-4 0-753,4 5-470,-7 7 0,4 2 121,-6 5 0,5 4-192,-1 3 0,4 5-350,-3-5 0,4 5-116,-1-4 1,3 3-179,1-3 0,0-1 147,0-3 1,4 4-322,0-1 1,0-3 534,-4-4 0,5 0 0,1 4 0</inkml:trace>
  <inkml:trace contextRef="#ctx0" brushRef="#br0" timeOffset="36">20146 5391 9094,'-6'5'552,"1"1"277,5 5 1,-1 1-327,-3-1 1,1 2-143,-4 2 1,3-1-210,-4 5 73,6 0-42,-3 4 1,1-1-621,0-3 1,-4 2 269,5-2 0,-5 2-1048,4-2 1,0-3 252,4-4 962,-5-1 0,4 0 0,-4 1 0</inkml:trace>
  <inkml:trace contextRef="#ctx0" brushRef="#br0" timeOffset="37">20626 4900 8000,'-4'-16'555,"0"1"696,1 0-534,8 9-293,1 0 92,6 6 0,-2 2-161,-3 2 0,0 6-64,-4 5 1,-1 6-192,1 2 0,-1 1-174,-2 7 1,-5-6-119,-3 2 1,2-4 158,-2-4 1,1 0-26,-5-8 1,4 3 15,1-6 0,1-2-85,-2 2 115,-2-6 0,7 5 131,-4-4-7,4-1 236,-2 3-265,5-5 1,5 0 98,3 0 1,2 0-12,1 0 0,-3 0-81,-1 0 0,2 1-41,7 3 0,-2-2 42,5 6 0,-4-2-102,4 2 1,0 2 11,4-2 1,-4 2-146,0 1 0,-5 1 28,1-1 1,-2 2-151,-2 2 0,-5-2-581,-2 2 582,-3-2 0,-2-2-402,-3 1 1,-7-5 218,-8 1 1,1-6-539,-1 2 0,0-3 99,-4-1 887,0 0 0,-4-5 0,-3-1 0</inkml:trace>
  <inkml:trace contextRef="#ctx0" brushRef="#br0" timeOffset="38">20580 4820 7991,'7'-12'1113,"-1"1"-835,-2-1 1,2 6 254,6 2 0,3-1-147,0 1 0,5-3 282,-1 3 1,4-4-329,4 4 1,2-3-171,5 3 0,-3 0-53,-1 4 1,-8 0-234,1 0 1,-4 0-1099,0 0 0,-3 0 329,-4 0 885,-6 0 0,4 5 0,-3 2 0</inkml:trace>
  <inkml:trace contextRef="#ctx0" brushRef="#br0" timeOffset="39">20980 5345 10270,'0'19'-466,"0"0"1,0-4 314,0 4 0,-4-3 500,1 3 0,-5 0-202,4 3 0,-4 1-108,5 0 0,-5-1-809,4-3 0,0 1 300,4-5 1,0-3 469,0-5 0,-5 1 0,-1 3 0</inkml:trace>
  <inkml:trace contextRef="#ctx0" brushRef="#br0" timeOffset="40">21745 4831 8132,'-7'-22'635,"-1"3"178,6 8 0,-5 2-219,3 5 0,-3 1-183,-8 3 0,-3 5-14,-5 2 0,0 8-95,0 4 0,-3 8-311,-1 4 0,-3 8 94,3 7 1,-1-2-324,1 2 0,3 2 62,-2-6 0,7 3-169,3-6 0,5-3-197,3-5 1,3-3 259,5-5 0,5-2 8,3-2 1,7-2 23,4-6 0,3-1 3,1-2 0,-4-3 87,0-5 1,-2 0 196,2 0 0,3-5-101,-3-3 0,-2-2 122,-2-1 0,-3-2 76,0-2 1,-6-2-145,-2-2 1,-4-2-46,-4 2 1,-7-2 13,-8 2 1,-3 4-377,-1 7 1,-3 0 124,-1 4 0,0 0-220,5 4 512,-1 0 0,0 5 0,0 1 0</inkml:trace>
  <inkml:trace contextRef="#ctx0" brushRef="#br0" timeOffset="41">21951 4751 8009,'5'-23'0,"1"7"-55,6 4 1,4 1-135,3 3 0,-2 2 359,-2-2 0,1 2-83,0-2 1,-1-1 743,-4 6-597,1-1 0,-1 4-341,1 0 283,-6 0-82,-1 0 0,-11 5 204,-6 3-15,-4 2-202,-7 1 0,0 6 265,0 2 0,0 2-88,1 2 0,-1 4-256,0-1 1,5 5 157,3-5 0,2 5-308,2-4 0,4 3 36,4-3 0,3-1-25,3-3 1,4-1 84,4-3 1,1 1-20,-1-5 1,4 1-20,1-5 1,-1 0 52,-4 1 1,1-5 166,-1 1 0,0-2-76,1 2 0,-5 2-3,1-2 1,0 1 21,3-2 0,-3 3 8,-1-2 0,-3 6 110,4 1 1,-6 2-87,2-2 0,1 1 74,-1 3 0,0 4-65,-4 0 1,-1 0 212,-3 4 1,2-3-47,-1-1 0,-4-2 58,0-2 1,0 2-141,0-6 1,3 0-138,-4-4 1,2 1-233,-2-1 0,-1 1 97,6-1 1,-6-1-119,1-2 0,2 1-115,-2-5-1551,1 4 1857,-5-6 0,-4 8 0,-2-4 0</inkml:trace>
  <inkml:trace contextRef="#ctx0" brushRef="#br0" timeOffset="42">1873 7207 8031,'-6'-12'-161,"1"6"392,0-4 1,3 7 788,-2-5-521,3 6 0,0-3 95,-3 5-286,3 0 1,-4 5-65,5 3 0,-4 7-35,0 4 0,0 9-3,4 6 1,0 5 0,0 7 0,0 0-125,0-1 0,2 1 109,1 0 0,-1-4-252,1 0 1,-1-6 44,-2 2 0,0-2-50,0-2 0,1-5 50,3-2 0,-3-3 54,3-1 0,-3-5 178,-1-3 141,0-2-54,0-7-129,0-1-150,0-5 79,5 0 0,-3-1-190,1-3 1,4-2 50,0-6 0,3 1-91,2-1 0,3 1 83,0 0 0,6 3-145,-2 0 0,2 2 48,2-2 1,1 2 80,3 2 1,-2 3-22,6-3 0,-6 3 24,2 1 0,-1-4-153,-3 0 1,1 0 105,-8 4 1,3 0-740,-4 0 18,0-5 327,-4 4 1,-3-8-685,0 5 1182,-6-4 0,-7 1 0,-8-4 0</inkml:trace>
  <inkml:trace contextRef="#ctx0" brushRef="#br0" timeOffset="43">1873 7618 7964,'0'-12'914,"0"1"-65,0 5-574,0-5 0,5 6-52,3-2 0,-2 0 218,2 4 1,1 1-105,6-2 1,-1-1 155,5 2-270,0-1-113,-1-1 0,3 3-99,-2-1 1,3-2-72,1 1 1,-1 0 166,1 4 0,-4-4-892,0 0 1,-5 1 385,2 3 1,-5-2-1640,-3-2 2038,2 3 0,-9-9 0,4 4 0</inkml:trace>
  <inkml:trace contextRef="#ctx0" brushRef="#br0" timeOffset="44">1827 7218 8052,'0'-11'0,"0"-1"0,2 2 322,1 2 0,5-2-91,7 3 1,-1 0 320,5 0 0,-4 3-121,5-4 0,0 6-25,6-2 1,4-1-363,4 1 1,5-1 131,3 1 1,1 3-170,-1-3 1,0 3 141,-8 1 1,1 0-782,-13 0 0,3 0 346,-10 0 0,0 0 286,-4 0 0,-4 5 0,-2 1 0</inkml:trace>
  <inkml:trace contextRef="#ctx0" brushRef="#br0" timeOffset="45">2593 7012 8011,'-6'-11'462,"5"3"777,-3 1-857,3 4 102,1-2-56,0 15 1,1-1-106,3 10 0,-3 0-72,3 4 1,1 5-25,-1 2 1,0 3-9,-4 2 1,0 5-46,0 6 0,0 5-108,0 6 1,0-5-226,0-3 1,0-2 132,0-1 0,0-2-297,0-2 0,0-2 215,0-6 0,1-5-64,3-2 1,-3-3 33,3-1 1,-3-2 82,-1-2 0,0-2 21,0-6 1,0 1 162,0-1 1,-1-3 254,-3-1-190,3-4 165,-4 2-98,5-5-84,0 0-95,5 0 0,-2-4-85,4 0 0,1-1 34,3 1 0,1 2-11,-1-6 1,4 6-63,1-2 0,-1-1-172,-4 1 1,4-1-103,1 1 1,-1 3 102,-4-3 1,1 2-1079,-1-2 858,1 2 0,-2-4-1716,-3 2 2149,3 3 0,-8-14 0,3 2 0</inkml:trace>
  <inkml:trace contextRef="#ctx0" brushRef="#br0" timeOffset="46">2467 7115 8018,'0'-29'175,"0"2"-92,0 8 1,10 2-210,5 1 1,6 4-95,1-4 1,3 5 789,1 3 0,-2-1-315,3 6 1,-3-1 131,-1 4 0,4 0-171,-1 0 0,0 0-609,-7 0 1,1 1 68,-5 3 324,0 2 0,-3 6 0,-1-1 0</inkml:trace>
  <inkml:trace contextRef="#ctx0" brushRef="#br0" timeOffset="47">3095 7138 8000,'-10'-18'0,"7"6"1933,-4 4-1487,4 5 1,3 0-455,0 6 1,0 4 428,0 4 1,0 2-58,0 2 1,0 3-48,0 5 0,1 5-77,3 2 1,-2 9-89,1 7 0,2-4 89,-1 4 0,1-4-137,-1-1 0,-3-2-23,3-9 1,1 2-118,-1-6 1,1-3 36,-1-4 0,-1-5-172,4 1 0,-4-6-1076,0-1 958,4-6 1,-5 4-845,6-6 770,-5 0 1,2-2-857,-5-2 1,3-2 1218,1-5 0,-5-6 0,-5-1 0</inkml:trace>
  <inkml:trace contextRef="#ctx0" brushRef="#br0" timeOffset="48">3072 7515 8000,'7'-5'133,"-2"2"68,-5-4 0,5 4 271,2-1 1,3-1-100,2 1 1,-1 1-239,1 3 0,4 0 76,3 0 0,3 0-119,1 0 1,3 0-56,1 0 0,0-2-215,-5-1 0,-2 1-398,-1-1 0,-5 0 332,1-1 0,-3 3-1212,0-3 1456,-6 3 0,4-9 0,-3-3 0</inkml:trace>
  <inkml:trace contextRef="#ctx0" brushRef="#br0" timeOffset="49">3061 7195 8063,'12'-15'791,"4"0"0,7 3-424,7 5 0,7-1-283,1-3 0,-4-1-89,-3 1 1,-6 3 223,2 1 1,-5 0-151,-2 0 0,0 2-138,-5 5 1,0 0-1669,-3 0 1737,-1 0 0,1 5 0,-1 1 0</inkml:trace>
  <inkml:trace contextRef="#ctx0" brushRef="#br0" timeOffset="50">3689 6978 7974,'-5'-11'26,"-1"-1"0,-1 1 131,3-1 0,4 5 57,4-1 0,3 2 74,4-2 1,4-1 44,0 6 0,6-5-114,-2 4 1,2 0 32,2 4 0,0 0-225,0 0 0,0 0 78,0 0 1,-2 0-9,-2 0 0,1 0-24,-4 0 1,3-3-205,-4-1 0,0 0-111,-3 4-31,-1 0 328,-5 0-26,4 0 1,-8 1 199,2 3 1,-7 4-57,-1 7 0,-3 4 129,3 8 1,-1-1-129,1 8 0,3-2-38,-3 6 1,3 2 24,1-2 0,0 5-49,0-1 0,1 6-328,3 1 0,-2 3 283,6-6 0,-4 1-175,3-9 0,1 3 110,3-7 1,1-1-71,-1-6 1,1-7 88,-1 3 0,0-4 28,1 0 1,-2-3 27,-2-4 1,0-1 21,-4 1 1,0-5 226,-4 1 1,-1-4-213,-3 3 0,-4-4-73,-7 1 1,-3 1 42,-4-2 1,-6 3-198,-3-3 0,2-1 107,-2 1 1,2-1-158,-1-2 1,-3 0 5,2 0 1,3 0-98,2 0 0,6 0-207,0 0 0,7-4 153,-3 0 0,7-1-561,2 1 0,4 2 334,-1-6 0,6 4-1018,5-3 1553,6-1 0,15-8 0,1-2 0</inkml:trace>
  <inkml:trace contextRef="#ctx0" brushRef="#br0" timeOffset="51">4477 7424 8012,'-4'-18'781,"0"3"0,1 6-1244,3 1 1,0 4-417,0-3 2034,5 4 1,1-6-482,5 5 0,1 1-146,-1 3 1,6-4-255,2 0 1,2 0-293,2 4 0,1 0 5,3 0 0,-3-1-236,3-3 0,-3 3-122,-1-3 0,-4 2 238,0-2 0,-5 2-1132,1-1 1,-6 1 1264,-2 2 0,-4 0 0,2 0 0</inkml:trace>
  <inkml:trace contextRef="#ctx0" brushRef="#br0" timeOffset="52">4488 7595 7972,'7'5'1196,"7"-4"-757,-3 3 0,7-3 241,-3-1 0,5 0-242,-1 0 0,4 0-56,4 0 0,-2 0-144,6 0 0,-5-5-267,5-2 0,-7 0 93,-1 0 0,-2 3-64,-5-4 0,-1 6 0,-4-3 0</inkml:trace>
  <inkml:trace contextRef="#ctx0" brushRef="#br0" timeOffset="53">5562 6784 8213,'0'-11'-172,"0"-1"1214,0 6-101,0-4-376,0 8-283,0-3 1,1 7-20,3 1 1,-1 9-77,4 7 1,-3 7 75,4 5 1,-6 2-260,2 1 1,1 0 77,-1 1 1,0-2-287,-4-3 0,3 2 36,1-5 1,0-1-497,-4-3 0,0-4-62,0 0 0,0-4 80,0 4 646,0-5 0,0 3 0,0-6 0</inkml:trace>
  <inkml:trace contextRef="#ctx0" brushRef="#br0" timeOffset="54">5413 7504 8082,'6'-7'157,"0"2"42,5 5 0,6 0 387,2 0 0,2-4-160,2 0 0,5-1 7,3 2 1,5 0-144,3-5 1,2 1-294,-3-5 1,-1 5-205,-6-1 0,0 4-234,-4-3 1,4 3-510,-5-4 0,-3 6 510,-4-2 0,-1 1 440,1 0 0,-3 1 0,-4-3 0</inkml:trace>
  <inkml:trace contextRef="#ctx0" brushRef="#br0" timeOffset="55">5813 7606 7968,'-11'0'1059,"-4"0"-635,-1 0 0,0 4-322,1 0 1,1 1 148,-5-1 0,-2 2 87,-5 6 0,-4-1-77,-4 0 1,1 6 184,3 2 1,2 0-252,5 4-242,0-3 214,5 13 1,2-8-20,4 6 1,2-2-193,3 2 1,2 0-74,5-4 1,0 3 19,0-3 1,0 0-86,0-4 1,5-2 111,2-2 0,3 1-69,2-4 1,3-2-29,0-7 0,6 2-30,-2-5 1,2 0 20,2-4 0,0-2 100,0-1 0,-5-4 68,-3-4 0,-3-1-83,0 1 0,-2-4 119,-2 0-20,-3-6 1,-10 7 0,-4-3-41,-5 0 0,-8-1-44,-4 7 0,-6-2 36,1 9 0,2 1-150,-1 3 1,4 0 90,0 0 1,3 5-343,4 2 0,2 3-161,6 2 602,5-1 0,1 6 0,5 1 0</inkml:trace>
  <inkml:trace contextRef="#ctx0" brushRef="#br0" timeOffset="56">6339 7435 8019,'-12'-11'3370,"1"-1"-5265,4 1 1258,2 4 1,5 1 546,0 2-104,5 3-65,2-4 16,4 5 0,1 0 243,-1 0 0,-5 0 0,-1 0 0</inkml:trace>
  <inkml:trace contextRef="#ctx0" brushRef="#br0" timeOffset="57">6727 7035 7951,'-12'-16'665,"6"8"970,1-7-539,5 14-377,0-4-238,0 15 0,0 4-76,0 12 0,0 5-289,0 7 1,0-1 33,0 5 1,-4 1-9,0 6 0,1-2-188,3 3 0,0-3 107,0-2 0,0 0-130,0-3 1,0-7-35,0-4 0,0-6-256,0 2 0,0-5 178,0-3 1,3-1-213,1-3 1,1-6-497,-1 3-453,-3-3-923,10-3 2265,-10-1 0,4-5 0,-5 0 0</inkml:trace>
  <inkml:trace contextRef="#ctx0" brushRef="#br0" timeOffset="58">7184 7264 7572,'1'-10'152,"3"2"41,-3-2 1,5 3 361,-2-4-28,-3 5 258,5-5-338,-6 10 61,0-4-472,0 20 0,0-2 135,0 10 1,0 4-130,0-5 1,0 5 108,0 0 1,0-3-409,0 2 212,0-1 1,0-3 0,0 0-422,0-3 0,3-1-40,1-3-1196,5-2 189,-3 3 1513,6-9 0,-6 3 0,-1-4 0</inkml:trace>
  <inkml:trace contextRef="#ctx0" brushRef="#br0" timeOffset="59">7035 7469 8042,'2'-10'0,"1"2"0,5 3 56,7 5 0,-1-1 37,5-3 1,5 3-91,7-3 1,0 2 38,0-2 0,1 1-31,-6-4 0,5 4-1000,-5-1 989,1 3 0,1-4 0,1-1 0</inkml:trace>
  <inkml:trace contextRef="#ctx0" brushRef="#br0" timeOffset="60">7949 6773 8289,'-1'-12'-4,"-3"1"380,3-1 398,-4 6-555,5 1 0,-4 6 340,0 3 0,0 2-188,4 6 1,0 8-316,0 3 1,0 7 105,0 1 1,3 6-585,4 1 0,1-2 248,7-5 1,2 1-281,-2-6 0,0 1-1308,-4-4 1762,-4-5 0,3 3 0,-4-3 0</inkml:trace>
  <inkml:trace contextRef="#ctx0" brushRef="#br0" timeOffset="61">7800 7378 8010,'12'0'421,"-1"0"-390,1 0 1,5-1 297,6-3 0,1 3-35,7-3 0,1-1-137,6 1 0,1-5-317,3 1 0,1 3 70,-5 1 1,-4-1-615,-3 2 0,-7-1 704,-1 4 0,0-5 0,-6-2 0</inkml:trace>
  <inkml:trace contextRef="#ctx0" brushRef="#br0" timeOffset="62">8212 7526 7888,'-17'-11'1516,"4"5"-1310,-3 1 0,3 5-167,-2 0 0,1 0 798,-5 0 0,-4 5-251,-3 2 1,-6 8-178,1 4 1,0 3-424,0 1 0,-1 1 95,6 3 0,4-2-43,7 5 37,2-4 16,7 7 1,1-8-369,5 6 1,0-5 151,0 5 1,5-7-229,3-1 1,3-2 79,4-5 1,3-1 0,5-4 1,1-4 162,3-4 1,-2-1 29,5-2 0,-4 0-17,0 0 0,-3-4 17,-4 0 1,2-5 78,-6 1 0,-5-2-67,-6-1 0,-3 0 127,-1-1 44,0-4-146,-10 3 0,-4-4 88,-13 6 0,-2 3-178,-5 1 1,0 4 95,-1-1 1,1 4-296,0 4 1,5 3 92,2 4 1,8 0-109,4 1 0,3-5-134,5 1 480,2 0 0,5 3 0,0 1 0</inkml:trace>
  <inkml:trace contextRef="#ctx0" brushRef="#br0" timeOffset="63">8680 7389 7938,'-14'-11'1422,"2"-1"-1146,4 6-292,8 1 322,0 5-234,0-5 0,1 4-228,3-3 1,-2 3 51,6 1 104,-6 0 0,9 0 0,-5 0 0</inkml:trace>
  <inkml:trace contextRef="#ctx0" brushRef="#br0" timeOffset="64">8851 7104 7960,'1'-23'267,"3"0"1,3 5 431,4 3 0,4 1-327,0-1 0,6 2-261,-2-2 1,2 2 238,2 2 1,0 5-58,0 2 0,0 2-230,0 2 0,-4 6 106,0 1 0,-5 8-172,1 4 1,-6 3-48,-2 1 1,-4 1-87,1 3 0,-3-2 109,-1 5 1,-1 1-44,-3 3 1,-2 0-227,-6 1 1,-4-1 119,-3 0 0,-3 0-2,-1 1 0,0-2 124,0-3 0,4-2 149,0-5 0,5-5 184,-1-3 30,8 3 1,2-6-108,5 4 1,0-8 42,0 0 1,5-5 184,2 0 1,8-1-97,4-2 1,3 0-323,1 0 1,1 0 127,3 0 1,-2 0-681,5 0 0,-4-4-150,1 0 0,-5 0-1311,-3 4 2001,-2-5 0,-1 4 0,2-4 0</inkml:trace>
  <inkml:trace contextRef="#ctx0" brushRef="#br0" timeOffset="65">9845 7115 8061,'-12'-11'946,"1"4"-538,5 2 1,-1 7-166,3 1 0,3 4 609,-3 4-477,3 6 1,1 0-61,0 6 0,0 4-97,0 0 1,0 4-383,0 0 161,0 2 0,1-4-68,3-2 1,-3-3-306,3-1 0,1-6-844,-1-1 467,0-4-369,-4-5-672,0-2 1794,0-5 0,-5-5 0,-1-2 0</inkml:trace>
  <inkml:trace contextRef="#ctx0" brushRef="#br0" timeOffset="66">9582 7321 8262,'17'0'746,"0"-4"-430,6 0 1,4-3-84,0 3 0,3-4-190,-3 4 1,6-3 58,1 3 0,1-4-490,7 4 0,-1-3 280,1 3 0,-3-4-1368,-5 5 1476,-4-6 0,3 2 0,-4-4 0</inkml:trace>
  <inkml:trace contextRef="#ctx0" brushRef="#br0" timeOffset="67">10724 6613 8024,'-6'-23'217,"-4"5"-125,8 7-167,-3 6 0,5 6 977,0 3 0,-3 7-416,-1 8 1,0 3-5,4 1 0,-1 4-109,-3 4 0,3-1-645,-3 5 0,3-4-153,1 7 1,0-3-369,0-5 0,3 2 92,1-6 0,0 1 701,-4-4 0,0 0 0,0 0 0</inkml:trace>
  <inkml:trace contextRef="#ctx0" brushRef="#br0" timeOffset="68">10416 7241 7924,'9'-4'370,"2"0"0,3 0-80,9 4 1,5 0-162,2 0 1,3-3-12,2-1 1,1-4-101,-1 4-22,7-5 1,-12 7-151,8-6 1,-2 5-343,-2-5 0,-4 5 496,1 0 0,-1 1 0,4 2 0</inkml:trace>
  <inkml:trace contextRef="#ctx0" brushRef="#br0" timeOffset="69">10873 7412 7958,'-18'0'864,"1"0"1,6 0-639,0 0 0,-5 5 402,1 3-351,-5 7 0,2-1 131,-5 5-155,0-5-87,1 8 1,-1-5-178,0 6 0,5 0 64,3 0 6,2 0 0,3 3-177,2 1 1,3-2-36,5-6 0,0 3-66,0-3 0,5-1 83,3 1 0,3-5-31,5 1 0,-2-4-331,5-3 304,-5 2 0,6-9-15,-5 3 134,5-2 0,-7-4 22,2-2 1,-1 2 28,2-6 1,-8 1 6,4-5 0,-5 1 152,1-1 1,-3 1 50,-5 0-182,-5-1-30,-1 1 0,-11 1 172,-2 2-38,-2 3 0,-7 5-210,-3 0 0,-2 0 146,-1 0-258,5 5 1,2 1-308,8 6 1,3-5 520,4 1 0,1 0 0,-1 3 0</inkml:trace>
  <inkml:trace contextRef="#ctx0" brushRef="#br0" timeOffset="70">11272 7287 7954,'-11'-17'331,"5"9"1,2-6 1353,8 11-1355,-3-1 1,4 3-422,-5-3-489,5 2 461,-4-3 0,9 5 95,-2 0 24,-3 0 0,5 5 0,-3 2 0</inkml:trace>
  <inkml:trace contextRef="#ctx0" brushRef="#br0" timeOffset="71">11535 6967 7998,'0'-23'125,"0"0"1,5 5-37,3 3 0,2 2-58,1 2 0,1-4 558,-1-1 1,1 5-138,-1 3 0,0 2-19,1-2 0,-1 0-255,1 4 0,-1 0-255,1 4 36,-1 0 0,-3 0 5,-1 0 0,1 1 104,3 3 1,-3-1-94,-1 4 7,1 1 0,2 3-175,-2 1 1,-2 0-139,-2 4 193,-3-4 0,4 6 113,-5-3-79,0-2 85,-5 3 1,0-4 75,-2-1 1,-4 1-85,4-1 0,-2 1 207,1-1 0,-2-1 52,3-2-152,1 2 1,0-5 132,2 3-91,3 2 1,-4-4 111,5 6 0,0-5-81,0 1-78,5-1 1,1 5-168,6-1 0,-1-1 0,1-2 42,-1 2 0,2-4-160,2 6 0,-1-1 94,5 1 1,-5-1 14,1 1 1,2-1-104,-2 0 70,0 1 1,-7 3 74,-1 0 1,-3 1-6,4-5 66,-6 5 1,2 1 138,-8 2 1,-6 3-122,-5-3 0,-7 1 126,0-1 1,-3 2-176,-5-1 1,3-4-1,-3-1 0,1-2-456,-2-2 298,3 1 0,2-2 187,-1-2 0,0 2 0,4-4 0</inkml:trace>
  <inkml:trace contextRef="#ctx0" brushRef="#br0" timeOffset="72">12552 7001 7960,'-12'-11'-171,"1"-1"0,3 6 56,0 2 738,6-2 1,-3 6-122,5 0 0,0 6-9,0 9 1,0 0-190,0 8 1,0-1-35,0 8 0,1-3-141,3 3 0,-3-3 58,3 4 0,1-6-188,-1 2 0,0-1 87,-4-3 1,0 2-461,0-6 0,0-2-595,0-2-691,0-2-410,0-7 1120,0-1 950,0-5 0,0-5 0,0-1 0</inkml:trace>
  <inkml:trace contextRef="#ctx0" brushRef="#br0" timeOffset="73">12312 7264 8228,'7'-2'668,"1"-1"-459,0 1 1,4-4-264,3 2 0,3 3-454,5-3 1,1 3 989,3 1-267,2-5 0,5 3-218,1-1 0,-5 1-338,0 2 0,-4 0 341,0 0 0,-1-5 0,-3-1 0</inkml:trace>
  <inkml:trace contextRef="#ctx0" brushRef="#br0" timeOffset="74">13077 7412 8035,'-10'-5'1293,"2"-3"-890,3 3-335,5 0-400,0 5-603,0-5 147,0 4 385,5-9 403,-4 9 0,15-10 0,-4 5 0</inkml:trace>
  <inkml:trace contextRef="#ctx0" brushRef="#br0" timeOffset="75">13374 7355 7969,'0'-6'1437,"0"1"-1329,5 0 227,-4 3-666,4-3 306,-5 5-1689,0 0 1714,5 0 0,2 0 0,4 0 0</inkml:trace>
  <inkml:trace contextRef="#ctx0" brushRef="#br0" timeOffset="76">13694 7344 8231,'6'0'1747,"-1"0"-1765,-5 5-876,0-4 894,0 4 0,0 0 0,0 1 0</inkml:trace>
  <inkml:trace contextRef="#ctx0" brushRef="#br0" timeOffset="77">14504 7012 7990,'-1'-17'-104,"-3"1"825,3 4-410,-9 5 1,9 1 201,-3 2 1,1 3-111,0-3 0,1 8-89,-1 4 1,1 3-114,2 4 1,-4 3-15,1 5 0,-1 1-206,4 3 0,0-3 103,0 2 1,0 2-409,0-1 1,0-4 254,0-4 0,1-4-811,3 4 1,-2-6-38,6-2-89,-5 1 1006,2-11 0,-5 9 0,0-4 0</inkml:trace>
  <inkml:trace contextRef="#ctx0" brushRef="#br0" timeOffset="78">14333 7195 8181,'8'-4'599,"-1"1"0,2-1-120,7 4 1,1 0-554,6 0 1,0-4 97,0 0 0,5 0-261,2 4 1,-2-4 27,-1 1 0,1-5-403,-2 4 612,6-5 0,-8 3 0,4-5 0</inkml:trace>
  <inkml:trace contextRef="#ctx0" brushRef="#br0" timeOffset="79">15258 6556 7989,'-10'-22'1260,"3"3"-377,1 8-561,6 5-139,0 12 1,0 0 123,0 5 0,0 6-14,0 2 0,0 2-144,0 2 0,4 5-137,0 3 0,4-2-1079,-5 1 611,6-4 403,-2 7 0,4-8-620,1 5 315,-6-4 0,3 2 358,-5-5 0,-1 5 0,-3 1 0</inkml:trace>
  <inkml:trace contextRef="#ctx0" brushRef="#br0" timeOffset="80">15110 7195 7996,'5'-6'1306,"2"1"-768,9 5 0,-2-4-146,5 0 0,0-1-276,4 1-40,5 3 0,6-8-61,8 5 0,1-3-232,-1 3 0,1-4-95,-5 4 1,-1 1-360,-7 3 0,1-4 671,-9 0 0,4-5 0,-8 3 0</inkml:trace>
  <inkml:trace contextRef="#ctx0" brushRef="#br0" timeOffset="81">15521 7401 7940,'-11'-12'703,"-1"1"1,1 1-485,-1 2 0,5 3-343,-1 5 0,-3 0-1,-5 0 1743,-4 0-1018,-3 0 1,-2 1 320,-6 3-572,1 2 0,1 11-175,2 2 1,3-1-188,1 1 1,4 0 131,0 4 1,5 3-97,-1 1 1,6 0-368,1-5 249,6-4-73,-3 4 1,5-6-164,0 3 1,0 2 98,0-6 0,4 4-124,-1-4 0,8-1 136,0-6 1,0 1 58,5-6 1,1 1 38,2-4 0,3 0-8,1 0 1,0-1-248,0-3 257,-1-2 1,-4-2-72,-3 1 288,-2-1-189,-2-3 0,-4-1 168,-3 1-15,-8 4 1,-8-3-103,-7 3 0,-6-2 103,-2 1 1,-3 3-108,3 5 1,-3 0 30,3 0 0,4 4-622,4 0 264,5 4 372,-2-6 0,9 8 0,2-4 0</inkml:trace>
  <inkml:trace contextRef="#ctx0" brushRef="#br0" timeOffset="82">15898 7229 7934,'-14'-5'1798,"2"-2"-696,-1-3-386,11 3-315,-3 2 27,5 0-900,0 4 426,5-4 78,-3 5-32,8 0 0,-4 0 0,5 0 0</inkml:trace>
  <inkml:trace contextRef="#ctx0" brushRef="#br0" timeOffset="83">16629 6761 7966,'0'-21'866,"0"2"-1102,0 7-273,0 2 728,0 9 0,-1-4 638,-3 5 1,-3 1 685,-4 3-1045,0 7 1,-6 7 52,-2 5-364,-3 5-184,-6 1 1,-1 10 46,-5 3 1,0-1 143,0 1 1,4-6-270,4 2 50,2-2 0,2-2 14,3 0 0,2-1-86,6-2 0,5 1-136,2-6 0,4 1-139,4-4 0,3-2-449,9-2 552,1-2 1,7-6-92,3 1 0,-2-6 96,6-2 1,-4-3-40,3-1 1,-5-1 71,2-3 1,-3-2 64,-1-6 109,-5-4 1,-2 2 7,-4-5 0,-6 4 237,-2-4 0,-4 1 370,-4-1-397,-7-3 0,-8 9 206,-8-2-187,-12 8-60,-3 2 0,-9 6-1053,5 3-336,6 2 1269,0 5 0,7-2 0,3 3 0,3 4 0,3 5 0</inkml:trace>
  <inkml:trace contextRef="#ctx0" brushRef="#br0" timeOffset="84">4648 9639 8139,'0'-6'-5,"2"1"504,1 5 0,8-4 0,4 0-386,-1 2-200,3 0 1,-4-1 232,2-1 1,-1 0 240,2 4 0,-2 0-218,5 0 1,-4-4-176,4 0 1,-4 1-78,4 3 45,-5 0 1,8-2-611,-3-2 438,-3 3 0,1-4-193,-6 5 0,0 0-915,1 0 1318,-6 0 0,-1 0 0,-5 0 0</inkml:trace>
  <inkml:trace contextRef="#ctx0" brushRef="#br0" timeOffset="85">4717 9879 7932,'-7'1'1024,"4"3"0,3-3-355,3 3-436,4-3 1,9-1 276,3 0 1,-1-1 168,1-3-538,0-2 1,4-2-75,0 1 0,0 0-614,0 0 328,-1-3-201,1 8 0,-1-6-1673,-3 4 2093,2 0 0,-8 4 0,4 0 0</inkml:trace>
  <inkml:trace contextRef="#ctx0" brushRef="#br0" timeOffset="86">5836 8988 8069,'-5'-11'-1021,"2"3"1725,-4 1-38,4 4-251,-7-2 1,8 6-35,-6 3 0,4 6-271,-3 5 0,4 6 116,-1-2 1,3 2-207,1 2 1,0 4 108,0-1 1,1 5-121,3-4 0,1-1-314,3-3 0,2 0 191,-3 0 0,-1-4-537,-3 0 0,2-5 59,-1 1 592,0-2 0,1-2 0,1 1 0</inkml:trace>
  <inkml:trace contextRef="#ctx0" brushRef="#br0" timeOffset="87">5562 9639 8216,'-6'0'0,"1"-1"146,5-3 1,5 3 276,2-3 1,5 3 620,3 1 1,4-4-537,8 0 1,3-3-208,8 3 0,-1-5-205,5 1 0,-5-2 104,1-1 0,2 3-418,2 0 0,3 2 234,0-2 0,-4 0-877,-3 4 0,-4 0 448,-3 4 0,-5 0 413,-7 0 0,-2 0 0,-6 0 0</inkml:trace>
  <inkml:trace contextRef="#ctx0" brushRef="#br0" timeOffset="88">5927 9833 8065,'-11'-11'539,"0"5"-487,-1 1 1,1 5 594,-1 0 1,5 0-284,-1 0 1,0 5 514,-3 2 1,0 7-387,-1 1 0,-3 6-223,0-2 1,0 2-341,3 2 0,-3 0 114,0 0 1,-1 0-126,5 0 0,1-1 81,2 1 1,-1 4-23,6 0 0,-1-1-63,4-3 0,1 0-178,3 0 1,2-2 44,6-2 0,-1-2 54,0-6 1,2-1 159,2-2 1,-1 1-59,5-5 23,-5-1 1,3-3-5,-6 0 0,4-1 13,1-3 0,-2-2 5,-7-5 0,2-1 40,-5 1 1,0-4 2,-4-1 0,0 0 146,0 1-77,-10 2 0,1-4-65,-10 6 1,-5 5-15,-7 2 1,-2 3-279,-1 1 0,0 1 102,-1 3 0,2 2-547,3 5 1,4 5 278,11-1 1,1 0 435,11-3 0,4 4 0,5 2 0</inkml:trace>
  <inkml:trace contextRef="#ctx0" brushRef="#br0" timeOffset="89">6807 9114 8081,'-4'-8'257,"0"1"381,0 4-226,-1-2-221,4 5 0,-8 1 350,5 3 0,-5 2-117,2 6 1,-3 4-19,-2 3 0,1 8-48,-1 3 0,-4 9-58,-3 2 1,1 0-59,-1 1 0,1 0 7,-1 3 1,2 0-210,1-3 1,7 1 68,-2-5 1,7 5-152,0-1 0,3 1 72,1-1 1,5-3-322,3-4 1,3-5 77,4 1 0,2-7-82,2-2 0,3 0 84,-3-7 0,-2 1 100,2-5 1,-5 0-154,2 1 1,-1-5 80,-4 1 0,3-4-379,-6 3 1,-2-4-1023,2 1 1584,-6-3 0,3 4 0,-5 1 0</inkml:trace>
  <inkml:trace contextRef="#ctx0" brushRef="#br0" timeOffset="90">7127 9365 8026,'0'-11'-356,"0"3"262,0 0 1,-2 6 410,-1-2 1,0 3 140,-5 1 1,5 0 167,-5 0 0,2 6-124,-2 6 1,-1 0-131,5 7 1,-3 2-98,3 5 0,0 0-32,4 4 1,0-4-150,0 0 1,1 2 29,3-1 1,-1 3-46,4-3 1,0 3-94,0-3 1,0 0-104,-4-5 0,0-4-316,5-3 0,-6 2 214,2-2 1,-2-3-1448,2-5 887,-2 1 779,3-2 0,0 4 0,1-3 0</inkml:trace>
  <inkml:trace contextRef="#ctx0" brushRef="#br0" timeOffset="91">7572 9411 8047,'-5'-17'-1425,"-3"6"1010,3-1 684,0 11 0,4-3 93,-3 8 1,3 3 334,-3 4 1,-1 5-261,1 3 0,0 7-164,4 1 0,0 3-237,0-3 0,0 3 159,0-3 1,4 3-221,0-3 1,4-1-125,-5-3 0,5-1-163,-4-3 1,3 1-116,-3-5 0,1-3-339,-1-5 0,-3-3-445,3 4 1211,-3-6 0,-6 4 0,-1-6 0</inkml:trace>
  <inkml:trace contextRef="#ctx0" brushRef="#br0" timeOffset="92">7389 9662 8115,'16'-4'-773,"-1"0"0,-3-3 464,11 3 0,-1-1 427,8 1 0,-4 2 36,0-6 1,0 4-198,0-3 0,0 3 95,4-4 1,-4 2-278,0-2 0,-7 2 225,-4 2 0,3-2 0,0-6 0</inkml:trace>
  <inkml:trace contextRef="#ctx0" brushRef="#br0" timeOffset="93">8052 9411 8038,'6'-18'0,"-2"3"0,2 3-130,2 5 1,2-2 115,1 5 1,1-4 165,-1 5 1,1-1 369,-1 4 0,-3 0-119,-1 0 0,1 5-122,3 3 1,-4 5-38,-4 3 1,-1 4-226,-2-1 0,0 3 106,0 0 0,-7 3-28,-4 1 1,-2-2-38,-6 3 1,0 1-280,-4-1 1,2 0-128,2 0 0,-3-3 149,3 3 0,3 1 12,0-2 0,8-3 88,0-4 1,5-5 271,0 2 1,3-5-31,3-3 0,4 0-94,4-4 1,2 0 40,2-4 0,3 0-35,5 0 0,0 0-380,-1 0 0,1 0 139,0 0 0,-4 0-580,0 0 0,-4 0-129,4 0 40,-5 0 853,3-5 0,-6 4 0,1-4 0</inkml:trace>
  <inkml:trace contextRef="#ctx0" brushRef="#br0" timeOffset="94">8680 9388 7916,'-12'-11'-613,"6"5"429,2 6 0,3 6 456,1 5 1,0 2-124,0 2 1,0 1 442,0 3 0,0 3-230,0-3 1,1 3-284,3 0 0,-3 1-459,3 0 1,1 0 260,-1 0 0,0-5-454,-4-3 307,5-3-470,-4 0-349,4-1 1085,-5-4 0,0-2 0,0-5 0</inkml:trace>
  <inkml:trace contextRef="#ctx0" brushRef="#br0" timeOffset="95">8440 9639 7630,'5'-6'-153,"7"1"0,5 4 867,6-3 1,1 2-273,3-1 1,1-2-82,2 1 1,7-4-217,-3 4 0,-1-3-105,-2 3 1,-7-4-1695,-1 4 1153,0 1 0,-11 3 501,3 0 0,-2-5 0,-1-2 0</inkml:trace>
  <inkml:trace contextRef="#ctx0" brushRef="#br0" timeOffset="96">9068 9708 8023,'-11'-5'260,"-1"3"0,6-4 1109,2 2-676,3 3-653,1-4 0,5 5-14,3 0 0,-2-1-246,2-3 0,-1 3-198,5-3 0,-1 2 418,0 2 0,6 0 0,1 0 0</inkml:trace>
  <inkml:trace contextRef="#ctx0" brushRef="#br0" timeOffset="97">9331 9651 9310,'-6'0'34,"0"0"0,8 0-790,2 0 1,-2 0 755,6 0 0,4 0 0,6 0 0</inkml:trace>
  <inkml:trace contextRef="#ctx0" brushRef="#br0" timeOffset="98">9616 9662 8044,'0'-6'-24,"0"1"0,-1 5 90,-3 0 0,2 0-473,-6 0 1,4 1 406,-3 3 0,-1-3 0,-3 4 0</inkml:trace>
  <inkml:trace contextRef="#ctx0" brushRef="#br0" timeOffset="99">10005 9274 7989,'-16'-10'292,"1"2"37,5 3 1,1 7-117,5 6 0,-3 0 75,3 7 1,-4 3 169,5 1-251,-6 2 1,7 2-168,-1 0 1,1 4 86,2-1 0,0 1-461,0-4 1,4-2 195,0-2 0,4 2-380,-5-6 1,5 0 231,-4-3 0,1-6 286,-1-2 0,-3 2 0,4 0 0</inkml:trace>
  <inkml:trace contextRef="#ctx0" brushRef="#br0" timeOffset="100">9765 9536 7979,'7'-10'1004,"1"3"1,3 0-1640,5 4 0,4 1 129,-1-2 1,6-1 686,2 2 1,9-5-285,-2 4 1,3-5-666,-3 2 768,0 2 0,0-6 0,1 5 0</inkml:trace>
  <inkml:trace contextRef="#ctx0" brushRef="#br0" timeOffset="101">10713 9205 7974,'-8'-15'325,"1"0"0,3 5-130,-4 6 0,4 3 380,-3 1 0,-1 0-133,-3 0 1,-6 1 76,-2 3 1,-2 3-196,-2 8 1,-4 4-236,0 8 1,-3 4 20,3 7 0,1-3-175,3 3 0,5-2-5,3-2 97,2 0 0,7-1-149,2-2 0,3-3-312,1-5 1,5-1 48,2 1 1,9-5-235,3-3 1,6-3-218,2-5 522,4-2 1,-5-5-27,4 0 0,-4 0 106,0 0 0,-2-5 109,-1-2 0,-4-2-57,0 1 1,-6-3 445,-2-1 0,0 1-209,-8-4 1,1 2 364,-4 2 1,-6-1-126,-6 1 1,-5 3 20,-10 0 0,-7 6-171,-8-2 0,-6 4-180,-2 4 0,2 2-1387,6 6 861,8-1 561,6 1 0,4 0 0,5 3 0,5 3 0</inkml:trace>
  <inkml:trace contextRef="#ctx0" brushRef="#br0" timeOffset="102">10987 8885 7977,'-15'-10'34,"-1"3"0,5 2 323,3 5 549,6 0-755,-3 0 0,6 1 764,3 3-625,2-3 1,12 13 531,5-3 0,1 8-17,6 0-437,1 3 0,3 2 20,0 3 1,1 2-91,-1 5 0,-5 0-1,-2 1 1,-3 4-273,-1 3 1,-2 2 212,-2 2 0,-6 0-666,-5-1 348,-6 1 1,3-4-630,-5 0 536,-5-5 1,-3 3-484,-7-2 0,-4-2 656,-7 2 0,-5 0 0,-7-1 0,-4 0 0,-2 3 0,-2 3 0</inkml:trace>
  <inkml:trace contextRef="#ctx0" brushRef="#br0" timeOffset="103">4705 11455 8117,'-10'-1'0,"3"-3"-454,2 3 202,5-4 1396,0 5 1,5 0-862,2 0 0,3-2-99,2-1 1,3 1 35,0-1 1,4 1-162,-3 2 122,4 0 0,-4 0-26,3 0 0,3-1-105,-3-3 1,3 3 18,0-3 1,-1-1-183,2 1 0,-3-3-372,6 3 379,-1 0 1,-4 0-214,-2 0 0,-2 1-145,-6 3-1084,-5 0 1548,0 0 0,-17 0 0,-1 0 0</inkml:trace>
  <inkml:trace contextRef="#ctx0" brushRef="#br0" timeOffset="104">4763 11649 8202,'11'-4'-12,"0"1"0,1-1 718,-1 4 1,2-4-195,2 0 1,-1 0 18,5 4 0,0-3 120,4-1-487,0-5 1,-3 8-73,3-3 1,-3 3-780,7 1 537,-8 0 1,3 0-2224,-3 0 2373,-3 0 0,1 0 0,-6 0 0</inkml:trace>
  <inkml:trace contextRef="#ctx0" brushRef="#br0" timeOffset="105">5733 11318 8105,'-4'-18'0,"1"3"0,-1 2 62,4 2 0,1 0 157,3-1 0,2 1 9,6-1 1,-1 1-10,1-1 0,3 2 29,0 3 1,1-3-222,0 2 1,-2 2 119,5-2 1,-4 5-82,4 0 0,-4 1 71,4 2 1,-5 2-191,1 1 0,2 4 97,-2 4 0,-1 4-136,-6 1 1,1 3 48,-6-4 0,1 5 57,-4-1 0,-1-1-93,-3 1 0,-2-4 60,-6 4 1,1-7-147,0 3 174,-6-10 0,4 10 31,-2-7 0,4-2 1,3 2 0,-2-6 109,2 2 277,3-3-183,0-1 46,5 0 0,5 0-217,3 0 0,3 4 26,5 0 0,1 0-147,6-4 1,-4 4 3,0-1 1,0 6 21,4-1 0,0 2 81,0 2-236,-5-1 192,3 0 0,-8 1-64,2-1 52,-2 1 0,-3 3-54,-3 0 1,-1 4-86,-6-4 1,-6 6 54,-1-2 0,-8 2-13,-4 2 1,-4-4 251,-4 0-184,-2-5 1,-5 6 66,-1-4 1,6-5 167,3-3 1,-1-4-89,4 3 1,-1-4-85,9 0 1,-4-1-98,3-2 0,5 0 100,3 0-989,6-5 615,-3-2 0,10 0-765,2-1 0,4 6 1099,0-2 0,6-3 0,0 1 0</inkml:trace>
  <inkml:trace contextRef="#ctx0" brushRef="#br0" timeOffset="106">6361 11821 9320,'0'7'347,"0"1"1,0-4-1105,0 3 757,-5-4 0,4 7 0,-4-4 0</inkml:trace>
  <inkml:trace contextRef="#ctx0" brushRef="#br0" timeOffset="107">6715 11181 8174,'-11'-18'2,"5"2"0,1 8 385,5 1 725,0 4-12,0-2-786,0 5 1,-4 6 35,0 6 1,0 0-77,4 7 1,0 0-57,0 4 1,0-1 25,0-3 0,-1 2-208,-3-1 1,3-3-74,-3 2 0,3-5-104,1 1 0,0-2 126,0-1 0,0-1-99,0 0 1,0-3-471,0 0 259,0-6-30,0 8 215,0-8 224,0 3 1,1-5-86,3 0 1,2-4 102,6 0 1,-1-1-52,0 1 0,1 3-19,-1-3 1,2 3 9,2 1 0,-2 0-10,2 0 1,2 0-59,-2 0 1,0 1 42,-3 3 1,-1-2-88,0 6 1,1 0 17,-1 3 1,-1 1-6,-2-1 0,1 0 37,-5 1 1,1 3-3,-1 0 0,-3 0 29,3-3 1,-7 3-47,-1 0 46,-5 1 0,2-1-2,-8 0 0,2 0 0,-2-3 1,-2-1 6,2 1 0,-4-2-303,4-3 6,-6 3 268,9-8 1,-9 3-1238,6-5 810,-5 0 1,7 0-811,-2 0 1254,2 0 0,2-5 0,-1-2 0</inkml:trace>
  <inkml:trace contextRef="#ctx0" brushRef="#br0" timeOffset="108">6681 11215 8114,'0'-17'148,"0"1"1,1 5-149,3 3-10,3-2 0,4 5-4,0-3 0,1 2 850,-1 2 1,2 2-287,2-6 1,-1 6-167,5-2-206,-5 3 1,8 1-175,-3 0 10,2-6 0,2 5 79,0-3 1,0 3-77,0 1 0,-2 0-193,-2 0 1,-3 5 175,-9 3 0,-2 2 0,-5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2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6019 15178 7529,'11'-3'239,"1"-1"1,-5 0 58,1 4 0,1 0 167,6 0 0,-2 0-161,2 0 1,3 0 75,1 0 1,1 0-121,-1 0 0,3-4-11,-3 0 1,2 0-157,2 4 0,-4-3-17,0-1 0,-5-1-159,1 1 1,2 1 55,-2-4 0,0 3-424,-3-4-183,4 6-551,-3-8 115,3 8 730,-9-3 1,-7 7-878,-8 1 1217,-2 4 0,-7 4 0,0 1 0</inkml:trace>
  <inkml:trace contextRef="#ctx0" brushRef="#br0" timeOffset="1">6007 15407 8113,'2'-7'464,"1"4"1,4-2 59,4 1 1,6-4-10,2 4 0,4-1-112,3 1 1,0-1 58,4-2 1,-5-2-211,2 5 1,-3-4-1,-1 5 0,-1-2-127,-3 1 1,-3 2-180,-4-1 0,-1 1-843,0 2 1,1 0 532,-1 0 0,2 0-973,2 0 1337,-2 0 0,14 0 0,-3 0 0</inkml:trace>
  <inkml:trace contextRef="#ctx0" brushRef="#br0" timeOffset="2">7755 14710 8290,'-5'-11'-15,"-2"-1"69,1 6 324,1 1 216,5 5-329,5 0 1,-4 5-61,3 2 0,1 5 31,-1 3 1,4 3-202,-5 5 1,2 1 143,-1 3 0,-2-3-166,1 2 1,-1 0-117,-2 0 0,3-5-11,1 1 0,0-1-90,-4 2 0,0-6-307,0-1 0,0 0 192,0-1 1,0 1-528,0-5 846,0 0 0,0 1 0,0-1 0</inkml:trace>
  <inkml:trace contextRef="#ctx0" brushRef="#br0" timeOffset="3">8292 14767 8290,'-7'-11'-605,"-3"4"864,9 2 0,-4 7-64,5 1 0,-2 5 94,-1 7 1,0-1-129,-5 5 1,-3 5 59,-4 7 0,-4 3-104,4 4 1,-6 4-210,2 8 1,-6-5 185,-2 1 0,-5 2-157,2-6 1,2 1 145,1-5 1,3-4-144,2 1 0,0-1 65,3-4 17,2-2-12,6 5 1,0-9-89,-1 3 1,6-8-63,2-4 1,3-2-609,1-2 347,0-4 1,1-2-241,3-5 1,2-1 698,6-3 1,-1-8 0,0-5 0</inkml:trace>
  <inkml:trace contextRef="#ctx0" brushRef="#br0" timeOffset="4">8269 15270 8290,'-7'-7'550,"2"2"-2,5 5-106,0 5 0,0 3-42,0 7 0,2-1-168,1 5 1,-1 0-77,1 4 1,3-4-210,-3 0-12,1 0 76,-4-1 0,0 2-179,0-5 0,0 1 202,0-5-210,0 1-58,0-1 165,0-5 71,0-1-12,0-5 0,0-5 16,0-2 1,0-3-11,0-2 1,5-1-9,3-2 1,1-1-46,-2-3 1,7-3-13,-2 3 0,3 1-66,0-1 1,-1 5 104,5-1 0,-4 2 51,4 2 1,0 0-23,4-1 0,0 5 0,0-1 0,-4 5-28,0 0 1,-4 1 9,4 2 0,-5 2 62,1 1 1,-3 8 10,-4 4 1,0 5-3,-4-1 0,1 3-43,-1 0 1,-3 1-101,3 0 1,-3 0 68,-1 0 0,0 0-7,0 0 1,0-2-41,0-2 1,0 1-317,0-4-250,6-1 1,0-5 634,5-2 0,6 2 0,1-4 0</inkml:trace>
  <inkml:trace contextRef="#ctx0" brushRef="#br0" timeOffset="5">10062 14847 8290,'0'-11'-446,"-4"3"470,0 0 0,-3 5 433,3-5 193,0 6 0,0-2-186,0 8 0,1-2-54,3 6 0,0 4-181,0 7 0,0 3-33,0 1 1,1 5-34,3 2 0,-2 3-115,6 1 0,-4-3-263,3-1 1,-3-4 150,4 0 0,-5-7-53,5-3 0,-4-4-236,3 0 0,-4-1-819,1 1-57,-3-6-572,-1-1 1626,0-5 0,-5-5 0,-1-1 0</inkml:trace>
  <inkml:trace contextRef="#ctx0" brushRef="#br0" timeOffset="6">9845 15076 8760,'11'0'511,"6"-4"-281,2 0 0,7-4 1,5 5 1,2-5-1,1 4 1,0-5-7,1 2 1,-2-4-159,-3 0 0,2 3-158,-6 1 0,0 3-892,-7-4 983,2 6 0,-8-8 0,4 3 0</inkml:trace>
  <inkml:trace contextRef="#ctx0" brushRef="#br0" timeOffset="7">10576 15190 7665,'0'-7'158,"0"2"1,1 5-540,3 0 275,-3 0 1,5 0-396,-2 0 1,-1 0 500,4 0 0,1 0 0,3 0 0</inkml:trace>
  <inkml:trace contextRef="#ctx0" brushRef="#br0" timeOffset="8">11113 15087 8214,'-7'-6'481,"2"1"1,4 5-83,-3 0-85,3 0-852,-4 5 403,5-4 1,1 5-304,3-2 1,-2-3 31,6 3 1,-4-3-526,3-1 931,1 0 0,3 0 0,1 0 0</inkml:trace>
  <inkml:trace contextRef="#ctx0" brushRef="#br0" timeOffset="9">11398 15133 8214,'0'-12'438,"0"6"1,0 0 1472,0 2-1487,0 2 1,0-1-226,0 6 1,0 0-56,0 5-617,0-6-700,5 8 1173,-4-3 0,10 4 0,-5 0 0</inkml:trace>
  <inkml:trace contextRef="#ctx0" brushRef="#br0" timeOffset="10">12220 14721 8214,'-5'-11'0,"4"3"422,-3 1 134,3 4-90,1-2 1,0 15-204,0 6 1,0 0-177,0 3 1,0-1 50,0 1 1,0 3 52,0-3 1,0 2-94,0 2 1,4-1-260,0-3 0,-1 1-501,-3-5 1,0 2 361,0-2 0,0-6-1803,0 2 2103,0-2 0,0 2 0,0 1 0</inkml:trace>
  <inkml:trace contextRef="#ctx0" brushRef="#br0" timeOffset="11">12049 14950 8214,'-6'0'-615,"2"-4"778,8 0 1,7 0 383,8 4 1,3 0-175,1 0-209,-1 0-41,6 0 1,-2 0-514,4 0 1,4-1-107,4-3 0,2 2 496,-2-6 0,2 1 0,6-5 0</inkml:trace>
  <inkml:trace contextRef="#ctx0" brushRef="#br0" timeOffset="12">13362 14402 8201,'-6'-12'-56,"-4"6"-92,9-4 575,-4 9 109,5-5 0,0 8-230,0 2 0,0 2-48,0 5 1,0 2-107,0 2 0,0 3 40,0 5 1,3 0-210,1-1 1,1 5 10,-1 0 0,-1-1-150,4-3 0,-3-1-9,4-3 0,-5 1-285,5-5 0,-4 1-32,3-5 0,1 0 482,4 1 0,-1-1 0,0 1 0</inkml:trace>
  <inkml:trace contextRef="#ctx0" brushRef="#br0" timeOffset="13">13854 14562 8298,'0'-12'0,"0"5"-3,0-1 0,0 4 310,0-3 173,0 4 0,-2-2-59,-2 5 0,-1 1-148,-2 3 1,-7 6-68,2 5 0,-3 6-1,0-2 1,1 7 179,-5 5-343,5-3 57,-8 5 1,8-4-145,-5 5 0,0 0 60,-3 1 0,-3 3-286,-1 0 1,2 0 100,-3-4 1,2 0-25,-2 1 1,7-2 14,-3-3 1,4-3-106,0-8 1,2 2-40,6-2-197,4-2 240,-3-1 1,9-8-1124,-3 0 702,3-1 701,1 0 0,5-2 0,1-5 0</inkml:trace>
  <inkml:trace contextRef="#ctx0" brushRef="#br0" timeOffset="14">13739 14973 8148,'0'-18'-286,"0"7"1323,0 5-560,0 6 0,0 6-48,0 1 1,0 7-163,0 1 0,0 7-26,0 1 0,-4 0 121,1 3-316,-1 3 63,4-4 1,0 2-321,0-4 1,0-5 190,0-3 0,0-2-352,0-2 223,0 1-21,0-6 141,0-1 47,5-5-43,-4-5 1,8-1-50,-5-6 0,5 1 37,-2 0 1,7-2-76,2-2 1,0 1 127,-1-5 1,2 1-198,2-1 0,2-3 27,-2 3-150,3-2 256,-4 3 1,0 1 4,-3 6 0,-6 1 119,2 2 0,-2-1-83,2 6 0,0 0 128,-4 7 0,0 3 128,-4 9 1,0 1-51,4 6 0,-4 4-59,1 0 1,-2 3-191,2-3 0,-1 4-192,4 0 0,-4-4 216,1-5-1225,2 1 822,0-5 1,1 0-25,-4-3 453,4-2 0,-1-2 0,6 0 0</inkml:trace>
  <inkml:trace contextRef="#ctx0" brushRef="#br0" timeOffset="15">6144 16674 8149,'-17'0'0,"0"0"3,6 0 0,-1 0 181,1 0 0,3 0 393,1 0-154,4 0 60,-2-5 0,5 4-149,0-4 0,1 5-92,3 0 0,2 0-9,6 0 0,-1 0-13,1 0 1,4-1-135,3-3 1,-1 3 24,1-3 1,1 3-175,7 1 1,-3-2 104,3-1 0,-3 0-77,-1-5 0,0 2-285,-1-2 1,0 0 141,-3 4 0,-1-4-426,-3 4 0,-6-1-305,2 1-616,-2 3 292,-2-4 1233,-2 5 0,-5 0 0</inkml:trace>
  <inkml:trace contextRef="#ctx0" brushRef="#br0" timeOffset="16">6110 16823 8840,'12'0'1114,"-1"0"1,0 0-615,1 0 1,1 0-184,2 0 0,3 0-56,4 0 1,1 0-186,0 0 1,1 0-37,3 0 1,-2-5-171,6-3 0,-5-1-153,5 2 0,-1-3-479,4 2 0,-1 3 393,-2 1 369,2-2 0,-9 4 0,4-3 0</inkml:trace>
  <inkml:trace contextRef="#ctx0" brushRef="#br0" timeOffset="17">7835 16400 8329,'0'-11'-132,"0"5"1,0-1 641,0 3 501,0 3-314,0-9-308,0 9 245,0-4-350,0 5 1,0 5-91,0 2 0,1 5 33,3 3 0,-3 4-159,3 8 0,-2 2 127,2 5 1,-1 0-127,4 1 0,-3-4 39,4 4 0,-4-4-206,3 7 1,-4-3-12,1-5 1,1 3 126,-2-2 0,1-2 6,-4 1 0,0-3-91,0 3 0,0-8 258,0 1 1,0-4-108,0 0 0,0-3 99,0-4 0,0-1-150,0 1-242,0-6 245,5 4-372,-3-9-101,3 4-181,-5-5 1,3-1-1514,1-3 2131,0 3 0,-4-9 0,0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2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14173 9902 8018,'-5'-6'-399,"4"-5"356,-9 5 0,7-5 797,-4-1 1328,4 6-1320,-2 1-597,5 5 0,0 1 71,0 3 1,0-2-14,0 6 0,0 0-14,0 3 0,4 2-14,0 2 1,5-1-108,-2 5 0,5 0 222,3 4-501,-3 0-104,10 0 298,-4-1-20,5 1 20,0 5 1,3-4-126,1 3 1,1 1 60,-2-2 1,-2 5-80,3-4 1,-4-1 79,-4-3 1,1 0-126,-4 0 1,-1-6 91,-4-1 0,1-4-3,-1 0 0,-3-1-479,-1 1-25,-4-1-236,2 1 0,-5-5-193,0 1-163,0-6 1192,0 3 0,-5-5 0,-2 0 0</inkml:trace>
  <inkml:trace contextRef="#ctx0" brushRef="#br0" timeOffset="1">14630 9913 8065,'-5'-11'-122,"4"-6"1,-4 5 474,5-4 605,0 4-468,-5 0 1,2 5-95,-5-1 0,5 6-258,-5-2 1,2 4 103,-2 4 0,-2 6-189,2 5 1,-6 9 115,-1-1 0,-6 7-169,-2 1 1,-1 3 6,-7 4 1,-1-1-250,-6 5 0,4-2 4,0 2 0,1 5 100,6-5 1,4 0-45,4-8 0,4-5 50,-4-2 0,5-4-79,-1-4 0,2 1 74,2-4 0,1-5-390,2-3 1,3-5-345,5 5-247,0-5 1187,0 2 0,5 0 0,1 1 0</inkml:trace>
  <inkml:trace contextRef="#ctx0" brushRef="#br0" timeOffset="2">14767 10336 8138,'-5'-12'992,"-1"1"-169,-1 5-463,2 1 0,5 6-90,0 3 1,0 3-59,0 9 0,0 0 28,0 3 1,2 6-93,1-2 1,-1 3-52,1-3 0,-1 3-114,-2 1 0,1-1-147,3-3 1,-3 0 108,3 0 1,-2-5-178,2-3 0,-1 0 97,4-3 1,1 0-166,3-8 0,1 0-257,-1-4 0,5-1-326,-1-3 1,0-2 882,-4-6 0,6-4 0,1-2 0</inkml:trace>
  <inkml:trace contextRef="#ctx0" brushRef="#br0" timeOffset="3">14824 10142 8377,'-11'-12'-3,"-1"2"106,1 3-106,5-4 1,1 10-747,5-4 749,5 5 0,1 0 0,5 0 0</inkml:trace>
  <inkml:trace contextRef="#ctx0" brushRef="#br0" timeOffset="4">15178 10073 8185,'-6'-11'966,"1"4"7,5 2-172,0 0-635,0 4 79,5-4-46,1 5 0,6 0-224,-1 0 50,1 0 0,0 4-17,4 0 0,-3-1-178,7-3 1,-3 0-160,2 0 1,2 0-447,-6 0 0,-4 0-1089,-3 0 1864,-6 0 0,9 0 0,-5 0 0</inkml:trace>
  <inkml:trace contextRef="#ctx0" brushRef="#br0" timeOffset="5">15133 10245 8222,'0'6'474,"-5"4"1,5-9 152,0 3-220,0-3 1,10-1-91,-3 0 0,9 0 159,3 0 0,2-1-354,2-3-77,5-2 1,1-5-62,5-1 0,-1 4-299,-2 1 0,1 1-220,-6-2 0,1-1 535,-4 5 0,0-5 0,-1 3 0</inkml:trace>
  <inkml:trace contextRef="#ctx0" brushRef="#br0" timeOffset="6">16161 9011 8173,'-12'-6'-343,"4"-3"-178,1 5 1,3 0 44,-4 4 1418,1 0-674,0 0 1,-3 0 856,3 0-756,-3 5 1,-6 3-9,1 7 0,-1-1-42,0 5 0,4 1-173,-4 7 1,0-2 24,1 6 1,-2-4-159,2 3 37,2 0 0,-7 5-41,5-1 1,0-1-19,3-3 1,2 2-60,2-5 1,0 3 25,4-3 1,0 0-29,4-5 1,0 1 64,0 0 0,0-4-26,0 0 0,1-5-23,3 1 1,2 2-1,6-2 1,-2 2-3,-2-2 1,5-2 42,-1 2 1,2-3-135,-3 0 0,1-5 118,-1 1 0,3 0 9,-3 3 0,3-3-54,-6-1 111,2 1 1,0 3-69,-2 1 0,-2-2 110,-2-2 1,-3 2 19,3-3-29,3 3 0,-6 2-54,3-1-6,-3-4 0,-1 3 20,0-3 36,-5-2-51,4 6 0,-10-6 17,4 2 164,2 3-152,-5-8 91,8 8-116,-8-9 0,8 8 151,-6-5-67,5 5 0,-2-7-49,5 6-10,-5-6 0,4 5 62,-3-3-300,3-3 267,6 4-2,-4 0-222,9 1 176,-3 1 1,0 2 12,1-6 36,0 6-63,-2-2 0,0 4 211,-2 0-111,-3 1 1,4 1 248,-5 2-313,6 3 13,-5-1 0,4 9 157,-5-3-155,0 7 0,0-1 19,0 5 0,-5 2-12,-3 2 0,-6-2-142,-1 2 119,0 2 0,3-4-165,1 2 0,5-1 53,2 1 55,-3-3 0,6 5-11,-3-6 0,3-4-38,1 1 1,4-6-16,0 2 0,5-4 42,-2-4 0,7 1-5,1-5 1,2 0 304,-2-3-158,-2-1 1,5-1-35,-3-2 154,-2 2 57,3-9-211,-5 5 1,5-6 133,-1 0 0,0 0-297,-3 0 0,-5 0-253,1 0 0,-4 1-995,3 3 1336,-4-3 0,2 4 0,-5-5 0</inkml:trace>
  <inkml:trace contextRef="#ctx0" brushRef="#br0" timeOffset="7">16595 9148 8084,'-8'0'-103,"0"0"0,4-4-307,-3 0-11,4 1 785,-2-2 1118,5 3-688,0-3-397,0 5 124,0 5-240,0 2 0,4 9 57,0 3 1,3 4-125,-3 4 0,0 2-174,-4 5 47,5 0 0,-4 1-24,3-1 0,-2-1-241,-2-3 1,0 0 85,0-4 0,0-5-78,0 1 1,0-3-940,0 0 711,5-2 0,1-6-1329,5 1 1727,-4-6 0,8 4 0,-2-3 0</inkml:trace>
  <inkml:trace contextRef="#ctx0" brushRef="#br0" timeOffset="8">17268 9217 8332,'0'-7'59,"0"2"2807,0 5-2606,0 5 0,0 2-57,0 4 1,2 6 88,1 2 0,-1 6-248,1 2 1,3 1-10,-3-2 1,5-2-157,-4 3 1,3-3-16,-3-1 0,4-4 137,-4 0 0,5-5-367,-2 1 1,-1-2 146,2-2 0,-4-1-1013,4-2 455,-6 2-1030,3-3 1807,-5-1 0,5-1 0,2-5 0</inkml:trace>
  <inkml:trace contextRef="#ctx0" brushRef="#br0" timeOffset="9">17554 9228 8142,'0'-11'40,"0"-1"457,0 6 796,0 1-793,0 5 0,0 5-115,0 2 0,0 9-237,0 3 0,0 4 93,0 3 0,1 3-258,3 6 0,-3-5 107,3 1 0,1-6-454,-1 2 1,4-5 46,-5-2 1,1-4-186,-4-5 0,0 1-373,0-1 1,4-3-115,0-1-197,0-4 1186,-4 2 0,0-10 0,0-1 0</inkml:trace>
  <inkml:trace contextRef="#ctx0" brushRef="#br0" timeOffset="10">17531 9456 9106,'11'-6'710,"2"1"-691,2 5 0,-1 0 117,5 0 0,0-1-329,4-3 1,0 3 107,0-3 0,0-1-158,0 1 0,-6-4-52,-1 5 295,-9-6 0,3 2 0,-3-4 0</inkml:trace>
  <inkml:trace contextRef="#ctx0" brushRef="#br0" timeOffset="11">17520 9205 8151,'0'-11'841,"5"1"-426,2 2 1,5-2-322,3 2 0,-1 2 147,5-2 1,-4 4-162,4-3 1,4 3 46,4-4 0,4 6-76,0-2 0,1 3-323,-2 1 0,-2 0 272,-5 0 0,-5 5 0,-2 1 0</inkml:trace>
  <inkml:trace contextRef="#ctx0" brushRef="#br0" timeOffset="12">18525 9217 8105,'-8'-4'1032,"0"0"-151,6 0-774,-3 4 0,5 1 122,0 3 0,0 3 33,0 4 0,1 6-150,3 2 1,-3 1 272,3-1-148,2 3-321,1-5 0,0 6 178,1 0 1,-4-5-356,3-3 0,-3-2-51,4-2-191,-6 0-607,8-4-506,-3-2 1095,-1-5 1,0-1 520,-2-3 0,-2-3 0,3-4 0</inkml:trace>
  <inkml:trace contextRef="#ctx0" brushRef="#br0" timeOffset="13">18513 8988 8054,'0'-11'0,"0"3"-408,0 1 17,0 4-212,5-2 603,2 10 0,4 6 0,0 7 0</inkml:trace>
  <inkml:trace contextRef="#ctx0" brushRef="#br0" timeOffset="14">18970 9000 8062,'-6'-12'0,"2"1"443,3 4 0,1 4-156,0 6 0,0 8-188,0 4 0,0 4 56,0-4 0,1 10 23,3 2 1,-3 5-273,3 2 0,1 0 61,-1 1 1,3 1-114,-3-1 1,4-4 137,-4-8 1,3-1-104,-3-3 1,4-3-19,-5-4 0,2-2-913,-1-2 5,-2-3 1037,3-5 0,-5 0 0,0 0 0</inkml:trace>
  <inkml:trace contextRef="#ctx0" brushRef="#br0" timeOffset="15">18685 9045 8021,'5'-11'0,"-3"3"10,6 1 1,1 0-11,6 0 0,6 2 325,6 5 0,5 0 111,-2 0-350,8 0 4,-2 0 1,3 0-188,-5 0 1,-4 0 108,-4 0 1,-2 0-80,-1 0 0,-1 0 79,-3 0 0,1-2 24,-5-1 0,1 1 35,-5-2-36,6 3 106,-5 1 349,5 0 38,-11 0-92,-1 0-246,-5 0 1,0 5-43,0 3 1,0 6-156,0 1 1,1 5 102,3-1 0,-2 7-69,1 0 0,-1 6 8,-2-1 1,1 2-142,3 1 0,-2-4-19,6 1 1,-4-6 26,3 2 0,-3-4-158,4-4 0,-5-3-121,5-4-940,-5-1 447,7 0 870,-9-4 0,9 3 0,-3-4 0</inkml:trace>
  <inkml:trace contextRef="#ctx0" brushRef="#br0" timeOffset="16">19473 9034 7966,'-6'-17'575,"5"5"1,-3 0-135,8 8 1,-3 8 34,3 4 0,-2 3-9,-2 5-364,5 1 120,-4 6-94,9 5 0,-7-1-106,4 7 1,-3-1 8,4 9 0,-6-4-217,2 4 1,-1-10-91,0-2 1,-1-5-386,1-2 1,2-5 248,-1-3 1,1-3-831,-1-5 3,-3-2 1238,5-5 0,-6 0 0,0 0 0</inkml:trace>
  <inkml:trace contextRef="#ctx0" brushRef="#br0" timeOffset="17">19153 9342 7954,'11'-1'0,"1"-3"0,9 2 500,6-6 0,5 2 288,2-2-878,0-2-857,5 9 1036,2-9 0,-5 7-1023,-6-5 466,-5 6 468,-2-3 0,-5 5 0,-1 0 0</inkml:trace>
  <inkml:trace contextRef="#ctx0" brushRef="#br0" timeOffset="18">20044 9022 8011,'-7'0'-338,"2"6"0,5 0 708,0 5 1,0 6 463,0 2-413,5 2-202,-3 2 1,6 4-26,-4 0 1,5 3-83,-1-3 0,-2 3-137,2-3 0,-2-1 128,2-3 0,1-4-57,-6 0 1,1-5-413,-4 2 142,5-4 132,-4-5 0,5-1-895,-6-2 659,-6-3 0,4 4-873,-6-5 600,1 0 601,0 0 0,-8-5 0,2-1 0</inkml:trace>
  <inkml:trace contextRef="#ctx0" brushRef="#br0" timeOffset="19">19964 9045 8011,'5'-11'0,"-3"-1"122,6 1 1,0 0 315,3-1 1,-3 2-207,-1 2-4,1-2-86,3 9 1,2-5 71,2 2 0,3 3-73,5-3 0,0 3-166,-1 1 1,5 5 66,0 2 1,2 3-191,-6 2 0,1-1-220,-9 1 192,0 4 96,-8 2 0,-4 3-61,-6-1 38,-4 1 0,-14-3-241,-6 5 184,-5-6 0,-2 4 69,0-6 1,3-1-86,1-6 0,6 0-95,1-4-253,0 0-21,10-4 228,2 0 0,6-5 317,10-1 0,6-6 0,7 1 0</inkml:trace>
  <inkml:trace contextRef="#ctx0" brushRef="#br0" timeOffset="20">20398 8977 8011,'0'-7'109,"-5"-3"1,3 8 371,-1-6 97,1 6 0,1-3-154,-3 5 0,3 1 217,-3 3-216,3 7-277,-4 2 1,3 10 70,-1-1 1,1 3-36,2 5 1,2 0-130,1 5 0,0-5 62,5 1 0,-5 2-210,5 1 1,-4 1-492,3-8 440,-4 0 0,3-4-33,-2-1 0,-1-4-21,4-3 153,-4-7 4,7 2 8,-4-9 131,6 4 1,-1-5-134,1 0 0,-5 0 8,1 0 1,-1-1-397,5-3 202,-1 3-78,1-9 1,0 7-156,4-4 1,-2 3-15,5-4 29,-5 6 154,2-8 0,-4 8-251,-1-1-240,-5-4 274,4 6 502,-8-9 0,-2 4 0,-7-6 0</inkml:trace>
  <inkml:trace contextRef="#ctx0" brushRef="#br0" timeOffset="21">20386 9239 8011,'-11'0'519,"-1"0"-148,6 0-200,1 0 0,8 0 19,4 0 1,2 4-46,10 0 0,1 0 8,7-4 1,-3 0-157,3 0 0,-3 0-446,-1 0 222,0-5 189,-1 4 1,0-8-1025,-3 5 562,-2-5 500,-11 8 0,4-15 0,-4 4 0</inkml:trace>
  <inkml:trace contextRef="#ctx0" brushRef="#br0" timeOffset="22">20375 9000 8011,'5'-8'0,"3"0"0,2 2 0,1-2-167,6-2 125,-5 4 17,5 0 1,-2-3 496,0 5-201,6-5-65,-9 3 1,9-2-80,-6 0 0,4 5-96,-4-5 1,4 6 1,-4-2 1,1 2 28,-5 2 1,0 0 5,1 0 1,-1 0 167,1 0-143,-6 0-49,4 0 1,-7 2 279,4 2-247,-4 2 26,2 5 1,-1 2 109,-1 2 0,1 3-113,-4 5 1,2 1 18,1 3 0,-1-2-44,1 5 1,0 2-120,1 6 1,-3-2-56,3 2-53,-3-3 83,-1 0 0,4-6-177,0-3 1,0-5 64,-4-2 0,0-5-305,0 1-112,5-7-479,-4 2-331,4-9 709,-5 4 699,0-10 0,-5-1 0,-1-6 0</inkml:trace>
  <inkml:trace contextRef="#ctx0" brushRef="#br0" timeOffset="23">20672 8977 7998,'5'-18'177,"1"2"95,6 4 1,0 1-69,4-1 0,0 5-88,3-1 0,3 2 154,-3-2 13,2 3-113,2 5 0,0 0-90,0 0 89,0 0 1,-6 6-189,-1 6 26,-4-1 0,0 10 44,-1-6 1,-5 4-110,-2-4 0,-2 4-19,-2-4 0,0 6-25,0-2 0,-6 1-43,-1-1 194,-8 3-19,2-5 1,-9 6 0,3 0 1,-1-1 61,1-3 1,2 2 13,6-2 0,3 1-107,1 0 0,4-3 9,0-1 0,1-4 56,2 3 1,2-2-5,1-1 0,4-2-3,4-3-10,0 3-5,1-8-188,4 8 72,-3-9 1,4 4 96,-6-5-820,6 0 517,-5 0 1,5 0-151,-6 0-594,1 0 344,-6 0 679,4-5 0,-9-1 0,4-6 0</inkml:trace>
  <inkml:trace contextRef="#ctx0" brushRef="#br0" timeOffset="24">21403 8931 7968,'0'-16'0,"-5"3"564,3-4-198,-3 11-127,0-4 0,-1 9 255,-6-3-111,1 3-220,0 1 1,-2 0 27,-2 0 1,-3 0-49,-5 0 1,0 1-93,0 3 1,4 2-43,0 5-31,0 1 188,7-1 1,-4 5-229,9-1 34,2 5-30,-5-7 1,8 4-26,-2-1 1,3-4 109,1 4 0,5-4-98,3 0 0,3-1 79,5 1 1,-3-1-9,7 0 1,-1 0-305,3-4 147,1 3 42,-5-3 1,4 4-127,-3 1-1,-3-6 214,6 4 0,-10-4-11,4 6 0,-5-1 29,-3 1 0,1 0 17,-6 4 0,1-4-31,-4 3 0,-1 2 17,-3-2 0,-7 0 181,-8-3-200,-3 4 31,-1-3 1,-1 4-143,-3-6 127,3-5-145,-4 4 1,9-4-230,0 1 1,7-1-431,0-2 187,1-2 0,11 3 627,0-5 0,5-5 0,6-2 0</inkml:trace>
  <inkml:trace contextRef="#ctx0" brushRef="#br0" timeOffset="25">21483 9125 7985,'-2'-7'24,"-1"-1"-24,1 6 565,-8-4 183,9 6 1,-9 2-232,2 2 0,-2 2-21,-1 5 0,0 2-254,4 2 0,-2 3-157,5 5 1,-4 1-22,5 3-113,-1-3 232,4 4 0,1-6-759,3 1 310,2 0 0,6-5 0,3 1-299,0-8 1,4 2 218,-4-9 1,6 0-110,-2-4 0,2 0 95,2 0 0,4-2 136,-1-1 0,1-4 409,-4-4-115,5-1-89,-4-4 1,-1 2 170,-8-5-69,3 0 100,-11-4 1,7-4 128,-10 1 1,0-6-80,-4 2 0,-10 2 63,-5 1 1,-11 3-143,-4 1 0,-1 5-41,-3 3 1,6 4-362,-6 3 127,7 3 86,-1 5 0,9 1-278,0 3 126,5 2 71,-2 6 1,8 3 115,1 0 0,4 6 0,-2-4 0</inkml:trace>
  <inkml:trace contextRef="#ctx0" brushRef="#br0" timeOffset="26">21791 9045 8025,'-4'-15'1027,"0"0"-606,1 5 0,8 5 192,2 5-637,-2 0 1,2 1 109,-3 3 100,-3 2 1,4 9 185,-5 1-486,5 4 172,-4-2-40,4 10 0,-5-3 28,0 5 0,0 1-62,0 3 1,0-3-368,0-1 1,0-6 14,0-1 0,0-2-788,0-5 86,0-1 500,0-4 215,0-4 1,2-2 354,1-5 0,-1-5 0,3-2 0</inkml:trace>
  <inkml:trace contextRef="#ctx0" brushRef="#br0" timeOffset="27">21825 9182 8025,'-4'-11'51,"1"0"0,-1-1 131,4 1 1,0 3 383,0 0 393,0 6-643,0-3 1,4 6-62,-1 3 0,8 6-83,0 5 114,0 1-114,6 0 0,-6 2-93,1 5 150,4-1-123,-3-4 0,3 4-72,-4-3 1,3-3 44,0 0 1,1-4 16,-5 0 1,0-2 62,1-3-169,-1 4 1,1-10 87,-1 3 0,-3-3 24,-1-1 1,-3-1 308,4-3-53,-6-2-231,3-6 0,-1-1 43,0-2 1,1-3 26,-1-4 1,-3-5 21,3 0 1,-3-1-45,-1 2 1,0-2-16,0-3 0,4-3-769,0 0 356,0 0 175,-4-1 0,3 2-1606,1 3 860,0 7-494,-4-4-719,0 15 1303,0 0 734,-5 12 0,-6 7 0,-7 4 0</inkml:trace>
  <inkml:trace contextRef="#ctx0" brushRef="#br0" timeOffset="28">22602 8931 7991,'0'-11'0,"0"-1"0,0 5-124,0-1 85,0 0 649,0 2-240,0 1 122,0 5 0,-5 1-277,-3 3 1,-6 4-15,-1 7 1,-1 3-13,0 5 0,4 1-105,-4 2 0,5 0 14,3 4 1,-2-4-175,3 0 0,0 2-9,0-1 0,4-1-15,-1-3 1,3 1-148,1 3 149,5-3 1,-2 0 142,4-5-67,1-5 1,3 6-81,1-4 0,-1-5-89,1-3 0,-1-6 112,0 2 15,1-3-140,-1-1 171,-4 0-3,-2 0 0,-5-5-10,0-2 1,0-3 36,0-2 1,-2-3 4,-1 0 1,-4-4-15,-4 3 1,1-3-2,2 4 1,-2-4 118,2 4 1,2-4-118,-2 4 1,6 3 181,-2 5 10,3-1-18,-4 2 11,3 1-144,-3 5-9,5 0 0,5 0 0,3 0 1,3 0 11,5 0 1,-2 0-9,5 0 1,0 0-56,3 0 0,5 0-140,0 0 1,-4 0-62,-4 0 204,-5-6-9,2 5 114,-4-9-96,-6 9 107,-1-4 296,-5 0-301,0-2 1,-1 0 361,-3-1-84,3 6-17,-4-4-277,5 6 23,0 0 7,-6 6 0,5-4-115,-3 6 117,-2-1-67,5 5 1,-4 0-91,5 4 0,-4-4 68,0 4 0,0 0-138,4-1 0,0 4 103,0-3 0,0-1-100,0-4 0,7 1 58,4-1 1,6-3-15,5-1 0,-1-4 98,2 1-48,-3-3 1,8-2 135,-5-3-51,-6-3 0,4 0-23,-6-1 1,0-3 128,-3-4 1,-2-1-119,-3 5 1,-2-2 40,-5-2 1,0 1-119,0-5 87,-5 0-17,-1 1 1,-9-3-162,-1 2-37,-4 2 73,2-4 0,-4 8-188,-1-2 0,4 3 178,0 5 0,5 1 21,-2 6 0,4 0-397,0 0 0,6 6-574,2 1 0,4 2 1055,4-1 0,2 7 0,6-2 0</inkml:trace>
  <inkml:trace contextRef="#ctx0" brushRef="#br0" timeOffset="29">23116 9045 7991,'0'-17'243,"0"0"539,0 6-263,0-1 337,0 6-451,0 1 0,0 6-224,0 3 1,0 7 13,0 8 0,0 3-32,0 1 1,0 3-129,0 1 0,5 5 227,3-2-444,-3-2 1,3 4 131,-4-5-585,5-1 319,-8-8 150,5 4-316,-1-10 55,-4 5-861,4-11 412,-5-1 327,0-5 549,-5-5 0,-1-6 0,-6-7 0</inkml:trace>
  <inkml:trace contextRef="#ctx0" brushRef="#br0" timeOffset="30">22933 8988 8083,'1'-7'0,"3"-1"0,3 4 75,4-3 1,5 4 107,3-1 1,4-1-11,4 1 0,2-1 230,5 1 0,1 2-319,-1-6 1,-5 6-218,-2-2 1,-3 1-1196,-1 0 1328,-6 1 0,5-3 0,-4 5 0</inkml:trace>
  <inkml:trace contextRef="#ctx0" brushRef="#br0" timeOffset="31">23778 8965 8061,'-12'-3'215,"-4"-1"0,5-1 407,-1 1-389,6 3-6,6-4 0,-1 8 87,-3 1 0,-2 5-103,-6-1 0,1 6 0,-1 1 0,1 1 121,0 0-245,4-4 146,-3 10-1,9-4-353,-4 4 177,5-4-75,0 4 1,0-8-284,0 5 259,5-5 1,1 2-18,6-4 0,-1-2-23,0-3 90,6-2-31,1-5 1,3 0 33,-2 0 0,2-1-91,-6-3 1,5-2 26,-1-5 0,-2-1-56,-2 1 103,-7-1 10,2-4-108,-9 3 100,4-8-10,-5 3-236,-5-5 223,-1 0 9,-6 0-60,-4 0 1,-2 1-17,-5-1 1,-4 4-93,1 0 1,-2 6-433,1 2 277,3-1-131,1 11 224,2-4 0,8 6-158,-2 3 0,7 4 407,4 7 0,-2 3 0,0 4 0</inkml:trace>
  <inkml:trace contextRef="#ctx0" brushRef="#br0" timeOffset="32">23904 9022 8067,'0'-17'139,"0"1"-139,0 4 0,0 0 0,0 1 1046,0 0-406,0-1 62,5 6-86,-4-4-447,4 8 1,-3-1 14,1 6 1,-1 5 9,1 7 1,0-1-20,1 5 1,-2 0-151,6 4-63,-6 5 175,4-4 0,-3 5-348,1-2 85,0-3-102,1 4 0,-4-1-134,3-1 0,1-3 137,-1-4 1,1-5-46,-1 1 1,-3-2 65,3-2 50,-3-4 214,4-2-213,-3-5 76,3 0 1,-5-5 316,0-3-94,0-2 3,0-1 0,0-5 60,0 1 0,0-1-95,0 0 1,3 4 57,1-4 1,0 0-133,-4 1 1,0 0 0,0 3 0,0 4-211,0 1 245,0 4-35,5-2 0,-2 5-316,4 0 118,-4 0 27,7 0 1,-7 5 58,4 3 1,1 2 40,3 2 1,1 3-7,-1 0 0,0 4-147,1-4 138,-1 0 17,1-3 1,-1-1-10,1 1 16,-1-1 62,0-4 0,1-2 0,-1-5 0,1 0 16,-1 0 1,-1-5 135,-2-3 1,1-2-38,-5-2 0,-1-4 167,-3-3 1,0 1 221,0-1-277,0 0-86,0-4 0,-3 4-148,-1 0 130,0 0-152,-1-4 1,4 2-103,-3 2 0,2-3-103,2 3 1,0 1-403,0-1 0,0 5 152,0-1 1,2 6-1165,2 1 394,-3 6 564,4-3 319,-5 10 0,1 1 331,3 6 0,-3 4 0,4 2 0</inkml:trace>
  <inkml:trace contextRef="#ctx0" brushRef="#br0" timeOffset="33">24384 8988 8030,'0'-11'263,"0"-6"176,0 5 0,0-1 210,0 5-419,0 6 0,1-2 102,3 8-102,-3 2-140,4 11 1,-1 0-76,0 6 0,-1 0 109,-3 0 0,0 4-120,0-1 1,0 2 34,0-1 0,0-2-240,0 6 0,0-6-259,0 2 0,0-5 225,0-2 1,0-4-178,0-5 0,0 1-24,0-1 1,2-4-777,1-4 652,-1-1 560,3-2 0,-5-5 0,0-2 0</inkml:trace>
  <inkml:trace contextRef="#ctx0" brushRef="#br0" timeOffset="34">24384 9091 8030,'0'-13'-105,"0"-2"-53,0 7 0,1 2 209,3-1 1,-2 4 285,6-1 427,-6 3-309,8 6-199,-3 1 0,0 6-80,1-1 1,-2 4-78,2 1 0,6 4-165,-3-1 1,3 1 130,-2-1 1,3 2-62,0-6 1,0 0 88,-3-4 0,3 1-165,0-1 1,1-1 47,-5-2 89,0-3-44,1-5 0,-1 0 72,1 0 1,-5 0 44,1 0 1,-6-5 136,2-3 0,-3-2-61,-1-1 0,0-6-19,0-2 0,0-2 260,0-2 1,0 0-87,0 0 0,0 0 405,0 1-392,0-6-99,0 4 1,0-8-437,0 5 1,0-5-117,0 2 1,4 2-359,0 1 0,4 7 168,-4 1 1,3 9-1144,-3-1 1052,5 7 0,-8 9 550,3 10 0,-8 10 0,-2 5 0</inkml:trace>
  <inkml:trace contextRef="#ctx0" brushRef="#br0" timeOffset="35">16606 10336 8029,'-4'-8'-549,"0"1"1,-1 3 1189,1-4-316,3 6 0,-8-5 1,5 4 0,-1 1 95,2-2 0,0 3-147,-5 1 0,5 0-14,-5 0 0,4 1 133,-3 3-193,4 3 1,-7 8-150,2 0 1,2 7 118,-2 0 0,5 3-242,-5 5 0,4-3 61,-3 3 0,4-1-14,-1 2 1,3 1 20,1-6 0,5 1-178,3-4 1,3-4 31,4 0 0,3-5 105,5 1 0,-3-4-91,3-3 1,-3-3 84,7-5 1,2-1 71,2-3 0,2-2-45,1-6 72,0-4 1,0-2 3,1-5 0,-6 0-13,-3 0 0,-7 1 11,-3-1 0,-9 0 38,-3 0 0,-3-4-49,-1 1 1,-10-6-302,-5 2 169,-10 2 0,-1-5-243,-4 2 0,-1-2 121,-3-1 1,1 6-66,3 5 1,-1 7 33,8 8 1,-1 3-57,9 5 0,0 1-83,3 3 1,6 6 384,2 5 0,-2 11 0,0-2 0</inkml:trace>
  <inkml:trace contextRef="#ctx0" brushRef="#br0" timeOffset="36">17394 10245 8010,'-5'-12'-723,"4"6"0,-6-3 1045,3 5 1,2 0 255,-6 4 1,5 5-141,-5 3 0,5 7-227,0 4 0,1 3-29,2 1 1,0 3 0,0 1 0,5 3-156,3-3 1,-2 0 94,2-4 0,-2-1-212,2 1 0,1-1 68,-5-3 1,3 1-174,-3-5 1,1 1 99,-1-5 1,-3 0-678,3 1-139,-3-1-513,-1-4 722,-5-2 702,4-5 0,-4-2 0,5-1 0,5-4 0,1-4 0</inkml:trace>
  <inkml:trace contextRef="#ctx0" brushRef="#br0" timeOffset="37">17542 10279 7996,'-6'-12'-1131,"1"1"1649,5 5-228,0-5 1,0 13 231,0 2 0,0 3-119,0 12 1,0 1-241,0 7 1,0-2 62,0 6 0,1-2-255,3 2 1,-3 0-118,3-4 0,-1 1-210,1-1 0,-2-7-331,6 3 0,-6-8 329,2 0 0,-1-2-637,0-2 462,-1-4 533,3-2 0,-5 0 0,0 1 0</inkml:trace>
  <inkml:trace contextRef="#ctx0" brushRef="#br0" timeOffset="38">17542 10507 8005,'0'-11'-298,"0"4"0,2 1 705,2 2 1,-2 3-27,6-3 1,1 3-294,6 1 0,-1 0 88,5 0 0,4 0-534,3 0 1,2-4-82,-1 0 1,-4-1-336,0 1 1,-2 3 773,-6-3 0,1-2 0,-5 0 0</inkml:trace>
  <inkml:trace contextRef="#ctx0" brushRef="#br0" timeOffset="39">17554 10256 8020,'0'-11'0,"5"-1"-59,3 1 1,7-1 122,4 1 1,4 3 132,3 1 1,3 3-277,6-4 1,2 6 95,-3-2 0,1 3-1229,-8 1 1212,5 0 0,-13 0 0,2 0 0</inkml:trace>
  <inkml:trace contextRef="#ctx0" brushRef="#br0" timeOffset="40">18410 10142 8076,'0'-12'-364,"-3"5"-454,-1-1 1392,0 6-36,4-4-6,0 6 0,-4 2-77,0 2 1,1 7-126,3 8 0,0 6-96,0 2 0,0 9-166,0-2 0,3-1 49,1-3 0,5-1-39,-1 2 1,2 1-177,1-6 0,1-3 88,-1-4 0,1-5-148,-1 1 1,-1-2 61,-2-2 0,-2-3-98,-2 0 94,-3-6-290,4 3 128,-5-5 0,-5-1-71,-2-3 1,0 2 96,0-6 0,-1-1 126,-3-6 0,3 1 52,0-5 1,2 4-104,-2-4 0,2 0 231,2-4 0,2-1-125,-6-3 1,6 3 147,-2-3 0,2 2 49,2-2 0,0 8 137,0 0 1,0 5-17,0 3 0,6 1-141,1 2 0,-1 3 160,2 5 1,1 1-95,6 3 1,-2 4-40,2 7 1,-1 3 29,1 5 1,-2-1-147,2 1 0,3 0 35,1 0 1,-1 0-172,1 0 0,0-2 108,4-2 0,0 1 65,-1-4 0,-3-1-21,0-4 1,-3-3-6,3 0 0,-5-5 123,1 5 1,-2-5-51,-2 0 110,-5-1-117,5-2 137,-10 0-89,4-5 0,-5-2 93,0-4 0,-5-2-138,-3-2 0,2-2 133,-2-2 1,1-4-104,-5 1 0,5-2-115,-1-7 1,0 1 89,-3-5 0,3 5-610,1-1 1,4 6-10,-1-2 0,-1 7-238,1 1 1,1 5-87,3-1 1,1 3 323,3 5 0,-2 2-25,6 5 1,-4 0-128,3 0 653,1 5 0,3 6 0,1 7 0</inkml:trace>
  <inkml:trace contextRef="#ctx0" brushRef="#br0" timeOffset="41">19061 10222 8075,'-7'-12'357,"-1"1"0,4 4-53,-3 4 0,3 1 127,-4 2 0,5 0 110,-5 0-299,0 5 0,-2 3 191,3 7 0,-4 3-232,4 5-71,2 0 0,-2 1-156,4 3 0,1 0 104,-2 4 0,4-3-264,4-5 0,3 0 92,4-1 1,2 0-101,2-3 1,-2-3 19,2-4 1,3-5-19,1 1 0,-2-5 57,2 0 1,1-3 74,2-3 35,1-4 1,0-4 6,0-1 0,0-3 14,0 0 0,-6-1 106,-1 0 1,-5 2-165,-3-5 1,-3 0-15,-5-4 0,-2 1-4,-1-1 0,-10-4-17,-10 0 0,-1 1-485,-6 3 318,4 5 0,-3 2-359,2 4 1,4 6 219,1 2 1,0 5-2,7 7 1,1 0 403,6 7 0,-2 3 0,4-1 0</inkml:trace>
  <inkml:trace contextRef="#ctx0" brushRef="#br0" timeOffset="42">19507 10245 7985,'-5'-17'477,"3"4"-137,-3 2 665,5 6-530,0 5 1,-1 6-188,-3 6 0,3 4 44,-3 7-51,3 0-169,1 5 0,1 0-58,3 2 0,-3 2 32,3-6 1,1 2-255,-1-1 1,0-4-35,-4 0 0,4-2-726,-1-6 172,6 1-567,-7-5 47,3-5 1276,-5 0 0,-5-6 0,-2 0 0</inkml:trace>
  <inkml:trace contextRef="#ctx0" brushRef="#br0" timeOffset="43">19313 10187 7958,'12'-11'0,"4"0"0,4 0 969,10 4 1,1-2-301,7 5 0,-6-1-154,-2 1 0,1 3-372,3-3 0,1-1 190,3 1-470,-2-5 1,2 8-854,-8-3 990,-2 3 0,-10 1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2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23550 9080 8264,'0'-8'25,"0"0"936,0 6-534,-5-8 1,3 7 606,-1-4-401,1 4-513,2-2 0,2 6 83,1 3 1,-1 2-157,2 6 0,-2 3 68,2 0 0,-3 6-84,3-2 0,1 2-143,-1 2 1,0 1 57,-4 3 0,0-3-80,0 2 1,0 2 109,0-1 1,3 0-83,1-4 0,0-2-48,-4-2 1,1-2-351,3-6 210,-3 6 0,5-5-743,-6 3-160,0-7 380,0 2-286,0-8 1103,0 3 0,-6-10 0,0-2 0</inkml:trace>
  <inkml:trace contextRef="#ctx0" brushRef="#br0" timeOffset="1">23824 9034 8274,'0'-18'452,"0"2"88,0 4-394,0 6 273,0-4 622,0 8-637,0 13 0,0 3-100,0 12 1,0 0-114,0 0 1,0 3-172,0 6 0,4-1 128,0 0 0,1 0-233,-2 1 0,0-1-91,5 0 0,-2-6 92,2-5 1,-3-1-335,-5-7 0,3 0 189,1-4 0,0-3-396,-4 0 1,-1-6 246,-3 2 1,1-3-497,-4-1 0,-1 0 874,-3 0 0,-1 0 0,1 0 0</inkml:trace>
  <inkml:trace contextRef="#ctx0" brushRef="#br0" timeOffset="2">23538 9388 8046,'0'-11'956,"0"4"0,5 2-838,3 5 0,4 0-13,3 0 0,3 0-71,4 0 0,6 0-271,3 0 1,2 0 189,1 0 1,0-4-600,1 0 1,-5-3 353,0 3 1,-8-4-143,1 5 0,-8-6 434,0 1 0,3-2 0,0-1 0</inkml:trace>
  <inkml:trace contextRef="#ctx0" brushRef="#br0" timeOffset="3">24075 9057 8109,'0'-13'-261,"0"-2"0,1 3 119,3 1 0,-1 0 916,4 3 0,-4 2 278,1-2-614,-3 5 0,-1 0-206,0 6 0,0 5-59,0 7 1,-5 3-68,-3 5 0,2 5-178,-2 2 0,1 7-154,-5 1 0,2 8 164,3-4 0,-4 3-318,4-7 0,0-5 111,0-6 0,4 0-152,0-4 1,-3-3 130,3-9 1,-1 1-399,4-1-284,0-4 972,0-2 0,-5-10 0,-2-2 0</inkml:trace>
  <inkml:trace contextRef="#ctx0" brushRef="#br0" timeOffset="4">24007 8965 8077,'0'-11'0,"0"0"715,0-1-128,0 6-159,0 1 1,5 10-93,2 2 1,0 9-98,0 3 1,5 3-110,3 5 1,4 2 103,-4 6 1,6-1-267,-2 0 0,2 5 97,2 3 1,0-1-253,0 1 1,-4-7 12,0 0 1,-5-7-104,1-9 1,-2 1 92,-2-5 0,-1 0 17,-2-3 0,-2-5-1029,-2 1 426,-3-5-417,4 2 1187,-5-5 0,-5 0 0,-1 0 0</inkml:trace>
  <inkml:trace contextRef="#ctx0" brushRef="#br0" timeOffset="5">23938 9399 8353,'0'-6'1140,"6"-3"-961,6 5 1,-1 1 25,5 3 0,-2 0 29,1 0 1,8 0-194,7 0 1,3-4-164,1 0 1,4-5-288,0 1 0,0 2-11,-3-2 0,-7 2-951,-5-1 1371,-1-4 0,-4 5 0,5-5 0</inkml:trace>
  <inkml:trace contextRef="#ctx0" brushRef="#br0" timeOffset="6">24463 9091 8065,'0'-11'-80,"0"-1"592,-5 1 845,4 4-924,-4 2 1,5 10-120,0 3 0,4 3-208,0 5 1,-1 1 126,-3 6 0,2 5-113,2 3 0,-3-1 65,3 4 1,-3-7-522,-1 3 1,0-2-24,0-5 1,0 1-997,0-8 206,0-1 1149,0-4 0,-5-4 0,-2-2 0</inkml:trace>
  <inkml:trace contextRef="#ctx0" brushRef="#br0" timeOffset="7">24235 9068 8143,'6'-11'0,"6"3"412,-1 1 0,7 4 621,9-1 1,1-1-495,2 1 1,2 0-15,-6 4 1,2 0-756,-1 0 0,2 0 223,5 0 1,-4 0-2564,-4 0 2570,-2 0 0,-6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3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8943 7153,'0'-7'-54,"0"1"353,0 2 669,0 3-213,0-4 244,0 5-788,0 5 0,0 1-27,0 6 0,-1 0 38,-3 3 1,2 3-137,-1 5 1,1 5 90,2 2 0,0 5-184,0 3 1,4 4 88,0 7 0,1-2-129,-1 3 0,-3-3-48,3-2 1,-1-3-4,0 0 0,-1-9 11,1 1 0,2-6 70,-1 3 0,4-6-105,-4 2 1,3-5 58,-3-2 1,1 0 98,-1-5 1,-3 0-83,3-3 156,2-1 0,-4-3 36,1-1 26,-1-4 63,-2 2-150,0-5-75,0-5 1,0 2 52,0-4 1,0 3-144,0-4 1,1 2 71,3-2-135,2-2 0,6 5 51,-1-3 1,0 0 34,1 4 1,-1 0 62,1 4 0,3-4-34,0 0 0,2 1 58,-2 3 0,3 0-56,4 0 1,1-4 46,0 0 0,0 0-19,0 4 0,0-4-149,0 1 0,-4-3-20,0 3 1,-5 1-136,1-1 0,-3-2-870,0 1 456,-6 0-532,-1 4 550,-5 0 698,-5 0 0,-6-5 0,-7-2 0</inkml:trace>
  <inkml:trace contextRef="#ctx0" brushRef="#br0" timeOffset="1">1725 9434 8100,'5'-12'193,"-3"5"58,6-1 1,-1 4-188,5-3 0,-1 4 185,1-1 1,4 3 188,3 1 1,1 0-237,0 0 1,1 0 33,-2 0 1,7 0-239,0 0 1,1-1 100,-4-3 1,1 3-251,2-3 0,-1-3 87,1 0 0,-3 0-94,-4 0 0,1 3-167,-4-4 1,-5 5-235,-3-5 1,-6 4-261,2-3 0,-3 3 819,-1-4 0,-10 1 0,-3-5 0</inkml:trace>
  <inkml:trace contextRef="#ctx0" brushRef="#br0" timeOffset="2">1679 9000 8225,'7'-12'0,"1"1"0,1 3 15,6 1 0,-1 0 187,5 0 0,-4-4 191,4 4 1,0 1-115,4-2 1,0 4-49,0-4 1,4 2-41,-1-1 1,6-2-99,-2 5 0,2-1-23,-1 1 0,0 3-281,-4-3 0,2 3-577,-6 1 1,1 0 787,-9 0 0,1 0 0,-5 0 0</inkml:trace>
  <inkml:trace contextRef="#ctx0" brushRef="#br0" timeOffset="3">2547 8737 8306,'-5'-11'-581,"4"4"824,-5 2 959,1 0-765,-1 4 1,0-3-106,2 8 0,-1 0-99,1 7 0,0 4-63,4 12 0,0 3 73,0 8 1,1 3-71,3 5 0,-1 1-5,4 2 0,-4-2-151,1 3 0,-3 2-347,-1 1 1,0 1 297,0 0 1,0-3-71,0-6 1,0 0 33,0-3 1,0-7-37,0-5 1,0-3 73,0 4 0,4-6-20,0 2 0,-1-5 24,-3-2 0,4 0 16,0-5 1,0 0 381,-4-3 1,1-2-254,3-3 162,-3 4-211,4-5 9,-5 0-40,0 4 1,2-8-10,1 2 1,0-3 26,5-1 1,-1-4-6,5 0 1,0-1-125,3 1 0,2 2 97,2-6 1,3 4-70,-3-3 0,1 3 53,-1-4 1,1 6-156,-5-2 0,4 1-402,-3 0 28,4 1 0,-7-3-296,2 5 333,-7 0 1,-3-1-1082,-5-3 1564,0 3 0,0-9 0,0 3 0</inkml:trace>
  <inkml:trace contextRef="#ctx0" brushRef="#br0" timeOffset="4">2524 8897 8171,'0'-18'0,"1"-2"-250,3 5 1,2 1 212,6 6 0,-1-5 37,1 6 1,3-6 70,0 5 1,5 2-54,-1-2 1,7 2 10,1-2 1,3 0-7,-3 4 1,3 0-24,-3 4 0,-1 0 0,-3 0 0</inkml:trace>
  <inkml:trace contextRef="#ctx0" brushRef="#br0" timeOffset="5">3198 8897 8108,'-12'-12'353,"2"5"176,3-1 1,2 7-439,5 1 1,0 2 4,0 10 1,0-2 191,0 9 0,0 4-21,0 4 0,0 8-205,0-1 1,5 12 131,2 0 0,0 7-357,0 0 1,0 2 339,0-2 0,2-6-446,-5-5 1,5-9-47,-2 1 1,-2-8 185,-1-4 0,1 0 55,-1-7 0,4 1 67,-4-5 1,1-3-510,-2-1 169,-1-4 285,3 2-370,-5-5 0,-5 0-227,-3 0 0,-7-7 659,-4-4 0,-3-5 0,-1-7 0</inkml:trace>
  <inkml:trace contextRef="#ctx0" brushRef="#br0" timeOffset="6">3027 9068 8108,'0'-23'0,"1"4"-58,3 0 1,3-1-114,8-7 0,3 3 398,5-2 1,4 1 332,-1 3 1,9-1-189,-5 0 0,8 6-161,-7 6 1,3 1-96,-7 6 1,-2 0 8,-6 4 0,1 5-113,-5 3 0,2 7 71,-2 4 1,-2 3-145,2 1 1,-3 1 55,-5 2 1,-1 2-189,-2 3 0,-4 2-111,0-3 193,-5-2 0,-10 4 53,0-6 1,-6 1-15,2-4 0,-2-1-210,-2-3 1,0 1 54,0-5 0,6-3-425,1-5 92,4-4-23,5 2 1,3-5 582,8 0 0,8-5 0,5-2 0</inkml:trace>
  <inkml:trace contextRef="#ctx0" brushRef="#br0" timeOffset="7">3506 9285 8108,'0'7'239,"0"-2"139,0 0 0,0-3-7,0 6 0,-4-1 325,1 5 0,-1-1-288,4 1 1,0 0-164,0 4 1,0-2-514,0 5 281,5 0 0,-3 0-386,6 0 0,0-4 283,3 4 0,0-9-40,1 2 1,3-4 61,0 4 0,6-6-267,-2-2 1,2-3 63,2-1 0,-4 0 1,0 0 1,0-5 90,4-2 0,0-4 50,0 0 1,-6-2 205,-1-2 0,-4-3-115,0-5 1,-6 3 122,-2-3 1,-3 2-86,-1-10 1,-5 2 181,-2-1 1,-10 3-29,-6 8 0,-7 4-87,-12 7 0,0 6-8,-7 9-1705,7 1 1409,2 13 1,11-3 236,2 5 0,7 4 0,1-1 0,0 1 0</inkml:trace>
  <inkml:trace contextRef="#ctx0" brushRef="#br0" timeOffset="8">3963 9262 8068,'-1'-6'-183,"-3"2"695,3 3 1,-4 2-86,5 3 0,0 2-17,0 6 1,0 0-145,0 4 0,0-2-61,0 5 0,5 0-81,2 4 0,0-1-159,0 1 0,1-1-226,3-3 0,-3 1 218,0-5 1,-5 1-370,5-5 0,-4-3-91,3-1-785,-4-4 795,7 2 0,-5-6 493,3-3 0,-3-8 0,-5-5 0</inkml:trace>
  <inkml:trace contextRef="#ctx0" brushRef="#br0" timeOffset="9">3952 9045 8147,'-12'-16'452,"1"3"0,4-3-753,4 4 1,1 5-41,2-1 432,0 5 1,2-5-292,1 4 1,4 0-703,4 4 902,1-5 0,4 4 0,2-4 0</inkml:trace>
  <inkml:trace contextRef="#ctx0" brushRef="#br0" timeOffset="10">4408 9137 8126,'-5'-12'299,"-2"1"0,0 3-137,0 1 1,3 3 332,-4-4 0,1 6-134,-5-2 0,0 3-148,-4 1 1,2 0-5,-5 0-52,0 0 0,2 1-46,1 3 0,4 2-150,0 5 1,1 1-195,-1-1 188,6 1 0,-3 0 44,5 4 1,-1-4-111,2 4 1,1-4 46,-2 0 0,7-1 67,1 0 1,8 1-31,0-1 1,3-1 27,0-2 0,3 2-46,5-2 53,0-3-60,0 5 0,-4-7-5,0 4 1,-1 0 28,1 0 1,-3 3-48,-5-2-4,6 2 55,-4 2 6,3-1-18,-10 0 6,0 1 1,-6-1 1,-2 1 60,-2-1 0,-2 0-55,-5 1 1,-6-1 5,-2 1 0,-2-1-430,-2 1 194,0-1 116,0-5 0,0 3-373,0-5 0,6 0-181,1-4-105,9 0 796,2 0 0,5 0 0</inkml:trace>
  <inkml:trace contextRef="#ctx0" brushRef="#br0" timeOffset="11">4808 9171 8036,'0'-18'458,"0"3"-265,0 2 1,0 2 293,0-1 1,-1 6-96,-3 2 0,-2-1-85,-6 1 1,-3 1-79,0 3 1,-9 1-15,1 3 0,-1 2-25,5 5 1,-2 1-110,6-1 0,1 1-184,7-1 0,2 4 115,5 1 0,0-1-252,0-4 1,1 4 129,3 1 1,2-1-171,5-4 1,1 1 90,-1-1 1,1 1-7,-1-1 1,4-1 6,1-2 0,3 1 77,-4-6 1,4 3 161,-4-3 1,2-1-142,-2 1 0,-4 0 150,1 1 1,-1-2-64,-3 6 0,-3-4 218,-1 3-94,-3 1 1,-1 3 64,0 1-144,0-1-16,-5 1 1,-2 3 43,-4 0-16,-5 0-61,-7 2 0,-3-4 13,-4 2 1,1-3 49,-2 0-530,-2-6 239,14 4 103,-7-8 1,17 3-1148,-3-5 1279,8 0 0,4-10 0,7-3 0</inkml:trace>
  <inkml:trace contextRef="#ctx0" brushRef="#br0" timeOffset="12">5071 9239 8043,'0'-11'-361,"-4"0"489,0-1 893,0 6-231,-1-4-206,-1 8-255,-5-3 0,-1 5 104,1 0 1,-1 2-194,1 1 0,-1 5 0,1 7 0,3 2-33,1 2 1,3 6-133,-4-2 0,6 2-126,-2-2 79,3 0 0,1 0-214,0 0 0,0 0 107,0-1 0,5-2-259,3-1 0,2-5 146,1 1 1,6-4-70,2-3 1,3-3 51,5-5 1,-2 0-125,6 0 1,-4-5 69,3-3 0,-5-2 109,2-1 0,-7-6 173,-1-2 1,-5 1-102,2-1 0,-5 0 230,-3-4-107,-3 1 1,-8-5-6,-4 0 1,-6-3 65,-10 3 1,-5 2-181,-2 6 0,-5 2 7,-3 6 0,4 4-624,0 4 448,5 1 1,11 2-939,3 0 1185,7 5 0,3 2 0,5 4 0</inkml:trace>
  <inkml:trace contextRef="#ctx0" brushRef="#br0" timeOffset="13">5368 9205 8080,'-4'-11'875,"0"-1"-419,0 1-209,4 5 257,0 1 165,0 5 1,0 5-135,0 2 1,0 3-302,0 2 0,4 4-69,0 3 1,4 3-67,-5 1-27,1 0 0,0 1-269,0 2 1,1-5 150,-1 1-113,-3-6 1,8 0-216,-5-4 1,5-2 107,-2-3 0,0-2-310,0-5 136,1 0 348,3 0 0,1-5-9,-1-2 1,0-3-8,1-2 1,3 0-86,0-4 362,1 4-229,0-10 1,-3 4 104,2-5 0,-2 1-51,-2-1 1,-1 5 154,-2 3 1,2 2-57,-2 2 116,2 4 110,-4 2 0,3 6 309,-5 3-396,0 8 0,-4 3-47,0 8 0,3-3-34,1 7 1,1-3-233,-1-1 0,-3 3 46,3 1-219,3 0 1,-6-5-432,3 1 0,-2-4 685,2 0 0,-3 0 0,4 4 0</inkml:trace>
  <inkml:trace contextRef="#ctx0" brushRef="#br0" timeOffset="14">6144 8634 8147,'-1'-6'-635,"-3"2"545,3-2 511,-4 4 691,5-8-756,-5 9 0,2-4 54,-4 5 1,3 4-172,-4 0 0,1 8-2,-5 0 0,-3 8 2,0 3 0,-4 5 21,4 6 1,-2 5-117,2 3-227,2-2 0,-3 8 270,4-3 1,5 4-152,-1-4 1,6 1-135,-2 0 0,2-1 80,2 1 1,2-4-67,2 0 1,6-5 24,5 1 0,5-4-42,-1-4 0,3-5-17,1-6 1,3-4-87,1 4 0,-4-5 119,-4 1 1,-5-6-346,1-2-188,3 1 0,-6 0 341,4-1 0,-7-4-1339,-2 1 1616,-4-3 0,2-6 0,-5-1 0</inkml:trace>
  <inkml:trace contextRef="#ctx0" brushRef="#br0" timeOffset="15">6247 8897 8008,'-5'-23'36,"4"0"-229,-4 5 428,5 7 191,0 6 0,4 6 425,-1 3-557,6 2 1,-6 11-1,4 2 0,2 8-116,7 3 0,-2 0-161,5 5 1,-4-4 89,4 7 0,-4-2-259,4-2 115,0-5 1,4 4-453,0-2 351,-5-3 0,2-2-27,-5-6 1,0 0-43,-3-5 0,-1-1-315,1-6 81,-1 2-167,-5-9 323,-1 4 1,-6-5-240,-3 0 1,-3-5 238,-8-3 1,2-2 284,-2-1 0,2-1-136,1 1 1,1 0 135,0-1 96,-1 1-96,1-1 0,3 2 102,1 3 0,4 0 158,-1 3 544,-2 3-331,0-4-138,-1 5 0,-3 5 211,2 3 1,-2 2-167,-1 1 0,-1 6-117,1 2 1,-4 2-300,0 2 1,-2-4 95,2 0 1,2-1-463,-2 1 0,2-2 265,2-6 0,3-1-572,1-2 233,4 2 1,-1-9 475,8 3 0,2-3 0,6-1 0</inkml:trace>
  <inkml:trace contextRef="#ctx0" brushRef="#br0" timeOffset="16">6487 8703 8263,'-6'-18'2048,"-3"-2"-2147,5 4 0,0 5-1592,4 3 1744,5 6 1,0-5 957,3 4 0,2 1-502,-2-1 0,3 6 142,4 5 0,-1 6-43,5 1-318,0 11 0,4-6-5,0 10 1,0 5 9,0 3 0,-2 5-186,-2-1 0,3-2 46,-3 2 1,-1-5-333,1 1 1,-7 1 169,0-1 1,-1 6-458,-3-3 1,-3 0 84,-1 1 0,-3-5-99,-1 1 0,0-4 183,0-3 1,-1 0-119,-3-4 1,-2-4-371,-6-4 1,1-5 264,-1 1 1,1-4-969,0-3 1486,-1-3 0,1 0 0,-1 2 0</inkml:trace>
  <inkml:trace contextRef="#ctx0" brushRef="#br0" timeOffset="17">6795 8600 8108,'0'-23'0,"0"5"540,0 3-219,5 2 1,2 6-97,4-1 0,1 2-138,-1-2 0,1-1 199,-1 6 0,5-1-49,3 4 1,3-4-114,1 0 1,4 0 104,-1 4 1,1 4-292,-4 0 1,-2 1 75,-2-1 1,-1-3 64,-3 3 0,-2 1 122,2-1 0,-6 5 64,-1-2 0,-2 1-71,2 3 0,-3 2-55,-5 6 0,4 8 259,-1-1-147,1 6 1,-4 4-2,0 2 0,0 2-9,0 6 1,0 0-717,0-1 624,5 1 0,-4 0 147,3-1-364,-2 1 85,3 0 1,-4-1-69,3 1 0,1-2 38,-1-2 0,3 1-141,-3-4 196,0-6 1,0-2-80,-1-4 1,1 0-102,-4-5 0,2-3-26,1 0 172,-1-5 1,3 7 626,-5-6-589,0 0 174,0-3-119,0-1-9,0 0-31,0-4 0,-5-2-36,-3-5 0,-3 0-3,-5 0 1,2-1-657,-5-3 427,0 3 0,-7-10-468,-1 4 1,0 0-1563,5 0 1441,4-1 796,1 2 0,6-4 0,-1 3 0</inkml:trace>
  <inkml:trace contextRef="#ctx0" brushRef="#br0" timeOffset="18">7629 9102 8189,'-11'0'1079,"4"0"-328,2 0-442,15 0 1,-1 0-34,10 0 0,0 0-74,4 0 0,0 0 43,0 0 1,0 0-189,0 0 1,-1 0 56,1 0 0,0-1-460,0-3 0,-1 3-44,-3-3 1,1 3-351,-5 1 1,-3-4-1548,-5 0 2287,-4 1 0,-8-2 0,-8-2 0</inkml:trace>
  <inkml:trace contextRef="#ctx0" brushRef="#br0" timeOffset="19">7686 9331 8101,'12'0'135,"-1"0"0,4 0 234,1 0 0,4 0 482,-1 0 0,-1-4-310,1 0 1,5-5-322,6 2 1,5-3 30,3-2 1,-3 2-211,3 2 1,-4-2-360,-3 3 0,-4 0-1209,-8 0 1527,-3 4 0,-10-2 0,-1 5 0</inkml:trace>
  <inkml:trace contextRef="#ctx0" brushRef="#br0" timeOffset="20">8760 8737 8190,'-8'-1'0,"1"-3"381,4 3 172,-2-10 159,5 10-467,5-9 1,1 9-40,6-3 0,3 3-29,0 1 1,2 0-137,-2 0 1,3 0 162,5 0 0,1 0-180,2 0 0,7 0-199,5 0 1,6 0 116,-3 0 0,4 0-133,1 0 1,-5 0 13,1 0 57,-5-5 0,6 3-107,-5-1 0,4-3 165,-4 3-571,0-1 597,-3 4 1,-2-4-209,-3 0 203,-2 0 1,-10 4-382,-3 0 192,-2 0-812,-2 0 481,-5 0 703,-6 0 1,-11 0 0,-7 0-1</inkml:trace>
  <inkml:trace contextRef="#ctx0" brushRef="#br0" timeOffset="21">8794 8771 8143,'-4'-7'16,"0"-1"0,1 4 151,3-3 1,3 3 300,1-4 0,4 4 207,-4-3 0,5 4-229,-2-1 0,3 3-72,2 1 0,-1 0-118,1 0 0,-1 1-95,0 3 1,5 4 36,-1 7 1,5-1-71,-1 5 1,3 0 262,1 4-433,5 0 60,1 0 0,5-1-226,0 1 159,1 0 0,-5-4 29,0 0 1,-4-5-80,0 1 1,-1-2 59,-3-2 0,1 1-142,0-1 1,-4 1-88,0-1 256,-5 1 1,3-1 30,-6 0 1,-1-3 90,-2 0 0,-3-1 111,-5 5-205,0-1-66,-5 1 0,-5-1 1,-6 0 0,-4 5 33,1-1 0,-2 1-122,-2 0 0,-4 0-340,0 3 199,-4 3 97,-4-5 1,-4 5-203,-3-3 291,3 3 1,5-10 188,-1 4 1,6 0-102,2-1-5,3 0 0,5-3 154,0-1 0,7 1-128,0-1 0,2-3 304,6-1-54,-5 1 76,8 3-242,-4-4-192,5 3 137,0-9 0,5 4 88,3-5 0,2 4-79,1 0 0,7 0 193,5-4-112,0 0 0,10 0-9,-3 0 1,7-4 4,1 0 0,0-4 157,-4 5-113,1-6 0,-2 6-43,-3-4 1,6 3 112,-6-4 0,9 4-333,-4-3 52,1 4 0,-5-2-150,-1 5 0,-3-1-329,3-3 1,-8 3-226,1-3 1,-8 3-1563,0 1 2302,-7 0 0,2 5 0,-4 1 0</inkml:trace>
  <inkml:trace contextRef="#ctx0" brushRef="#br0" timeOffset="22">9925 9377 8070,'-12'-6'66,"6"0"1,2 0 130,8 2 1,2 3 161,6 1 1,-1 5-63,1 2 0,-1 5 273,0 3 1,0 3-203,-4 5 0,2 5-62,-5 2 0,0 2-245,-4-2-16,0 3 0,0-5-258,0 3 1,-4 2 230,0-3 1,-4-2-288,5-1 1,-1-5 11,4-3-77,0 3 215,0-9-28,5-2 1,1-6-50,6-5 0,-5-1-199,1-3 0,-6-2-329,2-6 1,1 1 283,-1 0 0,0-2-468,-4-2 908,0 2 0,0-4 0,0 6 0,0 5 0,4-1 0,0 4 0,4 1-66,0-2 1,-2 2-97,2-2 1,-4 3 555,3-3 485,-4 3 496,7 1-601,-9 0-162,4 0 1,-6 5-172,-3 2 0,-2 4-83,-5 0 1,-1 4-126,1 0 1,-1 2-30,1-2 1,0-1-232,-1 5 0,4-5 133,1 1 0,4-2-343,0-2 182,1 1 0,4-1-159,1 1 1,5-5 80,7 1 0,3-6-2,5 2 0,0-2-35,-1-2 1,0 0-79,-3 0 0,1-2-457,-4-2 1,3 2 256,-4-6 0,-4 5-1115,-3-5 1563,-6 5 0,9-7 0,-5 4 0</inkml:trace>
  <inkml:trace contextRef="#ctx0" brushRef="#br0" timeOffset="23">10302 9673 8104,'0'-11'947,"0"0"0,6 3-964,5 0 1,1 6 79,3-2 1,-1-1 32,1 1 1,3-1 47,5 1 0,3 3-227,1-3 0,0 2-130,-4-2 1,-2 3 193,-2-3 0,-2 3-1628,-6 1 1647,1 0 0,-6 0 0,-1 0 0</inkml:trace>
  <inkml:trace contextRef="#ctx0" brushRef="#br0" timeOffset="24">10313 9833 8060,'0'-6'565,"5"1"0,5 1-256,5 0 0,1 1-48,-5 3 1,6 0-325,2 0 0,2-4 116,2 0 0,4-1-311,-1 1 1,1 1-227,-4-4 1,0 3-283,0-4 1,-4 6 765,0-2 0,0-2 0,4-1 0</inkml:trace>
  <inkml:trace contextRef="#ctx0" brushRef="#br0" timeOffset="25">10816 9662 7986,'0'-11'0,"-6"-1"0,4 6 384,-6 2 0,2 8 578,-2 3 1,-2 4-522,3 0 1,-2 6-203,1 2 1,3 2-253,5 2 1,0 0 108,0 0 1,1-2-56,3-2 0,2 2 70,6-6 0,3 0-527,0-4 1,6-4 140,-2-3 0,6-3-24,2-1 0,3-4 98,-3 0 1,3-6 14,-3-1 1,0-1 210,-5-3 0,-4-3-72,-3-1 0,-3-2 69,-5-2 1,-1 0-61,-6 0 0,-7-1 8,-4-3 0,-12 7-96,-11-3 1,-11 8-164,-8 0 1,2 7-149,2 4 1,6 6-76,1 5 359,10-4 0,-6 17 0,9-7 0</inkml:trace>
  <inkml:trace contextRef="#ctx0" brushRef="#br0" timeOffset="26">9799 8520 8020,'-5'-18'-281,"4"2"-44,-3 4 0,3 1 1,2 1 562,3 2 975,-3-2-849,4 4 1,-4-2 211,3 0-207,-3 6 0,6-3 227,-3 5 1,2-4-256,5 0 1,2 0-114,2 4 0,3 0-40,5 0 0,0 0-167,0 0 0,-1 5-85,1 3 88,0 2 1,0 3-63,0 2 0,0-1 83,-1 5 0,0-4-276,-3 4 1,1-5 93,-4 2 0,3-4-142,-4 0 1,5-1 79,-1 0 1,-1-4 69,1-3 1,0-3 77,4-1 0,0-1-8,0-3 1,-1-1 97,1-3-87,-5-2 1,-1 0 27,-6-5 0,-3-2 108,-1 2 1,-6 1-68,-1-5 1,-5 0 20,-6-4 0,-6 4-6,-2 0 0,-3 5 1,-5-1 0,3 6 139,-3 1-72,3 6 0,5-3-167,0 5 1,1 5 88,-1 2 1,3 5-128,4 3 1,1-1 77,-1 5 0,-3-1-150,0 1 0,-4 2 13,4-2 1,-6-1-99,2 1 0,-3-4 121,-5 4 0,1-6 14,-4-1 1,0-2 257,-5-6-89,1 4 0,0-6-48,0 1 1,2-1 61,-2-2 1,6-2 14,-7-1 1,10 0 188,2-4 1,7-1-93,8-4 1,4 1-51,8 0 1,13-1-1280,9 1 565,6 4 592,2-3 0,5 4 0,2-5 0</inkml:trace>
  <inkml:trace contextRef="#ctx0" brushRef="#br0" timeOffset="27">11661 8646 7865,'0'-12'-689,"0"1"785,0 4 195,0-3 1,0 8 172,0-6 466,0 6-520,-5-4 0,2 6 119,-5 0-343,6 0 0,-3 2-13,5 2 0,0-1 9,0 9-82,0-3 58,5 12 1,0 2-77,3 8 1,1 4 99,-6 7 1,1-3-219,-4 11 0,4-6-98,0 6 1,0-3 16,-4-2 0,0-3-44,0 0 0,0-5-46,0 1 1,0-6 39,0-2 0,1-4 106,3 0 1,-3-3-220,3-4 211,2 3 1,-1-10-178,3 4 0,-2-9 133,-2-3-1089,-3-3-381,4-1 1583,-5 0 0,0-5 0,0-1 0</inkml:trace>
  <inkml:trace contextRef="#ctx0" brushRef="#br0" timeOffset="28">12015 9102 8091,'0'-11'0,"-4"3"-138,0 1 138,-5 4 0,3-2 492,-6 5 0,1 0-84,0 0 0,3 0-118,0 0 1,1 5-92,-5 3 1,1 3-85,0 5 0,-1-3 16,1 6 1,-5-3-126,1 3 1,0-4-16,4 4 0,-1-4 95,1 4 1,-1-3-77,1 3 0,-1-7 79,1 0 1,3-1 65,1-3 0,3-2 20,-4 2 116,6-6-155,-3 8 0,6-8 15,3 1 1,-2 2 17,6-1 1,1 4-38,6-4 1,-2 3-37,2-3 0,2 4 35,-2-4 0,4 4-139,-4 0 0,5-2 14,-1 2 0,-1-4-114,1 3 0,-4-4 76,4 1 0,-5 1-175,2-1 0,-4-1-492,0-3 1,-1 2-127,1 2-1211,-1-3 988,0 4 1048,-4-5 0,3 5 0,-4 1 0</inkml:trace>
  <inkml:trace contextRef="#ctx0" brushRef="#br0" timeOffset="29">12403 9125 8189,'0'-6'1372,"0"1"0,1 1-653,3 0 194,-3 0-273,4 4-751,1 0 295,-5 0-184,4 6 0,-5 0 0,0 5 0</inkml:trace>
  <inkml:trace contextRef="#ctx0" brushRef="#br0" timeOffset="30">12883 9034 8119,'0'-12'-141,"0"1"0,0 3 856,0 1 218,0 4-150,0-2-387,0 5-143,0 5 1,1 2-120,3 4 0,-2 6 11,6 2 1,-4 7 45,3 5 0,1 3-85,3 4 0,1 8 44,-1 7 0,-4 0-303,-4-3 1,0 3 159,1-7 1,-3-2-97,3-2 1,-3-6-19,-1-2 1,0 0-23,0-3 1,4-3-74,0-2 1,0-3 51,-4-4 0,0 1-216,0-4 127,0-1-932,0-4 679,0-4 120,0-2 0,-6-21 0,0-3 0</inkml:trace>
  <inkml:trace contextRef="#ctx0" brushRef="#br0" timeOffset="31">12894 9080 8178,'5'-23'0,"-2"1"-13,4 3 0,1 3 183,3 4 1,5 1 116,-1-1 1,0 2-54,-3 3 1,3-2 18,0 5 0,5 0-94,-1 4 0,3 0-108,1 0 0,-2 5 25,-2 3 0,2 2-156,-6 1 1,4 1 11,-4-1 57,0 6 0,-3-5-29,-1 4 0,-4 0 52,-4-1 1,-1 4-127,-2-3 1,-3 3 93,-5-4 0,0 4-224,-11-4 1,0 4 83,-4-4 0,-1 4-81,-3-3 0,3-1-219,-3-4 0,3-3-736,1 0 1196,5-6 0,-3 8 0,3-3 0</inkml:trace>
  <inkml:trace contextRef="#ctx0" brushRef="#br0" timeOffset="32">13728 8566 8107,'0'-12'0,"0"1"48,0-1 0,0 5 320,0-1 460,0 6-93,5-9-358,-4 10 1,3-4-141,-8 5 0,2 1-7,-6 3 1,4 3 20,-3 4 0,0 5-15,0 3 1,-3-1-39,2 1 1,-1 4-109,1 4 0,-2 5-77,3-2 1,-3 4 37,-2 4 1,1 3-105,-1 5 0,5-1-100,-1 1 1,2 0 66,-2-1 1,3-4-44,5-3 0,0 1 95,0-1 0,5 0 33,3-3 1,2-6-6,1-2 0,1-3-269,-1-1 0,1-2 64,-1-2 1,0-2 107,1-6 340,-1 0-347,1 1-470,-1-6 1,0-1-100,1-5 679,-6 0 0,4 0 0,-3 0 0</inkml:trace>
  <inkml:trace contextRef="#ctx0" brushRef="#br0" timeOffset="33">13876 8771 7967,'-1'-23'-169,"-3"1"652,3 4 0,-3 5 400,8 5-628,-3 6 0,4-2-58,-5 8 1,0 7 166,0 8 1,4 4-234,0 4 1,4 6-143,-5 5 0,6 5-176,-1-1 1,-2-5 145,2 1 0,-6-6-85,2 2 1,1-1 89,-1-7 1,1 0-638,-1-7 0,-3-1 289,3-3 1,-1-6-1182,0 2 1565,-1-7 0,8 1 0,-4-5 0</inkml:trace>
  <inkml:trace contextRef="#ctx0" brushRef="#br0" timeOffset="34">14128 9068 8000,'0'-11'1457,"0"-1"-976,0 6 2,0 1 0,-5 10-72,-3 3 0,-2 3-132,-2 4 1,-4 2-123,-3 2 1,-3 6-141,-1-2 0,4 2-121,0-2 1,4 1 121,-4 3 0,9-3-275,-2 3 0,9-7 124,-1-1 93,3-5-58,1 3 0,1-6-60,3 0 1,2-3 44,5 0 27,6-6-62,-4 3 1,8-1 39,-2 0 0,-1 0-426,1-4 1,-4 0 24,4 0 194,-5-5-894,3 3 1209,-6-3 0,6-5 0,0-3 0</inkml:trace>
  <inkml:trace contextRef="#ctx0" brushRef="#br0" timeOffset="35">14219 8668 7958,'-4'-29'-41,"0"3"0,1 7-404,3 3 583,5 4 387,-4 0 1,5 5 667,-2-1 0,-3 7-538,3 1 0,-1 5-159,0 6 1,3 6-117,1 2 0,7 7-23,-2 5 0,12 6-157,2 1 1,7 5-1343,5-1 1281,-2 2 1,-1 2-86,-4 0 1,-10-5 4,2 1 1,-7-1-161,-1 1 0,-8 1-66,-3-5 1,-3 4-177,-1-4 1,-1 3-141,-3-7 1,-2 5-378,-5-8 1,-2 0-1596,-2-4 1191,2-3 1264,-9 4 0,7-5 0,-3-3 0,3-5 0,0-4 0</inkml:trace>
  <inkml:trace contextRef="#ctx0" brushRef="#br0" timeOffset="36">15510 9045 7989,'-11'-1'-283,"4"-3"1,0 3 253,4-3 0,1 2 694,-1-2 15,1 3-481,2-5 1,0 5-16,0-3 0,2 3 4,1-3 0,5 3-48,7 1 1,-1 0 41,5 0 0,0 0-140,4 0 0,-4 0 23,0 0 1,0 0-147,4 0 1,1-4-184,3 0 0,-2 1 173,6 3 1,-6-4-240,2 0 1,1 0 135,-2 4 0,-3-1-959,-4-3 1153,-5 3 0,3-4 0,-6 5 0</inkml:trace>
  <inkml:trace contextRef="#ctx0" brushRef="#br0" timeOffset="37">15589 9182 8902,'12'0'651,"-1"0"1,1-3-464,-1-1 0,2 0-15,2 4 1,3-4-332,5 0 1,5-1 186,2 1 0,3 3-828,1-3 0,1-1 452,-1 1 1,0-1 346,0 2 0,1-4 0,-1-4 0</inkml:trace>
  <inkml:trace contextRef="#ctx0" brushRef="#br0" timeOffset="38">16709 8646 8035,'-10'-18'0,"2"3"0,3 6-108,5 1-263,0 6 1013,5-9 0,3 6-265,7-2 0,3 2-3,4 5 0,6-4-187,3 0 1,6 0-223,1 4 0,5-1 37,-1-3 0,-2 3 37,2-3 1,-5-1-127,1 1 1,3 0 54,1 4 1,2-1-207,2-3 0,-6 3 74,-2-3 0,-3 3-123,-5 1 0,-2 0 77,-5 0 1,-2 0-520,-2 0 338,-2 0 0,-10 4 391,1 0 0,-5 4 0,2-1 0</inkml:trace>
  <inkml:trace contextRef="#ctx0" brushRef="#br0" timeOffset="39">16800 8623 8010,'-34'0'-33,"10"-4"-182,5 0-188,5 0-53,7 4 1089,2 0 0,5 2-372,0 1 1,5 0 284,3 5 0,2-1-234,2 5 1,4-1-60,3 0 0,6 2-187,2 2 1,5-2 3,-2 2 1,3 2-124,2-2 1,-1 1 65,0 0 0,-5-2-123,-2 5 0,1-5 74,-2 1 0,1 1-193,-4 0 0,4-1 14,-1-4 0,-3 1 140,-4-1 0,-5 1 32,1-1 1,-6 0 91,-1 1 0,-6-5 88,2 1 0,-9 1-98,-6 6 1,-7-2 83,-9 2 0,2 2-76,-6-2 1,1 5 169,-4-1 0,-6 3-56,-1 1 0,-4 4-119,-1 4 0,-3 2 139,-1 1 0,2 0-32,6 1 0,4-6-14,8-2 0,3-3-14,8-2 1,3 0-54,4-3 1,5-2 54,-1-6 0,5 0-13,0 1 1,1-5 78,2 1 1,2-5 5,1 0 1,4-1 54,4-2 1,6 0-194,2 0 0,7 0-60,5 0 0,7 0 106,4 0 1,3-4-102,5 0 78,-3 0 1,2 0-50,-7 1 1,3-5-165,-3 4 0,6-3 87,1 3 1,-3-1-149,-4 1 1,-5 3-529,1-3 503,-3 3 0,-6-3-678,-2 0 1,-7 0 390,-1 4 1,-8 0-1538,0 0 2043,-2 0 0,-3 0 0,-1 0 0</inkml:trace>
  <inkml:trace contextRef="#ctx0" brushRef="#br0" timeOffset="40">17794 9354 8024,'0'-17'-185,"0"5"1,1-4 460,3 9 1,2 0-78,6 4 1,-5 1 111,1-2 1,-4 8-75,3 4 1,-4 7 150,1 4 1,-4 4-92,-4 4 0,1 3-205,-4 8 1,0-2 22,0 2 0,-2-3-152,5 0 1,0-1 93,4 0 1,0-3-141,0-1 0,1-5 15,3 2 1,-1-4 61,4-4 1,-3 1-140,4-5 0,-4-4-117,3-8-195,-4 4 234,2-6 1,-5 3-73,0-8 1,0-2 96,0-6 1,0 1 28,0-1 0,0-3 178,0 0 0,0 0-134,0 3 1,5 1 116,3-1 0,-2 5-96,1-1 1,1 6 314,3-2-65,1 3 0,-1 1 141,1 0 0,-5 0-60,1 0 0,-4 0 386,3 0-407,-4 0 1,2 1-85,-5 3 0,-5-2-60,-3 6 1,-2 1 80,-1 6 1,-6-2-217,-2 2 0,3 1 60,1 0 0,3-1-71,4-4 0,3 1 59,5-1 0,2-1-18,1-2 0,8 1-82,4-5 0,5 3 130,-1-3 0,3 0-146,1-4 0,-4 0 79,0 0 0,-5 0-901,1 0 396,3 0 253,-6-5 314,0 3 0,-2-8 0,-4 4 0</inkml:trace>
  <inkml:trace contextRef="#ctx0" brushRef="#br0" timeOffset="41">18148 9662 7925,'5'-11'890,"-3"3"-588,6 0 0,3 6-340,5-2 62,4 3 0,-4 0 65,3-3 75,3 2 0,-4-3-230,5 5 1,1-1 33,2-3 264,-1 3-900,-3-4 0,-1 5 411,-6 0 1,-4 0 256,-3 0 0,0-5 0,3-1 0</inkml:trace>
  <inkml:trace contextRef="#ctx0" brushRef="#br0" timeOffset="42">18148 9742 7985,'11'0'641,"1"0"0,0 0-953,4 0 212,1 0 147,6 0 0,1 0-382,3 0 0,-2 0-46,6 0 0,-5 0-764,5 0 1145,-6 0 0,8-5 0,-4-1 0</inkml:trace>
  <inkml:trace contextRef="#ctx0" brushRef="#br0" timeOffset="43">18662 9673 7971,'-5'-6'2287,"3"1"-2001,-8 5 1,5 5-1,-2 3 1,-4 6-122,4 1 1,2 5-159,1-1 1,3 3-15,1 1 0,0-4 196,0 0 0,5-4-538,2 4 1,5-5 152,3 1 0,4-7-266,8-4 0,-2-3 144,5-1 1,-3 0 47,4 0 0,-5-5 123,5-3 1,-5-3 197,5-4 0,-7 1-13,-1-5 0,-2 0-114,-5-4 0,-5-4 173,-3 0 0,-6 1-65,2 3 1,-9-1-41,-7-3 1,-10 8-15,-13 0 1,-5 6-5,-10 6 0,-1 2-220,-2 5 1,2 5-301,6 2 546,4 9 0,0 1 0,3 6 0,-2 0 0</inkml:trace>
  <inkml:trace contextRef="#ctx0" brushRef="#br0" timeOffset="44">17885 8554 7939,'-5'-11'181,"-3"-1"473,3 1-461,0 0 0,10 0-27,3 4 0,2 0 407,1 4-394,1 1 0,4-3 81,3 5 1,4 0-15,4 0 1,-3 0-115,3 0 0,-3 5 102,-1 3 1,-1 2-295,1 2 0,1-2 111,3-3 1,2 3-203,6-2 1,0-2 9,3 2 1,-2-5-28,2 0 1,-7-1-110,0-2 1,-10-2 115,2-1 1,-6 0 46,2-5 1,-9 0 33,1-8 0,-5 2 141,1-5 1,-4 4-88,0-4 0,-3 4 110,-3-4 0,-4 2-106,-4 2 305,-1 0-167,-4 8 1,-3 1 10,-8 2 0,-1 8-23,-2 4 1,-7 7 68,3 4 0,-3-1-102,3 1 0,3 4-117,1 3 1,8-2 134,-1-1 1,4-6-220,0 6 0,3-3-31,4 3 0,1 0-152,0-1 1,-5-4 64,1-3 1,-5-2-14,1-1 255,-8-1 0,-1-5-51,-2-2 1,-2-3 25,5-1 1,-2-1 125,6-3 0,1 2-95,10-6 0,-1-1 6,10-6 0,9 1-1091,9-5 703,11 5 0,8-7 382,8 1 0,2-1 0,2-2 0</inkml:trace>
  <inkml:trace contextRef="#ctx0" brushRef="#br0" timeOffset="45">19198 8600 8159,'0'-18'0,"0"2"427,0 4-170,0 1 1,2 3 350,2 1-366,-3 4 1,4-1 231,-5 8 0,0 6-144,0 5 0,1 11 3,3 0 0,-1 7-134,4 6 1,1 1-1,3 6 1,-1 3-388,-2 1 1,1-5 268,-5-3 1,-1-6-210,-3-2 1,0-1 60,0-6 0,0-1-146,0-3 1,0-4-106,0 0 156,-5-5 0,3 2-36,-6-9-46,6 3-35,-3-8 1,6-2 116,3-8 1,2-2-38,5-2 0,5 0 80,-1-4 0,5 4 4,-1-3 0,-2-2-30,-2 2 0,1 3 300,0 5-28,-1-1 75,-4 2 144,1 1-199,-6 5 1,-1 1 98,-5 3 0,-1 3-51,-3 9 1,2-2-175,-6 5 0,0-4 76,-3 4 0,1 0-180,2 4 0,-2-4 59,2 0 1,3-1-67,1 1 1,3 1-82,1-5 1,1 0 79,3-3 1,3-2-121,4-2 0,2-3 80,2-5 1,-1 0-306,5 0 1,-1 0 149,1 0 0,1-4-1049,-5 0 1335,1-5 0,0-2 0,2-7 0</inkml:trace>
  <inkml:trace contextRef="#ctx0" brushRef="#br0" timeOffset="46">19975 9137 7962,'-11'-12'524,"-1"6"652,1 2-835,4 3-269,2 1 1968,5 0-2813,0 5 66,5-4 0,2 8 707,4-5 0,1 5 0,-1-3 0</inkml:trace>
  <inkml:trace contextRef="#ctx0" brushRef="#br0" timeOffset="47">20386 8988 7991,'0'-11'71,"0"-1"588,0 6-136,0 1-57,0 5 1,0 5-28,0 3 1,0 2-22,0 1 1,-1 1-248,-3-1 0,3 0 54,-3 1 1,3-1-229,1 1 1,6-1 118,6 1 1,0-6-155,7-2 1,2-3 44,5-1 0,3 0-130,6 0 1,0-5-15,3-3 0,-1-3 103,5-4 1,-5 1-63,1-5 1,-8 3 62,-3-3 0,-8 4-155,-4-4 0,-3 0 47,-5-4 0,-2 0-24,-5 1 0,-6 0 55,-5 3 1,-3 2 119,-9 6 1,1 1-51,-8 2 0,-6 3 6,-6 5 0,2 7 192,-2 4 0,5 5-53,-1 7 0,2 5-26,2 3 1,5 2 78,2 1 0,5 0-249,2 0 1,5 1 152,8-1 0,2-1-314,5-3 0,6 2 18,5-5 1,10-1 1,5-3 1,5-1 124,-5-3 1,6-3-5,-1-4 0,2-6-115,1-2 1,0-3 142,0-1 1,-3-4-572,-1 1 1,-4-6-18,0 1 671,-2-7 0,-1-3 0,0-5 0</inkml:trace>
  <inkml:trace contextRef="#ctx0" brushRef="#br0" timeOffset="48">20969 8657 7991,'0'-11'0,"0"-1"0,0 6 0,5-3 196,2 5 1,4 0 50,0 4 0,2 0 173,2 0 1,3-3-315,4-1 1,5 0-202,0 4 1,-2 0-471,-6 0 0,2 0 303,-6 0 0,-4 0-1005,-3 0 1267,-6 0 0,8 0 0,-3 0 0</inkml:trace>
  <inkml:trace contextRef="#ctx0" brushRef="#br0" timeOffset="49">21403 8383 7991,'-5'-29'512,"3"6"-189,-3 6-95,5 11 151,-5 1 1,4 6 376,-3 3 1,4 7-376,4 8 1,-2 4-249,6 4 0,4 2-2,3 5 0,1 5-129,-1-1 1,2-2 7,2-5 15,3 2 0,-8-5 152,5 2 0,-5-2-495,1-5 0,-3-1-257,0-3 1,-2 1 274,-2-5 1,1-3-1129,-6-5 557,1-4 221,-4 2 0,-4-7 184,1-1 1,-6-4 465,1-4 0,-1-4 0,2-1 0,-4 0 0,4 1 0,0 2 0,0-2 0,4 2 0,-1 2-101,3-1 122,1 6 0,-1 1 1108,-3 5-143,3 0-422,-9 5 1,3 5-225,-4 5 0,-1 2-15,1-2 1,-5 3-403,-3 5 0,-3-1 133,-1 1 0,0-1-736,0-3 1,6-3 123,1-4 556,4-1 0,0 1 0,1-1 0</inkml:trace>
  <inkml:trace contextRef="#ctx0" brushRef="#br0" timeOffset="50">21860 9080 7991,'-12'0'1152,"6"1"-576,2 3-857,3-3 11,1 9 321,0-9 342,0 10 1,0-9-883,0 6-961,0-6 1450,0 3 0,-5 0 0,-2 2 0</inkml:trace>
  <inkml:trace contextRef="#ctx0" brushRef="#br0" timeOffset="51">22453 8086 7991,'-11'-23'-31,"1"5"261,2 3 204,-2 8 138,9 1 156,-4 6-142,5 0-245,5 11 1,1-3-174,6 12 1,0-1 85,3 3 0,-2 3-219,2 1 0,2 3 76,-2 6 1,5 0-132,-1 3 1,-1-1-47,1 5 1,0-5-6,4 1 1,-1-8-188,-3-3 1,1 0-158,-5-5 0,2 2-115,-2-8 0,-2-1 165,2-4 0,-6-1-127,-2-2 0,-3-3-305,4-5-107,-6 0 904,3 0 0,-15-5 0,-2-1 0</inkml:trace>
  <inkml:trace contextRef="#ctx0" brushRef="#br0" timeOffset="52">22590 8440 7991,'-7'-11'356,"-1"-1"1,4 6 9,-3 2 0,3-1-163,-4 1 0,5 0 22,-5 4 1,-3 9 147,-5 3 1,-4 7-234,1 0 1,-3 4-227,0 3 1,-5 0 118,0 4 1,-3-7-167,3 4 1,3-10-755,9 6 0,0-6 22,7 2 865,3-5 0,0 2 0,5-4 0</inkml:trace>
  <inkml:trace contextRef="#ctx0" brushRef="#br0" timeOffset="53">22853 7823 7991,'-4'-17'-270,"1"1"236,-1 4 1048,4 0-598,0 1 1,0 3 167,0 1-345,0 4 1,1-1-96,3 8 1,-3 2 193,3 6-132,-3 9-23,-1-2 1,0 17-102,0-6 0,-1 8-5,-3-7 0,2 3-34,-6-7 0,5 2 5,0-6 0,1 1-428,2-9 1,0 4 228,0-4 0,0-3-372,0-5 0,0-3-348,0 4 351,0-6 1,2 3 67,1-5 1,2-1 87,3-3 1,2-2 143,-2-5 18,-3-1 0,5 1 145,-2-1 1,1 1 56,-2 0 0,3 3 40,-2 0-121,2 6 625,2-8-230,-1 8 235,-5-3 267,-1 5 117,-5 0-573,0 5 0,-1-2-203,-3 5 0,-2-5 50,-5 5 0,-1-2-80,1 2 1,-1 6-3,1-3 0,-1 3-144,1-2 1,0 0-47,-1 4 0,2-4 46,2 3 1,3 2-69,5-2 1,0 0 26,0-3 0,5-1-59,3 1 1,2-5 85,2 1 1,4-2-92,3 2 1,1-3-163,-1-5 1,3 0-297,-3 0 1,3-1 581,0-3 0,1-2 0,0-6 0</inkml:trace>
  <inkml:trace contextRef="#ctx0" brushRef="#br0" timeOffset="54">22054 9034 7822,'-7'-5'326,"-3"4"417,9-5 96,-4 6-162,5 0-265,5 0 0,6 0-115,8 0 1,11-1-60,8-3 0,9 2-43,13-6 0,0 4-355,-28 1 0,1-1 0,0 0 1,0 0 235,3-2 1,0 1 0,2 1-1,0 0-50,4 0 0,0 1 1,-2 1-1,0 0-94,0-2 1,0 0 0,-4 3 0,-1 0 39,-3-1 1,1 0-1,0 1 1,1-1-120,0 0 1,1 0 0,0 2-1,-1-1 71,27-3 0,-2-1-381,-10 2 0,-2-1 33,-13 4 0,2 0-135,-10 0 0,1 0-193,-4 0 0,-5 4 10,-3-1 945,-2 1 1,-7 1-1,-1 2 1</inkml:trace>
  <inkml:trace contextRef="#ctx0" brushRef="#br0" timeOffset="55">22419 9194 7991,'-4'-12'0,"1"1"10,-1 5-69,4 1 599,0 5-148,0 5-58,0 1 1,0 7 259,0 2 1,0 8-265,0 7 1,0 4-127,0 5 1,0-3 79,0 6-257,5-5 1,-4 2 13,3-4 1,1-2-165,-1-3 1,1 2-208,-1-6 0,-2 0 105,6-7 88,-6 2-346,3-8 0,-1 4-141,0-6-998,0-5 821,-4-1 801,0-5 0,5-5 0,1-1 0</inkml:trace>
  <inkml:trace contextRef="#ctx0" brushRef="#br0" timeOffset="56">22682 9571 7991,'0'-14'0,"0"2"496,0 8 142,0-1 0,-1 5-186,-3 0 0,-4 2 20,-7 1 1,-3 4-209,-5 4-194,0 1 1,-3 3-9,-1 0 0,1 4 137,3-4 1,4 6-244,0-2 0,5 1 108,-2-1 0,5 1-275,3-4 0,0 3 44,4-4-71,0 0 100,4-3 56,0-1 0,5-3-2,3-1 79,7-4 1,-2 6-5,2-6 1,1 1 5,-1-4 1,4 1-55,-3 3 0,4-2 52,-1 1 1,-1 0-289,1 1 1,0-3-95,4 3-267,0-3 0,-4 3 249,0 0 0,-5-1 405,1-3 0,-2 0 0,-2 0 0</inkml:trace>
  <inkml:trace contextRef="#ctx0" brushRef="#br0" timeOffset="57">23036 9217 7991,'0'-18'1185,"0"1"-802,0 11 1,0 6-156,0 8 1,0 7 105,0 4 0,0 4 381,0 3-502,-5 4 0,4 8-10,-3 0 1,2 0-95,2-4 1,0 0-175,0 1 1,2-5 83,2 0 1,2-5-241,5-3 1,1 0-1784,-1-7 1012,1 0 992,-1-3 0,0-1 0,1 1 0</inkml:trace>
  <inkml:trace contextRef="#ctx0" brushRef="#br0" timeOffset="58">23036 9913 12450,'5'7'2582,"-4"-2"-2298,4-5 1,-3 0-687,1 0-992,-1 0 1394,3 0 0,0 0 0,1 0 0</inkml:trace>
  <inkml:trace contextRef="#ctx0" brushRef="#br0" timeOffset="59">7766 11238 7201,'-5'-6'-436,"4"-1"1114,-3 4-377,3 1 1,-3-4 546,0 2-252,0 3-68,4-4-59,0 0 0,0 4-279,5-5 0,2 6 108,4 0-151,1 0 0,-1 0-75,0 0 0,1-1 50,-1-3 0,6 3-130,2-3 0,-1-1 16,1 1 1,3-1-155,5 2 1,5 0-110,-2-5 176,-2 6 0,1-7-358,-2 5 1,-4 0 186,0 4 0,-2-3-417,-5-1 0,-5 0-197,-3 4-349,-6 0 1213,3 0 0,-15 5 0,-3 1 0</inkml:trace>
  <inkml:trace contextRef="#ctx0" brushRef="#br0" timeOffset="60">7789 11409 8957,'15'-3'663,"0"-1"0,1 0-407,-5 4 0,6-1 277,2-3 1,11 3-125,4-3 1,7-1-62,-3 1-314,5 0 1,-3 3-160,1-3 0,-5 3 158,-6-3 1,-4 3-188,0 1 1,-7 0 127,-3 0 26,-4 0 0,0 0 0,-1 0 0</inkml:trace>
  <inkml:trace contextRef="#ctx0" brushRef="#br0" timeOffset="61">8885 10930 8204,'-1'-7'-1267,"-3"4"1869,3 1-31,-4 2-315,5 0-69,5 0-53,1 0 0,10-1-1,-1-3 1,5 3-10,-1-3 1,2 3 50,-2 1 0,6-1-60,-2-3 1,2 3-84,-2-3 1,5 3 93,2 1 1,0-4-187,0 0 1,-3 0-72,3 4 1,2 0 150,6 0 1,0-4-60,8 0 1,-3 1 59,6 3 0,-3-4-141,-4 0 1,-3 0 67,-5 4 1,-4 0-158,-4 0 1,-5 0 46,-2 0 0,-5 0-354,1 0 222,3 0 0,-6 0 44,4 0 0,-9 2-584,-3 1 834,-3-1 0,-1 8 0,0-4 0</inkml:trace>
  <inkml:trace contextRef="#ctx0" brushRef="#br0" timeOffset="62">9091 10953 8115,'-18'-8'0,"3"0"0,2 6 0,2-2 563,-1 3 74,1 1 29,0 0-489,4 5 0,2-3-160,5 6 1,5 0 127,3 3 1,7 0-186,4 1 1,3-1 139,1 1 1,5-1-126,2 1 0,-1-5-96,2 1 177,-1-1 0,1 5-153,-1-1 1,-3 1 75,3-1 0,1 1-61,3-1 0,-4 0 106,1 1 1,-6 0-77,2 4 0,-4-4 52,-4 4 0,-3 0 3,-4-1 0,-5 2 42,1-2 1,-6 3 7,2 5 0,-4-4 29,-4 0 0,-3 0 148,-9 4 1,1-1-118,-8 1 1,2-1-42,-10-3 1,1 2-104,-4-2 0,-1 3 105,1 1 0,4 0-144,-1 0 0,2-1 61,-1 1 1,-3 0-20,2 0 1,3-1 37,2-3 1,1-3-6,3-5 0,3 1 138,0-1 0,5 1-81,-2-1 1,7-3 191,2-1 0,4-3-9,-1 4-55,3-6-53,1 3 1,5-3-42,3 2-19,2-3 1,5 4 37,1-5 0,5 0-19,2 0 0,4 0-70,3 0 0,7-4 65,-3 0 1,0-3-119,1 3 1,5-4 92,10 4 1,4-3-957,0 3 848,-4-5 1,1 7-120,-5-6 187,-6 5 0,-2-3-223,-7 2 1,1 3 64,-6-3 0,1 3-79,-4 1 1,0 0 34,-1 0 0,-2 0-488,-1 0 0,-6 0 216,3 0 1,-7 0-1319,-2 0 1975,-4 5 0,-3 1 1,-7 6-1</inkml:trace>
  <inkml:trace contextRef="#ctx0" brushRef="#br0" timeOffset="63">10222 11535 8151,'-2'-10'-196,"-1"2"0,1 2-8,-1 2 1171,1 3-569,2-4 0,0 6-57,0 3 0,0 2-34,0 6 1,0 0-9,0 4 0,4 1-124,0 6 1,1 0-176,-1 0 0,-3 4-50,3-1 0,-3 1 92,-1-4 1,4-2-222,0-2 1,0 2 75,-4-6 0,0 0-231,0-4 0,0 1 41,0-1 0,0-3-269,0 0-648,0-6 441,0 3-161,0-5 930,5-5 0,1-1 0,5-6 0</inkml:trace>
  <inkml:trace contextRef="#ctx0" brushRef="#br0" timeOffset="64">10336 11821 8151,'6'-5'-514,"4"3"836,-8-3 1,3 6 274,-5 3 1,0-1-103,0 4 0,-4 1-191,0 3 1,-5 1-158,2-1 0,-4 1 94,0-1 1,0 1-91,-1-1-106,1 0 1,-1 1 65,1-1 1,0 1-179,-1-1 1,2-3 51,2-1 0,2 0-229,2 0 46,3 3 143,1-3 1,2-1 38,6-2 1,0-2-8,3 2 1,2-2-126,2 1 1,-1-1 87,5-2 1,0 0-362,4 0 0,0 0 155,0 0 1,-1-2-540,1-1 1,-4 1-3,0-2 807,-5-2 0,3 0 0,-6-6 0</inkml:trace>
  <inkml:trace contextRef="#ctx0" brushRef="#br0" timeOffset="65">10599 11684 8086,'0'-12'0,"0"1"-240,0-1 265,0 6 1,5 0 122,2 2 0,3 3-87,2-3 1,-1 1 427,1-1 1,3 3 222,0-3-685,5 3 1,-7-3-118,2 0 0,-2 1-594,-2 3 516,1 0 0,-1-4-611,1 0 0,-1 0 155,1 4 624,-6 0 0,-1-5 0</inkml:trace>
  <inkml:trace contextRef="#ctx0" brushRef="#br0" timeOffset="66">10599 11821 8181,'-6'6'127,"6"-1"-41,0-5 0,6 0 120,5 0 1,0 0-174,1 0 0,1 0 119,2 0 1,1-1-484,3-3 1,3 1 218,-3-4 1,2 0-149,2 0 1,0-3-59,0 2 0</inkml:trace>
  <inkml:trace contextRef="#ctx0" brushRef="#br0" timeOffset="67">10050 10838 7976,'-11'-10'0,"0"3"0,3-2-266,0 5 1,6-1 204,-2 1 0,3 2 344,1-6 1,0 4 149,0-4 1,1 1-125,3-5 1,-2 2 47,6 3 0,1-2-96,6 5 1,-1-4-85,5 5 1,-4-5 6,4 4 1,-3 0 33,3 4 0,-6 2-26,3 1 1,0 5-133,-1 7 0,2-1-151,-2 5 0,-2-5 75,2 1 1,3 2-199,1-2 0,6 0 91,2-3 0,7-2-167,-3-2 1,8-3 73,-5-5 0,3 0 36,-3 0 1,-5 0 31,-2 0 1,-4-5 70,-4-3 0,0-2 82,-8-2 1,2 1-66,-9 0 0,0-1 107,-4 1 1,-1-5-65,-3 1 1,-3-1 108,-4 1 0,-6 2-43,-2-2 1,-6 6 55,-2 1 0,-3 6-53,3-2 1,-8 8 76,0 3 0,-1 8-190,1 4 1,5 2 102,-1-2 0,7 2-136,2-2 1,0-1 72,7 1 0,0-5-188,3 1 255,1-2 0,-1-3 1,1-2 0,-2-3-23,-2-5 1,1 0 12,-5 0 0,4 0 69,-4 0 0,1-1-77,-1-3 0,-1-1-353,4-3 93,1-2-133,9 4 0,2-4 364,8 2 0,7-2 0,7 3 0</inkml:trace>
  <inkml:trace contextRef="#ctx0" brushRef="#br0" timeOffset="68">11809 11124 8269,'-6'0'-486,"-1"0"752,4 0-113,1 0 1,-3 1 362,5 3-358,0-3 1,0 9 14,0-2 0,4-2-73,0 2 0,1-4 61,-1 3 0,1 1-142,3 3 1,3-3 126,0 0 1,2-1-157,6 5 0,0-6 83,4-2 0,1 1-81,3-1 0,1 0 26,2-4 1,3 0-4,-2 0 0,-4-6-96,0-1 0,0 1 74,-4-2 0,2 0-99,-6-3 1,-2-1 122,-2 1 1,-4-2-115,-3-2 0,1 2 93,-6-2 1,1 1-114,-4-1 1,-1 2 71,-3-2 1,-3 2-5,-9 2 1,4 0 45,-4-1 0,-1 5-29,-2-1 1,-3 5 64,-1 0 0,-5-3-58,-2 3 1,-3-1 110,-1 4 1,-1 1-97,1 3 0,4 2 222,-1 6 0,6 3-36,-2 0 1,3 7-50,1 1 0,5 2-73,3 9 1,6-2 18,2 6 0,4-4-130,-1-3 0,3 2 85,1-3 0,0-2-169,0-1 0,1-7 47,3-1 0,4-5 40,7 1 0,3-3 29,5-5 0,5 2 1,2-5 1,4 0-153,4-4 1,-2-1 139,2-3 0,-6-3-304,-2-4 0,-5 0 92,2-1 1,-4 5-743,-4-1 990,-3 0 0,-4-3 0,-1-1 0</inkml:trace>
  <inkml:trace contextRef="#ctx0" brushRef="#br0" timeOffset="69">12483 10953 8132,'0'-12'0,"5"5"-86,3-1 0,3 5-185,4 0 1,-2 0 714,2-1 1,-1 3-170,1-3 1,-1 3-283,5 1 0,-5-4 113,2 0-159,-4 1 1,4 3-348,-1 0 400,0 0 0,-4 0 0,1 0 0</inkml:trace>
  <inkml:trace contextRef="#ctx0" brushRef="#br0" timeOffset="70">12837 10553 8084,'-4'-18'0,"0"3"-802,1 7 97,3 3 2155,0 0-993,0 4 1,1-3-92,3 8 1,-2 2-18,6 6 1,-1 0-142,5 4 1,3 1-146,0 6 1,4 1 76,-3 3 1,4-2-104,-1 6 1,-1-5 30,1 5 1,-4-5-167,4 5 1,-5-6 73,1 2 0,-2-4 12,-2-4 1,-3 1-156,0-5 1,-1 1 107,5-5 1,-5 0-247,1 1 1,-6-5-158,2 1-57,-3-5 1,-1 3-466,0-2 379,0-3 0,-1 4 605,-3-5 0,-2-5 0,-5-1 0,-1-6 0</inkml:trace>
  <inkml:trace contextRef="#ctx0" brushRef="#br0" timeOffset="71">13043 10896 7999,'-12'-7'-246,"1"3"1,-1 3 196,1 1 0,-2 0 607,-2 0 1,-3 0-188,-5 0 0,1 5 86,-1 3 0,0 2-327,0 1 0,5 5-291,3-1 1,0 0-58,3-4 0,0 5-411,8-1 0,0 0 629,4-3 0,0-1 0,0 0 0</inkml:trace>
  <inkml:trace contextRef="#ctx0" brushRef="#br0" timeOffset="72">13271 11250 8150,'0'-7'1757,"1"2"-1870,3 5 878,-3 0 1338,4 0-2075,-5 5 38,0-4-2321,0 10 1329,0-10 926,0 9 0,-5-9 0,-1 4 0</inkml:trace>
  <inkml:trace contextRef="#ctx0" brushRef="#br0" timeOffset="73">13876 10347 8042,'5'-11'-840,"-3"-1"629,2 1 1,-3 0 663,-1-1 1,0 5 30,0-1 0,-1 2-123,-3-2 1,1 2 226,-4 2-266,4 3 1,-2-3-130,5 8 0,0 2 39,0 5 0,6 2 91,6 2 1,0-1-93,7 5 0,4 2-37,4 5 0,5-2 1,-2 3 0,-2-3-28,-1-1 0,1 4 3,-2-1 0,-3 2-78,-4-1 1,-1-2-217,1 6 0,1-6 113,-5 2 0,4-3-217,-3-1 1,3-1 124,-4 1 0,4-5-161,-4-3 1,0-2-57,-3-2 1,-1 0-416,1-4 206,-6 3-208,-1-3 17,-5-1 1,-1-1 224,-3-5 0,-2 0-217,-6 0 0,-3 0 712,0 0 0,-5-5 0,2-1 0</inkml:trace>
  <inkml:trace contextRef="#ctx0" brushRef="#br0" timeOffset="74">14208 10667 8139,'0'-11'0,"0"3"-111,0 0 0,-2 6 207,-2-2 998,3 3-711,-9 1 1,8 5 98,-6 3 0,0 2-107,-3 1 1,-1 6-408,1 2 1,-4-2-125,0 2 1,-6 0 162,2 4 0,1-4-3,-1 0 1,0-5 71,-3 2 0,-1 0-361,0-1 1,4 1 125,0-5 0,5-1-793,-1-2 544,7 2 1,3-8-573,5 6 489,0-5 491,5 2 0,6-5 0,7 0 0</inkml:trace>
  <inkml:trace contextRef="#ctx0" brushRef="#br0" timeOffset="75">14402 10107 8170,'5'-16'-78,"-4"3"294,4-3-11,-5 4 0,0 5 338,0-1-269,0 6 0,1-3-195,3 5 0,-1 5 99,4 2 1,1 7-22,3 1 1,-3 6-1,0-2 1,-5 6-32,5 2 1,-4 4-161,3 0 0,-4 1 60,1-2 1,-2 2-323,2-6 0,-3-3 163,3-4 1,-3-5-484,-1 2 1,0-4 37,0 0-757,0-6 432,0-1 903,0-5 0,0-5 0,0-3 0,4 2 0,0-2 0,5 1 0,-3-10 0,6 0 0</inkml:trace>
  <inkml:trace contextRef="#ctx0" brushRef="#br0" timeOffset="76">14584 10347 6925,'8'-6'359,"0"2"299,-6 3-423,8-4 0,-7 4 443,5-3-178,-6-3-1,3 6-46,-5-4-56,0 5-173,-5 5 1,-1-2 16,-6 4 1,1 5-262,-1 3 1,0 1 47,-3 0 0,-2-4-137,-2 4 1,-1 0 82,4-1 0,1 1-67,4-5 0,4 0 78,4 1 1,3-5-95,3 1 0,5-4-88,7 3 1,4-4-175,8 1 0,-2-3 136,6-1 0,-5 0-113,5 0 1,-6 0-873,2 0 1220,2 0 0,-5 0 0,4 0 0</inkml:trace>
  <inkml:trace contextRef="#ctx0" brushRef="#br0" timeOffset="77">13682 11124 10189,'8'0'595,"-1"0"0,1 0-361,3 0 0,7 0 31,5 0 0,5-4-158,6 0 1,9-1 93,3 1 1,6 3-160,-2-3 0,-5-1 86,-3 1 1,0-1-390,4 2 0,1 0 284,2-5 1,-1 6-80,6-2 1,-1-1-26,4 1 0,-9-3-158,-2 3 0,-12-1 73,1 1 1,-4 3 93,3-3 1,-1-1 90,-2 1 0,-2-1-65,-2 1 0,-7 3 36,3-3 0,-8 3-30,0 1 0,-6 0-165,-1 0-112,-6 0 317,-7 5 0,-7-4 0,-11 4 0</inkml:trace>
  <inkml:trace contextRef="#ctx0" brushRef="#br0" timeOffset="78">13739 11455 7896,'-6'-5'271,"1"4"122,0-4-197,4 5 1,-5 1 48,6 3 0,0 2 28,0 6 1,2 0-88,2 3 0,-3-1-6,3 5 0,1 4 8,-2 4 0,3 0 14,-3-5 1,0 1-199,5 0 0,-6 0 155,2 0 0,1 0-138,-1-1 1,1-2-34,-1-1 0,-3-2-146,3 2 0,-2-2-151,2-6-63,-3 6 0,4-5-1082,-5 4 1060,0-4 1,0-4-910,0 0 578,0-6 725,0 3 0,0-5 0,-5 0 0,-1 0 0</inkml:trace>
  <inkml:trace contextRef="#ctx0" brushRef="#br0" timeOffset="79">13956 11798 8125,'0'-8'-47,"0"1"2,0 4 449,0-2 323,0 5-228,-5 0 1,3 4-114,-6 0 1,4 4-127,-3 0 0,3 2 9,-4 2 0,2-1-170,-2 0 0,-2 5 33,3-1 1,-4 0-135,0-3 1,0-1 93,-1 0 0,-3 1-102,0-1 1,-1-3-202,5-1 1,1 1 118,2 3 0,-2 0-123,2-4 0,2 2 39,-2-5 119,6 5 1,-3-7 24,5 6 27,0-5 1,1 3 32,3-2 0,4-3 8,7 3 1,3-3 95,4-1 0,3 0-63,1 0 0,-2 0-59,3 0 1,0-4 24,-5 0 1,3 1-201,-10 3 0,0 0-604,-4 0-820,-4 0 1589,3 0 0,-14-5 0,3-2 0</inkml:trace>
  <inkml:trace contextRef="#ctx0" brushRef="#br0" timeOffset="80">14173 11741 7194,'-6'0'769,"-4"0"56,9 0-480,-5 0 1,8 0-190,2 0 1,2 0 43,5 0 1,1 0-3,-1 0 1,6-2-110,2-1 0,2 1 111,2-2 0,0-1-282,0 2 0,-5-1 96,-3 4 1,-3-4-1108,0 0 590,-1 0-1114,-4 4 1617,-2 0 0,-15 0 0,-3 0 0</inkml:trace>
  <inkml:trace contextRef="#ctx0" brushRef="#br0" timeOffset="81">14447 11467 8064,'0'-12'444,"0"1"-514,0-1 0,4 5-166,0-1 0,1 6 417,-1-2 1,-2 2 385,6 2 0,-4 6-199,3 1 1,0 5 13,0 3 0,4 3-27,-4 4-215,-2 1 1,2 4 49,-4 0 1,-1 4-9,1 0 1,0-2-159,1 1 1,-3-4 127,3 0 0,-2-2-325,2-1 1,-2-1 117,1-3 0,2-3-258,-1-4 1,1-1-427,-1 1 123,-3-1 1,6-5-1410,-3-2 1085,-3-2 940,4-2 0,-5 0 0,0 0 0</inkml:trace>
  <inkml:trace contextRef="#ctx0" brushRef="#br0" timeOffset="82">14573 11341 8020,'0'-29'78,"0"2"1,0 8-201,0 4 315,0 2-200,5 2 0,-2 4 884,4 4 0,-3 4-310,4 6 1,-1 2-144,5 10 1,3 2-212,0 5 1,4 3-145,-4 6 1,6 3-49,-2 0 0,2 0 120,2-4 1,-4 2-123,0 2 1,-4-3-29,5 3 0,-10-6-189,1-1 1,-6-6-11,3 2 1,-6-3-101,2-1 1,-8-4-634,-3 0 0,-9-4 434,-3 4 0,-3-5-1141,-5 1 1648,3-2 0,-9-2 0,4 1 0</inkml:trace>
  <inkml:trace contextRef="#ctx0" brushRef="#br0" timeOffset="83">13659 11387 8079,'-11'-7'-863,"0"1"432,-1 2 823,1 3-112,-1-4 873,1 5-703,-1 0 0,2 5-148,3 2 0,0 7-46,3 2 1,2 4-1,-6-1 0,5 8-28,-5 3 1,0 8 20,-3 4 1,-1 2-198,1 2 1,-3 0 113,3-1 0,-3-4-337,6-3 1,3-2-18,1-2 1,4-4-147,4 1 1,2-6 24,6 2 0,3-3-129,0-1 0,6-4-26,-2 0 1,6-1 123,2 1 0,-1-3 340,-3-4 0,5 4 0,1 2 0</inkml:trace>
  <inkml:trace contextRef="#ctx0" brushRef="#br0" timeOffset="84">15041 11295 8021,'-6'-16'64,"-4"3"56,9 2 0,-5 7 213,6 8 0,0-2-20,0 6 0,-1 3 224,-3 4 0,3 4-405,-3-3 1,3 4 87,1-1 1,0 3-182,0 0 0,0 1 93,0 0 1,0-4-22,0 0-61,0-5 1,1 8-395,3-3 248,-3-3 1,4 1-175,-5-6 0,4 4-245,0 1 0,0-1-1369,-4-4 1345,5 1 1,-4-1 538,3 1 0,-3 4 0,-1 2 0</inkml:trace>
  <inkml:trace contextRef="#ctx0" brushRef="#br0" timeOffset="85">15018 11935 9091,'7'0'1473,"2"1"-1100,-6 3 1,3-3-935,-3 3-555,-1 2-854,3 1 1970,-5 4 0,-5 0 0,-2 1 0</inkml:trace>
  <inkml:trace contextRef="#ctx0" brushRef="#br0" timeOffset="86">11055 11558 7976,'-6'-1'403,"2"-3"46,-2 3 213,5-5-85,-4 6 90,5-5-375,0 4 1,1-4 212,3 5-3,-3 0-53,4 0 35,0 5-260,-4 1 1,4 6-108,-5-1 0,0 1 94,0-1 1,0 6-41,0 2 1,0 4-18,0 3 1,0 0-91,0 4 0,0-3-141,0 3 0,0-4 75,0 0 0,4-2 6,0-1 1,5-4 44,-1 0 1,-2-5-135,1 1 0,1-2 34,4-2 1,-5-3-23,1 0-285,-6-6 241,8 8-1154,-8-8 932,-2 3 1,-7-7-2088,-4-1 2426,0 1 0,-6-13 0,-1 2 0</inkml:trace>
  <inkml:trace contextRef="#ctx0" brushRef="#br0" timeOffset="87">15692 11101 7942,'-11'0'-341,"3"-4"820,1 0-114,4 1 333,-7-2-405,4 3 1,-1-4 224,3 2-141,3 3 50,1-4-247,5 5 0,2 0 12,4 0 1,0 0-166,1 0 0,4 0 96,3 0 1,3 0-213,1 0 0,5 0 76,2 0 1,3 0-61,1 0 0,-1-4-37,-2 0 1,-3-3-158,-5 3 0,-2-4-8,-2 4 0,-6-1-552,-5 1 74,-6 3 1,2-4 309,-8 5 0,-2 0-511,-6 0 954,-4 5 0,-2 2 0,-5 4 0</inkml:trace>
  <inkml:trace contextRef="#ctx0" brushRef="#br0" timeOffset="88">15681 11295 7463,'1'-6'1003,"3"2"1,2 2-575,6-2 0,-1 2-130,1-1 1,5 0-261,6-1 1,0 3 149,4-3 0,-3-1-145,-1 1 0,3 1-467,1 3 1,-4-2 317,-4-2 1,-1 3-839,1-3 1,2 3 942,-2 1 0,3 0 0,1 0 0</inkml:trace>
  <inkml:trace contextRef="#ctx0" brushRef="#br0" timeOffset="89">16515 11215 8071,'0'-7'115,"0"-1"119,5 6 0,-3-4 569,6 6-336,-6 0-368,8 6 191,-3 0-232,4 5 0,1-1-67,-1-2 1,1-3 149,-1-5 0,2 0-146,2 0 1,-1 0 90,5 0 0,0-5-174,4-3 0,5 1 9,2-5 1,-2 4-23,-1-8 0,1 4 22,-2 0 1,-3 1 37,-4-1 0,-5-3 49,1 0 1,-3 0-14,-5 3 1,-2 1 41,-5-1 0,0 1-35,0 0 1,-10-1 66,-5 1 0,-5 3-50,-3 0 1,-5 6-29,-2-2 0,-3 3 7,-2 1 0,2 0-10,3 0 1,2 5 117,5 3 1,5 7-91,3 4 0,-1 4-32,0 3 1,1 4 29,4 4 0,-2 1-12,-2 3 0,2-2 18,-2 2 0,7-4-137,4-3 0,3 0 3,1-4 0,6 0-128,6-4 0,1-6 402,6-1 1,0-4-134,4 0 0,3-6 88,1-2 1,5-3-80,-2-1 1,2 0-228,-2 0 1,3-5 132,-2-3 1,-3 2-855,-2-2 912,-7 6 0,-2-8 0,-6 3 0</inkml:trace>
  <inkml:trace contextRef="#ctx0" brushRef="#br0" timeOffset="90">17223 10918 8071,'-7'0'-528,"2"0"1191,5 0 273,0-5-550,0 4 0,5-4-135,3 5 1,2 0-18,2 0 1,0 0-2,3 0 1,-1 0-125,5 0 1,-3 0 153,3 0 0,-4 0-313,4 0 0,-4 0 77,4 0 1,-4 0-122,4 0 0,-5 0-139,2 0 0,0 0-71,-1 0 0,-3 0-1384,-5 0 825,1 0-78,3 0 941,-4 0 0,3 0 0,-4 0 0</inkml:trace>
  <inkml:trace contextRef="#ctx0" brushRef="#br0" timeOffset="91">17645 10553 8220,'0'-8'0,"0"1"0,0 3-855,0-4 1,0 4 854,0-3-83,0 4 1,2-2 468,1 5 0,0 0 174,4 0 0,-3 7-189,4 4 0,-1 2-142,5 6 0,3 0-207,0 4 1,1 1 106,-5 2 0,4 0-73,0 4 1,1-3 112,-5 3 0,4-4-425,1 0 0,0-2-9,-1-1 1,-2-5-115,2-3 1,-2-2 90,-2-2 0,-3-1 79,0-2 1,-5-2-848,5-2 1056,-5-2 0,2 8 0,-5-9 0,-5 4 0,-2-5 0</inkml:trace>
  <inkml:trace contextRef="#ctx0" brushRef="#br0" timeOffset="92">17874 10873 8132,'0'-12'-434,"0"1"1,0 3 170,0 1 889,0 4 0,-2-2-146,-1 5 1,-5 1-99,-7 3 0,1 2-112,-5 6 0,-2 4-232,-5 3 1,2-1 6,-3 1 1,3 0 2,1 4 1,2-4-840,1 0 1,0-4 440,5 4 0,1-5 350,6 2 0,-2-4 0,4 0 0</inkml:trace>
  <inkml:trace contextRef="#ctx0" brushRef="#br0" timeOffset="93">18182 11261 7959,'-1'-6'-67,"-3"2"434,3-3-227,-4 6 0,1-5 305,0 2 336,0 3-222,4-4-94,0 5 162,0 5-182,5-4-267,-3 4 27,3-5 1,-5 1-457,0 3 259,-5-3-1390,3 5 309,-8-6 0,9-2-462,-3-2 1535,3 3 0,6-14 0,1 2 0</inkml:trace>
  <inkml:trace contextRef="#ctx0" brushRef="#br0" timeOffset="94">18536 10758 7966,'0'-11'805,"0"5"-106,-5-4-175,4 8-248,-4-3 0,5 10-61,0 3 1,1 3 7,3 5 1,-2 1-53,6 6 0,-1 0 66,5 0 1,-1 1-191,1 3 1,0 0 59,4 4 0,-4 1-400,4-6 159,1 11 0,-3-10 1,4 7-245,-1-1 0,2-1 71,-4-2 1,1 2 94,0-5 1,-4-1 97,3-3 1,-3-1 21,-4-3 1,2-3-32,-3-4 0,0 2 13,0-3 1,-4 3-503,1-6-598,-3-3 439,-1 5 146,-5-9 625,-2 4 0,-9-10 0,-2-1 0</inkml:trace>
  <inkml:trace contextRef="#ctx0" brushRef="#br0" timeOffset="95">18719 11284 7966,'-12'-7'-126,"2"-3"239,3 3 0,-2 0 74,5 0 1,0 3 894,4-4-640,-5 6 0,3-3 270,-6 5-458,5 5 0,-7 5 0,1 6 261,-5 2 1,0 3-187,-5 5 1,0 2-496,-4 3 0,-1 0 222,-2-4 1,2 0-208,-3-5 1,4-4-238,4-3 0,3-2-1308,4-2 497,6-4 1199,1-2 0,10-5 0,1 0 0</inkml:trace>
  <inkml:trace contextRef="#ctx0" brushRef="#br0" timeOffset="96">19198 11181 8048,'0'-8'0,"0"1"-56,0 4 326,0-2-127,0 5 0,-5 1-743,-2 3 0,-3-1 600,-2 4 0,-4 6 0,-2 5 0</inkml:trace>
  <inkml:trace contextRef="#ctx0" brushRef="#br0" timeOffset="97">19621 10679 8047,'-4'-8'-76,"0"0"1,1 4 249,3-3 1,0 3 244,0-4 1,0 5-180,0-5 0,5 5-14,2 0 0,5-2-23,3 1 1,3 0 42,5 4 0,4-1-235,4-3 0,6 3 144,1-3 1,4 3-244,-4 1 0,4 0 69,-4 0 0,4-2-162,-4-2 0,5 3-173,-1-3 0,2 2 191,2-2 0,-7 3-51,-5-3 0,-4 3-39,-8 1-125,1 0 1,-5 0-188,-3 0-440,-7 0 465,-3 0 540,-10 5 0,-1-4 0,-6 4 0</inkml:trace>
  <inkml:trace contextRef="#ctx0" brushRef="#br0" timeOffset="98">19747 10713 8124,'-12'-8'-261,"1"1"1,1 3 1592,2-4-367,-2 6 103,9-9-330,-4 10-621,5-4 0,0 6 152,0 3 0,5 3-168,2 4 1,7 4 44,1 0 0,6 6-110,-2-2 1,4-2-206,3 3 1,0-3 100,4 2 0,-5 3-83,2-3 1,-1-3 44,0 0 0,-2 0-3,3-1 1,-3 1 113,-1-5 0,-4 0-82,0 1 0,-1-2 101,1-2 1,-3 1 4,-4-6 0,-1 5 158,1-4-178,-6 5 126,-1-3 1,-6 4-108,-3-2 1,-4 2-42,-7-2 0,1 3 53,-5 4 1,1-1-64,-1 5 71,-2-5-64,3 8 1,-4-5-1,3 6 1,-2 0 173,2 0 1,-3-4-138,-1 0 0,2-1 184,2 1 1,-3-3-118,3-4 1,1 3 112,-1 0 1,4 0-69,-4-3 0,4-1-27,-4 1 0,0-1-20,-4 1 0,0-1 20,0 0 0,2 1-61,2-1 1,-2 1-18,6-1 0,1 0-70,6 1 0,0-4 64,4-1 1,0-3-158,4 4 128,0-6 1,1 3 80,3-5 0,0 0-28,7 0 0,-1 0-7,9 0 1,0 0 12,4 0 1,5 0-18,3 0 1,3 0-60,4 0 1,1 0 64,3 0 0,1 0-233,-5 0 0,4 0 70,-4 0 1,2 0-91,-2 0 0,1-4 45,3 1 1,0-5-21,-8 4 0,2 0-50,-10 4 0,0-1 56,-7-3 1,-3 3-1243,-4-3 944,-6 3 0,-2 1 479,-8 0 0,-7 0 0,-7 0 0</inkml:trace>
  <inkml:trace contextRef="#ctx0" brushRef="#br0" timeOffset="99">20592 11329 7942,'1'-10'-672,"3"3"611,-3-3 1,6 5 464,-4-3 0,-1 2 723,1 2-258,-1 2-577,-2-3-71,0 16 0,0 1-165,0 11 1,0-3 95,0 3 1,0-2-109,0 5 0,3 2-16,1-1 0,4 1-180,-4-2 1,3-2-299,-3 3 1,4-3 244,-4-1 1,1-1-270,-2-3 0,-1 1-76,1-5-337,-1 0 215,-2-3 88,0-6 584,0-1 0,0-5 0,-5 0 0,-2 0 0</inkml:trace>
  <inkml:trace contextRef="#ctx0" brushRef="#br0" timeOffset="100">20843 11592 7942,'0'-6'695,"0"1"0,-5 5-380,-3 0 1,-2 5-72,-1 2 1,-4 7-48,-1 2 0,-4 4 38,1-1 0,-1 1-235,1-1 1,-2 3 100,6-3 0,1-3-209,7 0 0,2-4 89,5 0-256,0-1 179,0 1 0,5-2 64,2-3 1,7-2 23,1-5 1,6 0 14,-2 0 0,1 0-123,-1 0 0,-1 0 135,-3 0 1,-1-3-542,5-1 0,-5-1 218,1 1 0,-2 1-1191,-2-4 1495,-4 4 0,8-7 0,-2 4 0</inkml:trace>
  <inkml:trace contextRef="#ctx0" brushRef="#br0" timeOffset="101">21026 11581 7934,'0'-8'282,"0"1"1,1 4-167,3-1 1,-2-1 59,6 1 1,-4 0 94,3 4 1,1-1-25,3-3 1,1 3-239,-1-3 1,6 2 84,2-2 0,2 3-222,2-3 0,-4-1-120,0 1 1,-3 0-520,3 4-800,-5-5 920,2 4 647,-5-4 0,-4 5 0,-2 0 0</inkml:trace>
  <inkml:trace contextRef="#ctx0" brushRef="#br0" timeOffset="102">21003 11695 8549,'8'-1'182,"-1"-3"0,5 3-156,3-3 0,1-1-174,0 1 1,3-4 84,7 5 1,-2-5-108,3 4 0,-7-1-212,-1 1 0,-1 2 382,1-6 0,3 0 0,-5-3 0</inkml:trace>
  <inkml:trace contextRef="#ctx0" brushRef="#br0" timeOffset="103">21494 11409 7974,'-4'-7'281,"0"-1"36,1 6 0,3-2 75,0 8 0,0 2-129,0 5 1,0 2 70,0 2 1,0 3-52,0 5 0,0 1-377,0 3 1,0-2 96,0 6 0,0-1-509,0 4 0,0-5 159,0-2 1,-2-3-19,-1-1 0,1-5-978,-2-3 1343,3-2 0,-4-2 0,-1 1 0</inkml:trace>
  <inkml:trace contextRef="#ctx0" brushRef="#br0" timeOffset="104">20695 10576 7597,'-7'-2'408,"3"-1"122,-2 1-117,5-3 0,5 5-42,7 0 1,9 0-133,3 0 0,4 0-86,3 0 1,2 2 18,-5 1 1,3 0-176,-3 5 0,-4-5 129,-4 5 0,-4-2-168,4 2 0,-5 2 30,1-2 0,-6-2-19,-1 2 0,1-2 71,6 2 0,-1 2-260,5-3 1,0-2-12,4-1 0,-1 1-10,1-1 1,4 0-14,0-4 1,-2 0 126,-6 0 0,-3-4-31,-4 0 1,-2-5 54,-2 2 1,-3 0 54,-5 0 1,-5-2-71,-3-6 1,-7 3 110,-4 1 1,-4-1-30,-4 5 1,2-3 104,-6-2 1,6 6 19,-2 2 0,3 3-79,1 1 0,2 0 167,2 0 0,-1 5-111,4 3 1,-3 2 100,4 1 0,-5 4-128,1 1 0,-3 3 6,-1-4 1,0 1-36,1 0 1,-1-4-6,0 4 1,-4-4-190,1 0 0,-5-2 130,5-3 1,3-2-139,4-5 0,1 0 95,-1 0 0,6 0 81,6 0 0,4-5-50,-1-2 0,3-3 14,1-2 1,0-3-237,0 0 1,0-4 133,0 3 1,5 1-701,3 4 854,2-1 0,1 1 0,1 0 0</inkml:trace>
  <inkml:trace contextRef="#ctx0" brushRef="#br0" timeOffset="105">22202 10450 7983,'-6'-8'403,"2"1"119,3 4 181,1-7-240,0 9-252,0-4 0,1 5 21,3 0 0,2 1-104,6 3 0,3 2 91,0 6 1,4 3-113,-4 0 0,6 5-103,-2-1 0,-2 3 139,2 1 1,-5 4-100,2-1 0,0 6 38,-1-2 0,1-2-167,-5-1 0,4 1 26,0-2 1,1 0-100,-5-7 0,4 1-50,1-5 0,-2 2-544,-7-2 230,3-2 0,-5 3 182,3-4 0,-3-5-52,-5 1 0,-1-4 48,-3 3 0,-2-4-742,-6 1 1086,1-3 0,-6-1 0,0 0 0</inkml:trace>
  <inkml:trace contextRef="#ctx0" brushRef="#br0" timeOffset="106">22442 10850 8018,'0'-12'-1,"-1"1"144,-3 0 1,1-1 98,-4 1 1,3 3 701,-4 0-556,1 6 1,-5-3-82,1 5 0,-1 0-79,1 0 0,0 5-173,-1 3 1,-3 3-40,0 4 0,0-1-73,3 5 0,1-4-304,-1 4 0,1-5 249,-1 2 1,1-2-597,0 1 1,3-4 324,0 1 1,1-1-1170,-5-3 794,6-3 758,-4 5 0,3-9 0,-4 4 0</inkml:trace>
  <inkml:trace contextRef="#ctx0" brushRef="#br0" timeOffset="107">22568 10324 7989,'0'-7'-1815,"0"-1"2057,0 6 303,0-3 0,0 6-170,0 3 1,0 2-75,0 5 1,0 2-54,0 2 0,3-1-268,1 5 1,0-5 80,-4 2 1,4 0-230,0-1 0,-1 1-66,-3-5 1,-3 0-672,-1 1 206,-5-1 243,3 1-82,-6-6 538,6-1 0,1-5 0,5 0 0,0 0 0</inkml:trace>
  <inkml:trace contextRef="#ctx0" brushRef="#br0" timeOffset="108">22693 10507 7989,'7'-5'-1721,"-2"4"2087,-5-9 0,0 7 631,0-4-291,0 4-372,0-2 1,-2 5-45,-1 0 1,-4 4-206,-4 0 1,-2 4 93,-2 0 0,2 1-137,-2-1 1,6 2-64,2-3-104,-1 3 1,2 2-189,2-1 0,2-3 178,2 0 1,2-2-74,2 1 1,-1 2 54,9-5 1,-3 0-180,6-4 1,3 0 80,1 0 1,2 0-355,2 0 1,-4 0 604,0 0 0,-5 0 0,8-5 0,-5-1 0</inkml:trace>
  <inkml:trace contextRef="#ctx0" brushRef="#br0" timeOffset="109">22887 10473 7979,'0'-11'-1754,"0"4"2082,5-3-170,2 9 1,4-4 199,1 5 0,-1 0-150,1 0 0,-5 0-273,1 0-488,-1 0 308,5 0-418,-1 0 663,-4 0 0,3 5 0,-4 1 0</inkml:trace>
  <inkml:trace contextRef="#ctx0" brushRef="#br0" timeOffset="110">23127 10324 7977,'0'-11'-1366,"0"0"2328,0 4-551,5 2 0,-3 10-36,1 3 1,2 3-240,-1 5 1,4 1-116,-4 6 1,3 0-412,-3 0 0,5 1 259,-1 3 1,-2-2-1245,2 5 1375,-6-9 0,8 10 0,-3-6 0</inkml:trace>
  <inkml:trace contextRef="#ctx0" brushRef="#br0" timeOffset="111">21974 11215 8005,'0'-6'-129,"1"-3"318,3 5 0,-2 0-34,6 4 0,1 0 249,6 0 1,3-1-105,5-3 1,6 3-225,5-3 0,7 2-96,8-2 0,-1 1 1,6-4 0,-2 4-27,1-1 1,8-1-184,0 2 1,-28-1-1,1 0 129,2 2 0,0 0 0,1-2 1,-1 1 35,0 1 0,0 0 0,-2-2 0,-1 0-332,25 0 0,-1-1-219,0 1 0,0 3 255,0-3 1,-5 3-67,-3 1 0,-4 0 145,-7 0 1,-4 0 280,-7 0 0,-8 0 0,0 0 0,-4 0 0,0 0 0,3 0 0</inkml:trace>
  <inkml:trace contextRef="#ctx0" brushRef="#br0" timeOffset="112">22145 11455 8066,'-5'-11'269,"4"4"1,-6 2 1128,4 5-951,1 0 1,-4 5-254,2 3 1,2 3 67,-6 5 1,5 1-260,0 6 1,-2 1 151,1 3 0,0-2-318,4 6 1,0-5-91,0 5 1,0-4-100,0 3 1,4-6 79,0-1 0,3-1-137,-3-7 0,1 0 27,-1-4 1,-3 1-217,3-1-660,-3-4 1258,-1 3 0,0-9 0,0 4 0</inkml:trace>
  <inkml:trace contextRef="#ctx0" brushRef="#br0" timeOffset="113">22259 11786 8066,'7'-11'-305,"-4"-1"1,0 5 721,1-1 923,-3 6-800,4-8 0,-6 8-146,-3-2 0,-2 4-297,-6 4 1,1 3 149,-1 4 1,-3 0-263,0 1 1,-5 1-56,1 2 0,2-2-75,2 2 1,2-3 101,2 0 0,3-1-446,1 1 294,4-1 0,-6 1 59,5-1 0,1-3 189,3-1 1,1-4-79,3 1 0,2-3 53,5-1 0,7 0-43,5 0 0,1 0-163,7 0 0,-2 0-87,1 0 0,2 0-215,-5 0 1,-1 0-364,-3 0 1,-5-4 124,-3 0 718,-2 0 0,-2-1 0,1-1 0</inkml:trace>
  <inkml:trace contextRef="#ctx0" brushRef="#br0" timeOffset="114">22431 11798 7947,'0'-12'227,"0"5"-38,0-1 256,0 6 1,5-4-47,2 6 0,3-1-482,2-3 1,1 3 5,2-3 1,-1 3 32,5 1 1,-1 0-114,1 0 0,-3 0-301,-5 0 0,1 0-1074,-1 0 1532,-4 0 0,3 0 0,-4 0 0</inkml:trace>
  <inkml:trace contextRef="#ctx0" brushRef="#br0" timeOffset="115">22853 11489 7973,'-5'-11'628,"4"0"-252,-3-1-374,3 6 1,2 1 511,3 5 170,-3 0 0,4 1-297,-5 3 1,4 6-140,0 5 0,0 7-204,-4 1 0,0 1 42,0 6 1,0 1-277,0 3 0,0 0 183,0 0 0,0-4-404,0-4 0,0-2 47,0-1 0,1-4-155,3 0 1,-3-5-280,3 1 1,-3-6 319,-1-1 0,0-4 478,0 3 0,5-4 0,1 2 0</inkml:trace>
  <inkml:trace contextRef="#ctx0" brushRef="#br0" timeOffset="116">22990 11329 7996,'0'-11'29,"0"0"101,0 4 1,0 1 802,0 2-552,0 3 1,4-3 74,0 8 0,5 2-87,-2 6 1,3 3-149,2 0 5,4 10-95,2-5 1,5 7 56,0-4 0,0 5-49,0 3 1,-6-2-120,-1 1 1,-4 1-176,0 3 1,-6 0 79,-2 1 0,-3-2 0,-1-3 0,-5 2 72,-3-6 0,-6 1-557,-1-4 0,-5 0-76,1 0 0,-3-4-321,-1 0 1,1-5-497,-1 1 1453,0-3 0,0 0 0,0-1 0</inkml:trace>
  <inkml:trace contextRef="#ctx0" brushRef="#br0" timeOffset="117">22065 11375 7913,'0'-11'-731,"0"4"1302,0 2 1,-1 5-151,-3 0 1,1 0 136,-4 0 0,3 5-178,-4 3 1,1 3-48,-5 5 0,1 1-114,0 6 0,-1 1-194,1 3 0,-6 1 75,-2 2 0,1 7 172,-1-3 1,5 8-344,-1 0 1,4-2 92,3-2 0,3-3-408,5-1 0,1-1 175,3-2 0,8-3-318,7-5 1,0-1 53,4 1 0,-3-4-132,6 0 0,0-5 152,1 2 1,0-5-510,4-3 964,2 2 0,1-9 0,7 4 0</inkml:trace>
  <inkml:trace contextRef="#ctx0" brushRef="#br0" timeOffset="118">23424 11364 7913,'0'-12'-464,"0"6"829,0-4 1071,0 9-572,0-5-585,0 6 0,0 6-144,0 1 1,0 7 74,0 1 1,0 6-204,0-2 1,0 2 86,0 2 0,-1 4-187,-3-1 1,3 1-140,-3-4 1,3 4-139,1-1 1,0 1-135,0-4 1,0-2-950,0-2 1453,0 3 0,-5-4 0,-2 4 0</inkml:trace>
  <inkml:trace contextRef="#ctx0" brushRef="#br0" timeOffset="119">23367 11935 7880,'0'-7'1176,"5"2"1,-2 5-963,4 0 1,-3 0-333,4 0 0,-4 2 202,3 1-84,-4-1 0,2 8 0,-5-4 0</inkml:trace>
  <inkml:trace contextRef="#ctx0" brushRef="#br0" timeOffset="120">7869 13191 8242,'0'-6'-408,"0"1"1488,0 5-828,5 0 0,1 0-93,6 0 0,3 0 33,0 0 0,7 0-153,1 0 1,1-2 75,6-1 1,-1 0-55,2-5 1,2 5 48,-3-5 1,2 0-110,-1-3 0,0 0-15,-4-1 1,-4 5-167,-4-1 1,-5 4-349,1-3 203,-2 4-1048,-7-2 543,-1 5 830,-20 5 0,1 1 0,-14 6 0</inkml:trace>
  <inkml:trace contextRef="#ctx0" brushRef="#br0" timeOffset="121">7903 13328 8242,'-5'6'53,"4"1"169,-3-3 189,3-3 0,2 4-92,3-5 1,4 0-30,7 0 1,4 0-40,7 0 0,4 0-137,4 0 0,4-4 26,0 0 0,4-5-118,-4 2 1,-1 1-21,-7-2 1,-2 4-362,-5-3 0,-4 4-1900,0-1 2259,-5 3 0,2 1 0,-4 0 0</inkml:trace>
  <inkml:trace contextRef="#ctx0" brushRef="#br0" timeOffset="122">9171 13123 8155,'-11'-6'0,"3"5"-109,0-3-98,6 3 813,-3 1-159,0 0-155,3 0 1,-1 0-59,6 0 1,0 1-54,4 3 1,1 1-47,4 3 0,-5 1 6,1-5 1,3 3-11,4-3 1,1 4-135,-5-5 0,2 5 20,2-4 0,-1 0 105,5-4 1,0 0-217,4 0 1,2-2 93,6-1 0,-5-2-98,9-3 0,-1-6 1,0 3 0,-2-3-80,-9 2 0,-2-3 84,-2 0 0,-3-2-90,-9 2 1,-2 2 26,-5-2 1,0-1 89,0 0 1,-6 1-16,-6 4 1,-4-3-15,-7 2 0,-5-2 136,-2 7 0,-3 2-11,-2 1 1,1 3 81,0 1 1,5 1-80,2 3 0,-1 2 147,2 5 1,-1 6-15,4 2 0,1 4-118,3 3 0,-1 4 49,5 4 1,0 4-24,3 0 0,6 0-189,2-4 1,3 3 20,1-3 1,1 2-89,3-9 0,2-1 101,6-3 0,3-4-73,0 0 1,5-5-6,-1 1 1,2-3 82,-2-5 0,2-2-41,-2-5 0,4 0 33,4 0 0,2-5-214,5-2 0,2-2 26,2 1 272,-2-7 0,3 7 0,-5-8 0</inkml:trace>
  <inkml:trace contextRef="#ctx0" brushRef="#br0" timeOffset="123">9913 12917 8389,'-11'-11'-28,"5"4"1,2 2 104,8 5 0,2 0 381,5 0 0,6 0-130,2 0 1,4 0-306,3 0 0,4-4 69,4 1 0,-5-3-358,-2 3 0,-1 0 130,-3-4 1,1 4-414,-9-1 0,-3-1 60,-5 1 489,-4 0 0,7 4 0,-3 0 0</inkml:trace>
  <inkml:trace contextRef="#ctx0" brushRef="#br0" timeOffset="124">10359 12540 8117,'-5'-16'-219,"3"-2"1,-3 0-259,5 3 1592,0 7-564,0-2 238,5 9 0,2 2-345,4 11 1,1 1-232,-1 10 1,0-1-118,1 8 1,3 2-154,0 6 0,4-2 58,-3 2 1,3-3 165,-4 0 0,0-6-506,-4-3 0,1-2 133,-1-1 0,1-4-235,-1 0 0,1-5 66,-1 2 1,-3-5-501,-1-3-18,-4 2-220,2-9 469,-5 4 644,0-5 0,-5 0 0,3 0 0,-3 0 0</inkml:trace>
  <inkml:trace contextRef="#ctx0" brushRef="#br0" timeOffset="125">10576 12928 8118,'-12'-7'-562,"1"-1"0,1 4 947,2-3 0,-2 4-56,2-1 1,2-1 127,-2 2 1,1-1-74,-5 4 1,1 0-6,0 0 1,2 1-200,-3 3 0,3 2-147,-6 6 1,2 0 75,2 3 1,0 2-272,-1 2 0,2 1-47,2-4 0,-1 4 99,6-1 1,-5-1-684,4 1 0,0-5 793,4 1 0,0 3 0,0-1 0</inkml:trace>
  <inkml:trace contextRef="#ctx0" brushRef="#br0" timeOffset="126">10884 13237 8147,'-1'-10'407,"-3"2"-166,-2 3 1,-4 4-292,2-3 0,-2 3 67,2-3 0,2 3-28,-2 1 0,2 1-945,-2 3 956,3-3 0,10 9 0,2-4 0</inkml:trace>
  <inkml:trace contextRef="#ctx0" brushRef="#br0" timeOffset="127">11284 12574 8187,'0'-16'-71,"0"3"64,0 2 1,1 6 280,3 5 1,-2 5 140,6 2 0,0 9 201,3 3 1,0 3-248,1 5 0,3 4-124,0 7 1,7-2-73,1 6 0,0-1-157,3 1 0,-2-2-103,-1-2 1,0-1 283,0 5 1,-2-4-291,-1 4 1,0-5 66,-5 1 0,2-8-153,-2-3 0,-3 0-8,4-4 1,-4 2-7,0-6 1,-5-3-186,1 0 1,-2-4-115,2 0-48,2-1 303,-9 1-859,4-6 669,-5-1 1,-5-5-57,-2 0 1,-3-1 482,-2-3 0,-4-2 0,-2-6 0</inkml:trace>
  <inkml:trace contextRef="#ctx0" brushRef="#br0" timeOffset="128">11661 13237 8187,'-5'-12'0,"2"5"204,-5-1 163,1 6 1,-5-3 105,1 5 0,0 0-110,-1 0 1,-3 0-18,0 0 0,-4 5-70,3 2 0,-4 3-155,1 2 0,-4 3 124,-3 0 1,2 6-272,-3-2 1,3-2-156,1 2 1,1-3-178,3 3 1,-1-5-362,5 1 0,3-2 1,5-2-750,4-5 995,-2 4 1,6-8 472,3 2 0,8-8 0,5-3 0</inkml:trace>
  <inkml:trace contextRef="#ctx0" brushRef="#br0" timeOffset="129">12038 13054 8188,'-12'-13'929,"6"-2"-1387,6 14 208,1-4 1,4 6 104,-5 3 145,0-3 0,5 9 0,2-3 0</inkml:trace>
  <inkml:trace contextRef="#ctx0" brushRef="#br0" timeOffset="130">12609 12940 8308,'-7'-1'-221,"3"-3"0,2 2 941,-2-1-127,3 1-244,-4 2 1,5 2 190,0 1-253,0-1 1,5 7-78,2-6 0,1 3-33,4-3 0,-4 0-18,8 4 0,-2-4-109,1 1 0,-2-3-134,2-1 0,2 0 87,3 0 1,1 0-23,2 0 0,0-1 41,0-3 0,-2 1-248,-2-4 0,2 3-95,-6-4 62,0 1 1,-5-5-11,-2 1 0,-4 0 108,-8-1 1,-3 1 96,-4-1 1,-6 2-30,-2 3 0,-2-4 76,-2 4 1,0-2-72,0 1 0,1 3 229,-1 5 1,0 0-117,0 0 1,4 1 262,0 3 1,0 6-36,-4 6 1,0 4-36,0-1 0,1 4-248,-1 3 1,5 0 112,3 4 1,3 1-167,5 3 0,2 4 89,5 0 0,2 0-76,6-3 1,4-6 18,11-3 1,1-3-46,3-4 0,-2-2 58,6-6 0,-6-1 4,2-2 1,-3 1-155,-1-5 0,5-1 157,2-3 1,3-3-695,1-1 0,2-5 293,2 1 1,-2-2 431,2-1 0,-3-6 0,-1-1 0</inkml:trace>
  <inkml:trace contextRef="#ctx0" brushRef="#br0" timeOffset="131">13271 12426 8059,'-5'-23'-116,"4"5"0,-3 3 1010,3 7-515,1 3 0,0 7 72,0 1 1,0 4-87,0 4 0,6 6-238,5 2 0,2 6-36,6 2 1,-1 7-163,1-4 1,1 6 158,-5-6 1,1 0-82,-5 0 0,1-4-178,-1 0 1,0-6 98,1-1 1,-5-5-547,1 2 0,-5-7 286,0-2 1,-1-3-1454,-2 4 874,0-6 911,-5 3 0,-2-5 0,-4 0 0</inkml:trace>
  <inkml:trace contextRef="#ctx0" brushRef="#br0" timeOffset="132">13397 12711 8059,'-12'0'-277,"1"0"0,-2 2 865,-2 1 1,1 0-116,-5 5 1,1-1-25,-1 5 1,-1 3-166,5 0 1,-2 5-563,2-1 1,6-2 194,-2-2 83,7 3 0,-6-5 0,3 3 0</inkml:trace>
  <inkml:trace contextRef="#ctx0" brushRef="#br0" timeOffset="133">14196 12860 7360,'-5'-6'474,"4"0"262,-4 6-140,5 0-221,5 0 1,-3 0-110,6 0 1,0 0-18,3 0 1,4-1-94,0-3 1,6 3 93,-2-3 1,2-1-259,2 1 1,4-1 94,-1 2 0,5 0-425,-4-5 1,1 5 57,-2-5 1,-3 4-92,0-3 0,-5 3-663,-7-4-505,0 6 1539,-4-3 0,3 5 0,-4 0 0</inkml:trace>
  <inkml:trace contextRef="#ctx0" brushRef="#br0" timeOffset="134">14173 13077 8415,'12'6'790,"-1"-2"0,2-3-387,2-1 1,3-1 130,5-3 1,8 2-112,4-6 1,9 0-177,-2-3 0,5 0 9,-5-1 1,-4 2-326,-4 2 0,-2 2-391,-9 2 1,1 3-1506,-9-3 1558,0 3 407,-3 1 0,-6 5 0,-1 1 0</inkml:trace>
  <inkml:trace contextRef="#ctx0" brushRef="#br0" timeOffset="135">15578 12289 8146,'0'-6'-210,"0"0"1014,0 6-399,0 6 0,4 0-96,0 5 0,5 2-4,-2 2 1,0 3 9,0 5 0,5 0 0,3-1 1,4 6 28,-4 3 0,5 2-88,-1 1 1,3 0-219,1 1 1,3 3 71,1 0 1,0 0-200,-4-4 0,-1-1 107,1-2 0,0 0-307,0-4 0,-1 2 106,-3-6 0,1 2-117,-5-6 1,0 2-7,-3-2 1,-6-3-76,-2-4 0,1-1-946,-1 0 888,0 1 1,-9-2-213,-3-2 1,-2-3 182,-2-5 0,0 0 468,-4 0 0,-1-5 0,-6-2 0</inkml:trace>
  <inkml:trace contextRef="#ctx0" brushRef="#br0" timeOffset="136">15898 12871 8211,'-12'-11'85,"6"-1"39,-4 1 1,7 1 527,-4 2 0,3-1-179,-4 6 0,1-1-43,-5 4 1,1 0-224,-1 0 1,0 5 0,-3 2 0,1 7-18,-5 2 1,3 4-85,-3-1 0,4 3-460,-4 0 0,4 1 236,-4 0 1,4-4-694,-4 0 1,3-4 388,-3 4 0,5-5-1658,-1 2 2080,2-4 0,2 0 0,0-1 0</inkml:trace>
  <inkml:trace contextRef="#ctx0" brushRef="#br0" timeOffset="137">15384 13397 8147,'-12'0'-245,"1"0"1,3 0 97,1 0 0,3 0 1004,-4 0 140,6 0 75,-3 0-799,5 0 1,5 0-29,2 0 0,5 0-77,3 0 0,-1-2 73,5-1 1,0 1-42,4-1 0,0 1-36,0 2 0,3-1-159,1-3 1,5 3 71,-2-3 0,4 3-235,5 1 1,6 0-30,8 0 0,2 0-96,-2 0 1,2 0 55,-6 0 0,-4 0 64,-7 0 0,-4 0-28,-3 0 1,2 0 80,-3 0 0,3-4-21,1 0 1,-3 0 0,-1 4 0,-1-1-3,2-3 0,1 3-116,-6-3 0,0 2 306,-7-2 0,1 3-721,-5-3 113,0 3-542,-8 1 1093,-2 0 0,-5 0 0</inkml:trace>
  <inkml:trace contextRef="#ctx0" brushRef="#br0" timeOffset="138">16435 12323 8058,'-7'-11'-984,"1"1"738,2 2 0,3-2 697,-3 2 0,2-1 358,-2 2-285,2-3 0,-4 4-61,2-1 1,2 2-164,-6 5 0,4 0-17,-3 0 1,3 1-48,-4 3 1,2 6-23,-2 5 1,-1 6 49,6-2 0,-2 3-164,1 5 0,2-2 96,-1 6 0,3-1-129,3 5 1,0-1-73,5 0 1,-2 5-27,2 3 1,2 3 110,-3 0 0,2 1 25,-1 0 0,1-4-130,-5 0 1,-1-6 72,-3 2 0,0-2-115,0-2 1,0 0 77,0 1 1,4-1-149,0 0 0,0-5 36,-4-2 0,4-3-97,-1-1 1,1-1 33,-4-3 1,4 1 130,0-5 0,1 0-5,-1-3-122,-3-1 292,4 1-230,-5-1-323,0-5-673,0 0 614,0-6 1,-5 0 0,-1 0 0</inkml:trace>
  <inkml:trace contextRef="#ctx0" brushRef="#br0" timeOffset="139">1450 14265 7703,'8'-8'-271,"0"0"1,-5 5 435,5-5 0,1 4 0,5-3 152,1-2-185,0 4 1,-2 0 40,2 5 0,-2 0-61,2 0 1,2 0 4,-2 0 0,1 0-34,0 0 0,0 5-152,3 2 1,3 0-21,-3 0 0,1-3 109,-1 4 0,4-6-86,0 2 1,0-3 66,3-1 1,0 0 16,0 0 0,-2 0-11,3 0 0,2 0 0,2 0 1,-1 0 65,4 0 1,-1 0 134,9 0 1,-1 0-79,1 0 1,-2 0-68,-1 0 0,-4 0-46,3 0 1,-2 0 67,-2 0 0,7 2-94,4 1 0,11-1-160,-24-1 0,1 1 0,0-1 1,0 0 80,31-1 1,0 0 55,-3 0 0,-26-1 0,1 0-53,6 0 0,0-1 0,-4 1 1,1-1 61,3-1 1,0-2-1,-4 2 1,0-1 11,2-2 0,0 0 0,1 1 0,0 0-244,5 1 1,0 1-1,-2-2 1,-1-1 259,2 2 0,-2 1 0,-6 0 1,-1 1 4,1 0 1,-1 0-1,0 1 1,0 1-164,2 0 0,0 0 1,1 0-1,0 0 239,-1 0 0,0 0 0,-3 0 1,0 0-270,29 0 0,-3 0 209,4 0 0,-31 0 0,2 0-49,1 0 1,2 0-1,1 0 1,0 0 39,2 0 0,0 0 0,0-2 0,1-1-179,4-1 1,1 0-1,0-3 1,0 0 169,7 0 0,1-1 1,-7 0-1,-1-1-4,2 1 0,-1 1 1,2 1-1,0-1-7,4 0 1,0-1 0,-5 2 0,-1 1 0,-1 1 0,-1 0 0,-4 0 1,-1-1-3,4 3 0,0 0 0,-4 0 0,1 1 5,4 1 1,1 0 0,-2-2 0,-1 0-5,-3 0 1,0 0-1,1 0 1,0 0 5,1 2 0,0 0 0,-1 0 0,0 0-65,3 0 1,0 0 0,-3 0 0,0 0 10,-3 0 1,0 0-1,1 0 1,0 0 13,3 0 1,0 0 0,1 0-1,0 0 25,2 0 1,1 0 0,0 0 0,1-1-5,-4-1 1,1 0 0,2 0 0,2-1 23,3 0 1,0-2-1,-5 0 1,-1 0-85,1 1 1,0 1 0,-1 0 0,1-1 170,1 0 1,1 1 0,-2 1 0,0 0-61,0-2 1,-1 0 0,-2 3 0,-2 0-46,-1-1 0,0 0 1,3 1-1,0 1 69,0 0 0,1 0 1,1 0-1,-1 0-31,-2 0 1,-1 0-1,-2 0 1,-2 0-20,1-1 0,0 2 1,-2 0-1,0 2-63,8-2 1,0 1-1,-2 1 1,-1-1 56,1 1 0,0-2 0,1 0 0,1-1-56,0 2 0,0 0 0,3-1 1,2 0-54,2-1 1,0 0 0,0 0 0,-1 0 46,-1 0 0,0 0 0,0 0 1,0 0 34,4 0 0,0 0 0,-5 0 1,-1 0 9,-1 0 0,-1 0 1,2-2-1,0 0 52,-1 0 1,-1 0-1,2-1 1,0 1-22,-1 0 1,-1 0 0,-4 1 0,-1 1 76,-5-2 0,-1 0 1,1 1-1,2 1-31,0 0 1,2 0 0,-1 0 0,1 0 5,3 0 0,-1 0 0,-4 0 0,0 0 8,-1 0 0,0 0 0,5 0 0,0 0-35,2 0 0,2 0 0,2 0 1,1 0-71,1 0 0,0 0 0,0 0 0,0 0-10,2 0 1,0 0-1,3 0 1,1 0-134,4 0 0,0 0 1,1 0-1,-1 0 123,-4 0 0,1 0 0,2-2 0,1 0-33,2 0 0,0 0 0,-4 0 0,-1 0 50,-3 2 0,0 0 1,-1 0-1,0 0-9,5 0 0,0 0 0,-7 0 0,-1 0-25,-2 0 0,1 0 0,0 0 0,1 0 31,4 0 0,1 0 0,-2 0 1,1 0 77,-4 1 1,1-2 0,3 0 0,0-2-45,-4 2 1,1-1 0,2-2-1,1 0 50,0 2 1,0 0-1,1-2 1,0-1-19,1 2 0,0-1 0,2-1 0,0 0 55,4-1 0,0 0 1,-20 2-1,1 0 1,0 0 25,18-4 0,1 0 0,1 2 0,-1 0-114,-20 0 1,0 1 0,1 0 0,0 2 0,0 0 0,-1 0 81,21-1 0,-2 1 0,0 1 0,0 0-41,-18 0 1,-1-1 0,0 0-1,19 2 1,0 0-57,-1-1 1,0 0 0,-3 1 0,0 1 9,0 0 0,2 0 0,0 0 0,1 0-101,0 0 1,0 0-1,-1 0 1,0 0 19,0 0 1,1 0 0,-2 0 0,0 0-102,0 0 0,0 0 0,1 0 0,0 0 75,0 0 1,1 0-1,3-1 1,-1 1 20,2-2 1,0 0-1,-21 0 1,0 0-1,1-1 129,0 0 1,1-1-1,0 0 1,5 0-1,0 0 1,1 1-155,-3-1 0,0 0 0,1 0 0,2-1 1,0 0-1,0 0 154,1 0 1,1 0-1,-1 0 1,1-2-1,0 1 1,1 0 4,-1 0 0,0 1 0,1 0 0,5 0 0,2 0 1,-1 0 49,-1 1 1,-1 0 0,1 1 0,-2-1 0,0 0 0,1 0-30,3 0 0,1 0 0,-1 1 0,-7 0 0,0 1 0,0-1-23,1 1 1,1-1-1,1 1 1,4 0 0,0 1-1,0 0-38,-2-2 0,-1 1 1,1-1-1,5 2 0,0 0 1,-1 1-53,-2-2 1,-1 1-1,-1 0 1,-3 0 0,-1 1-1,0 0-25,3 0 0,2 0 0,-2 0 0,-3 0 1,-1 0-1,1 0-56,2 0 0,1 0 1,0 0-1,2 0 0,1 0 1,-1 0 80,-5 0 1,0 0-1,-1 0 1,0 0-1,0 0 1,0 0 14,-2 0 1,-1 0-1,-1 0 1,-2 0-1,0 0 1,0 0-111,4 0 0,1 0 1,-1 0-1,2 0 1,-1 0-1,0 0 127,-4 0 1,-1 0 0,0 0-1,0-1 1,0-1 0,-1 1 22,-1 0 0,0-1 0,0 1 0,-2 0 0,-1-1 1,0 1 41,1 1 0,-1 0 0,0 0 1,17-1-1,-2-2 281,-4 2 0,0-1 0,-5 0 0,0 0-38,6 2 0,-1 0 0,-11 0 0,-1 0-113,0-1 1,-2 2-1,-6 1 1,0 1 501,-3 1 1,1 0 0,26 2-539,2 1 0,-5 0-65,-7 0 1,1 4 48,-8-4 1,-7 0 582,0 0 0,-8 1-807,4 3 1,-1 1 574,5-1 1,4 0-1110,3 1 0,1-5 292,-1 1 1,0 0-394,-8 3 0,-2-3-11,-9-1 745,-6 1 0,-1 1 0,-9 2 0,-2 3 0</inkml:trace>
  <inkml:trace contextRef="#ctx0" brushRef="#br0" timeOffset="140">5085 15237 8169,'-6'-6'0,"5"-1"-110,-3 3 0,3 2-120,1-6 0,0 4 401,0-4 1,0 4-21,0-4 0,1 6 207,3-2-201,-3-2 88,5 5 79,-1-5-167,1 6 1,0 2 9,-2 2 1,1 2 12,-1 5 0,0 11-8,-4 0 1,0 6-6,0 4 0,0-1 0,0 7 0,0 0-122,0 1-625,5 2 615,-4 0 1,5 9-111,-2-4 0,-1 2-21,4-5 0,-3-4-133,4-3 0,-4-7 140,3-1 1,-3-4-109,4 0 1,-6-5-159,2 1 1,1-6-134,-1 1 592,5-3 1,-8 1-491,3-2-381,-3-4-116,-1 3 883,0-9 0,0 4 0,-5-5 0,-1 0 0</inkml:trace>
  <inkml:trace contextRef="#ctx0" brushRef="#br0" timeOffset="141">5050 15377 8175,'0'-19'-849,"0"3"707,0 4 1,2 0 141,1 0 0,8 1 62,4 0 1,1 0 142,-1 4 0,3-4-102,5 3 0,0 2 124,0-2 1,0 6-127,-1-2 1,1 3-10,0 1 1,0 5-9,0 2 1,-4 3-45,0 2 1,-4 0-12,4 0 0,-5 3 25,1 0 1,-2 1-11,-2-4 0,-4-1-58,-3 1 0,-3 1-3,-1 3 0,-5-4 69,-3 3 0,-6 3-26,-1-3 1,-7 0-206,0-3 207,-1 5-182,-10-4 0,4 2-241,-6-7 0,5 3 106,-1-3 1,6-3 288,-2-2 0,3-1 0,1-2 0</inkml:trace>
  <inkml:trace contextRef="#ctx0" brushRef="#br0" timeOffset="142">5930 14900 8163,'0'-12'-911,"0"0"1198,0 0-30,0 1 49,0 5 454,0 1-56,0 5 1,-4 6-465,0 5 0,-4 6 3,5 7 1,-6 0-92,1 4 1,-1 1-105,2 6 0,-3 1 102,2 3 1,3 2-52,1 6 0,-1-2-262,1-2-288,0 2 362,4-9 1,0 4-28,0-5 0,4-5 67,0-3 0,4-2-134,-5-3 1,6 2 92,-1-1 1,2-4-172,1 1 1,5-6-251,-1 1 1,0-1 207,-3-2 0,3-2 102,0-3 1,5 2-307,-1-5 0,-2 0 507,-2-4 0,3 0 0,0 0 0</inkml:trace>
  <inkml:trace contextRef="#ctx0" brushRef="#br0" timeOffset="143">6261 15051 8099,'-8'-12'-32,"1"0"0,3 5 123,-4-1 533,6 6-208,-3-9 174,5 10-237,0-4 1,3 15-182,1 6 0,4 4-4,-4 4 1,5 4-155,-2 3 1,0 7 63,0 0 1,-3 5-156,4-4 0,-6-1-317,2-3 0,1-3 210,-1-2 0,0-5-416,-4-2 0,0 0 243,0-8 0,0 0-89,0-4 1,0-3-401,0 1 846,5-7 0,-4 3 0,9-5 0,-4 0 0</inkml:trace>
  <inkml:trace contextRef="#ctx0" brushRef="#br0" timeOffset="144">6409 15447 8099,'5'-12'-1258,"-2"1"1378,5 3 0,-6 2 1340,2 2-506,-3 3-254,-1-4-468,0 5-160,-5 5 1,3 1 0,-6 7 38,-1 3 0,-1 1 91,-1 2 0,-1 3-139,1-3 1,3 2 7,0-1 1,2 0-191,-2-5 1,2 5-46,2-5 0,3 1 91,-3-4 0,4 0-165,4-1 116,2-5-152,6-1 0,-1-5-164,1 0 0,4 0-28,3 0 0,3-1-201,1-3 1,-1-1 666,1-2 0,0-9 0,0 3 0</inkml:trace>
  <inkml:trace contextRef="#ctx0" brushRef="#br0" timeOffset="145">6661 14969 8123,'-18'-28'74,"6"8"1,11 1-75,8 5 0,0 8 0,15-5 0,-13 10 722,2-3-294,-2 2-23,2 8 0,5 0 177,-1 6 0,1 5-315,-1 2 1,3 9-186,5 2 1,0 5 54,0 4 0,-4 2-182,0 6 1,-4-1-75,4 1 1,-5-2 307,1-2 0,-3-3-526,-5-5 0,2 0-82,-5-1 0,0-2-250,-4-2 1,0-2 265,0 2-1169,-5-3 1572,-2 7 0,-1-6 0,-1 6 0,-3-3 0,0 2 0,-4-2 0</inkml:trace>
  <inkml:trace contextRef="#ctx0" brushRef="#br0" timeOffset="146">7848 15330 8097,'0'-12'-510,"0"6"0,2-1 587,1 3 0,0 3 775,5-3-519,-1 3 0,8 1 134,1 0 1,0 0-285,-1 0-158,8 0 124,1 0 0,9 0-326,-2 0 117,2 0-131,1 0 0,-3-4-137,-1 0 1,-1-3 80,2 3 0,-5-4-382,-7 5 629,-2-7 0,-6 3 0,1-4 0</inkml:trace>
  <inkml:trace contextRef="#ctx0" brushRef="#br0" timeOffset="147">7951 15527 8395,'12'-5'668,"4"3"-721,3-6 0,8 4-441,3-3 1,6 3 433,-2-4 0,3 5 376,-7-6 0,-1 5-36,2-3 0,-6 0-114,2 0 0,1-2-166,-1 5 0,4 0 0,-2 4 0</inkml:trace>
  <inkml:trace contextRef="#ctx0" brushRef="#br0" timeOffset="148">9356 14760 8097,'0'-19'-408,"0"0"0,0 7 503,0 1 1,1 2 365,3-2 0,-3 3 167,3 1-193,2 4 0,-3-7 147,5 6-350,-6 6-58,3 4 0,-5 13 245,0 4-183,5 5-94,-3 12 0,3 3 26,-5 7 1,0 2-283,0 2 1,0 3 90,0-3 0,3 7-39,1 1 1,1-5-266,-1-7 1,-1-8-352,4-7 385,-4-1 143,2-9 1,-1 2-580,0-7 331,4-3 77,-6-6 0,4 0-650,-2 2 971,-3-2 0,-1 1 0,-6-1 0</inkml:trace>
  <inkml:trace contextRef="#ctx0" brushRef="#br0" timeOffset="149">9733 15226 8194,'-5'-12'-20,"3"5"1,-1 3-199,6 8 0,3 4 514,1 8-129,-2 1-112,-5 7 0,4-1 877,0 0-392,0 6-438,1-5 0,-4 9-98,3-6 1,-3 0-2,-1-4 1,0-3-264,0-1 330,0-5-526,0 3 159,0-10-329,0 3 626,0-9 0,-5-1 0,-1-6 0</inkml:trace>
  <inkml:trace contextRef="#ctx0" brushRef="#br0" timeOffset="150">9733 15039 8194,'-17'-22'88,"6"3"1,6 3 132,9 8 0,-2 3-1582,6 5 319,-1 0 1042,5 0 0,-1 10 0,1 4 0</inkml:trace>
  <inkml:trace contextRef="#ctx0" brushRef="#br0" timeOffset="151">10041 15237 8085,'-11'-17'774,"-1"10"-286,6-9-408,1 14 1,5 2 205,0 8 1,0 4-30,0 4 0,0 0-89,0 4 1,0 3-104,0 0 0,0 1-218,0 2 117,0-1 67,0-2 1,1 0-37,3-4 1,-3 1-129,3-4 1,-1-4 9,0-5 0,0-3 89,5 4 1,-5-6-100,5 2 0,0-3-14,3-1 1,-3-1 21,-1-3-85,1-2 6,3-5 176,1-1 1,-1 0-98,1 0 1,-1-3 7,0 0 0,-3-3-19,0 3 0,-2 3 52,2-4 216,-3 3-73,-5 1 359,0 6-207,0 1 0,0 6-101,0 3 1,0 2-24,0 6 0,0 0-26,0-1 1,3 1 13,1-1 0,4 1-45,-4 0 1,5-2-143,-2-2 1,3 1 72,2-5 1,-1-1-150,1-3 0,-1 0-77,0 0 0,2-1 136,2-3 1,-1-2-23,5-5 0,-1-1 43,1 0 1,-1 3-12,-3-3 1,-2 7 65,2-6 1,-2 2 23,-2-3 1,1 0 104,-1 1 0,0 3 54,1 1 0,-6 3 534,-2-5-298,2 7-270,1-4 1,0 6-47,1 0 1,-4 2 12,3 2 1,-4 2-1,1 6 1,1 0-43,-1-1 0,-1 4 3,-3 2 1,0 2 12,0-4 1,-1 6-360,-3-2 1,2 3 42,-6 2 279,6-2 0,-9 2 0,5-1 0</inkml:trace>
  <inkml:trace contextRef="#ctx0" brushRef="#br0" timeOffset="152">10772 15598 8044,'0'-12'533,"0"5"-20,0 2-426,5 15 0,-4-1 108,3 11 0,-2-1 16,-2 5 1,0 0-196,0 4 1,0-4 98,0 4 0,1-8-117,3-1 0,-3 0 41,3 0 0,-2-3 25,2-4 0,-3-4 75,3 0-240,-3-6 134,-1 9-211,0-10 24,5 4 0,-3-6 110,2-3 1,-2-2-44,2-6 1,-2 0 68,6 0 0,-2 1-32,2-1 24,2-5 18,-3 4 0,0-3-18,1 4 0,-4 5 75,3-2 21,1 7 52,3-9-119,1 10 1,-5-4 16,1 5 1,-1 1-78,5 3 1,-5 2-9,1 7 0,0-2 38,3 1 1,1 0-11,-1 4 0,-1-3-85,-2 3 1,2 0-174,-2 0 1,0 0-1103,0-5 734,2 0 663,-9 1 0,10 0 0,-5 0 0</inkml:trace>
  <inkml:trace contextRef="#ctx0" brushRef="#br0" timeOffset="153">11240 15819 8090,'-5'-12'822,"4"0"-794,-4 6 31,5-4 1,5 8 148,3-1 0,2 1-81,1 2 0,6-1-257,2-3 0,4 3 99,3-3 0,3 3-161,6 1 0,-1-5 83,0 1 0,3-1 34,-3 1 0,2 2-103,-10-6 0,-3 6 11,-4-2 0,-3-1-55,3 1 75,-5 0 0,2 0 14,-5 1 1,-4-3 14,-3 2-24,-3 2 110,4-3-39,-4 0 0,4 3 120,-5-6 0,-1 6 58,-3-2 63,3-3 1,-5 2 51,2-2 391,3-4-365,-10 4 0,6 0 91,-2-1 1,0 6 434,4-2-306,1 2-96,-3 2-292,5 0-85,5 0 1,3 4-188,7 0 1,-1 5 15,5-1 1,-4-2-126,4 1 0,-5 2 22,2 3 0,0-1 67,-1 0 1,4 0 82,-3-3 1,-5 2 65,-3-2 0,-2-2 114,2 2-141,2-6 187,-9 3 0,3-1-173,-8 0 247,-2 1-76,-11 0 0,2-4-234,-8 3 1,3 2 87,-7 2 1,3-2-420,1 2 470,5 0 0,2 4 0,4-1 0</inkml:trace>
  <inkml:trace contextRef="#ctx0" brushRef="#br0" timeOffset="154">12177 15714 8087,'-5'-12'272,"4"4"159,-3 1-29,2 4 128,2-2-265,0 5 0,6 4-294,1 0 0,2 4 120,-1 0 1,6 3-316,-3 1 123,3-1 23,3-5 1,-4 5 40,6-3 1,2 1-83,5-1 0,-1-2-179,1-2 1,2-3 106,-1 3 1,-4-3 50,-4-1 1,-2-1 165,2-3 1,2 2-84,-13-2 27</inkml:trace>
  <inkml:trace contextRef="#ctx0" brushRef="#br0" timeOffset="155">12543 15672 9256,'-18'12'66,"-17"2"40,1 6 1,4-5-46,-5 4 0,5-4 2,-1 0 0,4 2-24,4-1 0,0-1-8,0-3 1,4-5 8,0 1 0,1-4 23,-1 3 1,-1-3 146,5 0-154,-1-3-72,5-1 45,0 0-254,4 0 1,2-1-375,5-3 1,9-2 286,2-2 312,8-7 0,-1 8 0,5-10 0</inkml:trace>
  <inkml:trace contextRef="#ctx0" brushRef="#br0" timeOffset="156">13605 14748 8323,'-12'-11'-1013,"7"5"120,5 2 1171,0 2 1,9 9 79,-5 4 0,0 6 325,-4 7 0,3 0-355,1 3 0,4 6-89,-4 6 1,3 6-10,-3-3 0,1 4-87,-1 5 0,-3-3-185,3 2 1,-3-3 208,-1-4 0,0-4-412,0-4 182,0-5-123,5-7-196,-3-1 233,3-9 1,-4 4 7,3-6 1,-3-3-258,3 1-699,-3-7 375,-1 3 425,0-5 0,-5-11 0,-1-2 0</inkml:trace>
  <inkml:trace contextRef="#ctx0" brushRef="#br0" timeOffset="157">13467 14911 8102,'-6'-34'19,"2"4"0,3 1 193,1 6 0,9 1-120,2 2 1,3 0 49,-2 5 1,0-1 68,4 4 0,-2 1-24,5-1 0,0 6-152,4 1 1,-2 0 72,-2 1 1,3 2-178,-3 6 1,2 2 28,2 6 0,5 5 46,3 2 1,0 0-138,0 0 0,-3-2-19,-6 3 0,-5 1-126,-6-6 1,0 3 12,-8-3 1,-1 1-46,-10 4 1,-1 1 26,-10-6 0,-1 6-417,-7-2 698,3-2 0,-14 5 0,2-4 0</inkml:trace>
  <inkml:trace contextRef="#ctx0" brushRef="#br0" timeOffset="158">14370 14527 8181,'0'-6'-1147,"0"1"1301,0 5 1,-2-4 481,-1 0-302,1 0 217,-3 4 21,5-5-410,0 4 0,-1-3 342,-3 8-286,3 2-69,-9 6 0,3 1 37,-4 2 0,0 0 0,-1 4 1,1 4-4,-1 4 1,1 10-45,-1-3 0,1 5-3,0 0 1,-1-2-135,1 6-115,4-5 216,-3 7 0,9-6-184,-3 4 1,3 3 50,1-3 0,0 5-57,0-3 1,5 3 74,3-9 1,-2 3-22,2-8 0,-1 0-67,5-7 0,0-6-152,4 2 0,-4-7-56,3-1 0,3-2 159,1-2 1,-1 0-185,1-3 5,-5 2 34,3-8 1,-6 3-283,0-5 1,1 0-27,-1 0 602,-4 0 0,-2 5 0,-5 1 0</inkml:trace>
  <inkml:trace contextRef="#ctx0" brushRef="#br0" timeOffset="159">14701 14853 7462,'0'-6'-438,"0"-4"880,0 8-17,0-3 380,0 5-553,0 5 0,0 5 118,0 6 1,1 5-149,3-2 0,-1 8 15,4 4 0,-3-2-164,4 3 0,-2 3-8,2 3 1,0 5-89,-4-4 1,4 3 90,-4-8 1,-1 4-127,-3-7 0,0-3-56,0 0 0,0-5-277,0-4 1,-3-2-1020,-1-5 714,0-1 63,4 0 633,0-4 0,-5-2 0,-1-5 0</inkml:trace>
  <inkml:trace contextRef="#ctx0" brushRef="#br0" timeOffset="160">14655 14969 8269,'-6'-16'-139,"-3"-1"-70,5-3 1,0 4 613,4 4-1,0 0-316,5 0 0,-2 0 406,5-3-50,-1 1-370,5-3 0,0 5 57,4-4 0,3 2-54,7-6 1,0 7-163,4-3 0,1 6 151,3 3 1,-1 4-27,-3-1 1,-6 3-126,-5 1 0,-5 7 91,2 4 0,-9 3-97,-3 5 0,-4 0 25,-4 5 0,-2 2 52,-6 2 1,-3-2 8,0-2 1,-4-5-2,4 0 0,-4 0-39,3 0 0,0-2-2,1-5 1,2 0-11,-2-1 0,3 0 36,5 1 1,-3-1 221,2-3 12,-2 2-102,4-9 269,-5 9-186,5-4 47,0 6-216,1 0 1,7-2-4,6-2 1,6-2-35,12-2 1,5-2 75,7 1 1,-6-1-282,2-2 227,-2 0-31,2 0 1,-5 0-10,-2 0 0,-8 5 41,-4 3 0,-4 2-1,-3 2 1,-3 3-73,-5 1 1,0 5-5,0-2 1,-9 3-30,-2 1 1,-10-1 77,-1-2 0,-6 1-305,-7-1-16,1-3 254,0 4 1,0-7-147,-1 1 1,10-2-65,2-2-250,8-4 220,4-2 0,8-5-244,11 0 1,4-5 567,11-3 0,0-7 0,0-3 0</inkml:trace>
  <inkml:trace contextRef="#ctx0" brushRef="#br0" timeOffset="161">15226 15085 8155,'0'-11'418,"0"0"-318,0 4 1,0 5 186,0 9 0,0 2 87,0 10 0,0 3-159,0 4 0,0 6-95,0 6 0,0-2-113,0 3 0,4-4-233,0-4 0,3-2 70,-3-6 1,0-4-197,-4 1 0,4-10-265,0 1 203,0-7 1,-3 1-827,3-5 1240,-3 0 0,4-5 0,-5-1 0</inkml:trace>
  <inkml:trace contextRef="#ctx0" brushRef="#br0" timeOffset="162">15203 14853 8150,'-11'-23'0,"5"4"18,2 4-815,3 8 349,6-4 244,1 10 1,5 1-250,1 8 453,-6 2 0,9 1 0,-2 1 0</inkml:trace>
  <inkml:trace contextRef="#ctx0" brushRef="#br0" timeOffset="163">15432 15051 8153,'-6'-8'381,"2"0"1,4 5-54,4 0-13,-3 1 0,8 7 55,-6 3 1,5 8-184,-4 3 0,3 3 30,-3 2 0,1 0-93,-1 4 0,-3-3 118,3 6 0,-2-7-341,-2 0 0,0-2 57,0-7 1,0 1-174,0-4 0,0-5-54,0 1-158,0-5 292,0 2 0,1-7-75,3-1 1,-2-4 155,6-4 1,-1-2-19,5-3 0,-1-2 15,1-5 0,-1-1-15,0 2 1,1-2-3,-1 1 1,-3 0 43,0-1 0,-2 6 12,2 2 1,-2 3 168,-2 2 132,-3 5 1,5 2 161,-2 8-258,-3 2-72,4 11 0,-3 1-4,1 5 0,-1 5 0,2-2 1,-2 3-122,2-2-46,-3-2-51,4 3 0,-1-9-246,0 1 1,0-2-27,-4 1 0,3-5-920,1-7 1299,0 1 0,1 3 0,2 1 0</inkml:trace>
  <inkml:trace contextRef="#ctx0" brushRef="#br0" timeOffset="164">15969 15132 8137,'-12'-5'0,"1"4"683,-1-3-389,6 3 1,0 1 272,2 0-288,3 0 1,-8 5-16,5 2 0,-1 7-66,1 3 1,1 3-1,-4-1 0,1 4-132,-2-1-120,-2 2 249,8-1 0,-6-1-308,4-2 0,0 0 42,4-5 1,5 1-80,3-4 1,3-6 24,4-2 0,3-3 101,5-1 1,4 0 16,-1 0 1,2-5-157,-1-2 0,-3-4 121,3 0 0,-7-6 22,-1-3 1,-5-2 17,1-1 0,-3-1-13,-5-4 1,-2 0-290,-5-3 0,-5 3 9,-2 4 0,-10 3 28,-6 1 0,-6 8-95,-9 8 1,-3 8 361,-4 4 0,-1 13 0,0 3 0</inkml:trace>
  <inkml:trace contextRef="#ctx0" brushRef="#br0" timeOffset="165">16129 15144 8158,'0'-12'-581,"0"1"291,0-1 144,0 6 1,1-4 919,3 6-295,-3 0 262,4 4-413,0-5 0,-2 5-163,4 0 1,-4 5-128,1 7 1,-2 2 124,2 1 0,-3-1-160,3 6 1,-3-2 101,-1 1 0,0 2 1,0-6 0,0 4-138,0-3 1,4-4 64,0-5 1,5 0-96,-2 0-2,3-2 0,2-1-12,-1 0 0,1-1 81,-1-7 1,1 1-99,-1-4 1,-1-1-41,-2-3 0,1-1 78,-6 0 1,5-1-72,-4-2 0,1 1 62,-1-6 0,-2 6-57,6-1 56,-6 2 89,4 1 0,-3 0-10,1 1 32,0 4 331,-4-3-218,0 9-48,0-5 1,1 15-59,3-2 1,1 6-24,3-6 1,2 4-3,-3 1 1,4 3-31,0 0 0,0-3-12,1-4 1,-1 0 1,1 4 1,0-6-16,4-2 0,-4 1-76,4-1 1,-4-1 100,0-3 0,0-1-127,4-3 0,-4 2 107,4-6 0,-4 1-133,0-5 1,-1-2 100,0-1 1,1 3-14,-1-4 1,1-1 38,-1 2 0,-1-1 4,-2 4 1,1-3 27,-5-1 1,1 5 37,-2 3 75,-1 6-132,3-4 1,-5 7 28,0 4 0,0 6 18,0 8 1,0 3 7,0 2 0,0 2-109,0 2 1,-1 3-7,-3-4 1,2 0-545,-1-3 1,1-7 21,2-1 597,5 2 0,2-5 0,4 4 0</inkml:trace>
  <inkml:trace contextRef="#ctx0" brushRef="#br0" timeOffset="166">16997 14958 8144,'-18'-12'117,"1"1"1,11 9-171,2 7 1,3 7 449,1 3 1,0 5-115,0-4 0,1 4 28,3-1 1,-2 5-233,6 3 0,0-1 9,3 4 1,-3-3-169,-1-1 0,-4-4-291,1-3 1,1-5-194,-1 2 1,-1-7-533,-3-2 1096,0-4 0,0 2 0,0-5 0</inkml:trace>
  <inkml:trace contextRef="#ctx0" brushRef="#br0" timeOffset="167">16951 14760 8144,'-12'-24'0,"1"5"-68,5 4 1,6 8-118,7 3 0,0 3-801,0 1 986,1 5 0,3 7 0,1 6 0</inkml:trace>
  <inkml:trace contextRef="#ctx0" brushRef="#br0" timeOffset="168">17282 15085 8144,'0'-21'92,"0"2"0,0-2 176,0 5 1,-1 1-99,-3 3 1,1 0-167,-4 1 0,-2-1 83,-6 1 0,1 4-183,-5 3 0,5 3 502,-1 1-285,2 0-31,-4 5 0,5 3 171,-4 8 0,8 1-173,0 7 0,2-1-125,-2 0 0,3 4 32,5 0 1,0 1-194,0-5 0,1 0 29,3 0 1,2-5-231,6-2 0,0-7 109,4-1 1,-2-6 58,5 2 0,-5-8 107,1-3 0,1-3 33,0-2 1,-1 0 128,-4 0 1,-1-3-97,-2 0 1,2-5 288,-2 5-195,2-1 0,-3 5 351,1 4-83,-5 1-183,2 6 0,-5 2-59,0 2 210,0 2-184,0 6-28,0 0 0,-4 4 34,0 4 0,0 1-58,4-2 1,0 3-93,0-3 1,2 2-15,1-1 1,0-3-237,5-1 1,3-3-305,4 2 1,0-6 102,-3-1 507,-1-5 0,1 2 0,-1-5 0</inkml:trace>
  <inkml:trace contextRef="#ctx0" brushRef="#br0" timeOffset="169">17556 14621 8155,'-16'-31'-165,"4"5"0,6 6-340,6 5 1,1 3 501,3 5 1177,-3-4-687,4 10 0,-5 1 269,0 8 1,4 8-220,0 7 1,1 7-153,-1 9 0,-3 7-265,3 3 1,1 7-215,-1-2 1,3 3 188,-3 2 1,1-2-27,-1-3 1,-3 2-481,3-7 1,-3 0 124,-1-6 0,0-7-321,0-10 0,4-1-851,0-2 605,5-5-478,-3-1 1459,6-5 1,-6-6 0,-1-1 0</inkml:trace>
  <inkml:trace contextRef="#ctx0" brushRef="#br0" timeOffset="170">18047 14400 7917,'0'-7'-397,"0"1"651,0 1 186,0 4-220,0-4 1,-5 5 18,-2 0 1,0 0-47,0 0 1,0 5-10,0 4 1,-4 2 74,4 4 1,-3 0 9,-2 9 0,1-2-32,-1 9 0,2 1 22,3 7 0,-2 3-96,5 4 0,-1 1-145,1-1 0,3 0-894,-3 1 1097,3-5-87,1-2 0,0-2-874,0 1 662,5 0-96,1-5 0,2 2-119,-1-1 1,0-5 4,0 2 1,4-7-144,-4 3 1,3-9-39,2-4 1,-1-2 524,1-1 0,-2 0-375,-3-1 1,2-3-107,-5-1-330,5-4 755,-8 3 0,9-6 0,-3 0 0</inkml:trace>
  <inkml:trace contextRef="#ctx0" brushRef="#br0" timeOffset="171">18150 14946 8155,'0'-18'-251,"0"6"0,1 3 352,3 6-35,-3-1 0,8 9 70,-5 2 1,4 5 200,-5 4 1,5-3-324,-4 2 1,4 2-24,-5-1 0,5 3-54,-4-4 1,3 1 93,-3-4 1,5-5-11,-1 1 0,-2-6 36,2 2 0,-1-3-17,5-1 1,-5 0-27,1 0 1,-1-1 23,5-3 1,-1-1-14,1-2 6,-1-3 0,1 3 1,-1-5 37,0 0 1,1 1-18,-1 0 1,1-3-7,-1 1 0,1-1 6,-1 7 1,-3-2 12,-1 1 0,-3 3 70,4 5 1,-5 0-80,5 0 0,-5 5 234,0 3-42,-1 7-260,-2-2 1,0 9-23,0-3 108,0 3-177,0-3 1,0 2-236,0-2 1,0 2 63,0-1 0,0 1-433,0-6 707,0 5 0,0-7 0,0 5 0</inkml:trace>
  <inkml:trace contextRef="#ctx0" brushRef="#br0" timeOffset="172">18664 15226 8155,'0'11'-88,"4"0"10,0 1 1,3 0 150,-3 0 1,0 3 35,-4 0 0,0 3-451,0-3 342,0-2 0,0 9 0,0-4 0</inkml:trace>
  <inkml:trace contextRef="#ctx0" brushRef="#br0" timeOffset="173">19041 14364 8155,'6'-17'-200,"4"0"1,-3 5 387,4 0 1,-5 5 227,-2-1 1,-1 6 164,1-2-278,-3 2-122,4 2 1,-5 2 69,0 2 1,4 7-46,0 8 0,4 4-104,0-1 1,7 4 65,4 0 1,0 1-119,4 3 0,-3-2 61,7 2 0,-3-2-179,-1 2 1,-1-3-28,-3-1 1,1-1 72,-5-2 1,-1-1-33,-6-2 0,-2 0-96,-2-5 0,-3 2-321,3-6 0,-3 0-481,-1 1-523,0-5 982,0 3 0,-1-8-420,-3 1 913,3-1 0,-9-2 0,3 0 0</inkml:trace>
  <inkml:trace contextRef="#ctx0" brushRef="#br0" timeOffset="174">19246 14714 8155,'0'-12'0,"0"0"0,0 5 118,0-1 0,0 0 589,0-4-465,0 6 148,0 0 182,0 6-440,-5 0 0,3 6-179,-6 1 0,1 9-126,-5 3 145,1 4 53,-1 0 1,-3 0-424,0 1 0,-4-2 101,4 2 1,-1-5-37,5 0 0,1-2 2,2 2 331,-2-5 0,4 3 0,-6-6 0</inkml:trace>
  <inkml:trace contextRef="#ctx0" brushRef="#br0" timeOffset="175">19635 14527 8155,'0'-11'124,"0"-1"187,0 6 89,0 0 348,0 6-153,0 6-384,-5 0-52,3 6 0,-7 4-109,6 4 1,-5 3 39,4 4 0,-5 4 31,2 8 0,-7-2 17,-1 6 1,-2-4-109,2 4 1,1-6-36,-5 2 0,0-6-206,-4-3 0,0-7-124,0 0 1,2-3 160,2 4 1,-2-7-778,6-1 473,0-3 30,4-1 1,0-1-284,4 1 0,2 0 139,5-1 592,0-4 0,5 3 0,1-4 0</inkml:trace>
  <inkml:trace contextRef="#ctx0" brushRef="#br0" timeOffset="176">19578 14993 8155,'0'-19'-243,"0"7"-436,0 4 713,5 6-108,-4-9 918,9 10-375,-9 1-178,4 6 1,-5 7 141,0 2 1,0 4-182,0 4 0,0 4-63,0 0 1,-1 5-92,-3-6 1,3 6-95,-3-6 0,3 2-69,1-5 1,0-5 201,0-2-595,0-3 47,0-7 276,5-1 0,0-10 105,3-3 1,1-2-8,-6-2 1,6-3-8,-1-1 0,1-3 6,-2 3 1,4-4-169,-4 1 195,3 1 1,2 2 0,-1 4-149,1 0 0,-5 6 125,1 2 1,0 2-12,3 2 0,-3 0 25,-1 0 0,1 2 6,3 2 1,-1 3 20,-2 9 0,2-2 126,-2 5 1,-3-2-144,-1 2 0,1-4 9,-2 5 1,3-5-242,-3 4 1,-1-4 70,1 0 171,-1-2 0,3 4 0,1 1 0</inkml:trace>
  <inkml:trace contextRef="#ctx0" brushRef="#br0" timeOffset="177">19783 14295 8122,'-5'-6'-544,"4"-5"1,-3 4 552,8-4 1,2 3 380,6 0 1,3 1 87,0-5 1,2 6 244,-2 1-241,-3-1-197,5 5 1,-7 1-6,-2 7 0,-3 8-12,-5 0 0,0 6-25,0-1 1,1 3 82,3 4 0,2-3-57,6 4 0,0-3 165,4 3-195,1-4-51,6 10 0,-4-9 89,0 7 1,0 0-92,4 7 0,-1 2-106,-3 6 0,0-1 109,-8 0 1,3 1-193,-6 0 0,-3-6-347,-1-3 0,-3 3-4,-1-2 0,-4-1-211,0-3 1,-5-1 196,2-3 0,-3-2-229,-2-7 0,1 1 73,-1-4 1,5 1-71,-1-3 1,4-6 74,-3-3 0,4-5-498,-1 5 1017,-2-5 0,5 2 0,-4-5 0</inkml:trace>
  <inkml:trace contextRef="#ctx0" brushRef="#br0" timeOffset="178">20548 14830 8122,'-6'-5'218,"1"3"194,5-8 119,0 8-149,0-3 1,1 2-87,3-1 1,2 0-89,6 4 1,3-4-25,0 0 0,7 1-1,1 3 1,5-2-93,6-2 1,0 3-229,0-3 0,-1-2-34,-2 3 1,1-5-317,-6 4 0,3-4-963,-6 5 970,3-6 0,-14 8 480,4-3 0,-4-3 0,0 1 0</inkml:trace>
  <inkml:trace contextRef="#ctx0" brushRef="#br0" timeOffset="179">20571 15005 8122,'-6'0'124,"1"0"0,15 0 111,5 0 1,5 0 49,3 0 0,3 0-142,4 0 1,1-2-8,7-2 1,1 3-160,-1-3 1,0-2 57,-4 3 0,-4-5-668,-4 4 329,-2 0-159,-6-1 0,2 4 463,-4-3 0,-1-7 0,-4-2 0</inkml:trace>
  <inkml:trace contextRef="#ctx0" brushRef="#br0" timeOffset="180">21371 14400 8122,'0'-12'-295,"0"0"0,0 4 376,0 1 0,4 3 316,-1-4 181,1 6 361,1-3-602,-4 5 0,6 6-68,-3 5 0,-2 6-198,6 7 167,-6 9-59,8-2 1,-7 9-136,5-5 0,-2 5-3,2 3 0,0 2-118,-4 2 1,1-3 105,-1-1 0,-3-2-103,3-7 1,-3 0-658,-1-3 403,0-3 178,0-10 0,0 3-615,0-5 1,0-1 143,0-3 0,2-2-545,2-2 1166,-3 2 0,4-9 0,-5 4 0</inkml:trace>
  <inkml:trace contextRef="#ctx0" brushRef="#br0" timeOffset="181">21690 14946 7587,'6'-11'-1203,"0"-1"1844,5 0 1,-1 5-109,-2-1 1,-3 4 6,-5-3-163,0 4-159,0-3 1,-6 7-53,-6 4 1,0 3-149,-7 7 1,3-2 124,-3 2 1,0 2-220,-3-2 0,3 6 54,-1-1 1,7-2 86,-3 1 1,4-4-168,0 0 1,5 1 27,-1 1 1,5-2-136,0-4 210,1-4-29,2 3 0,2-4-115,1 1 0,4 2 37,4-5 0,1 4-200,-1-5 0,6 1-114,2-4 1,-2 0 126,2 0 1,0 0-351,4 0 643,0 0 0,-5 0 0,-2 0 0</inkml:trace>
  <inkml:trace contextRef="#ctx0" brushRef="#br0" timeOffset="182">22033 14050 8461,'0'-6'-1998,"0"-4"2052,0 8 133,0-3 1,0 4 35,0-3 28,0 3 12,0-4 220,5 0-143,-4 3 71,5-3 120,-6 5 340,0 0-752,5 5 11,-4-3 0,9 3-25,-2-5 1,2 1 19,1 3 1,1-2-11,-1 6 1,4-4 326,1 3-316,4 1-27,-7 10 0,3-5 197,-5 7-162,1 0-92,-1 2 1,1 4 35,-1 0 1,1 1 20,-1 3 0,0-2-137,1 2 0,-1-4 130,1 1-221,4 3 57,-3-6 1,3 5 8,-4-6 0,-1 5 80,1-2 1,-2 3-76,-3-2 77,3-2-53,-8 8 0,4-4 12,-2 2 1,-3 1 23,3-5 1,1 4-1,-1-4 0,1 1-21,-1-6 1,-3-1-2,3-2 1,1-4-23,-1 5 0,1-6 41,-1 1 0,-3-1-20,3 2 1,-3-3 17,-1 2 0,0-2-2,0-1 0,0 3 4,0 1 1,-4 0 1,0 0 0,-3-3-46,3 2 0,-4 3-2,4-3 0,-1 0-8,2-3 44,1 5-1,-8-4 1,8 3 2,-6-4 1,5 0 6,0 0 1,-2-1-1,1 0 0,-1 0 3,1-3 0,1 2 6,-4-2 0,4 2-41,-1 2 1,2-1 2,-2-4 1,3 4 10,-3-4 1,3-1 5,1 2 1,-4-4 59,0 4 0,-1-5 40,1 1 50,3 2 0,-8-3-106,5 4 0,-1-3 58,1 4-67,3-6-10,-4 8 0,1-7-95,0 6 111,1-7-7,3 3 0,0-4-49,0 3 25,0-2 95,-5 3-48,3-5 1,-4 0 29,2 0 1,3 1 107,-3 3-161,3-3 5,1 4-632,0-5 339,0-5-189,5 4-31,1-4-20,1 0 1,-1 3-16,-2-2 523,-3-2 0,-1 5 0,-6-5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7:42.3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13545 16446 8022,'0'-11'-30,"0"3"0,0 0-70,0 0 0,0 1 218,0 0 0,0 3 130,0-4 198,0 1-194,0-5 1,4 4 220,0 1-276,0 4 0,-3-6-113,3 6-23,-3-1 0,8 5 60,-5 3 1,3 2-11,-3 6 0,0 4-45,-4 3 0,0 4-17,0 4 0,0 3 7,0 8 1,0-1-45,0 5 1,0-4 71,0 4 1,-1-4-102,-3 4 0,2-4 95,-1 4 0,1-4-11,2 4 0,-1-6 7,-3 3 0,3-5-4,-3-4 1,3 2-49,1-5 0,0-2-71,0-6 1,0 1-38,0-4 1,4-1 75,0-4 1,-1 1-176,-3-1 0,0-3-43,0-1 93,0-4-77,0 7 9,-5-9 133,4 4 1,-5-5-5,2 0 0,3-1-24,-3-3-18,3 3-38,1-9 107,0 4 20,5-6 1,0 4-64,2 1 52,3 4 0,-3-6 40,4 6 1,-3-2 10,-1 1 0,1 2 49,4-1 1,-5-2-79,1 1 0,-1 0 61,5 4 1,3-1-39,0-3 0,6 3 0,-2-3 1,2 3-5,2 1 0,4-4 2,-1 0 0,1 0-47,-4 4 1,-2 0-97,-2 0 0,-2 0-88,-6 0 0,-3 0-119,0 0-380,-6 0-109,3 0 660,-5 0 1,-10-5 0,-3-1 0</inkml:trace>
  <inkml:trace contextRef="#ctx0" brushRef="#br0" timeOffset="1">13602 16777 8024,'-6'-5'108,"1"-1"1,5-2 170,0 1-252,5 4 0,1-2 136,6 5 1,-1-4 141,1 0 0,-1 1-204,0 3 1,5 0-121,-1 0 1,5-2 33,-1-2 1,3 3 71,1-3 1,-1 3-306,1 1 0,0-4 94,0 1 0,-4-1-252,0 4 1,-4 0-438,4 0-162,-5 0 975,3 0 0,-11-5 0,-1-2 0</inkml:trace>
  <inkml:trace contextRef="#ctx0" brushRef="#br0" timeOffset="2">13614 16355 8064,'6'-12'0,"5"5"-59,1-1 0,-1 4 56,5-3 0,-3 3 266,3-4 1,-2 1 70,5-5 1,0 5 132,4-1 0,4 0-327,4-3 0,-3 3-60,-1 1 1,0 3-541,0-4 0,-4 6 261,-4-2 0,-4 3-1278,4 1 1477,-10 0 0,11 0 0,-7 0 0</inkml:trace>
  <inkml:trace contextRef="#ctx0" brushRef="#br0" timeOffset="3">14356 16252 8150,'0'-12'0,"0"1"0,0 0-102,0-1 38,0 1 0,-1 4 850,-3 4-502,3-4 1,-4 7 45,5 0 1,0 5-66,0 7 0,1 0-34,3 4 1,-3 1-14,3 6 0,-3 5 24,-1 3 0,0 7-51,0 4 0,0 6-89,0 1 1,-5 5-27,-3-5 1,2 2 100,-2-2 0,5-2-80,-5 3 0,5 1 76,0-2 1,1 1-250,2-5 1,0-4-17,0-3 1,0-4-18,0-3 0,0-5 68,0-7 1,4 2 10,0-6 0,0 0-214,-4-3 230,0-1 1,0-3-81,0-1 1,-2-4 192,-1 0 0,0-1-155,-4-2 0,3 0 87,-4 0 5,6 0-98,-3 0 0,5-2-72,0-1 45,0 1 70,0-8 0,1 8-30,3-6 71,2 6 0,5-7 1,1 5 1,0 0-24,4 4 1,-4 0 5,4 0 1,0 0-29,-1 0 0,6 0 8,-2 0 1,-2 0-113,2 0 1,-1 0 69,1 0 1,2 0-436,-6 0 1,0-4 7,-4 0 0,-3 1-807,0 3 1290,-1 0 0,5-5 0,-1-2 0</inkml:trace>
  <inkml:trace contextRef="#ctx0" brushRef="#br0" timeOffset="4">14367 16218 8129,'0'-8'0,"0"0"307,0 1-135,0-5 1,2 2 156,2 3 1,-2-2-73,6 5 0,-1-5 34,5 1 1,0 2-175,4-2 1,1 5-194,6-5 1,4 5-413,0 0 0,-1 1 316,-3 2 1,0 0 171,0 0 0,-6 5 0,0 2 0</inkml:trace>
  <inkml:trace contextRef="#ctx0" brushRef="#br0" timeOffset="5">14950 16332 8161,'-6'-12'127,"0"6"124,6-4 218,0 9-358,6-4 0,-5 10 53,3 2 0,-2 8-121,2 5 1,-3 2 77,3 5 0,-3 6-165,-1 5 0,2 4 91,1-4 0,0 0-6,5-4 0,-2 1-128,2-1 0,-2-4-9,-2 1 1,-3-6-5,3 2 0,1-3-21,-1-1 0,-1 0-179,-3-1 1,2 0-65,2-3 0,-3-2-824,3-6 1188,-3 0 0,-1-4 0,0-2 0</inkml:trace>
  <inkml:trace contextRef="#ctx0" brushRef="#br0" timeOffset="6">14779 16435 8138,'1'-19'-316,"3"0"0,6 5 738,5-2 0,9 4-39,-1 0 1,2-3-283,-2 0 1,0 0 145,0 3 0,0 1 51,0-1 1,3 6-166,1 2 1,-2-1-148,-6 1 0,2 0-36,-6 4 0,4 2 62,-4 2 0,0 2-69,-3 5 1,-1 1 30,1-1 1,-5 2-296,1 2 0,-6-2 98,2 2 0,-3 1-30,-1 0 0,-5 3 174,-2-4 1,-3 4-12,-2-4 0,-4 4 65,-3-3 0,1 0 20,-1-1 0,1-6 32,-1 3 0,-1-5-56,5 1 1,-1-2 498,5-2-48,-1-3-15,6 4-327,1-5 1,8 4 21,4 0 0,2 0-92,10-4 1,0 0 66,4 0 1,-4 3-168,0 1 1,0 1 85,4-1 0,0-1-94,0 4 1,-1 1 21,1 3 0,0 1-76,0-1 1,-1 1 98,-3-1 0,-7 4-18,-4 0 1,-6 2 45,2-2 1,-4-1-22,-4 5 0,-3-1 113,-8 1 1,-2 3-98,-2-3 0,-3 1 51,3-1 0,-2 3-8,-2-3 0,4-3 3,0-1 1,5-2-6,-1-2 1,2-3 7,2 0 1,3-6-366,0 2 1,2-1 107,-2 0 1,2-1-925,2 1 541,3-1 621,-4-2 0,5-5 0,0-2 0</inkml:trace>
  <inkml:trace contextRef="#ctx0" brushRef="#br0" timeOffset="7">15555 16640 7969,'-6'-11'0,"2"-1"-151,3 6 42,1 1 301,0 5 1,0 6 69,0 6 0,0 0 239,0 7 1,0 0-200,0 4 1,0 4-173,0 0 0,0 3-112,0-3 0,0 1 64,0-2 1,0-2-170,0 3 0,0-4 18,0-4 1,1 0-196,3-8 1,-3 3 71,3-6 0,-3-2-480,-1 2 369,0-6 303,0 4 0,0-6 0</inkml:trace>
  <inkml:trace contextRef="#ctx0" brushRef="#br0" timeOffset="8">15464 16366 8095,'-10'-24'0,"2"5"0,4 6-41,8 6-83,2 2-117,6 5 165,-6 0 0,-1 5 76,-5 2 0,5 3 0,2 2 0</inkml:trace>
  <inkml:trace contextRef="#ctx0" brushRef="#br0" timeOffset="9">15681 16652 8075,'0'-12'481,"0"6"1,1-3-389,3 5-58,-3 0 1,9 6 285,-2 1-169,2 4 0,2 8-130,-1 0 0,-3 4 98,-1-4 0,-4 6-186,1-2 1,-3 2 61,-1 2 0,0 0 51,0 0 1,-1 0 1,-3 0 0,2-1-112,-1 1 0,1-4 119,2 0 0,0-5-15,0 2 0,0-8 166,0 0-94,0-5-205,0 2 137,0-5-18,0-5 1,4-3-84,0-7 0,1 1-169,-1-5 0,-2 0 97,6-4 0,-4 4-78,3 0 0,-3 0 84,4-4 0,-1 0 26,5 0 1,-1 2 92,1 2 0,-1-2-33,1 6 0,-1 0 4,0 3 0,1 2 95,-1 3 0,1-2 172,-1 5 0,-3 0-90,-1 4 1,1 0 84,3 0 0,1 5 1,-1 3 1,1 2-130,-1 1 0,2 2-91,2 2 1,-6 3 85,2 5 1,-2 1-193,3 3 0,-6-3 42,-2 3 1,1 0-49,-1 0 0,-1 1 12,-3-1 0,0-7-159,0 3 1,0-7-733,0 3 359,0-5-152,0 3 0,2-7 45,1-2 728,-1-3 0,8-10 0,-4-2 0</inkml:trace>
  <inkml:trace contextRef="#ctx0" brushRef="#br0" timeOffset="10">16252 16777 8137,'-1'-16'258,"-3"4"696,3 1-424,-5 5-20,6-1-143,0 2 0,-3 18-387,-1 2 1,0 7 152,4-7 1,0 9-98,0-1 0,0-2 46,0-2 0,1 0-339,3 4 1,4-1-57,7-3 0,3-3 146,5-4 0,-1-5-10,1 1 1,0-5 148,0 0 1,4-3 8,-1-3 0,1-4-2,-4-4 1,-2-2-2,-2-2 0,-2 1 67,-6-5 1,-1 4-60,-2-4 0,-3 0 56,-5-4 1,-1 0-37,-3 0 1,-4 0-234,-7 0 0,-3 1-35,-4-1 0,-6 5-69,-3 3 0,-1 7 138,2 4 0,-2 3-57,6 1 1,3 1 249,4 3 0,5 2 0,-3 6 0</inkml:trace>
  <inkml:trace contextRef="#ctx0" brushRef="#br0" timeOffset="11">16743 16720 8127,'0'-11'128,"1"3"-71,3 0 0,-1 6 360,4-2 50,-4 3-292,7 1 0,-5 1 21,3 3 0,-2 2-44,-2 6 1,-3 3-162,3 0 0,-3 5-25,-1 0 0,0-3 31,0 2 1,0 0-21,0 4 1,0-1 91,0-3 1,0 1-258,0-5 0,0 1 14,0-5 1,1 0 91,3 1 144,-3-6 1,6-1 80,-3-5-122,-3 0 1,4-1-1,-5-3 0,0 2-109,0-6 0,0 0 124,0-3 0,-4-4-50,0 0 0,1-5-34,3 5 1,0-4-32,0 4 1,0-5 29,0 1 1,0 2 11,0 2 1,3 2 67,1 2 0,4-1-54,-4 1 0,1 5 158,-2 2 1,0-1-136,5 1 1,-5 0 16,5 4 0,-4 0-2,3 0 0,-3 1 1,4 3 0,-4-1-6,3 4 0,-3 1-11,4 3 0,-5 1-31,5-1 1,-4-3 34,4-1 1,-1 0-65,5 0 0,-5 0 53,1-3 0,-1-3 4,5 3 0,-1-3-1,1-1 3,-1 0 0,1-4-29,-1 0 17,0-5 1,1 3 81,-1-5 1,-3 1-70,-1 2 1,0-6 142,0 3 0,4-3-126,-4 2 1,-1 1 121,2-1 1,-2 1 1,2-1 1,1 5-22,-5-1 0,1 6-19,-1-2 0,-2 3 7,6 1 0,-6 5 29,2 2 0,-3 5-48,-1 3 1,0 3 11,0 5 1,0-1-7,0 1 1,0 5-149,0 3 0,0 2 92,0 1 0,0-5-95,0-2 1,0-1-90,0-3 1,0 1-273,0-8 0,2-1-573,1-4 510,-1 1 0,4-6-949,-2-2 1430,-3-3 0,9-1 0,-3 0 0</inkml:trace>
  <inkml:trace contextRef="#ctx0" brushRef="#br0" timeOffset="12">17394 16663 7995,'-5'-11'0,"5"4"-29,0 3 1,5 3-65,6 1 0,-3 7 628,0 4 0,-5 2-103,5 6 0,-2 0 32,2 4 1,1 1-297,-5 2 0,3 0-38,-3 4 1,0-3-225,-4 3 1,0-4 87,0 0 1,0-5-362,0-2 1,0-9-459,0 1-514,0-2 848,-5-3 0,4-2 491,-3-8 0,-3-7 0,1-7 0</inkml:trace>
  <inkml:trace contextRef="#ctx0" brushRef="#br0" timeOffset="13">17394 16378 8114,'1'-7'-90,"3"3"1,2 3-57,6 1 0,-2 1 369,-2 3-223,-3-3 0,0 15 0,1-4 0</inkml:trace>
  <inkml:trace contextRef="#ctx0" brushRef="#br0" timeOffset="14">17805 16709 8078,'0'-13'113,"0"-2"1,0 6-114,0-2 0,-1 3 0,-3 0 0,2-1 274,-6 6 1,0-5-64,-3 4 1,-1 0-105,1 4 0,0 0-31,-1 0 0,2 2-48,2 1 1,-2 5 6,3 7 0,-4-1-11,0 5 0,3 0-14,1 4 1,1-4-12,-2 0 1,-1-1-136,5 1 1,0 1 97,4-4 0,0-1-119,0-4 1,0-3 28,0-1 1,5-4-52,3 1 1,2-3 112,2-1 1,0-1 20,4-3 1,-2 1 30,5-4 0,-5-1 90,1-3 1,-1-1 152,1 1 0,-6-4 80,2-1 202,-2 1-218,-3 4 80,0-1-219,-6 6 0,-4 6-45,0 8 1,-1 2-13,1 1 1,2 2-112,-6 2 0,5 2-84,0 2 1,1 2 104,2-2 1,0 2-259,0-2 1,5 2 65,3-2 0,2-2-38,2-2 1,-1-2-27,0-2 1,1-1-88,-1-2 0,1 1 15,-1-5 0,0-1-95,1-3 1,-1-1 415,1-3 0,-1-2 0,1-5 0</inkml:trace>
  <inkml:trace contextRef="#ctx0" brushRef="#br0" timeOffset="15">17988 16218 8057,'0'-12'-236,"5"1"1,0 3 1400,3 1-840,2 4 0,-8 3 16,6 8 1,-4 3 53,3 4 0,1-1-119,3 5 1,-3 4-40,0 4 1,-1 4 23,5 0 1,-5 3-162,1 4 1,-6-1 16,2 5 1,-3-1-43,-1 0 0,0 0 33,0-3 0,0-6-71,0 2 0,0-6 69,0 2 0,0-4-121,0 1 1,0-5-155,0-3 0,0 2 74,0-6 0,0 0-436,0-3 0,2-1-536,2 0-473,-3-4 980,9-2 560,-9-5 0,4 0 0,-5 0 0</inkml:trace>
  <inkml:trace contextRef="#ctx0" brushRef="#br0" timeOffset="16">18673 16046 8087,'5'-11'-993,"-2"3"740,4 1 1,-3 3 966,4-4-382,-6 6 1,3-5-35,-5 4-26,0 1 1,-5-2-101,-2 8 1,0-1-33,0 4 1,-1 2 13,-3 7 0,-1-2 11,1 5 1,3 1-20,1 6 0,-1 2-21,-3 3 1,-1 6-28,1-3 1,-1 3 2,1-3 0,-1 5-111,1 3 1,-4 5 119,0-1 1,-1 2-205,5-6 0,3 1 46,1-1 0,4-3-108,-1-4 0,3-1 142,1 0 0,1 0-119,3 1 1,-1-1 80,4 0 1,1-5-19,3-2 0,1 0-13,-1-5 0,1 3 41,-1-10 0,0 4-387,1-4 207,-1 0 1,-1-3-485,-2-1 101,-3-5-305,0 5 910,-3-10 0,3 4 0,-5-5 0</inkml:trace>
  <inkml:trace contextRef="#ctx0" brushRef="#br0" timeOffset="17">18650 16697 8130,'0'-11'0,"0"-1"-36,0 6 0,2 0 197,1 2-47,-1 3 0,4-4-49,-2 5 0,-2 5 96,6 2 0,-4 3-23,3 2 1,-3 1-122,4 2 0,-1-1 66,5 5 1,-5-5 9,1 1 0,-4 1-61,3 0 1,-4-1-55,1-4 1,-2 0 79,2-4-274,-3 3 137,4-3 0,-3-1 38,2-2-225,-3-3 256,9-6 1,-4-1-20,6-6 0,-5 0 16,1-4 1,0 4 9,3-4 0,0-1 1,1-2 1,-1 1 8,1-1 0,-1 5-2,1-1 1,-2 2-17,-3 1 293,3 1-159,-3 5 154,4 1-196,1 5 1,-2 5-28,-3 2 0,4 2 9,-4-1 0,2 6-9,-1-3 0,1 4-78,-6 1 0,5-2 82,-4 5 0,1 0-161,-1 4 1,-3-4 122,3 0 1,-3 0-485,-1 3 0,0 0 78,0-3 1,0 1-394,0-4 779,0-1 0,0 1 0,0 2 0</inkml:trace>
  <inkml:trace contextRef="#ctx0" brushRef="#br0" timeOffset="18">19210 16937 8080,'0'-11'0,"1"4"514,3 4 1,-1 1-72,4 2 1,-1 5-412,2 3 0,1 3 149,-5 5 1,3 1 83,-3 6 0,0 0-130,-4 0 0,0 4-143,0-1 1,0 2 41,0-1 0,-5-3-201,-3 3 1,-2-3-881,-1-1 0,-1-6 1047,1-2 0,-6 3 0,0 0 0</inkml:trace>
  <inkml:trace contextRef="#ctx0" brushRef="#br0" timeOffset="19">19507 16172 8034,'0'-11'729,"0"4"-103,0 2-578,0 15 1,1-1 111,3 10 0,-2 0 29,6 4 1,0-4-72,3 0 0,1 0 74,-1 4 1,0 0-51,1 0 0,3 0 72,0-1 1,6 5-347,-2 0 1,1-1 90,-1-3 1,1-4-291,-5 0 0,1-5-8,-5 1 0,1-2-192,-1-1 1,-5-5 43,-2 1 1,1-4-846,-1 3 1332,0-4 0,-14 7 0,-3-4 0</inkml:trace>
  <inkml:trace contextRef="#ctx0" brushRef="#br0" timeOffset="20">19667 16480 8034,'0'-11'-265,"0"-1"850,0 6 0,-5 1-306,-3 5 0,-1 5-130,2 3 1,-7 7-194,2 4 0,2-1 55,2 1 0,1 0-126,-5 4 0,1 0 90,0-1 1,-1-3-141,1 0 1,3-3-175,0 3 0,6-5-744,-2 1 1083,-2-2 0,4-2 0,-3 0 0</inkml:trace>
  <inkml:trace contextRef="#ctx0" brushRef="#br0" timeOffset="21">20021 16309 8615,'0'11'721,"0"1"0,-4 4-486,0 3 0,-3 7-9,3 0 1,-5 10-102,1-2 1,-6 7-146,-1-3 1,-4 4 143,4-4 1,-6-1-98,2-7 0,-6 3-258,-2-2 0,2-4 123,6 0 0,-1 1-331,4-1 1,-3-5 183,4-2 0,4-5-995,3 4 679,1-5 1,0 2 570,3-4 0,8-6 0,3-1 0</inkml:trace>
  <inkml:trace contextRef="#ctx0" brushRef="#br0" timeOffset="22">19849 16834 8066,'2'-10'0,"2"3"0,-2 2-402,6 5 0,-5 0-251,5 0 1335,-5 0 1,3 0-216,-2 0 1,-3 5-43,3 2 0,-3 7-135,-1 1 1,4 2-143,0-2 0,0 3 69,-4 5 1,0-4-14,0 0 0,0-4-181,0 4 0,0-5-106,0 1 0,0-6-95,0-1 1,0-4 6,0 3-296,5-4 201,1 2 1,4-6 46,-2-3 1,-2 1-57,-2-4 0,-2-1 124,6-3 1,-5-1 92,0 1 0,2-1 8,-1 1 1,4-2 163,-4-2 0,3 2-127,-3-2 0,4 6 332,-4 1-104,4 1 0,-5 1-131,5 2 1,-5 2 138,5 2-170,-5 0 1,5 6 70,-4 1 1,4 5-9,-4 3 1,3-1 5,-3 5 0,4-1-115,-5 1 1,5 2-14,-4-2 0,0-1-120,-4 1 0,1-4-261,3 4 0,-3-5-501,3 1 888,-3-2 0,-1-1 0,0-1 0</inkml:trace>
  <inkml:trace contextRef="#ctx0" brushRef="#br0" timeOffset="23">20101 16092 8094,'0'-11'490,"0"4"1,0 1 5,0 2 0,1 3-62,3-3 0,-2 3-302,6 1 0,0 1 119,3 3 0,2 6-68,2 5 0,3 5 68,5 0 0,-1 6-27,1 5 0,0 2-46,0 1 1,0 3-71,0 5 1,-6-2 18,-1 6 1,0 3-175,-1-3 0,-1 2 11,-6-2 0,1-5 63,-5-3 1,-1 1-306,-3-1 0,-1-1-2,-3-7 0,2 3-133,-6-2 0,1 2 89,-5 1 0,1-4-82,-1 1 1,1-7-220,-1-1 1,0 0 624,-4-4 0,5 0 0,0-4 0,4-5 0</inkml:trace>
  <inkml:trace contextRef="#ctx0" brushRef="#br0" timeOffset="24">20432 15989 8059,'0'-11'0,"0"3"-162,0 1 0,1 3 170,3-4 500,-3 6-162,4-9 241,0 5-494,-3 0 0,7-1 210,-6 4-369,6 1 187,-2-8 0,4 9-29,0-3 0,-3-1-93,0 1 1,-1 0 103,5 4 0,-1-3-12,1-1 0,3 0 144,0 4-132,0 0 0,-3 0 100,-1 0-84,-5 0-140,5 0 0,-10 1 57,3 3 1,-3 2-116,-1 6 1,0-1 126,0 1 0,0 4-24,0 3 0,0 3 27,0 1 1,4 5-29,0 2 0,3 2 225,-3-2 0,4 7-47,-5-3 0,5 3 94,-4-3 1,0 2-138,-4 2 1,0 4 29,0 7 1,3-2-113,1 3 1,4-3-269,-4-2 1,5 0 166,-2-3 0,3-2 118,2-2 0,-1-1-161,1 5 0,-1-4 33,0 4 1,1-7 24,-1 0 0,1-2-1,-1-7 1,-1 0 1,-2-7 0,-2 2-7,-2-2 1,-3-2 26,3-2 0,-3-2-127,-1-2 1,0-3 180,0-1 0,0-3-86,0 4 1,0-4-14,0 3 1,0-3-50,0 4-151,0-6-25,0 8 0,0-7-74,0 5-110,0-6 469,-5 3 0,-1-4-136,-6 3 0,1-2 54,0 1 19,-1-1 0,1-2 249,-1 0-130,1 0 1,0 0 94,-1 0 0,1 0-145,-1 0 0,1-4-16,-1 0 1,1-4-440,0 5 1,-2-6 189,-2 1 0,2 2-263,-2-2 0,2 2-171,2-2 0,3-2 667,0 2 0,1-2 0,-5-1 0</inkml:trace>
  <inkml:trace contextRef="#ctx0" brushRef="#br0" timeOffset="25">20980 16537 8003,'5'-7'-365,"3"-1"1,2 6 189,1-2 0,1-1 262,-1 1 0,4-1 16,1 1 1,4 2 149,-1-6 0,3 5-121,0 0 1,-3-2 14,1 1 1,-7-4-161,3 4 0,-4 0 109,0 4 0,-1 0-543,1 0 0,-1 0 218,0 0 0,-3 0 229,0 0 0,-6 0 0,3 0 0</inkml:trace>
  <inkml:trace contextRef="#ctx0" brushRef="#br0" timeOffset="26">20992 16732 8008,'0'6'-84,"5"-1"344,2-5 1,3 0 34,2 0 0,6 0-20,4 0 0,6-1 0,7-3 0,4 1-252,3-4 1,-2 3 149,2-4 1,-9 5-251,2-5 1,-10 5-294,-2 0 0,-5-3-958,-7 3 1328,0-1 0,-4 4 0,-2 0 0</inkml:trace>
  <inkml:trace contextRef="#ctx0" brushRef="#br0" timeOffset="27">21608 16480 8080,'0'-11'-75,"5"5"75,3 2 295,2 2 1,0 8-67,-2 1 1,1 7 83,-5 1 0,4 6-60,0-2 0,-2 6 72,2 2 1,-4 1-175,3-2 0,-3 2-20,4 3 1,-4 0-103,3-4 1,-4 1 175,1-1 0,1-3-109,-1 2 0,1-2 42,-2-1 1,-1-1-80,1-3 0,-1-3-30,-2-4 0,4-1-206,-1 1-7,1-6-418,-4-1 374,5-5 1,-3-1 128,1-3 1,2-4-153,-1-7 1,4 1 82,-4-5 1,5 0 71,-2-4 1,2 0-18,-1 1 0,2-1 13,-3 0 1,0-4 9,0 1 0,1-1 6,3 4 1,5 4 131,-1 0 0,0 5-92,-4-1 1,0 2 156,-4 2 0,3 3 85,-2 1 139,2 4-224,2-2 0,-2 10-14,-3 3 0,2 3 16,-5 4 1,4 2-3,-5 2 1,3 2-58,-3-2 1,-1 3 21,1 1 0,-1 0-65,-2 0 0,0-1 52,0 1 0,0-1-288,0-3 0,0 1-11,0-5 1,3 1 8,1-5 0,0-3-516,-4-1-462,0-4 1203,0 2 0,5-5 0,2 0 0</inkml:trace>
  <inkml:trace contextRef="#ctx0" brushRef="#br0" timeOffset="28">22248 16686 8031,'0'-12'-965,"0"6"156,5 1 974,-4 5 0,4 1-272,-5 3 107,5 2 0,-3 6 0,3-1 0</inkml:trace>
  <inkml:trace contextRef="#ctx0" brushRef="#br0" timeOffset="29">22625 15989 8158,'-12'-4'0,"1"1"0,5-2-63,2 1 198,2 2 278,2-3-171,-5 5 1,4 5-211,-3 3 1,4 2 138,4 2 1,2 4-6,6 3 0,-1 4 46,1 4 1,-1-3 24,1 2 0,3 2-75,0-1 1,0 3 10,-3-3 0,-1 1-141,1-1 0,-1-2 26,0 5 1,1 0-50,-1 0 1,1 2-7,-1-5 0,-3-1-171,-1-3 1,1-1-48,3-3 0,-1-3-287,-2-4 0,1-1-887,-5 0 87,5-4 315,-8 3 987,4-9 0,-5 4 0,0-5 0</inkml:trace>
  <inkml:trace contextRef="#ctx0" brushRef="#br0" timeOffset="30">22796 16503 8102,'-5'-11'-205,"4"-1"-53,-3 1 1,3-1 487,1 1 1,0 3 1304,0 1-799,0 4-535,-5-2 1,2 6-222,-5 3 0,1 3 64,-5 4 1,-4 6-57,-3 2 0,1-2-55,-1 2 0,0-1-191,-4 1 0,0 3-99,0-3 1,6-3-396,1 0 0,4-4 752,0 0 0,1-1 0,0 0 0</inkml:trace>
  <inkml:trace contextRef="#ctx0" brushRef="#br0" timeOffset="31">22488 16743 9712,'15'0'393,"0"0"0,5-1-204,-1-3 1,6 3-205,5-3 1,2-1 98,10 1 1,-6-4-201,3 5 1,0-6 21,-1 1 1,-1 2-258,-7-2 0,-3 4-39,-8-3 1,-3 4-877,-4-1 847,-1-2 419,-4 5 0,-2-4 0,-5 5 0</inkml:trace>
  <inkml:trace contextRef="#ctx0" brushRef="#br0" timeOffset="32">22613 16903 8149,'-16'1'-78,"4"3"1,5 1-161,3 3 1,3 2 334,-3-3 1,1 7 208,0 2 0,1 0 329,-2-1 0,3 3-242,1 5 1,0 0-205,0 0 0,0 5 74,0 2 0,0-2 15,0-1 0,0-3-67,0-1 0,0-1-14,0 1 1,0-1-49,0-3 0,4-3-177,0-4-281,0-1 187,-4 1 13,0-6 1,-2-2-94,-1-8 1,1-2-94,-2-6 1,3 1 110,1-1 1,0 1-135,0-1 0,0-3-33,0 0 0,4 0 73,0 3 0,5 1 138,-2 0 0,3-1-38,2 1 0,-4-1 212,-1 1 0,1-1-107,3 1 1,1 0 176,-1-1 1,4 1-4,0-1 1,2 1 38,-2-1 0,3 1-132,5 0 1,-2-1 13,-2 1 1,2 3-8,-6 1 1,4-1-18,-4-3 0,0 4 166,-3 3 0,-5 3 245,1 1-52,-5 0 0,2 1-84,-5 3 0,0 3 63,0 4 1,0 4-124,0 0 1,3 6 4,1-2 1,0 0-152,-4 4 1,0-7 138,0 7 1,0-4-273,0 0 0,0 1-11,0-4 1,0 3-37,0-4 0,0 0-113,0-4 0,0 1-315,0-1-319,0 1-722,0-1-370,0-5 1952,0 0 0,0-6 0,0 0 0</inkml:trace>
  <inkml:trace contextRef="#ctx0" brushRef="#br0" timeOffset="33">23253 16674 8044,'-6'-5'471,"-5"4"-295,10-9-283,-4 9 1,6-4 203,3 5 1,2 0 0,6 0 1,4 0 69,3 0 0,4-4-1,4 0 0,-3-1-181,3 1 0,-1 3 87,-3-3 0,1 2-649,-9-2-151,6 2-477,-9-3 832,5 5 372,-11 0 0,-11 5 0,-7 2 0</inkml:trace>
  <inkml:trace contextRef="#ctx0" brushRef="#br0" timeOffset="34">23184 16846 8044,'-6'5'-277,"6"-4"360,8 3 1,-2-3 376,2-1 0,0 0-219,8 0 0,1 0-42,6 0 0,5-4-29,3 1 1,2-5-31,1 4 1,-4-3-250,1 3 0,-1-1 115,5 1 1,-5 3-1407,0-3 1400,-4 3 0,2-5 0,-5 0 0</inkml:trace>
  <inkml:trace contextRef="#ctx0" brushRef="#br0" timeOffset="35">23904 16240 8103,'-1'-15'820,"-3"0"-1409,3 5 505,1 0 1,2 10-106,6 0 0,-5 5 844,5 6 0,-4 2-306,4 2 1,-1 0 179,5 8 0,3 3-212,0 8 1,5 5 1,-1 3 0,7 2-328,0 2 0,5-1 185,-5-4 0,0 3 101,-7-6 1,1 0-121,-5-4 1,-1-1-118,-6-3 0,2 2-15,-2-5 1,-3 3-195,-1-3 1,1 0-150,-1-5 0,3-3-354,-3 0 1,1-6 133,-1-1 0,-2-2-798,6-6 39,-5 4 850,2-6 1,-5 2 446,0-8 0,0-3 0,0-4 0</inkml:trace>
  <inkml:trace contextRef="#ctx0" brushRef="#br0" timeOffset="36">24109 16800 8133,'0'-13'0,"0"-2"0,0 6 307,0-2 642,0 2-214,0-2-255,0 4 244,0 2-524,0 5 0,-5 5-170,-2 3 0,-8 7 27,-5 4 0,-1 3-215,-2 1 1,0-1-287,0 1 1,-3 5 443,-1 3 0,-5-4 0,3 1 0</inkml:trace>
  <inkml:trace contextRef="#ctx0" brushRef="#br0" timeOffset="37">11227 17074 8060,'7'-4'-63,"1"1"1,-4-1 119,3 4 0,5 0 4,3 0 0,5 0 74,-1 0 1,8-4-51,3 0 1,9-1-84,2 1 0,8 2 94,0-6 1,3 2-180,-6-2 1,6-2 181,-6 2 1,11 0-430,0 0 1,6-2 349,-2 2 0,-3-2 28,-8-1 0,-2 3-52,-10 0 1,0 6 27,-3-2 0,-6 3-12,-3 1 1,2 0-117,-1 0 0,-4 0-215,-4 0 1,-5 1 76,1 3 1,-4-2 241,-3 6 0,2-6 0,-3 4 0</inkml:trace>
  <inkml:trace contextRef="#ctx0" brushRef="#br0" timeOffset="38">11352 16971 8203,'0'-7'-757,"0"-1"303,0 6 1128,0-3 0,-1 5-145,-3 0 1,-2 0-221,-6 0 0,4 1-174,-4 3 1,5-2-156,-5 6 0,1-1 77,3 5 1,-2-5-104,-1 1 0,3-2 55,0 2 0,1 2 104,-5-2 1,2-2-179,3 2 1,-5-2 122,1 2 1,-1 1-101,-3-6 1,1 6 22,-1-1 1,2-2 3,-2 2 0,1-2-2,-1 2 1,2-2-48,-2-2-53,2-3 131,7 9-33,1-8 0,6 3 47,3-5 1,2 0 3,6 0 1,3 0 10,0 0 1,0 1 95,-3 3 1,3-3-49,0 3 1,4 1 151,-4-1 1,6 1 29,-2-1 1,0-2-114,4 6 1,-3-4-55,7 3 0,-2-3-30,2 4 0,0-6-128,4 2 0,-1-3-99,-7-1 0,-2 4-900,-10 0 485,0 0 0,-11-4 566,-7 0 0,-19 5 0,-9 1 0</inkml:trace>
  <inkml:trace contextRef="#ctx0" brushRef="#br0" timeOffset="39">2181 16754 8340,'7'-7'-650,"-3"-1"918,2 6-34,-5-9 1,5 10 307,-2-3 339,-2-2-531,3 5 140,-5-4-404,0 5 1,0 5 71,0 2 1,-4 7-78,0 2 1,0 4 65,4-1 1,-1 8-117,-3 3 1,3 4-84,-3 4 1,3 2 92,1 2 0,0 2-130,0-2 0,-4 1 101,0-1 0,0-3-139,4-4 0,0-5 150,0 0 1,5-5-4,3-3 1,2 0 44,2-7 0,-1 0 4,0-3 0,-3-5-55,0 1 15,-6-5 0,5 2-71,-4-5 93,-1 0 0,1 0 48,-6 0-67,1 0 0,-3 0-99,5 0-102,0-5 1,5 3 95,3-1 1,2 0 65,2-1 1,3 3-140,0-3 0,4-1 91,-4 1 0,6-3 62,-2 3 1,-3-1-61,-1 1 0,2 3 3,-2-3 1,0-1-135,-3 1-200,-1 0-162,1 4 122,-1 0-324,-5 0 1,-2 0 747,-8 0 0,-2 0 0,-5 0 0</inkml:trace>
  <inkml:trace contextRef="#ctx0" brushRef="#br0" timeOffset="40">2216 17120 8115,'-7'-12'460,"-3"1"1,10 1 318,0 2-708,5 3-33,7 5 0,0 0 296,4 0 1,0 0-116,3 0 0,3 0-160,-3 0 0,2 0-59,2 0 0,0 0-219,0 0 0,-4 0 56,0 0 1,-5 0-308,1 0 1,-2-4 44,-2 1 0,1-1-918,-1 4 1343,-5 0 0,-1 0 0,-5 0 0</inkml:trace>
  <inkml:trace contextRef="#ctx0" brushRef="#br0" timeOffset="41">2216 16777 8240,'-12'-4'310,"1"1"652,-1-6-625,6 2-140,1 1 1,6 0 62,3 2 0,2 3-29,6-3 1,4-1-32,3 1 1,-1-5-11,1 1 0,1 2-91,7-2 1,-3 5-170,3-5 1,-3 2 27,-1-2 0,-2 2-169,-2 2 0,3 3 108,-3-3 1,-1 3-551,1 1 0,-5 0 114,1 0 1,2 0 538,-2 0 0,0 5 0,-4 1 0</inkml:trace>
  <inkml:trace contextRef="#ctx0" brushRef="#br0" timeOffset="42">2901 16640 8104,'-6'-11'-1345,"0"-1"1196,6 6 752,0-4 462,0 9-712,0-4 1,4 10-44,0 2 1,1 7-71,-1 1 0,-3 7 102,3 1 1,-3 5-60,-1 6 0,0 2 55,0 2 1,0 3 33,0 9 0,0 2-505,0 5 1,0-1 81,0-3 1,-1 2-93,-3-6 1,3-1 139,-3-6 1,3 0-117,1-7 0,0 0 36,0-8 1,0-1 82,0-3 1,0-5-182,0-3 227,0-7 19,0 2 362,0-9-274,0 4 1,1-5-114,3 0 0,-3-1 57,3-3-93,2 3 1,-3-8 51,5 5 0,-5-1-352,5 1 254,0 3 1,3-8-112,0 5 0,2-1-5,2 2 0,-2 1-110,2-2 1,2-1-227,-2 2 0,4-3 149,-4 3 0,2 1-150,-2-1-353,-2-4 848,3 6 0,-4-9 0,-1 4 0</inkml:trace>
  <inkml:trace contextRef="#ctx0" brushRef="#br0" timeOffset="43">2867 16629 8073,'0'-18'-736,"0"2"552,0 4 0,0 4 568,0 1 0,1 1-12,3-2 1,1 2-70,2 2 1,4 2-143,-4-1 1,3 1-25,2 2 1,0-3-126,4-1 0,-2 0-243,5 4 1,0 0-417,4 0 1,-1 1 162,1 3 484,-5-3 0,4 9 0,-5-3 0</inkml:trace>
  <inkml:trace contextRef="#ctx0" brushRef="#br0" timeOffset="44">3346 16709 8062,'-6'0'225,"1"0"1,5 5 21,0 2 1,0 7 105,0 2 0,0 9-106,0 2 1,0 6-34,0 5 1,4 6-43,0 6 0,1-2 15,-2-6 0,0 1 68,5-5 0,-2 3-14,2-7 0,2 1-200,-3-8 0,0 0 70,0-5 0,0 1-120,0 0 0,-2-4-150,-5 0 1,4-5-169,0 1 0,0-2 80,-4-1 1,0-5-441,0 1-306,0-6 587,0 3 1,0-20 0,0-4 0</inkml:trace>
  <inkml:trace contextRef="#ctx0" brushRef="#br0" timeOffset="45">3323 16754 8112,'-6'-16'0,"1"3"0,5-2 0,1 6-187,3 1 0,2 2 86,6-1 1,1 0 584,2 3 1,-2 3-197,2-3 1,2 3-31,3 1 0,2 0-177,5 0 1,2 0-146,5 0 1,-1 5 105,-2 3 1,4 2-76,-4 1 0,-1 2-88,-7 2 0,-5 3 70,-3 5 0,-6 0-97,-1 0 1,-7 6 125,-1 5 1,-6 0 0,-10 4 0,-1 2-32,-6-2 1,-9-1 2,-2-7 0,-2 2-43,6-6 1,-2-4-7,5-7 0,1-3-40,3-5 1,5 2 25,3-5-310,2 0 0,7-9 423,2-3 0,8-2 0,2-2 0</inkml:trace>
  <inkml:trace contextRef="#ctx0" brushRef="#br0" timeOffset="46">3826 17120 7994,'-8'-6'0,"1"2"907,4 2-538,-2 8 0,4 2-320,-3 4 0,3 6 168,-3-7 0,3 4 39,1 0 0,0-1-370,0 5 0,0 1 100,0 2 0,5-4-56,2-3 1,0 2 59,0-2 1,1 0-47,3-3 0,2-1 7,2 1 1,-2-2-2,2-3 1,-2 0-23,-2-4 1,2-1-146,2 2 0,-2-3 120,2-1 1,2-4-153,-2 0 0,1-6 130,0-1 0,-4-2 44,4-6 0,-4 4 138,0-4 1,-6 0-45,-2-4 1,-3 4 83,-1 0 0,-5 0-80,-3-4 0,-7 5 44,-4 3 1,-8 2-139,-3 2 1,1 1-106,-2 2 0,6 3-284,-2 5 0,3 4 36,1-1 424,6 6 0,0 3 0,6 6 0</inkml:trace>
  <inkml:trace contextRef="#ctx0" brushRef="#br0" timeOffset="47">4260 17086 8024,'-5'-7'-220,"4"1"-329,-3 2 1054,3 3 1,1-3-96,0 8 1,1 2-114,3 6 0,1 3-128,2 0 1,2 9-138,-5-1 0,5 2 127,-1-2 0,-2 4-133,1 0 0,-3-1-168,4-3 0,-4-1 117,3-3 1,-3-3-237,4-4 1,-4-2 110,3-3 1,-3 2-1240,4-5 1389,-6 0 0,3-4 0,-5 0 0</inkml:trace>
  <inkml:trace contextRef="#ctx0" brushRef="#br0" timeOffset="48">4294 16823 8133,'-10'-18'-90,"2"3"-147,3 7 127,5-2-190,0 9 0,0-3-148,0 8 448,5-3 0,2 9 0,4-3 0</inkml:trace>
  <inkml:trace contextRef="#ctx0" brushRef="#br0" timeOffset="49">4751 17051 8112,'0'-11'-372,"0"0"0,0 3 186,0 0 0,-1 4 873,-3-3 1,1 3-173,-4-4 1,-5 6-86,-3-2 0,-4-1-250,4 1 1,-5 2-16,1 5 1,-3 0-264,-1 5 1,2-1 114,2 5 1,2-5 6,6 1 1,1 0 177,2 3-330,-2 0 0,8 1-34,-1-1 0,1-3-16,2-1 1,5-3 99,3 4 0,2-4 34,2 3 1,3-3 33,0 4 1,4-5 2,-4 5 1,6 0 85,-2 3 1,-2-3-84,3-1 0,-1 1 21,3 3 0,0 1-26,-3-1 0,1 1 4,-4-1 1,-1 1-30,-4-1 0,1 0-13,-1 1 1,-5 3-18,-2 0 1,-3 0-18,-1-3 0,-1-1-31,-3 1 1,-2-2 71,-5-3 1,-1 2 0,1-5 1,-2 4-82,-2-4 0,2-1-3,-2-3 0,2 0-164,2 0 0,-1 0-316,1 0 0,5-1-158,2-3 761,3-2 0,1-11 0,0 0 0</inkml:trace>
  <inkml:trace contextRef="#ctx0" brushRef="#br0" timeOffset="50">5151 17029 8084,'0'-12'-640,"-5"1"1202,3-1 0,-4 2-118,2 2 1,-2 3-173,-5 5 0,-2 0-105,-2 0 1,1 0 16,-5 0 0,1 4-86,-1 0 1,-1 5-174,4-1 1,1 2 12,4 1 0,3 1 138,0-1 1,2 0-170,-2 1 0,3-1 48,5 1 1,-3-1-136,-1 0 133,0 1 1,8-1 49,0 1 1,4-5-4,0 1 1,6-2 4,1 2 1,6 1 10,-2-5 0,2 3-10,2-3 0,-1 1-47,-3-1 1,1-2 54,-5 6 0,2-5-141,-2 0 1,-4 4 57,1 0 1,-2 0 32,-6 0 1,-1-3 16,-3 4 1,-1-1-7,-3 5 0,-3-2-56,-8-2 0,-4 3 47,-8 0 1,-2 1-132,-6 3 1,5-1 74,0 1 0,4-2-354,0 2 0,6-2-1,5-2 445,3 1 0,0-6 0,1-1 0</inkml:trace>
  <inkml:trace contextRef="#ctx0" brushRef="#br0" timeOffset="51">5459 17063 8073,'0'-12'-147,"0"1"467,0 5 148,0-5-114,0 10 0,-1-4-75,-3 5 0,-2 0-15,-6 0 1,5 6-60,-1 6 1,0 1-86,-3 6 0,1 3 33,2 5 0,-2 4-131,3-5 0,0 5-154,0-5 1,4 5 104,-1-5 1,3 1-26,1-4 0,5 0-3,3 0 0,2-6-152,1-1 1,2-4-4,2 0 1,3-6-35,5-2 0,0-3 153,-1-1 0,6-5-113,3-3 0,-3-6 215,-2-1 0,-3-4-88,-4 4 1,-4-2 61,-7 2 1,-3-1-56,-5-3 1,-1-3 8,-3 3 1,-7-2-9,-8-2 0,-3 1 16,-1 3 1,-3-3-91,-1 3 1,0 3-197,4 1 1,6 6 0,1 1 0,4 6 34,0-2 304,6 3 0,-4 1 0,3 0 0</inkml:trace>
  <inkml:trace contextRef="#ctx0" brushRef="#br0" timeOffset="52">5779 17063 8017,'-6'-5'-430,"1"3"201,5-3 1,0 10 389,0 3 0,3 2 190,1 2 1,4 4 288,-4 3 0,3-1-245,-3 1 1,4 0 78,-5 4 0,5-4-304,-4 0 0,1-4-26,-1 4 0,-2-5-183,6 1 1,-6-2 278,2-2-618,-3-4 161,5 3 73,-5-9 0,4-1-60,-5-7 1,4-4-120,0 0 0,1 0 250,-2-1 1,2-3-12,3 0 0,1-4 121,-5 3 0,5-4-33,-2 1 0,0 1-21,0-1 0,-3 4 1,4-4 0,-5 9 23,5-2 1,-4 5 61,3-1 0,-3 3-12,4 5 0,-2 1 3,2 3 0,2 6-57,-2 6 0,-2 4 90,2-1 0,-5 6-72,5 2 0,-5 1-224,0-1 0,2-2-87,-1 5 0,1 0-419,-1 0 709,-3 3 0,10-9 0,-5 4 0</inkml:trace>
  <inkml:trace contextRef="#ctx0" brushRef="#br0" timeOffset="53">6636 16583 8181,'1'-11'0,"3"-1"0,-3 1-17,3-1 1,1 5 97,-1-1 0,1 2-186,-2-2 116,-1-2 0,4 8 89,-2-6 0,-3 4 152,3-3-108,-3 4 0,-1-3 205,0 2-203,0 3 1,-5 1 21,-2 7 0,-4 3 17,0 2 0,-4 4-36,-1 3 0,-3 3 3,4 1 0,-4 1-33,4 2 0,-2 0-26,2 4 0,3 1-130,-4 3 0,4 0 118,0 1 0,1 4-99,-1 3 1,5 2 59,-1 2 0,4 0-120,-3-1 0,4-4 125,-1-3 1,3-3-10,1 0 1,1-2-38,3-3 0,-1 2-94,4-6 0,1 5 15,3-4 0,-2-1 96,3-3 1,-3-4-16,6 0 1,-1-5-3,1 1 1,-1-6-152,5-1 0,-5-4-36,1 3 0,2-4-239,-2 1 1,0-3-1113,-3-1 858,-1 0 679,0 0 0,1-5 0,-1-2 0</inkml:trace>
  <inkml:trace contextRef="#ctx0" brushRef="#br0" timeOffset="54">6784 16754 8113,'-4'-17'797,"0"1"-543,1 9 0,4 2-219,3 5 1,-2 1 182,6 3 1,-2 3 14,2 9 0,2-2-46,-2 5 1,5 1-15,3 7 0,0 2-123,-1 5 1,-2 5 125,2 3 0,2-2-244,-2-2 1,0-3 28,-3-1 1,-1-4-12,1-4 0,-2-5 70,-3-2 1,3-5-142,-2 1 1,-2-2-220,2-2 0,-2-3 145,2-1 1,-2-4-1183,-2 0 525,-3 4-11,5-6 625,-6-1 1,0-6 222,0-6 0,-2 2-143,-2 3 1,-2-4 103,-5 4 1,-1-2 209,1 1 1,3-1-94,1 6 1,-1-5 409,-3 4 0,-1 0-195,1 4 1,-1 2 153,1 1 1,-1 0-144,1 5 0,0 1-1,-1 6 0,1-3-153,-1 4 0,1 0-67,0-1 1,-1 4-74,1-3 0,-1 4-344,1-1 1,-1-1-1263,1 1 881,0-5 730,4 2 0,-3-4 0,4-1 0</inkml:trace>
  <inkml:trace contextRef="#ctx0" brushRef="#br0" timeOffset="55">7070 16583 8133,'-17'-18'0,"6"3"0,4 6 110,7 2-231,0 4 0,2-2 563,1 5 1,0 0-196,4 0 0,-3 6 421,4 6 1,3 0-194,5 7 1,0 2-48,-1 5 0,3 2-188,5 3 0,0 3-10,0 0 1,-1 2-237,1 6 0,-4-4 165,0 4 1,-5-2-55,2 2 1,-5-2 6,-3-6 0,2 0-186,-3 0 1,-2-3-73,-1-1 1,-3-3-112,-1 3 0,0-3-44,0 3 1,0 0-197,0 0 0,-5 2-7,-2-6 0,-3 1-236,-2-4 0,2-4-461,2 0 1201,-2-10 0,4 11 0,-5-7 0</inkml:trace>
  <inkml:trace contextRef="#ctx0" brushRef="#br0" timeOffset="56">7366 16503 8181,'0'-11'-1115,"0"4"976,0-3 0,2 8 721,2-6-270,-3 6 0,9-9-24,-2 4 0,0 0-110,0 0 0,2 3-9,-2-4 1,2 2 9,1-2 1,5 2 8,-1 2 0,0 3-8,-3-3 0,3-1 12,0 1 1,5 1-56,-1 3 1,-1 0-23,1 0 0,-1 0-137,1 0 1,2 0 106,-1 0 1,0 3-174,-1 1 1,-1 0 121,-3-4 0,-6 0-62,2 0 12,-2 0-150,2 0 235,-4 0-26,-2 0 1,-5 1-10,0 3 0,-4-1-1,0 4 0,-1 5-71,1 3 1,3 5 41,-3-1 0,3 3-10,1 1 1,0 1 48,0 2 1,0 4-1,0 4 0,0-2 7,0 2 1,4-3 99,0 8 0,-1 0-47,-3-1 0,0 9-49,0-1 0,4 2 4,0-2 0,1-5 23,-1 1 1,-3-5-19,3 1 0,1-2 20,-1-2 1,1 0 2,-1 0 1,-3-3-67,3-1 0,1 0 1,-1 0 0,0-2-63,-4-5 1,0-2 197,0-2 1,0 2-320,0-6 327,0 0 5,0-3-110,0-6 16,0-1-35,-6-5-23,5 0 0,-5-1-97,2-3 0,2 1 111,-6-4 1,4 3-229,-4-4 0,1 6 53,-5-2 1,0-1-72,-3 1 1,2-1 71,-2 1 1,-3 3-165,-1-3 1,1 2 119,-1-2 0,0 1-50,-4-4 1,5 4-286,3-1 1,2-1-324,2 1 171,5-4 0,1 5-91,5-5 765,0 6 0,5-8 0,1 3 0</inkml:trace>
  <inkml:trace contextRef="#ctx0" brushRef="#br0" timeOffset="57">8143 16949 8099,'0'-12'0,"1"5"0,3-1 0,-1 5 136,4 0 1,-3-3 23,4 3 0,-4-1 167,3 4 1,5 0-263,3 0 0,4 0 0,-4 0 1,5-1-68,-1-3 0,4 1 110,4-4 0,-3 4-202,3-1 0,-5-1-38,-2 1 1,0 1-852,-5 3 625,0 0 358,-8 0 0,-2 0 0,-5 0 0</inkml:trace>
  <inkml:trace contextRef="#ctx0" brushRef="#br0" timeOffset="58">8132 17131 7823,'11'0'565,"-2"0"-388,2 0 1,-2 0 171,6 0 0,3 0-312,1 0 0,3 0-165,1 0 1,0-4-348,-1 1 1,1-5 139,0 4 335,5-5 0,-4 3 0,4-5 0</inkml:trace>
  <inkml:trace contextRef="#ctx0" brushRef="#br0" timeOffset="59">8920 16595 8200,'0'-7'534,"0"2"-392,0 5 149,0 5 0,0 2-31,0 4 1,5 2-38,2 2 0,7-1 54,2 5 0,4 0-119,-1 4 1,1 0 87,-1-1 1,2 3 9,-6 1 1,0 0-132,-4 4 0,-3 0-67,0 5 0,-5-1 84,5 0 0,-4-3-189,3-1 1,-3-4-431,4 0 0,-2-2 268,2-1 1,1-1-178,-5-3 0,4-3 136,0-4 0,-2-1 78,2 1 1,-5-5 0,0 1 0,0-6 20,1 2 0,-3-1-203,3 0-153,-3-1 218,-6 3 1,2-5-734,-4 0 1022,4 0 0,-12 0 0,2 0 0</inkml:trace>
  <inkml:trace contextRef="#ctx0" brushRef="#br0" timeOffset="60">9091 17131 8041,'0'-11'0,"0"-1"22,0 1 1,0 0 369,0-1 169,5 6 0,-4-4-197,4 8 1,-10-3-75,-2 5 0,-5 9-170,-3 3 0,-3 7-33,-5 0 0,-1 2-97,-2 2 0,2 0 19,-3 0 0,4-4-237,4 0 1,-1-1 58,5 1 1,-1 1-351,5-5 519,-1 0 0,1-3 0,0-1 0</inkml:trace>
  <inkml:trace contextRef="#ctx0" brushRef="#br0" timeOffset="61">1862 18022 8102,'0'-11'475,"0"-1"-179,0 1 0,5 5-50,2 2-154,3 2 1,2 1 72,-1-3 0,1 3-131,-1-3 0,1 3 130,-1 1 0,4 0-189,0 0 0,4 0 186,-3 0 1,8 0 14,-1 0 1,7 0-121,1 0 0,5 0 47,2 0 0,6 1-9,-3 3 1,3-1-21,-3 4 1,5-4-302,0 1 1,6-3 232,9-1 1,-26 0-1,2 0-319,3 0 1,0 0-1,1-1 1,1 1 250,-3-2 1,1 0 0,5-1 0,-1-1 64,2-1 0,0-1 1,4-1-1,1 0-26,-1 1 1,-1 1 0,2-3-1,0 2-267,-2 2 0,1 0 0,0 0 0,1-1 266,2 1 0,1 1 1,-1-2-1,-1 1-271,-4 2 0,-1 0 0,7-2 0,0 0 290,-1 2 0,1 0 0,1 0 1,0 1 51,-5 0 0,-1 2 0,6-1 0,-1 0-49,-2 0 1,-1 0 0,3-1-1,1 0 23,0-1 1,1 1-1,1 0 1,0 0-19,0-1 0,0 1 0,5-1 0,0 1-46,1-1 0,0 0 0,-20 0 0,1 0 0,-2 0 30,20-4 0,-2 0 1,-1 1-1,0-1-3,2 0 1,0 1 0,2-1 0,0 0 8,-4 0 0,0 1 0,-2-1 0,0 0-6,2 1 1,0-1 0,-8 0 0,-2 0 28,1 1 0,-1-1 1,1 2-1,0 0 3,4 0 0,-1 1 0,-4 1 0,-2 0-54,-2-2 1,-2 0-1,-1 3 1,0 0 62,0-1 0,0 0 0,2 1 0,0 1 6,2 0 0,0 0 1,-2 0-1,-2 0-62,-6 0 0,0 0 1,4 0-1,-1 0-75,-1 0 0,0 0 0,1 0 0,1 0 63,2 0 1,0 0 0,-4 0-1,-2 0-50,-1 0 1,-1 0 0,0 0 0,-1 0 77,28 0 0,4 0-70,-4 0 1,0 0 165,-4 0 1,-5 4-123,-3-1 1,-3 1 676,-4-4 0,-2 0-402,-1 0 1,2 0-26,9 0 1,1 1-209,2 3 0,2-2 28,-6 1 0,1-1-7,-5-2 1,1 0-122,0 0 0,4 0-44,4 0 1,-4 0 8,0 0 1,-4 0 206,-5 0 0,-5 0-17,-6 0 0,-4-4 806,0 0 1,-5 0-769,-2 4 1,-5 0 490,1 0 1,1-4-545,0 1 0,0-1 695,-1 4-808,-2 0 1,4-4 228,-6 0-594,-5 0 147,-1 4 1,-6 0-55,-3 0 1,-6 0-216,-5 0 1,-5 0-1141,1 0 1696,-3 0 0,-6 0 0,-1 0 0</inkml:trace>
  <inkml:trace contextRef="#ctx0" brushRef="#br0" timeOffset="62">9434 16229 8226,'0'-11'-170,"0"-1"1,0 5 906,0-1-52,0 5-226,0-2 1,0 16-290,0 4 0,0 1 39,0 3 1,0 0-5,0 4 1,1 5-18,3 3 1,-2 3 13,6 4 0,-1 2 160,5 6 1,-4-4-112,-1 0 1,-1 0-181,2 3 1,2 1 54,-2 0 1,-2 3-270,2 1 1,-4 3 216,3-3 1,-3-1-220,4-3 1,-6-1-113,2 1 1,1-4 147,-1 0 1,0-4-129,-4 4 1,3 0 143,1 3 1,0-3 170,-4 0 0,0-9-114,0 1 1,0-3 10,0-1 0,0-3-109,0-8 0,0 1-199,0-4 0,0-1-390,0-4 62,0-4-266,0 3 317,0-9 610,0 4 0,0-5 0</inkml:trace>
  <inkml:trace contextRef="#ctx0" brushRef="#br0" timeOffset="63">1667 16343 8453,'8'0'304,"0"0"1,-5 0-90,5 0 0,-4 0 245,4 0-275,-6 5 0,7 2 7,-5 4 0,3 6-29,-3 2 0,1 7-147,-1 5 1,-1-2 103,4 1 1,-3 5-119,4 3 1,-5 4 33,5-4 0,-4 5-122,3-1 1,-4 7-135,1 4 1,1 7 160,-1 1 1,3-1 119,-3-7 0,1 2 34,-1-6 1,-3 4 34,3-3 0,1 3-54,-1-3 0,0 3-101,-4-4 0,0 0 32,0-8 0,0 1-2,0-7 0,0 0-49,0-8 1,0-1-189,0-3 0,0-1 95,0-3 0,0-3 35,0-4 0,4-1-41,-1 1 0,1-5-435,-4 1 34,5-6 1,-2 3 121,4-5 1,-3 0-267,4 0 688,-6 0 0,9-5 0,-5-1 0</inkml:trace>
  <inkml:trace contextRef="#ctx0" brushRef="#br0" timeOffset="64">1770 16286 8108,'-11'-6'-1134,"4"-4"1470,-3 8 0,9-4-18,-3 2-78,3 3-233,1-4 292,0 5 1,5 0-209,3 0 1,2 0-48,1 0 0,1 0-135,-1 0 1,6 4 108,2 0 1,2-1-117,2-3 1,4 0-59,-1 0 0,2 0 24,-1 0 1,3 0 48,8 0 1,7 0 83,4 0 0,5-1-165,-5-3 0,1 3 200,-5-3 1,-4 3 162,-3 1 1,3 0-127,0 0 1,4 0 30,1 0 1,3 0-7,1 0 1,-1 1-31,-3 3 0,-1-3-127,1 3 0,0-3 90,-1-1 1,11-5-21,5-2 0,-29 3 0,1 1-22,-1 0 1,1-1-1,-1 0 1,0 0-26,25-7 0,3 0 75,-7 4 1,3-2 1,1 5 1,-1-3 23,-3 3 0,-2 0-41,-5 4 1,-6 0 207,-1 0 1,-4 0-154,-1 0 1,2 4-56,2 0 1,4 3-34,7-3 1,2 0 0,2-4 1,2 0-198,-6 0 0,2 0 172,-1 0 1,-2-4 5,5 0 0,-1-3 16,2 3 1,-4 0-28,-4 4 0,-2-4 95,-2 0 0,-7 1 140,-9 3 0,-2 0-5,-1 0 0,0 3-151,0 1 1,2 4-33,6-4 1,-1 3-5,8-3 1,3 0-108,1-4 0,2 0 128,2 0 1,-2 0-203,-2 0 1,-3 0 80,-4 0 1,4-4-8,3 0 1,2-3 98,2 3 0,-4 0 98,0 4 0,-2-4-47,2 0 0,-4 1 355,-7 3 1,2 0-325,-3 0 0,3 0-35,1 0 1,7 0-131,5 0 1,1 0 68,6 0 1,-2-2-333,-2-2 1,1 2 318,-8-6 0,-2 4-17,2-3 1,-3 4 71,7 0 0,-7 0 77,7-1 0,-3 3 76,3-3 1,-4 3-104,0 1 0,-7-4 46,-1 0 0,1 0-63,-5 4 1,4-1-15,5-3 0,1 3-35,6-3 0,0 2-28,-1-2 0,0 3 10,-4-3 1,-1-1-11,-6 1 0,-3 0 22,-1 4 17,-5 0-18,8-5 1,-3 4 46,4-3 0,1 3-35,3 1 0,-2 0-3,2 0 1,-1 0-27,1 0 1,-3 0-11,3 0 1,-2 0-7,-2 0 0,6-2-108,2-1 0,7 1 126,4-1 1,-2-2 14,-1 1 0,-5 0 11,-3 4 1,-4-1-10,-7-3 1,0 3 7,-4-3 0,5 2 21,-2 2 0,1 0 17,3 0 0,-2 0-31,6 0 1,-3 0-12,-1 0 1,-1 0 104,-2 0 0,1 0-103,-6 0 1,0 0-122,-7 0 1,1 0 53,-5 0 1,2 2-14,-2 2 0,-2-3 52,2 3 0,-1 1 1,1-1 1,2-1 12,2-3 1,1 4 9,-5 0 1,2 0 86,-2-4 0,-2 0-103,2 0 0,1 0 93,0 0 1,3 0-74,-4 0 0,4-2-1,-4-1 0,2 1-3,-2-1 0,-3 1-4,4 2 1,-7 0-9,-2 0 0,1-1 29,3-3-69,1 3 0,-1-4 40,0 5 0,-3 0-11,0 0 16,-1 0 0,5 0 1,-1 0-2,1 0 0,-1 0 0,0 0 0,1 0 3,-1 0 0,4 0 1,1 0 0,0 0 23,-1 0 0,-2 0-11,2 0 131,-2 0 0,-2 0-118,1 0 0,-4 0 11,-1 0 0,-3 0-25,4 0-5,-6 0-727,3 0 337,-5 0 0,-10 5 0,-3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54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1667 9639 8153,'0'-11'-624,"0"3"683,0 1 0,2 4 1367,2-1-652,-3 3-579,4 1 1,-5 5 461,0 3-344,0 2 0,0 2-83,0 4 0,4 3 36,-1 7 1,1 5-286,-4 7 1,4-1 93,0 5 0,4-4-273,-5 4 0,5-9 45,-4 1 0,3-4-66,-3 1 1,1-3-34,-1-6 0,-3 0-229,3-3 0,-3-2-963,-1-6 954,5 0 1,-2-4-669,5-3 1158,-6-3 0,8-6 0,-3-2 0</inkml:trace>
  <inkml:trace contextRef="#ctx0" brushRef="#br0" timeOffset="1">1736 9799 7973,'0'-23'-229,"0"5"363,0 3 1,0-1 654,0 1 160,0-1-218,0 5 0,0-1-440,5 6 0,1 6-227,6 8 0,-1 3-55,1 4 0,-1-2-146,0 2 0,5 2 115,-1-2 1,4 0-110,-4-3 1,2-2-342,-2-3 0,-1-1 190,5-6 1,-5 0-36,1 0 0,2-6 93,-2-1 0,4-3 184,-4-2 1,4 0-29,-4-4 1,1 4 157,-5-4 0,0 4 10,1 0 441,-6 1 17,-1-1-189,-5 6-213,0 6 1,-4 8 224,1 7 0,-6 8-44,1 7 0,2 7-160,-2 1 1,6 4-138,-2-4-6,-2 0 1,4-4-25,-2 1 0,4-1-255,4 0 1,-1-5-72,4-2 1,0-8 159,0-4 1,7-2-583,-2-2 1,2-4 8,-3-3 729,1-3 0,-1-1 0,0 0 0</inkml:trace>
  <inkml:trace contextRef="#ctx0" brushRef="#br0" timeOffset="2">2421 9845 7883,'-7'-12'406,"-1"1"558,5 5-530,-2 1 1,5 6-35,0 3 0,0 2 144,0 5-161,0 6-195,0 1 0,0 6 135,0 2-464,5-2 178,-3 4-165,8-5 0,-5 0-144,3 0 1,6-1 180,-3-3 0,4-7-73,0-4 0,3-6-76,5 2 0,4-3-113,-1-1 1,2-5-202,-1-2 255,2-8 219,0 2 0,-1-9 216,-5 3-152,-5-2 1,2-6 541,-5 0-348,-5-4 1,-1 1 37,-5-4 0,-1 0 19,-7 0 1,-6 2-100,-6 5 0,-9 3-15,-2 13 1,-11 2-132,-7 9 109,-1 5 1,0 8-314,8 10 0,4 4-1802,4 8 2016,2-6 0,1 6 0,0-4 0,1-1 0</inkml:trace>
  <inkml:trace contextRef="#ctx0" brushRef="#br0" timeOffset="3">3027 9708 8115,'-12'-7'0,"4"2"-382,1 5 667,4-5 895,-2 4-788,5-4 1,0 6-98,0 3 1,0 6 6,0 5 0,0 9-64,0-1 1,5 6-249,3-2 1,-2 5 104,2-2 1,0-2-343,3-1 1,-3-3-73,-1-1 1,0-2-284,0-2 0,-1-2 249,-2-6 1,-2 1-667,1-1-174,-1-4 1193,-2-2 0,-5-5 0,-2 0 0</inkml:trace>
  <inkml:trace contextRef="#ctx0" brushRef="#br0" timeOffset="4">2935 9788 8115,'0'-18'0,"0"-2"-9,0 4 0,0 1 116,0 4 0,5-1 868,3 1-594,2 5 0,7-3-62,2 5 1,2-4-52,2 4 0,5 1-180,2 3 1,3 3 99,2 1 0,-2 9-231,-3-2 0,-1 8 81,-2 0 0,-4 4-231,0 4 1,-6-2 20,-5 6 0,-2-6-136,-2 2 0,-3-2 104,-5 2 1,-2-4 13,-1-1 0,-8 1 91,-4-4 0,-6-1 20,-2 1 6,0-5 1,-10 3-12,2-6 0,-2 0-71,-1 1 0,5-4-144,2-1 1,4-4-460,4 0 385,8-1 161,6-2 1,5-5 211,0-3 0,5-2 0,1-2 0</inkml:trace>
  <inkml:trace contextRef="#ctx0" brushRef="#br0" timeOffset="5">3506 9719 8069,'0'-16'929,"-5"3"-522,4 2 0,-4 4 564,5 3-353,0 3-400,0-4 0,0 6 158,0 3 1,0 4-6,0 7-196,5 3 1,-4 5-82,3-1 1,-3 5-134,-1 0 93,5 4 0,-3-5-160,1 4 1,2-4 58,-1 0 1,6-5-200,2-2 1,-1-2 153,4 2 1,2-3-59,-2-9 1,5 2-111,0-5 148,-4 0 0,4-4-256,-4 0 1,4 0-154,-1 0 262,-3 0 1,6-4-305,-3 0 0,-1-3-57,1 3-804,-5-5 1424,2 8 0,-4-10 0,-1 5 0</inkml:trace>
  <inkml:trace contextRef="#ctx0" brushRef="#br0" timeOffset="6">3518 9879 8017,'-5'-11'33,"3"-1"0,-3 5 42,5-1 0,1 5 7,3 0 0,-1 1 626,4 2 0,2-1-192,7-3 0,-2 3-374,5-3 1,0 3 39,3 1 1,1-1-596,0-3 0,0 3-106,0-3 0,-2 3-352,-2 1 1,-2-2 870,-6-2 0,6 3 0,1-4 0</inkml:trace>
  <inkml:trace contextRef="#ctx0" brushRef="#br0" timeOffset="7">3426 9708 8044,'0'-23'0,"7"5"96,4 3 0,6 3 223,5 5 0,6-3-347,3 2 1,-2 2 61,1-2 1,1 6-203,3-2 0,-1-1 137,-2 1 1,0 0 30,-4 4 0,5 5 0,-3 2 0</inkml:trace>
  <inkml:trace contextRef="#ctx0" brushRef="#br0" timeOffset="8">4043 9582 8109,'-11'0'932,"0"-1"-148,4-3-403,2 3 0,5-3-114,0 8 0,0 2 142,0 6 0,0 4-115,0 3 1,0 3 158,0 0 1,1 8-280,3 4 0,-3 0-235,3 4 0,1 0-116,-1-3 0,5 0 144,-2-8 1,5-2-98,3-6 1,3-2 31,5-6 0,-1-3 30,1-1 0,4-4 1,-1 1 0,1-3-109,-4-1 0,0-1-139,0-3 1,-4-1-373,0-3 0,-5-1 147,1 5 540,-2-4 0,-2 1 0,0-4 0</inkml:trace>
  <inkml:trace contextRef="#ctx0" brushRef="#br0" timeOffset="9">5630 9605 8063,'-6'-11'-214,"-3"3"-54,5 0 0,1 1 607,3-5 1,0 5 173,0-1 0,-2 4 326,-1-3-187,1 4-310,-3-2 0,1 10-109,1 3 0,-1 8-16,4 7 0,0 5 16,0 6 0,0 4-258,0 0 1,5 4 131,2-4 1,0 0-375,0-3 1,1-6-7,3-3 1,-3-3-198,0-4 1,-6-2-294,2-6 1,-1-1-60,0-2-430,-1-3 1252,3-5 0,-15 0 0,-3 0 0</inkml:trace>
  <inkml:trace contextRef="#ctx0" brushRef="#br0" timeOffset="10">5516 9582 8153,'12'-11'0,"0"-1"72,4 1 1,1-1 153,6 1 1,0 1 661,0 2-350,0-2-241,0 4 0,-1-2 399,1 1-527,0 4 1,-1-2 13,-3 5 1,1 1-58,-5 3 1,4 4-40,-3 7 1,-3-1-237,-5 5 1,-3 0-325,-5 4 374,0 0 1,-1-1-244,-3 1 0,-7 1 150,-8 3 0,-3-3-50,-1 3 1,0-3 116,1-1 0,3-2 80,-1-2 0,10-2-62,-1-6 1,7 4 239,0 1 1,4-2 18,4-7 0,4 3-135,7-2 1,-1 2 2,5 2 0,-4-5-9,4 1 0,-4-2-300,4 2 0,-3 1 99,3-6 1,-4 1-70,4-4 1,-4 0-113,4 0 371,-5 0 0,8 0 0,-4 0 0</inkml:trace>
  <inkml:trace contextRef="#ctx0" brushRef="#br0" timeOffset="11">6304 9605 7994,'-11'-23'0,"1"5"259,2 3 358,3 2 1,4 7 297,-3 2-285,3 3-358,-9 1 0,7 6-82,-5 6 0,5 4-157,-5 7 1,0 5 38,-3 2 1,3 9-229,1 2 0,0 0-651,0 1 593,-3-5 0,7 1-133,-5-8 0,6-3 135,-2-8 0,3-3-1044,1-4 793,0-1 0,1-4-526,3-4 989,2-1 0,1-12 0,-2-3 0</inkml:trace>
  <inkml:trace contextRef="#ctx0" brushRef="#br0" timeOffset="12">6281 9468 8092,'0'-6'1090,"0"11"1,4 6-634,0 8 1,4 4-90,-4 0 1,4 1-172,0 6 1,3 2 28,5 6 0,-4-1-298,4 5 0,-2-5-36,1 1 0,-3-7-488,4 0 449,1-6-37,-4-2 0,4-6-66,-6-6 0,0-1-376,1-2 358,-1 2-131,-4-9-1396,-2 9 890,-5-8 905,-5 3 0,-7-5 0,-6 0 0</inkml:trace>
  <inkml:trace contextRef="#ctx0" brushRef="#br0" timeOffset="13">6167 9902 7994,'3'-8'324,"4"1"0,2 4 47,10-1 0,0-1 34,4 1 0,0 1-612,0 3 0,0-2 123,0-1 0,4 0-275,4-5 0,1 5 204,-2-5 1,2 4-1188,-5-3 1342,-1-1 0,-3-3 0,0-1 0</inkml:trace>
  <inkml:trace contextRef="#ctx0" brushRef="#br0" timeOffset="14">6761 9525 7937,'-6'-11'1003,"-4"4"-752,8 2 0,-3 6 270,5 3 1,0 3-144,0 4 1,2 5 35,1 4 1,-1 5-243,1 2 1,3 8-193,-3-1 0,5 8-391,-4 0 1,1-3 252,-1 0 1,-3-8-376,3 0 1,1-11 281,-1-1 1,1-2-652,-2-6 396,-1 3 506,3-8 0,0 1 0,1-2 0</inkml:trace>
  <inkml:trace contextRef="#ctx0" brushRef="#br0" timeOffset="15">6990 9582 8024,'-12'0'489,"6"0"1,1 5-196,5 3 1,0 3 26,0 4 0,1 4 86,3 8 0,-3 2-125,3 6 1,-2-1-539,2 0 0,-3 2 129,3 2 1,-2-7-670,-2 4 0,3-12 394,1-1 0,5-6-333,-1-1 0,-2-8 735,2-3 0,-1 3 0,5-1 0</inkml:trace>
  <inkml:trace contextRef="#ctx0" brushRef="#br0" timeOffset="16">7001 9651 7990,'0'-12'986,"-5"6"-583,4 1 0,-4 6-276,5 3 0,0 3 126,0 9 1,6-1-177,5 8 0,6-3 81,6 7 1,1 1-388,2-2 1,4 1 81,4-4 0,-4-4-39,1 0 0,-6-9-5,2 1 1,-4-7 59,-4 0 0,1-3-22,-5-1 1,4 0 79,-4 0 1,2-5 335,-2-2-177,-2-4 1,0-1 552,-6-3-433,-4-3 0,2-5 158,-5 0-86,0-5-99,-5 4 1,-2-8-105,-4 6 34,0-6 0,-1 8-305,1-3 1,3 8-1159,0 4 1354,1 2 0,-5 2 0,1-1 0</inkml:trace>
  <inkml:trace contextRef="#ctx0" brushRef="#br0" timeOffset="17">8737 9491 7970,'5'-12'203,"-4"1"1,4 3 271,-5 1-34,0 4 0,-5-1-150,-2 8 0,-2 4 89,1 7 1,-2 4-96,2 8 1,3 2 65,2 5 1,1 5-115,2 3 1,0-1-276,0 1 1,2-2-287,1 2 1,0-4 258,5-7 0,-5-5-308,5-7 0,-6 2 214,2-6 1,1-4-1230,-1-3 988,0-5 1,-4 0-189,0-6 1,0-4 78,0-4 0,-1-2 509,-3-2 0,-2-3 0,-6-5 0</inkml:trace>
  <inkml:trace contextRef="#ctx0" brushRef="#br0" timeOffset="18">8657 9468 7970,'6'-12'0,"5"6"330,-4 2 1,1 3-25,3 1 0,-2 3 132,6 4 1,-1 3-87,1 13 1,-1 3-86,5 8 0,-3 0-44,3 0 1,0 6-360,4 2 1,1 1 126,2-1 0,0-4-60,4-8 0,-1-3-266,2-8 1,-3 1 145,-5-5 1,-4-1-370,0-6 0,-7 2-71,0-2-956,-1-3 868,-10 0 717,-6-5 0,-7 5 0,-11 1 0</inkml:trace>
  <inkml:trace contextRef="#ctx0" brushRef="#br0" timeOffset="19">8657 9879 7889,'11'-8'-140,"1"1"0,4 4 326,3-1 1,3 2-68,1-2 1,5 2-422,2-6 0,3 5-96,1 0 398,6-4 0,0 1 0,6-5 0</inkml:trace>
  <inkml:trace contextRef="#ctx0" brushRef="#br0" timeOffset="20">9388 9502 7995,'-19'-16'0,"0"4"0,5 6 594,-1 6 1,-2-4-142,2 0 0,-4 0 158,4 4 0,-6 4-188,2 0 0,3 5-5,1-1 0,6 3-263,1 4 0,6-1-254,-2 5 0,3-4-96,1 4 1,5-5 234,2 2 1,5 0-169,3-1 1,-1 1 107,5-5 0,-1 0-301,1 1 1,2-1 77,-2 1 1,3-5-57,1 1 0,3-2 123,1 2 1,3-2 64,-3-2 0,0-1 148,-4 4 0,-6 0-125,-1 0 0,-9 3 130,-3-2 1,-3 2-107,-1 2 0,-10-1 237,-5 0 0,-10 2 54,-6 2-260,-2-2-467,-1 3 525,-6-4 1,7-1-785,-5 1 368,10-1-72,-5 1-1195,11-1 1658,4-5 0,-4 4 0,5-3 0</inkml:trace>
  <inkml:trace contextRef="#ctx0" brushRef="#br0" timeOffset="21">10427 9902 7763,'12'0'251,"-1"0"4,1 0 1,-5-5 169,1-3 0,-2 2-162,2-2 1,-2-1-1,-2-6 1,-2 1 128,6-5-225,-5 0 0,2-4 78,-5 0 0,0 1-23,0-1 1,0-1-184,0-3 0,0 2 101,0-6 0,0 4-162,0-3 0,0 3 55,0-3 0,3 1-88,1-2 1,0 3 41,-4 6 0,0 0 59,0 3 0,0 6-97,0 6 99,0 4 0,4 4 105,0 11 1,5 6-86,-2 8 0,3 0-111,2 4 0,0 4 101,4 4 1,-2 4-184,5-4 0,-2 2-34,2-2-781,3-3 750,-9 5 65,8-6 1,-7-5-727,5-2 700,-5-3 0,3-6-542,-6-3 0,1-3 227,-1 0 1,-3-4-1324,-1-1 1789,-4-4 0,2 2 0,-5-5 0</inkml:trace>
  <inkml:trace contextRef="#ctx0" brushRef="#br0" timeOffset="22">10484 9845 9644,'13'0'-208,"2"0"0,3 0 187,5 0 1,0 0 115,0 0 0,3 0-367,1 0 0,3 0-718,-3 0 990,0-5 0,1-2 0,1-4 0</inkml:trace>
  <inkml:trace contextRef="#ctx0" brushRef="#br0" timeOffset="23">12380 9239 7883,'-11'-5'386,"4"5"57,4 0 1,1 7-18,2 8 1,2 4-113,1 8 1,4 3 101,4 8 0,2 3-125,2 4 1,-1 1-270,5 0 1,-4-4-62,4 0 0,-3-2-116,3 2 1,-5-4 103,1-7 0,-2-1-241,-2-7 1,-1 1-61,-2-9 0,-2 0 112,-2-3 1,-3-4-584,3-1 1,-8-4 334,-3 0 0,-9-1 488,-3-2 0,-2 0 0,-2 0 0</inkml:trace>
  <inkml:trace contextRef="#ctx0" brushRef="#br0" timeOffset="24">12083 9479 7991,'7'-23'0,"3"2"199,-3 2 1,7-1 26,2 4 0,4-4 215,-1 1 1,4 1-59,3-1 0,1 4-73,7-4 0,-1 5-85,9-1 1,0 3-186,4 5 0,-2 0-59,-2 4 0,0 1-48,-8-2 1,-2 3 82,-9 1 1,-2 4-250,-2 0 1,-3 9 10,-9-2 0,-2 8 71,-5 0 1,-5 4 87,-2 4 1,-9-3 18,-3 2 0,-4-3 54,-3-4 1,0-1 10,-4-3 0,0-2 90,-5 2 1,2-2-8,3-2 0,2-3-48,5-1 1,5-4 417,3 1-223,7-3-42,3 4 1,16-4-122,4 3 0,10-3 48,6-1 1,3 0-22,4 0 0,1 0-95,3 0 0,-3 4 37,-4 0 1,-1 4-144,0-5 1,-1 6 10,-2-1 1,0 6 77,-4 1 1,-4 4-128,-4-4 1,-9 6 82,2-2 1,-9 2-89,1 2 0,-4 0 52,-4 0 1,-7 0-16,-8 0 1,-8-2-23,-3-2 1,-1 1-8,-3-4 1,6 0-124,-6-1 1,6-6 90,-2 3 0,5-5-533,3 1 132,4-3-322,11-5 1,11-1 875,8-3 0,12-8 0,0-5 0</inkml:trace>
  <inkml:trace contextRef="#ctx0" brushRef="#br0" timeOffset="25">13088 9582 7975,'-10'-11'1548,"8"4"-1060,-9 2 0,11 7 262,0 1 1,0 5-282,0 7 1,0 3-204,0 5 0,2 5-196,2 2 0,2 4-313,5 4 1,-3-6 26,0 2 1,-2-7-25,1 0 0,4-8-284,-4-4 1,-2-2-470,-1-2-876,2-5 1869,-4 0 0,8-12 0,-4 0 0</inkml:trace>
  <inkml:trace contextRef="#ctx0" brushRef="#br0" timeOffset="26">13031 9308 8034,'-6'-6'-379,"1"1"1,5 11-804,0 5 1182,5 1 0,1 9 0,6-3 0</inkml:trace>
  <inkml:trace contextRef="#ctx0" brushRef="#br0" timeOffset="27">13248 9582 8557,'0'12'262,"4"-5"428,0 1 1,3-1-224,-3 5 0,1-1 470,-1 1-452,2 4-322,1 2 0,2 0-251,-5-3 1,3 1-474,-3 0 370,5 4 0,-7-7-292,6 2 176,-6-8 115,9-1 1,-9-6 52,6 0 1,-4-6 61,3-1 0,-3-3 29,4-2 0,-1-3 25,5 0 1,-1-2 45,1 2 0,-1-1-64,0-3 1,5-2 51,-1 6 0,0 0-42,-4 3 0,1 2 183,-1 3 0,-3 2 47,0 5 247,-1 0-193,5 5-27,-6 1 0,3 10 83,-5 3 1,1 3-195,-2 1 0,0 0-27,5 0 0,-5-1-439,5 1 0,-2-4 196,2 0 0,2-5-297,-2 2 0,1-4 217,-2 0 1,3-6 234,-2-2 0,2 2 0,2 0 0</inkml:trace>
  <inkml:trace contextRef="#ctx0" brushRef="#br0" timeOffset="28">13876 9616 7893,'-11'-10'1493,"0"3"-701,-1 2-392,6 5 1,-4 5 146,2 2 0,-2 3-230,-2 2 0,2 4-61,3 3 1,-2 7-142,5 0-84,-5 6 0,8-4-445,-3 2 0,4-2 305,4-5 0,7-1-809,8-3 664,8-3 1,2-6-12,5-2 1,1-4-108,-1-8 0,-4 2 162,1-6 1,-5-3 61,5-5 0,-10-3 119,2 4 38,-7-5 0,0-2 13,-5-5 0,-4 1 160,-3 3 1,-3-4-55,-1 1 0,-10-1-74,-6 4 1,-10 2-592,-8 2 0,-10 3 242,-5 9 0,-4 3 6,3 8 0,1 7 0,3 7 0</inkml:trace>
  <inkml:trace contextRef="#ctx0" brushRef="#br0" timeOffset="29">14185 9605 7857,'0'-11'617,"0"-1"1,0 4 389,0 1-269,0 4-181,0-2 1,1 7-150,3 1 0,-3 4-87,3 4 1,1 6-153,-1 2 1,5 2-158,-2 2 1,7 0 32,1 0 1,1-4-105,-5 0 1,4-1-73,1 1 1,-1-3 21,-4-4-653,1-1 326,-1 0 242,0-4 0,-4-3 76,-3-8 1,-3-3 75,-1-4 1,4-6 11,-1-2 1,5-1 100,-4 1 1,5-2-43,-2 1 0,4-1-40,0-2 0,0 4 29,1 0 1,-2 5-21,-2-1 0,0 6 268,-4 1-156,0 6 54,-4-3 0,0 10-84,0 2 0,0 4-30,0 0 0,4 4-221,0 0 1,5 4 137,-2-3 1,3 3-97,2-4 1,3 0 79,0-3 0,4-6-154,-4-2 0,5-3 69,-5-1 1,1 0 93,-1 0 0,-3-1-7,-1-3 1,3-2 94,-6-6 0,5 1-77,-6-1 1,3 1-3,2-1 0,-1 1-106,1 0 0,-1-5 124,0 1 0,0 0-342,-4 4 229,3-1 75,-3 1 197,-1 4 1,-1 4-73,-5 6 0,0 4 109,0 4 0,0 4-42,0 1 1,0 4-214,0-1 1,0 4 127,0 3 0,0-1-219,0 1 0,4-2-132,0-1 0,5-4-311,-2 0 0,3-6 97,2-2 509,4 1 0,-3-6 0,3 5 0</inkml:trace>
  <inkml:trace contextRef="#ctx0" brushRef="#br0" timeOffset="30">15087 9536 7896,'-11'-6'1364,"4"2"-933,3 8 0,3 2-92,1 6 0,0 4 104,0 3 1,4 7-233,0 0 1,1 6 18,-1-1 0,1 0-561,2 0 1,2 0 231,-5-4 1,4-1-678,-5-7 1,5-3-88,-4-5 457,5-4 0,-7-2 406,6-5 0,-6-5 0,3-2 0</inkml:trace>
  <inkml:trace contextRef="#ctx0" brushRef="#br0" timeOffset="31">15064 9297 7898,'-6'-12'-499,"1"6"1,5 2 153,0 8 1,4 3 344,-1 9 0,6 1 0,-2 6 0</inkml:trace>
  <inkml:trace contextRef="#ctx0" brushRef="#br0" timeOffset="32">15567 9605 7969,'-12'-13'218,"1"-2"-109,-1 2 0,1-1 748,0 3-492,-1 2 0,-4-4 226,-3 6 0,-3 4-187,-1-1 0,2 3-131,2 1 1,-3 1-23,3 3 1,2 6-231,2 6 1,3 4 134,0-1 1,2 3-179,2 0 1,3 1-170,5 0 1,3-1-205,4-3 0,2 1-303,10-5 1,2 0 328,5-3 0,-2-2 16,3-2 1,-3-3 36,-1-5 1,-1-4-135,-3 0 254,2-5 0,-8 3 17,2-6 0,-6-3 185,-1 0 1,-6 0 287,2 3-262,-3 1 0,3 3 877,0 1-502,0 4-159,-4-2 1,-4 8-30,0 4 1,-1 2 53,1 10 1,3-1-67,-3 1 0,-1 5-86,1-5 1,0 8-49,4-8 0,5 5-135,3-5 0,-2-3-387,2 0 0,3-4 219,5 0 1,-1-2-388,-4-3 1,1-1 282,-1-6 0,2 0-518,2 0 852,-2 0 0,3-6 0,-4 0 0</inkml:trace>
  <inkml:trace contextRef="#ctx0" brushRef="#br0" timeOffset="33">15715 9114 7894,'-4'-22'3223,"0"3"-4328,1 3 651,3 9 1,0 7 793,0 8 1,1 9 166,3 5 1,-3 9 383,3 11 0,1 6-425,-1 13 1,5 2-533,-5-29 0,-1 1 0,0-1 0,1-1 29,0-1 0,-1 1 0,-1 0 0,-1 1 55,0-1 1,2-1 0,3 29-272,1-4 1,0-6 292,0-10 1,0-3-235,0-7 134,4-3 0,-10-7-1029,3-2 562,2-2-198,-5-6 1,4 1 724,-5-1 0,-5 1 0,-1-1 0</inkml:trace>
  <inkml:trace contextRef="#ctx0" brushRef="#br0" timeOffset="34">16240 9068 8064,'0'-6'248,"0"1"1,0 6 125,0 3 1,-5 3 519,-2 9 0,-3 7-262,-2 7 1,1 8-232,-1 4 1,1 11-356,0 4 1,-1 2-38,1-6 1,4-2 53,4-6 0,1 1 109,2 0 0,2-1-356,1 1 1,4-5-9,4-3 1,6-3-112,2 0 1,3-6-37,5-3 1,1-5-263,2-2 1,-2-5-409,-5 1 1,0-6 423,0-2 0,-5-4-518,-3 1 1103,-2-3 0,-7 4 0,-1 2 0</inkml:trace>
  <inkml:trace contextRef="#ctx0" brushRef="#br0" timeOffset="35">16423 9685 7888,'0'-28'267,"0"5"0,0 5 274,0 7-70,0 0-11,5 4 0,-2 2-88,4 5 1,-3 5-138,4 3 1,-4 2-112,3 1 0,0 2-181,0 2 0,3-2 46,-2 2 0,-2 2-175,2-2 1,0 0-432,3-3 472,0-6 1,1-1-146,-1-5 258,-4 0 0,-1-5-92,-2-3 110,-3-2 0,8-1 0,-5-1 1,3-3 24,-3 0 1,4-2-10,-4 2 1,4 2 96,0-2 1,-2-1-66,2 0 1,-2 5-24,2 3 1,2 6 104,-2-2 1,-2 3-100,2 1 1,-5 5 149,5 3 0,-4 5-145,4 3 1,-6 4 4,2-1 1,1 3-115,-1 0 1,0 5-210,-4 0 0,3-1-588,1-3 0,4-1 24,-4-3 860,4-3 0,-1 1 0,4 1 0</inkml:trace>
  <inkml:trace contextRef="#ctx0" brushRef="#br0" timeOffset="36">17040 9856 7936,'-6'1'675,"2"3"1,3-1-239,1 4 1,0 5 138,0 3 0,0 4-140,0-4 1,-2 6-410,-2-2 1,2 4 128,-6 3 0,6-2-823,-2 3 1,1-3-75,0-1 0,1-2-1546,-1-2 2287,1 3 0,2-4 0,0 5 0</inkml:trace>
  <inkml:trace contextRef="#ctx0" brushRef="#br0" timeOffset="37">17268 9594 7880,'0'-22'1385,"0"3"-898,0 7 0,9 7-515,3 5 1,-2 7 78,-3 4 1,-3 6 298,4 6 1,-4 4-96,3 4 1,-4 12-143,1 7 0,-2 3-271,2 0 1,-3-2 0,3-5 0,-7-5 35,0 1 0,-2-9 0,1 2 1,3-9-177,-3 1 1,2-4 136,2-4 1,2-3-108,2-4 1,-2-6-113,6-2 1,-1-3-833,5-1 462,-1 0 750,1-5 0,-1-6 0,0-7 0</inkml:trace>
  <inkml:trace contextRef="#ctx0" brushRef="#br0" timeOffset="38">17188 9605 7885,'0'-11'0,"0"-1"0,0 1 520,0-1 1,7 5-42,4-1 0,1 4 65,3-3 1,3 4-139,1-1 0,6 2-191,2-2 1,4 3-385,0-3 173,2 8 0,0-2 64,-3 6 0,-2-1-72,-5 5 0,-1-1 1,-3 1 1,-4-1-306,-8 1 0,-1 0-92,-6 3 276,0-2 0,-6 4-105,-1-6 1,-10 0-52,-5 1 0,-6-1-259,-7 1 0,-3-1 221,0 1 0,1-5-1080,7 1 1398,-3-6 0,14 8 0,-3-3 0</inkml:trace>
  <inkml:trace contextRef="#ctx0" brushRef="#br0" timeOffset="39">17611 9022 7942,'0'-22'0,"0"0"880,0 3 1,5 8-328,3 7 0,3 3-258,4 1 0,-1 0 16,5 0 1,-3 6 135,3 5 1,3 11-38,5 8 0,1 5-151,-1 3 1,-3 4-542,2 7 1,-5 7 405,-2 5 0,-5-4-279,1-4 0,-7-5 23,-5 2 0,-1-3-150,-2-1 1,-2-1-135,-1 1 1,-5-5-461,-7-3 1,-3 0 875,-5-4 0,0 5 0,0-6 0,1 3 0,-1 2 0</inkml:trace>
  <inkml:trace contextRef="#ctx0" brushRef="#br0" timeOffset="40">19119 9285 8012,'5'-18'-163,"-4"-2"-41,3 5 0,-3 3 1284,-1 5-187,5 4-346,-4-2 0,8 6-161,-5 3 1,1 9-37,-1 10 0,-2 5-173,6 6 0,-4 4-145,3 0 1,2 0 79,7-4 1,-4 1 85,3-1 1,3-1-389,1-3 1,-2-2 150,-2-5 1,-2 0-365,-2 0 0,-1-2-63,-2-1-706,2-4-66,-9-5 363,4-4 0,-6-2-65,-3-5 940,-2 0 0,-5-10 0,-1-3 0</inkml:trace>
  <inkml:trace contextRef="#ctx0" brushRef="#br0" timeOffset="41">19119 9285 8008,'17'-29'-176,"1"6"176,-3 8 0,4 2 467,8 2 0,-3-1 60,3 1 1,1 0 37,-2-1 1,1 4-181,-4 1 0,3 4-144,1 0 1,-4 3-124,-4 3 1,-5 7 86,1 6 0,-7 4-215,-4-1 0,-3 6-53,-1 2 0,-7 5-52,-4-2 1,-5-1 7,-7 2 1,-4-6-85,0 2 1,-4-3 38,0-1 1,7-4 92,1 0 1,4-5 36,0 1 0,8 2-4,7-2 1,3 0 99,1-3 1,6-1-79,6 0 0,4 1 122,7-1 1,5-3-111,2-1 0,3-4 6,1 1 0,-4-3-207,-4-1 1,-2 0 71,-1 0 0,-5 0-628,-3 0 1,-2 1 323,-2 3 1,-3-3-605,0 3 1029,-6-3 0,3-1 0,-5 0 0</inkml:trace>
  <inkml:trace contextRef="#ctx0" brushRef="#br0" timeOffset="42">19827 9753 7997,'-8'-11'439,"0"0"1,6 3-180,-2 0 1,2 6 1093,-2-2-447,2 3-652,-8 1-488,9 0 1,-4 1-522,5 3 1,0-2 753,0 6 0,0-5 0,0 2 0</inkml:trace>
  <inkml:trace contextRef="#ctx0" brushRef="#br0" timeOffset="43">19998 9262 7997,'-5'-24'1377,"4"-2"-405,-4 13-508,10 1 1,0 9-168,2 6 1,3 9-181,-2 7 1,0 4 86,3 3 0,-2 2-308,6 3 1,2 2-30,-2-3 0,0 2-23,-3-2 1,3-2-476,0-5 0,4-1 309,-4-3 1,1 1-1433,-5-5 1754,0 1 0,1-5 0,-1 0 0</inkml:trace>
  <inkml:trace contextRef="#ctx0" brushRef="#br0" timeOffset="44">20386 9239 7981,'0'-22'515,"0"-1"1,2 6 360,1 6 186,-1-1-640,3 11 1,-9 1 73,0 8 0,-9 8-199,2 7 0,-4 5-264,-1 6 1,0 4-21,-3 0 1,-3 1 149,3-5 1,-1-1-613,1-3 0,3-2 298,4-5 0,2 2-749,2-2 1,-1-1 294,6-7 1,-1-2-865,4 2 705,0-2 764,0-2 0,5 0 0,1 1 0</inkml:trace>
  <inkml:trace contextRef="#ctx0" brushRef="#br0" timeOffset="45">20489 9628 7997,'0'-7'1663,"0"2"1,0 7-795,0 1-1404,0 4 459,0 4 0,-4 1-938,0-1 1014,1-5 0,3 5 0,0-5 0</inkml:trace>
  <inkml:trace contextRef="#ctx0" brushRef="#br0" timeOffset="46">17268 10507 7996,'-11'-5'-793,"0"4"717,-1-3 1,4 3 1532,1 1-616,-1-5-354,2 3-253,1-3-65,5 5 1,6 0 10,6 0 1,4 0 59,7 0 0,5-3-195,2-1 1,7 0 104,1 4 1,4-1-261,-4-3 1,0 3 19,-4-3 1,-1 1-106,-2-1 0,1 3 121,-6-3 1,-4 3-224,-7 1 111,-2 0 139,-7 0 1,-7 0 27,-11 0 1,-4 0-6,-7 0 0,0 0 34,0 0 1,-5 1-69,-2 3 1,-4 1 0,-4 3 0,-3 1 66,-5-5 0,6 4-30,2 0 0,3-2 94,5 2 0,7-4-89,8 3 0,2-4 56,2 1-58,4-3 204,2 4 1,10-4 56,3 3 1,12-3 87,7-1 0,5-1-147,2-3 0,5 3-28,3-3 0,-1-1-151,1 1 1,-9-1 128,1 2 0,-7 1-144,-1-2 0,-2 2 118,-1-2 0,-5 3-789,-3-3-370,-2 3 116,-7 1 0,-6 0 935,-7 0 0,-9 0 0,-1 0 0</inkml:trace>
  <inkml:trace contextRef="#ctx0" brushRef="#br0" timeOffset="47">17314 10850 7993,'5'-7'-259,"3"4"236,2-4 0,1 6 212,1-3 1,3-2 355,0-2 0,2 2-4,-2-2 1,3 5-113,5-5 0,-4 4-291,0-4 1,-4 6 87,4-2 0,-5 3-96,1 1 0,-6 0 8,-1 0 0,-6 5-31,2 3 0,-3 2-153,-1 1 1,-5 2 45,-3 2 0,-2-1-146,-1 5 1,-4-1 87,-1 1 1,0 1-482,1-5 0,3 4 222,1-3 1,1 3-600,6-4 0,0 0 283,4-3 1,0-1 632,0 0 0,5 1 0,2-1 0</inkml:trace>
  <inkml:trace contextRef="#ctx0" brushRef="#br0" timeOffset="48">17497 11318 9702,'6'0'3876,"-1"0"-3516,0 0 1,-3 1-197,1 3-411,4-3 247,-6 4 0,9 1 0,-4 0 0</inkml:trace>
  <inkml:trace contextRef="#ctx0" brushRef="#br0" timeOffset="50">1770 11113 8120,'-7'-2'-607,"-1"-2"907,5 3 97,-2-9 1,5 4-95,0-6 0,0 5-74,0-1 1,5 5-78,3 0 1,-2-2 83,2 1 1,-4 0-172,3 4 1,-3 1 154,4 3 1,-6 4-54,2 7 0,-1 4-195,1 8 0,-3 2 131,3 5 0,-4 5-145,-4 3 0,1 3 46,-4 0 0,3 0-107,-4-3 0,6-7 113,-2-4 0,3-2-43,1 1 0,0-6 116,0-5 0,0-1 80,0 1 1,1-2-102,3-6 1,-2 1-7,6-1 0,-4-3-30,3-1 103,-4-4-214,7 2 1,-7-5 198,4 0-273,-4 0 116,7-5 1,-8 0-165,6-3 1,-2-2 28,2 2 0,2-1 130,-2 2 1,2-2-86,1 5 0,1-4 67,-1 5 0,2-5 89,2 4 1,-1 0-87,5 4 1,0-3-92,4-1 0,0-4 66,0 4 1,3-3 3,1 3 1,3-4-94,-3 5 1,-2-5-204,-6 4 1,2-3-240,-6 3 1,-4-4-189,-3 4 807,-5 0 0,-3-1 0,-7-1 0</inkml:trace>
  <inkml:trace contextRef="#ctx0" brushRef="#br0" timeOffset="51">1884 11432 8080,'-11'-11'0,"0"-1"10,4 6-183,-3-4 926,9 9 1,-3-4-280,8 5 1,0-4-178,7 0 0,-1 0-226,9 4 1,-4 0 119,5 0 0,-1 0-255,3 0 0,1-4 79,0 1 0,0-3-445,0 3 1,-2 1 211,-2-1 1,2 0-505,-6-1 0,0 3-536,-3-3 1258,-6 3 0,-1-4 0,-5-2 0</inkml:trace>
  <inkml:trace contextRef="#ctx0" brushRef="#br0" timeOffset="52">1816 11078 8248,'0'-18'0,"6"2"191,6 5 0,0 3-84,7 0 0,-3 5 159,3-5 1,-4 4-98,4-4 1,0 6 63,4-2 0,3 2-98,1-2 0,5 3-504,-2-3 1,2 2-88,-2 2 0,2 0-876,-5 0 1332,-1 6 0,-3-5 0,0 4 0</inkml:trace>
  <inkml:trace contextRef="#ctx0" brushRef="#br0" timeOffset="53">2524 10861 8141,'0'-18'239,"0"6"362,0 4-471,0 6 1,1-7 257,3 5-11,-3 0 0,4 9-61,-5 3 1,2 3-200,2 4 0,-2 8 82,6 8 1,-5 2-65,5 1 1,-4 7-2,4 4 1,-5 6-407,5 6 1,-6-4 223,2 1 1,1-7-107,-1-2 0,4 0 0,-4-7 1,3-4 143,-3-3 1,4-6-65,-5 2 0,5-3 90,-4-1 1,0-1-81,-4 1 0,0-4 26,0 0 0,0-5 430,0 2-419,0-4 1,0 0 20,0-1 1,-2-5 300,-1-2-198,1 3 125,-3-6-197,5 4 85,0-5-197,5 0 118,-3-5-61,8 4 3,-9-5 1,8 5 60,-5-3-14,5 3 1,-3-4-40,5 5 1,-3-1 1,0-3 0,-1 3-183,5-3 194,-6-2-178,4 4 0,-5-4 22,3 2-116,-3 3-436,0-4 203,-4 5-265,4-5 122,-5 3 187,0-3 0,2 5-260,1 0 727,4-5 0,4-1 0,1-5 0</inkml:trace>
  <inkml:trace contextRef="#ctx0" brushRef="#br0" timeOffset="54">2444 10873 8119,'0'-12'75,"0"1"156,0-1 1,3 1-168,4 0 1,2-1 110,10 1 1,0-1 203,4 1 0,1 3-126,3 1 1,3 0 4,8 0 0,-3 2-5,-1 5 1,-1 0-215,-7 0 0,-3 0-205,-4 0 0,-5 5-264,2 2 0,-8 5-1722,0 3 2152,-5-2 0,-3 8 0,-7-3 0</inkml:trace>
  <inkml:trace contextRef="#ctx0" brushRef="#br0" timeOffset="55">21860 9068 8105,'-6'-11'0,"5"-1"-173,-3 1 0,-1 3 47,1 1 338,1 4 1,3-3 78,0 2 207,0 3 1,1-4-106,3 5 1,-2 5-183,6 2 0,0 7-70,3 2 0,2 4 34,2-1 0,-2 4-128,2 3 0,1 4 145,0 4 0,4 1-22,-1 3 1,2-1-76,2 5 0,0-4-119,0 4 1,4-6 68,-1-2 1,6 0 78,-2-3 1,0-4-119,0 0 0,-5 1 109,2-1 0,-3-2-204,-1-6 0,-4 3 40,0-3 1,-5-3-120,1-1 0,-3-2-40,-5-1 0,2-5-313,-5 1-401,0-6 243,1 3-219,-4-5 0,3-5 19,-8-2 879,-2-3 0,-11-7 0,0-1 0</inkml:trace>
  <inkml:trace contextRef="#ctx0" brushRef="#br0" timeOffset="56">22373 9171 8012,'0'-23'1365,"0"0"-1828,0 6 284,0 0 1,-1 7 564,-3 2 0,2 3 97,-6 5 1,-1 1 295,-6 3 1,1 5-277,-5 10 1,-5 5-207,-6 11 0,-5 5-224,-3 6 1,3-2-125,-3 2 0,6-2-97,1-6 0,6 0 166,-2-3 0,7-6-166,1-2 1,5-1-278,-1-3 1,6 2-461,1-6 0,5-2-1384,-5-2 2269,5 3 0,-2-5 0,5 3 0</inkml:trace>
  <inkml:trace contextRef="#ctx0" brushRef="#br0" timeOffset="57">2981 11055 8243,'0'-11'0,"0"3"132,0 1 134,0 4 1,4-3 16,-1 2 0,6 3-32,-1-3 0,-2 4 93,2 4 1,0 2-79,3 6 1,0 4 78,1 3 0,0 8-119,4 3 1,-2 4-81,5 5 1,0-4-92,4 3 0,3-4 72,1-3 0,1-3-135,-2-5 1,-1-2 71,1-2 0,2 2-76,-1-6 0,-4 0-18,-4-4 0,-5 1-149,1-1 0,-2-3-100,-2-1 1,-1 1-351,-2 3 0,1-3-707,-6 0 1,1-4 1335,-4 3 0,0-4 0,0 2 0</inkml:trace>
  <inkml:trace contextRef="#ctx0" brushRef="#br0" timeOffset="58">3415 11044 8133,'-5'-18'0,"-3"3"-90,3 7 1,-1 3 23,2 5 0,1 2 300,-4 1 1,3 4 8,-4 4 0,-1 7 426,-6 5 0,1 3-374,-5 12 0,0 1-185,-4 10 1,-1-2-273,-2-1 0,0-2 263,-4-2 0,4-3-186,0-4 0,5-6 55,2-3 0,5-2-444,-1-1 1,3-4 74,0 0 1,6-5-506,2 2 904,3-9 0,1 3 0,0-3 0</inkml:trace>
  <inkml:trace contextRef="#ctx0" brushRef="#br0" timeOffset="59">3552 10884 8183,'-4'-23'0,"0"0"0,2 6 633,6 1 0,2 8-207,5 0 0,5 2-165,-1-2 0,5-1-58,-1 5 0,4-3-16,4 3 1,-2-4-110,5 4 1,-4 1 121,0 3 0,-1 0-272,-3 0 0,-4 0 119,-3 0 0,-2 1-73,-1 3 0,-5-2 85,1 6 1,-6-4 51,2 3 1,1 1 16,-1 3 1,0 5 304,-4-1-332,5 5 1,-3 2 64,6 4 0,-4 6-63,3-2 1,-4 3-5,1 2 1,1 5-3,-1 6 1,3 1-31,-3 6 0,4-6-121,-5-1 0,6 0 22,-1-5 0,-2-5-166,2-2 124,0-7 1,3 3-81,0-7 0,1 3 122,-1-7 0,1-3-61,-1-1 1,-3-1 0,-1 2-102,-4-4 146,2 5 1,-5-6 161,0 1 0,-9-2-135,-2-3 0,-8 2 38,0-5-36,-3 5 0,-5-8-137,1 3 130,-6-3 1,8-1-75,-3 0 1,-1 0-8,2 0 0,-1-1-185,4-3 1,5 3-978,3-3 1269,8-2 0,1-6 0,6-5 0</inkml:trace>
  <inkml:trace contextRef="#ctx0" brushRef="#br0" timeOffset="60">4808 11272 8058,'-11'-16'-237,"4"3"544,2-3 0,7 6-38,1 2 0,4-1 149,4 5 0,2 0-32,2 4 1,-1 0-99,5 0 1,0 0-198,4 0 1,0 0 80,0 0 1,3 0-239,1 0 1,3 0 78,-3 0 1,1 0-664,-1 0 1,-7 0 354,3 0 1,-8 0-1474,0 0 1768,-7 0 0,-3 6 0,-5 0 0</inkml:trace>
  <inkml:trace contextRef="#ctx0" brushRef="#br0" timeOffset="61">4877 11467 8054,'11'0'684,"1"0"9,-1 0-383,5 0 1,2-4-255,5 0 0,6-5 63,6 1 0,-1 2-166,4-2 1,1 5 120,-1-5-320,0 6 1,-8-5-987,-4 3 1232,-2 3 0,-1-4 0,0 5 0</inkml:trace>
  <inkml:trace contextRef="#ctx0" brushRef="#br0" timeOffset="62">5630 11192 8173,'-11'-17'-103,"5"0"-61,1 6 1443,5 4-481,0 2 325,0 5-425,0 5-592,0 7 0,5 2 51,2 5 1,0 4-32,0 3 1,1 5-139,3-5 0,-3 6-144,0-1 116,-1-3 1,1-1 192,-1-4-583,-4-5 216,7 4 39,-9-10 1,6 5 42,-3-6 102,-3-4-24,4-2 22,-5-5 40,0 0 0,0-5-328,0-3 310,5-2 1,1-5-119,6-1 0,-1-4 85,1 1-63,4-3 1,-3 0-20,2-1 1,-2-1 100,-2-3 0,0 4 5,1 0 1,-2 2-10,-2 6 1,2-1 99,-3 5 0,0 1 306,0 2-218,1 3 0,0 5 180,-1 0 1,0 3-112,0 4 1,3 2 64,-2 10 0,-2 1-34,2 7 0,-2-3-222,2 3-36,2 2 0,-5-4 93,3 6 0,1-7-153,-6-1 1,5-2-360,-4-5 286,5 4 0,-7-11-1102,6 2 445,-6-2-1439,9 2 2227,-5-4 0,5-2 0,1-5 0</inkml:trace>
  <inkml:trace contextRef="#ctx0" brushRef="#br0" timeOffset="63">6361 11352 8074,'0'-16'796,"0"8"-603,0-2 462,0 10-706,0 0-507,5 5 1,-2-2 557,5 4 0,-6-4 0,3 2 0</inkml:trace>
  <inkml:trace contextRef="#ctx0" brushRef="#br0" timeOffset="64">6807 11113 8032,'-7'-6'660,"-3"0"188,9 0-474,-4 1 0,4 10-57,-3 2 1,3 10 209,-3 6 1,3 2-115,1 9 1,0-1-143,0 9 0,0 0-134,0 4 1,1-1-159,3 1 1,-2-4-84,6 0 0,-1 0 111,5 3 1,-1-3-17,1 0 0,-5-9-36,1 1 0,0-7-129,3 0 0,-3-3 28,-1-1 1,0-6-68,0-1 0,2-4-79,-5 0 1,0-5-607,-4 1-123,5-5-785,-4 7 1115,-1-9 691,-6 4 0,-6-5 0,1 0 0</inkml:trace>
  <inkml:trace contextRef="#ctx0" brushRef="#br0" timeOffset="65">6727 11204 8067,'0'-32'114,"0"5"1,5 6 151,3 10 0,2 4-90,1 3 0,2-1 355,2 1 1,-2 1-94,2 3 0,4 5-145,4 2 1,1 4-168,6 0 1,1 4-158,3 0 1,3 6-97,-3-2 0,-2 2 131,-9 2 0,-3 0 26,-5 0 1,-5-4 29,-10 0 1,-6-1-94,-5 1 1,-13 1 84,-14-5 0,-2 4-155,-6-4 1,1 1-137,3-5 1,3-1-868,1-2 1039,2 2 1,2-9-1,-1 4 1</inkml:trace>
  <inkml:trace contextRef="#ctx0" brushRef="#br0" timeOffset="66">8200 11307 7174,'1'-7'7,"3"4"199,-2 1 1,4 2-75,-2 0 197,-3 0-149,9 0 0,-4 0-54,6 0 1,-1 0 2,1 0 1,0 0-41,4 0 0,3 0 32,7 0 1,3 0-51,6 0 1,7 0 57,0 0 1,4-4-158,-4 1 0,3-6 103,0 1 0,-4 2-10,-3-2 1,-2 2-103,-2-2 1,0-2 107,0 2 1,2 2-191,2-2 158,-2 6 0,-1-7-50,-4 5 0,-6-3-5,2 3 0,-8 0-122,-4 4-25,-2 0-36,-7 0-400,4 0 203,-9 0 0,-5 1 137,-7 3 1,1-3 138,2 3 1,4-3 89,-3-1-119,4 0 68,-2 0 278,0-5-197,-1-1 0,-4-5 216,2-1 1,-2 5-63,2-1 1,-2 4 205,-1-3 1,-1 3-118,1-4 0,-1 4 220,1-3 1,0 3 34,-1-4 12,6 6-229,1-8 1,5 7-3,0-5 0,2 6-31,6-2 0,1 2-193,10-2-29,0 2 0,4-3 103,0 5 0,-1 4-245,1 0 0,0 5 106,0-1 1,-5 2-125,-3 1 0,-2-3-160,-2-1 216,0 1 0,-4 3-5,-3 1 1,-3-1-40,-1 1-75,0-1 0,-1 0-105,-3 1 46,-3-6 1,-9 3-338,-3-5 1,-4 4 58,-4-5 534,3 6 0,-4-2 0,6 4 0</inkml:trace>
  <inkml:trace contextRef="#ctx0" brushRef="#br0" timeOffset="67">10382 11135 7648,'6'17'279,"-1"-2"-181,-5 8 0,4 2 313,0 10 1,3-1-90,-3 0 0,4 4-180,-5 0 0,5 5 1,-4-1 0,1 1-66,-1-1 0,-3 3 15,3-3 0,1 1 16,-1-1 0,5-4-115,-2-8 0,0-2 49,0-5 0,-3-2-109,4-2 0,-5 2 83,5-6 0,-5-4-145,0-3 136,-1 0-588,-2 3-49,0-5 13,0-1-898,-5-5 1515,-2-5 0,-4-6 0,-1-7 0</inkml:trace>
  <inkml:trace contextRef="#ctx0" brushRef="#br0" timeOffset="68">10324 11250 8172,'0'-30'0,"0"8"-108,0 6 0,4 4-176,0 0 1,5 1 580,-1-1 0,0 5-39,0-1 1,6 2-109,-3-2 0,8-1 14,1 5 1,5-1 9,2 2 0,4 1-51,0-1 0,-2 1 17,1 2 1,-4 4-71,0 0 1,-1 5 5,-3-2 0,-4 7 63,-3 2 1,-6 3-18,-1-4 1,-6 5-55,2-1 1,-8 7 36,-3 0 0,-10 1-115,-6-4 0,-4-1 108,-8 1 0,-4-4-226,-3 0 0,-5-5-197,1 2 1,5-8-801,10 0 1125,3-5 0,5 2 0,0-5 0</inkml:trace>
  <inkml:trace contextRef="#ctx0" brushRef="#br0" timeOffset="69">11238 11090 8233,'-1'-10'-312,"-3"2"253,3 3 0,-3 5 49,8 0 1,-2 0 323,6 0 0,1-4 47,6 0 1,-1 0-186,5 4 1,5 0-47,7 0 1,2-3-200,1-1 1,0 0 119,0 4 0,-1-1-155,-2-3 0,-3 3 27,-5-3 1,-6 3-212,-1 1 15,-4 0 0,-4 0-574,0 0 381,-6 0-420,3 0 886,-5 0 0,-5 5 0,-1 1 0</inkml:trace>
  <inkml:trace contextRef="#ctx0" brushRef="#br0" timeOffset="70">11284 11261 8013,'11'0'876,"1"0"-668,-1-5 1,6 2 246,2-4 1,3 0-313,5 0 1,2-3-179,6 2 1,-1-1 92,0 2 0,-3-2-292,-1 5 0,-6-4-1173,-1 4 1011,0 1 0,-11 3 396,4 0 0,-4-5 0,0-2 0</inkml:trace>
  <inkml:trace contextRef="#ctx0" brushRef="#br0" timeOffset="71">12220 10667 8174,'0'-23'-165,"0"5"0,4 2 409,0 5 0,5-1-88,-2 1 0,4 1 298,0 2 1,0-2-101,1 2 0,3 2-187,0-2 0,9 6 67,-1-2 0,0 3-204,0 1 1,-7 1 53,7 3 0,-7 2-30,-1 5 1,-3 2 58,0 2 1,-6-1-131,-2 5 0,-3 2-35,-1 5 0,-5 0 79,-2 4 1,-9-4-67,-3 0 1,-2 2 106,-2-1 1,0-4-169,0-4 0,2-5 104,2 1 0,2-2-9,6-2 0,3 0 140,0 1 1,6-5-113,-2 1 1,3-4 173,1 3-156,0-4 0,5 6-76,3-5 1,3-1 86,4-3 0,-1 2-58,5 2 0,0-3-124,4 3 1,0-3-247,0-1 1,0 0-93,-1 0 1,-3 0-328,0 0 1,-5 0 794,2 0 0,1-5 0,1-2 0</inkml:trace>
  <inkml:trace contextRef="#ctx0" brushRef="#br0" timeOffset="72">12723 11033 8075,'0'-12'169,"0"6"1,0-1-125,0 4-32,0 1-931,-5-3 918,3 5 0,-8 5 0,4 2 0</inkml:trace>
  <inkml:trace contextRef="#ctx0" brushRef="#br0" timeOffset="73">13077 10564 8119,'-12'-17'-127,"2"4"127,3 5 297,-3 6 0,3-3-123,-4 5 0,-1 0 254,1 0 0,3 5-80,1 2 1,-1 5-315,-3 3 1,-1-1 17,1 5 1,4-4-137,4 4 1,1-1 51,2 1 1,3 1 130,5-4 1,-1-2-210,8-7 1,2 2 23,-2-5 67,5 0 0,-3-4-164,2 0 0,1-2 138,-4-1 1,3-4-2,-4-4 0,0-1 54,-4 1-19,1-6 1,-2 3 8,-2-5 0,0 2-17,-4-2 1,0-3-326,-4 3 1,-4 3 107,0 0 1,-4 4-347,0 0 0,-6 6 199,-1 2 1,0 3 75,3 1 1,1 5 306,-1 2 0,1 4 0,-6 5 0,0 2 0</inkml:trace>
  <inkml:trace contextRef="#ctx0" brushRef="#br0" timeOffset="74">12963 10770 8119,'-8'4'8,"0"-1"1,5 3 437,-5-3 0,0 4-73,-3 4 0,0 1 110,-1-1 1,2 2-172,2 2 0,0-1-278,4 5 1,0-4-108,4 4 1,5-5-216,3 1 0,3 1-85,4-5 0,3 3 232,5-6 1,-3 0-53,3 0 1,-3-3-15,7-5 0,-3 0-85,-1 0 0,-4 0-108,0 0 323,-5-5 0,2 3 152,-4-6 0,-1 0 53,1-3-42,-1-6 1,-5 1-7,-2-3 0,1-3-70,-1 3 1,-1-1 111,-7 1 1,-2-1-113,-6 4 1,-4 2-58,-3 7 1,-4 2 60,-4 5 1,3 1-440,-3 3 0,1 3 425,3 9 0,-8 1 0,7 6 0</inkml:trace>
  <inkml:trace contextRef="#ctx0" brushRef="#br0" timeOffset="75">12186 11215 8089,'-11'-5'702,"-1"-2"-251,1 2-367,-1-6 532,6 10 274,1-4-526,5 5 1,5 0-115,3 0 0,6 0 4,1 0 0,5 0-4,-1 0 1,12 0 355,3 0-430,8 0 1,5 0-296,10 0 1,1 0 216,7 0 1,-8-1 5,4-3-83,-5 3 1,-21-4-1,2 1-223,-1 2 1,0 0 0,1-2 0,-1 0 85,0 3 0,0-1 0,28-7-411,-7 1 0,-5 2 222,-7-2 0,1 4-2,0-3 1,-6 4-48,-2-1 292,-7 3 1,1 1-70,-6 0 0,-3 0-340,-4 0 359,-10 0 1,5 1-1055,-10 3 1051,0 3 1,-6 0 114,-2 1 0,-7 4 0,-7 6 0</inkml:trace>
  <inkml:trace contextRef="#ctx0" brushRef="#br0" timeOffset="76">12597 11444 8042,'-10'-5'0,"2"-3"493,3 3 818,5 0-465,0 5-492,5 5 0,-3 1 77,2 6-258,2-1 0,-4 2-25,6 2 0,-4 3 83,3 5 0,-4-2-188,1-2 0,1 3 104,-1-3 0,-1 2-289,-3 2 1,0-1 101,0-3 1,0-3-115,0-4-64,6-1 239,-5 1 46,4-6 0,-5-1-31,0-5-18,0-5 0,0-1-6,0-6 0,0 1-12,0-1 1,0-4-79,0-3 0,5 1 95,3-1 1,6 0-322,1-4 183,5 0 1,-6 6 44,5 1 0,-4 4 37,4 0 1,-1 2 30,1 2 0,3 0-49,-3 4 0,-3 0 226,-1 4 0,2 0-84,-2 0 0,0 0 34,-3 0 0,-1 1-96,1 3 1,-2 2 15,-3 6 1,4 0-71,-4 4 1,0 1 61,0 6 0,-4 0-41,1 0 1,1-1 21,-2-3 1,2 1-83,-1-5 1,-1 4 60,4-4 0,-3-1 145,4-6 0,-2 2-182,2-2 1,2-3-204,-2-1 0,-2-3-2197,2-1 2446,-6 0 0,8 0 0,-3 0 0</inkml:trace>
  <inkml:trace contextRef="#ctx0" brushRef="#br0" timeOffset="77">2238 13157 8218,'-5'-7'456,"4"2"-254,-4 10 0,4 6 447,-3 4-401,3 5-54,-4 3 0,5 6 77,0 5 0,0 1-73,0-1 1,1 4-147,3 0 1,1 5 81,2-1 0,4-1-194,-4 1 1,3-6-327,2 3-274,-1-4 565,1-6 0,-1-2 1,0-8 0,0-3 23,-4-4 1,2-1-452,-5 1 247,0-1 0,-4-3-220,0-1 1,-2-4 41,-1 1 582,-4-3 0,-4 4 1,-1 1-1</inkml:trace>
  <inkml:trace contextRef="#ctx0" brushRef="#br0" timeOffset="78">2033 13340 8341,'0'-26'0,"0"3"0,1-1-57,3 9 0,6-5 53,5 1 0,6-2 670,-2 2-365,2-2 0,7 4 115,3-2-389,-3 3-476,5 4 534,-4 1 1,5 5 33,0 2 1,-5 2-52,-2 2 1,-3 6-177,-1 1 0,-1 5 85,-3 3 1,-3 1-171,-4 3 0,-2 3-41,-3-3 550,-2 3-340,-5 0 1,-1 1-38,-3 0 49,-2 0 1,-10-4 26,-4 0 1,-5 0-35,-2 4 16,-4 0 1,0-4 4,-7 0 1,3-5 65,-3 1 1,6-2 118,1-2 0,10-3 150,-2-1 36,13-4-278,0 7 107,10-9-131,10 4 52,8-5 0,11 0 42,5 0 0,5 0-97,3 0 1,-2 0-145,-2 0 0,1 0 70,-1 0 1,0 0-199,-4 0 1,1 5-26,-1 3 82,0 2 133,-5 2 1,-4 4-256,-6 3 257,-11 3-53,8-5 1,-15 5-12,3-3 0,-12 3 16,-3 0 0,-12 1 13,0 0 1,-7-1 44,-1-3 1,-2 1 1,-1-5 0,1 4-34,2-3 0,5-1 47,7-4 1,1-3 109,3-1 1,6-4-541,-3 1-639,9 2 60,-2-5 996,15-1 0,2-11 0,11-7 0</inkml:trace>
  <inkml:trace contextRef="#ctx0" brushRef="#br0" timeOffset="79">2821 13511 8126,'-11'-12'227,"4"6"1,2 6 341,5 8 0,4 3-283,0 4 1,3 3-123,-3 5 0,5 5-129,-1 2 0,2 0-236,1 0 1,-3-5-183,-1 2 273,1-3 14,-2-6-427,5 3 245,-10-8-88,9-1 0,-9-6-577,3-2 943,-3-3 0,-1 4 0,0-5 0</inkml:trace>
  <inkml:trace contextRef="#ctx0" brushRef="#br0" timeOffset="80">2821 13203 8024,'-11'0'-1848,"4"0"1848,7 5 0,5 1 0,3 5 0,7 6 0,-2 1 0</inkml:trace>
  <inkml:trace contextRef="#ctx0" brushRef="#br0" timeOffset="81">2981 13442 8075,'-6'0'0,"0"2"117,6 1 0,0 8 321,0 4 1,6 4-258,1-4 1,-1 5-106,2-1 0,-2 3-92,2 1 20,2 0 45,-3 0 1,4-4-41,0 0-3,1-5 0,-5 1-76,1-8 0,-4 2 107,3-5-20,-4 0-260,2-4 219,0 0 1,-4-1-7,3-3 0,-3-3 24,-1-4 30,6 0-3,-5-6 0,8-1-55,-5-4 0,4-1 40,0 0 0,2 0-14,2 0 0,-1 2 0,0 2 0,0 2 5,-4 6 0,2 3 86,-5 0 1,5 6 133,-2-2 0,-2 5 352,-1 7-306,3 0-93,-6 13 1,4-3 181,-5 5-248,5 0-40,-4 4 1,6-1 19,-4 4 1,0-4-157,5 0 0,-2-3-361,2-4 1,2 2 16,-3-6 1,3-1 415,2-7 0,-1 9 0,1-4 0</inkml:trace>
  <inkml:trace contextRef="#ctx0" brushRef="#br0" timeOffset="82">3723 13454 8017,'-7'-12'-125,"-1"1"1,5 3-207,0 1 0,0 3 570,-1-4 0,2 6-18,-6-2 0,4 3 317,-3 1 0,-5 0-171,-3 0 0,-5 5 4,1 2 0,-3 9-119,-1 3 1,0 2-17,1 2 1,3 4-197,0-1 1,6 6 177,1-1 0,2-4-313,6 0 1,2-3 68,6-1 0,2-5-202,6-3 0,9-6 103,6-1 0,13-6-160,6 2 1,4-8 108,-1-4 0,-3-6-34,-1-1 0,-4-6 204,-7-2 1,-6 0-88,-5-4 1,-6 3 176,-10 1 0,-2 1-144,-5-1 1,-2 4-118,-6 0 1,-6 5 100,-13-2 1,-2 4-267,-5 0 1,0 6 24,-1 2 0,6 3-269,3 1-282,2 0 868,6 5 0,6 1 0,7 6 0</inkml:trace>
  <inkml:trace contextRef="#ctx0" brushRef="#br0" timeOffset="83">4032 13511 8228,'-16'-15'0,"1"-1"0,1 5 0,7 3 1478,1 6-445,6-3-600,0 5 1,0 5-203,0 2 0,2 4-149,2 0 0,1 6 54,2 2 0,3 2-195,-2 2 0,1 1 31,-2 3 0,4-7 136,-4 3 1,3-7-350,2 3 1,-1-8 114,1 0 1,-1-6-92,1 3 0,-1-6 25,0 2 1,1-4 87,-1-4 1,1 2 75,-1-6 1,0-1 8,1-6 0,-1 1 11,1-5 0,-5 4-26,1-4 0,-4 1 48,3-1 0,0-1-34,0 4 0,0-1-27,-4 5 0,-1-2 7,2 7-16,-3 2 49,4-1 0,-4 8-1,3 2 1,-3-2 63,-1 6 0,0 3-72,0 4 1,0 2 7,0-2 0,5 2 2,3 2 0,-2-2-203,2-1 1,0-5 120,3 0 1,-3 0-101,-1-8 0,1 5 78,3-4 1,2 0-18,2-4 1,-2-2-97,2-1 0,-1-3 79,1-1 1,-2-3 43,2 2 1,2-2-23,-2-1 0,1-1 133,0 1 0,-4-1-64,3 1 1,-2-4 103,-1-1-81,-1 1 0,-1 4 221,-2-1-82,2 6-1,-8-3 47,6 5 1,-4 0 147,4 4-226,-6 0 0,7 6 80,-5 1 0,3 5-93,-3 3 0,1-1 20,-1 5 0,-3 0-73,3 4 1,-1-2-135,0-2 1,-1 3-298,2-3 1,1-3 177,-2 0 1,6-4-1152,-1 0 1393,2-1 0,7 1 0,0-1 0</inkml:trace>
  <inkml:trace contextRef="#ctx0" brushRef="#br0" timeOffset="84">4911 13477 8026,'-6'0'493,"1"0"1,5 6-69,0 5 0,0 2-51,0 6 0,0 1-191,0 7 1,0-2-59,0 6 0,0-4-110,0 3 0,0-5-209,0 2 1,3-8-429,1-4 0,5-3-35,-1-5 1,-2 2-99,2-5-331,-1 0 1086,5-4 0,-6-5 0,-1-2 0</inkml:trace>
  <inkml:trace contextRef="#ctx0" brushRef="#br0" timeOffset="85">4957 13260 8042,'-12'-12'-432,"6"5"173,2-1 351,-2 5 1,4-3 76,-1 2-67,1 3 0,4-4-221,1 5 1,0 0 118,5 0 0,-1 0 0,5 0 0</inkml:trace>
  <inkml:trace contextRef="#ctx0" brushRef="#br0" timeOffset="86">5459 13511 8219,'-5'-14'-144,"-3"3"0,-2-3 135,-1 6 0,-2-1 3,-2 1 1,1 0 191,-5 4 0,0 0 292,-4 4 0,-4 0-81,1 0 0,-5 1-103,5 3 1,-1 2-204,4 6 0,5 4 73,3 3 1,4-1-228,3 1 1,3 0 50,5 4 0,1-1-3,3-3 1,6 1-32,6-5 1,4-1-195,-1-6 0,2 1-10,2-6 1,0 1 77,0-4 1,-1-1 101,-3-3 1,-2 2 4,-1-6 1,-7 0 153,2-3 1,-7-4-81,0-1 1,-3 1 143,-1 4 1,0-1-103,0 1 0,-1 3 104,-3 1 115,2 4-3,-3-2-152,0 5-84,4 0 1,-4 9 42,5 2 0,0 8-20,0 1 1,0 1-45,0 2 0,0 0-16,0 0 1,4-1 16,0 1 1,4-1-15,0-3 1,2 1-191,2-5 0,0-1 118,4-6 1,1-3-50,6-5 0,1 0 92,3 0 1,1-4-585,2 0 1,2-4-4,-5 0 1,-1-2-762,-3-2 1380,0-4 0,0-2 0,0-5 0</inkml:trace>
  <inkml:trace contextRef="#ctx0" brushRef="#br0" timeOffset="87">5768 12963 8055,'-17'-23'0,"9"5"0,-2 5 688,10 6 1,2 6-202,1 1 0,0 10 40,5 9 1,-5 9-194,5 6 0,-4 12-70,3 11 1,1 4-435,-2-29 0,-1 0 0,1 1 0,-1 0 327,2 28 0,3 0-675,-2-4 1,-2-5 202,2-2 0,-4-8-59,3-4 0,-4-7-123,1 0 0,-3-6-901,-1 2 1398,0-8 0,-5 2 0,-2-3 0</inkml:trace>
  <inkml:trace contextRef="#ctx0" brushRef="#br0" timeOffset="88">6339 12837 8200,'-2'-8'0,"-1"1"-410,1 4 187,-3-2 623,5 5 0,0 1 77,0 3 1,-4 3 106,1 4 1,-3 7-212,3 5 1,0 7 35,-4 12 0,-1 1-214,-4 10 1,-3-1-168,0 2 0,0 3-57,3-8 0,5 3 126,-1-10 0,6-2-302,-2-2 0,4 1 129,4-1 1,3 4-50,8-4 0,-1-1-132,5-7 1,-1-2-172,1-5 1,3 0-318,-3 0 0,-1-6 285,1-1 0,-2-4-120,2 0 0,2-2 580,-6-2 0,5 2 0,-2-4 0</inkml:trace>
  <inkml:trace contextRef="#ctx0" brushRef="#br0" timeOffset="89">6556 13477 8149,'-7'-30'0,"-2"6"174,6 5 0,-1 5-49,4-1 1,4 6 921,-1 2-152,1-1-602,1 2 0,-2 1-267,4 5 0,-3 5 127,4 2 1,-6 3-287,2 2 0,1 1 97,-1 2 0,4-1-138,-5 5 0,5-4 85,-4 4 0,3-5-45,-3 1 1,5-6-7,-1-1 0,2-6 139,1 2 0,1-3-16,-1-1 0,1 0 15,-1 0 0,0 0-7,1 0 1,-4-4 19,-1 1 1,1-6 14,3 1 1,-3-2-18,-1-1 1,-3-1-40,4 1 0,-4 1 12,3 2 1,-3-1-28,4 5 147,-1-5 1,5 8-106,-1-3 1,-3 8 107,-1 4 0,-3 3-96,4 4 1,-6 3-59,2 5 1,1 4 72,-1-1 0,0 6-592,-4-1 0,1-2-92,3 1 1,-2-4 659,6 0 0,-5-2 0,2-1 0</inkml:trace>
  <inkml:trace contextRef="#ctx0" brushRef="#br0" timeOffset="90">7172 13751 8187,'-6'0'530,"-4"0"0,5 5-219,-3 2 1,-2 5 143,2 3 0,3-1-315,1 5-101,-2-5 1,4 8-569,-6-3 1,5 2 320,0 2 1,1-4-1423,2 0 829,0-5 801,0 3 0,0-6 0,0 0 0</inkml:trace>
  <inkml:trace contextRef="#ctx0" brushRef="#br0" timeOffset="91">7446 12997 8100,'0'-23'-309,"0"0"1,4 2 121,0 2 0,5-3 429,-1 3 1,2 1 30,1-1 0,1 5 71,-1-1 0,2 2-131,2 2 0,-1 1 155,5 2 0,-4 2-295,4 2 1,-5 3 116,1-3 0,2 4-221,-2 4 0,0 0 134,-3 7 0,-1-2-117,1 6 1,-1 4 16,0 4 0,-4 0-123,-4 3 0,-1 4 36,-2 0 1,-2 3 48,-1 1 0,-4 1-80,-4-1 1,0-5 62,-1-2 1,1-4 190,-1-4 1,1-3-146,-1-4 1,5-1 150,-1 0 1,6-3-83,-2 0 1,3-5 52,1 5-82,0-5 0,5 2 4,2-5 1,3 0-307,2 0 0,1 0 104,2 0 1,-1 0-536,5 0 0,-4 0 288,4 0 0,-5-2-299,1-1 0,-2 1 710,-2-2 0,6-2 0,1 0 0</inkml:trace>
  <inkml:trace contextRef="#ctx0" brushRef="#br0" timeOffset="92">8017 13214 8100,'-7'-4'0,"-1"0"628,6 1-196,-3-3-157,5 5 1,-2-4 40,-1 5-79,1 0-482,-3 0-729,5 0 783,-5 5 191,4-4 0,-4 10 0,5-5 0</inkml:trace>
  <inkml:trace contextRef="#ctx0" brushRef="#br0" timeOffset="93">8246 12837 8135,'-5'-23'215,"0"2"154,-3 2 0,-1 6-1,5 5 1,-1 1-82,2-5 0,0 6 94,-5 2 0,5-1-126,-5 1 0,4 2-131,-3 5 0,3 4-30,-4 4 0,6 4-334,-2 1 223,2 4-26,2-2 1,2 1-234,2 0 0,3-4-205,8 4 0,-1-6 250,5-2 1,-1-1-44,1-6 0,2 4-15,-6-4 1,1-1-43,-1-3 1,-2 0 97,2 0 1,-2-5 215,-2-2 0,1-3-3,-1-2 0,-4-3 123,-4 0 1,-1-6-275,-2 2 0,-5 3 83,-3 1 1,-6-2-212,-1 2 0,-4 5 124,4 6 0,-6 3 60,2 1 1,3 5 26,1 2 1,3 4 87,5 0 0,-9 5 0,4 2 0</inkml:trace>
  <inkml:trace contextRef="#ctx0" brushRef="#br0" timeOffset="94">8223 12997 8135,'-6'0'234,"-1"0"63,4 0 1,0 0 327,-5 0 0,2 1-148,-2 3 0,-2-1-132,3 4 0,2 2-90,1 6 0,-1-1-332,1 5 1,0 0 117,4 4 1,1-1-27,3-3 1,4 1-162,7-5 1,-1 1-204,5-5 1,-1-1-95,1-2 1,2-3 192,-2-5 0,3 0-6,1 0 1,-2-5 42,-2-3 0,3-3 207,-3-5 0,-2 2 13,-2-5 0,-8 0-39,-3-3 1,-4-1-102,-4 0-56,-7 0 142,-7 0 1,-8 2-561,-1 2 1,-5 7 606,2 8 0,-3 3 0,-2 1 0</inkml:trace>
  <inkml:trace contextRef="#ctx0" brushRef="#br0" timeOffset="95">7583 13442 8211,'-22'0'0,"0"0"-414,3 0 319,3 0 798,4 0 1,7 0-185,5 0 1,10 0-16,9 0 1,8 0-154,3 0 1,11 0 43,1 0 1,3-3-173,-6-1 1,6 0 24,-3 4 0,5-4-200,-5 0 1,6 1 143,2 3 0,-1 0-348,-3 0 1,-2 0 21,-2 0 0,0-2-194,-8-2 1,3 3-40,-7-3 0,-2 2-276,-1-2 1,-3 3-557,-1-3 0,-5 3-88,-3 1 1287,-2 0 0,-7-5 0,-1-2 0</inkml:trace>
  <inkml:trace contextRef="#ctx0" brushRef="#br0" timeOffset="96">7983 13579 8231,'-16'-5'187,"7"4"280,-3-3 152,9 3 1,-6 2-218,5 3 0,-4 2 138,4 6 1,1 1-127,3 2 0,-4-3-220,0 4 0,0 0-34,4-1 0,2 4-213,1-3 0,0-1 90,4-4 1,0 1-293,0-1-62,4 1 214,-5-1 29,0-5 1,1-1-257,-4-5 77,-1 0 191,3 0 0,-5-1 49,0-3 0,0-2 3,0-5 1,1-1 8,3 1 1,-2-5-1,6 1 1,0-4 61,3 4 0,0 0-67,1 3 0,-1 1 176,1 0 1,-1 4-21,1 3-50,-1 3 0,0 6-41,1 3 0,-2 2 7,-2 1 0,0 6 4,-4 2 0,4-1 12,-4 1 0,5-4-93,-2 4 0,3-1 67,2 1 1,-1-1-257,1-3 1,-1-3 68,0 4 1,1-7-624,-1-2 341,-4-4 105,3 2 1,-8-1-179,6-1 1,-4 1-844,3-4 1329,-4 0 0,2-5 0,-5-1 0</inkml:trace>
  <inkml:trace contextRef="#ctx0" brushRef="#br0" timeOffset="97">8577 12780 8097,'-11'-22'337,"-1"3"1,6 3-48,2 4 0,3 5 309,1-1 65,0 6-226,5-3 1,2 6-102,9 3 0,1 6-41,6 5 1,4 10 84,0 2 1,4 9-131,0 2 0,-3 4 186,-2-4 1,4 10-476,0 1 0,2 6 91,-2 2 1,-3-1-68,-8-3 0,1 6-91,-5-6 1,1 4-63,-5-8 0,-1 5-55,-2-5 0,-3 4-303,-5-3 1,0-1 209,0-3 1,-1-5-524,-3-3 445,-3-3 130,-4 0 1,0-6-248,-1-3 1,0 1-46,-4-4 0,4 1-141,-4-9 1,4 1 695,0-5 0,1-5 0,-1-1 0</inkml:trace>
  <inkml:trace contextRef="#ctx0" brushRef="#br1" timeOffset="98">11763 13579 9457,'0'-6'-1334,"0"0"1534,0 2 1,6 3 637,1-3 1,5 3-422,3 1 0,3 0-183,4 0 1,3 3-64,1 1 0,3 1 55,6-1 1,4-3-206,3 3 0,2-3 113,2-1 0,2 0-364,5 0 0,-20 0 0,0-1 199,9-1 0,0 0 0,2 0 0,1-1-258,2 0 1,1-1 0,3-1 0,0-1 240,-2 3 1,1-1 0,4-1 0,1 1 24,2 0 1,0 0 0,-2 0-1,-1-1-40,-2 4 0,-1-1 0,3-3 0,1 1 52,4 0 1,0 0-1,-3-1 1,-1 0-94,-2-1 0,0 1 1,0 1-1,1 0 14,3 0 1,0 0 0,-4 3 0,-1-1 55,-4-2 1,-1 0-1,-2 3 1,-2-1-65,-5 0 1,0 1 0,0 0 0,0 0-96,4 1 1,0 0 0,-4 0 0,-1 0-18,-2 0 0,-2 0 0,28 0-144,-4 0 0,-6 0 1,6 0 0,-3 0 141,-1 0 0,0-3 117,-7-1 0,-3 0 241,-9 4 1,-5-4-154,-2 0 1,-8 1 655,-4 3 1,-2-4-527,-2 0 0,-3-1 975,0 1-952,-6 3 0,3-6 2,-5 4 1,-5 1-179,-2-1 1,-9 0-161,-3-1 1,-6 2 85,-2-6 0,-4 4-180,0-3 1,-4 4 171,0-1 1,4-1 139,8 1 0,0 1 144,0 3 1,5 0-87,3 0 1,4-2 407,3-2-286,-2 3 1,9-5 94,-3 2 1,4 2 23,4-6 0,2 5-41,5 0 0,2 1-161,2 2 0,2 0 47,2 0 0,4 0-179,0 0 1,1 0 94,6 0 0,-4 0-222,0 0 101,3 0 1,-8 0 0,1 2-62,0 1 0,-5-1-48,-2 1 120,-3 4 0,-1-5 125,-4 6 0,-2 0-86,-5 3 0,0-3 151,0-1 0,-6 5-84,-5 3 0,-7 0-695,-9-3 0,-6 3 106,-5 0 505,-10 0 0,-4-3 0,-12-1 0</inkml:trace>
  <inkml:trace contextRef="#ctx0" brushRef="#br0" timeOffset="99">12300 12860 8295,'0'-12'0,"0"5"58,0-1 0,0 6 448,0-3 63,0 0 249,0 3-370,5 7-192,-3 3-187,8 8 0,-4-4 187,0 4-98,0-3 0,-3 5-35,1-3 0,1-1 89,-1 5-221,-3-5 0,4 6-44,-5-4 1,0-1-59,0-4 1,0 1-19,0-1 1,0-3 2,0-1 261,0-4-45,0 2-102,0-15 1,5 2 45,3-7 0,2-2-66,2 2 0,3-1 18,0 0 0,4 2-100,-4-5 0,4 0-101,-3-3 0,3 3 121,-4 0 1,4 5 92,-4-2 1,0 5-53,-3 3 0,-1 3 189,1 5 1,-5 0-65,1 0 1,-6 1 35,2 3 1,1 0-63,-1 8 0,0-4 144,-4 8 0,1 0-202,3-1 0,-3 6 80,3-2 0,-3 1-390,-1-1 1,0 1 114,0-4 0,4 3-544,0-4 0,0 0 338,-4-4 1,5 1-626,2-1 1038,-1-4 0,4 3 0,-4-4 0</inkml:trace>
  <inkml:trace contextRef="#ctx0" brushRef="#br0" timeOffset="100">12883 12928 8201,'0'-11'129,"0"0"65,0-1 0,1 2-4,3 2 1,2-2-3,6 3 1,-5 0 291,1 0 1,-1 4-101,5-1 1,1 2-368,2-2 1,3 3 102,4-3 1,-3 3-225,0 1 1,-1 0 7,1 0 0,2 0 31,-6 0 1,4 0 66,-4 0 0,-1-2-91,-6-1 0,2 1-678,-3-2 523,-2-2 0,1 4-88,-6-6 1,0 4-54,0-3 227,0 4 0,-6-6-14,-1 5 288,-3 1-231,-2 3 38,1 0 234,-1-6 486,1 5-248,5-4-20,1 0 0,10 4-124,2-3 0,0-1 115,0 1 1,1 0-122,3 4 0,1 0-49,-1 0 1,1 0-77,-1 0 0,0 0-158,1 0 0,-5 2 69,1 1 1,0 0 40,3 4 1,0-3-218,1 4 1,-1-4 57,1 3 1,-1-3-207,1 4 183,-1-1 1,-5 5 46,-2-1 0,-3-3 48,-1-1 0,-6 1 2,-5 3 0,-6 0-162,-6-4 0,4 3 95,0-2 0,1-2-517,-1 2 275,-2-5 104,8 7 0,-2-8-761,7 6 399,-2-6-196,9 3 780,-4 0 0,10-3 0,1 3 0</inkml:trace>
  <inkml:trace contextRef="#ctx0" brushRef="#br0" timeOffset="101">13408 12894 8149,'5'-11'0,"-2"-1"331,4 1 0,1 1-53,3 2 0,1-1 188,-1 5 0,-3 1-81,-1 3 0,-3 0-46,4 0 0,-2 1-181,2 3 1,2 1-148,-2 2 0,2 4 33,1-4 1,2 2-175,2-1 0,-1 1-129,5-6 0,-5 5 156,1-4 1,-1 1-39,1-1 1,-2-3-10,2 3 0,-2-3-49,-2-1 0,1 0 42,-1 0 1,2 0 31,2 0 0,-2 0 98,2 0 0,-2-4-2,-2 0 1,-1-5 103,-2 2 1,1-3-170,-5-2 210,0 1 0,-4-1-54,0 1-30,0 0 0,-2 0-37,-2 4 8,-2 2 0,-5 5-21,-1 0 1,1 1-8,-1 3 0,1-2 129,0 6 0,-2 1-103,-2 6 0,1-2 134,-5 2 0,0-1-75,-4 1 0,0-2 18,0 2 0,-5-2-70,-2-2 1,-3-1 15,-2-2 1,2 1-32,3-5 0,0 0-101,7-4 0,2 3-405,10 1 157,5 0-505,1-4 1,11-4 860,5 0 0,6-5 0,6 3 0</inkml:trace>
  <inkml:trace contextRef="#ctx0" brushRef="#br0" timeOffset="102">16595 12757 8329,'0'-11'0,"0"-1"0,0 5 728,0-1-493,0 0 1,-2-3 813,-2 0-16,3 4-390,-4 2-457,5 5 0,0 10 106,0 6 0,0 5-177,0 6 1,0 2 95,0 5 1,4 6-69,0 1 0,1 4 25,-1 1 0,-3-1-435,3 1 0,1-2 26,-1-2 1,1-2-182,-2-6 0,-1-1-1,2-3 0,-3-6 127,-1-5 1,4-5-74,-1 2 0,1-4 62,-4 0 1,0-5-677,0 1 313,0-6 670,0 4 0,-5-6 0,-1 0 0</inkml:trace>
  <inkml:trace contextRef="#ctx0" brushRef="#br0" timeOffset="103">16400 12826 8207,'18'-22'0,"-3"3"0,3-1-55,1 4 1,7-3 134,0 4 1,1-4 485,-4 4 1,3 0-115,1 3 0,9 2-206,-2 3 1,10 1 2,-2 6 0,4 2-129,-8 2 1,-1 6 103,-7 5 1,-3 5-107,-8-1 1,-8 4 26,-7 4 1,-3-3-250,-1 3 0,-10 0-88,-5 0 1,-7 0 111,-4-4 1,-9 1-260,-6 2 0,1-5 144,2 1 1,0-2-458,4-1 0,-2-2 43,10-1 1,0-8-970,7 4 903,3-3 675,9-3 0,2-1 0,5-5 0</inkml:trace>
  <inkml:trace contextRef="#ctx0" brushRef="#br0" timeOffset="104">17006 13111 8240,'-7'-11'314,"4"-1"692,-4 1-598,6 5 1,-5-3 80,2 5 0,2 1-105,-1 7 0,-2 6-118,1 6 0,0 8-364,4-2 1,1 4 154,3-3 1,2 3-390,6 1 1,3-2 81,0-6 1,6 2-123,-2-6 1,1 0 201,-1-3 1,4-6-53,0-2 0,-1-3 106,5-1 1,1-1-6,-1-3 1,1-2 250,-2-6 0,-7 1-123,0-1 0,-5-3 200,-2 0 0,-6-5-61,-2 1 0,-9-4-139,-7-4 0,-4 3-91,-7-3 0,-5 3-228,-2 1 0,-2 6 1,1 1 1,0 5 118,4 3 0,0 3-313,5 5 0,4 5 99,3 3 1,2 2 405,2 1 0,-1 1 0,1-1 0</inkml:trace>
  <inkml:trace contextRef="#ctx0" brushRef="#br0" timeOffset="105">17440 13043 8228,'0'-28'-44,"0"5"1,1 6 43,3 10 1589,-3-3-1045,9 8 1,-7-1-107,4 6 0,-3 5-247,4 7 1,-4 0-117,3 8 1,-1-2-133,2 5 1,1 2 80,-5-1 0,3 3-53,-3-3 0,4-2 55,-4-6 0,-1 2-604,-3-6 0,0 0-697,0-4-652,0-4 1927,0 3 0,0-9 0,0 4 0</inkml:trace>
  <inkml:trace contextRef="#ctx0" brushRef="#br0" timeOffset="106">17474 12814 8228,'-5'-18'423,"4"7"-420,-4 6-369,5 5 1,3 1 237,1 3 128,0 2 0,-4 11 0,0 1 0</inkml:trace>
  <inkml:trace contextRef="#ctx0" brushRef="#br0" timeOffset="107">17828 12917 8228,'-4'-14'104,"0"3"0,-1 3 91,1 0 1,2 3 199,-6 5 0,1-3-69,-5-1 0,1 0-254,-1 4 1,1 4 79,0 0 0,0 4-210,4 0 0,-2 2 34,5 2 1,-1 3 23,1 0 1,3 0 67,-3-3-202,3-1 0,1 1-12,0-1 0,5-3 142,3-1 1,2-3-1,1 4 1,2-5 0,2 5 0,-1-4 5,5 3 0,-1-3 10,1 4 0,1-2 0,-5 2 0,4 2 17,-3-2 1,3 2-2,-4 1 0,-1 1 48,-6-1 0,0 2-58,-4 2 0,0-1-36,-4 5 0,-6-5 40,-6 1 1,0 2-126,-7-2 116,-6 0 1,1-4-251,-2 1 108,2-6 0,1 3 54,0-5 1,5 4-357,3-5-741,7 1 785,3-4 1,10-5 386,3-3 0,12-2 0,4-1 0</inkml:trace>
  <inkml:trace contextRef="#ctx0" brushRef="#br0" timeOffset="108">18205 12963 8192,'0'-12'473,"0"1"1,-1 1-98,-3 2 0,-3-1-87,-4 5 1,3-3 147,1 3 0,-1 0 162,-3 4-456,-1 0 1,1 0 23,-1 0 1,5 0-195,-1 0 0,4 1-143,-3 3 1,4-1 163,-1 4-22,-2 1 1,4 3 74,-6 1 0,5-5-233,0 1 135,1 0 1,2 3 135,0 1 0,0-5-77,0 1 0,2-1 5,1 5 0,0-5-28,5 1 1,-1 0-4,5 3 1,-1 0-103,0 1 0,5-1 126,-1 1 0,4-1-216,-4 1 1,2-1 99,-2 0 1,-6 5 94,2-1 1,-7 1-31,0 0 0,-3-4 9,-1 4 0,-6 0-6,-6-1 1,0 0 2,-7-3 1,3-4-51,-3-1 0,2-3 56,-2 4 1,2-6-488,6 2 245,-1-3-425,1-1 1,6-1-10,5-3 709,5-2 0,11-6 0,2 1 0</inkml:trace>
  <inkml:trace contextRef="#ctx0" brushRef="#br0" timeOffset="109">18479 13020 8161,'-11'-12'61,"4"1"0,1 5 820,2 2 0,-2 3-289,-6 1 0,1 1-184,-1 3 1,5 3-221,-1 8 0,6 3-156,-2 5 1,3-3 39,1 3 1,5-4-245,2 4 0,5 0-377,3-4 1,3-3 363,5 0 0,-4-5-231,0-3 0,0-3 151,3-5 0,-2 0-5,-1 0 1,-2-1 183,2-3 1,-2-3 168,-6-4 0,1-6-113,-1-2 0,-5 0 223,-2-3 0,-5 1-97,-7-5 0,-4-2-91,-11 1 0,-1 2-311,-3 6 0,-7 2 99,-8 6 0,-2 4 207,-2 4 0,-5 1 0,-1 2 0</inkml:trace>
  <inkml:trace contextRef="#ctx0" brushRef="#br0" timeOffset="110">18799 13031 8171,'6'-11'69,"-2"-1"85,-3 1 0,0 1 120,3 2 0,-2 2 556,1 2-228,-1 3-129,-2-4 1,1 5-126,3 0 1,-2 5-67,6 2 0,-1 4-162,5 0 0,-1 5 72,1 3 0,3-1-48,0 1 1,0-1 75,-3 1 1,-1 1-320,1-4 0,-5 3-162,1-4-240,-6 0 243,9-3-60,-10-6 336,4-1-15,-5-5 0,0-5 23,0-3 1,0-2-36,0-1 0,0-2 30,0-2 0,4-3-4,0-5 0,4 0-129,0 0 1,2 4 76,2 0 0,-1 2-104,0-2 1,1 3 174,-1 9 1,-3-2-70,-1 5 0,-3 0 222,4 4 0,-6 2-72,2 1 1,1 4 11,-1 4 1,0 4-90,-4 1 1,4 5-57,0 2 0,4 0-13,0 3 1,-2 0-140,2 0 1,0-3-494,3 0 1,0 0 325,1-4 0,-4-2-1437,-1-2 1217,1-3 0,3-4-300,1 0 855,-6-6 0,4 3 0,-4-5 0</inkml:trace>
  <inkml:trace contextRef="#ctx0" brushRef="#br0" timeOffset="111">19804 12517 8171,'-5'-28'0,"0"9"302,-3 0 698,3 5-522,5 3 1,-1 5 135,-3 2-241,-2 2 0,-10 13-130,1 4 1,-4 10-137,4 6 0,-6 7 167,2 4 1,3 3-157,1 5 0,3-3-171,5 2 0,-2-2 42,5-1 1,0-4-174,4 0 0,1-6 87,3 3 1,3 0-24,4-1 1,4 0 92,1-4 1,4-3-111,-1-1 1,2-8 85,2 1 1,0-4-523,0 0 270,0-3 57,0-4 0,-2-5-189,-2 1 0,2-6-410,-6 2 1,4 1 444,-4-1 1,2 0 399,-2-4 0,-3-5 0,5-2 0</inkml:trace>
  <inkml:trace contextRef="#ctx0" brushRef="#br0" timeOffset="112">20021 12917 8137,'0'-29'-34,"1"-2"34,3 9 0,2-4 0,6 7 0,0-1 620,4 1 1,-4-2-205,3 6 0,3 0 52,1 4 0,2 0-171,-2 4 0,1 2-179,-5 5 1,0 5 55,-3 2 0,-2 9-105,-2 3 1,-3 2 35,-5 2 0,-3 5 111,-5 2 0,1 0-287,-8 0 0,1-3 18,-2 3 0,0 1-169,-3 3 0,4-1 111,7-3 0,-1 3-93,5-2 0,-3-3 28,3-2 1,0-7 113,4-3 0,0-4 154,0 0 0,0-5-150,0 1 1,1-5 79,3 0 0,3-1-27,4-2 1,5 0-470,4 0 0,2-2 20,5-1 0,1 0-148,2-5 0,2 5 59,-5-5 1,-4 5-568,-4 0 1110,-5-4 0,7 6 0,-3-4 0</inkml:trace>
  <inkml:trace contextRef="#ctx0" brushRef="#br0" timeOffset="113">20512 13237 7916,'6'-5'3332,"-1"3"-2403,-5-3-304,0 5-846,5 0-1378,-3 0 874,3 0 615,-5 0 0,0 0 0</inkml:trace>
  <inkml:trace contextRef="#ctx0" brushRef="#br0" timeOffset="114">20923 12791 8171,'-18'-22'0,"2"0"123,4 3 1,6 1 102,2 3 1,-2 2 302,-2-2 0,-2 2-165,-1 2 0,-1 3 73,1 1 1,-4 4-160,-1-1 1,1 4-5,4 4 0,-5 4-233,1 7 1,-1-1 127,1 5 0,6 4-222,-3 3 1,5 1 5,-1-4 0,3 0 22,5 0 0,5-4-80,3 0 0,7-5-181,4 1 0,4-2-104,3-2 0,0-5 149,4-2 1,-1-3-2,2-1 0,1 0 80,-6 0 1,-3-5 200,-4-2 1,-5-3-32,1-2 0,-3-1-31,-5-2 1,2 1-60,-5-5 1,0 0 27,-4-4 0,-1 1-487,-3-1 1,-3 0 202,-4 0 0,0 5-300,-1 3 0,1 7-43,-1 5 681,-4 1 0,3 2 0,-3 0 0</inkml:trace>
  <inkml:trace contextRef="#ctx0" brushRef="#br0" timeOffset="115">20809 12951 8171,'-7'0'1302,"1"0"-818,2 0 1,-2 0-96,-5 0 0,-1 4 156,1 0 0,3 5-106,0-2 1,1 5-400,-5 3 1,5-1 71,-1 5 1,6 0-325,-2 4 0,4 0 134,4 0 0,-1-1-136,9 1 1,-2-5-360,9-3 0,1-3 229,7-5 0,-3 2 46,3-5 0,1 0 46,-2-4 1,1 0 209,-4 0 74,0-5-28,-6 3 1,4-8 152,-6 3 0,0-7-104,-3-2 0,-2-4 49,-3 1 1,-2-2-114,-5-2 0,-1 0 24,-3 0 0,-6 1-165,-5 3 0,-9 3 154,1 5 0,-7 4-407,-1 3 0,2 3 15,-1 1 390,4 0 0,-7 5 0,4 2 0</inkml:trace>
  <inkml:trace contextRef="#ctx0" brushRef="#br0" timeOffset="116">21071 12392 8171,'0'-12'0,"0"1"0,2 3 281,2 1 1,2 4 66,5-1 1,5 3 253,-1 1 1,6 9-64,2 2 0,9 13-157,6 3 0,1 6-203,-1 5 1,-1 8-18,-15-20 1,-2 1-1,12 29-394,-2 1 1,-6 0 457,-5 0 1,-2-9-293,-6-2 1,-4-3-5,-4 3 1,3 0 16,-3-1 1,0-4-284,-7-3 0,-1-2-402,-3-2 0,-6-5-752,3-2 1,-7-5 63,3-3 1426,-5-2 0,6-3 0,-5-3 0,0-2 0</inkml:trace>
  <inkml:trace contextRef="#ctx0" brushRef="#br0" timeOffset="117">16652 14185 7114,'0'-12'-17,"0"5"719,0-1 288,0 6-379,0-9 74,0 10-427,0-9 0,0 10-28,0 0 1,0 5 20,0 6 0,3 2 8,1 2 0,0 3-120,-4 5 0,1 4 13,3-1 0,-3 6-119,3-2 1,1 3-16,-1 2 0,0 4-126,-4 3 0,4-1-94,-1 0 1,3-3 100,-3 4 0,-1-9-40,1 2 0,3-9 3,-3 1 1,5-4 52,-4-4 0,5-3 40,-2-4 1,0-1-57,0 1-253,-4-1-395,7 0-507,-9-4 880,4-2 1,-10-5-806,-2 0 1181,1 0 0,-9-10 0,3-3 0</inkml:trace>
  <inkml:trace contextRef="#ctx0" brushRef="#br0" timeOffset="118">16572 14276 8048,'0'-16'0,"0"3"158,0-2 0,0 2 70,0 2 1,5-1 154,2 1 0,4-5-135,0 1 0,2 0 114,2 4 1,-1-5-136,5 1 1,1 0 3,7 4 1,3 3-113,8 0 1,-2 6 126,2-2 0,1 3-238,-1 1 0,-3 1-33,-5 3 0,-5 2-83,2 6 0,-4 4 84,-4 3 1,-6 3 40,-6 0 0,-4 1-140,1 0 1,-6 0 22,-5 0 0,-3 3-47,-13 1 1,0 0 71,-11-4 1,-3-1-148,-9 1 0,-5-4-28,-2 0 1,7-5-147,5 2 1,6-5-51,9-3 1,4-3-841,11-5 1286,4 0 0,2 0 0,5 0 0</inkml:trace>
  <inkml:trace contextRef="#ctx0" brushRef="#br0" timeOffset="119">17474 13945 8183,'0'-8'-204,"0"1"0,0 4 1,-1-3 638,-3 2-202,3 3 1,-6-4 118,3 5 1,2 0 266,-6 0-323,6 0 0,-7 5-25,5 2 1,-4 5 104,5 3 1,-5-1-152,4 5 1,-3 4 19,3 3 1,-5 6-77,1-1 0,2 2 106,-2 1 1,5 0-253,-5 0 0,2 4 120,-2 1 0,-1 2-230,5-3 0,-3 4-75,3-4 0,0 6-24,4-3 0,1-1-101,3-2 1,4-6 99,7-2 1,-2-5 87,2 2 1,1-7 44,0-1 0,3-5-12,-4 2 1,1-4-24,0 0 0,-4-2 137,3-3 0,-2 2-49,-1-5 1,-5 4 45,1-4-485,-1-1 266,5-3-523,-1 0 1,-3 0-96,0 0-241,-6 0 1033,3-5 0,0-1 0,2-5 0</inkml:trace>
  <inkml:trace contextRef="#ctx0" brushRef="#br0" timeOffset="120">17611 14185 8078,'0'-18'0,"0"3"627,-5 2-158,4 7-117,-4 1 0,6 5-103,3 0 0,-2 1-14,6 3 1,-1 6 13,5 5 0,4 5-67,3-1 0,3 3-16,1 1 1,3-2 14,1-2 0,0 2-228,-4-6 0,-1 0 81,1-3 1,-5-1-172,-3 0 1,2 0 91,-2-4 0,-4 2-576,-3-5 0,0 4-25,3-5 0,-3 1-292,-1-4 0,-3 0 263,4 0 675,-6 0 0,3-5 0,-5-1 0</inkml:trace>
  <inkml:trace contextRef="#ctx0" brushRef="#br0" timeOffset="121">18022 14263 11175,'-11'19'-308,"3"2"-377,0-6 0,2 4 250,-1-4 1,-2 4-272,5-4 0,-4 1 193,4-5 1,-3-3 512,3-1 0,0 1 0,-1 3 0,-1 1 0</inkml:trace>
  <inkml:trace contextRef="#ctx0" brushRef="#br0" timeOffset="122">17931 14459 6977,'0'-7'3290,"0"2"-2522,0 5-578,0 5 1,4 6-25,-1 4 1,5 5-95,-4-1 0,3 0-114,-3 4 0,4-6 103,-4 5 0,1-1-29,-1 2 1,-3-1-68,3 1 1,-2-4-136,2 0 0,-3-5-46,3 1 15,-3-2 1,-1-1-43,0-1 0,4-3-675,0-1-933,0-4 993,-4 2 858,0-5 0,0 0 0</inkml:trace>
  <inkml:trace contextRef="#ctx0" brushRef="#br0" timeOffset="123">18890 14390 8109,'0'-6'-457,"1"0"507,3 2 0,-1 3 510,4-3 0,-3 2-165,4 2 1,-1 0-123,5 0 1,-1 0-55,1 0 1,-1-3-101,0-1 1,5 0 14,-1 4 0,0 0-129,-3 0 0,3-4 65,0 0 0,0-3-248,-3 3 0,-1-1-38,1 1 0,-1 3-12,0-3-1085,1-2 550,-1 4 763,-4-3 0,-7 0 0,-7-1 0</inkml:trace>
  <inkml:trace contextRef="#ctx0" brushRef="#br0" timeOffset="124">18844 14584 8118,'12'-6'605,"-1"0"-311,1 2 1,3-1 307,0-3 1,5-2-155,-1 2 1,3 0-9,1 0 1,0-2-122,0 2 1,1 2-128,2-2 1,-5 6-81,1-2 0,-2 3-212,-1 1 0,1 0-328,-5 0 425,0 0-2610,-3 5 2613,-6 1 0,-6 5 0,-6 1 0</inkml:trace>
  <inkml:trace contextRef="#ctx0" brushRef="#br0" timeOffset="125">19518 14402 8100,'-5'-7'0,"0"1"-128,-3 2 0,2 3 77,2-3 464,3-2 1,-4 3 225,5-4 265,0 4-88,0-2-576,0 5 1,5 5 42,3 3 0,2 3 29,1 4 0,2-1-119,2 5 0,-2 0-88,2 4 1,3 4 5,1 0 1,-1-1 48,1-3 1,-4 0-406,4 0 1,-1-2 50,1-2 1,2-3-141,-2-9 0,-1 2-74,1-5 1,-5 0-270,1-4 0,-6 0-1208,-1 0 765,-1 0 188,0 0 932,-2 0 0,-10-10 0,-2-3 0</inkml:trace>
  <inkml:trace contextRef="#ctx0" brushRef="#br0" timeOffset="126">19929 14413 8099,'0'-11'-177,"2"4"299,1 4 415,-1-4 283,3 6 566,-5-4-943,0 5 0,0 6-74,0 6 1,0 0-8,0 7 1,0 4-112,0 4 0,-4 6 0,0 1 1,-8 2-16,0 6 1,-4-4-211,-3 3 0,0 0 31,-8 1 0,3 1-141,1-5 0,0 4 85,0-4 1,2 3-174,2-7 0,0 5 31,7-8 1,-2 0 114,7-4 0,-2-4-48,1 0 0,-1-2 38,5-5 1,1-1-1123,3-4 276,0 1-53,0-1-25,0-5-765,0 0 1725,0-6 0,0-6 0,0 0 0</inkml:trace>
  <inkml:trace contextRef="#ctx0" brushRef="#br0" timeOffset="127">20032 13933 8174,'0'-22'-45,"0"4"0,0 5 805,0 6-287,0 4 422,0-2 240,0 5-767,5 0 1,0 1 28,3 3 1,2 2-183,-2 6 0,6 4-103,1 3 0,5 3 84,-1 1 0,3 3 0,1 1 1,5 7-155,2-3 0,2 4 82,-2-4 0,-2 2-126,-5 1 1,2-1-45,-2-3 0,1 3-107,-8-2 1,-1 1 55,-4-2 1,-1 7-168,-2-3 0,-3 3 113,-5-3 1,0-3-93,0-1 0,-1-3-56,-3 3 1,-7-4 117,-9 0 0,-1-2-386,-2-1 1,-4-5-82,1-3 1,0-3-276,7-5 1,3 2-211,4-5 1133,1 0 0,5-9 0,1-2 0</inkml:trace>
  <inkml:trace contextRef="#ctx0" brushRef="#br0" timeOffset="128">20866 14356 7637,'5'-6'-468,"1"1"896,6 5 0,-3-2-28,2-1 1,-2 1 117,6-2 1,3-1-247,1 2 1,-1-3-58,1 3 0,-4 1-81,4-1 1,-4 0-128,4-1 0,-5 3-241,1-3 134,3 3-109,-5 1 0,3-1-150,-4-3 1,-1 3-350,1-3-644,-1 3 869,1 1 483,-6 0 0,-1 5 0,-5 1 0</inkml:trace>
  <inkml:trace contextRef="#ctx0" brushRef="#br0" timeOffset="129">20957 14539 8167,'13'0'422,"2"0"1,-2-4 338,2 0 0,2-3-290,-2 3 1,5-4-19,-1 4 1,3-1-230,1 1 6,-1 3-58,6-9 0,-4 9-891,3-3 385,-3 3-339,-6 1 0,2-4 673,-4 0 0,-1-5 0,-4 3 0</inkml:trace>
  <inkml:trace contextRef="#ctx0" brushRef="#br0" timeOffset="130">21643 14379 8029,'-7'-5'453,"2"4"-40,5-5 33,0 6-35,5 0-258,7 0 1,2 0 153,5 0-254,0 0 120,3 0 0,5 0-37,0 0 1,3 0-1,-3 0 53,-2 0 0,-2 0-60,-4 0 0,1-3-49,-4-1 1,-1-4-144,-4 4 1,1-3-319,-1 3 267,1-5 0,-5 3 107,1-6-41,-6 1 0,7 0-296,-5-1 249,0 1 0,-5-1 7,-3 1 0,1-1 11,-4 1 1,-5 3 13,-3 1 1,-4 4 6,4-1 0,-7 3 92,-1 1 1,0 1-68,-3 3 1,0 3 328,0 4-182,7 5 0,-8-2 186,8 5-178,-3 1 1,5 2-84,1 1 0,4 1 18,0 3 0,2-3-35,3 3 1,2 1-23,5-2 1,0 1-101,0-4 41,5 0 0,2-6 109,8-1-130,3-4 0,5 0 77,0-1 0,1-3 11,3-1 0,-3-4-12,2 1 1,-5-3 3,-2-1 1,-5 0-169,1 0 0,-2 0-244,-2 0 0,0-4-1136,1 0 756,-1-5 257,-4 3 533,3-5 0,-4-1 0,6 1 0</inkml:trace>
  <inkml:trace contextRef="#ctx0" brushRef="#br0" timeOffset="131">22168 14185 8029,'0'-7'145,"0"-3"0,5 5 534,3-2 1,2 0-601,1 3-209,1 3 248,4-4 0,-2 5 135,5 0 0,0 0-268,4 0 0,0 0-262,0 0 1,-4-1-62,0-3 0,-5 3-348,1-3 0,-2 3 686,-2 1 0,0-5 0,1-2 0</inkml:trace>
  <inkml:trace contextRef="#ctx0" brushRef="#br0" timeOffset="132">22533 13831 8029,'-11'-18'0,"1"1"270,2 6 1,3 0 451,5-1 1,0 1 339,0-1-513,5 1 0,0 3-143,3 1 0,2 4 83,-2-1 1,-2 9-182,2 7 1,-1 2-66,5 9 1,-1-2-34,0 10 1,5-2-56,-1 1 1,1 3-97,0-2 0,-4 6-1,4 1 1,0 0-198,-1-4 0,2-4 4,-2 1 0,-2-7-91,2-1 0,1-2-23,0-5-3,-1-1 245,-4-9 0,-3 3-211,0-5-50,-1 5-358,-1-8-853,0 4 176,-6-5 288,0 0 0,-6 0 419,-1 0 0,-3-1-47,-2-3 1,1 1 642,-1-4 0,-4-1 0,-2-3 0</inkml:trace>
  <inkml:trace contextRef="#ctx0" brushRef="#br0" timeOffset="133">22682 14208 8029,'-7'-12'-114,"-3"5"-228,3-1 1277,2 5-352,-6-7-250,10 9 0,-9-4 183,2 5 0,-2 0-162,-1 0 0,-1 5-117,1 3 1,0 6-162,-1 1 1,1 5-192,-1-1 0,2 1-222,3-1 1,2 2-1308,5-6 1644,0 0 0,5-3 0,1-1 0</inkml:trace>
  <inkml:trace contextRef="#ctx0" brushRef="#br0" timeOffset="134">22979 14459 8002,'-13'0'1594,"-2"0"-830,14 5-623,1 1 46,1 1 1,4-1 671,-5-2-1057,5-3 0,0 5 198,3-2 0,2-3 0,-4 4 0</inkml:trace>
  <inkml:trace contextRef="#ctx0" brushRef="#br0" timeOffset="135">23401 13534 7958,'-6'-18'-198,"2"3"1,3 2 420,1 7 0,1-4 376,3 2 0,-1 3-119,4 1 1,-3 3 52,4 1 0,-5 1-185,5 3 0,-4 3 88,3 9 1,0 7-265,0 7 50,4 3-55,-5 1 0,7 4-115,2 0 1,1 0 122,3-3 0,3-2-76,-3-3-115,3 3-1,-3-9 1,-2 3-277,0-3 0,2-6 63,-4-3 0,0 2-59,-3-2 0,2 0-92,-3-4 1,3 1-238,-6-1 1,1-3-1218,-2-1 889,-2-4 160,0 7 17,-3-9 769,3 5 0,-15-6 0,-3 0 0</inkml:trace>
  <inkml:trace contextRef="#ctx0" brushRef="#br0" timeOffset="136">23607 13922 7958,'-5'-11'278,"4"4"5,-10-3 1,5 9 450,-5-3 1,-1 3 311,1 1-552,-1 5-1,1 6-586,-6 2 0,1 9 115,-3-3 64,-3-3 0,10 6-136,-4-3 0,5-2-272,3 2 1,3-5-1362,5 2 1683,0-4 0,0 0 0,0-1 0</inkml:trace>
  <inkml:trace contextRef="#ctx0" brushRef="#br0" timeOffset="137">23847 13248 8011,'0'-11'398,"0"-1"86,0 6-124,0 1 0,0 6-93,0 3 0,5-1 153,2 4 1,0 1-187,0 3 1,1 1-56,3-1 1,1 0-13,-1 1 1,1-1-162,-1 1 0,1-1-22,-1 1 0,0-1-224,1 0 0,-1 1-469,1-1 324,-1 1-172,-5-1 1,3-3 556,-5-1 0,5 1 0,-3 3 0</inkml:trace>
  <inkml:trace contextRef="#ctx0" brushRef="#br0" timeOffset="138">24109 13271 8047,'-12'-5'1625,"-3"4"-1631,13 1 1,-3 6-413,5 5 1,-4 1 627,1-1 0,-5 6 768,4 2 0,-1-1-235,1 1-403,3 0-98,-4 4 0,1 1-707,0 2 255,0-2 53,-1 4 1,0-5-326,-2 0 415,2 0-305,0 0 0,2-2-988,-5-2 1360,6 3 0,-8-9 0,3 3 0</inkml:trace>
  <inkml:trace contextRef="#ctx0" brushRef="#br0" timeOffset="139">23230 14356 8193,'1'-6'157,"3"2"0,2 1-456,6 0 1,1 1 498,2-2 1,-1 3 455,5 1 1,0 0-176,4 0 0,0-4-129,-1 1 1,6-1-156,3 4 0,4-4-62,7 0 1,5 0 0,10 4 0,0-3-268,0-1 1,-2-4 97,-6 4 0,0-1-169,-11 1 1,4 2 113,-4-6 0,0 6-340,-4-2 1,-5 3-51,-2 1 1,-4 0-254,-4 0 1,-3 0 205,-4 0 526,-6 5 0,-1 1 0</inkml:trace>
  <inkml:trace contextRef="#ctx0" brushRef="#br0" timeOffset="140">23321 14756 7870,'-7'-8'-44,"-1"1"1,4 3-257,-3-4 1451,4 6-403,-2-4 198,5 6-547,5 0 1,2 6 3,4 1 0,4 7-217,0 1 0,4 2-96,-3-2 1,4-1-5,-1 5 0,-1-1-204,1 1 0,-4-1-513,4-3 1,-5-2 380,1 2 0,-2-3-634,-2 0 0,1-4 287,-1-1 1,1-4-512,-1 0 1108,-5 4 0,0-6 0,-6 4 0</inkml:trace>
  <inkml:trace contextRef="#ctx0" brushRef="#br0" timeOffset="141">23698 14813 7867,'-4'-8'0,"1"1"0,-5 3 308,4-4 157,0 6 0,3-3-141,-3 5 0,2 0 43,-6 0 0,1 8-40,-5 4 0,5 7-101,-1 0 1,0 4-171,-3 3 1,-4 4 33,-1 4 1,1 4-50,4 0 1,-1 4 67,1-4 0,3 1-107,1-1 0,-1-1 17,-3 5 1,-1-8-181,1 4 0,-1-5-90,1 5 1,1-2 104,2-2 0,-2-5-78,3-2 0,1-7-90,3-1 1,1-8-506,2 0 256,0-2-195,0-3-135,0-1-9,5-5 902,-3-5 0,8-1 0,-4-6 0</inkml:trace>
  <inkml:trace contextRef="#ctx0" brushRef="#br0" timeOffset="142">23984 14470 7867,'-12'-16'833,"6"8"-427,1-2 1,5 15 323,0 3-479,0 2 1,0 4 0,0 5 455,0 7-301,0 6-297,0 2 1,0 1-31,0-1 1,0 0-67,0 0 1,1-1-264,3-2 1,-3 1-70,3-6 0,-1 1-394,0-4 1,-1-4 78,2 0 1,-3-5-187,-1 1-462,5-2 1282,-4-2 0,4 1 0,-5-1 0</inkml:trace>
  <inkml:trace contextRef="#ctx0" brushRef="#br0" timeOffset="143">23984 15213 8583,'0'6'1869,"0"4"0,0-7-1157,0 4 0,0-3 174,0 4-821,0-6 1,0 5-920,0-4 854,0-1 0,0 3 0,0-5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689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9879 16949 8315,'1'7'-1910,"3"1"1545,-3-6 415,4 8 0,-3-8 95,2 2 133,-3-3-100,4-1 1178,-5 0 0,-1 4-1076,-3-1-289,3 1 260,-5-4 69,6 0-240,0-5 0,0-1-38,0-6 1,0 5 3,0-1 1,0 1-14,0-5 0,0 1-16,0-1 1,0 1 45,0-1 1,0 1-48,0 0 0,0-1 82,0 1-91,-5-1 0,4 1 79,-3 0-108,3-1 79,1 1-19,0-1-10,0 1 1,0-1 0,0 1 1,0 3 25,0 1 1,0-2-27,0-6 1,0 2-3,0-2 1,0 2 4,0 2 0,0-2 31,0-2 0,0 2-27,0-2 0,0 2-5,0 2 0,0 3 44,0 0-39,0 1 1,0-5-23,0 1 0,0 0 21,0-1 1,4 1-5,0-1 0,-1 1-1,-3-1 0,0 1-39,0 0 0,0-2 20,0-2 0,2 2 14,2-2 0,-3 2-28,3 2 1,-3-1 21,-1 1 1,0-1-23,0 1 0,0 3 16,0 1 1,0-1-32,0-3 1,1-1 27,3 1 0,-3-1 91,3 1 1,-3 0-29,-1-1 0,0 1-49,0-1 0,0-3 0,0 0 0,0 0 9,0 3 0,0-3 14,0 0 1,0-2-2,0 2 0,0 2-52,0-2 0,0-1 26,0 0 0,0-3-8,0 4 22,0 0 0,0 0 30,0-1-44,0 1 0,0 3 15,0-4-13,0 4 0,0-6-27,0 3 1,0 1 2,0-5 0,0 3 23,0-3 0,0 4-7,0-4 0,0 0 148,0-4-138,0 0-3,0 1 1,0-1 22,0 0-19,0 0 2,0 5 0,0-3 13,0 2 0,0 1-34,0-1 1,0 1-9,0-1 1,0-2-19,0 1 1,0 3-17,0-2 0,-1 5 37,-3-2 8,3-1 47,-4 4 1,5-3 7,0 4 1,0 1-14,0-1 0,0 1 11,0-1 0,0 1-43,0 0 1,-1-5 5,-3 1 1,3 0-14,-3 3 0,2-3-19,2 0 1,0-1-37,0 0 60,0 4 0,0-9 14,0 6 15,0 0-28,0-2-25,0 5 1,0-5 8,0 6 1,0-2 4,0-2 0,2 2 2,2-2 1,-3 1-39,3-1 1,-3 2-13,-1-2 0,0-2 10,0 2 0,0-4 13,0 4 1,0-4-95,0 4 101,0-6 0,0 9 15,0-4-18,0 4 0,0 0 6,0 1 0,0-2 3,0-2 0,0 2 2,0-2 1,0 2-1,0 2 1,0-2 5,0-2 0,0 2 4,0-2 0,0-1 147,0 0-152,0 1 1,0 0 22,0 0 1,-4-2-15,0 2-5,0 2 0,4-5 2,0 3 0,-1 1 0,-3-5 0,3 4-2,-3-4 1,3 5-45,1-1 44,0-3 1,0 5-12,0-2 1,0 2-4,0 2 0,0 0 7,0-1 0,0 1 2,0-1 0,0 0 6,0-4 1,0 2-7,0-5 0,0 4 8,0-4 1,0 1-9,0-1 0,0-2 0,0 2 1,0 1 39,0-1 0,0 1-35,0-1 1,4-1-11,0 5 0,-1-4 12,-3 3 0,0 0-64,0 1 1,0 2 59,0-2 0,0 1-36,0-2 0,0 4-4,0-3 0,0 2 23,0 1 1,0 1-57,0 0 0,0-5 47,0 1 0,0 0 0,0 4 0,0-5-3,0 1 0,0 0 54,0 3 0,0 1-48,0 0 1,0-1 45,0 1 0,2-1-30,2 1 1,-3-4 2,3-1 0,-3 1-25,-1 4 0,1-2 22,3-2 0,-3 2 9,3-2 0,-3 2-12,-1 2 0,0-2 53,0-2 1,0 2-51,0-2 1,0 5 30,0-2 1,0 7-25,0-6 0,0 2 4,0-2 1,0-1-34,0 1 1,0-1-13,0 1 1,0-4-42,0-1 1,0 0 67,0 1 1,0 1-64,0-5 0,0 5 45,0-1 1,0-2 44,0 2 1,0-4-22,0 4 0,0-1 4,0 5 1,0-2 89,0-2 0,0 2-91,0-2 1,0 2 19,0 2 0,0-4-6,0 0 1,0-2-16,0 2 1,0 2 13,0-2 1,2-2-125,1 2 0,-1-4 69,1 4 0,-1 0-10,-2 3 1,0-3 42,0 0 1,0-2-18,0 2 1,0 1 47,0-5 0,0 0-46,0-4 1,0 4 54,0 0 1,0 1-45,0-1 0,0-2 44,0 2 0,0 1-24,0-1 1,0 4-1,0-4 0,1 5 23,3-2 0,-3 4-27,3 0 0,-3 1-2,-1 0 1,4-1 3,0 1 0,1-1-28,-1 1 0,-3-2 27,3-2 0,-2 2-121,2-2 1,-3-1 111,3 0 0,-3 0-1,-1 1 0,0 2 19,0-2 1,0-2-33,0 2 0,0 0-1,0 3 1,0-3 3,0 0 1,0-2-142,0 2 1,0 2 136,0-2 1,0-1-51,0 0 0,0 1 52,0 4 1,0-1-6,0 1 0,0 0 40,0-1 0,0 5-54,0-1 1,2 0 1,1-3 0,-1 3 17,2 1 1,-3-1 8,-1-3 1,0-1-11,0 1 1,0-1 54,0 1 1,0-4-54,0-1 1,0 0 81,0 1 1,0 2-49,0-2 1,0-2-18,0 2 9,0 0 1,0 3 2,0 1 1,0 3-25,0 1 1,0 3 15,0-4 1,0 5-56,0-5 0,0 4 2,0-3 1,0 3-7,0-4 0,0 4 57,0-3 1,0 3-23,0-4 0,-4 4 58,0-3-55,0-1 1,4-3 69,0-1 0,0 5-67,0-1 66,0 1 0,0-5-31,0 1 11,0-1 1,0 1-13,0-1 0,0 5-5,0-1 0,0 4 46,0-3-33,0 4 74,0-2-881,0 5-1267,5 0 2047,-3 0 0,8 0 0,-4 0 0</inkml:trace>
  <inkml:trace contextRef="#ctx0" brushRef="#br0" timeOffset="1">9479 10370 8271,'0'-11'-294,"0"4"193,0 2 540,0 5 575,-5 0-786,4 0 1,-5 2-161,2 1 1,3 4 125,-3 4 0,2 1-36,2-1 1,-3 4-85,-1 0 75,0 6 1,4-5-25,0 3 3,0 3 0,0-4-19,0 4 0,0 5-152,0 0 1,1 4 95,3 0 0,-3 1-154,3-2 1,-3 2 118,-1-6 0,0 5-164,0-4 0,0-5-79,0-3 226,6-5 0,-5 3-92,3-6 1,-3 1 54,-1-1 52,0 1 0,0-5-10,0 1 1,0-4 62,0 3 25,0-4 17,0 2 30,0 0-17,0-4-92,0 4 0,-1-5 180,-3 0 19,3 0-186,-5 0 4,6 0 31,6 0 0,-4 0 5,6 0 1,-1-1 271,5-3-306,-1 3 0,4-9 23,1 2 0,4 2-6,-1-2 1,-1 4-29,1-3 0,-1 3 27,1-4-38,2 6 0,-7-7 24,5 5 1,-5-1-29,1 1 1,-2 3-100,-2-3 1,1 3-32,-1 1-277,1 0-278,-1 0 334,-5 0-177,0 0-2985,-6 0 3488,-6 0 0,0 0 0,-5 0 0</inkml:trace>
  <inkml:trace contextRef="#ctx0" brushRef="#br0" timeOffset="2">9536 10679 8146,'-15'-2'307,"0"-2"197,0 3 0,7-4-11,1 5-252,4 0 120,-2 0 38,5 0 1,5 0-298,3 0 1,2 0 55,1 0 1,4 4-193,1 0 1,3 0 96,-4-4 0,5 0-100,-1 0 1,-1 0-118,1 0 83,0-6 0,0 1 158,0-2-295,-5-3-14,8 3 115,-10 1 0,5-4-200,-6 2 1,-1 2 126,-2-2 1,2 4-372,-2-3-381,-3 4 932,0-2 0,-5 5 0,0 0 0</inkml:trace>
  <inkml:trace contextRef="#ctx0" brushRef="#br0" timeOffset="3">9525 10370 8162,'-5'-11'-262,"4"-1"262,-4 6 675,5-4-279,0 3-72,5 1 0,1 0 125,5 2 1,1 3-269,-1-3 1,2 3-149,2 1 0,-1 0 162,5 0 1,-1-2-8,1-1 1,1 1-70,-4-2 0,3-2-154,-4-1-1,0 1-345,-4 3 146,1-4-83,-1 1 0,-1-2-1000,-2 1 960,2 4 358,-3-2 0,-1 0 0,-1-1 0</inkml:trace>
  <inkml:trace contextRef="#ctx0" brushRef="#br0" timeOffset="4">10016 10096 8156,'-11'0'-276,"-1"0"402,6 0 60,1 0 730,5 0-553,0 5 0,0-2 308,0 4-495,0 1 1,0 7 31,0 0 0,0 11-17,0 0 0,0 6-6,0 2 0,0 1-84,0-1 1,-1 4-8,-3 0 1,1 0-176,-4-4 1,4 3-10,-1-3-71,3 8 174,-4-16 0,4 12-160,-3-8 0,3-2 173,1-1 1,0-3-29,0-1 0,-4-4 26,0 0 1,0-5 8,4 1 0,-1-2 54,-3-2-52,3 1-3,-4-1 0,3-3-37,-1-1 58,1 1-68,-3-2 1,2 4-1,-1-2 33,0-3 1,4 1 0,0-2 69,0-3-1,0 4-42,0-5 0,5 0 257,3 0 18,2-5-301,-4 4 1,8-4 36,-3 5 0,5-4-57,-1 0 0,1 1-20,3 3 1,3-4 2,-3 0 1,-1 0-22,1 4 1,-5-4-109,1 1-65,-2-1 152,-2 4-560,1-5 291,-1 3-335,-5-3-252,-1 5 598,-5 0 0,0-5 0,0-1 0</inkml:trace>
  <inkml:trace contextRef="#ctx0" brushRef="#br0" timeOffset="5">10039 10142 8010,'-11'-4'-186,"-1"0"0,6 0 860,1-1-251,5 4 238,0-9-362,0 9 1,5-5-134,2 6 1,4-3 5,0-1 1,2 0-54,2 4 0,-1-4-164,5 0 1,-4-1-178,4 2 203,-5 1 1,4-7 124,-3 6-878,-7-6 401,7 7-112,-9-3 0,2 5 483,-1 0 0,1-5 0,4-1 0</inkml:trace>
  <inkml:trace contextRef="#ctx0" brushRef="#br0" timeOffset="6">10359 10245 8181,'-7'0'451,"-3"0"-1052,9 0 1,-4 1 1244,5 3-196,0 2-133,-5 5 0,4 6 197,-3 2 1,2 2-216,2 2 1,0 5-114,0 3 1,0 2-111,0 1 0,0 0 5,0 0 1,0-1 27,0-2 0,0 6-44,0-3 1,0-1-299,0-3 111,0-9 38,0 5 1,0-13-298,0 2 222,0-2-596,6-2-464,-5-4 127,4-2-156,-5-5 1250,0-5 0,0-2 0,0-4 0</inkml:trace>
  <inkml:trace contextRef="#ctx0" brushRef="#br0" timeOffset="7">10313 10484 8181,'0'-11'258,"0"3"190,0 1 0,-1 3 50,-3-4-280,3 6 0,-4-5 199,5 4 60,0 1-395,5 2-123,1 12 224,5 0 1,1 10-3,-1-3 63,6 3-60,1 0 0,4 3-306,1 1-53,0-2 132,0 4 0,-1-6-77,-3-3 1,2 1 110,-2-5 0,-2 4 42,-2-3 0,-2-2-17,-2-7 0,0 3 3,1-2 0,-5-3 62,1-1-40,-5 2 33,2-5-64,0 5 52,-4-6 40,4 0 8,-5 0-80,0-6 0,0 0 4,0-5 1,0-6-28,0-2 0,0-2-4,0-2 1,0-4-130,0 0 155,0-4-7,0 2 0,0-4-183,0 2 169,-5-2-51,4 9 0,-4-5-136,5 2 0,0 4 106,0 0 1,-2 2-16,-1 6 1,1-4-3,-1 3 0,0 1-298,-1 4-164,3 4 97,-4-3-70,0 9-43,3-4 83,-3 5 0,7 0 485,1 0 0,4 5 0,4 1 0</inkml:trace>
  <inkml:trace contextRef="#ctx0" brushRef="#br0" timeOffset="8">10758 10073 8059,'-3'-11'-53,"-1"-1"-143,0 1 0,3 1 569,-3 2 1309,3-2-487,-4 9-601,5-9-361,0 8 0,1-3-187,3 5 207,-3 0-164,9 5 1,-4-2 42,6 4 0,1-4 6,2 1 0,1-3-99,3-1 0,7 0 55,-3 0 1,6-1-34,-3-3 0,1 1 2,-4-4 52,0 4-40,0-2 0,-4 1-122,0 1-31,-5-1 62,2 4 0,-4 0-262,-1 0 181,0 0 61,1 5 0,-2 1-38,-2 6 0,-3-5-322,-5 1 153,5 0 207,-4 3-15,4 0 1,-5-3-4,0 0-8,0-6 33,5 8 11,-4-3 1,4 4 0,-5 0 0,4 1 3,0-1 1,0 1 30,-4-1 1,0 2 3,0 2 0,0 3 168,0 5-203,0 0 61,0-1 0,0 1 1,0 0 1,0 0 4,0 0 1,4 0 6,-1-1 0,1 0 12,-4-3 1,4 1 3,0-4 0,1 0 10,-1-1 0,-3-1 10,3 5 0,1-4-190,-1 5 141,0-1-8,-4-2 1,0 5-205,0-3-33,0 3 126,0 0 1,0 0-147,0-3 0,0 1 117,0-5 1,0 1 30,0-5 0,0 1 41,0-1 1,0-3-61,0-1 457,0-4-186,0 2 256,0 0 175,0-4-371,0 4 0,-2-5 348,-2 0-427,3 0 0,-5 0-182,2 0 1,2 0 92,-6 0 1,4 0-6,-4 0 0,1 0-192,-5 0 53,1 0 29,0 5 1,-1-3-91,1 1 109,-6 4 28,0-6 1,-3 4 0,1-5 1,2 4-49,-2 0 0,1 0-138,3-4 1,2 0-9,-2 0 0,6 0-762,1 0 130,6-6 375,-3 5 230,5-4 0,5 1 214,2 0 0,3-4 0,2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69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2410 1770 8121,'-4'-11'-19,"0"-1"1,-3 1 220,3 0 1,-1 3-67,1 0 1,3 5 147,-3-5 1,-1 4 120,1-4 1,-1 6 467,1-2-234,3-2 34,-4 5-434,5-5 0,0 8 20,0 2 0,0 2-5,0 5 0,5 6-132,2 2 0,5 4-51,3 3 1,-1 0 134,5 4 0,1 2-404,7 6 1,2-1-7,5 5 0,5-4-264,-1 4 1,3-3 225,-2-1 1,-1-1-26,-4-11 1,-5 1 137,-2-4 1,-4-2 161,-4-1 1,-2-4 12,-1-5 1,-8 1-133,4-1 0,-3 1 165,2-1 1,-4-3-49,-4-1 1,2-3-465,-1 4-10,0-6-704,-4 3-1684,0-5 2831,-5 0 0,-1-10 0,-6-2 0</inkml:trace>
  <inkml:trace contextRef="#ctx0" brushRef="#br0" timeOffset="1">2912 1782 8090,'-5'-18'53,"0"-2"-6,-2 4 0,1 1 485,6 4 1,0-1-177,0 1 1,0 3 135,0 1 0,-1 4 256,-3-1-334,3 3 1,-5 2-121,2 3 0,1 9-113,-4 10 1,-2 6 10,-6 9 0,-4 2-131,-8 6 1,-3 1-388,-8 3 0,-1-1 349,17-21 0,-1 1 0,2-2 0,0 1-110,-2 2 0,0 1 1,2-4-1,2-1 17,-16 23 0,2-7-107,3-4 1,2-7 94,5-4 0,4-5-529,0-3 0,6-2-3,2-6 0,1-3-975,6 0 1589,0-6 0,9-2 0,2-6 0</inkml:trace>
  <inkml:trace contextRef="#ctx0" brushRef="#br0" timeOffset="2">3655 2021 7188,'5'-7'1156,"2"-1"0,9 4-704,3-3 0,-2 4-112,2-1 1,0-1 29,4 2 0,0-1-208,0 4 0,-4-4 98,0 0 1,-5 0-549,1 4 0,-2 0 260,-2 0-1999,1 0 562,-1 0 1465,1 0 0,-6 0 0,-1 0 0</inkml:trace>
  <inkml:trace contextRef="#ctx0" brushRef="#br0" timeOffset="3">3666 2250 8045,'-6'0'146,"11"0"1,6 0 999,8 0 1,2 0-456,-6 0 0,5 0 6,-1 0 1,7-1-381,0-3 0,2 1-260,-1-4 1,-2 0-306,6 0 1,-2-3 250,1 2 1,6-1-2644,-6 1 2640,6-2 0,-12 4 0,4-5 0</inkml:trace>
  <inkml:trace contextRef="#ctx0" brushRef="#br0" timeOffset="4">4900 1702 8233,'0'-12'-59,"0"1"160,0-1 44,0 6 1,0 0 169,0 2 21,0 3 0,0-3 337,0 8 1,0 3-218,0 9 1,0 4-43,0 10 0,0 1-367,0 7 48,-6 2 1,5 1-497,-3 5 1,2-1 312,-2 1 1,3-2-339,-3-2 0,3-6 231,1-6 0,0-6-113,0-1 1,0-1-19,0-7 0,0-3-1146,0-5 713,0-4 759,0 2 0,0 0 0,0 1 0</inkml:trace>
  <inkml:trace contextRef="#ctx0" brushRef="#br0" timeOffset="5">5117 1725 8117,'-7'-18'1065,"-8"1"-152,7 6-560,-8 5 0,6 7-62,2 10 1,-2 11 288,2 8 0,-2 8-174,-1 4 0,-1 8-298,1 3 1,5 2-437,2-2 1,2 1 274,2-4 1,0-6-386,0-6 0,0-7 276,0-5 0,2-6-149,2-5 0,-2-4-650,6-3-633,-6-3 635,3-5 0,-5-1 116,0-3 915,-5 3 0,-6-15 0,-7 4 1</inkml:trace>
  <inkml:trace contextRef="#ctx0" brushRef="#br0" timeOffset="6">4614 2124 8902,'5'-6'744,"7"-4"-315,7 2 0,3-2 20,5-1 1,2-2 8,6-2 0,-1 1 42,0-5 0,5 0-115,3-4 1,8 0-812,3 0 0,2 0 480,-2 0 0,-7 2-660,-8 2 0,-8 1 393,-3 3-2235,-8 2 1643,-3 2 1,-11 6-719,-5 5 1523,-10 5 0,-13 6 0,-6 7 0</inkml:trace>
  <inkml:trace contextRef="#ctx0" brushRef="#br0" timeOffset="7">4797 2307 8081,'11'-5'0,"1"-3"0,4-1 745,3 2 1,1-3-338,-1 2 1,3-2 262,-3-2 1,4-3-429,4 0 1,3 0-454,8 3 0,-2-3-357,2 0 0,1 0 567,-1 3 0,0 1 0,-4-1 0</inkml:trace>
  <inkml:trace contextRef="#ctx0" brushRef="#br0" timeOffset="8">5779 1850 8092,'-5'-11'-303,"-3"-1"398,-2 6-61,-1-4 749,-1 9 1,5-5 289,-1 6-732,6 0 1,-4 6-27,6 1 1,-1 10-15,-3 6 0,3 4-230,-3 8 0,4-1 120,4 0 0,-3 6-400,3 1 0,3-2 196,0-5 1,-1-1-255,2-7 0,-4-3 165,4-4 1,-5-5-693,5 1 0,-6-6-607,2-1-324,-2-5 1000,-2 2 725,0-5 0,-6-5 0,0-2 0</inkml:trace>
  <inkml:trace contextRef="#ctx0" brushRef="#br0" timeOffset="9">5630 1942 8092,'7'-18'0,"-1"-4"52,-2 3 0,1-1 199,3 1 0,2 1 122,-3 3 1,2 2-97,-1-2 0,2 4 244,-2 3 0,6-1-59,1 5 1,5 0-77,-1 4 0,3 0-281,1 0 0,-1 3 97,1 5 0,4 0-248,0 11 1,1 4 127,-2 4 0,-3 5-430,0-2 1,-5 3 211,-7 1 1,-5 6-159,-2 2 1,-9-3-12,-6-1 1,-7-2-142,-9-2 0,2-4 113,-6 1 1,1-10 169,-4 2 0,-2-4-108,-2 0 0,4 2 81,0-6 1,1-5-243,6-6 1,5-3-237,7-1 169,8 0 499,1-5 0,17-7 0,1-5 0</inkml:trace>
  <inkml:trace contextRef="#ctx0" brushRef="#br0" timeOffset="10">6259 1804 8031,'-12'-17'709,"1"0"1051,-1 6-1473,6 4-140,1 2 191,5 5 1,-1 7 91,-3 4 1,3 7 2,-3 9 0,3 2-120,1 5 0,3 5-416,1 3 0,1 3 133,-1 0 1,-3-2-401,3-4 1,1-5 71,-1-8 1,4-5 92,-5 2 0,2-12-1088,-1 0 512,-2-2-1090,3-2 674,-5-2 1197,-5-15 0,-7 2 0,-6-9 0</inkml:trace>
  <inkml:trace contextRef="#ctx0" brushRef="#br0" timeOffset="11">6122 1839 8031,'17'-18'0,"0"1"299,-6 6 0,4 0 90,1-1 1,4 5 137,-1-1 0,-1 5-109,1 0 0,-1 1-149,1 2 0,1 0 109,-5 0 1,4 2-135,-4 1 0,4 4-216,-3 4 0,-2 6 148,-7 2 1,-2 2-196,-5 2 1,-1 1-103,-3 3 0,-3 1-108,-9 2 0,-1 3 2,-6-2 1,0 2 91,0 1 0,4-5-133,0-2 1,6-3 81,2-1 0,1-2-210,6-2 0,1 2 99,7-6 1,3-1-263,4-6 0,2 0 153,2-4 0,3 0-15,5-4 1,-1 0 253,1 0 1,0 0-64,0 0 0,4-5 93,-1-3 1,1-2 136,-4-1 0,-2-1-26,-2 1 0,2 3 147,-6 1 1,-4-1 355,-3-3 148,-6-1 1,5 1-318,-3-1 1,-3 5 423,3-1 0,-3 4 154,-1-3 168,0 4-638,0-2 1,0 6-39,0 3 0,0 3-170,0 4 1,1 0-179,3 1 1,-1-5 11,4 1 1,5-2-125,3 2 0,5 1-315,-1-5 1,3-1 232,1-3 1,-1 0-48,1 0 0,1-5-14,3-2 1,-2-7 12,6-1 1,-5-6 145,5 2 0,-6 2 10,2-3 0,-4 1 22,-4-3 0,-8-1 119,-7 0 1,-4 0-13,-4 0 0,-8 2-55,-11 2 0,-6 2 230,-10 6 0,-1 4-79,-6 4 0,-1 3-38,-2 3 1,2 5-61,-3 7 1,8 3-181,4 5 1,9-3-249,6 3 0,7-1-441,8 8 0,10-3 798,9 3 0,10-5 0,9 3 0</inkml:trace>
  <inkml:trace contextRef="#ctx0" brushRef="#br0" timeOffset="12">7264 1862 8011,'-12'-30'0,"2"8"944,2 6 1,3 4 99,5 0-18,0 6-657,0 1 0,4 11-267,0 6 1,1 4 137,-1 7 1,-2 5-113,6 2 1,-4 5-90,3 3 1,0-2-210,0 6 1,2-1-363,-5 1 1,1-4 271,-1-8 0,-1-2-51,4-5 0,-4-5-97,1-3-845,2-2 211,-5-7 526,4-1 1,-5-6 51,0-3 0,-1-2 464,-3-6 0,-7-4 0,-7-2 0</inkml:trace>
  <inkml:trace contextRef="#ctx0" brushRef="#br0" timeOffset="13">7092 1850 8011,'11'-15'94,"-4"0"0,7-1-150,-2 5 1,5 3 736,-2 1 1,6 1-240,-2-2 1,2-1 229,2 5 1,0-3-211,0 3 0,1 0-324,3 4 1,-2 0-30,6 0 1,-5 1-72,5 3 0,-6 2-392,2 6 0,-4-1 289,-4 1 0,-7 3-262,-4 0 1,-7 5 110,-1-1 0,-10 3 2,-9 1 1,-9 0 119,-6 0 0,-1-4 87,-3 0 1,2-5-128,-2 1 0,3-3 18,1 0 0,6-1-820,9 1 344,3-6 592,9-1 0,2-5 0</inkml:trace>
  <inkml:trace contextRef="#ctx0" brushRef="#br0" timeOffset="14">7903 1759 8046,'0'-18'0,"0"3"0,-4 6 1851,1 1-1281,-1 6 0,-1-3 267,-3 5 0,-2 0-198,-1 0 0,-1 1-22,1 3 1,-5 3-297,1 9 1,-5-2-235,1 5 1,-6-2-40,-2 2 1,2 3 150,5-3 0,3-1-335,1 1 1,8-1 153,-4 1 0,8 1-317,1-5 0,1 0 72,2-3 0,9-1-19,3 1 0,7-1-39,0 0 1,4-3 172,3 0 1,-2-4-138,3 3 0,-7-3 48,-1 4 1,0-6 12,4 2 1,-4 2 67,0 2 1,-4-2-188,4 2 1,-5-1 188,2 5 1,-4-1-4,0 1 1,-6-1 164,-2 1 0,-3 0-42,-1 3 1,-5-2 221,-3 2 1,-8 2-98,-7-2 1,0 4-6,-3-4 0,-4 4-59,0-3 1,-4-1-127,-4-4 0,2 1-198,-2-1 1,9-5 260,6-2 0,0-2 0,5-2 0</inkml:trace>
  <inkml:trace contextRef="#ctx0" brushRef="#br0" timeOffset="15">9171 1690 8054,'-6'-11'236,"-5"-1"0,9 1 243,-6 0 353,6 4-474,-3 2 0,1 15 98,0 6 1,0 10-119,4 8 1,0 2 17,0 6 1,0-2-166,0 2 0,2 3-14,1-3 0,0 2-250,4 2 0,-4-6 127,1-2 1,1-7-367,-1-4 0,0-5 167,-4-3 0,3 2-1445,1-6-199,0 0 1789,-4-3 0,0-1 0,0 0 0</inkml:trace>
  <inkml:trace contextRef="#ctx0" brushRef="#br0" timeOffset="16">10507 1782 8022,'-18'-23'0,"2"0"67,5 0 1,0 2 0,2 2 162,2 3 877,4 4-633,-7 5 1,4-2 10,-6 6 0,1-1-118,0 4 0,-5 0 25,1 0 0,-5 5-163,1 2 0,1 9-66,-1 3 0,0 6 94,-4 2 1,0 4-235,0 0 0,1-2 32,-1 2 0,5-2-70,3 1 0,2 2-176,2-5 0,4 3 3,3-3 1,3-1 61,1-3 0,1 0 11,3 0 0,8-4-99,7 0 1,2-5 96,2 1 1,4-7-159,-1-4 0,1-3 5,-4-1 0,4 0 92,-1 0 1,-2-5 149,-1-3 1,-8-2-89,4-1 1,-5-1 12,-2 1 1,-6-1-10,-2 1 0,-3-4-38,-1-1 1,-6-3 42,-6 4 1,0 0 165,-7 3 0,4 2 24,-5 3 0,7-2 528,-3 5-315,4 0 36,0 4-223,6 0-42,1 0 0,11 4 14,6 0 1,5 0 12,10-4 1,2 3-174,5 1 0,4 0 14,1-4 1,-1-1-100,-4-3 0,-4 1 289,1-4 1,-10 0-124,2 0 1,-8-3 181,1 2 1,-4-2-106,0-1 0,-6 3 383,-2 0-94,-3 1 126,-1-5-56,0 1 145,0 5-571,0 0 97,0 17 1,0-4-134,0 8 0,5-1 89,3 2 0,-2-2-169,2 5 0,-1-5 48,5 1 1,3 3-80,0 1 0,2-3-153,-2-1 1,3-2-164,5-2 1,0-4-141,-1-3 0,1-3-3,0-1 0,-1 0-407,-3 0 0,-3-1 87,-4-3 914,-6 3 0,-1-15 0,-5 4 0</inkml:trace>
  <inkml:trace contextRef="#ctx0" brushRef="#br0" timeOffset="17">10667 2079 8060,'1'-7'364,"3"3"1,4 2 485,7-2 0,-2 3-94,2-3 1,-1-1-284,1 1 0,3-5-431,5 2 1,0-4 12,-1 0 1,5 1-652,0 2 0,-1-2 322,-3 3 0,-4 0-2209,0 0 2483,-5-1 0,-2-9 0,-7 0 0</inkml:trace>
  <inkml:trace contextRef="#ctx0" brushRef="#br0" timeOffset="18">10701 1839 8028,'0'-12'0,"0"1"0,2-1 915,1 1 1,8 1-352,4 2 0,5-2-61,-1 3 0,-1-4-149,1 0 1,5 1-423,7 2 1,2-2-192,1 2 1,-4 3-296,1 2 1,-6-3 243,2 3 0,-3-1 310,-1 4 0,0 5 0,-1 1 0</inkml:trace>
  <inkml:trace contextRef="#ctx0" brushRef="#br0" timeOffset="19">11307 1839 9407,'0'11'1364,"0"4"-280,0 1 1,0 4-601,0-1 1,0 3-29,0 0 0,0 1-409,0 0 1,3 5 118,1 2 1,1-2-508,-1-1 0,-1-7 259,4-1 0,-3-5-729,4 2 1,-4-5-657,3-3-623,-4-3 90,2-5 2000,-5 0 0,0-11 0,0-1 0</inkml:trace>
  <inkml:trace contextRef="#ctx0" brushRef="#br0" timeOffset="20">11067 1816 7955,'11'-6'0,"3"-3"1121,5 5 1,0 0-470,8 4 0,-3-1-273,-1-3 0,4 3-370,-1-3 0,7 3-340,1 1 1,4 0-801,4 0 1,-2 0 1130,-6 0 0,0 0 0,0 0 0</inkml:trace>
  <inkml:trace contextRef="#ctx0" brushRef="#br0" timeOffset="21">12826 1725 8047,'-8'-12'10,"0"1"300,6 4 704,-3 2-577,10 5 1,-3 2 31,6 1 0,-4 9-96,3 7 1,-3 4 8,4 3 1,-6 0-228,2 4 1,-3 1-114,-1 3 0,0-5-146,0-2 1,0-3 139,0-1 0,0-1-331,0 1 0,2-5 144,2-3 0,-2-2-518,6-2 0,-1 1 303,5-1 1,-5-4-544,1-4 0,0-1-5,3-2 914,0 0 0,1-5 0,-1-2 0</inkml:trace>
  <inkml:trace contextRef="#ctx0" brushRef="#br0" timeOffset="22">13123 1702 7996,'0'-29'604,"-2"2"-423,-2 8 1,3 2 714,-3 6 221,3 5-453,6 1 1,-4 6-243,3 3 1,-2 8-137,-2 11 0,0 10-199,0 9 1,1 2 82,3 2 1,-3-4-727,3 0 0,1-3 439,-1-1 0,1-1-1047,-2-10 0,-1-2 224,2-6 1,-3 1-143,-1-4 0,0-5 1082,0-3 0,-10-1 0,-3 5 0</inkml:trace>
  <inkml:trace contextRef="#ctx0" brushRef="#br0" timeOffset="23">12837 1942 8137,'6'-6'0,"-1"4"0,-5-6 0,2 6 668,2-2 1,-2 3 100,6 1-448,4 0 0,1 0-35,2 0 1,3 0-317,1 0 71,3 0 1,4-4-160,1 0 1,5-1-346,-2 1 0,-1 2-546,2-6 0,-6 2 510,2-2 1,-7-2 498,-1 2 0,0-2 0,4-1 0</inkml:trace>
  <inkml:trace contextRef="#ctx0" brushRef="#br0" timeOffset="24">13420 1667 8137,'0'-11'0,"-4"3"0,0 1 0,-1 4 763,1-1-196,3 3 1,-6 8 240,4 4 0,-2 5-287,-3 7 1,2 1 228,2 3-608,2 2 1,-3 5-274,5 1 1,0-1 59,0 0 0,0-1-89,0-2 0,4 0-229,0-4 0,5-4-592,-1-4 1,-2-6-248,1-2 1,1-1 1227,4-6 0,4 0 0,2-4 0</inkml:trace>
  <inkml:trace contextRef="#ctx0" brushRef="#br0" timeOffset="25">13739 1747 8000,'0'-6'622,"0"1"0,0 8-483,0 4 0,2 5 240,1 7 1,-1 3-89,1 1 0,-1 0-192,-2 4 1,1-2 27,3 2 1,-3-3-132,3 3 1,1-7 135,-1-1 0,3-5-355,-3 1 0,1-6-609,-1-1-554,-3-6 1386,4 3 0,-5-5 0,0 0 0</inkml:trace>
  <inkml:trace contextRef="#ctx0" brushRef="#br0" timeOffset="26">13499 1759 8049,'6'-18'942,"1"3"1,10 3-216,5 5 0,6-2-321,7 5 1,3-5-107,0 2 1,2 0-714,2 0 1,0-1 259,8-3 1,-10 4-1855,-5 3 2007,-6 3 0,-1-4 0,1-1 0</inkml:trace>
  <inkml:trace contextRef="#ctx0" brushRef="#br0" timeOffset="27">15213 1690 8028,'-11'-17'1631,"4"1"-1517,-3 9-17,8 2 1,-3 10 622,5 2-418,0 3 1,2 7 57,1 2 1,-1 4 117,1 3 1,0 0 109,1 4-338,-3 1 0,8 3-463,-5 0 1,1-3 227,-1-1 0,-3-4-123,3 0 0,1-3 127,-1-4 0,1-2-786,-1-6 341,-3 0-1158,4-4 835,-5-2 1,-1-6-138,-3-3 1,-3-3 397,-4-4 0,-2-2 488,-2-2 0,-3-3 0,-5-5 0</inkml:trace>
  <inkml:trace contextRef="#ctx0" brushRef="#br0" timeOffset="28">15041 1759 8028,'0'-23'704,"0"4"-424,0 0 0,5 4 129,3-4 0,2 5-44,2-2 1,0 4 33,3 0 0,-2 5-113,2-1 0,3 2 83,1-2 1,3-1-174,1 5 0,5 1-179,2 3 0,7 0 110,1 0 1,0 1-226,-4 3 1,-1 2-217,-2 6 0,-9 0 241,-6 3 1,-9 2-132,-3 2 1,-4 3 1,-4-3 1,-8 1-140,-11-1 1,-5 1 46,-6-5 0,-6 4 66,-2-3 0,3-1 257,1-4 0,4 1 0,3-1 1,8-3 213,8-1 0,2 0-102,2 0 1,5 0 44,2-3 0,4-3-90,4 3 1,7-3 50,8-1 0,4 0-82,4 0 0,3 0 2,8 0 0,-1 0-28,5 0 0,-5 0-31,1 0 1,-4 1-100,-4 3 0,-3-2 129,-8 6 0,-2 0-205,-6 3 1,-5 1 113,-2-1 0,-8 4-113,-3 0 0,-12 6 12,-4-2 1,-9 2-98,-2 2 0,-4-4 162,-4 0 1,-1-5 30,5 1 1,5-2 138,6-1 0,4-5-114,4 1 1,3-6-565,4 2 199,6-3-3,1-1 0,11-5-63,6-2 1,0-3-99,7-2 0,2-3 249,5 0 1,0-6 312,4 2 0,1-2 0,3-2 0,0-1 0,0-3 0,-3 3 0,-1-3 0,-4-2 0,0-1 0,-2-2 111,-1 2 0,-1 0 64,-3 4 0,-3 2 74,-4-3 1,-1 7 484,1 1 0,-5 5 167,1-2-214,-6 4 0,5 5 225,-3 4-621,-3-4 0,5 7-47,-2 0 0,-1 9-281,4 6 0,1 2-12,3-2 0,2-1 16,2 5 1,-1-4-138,5 4 0,0-5-387,4 2 1,0-8 58,0 0 1,-4-5 154,0 0 0,-1-3 240,1-3 0,1 0-77,-5-5 0,0 1 303,-3-5 0,-1 1 7,1 0 0,-2-1-2,-3 1 0,-2-1 401,-5 1-38,0 5 1,-2 2 225,-6 8 0,-1 3-242,-10 8 1,-3 8 304,-5 8 0,-9 2-287,2 1 1,1 0-178,3 0 0,0 2-580,0 2 0,3-2-361,8 2 0,4-3 327,7-1 0,3-4-367,5-4 0,2-5-933,1-2 1,4-7 1597,4 0 0,6-1 0,0-5 0</inkml:trace>
  <inkml:trace contextRef="#ctx0" brushRef="#br0" timeOffset="29">17428 1542 8125,'-11'-5'-190,"-1"0"304,1-3-23,0-2 1,0 7 177,4-4 0,0 4 750,4-1-523,1 3 0,-3 7 8,5 6 1,0 7-158,0 11 0,0 7 74,0 13 0,4-7-308,0 3 0,0-5 74,-4 1 1,4 0-337,-1-8 1,1 2 223,-4-9 0,0-2-563,0-6 0,0 1-1,0-4 1,4-1-923,0-4-410,0 1 741,-4-6-71,0-1 1151,0-5 0,-6-10 0,0-3 0</inkml:trace>
  <inkml:trace contextRef="#ctx0" brushRef="#br0" timeOffset="30">17200 1747 8068,'11'-22'0,"2"4"660,2 3 1,3 2-280,5 1 1,3 5-195,1-1 1,4 4 131,-5-3 1,6 4 144,-2-1 0,2 3-221,-1 1 0,2 0-10,-3 0 1,3 5-265,1 3 0,-1 7 112,-2 4 0,-1 7-104,-7 0 0,-4 6-211,-11-2 1,-5 2-219,-6-1 1,-10 2 167,-10-3 1,-5-2-92,-6-1 1,0-3 21,-1-2 0,1 1 95,0 0 0,-2-1-97,-2-3 0,4-3-149,0-4-651,5-1 537,11-5 618,11 0 0,14-6 0,11 0 0</inkml:trace>
  <inkml:trace contextRef="#ctx0" brushRef="#br0" timeOffset="31">17908 1839 8020,'6'-18'356,"-2"3"-237,-8 7 1376,3-2-447,-4 9-472,5-4 1,0 10-122,0 2 1,0 9-175,0 3 0,0 2-286,0 2 0,1 0 122,3 0 1,-1 3-534,4 1 1,6-2 302,6-6 1,-1-2-206,1-6 1,0-1 115,4-2 0,-1-3 53,1-5 1,0-1 62,0-3 0,4-4 38,-1-7 1,0 3 60,-7-4 0,0-1-47,-8-2 0,2 1 45,-9-1 0,-1 0-3,-3-4 0,-5-4-223,-2 1 1,-2-5 56,1 4 0,-1 1-606,6 3 1,-1 1 60,4 3 0,0 7-628,0 4 1331,0 6 0,5-4 0,1 6 0</inkml:trace>
  <inkml:trace contextRef="#ctx0" brushRef="#br0" timeOffset="32">18433 1793 8028,'0'-11'0,"0"-1"987,0 1-438,0-1-11,5 1 0,-2 5-135,5 2 0,-6 8-233,2 3 1,-2 8 237,2 5 1,1 6-35,3 5 1,1-1-343,-5 4 0,3-2 79,-3 6 0,0-6-655,-4-2 0,0-4 320,0 0 1,0-3-347,0-4 1,0-2 11,0-6 0,-4-3-117,0-1 0,-5-4 3,2 1 1,-3-4 224,-2-4 0,1-2 447,-1-6 0,-4-4 0,3-2 0,-14-10 0,3-1 0</inkml:trace>
  <inkml:trace contextRef="#ctx0" brushRef="#br0" timeOffset="33">18330 1999 8028,'0'-23'0,"0"4"-144,0 0 0,9-2-358,3-5 469,2 2 446,-3-9 0,1 7-33,-1-4 0,4 1 47,0-2 1,2 5-66,-2 7 1,-1-2 1,5 6 1,-4 1-95,4 6 0,-3-2 94,3 3 0,-2 2-150,3 1 0,1 3-55,-2 1 1,1 5-251,-1 2 0,2 8 133,-6 4 1,0 3-260,-3 1 0,-6 0 128,-2 0 0,-4 1-105,-4 2 1,-7 0 19,-8 4 1,-4-3-167,-4 3 1,3-4 97,-3 0 1,-1 3 159,2 2 1,4-2 254,7 2 1,2-6-84,2 2 0,4-3 94,4-1 1,3-6-51,3-1 0,4-4 141,4 0 1,2-5-19,2 1 1,3-6-237,5 2 1,1-3-193,3-1 0,-2 0-422,5 0 0,-3-3-667,3-1 0,-4-4 1260,0 4 0,-1-10 0,-3 2 0</inkml:trace>
  <inkml:trace contextRef="#ctx0" brushRef="#br0" timeOffset="34">18970 1759 7935,'0'-23'0,"0"0"1710,0 5-1262,5 2 0,-4 11 210,3 5 1,-1 10-197,1 9 0,-3 3-306,3 0 0,-2 6 28,2 3 0,-3 2-222,3 1 1,-3 0 12,-1 1-1392,0-1 1004,0 0 1,0-5-514,0-2 0,0-4 417,0-4 0,4-3 509,0-4 0,5-1 0,-3 1 0</inkml:trace>
  <inkml:trace contextRef="#ctx0" brushRef="#br0" timeOffset="35">19221 1782 7938,'-6'-12'661,"2"1"923,3 4-687,1 2-330,0 16 0,0-3-214,0 11 0,0 2-124,0 5 0,1 0-308,3 4 116,-3-4 0,4 7-5,-5-3 1,0 2-164,0-2 0,0 2-292,0-5 0,0-6 214,0-6 1,0-2-140,0-1 72,5-6 335,-3-1 0,3-10-111,-5-3 1,-2-7 110,-1-4 0,0 1 12,-4-1 1,3 0 206,-4-4-234,6 6 0,-4-5 99,6 3 0,0 2 95,0 2 263,0-3-232,0 6-153,0 0 1,6 7-75,1 5 0,5 5-151,3 3 1,3 7-324,4 4 287,1 3 1,0 1-213,0-1 222,0 1 0,-4 0-89,0 0 0,-4-4-221,4 0 1,-5-9 254,1 2 1,-2-5 163,-2 1 1,5-3 571,-1-5-374,0-5 1,-3-3 129,-1-7 1,-3 1 232,-1-5 0,-4 1-66,1-1 0,1-2-143,-2 2 0,1-3-199,-4-1 101,0 5 0,-4-3-254,1 2 0,-5-3-457,4-1 0,-1 4-50,1 0 1,2 5-1815,-6-1 219,6 2 2128,-3 7 0,-1 1 0,0 5 0</inkml:trace>
  <inkml:trace contextRef="#ctx0" brushRef="#br0" timeOffset="36">20021 1759 7961,'-12'-17'560,"1"5"1,0-4 812,-1 9 1,1 3-511,-1 8 1,-6 2-392,-4 6 1,-2 4 219,-7 3-497,-4 8 0,-1-2-20,-2 6 1,2-1-241,2 4 1,5 2 129,2 2 0,8-3-260,4 3 0,7-3-849,5-5 745,1 3 1,9-12-57,4 1 0,6-6-191,5-1 1,6-8 165,3-3 1,6-3 63,1-1 1,4-1-27,-4-3 151,0-2 0,-9-2 16,-2 1 1,-3-1 322,-1-3 0,-6-2-71,-1-2-75,-4 2 1,-5-3-51,-4 4 1,2 5-58,-1-1 0,-5 6-236,-7-2 0,-2 2 94,-1 2 1,-6 2 246,-2 2 0,-2 2 0,-2 5 0</inkml:trace>
  <inkml:trace contextRef="#ctx0" brushRef="#br0" timeOffset="37">20615 1816 8123,'0'-12'131,"0"1"60,0 0 0,0 3 809,0 0 218,0 1 195,-5-5-932,3 6 0,-3 2-13,5 8 0,0 7-145,0 9 1,0 9-70,0 1 0,0 6-213,0-6 1,2 3 70,1 1 0,0 1-226,4-1 1,-3-5-86,4-2 0,-4-1-183,3-3 1,-4-1 216,1-7 1,1-6-315,-1 2-15,-1-7 319,2 1 1,-3-6 28,1-3 0,-3-2 32,-3-6 0,0-4 13,-4-3 0,3-3 54,-4-1 0,4 1 95,-3-1 0,4 0-78,-1 0 0,3-4 89,1 1 1,0-2-28,0 1 0,0 3-74,0-3 0,-4 8 270,0 4 0,1 2 120,3 2 7,0 5-298,0 1 1,0 6-203,0 3 0,5-2 106,2 6 1,5-1-171,3 5 0,3-1 16,5 1 0,-1-5 70,1 1 0,0-5-37,0 0 0,-4-1 42,0-2 0,-1-2 87,1-1 1,-1-4 30,-3-4 0,-2-1 178,2 1 1,-3-2-82,0-2 0,-1 2 135,1-2 1,-1-1-74,1 0 1,-1-3-89,0 4 1,-3 0-39,0 3 51,-6 6 1,3 4 204,-5 9 0,-4 10-37,1 9 1,-6 10-111,1-2 1,-2 4-21,-1 0 1,0-2 12,4 2 0,-2 1-446,5-1 1,0 0 205,4-3 1,2-5-213,1 1 0,0-11-57,5-1 234,-1-5-563,-1-3 0,5-1-993,-4-2 1696,3-3 0,2-5 0,-1 0 0</inkml:trace>
  <inkml:trace contextRef="#ctx0" brushRef="#br0" timeOffset="38">21083 1770 7949,'0'-23'568,"0"1"1,0 4-1,0 3-504,0 7 1,4 4 177,0 8 1,1-2 376,-2 6 1,0 0-452,5 3 1,0 2-5,8 2 0,-2-1-494,5 5 0,0-5 221,4 1 0,-1-6-336,1-1 1,0-6 232,0 2 1,-4-3-107,0-1 1,-4 0-1,4 0 1,-5-3-35,1-1 1,-6-5 205,-1 1 1,-4 2 160,3-2 0,-4 1 256,1-5 1,1 5-52,-1-1 741,-1 0-730,-3 2 1,-1 1 157,-3 5 0,-2 9 10,-5 2 1,-6 12 378,-2 0-480,-3 7 1,0-2-163,-1 3-95,0 2 0,4-4-421,0 5 1,5 0 257,-1 1 1,3-2-1131,5-3 0,2-2 1252,5-5 0,5 0 0,1 0 0</inkml:trace>
  <inkml:trace contextRef="#ctx0" brushRef="#br0" timeOffset="39">22225 1702 7969,'-8'-22'1061,"1"3"-979,4 3 1,-1 9-143,8 3 0,3 8 325,4 4 1,0 6 442,1 1 0,-2 5-250,-2-1 1,2 4-45,-3 4 0,2 1-29,-1 2-204,2 3 1,-5-7 7,3 4 1,1-5-111,-6 2 0,2-3-158,-1-1 1,-2-4 112,1 0 1,0-5-350,1 1 250,-3-2 0,5-3-88,-2-2 1,-1-3-125,4-5 158,-4 0 107,7 0 1,-7-1 30,4-3 1,-4 1 12,0-4 1,3-5 0,-3-3 0,5 0-27,-4 3 1,3-3 45,-3 0 0,4 0-25,-4 3 1,1 5-6,-2-1 1,0 5 3,5 0-14,-6 1 1,7 9 11,-5 4 1,1 2-1,-1 6 0,-2 0-27,6 4 1,-2-4 17,2 0 0,2-1-102,-2 1 0,2-3 96,1-4 1,1-6 57,-1-2 1,0-3 6,1-1 0,-1-1 150,1-3 0,-2-4-124,-3-7 1,2 1 23,-5-5 0,0 0 53,-4-4-110,5 0 1,-4 0 65,3 1 0,-3-2 2,-1-3 1,0 3-164,0-3 0,0 2-216,0-2 0,0 3-1424,0-3 1109,5 8 1,-2 3-1599,5 4 1561,-6 1 1,7 6 84,-5 5 1,0 6-87,-4 9 349,0 3 0,0 9 248,0 0 0,0-1 0,0 2 0,0 1 0</inkml:trace>
  <inkml:trace contextRef="#ctx0" brushRef="#br0" timeOffset="40">22830 2147 7969,'8'0'442,"0"0"0,-6-1 77,2-3 1,1-4 59,-1-7 0,0 1 95,-4-5 1,0 0-259,0-4 1,0 4 42,0 0 0,0 0-180,0-4 1,0 1-57,0-1 1,0-4-35,0 0 1,0-3-277,0 3 0,0-3-14,0 3 1,0 2-123,0 6 1,1 4-745,3 7 735,-3-2 0,9 15-279,-2 2 294,-3 9 1,5 8 44,-2 2 1,-2 5 64,1 7 0,1-2-22,4 2 1,-1 1 11,0-1 1,1 0-404,-1-4 313,1-4 1,-1 1-151,0-4 0,5-6 77,-1-5 1,0-4-530,-3 0 0,-5-1 809,1 1 0,-6-6 0,3-1 0</inkml:trace>
  <inkml:trace contextRef="#ctx0" brushRef="#br0" timeOffset="41">22762 2159 7969,'-12'-14'307,"1"2"0,7-2-263,8 7 374,2 2-290,16-1 0,-8 6 611,5 0 0,0-3-279,4-1 1,0-1-407,-1 1 1,1 1 35,0-4-289,0 4 0,0-6-373,0 6 0,-4-5 99,0 4 0,-2-3-233,2 3 0,-2-4 266,-6 4 0,-3-3-474,0 3 914,-1-5 0,5 3 0,-1-6 0</inkml:trace>
  <inkml:trace contextRef="#ctx0" brushRef="#br0" timeOffset="42">23230 1850 7969,'4'-15'-249,"0"0"124,5-1 1,-7 5 944,6 0 0,-5 3 307,5 0 553,-5 6-1188,2-3 0,-4 11 69,3 6 1,-3 4 81,3 7-745,2 0 0,-1 0 177,3-1 1,2 1-228,-2 0 126,2 0 1,-3 1 88,1 3 0,0-3-104,3 2 0,-1 1-957,-2-4 673,2 2 0,-2-12-32,7 2 1,-2-3-79,2-5 1,-1 0 1,1-4 1,1-1-115,3 2 1,3-3-756,-3-1 866,3-5 1,-3-2 435,0-4 0,-5-6 0,2 0 0</inkml:trace>
  <inkml:trace contextRef="#ctx0" brushRef="#br0" timeOffset="43">23847 1816 7969,'-7'-17'0,"-1"5"0,4-3 0,-1 7 752,1 4 1,1-1-27,-4 1 657,4 0-853,-7 9 0,4 6-91,-6 4 1,5 9-141,-1-1 1,2 7-205,-2 1 0,3 2 155,5 1-232,0 0 0,0 0-149,0 1 1,1-2-118,3-3 1,2 1-437,6-8 0,-1 1-579,1-9 662,-1 0 181,1-9 0,-1-1-126,0-5 0,1 0 125,-1 0 1,-1-1 148,-2-3 1,2-2 113,-2-5 0,-2-2 119,2-2 0,-2 1 13,2-5 1,2 4 190,-3-5 1,0 3 863,0-2-711,-4-3 1,6 6 900,-5-3-811,-1 2 1,-3 6 421,0-1-324,0 6 1,-1 1-3,-3 5 0,-2 5 36,-5 2 1,-1 9-156,1 3 1,-5 6-78,1 2 1,4 3-315,3-3 46,6 5 0,-3-8 24,5 2 1,1 1 298,3-4-233,7 2 0,7-8 17,5 2 1,1-3-49,2-4 0,4-2-115,4-3 0,0-1-448,0-6 0,-4 3-660,-4 1 0,-3 0-2228,-4-4 3352,-2 0 0,-6 5 0,0 1 0</inkml:trace>
  <inkml:trace contextRef="#ctx0" brushRef="#br0" timeOffset="44">2410 4169 8076,'-8'-8'-195,"1"0"1,4 5 590,-1-5 279,3 5 0,1-3-113,0 2 1,1 3-81,3-3 1,2 9 24,6 7 0,0 4-146,4 7 0,1 5-157,6 2 0,5 7 45,3 1 0,2 4-483,1-4 0,1 4 198,4-4 1,-4 3-174,3-7 229,-7 3 1,0-13-770,-4 3 530,5-8 0,-9 0-257,-1-8 1,0 3 219,-7-6 1,0 1-149,-3-2 1,-5 0-301,1-4-962,-5-1 798,2 3 987,-5-5 1,-5-5 0,-2-2 0</inkml:trace>
  <inkml:trace contextRef="#ctx0" brushRef="#br0" timeOffset="45">2912 4191 8062,'0'-22'0,"-1"-1"358,-3 0 1,3 5 250,-3 3 223,3 2 243,1 7-496,0 1 1,-5 11-166,-3 6 0,-3 9 44,-4 10 1,-4 4-419,-8 7 0,-2 1 72,-6 10 1,17-26-1,-2 0-306,2 1 1,-2 1 0,-1-1 0,-1 0 209,1-2 1,0 1 0,1 0 0,1 1-200,-19 21 0,4-8-251,3-7 1,3-7-312,5-1 0,7-7 115,4-4 0,6-2-449,6-1 0,1-6 1079,3-2 0,-3 2 0,5 0 0</inkml:trace>
  <inkml:trace contextRef="#ctx0" brushRef="#br0" timeOffset="46">3449 4226 8072,'-11'-5'1724,"4"-2"1,5 1-1543,9 2 1,-3-1 131,8 1 1,-3-1 74,2 1 0,5 3-118,3-3 0,3-1 103,1 1 1,4-3-374,-1 3 1,5 0 92,-5 4 1,5-4-555,-5 1 0,-4-2-41,-7 1-2135,3 2 1386,-5-3 1250,-2 5 0,-11 0 0,-6 0 0</inkml:trace>
  <inkml:trace contextRef="#ctx0" brushRef="#br0" timeOffset="47">3381 4466 8096,'0'7'0,"0"1"0,0-4 780,0 3 0,10-4-228,5 1 0,1 1 269,3-2 0,1 1-330,2-4 0,8-5-5,4-2 1,5-4-347,7 0 1,-4 0-292,0-1 1,-3 1-377,-1-1 1,-1 2-1701,-11 3 2227,-4-4 0,0 5 0,-5-5 0</inkml:trace>
  <inkml:trace contextRef="#ctx0" brushRef="#br0" timeOffset="48">5105 4089 8085,'-5'-7'0,"3"-3"4,-6 3 0,5-4 134,0 0 0,1 3 314,2 1 0,0-1 217,0-3-87,0 4-85,0-3-234,0 9 0,0 5 30,0 7 1,7 9 72,4 3 0,3 5 12,9 7-173,-3-1 1,9 0-193,-2 0 0,1 1 89,2-1 0,2-1-32,-5-3 0,-1 3 55,-3-2 1,0-3-451,0-2 1,0 1 211,0-4 0,-4 1-357,0-9 1,-5 4-9,1-4 1,-2 1-205,-2-5 1,-5-3-280,-2-1 0,1-3 366,-1 4 1,-1-5 594,-7 5 0,-3-5 0,-4 2 0</inkml:trace>
  <inkml:trace contextRef="#ctx0" brushRef="#br0" timeOffset="49">5539 4089 8139,'0'-35'0,"-1"5"316,-3-1 0,2 10-31,-6-2 1,5 8 205,0 0 1,1 2-119,2 2 1,-1 3-22,-3 0 0,2 6-82,-6-2 1,4 4 56,-3 4 0,-1 7-158,-3 8 0,-2 13 30,-2 6 1,1 10-181,-5 6 0,-2 3-165,8-27 0,0 1 1,-13 27-127,12-27 0,-2-1 0,-16 24 167,13-27 0,0 0 0,-16 23-525,-4 0 0,9-6 275,3-9 1,5-6-176,3-3 1,7-3-173,8-4 0,4-3 702,4-9 0,2-2 0,6-5 0</inkml:trace>
  <inkml:trace contextRef="#ctx0" brushRef="#br0" timeOffset="50">5802 4420 8599,'1'-6'1083,"3"2"0,-2 9-658,6 6 0,-5 2 492,0 6 1,-1 1-364,-2 7 1,1-2-16,3 6 0,-3-2-173,3 1 1,-3 2-481,-1-5 0,0-1 5,0-3 1,0-1 178,0-3 0,0-3-769,0-4 1,0-5 116,0 1-2748,5-5 3330,-4 7 0,10-9 0,-5 4 0</inkml:trace>
  <inkml:trace contextRef="#ctx0" brushRef="#br0" timeOffset="51">6590 4112 7964,'-12'-12'-77,"2"1"232,3-1 0,2 1-34,5-1 1127,0 1-371,0 5-323,0 1 1,3 11-52,1 5 1,4 11 28,-4 8 0,3 5-368,-3 3 0,0-3 15,-4 3 0,0 0-202,0-3 0,4 1-289,-1-5 1,1-3-199,-4-2 0,0-3 295,0-4 0,0 2-2760,0-6 2975,0 0 0,-5-3 0,-1-1 0</inkml:trace>
  <inkml:trace contextRef="#ctx0" brushRef="#br0" timeOffset="52">6361 4420 8109,'7'-1'578,"-3"-3"0,3-1 12,5-3 1,4 2-151,7 2 0,5 1 142,2-4 1,3 3-145,2-4 1,6 2-228,1-2 0,5-2-111,-5 3 0,-3-3-192,0-2 0,-8 4-362,0 1 1,-6 4-1826,2 0 2279,-3 1 0,-1-3 0,0-1 0</inkml:trace>
  <inkml:trace contextRef="#ctx0" brushRef="#br0" timeOffset="53">7401 4546 8063,'-4'-16'425,"0"1"0,2 4-373,5 3 1,4 5 715,4 0-613,-5 1 0,1-1 71,-3-1-317,-3 0-707,9-1 342,-9 4 171,9-4 285,-3 5 0,4 5 0,1 1 0</inkml:trace>
  <inkml:trace contextRef="#ctx0" brushRef="#br0" timeOffset="54">7823 4454 7844,'5'-6'133,"-3"1"43,3 5-426,0 0 168,-4 0-136,9 0 1,-7 4 63,4-1 0,-3 1-296,4-4 450,-6 0 0,8 0 0,-3 0 0</inkml:trace>
  <inkml:trace contextRef="#ctx0" brushRef="#br0" timeOffset="55">8234 4500 7961,'2'-12'1658,"2"1"0,2 1-374,5 2 141,1-2-1141,-6 4 0,0-2-393,-2 0-1343,-3 6 795,5-3 572,-6 5 85,0 0 0,-6 0 0,0 0 0</inkml:trace>
  <inkml:trace contextRef="#ctx0" brushRef="#br0" timeOffset="56">9217 3963 8100,'-5'-11'199,"3"3"478,-2 0-332,3 6 0,1-2 255,0 8 0,4 2-252,0 6 1,3 9-44,-3 6 0,5 2-121,-1 5 0,-2-2-1,2 6 1,-4-2-450,3-2 229,-4 0 0,2-3-462,-5-1 0,4-6 24,-1-1 1,1-1-569,-4-7 0,0 0 460,0-4 0,-1 0 583,-3-4 0,-2 3 0,-6-3 0</inkml:trace>
  <inkml:trace contextRef="#ctx0" brushRef="#br0" timeOffset="57">9000 4283 8082,'1'-10'504,"3"2"0,2-1 8,5 5 1,7 1-116,5 3 1,0 0 115,4 0 0,-2-4-111,2 0 0,2-1-484,5 1 1,-1-1 124,-2-3 0,8-2-417,3 3 0,1 2 374,3 1 0,4-3 0,-3 1 0</inkml:trace>
  <inkml:trace contextRef="#ctx0" brushRef="#br0" timeOffset="58">10199 3860 8095,'-12'-15'58,"1"0"1,5 0-136,2 3 1,3 5 250,1-1 0,1 5 166,3 0 0,-3 0 496,3-1 0,2 3-289,2-3 1,2 9-180,1 7 1,1 4 117,-1 7 0,4 4-93,1-1 1,4 10-242,-1-2 0,2 7 84,2-3 0,4 0-490,0-4 1,3 0 69,-3 1 0,-1-6-327,-3-3 0,0-1 88,0-3 0,0-3 170,0 0 1,-4-6-523,0-1 0,-5-1 285,1-3 1,-6-3-1296,-2-1 1840,-4-3 1,7 4 0,-4 1-1</inkml:trace>
  <inkml:trace contextRef="#ctx0" brushRef="#br0" timeOffset="59">10656 3803 8060,'-2'-23'0,"-1"0"0,0 6 156,-5 1-12,6 9 0,-4 2 264,2 5 0,-4 10 724,-7 5 1,-8 11-31,-7 4-714,-8 13 0,-3 4-415,18-19 1,0 1 0,1 0 0,1-1 57,2 1 1,0-1 0,0-1 0,0 0-84,-11 26 0,3-9 104,4 2 1,1-9-743,7-3 1,1-5 402,7-6 0,2-5-869,5-3 0,1-2 10,3-2 1146,7-4 0,7-2 0,5-5 0</inkml:trace>
  <inkml:trace contextRef="#ctx0" brushRef="#br0" timeOffset="60">10816 4306 8062,'0'-17'0,"3"4"0,1-2 0,9 1 106,-2-1 0,8 6 398,0-2 0,3 2-234,1-3 1,0 1 75,-1 0 0,-3 3-104,1 0 1,-7 6 24,3-2-154,1 3 0,-5 6-176,-1 2 0,-4 0 35,-7 0 0,0 1 64,0 3 0,-5 1-50,-3-1 0,-3 1 67,-5-1 0,0-1 89,-3-2 1,-2 1-95,6-5 1,-4 3 190,4-3 0,0 4-44,3-5 1,5 1 43,-1-4 1,6 2 209,-2 1-32,3-1-252,1 8 0,1-8 4,3 6 1,-2-4-198,6 3 1,-1-3 75,5 4 0,4-4-217,3 3 1,-1-3 75,1 4 1,4-2-4,4 2 0,1 2-127,-2-3 0,-2 3-126,3 2 1,-4-1-21,-4 1 0,-3 0 88,-4 4 1,-6-2 236,-2 5 1,-3-2-126,-1 2 1,-1 2 228,-3-6 0,-7 4-63,-8-4 0,-8 4 67,-4-4 1,-1 1 58,-3-5 0,-3-1 101,0-2 0,0-2-464,4-2 0,8-3-95,4 3-844,6-3 0,5-6 1179,7-2 0,8-3 0,2-2 0</inkml:trace>
  <inkml:trace contextRef="#ctx0" brushRef="#br0" timeOffset="61">11387 4386 7943,'-12'0'960,"5"0"-721,-1 0 1,4 1 634,-3 3 0,3 2-316,-4 5 0,2 2-53,-2 2 1,-1 3-140,5 5 1,1 0-154,3 0 1,5-2-139,2-2 0,5 3-168,3-3 1,3-3 84,5 0 1,1-9 104,2-3 1,2-3-321,3-1 0,2 0 73,-3 0 0,-2-5-166,-1-2 0,-3-5 124,-1-3 1,-4-2 147,0-2 0,-9-6 15,1 2 0,-7-3 26,0-1 0,-3 2-128,-1-6 0,-6 4 91,-6-3 1,-7 8-358,-11 0 1,-7 6 150,-12 1 0,-5 7-641,-7 5 1,12 8 210,-1 6 676,6 6 0,2 2 0,0 0 0,0 0 0</inkml:trace>
  <inkml:trace contextRef="#ctx0" brushRef="#br0" timeOffset="62">14664 4009 8095,'0'-12'0,"0"1"0,-3-1 618,-1 1-354,-5 0 1,8-1 103,-3 1 1,-1 3-9,1 1 1,-1 4 522,1-1-299,3 3-83,-4 1-215,15 5 0,-3 3-35,9 7 0,-4 3 114,0 4 0,1 5-129,2 0 0,-1 4-186,5 0 0,1 2 19,7 1 0,2 4-146,5 0 0,-3 0 53,-1-3 1,-1 3-176,2 0 1,0 4-339,-4-4 0,0 0 312,-4-4 0,-4-5 46,0-2 0,-5-4 84,1-4 1,-4-3-82,-3-4 1,1-1-316,-5 1-384,4-6-1012,-6-1 1446,3-5 0,-9-1-625,0-3 1066,-5-2 0,-2-11 0,-7-1 0</inkml:trace>
  <inkml:trace contextRef="#ctx0" brushRef="#br0" timeOffset="63">15098 4032 8045,'0'-30'0,"0"8"390,0 6 1,0 4 196,0 0-92,0 6 1,0 0 340,0 2-431,0 2 0,-3 2-117,-1 8 1,-5 3 2,1 5 0,-2 3-101,-1 7 1,-5 5-81,1 7 0,-6 3 66,-2 4 1,-1 2-419,-7 3 0,2-3-81,-1 2 0,-2 2 257,5-2 1,1 0-624,3-8 1,5-1 342,3-6 1,2-5-181,2-2 1,4-8 31,3-4 1,3-2-943,1-2 1436,0 1 0,5-6 0,2-1 0</inkml:trace>
  <inkml:trace contextRef="#ctx0" brushRef="#br0" timeOffset="64">15315 4397 8152,'0'-11'623,"0"4"886,0 2-940,5 5 1,-3 5 134,2 3 0,-3 7-228,-1 4 1,0 4-23,0 4 0,0 2-289,0 5 0,-4 0-137,0 1 0,0-1 96,4 0 0,0-3-332,0-1 0,4-5-129,0 2 1,5-4 151,-2-4 1,4-3-72,0-4 1,2-2-21,2-2 0,-2 1-49,2-6 0,1 1-198,0-4 0,3-1-300,-4-3 0,0 2-1106,-3-6 1929,-1 0 0,0-8 0,1-2 0</inkml:trace>
  <inkml:trace contextRef="#ctx0" brushRef="#br0" timeOffset="65">15258 4705 8038,'2'-6'806,"1"2"1,5 3-246,7 1 1,-1 0-141,5 0 1,0 0-306,4 0 1,4 0-213,-1 0 0,5 0 13,-5 0 0,5-4-181,-4 0 0,-2-3 264,-6 3 0,3-10 0,-5 1 0</inkml:trace>
  <inkml:trace contextRef="#ctx0" brushRef="#br0" timeOffset="66">15864 4249 8032,'-12'-6'0,"1"-1"0,4 1 951,4-2-607,6 5 1,8-2 42,4 5 1,0 0 20,-4 0 1,6 0 223,2 0-450,-3 0 1,6 0-477,-3 0 1,1 0 205,-1 0 1,2 0-556,-6 0 0,0 0 350,-3 0 0,-1 0-713,0 0 541,-4 0 465,-2 0 0,-5 0 0</inkml:trace>
  <inkml:trace contextRef="#ctx0" brushRef="#br0" timeOffset="67">15864 4386 8032,'0'11'149,"0"0"0,8-4 253,4-3 0,3-2 612,0 2 1,-1-3-443,5 3 0,0-3-250,4-1 0,4 0-92,0 0 0,-1 0-374,-3 0 0,0 0 247,0 0-103,-6 0 0,10-5 0,-3-1 0</inkml:trace>
  <inkml:trace contextRef="#ctx0" brushRef="#br0" timeOffset="68">16754 3963 8101,'0'-22'0,"0"3"955,0-2-33,0 8-641,0 2 1,-1 6 77,-3 5 1,3 10-109,-3 5 1,-1 12-31,1 7 1,1 9 15,3 7 0,-2 2-254,-2-7 0,3 6 107,-3-9 0,3 4-397,1-8 0,0 0 134,0-4 1,0-2-59,0-6 1,0 4-490,0-11 0,0 3 324,0-6 1,4-5 395,0-3 0,5-6 0,-3 3 0</inkml:trace>
  <inkml:trace contextRef="#ctx0" brushRef="#br0" timeOffset="69">16971 3952 8102,'-11'-12'2002,"0"1"-1850,4 4 0,2 9 99,5 9 1,-1 3 186,-3 9 1,3 2-91,-3 10 1,3 3-115,1 0 1,0 5 16,0-1 1,4-3-533,-1-1 0,6 1-148,-1 0 1,2-5-421,1-4 0,0-6 76,-4-1 0,2-1 40,-5-7 733,0 0 0,-4-3 0,0-1 0</inkml:trace>
  <inkml:trace contextRef="#ctx0" brushRef="#br0" timeOffset="70">16583 4477 8123,'-5'-10'604,"5"2"1,9 2-115,6 2 0,5 2 298,-1-6 1,4 0-467,4-3 0,11-2-53,8-2 0,3 1-506,1-5 1,-1 5 403,1-1 1,-7-2-1078,-13 2 0,-2-4 910,-5 4 0,0 0 0,0 3 0</inkml:trace>
  <inkml:trace contextRef="#ctx0" brushRef="#br0" timeOffset="71">16515 4683 8006,'-12'-8'439,"1"0"-1160,4 6 71,2-3 2351,5 5-734,0 0-154,5 0-507,7 0 0,6 0-8,4 0 0,6 0 84,3 0 0,8-5-1110,7-3 545,5-2 0,6-2-434,0 1 1,-6 1 616,-6 2 0,-4-7 0,-7 2 0</inkml:trace>
  <inkml:trace contextRef="#ctx0" brushRef="#br0" timeOffset="72">17417 4134 7961,'0'-17'0,"0"1"701,0 4-8,0 5-305,0 2 0,0 7-55,0 1 0,0 9 84,0 7 0,5 2-188,3 2 0,-2 5-14,1 3 0,1 2-192,4 1 1,-5 0 84,1 0 1,-4-1-330,3-2 1,-4 1 203,0-6 1,-1 0-648,-2-7 1,1 1-12,3-5 0,-3-3-1243,3-5 507,-3-4 1411,-1 2 0,-5-15 0,-1-3 0</inkml:trace>
  <inkml:trace contextRef="#ctx0" brushRef="#br0" timeOffset="73">17325 4180 8026,'0'-23'0,"0"5"536,0 3 1,7 4-137,4 3 0,6-1-252,6 5 0,-1 1 0,1 3 1,5 0 336,3 0 1,-2 0-168,1 0 1,1 6-271,3 5 1,-4 2 10,1 6 1,-4 1 82,3 7 1,-6-3-259,-1 3 0,-7 1 96,-8-2 0,-3 6-272,-5-1 0,-10 0 1,-5 0 1,-9 2-114,-3-3 1,-5-1 106,2 2 0,-3-6-30,-1 2 0,-2-7-22,-2-1 0,2-5 6,-2 1 142,8-7 0,3-3-260,8-5 146,3 0 1,11-1-288,5-3 602,10-2 0,13-11 0,6-1 0</inkml:trace>
  <inkml:trace contextRef="#ctx0" brushRef="#br0" timeOffset="74">17862 4157 8003,'-5'-28'0,"4"9"-13,-3 0 1,3 5-172,1 3 0,1 1 2081,3 2-372,-3 3-723,4 5 0,-1 10-373,0 5 1,3 11-171,-3 4 0,5 4-273,-1 5 1,-2 0 87,2 3 0,-4 1-71,3-5 0,-4 4 96,0-4 1,3-4-760,-3-3 0,2-7 23,-1-1 1,-2-6-182,1-5 1,-1-5-210,-2 1 1,-2-5 444,-1 0 1,0-6 581,-5-5 0,-4-2 0,-6-2 0</inkml:trace>
  <inkml:trace contextRef="#ctx0" brushRef="#br0" timeOffset="75">17805 4157 8003,'13'-21'-107,"2"2"1,-1-2 423,5 6 0,0 1-51,4 6 1,4 0 139,-1 4 0,-3 0 5,-4 4 1,-1 0-5,1 0 1,1 5-244,-5 3 0,1 6 14,-5 1 1,0 4-244,1-4 0,-2 4 97,-2-4 1,-3 6-290,-5-2 0,-5 2 163,-3 2 1,-3 0-285,-5 0 1,-3 0 183,-7 0 1,3-2-2,0-2 0,1 1 186,7-4 0,4 3-88,3-4 1,6 0 53,-2-3 0,8-6-28,3-2 1,3 1-125,2-1 0,3-1 147,0-3 0,4-3-154,-3-1 0,3-4 112,-4 4 1,0-5-16,-4 2 0,1 1 181,-1-2 1,1 4-183,-1-4 772,-4 6-492,3-3 0,-8 5 296,6 0 0,-4 5-177,3 3 1,1 6-9,3 1 1,2 0-112,2-4 1,-1 5-54,5-1 1,0 1-31,4 0 1,0-5-217,0 0 1,-4 0-154,0-8 0,0 1 150,4-4 1,-2 0-3,-2 0 1,3-1 53,-3-3 1,-3-4 74,0-7 1,-4-1 16,0-3 1,-5-3 130,1 3 0,-5-2-114,0-2 0,-3-1 21,-3-3 1,-5 3 2,-7-3 0,-3 3-15,-5 1 1,-6 2-91,-5 2 0,-4 7 82,-4 8 1,-3 3-409,3 1 0,7 5-65,1 3 1,8 6-223,3 1 1,11 5 660,8-1 0,3 3 0,1 1 0</inkml:trace>
  <inkml:trace contextRef="#ctx0" brushRef="#br0" timeOffset="76">18650 4169 8031,'-11'-23'790,"5"5"1,0 5 81,6 6-349,6 4 0,-5 4 136,3 11 0,-3 1-169,-1 6 0,0 5-127,0 6 1,0 3-197,0 1 0,1 2 77,3 2 0,-3-1-210,3 5 0,1-6 69,-1 3 1,4-5-386,-5-4 0,6-2-75,-1-5 0,-2-6-994,2-6-1161,-1 0 1821,5-9 1,-5 1-704,1-6 1394,-5-4 0,-3-9 0,-7-2 0</inkml:trace>
  <inkml:trace contextRef="#ctx0" brushRef="#br0" timeOffset="77">18513 4169 7947,'5'-17'0,"2"4"370,4-2 1,7 6 493,5 2 1,3 3-25,5-4 1,3 6-328,0-2 0,2 3-100,6 1 1,-2 0-133,2 0 0,-4 5-203,-7 2 1,-1 5 90,-7 3 0,-3 2-412,-8 2 1,-6 2 16,-2-2 1,-5 3-192,-7 1 0,-11-1-303,-15 1 0,-6-1 330,-5-3 0,-9 2-1053,1-2 1,1-2 1442,10-2 0,0-3 0,8-5 0,2-2 0</inkml:trace>
  <inkml:trace contextRef="#ctx0" brushRef="#br0" timeOffset="78">19838 4123 7981,'-5'-11'991,"-1"-1"0,-1 8-522,3 8 1,2 4-139,-2 11 0,3 1 116,-3 7 1,-1 4-84,1 4 0,0 5 109,4-5 1,0 5-86,0-2 0,5 2-358,3-2 0,2-4-68,2 0 0,-1-1-68,0-6 0,1-4-411,-1-4 0,1-5 146,-1 1-790,-5-2 415,5-7 746,-10-1 0,4-5 0,-5 0 0</inkml:trace>
  <inkml:trace contextRef="#ctx0" brushRef="#br0" timeOffset="79">20101 4157 7926,'-12'-11'1077,"1"4"0,5 7-530,2 8 1,2 6-412,2 1 1,0 6 366,0-2 1,0 7-114,0 5 0,0 0-319,0 0 0,2 3 90,2 0 0,1-1-428,2 2 0,2-2 270,-5-7 1,1 0-234,-1-7 0,-3-3-776,3-4-719,-3-1-589,-1-5 1031,0-1 1283,-5-15 0,-1-2 0,-6-11 0</inkml:trace>
  <inkml:trace contextRef="#ctx0" brushRef="#br0" timeOffset="80">20066 4294 7926,'0'-6'1489,"6"2"-1141,1 8 1,-1 2-59,2 6 0,0 0 45,3 4 0,6 1-157,2 6 0,4 0-56,3 0 1,0 0-154,4 0 1,-1-6 110,2-1 1,0-4-51,-4 0 1,0-5 48,-4 1 0,-4-6 135,0 2 1,-5-8-49,1-3 1,-4-3 142,-3-2 1,1-3-75,-6 0 1,3-6-1,-3 2 0,-1-3-33,1-5 1,-6 2 30,-5-6 1,-1 1-235,2-5 1,-4 0 60,4-3 0,0 6-654,0-2 0,4 11 78,-1 0-2292,3 8 1474,1-2 1334,0 16 0,10 7 0,3 12 0</inkml:trace>
  <inkml:trace contextRef="#ctx0" brushRef="#br0" timeOffset="81">21585 4169 7973,'-1'-16'1000,"-3"1"-577,3 5 0,-3 1-361,8 5 365,2 1 520,6 3-590,-6 0 1,-1 1 34,-5 3 0,0-2-172,0 6 1,-1-2 31,-3 2 0,-2 2-101,-6-3 1,1 4 72,0 0 0,-1 0-157,1 1 1,-1-1 45,1 1 1,3-1-278,1 1 0,4-5 6,-1 1 1,4-1-116,4 5 0,-1-1 48,4 1 1,5-5 80,3 1 1,5 0-11,-1 3 0,3 0 83,1 1 0,-4-1-44,0 1 1,-1-5 41,1 1 0,-3-1 99,-5 5-86,1-1 71,-6 1 1,-1-1 2,-5 1 0,-10 3 72,-5 0 1,-7 2-118,-4-2 0,0-3 54,-4 4 0,1-4-25,-2 0 1,3-2-357,5-2 1,2 2-216,2-3 0,2-2-1126,6-1 1080,5-3 619,6-1 0,11 6 0,7 0 0</inkml:trace>
  <inkml:trace contextRef="#ctx0" brushRef="#br0" timeOffset="82">21917 4260 7973,'0'-18'1248,"0"3"-345,0 2-477,0 2 1,-2 5 80,-1 2 1,1 8 257,-2 3 0,-1 8-72,2 4 0,-1 3-279,4 1 1,0 3-411,0 1 0,0 4 76,0-5 1,0 6-357,0-2 1,5 0 263,2 0 1,0-6-556,0-1 1,1-1 329,3-7 1,1-1-226,-1-7 0,5-2-170,-1-5 1,0-1-88,-4-3 0,1-2-184,-1-5 1,-1-1 361,-2 1 1,-3-2 540,-5-2 0,0-3 0,0-5 0</inkml:trace>
  <inkml:trace contextRef="#ctx0" brushRef="#br0" timeOffset="83">21825 4408 7973,'9'0'660,"3"0"1,3 0-18,11 0 1,0 0-158,4 0 1,-3 0-25,3 0 0,1-3-228,3-1 0,-1-4-156,-2 4 0,0-3-683,-4 3 1,-2-4 396,-6 5 1,-6-5-1026,-5 4 0,-7-5 203,-1 2 1030,-5-3 0,-17-2 0,-2 1 0</inkml:trace>
  <inkml:trace contextRef="#ctx0" brushRef="#br0" timeOffset="84">21768 4169 7973,'10'-8'832,"6"0"1,13 2-485,5-2 0,3 0-82,-3 4 1,0-4-15,1 4 0,-1-3-286,0 3 0,4-4 109,0 4 0,-1 1-652,-6 3 0,-5 0 222,-7 0 355,3 5 0,-15 1 0,4 6 0</inkml:trace>
  <inkml:trace contextRef="#ctx0" brushRef="#br0" timeOffset="85">22396 4466 7973,'-6'-6'3378,"1"5"-2350,5-4 1,0 6 497,0 3-746,0-3 0,0 6-558,0-3 1,0-2-573,0 6-236,0-6 533,0 8-2511,0-8 1475,-5 8 1089,-2-9 0,-4 4 0,0-5 0</inkml:trace>
  <inkml:trace contextRef="#ctx0" brushRef="#br0" timeOffset="86">22636 4203 7973,'6'-12'-11,"-2"1"0,-2 3 112,-2 1 0,1 3 47,3-4 0,-3 5 0,3-5 0,-3 4 1245,-1-3-277,0 4-599,0-2 0,-1 5-101,-3 0 1,-4 0-179,-7 0 0,-3 5 185,-5 3 1,1 6-138,-1 1 0,-4 6-117,0 2 0,-3 0 69,3 4 0,1-2-67,3 2 1,1-3 5,3 3 1,7-2-122,4 2 1,7-3-4,1 2 0,10 2-242,9-1 0,2-6-358,2-5 1,4-4 318,0 0 1,1-2-282,-2-2 1,-2-3 157,3-5 0,-3 0-212,-1 0 1,-5 0 60,-3 0 0,-2-2-63,-2-1 0,-5 0 12,-2-5 553,-3 6 0,-1-13 0,0 2 0</inkml:trace>
  <inkml:trace contextRef="#ctx0" brushRef="#br0" timeOffset="87">22807 4603 9596,'-6'-7'2640,"6"2"-1038,1 5-1119,10 0 1,-9 0-542,6 0 1,-6 1-1063,2 3-1327,-3-2 2447,4 3 0,-3 0 0,3 1 0</inkml:trace>
  <inkml:trace contextRef="#ctx0" brushRef="#br0" timeOffset="88">23401 3952 7973,'-11'-30'0,"1"4"169,2 7 1,3-2 87,5 6 1,4 4 675,0 3-15,5 1-215,-8 0 0,8 5-240,-5 9 1,-1 7-114,-3 13 1,0 7 67,0 8 1,0 11-135,0 4 0,-3 2-313,-1-6 0,0 2 82,4-6 1,0 1-157,0-5 1,5 0 230,3-3 0,2 1 64,1-5 1,1-5-1826,-1-7 0,0-3 770,1-4 0,-1-2-14,1-6 0,0-1 877,4-2 0,-4 2 0,5-3 0</inkml:trace>
  <inkml:trace contextRef="#ctx0" brushRef="#br0" timeOffset="89">23162 4374 7973,'17'-7'1954,"6"-1"0,11 5-1173,12 0 0,4 1-328,3 2 1,-2 0-293,-6 0 1,6 0-298,2 0 1,-6-1 120,-1-3 0,-9 3 75,-3-3-60,-5 3 0,-6 1 0,0 0 0</inkml:trace>
  <inkml:trace contextRef="#ctx0" brushRef="#br0" timeOffset="90">2650 6087 8177,'-4'-7'-376,"0"-1"303,0 0 1,4 1 593,0-1-170,0 6 359,0-3-396,0 5 1,0 5 76,0 2 0,4 9-30,0 3 0,3 7-114,-3 5 0,0 2-170,-4 1 1,4 4 109,0 0 0,-1 5-238,-3-1 1,0-3 79,0 0 1,0 0-160,0-1 1,-3-1 15,-1-7 0,-1-2-23,1-5 1,3 0 23,-3 0 1,-1-6 64,1-1 0,0-7 179,4-2 1,0-3-83,0 4 0,1-6 45,3 2 1,3-3-65,4-1 0,6-1 8,2-3 0,2-1 25,2-3 1,4-2 26,-1 3 1,6-4-73,-2 0 0,-2 1-10,-1 2 0,-3-1-213,-1 6 0,-1-5 66,-3 4 0,1 0-1017,-5 4 437,0 0-1090,-3 0 1809,-6 0 0,-1 0 0,-5 0 0</inkml:trace>
  <inkml:trace contextRef="#ctx0" brushRef="#br0" timeOffset="91">2707 6510 8084,'0'-18'0,"-4"2"428,0 4 1,5 1-3,7-1 1,7 5-38,4-1 0,3 6-216,1-2 0,0-1 57,-1 1 1,2 0-347,3 4 0,-7-4 100,3 0 0,-4 1-479,0 3 0,-1 0 39,-3 0-1086,-2 0 1542,4 0 0,-11 5 0,-1 1 0</inkml:trace>
  <inkml:trace contextRef="#ctx0" brushRef="#br0" timeOffset="92">2684 6179 8192,'0'-19'75,"0"0"1,5 5-76,3-2 0,7 4 461,4 0 1,2 2-126,2 3 1,-4-2-342,0 5 0,4-4-487,4 4 0,-2-3 233,-6 3 0,3 0-502,-3 4 761,2 0 0,2 0 0,0 0 0</inkml:trace>
  <inkml:trace contextRef="#ctx0" brushRef="#br0" timeOffset="93">3346 5870 8131,'-11'0'0,"-1"-3"1133,1-1-237,5 0-554,6 4 1,6 6-103,5 6 0,-3 5 189,0 10 0,-1 7-91,5 8 0,-1 3-73,1 0 1,-2 6-434,-3 2 1,3-1 259,-2 2 0,-2 2-309,2 1 1,-4-3 146,3-8 0,-4-2-139,1-2 0,1-6 72,-1-6 0,0-4 43,-4 0 1,0-5 102,0-2 1,0-6-7,0 3 0,0-4 127,0 0 1,0-5-23,0 1 123,0-5 1,1 5-188,3-4 0,-2 0-68,6-4 1,-1 0 66,5 0 0,-1 0-144,1 0 0,0-4-11,4 0 0,-2-1-207,5 2 0,-4 0-363,4-5 1,-1 5 294,1-5 0,1 4-548,-5-3 1,0 3 934,-3-4 0,-1 1 0,1-5 0</inkml:trace>
  <inkml:trace contextRef="#ctx0" brushRef="#br0" timeOffset="94">3358 6030 8024,'-18'-33'769,"3"3"0,7 2-242,4 5 1,8 0-438,4 0 1,6 6-48,1 1 0,0 7 136,-3 2 0,3 4-331,0-1 0,5 3 176,-1 1 0,4 1-1622,4 3 1598,-3 8 0,9 5 0,-4 6 0</inkml:trace>
  <inkml:trace contextRef="#ctx0" brushRef="#br0" timeOffset="95">3986 6110 8206,'-12'-6'0,"1"-3"229,0 5 1,4-1 404,3 1 315,3 3-552,1-4 1,1 6 0,3 3 0,3 2-136,4 6 1,8 4 48,0 3 1,10 7-157,-2 0 0,1 5-123,2-5 0,-4 5-156,0-4 0,1 3 124,-4-3 0,2-1-31,-6-3 1,-2-1-11,-2-3 0,-2 1-687,-2-5 1,1 0-107,-1-3-1204,-5-1 1048,-1 1 990,-5-6 0,-5 4 0,-1-3 0</inkml:trace>
  <inkml:trace contextRef="#ctx0" brushRef="#br0" timeOffset="96">4283 6042 8043,'-12'-23'0,"2"1"0,3 3 1184,-4 3-668,10 9 0,-5 4 23,2 6 1,-1 6-332,-3 10 0,-6 7 23,3 12 0,-8 2-310,0 6 0,1 3-141,-1 1 0,0 5 120,-4-2 0,2 1-272,2 0 0,3-9-418,9-7 0,2-6 207,5-1 1,0-11 582,0-1 0,5 0 0,1-1 0</inkml:trace>
  <inkml:trace contextRef="#ctx0" brushRef="#br0" timeOffset="97">4431 6396 8141,'5'3'1668,"-3"5"-948,1 15 1,-1 0-340,-2 0 1,0-1-141,0 1 0,0 4-453,0 0 1,0 3 168,0-3 1,0-4-720,0-4 0,0-5 445,0 1 0,0-3-544,0 0 861,0-6 0,5-1 0,1-5 0</inkml:trace>
  <inkml:trace contextRef="#ctx0" brushRef="#br0" timeOffset="98">4648 5882 8287,'0'-19'629,"0"0"0,3 5-608,4-2 1,5 4-372,7 0 0,1 5 1044,-5-1 1,1 6-252,-5-2 0,2-1-206,2 1 0,1-4-108,4 5 0,0-5-260,-5 4 1,4 0 35,-4 4 0,1 0-14,-5 0 0,0 0 238,1 0-81,-1 5 0,-3 6 93,-1 4 0,-4 1-143,1-1 0,-3 4 300,-1 8 1,0 4-69,0 7 0,0 2 26,0 6 1,1-4-2,3 0 1,-3-2-62,3 2 0,-1 1-65,1-5 0,1 4-28,2-4 1,3 4-104,-2-4 1,1 4 114,-1-4 0,2-3-242,-3-5 0,0-3 113,0 3 1,-3-8-157,4 0 0,-6-2 49,2-1 0,-3-3 127,-1-5 1,0 1 106,0-1 0,-6-3 218,-5 0 1,-2-5-83,-6 5 1,-4-4-117,-4 3 0,1-3 33,3 4 1,-4-6-18,1 2 0,4-3-897,7-1 0,2-1-288,2-3 0,4-3 1038,3-9 0,8 4 0,3-5 0</inkml:trace>
  <inkml:trace contextRef="#ctx0" brushRef="#br0" timeOffset="99">5562 6259 8121,'-6'-5'870,"1"-2"0,11-3-438,5 2 0,6 0-109,6 4 0,-1-4 21,1 4 0,4-3-76,0 3 0,3-4-112,-3 4 1,-1-1-74,-3 2 1,-4 0-204,0-5 1,0 6-290,4-2 0,-4 3 253,0 1 0,-5-4-1154,1 0 0,-2 0 1310,-1 4 0,-6 6 0,-1 0 0</inkml:trace>
  <inkml:trace contextRef="#ctx0" brushRef="#br0" timeOffset="100">5630 6464 8228,'13'0'1032,"2"0"0,3 0-718,5 0 1,0 0-22,0 0 0,0-5-20,-1-2 0,1 0-109,0 0 0,1-1 100,3-3 0,1-1-522,2 1 0,6-1 269,-6 1 0,4 3-1156,-7 1 1,-4 4 1144,-4-1 0,-5-2 0,2 0 0</inkml:trace>
  <inkml:trace contextRef="#ctx0" brushRef="#br0" timeOffset="101">6430 6464 8140,'-8'-7'2046,"1"-1"-1537,4 5 1,-1-2-379,8 5-884,-3 0 617,5 0-385,-1 0 0,1 0 521,5 0 0,-4 0 0,-2 0 0</inkml:trace>
  <inkml:trace contextRef="#ctx0" brushRef="#br0" timeOffset="102">6773 6407 8030,'0'-6'1132,"5"1"0,-3 5-673,6 0-1003,-6 0 541,8 0 1,-3 0-369,4 0 1,-3 0-407,-1 0 108,1 0 1,4 3 668,-1 1 0,0 0 0,1-4 0</inkml:trace>
  <inkml:trace contextRef="#ctx0" brushRef="#br0" timeOffset="103">7149 6419 10771,'7'-6'1591,"-2"5"0,-4-4-1070,3 5 0,-2 0-1982,6 0 1250,-5 0 1,3 0 210,-2 0 0,-3 5 0,4 2 0</inkml:trace>
  <inkml:trace contextRef="#ctx0" brushRef="#br0" timeOffset="104">7858 6133 8100,'0'-11'1067,"0"-1"0,5 2-902,2 2 0,5 3 30,3 5 1,-1 0 102,5 0 0,0 0-58,4 0 0,1 0-211,3 0 1,-2 0-143,5 0 1,-3-1-355,3-3 1,-5 3-107,-3-3 1,0 3 16,-7 1 556,0 0 0,-3-5 0,-1-2 0</inkml:trace>
  <inkml:trace contextRef="#ctx0" brushRef="#br0" timeOffset="105">7892 6213 8124,'-7'0'0,"4"0"162,6 0 1,4 0 301,4 0 0,6 0 503,2 0 1,2 0-641,2 0 0,5 0-283,3 0 0,2-1-135,1-3 1,0 1 104,0-4 0,-3 0-1761,-1 0 1747,-9 2 0,10 0 0,-7-2 0</inkml:trace>
  <inkml:trace contextRef="#ctx0" brushRef="#br0" timeOffset="106">9080 5825 8200,'-4'-12'-184,"0"1"1,-4-1 88,5 1 1,-1 3 544,4 1-316,5-1 0,-3 1 1431,6-1-977,-5 5 1,3 7-89,-2 8 1,-3 12-20,3 2 0,-3 7-163,-1 5 1,4 7-223,0 4 0,-1 1 115,-3-5 1,4 0-337,0-3 1,4-3 79,-5-5 1,5-3-42,-4-1 1,3-6-130,-3-1 1,1-1-746,-1-7-751,3 0 1189,4-3 1,0-6-1263,1-2 1784,-6-3 0,4-6 0,-3-1 0</inkml:trace>
  <inkml:trace contextRef="#ctx0" brushRef="#br0" timeOffset="107">9308 5847 8207,'-5'-17'593,"2"1"-237,-4 9 275,4 2 1,-2 6-147,5 3 1,1 7 147,3 8 1,-2 8-191,1 3 0,0 9-33,1 2 1,-3 4-229,3 0 1,1-3-131,-1 0 1,3-9-356,-3 1 0,4-8 258,-5-3 0,3-2-959,-3-5 1,-1-1 11,1-4-1563,-1-4 1228,3-2 1327,-4-5 0,4 0 0</inkml:trace>
  <inkml:trace contextRef="#ctx0" brushRef="#br0" timeOffset="108">9217 6396 8060,'-7'0'1455,"12"0"1,-1 0-997,8 0 0,0 0 35,4 0 1,5 0-199,2 0 0,5-2-212,6-1 1,2 0-70,2-5 1,1 2 69,3-2 1,-3-2-597,-4 3 0,-2 0 349,-3 0 1,-6 0-887,-5 0 1,-5 2-189,1 5 1236,-7-5 0,2 3 0,-4-3 0</inkml:trace>
  <inkml:trace contextRef="#ctx0" brushRef="#br0" timeOffset="109">9274 6179 8069,'0'-12'565,"0"1"-151,0-1 0,6 1-100,6 0 0,0 3 136,7 0 1,-4 5-71,4-5 1,1 5-201,2 0 0,6-2 68,3 1 0,-2-1-264,1 1 0,-4 3-822,0-3 0,-3 2 528,-4 2 0,-2 0-1529,-6 0 1839,-4 0 0,3 0 0,-4 0 0</inkml:trace>
  <inkml:trace contextRef="#ctx0" brushRef="#br0" timeOffset="110">9011 5825 8281,'0'-23'0,"6"5"647,6 3 1,11 2-325,11 2 1,5-1 261,7 1 1,-5 1-197,-3 2 1,1-2-500,-1 2 0,5 2-67,-1-2 1,1 6-138,-1-2 0,-3 3 314,-4 1 0,-6 5 0,-1 1 0</inkml:trace>
  <inkml:trace contextRef="#ctx0" brushRef="#br0" timeOffset="111">9925 5573 8180,'0'-11'5,"0"0"0,0-1 180,0 1 0,0-1-81,0 1 1,-2 3 541,-1 1 419,1 4-270,-3-7-335,5 9 0,0 6-4,0 10 0,0 7-139,0 4 0,4 8 83,0 8 1,4 3-157,-5 0 1,5 6-232,-4 2 0,3 2 247,-3-2 0,0 7-392,-4-3 1,0-2-80,0-6 1,-1-3-139,-3-4 0,3-4 162,-3-8 0,3-2 97,1-5 1,1-1 217,3-3 0,-2-3-245,6-4 514,-1-1-12,5-5-25,-1-1 0,1-5-263,-1 0 1,4 0 1,1 0 0,5-5-449,2-2 0,0-3 186,3-2 1,-1 4-205,-3 1 1,0 3 102,-3-4 1,-2 2-658,-6-2 0,0 0-835,1 4-15,-6-5 1772,-1 8 0,-5-15 0,0 4 0</inkml:trace>
  <inkml:trace contextRef="#ctx0" brushRef="#br0" timeOffset="112">9890 5585 8203,'-3'-34'658,"-1"-1"1,11 10-538,13 2 0,7 12-165,11-1 0,-2 5-222,2-1 0,-4 3 118,-3 5 1,1 0-440,-6 0 1,1 0-27,-4 0 613,-6 5 0,5 6 0,-4 7 0</inkml:trace>
  <inkml:trace contextRef="#ctx0" brushRef="#br0" timeOffset="113">10439 5676 8113,'-5'-6'931,"5"2"1,10 4-278,9 4 1,2 7-210,2 8 0,0 3-68,0 1 0,-3 6-167,3 5 0,-3 3 0,7 9 1,-4-3-86,-4 6 1,2-6-254,-2-1 0,-2-10-178,-2-2 1,-1-4 262,1-3 1,-2-6-350,2-1 1,-2-5 208,-2-3 1,1-2-928,-1-2 0,-3-3 350,-1 3 1,-3-4 759,4-4 0,-6-2 0,4-6 0</inkml:trace>
  <inkml:trace contextRef="#ctx0" brushRef="#br0" timeOffset="114">10804 5630 8103,'-5'-22'1218,"-1"4"-751,-1 6 1,1 9 118,2 6 1,-1 9-132,-2 7 0,-5 11-160,1 5 0,-2 9-229,-6-2 1,0 14-191,-4-3 0,0 4-425,0-4 0,2 1 403,2-9 1,-2 2-1028,6-9 0,0-3 564,4-5 0,4-8 609,3 1 0,-2-8 0,0 1 0</inkml:trace>
  <inkml:trace contextRef="#ctx0" brushRef="#br0" timeOffset="115">10896 6110 8050,'0'-16'0,"1"3"480,3-2 1,3 2-193,8 2 0,2-1 476,2 1 1,-1 1-252,-3 2 1,-1-2-196,5 2 0,-4 2-259,4-2 1,-5 6 60,1-2 0,2 3-67,-2 1 1,-3 0 294,-5 0-492,-4 5 1,2 1 130,-5 6 0,-4-1-97,0 0 1,-9 1-11,2-1 0,-3 1 142,3-1 0,3-1 182,0-2-171,1 2 1,-1-5 150,1 3-121,4 2 0,-2-8 131,5 6 0,1-5-56,3 0 1,-1 2 88,4-1-177,1 5 1,3-4-70,1 3 0,-1 1-42,1-6 1,-1 3 81,0-3 0,1-1-147,-1 1 0,1 0 87,-1 1 1,0-3-221,1 3 217,-1 2 8,1-5-146,-1 10 0,-1-5 108,-2 5 0,-3 1 32,-5-1 0,0 2 55,0 2 1,-9-2-68,-2 2 0,-8 3-187,0 1 1,-3-1 125,-1 1 1,-3-5-192,-1 1 1,5-2 65,7-2 0,2-3-1008,2-1-111,5-4 443,1 2 0,13-10 914,4-3 0,7-7 0,-1-3 0</inkml:trace>
  <inkml:trace contextRef="#ctx0" brushRef="#br0" timeOffset="116">11295 6179 11202,'-5'11'820,"0"1"-15,-3-1 1,0 2-259,4 2 1,-4 3-147,4 4 0,1-2-362,3-1 1,0 0-213,0 3 1,5 0-466,2-3 0,3 1 496,2-4 1,4-2-438,3-7 1,4-2 243,4-5 0,1-1-205,2-3 0,2-6 121,-5-5 1,-1-2 109,-3 2 1,-1 1 172,-3-5 1,-3 1 195,-4-1 1,-6-2 109,-2 2 1,-8 1-100,-4-1 1,-12 1-384,-7-1 249,-4 3 11,-14 4 1,3 6-521,-7 2 1,3 3 8,4 1 393,-2 10 0,13-3 1,-2 10-1</inkml:trace>
  <inkml:trace contextRef="#ctx0" brushRef="#br0" timeOffset="117">11398 5471 8209,'15'-26'0,"0"3"0,2 2 49,-2 6 1,3 6 72,5-3 1,0 3 328,-1-2 1,-2 0-87,-1-1 0,-4 5 52,4-1 0,-5 4-24,1-4 0,-1 5-55,1-5 0,-2 6-43,2-2 1,-2 1-18,-2-1 1,-3 3-101,-1-3 1,1 9 68,3 7 1,0 4 38,-4 7 1,0 6-40,-4 6 1,-1 5-97,1 10 0,0-2-67,1 5 0,-3-3-39,3 3 0,1-4-281,-1 5 0,5-1 210,-2 4 0,1-5-81,3-2 0,-2-5 100,6-3 0,2-2-166,-2-6 0,0-5 25,-3-2 1,-1-4 46,1-4 0,-2-2 68,-3-1 1,2-4 130,-5 3 0,0-2-75,-4-1 0,-1-5-12,-3 1 1,-3-1 129,-4 5 1,-5-5-121,-3 1 1,-7-5-102,0 0 1,-5 2 90,4-1 0,5 0-1772,3-4 751,5 0 0,2-5-1500,8-3 2510,3-2 0,11-1 0,3-1 0</inkml:trace>
  <inkml:trace contextRef="#ctx0" brushRef="#br0" timeOffset="118">12403 5905 8373,'15'0'338,"1"0"0,4 0-188,-1 0 0,4 0 398,3 0 1,0-2-237,4-1 1,-3 1-378,3-2 0,-4-1-452,0 2 1,-3-3 320,-4 3 0,-2 1-1491,-6-1 1026,1 1 661,-6 2 0,-1 0 0,-5 0 0</inkml:trace>
  <inkml:trace contextRef="#ctx0" brushRef="#br0" timeOffset="119">12414 6110 8239,'13'0'862,"2"0"0,-2 0-514,2 0 1,7 0-323,1 0 1,2 0 75,-2 0 1,1 0-516,3 0 0,-3-4 257,2 1 1,-1-3 155,-3 3 0,6-4 0,2-4 0</inkml:trace>
  <inkml:trace contextRef="#ctx0" brushRef="#br0" timeOffset="120">13180 5722 8032,'-4'-18'472,"0"3"30,0-3 0,6 7 1116,1-1-1131,-1 1 1,6 8 710,-4-4-793,0 4 0,1-2-299,3 5 0,-2 1-45,2 3 0,-2-1-313,2 4 223,2 1 1,-5 3-81,3 1 0,-3-5-783,-5 1 346,0 0 60,0 3 308,0 0 0,0 1 316,0-1 1,0-3-113,0 0 0,3-5 241,1 5 0,1-2-101,-1 2 0,-1 2 11,4-2 0,1-2-158,3 2 1,1-2 68,-1 2 0,1 2-50,-1-3 0,2 3 26,2 2 1,-2-1 4,2 1 1,1 3-29,0 0 0,4 0-27,-1-3 0,-1 3-107,1 0 1,-4 1 91,4-5 1,-1 0-115,1 1 1,-3-1 86,-4 1 1,-1 3-77,1 0 1,-6 4 68,-2-4 1,-3 6 272,-1-2 1,-1 2 42,-3 2 0,-5 0 107,-10 0 0,-1 0 156,-11-1 1,-1 1-215,-6 0 1,2-4 65,-6 0 0,0-5-51,-4 1 1,7-2-670,5-1 0,2-6 278,9-2 0,-1-3 46,9-1 0,-1-10 0,5-3 0</inkml:trace>
  <inkml:trace contextRef="#ctx0" brushRef="#br0" timeOffset="121">2545 10027 8111,'0'-6'-31,"0"-4"320,0 3 0,0 0 327,0-1-35,0 6-47,0-3 21,0 5-318,0 5 1,0 2 124,0 8 1,0 3-198,0 5 1,0 5-1,0 2 0,1 7-1,3 1 0,-1 4-204,4-4 1,-3 5 14,4-1 0,-1 4 149,5 3 0,-1-5-237,1 1 1,-1-7 30,0 0 1,0-3-37,-4-5 0,3-2-34,-2-5 0,-2-4 42,2 0 0,-4-5-256,3 1-446,-4-2-39,2-2 275,-5 1-95,0-6 1,-1-1 187,-3-5 1,3-1 482,-3-3 0,-3-2 0,1-6 0</inkml:trace>
  <inkml:trace contextRef="#ctx0" brushRef="#br0" timeOffset="122">2419 10164 8171,'-6'-18'0,"-3"2"213,5 5 1,1-2 45,3-2 0,6 1 100,5-5 0,2 5-100,6-2 0,0 0 176,4 1 1,5 0-109,2 3 0,3 2-44,2 2 0,-1 3-86,0 5 1,0 0-140,1 0 1,0 0-44,3 0 0,-2 5 70,2 3 0,0 6-172,-4 1 0,0 9 50,-11-1 1,-4 2-5,-11-2 0,-3 5 26,-5 3 1,-8-3-64,-7-2 0,-8 2 85,-11-1 0,-9 3 18,-3-3 1,2 0-274,2-5 0,5 0 93,-1-3 0,2-4-694,2-7 0,10 1 376,5-5 0,6-6 473,6-5 0,7-9 0,6-1 0</inkml:trace>
  <inkml:trace contextRef="#ctx0" brushRef="#br0" timeOffset="123">3573 9673 8063,'0'-11'-1125,"0"-1"1656,0 1 1,1 5 435,3 2 4,-3 2-272,4 2-452,-5 0 1,0 6 58,0 1 1,-5 8-74,-2 4 0,-7 4 73,-2 4 1,-4 0-74,1 7 0,-1 3 107,1 8 1,-3 9-408,3 7 0,3-2 108,8-25 1,0 1 0,2-3 0,0 0-72,0 1 1,0-1 0,1 1-1,0 0 65,-2 28 1,4-28 0,0 0-156,3 32 0,2-4 65,2-4 1,3-5 18,8-7 0,1-4-64,6-3 0,-1-2-25,5-2 1,4-4 103,0 1 0,-1-6-2,2 2 0,-6-3-66,2-1 1,-3-5 91,-1-3 0,-4-3-121,0 0 0,-9-6 646,1-2-1137,-2 2 1,-2-3 326,-4 5 0,-3-6-388,-3 2 1,-4-3-21,-4-1 690,-1 0 0,-4 0 0,-2 0 0</inkml:trace>
  <inkml:trace contextRef="#ctx0" brushRef="#br0" timeOffset="124">3995 10039 8239,'-11'-12'-420,"0"1"1,3-3 916,0 2 1,5-2-79,-5 7 0,4-3 96,-3-2 1,3 5 424,-4-1 9,1 5-536,-5-2 1,6 12-163,2 4 0,3 6 124,1 6 0,9 4-52,2 4 1,9 3-109,3 4 0,1-2-29,7 2 0,-1-3-109,4 0 0,-1-5 29,-2 1 1,-2-1-169,-2 4 1,-4 4-157,-1 0 0,1-2 116,-4-2 0,-2-7-124,-2 3 1,1-4 67,0-4 0,-1 0-161,-4-3 1,1 1 80,-1-4 0,-1-1-63,-2-4 1,-2-3-688,-2 0 253,-3-1 0,3-1-1387,-8-2 1546,-2-2 0,-5-2 576,-1 0 0,1-6 0,-1 0 0</inkml:trace>
  <inkml:trace contextRef="#ctx0" brushRef="#br0" timeOffset="125">4327 10073 8115,'-5'-23'0,"3"1"173,-1 3 1,1 3 609,2 5 889,0 4-1199,0 2 1,-1 8-99,-3 4 1,-2 11 59,-6 12 1,0 10-137,-4 5 0,3 5-423,-7 3 0,0 7 260,-6-3 1,12-27 0,0 0-141,-17 27 0,2-1-148,2-3 1,3-6-233,-2-5 0,-1-11 140,4 0 1,-1-7-204,9-5 1,-3-2-2245,7-6 2691,2-5 0</inkml:trace>
  <inkml:trace contextRef="#ctx0" brushRef="#br0" timeOffset="126">4726 10107 8132,'-5'-11'831,"4"4"-573,-4 2 0,10 5-73,3 0 1,2 5 118,1 3 1,6 2 98,2 2 1,7 3-193,5 0 0,3 4 44,4-4 0,2 4-215,1-3 1,3-1 127,-6-4 0,2 1-88,-5-1 1,1-1-9,-5-2 0,-2-3-143,1-5 1,-4 4 89,0-1 0,-7 1 28,-3-4-94,-4 5 1,-5-2 123,-3 5 1,-6-2 6,-5 1 0,-6 4-8,-10-4 0,0 3-94,0 2 1,-3 1 51,-1 2 1,-1-3-14,2 4 0,-4-4-50,-4 0 0,-1 0-145,-3 4 0,-2-7-496,-2 2 0,3-3 340,5-1 1,5-2-886,2-5 1,4 4 6,4 0 1208,2 0 0,6 1 0,0 1 0</inkml:trace>
  <inkml:trace contextRef="#ctx0" brushRef="#br0" timeOffset="127">4715 10770 8064,'8'0'542,"-1"0"0,1 0-93,3 0 0,2 0 175,2 0 1,8 0-177,7 0 0,9-2-112,2-2 0,4 2-198,0-6 0,0 2-150,-3-2 0,1-1 107,-5 6 1,-4-5-164,-3 4 0,-2-3-748,1 3 0,-3 0 443,-8 4 0,-2 0 373,-6 0 0,-5 0 0,-1 0 0</inkml:trace>
  <inkml:trace contextRef="#ctx0" brushRef="#br0" timeOffset="128">5914 10153 8083,'-10'-28'0,"4"4"133,-6-3 0,6 4 736,6 4-162,0 3-104,5 4-228,-4 6 1,4 6-84,-5 8 0,-3 8 133,-1 7 0,0 5-112,4 6 0,-4 5-40,0 3 0,0 4-38,4 4 0,0-2 14,0 5 1,0-5-733,0 2 0,0-5 336,0-3 1,6-4-439,1-7 0,2-3 313,-1-5 0,2-6-117,-3-1 0,4-5 102,0-3 1,-3 1-565,-1-6 0,-3 1-35,4-4 886,-6 0 0,8 5 0,-3 2 0</inkml:trace>
  <inkml:trace contextRef="#ctx0" brushRef="#br0" timeOffset="129">6234 10267 8118,'-5'-16'267,"-1"3"0,-1 0 1173,3 6-803,-2 4 0,1 3-200,-3 8 0,-1 7 18,6 4 1,-6 8-136,1 3 1,2 7-315,-2 1 1,6 5 107,-2-1 1,4-3-81,4-1 1,6-3-127,5-5 1,10-3-287,2-8 1,5-8 8,2-7 0,4-3 209,0-1 1,2-2-46,-2-6 0,-7-1 97,4-10 1,-9-1 244,1-7 0,-4 2-67,-4-6 0,-4 6 137,-7-2 0,0-1-19,-4 2 0,-1-5-109,-7 5 1,-4-6-98,-7 1 0,-4 2-200,-8-1 1,-3 8-295,-8-1 1,1 9 238,-5 3 1,0 5-348,-3 6 1,9 5 172,6 2 1,9 9-794,6 3 1240,8 2 0,2 2 0,5 0 0</inkml:trace>
  <inkml:trace contextRef="#ctx0" brushRef="#br0" timeOffset="130">7033 10221 7955,'-11'-17'387,"0"0"33,-1 6 1,1 4-143,-1 4 1,3 1-112,-2 2 1,1 7 750,-9 4 0,0 2-376,-4 6 1,0 5-167,0 6 0,3 2-126,5-2 0,1 5-264,10-1 0,0 0-63,4 4 0,9-2-39,2-2 1,10-5 55,2-2 1,5-8-125,6-4 0,-4-7-270,1-4 0,-1-3 147,4-1 0,-4-6 40,-4-6 0,2-4 76,-1-7 0,-1-1 201,-3-3 0,0 2-19,0-6 1,-5 6 217,-3-2 0,-7-1-33,-5 2 0,-3-1-130,-3 4 0,-9-4-157,-7 1 1,-8 0 137,-3 7 0,-8 3-424,-4 5 0,-2 4 184,-2 3 0,-2 6-18,2 5 1,3 6 0,9 10 0</inkml:trace>
  <inkml:trace contextRef="#ctx0" brushRef="#br0" timeOffset="131">7513 9559 8075,'-23'-11'313,"0"-1"645,6 6-191,5 1-319,7 5 1,5 1 50,0 3 1,10 3-77,6 9 0,5 1 117,6 6 0,2 6-123,5 6 1,0 3-148,1 4 1,-1 3 27,0 1 1,1 1-349,-1 6 0,-5-1 268,-2 2 0,-3 1-29,-1-1 0,-2-4-154,-2 0 1,-2-3 97,-6-1 1,-5-1-337,-2 1 0,-3 2 171,-1-2 1,-10 2-1044,-5-6 0,-5 1 561,-3-1 0,-5-4-546,-2-8 0,-2 2 1060,1-5 0,0-4 0,2-4 0,-4 1 0,-4 2 0</inkml:trace>
  <inkml:trace contextRef="#ctx0" brushRef="#br0" timeOffset="132">8557 10272 8106,'0'-7'-499,"0"2"1010,0 0-148,5 4 1,-4-6 88,3 4 1,2 1-344,2-1 0,3-2 138,5 1 1,1-1-132,6 1 1,1 1 132,3-4 0,1 3-241,2-4 0,2 4 123,-5-3 1,1 3-185,-2-4 0,-6 2-131,3-2 0,-7 2-87,-1 2 1,-4 2-1510,-3-6 1024,2 6 756,-9-3 0,-1 5 0,-6 0 0</inkml:trace>
  <inkml:trace contextRef="#ctx0" brushRef="#br0" timeOffset="133">8591 10420 8094,'6'-5'248,"6"2"52,-1-4 1,2 3 396,6-4 1,4 5-246,3-5 0,6 2 138,-1-2 1,0-2-139,0 2 0,0 2-308,-4-2 1,4 2 91,-5-2 0,-3-1-528,-4 6 0,-5-1-1144,1 4 1436,-2 0 0,-7 10 0,-1 3 0</inkml:trace>
  <inkml:trace contextRef="#ctx0" brushRef="#br0" timeOffset="134">9916 10032 8142,'0'-12'-56,"0"1"0,0 3 145,0 1 0,-4 3 321,0-4 0,0 4 208,4-3 206,-5 4-446,-1-2 1,-2 5-88,1 0 1,4 1 1,-1 3 1,3 3 133,1 4 1,0 6-192,0 2 0,5 0 4,3 3 1,2 0-137,1 8 1,1-2 80,-1 7 0,-1-4-222,-2 7 0,1 2 94,-5-2 0,3 0-333,-3-4 1,0-3 30,-4-1 1,1-4-85,3 0 0,-3-2 70,3-1 0,-3-1 108,-1-3 1,2 1-188,1-5 1,-1 0-247,2-3-567,2-1 266,-5 1 83,4-6 1,-4-1 801,3-5 0,-2-5 0,3-1 0</inkml:trace>
  <inkml:trace contextRef="#ctx0" brushRef="#br0" timeOffset="135">9836 10055 8147,'0'-12'-165,"0"1"332,0-1-16,0 1 0,0-1 90,0 1 1,1 0 214,3-1 1,2 5-114,6-1 1,0 0-158,4-3 0,-2 3 1,5 1 0,-4-1-79,4-3 0,-4 3-47,4 0 0,-4 5 101,4-5 1,-3 6-174,3-2 1,-4 2 42,4 2 0,-4 0-26,4 0 1,-1 6 93,1 1 0,1 8-182,-4 4 0,-1-1 25,-4 1 0,-1 0-98,-2 4 1,1 0-95,-5 0 1,-6 0 100,-5-1 1,-8 1-218,-4 0 1,-8-1 88,-4-3 1,0 2-25,0-2 0,3-2 8,5-2 1,2-2 291,2-2 0,-3 1 0,5-1 0</inkml:trace>
  <inkml:trace contextRef="#ctx0" brushRef="#br0" timeOffset="136">10658 9758 8151,'0'-12'27,"0"1"1,0 3 1148,0 1-256,0 4-443,0-2 1,-4 6-128,1 3 1,-6 2 4,1 6 1,-2-1-74,-1 1 1,-1 4-31,1 3 1,-2 7-19,-2 0 0,2 6 37,-2-2 1,2 3-213,2 2 1,-1 4 120,1 3 1,1 4-965,2 3 766,-2-2-164,4 9 1,-1-9-74,3 2 0,3-6 127,1-1 0,1-9-13,3 2 0,3-5-59,4 0 1,0 0 80,1-4 0,3-5 120,0 1 1,6-3-79,-2 0 1,-2-2 500,2-6 0,-5 1-469,2-1 1,0-1-145,-1-2 0,-3 1-654,-5-5-896,-4 5-70,2-8 1809,-5 4 0,0 0 0,0 1 0</inkml:trace>
  <inkml:trace contextRef="#ctx0" brushRef="#br0" timeOffset="137">11012 10089 8278,'-11'-5'-270,"4"4"169,2-10 656,5 10 1,0-5-194,0 2 0,2 3 464,1-3 1,3 4-277,1 4 0,7 3-56,-2 9 1,1 1-202,-1 6 1,-1 5-40,1 2 0,-1 3-242,1 2 0,3-1 103,0 0 0,2-1-297,-2-2 0,-1-3 120,5-6 1,-1 0-113,1-3 0,1 1-128,-5-4 0,2-1-164,-2-4 1,-2 1 23,2-1 0,-6-3-141,-2-1 1,-3-4-1367,4 1 1366,-6 2 1,2-5-422,-8 3 1004,3-3 0,-14-6 0,2-1 0</inkml:trace>
  <inkml:trace contextRef="#ctx0" brushRef="#br0" timeOffset="138">11332 10146 8105,'0'-23'-256,"0"0"-1,0 6 496,0 0 1,0 6 384,0-1 1,0 5-126,0-1 0,-1 5 98,-3 0 0,-2 1-262,-6 2 0,-4 10-83,-3 6 0,-4 7-48,-4 7-73,-2 6 1,-8 9-303,3 1 0,-2 2 48,10-2 0,3 1-509,4-9 1,5-1 139,-1-7 109,7 3 1,-1-10-454,5 0 1,1-4 226,3-4 1,1-6-750,3 2 1358,2-7 0,5 1 0,1-5 0</inkml:trace>
  <inkml:trace contextRef="#ctx0" brushRef="#br0" timeOffset="139">11458 10283 8153,'0'-11'73,"0"-1"-48,0 1 0,1 3 593,3 1-422,2 4 1,5-6 10,1 5 0,3-3 77,0 3 0,11-4-199,0 4 0,2-3 1,3 3 1,-2-1-420,1 1 1,-2 3 183,-5-3 1,-5 3-640,-3 1 0,-6 0-355,-1 0 226,-6 5 917,-2 1 0,-11 6 0,-7-1 0</inkml:trace>
  <inkml:trace contextRef="#ctx0" brushRef="#br0" timeOffset="140">11435 10397 7830,'-7'12'-254,"-3"-1"1,9-3 1108,-3-1-541,3-4 0,2 3 501,3-2-505,2-3 0,3 4 69,3-5 0,0 0 128,7 0 1,4-1-280,0-3 0,5-2-169,6-6 0,4 1-756,0 0 527,0 4 1,-5-3-485,-2 3 1,-4 1 653,-8 3 0,-3-4 0,-4 1 0</inkml:trace>
  <inkml:trace contextRef="#ctx0" brushRef="#br0" timeOffset="141">12223 9975 8148,'-5'-12'-106,"2"2"233,-4 2 624,4 3-371,-7 0 1,5 5 132,-3 0 1,2 5-43,2 7 5,3 4-147,-4 2 0,5 10 26,0 2 1,0 3 6,0 2-277,0 4 1,1-2-106,3 5 0,-2-5 96,6 1 0,0-4-94,3-4 0,-1-2-793,-2-5 573,2-5 0,-5-2-510,3-4 1,-3-1 302,-5 1 0,1-6-1583,3-2 779,-3 2 1249,4-5 0,0-1 0,2-6 0</inkml:trace>
  <inkml:trace contextRef="#ctx0" brushRef="#br0" timeOffset="142">12440 10169 8156,'0'-18'0,"-5"2"792,3 9-214,-8 2-138,9 5 0,-5 0 104,2 0 0,-1 6-159,-3 6 1,-2 4 14,2 7 0,3 5-260,2 3 1,1-2-123,2 1 0,0-4-100,0 0 134,5-2 1,6-2-100,4-3 0,4-3-727,-4-4 593,5-6 1,2-1-95,5-5 0,0-1 78,0-3 1,-1-2 110,4-6 1,-5-3 67,2 0 0,-8-4 147,-4 4 0,-6-6-62,-1 2-55,-6-2 1,2-7-118,-8-3 0,-6 2 117,-5-1 1,-9 1-348,1-2 1,-7 3 93,-1 5 1,3 6-334,1 1 0,5 8 177,3 0 0,2 7-347,6 1 0,4 5 744,4 6 0,1 6 0,2 0 0</inkml:trace>
  <inkml:trace contextRef="#ctx0" brushRef="#br0" timeOffset="143">12908 10100 8238,'-11'-11'0,"3"-1"539,0 1 958,6 5-332,-8 1-763,3 5 1,-4 5-33,0 2 0,-1 5-129,1 3 1,-1 8-130,1 7 1,1 3 101,2 1 0,3-1-278,5-2 0,0 2 103,0-3 0,5-2-491,3-1 1,7-7 159,4-1 1,-1-6-21,1-2 0,0 0 117,4-8 1,0 1 22,-1-4 137,1 0 1,4-5-4,0-3 1,-1-5 71,-3-3 0,-1 0 203,-3 1 0,-4-3-76,-8-5 1,-1-1-111,-6-3 0,-2-2-314,-2-5-12,-7-1 296,-7 1 0,-8 5-646,-1 2 406,-5 3 1,4 10-584,-2 3 505,2 7 0,6 0-224,3 8 0,3 2 521,4 6 0,1 4 0,0 2 0</inkml:trace>
  <inkml:trace contextRef="#ctx0" brushRef="#br0" timeOffset="144">13114 9826 8096,'-12'-28'0,"1"9"0,-1 0 1088,6 5-201,1 3 862,5-1-721,0 1-548,0 5 0,6 2 159,6 8-426,-1 7 1,12 12 59,0 7 0,5 3 28,6 2 1,-4 3-1,1 0 1,-4 5-1466,3-1 1194,-5 2 0,0 2-498,-6 0 0,-7 3 159,0 1-111,-1-1 1,-10-3-481,3-1 1,-3-4 155,-1-3 0,-1-2-461,-3-2 1,-2 0 339,-5 0 865,-1-4 0,0 0 0,-4-2 0,-3 2 0,-2 1 0</inkml:trace>
  <inkml:trace contextRef="#ctx0" brushRef="#br0" timeOffset="145">13890 10009 8116,'0'-12'464,"0"1"0,0 3-277,0 1 0,-1 4 291,-3-1 0,3 8-105,-3 4 0,3 3 70,1 5 1,0 1 171,0 6-462,0 5 1,0 1 59,0 6 0,4-2-53,-1-3 1,5 2-191,-4-6 0,4 0-730,-5-7 610,6 2 0,-8-8-879,3 2 518,3-2-1948,-6-2 1215,4-4 1244,-10-2 0,-1-5 0,-6 0 0</inkml:trace>
  <inkml:trace contextRef="#ctx0" brushRef="#br0" timeOffset="146">13696 10260 8116,'5'-6'256,"3"2"1,6 3 425,1 1 0,5-4 507,-1 0-526,3 0-443,6 4 1,-3 0-133,6 0 0,4-5 28,7-2 0,3 0-205,0 0 0,3 4-673,-2-1 762,2 3 0,-12-4 0,3-1 0</inkml:trace>
  <inkml:trace contextRef="#ctx0" brushRef="#br0" timeOffset="147">14518 9895 8051,'0'-12'0,"0"1"496,0 5 1,0 0 157,0 6 1,4 2-385,0 2 1,4 3 106,-5 8 1,5 3-27,-4 5 0,4 7-80,-5 1 1,6 4 38,-1-4-136,-3 2 0,5 5-270,-2 0 0,-2 4 50,2-4 1,-6 0 0,7-5-342,-5-3 0,3-3 217,-3-8 1,1 1-119,-1-4 0,1-1-146,3-4-114,-3 1-607,0-1 374,-4-4-482,4-2 622,-5-5-43,-5 0 684,-1-6 0,-6 0 0,-4-10 0,-2-2 0</inkml:trace>
  <inkml:trace contextRef="#ctx0" brushRef="#br0" timeOffset="148">14427 9997 8192,'11'-22'0,"1"3"105,-1 0 1,6 5 259,2-2 0,4 0-16,3 1 1,0-1 224,4 5 0,-1 3 1,2 1-391,2-1 1,-9 2 26,3 2 1,1 3-162,-2 1 1,0 5 47,-7 2 1,1 9-206,-5 3 0,0 0-345,-3 4 326,-6-3 1,-1 8 55,-5-5 0,-2-1-141,-6 1 7,-5-5 1,-11 4-131,-2-3 1,-5-2-65,-7 2 1,1-5-192,-5 2 0,11-4 15,0 0 0,7-2 574,5-2 0,3-3 0,4-5 0</inkml:trace>
  <inkml:trace contextRef="#ctx0" brushRef="#br0" timeOffset="149">15215 9701 8068,'-18'-17'243,"3"6"1,2 4 305,2 7 1,3 0-28,1 0 0,-6 7 942,-6 4-1065,-3 6 0,0 12 59,-1 5 1,1 5-157,3 7 0,3 5-366,4 2 1,5-1 189,-1 1 1,6 1-183,-2 3 0,4-1-630,4-3-280,2-7 968,5-7 0,1-6-1144,-1-3 857,6-2 0,-3-5-162,5 0 0,-4-5 109,4-3 0,-5 1-932,1 0 685,-2-1 1,-2-7 802,1-1 0,-1 1 1,0 3-1</inkml:trace>
  <inkml:trace contextRef="#ctx0" brushRef="#br0" timeOffset="150">15295 10009 7904,'-5'-12'0,"0"5"164,-3-1 1,2 6 1050,2-2-286,3-2-549,-4 4 317,5-8-395,0 9 0,5-3 313,2 8-426,4 2 1,1 6 22,4-1 0,-4 6 0,3 2 0,3 3-26,1 5 1,-1-2-28,1 6 1,0-1-17,4 5 0,-1-6-92,-3-3 0,3 0-520,1 0 292,0-1-78,10-3 0,-8-1-234,6-6 1,-6 1 100,2 0 1,-4-5-258,-4 1 0,-3-2-239,-4-6-209,-1 4 1093,1-6 0,-6 8 0,-1-4 0</inkml:trace>
  <inkml:trace contextRef="#ctx0" brushRef="#br0" timeOffset="151">15672 10043 7942,'-4'-18'299,"0"3"1,-3 2 501,3 2-436,0 5 0,-1 1 117,-3 5 50,-2 0-156,-6 0-98,3 5 0,-12 6-23,2 8 0,-3 4-104,4 4 1,-1 2-91,0 5 1,4 4-46,0 0 0,9 4-226,-2-4 1,5-1 43,-1-7 0,-1 2-606,5-5 1,1-1-1374,3-3 1434,0-5 711,0-1 0,0-6 0,0 0 0</inkml:trace>
  <inkml:trace contextRef="#ctx0" brushRef="#br0" timeOffset="152">15878 10135 7988,'6'-17'1915,"0"6"-1484,-2-1 0,4 1-916,7 3 0,4 2 50,8-2 0,-3 2 1015,2-2 1,2-1-385,-1 6 1,5-5-271,-2 4 1,-2 0-327,-1 4 1,-5 0-70,-3 0 469,-2 0 0,-6 0 0,1 0 0</inkml:trace>
  <inkml:trace contextRef="#ctx0" brushRef="#br0" timeOffset="153">15923 10249 7988,'-7'0'1421,"-1"0"-669,5 0 0,7 0-414,8 0-316,2 0 161,2 0 1,6-4-182,4 0 1,10-3 80,-2 3 1,7-4-962,-3 4 0,-4-3 878,-3 3 0,-6-5 0,3 3 0</inkml:trace>
  <inkml:trace contextRef="#ctx0" brushRef="#br0" timeOffset="154">16620 9826 7893,'-12'-11'286,"-4"4"1,8 5 304,1 9 0,8 2 485,3 10-748,5 0 1,-8 4 104,3 0 411,-3 5-483,-1 1 1,1 5-376,3 1 0,-1 4-24,4 3 12,-4-3 0,3 1-153,-2-6 0,-3-5-222,3-2 1,-1-3-1195,0-1 1595,-1-6 0,3 0 0,-5-6 0</inkml:trace>
  <inkml:trace contextRef="#ctx0" brushRef="#br0" timeOffset="155">17008 9883 7898,'0'-11'513,"0"-1"-351,0 6 0,-1-3 119,-3 5 1,2-3 143,-6 3 0,4 0 233,-3 4-289,-6 0-32,0 5 1,-5 2 139,3 4 0,1 6-235,-5 2 0,4 3-139,-4 5 1,5 1 58,-1 2 1,2 2-136,2-5 1,4 3 48,3-3 1,3 1-190,1-2 0,5-1-467,3 1 401,2-7 0,7-1-66,2-3 0,0-6 92,3 3 0,0-9-496,8 1 426,1-3 0,3-2-54,0-3 0,-4-3-27,-4-8 1,-2 1 216,-1-5 0,-6-1 115,-6-2 1,-4-2 20,-7-3-51,0 3 1,-3-9 5,-5 2-83,1 3 0,-16-5 41,0 3 0,-1 3 23,-7 4 0,2 6-168,-1 5 1,-2 6-215,5 2 0,6 3 136,6 1 261,2 5 0,2 6 0,-1 7 0</inkml:trace>
  <inkml:trace contextRef="#ctx0" brushRef="#br0" timeOffset="156">17374 9792 7962,'-7'-23'0,"4"0"1852,1 11-814,2 1-495,0 11 1,0 2 94,0 1 1,0 10-223,0 10 0,0 5-130,0 6 1,4 6-94,0 1 1,3 0-143,-3 1 0,1-2 28,-1 2 1,-1-2-151,4-6 0,-4-4-308,1 1 247,-3-6 15,-1 3 0,4-6-918,0-3 613,-1-3-439,-3-4-380,0-1 1241,0-5 0,-5 5 0,-1-5 0</inkml:trace>
  <inkml:trace contextRef="#ctx0" brushRef="#br0" timeOffset="157">17613 9621 7946,'0'-18'355,"0"1"171,0 6 1,0 3 57,0 1-123,0 4 604,6-2-670,0 5 1,5 5 471,1 3-344,-1 12-151,6 4-107,0 10 0,6 6-6,0 2 0,0 6-381,0 1 1,0 5 83,-1-5 1,1 1 150,0-5 1,-5 1-54,-3 0 0,-7 3-811,-4 1 479,-3-1 0,-2-4-499,-3-4 1,-3-5 50,-4-6 138,-5 1 0,2-2-559,-5-2 1,1-4 1140,-1-4 0,1 0 0,3-8 0,-3-2 0</inkml:trace>
  <inkml:trace contextRef="#ctx0" brushRef="#br0" timeOffset="158">18344 9952 7881,'-17'-10'1383,"1"2"-692,9 8-659,2 11 0,10 7-453,2 5 0,-1-4 587,-3 0 1,-1 4 658,-2 4 1,0 1-522,0-2 0,0 3-126,0 6 0,0-2-1417,0-3 836,0-2 1,0-6 89,0-3-1464,0-3 1777,5-4 0,-4-1 0,4 0 0</inkml:trace>
  <inkml:trace contextRef="#ctx0" brushRef="#br0" timeOffset="159">18082 10192 8771,'28'0'1727,"5"0"-980,5 0-478,0 0-208,-4 0 1,0-2 579,1-1-442,9-4 1,-3 0-612,4-1 218,1 0 0,-10 1-402,2-1 1,-8 4 595,-3-3 0,-3-1 0,-1-3 0</inkml:trace>
  <inkml:trace contextRef="#ctx0" brushRef="#br0" timeOffset="160">18836 10214 7907,'-7'-11'1423,"2"0"-549,5 4-875,10 2 0,2 5-940,7 0 0,-4-1 543,-7-3 0,2 3 6,-3-3 0,3 3 392,2 1 0,4-5 0,2-2 0</inkml:trace>
  <inkml:trace contextRef="#ctx0" brushRef="#br0" timeOffset="161">19212 10157 7907,'-6'-5'2874,"1"4"-2013,5-4-1435,0 5-708,5 0-825,-4 0 2107,9 0 0,-8 5 0,3 1 0</inkml:trace>
  <inkml:trace contextRef="#ctx0" brushRef="#br0" timeOffset="162">19704 10123 7907,'11'-10'759,"0"2"1,1 2 2850,-1 2-2105,-4 3-194,-2-4-1112,-5 5 1,-2 1-492,-1 3 292,-4 2 0,-9 6 0,-2-1 0</inkml:trace>
  <inkml:trace contextRef="#ctx0" brushRef="#br1" timeOffset="163">9539 10431 8163,'-11'0'-594,"0"-1"814,4-3-96,2 3 1,3-4 610,-1 5-390,1 0 1,-3-1 208,5-3-343,0 3 0,2-8-5,1 5 0,0-4 1,4 5 0,5-5-179,3 4 1,2-3 115,-2 3 0,3-1-276,4 1 88,1 3-64,5-4 1,-4 5-29,3 0 0,1 0 89,-1 0 0,-1 0-67,-3 0 0,1 0 90,3 0 1,-4 1-15,-1 3 1,5-3 137,-4 3-102,2-3-6,3 4 0,7-4 158,6 3-143,9-3 0,2 3-1377,5 0 1403,0 0 0,-2-4 11,2 0-151,-3 0 0,-20 0 1,1 0 82,-1 0 0,0 0 1,2-2-1,1 0-236,1 0 0,0 0 1,-1 0-1,0-1 218,-3 1 0,0 0 1,4 1-1,1 0 1,1-2-1,0-1-14,1 2 1,0-1 0,-1-1 0,0 1 52,-2 1 1,0 0 0,-1-1 0,-1 1 4,-1 0 1,-1 0 0,1 1-1,0-1 72,1-1 0,0-1 1,-1 2-1,1 1-35,2 0 1,0-1 0,-2-1 0,-1 0 99,1 1 1,1 1 0,-2-1 0,1 0-48,-1 2 1,2 0 0,2-1 0,2 1 54,2-2 0,1 0 0,1 1 0,-1 0-352,0 0 0,0-1 0,1 1 0,1 0 302,0 2 1,0-2-106,-1-1 0,1-1 0,2 3 0,-1-1 0,-2-1 0,-1 0-49,0 1 1,-1 1-1,1 0 1,0-1-38,2-1 1,-1 0 0,1 1 0,-1 1-173,-1-2 1,-1 0-1,-2 1 1,-1-1 185,-2 0 0,0 1 0,4-1 1,0 1 61,2-3 0,0 0 0,0 2 0,-1 1-1,-2-3 0,-2 0 0,0 2 0,0 0 100,0-2 0,2 1 1,0 1-1,1 0-31,6-2 0,0 0 0,-4 2 0,-1 0 34,1-2 0,0 1 1,0 1-1,0 0-3,2-2 0,0 0 1,3 2-1,2 0 88,2-1 1,1-1-1,-4 2 1,0 0-138,-1-2 1,1 0 0,0 3 0,1 0-14,6-1 1,1 0 0,-2 1 0,-1 0-133,-2-1 0,1 0 0,5 1 0,0 0 46,0 0 1,0-1-1,-2 1 1,-1 0-138,1 1 0,0 0 0,2 0 0,0 0 178,2 0 0,0 0 0,-3 0 0,-1 0-17,2 0 1,0 0-1,0 0 1,-1 0 1,5 0 0,0 0 0,-4 0 1,0 0 0,3 0 0,1 0 1,-19 0-1,-1 0 0,1 0 37,2 0 1,-1 0-1,1 0 1,-1 0-1,0 0 1,1 0 2,3 0 1,1 0 0,-1 0 0,2 0 0,-1 0 0,0-1-110,3 0 0,1 0 0,-1-1 1,1 2-1,0-1 0,0 0 205,1-2 1,2 1 0,-2-1-1,-4 2 1,0 0 0,1-1-161,5 0 0,2-1 0,0 1 0,0 1 1,-1 0-1,1 0 98,-2 0 0,0 0 0,0-1 0,4 1 0,0 1 0,0-1 24,-2 0 1,-1-1-1,0 1 1,-3 1-1,0-1 1,0 1-21,3-1 1,1-1-1,-1 1 1,-1 0-1,-1 1 1,0 0 8,0 0 1,0 0-1,0 0 1,2 0-1,1 0 1,-1 0-95,-3 0 1,-1 0-1,0 0 1,-1 0-1,-1 0 1,0 1 76,-1 0 1,-1 0-1,1 1 1,-3-1-1,0-1 1,0 1-44,2 2 1,0-1 0,-1 1 0,0-2 0,-1 0 0,0 1-37,-3 0 1,-1 1 0,0-1 0,19 0 0,-1-1 69,3 1 1,0 0 0,-1 0 0,-1 1-27,-4-1 1,0 0 0,1 0 0,-1-1 126,-2 0 1,0-2 0,0 1 0,-1 0-24,-4 0 1,-1 0 0,2 0-1,-1-1 208,2-1 1,-1 0-1,-4 1 1,0 0-179,-5-3 0,-1 0 1,0 3-1,1 0 352,-1-1 1,1 0 0,0-1-1,-2 1-289,-3 0 1,-1 0 0,-1 0 0,-1 0 255,21 2 0,2-4 304,-10 0 1,-1 1-563,-6 3 1,-2 0-386,-6 0 0,-6 1 695,-5 3 1,-6-2-793,-5 6 0,-6-4 264,-2 3 0,-10 0-2349,-10 0 2377,-17 3 0,-19-3 0,-11 4 0</inkml:trace>
  <inkml:trace contextRef="#ctx0" brushRef="#br0" timeOffset="164">8728 11871 8009,'-11'0'-6,"3"0"37,0 0 1,5 0 627,-5 0-208,5 0-249,-2 0 171,5-6-166,5 5 1,2-8-32,4 5 0,1-1-3,-1 2 1,0 1 26,1-1 1,3-3-25,0 3 0,1-5-139,-5 4 0,6 0 100,2 4 1,-3-3-198,-1-1 56,3 0-9,0-1 0,1 4 1,0-3 1,-4 1-19,4-1 1,-4 3-213,4-3 0,-3-1-45,3 2 1,-5-1-85,1 4 1,-2 0-571,-2 0 426,0-5 213,-4 3 1,-1-3-779,-2 5 523,-3 0 557,4 5 0,-15 2 0,-3 4 0</inkml:trace>
  <inkml:trace contextRef="#ctx0" brushRef="#br0" timeOffset="165">8739 12030 8074,'6'-6'35,"0"1"242,5 5 0,2-1 384,2-3 1,3 3-62,5-3 0,0-1-166,0 1 0,3-1-257,1 1 0,1 2-23,-2-6 0,-1 5-143,1 0 0,2-3 94,-1 3 0,-1-2-63,-3 1 0,-1 3-351,-3-3 1,-3 2-1379,-4 2 1687,-6 0 0,-6 0 0,-6 0 0</inkml:trace>
  <inkml:trace contextRef="#ctx0" brushRef="#br0" timeOffset="166">9950 11608 7958,'-6'-12'-48,"1"6"266,5 1 263,0 5-335,0 5 1,1 1 652,3 6-331,2 4-128,6 7 0,-2 4-99,-3 7 0,3 2-15,-2 5 0,1 4 32,-1-3 0,-2-2-78,-2 2 1,-3 0-67,3 4 1,-3-2-131,-1-2 1,0-3 33,0-4 0,4-2-9,0-3-133,-1 3 58,-3-14 1,4 7-263,0-11 1,4 4-118,-5-4 0,6-4-358,-1-3 1,-2-4 287,2 4 515,-6-6 0,9 3 0,-5-5 0</inkml:trace>
  <inkml:trace contextRef="#ctx0" brushRef="#br0" timeOffset="167">10384 12076 8140,'1'-10'258,"3"2"1,6 3-135,6 5 1,3-4 577,-4 1 1,0-1-230,-4 4 0,6 0-141,2 0 0,4 0-210,3 0 0,4-4-171,4 0 1,0-3-105,0 3 1,-3 0-340,-1 4 0,-4-4-1577,0 0 2069,-7 1 0,3-3 0,-4 0 0</inkml:trace>
  <inkml:trace contextRef="#ctx0" brushRef="#br0" timeOffset="168">11640 11608 7998,'-11'-5'-470,"5"-2"234,-5 1 234,10 1 691,-4 0-97,5 4 248,0-4-534,0 5 0,4 8-3,0 4 1,5 8 4,-2 3 1,7 5-79,1 6 0,-1 4 1,-6 0-747,2 5 611,-4-7 1,1 7-58,-3-5 1,1 0 24,-1-3 0,3 3-203,-3 0 0,4-2 110,-5-5 0,6 1-54,-1-6 1,-2-3-305,2-4 1,-4-4 198,3 4 1,-4-8-241,1 0 1,-3-6-1031,-1 3-63,0-6 1522,0 3 0,-10-10 0,-3-1 0</inkml:trace>
  <inkml:trace contextRef="#ctx0" brushRef="#br0" timeOffset="169">11469 11665 8120,'1'-28'81,"3"5"0,2 2 121,6 5 0,1 1 11,2 4 0,3-2 32,4-2 1,5 3 256,0 1-87,4 0-303,-1 4 0,5 1 48,3 2 1,-2 3-45,2 1 0,-3 0-151,0 0 1,-5 5 79,1 2 0,-4 4-141,0 0 1,-2 6 107,-9 2 1,-2 3-149,-7 5 0,-2 2 15,-5 6 0,-10-5 141,-5 0 0,-5-3-70,-3 4 46,-5-6-8,-1 3 1,-6-7-3,1-2 0,0-2-119,0-6 0,-1-1-231,1-2 1,10-3-511,5-5 874,10 0 0,14 0 0,8 0 0</inkml:trace>
  <inkml:trace contextRef="#ctx0" brushRef="#br0" timeOffset="170">12577 11379 8011,'-5'-21'-32,"-3"2"0,3 2-185,1 6 1,3 3 263,1 1 813,0-1 810,0 2-1207,0 1 0,-5 6 0,-1 4 531,-1 6-586,-3 6-133,4 11 1,-6 1-81,1 5 1,-2 7-14,-2 5 0,2 2-211,-2 9 1,2-1 123,7-24 1,1 0-1,-3 28-114,1 1 0,0-4-49,0-4 0,2-1-177,5-2 1,1-7-29,3 3 0,2-8 134,6 0 0,-1-4-20,0-3 0,1-4-1,-1-4 0,1-1-64,-1-3 0,1-3 21,-1-4 0,0-1-120,1 1 1,-1-5 376,1 1 1,-1-6-288,0 2 233,1-2 0,-1-2 0,1 0 0</inkml:trace>
  <inkml:trace contextRef="#ctx0" brushRef="#br0" timeOffset="171">8545 13732 8033,'-11'-11'1229,"5"4"-1027,0 2 102,6 5 524,0 0-488,6 0 1,1 0 59,8 0 1,1 0-182,6 0 0,1-4-108,12 1 1,-2-6-4,8 1 0,0 2-160,1-2 1,-3 2-871,-4-2 506,-6-2 328,-1 9 0,-11-8-1814,-1 5 1250,-4 0 0,-5 6 23,-4 1 1,-4 0-103,-6 5 731,-1-1 0,-14 5 0,5-1 0</inkml:trace>
  <inkml:trace contextRef="#ctx0" brushRef="#br0" timeOffset="172">8534 13903 8046,'11'0'918,"1"-5"1,0 4-491,4-3 0,-1-1-150,8 1 1,2-3 14,9 3 1,-1-4-131,-2 5 1,6-3-139,-3 3 1,3 1-232,-3-1 1,-6 1-1102,-5 2 1307,0 0 0,-11-5 0,5-1 0</inkml:trace>
  <inkml:trace contextRef="#ctx0" brushRef="#br0" timeOffset="173">9973 13298 8048,'-6'-23'0,"-3"6"219,5 1 1,0 7-99,4 2 1,0 3 812,0-4-541,0 6 0,-4 2 523,0 7-388,1 4-233,3 10 0,0 3 106,0 11 1,0 3-211,0 0 1,1 10-80,3 1 1,-3 6-36,3 2 0,-2-5 20,2-2 0,-3-7-320,3-1 0,-2-9-55,-2 1 1,0-8-279,0 1 1,0-4 148,0-4 0,0 1-254,0-4 0,0-1-41,0-4 0,0-3-1266,0-1 2037,0-4 0,5 2 0,1-5 1</inkml:trace>
  <inkml:trace contextRef="#ctx0" brushRef="#br0" timeOffset="174">10396 13686 7987,'-6'-10'692,"6"3"0,9 2-206,7 5 1,0 0 199,-1 0-404,-2 0-113,9-5 0,2 2-15,10-5 0,7 1-43,8-5 0,-2 1-204,2-1 0,-4 2-107,-7 3 1,-5-2-981,-10 5-1123,-5 0 2303,-2 4 0,-15 5 0,-2 2 0</inkml:trace>
  <inkml:trace contextRef="#ctx0" brushRef="#br0" timeOffset="175">11663 13252 8017,'-4'-7'0,"1"-1"-154,-1 6 306,9-3 1,1 5 264,6 0 0,4 0-150,3 0 0,3 0 140,1 0 0,1-2-233,2-1 0,4 1-11,4-2 0,0 2-144,0-2 1,7-1 105,5-3 0,6-2-462,9 3 1,-7-4 259,3 0 0,-10 3-71,-5 1 1,-3 4-2,-8-1 1,-7 2-187,-1-2 1,-8 3 21,0-3 0,-6 4-568,-1 4 132,-6 2 281,3 6 733,-10-1-265,-1 0 0,-5 1 0,-1-1 0</inkml:trace>
  <inkml:trace contextRef="#ctx0" brushRef="#br0" timeOffset="176">11846 13287 8073,'-11'-10'195,"-1"2"1,6 2 291,2 2-400,3 3 0,-1-6 571,-1 3 387,1 3-716,-3-4 0,5 10 39,0 3 0,0 2-128,0 1 0,2 2-15,1 2 0,8-1-48,4 5-59,5-5 57,3 3 1,2-2-55,6 0-116,-1 5 16,4-7 0,6 4-193,2-6 1,1 0 27,-1 1 1,-4-1-67,-8 1 0,-2-1 26,-5 1 0,-5-1-14,-3 0 1,-7 2 75,-5 2 1,-3-1 65,-3 5 0,-6 0-194,-10 4 15,0 0 142,-9 0 0,-1 0-102,-6 0 0,1-1 81,-4 1 1,1 0-31,-1 0 1,6 0 134,-2 0 0,6-2 133,-2-2 0,0 1 265,0-4 0,1 3-195,2-4 1,3 0 132,-3-3 0,8-1-69,4 0 1,2 0 316,2-4-78,0 3-248,4-3 0,3-1-102,8-2 0,6 1-30,6-1 0,4 0-195,-1-4 1,3 0 51,0 0 0,5 0-63,0 0 1,4-2-21,0-2 0,-1 2 74,5-6 1,-1 2-31,12-2 1,-2-2-3,9 3 1,-4-2-28,0 1 1,-7-1 13,-4 5 0,-8-3-192,-3 3 17,-8 0 220,-2 4 1,-6 0-1279,0 0 720,-4 0 1,-3 1 592,-8 3 0,-8 3 0,-5 4 0</inkml:trace>
  <inkml:trace contextRef="#ctx0" brushRef="#br0" timeOffset="177">12760 13869 8129,'0'-7'0,"0"-1"468,0 5-117,0-2 164,0 5 1,0 5-105,0 3 1,1 3-211,3 5 0,-3 3-97,3 7 0,-3 4-197,-1 4 1,0-2 3,0 2 1,0-6 132,0 6 0,0-4-364,0 1 0,0-3-48,0-5 0,0-4-198,0 0 1,0-5 55,0 1 0,0-2 510,0-2 0,-5 0 0,-1 1 0</inkml:trace>
  <inkml:trace contextRef="#ctx0" brushRef="#br0" timeOffset="178">12931 14189 8112,'4'-8'0,"0"1"813,-1 4-63,2-7-358,-3 9 1,3-3-185,-5 8 0,-4 2-91,0 6 0,-9 3-233,2 0 1,-7 5 127,3-1 1,-9 2-13,1-2 1,2 2 41,2-2 1,1-2-172,-1-2 1,3-2-88,9-2 68,2 1 0,6-2 64,3-3 1,6 0 46,5-4 0,8-1-215,-4 2 0,5-3 79,-5-1 0,2 0-319,-2 0 1,1 0 67,-5 0 1,0 0 423,-3 0 0,-1 0 0,1 0 0</inkml:trace>
  <inkml:trace contextRef="#ctx0" brushRef="#br0" timeOffset="179">13148 14223 8039,'0'-11'375,"0"-1"194,0 6 0,6-3-329,6 5 0,-1 1-218,4 3 0,2-4 122,-2 0 0,5 0-151,-1 4 0,2 0-618,-2 0 0,1 0 378,-5 0 1,1 0-1106,-5 0 1352,0 0 0,1-5 0,-1-1 0</inkml:trace>
  <inkml:trace contextRef="#ctx0" brushRef="#br0" timeOffset="180">13137 14337 8234,'11'0'700,"5"0"-883,3 0 1,3 0 224,1 0 1,-3 0-297,3 0 0,-3-3 88,7-1 1,-3-4-73,-1 4 0,-4-3 11,0 3 227,-5-5 0,8 3 0,-5-6 0</inkml:trace>
  <inkml:trace contextRef="#ctx0" brushRef="#br0" timeOffset="181">13571 14223 8039,'-12'0'0,"4"0"0,1 0 0,3 0 1140,-4 0-732,6 0 0,-7 7-122,5 4 1,0 0-187,4 5 1,0-2-216,0 1 1,2-3 187,1 4 1,4-2-105,4 1 0,4-4-296,1 1 1,4-2 206,-1-6 0,6 0-111,2-4 0,4 0 76,-5 0 0,1-6 146,-4-1 0,0-3 45,-1-2 1,-4-3 167,-3 0 0,-6-2-130,-1 2 1,-6-1 59,2-3 0,-4-2-85,-4 6 0,-7-5 37,-8 1 1,-8 2-525,-3 2 1,-12 7-100,-4 5 0,-5 1 537,6 2 0,-8 10 0,6 3 0</inkml:trace>
  <inkml:trace contextRef="#ctx0" brushRef="#br0" timeOffset="182">13011 12887 8042,'0'-11'89,"0"-1"0,0 1 229,0-1-69,0 1 0,-1-1 292,-3 1 1,-3 1-151,-4 2 1,0 2-180,-1 2 1,0 3 9,-4-3-7,-1 3-79,-1 1 1,-4 5 22,3 2 0,-2 0-25,-2 0 1,5 2-176,3 7 1,3-4-222,5 3 0,-2-2 173,5-1 0,1 1-345,7-1 0,6 2 192,6-7 0,4-1-65,-1-3 0,3-1 43,0-2 0,0 0 113,-3 0 1,-2-4 51,-6 0 1,0-5 153,1 2 0,-5 0-5,1 0 346,-5-1-115,2-3 0,-5 3 96,0 0 314,0 6-159,0-3-282,-5 15 1,3 1-156,-2 8 0,3 3 20,1-3 0,0 8 143,0 3-376,0-2 94,0 5 0,0-4-118,0 5 1,0-3 42,0-1 1,0-8-636,0 1 349,0-3-32,0-2 0,0-2-1019,0-4 904,0-6 532,0-1 0,0 0 0,0 2 0</inkml:trace>
  <inkml:trace contextRef="#ctx0" brushRef="#br0" timeOffset="183">13308 12887 8042,'0'-18'147,"0"3"0,-4 2 255,0 2 0,0-1-102,4 1 1,0 3-134,0 1 1,-5 4 261,-2-1 0,-5 3-166,-3 1 0,1 1-263,-5 3 0,4 3 115,-4 4 1,2 4-71,2 0 0,-3 5-33,11-5 1,-2 5-222,5-1 1,4-1-48,0 1 0,5-5 130,7 1 1,0-6-403,3-1 1,3-6 191,5 2 0,0-4 153,0-4 0,-6 2 129,-1-6 1,0-3 178,-1-5 0,1 1-60,-5 4 0,-1-2 194,-2-2 0,-2 2-37,-2-2 0,-3 2 372,3 2 29,-3-1-93,-1 1-171,0 5-74,0 0-156,0 17 0,0-4-56,0 8 1,-3-2-137,-1-1 0,-1 0 89,1 3 1,3-2-81,-3 2 0,-1-2 102,1-2 1,-4 1-15,4-1 1,-1-3 282,2 0 11,1-1-81,-3 5 55,0-1 0,4 0-226,-3 1 0,3-5 19,1 1 0,0 0-305,0 3 189,0-5 0,0 1-134,0-3 15,5-3 1,-3 3-480,6-8 105,-5 3 0,2-10-414,-5 4 1,0 0-533,0 0 1460,0 4 0,-5-7 0,-2 4 0</inkml:trace>
  <inkml:trace contextRef="#ctx0" brushRef="#br0" timeOffset="184">14541 13492 8073,'-1'-7'88,"-3"-1"410,3 5-334,-4-7 0,4 5-142,-3-2 897,3 2-617,-10 5 0,9 0-152,-6 0 1,6 5 264,-2 2-227,-2 3 0,4 2-30,-2-1 0,4 1-131,4-1 0,8 3 66,7-3 1,2 3-102,2-6 1,1 1-80,3-1 1,-2 0 59,6-4 1,-3 0-44,-2-4 1,3 0 14,-9 0 1,4-1 41,-5-3 1,1-1 19,-1-3 1,3-2-12,-3 3 1,-3-1-57,-1-4 0,-3 4 5,-5-8 1,2 4-213,-5 0 261,0 1-8,-4-1 1,-3 2-11,-4 3 1,-1-3 4,-7 2 1,-4 3 5,-4 1 1,-1 3-8,-7 1 0,-4 5 3,-7 2 1,-7 7 38,-5 2 0,1 6-26,3-3 0,6 11 131,10-4 1,5 5-107,2-1 1,9 2-308,7-5 1,4 3-24,7-3 1,2-1-49,1-3 0,9-5 180,7-3 0,4 0 36,3-3 1,4 1 42,4-10 1,-1 1 93,-3-4 1,3 0 46,-2 0 1,-3-1-105,-2-3 1,-3 3-880,-4-3 940,-2-2 0,-1-1 0,2-4 0</inkml:trace>
  <inkml:trace contextRef="#ctx0" brushRef="#br0" timeOffset="185">15261 13355 8073,'-7'-7'127,"4"-1"1,1 4 259,2-3 0,9 4-212,3-1 1,5-1-46,-1 1 1,3-3-173,-4 3 188,5-5-37,-2 8 0,5-8-312,0 5 0,0 0-268,-1 4 0,-4 0 471,-3 0 0,3-5 0,0-1 0</inkml:trace>
  <inkml:trace contextRef="#ctx0" brushRef="#br0" timeOffset="186">16003 13058 8073,'0'-11'0,"-4"-4"107,1-1 0,-3 2 240,3 7 1,-4-3-169,-4 2 0,-1-1 32,1 2 0,-2-2 70,-2 5 1,2-1-145,-2 1 1,-1 3-1,0-3 1,0 4 32,1 4 0,2 2-19,-2 5 1,2 1-46,2-1 1,3 6-165,1 2 0,4-1-207,-1 1 1,3-2 172,1 2 0,1-2-242,3-6 1,2 0 122,6-4 1,-1-2-23,1-5 1,3 0 163,0 0 1,0-5-6,-3-2 1,3-1 12,0-4 0,-1 4 188,-6-8 1,1 4 13,-6 0 1,5 5 78,-4-1 164,0 0 40,-4 2-222,0 1 0,0 6-55,0 3 0,0 4 4,0 7 0,0 3-27,0 5 1,0 3-10,0 1 0,0 5 20,0-2 1,-2-1-5,-1 2 1,1-2-528,-2 1 213,3-2-144,-4-5 1,4-1-357,-3-3 1,3-3-333,1-4 209,0-1 0,1-1 90,3-2 716,-3-3 0,14-10 0,-2-2 0</inkml:trace>
  <inkml:trace contextRef="#ctx0" brushRef="#br0" timeOffset="187">16209 13184 8073,'-12'-12'463,"1"2"842,-1 3-479,6 2-543,1 5 1,0 9-71,-3 2 1,2 8-129,-2 0 0,5 3-29,-5 0 1,5 1 147,0 0 1,3 0-671,3 0 255,9 0 23,1-6 0,7 0-190,-5-6 1,5-4 120,-1-4 1,3-1 127,1-2 1,-2-2 104,-2-1 0,-1-5 160,-3-7 0,-2 1-34,2-5 1,-2 1-75,-2-1 1,-4-4 177,-3 0 1,1-1-44,-2-6 1,1-1-102,-4-3 0,-5 0-50,-2 0 1,-7 6-141,-2 5 1,-4 2 42,1 10 1,0-2-200,-4 10 1,3 1-447,-7 10 0,4 5 322,4 9 0,-1 5 408,5 0 0,-5 10 0,2-2 0</inkml:trace>
  <inkml:trace contextRef="#ctx0" brushRef="#br0" timeOffset="188">16666 13709 7967,'-12'-6'494,"6"1"-397,1 5-46,5 0-305,0 5 0,0-3 254,0 6 0,-5 0 0,-2 3 0</inkml:trace>
  <inkml:trace contextRef="#ctx0" brushRef="#br0" timeOffset="189">17591 12807 8003,'-2'-22'-131,"-1"3"0,0 3 179,-5 4-37,6 1 93,-8 0 0,3-1 177,-4 1 0,-2 3-84,-2 1 0,-3 4 104,-5-1 1,1 3-332,-1 1 1,0 1 102,0 3 1,2 2 2,1 6 0,4-1 32,5 1 0,-1 3-117,1 0 1,1 4 26,2-4 0,2 4-177,2-3 0,3 3 89,-3-4 0,2 0-109,2-3 1,6-1 133,1 0 0,3 0-106,2-4 0,3 2-48,0-5 171,5 0 0,-3-4 0,3 0-16,-1 0 0,-1-5 97,1-3 1,1-2 180,-4-2 0,-1 1-91,-4 0 1,1-5 138,-1 1 0,-3 0 9,-1 3 1,-4 1-69,1 0 1,-3 3 186,-1 0-35,5 6-239,-4-3 2,4 5 0,-5 5-24,0 2 1,-3 9-3,-1 3 0,-5 7-14,1 5 0,2 3-161,-2 4 1,-2 3-39,-1 4 1,-3 4 47,6-4 1,-1 4-445,2-8 0,-2-5 17,5-2 1,0-11-221,4 0 1,0-8-206,0 0-71,5-2 976,-3-7 0,8 5 0,-4-5 0</inkml:trace>
  <inkml:trace contextRef="#ctx0" brushRef="#br0" timeOffset="190">17785 12944 8003,'-1'-15'0,"-3"0"0,2 3 354,-1 5 756,1 4-537,2-2-362,-5 15 1,-1-1 28,-5 10 0,-1 0-49,1 4 1,-1 1-58,1 3 1,5 2 61,2 5 1,-1-1-105,1-2 1,0-2-373,4-3 196,5-7 87,1 8 1,6-14-319,-1 2 1,5-4 125,-1-3 1,1-3-80,-1-5 1,-1 0 103,5 0 1,-3-1 116,3-3 0,0-2 6,4-6 0,-2 0 123,-2-4 0,2-1-22,-6-6 0,2 0-91,-5 0 0,1-9 61,-10-2 1,1-3-88,-4 3 1,-9 1-159,-2 3 1,-12-3 127,0 2 1,-3 8-134,-1 4 0,3 7-65,-3 4 1,3 3-199,1 5 0,5 5 483,3 3 0,3 2 0,0 1 0</inkml:trace>
  <inkml:trace contextRef="#ctx0" brushRef="#br0" timeOffset="191">18173 12521 8003,'-6'-22'0,"1"8"139,5 2 1,1 7 784,3-2-226,-3 4-269,4-2 1,-4 6-116,3 3 1,-3 2-70,3 6 0,-2 4-202,-2 3 35,0 3-1,0 1 0,0 0 9,0-1 1,0 5-11,0 0 0,-4-2-204,0-6 1,0 1-55,4-4 1,0-1-221,0-4 0,0-3-584,0 0 536,0-6 1,5 3-441,3-5 402,-3 0 217,5 0 1,-4-1-262,6-3 196,-1 3 242,1-9 0,-5 3 28,1-4 1,-2-1 34,2 1 0,-3 3 261,-5 1 780,0 4-563,0-7 801,0 9-779,-5 1 0,2 7-94,-4 9 0,4-4-49,-1 4 1,-1 0-6,1-1 1,1 4-219,3-3 0,0 3-196,0-4 0,0 4-319,0-4 1,3 0 236,1-3 0,5-1-690,-1 1 0,2-1-4,1 0 869,6-4 0,-4 3 0,3-4 0</inkml:trace>
  <inkml:trace contextRef="#ctx0" brushRef="#br0" timeOffset="192">17111 13527 8089,'-5'0'3,"5"0"1,6-4 194,9 0 0,3-1 179,5 1 0,0 3-79,0-3 0,5 1 132,2 0 1,3 0-40,1-5 1,12 5-128,7-5 0,7 4-297,-28 0 1,1 1-1,-1 1 1,0 0 40,26-6 1,1 6 7,-6-2 1,5 1-279,3 0 0,-4 1 135,0-2 1,1 3-103,-8 1 0,0-1-665,-12-3 0,-1 3 362,-6-3 1,-5 3 531,-7 1 0,0 4 0,-7-1 0,-3 1 0</inkml:trace>
  <inkml:trace contextRef="#ctx0" brushRef="#br0" timeOffset="197">8797 15114 8758,'-7'-8'2091,"3"1"-1899,3 4 1,1-7 0,0 2-1,1-2 200,3-1 0,6 0-215,6-1 0,4-1 0,-1-2 0,3-3 0,0-1 292,1 0-578,5 0 0,-4 2 0,3 1 1,-3 4 51,-1 0 1,0 2 43,0 2 1,-6 0-95,-1 4 0,-4 1 15,0 7 0,-2 4 25,-3 7 0,2 3 8,-5 4 1,0 3-139,-4 1 1,1 0 133,3 4 1,4-5-11,7 2 0,3-3-32,4-1 0,1-5 54,0-3 0,4-4 16,-1-3 1,1 1-38,-4-5 1,4-2 137,-1-6 1,1-2-102,-4-5 0,-4-2 13,0-2 0,-1 2-84,1-2 0,-3 1-168,-5-1 0,-3 2-124,0-2 0,-6 2 98,2 2 0,-4-1-1,-4 1 1,-2 4-158,-6 4 458,1 1 0,-5 7 0,-2 2 0</inkml:trace>
  <inkml:trace contextRef="#ctx0" brushRef="#br0" timeOffset="198">8819 15479 8106,'-3'-11'0,"-1"0"0,1 3 695,7 0 1,2 1 325,6-5-473,-1 6 1,1-3-122,-1 5 1,4-3 141,1 3 1,4-4-494,-1 5 0,-1-3 26,1 3 0,0 1-150,4-1 0,-4 1 74,0 2 0,0 0-39,4 0 1,-6 2-63,-1 1 0,-3 0-200,3 5 1,-7-1 122,2 5 0,-2 3-36,2 0 0,-3 0 116,0-3 1,-5 3 29,5 0 0,-2 4 17,2-4 1,2 4-13,-2-3 1,2-1 4,1-4 0,4 1-66,1-1 0,4-3-5,-1-1 0,3-4 70,0 1 1,0-8-17,-3-4 1,1-2 153,-4-1 1,3-2-95,-4-2 1,0 2-287,-3-2 0,-5 2-35,1 2 0,-6-1-1304,2 1 1614,-3-1 0,-1 1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9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15430 5722 8079,'0'-12'-287,"0"1"704,0 0 377,0 4-145,0-3-40,0 9-199,0-4-21,0 5-209,0 5 1,0 1 11,0 6 1,0 3-160,0 0 0,5 7 112,2 0 0,-2 5-119,-1 4 1,1 5 62,-1-1 1,1 3-28,-1 0 0,-3-3 46,3 3 1,-3-1-214,-1 1 0,0-7 55,0-1 0,-4-3-79,1-1 0,-2-5 45,1 2 0,3-8 36,-3 0 211,2-2-159,2-2 226,0-4-181,0-2 139,0-5-74,0 5-5,0-4-215,0 4 32,0-5 120,6 0-122,-5 0 1,9 0 71,-2 0 1,-2 0-49,1 0 0,1 0 15,4 0 1,-1 0 2,0 0 1,1 0-29,-1 0 1,1-4 36,-1 0 0,4 1 17,1 3 1,-1 0-17,-4 0 1,6 0-62,2 0 1,0 0 58,4 0 0,-3-4-27,7 0 1,-3 0-25,-2 4 1,1-1-89,0-3 0,-5 3-474,-3-3 127,-2 3-255,-2 1 435,-4 0 1,-7 0-828,-8 0 728,-2 0 1,-7 0 430,-2 0 0,-2 0 0,-2 0 0</inkml:trace>
  <inkml:trace contextRef="#ctx0" brushRef="#br0" timeOffset="1">15498 6087 7950,'-6'-5'-160,"1"-1"-101,5-6 1,0 5 396,0-1 431,0 6 1,1-7-53,3 5 1,-2 0-213,6 4 1,0 0 86,3 0 0,4-4-135,0 1 1,2-1-217,-2 4 0,3 0-15,5 0 0,-4-4-86,0 0 0,0-1-91,4 1 0,-4 3-404,0-3 1,-5 2-15,1-2 1,-2 3 241,-2-3 1,-5 1 328,-2-1 0,-8 3 0,-2-4 0</inkml:trace>
  <inkml:trace contextRef="#ctx0" brushRef="#br0" timeOffset="2">15452 5710 8097,'2'-17'97,"2"1"1,-1 4 38,9 0 0,-2 2-91,9 3 1,0-4 607,4 4 0,-3 0-199,3 0 1,-3 0-62,7 0 0,-2-2-337,2 5 1,-2-3 107,6 3 0,-6-4-801,2 4 0,-7 1 417,-1 3 0,-5 0 220,1 0 0,-2 5 0,-2 1 0</inkml:trace>
  <inkml:trace contextRef="#ctx0" brushRef="#br0" timeOffset="3">16355 5528 8082,'0'-12'-450,"-5"1"252,3-1 722,-3 1 1,5 0 315,0-1-457,-5 6 1,4-1 233,-3 4-361,-2 1 0,4 2-87,-1 8 0,1 3 15,2 5 0,-3 5-11,-1 6 0,0 8 62,4 0 0,1 3-172,3 0 1,-3 2 64,3 6 1,1 1-376,-1 3 0,0-1 147,-4 1 1,0-1 23,0-7 0,0-3 99,0-1 1,0-3 21,0-5 0,0 0-80,0-7 0,0 3 59,0-7 1,0 1-87,0-1 0,0-2 86,0-6 0,0 0 87,0 1 0,-4-5 339,0 1-310,0-5-28,4 2-60,0-5-6,0-5 0,2 3-123,1-1 0,4-3 74,4 3 1,1-5-200,-1 4 1,2-3 46,2 3 0,-1 0 73,5 4 1,-4-4 29,4 0 1,-1 1-25,1 3 1,1 0 108,-4 0 0,3-2-84,-4-1 0,0 1-259,-3-2 1,-1 2-49,0-2 1,1 3-1282,-1-3-312,-4-2 1951,3-1 0,-9-4 0,4-1 0</inkml:trace>
  <inkml:trace contextRef="#ctx0" brushRef="#br0" timeOffset="4">16378 5459 8142,'0'-11'0,"0"-1"0,0 5-518,0-1 1,1 2 409,3-2 1,-2-1 500,6 5 0,-4-3-203,3 3 0,-3-4 84,4 5 1,-1-2-306,5 1 0,0 2 89,4-1 1,-2-2-154,5 1 1,-4 0 114,4 4 0,-1-1-509,1-3 0,1 3 489,-5-3 0,5 3 0,-2 1 0</inkml:trace>
  <inkml:trace contextRef="#ctx0" brushRef="#br0" timeOffset="5">16754 5585 8095,'-7'-5'455,"-1"-3"0,6 2-500,-2-2 1,4 6-259,4-2 0,2 3 1062,5 1 1,1 0-242,-1 0 0,4 5-101,1 2 1,4 8-167,-1 4 1,3 3-36,0 1 0,0 4-75,-3-1 0,3 6-140,-3-2 0,2 5-97,2 3 1,-5-4 123,-3 0 0,2 3-98,-2-7 1,4 5 78,-4-9 1,4 0-101,-4-7 0,1 1 57,-5-5 1,0 4-72,1-3 1,-1-2-17,1-7 1,-5 3-534,1-2-1061,-6-3 769,4 5-575,-6-9 1521,-6 5 0,0-12 0,-5 0 0</inkml:trace>
  <inkml:trace contextRef="#ctx0" brushRef="#br0" timeOffset="6">17188 5665 8076,'0'-23'0,"-1"0"-185,-3 0 0,3 5 103,-3 3 0,3 6 673,1 2 1,-1 0 173,-3 0-181,3 2 0,-6 6-202,3 3 1,2 8-204,-6 11 1,1 3-166,-5 8 0,-3 3 137,0 8 1,-5 2-210,1 3 0,-3 2-92,-1 5 0,0-1 17,0-3 0,1-3 47,-1-8 0,5-7-177,3-5 0,2-5-36,2-3 1,3 0-165,0-7 0,6-3-73,-2-5 1,3-3 8,1 4 527,0-6 0,5-2 0,1-6 0</inkml:trace>
  <inkml:trace contextRef="#ctx0" brushRef="#br0" timeOffset="7">17337 5482 8083,'0'-34'0,"0"8"91,0 4 0,9 8-153,2 2 0,3 1 152,-2 3 0,0 3 33,3 1 1,-2-1 186,2 1 0,3 1-166,1 3 1,3-2-109,1-2 1,-2 3-11,-2-3 1,2 3 21,-6 1 1,4 0 13,-4 0 1,0 0 24,-3 0 1,-1 4 147,0 0-198,1 0 0,-2-3 15,-2 3 0,2-2 58,-3 6 1,0-4 0,0 3 1,-3 1 18,4 3 0,-6 6-38,2 2 1,-3 6 117,-1 2 0,-1 5-72,-3-2 0,-2 4 88,-5 4 0,3-2-55,0 2 1,6 1 125,-2-1 1,-1 4-23,1-4 1,0 4-111,4-4 1,0 5-102,0-1 1,0-2 117,0-2 1,2-7-250,1 0 1,0-2 73,5 1 0,-5-3-204,5-8 1,-5 3 30,0-3 1,2-3 58,-1-1 1,1-2 75,-1-1 0,-3-1 16,3 0 0,-3-3 11,-1 0 0,0-1 1,-1 3 3,-3-2 1,-2 1 5,-5-5 1,-1 0 17,1-4 0,-6 0-11,-2 0 0,-1 0-3,1 0 1,-3 0-75,3 0 0,-6-4-146,-2 0 1,-3-4-817,3 4 1,1-3 464,3 3 0,9-1 561,2 1 0,3-2 0,-2-6 0</inkml:trace>
  <inkml:trace contextRef="#ctx0" brushRef="#br0" timeOffset="8">18216 5905 8376,'-6'-5'1185,"2"3"-1098,8-2 1,-2 3 373,6 1 0,0-1-147,3-3 0,4 2-92,1-6 0,4 5 19,-1 0 0,6-4-304,2 0 0,1 0 152,-1 0 0,0 3-393,4-4 1,-7 6-199,-5-2 0,-4-1-308,4 1 1,-9 0 138,2 4 1,-8-1 670,-1-3 0,4 3 0,-1-4 0</inkml:trace>
  <inkml:trace contextRef="#ctx0" brushRef="#br0" timeOffset="9">18205 6133 9488,'18'0'192,"2"0"-16,-5 0 1,4-4 410,-4 0 0,7-1-153,1 2 0,1 0-179,6-5 0,0 2-14,0-2 0,2-2-394,-6 3 0,0 0-201,-7 0 0,1 0-1316,-5 0 1670,1 2 0,-5 0 0,0-2 0</inkml:trace>
  <inkml:trace contextRef="#ctx0" brushRef="#br0" timeOffset="10">19119 5562 8105,'3'-11'0,"1"-1"0,1 2-298,-1 2 0,-1-2 149,4 3 1,0-4 513,0 0 1,5 3-87,-1 1 1,2-1-149,6-3 0,-4 1 0,4 2 1,0-2 7,4 2 1,0 2 8,0-2 0,-1 6-10,1-2 0,-1-1-91,-3 1 0,1 0 98,-5 4 0,1 0-204,-5 0 0,-1 5 47,-2 3 1,-3 2 48,-5 1 0,0 2-29,0 2 1,-5 3-12,-3 5 0,-2-4-87,-1 0 0,-6 0 113,-2 4 0,-3-1-81,0-3 0,0 1 72,3-5 0,-1 0 63,4-3 0,1-1 9,4 1 6,4-1-11,-3 0 1,9-3-48,-3 0 1,4-6 105,4 2 0,2-3-87,6-1 0,1 0 74,2 0 1,3 0-85,4 0 1,1 4-10,0 0 1,-4 1-11,0-1 1,-1 1-8,1 2 1,1 4-28,-5-4 1,4 3 58,-3 2 0,3-1-123,-4 1 0,0 3 90,-3 0 1,-2 4-115,-3-4 0,-2 6 88,-5-2 0,0 1-2,0-1 0,-5 1 48,-2-4 1,-3 3 7,-2-4 0,-3 0 63,0-4 0,-6 1-91,2-1 0,-2 1 137,-2-1 0,-5-1-75,-2-2 0,-3-2-71,-2-2 0,1-3-38,0 3 0,5-1-146,2 1 1,8-3-321,4 3-568,2-3 626,7-1 1,2 0-514,8 0 952,7-5 0,7 4 0,5-5 0</inkml:trace>
  <inkml:trace contextRef="#ctx0" brushRef="#br0" timeOffset="11">19998 5825 7978,'-4'-12'0,"0"1"199,-5-1-115,8 6 1,-4 0 453,5 2-820,0 3 30,0-4-291,5 5 543,2 0 0,4 5 0,0 1 0</inkml:trace>
  <inkml:trace contextRef="#ctx0" brushRef="#br0" timeOffset="12">20238 5459 8042,'-1'-25'0,"-3"2"0,2-1-313,-1 9 1,6-1-1,5 6 985,2 3 1,0-4-219,-2 4 1,2-2-122,-2 1 0,6-1-127,1 6 0,1-2-101,0 1 1,-4 3 12,4-3 1,1 2-110,2 2 1,-2 0-53,-2 0 0,2 4 130,-2 0 1,0 5-174,-4-1 0,1-2 24,-1 2 0,-3-1-6,0 5 1,-6-1 44,2 0 0,-3 5-9,-1-1 0,-1 0 23,-3-4 1,2 2 3,-6 2 1,0-2 83,-3 2 1,-1-1-69,1 2 0,0-4 152,-1 3 1,1-2-80,-1-1 0,2-5 266,3 1-223,-4-1 61,10 5-116,-4-1 1,5-3 47,0-1-75,0-4 0,5 6-18,3-5 0,2 1-28,1-1 0,1-2 49,-1 6 1,1-4-65,-1 3 1,2 1 54,2 3 1,-1 1 54,5-1 0,-5 0-68,1 1 1,2 1-2,-2 2 1,4-1-51,-4 5 0,0-4 61,-3 4 0,-2-1-123,-2 1 1,-3 2 66,-5-2 1,0 3-91,0 1 0,-9-4 60,-3 0 0,-7-1 32,0 1 0,-4 1-4,-3-5 1,2 0 5,-3-3 0,3-1 43,1 1 0,-4-5-44,1 1 0,0-4-183,7 3 0,3-4 40,4 1-1280,1-3 33,5-1 456,1-5 0,11-1 951,5-6 0,6-4 0,6-2 0</inkml:trace>
  <inkml:trace contextRef="#ctx0" brushRef="#br0" timeOffset="13">20775 5688 7946,'-6'-12'375,"5"1"-151,-4-1 579,5 6 1,-1 2-284,-3 8 1,2 4-133,-6 7 1,0 3-167,-3 4 0,3 1-1,1 0 1,3 5-233,-4 2 0,6 3 120,-2 2 1,4-6-335,4-2 0,2-1 178,5-3 0,6 1-190,2-9 1,3 1 55,0-5 1,5-5-26,0-2 1,3-3 93,-3-1 0,-1-1-51,-3-3 0,0-2-14,0-5 1,0-5 63,0 1 1,-1-5 145,1 1 0,-1-4-107,-3-4 1,3 2 116,-3-5 0,-3-1-23,-1-3 1,-7 0-19,-4-1 1,-4-3 50,-4 0 1,-9-4-64,-10 4 1,-8 1-77,-7 7 0,-2 3 82,2 8 0,-4 8 156,-7 7 1,1 4-253,-6 4 1,7 7-262,2 8 0,4 4 361,7 4 0,1 1 0,2 2 0,5-3 0,2-3 0</inkml:trace>
  <inkml:trace contextRef="#ctx0" brushRef="#br0" timeOffset="14">21677 5699 8015,'-7'-8'-269,"4"1"-54,1 4 1,4-3 364,1 2 1,0 3 221,5-3 1,-1 3 205,5 1 1,0 0-143,4 0 1,-2-4-10,5 0 0,0 0-52,3 4 0,5 0-132,0 0 0,-1-3-27,-3-1 1,-1 0-102,-3 4 1,1-4-320,-5 0 0,4-1 199,-3 1 0,3 3-676,-4-3 0,-4 3-31,-3 1 820,-6 0 0,4-5 0,-6-1 0</inkml:trace>
  <inkml:trace contextRef="#ctx0" brushRef="#br0" timeOffset="15">21608 5847 8015,'12'0'-604,"0"0"393,4 0 1,1 0 1178,6 0 1,5-1-344,3-3 1,3-1-266,4-2 1,-4-3-313,0 2 0,-1 2 148,-6-2 1,4 2-732,-5-2 1,0-1 328,-7 5 1,1 1 205,-5 3 0,0-6 0,-3 0 0</inkml:trace>
  <inkml:trace contextRef="#ctx0" brushRef="#br0" timeOffset="16">22750 5425 8015,'0'-23'-109,"0"0"1,-3 5-74,-1 3 1,0-1 119,4 1 0,-4-1 419,0 5 0,-1-1-101,1 1 0,2 0 85,-6-1 1,1 2-38,-5 2 1,0 2-128,-4 2 0,2 3 33,-5-3 0,2 3-47,-2 1 0,-3 5-152,3 3 1,1 6 113,-1 1 1,0 5-117,-4-1 1,0 8 53,1 3 1,4 2-232,3-2 0,3 2-60,5-5 0,1 3-52,6-3 0,9-4 64,3-4 1,11-7-71,-1 0 0,8-2 38,-4-6 0,6 0 123,-2-4 0,3-4 25,2 0 1,-2-5-39,-3 2 1,-2-7 196,-5-2 1,-5 0 52,-3 1 1,-2-2 77,-2-2 1,-5-1-68,-2 5 0,-3-4 144,-1 3 0,0 1 18,0 4 1,0-1 121,0 1-119,0 4-175,0 2 1,-3 7 10,-1 1 0,-1 9-43,1 7 0,1 8-9,-4 3 0,3 4 5,-4 4 1,1-1-22,-5 5 0,2-1-129,3 1 0,-2 1 92,5-5 0,0 0-115,4-4 1,0-1 82,0-2 1,5-1-25,3-7 0,-2 1-63,2-9 0,-1 0-397,5-3-174,-6-1-513,4-4 1184,-8-2 0,3-5 0,-5 0 0</inkml:trace>
  <inkml:trace contextRef="#ctx0" brushRef="#br0" timeOffset="17">23047 5562 8015,'0'-13'0,"0"-2"875,0 7 9,0-2-466,-5 10 0,0 9-218,-2 3 0,-2 8 0,5 3 0,-5 5-4,1 6 0,3-2-150,1 2 0,3-6-183,1 6 1,0-3 164,0-1 0,5 2-240,3-6 0,7-3 124,4-4 0,3-6-47,1-2 1,4-4 43,4-7 0,2 0 51,1 0 1,0-5-79,1-3 1,-2-3-119,-3-5 1,1-1 165,-9-6 0,3 0 19,-10 0 1,4-4 203,-4 1 0,-5-7-137,-6-1 1,-3-2 63,-1-6 1,-5-1-73,-2-7 1,-9 5-29,-3-1 1,-9 7 9,-6 8 0,-5 10-165,-7 9 0,-3 6-131,-1 6 0,-2 6-123,6 6 429,3 9 0,3 11 0,-1 5 0,2 0 0,-1 1 0</inkml:trace>
  <inkml:trace contextRef="#ctx0" brushRef="#br0" timeOffset="18">12942 11528 7776,'0'-12'1947,"0"1"-1503,0 5-156,5 1 1,-3 10-68,2 2 1,1 0-68,-2 0 0,2 2 19,-1 6 1,3-1-3,4 5 0,0 0-11,1 4 1,1 1 4,2 3 1,-1-2-41,5 6 1,0-6-197,4 2 0,0 1 136,-1-2 0,0 1-170,-3-4 1,1-2-29,-5-1 0,5 0-18,-5-5 1,0 0 99,-4-3 0,1 2-14,-1-3 0,-1 3 18,-2-6 0,1 2-93,-5 1 0,0-3-93,-4-1 0,3-3-837,1 4-280,0-6 605,-4 3 282,0-5 463,-5 0 0,-1 0 0,-6 0 0</inkml:trace>
  <inkml:trace contextRef="#ctx0" brushRef="#br0" timeOffset="19">13319 11562 8204,'-5'-11'0,"4"3"-416,-3 0 200,3 6 175,1-3 0,-1 1 453,-3 0-214,2 0 0,-3 3 778,5-3-390,0 3-113,0-4-121,0 5 0,-3 5-94,-1 3 0,-5 3-38,1 4 1,-2 1-37,-1 6 1,-6 4-132,-2 8 1,-6 0 40,-2 1 1,-5-1-182,2 0 1,2-1 51,1-2 1,0 0-143,0-4 1,5 1-251,7-1 1,2-5 187,2 1 0,0-1-56,-1-7 0,2 0-512,2-3-304,3-1 92,5 0 1019,0-4 0,5-7 0,2-7 0</inkml:trace>
  <inkml:trace contextRef="#ctx0" brushRef="#br0" timeOffset="20">13708 11642 8257,'-7'0'-1067,"-3"0"1057,9 0 575,-4 0 153,5 0 0,5 0-457,2 0 1,5 0-17,3 0 0,-2 0-189,2 0 1,-1 0 153,1 0 0,-2 0-212,2 0 18,3-5 37,-5 4 1,3-4-373,-5 5 247,1-5 1,-1 3-955,1-1 693,-6 1 1,3 1-326,-5-3-142,0 3 800,-4-4 0,0 5 0,0 0 0</inkml:trace>
  <inkml:trace contextRef="#ctx0" brushRef="#br0" timeOffset="21">13639 11836 8627,'11'0'773,"1"0"-347,4 0-140,2 0 1,5 0 95,0 0 1,0 0-211,0 0 0,-1 0-111,1 0 0,-1-4-100,-3 1 0,1-1-410,-5 4 1,6-4-30,-2 0 1,-3 0 477,-1 4 0,-2 0 0,-1 0 0</inkml:trace>
  <inkml:trace contextRef="#ctx0" brushRef="#br0" timeOffset="22">14393 11516 8010,'-7'-6'386,"2"1"-292,5 5 281,-5 0 117,4 0-306,-9 0 1,5 1-118,-3 3 1,-1 2 106,6 6 1,-6 1-25,1 2 1,-1 3-136,2 4 1,-4 1 72,4 0 1,2 4-135,1-1 0,-1 5 25,1-5 0,0 1-53,4-4 1,1 0 78,3 0 0,-1-4-94,4 0 0,1-5 64,3 1 0,1-2 45,-1-2 1,5 0-103,-1 1 0,4-6 90,-4-2 0,7-3-60,0-1 0,3-5 13,5-2 0,4-5 1,4-3 0,0-3-9,-3-5 0,-2 1-9,-3-1 1,-2 0 44,-5 0 0,-5-1-1,-3-3 1,-8-2-100,-3-5 0,-2 3 78,-2 1 0,-7 1-206,-4-2 0,-6 3 144,-6 5 1,-3 2-134,-1 2 0,-10 2 70,-1 6 0,0 5-188,0 2 1,4 3 126,3 1 1,5 0 216,7 0 0,2-6 0,6 0 0</inkml:trace>
  <inkml:trace contextRef="#ctx0" brushRef="#br0" timeOffset="23">14815 11185 8193,'0'-6'-35,"0"-4"0,2 8 376,1-1 1,0 1 540,5 2 1,-2 2 25,2 1-491,2 4-148,-4 4 1,9 2 292,1 2-318,-1 3-31,1 5 1,-1 0 32,8-1 1,-2 6 119,5 3-355,3-3-206,-4 5 439,2 1-1023,-4 7 448,0 4 282,-5 1-153,-2 5 1,-4-4 0,-2 2-307,-2-2 1,0-1-159,-4 0 332,0-6 105,-4-1 0,0-8-107,0-1 0,-5 0 262,-3 0 0,-2 2-483,-1-6 1,-6 1 520,-2-4 1,-2-2-1215,-2-2 1250,-5-2 0,4-3 0,-3 0 0,3 0 0,1 1 0</inkml:trace>
  <inkml:trace contextRef="#ctx0" brushRef="#br0" timeOffset="24">15752 11516 8185,'0'-11'-359,"0"0"1,0 3 432,0 0 1,0 5 269,0-5 896,0 5-370,0-2-528,0 5 1,-1 5-150,-3 3 1,1 7-21,-4 4 1,4 4-46,-1 4 1,3 3-195,1 8 1,0-2 123,0 2 1,4-4-95,0-3 0,3-3-498,-3-6 0,5-3 263,-1 0 1,-2-6-1293,2-1 1563,-6-1 0,8-5 0,-3 6 0</inkml:trace>
  <inkml:trace contextRef="#ctx0" brushRef="#br0" timeOffset="25">15581 11745 8225,'0'-12'0,"5"6"709,2 2-261,-2-2-94,5 5 1,1-4 99,4 5 1,4 0-175,-4 0 0,5 0-31,-1 0 1,3 0-102,1 0 0,0-2-120,0-1 0,-4 0-1873,0-5 0,-4 5 1845,4-5 0,0 0 0,4-3 0</inkml:trace>
  <inkml:trace contextRef="#ctx0" brushRef="#br0" timeOffset="26">16289 11825 8315,'-7'-5'441,"2"3"229,5-3-269,5 5 417,-3 0-1067,3 0 0,-4 0 43,3 0-1220,-3 0 953,4 0 0,-4-1-314,3-3 787,-3 3 0,5-4 0,-6 5 0</inkml:trace>
  <inkml:trace contextRef="#ctx0" brushRef="#br0" timeOffset="27">16449 11779 7621,'7'0'424,"1"0"-402,-1 0-46,5 0 0,-1 0-148,1 0 1,-5 0-796,1 0 967,-6 0 0,4 0 0,-6 0 0</inkml:trace>
  <inkml:trace contextRef="#ctx0" brushRef="#br0" timeOffset="28">16837 11745 8315,'0'-6'2927,"0"0"-1725,0 6-1001,5 6-682,-4 0 1,4 5-126,-5 1 1,0-5-1532,0 1 2137,0-6 0,0 9 0,0-5 0</inkml:trace>
  <inkml:trace contextRef="#ctx0" brushRef="#br0" timeOffset="29">17499 11334 8315,'-4'-8'-211,"1"0"-191,-1 6 610,4-3 675,0 5-495,0 5 0,0 1 169,0 6 0,0 0-360,0 4 1,1 1-43,3 6 0,-2 4-130,6 0 0,-4 0-53,4 0 0,-1-3-248,5 3 1,-5-3-85,1-1 0,-2-2-335,2-2 0,1-2-696,-6-6 794,1-4 0,-5-2 597,-3-5 0,-2 0 0,-6 0 0</inkml:trace>
  <inkml:trace contextRef="#ctx0" brushRef="#br0" timeOffset="30">17294 11562 8305,'0'-6'360,"5"1"1,1 5 266,6 0 0,4-2-118,3-1 0,10 1-128,9-1 0,4-3-432,12 3 1,-6-5-368,1 4 1,-4-3-492,-7 3 1,-1 0 908,-11 4 0,1-5 0,-4-1 0</inkml:trace>
  <inkml:trace contextRef="#ctx0" brushRef="#br0" timeOffset="31">18447 11197 8261,'-4'-12'-38,"1"1"0,-6 3-59,1 1 412,3 4-96,-5-7 1,7 9 516,-4-3-361,4 3-234,-2 1 0,10 8 86,3 4 0,3 11-14,4 0 1,-2 7-49,2 0 1,2 2 0,-2-1 0,-3 5-227,-5-1 0,-1 2 66,2-3 0,-3 0-310,-5 0 1,0 1 100,0-1 0,0-4-167,0 1 1,0-6 115,0 2 0,0-8-453,0-4-111,0 3-63,-5-6 882,4 5 0,-9-11 0,3-1 0</inkml:trace>
  <inkml:trace contextRef="#ctx0" brushRef="#br0" timeOffset="32">18253 11220 8122,'6'-30'0,"5"4"-62,-4 7 0,3 2-6,2 6 1,3-1 354,0 1 1,6-1 39,-2 1 0,7 0 78,5-1 0,3 5-235,4-1 1,-2 5-43,2 0 0,0 3-24,-4 3 1,-2 4-28,-10 4 1,1 4-57,0 1 1,-5 8 147,-3-1 0,-7 7-340,-4 1 1,1-2-62,-2 1 1,0-3-15,-7 3 1,-3-4 57,-9 0 1,-3-3-55,-7-4 0,-5 3 61,-7-3 1,-4-3-116,-7 0 1,3-4-1100,0 0 1062,6-6-33,11 4 366,6-9 0,8 4 0,7-5 0</inkml:trace>
  <inkml:trace contextRef="#ctx0" brushRef="#br0" timeOffset="33">19292 10945 8319,'-6'-5'929,"1"-1"-489,5 0-253,0 1 1,0 3 169,0-2 0,-1 3 122,-3-3 1,1 4-182,-4 4 0,3 3-52,-4 4 1,-1 5-1,-6 4 0,1 6-61,-5 5 0,4 8 16,-4 7 1,4 3-286,-4 4 0,5 3 60,-2-2 1,9 1-207,3 3 0,3-3 161,1-1 1,5 4-362,2-5 0,5-1 209,3-10 1,-1-4-13,5-7 0,-1-1-4,1-7 0,2 1-74,-1-9 0,-3 1-182,2-5 0,-1-1-845,1-2 1338,3 2 0,-10-9 0,5 4 0</inkml:trace>
  <inkml:trace contextRef="#ctx0" brushRef="#br0" timeOffset="34">19521 11208 8093,'-18'-5'266,"3"-3"0,7 2-68,4-2 1,4 6-46,4-2 1,3 3 37,4 1 0,0 0-90,1 0 0,-1 1 110,1 3 0,3 4 25,0 7 0,4-1 79,-4 5 1,4 1-110,-3 7 1,0-2-150,-1 6 1,-2-6-26,2 2 0,-2 0-98,-2 0 1,2 1 115,2-1 1,-1-7-99,5 3 1,-4-3-799,5 3 376,-7-5 305,9-2 1,-9-2-1194,2-2 690,-2 2-415,-2-13 1083,-5 9 0,0-9 0,-6 4 0</inkml:trace>
  <inkml:trace contextRef="#ctx0" brushRef="#br0" timeOffset="35">19829 11151 8093,'0'-23'0,"0"0"336,0 6 67,0 5 130,0 2 0,0 9 1,-1-3-266,-3 8 1,2 3-34,-6 9 1,0 8-115,-3 10 1,-4 5 54,-1 7 1,-3 3-267,4 1 1,-4-1-42,4-3 1,-4-1-179,4-4 0,-4 3 11,3-6 0,2-2-223,7-5 0,-2-3 82,5-5 1,-4-6-249,5-1 0,0-5 687,7-3 0,2-3 0,6-5 0</inkml:trace>
  <inkml:trace contextRef="#ctx0" brushRef="#br0" timeOffset="36">20160 11311 8093,'0'-12'-173,"5"5"-14,3-1 1,2 6-33,2-2 249,4 3 1,1 1 329,2 0 0,-3 0-183,-4 0 0,-1 0-106,0 0 1,5 0-457,-1 0-417,0 0 802,-3 0 0,-6 0 0,-1 0 0</inkml:trace>
  <inkml:trace contextRef="#ctx0" brushRef="#br0" timeOffset="37">20092 11482 8093,'-7'7'0,"2"-1"55,5-2 0,2-3-6,1 3 1,4-2 192,4 2 1,2-3 406,2 3 0,3-3-566,5-1 1,1 0 78,3 0 1,2-5-632,5-2 1,2 0 71,2 0 0,-4 4 397,0-1 0,0-2 0,-4 0 0</inkml:trace>
  <inkml:trace contextRef="#ctx0" brushRef="#br0" timeOffset="38">20914 11094 8098,'6'-12'-389,"0"1"450,-6 0 1,-2 3 0,-2 2 170,-3 1 1,-5-3-11,-3 4 0,-1 0 30,-3 4 0,-2-3-199,6-1 0,-1 0 105,0 4 0,4 0-135,-3 0 0,6 4 51,1 0 0,0 8-54,-3 0 0,0 5 71,-1-1 1,1 8-148,-1-1 1,2 7 95,3 1 0,-2-2-116,5 1 0,0-4-10,4 0 0,1-7 79,3-4 0,4-2-168,7-1 0,-1-6 60,5-2 1,-4-3 98,4-1 0,0-5 51,4-3 0,-1-2 147,-3-1 0,2-6-86,-2-2 0,-2 1 187,-2-1 1,-2 2-98,-2-2 1,-3-2-65,-1 6 0,-4 0 133,1 3-43,-3 1 5,-1 0-69,0 4-180,0 17 1,0 6 99,0 14 0,-1 1-11,-3 3 1,3 1 37,-3 3 1,1-1-24,-1 5 0,3-1-295,-3 1 105,3 2-157,1-9 0,0 4-226,0-9 1,0 0 146,0-7 1,5 1-63,3-8 1,-2-1-25,2-4 1,-4-4-123,3-4 1,-3-1 561,4-2 0,-1 0 0,5 0 0</inkml:trace>
  <inkml:trace contextRef="#ctx0" brushRef="#br0" timeOffset="39">21394 11197 8098,'5'-28'-216,"-4"4"216,4 1 0,-4 1 356,3 3 1,-2 3-8,1 0 0,-1 0-15,-2 1 0,-5 3-100,-3 5 1,-3 3 2,-5-4 1,0 6-88,-3-2 1,-3 4-193,3 4 1,-1 2 37,1 6 1,-1 0 44,4 3 0,0 4-136,1 8 1,2-2 96,-2 6 1,7-1-149,4 5 0,3-6-57,1-2 1,1-5-158,3-3 1,4-3 105,7-9 1,-1-2 30,5-5 1,-1 0 311,1 0 41,2-5-240,-3-1 0,4-9 368,-3-1-139,2 1 11,-8-1 1,6 3 35,-8-2 1,3 1-90,-6-1 1,1 2 14,-2-2 0,0 6 191,-3 1 165,-3 6-297,4-9 0,-4 11-51,3 0 0,-3 7 95,3 8 0,-3 3-98,-1 5 0,0 3 13,0 1 1,0 6-18,0 1 1,-3 0-7,-1 5 0,0-4-30,4-1 1,0 1-139,0-1 1,0-1-98,0-3 0,0 2-91,0-5 0,1-4-107,3-4 1,-1-5 6,4 1 0,-4-6-637,0-2 576,4-4 0,-6 1-348,3-8 778,-3 3 0,-1-15 0,0 4 0</inkml:trace>
  <inkml:trace contextRef="#ctx0" brushRef="#br0" timeOffset="40">21656 10877 8063,'0'-23'0,"2"7"292,2 4 1,6 6 994,5 6-819,0 5-475,-3 1 1,3 7 136,0 2 0,2 3 220,-2 5-49,3 10 0,8 2 56,1 11 1,3 7-854,-16-22 1,-1-1 728,14 23-292,-18-17 1,-1 0 116,9 17-257,-6 9 0,-4-9-193,-4 1 397,-6-1-378,-4 4 0,-9 0-235,-3 0-581,-3-5 1054,-6-1 135,-1-5 0,-3 1 0,-2-3 0,-5-3 0,-4-2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2.9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2844 8120 8034,'-10'-1'0,"2"-3"0,-1 2-206,5-6 1,-1 5 0,3-2 0,-2 0 0,1-2 624,2-3 1,-3 2-32,0 0-20,1 6 376,3-8-249,0 3 189,0 1-20,0-4-235,0 9 0,-2-3-224,-1 8-144,1 2 111,-3 5 1,5 6-186,0 2 42,0 2 1,0 4-252,0 1 161,5 3 1,-3 9 55,1 0 0,4 6-61,0-3 0,0 3 25,0-2 1,-3-4-84,4-8 1,-4 2-25,3-6 169,1 1-26,-2-9 0,0 2-506,-2-5 242,-2 1-495,3-5-370,-5 0 154,0 1-228,0-6 1208,0-1 0,-5-10 0,-2-1 0</inkml:trace>
  <inkml:trace contextRef="#ctx0" brushRef="#br0" timeOffset="1">2798 8166 8176,'-11'-19'114,"-1"0"0,5 5 257,-1-1 1,6 2 255,-2 2 322,2-1-286,2 1-372,0 4 1,6-2-91,1 6 43,3-1 0,7 9-397,-5 1 187,10 6 0,-8 4 43,5 3 1,-1 3-202,1 1 0,1-1-30,-5 1 1,6 0-179,-2 0 1,-3 0 64,-1 0 0,2-2-42,-2-2 1,0-2-11,-3-6 170,-1 1 64,1-1 1,-5-5 123,1-2-170,-6-3 123,9-1 0,-6-1-3,2-3 0,3-2-49,-2-5 1,2-5 17,2 1 0,-1-5-27,0 1 1,1-3-9,-1-1 1,1-1 20,-1-2-12,1 2 20,4-4 1,-3 6 152,2 3 35,-2-3-43,-2 10 0,-3-3 230,-1 7 0,-3-1-148,4 5 1,-4 0 457,3 4-432,-4 0 0,7 7 107,-3 4 0,0 6-55,0 6-85,-4-1-50,2 11 1,-4-1-141,3 10 177,-3 0-92,4 9 1,-3-8-129,1 2 0,-1-3 75,2 0 0,1-6-155,-2-6 1,3-8 80,-3 1 1,0-8-130,4 0 0,-4-6-833,1-1 318,2-6 316,-5 3-482,5-5 296,-1 0 574,-4 0 0,4 0 0,-5 0 0</inkml:trace>
  <inkml:trace contextRef="#ctx0" brushRef="#br0" timeOffset="2">3735 8154 8142,'-2'-15'0,"-1"0"0,1 0 577,-2 3-191,3 6 348,1-4-168,0 9 0,-1-4-175,-3 5 0,-1 1-63,-3 3 1,-2 7-141,3 8 0,-3 4-90,-2 4 0,2 2-145,2 5 57,3 0-97,5 6 1,2-1-83,1 3 1,7-3 150,6-5 1,0-4-112,-1-4 1,-1-5-17,5-2 1,2-9-39,5 1 0,-2-7 14,3 0 0,-3-8-39,-1-4 0,4-3-137,-1-4 279,6-3-7,-3-5 1,2-1-37,-1-3-358,-4 3 461,2-9 1,-7 4 106,-2-5 1,-4 1-132,-7 2 0,-3-2 103,-5 3 1,-6-2-34,-6 2 0,-11 2 18,-11 5 1,-8 6-31,-3 6-206,-4 5 1,4 12 207,-9 5-2212,-1 6 1713,3 6 469,6 5 0,1 0 0,6 5 0,2 1 0,4 3 0</inkml:trace>
  <inkml:trace contextRef="#ctx0" brushRef="#br0" timeOffset="3">4374 7938 8042,'-11'-12'-80,"4"1"-254,4-1 458,-4 6 0,6 0 430,-3 2 0,3 4 180,1 0-315,5 10 1,-2 8-317,4 5 1,0 4 41,0 4 1,3 3-108,-2 4-80,-3-2 67,5 8 1,-7-3-78,4 4 0,-3-4 72,4-3 0,-6-4-154,2-3 0,1-3 88,-1-5 1,4-6-162,-5-1 1,2-5-475,-1-3-723,-3 2 1404,5-9 0,-12 4 0,0-5 0</inkml:trace>
  <inkml:trace contextRef="#ctx0" brushRef="#br0" timeOffset="4">4283 7995 8061,'0'-22'179,"0"3"0,1 3-30,3 4 1,4-3 263,7 0 0,-3-1 442,4 5-398,1 0-156,-4 4 0,9-2-26,-3 6-43,2-1-121,7 4 0,1 5-61,6 2 1,-1 9 43,0 3 1,4 4-230,0 3 0,-5 3 95,-6 6 1,-4-1-196,-4 0 1,-3 0-206,-4 1-296,-1-1 619,-4 0 0,-2 0 45,-5 1 0,-5-1 30,-3 0 0,-7-1 3,-4-2 1,-4-3 18,-4-6 0,-6 0 17,-5-3 0,-4-2-57,4-6 1,1-1-7,7-2 0,2-3-136,5-5 561,5 0-617,2 0 1,10-5-313,2-3 0,2-2 140,2-1 1,2-1 429,2 1 0,2-1 0,5 1 0</inkml:trace>
  <inkml:trace contextRef="#ctx0" brushRef="#br0" timeOffset="5">5002 8063 8152,'-1'-21'1303,"-3"2"-896,3 2 1,-3 9-528,8 1 0,-1 4-1365,4-1 2184,1 3-254,-2 1-297,4 0 0,-7 7 630,4 4-408,-4 5-174,7 12 0,-5-2-26,3 4 0,1 2-128,-6 6 0,1 1-1,-4 3 0,4 1 97,0-5 0,1-1-281,-1-6 1,-2-3-100,6-6 44,0-4 182,-2-1 1,4-7 54,-2-3-76,2-1 69,6-6 1,-2 0-2,5 0 0,0-2-55,4-2 1,-4-1 9,0-2 0,-4-3-29,5 2 0,-7-1-9,3 2 1,-4-2-307,0 5 150,-1-5-102,-4 8 1,3-8-197,-3 5 0,-2-1-556,-1 1-255,-3 3 1317,-1-4 0,-5 0 0,-1-2 0</inkml:trace>
  <inkml:trace contextRef="#ctx0" brushRef="#br0" timeOffset="6">5002 8337 8160,'-6'-5'353,"2"-2"1,9-4 88,7 0-142,4 0-236,12-1 132,1 6 1,7-4 260,2 2 0,-1 2-342,5-2 0,-7 2-257,-1-2 0,-1-2-16,-6 2 1,-2 3-257,-6 1 0,-2-1-500,-6 2-466,1-6 1380,-6 7 0,-6-8 0,-6 4 0</inkml:trace>
  <inkml:trace contextRef="#ctx0" brushRef="#br0" timeOffset="7">4968 7983 8079,'20'-21'217,"3"2"1,4-3 389,11 3 1,3 2-364,4 2 1,-4 3-356,-3 0 0,-3 2-382,0 2 299,-6-2-15,-1 9 0,-5-4-56,-1 5 0,0 1 265,-3 3 0,3-3 0,-5 4 0</inkml:trace>
  <inkml:trace contextRef="#ctx0" brushRef="#br0" timeOffset="8">5802 7835 8096,'-7'-8'426,"4"0"0,3 6 862,3-2-527,-1 3-409,3 6 0,-4 3 392,3 7-430,-3 3 0,4 6 268,-5 2-321,5 4 1,-3 5-84,1 3 0,0 1-102,1 3 0,-3 3 46,3-3 1,-3 2-209,-1 2 1,-4-2-432,0-2-195,1-3 553,3-9 1,-2 0-87,-1-7 0,1 1 172,-2-9 0,3 0 39,1-3 0,4-5 77,0 1 1,5-5 238,-2 0 1,3-1 166,2-2 404,-1-5-781,1 3 1,0-7 109,4 6-101,-4-6 1,10 6-89,-3-4-123,3 4 0,0-2 115,1 0 0,-4 4-167,0-3 1,0 3-223,4 1 1,-5 0-442,-3 0 0,-2 0 845,-2 0 0,1 5 0,-1 1 0</inkml:trace>
  <inkml:trace contextRef="#ctx0" brushRef="#br0" timeOffset="9">6887 7675 8205,'-4'-12'803,"0"1"-172,0 5-367,4 1-149,0 5 177,0 10-45,5 2-47,2 11 1,5 6 135,4 6-89,7 9-384,6 8 1,-10-26 0,1 0 190,1-1 0,0 0 0,22 19 130,-1-6 1,1-1-241,-5-10 1,-5-1 150,-6-3 1,-3-4 34,-1 0 0,-5-4-442,-3 4 204,3 0 0,-6 0 126,3 1-504,-2-7 233,-7 9-200,5-4 0,-9 1-187,6 0 1,-6-5 639,2 1 0,-13 3 0,-3 0 0</inkml:trace>
  <inkml:trace contextRef="#ctx0" brushRef="#br0" timeOffset="10">7481 7618 8247,'0'-29'447,"0"2"-179,0 8 139,0 7 171,0 7 0,-2 5-70,-1 0 0,-1 11-43,-8 4 0,2 11 167,-9 9-444,5 9 1,-11 14-1199,14-24 0,-1 1 1047,-3-1 0,0 0 1,1 4-1,0-1 4,-5 0 0,0-1 0,0-2 0,-1 0-259,-4 1 1,-1-1 0,1-2 0,1-1 175,0-2 0,0-1 0,3-2 0,0-1-482,-18 21 1,7-7-1096,5-8 834,7-4 424,7-9 1,7-1 360,5-6 0,0 1 0,0-1 0</inkml:trace>
  <inkml:trace contextRef="#ctx0" brushRef="#br0" timeOffset="11">8668 7766 8174,'0'-16'7,"-5"3"0,3-2 35,-6 7 212,6-2 0,-5 9 202,4-3 1,0 4-101,-5 4 0,1 3-25,-5 9 1,-3 3-112,0 7 0,0 9-16,3 6 1,1 4-82,-1 1 0,2-1 91,3 1 0,-2-2-1337,5-2 1014,0 3-12,4-10 0,0 1-185,0-6 0,0-5 41,0 2 1,1-7-450,3-1-44,-3-5-298,5 3-313,-6-11 1519,0-1-150,0-5 0,-6-10 0,0-3 0</inkml:trace>
  <inkml:trace contextRef="#ctx0" brushRef="#br0" timeOffset="12">8600 7686 8311,'0'-15'0,"0"0"0,1 3-54,3 5 1,-1 4-149,4-1 0,-1 4 1254,2 4-455,2 8-353,-3 5 0,5 13 669,4 4-460,-4 5-306,10 12 0,-8 1 38,5 5 0,-4-1-117,4-3 0,-4-3-123,4-8 0,-3-3 151,3-5 0,-5-5-273,1-2 0,-3-3-516,0-1 498,-1-5 0,1-2-91,-1-4-900,-5-1 555,0 0 306,-6 1 0,0-4 325,0-1 0,-11-4 0,-1 2 0</inkml:trace>
  <inkml:trace contextRef="#ctx0" brushRef="#br0" timeOffset="13">8531 8257 8223,'5'-11'495,"3"-1"0,3 6-118,5 2 1,1 2-637,6-2 152,0 3 1,-3-4-5,3 5 153,-2 0 0,7-4-67,-6 0 1,2-4-9,3 5 1,-3-6-162,3 1 1,2-2-712,2-2 905,-4 6 0,6-9 0,-3 2 0</inkml:trace>
  <inkml:trace contextRef="#ctx0" brushRef="#br0" timeOffset="14">9445 7698 8226,'-23'-12'441,"0"6"0,6 0-464,1 2 0,0 2-108,1-1 1,-1 1 782,5 2-261,-5 0-172,3 0 1,-9 4-7,3 0-126,-2 5 0,2-3 189,0 6-193,0-1 0,1 6-21,3 2 1,3 2-3,5 2 0,1 0-3,6 0 0,6-2 0,1-2 0,8-2-177,4-6 189,3 1-16,1-1 1,1-1-134,3-2-58,-3 2 108,9-9 0,-4 6-7,5-4 0,0 0 21,1 5 0,-2-2-6,-3 2 0,2 2 14,-6-3 0,0 3-9,-7 2 1,-6 3-14,-6 0 14,-4 6 11,2-4 1,-8 6-4,-4 0 10,-6 0-12,-15 0 1,-2 3-1,-8 1 1,-3 5-178,-5-2 1,7-2-252,5-1 0,-3-3 87,6-1 279,1-5 0,12-2 0,2-5 0</inkml:trace>
  <inkml:trace contextRef="#ctx0" brushRef="#br0" timeOffset="15">10519 7732 8267,'-17'-5'43,"4"-1"150,-2-6 10,3 6 0,0 1 50,6 5 1,1 1-32,5 3 1,-4 8 85,0 11 0,0 10 0,4 9 0,0 8-225,0 3-989,0-2 959,0-1 1,-4-4-265,1 0 147,-6-1-54,7-4 0,-6 2-68,4-5 0,-4-5 152,4-6 0,-3-3-70,3-1 0,0-5-204,4-3-153,0-2 473,0-7-570,0-1 310,5-5 248,-4-5 0,10-1 0,-5-6 0</inkml:trace>
  <inkml:trace contextRef="#ctx0" brushRef="#br0" timeOffset="16">10416 7835 8286,'0'-23'16,"0"0"1,0 9-1,0 3 1,1 7 882,3 0-342,2 3-255,6 1 1,-1 6 412,1 6-467,4 4-108,2 12 0,0 4-19,-3 10 0,1-1-9,-1 9 0,5-3-394,-5-1 0,5-2 132,-1-2 0,1-3 193,-1-5 0,2-1-633,-6-2 378,5-3 0,-11-7-26,3-2-815,2-2 411,-7-6 280,8-4 362,-8-2 0,-1 0 0,-1 1 0</inkml:trace>
  <inkml:trace contextRef="#ctx0" brushRef="#br0" timeOffset="17">10382 8292 8207,'3'-12'232,"1"1"1,3 4 361,0 4 1,6 1-148,10 2 1,0-4 127,-1 1 1,2-1-386,3 4 1,0 0-243,7 0 0,-5-4-67,9 0 0,-7-1-417,7 1 1,-4 2 535,8-6 0,0 1 0,4-5 0</inkml:trace>
  <inkml:trace contextRef="#ctx0" brushRef="#br0" timeOffset="18">12289 7458 8191,'-6'-5'0,"0"3"-397,1-3 142,4 5 909,-4 0-153,5 0-171,0 5 1,0 3 279,0 7-204,0 3-239,0 10 0,1 1 59,3 5 1,-1 5-78,4-1 0,-3 6-119,4 2 1,-1-1 73,5 5 0,-5 1-398,1-2 1,1-1-17,6-6 267,-2 3-84,3-15 1,-4 8 2,-1-7 0,0-3 74,1-2 0,-2-2-118,-2-1 1,-3-5-16,-5-3-249,5-2-198,-4-2 62,-1-4 0,-6-4-318,-6-6 886,1-4 0,-6-9 0,0-2 0</inkml:trace>
  <inkml:trace contextRef="#ctx0" brushRef="#br0" timeOffset="19">12072 7663 8191,'0'-34'-363,"5"1"302,3 3 1,7 1 667,4 2 1,2 3-182,2-3 1,0-1-155,0 2 1,1 3-211,3 4-39,7 0 0,7 1 107,4 3 1,1 7-172,0 4 0,-1 4 69,1 4 1,-7 7-92,-4 8 1,-11 4 96,-9 4 0,-4 2-88,-3 5 0,-3 4-127,-5 1 92,-5 4 0,-6-8-8,-9 3-1082,-6-2 895,-3-2 196,-11 0 1,-5-1-185,-9-2 0,2-2-18,-1-2 1,10-8 24,1 0 0,8-5 85,7-3 1,5-5-227,11-2-135,5-2 233,1-2 535,15-6 0,2 0 1,11-5-1</inkml:trace>
  <inkml:trace contextRef="#ctx0" brushRef="#br0" timeOffset="20">12814 7869 8123,'0'-11'303,"-5"0"691,-2 4-568,1 2-187,-4 5-60,4 0 0,-5 0 160,-1 0 1,1 6-130,-1 5 1,5 6-1,-1 6 1,4 0-55,-3 0 1,4 4-199,-1 4 0,3-2 77,1 2 0,0-2-160,0 1 0,5-2-71,3-5 0,2-2-45,1-1 1,1-1-27,-1-8-5,6 3 295,0-13 0,6 4-29,0-5 0,5-5-34,2-2 1,0-5 19,0-3 1,-1 1-7,2-5 1,-3 0 7,-6-4 1,-2 0 25,-1 0 1,-9-5 1,1-2 0,-7-3-221,0-1-1,-8 0 141,-2-6 1,-11 6-27,-2 0 1,-9 6-25,-6 9 1,-4 7-116,-4 8 1,-1 4 63,5 4 0,2 8-173,10 7 1,0 2-28,11 2 0,5 4-292,6-1 664,3 1 0,1 1 0,0 1 0</inkml:trace>
  <inkml:trace contextRef="#ctx0" brushRef="#br0" timeOffset="21">13214 7892 8185,'0'-12'0,"0"1"555,0 0 938,0 4-690,0 2-558,0 5-73,0 10 0,0-2 76,0 7 0,0 3-32,0 1 1,0 6-25,0 2 0,0 3-58,0-3 1,0 4-165,0-5 0,4 5-137,0-5 1,1 0-217,-2-7 1,-1-3-404,2-4 429,2-1-488,-5-5-674,4 5 940,0-10 579,-3-1 0,8-12 0,-4-5 0</inkml:trace>
  <inkml:trace contextRef="#ctx0" brushRef="#br0" timeOffset="22">13214 7606 8206,'-5'-23'1728,"4"6"-555,-4 0-1314,5 11-12,0 1-623,5 10 40,-4 1 1,9 6 735,-2-1 0,2 6 0,1 0 0</inkml:trace>
  <inkml:trace contextRef="#ctx0" brushRef="#br0" timeOffset="23">13682 7675 8111,'0'-12'-422,"0"1"0,0 3 1047,0 1-225,0 4-38,0-7 1,0 8 111,0-6 1,-1 5-134,-3 0 0,2 1 90,-6 2 0,0 0-234,-3 0 0,-4 2-15,-1 1 0,-4 4-221,1 4 138,-2 6-88,-2-5 0,1 9-204,3-6 183,-2 0-8,8-3 0,-2-1-35,7 0 1,3 1 34,5-1 0,0-3-147,0-1 0,5 1 34,3 3 0,7-3 87,4 0 1,-1-2-203,1 2-3,0 2 228,4-4 0,-4 2-26,0-1 18,-5-4 1,6 7 34,-5-2-42,0-3 0,-3 5 25,-1-2 0,1 2 97,-1 1 1,-3 1-47,-1-1 0,-4 2 22,1 2 1,-3-1 181,-1 5-230,0 0 15,-5-1 0,-3 3-71,-7-2 65,2 3-52,-8 1 0,3-4-103,-5 0 1,-4-5 80,1 1 0,0-2-124,7-2 0,0-3-249,8-1-35,-3-4 0,15 1-844,3-8 586,2-3 215,16-4 502,-4 0 0,5-6 0,-1-1 0</inkml:trace>
  <inkml:trace contextRef="#ctx0" brushRef="#br0" timeOffset="24">14162 7629 8090,'0'-16'0,"-4"3"537,0-2-220,0 7-127,4-2 0,-1 9 204,-3-3-65,3 3-227,-9 1 0,0 0-68,-5 0 1,-6 0 68,2 0 1,-2 5-74,-2 2 1,-1 3 34,-3 2 1,3 1-9,-3 2 0,8-3-39,4 4 86,2-4-44,2 0 0,5 1-142,2 2 136,3-3 1,6 5-93,2-6 83,8 1 1,8-1-16,8 1 0,-2-1 8,1 0 0,-4 1-9,0-1 0,1 1-6,-4-1 0,1 1 92,-9-1-86,6 0 1,-9 1 1,6-1 10,-3 1 0,-3-1-38,-1 1 1,-1-1-14,-6 0 1,0 1 3,-4-1 0,-1 6-6,-3 2 1,-8-2-8,-7 3 1,-4-3-98,-3 2 1,-5 2-49,-7-6-732,3 0 880,-10 2 0,7-5-381,0 3-151,5-2 236,10-6 0,9 1-669,3-4 384,7 0 1,9-4 596,10 0 0,11-5 0,3-1 0</inkml:trace>
  <inkml:trace contextRef="#ctx0" brushRef="#br0" timeOffset="25">14402 7926 8008,'0'-16'577,"0"8"-288,0-7 15,0 8 175,0 1-401,-5 1 208,-2 5 0,-4 1 387,-1 3 0,1 4-306,0 7 1,-1 3-149,1 5 0,1-1-111,2 1 0,-1 4-176,5-1 0,1 2-92,3-1 1,2-7-107,6 3 1,1-4 64,10 0 0,0-2-13,3-6 0,6-4-122,3-4 0,2-1 63,1-2 0,-1-5-39,-2-3 0,-2-2 215,-3-2 0,-2-3 88,3 0 0,-8-5 419,-4 1-200,3-3-135,-5-1 0,-2 0 115,-7 0-165,-3-4 50,-1-3-661,-5 1 598,-6-4 0,-12 9-154,-7-3 1,-10 5-160,-5 3 0,-6 7 36,-6 8 0,2 3-1405,6 1 1670,4 5 0,8 3 0,3 7 0,2 3 0</inkml:trace>
  <inkml:trace contextRef="#ctx0" brushRef="#br0" timeOffset="26">14756 7743 8227,'-7'-11'140,"1"3"33,2 1-123,3-1 441,-4 2-214,5-4 449,0 8-118,0-3 1,1 5-190,3 0 0,-3 2-144,3 1 0,-3 9-42,-1 7 1,5 2 31,3 2 0,-2 5-132,2 3 54,0 2 0,3-4-86,0-3 210,1 4-98,4-6-161,-3 4 0,4-7-187,-6-2 0,-1-1 126,-2-3 0,1-2-313,-6 2 306,1-2 1,-4-2-59,0 1 1,-1-6-120,-3-2-70,3-3 231,-9-1 0,7 0-271,-4 0 195,4 0 0,-6-1-140,5-3 1,1-2 78,3-6 1,0-4-125,0-3 0,5-3 11,2-1 107,3 0 69,2 1 1,-1-6-166,1-3 95,4 3 49,2-5 0,1 9 244,0-2-72,-5 1 0,6 6 379,-5 0-293,6 5 1,-9-1-16,4 8 1,-7 0 140,-2 3 0,1 3-91,3-3 0,-3 3 109,-1 1 1,-3 5 139,4 3-259,-1 7-58,0 3 0,3 10 45,-2 2 0,-2 7-78,2 1 0,-6 4-131,2-4 0,1 3 237,-1-7-626,5 3 296,-8-13 1,8 6 1,-5-7 1,3 1-140,-3-9 1,4 1 16,-5-5 1,5-3-236,-4-1-1557,5-4 2071,-3 2 0,6-10 0,-1-2 0</inkml:trace>
  <inkml:trace contextRef="#ctx0" brushRef="#br0" timeOffset="27">15795 7195 8268,'0'-18'0,"0"2"235,0 4 575,0 1-48,0 0-48,0 4 74,0 2-598,-5 5 0,2 1 142,-4 3 0,0 8 32,0 7 0,-3 4-93,2 3 1,-2 5-1,-1 7 1,-1 7-49,1 9 0,-2-1-456,-2 4 1,2-2 250,-2 6-1512,2-3 1473,2 4 1,3-2-21,4-28 1,1 1 4,-5 26-1001,2 3 568,0-15 293,6 3 1,2-15-2,2 3 1,2-7-27,5-5 1,2-1 320,2-3-134,-2-4-30,9 4 0,-6-10 1121,3 4-1276,3-4 0,-6-4 270,3 0 0,1-6-439,-4 2 1,3-3-507,-4-1 492,0 0 1,-7 0-221,-1 0 604,1-5 0,3-1 0,1-6 0</inkml:trace>
  <inkml:trace contextRef="#ctx0" brushRef="#br0" timeOffset="28">16400 7641 8006,'-5'-30'-174,"0"-1"-43,-2 4 0,-2 2 484,5 6 1,-1-2 530,1 6 1,-6 0-179,-5 3-183,-11 1-267,7 0 1,-14 3 224,3 0-167,2 6-105,-5-3 1,5 10-67,-3 2 1,0 9 95,4 3 0,2-2-132,6 2 1,2 4 95,6 4 0,4 0-116,4-5 0,6 1-383,5 0 200,7 0-3,3-5 1,9 0-430,-1-3 413,6-8-5,-8 4 1,8-11-97,-5 0 1,4 0 210,0 0 1,-3-6 25,-2-1 1,-2-3 2,-1-2 0,-5 1 24,-3-1 0,-2 0 387,-2-4-121,-4 4 1,-2-5 309,-5 6-84,0 5-163,0-5 0,0 11-86,0 0 0,0 11-17,0 8 1,-4 2-38,0 2 1,-1 5-4,1 2 1,2 5 353,-6 3-304,6-3-133,-9 10 0,10-9-58,-3 6 0,-1-5-36,1 1 0,1-7-234,3-5 0,0-3 122,0-4 0,0 1-75,0-4 1,3-5-599,1-3 405,0-6 66,-4 8-448,5-8 263,-4 3-538,5-5 1066,-1 0 0,1-10 0,5-3 0</inkml:trace>
  <inkml:trace contextRef="#ctx0" brushRef="#br0" timeOffset="29">16743 7641 8117,'-6'-23'217,"-5"6"327,4 6-376,2 4 0,-2 7 170,4 0 1,-4 7 527,-4 4-392,-1 1-182,1 9 1,-4 2 375,0 8-430,-1 2-132,5 1 0,3 5 59,1 3 0,0-1-48,0 0 0,2-5-271,5-2 0,1-1 132,3-6 1,2-2-192,6-6 1,0-2-239,3-6 267,8-4 80,1-2 1,13-5-565,-3 0 354,8 0 111,-1 0 0,1-7-69,0-4 1,-7-1 135,-1-3 1,-1-3 51,-6-1 0,-5-2 40,-7-2 1,0-5 179,-3-2 1,0-1 41,-8-3 1,-1 1-17,-7-9 0,-9 7-102,-10 0 1,-7 2-71,-12 7 1,-10 2-238,20 15 0,-1 2 0,0 0 0,0 0 211,0 5 1,1 1-1,-20-2-158,11 7 1,5-2 193,6 6 0,0 1 0,11 6 0,5 3 0</inkml:trace>
  <inkml:trace contextRef="#ctx0" brushRef="#br0" timeOffset="30">17074 7287 8143,'-5'-28'673,"4"9"0,-3 2-117,8 13 137,-3 3 23,9 1 0,-3 5-209,4 3 1,0 7-20,1 4 1,4 9 208,3 6-213,3 5-294,1 7 0,2-4 60,-2 0 1,4-4-209,-4 4 1,-2-2 150,2 2 1,0 3-8,-4-3 1,-1 3-156,1 5 1,-9-7 91,1 3 1,-7-8-217,0 0 1,-3 1-122,-1-1 0,-1 0-17,-3-4 0,-6 1-29,-5-1 1,-6-2-82,2 2 1,-7-6-256,-5 6 0,2-7-334,-1-1 1,-1 1 929,-3-4 0,1 2 0,0-6 0,-1 3 0,-3 1 0</inkml:trace>
  <inkml:trace contextRef="#ctx0" brushRef="#br0" timeOffset="31">18662 7458 8057,'-5'-18'204,"3"2"1,-3 8 787,5 0-381,0 6 54,0-3 1,0 17-407,0 4 1,2 6-63,1-2 0,2 6 14,3 5 1,1 2 54,-5 1-33,5 0-59,-8 5 0,4-2 290,-5 5-714,0 5 501,0-5-1198,0 7 949,0-13 0,0 3-53,0-4 1,-4-6-212,0-3 0,1-7 143,3-3 0,3-4-10,1 0 1,5-2-684,-1-2 917,2-3-329,1-5 0,4 0-267,1 0 1,-1-4-272,-4 0 1,-3-5-540,0 2 831,-6-4 470,3-5 0,-10-2 0,-1-5 0</inkml:trace>
  <inkml:trace contextRef="#ctx0" brushRef="#br0" timeOffset="32">18570 7618 8040,'0'-17'0,"2"1"0,1-3 0,4 1 763,4 3-208,6 2-198,-5-3 1,10 4 28,-3 1 1,3-2-140,0-2 0,8 2 0,4-2 0,0 6-69,4 1 1,0 6-90,-4-2 0,2 4 74,-9 4 1,-2 3-146,-6 9 0,-2-4-58,-6 4-67,0 1 92,-4-4 1,-2 9-178,-5-3 0,0 2 29,0 2 1,-5-4-99,-3 0 1,-3 0 25,-4 4 1,-3 0-112,-5 0 1,-4 0 210,1-1 0,-6 1 31,1 0 1,4 0 138,0 0-178,3 0 161,6-1 0,3-3 141,7 0 1,3-3-64,5 3 1,1-5 147,3 1 0,6-2-54,6-2 1,4-1 61,-1-2 1,2 1 235,2-6-104,0 6-298,5-7 1,-4 3 388,3-5-299,-3 0-53,4 0 1,-8 0 54,3 0 1,-7 0-215,3 0 0,-5 0-670,2 0 249,-4 0 0,-4 0-1312,0 0 1641,-6 0 1,-7 0-1,-8 0 1</inkml:trace>
  <inkml:trace contextRef="#ctx0" brushRef="#br0" timeOffset="33">19393 8075 9437,'6'0'2536,"4"0"-1929,-9 0-377,4 0 0,-3 0-61,2 0-383,-3 5-1673,4-4 981,-5 4 773,0-5 0,0 0 1</inkml:trace>
  <inkml:trace contextRef="#ctx0" brushRef="#br0" timeOffset="34">19632 7538 8148,'-5'-23'169,"-2"0"0,2 2-153,1 1 35,3 9 1,1 1 636,0 2-459,0 3 1,1 0 114,3 5 1,-2 0 59,6 0 0,-1 10-125,5 6-1,-1 4-84,1 3 1,3 5-48,0 2 0,2 2 12,-2-2 1,-2 3-9,2-2 1,-1 2-209,1 1 0,-2 4 68,2 0 0,-2-5-185,-2-6 0,0-3-246,1-1 268,-1-6-109,1 5-762,-1-9 504,1 3-693,-6-9 1212,4 3 0,-9-9 0,4 4 0</inkml:trace>
  <inkml:trace contextRef="#ctx0" brushRef="#br0" timeOffset="35">20135 7469 8025,'0'-28'0,"0"5"166,0 1 0,5 8-17,3 6 280,-3 0 588,0 2-673,-5 1 1,0 8-57,0 4 1,-3 7-154,-4 13 74,-1 2-84,-8 5 0,-1 6 69,-2 1 1,1 4-45,-1 1 0,0-3-240,-4 2 0,6-3 188,1 4 1,1-5-238,4-7 1,-3-1 111,6-3 1,3-6-87,1-5 1,3-5-123,1 2 138,0-9-592,0 3-732,0-8 1260,0 3 161,5-5 0,-4 0 0,4 0 0</inkml:trace>
  <inkml:trace contextRef="#ctx0" brushRef="#br0" timeOffset="36">20204 8040 12611,'-12'5'0,"1"2"0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7:42.0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4705 15407 7849,'-6'-5'-294,"1"2"1,5-4 509,0-2 1,5 4 0,3 1-182,2 2 1,5 2-1,0 0 1,1 0-1,-1 0 145,0 0-272,5 0 1,-6-3 134,5-1 0,0 0-50,4 4 0,1 0 42,3 0 1,5 0 11,9 0 1,3 0 14,9 0 1,-1-4-239,1 0 0,3 1 219,-3 3 1,2 0-15,6 0 0,-29 0 1,2 0-12,5 0 0,2 0 0,-1-2 1,0 0-162,0 0 0,0 0 0,-3 0 0,-1 0 124,2 2 1,0 0-1,4-1 1,0-2-237,7 1 0,1 1 0,-3-2 1,-1 2 252,0 1 0,-1 0 1,1-1-1,0 1 7,3-2 1,1 0 0,1 1 0,2 0-1,4 0 1,0-1-1,-4-1 1,-1 1-263,3 0 1,1 0 0,-2-2 0,1 0 284,7 2 1,1 0 0,-2-1 0,-1-1-249,-3 2 0,0 0 1,5-1-1,0 1 238,-1 0 1,0 0-1,1 1 1,-1 1-16,-3-2 1,-1 0 0,2 1 0,1 1 12,4 0 1,1 0-1,-2-2 1,0 0-20,-4 0 1,0 0 0,1 0 0,0 0 25,3 2 0,0 0 0,-4 0 1,0 0-1,0 0 0,0 0 0,3 0 0,0 0 3,3 0 0,0 0 1,-1 0-1,0-1-1,-1-1 1,0 0-1,0 2 1,1-1-7,-18 0 1,1-1 0,0 1 0,0 0 0,0 1-1,0 0-5,-1 0 1,0 0 0,-1 0 0,0 0-1,0 0 1,0 0-14,4 0 1,0 0 0,1 0 0,3-1 0,1-1-1,-1 1 14,2 0 0,-1 0 0,1-1 0,-1 1 0,-1-1 1,1 1-186,1 1 0,-1 1 0,1-2 0,-2 0 0,-1 0 0,1 0 167,3-1 0,0 1 0,0 0 0,3-1 0,0 1 0,-1 0-148,-2 1 0,0 0 1,0 0-1,2 0 1,0 0-1,1 0 148,-1 0 0,1 0 1,-1 0-1,-2 0 0,-1-1 1,0 1-5,4-1 1,1-1 0,0 1-1,2 0 1,0 1 0,-1 0-22,0-1 0,0-1 1,0 1-1,-11 0 1,1-1-1,1 1 0,-2 0 26,14-1 0,-1 1 0,1 0 0,-1 0 0,0-1 0,1 1-14,1 1 1,0 0 0,-1 0 0,-5 0 0,0 0 0,1-1 7,-11 0 0,2 0 0,0 0 0,0 0 0,12 1 0,0-1 0,0 1-3,1-1 0,1-1 1,0 1-1,-15 0 1,0 1-1,0 0 1,-1 0 2,12 0 0,-1 0 1,2 0-1,-13 0 0,1-1 1,1 1-1,-1-1 26,0 1 1,0-1-1,-1 0 1,0 0 0,15 0-1,-2 1 1,1-1-4,1 0 0,0 0 1,-1 0-1,-6 0 1,-1 1-1,1-1 52,5 1 1,2 1 0,0-2 0,-1 0 0,-1 0 0,1 0-4,-2-1 0,-1 1 0,2 0 1,2-1-1,1 1 0,-2 0-45,-5 1 0,-1 0 0,0 0 0,1-1 0,1 0 1,0-1 28,1 1 1,0 0 0,-1-1 0,-3 0 0,0-1 0,0 1-23,3 0 0,1 1 0,0 0 0,0-1 0,0 1 0,0 0 28,-2 1 1,0 0 0,1 0 0,0-1-1,1 0 1,-2-1-49,-2 1 1,-2 0 0,0-1 0,0 1-1,-1 0 1,0 0-55,2 0 0,-1 1 0,1 1 0,-2 0 0,0 0 0,-1 0 48,-2 1 1,0-1 0,-1 0 0,1 2 0,0-1 0,0 1-48,-1-2 0,1 0 0,-1 1 0,-2 0 0,0 1 0,0-1-12,0 0 0,0-1 0,0 0 0,-1 1 0,0 1 0,-1 0-4,16-1 1,0 0-1,-3 1 1,-1 1 3,-1-2 1,-1 0-1,-2 2 1,-1 0 2,-4-2 1,-1-1 0,-4 1 0,0 0 191,2-2 1,-2 0 0,-5 0 0,-1 0-116,24 0 0,-3 0 869,-12 0 0,-4-1-888,-12-3 0,-3-1 1002,-8-3 1,-8-2-1477,-7 3 1,-9-4 1458,-7 0-987,-14 0 0,-5 4 0,-8 2 0</inkml:trace>
  <inkml:trace contextRef="#ctx0" brushRef="#br0" timeOffset="1">6202 15190 8178,'0'-8'-820,"0"1"563,0 4 1,0-3 189,0 2 724,0 3-176,0-5 111,0 6 1,3 6-557,1 1 1,1 0 112,-1 0 1,-3 1-183,3 3 0,1 2 39,-1 2 0,1-2 9,-1 2 1,-3-2-20,3-2 1,-3 1-95,-1-1 1,1 0-128,3 1 1,-2-1 61,1 1 0,-1-1-418,-2 0 0,-4 1 9,0-1 572,0-4 0,-1 3 0,-1-4 0</inkml:trace>
  <inkml:trace contextRef="#ctx0" brushRef="#br0" timeOffset="2">6247 15669 7249,'7'12'562,"-4"-1"1,2 4-245,-1 1 1,1 0-165,-1-1 0,-3 2-11,3 2 1,-3 3-30,-1-3 1,4 1-7,0-1 1,0-1-28,-4-3 1,0 1 78,0 3 1,0-1-160,0-3 0,1-2-41,3 2-197,-3-2 1,4-2-235,-5 1-59,5-6 1,-2-1 92,5-5 437,-6 0 0,3 0 0,-5 0 0</inkml:trace>
  <inkml:trace contextRef="#ctx0" brushRef="#br0" timeOffset="3">8029 15144 8134,'0'-6'-485,"0"-4"336,0 8 186,0-8 1,0 8 262,0-6-150,0 5 1,1-2 12,3 5 0,-3 2-68,3 1 1,-1 0-21,0 5 1,-1 0-51,1 8 0,-1-4 111,-2 4 0,0 1-244,0 2 0,0-1-45,0 1 0,0-4-91,0 5 0,0-7 38,0 3 1,4-4-182,-1 0 0,2-1 387,-1 1 0,3-1 0,4 0 0</inkml:trace>
  <inkml:trace contextRef="#ctx0" brushRef="#br0" timeOffset="4">8029 15692 8205,'-5'-6'-395,"4"-4"0,-5 7 52,6-4 694,0 4 0,2-6-13,2 5 0,-3-1-135,3 2 0,2 1-14,2-2 0,2-1-21,1 2 1,2-5-55,2 4 1,-2 0 13,2 4 1,1 0-21,0 0 0,-1 2-113,-4 1 0,1 5-65,-1 7 1,-4-1 25,-4 5 0,-1 0-77,-2 4 0,-5 0-5,-3 0 1,-2 0-11,-2-1 0,-3 1 41,0 0 1,-4 0-143,4 0 1,-4-4 215,3 0 1,1-5-46,4 1 0,1-2 163,2-2 0,2-3-93,2-1 1,3-3 366,-3 4-228,2-6 1,4 3 68,2-5 0,2 0-110,5 0 1,6 0 18,2 0 0,-1 0-5,1 0 1,3 0-24,5 0 0,4-3 35,-5-1 1,1 0-112,-4 4 0,0 0-10,-1 0 1,0-4-149,-3 0 1,-3 1-324,-4 3 0,-1 0 131,1 0 1,-5 0 332,1 0 0,-5 0 0,2 0 0</inkml:trace>
  <inkml:trace contextRef="#ctx0" brushRef="#br0" timeOffset="5">10005 15144 8268,'0'-6'-2011,"0"1"1995,0 5 38,0-5 209,0 3 368,0-3-14,0 0-378,0 4 273,0-9-329,0 8 1,1-3 7,3 5 0,-3 2-8,3 1 1,-3 4-20,-1 4 0,0 2-144,0 2 1,0-1 102,0 5 1,0-1-201,0 1 1,-1 1 116,-3-5 0,3 5-270,-3-5 1,3 1-96,1-1 0,1-2-650,3 2 1007,-3-2 0,9-2 0,-3 1 0</inkml:trace>
  <inkml:trace contextRef="#ctx0" brushRef="#br0" timeOffset="6">9948 15704 8270,'0'-7'-523,"0"-3"0,3 8 1137,1-6-517,5 6 0,1-5 39,5 3 1,1 3-94,-5-3 0,4-1 43,1 1 1,3-3-8,-4 3 1,4 0-18,-4 4 0,4 0-2,-4 0 0,1-4-13,-5 1 0,-3-1-132,-1 4 0,-4 5-11,1 2 0,-3 0 89,-1 0 0,0 1-48,0 3 1,-5 1 15,-3-1 0,2 1-20,-2-1 1,2 1 35,-2-1 1,-2-1-4,2-2 1,2 2 17,-1-3 9,4-1 1,-3 0 89,2-2 254,3-3-71,-5 4-195,6-5 268,0 0 0,2 4-301,2 0 1,-2-1-37,6-3 0,3 4-100,4 0 0,1 1 123,-5-1 1,4-1-148,0 4 1,4-3 76,-3 4 0,-1-1-6,-4 5 1,1-1-46,-1 0 0,1 1-14,-1-1 0,-3 4 31,-1 1 1,-4 3-6,1-4 1,-3 4 107,-1-4 0,0 4-80,0-3 0,-1-1 247,-3-4 1,-4-1-19,-7-2 0,2 1-7,-2-5 1,-3 3-3,-1-3 0,-2 0 197,-2-4 0,0 0-265,0 0 1,2 0-241,2 0 1,2-1-545,6-3 0,4-3 140,3-4 540,8 0 0,8-6 0,5-1 0</inkml:trace>
  <inkml:trace contextRef="#ctx0" brushRef="#br0" timeOffset="7">12186 15155 6468,'0'-7'239,"0"-1"1,0 4 85,0-3 0,0 3-133,0-4 0,0 5 101,0-5 1,-4 4-107,0-3 1,1 3 223,3-4-138,0 6-26,0-3-152,0 5 0,0 5-196,0 2 1,0 7-115,0 1 1,0 6 116,0-2 1,0-1-214,0 1 0,0-2-15,0 2 1,0 2-111,0-6 1,3 5 435,1-1 0,5 3 0,-3 1 0</inkml:trace>
  <inkml:trace contextRef="#ctx0" brushRef="#br0" timeOffset="8">12232 15521 8290,'0'-11'26,"0"4"378,0-3-183,0 9 0,0-3 50,0 8 1,0 2-239,0 6 0,-2 0-36,-1 3 0,1 3-20,-1 5 1,1-4 67,2 0 0,-3 0-164,-1 4 1,0-4 93,4 0 1,-1-4-261,-3 4 230,3-5 0,-5 3 67,6-6 1,0-3 24,0-1 1,2-4 7,2 1 0,-2-3 10,6-1 0,-1 0-54,5 0 0,-1 0 5,1 0 1,-1 0-36,0 0 1,2-1 82,2-3-420,-2 3 123,4-4-203,-6 5-311,-5 0-208,-1 0 965,-5 0 0,-5 0 0,-1 0 0</inkml:trace>
  <inkml:trace contextRef="#ctx0" brushRef="#br0" timeOffset="9">12369 15738 8290,'0'-6'599,"0"1"1,0 6-117,0 3 1,0 2-323,0 5 1,0 5 42,0-1 1,0 5-76,0-1 1,0 3-55,0 1 0,1-1-271,3 1 0,-2 4-520,6 0 0,0-1 173,3-3 543,-5-5 0,10-2 0,-4-4 0</inkml:trace>
  <inkml:trace contextRef="#ctx0" brushRef="#br0" timeOffset="10">14253 15098 8245,'7'-1'-476,"-4"-3"458,-1-2 1,-1-2-28,3 1 0,-3 3 352,3-4 89,-3 6-6,-1-8-110,0 8 67,5-3-200,-4 10 0,8 6-47,-5 4 0,0 1-158,-4-1 1,0-1-76,0 5 1,0-1 79,0 1 1,0 2-137,0-6 0,0 4 189,0-4 0,0 5 0,0-2 0</inkml:trace>
  <inkml:trace contextRef="#ctx0" brushRef="#br0" timeOffset="11">14310 15532 8373,'-6'-5'-1221,"-4"4"2002,9-9-283,-4 9-237,5-4 1,5 10-58,2 2 1,0 7 4,0 1 0,-1 6-174,2-2 1,1 2 105,-5 2 1,0 0-191,-4 0 1,0 0 18,0 0 1,0-2-110,0-2 1,-4 1 85,0-4 1,0-1-299,4-4 343,-5-4-37,4 3 379,-4-9-284,5 4 1,0-6 101,0-3 1,0 2-112,0-6 1,1 2 24,3-2 0,2-2-60,6 2 1,3 2-10,0-2 1,2 2 67,-2-2 0,-3 2-7,4 2 1,0 3-32,-1-3 0,2 3-8,-2 1 1,-2 1 80,2 3 1,2-2-111,-2 6 0,0 0 5,-4 3 0,-3 0-33,0 1 0,-6 3-177,2 0 0,-3 4 171,-1-3 0,0 4-127,0-1 0,-5 3-46,-2 0 1,-7 0 70,-2-3 0,0 1 7,1-4 0,1-3 7,-5-5 0,3 2-5,-3-2 0,4-3-122,-4-1 1,5-3-234,-1-1 1,1 0 491,-1 0 0,2-5 0,-3-1 0</inkml:trace>
  <inkml:trace contextRef="#ctx0" brushRef="#br0" timeOffset="12">14276 15567 8354,'0'-23'76,"0"1"158,0 3 1,3 3-4,4 4 1,1 2-34,7 3 1,3-2-67,1 5 1,4-4 162,3 4 0,4 1-169,4 3 1,0 0-67,0 0 0,-3 0-257,-1 0 1,-4 0 213,0 0-17,-7 0 0,3 5 0,-4 1 0</inkml:trace>
  <inkml:trace contextRef="#ctx0" brushRef="#br0" timeOffset="13">16309 14996 7967,'0'-7'883,"0"2"-446,0 5 1,0 5-448,0 3 1,1 6 90,3 1-113,-3 5 0,6-2 49,-4 5 0,0 0-122,5 0 1,-5-4-365,5 0 1,-5-4 247,0 4 0,0-1-410,1 1 631,-3-3 0,4 1 0,-5 1 0</inkml:trace>
  <inkml:trace contextRef="#ctx0" brushRef="#br0" timeOffset="14">16400 15669 8311,'0'-11'-146,"0"0"0,0 3 439,0 0 287,-5 1-233,4-5 0,-8 5-101,5-1 1,-1 6 311,1-2-364,3 2 1,-9 2-129,2 0 0,-2 6-18,-1 1 1,-2 7 23,-2 1 0,1 6-42,-5-2 0,5 2 60,-1 2 0,-2 0-155,2 0 0,0 0-55,3-1 1,5 5-23,-1 0 1,6 1 23,-2-2 0,-1-2-94,1 3 0,0-3-10,4-1 0,4 0 118,0 0 0,5-5-72,-2-3 1,7-3 71,1 0 1,6-2-2,-2-2 1,2 0 34,2-4 0,0 0 15,0-4 1,0 0 150,0 0 0,-2-4-101,-2 0 0,-2-4 154,-6 0 1,-5-2-104,-2-2 1,-4 1 101,-4 0 1,-3-5-52,-8 1 1,-8-4-51,-8 4 0,-7 0-30,-4 3 1,-1 6-19,1 2 0,-1 3-644,5 1 1,0 6 644,4 6 0,5 4 0,1 7 0</inkml:trace>
  <inkml:trace contextRef="#ctx0" brushRef="#br0" timeOffset="15">5996 14790 7948,'-5'-6'-960,"4"1"1275,-4 0 288,5 3-334,0-3 57,0 5-192,0 5-33,0 2 0,0 4-9,0 0 0,1 5-6,3-1 1,-3 5-116,3-1 0,1 3 90,-1 1 1,-1-4-91,-3 0 1,0 4 48,0 3 0,0 0-107,0-7 0,0 1 58,0-5 0,0 4-26,0-4 1,0 1 0,0-5 0,0 0-346,0 1 183,0-1 1,0 1 103,0-1 1,0-3-175,0-1 0,2-3-160,1 4-103,-1-6 550,3 9 0,-5-10 0,0 4 0</inkml:trace>
  <inkml:trace contextRef="#ctx0" brushRef="#br0" timeOffset="16">5996 14824 8462,'0'-11'-412,"0"-1"296,0 6 162,5-4 1,0 7 79,3-4 1,2 4-13,-3-1 0,4 3-9,0 1 1,0 0-180,1 0 0,3 0-23,0 0 1,2 0 141,-2 0 1,-1 0-164,5 0 0,-4 0 38,4 0 0,-3 0 46,3 0 1,-5 0 23,1 0 1,1-4-23,0 1 1,-1-1 0,-4 0-19,1 0 54,-6 0 0,0 4-13,-2 0 247,-3 0-171,4 0 16,-5 0-45,5 0 2,-3 0 3,8 0-13,-4 0-61,6 0 0,-1 0 53,1 0 208,-6 0-200,4 0 356,-9 0-186,4 5-84,0-3 1,-3 4 61,2-2-10,2-3 46,-5 9-120,4-3 0,-1 4 28,0 0-69,0 1 0,-4-1 4,0 1 0,0-1 15,0 1 1,1 3-3,3 0 1,-3 4-9,3-4 1,-3 6-10,-1-2 0,0-2-41,0 2 1,0 0 51,0 4 0,0-1 24,0-3 0,1 1-33,3-5 0,-3 4-1,3-3 1,1-1-51,-1-4 0,4 1-4,-4-1 0,-1 1-6,-3-1 0,4 0-9,0 1 1,0-5-15,-4 1 49,0 0 1,0 3-93,0 1 1,0-5 13,0 1 0,0-4-335,0 3 127,0-4-399,0 7-1,0-9-472,0 4 1138,0-5 0,0 5 0,0 2 0</inkml:trace>
  <inkml:trace contextRef="#ctx0" brushRef="#br0" timeOffset="17">7800 14733 8218,'-6'0'-1224,"1"0"2356,5 0-1066,0 5 0,1 5 53,3 5 0,-3 2-1,3-2 0,1 3 1,-1 5 0,0 3-17,-4 1 1,0 3-41,0-3 1,0 7-114,0-3 1,0 3-76,0-7 0,0-2 116,0-6 0,0 1-97,0-4 0,0-1 64,0-4 1,1-1-5,3-2 1,-3-2-130,3-2 7,-3-2-258,4 3 427,-3-5 0,3 0 0,-5 0 0</inkml:trace>
  <inkml:trace contextRef="#ctx0" brushRef="#br0" timeOffset="18">7846 14790 8366,'0'-11'-116,"0"-1"0,1 5 56,3-1 1,-1 4-21,4-3 1,-3 4 136,4-1 0,-4 3 41,3 1 1,1 0-6,3 0 0,2 0-22,2 0 0,2 0-116,2 0 1,2 0 105,-2 0 0,3 0-158,1 0 0,3 0-17,1 0 0,-2-4 81,-6 0 0,3-3-23,-3 3 1,1-4-18,-1 4 0,-2-1 61,-6 2 1,-3 1-24,0-2 273,-6-2-243,8 5 1,-9-5 442,3 2-144,-2 2-90,-2-3-182,0 5-5,0 5 1,0-2 6,0 5-1,0-5-19,0 5 0,0 0 71,0 3 1,1 0-56,3 1 0,-3 1 170,3 2 1,-3-1-27,-1 5 1,4-4-31,0 4 0,-1-4-104,-3 4 1,0-1 12,0 1 1,2 1 2,1-4 1,-1 4-117,2-1 0,-3-1-5,-1 1 0,0-4 110,0 4 0,0-5 7,0 1 1,4-1 21,-1 1 21,1-2-90,-4 9 1,0-10 8,0 4 0,0-7 39,0-2-24,0 1 0,0-1-22,0 1 1,1-5-19,3 0-226,-2 4 232,3-6-924,-5 4 939,5-5 0,-4 5 0,4 1 0</inkml:trace>
  <inkml:trace contextRef="#ctx0" brushRef="#br0" timeOffset="19">9799 14813 8414,'0'-8'-240,"0"1"0,0 3-286,0-4 0,0 4 473,0-3 1,0 3 769,0-4-78,0 6-271,0-8-142,0 8-101,0-3 1,0 7-18,0 1 1,0 5-7,0 7 1,0-1-9,0 5 0,0 0 3,0 4 1,0 0-12,0 0 1,0 1-44,0 3 0,0 2 57,0 5 0,0-4-188,0 1 0,0-6 47,0 2 1,1-4-97,3-4 1,-1 1 116,4-5 0,-4 1-302,1-5 185,2 0 0,-5 1-228,3-1 1,-3-3-410,-1 0 228,0-6 546,0 3 0,0-5 0,0 0 0</inkml:trace>
  <inkml:trace contextRef="#ctx0" brushRef="#br0" timeOffset="20">9788 14824 8409,'0'-11'0,"-4"-1"-26,0 1 0,2 1-15,5 2 0,0-1-250,4 6 347,1-6 1,4 6 17,-1-4 0,2 4 43,2-1 0,-1 3 9,5 1 0,0 0-146,4 0 1,1 0 144,2 0 1,-1 0-150,1 0 0,2 0 46,-1 0 1,-1 0-114,-3 0 1,-1 0 114,-3 0 0,1-1-126,-5-3 0,1 3 75,-5-3 1,1 2-23,-1 2 1,0-3 81,1-1 0,-2-1-31,-2 1 386,2 3-60,-9-4-83,9 0 24,-9 3 26,4-3-184,-5 5-56,6 5 0,-4 2-112,6 4 0,-6 0 132,2 1 1,1 3 15,-1 0 0,0 6-21,-4-2 1,4-2-2,-1 3 0,1-1 4,-4 3 0,0 1 12,0 0 0,0 4-82,0-1 1,0 1-2,0-4 1,0 0-82,0 0 1,0-6 121,0-1 1,0 0-173,0-1 0,1 0 96,3-3 1,-3-4-4,3-1 0,-2-3-124,-2 4-16,0-6 6,5 3 0,-4-4-664,3 3 834,-3-2 0,-6 3 0,-1-5 0</inkml:trace>
  <inkml:trace contextRef="#ctx0" brushRef="#br0" timeOffset="21">12083 14847 8349,'0'-11'-502,"-4"3"-63,1 0 0,-2 5 849,1-5-29,3 0 0,-6 1-66,3-1 1,3 4 14,-3-3 1,-1 3-8,1-4 0,1 5 127,3-5-153,0 5 89,0-2-52,0 5 1,0 7-166,0 4 0,0 6-20,0 5 1,-2 1 9,-1 0 1,1 5 42,-2 2 1,-1 3-138,2 2 0,-1-1 85,4 0 0,-4-3-96,0-1 0,0-4 52,4 0 1,0-5-14,0-2 1,0-5 6,0 1 1,4-3-12,0 0 1,0-1-49,-4 1 1,4-5-176,-1 1 1,1-4-718,-4 3 320,0-4-150,0 2 807,0-5 0,0 0 0</inkml:trace>
  <inkml:trace contextRef="#ctx0" brushRef="#br0" timeOffset="22">11980 14801 8447,'0'-16'-419,"0"7"-523,0-2 844,0 2 453,6-3 1,0 2-121,5 3 1,1 1-108,-1 6 0,6 0-144,2 0 1,1 0 34,-1 0 1,3 0-68,-3 0 1,-2 0 60,2 0 0,-1 0-11,1 0 0,3 0 14,-3 0 0,-1 0-16,1 0 1,-4 0-34,4 0 1,-1 0 11,1 0 0,1-1 24,-5-3 0,0 3 26,-3-3 242,-1 3-102,1-4 275,-6 4-311,-1-4 40,0 5-27,-3 0 1,6 1 1,-4 3 0,4 2-44,-4 5 0,-1 1 9,-3-1 0,2 5-81,2-1 1,-3 5 62,3-1 1,-3 3-2,-1 1 0,0 1-29,0 2 1,0 0 6,0 4-1,0-1-38,0 2 1,0-3-108,0-5 1,0-1 37,0 1 0,1-5 88,3-3 1,-2 0-136,6-3 1,-5 2 74,0-7 0,2 0 2,-1 0 1,1-4-17,-1 1 1,-3-2-17,3 2-118,-2-3-108,-2 4 0,-6-5-510,-1 0 0,0 0 29,0 0 745,4 0 0,-12 0 0,2 0 0</inkml:trace>
  <inkml:trace contextRef="#ctx0" brushRef="#br0" timeOffset="23">14128 14836 8345,'0'-12'-766,"0"1"673,0-1 0,0 5 32,0-1 508,-5 1-207,3-5 1,-7 5 427,6-1-202,-1 5-351,-1-2 0,3 7 72,-1 1 1,1 4-180,2 4 1,0 2 62,0 2 0,2 3 22,1 5 0,-1 3-29,1 1 0,3 5-166,-3-2 0,1 3 82,-4 1 0,0-3-138,0-1 0,0-8-9,0 1 1,0-4 103,0 0 0,0-3-123,0-4 0,0-1-192,0 1-153,0-1 120,0 0-227,5-4-159,-3 3 797,8-9 0,-9 4 0,4-5 0</inkml:trace>
  <inkml:trace contextRef="#ctx0" brushRef="#br0" timeOffset="24">14128 14756 8355,'0'-12'0,"0"1"-377,0-1-50,0 1 1,1 1 353,3 2 0,2 2 298,5 2 1,1 3-158,-1-3 0,5-1-1,-1 1 0,5 0-9,-1 4 1,0 0 4,4 0 0,-7 0 12,7 0 1,-2 0-59,1 0 1,-3 0 7,1 0 0,-7 0-29,3 0 1,-4 0-15,0 0 1,-1 0 44,1 0-29,-1 0-13,0 0 0,-3 0 27,0 0 0,-6 2-48,2 1 0,-1-1 43,0 2 9,-1-3 0,7 0 99,-6 3 47,6-3 1,-4 5-82,3-2 0,1-1 125,-5 4 0,3 1-76,-3 3 0,1 5 30,-1-1 1,-3 5-53,3-1 0,-3 3 5,-1 1 0,0 3-4,0 1 1,0 3-59,0-3 1,0 5-117,0-2 1,0-2 101,0-1 1,0-3-131,0-1 1,0-2 120,0-2 1,2-2 10,1-6 172,-1 1-139,3-1 0,-4-4 105,3-4-310,-3 4-332,4-6-194,-5 4-582,0-5 1241,0-5 0,-5-1 0,-1-6 0</inkml:trace>
  <inkml:trace contextRef="#ctx0" brushRef="#br0" timeOffset="25">16081 14744 8273,'0'-11'-403,"0"-1"430,0 1 152,0 0 0,0 3 190,0 0 47,0 6-105,0-3-11,0 5-219,0 5 1,0 3 54,0 7 1,0-1-96,0 5 1,0 1 22,0 7 0,0-3 12,0 2 1,0 2-31,0-1 0,0 1-123,0-1 1,0-3 116,0 2 0,0 2-18,0-1 1,3-6-111,1-5 1,0 0 64,-4-1 0,4 1-196,0-5 1,1-3-26,-2-1 0,-1-3-722,2 4-62,-3-6-28,-1 8 1056,0-8 0,0 3 0,0-5 0</inkml:trace>
  <inkml:trace contextRef="#ctx0" brushRef="#br0" timeOffset="26">16103 14733 8212,'0'-12'0,"0"1"-197,0 0 1,2-1-266,1 1 1,0 3 831,5 1-101,-6-1-116,8-3 0,-3 3 26,4 0 0,1 5-52,-1-5 1,0 5-2,1 0 0,4 1-85,3 2 1,3 0 7,1 0 0,0 0 7,-1 0 0,1 0-91,0 0 0,0 0-39,0 0 0,0 0 67,-1 0 0,-2 0-48,-1 0 1,-6 0 19,3 0 1,-2 0-16,1 0 1,-6 0 23,2 0-7,-2 0 68,3 0 0,-6-1 6,-2-3 0,-2 3 158,2-3-168,-3 3 137,4 1-121,-5 0 0,0 5 7,0 3 0,4-2 31,0 2 1,1 3 10,-1 4 1,-3 4 23,3-4 0,-3 6 15,-1-2 0,0 2 53,0 2 1,0 0-101,0 0 1,-1 0-84,-3 0 0,3 3 49,-3 1 1,2-1-14,-2-3 1,2 0-1,-1 0 0,1 0-109,2 0 1,0-4 73,0 0 0,0-5-5,0 1 1,4-2 209,0-2-188,5 0 1,-7 0 342,6-4-302,-5-2 10,2-5-213,0 0 0,-5 0-752,0 0 891,-5 0 0,-12 0 0,-1 0 0</inkml:trace>
  <inkml:trace contextRef="#ctx0" brushRef="#br0" timeOffset="27">5939 14002 8132,'0'-6'507,"0"-5"27,0 10-305,0-4 0,0 6-172,0 3 0,0 4 0,0 7 1,1-1 48,3 5 0,-3-1-32,3 1 1,1 2-182,-1-2 0,3 2 105,-3-2 1,5 1-139,-1-5 1,-3 2-164,-1-2 0,1-2-466,-1 2 290,-1-2 1,-3-2 7,0 1 471,0-6 0,-5 4 0,-1-4 0</inkml:trace>
  <inkml:trace contextRef="#ctx0" brushRef="#br0" timeOffset="28">6293 13922 8357,'0'-11'-84,"0"3"283,0 0-212,0 6 78,0-3 0,0 17 61,0 4 0,-1 7-101,-3-4 1,1 3 76,-4 5 0,-1 6-9,-3 5 1,-1 0-176,1-4 0,-1 1 55,1-1 0,0-4-115,-1 1-45,1-11 220,-1 7 1,2-14-14,3 2-327,-4-3-401,5 0 80,0-6-267,1-1 895,10-5 0,1 0 0,5 0 0</inkml:trace>
  <inkml:trace contextRef="#ctx0" brushRef="#br0" timeOffset="29">6407 14059 8268,'0'-11'-57,"0"-1"0,0 5-60,0-1 133,0 5 0,0-3 1206,0 2-609,0 3-408,0-4 160,-5 15-325,4 3 1,-8 10 264,5 0-407,-5 4 1,7-1 139,-6 4 1,4-4-166,-3 0 72,4-2-65,-2 4 57,5-4 1,0 1-213,0-6 1,0-2-37,0 2 0,0-2 100,0-6 1,4-3 12,0 0 64,4-6 12,-1 3 1,8-5-47,0 0 1,1-1 112,-5-3 1,2-2 3,2-6 0,-6 1 51,2-1 0,-7 1 173,0 0 1,-3-1 33,-1 1 1,-6-1-150,-6 1 1,-4 5-1,-7 2-6,0 3-171,-5 1 0,0 5-373,-2 2 492,-3 8 0,9 3 0,-4 5 0</inkml:trace>
  <inkml:trace contextRef="#ctx0" brushRef="#br0" timeOffset="30">7778 13933 8260,'0'-6'-1382,"-2"0"1888,-1 2 42,1 3-99,-3-4 1,5 10-196,0 2 1,0 9-91,0 3 1,0 2-39,0 2 0,0 5-168,0 2 0,4 0 87,0 0 1,5-5-102,-2 2 1,0-7 9,0-1 1,-3-5-257,4 2 0,-6-4-699,2 0 533,2-1 468,-4 1 0,3-1 0,-5 0 0</inkml:trace>
  <inkml:trace contextRef="#ctx0" brushRef="#br0" timeOffset="31">8166 13899 8276,'-6'-6'-443,"0"2"559,6 8 0,-5 3 114,-2 9 1,0-2 6,0 5 0,-1 5-106,-3 6 1,-1 5 95,1 3 0,-2-3-85,-2 3 1,2 2-220,-2-2 1,2-4 29,2-4 0,0-4-113,-1 0 0,1-7-128,-1-3-73,1 1 1,5-4-391,2 2-189,3-7 940,1-3 0,5-5 0,1 0 0</inkml:trace>
  <inkml:trace contextRef="#ctx0" brushRef="#br0" timeOffset="32">8292 14093 8375,'0'-11'33,"0"0"233,0-1 238,0 6-293,0 1 0,-4 10 14,0 2 1,-1 4-23,1 0 0,-1 5-176,-3 3 1,-2 3 146,3 1 0,-4 0-138,0 0 1,3-1 74,1 1 0,0 0-181,0 0 1,0-4-78,4 0 64,1-5 52,-3 2 1,7-4-81,1-1 0,0-1 15,5-2 0,-1 1-119,5-5 0,-1 0 110,0-4-225,1 0 139,-1 0 1,1-4 112,-1 0 0,-3-5-26,-1 1 1,-4 2 196,1-2 0,-3 1-119,-1-5 1,-1 2 11,-3 3 0,-4-2-43,-7 5 0,-7 0 5,-4 4 0,-2 0-149,1 0 1,3 5 200,-2 3 0,6 2 0,4 1 0</inkml:trace>
  <inkml:trace contextRef="#ctx0" brushRef="#br0" timeOffset="33">9742 14025 7465,'0'-7'376,"0"4"-34,0 6 0,1 5-178,3 7 1,-3 2-46,3 2-14,2 2 0,-4-2-17,2 8 0,-3-7-102,-1 3 0,4-2 70,-1 1 1,1-3-169,-4 0 1,0-5 149,0 2 0,0-7-220,0-2-234,0 1 0,0-1 416,0 1 0,0-5 0,0 2 0</inkml:trace>
  <inkml:trace contextRef="#ctx0" brushRef="#br0" timeOffset="34">10039 13979 8271,'0'-11'-1519,"0"4"1281,0 2 527,0 15 1,0 3 234,0 10 1,-1 0-246,-3 0 0,-2 5-38,-6 2 0,-1 3-126,-2 1 0,1 3-31,-5-3 1,5 6-93,-1-10 1,-1 1-121,0-9 0,5 0-119,3-3 0,6-2-59,-2-6-516,3 0 131,1 1 691,0-6 0,5-1 0,1-5 0</inkml:trace>
  <inkml:trace contextRef="#ctx0" brushRef="#br0" timeOffset="35">10222 14173 8360,'-7'-11'0,"-2"-1"655,6 1-277,-1 5-403,4 1 135,0 5 1,0 5 151,0 2 1,-1 7-171,-3 1 0,1 6 92,-4-2 1,-1 4-199,-3 3 1,-1-2-28,1 3 0,-4-3-61,-1-1 0,5-1 0,3-3 1,6 1-18,-2-5 1,3 0-268,1-3 244,0-1 0,5-1-55,2-2 1,3-3 135,2-5 1,3 0-218,0 0 1,1-1 114,-5-3 1,0 1 47,1-4 0,-5-1 66,1-3 1,-5-1 113,0 1 1,-1 0 87,-2-1 1,-2 1-120,-1-1 0,-5 5 84,-7-1 0,-3 6-101,-5-2 1,-1 4-170,-3 4 1,5 1 151,-1 2 0,0 8 0,5-2 0</inkml:trace>
  <inkml:trace contextRef="#ctx0" brushRef="#br0" timeOffset="36">12140 14025 8314,'-5'-7'478,"4"2"-248,-4 5 1,5 5-33,0 3 0,0 6 16,0 1 0,0 6-123,0-2 0,0 1-200,0-1 0,4 3 121,0-3 0,1-2-199,-2 2 0,-1-1 72,2 1 1,1-2-852,-2-6 536,1 1 430,-4-1 0,5 0 0,2 1 0</inkml:trace>
  <inkml:trace contextRef="#ctx0" brushRef="#br0" timeOffset="37">12426 13945 8233,'0'-14'-507,"0"2"202,0 9 570,0-2 0,0 6-118,0 3 1,0 2 188,0 5 0,-5 6-123,-3 2 0,-2 8-72,-1 3 1,-1 7-69,1 1 1,-4 3-161,-1-7 1,1 5-8,4-8 0,3 3 131,0-7 1,2-6-330,-1-6 0,-2-2-187,5-2-80,0 1-131,-1-1-89,4-4 779,-4 3 0,5-9 0,0 4 0</inkml:trace>
  <inkml:trace contextRef="#ctx0" brushRef="#br0" timeOffset="38">12586 14150 8391,'0'-16'-306,"-5"3"0,3 1 723,-1 4 178,1 5 1,-1 0-391,-1 6 1,-1 1 3,1 8 1,1-2-127,-4 9 0,-1 0 90,-3 4 1,-1 0-204,1-1 1,-1 1 11,1 0 1,0 0-89,-1 0 0,5-4 17,-1 0 1,5-4-173,0 4 1,1-5-22,2 1 1,2-2 158,1-2 1,0-3-51,5 0 0,-1-6 46,5 2 0,-1-3 12,0-1 1,1 0 20,-1 0 1,1-4 89,-1 1 0,-1-6-31,-2 1 0,-2-2 122,-2-1 0,-3-1 6,3 1 0,-9 3-125,-6 0 0,-7 6-207,-9-2 1,-2 3 141,-5 1 1,-1 6 96,1 6 0,5-1 0,1 6 0</inkml:trace>
  <inkml:trace contextRef="#ctx0" brushRef="#br0" timeOffset="39">14230 14048 8377,'0'-7'-1461,"0"1"1517,0 2 1034,0 3-677,0-4 1,-3 6-190,-1 3 1,0 4 22,4 7-88,0-3 0,0 10-66,0-3 1,0 1-195,0-1 1,4 2 61,0-6 1,4 4 125,0-4 1,-2 0-396,2-3 1,-4-1 123,3 1 0,-4-1 184,1 1 0,2-1 0,1 0 0</inkml:trace>
  <inkml:trace contextRef="#ctx0" brushRef="#br0" timeOffset="40">14573 13945 8377,'0'-12'-686,"5"6"890,1-4 0,1 10-118,-3 0 0,-3 5 107,-1 6 1,-1 7-73,-3 5 1,-3 6 131,-4 9 0,-4-1-142,0 5 1,-4-4-108,3 4 0,-3-8-169,4 4 1,-4-10 97,4 3 1,0-6-308,3-2 0,5-5 152,-1-3 0,5-2-55,0-2 0,-3 0-113,3 1 390,-1-6 0,4 4 0,0-3 0</inkml:trace>
  <inkml:trace contextRef="#ctx0" brushRef="#br0" timeOffset="41">14710 14150 8346,'0'-21'-5,"0"2"0,0 2 386,0 6 57,0 5-1,0 1-222,0 5 0,-1 5-76,-3 2 0,-1 8-118,-3 4 0,-2 7 64,3 0 0,-4 2-108,0-1 1,3-3-27,1 3 1,3 1-92,-4-2 0,6-3 115,-2-4 1,3-1-91,1 1 0,1-1-221,3-3 1,1-6 131,2 2 1,4-3-114,-4 0 1,3-3 71,2-5 0,-5 0 49,1 0 42,0 0 0,2-5 269,-3-3 0,0-2-25,-3-2 0,-3 1 37,3 0 0,-8-5-69,-4 1 1,-6 4 144,-1 3 0,-5 6-433,1-2 0,-3 2 130,-1 2 100,0 6 0,1 5 0,-1 7 0</inkml:trace>
  <inkml:trace contextRef="#ctx0" brushRef="#br0" timeOffset="42">16161 13968 8015,'0'-12'-256,"5"6"820,-4 1 0,8 14-248,-5 2 0,-1 8-183,-3 0 1,0 7-207,0 0 0,0 1 153,0-4 1,-1 0-227,-3-1 1,3 0 93,-3-3 1,3-1-64,1-3 1,0-2-230,0 2 0,0-6 344,0-2 0,-5 1 0,-1 4 0</inkml:trace>
  <inkml:trace contextRef="#ctx0" brushRef="#br0" timeOffset="43">16457 13945 8335,'0'-13'-550,"0"-2"0,4 15 778,0 0 0,0 5 21,-4 6 0,-1 6-120,-3 2 0,-3 4-26,-4 3 0,0 4 115,-1 4 1,0 0-269,-4 0 1,2-1 81,-5-2 1,5-3-217,-1-5 0,2-4 2,2 0 0,1-5-583,2 1 110,-2-2 655,9-2 0,-9 0 0,3 1 0</inkml:trace>
  <inkml:trace contextRef="#ctx0" brushRef="#br0" timeOffset="44">16572 14105 8335,'0'-12'-769,"0"6"706,0 1 241,0 5 0,0 5-93,0 3 0,0 7 189,0 4 0,-2 2-116,-1 2 1,-4 0 11,-4 0 0,-2 0-122,-2 0 0,2 0-94,-2-1 1,4-3 71,3 0 0,-1-5-124,5 2 1,0-4 30,4 0 0,2-1 40,2 1 1,-1-6-326,9-2 0,-2 1 100,9-1 0,-4-1-113,4-3 1,-4 0 187,4 0 1,-3-1 106,3-3 0,-5-2 85,1-5 1,1-1 259,0 1 0,-2-5-89,-7 1 0,-2-1-68,-5 1 0,-2 2 319,-6-2 0,-2 7-141,-13 4 1,0 3 64,-11 1 1,-1 1-293,-7 3 0,-3 7-452,3 8 177,8 3 1,-4 1-1,9 0 1</inkml:trace>
  <inkml:trace contextRef="#ctx0" brushRef="#br1" timeOffset="45">11090 15487 7039,'0'-7'53,"0"-3"0,0 8 387,0-6 374,0 6-502,0-9 1,3 9 96,1-6 71,0 6-65,-4-3-106,0 5 1,0 5-221,0 2 0,-1 3-83,-3 2 0,-2 4-38,-6 3 1,1-1 81,-1 1 1,-3 1-57,0 7 1,-4-3 77,4 3 1,-6-3-137,2-1 1,2 0 50,-2 0 0,3-1-16,-3 1 1,5 0 12,-1 0 1,2 0-25,2 0 0,0-1-54,-1 1 1,1 4 98,-1 0 1,1-1-29,-1-3 0,5 0 13,-1 0 1,1-2 3,-5-2 1,1 2 3,-1-6 0,2 0 5,3-3 10,-4-1-4,5 0 1,0-3 103,2 0-97,3-6 120,1 3 743,0-5-822,5 0 0,1 0-113,6 0 0,-5 0 103,1 0 0,-1 0-123,5 0 1,3 0 84,0 0 0,2 0-17,-2 0 1,3-1-31,5-3 1,1 3-4,2-3 0,4 3-71,4 1 0,0 0 97,0 0 1,1 0-76,-1 0 0,1 0 62,3 0 0,-6 0-10,2 0 0,-6 0-15,3 0 0,-1 0-2,4 0 0,2 0-7,2 0 1,-2-1-3,2-3 0,-4 2 88,-4-1 0,-2 1-59,-5 2 1,0 0 116,0 0 1,-5 0-71,-3 0 1,1-3 88,0-1 0,0 0-104,-1 4 0,-2-1 1,2-3-65,-2 3 27,-2-4 1,-4 3-458,-4-2 313,-1 3 0,-7-4-451,-3 5 0,-2 0 215,-2 0 1,1 0 419,0 0 0,-1 0 0,1 0 0</inkml:trace>
  <inkml:trace contextRef="#ctx0" brushRef="#br1" timeOffset="46">11158 15544 8089,'1'-8'-914,"3"1"1298,-2 4-169,3-7 0,-5 4 132,0-6 0,0 4-127,0 1 1,-2 3 235,-1-4-106,1 6 0,-3-4 77,5 2-32,0 3 127,0-5-45,0 6-314,0 6 1,1-4-124,3 6 1,-1-1 109,4 5 0,0 3-123,0 0 0,4 5 88,-4-1 0,7-1-89,1 1 0,1 0 22,-5 4 0,4 0 85,0 0 1,6 0-127,-2 0 1,2-1 93,2 1 0,0-1-227,0-3 0,0 2 11,0-2 0,-1-1-102,1 1 0,-1-4-35,-3 4 1,1-3 84,-5 3 0,2-5 2,-2 1 0,-2 1 68,2 0 1,-4-1 174,-3-4 0,2 1-156,-2-1 1,-2 1 160,2-1 1,-1-1-6,5-2 0,-5 1 79,1-6 0,0 3-116,3-3 0,-3-1-1,-1 1 1,-3-1-274,4-2 283,-6 0-868,3 0 318,-5 0-4,-5-5 1,3 3-30,-6-1 533,0 1 0,-3-3 0,0-1 0</inkml:trace>
  <inkml:trace contextRef="#ctx0" brushRef="#br1" timeOffset="47">11135 15692 8264,'5'-6'-521,"-3"-4"366,8 9 950,-9-5-166,4 1-416,-5 4 0,0-3-87,0 8 1,-1 2-12,-3 6 1,-6 3-141,-5 0 1,-6 7 111,2 1 1,-2 0-154,-2 3 0,-4 2 54,1-1 0,-5 4-138,5 0 1,0-3 146,7-1 1,-1-1-7,5-3 0,1 1 42,6-9 1,-1 1 25,5-5-148,1-5 118,3-1-82,5-5 1,5-1 71,5-3 0,7-3-237,0-8 0,3-2 65,5-2 0,-3-3 44,3 3 0,-5-1 70,2 1 1,1-3-6,-1 3 0,-1 3 37,-3 1 0,-4 2-54,0 2 0,-5-1 151,1 1 1,-2 1-79,-1 2 0,-5-1 430,1 5-49,-6 0 123,3 4-393,-5 0 1,-1 6-193,-3 1 0,-2 3 143,-5 2 1,-1 3-97,1 0 1,-5 5 14,1 0 0,0-3-174,4 2 0,-1-1 163,1 1 1,1 1-18,2-4 1,-1-5-103,5-3 1,1-4 48,3 3 360,0-4-228,0 2 1,1-5-30,3 0 0,2-2-49,5-1 0,2-4-128,2-4 0,-1-1 94,5 1 1,-5 0-163,1-1 0,2-3 204,-2 0 1,2 0-30,-2 3 0,-2 1 179,2-1 1,-4 5-105,-3-1 114,-3 5 1,-1-3 9,0 2 0,-2 3 71,-6-3 0,-2 8-97,-6 4 1,1 3-58,0 4 1,-2 3-205,-2 5 1,2 0 133,-2 0 1,6-1-234,1 1 1,2 0 55,-2 0 0,3-8-186,5 0 363,0-9 0,2 4 6,1-10 0,4 0-1,4 0 1,1-2 188,-1-1 1,0 0-36,1-5 1,3 1-84,0-5 1,4 1-56,-3 0 0,3-1 44,-4 1 1,4-1-264,-4 1 210,0 5-44,-3-5-14,-6 10 39,-1-4 0,-6 9 22,-3 0 1,2 5-24,-6-2-144,0 3 0,-2 2 28,3-1 41,1 1 0,3-1 84,-1 0 0,0-3-1,4 0-42,0-6 28,0 8 0,1-8 138,3 1 1,-1-1-82,4-2 0,5 0-99,3 0 0,1-2 80,0-1 1,-4 1-16,4-1 0,-4-4 0,0 1 0</inkml:trace>
  <inkml:trace contextRef="#ctx0" brushRef="#br1" timeOffset="48">10770 16595 8199,'-6'-7'-465,"0"2"1,6 4 1556,0-3-344,0 3-591,0-4 1,0 6-22,0 3 0,0-2 47,0 6 0,0 3 13,0 5 1,0 4-152,0-1 1,0 2 117,0 2 0,0 0-80,0 0 0,0 0-5,0 0 0,0 3-142,0 1 0,0 3 133,0-3 0,0 4-135,0-5 0,0 2 108,0-1 0,0-4 18,0-1 0,-3 1-40,-1-4 1,0-2 6,4-2 0,0-2-1,0-2 1,0-3-28,0-1-3,0-4 191,0 2 145,0-5-244,-5 0 1,4-1 59,-3-3 27,3 3-88,1-4 14,0-1-102,0 5 105,0-9-175,0 9 0,1-4 146,3 5-119,-3-5 4,9 3 0,-4-3-107,6 5 0,-5 0 88,1 0 1,0-1-32,3-3 1,2 3 97,2-3 1,-1 3-41,5 1 1,-4 0 60,4 0 1,0 0-58,4 0 0,0 0 69,0 0 0,-2 0-84,-2 0 0,2 0 7,-6 0 0,0 0-147,-3 0-327,-1 0 3,1 0-421,-6 0-567,4 0 1257,-9 0 1,-6 0-1,-7 0 1</inkml:trace>
  <inkml:trace contextRef="#ctx0" brushRef="#br1" timeOffset="49">10770 16914 8317,'-6'-5'494,"0"4"1,8-4-237,2 5 1,2-1 100,5-3 1,5 3-102,-1-3 1,9 2-120,-1 2 1,10-3-14,-3-1 0,6 0-133,-6 4 0,-2-1 135,-1-3 1,-4 3-157,-4-3 0,-3 3-744,-4 1 597,-1 0 0,-3 0-1077,-1 0 516,-4 0-719,2 0 1455,-5 0 0,-5 0 0,-2 0 0</inkml:trace>
  <inkml:trace contextRef="#ctx0" brushRef="#br1" timeOffset="50">10816 16617 8306,'1'-7'-1097,"3"-1"1269,-3 1 0,9-4 482,-2 4 1,-2-2-226,2 5 0,3-1-16,4 1 0,4 3-276,-3-3 0,4 2 74,-1-2 1,1 2-298,-1-1 1,2 0-187,-6-1 1,0 3-747,-4-3 775,1 3 243,-1 1 0,1 0 0,-1 0 0</inkml:trace>
  <inkml:trace contextRef="#ctx0" brushRef="#br1" timeOffset="51">11307 16515 8308,'0'-7'217,"0"2"578,0 5 0,0 5-609,0 3 0,0 3 9,0 4 1,0 1-109,0 7 0,-2-2 86,-1 10 0,1-5-41,-1 5 0,0-1-3,-1 4 0,3 4-131,-3 1 1,3 0 13,1-1 0,0-3 66,0 4 0,0-4-14,0-1 0,0-4 57,0-4 0,0-3 6,0-4 1,0-1-68,0-3 0,0-6 45,0 2-139,0-2 1,0-1 143,0-1-264,0-4 156,0 2 241,0-5 1,1-4-298,3 0 107,-3 1 1,6 3-135,-4 0 1,0 0 65,4 0 0,-3 0-15,4 0 1,-1 0-33,5 0 0,-1 0-131,1 0 1,3 0 79,0 0 1,2 0-116,-2 0 0,-2-2-7,2-1 0,1 1 64,0-1 1,-1 1-506,-4 2-209,1 0-205,-1 0 156,0 0-131,-4 0 1065,-2 0 0,0 0 0,1 0 0</inkml:trace>
  <inkml:trace contextRef="#ctx0" brushRef="#br1" timeOffset="52">11295 16503 8300,'12'-7'678,"-1"-1"0,0 5-440,1 0 1,1 0-1,2 1 70,4-2 0,-1-4-194,1 4 0,0-1 68,4 1 1,-4 3-204,0-3 0,-5 3-109,1 1 0,-3 0-912,0 0-600,-6 0 1642,4 0 0,-8 5 0,3 1 0</inkml:trace>
  <inkml:trace contextRef="#ctx0" brushRef="#br1" timeOffset="53">11638 16663 7747,'-6'0'1595,"0"1"-1402,6 3 0,0 4-129,0 7 1,0 1 79,0 3 1,2 7-5,2-3 1,-3 6-63,3-2 0,-3 8 62,-1-1 1,4 6-225,-1-6 1,1 1 56,-4-8 1,4 0-31,0-4 1,0-4 28,-4 0 0,0-9 44,0 1-332,0-2-483,0 3-723,0-6 663,0-1 59,0-15 800,0 2 0,0-13 0,0 3 0</inkml:trace>
  <inkml:trace contextRef="#ctx0" brushRef="#br1" timeOffset="54">11649 16960 8145,'-5'-6'-356,"4"-1"-445,-3 3 1056,3 3 1146,1-4-548,0 5-571,5 0 0,1 0-232,6 0 1,-1 0 20,1 0 0,3 0-112,0 0 0,1 0 80,0 0 1,0 0-124,3 0 1,3 0 69,-3 0 1,1 0-72,-1 0 1,2 0-1007,-6 0 471,0-5-500,-4 4 1120,-4-4 0,-7 0 0,-7-2 0</inkml:trace>
  <inkml:trace contextRef="#ctx0" brushRef="#br1" timeOffset="55">11649 16732 8214,'0'-8'0,"0"0"0,0 5 421,0-5-143,0 5 1,5-6-34,3 6 0,2-2-53,2 1 1,3 3-68,0-3 1,5-1-66,-1 1 1,3 0 144,1 4 0,-4-4-326,0 0 0,0 1-216,4 3 1,-4 0-843,0 0 931,-5 0 248,2 0 0,-4-5 0,-1-2 0</inkml:trace>
  <inkml:trace contextRef="#ctx0" brushRef="#br1" timeOffset="56">12072 16480 8183,'5'-6'-749,"-3"1"524,6 5 0,0 0 668,3 0 0,1 0-111,-1 0 1,0 0-134,1 0 1,0 0-78,4 0 1,-4-1-111,4-3 1,-4 3 84,0-3 1,-1 2-100,1 2 0,-5 0 52,1 0 1,-1-1 55,5-3 1,-5 3-47,1-3 1,-5 2 15,0-2 0,0 3 18,1-3-24,-3 3-17,4 1-207,-5 0 207,5 0 138,-4 0 0,5 5-162,-6 2 1,0 0 150,0 0 0,0 2-66,0 6 0,0-1 126,0 5 0,0 0-76,0 4 1,0 0 9,0 0 0,0 0-152,0 0 1,0 3 107,0 1 1,0 0-216,0-5 0,1 5 101,3 0 0,-3 1-107,3-2 1,1 0 14,-1 4 0,-1-5 32,-3 2 1,0-3 45,0-1 1,0 0 5,0 0 1,4-4 166,0 0 0,0-4-102,-4 4 1,0-5 92,0 1 1,0-2-110,0-2 1,0-3-3,0 0 0,0-5 121,0 5 0,0-5-126,0 7-47,0-9-192,0 4 760,0-5-371,-5 0 1,2 0-20,-4 0 1,3 0-83,-4 0 0,1 0 84,-5 0 0,1-4-101,-1 0 0,1 1 2,-1 3 0,-3 0-78,0 0 0,-2-2-155,2-1 1,3 1 85,-4-1 0,0 1-303,1 2-221,-1 0 1,5 0-106,0 0-1891,4 0 2583,2 0 0,10 5 0,2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9:45.3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17451 13842 8298,'-6'-5'1007,"2"-3"-519,3 3 1,2 0-199,3 5 0,1 5 1,2 3-1,-1 2-23,-1 2 0,-4 4-93,3 3 0,1 3-123,-1 0 1,-1 8 114,-3 4 0,0 1-32,0 7 0,0 0-165,0 4 1,0-4 119,0 0 1,0-7-172,0-1 1,2 1-40,1-5 0,-1-2-5,1-1 0,3-7 70,-3-1 0,5-5-77,-4 1 0,0-6-306,-4-1-513,0-1 436,0 0 0,-2-2-225,-1-5-159,-4 0 1,-3-5 441,2-3 1,3-3 457,5-5 0,0-1 0,0-6 0</inkml:trace>
  <inkml:trace contextRef="#ctx0" brushRef="#br0" timeOffset="1">17588 14299 8298,'5'-6'0,"0"-5"135,3 4 0,2-2 191,-2 1 1,2-2-17,1 3 1,-1 0 6,-2 0 0,2 4 525,-2-1-649,-3-2 1,1 5 94,-2-3 1,-3 8-107,3 3 1,-8 5-30,-3 3 0,-4-1-141,0 5 1,0-4-24,-1 4 0,-3 0-225,0 4 1,1-5 99,6-3 0,-1-2-54,6-2 1,-5 1-205,4-1 315,0 0 0,9 0 37,3-4 1,2-2-7,2-5 0,3 0-10,0 0 1,5 0 0,-1 0-370,3 0 256,1-5 1,0 3-200,-1-6 0,1 4-320,0-3 1,-5 3 689,-3-4 0,-2 1 0,-2-5 0</inkml:trace>
  <inkml:trace contextRef="#ctx0" brushRef="#br0" timeOffset="2">17988 13796 8298,'1'-11'0,"3"0"0,-2 0 78,6 4 0,0-3 156,3 8 0,-3-3 179,-1 5 1,-3 0-232,4 0 0,-6 7 0,2 4 0,-1 2 41,0 6 0,-1 0-165,2 4 0,-2 1-172,2 2 0,-3-1 142,3 1 0,-2-2-469,2-1 0,1 0-76,3 0 1,1 2-310,-5-2 1,3 2 825,-3-6 0,0 3 0,-4 1 0</inkml:trace>
  <inkml:trace contextRef="#ctx0" brushRef="#br0" timeOffset="3">18136 14345 8298,'4'7'393,"0"1"1,1-6 275,-1 2 38,-3 3 1,5-5-323,-2 6 1,-2-5-181,1 5 1,0-4-316,1 4 0,-3-5-472,3 5 1,-2-4 550,2 3 31,-3-4 0,-1 7 0,-6-4 0</inkml:trace>
  <inkml:trace contextRef="#ctx0" brushRef="#br0" timeOffset="4">10404 15030 8133,'-11'1'-14,"0"3"1,0-2 46,4 6 1,-3-4 83,2 4 0,-2 3 123,-2 4 0,1 5-165,0-1 0,-5 4 48,1 4 0,-4 2-71,4 5 1,-4 1 113,4-1 1,-2 0-9,2 0 0,2 6-19,-2 2 1,4-2-7,3 2 1,3-6-116,5-2 0,1-1 68,3-6 1,4-1-160,7-3 0,3-5-13,4-3 1,5-7-70,0-4 0,6-3 100,1-1 1,1-5-189,7-3 0,4-3 126,4-5 1,-1-3-185,-3-7 0,-6 0 219,-2-4 1,-7-2 0,-4-6 1,-8 1 148,-4-5 1,-4 2-34,-3-2 1,-3 1 74,-5 3 1,-6 2-163,-6-6 0,-6 5 19,-8-1 0,-5 7-2,-7 5 1,-6 8-13,-6 6 0,2 6-124,6 6 0,4 1 78,8 3 0,2 4-95,5 7 0,6-1 59,6 5 129,5 0 0,6 4 0,0 0 0</inkml:trace>
  <inkml:trace contextRef="#ctx0" brushRef="#br0" timeOffset="5">10930 15635 8158,'-7'12'-90,"2"-5"477,5 1 0,0-4 468,0 3 376,0-4-812,0 7 0,0-8 230,0 6-627,5-5 0,-2 3 198,5-2-715,-6-3 16,8 4 52,-8-5 1,3-1 152,-5-3 274,0 3 0,5-9 0,1 3 0</inkml:trace>
  <inkml:trace contextRef="#ctx0" brushRef="#br0" timeOffset="6">11489 15030 8119,'0'-6'-569,"0"-5"945,0 5 576,0 0-274,0 1-428,0 5 1,2 8-44,1 4 1,-1 9 41,2 6 1,-3-2-156,-1 10 0,0 0-36,0 3 0,0 2-128,0-2 0,0-4 73,0 0 1,0 3-167,0-6 1,0 3 18,0-8 1,0 5-89,0-4 1,1-5 54,3-3 1,-2-5 17,6 2 1,-5-4-425,0 0 175,4-6 0,-5 3-697,6-5 1105,-6 0 0,3 1 0,-5 1 0</inkml:trace>
  <inkml:trace contextRef="#ctx0" brushRef="#br0" timeOffset="7">11809 15041 8178,'0'-11'-39,"0"-1"0,0 5 534,0-1 457,0 6-399,0-3-292,0 15 0,4-1-66,0 10 0,0-4-101,-4 4 1,0 0-67,0 4 0,0 0 51,0-1 0,0 1-199,0 0 0,0-1 0,0-3 0,0 1-2,0-5 1,0 1-39,0-5 95,0 0 69,0 1-4,0-6 84,0-1 218,0-5-264,5 0 1,5-4-32,5 1 1,4-5-6,-4 4 0,7-1-6,1 1 0,0 3 13,3-3 1,2 3-15,-1 1 0,-1 0-26,-3 0 1,-1 4-6,-3 0 1,-1 4-93,-3 0 1,-6 2 67,2 2 1,-2 3-246,2 0 0,-4 2 5,-3-2 0,-3-1-18,-1 5 1,0-1 241,0 1 0,-5 2 64,-3-2 0,-3-1-87,-4 1 1,-7-1 103,-5 1 0,-1 1 233,2-5 1,-3 1-1,-6-5 1,1 0-23,0 1 1,5-5-188,2 1 1,3-5-136,1 0 0,5-1-256,3-2-673,2 0 61,7 0 974,1-5 0,5-7 0,0-6 0</inkml:trace>
  <inkml:trace contextRef="#ctx0" brushRef="#br0" timeOffset="8">11741 15041 8178,'-7'-21'-301,"3"2"1,4 3 396,4 9 0,3-3 215,4 2 0,0 3 134,1 1 1,4-1-88,3 1 0,8 0 1,4 4 1,7 0-147,3 0 1,-1 0-203,-2 0 0,0 0 16,-4 0 0,2 0-240,-10 0 0,0 0-178,-7 0 1,1 0 390,-5 0 0,1 0 0,-5 0 0</inkml:trace>
  <inkml:trace contextRef="#ctx0" brushRef="#br0" timeOffset="9">12631 14973 7728,'6'-7'-491,"-5"-3"802,4 9 734,-5-9-561,0 9 0,-5-5-214,-3 6 0,-2 2-45,-1 2 0,-5 3 30,1 8 0,-5 3-120,1 5 0,1 0 96,-1 0 1,5 1-137,-1 2 0,7-4 59,4 5 0,3-10-229,1 6 0,5-6-33,3 2 1,11-6-36,4-2 0,3-1 90,1-6 1,1 0-95,2-4 1,2-5-156,-5-3 1,-1-2 88,-3-2 1,0-3 35,0 0 0,-4-5 103,0 1 0,-5-3-7,1-1 1,-2-5-59,-2-2 0,-4 2-88,-4 1 1,-10 3 34,-5 1 0,-8 2-157,-3 2 1,0 7-17,-3 8 1,-2 3 60,1 1 0,2 5 50,6 3 1,2 7 253,6 4 0,-6-2 0,5 9 0,-5-2 0</inkml:trace>
  <inkml:trace contextRef="#ctx0" brushRef="#br0" timeOffset="10">12597 15293 8108,'-7'0'-760,"-1"0"1347,0 0 1,-3 0-104,0 0 0,-1 5-38,1 2 1,1 3-273,2 2 0,-2-1 15,2 1 1,2 3-7,-2 0 1,6 2-15,-2-2 0,3-2-17,1 2 0,1-1-158,3 1 0,6-2-152,5 2 1,4-6 106,-4-2 0,6 0 28,-2 0 0,1 2 22,-1-5 1,3 0-153,-3-4 1,-3 0 94,-1 0 1,2 0-163,-2 0 1,2-5 117,-2-3 0,-3-2-53,4-1 0,-7-1 127,-2 1 0,0-1-26,0 1 0,-2-4-45,-5-1 0,0 0 41,0 1 0,-9 1-113,-2-5 1,-8 5 52,0-2 1,-8 9-17,-3 3 0,-7 3-31,-1 1 1,-1 5-9,0 2 0,9 7-446,0 2 1,11 4 618,7-1 0,1 3 0,4 0 0</inkml:trace>
  <inkml:trace contextRef="#ctx0" brushRef="#br0" timeOffset="11">13020 15144 8108,'0'-11'-1066,"0"-1"1016,0 1 0,1-1 288,3 1 0,2-4 349,6 0 0,0-1-128,4 5 0,-4-4-196,3-1 1,2 1 39,-2 4 0,0 3 30,-3 1 1,-1 4-63,1-1 0,-1-1 0,1 1 1,-2 2-65,-3 6 0,3 2-30,-2 5 1,1 6-144,-1 2 0,0 2 63,-4 2 0,0 5-202,-4 3 1,0 5-62,0 3 1,-5 2-47,-3-3 1,-6 1-26,-1-5 1,-1 0-145,0 0 0,-1-4 172,-6-4 0,0 2 105,0-1 1,0-2 75,0-6 1,2 1-98,2-4 0,2-1 455,6-4 1,3-1 193,1-2-200,4 2 0,-1-8-62,8 1 1,6-1 55,6-2 1,5 0-130,2 0 1,1 0-40,7 0 0,-5 0-58,5 0 0,-5 0 57,5 0 1,3-2-236,4-1 1,1 1 9,-1-2 0,-6 2-75,2-2 1,-7 3 40,0-3 1,-4-1-16,-4 1 1,-7 0-214,-4 4-443,-6 0 441,4 0 340,-17 0 0,-1 0 0,-11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5.9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10302 1256 8321,'0'-11'76,"0"3"0,0 1 0,-2-1 0,0 0 0,-3 2 0,-2 0 0,-1 1 0,-3-2 1,0 2-1,0-1 0,-2 1 0,-1 0 0,-1 1 0,-1 0 0,1 0 290,0 2 1,-9 1 0,1 1 0,-1 1 0,0 1 0,0 3-59,-3 2-326,3 0 1,-9 5 155,2-1 0,2 4-21,-1 1 1,4 0-59,0-1 0,3-1-44,4 5 1,0-5-11,7 2 0,0-4-64,8 0 0,0-1 186,4 1-1218,0-1 725,5 0 0,7 1 111,7-1 0,7 1 231,5-1 1,11 0 90,3 1 1,0-2 30,-3-2-120,0 2 1,2-5 83,-2 2 1,0 4-73,-8-4 0,1 0-66,-8 0 0,2 1 80,-6 3 0,1 1-254,-9-1 218,1 1 1,-6-1 9,-3 0 1,-1 1 65,-6-1 0,-3 2 159,-5 2 0,-6-1 14,-12 5 1,-7 0-137,-5 4 1,-9 0 117,1 0 1,-2-2-177,2-2 0,1 2-53,-1-6 0,5 0 74,3-4 0,4 0-171,3-4 0,5 2-211,7-5 0,2 0-1042,6-4 966,-1 0 414,6 0 0,-4-5 0,4-2 0</inkml:trace>
  <inkml:trace contextRef="#ctx0" brushRef="#br0" timeOffset="1">10085 994 8432,'-33'-16'1342,"2"1"1,12 0-1667,8 4-1604,7 4 1391,-1 2 1183,5 5 1277,0 0-1775,0 10 0,4 3 13,-1 10 0,1 5-108,-4 2 0,0 8-23,0 4 0,0 4-44,0 3 0,4 3-131,0 5 1,3 2-246,-3 2 1,1-4 133,-1 0 1,-1-6 9,4-9 1,-4-1 36,1-6 0,1-4 42,-1-8 1,3 0-100,-3 0 0,0-5-96,-4-3 1,4-2 96,-1-2 265,1 0 0,1 6 0,2 1 0</inkml:trace>
  <inkml:trace contextRef="#ctx0" brushRef="#br0" timeOffset="2">10587 1245 8278,'0'-22'52,"0"3"0,4-1 0,0 5 0,10 0-306,1 3 225,0 1 1,2 1 1040,-6 2-692,1-2 1,-1 8 56,0-1 0,1 1-153,-1 2 1,1 2-376,-1 1 0,0 5 140,1 7 1,-1 2 165,1 2 1,-6 6-153,-2-2 1,-3 8-231,-1-1 1,-1 8 20,-3 4 1,-7 2 114,-8 2 1,-3 4-231,-1-1 1,0 1 212,1-5 1,2-3 220,1 0 0,5-1-105,-1 0 0,6-6 40,2-9 0,4-3 8,-1-4 1,4-2 21,4-6 1,3-5 183,4-2 1,2-2-64,2-2 0,3 0 11,5 0 1,3 0 89,1 0 1,5-2-8,-2-2 0,-1 2-152,2-6 1,-6 6-197,2-2 0,1 1 63,-2 0 0,1 1-371,-4-1 122,0 1 1,-6 2-140,-1 0 0,-4-4-780,0 1 1160,-1-1 0,6-1 0,0-2 0</inkml:trace>
  <inkml:trace contextRef="#ctx0" brushRef="#br0" timeOffset="3">11261 1165 8455,'0'-18'304,"0"3"0,0 2 1335,0 2-1795,0 4 116,0 2 416,0 5 0,0 7-607,0 4 0,0 6 222,0 6 1,0 3 14,0 1 0,0 3 72,0-3 0,1 3-280,3-3 1,-3 1 153,3-1 0,-3-3-132,-1 2 0,0-3 29,0-4 55,0-2 0,0-6 252,0 1 1,0-1-82,0 0 348,0-4-72,-5-2-22,4-5-55,-4 0-254,5 0 68,5 0 0,-2 0-27,4 0 0,2 0-245,6 0 203,3 0 1,6 0-101,3 0 0,-3-4 109,3 0 0,2 0-5,1 4 1,-2 2-57,-1 1 0,-4 0 18,-4 5 0,-3-1-309,-4 5 152,-1-1 80,0 1 1,-4 0-190,-3 3 222,2 3-38,-5 5 0,4 1-46,-5 3 0,-5-2 98,-2 6 1,-9-6 87,-3 2 1,-4-3-24,-3-1 1,0-4 218,-4 0 1,0-5-688,-5 1 235,1-8 1,1 2-55,3-5 0,2 0-582,5-4 849,5 0 0,2-5 0,4-1 0</inkml:trace>
  <inkml:trace contextRef="#ctx0" brushRef="#br0" timeOffset="4">11307 1119 8536,'-12'-5'388,"1"-2"0,4 0 1493,4 0-1371,1 4-171,2-2-156,5 5 0,-1-1 304,8-3 1,3 3 188,12-3-495,2 3 0,10 1 26,3 0 1,-1 0-479,0 0 1,-2 0-634,2 0 0,-4 0-1577,1 0 2481,-2 0 0,-7-6 0,-1 0 0</inkml:trace>
  <inkml:trace contextRef="#ctx0" brushRef="#br0" timeOffset="5">13077 1279 8270,'-5'-6'152,"-3"2"0,2 3 531,-2 1-558,6 0 129,-8 5-48,8 1 0,-7 7 160,6 2-176,-1 3 1,0 10 32,0 2 1,0 7 61,4 1 1,0 1-394,0-1 108,0-2 1,0 3-26,0-4 0,4-6-262,0-3 1,1-1 218,-1-3 0,-3-4-709,3-3-1030,2-2 1106,-4-2 701,3-4 0,-5 3 0,0-4 0</inkml:trace>
  <inkml:trace contextRef="#ctx0" brushRef="#br0" timeOffset="6">12609 1439 8411,'11'-6'0,"2"-4"180,2 2 0,9 2 370,10-2 1,7 4 31,8-3-2422,-2-1 1909,14-3 0,-7 3-517,7 0 334,-8 6 1,-4-3 284,-7 5 0,1-4-182,-5 0 1,-5 0 61,-6 4 1,-8 0-302,-4 0 124,-2 0 142,-7 0 0,-1 2 1340,-5 1-864,0 4-62,-5 4-186,-1 1 0,-5 5 65,-1 6 0,-3 0-258,0 4 0,-1 1-187,5-2 1,3 5 190,1-5 0,4 6-195,-1-2 0,8-2 24,4-1 1,7-3-214,4-1 1,8-7-29,3-4 295,3-1 1,2-11 206,-1 0 0,-1-5-140,-3-6 1,3-1 187,-2 1 0,-3-4-59,-2 0-16,-2-6 0,-2 3 128,-3-4 1,1-1 121,-5 0-293,1-5 1,-10 0-132,-2-2 1,-3-7 156,-1 3 1,-9-3-500,-2 3 0,-13 1 189,-3 2 0,-10 6-531,-5 9 0,-7 6 244,-4 10 0,2 5-1096,1 3 1592,8 12 0,2-2 0,2 13 0,-3 2 0</inkml:trace>
  <inkml:trace contextRef="#ctx0" brushRef="#br0" timeOffset="7">14767 1211 8396,'0'-17'0,"0"1"480,0-3 1,4 6-13,0 5 0,1 6-377,-1-2-5,-3-2 1,4 6-85,-5 0 0,0 10 329,0 9 0,1 5-61,3 6 0,-3 2-255,3 10 0,-1 1 56,1 7 0,1-5-260,2 1 1,0 0 194,-4-4 1,-1-7-213,1-1 1,3-3 15,-3-1 0,2-6 46,-1-5 0,-1-5-376,4 2 1,-3-4 188,4 0 0,-4-2-663,3-3 0,-3-2 1054,4-5 0,-1 6 0,5 0 0</inkml:trace>
  <inkml:trace contextRef="#ctx0" brushRef="#br0" timeOffset="8">15053 1325 8216,'0'-12'128,"0"1"-386,0 5 230,0 1 20,0 5 0,0 6 282,0 5 0,1 6-98,3 6 1,-3 8 136,3 4 0,-2 3-455,2 0 144,-3-3 0,10 8-111,-4-4 1,0-3 168,0-5 1,0-1 4,0-7 1,2 1-46,-5-9 1,1-1 334,-1-6-269,-3-3 546,4-5-67,-5 0-417,0-5 1,-4-3-57,0-7 0,-3 1 8,3-5 0,-4 0 3,5-4 0,-5-1 17,4-2 1,0 1-231,4-1 0,-3 2 115,-1 1 0,0 5-348,4 3 65,0 2-103,0 7 213,0 1 1,6 5-251,6 0 0,0 6 179,7 5 0,0 2 98,4 6 1,1-4-23,3 4 1,-3 1-9,3 2 0,1-3 239,-2 0 1,1-5 53,-4 2 1,0-8 231,0 0 1,-1-5 228,1 0 1,-1-1-259,-3-2 1,-1-5 221,-3-3 1,-2-3-146,2-5 0,-6-1 216,-2-6-272,-4 0 0,2 0-138,-5 0 0,-1-5-33,-3-2 1,-3-3-428,-4-1 212,0 4 0,-1-5-780,1 4 1,1 1 473,2 7 1,-1 2-708,5 2 0,1 2-149,3 6 5,0-1 0,5 6 195,2 2 1002,8-2 0,8 4 0,6-3 0</inkml:trace>
  <inkml:trace contextRef="#ctx0" brushRef="#br0" timeOffset="9">15852 1222 8337,'-6'-11'375,"-3"3"-250,5 0-316,0 6-405,4-3 1369,0 5-636,5 5 1,-2 6 174,5 8 0,-2 3-168,2 1 1,2 5-12,-3 2 1,5 3-16,3 1-95,-2 1 1,3-2-42,-4-3 0,-1 2 72,0-6 0,0 0-161,-4-7 1,3 1 512,-2-5-210,-3 1 1,4-9 294,-5 1-212,5-6 453,-8 3 0,8-6-244,-5-3 1,3-2 44,-3-5 0,4-6-202,-5-2 0,5-2-223,-4-2 0,5-5-20,-2-3 1,2 2-208,-1-1 0,2-5-137,-2-3 0,-2-1-534,1 1 1,-3 6-97,4-2 1,-4 7 388,3 1 1,-4 7 496,1 3 0,2 4 0,0 0 0</inkml:trace>
  <inkml:trace contextRef="#ctx0" brushRef="#br0" timeOffset="10">16275 1222 8356,'0'-8'43,"0"1"0,1 4 514,3-1-445,-3 3 76,4 1 0,-4 0 54,3 0 1,-3 5 81,3 3 0,-2 6-13,-2 1 1,0 5-192,0-1 0,-4 4 144,0 4 0,-1-2-358,1 6 1,3-5 101,-3 5 1,3-2-122,1 1 1,6 3 69,5-2 1,2 2-162,6 1 1,0-5 32,4-2 0,0-7 70,0-1 1,3-5 174,1 2 1,4-8-112,-5 0 1,2-5-175,-1 0 0,-3-1 113,3-2 1,-7-2-480,-1-1 0,-5-4 32,1-4 545,-2-1 0,-2 1 0,1 0 0</inkml:trace>
  <inkml:trace contextRef="#ctx0" brushRef="#br0" timeOffset="11">16229 1542 8442,'1'-7'-770,"3"4"0,4 1 786,7 2 1,5 0 93,11 0 1,0 0 339,11 0-429,0 0 0,4 0-129,0 0 1,-5-3-121,1-1 228,-10-5 0,1 3 0,-10-6 0</inkml:trace>
  <inkml:trace contextRef="#ctx0" brushRef="#br0" timeOffset="12">16229 1359 8377,'1'-10'582,"3"2"1,9-1-1863,10 6 464,-1-6 605,11 2 0,0 0 304,6-1 0,0 2-114,-1-2 0,3-2 139,4 2 1,-2 0-381,3 0 1,-2-2-162,10 2 1,-1-7 0,4-3 0</inkml:trace>
  <inkml:trace contextRef="#ctx0" brushRef="#br0" timeOffset="13">17131 1233 8273,'-11'-7'-118,"-1"-1"485,6 6 189,-4-3 1,4 5-412,-6 0 0,1 0-279,-1 0 1,0 5 146,-4 2 0,4 3 22,-3 2 0,2 1-127,1 2 154,1-3 1,0 6-187,-1-3 0,5-2 112,-1 2 0,5-2-102,0-1 0,3-1 116,3 0 1,5 3-114,7-2 1,4 2 85,8-7 0,1 3-17,2 2 1,3-1 63,-2 1 0,0-5 4,0 1 0,1-2 205,-6 2-236,1 2 1,-8-4 2,0 6 0,-5-2 9,1-2 0,-6 2 150,-1-3 0,-6 7 252,2 2 1,-8 0-61,-3-1 1,-10-1-178,-6 5 0,-5-5-194,-6 1 155,0 3-312,0-5 1,-6 3-796,-2-4 224,8-1 484,1 1 1,15-5-366,3 1 631,2-6 0,6 3 0,14-5 0</inkml:trace>
  <inkml:trace contextRef="#ctx0" brushRef="#br0" timeOffset="14">17759 1313 8114,'0'-6'-593,"2"1"1079,2 5-140,-3 0 290,4 0-440,-5 0 0,0 9 196,0 2 1,-1 8-107,-3 0 1,1 4-148,-4 4 1,4-2 16,-1 6 1,3-2-64,1 1 0,0 2-134,0-5 0,1 4 152,3 0-70,-3-3 0,8 0-131,-5-5 1,4-4 59,-5 0 1,6-5-130,-1 1 1,-2-3 190,2 0-591,-6-6-624,9 4 694,-10-8 489,4 3 0,-10-15 0,-1-3 0</inkml:trace>
  <inkml:trace contextRef="#ctx0" brushRef="#br0" timeOffset="15">17417 1348 8094,'11'-12'506,"-2"1"166,3-1 0,-1 5-27,12-1-681,7 6 106,6-9 1,9 9 54,1-6 0,1 5 125,6-5 1,-4 5 219,0 0-293,-7 1 0,-3-2-4,-4 1 0,-6-1-97,-3 4 0,-1 0-946,-3 0 413,-4 0 190,-1 0 267,-11 5 0,-1 1 0,-5 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5.9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2387 13534 6517,'-1'-7'632,"-3"4"-163,3 1 145,-4-3-427,-1 4 1,4-8 76,-6 5 0,6-1 152,-2 1-132,-2 3 0,-1-4-100,-4 5 1,-1 0 53,1 0 0,0 0-172,-1 0 1,-4 0 69,-3 0 0,-4 1-149,-4 3 1,3 2 37,-3 6 1,-1-3 93,2 2 0,-1-2-42,4 6 1,4-2 7,0-2 0,4 1-60,-4-1 1,5 1-95,-1-1 1,3 1-232,5-1 0,-2-3 92,5-1 0,-4-3 91,5 4 128,-1-6-250,4 8 190,0-8 1,1 6 33,3-4 0,2 4-3,6-4 0,4 1-3,3-1 0,3-3 12,1 3 0,1 1-15,2-2 0,4 1-129,4-4 0,-4 0 126,1 0 1,-5 4-131,5 0 0,-6 4 118,2-5 1,-7 6-5,-1-1 0,-5 2 23,1 1 1,-2 1-50,-1-1 1,-6 1 137,-2-1 1,1 1-115,-1-1 1,-1 2 177,-3 2 1,-5-1-81,-2 5 1,-7-5 81,-1 1 1,-7 2 15,-1-2 0,-1 0 68,-6-4 1,0 0-121,0-4 1,-2 2-29,6-5 1,-1 1-217,4-1 0,1-3 155,3 3 0,2-4-471,1-4 1,5 1 191,0-4 0,0-1-546,8-3 1,-1-1 15,4 1 799,0 0 0,5-6 0,1-1 0</inkml:trace>
  <inkml:trace contextRef="#ctx0" brushRef="#br0" timeOffset="1">2273 13385 8225,'-7'-11'324,"-3"3"242,3 1 0,0 4-90,0-1 1,4 2 418,-1-2-517,-2 3 1,3-4-43,-4 5-162,4 0 1,-2 1-114,5 3 1,-1 7 97,-3 8 0,3 12-169,-3 3 1,3 3 61,1-3 0,0 5-181,0 3 1,0 1 132,0-1 1,4 3-13,-1-4 0,2 4-742,-1 1 1,-2-6 396,1-2 0,2-2 76,-1-2 1,1-9 149,-1-2 1,-3-6 27,3 2 1,-3-9-355,-1 1 192,6-2-1241,-5-2 1502,4-2 0,-10 0 0,-2 1 0</inkml:trace>
  <inkml:trace contextRef="#ctx0" brushRef="#br0" timeOffset="2">2718 13499 7995,'-11'0'-110,"-1"0"-40,6 0 1,0-1-97,2-3 114,3 3 247,-5-4-41,6 5 1,0-1 313,0-3-141,0 3 360,0-4-130,0 5-182,0-5 274,0 3 418,6-3-273,-5 0-480,4 4 1,-4-8-116,3 5 236,-3 0-559,9 4 144,-3 0 1,4 0 24,1 0 1,-5 2 43,1 1 1,-1 4-174,5 4 0,-1 1-73,1-1 1,-1 6 108,1 2 1,-2 2-99,-3 2 1,2 0 97,-5 0 1,0 1 13,-4 2 0,0 0 92,0 4 0,0-3-11,0 3 0,-5-4-2,-3 0 1,-2-1 9,-1-3 0,-1 0 172,1-3 1,-1 1-99,1-5 1,-1 1 90,1-5 1,0-1-64,-1-2 1,6 2 11,2-2-78,-2-3-17,4 5 1,-3-9-7,5 9 1,5-8 0,3 1 0,3 2 14,5-1 0,-2 1-26,5-1 1,0-3 16,4 3 0,-1-2 64,1-2 1,-1 1-53,-3 3 1,1-3 1,-5 3 0,4-2-37,-3 2 1,0-3-84,-1 3 1,-6-3-803,3-1 384,-3 0-326,-3 0 409,-1 0 447,-5 0 0,0-5 0,0-1 0</inkml:trace>
  <inkml:trace contextRef="#ctx0" brushRef="#br0" timeOffset="3">3198 13465 8001,'-4'-7'486,"0"-1"860,-5 5-773,8-2-120,-4 5-434,0 0 0,4 2 66,-3 1 0,3 5-80,1 7 1,0-1 54,0 5 0,0-4-9,0 5 0,3-3-22,1 2 0,4 3-241,-4-3 1,3-1 69,-3 1 0,4-5-28,-5 1 0,5 1 19,-4 0 0,0-5 118,-4-3 163,0-1 0,0 1 13,0 0 66,0-6-85,0 3 535,0-5-632,5 0 1,-3 0-153,6 0 1,0-4 79,3 1 1,0-1 29,1 4 0,3-4 10,0 0 0,2 0-2,-2 4 1,-1 0 11,5 0 0,-5 2-8,1 1 0,-2 4-56,-2 4 0,1 1 61,-1-1 0,1 0-190,-1 1 1,-5 1 47,-2 2 0,1-3-68,-1 4 0,0 0 170,-4-1 0,-1 2 83,-3-2 0,-3-2 54,-4 2 1,0-1-114,-1 1 1,-4-6 230,-3 3 1,-3-4-62,-1 4 1,2-2-348,2-2 0,-3-3-36,3-5 1,2 0-148,2 0 1,-1 0 0,0 0 1,1-2-188,4-1 0,3-5-38,1-7 1,3-3 597,-4-5 0,6-5 0,-8-1 0,3-5 0</inkml:trace>
  <inkml:trace contextRef="#ctx0" brushRef="#br0" timeOffset="4">3209 13465 8001,'0'-6'1671,"0"-4"-1366,0 8 1,0-4-204,0 2 475,0 3-345,0-4 0,5 5-40,3 0 1,2 0 23,2 0 0,4 0-95,3 0 0,1 0 37,-1 0 0,3 0-159,-3 0 1,-2 0 82,-2 0 0,1 0-167,-1 0 0,1 0-235,-5 0 1,-3 0 192,-1 0 0,-3 0-1737,4 0 1068,-6 0 796,3-5 0,-15 4 0,-2-4 0</inkml:trace>
  <inkml:trace contextRef="#ctx0" brushRef="#br0" timeOffset="5">4488 13568 8213,'-6'0'-489,"1"0"1194,5 0-552,0-5 0,0 2 9,0-4 1,0-1 21,0-3 1,5-1-8,3 1 0,-2-1-25,2 1 1,3-2 24,4-2 0,4-1-148,-3-3 0,5-4 125,2 0 0,0-1-149,3-7 1,4 1 26,0-4 0,3-2-211,1-2 0,4-3 218,0-4 0,7-2-312,-22 22 1,0 0 0,0-1 0,1 0 227,2-2 1,1-1 0,-2 1 0,-1-1 36,3 0 0,0 1 1,-1 0-1,0 0-25,0 1 0,1 1 0,-1 0 0,-1 1-110,20-21 0,-3 6 54,0 2 1,-5 6 82,1 2 1,-4 4-11,-3-1 0,-7 5 48,-5 3-45,-5 2 0,1 9 290,-7 1-277,-3 4 431,-5-2-606,0 5 1,-5 0 253,-3 0 1,-2 5 0,-2 2 0</inkml:trace>
  <inkml:trace contextRef="#ctx0" brushRef="#br0" timeOffset="6">6316 12072 8289,'0'-12'47,"0"1"1,0 3 463,0 1-533,0-1 124,0-3 0,0 3 409,0 1-200,0 4-388,0-2 355,0 5-80,0 5 1,0 5-280,0 5 1,0 6-5,0-2 1,0 4-13,0 3 1,0 7 128,0 5 1,-4 7-129,0 0 0,-3-3-24,3 4 1,-4-4-143,4 0 0,-5 0 7,2-8 0,0 1 148,0-8 1,3 2 146,-4-6 0,5-3-113,-5-8 1,5-1 61,0 1 0,1-5-155,2 1 5,0-6-275,0 3 436,0-5 0,-5 0 0,-1 0 0</inkml:trace>
  <inkml:trace contextRef="#ctx0" brushRef="#br0" timeOffset="7">6384 12118 8190,'0'-18'199,"-1"-3"-199,-3 6 0,3 0 382,-3 4 0,3 3 303,1 0-369,0 6 265,0-3-200,-5 0-460,3 3 0,-3 4 81,5 9 1,5 3 54,3 9 1,2 0 60,2 11 1,0-1-277,4 9 0,-2 4-92,5 3 1,-4-2 115,4-1 1,0-4-139,4 3 0,-4 0 74,0-7 0,-4 0 230,4-4 1,-5-5-107,1-2 0,-2-3 287,-2-1 0,1-2-103,-1-2 0,1 0-45,-1-7 1,-3 2-397,-1-7-555,-4-1 816,7-1 70,-9-5 0,4 0 0,-5 0 0</inkml:trace>
  <inkml:trace contextRef="#ctx0" brushRef="#br0" timeOffset="8">6293 12529 8163,'10'-7'124,"3"-2"132,10 6 1,-1-5-105,1 4 0,1-1-271,3 1 1,-2 3 97,6-3 1,-4 3-486,3 1 506,-5 0 0,3 5 0,-5 1 0</inkml:trace>
  <inkml:trace contextRef="#ctx0" brushRef="#br0" timeOffset="9">4671 13888 8160,'-7'0'354,"-1"0"712,5 0-612,-2 0-220,5 0 0,5 0-92,3 0 1,3 4 2,5-1 1,-2 2-87,5-1 0,5-1-165,6 4 0,1-4 92,3 1 0,-1 1 52,9-1 0,1-1-76,6-3 1,-2 0 95,3 0 0,-4 0-83,-5 0 1,-1-3 64,-6-1 0,-1 0 2,-3 4 1,-3-4-82,-8 0 0,1 1-135,-4 3 1,3 0-547,-4 0 0,0 0 78,-3 0 642,-1 0 0,0 5 0,1 1 0</inkml:trace>
  <inkml:trace contextRef="#ctx0" brushRef="#br0" timeOffset="10">6453 13716 8196,'-5'-10'1144,"-3"3"-299,3-3-278,0 8-141,0-3-30,4 5-384,-4 0 1,5 1 99,0 3 0,1 8-277,3 7 1,-2 7 39,6 5 1,-4 2-45,3 1 1,-3 0 81,4 1 1,-6-2-3,2-3 0,1 2 48,-1-6 1,0 2 39,-4-1 1,0-7-23,0 3 0,0-8 33,0 1 0,0-4-468,0 0 1,0-1-602,0 1-265,0-6 1324,0-1 0,-5 0 0,-2 1 0</inkml:trace>
  <inkml:trace contextRef="#ctx0" brushRef="#br0" timeOffset="11">6293 13876 8196,'-8'-15'325,"1"0"1,0-2-33,0 2 0,2 2-31,5-2 0,0 3-1,0 0 1,5 1-396,2-1 1,5 1 79,3-1 0,3-3 157,5 0 1,3 0-33,1 3 1,5 2-132,-2 3 0,-1 2-43,2 5 1,-3 0 56,-2 0 0,0 1-99,-11 3 1,0-1 41,-3 9 0,-2-3-35,-3 6 1,-2 1 109,-5 0 1,0 3-20,0-4 0,-5 5 31,-2-1 0,-5-1 4,-3 1 1,1-4 0,-5 4 1,4-5 9,-4 2 1,4 0 174,-4-1 1,5-1-112,-2-6 0,4 1 364,0-6-233,6 6 0,1-6-177,5 5 13,0-6 1,1 3 11,3-5 1,3 4-28,9 0 1,1 1 45,6-1 0,5-3 78,3 3 0,-2 1-99,1-1 0,-4 3-103,0-3 0,-2 5 57,-1-1 0,-5 2-93,-3 1 0,-7 1 213,-4-1 1,-3 0-5,-1 1 1,-3-1-94,-4 1 1,-6 3-20,-10 0 0,-10 5-16,-5-1 1,-1-1-7,-3 1 0,0-5-45,-4 1 1,2-2 68,2-1 0,-2 1 0,4-1 0,4-6 0,3-3 0</inkml:trace>
  <inkml:trace contextRef="#ctx0" brushRef="#br0" timeOffset="12">4774 14916 8066,'-6'-5'-174,"1"-2"225,5-4 130,0-1 0,0 1 478,0 0 255,0 4-401,0-3 1,-2 8 769,-2-6-1000,3 5 0,-5-2 312,2 5-477,3 0 0,-4 2-173,5 1 1,1 5 164,3 7 1,2 3-121,6 5 1,0 1-126,3 3 0,3 2 64,5 5 1,0 2 44,0 2 1,3-2-147,1 6 1,5-1 12,-2 1-965,-2-3 1101,5 0 0,-4-2-87,6 5 0,-2-5 26,-3 1 1,2-2-53,-6-2 0,5 1 55,-5 3 1,5-3-17,-4-1 0,-1 0 18,-3-3 0,-1-3 23,-3-2 0,1-2 3,-5-1 0,4-1 219,-4-3 1,1-1-151,-5-3 0,1-3 470,-1 4 1,0-4-572,1 0 1,-5-5-75,1 1 0,-4-4-88,3 3-261,-4-4 90,7 7-276,-9-9 216,10 4 478,-10-5 0,14 0 0,-2 0 0</inkml:trace>
  <inkml:trace contextRef="#ctx0" brushRef="#br0" timeOffset="13">6624 15875 7859,'0'-8'381,"0"1"607,0-1-632,0-3 0,-4-1 61,0 1 0,-4 3-218,0 1 0,-2 3 27,-2-4 0,-3 6-166,0-2 0,-5 3 32,1 1 0,-4 0-41,-4 0 1,3 1 41,-3 3 0,2 3-190,-2 9 1,2-2-15,-5 5 0,4-4 77,-1 4 0,3 0-112,2 4 1,0 3 116,3 1 1,6 1-101,6-1 1,4 0-29,-1 4 1,4 1-153,4-6 1,4 5 171,7-5 0,3 5 32,5-4 0,1-1 214,2-3 1,1-4-125,7 0 0,-2-5 257,6 1 1,-1-6-87,1-1 0,-3-6 31,3 2 1,-3-3 16,-5-1 1,2 0 24,-5 0 0,-2-1-142,-6-3 1,-3 2 87,-4-6-962,-1 6 489,-4-9 298,-2 5 0,-15-5 0,-3-1 0</inkml:trace>
  <inkml:trace contextRef="#ctx0" brushRef="#br0" timeOffset="14">7161 15875 7544,'-6'0'213,"0"0"2936,6 0-3035,-5 0-546,4 0-135,-4 0-544,5 0 27,-5 0 1084,4 5 0,-9 1 0,3 6 0</inkml:trace>
  <inkml:trace contextRef="#ctx0" brushRef="#br0" timeOffset="15">7184 16343 7904,'-5'7'0,"2"1"-8,-5-4 1,6 1 66,-2-1 1,2-3 124,-2 3 1,1 1-1,-4-1 0,3 4 141,-4-4 1,4 1-109,-3-2 0,4 0-58,-1 5 80,3-6 0,1 4-214,0-2-380,0-2-526,0 3 881,0-5 0,5 0 0,2 0 0</inkml:trace>
  <inkml:trace contextRef="#ctx0" brushRef="#br0" timeOffset="16">7366 16046 6987,'0'-6'1314,"0"1"-975,0 5-102,0-5-161,0 4 1,2-5 47,2 6 0,-2 0-120,6 0 0,-1 0 93,5 0 0,-5 0-173,1 0 0,3 0 44,5 0 1,0 0-30,-1 0 1,2-1 41,2-3 1,1 3-2,-5-3 0,6 3 35,-2 1 1,-2 0-9,3 0 0,-5-4 81,4 0 0,-5 1-65,1 3 0,-2 0-40,-2 0 0,1 0-6,-1 0-148,0 0-126,1 0-455,-6 0 51,-1 0 557,-5 0 1,-5-5 0,-1-2 0</inkml:trace>
  <inkml:trace contextRef="#ctx0" brushRef="#br0" timeOffset="17">7401 16195 7885,'0'6'-425,"0"-1"0,0-4 628,0 3-21,0-2 202,0 8 116,0-9-180,0 9 13,0-9-76,0 10-24,5-10 0,1 5-27,6-2 0,-1-3 98,0 3 1,5-3-176,-1-1 0,4 0 6,-4 0 1,5 0-72,-1 0 1,-1 0 61,1 0 0,-1 0-163,1 0 1,1 0 67,-4 0 0,0 0-103,-1 0 1,-2 0-7,2 0 0,-2 0 89,-2 0 0,1 0-48,-1 0 1,-3 0-35,-1 0-281,-4 0 206,2 0-266,-5 0 1,-5 0 0,-1 0 0</inkml:trace>
  <inkml:trace contextRef="#ctx0" brushRef="#br0" timeOffset="18">8303 15978 7163,'0'-8'158,"0"1"0,0 3-41,0-4 0,0 4 133,0-3 46,5-1 1,-2-3-100,4-1 1,0 5-30,0-1 1,3 4-8,-2-3 0,2 3-40,1-4 1,0 4-10,-4-3 0,6 3 5,-5-4 0,8 6-24,-5-2 0,3 3-121,-2 1 0,-1 0-79,1 0 1,-1 1 117,1 3 0,-1-2 43,0 6 0,-3 0-27,0 3 0,-2 2-274,2 2 0,-3 3 24,-5 5 1,0-1 64,0 1 1,-3 4 90,-5 0 0,0 4-17,-11 0 0,3-2-80,-3 1 1,4-4 93,-4 0 0,4-2 125,-4-1 0,5-4-75,-1 0 0,6-5 199,1 2-112,0-4 277,-3 0-143,5-1-49,-4-5-46,8 0-45,-3-1 1,10-4 62,3 3 1,2-3-70,1-1 1,5 0 131,-1 0 0,5 0-38,-1 0 0,3-1-40,1-3 1,0 3-65,-1-3 1,0 3 21,-3 1 1,1 0-110,-4 0 1,-1 0 119,-4 0 0,1-4-96,-1 0 1,-3 0 102,-1 4-444,-4 0 0,3 0-521,-2 0-305,-3 0 1185,4 0 0,-10-5 0,-1-1 0</inkml:trace>
  <inkml:trace contextRef="#ctx0" brushRef="#br0" timeOffset="19">8851 15852 7915,'-6'-6'1690,"1"-4"-1227,5 8-26,0-3-462,0 5-127,0 5 1,0 2 178,0 4 1,1 1 19,3-1 0,-3 0 31,3 1 1,-3 1 2,-1 2 1,0-3-145,0 4 1,0 0 80,0-1 1,0 1 9,0-5 0,0 0-99,0 1 0,1-1 70,3 1 0,-2-5-92,1 1 0,-1-4 53,-2 3 4,5-4 40,-4 7 9,4-9 32,-5 4 7,0-5-49,5 5 0,-2-3 9,4 2 1,-3-3 77,4-1 1,-1 0-16,5 0 1,0 0 11,4 0 1,-2 1-50,5 3 1,-2-3 4,2 3 0,2 1-11,-6-1 1,4 3 0,-4-3 0,4 4-118,-4-4 1,-1 5 118,-6-2 0,2 2-134,-2-1 0,-2 2-2,2-3 1,-4 4-120,3 0 1,-4 0 55,1 1-28,-3-1 0,-1 1 156,0-1 0,-1-1-6,-3-2 0,1 2 86,-4-2 1,-1-2-70,-3 2 1,-5-5 53,1 5 0,-1-5-109,0 0 1,2-1-91,-5-2 0,5 0 38,-1 0 1,2 0-176,2 0 0,0 0 13,-1 0 0,2-2-184,2-1 0,-2-4 151,3-4 0,0-1 328,0 1 0,-1-6 0,-3 0 0</inkml:trace>
  <inkml:trace contextRef="#ctx0" brushRef="#br0" timeOffset="20">8851 15829 6753,'0'-6'1649,"0"1"-1106,0 5 1,5 0-351,3 0 1,6 0 34,1 0 1,2 0-50,-2 0 0,0 0 22,8 0 1,-3 0 36,7 0 1,1 0-103,-2 0 0,7 0-122,-6 0 0,5-1 99,-13-3 0,1 3-71,-5-3-134,-2 2 0,2 1 35,-7-3-798,-3 3 1,-6-4 854,-3 5 0,-18 0 0,-8 0 0</inkml:trace>
  <inkml:trace contextRef="#ctx0" brushRef="#br0" timeOffset="21">7241 12312 7902,'-7'-5'-1095,"2"3"1592,0-3-187,4 5 0,-4 0 395,5 0 1,5 0-618,3 0 1,-2-1-74,2-3 1,-1 3 75,5-3 0,0 3-61,4 1 1,-2 0 50,5 0 1,0 0-161,3 0 0,0 0 78,-3 0 1,3-1 26,-3-3 1,2 3-68,2-3 1,-4 2-6,0 2 1,-4-1 75,4-3 0,-5 3-14,2-3 1,-4 3-32,0 1 0,-2-1 54,-3-3-207,4 3 8,-5-4-319,5 5 76,-4 0 1,-1 0 126,-2 0 0,-3-2-151,3-1 0,-1 1-162,0-2 589,-1 3 0,8 1 0,-4 0 0</inkml:trace>
  <inkml:trace contextRef="#ctx0" brushRef="#br0" timeOffset="22">7344 12529 8275,'0'6'642,"0"-1"-427,0-5-23,5 0 1,-3 0 133,6 0-139,-1 0 1,5 0-104,-1 0 0,1 0 6,-1 0 1,4 0-91,1 0 1,4-1 115,-1-3 0,3 3-9,0-3 1,1 1-2,0 0 0,0 1-215,0-1 0,-4 1 47,0 2 0,-5 0 150,1 0 76,-2 0-73,-2 0 1,-3 0-297,-1 0 196,-4 0-1080,2 0 935,-5 0 1,-5 0 0,-1 0 0</inkml:trace>
  <inkml:trace contextRef="#ctx0" brushRef="#br0" timeOffset="23">8840 11763 8068,'0'-6'-589,"-4"0"855,0 2-103,0 3 0,4-6 188,0 4-280,-5 1 75,4-3 0,-5 5-81,2 0 20,3 0 1,-6-4-62,3 1 1,2-1 52,-6 4 0,4 0-127,-3 0 0,3 0 110,-4 0 0,1 4 6,-5-1-150,1 6 0,0-2 77,-1 4 1,1-1 12,-1-2 1,1 2 21,-1-2 1,5 3-72,-1 4 0,2-2 18,-2 2 1,-1-2-14,6-2 1,-1 1-48,4-1 1,0 1 78,0-1 0,0 0-22,0 1 1,0-1 8,0 1 0,0-1-30,0 0 1,0 2 21,0 2 0,0-6 36,0 3 1,1 0-8,3 4 0,-2-1 7,6-4 0,-4 1 20,3-1 1,0 1-37,0-1 0,4 0 125,-4 1 0,-1-1-109,2 1 1,-2-5 106,2 1 1,2-1-89,-2 5 0,-2-4 57,2-1 0,-4-4-42,3 0-27,-4 4 0,3-6-17,-2 3 77,-3 2-94,4-4 1,-5 4 59,0-2-45,0-3 0,0 5 13,0-2 0,-1-3-60,-3 3 43,3-3 0,-4 5-86,5-5 97,0 4-13,0-5-13,0 5 22,0-4-13,0 4 27,0 0-21,0-3 5,0 8 0,0-8-184,0 6 169,5 0-43,1 3 0,6-1 39,-1-2 0,-5 2-28,-2-3 1,1 0 30,-1 0 1,1 1 38,-1 3 7,-3 1 0,4 3 11,-5 0 0,0 1 82,0-5 1,0 2-70,0 2 1,-3-1 54,-1 5 1,-5-1-72,1 1 1,-2 2 11,-1-2 1,3 2 9,0-2 1,2 2-142,-2-2 0,0-1 20,4 1 1,0-4-82,4 4 1,0-1 56,0 1 0,1 1 63,3-4 0,-1 0 29,4-1 1,1-3-41,3-1 1,1 1 174,-1-5 0,0 2-56,1-1 1,1 1 54,2-6 1,-1 1-69,5-4 0,-5 0 147,1 0 0,-2 0-644,-2 0 202,1 0 224,-1 0 0,-5 0 0,-1 0 0</inkml:trace>
  <inkml:trace contextRef="#ctx0" brushRef="#br0" timeOffset="24">9365 11718 7415,'0'-7'319,"0"2"-212,0 5 1,1 5-35,3 3 1,-3-2 6,3 2 1,1 1-35,-1 6 1,4-2-3,-4 2 1,3-2 21,-3-2 1,1 1 53,-1-1-114,-3 0 0,4 1 59,-5-1 0,4-3-195,0 0 200,0-1-34,-4 5 0,0-5 64,0 1-47,0-6 1,-2 3 33,-1-5-18,1 5 22,-3-3 6,5 3-90,0-5-15,-5 0-9,4 5-2,-4-4-12,5 4 6,0-5 33,5 0 1,-3 0-54,6 0 40,0 5 1,3-3 62,0 1 1,2 2-58,2-1 0,-2 4 4,2-4 0,2 3-62,-2-3 0,0 5 68,-3-1-207,-1 2 0,-1 1 115,-2 1 0,1-1 35,-5 0 0,-1 1-52,-3-1 94,0 1 0,-5-1 24,-2 1 0,-3-5 149,-2 1 0,1-4-190,-1 3 1,-4-3 24,-3 4 1,1-6 70,-1 2 1,0-3-14,-4-1 0,0 0-908,0 0 0,4 0 846,0 0 0,0-10 0,-4-3 0</inkml:trace>
  <inkml:trace contextRef="#ctx0" brushRef="#br0" timeOffset="25">9377 11763 8133,'0'-7'-538,"0"-1"762,0 6 0,1-7 187,3 5-77,-3 0-258,9 4 1,-4-4 29,6 1 1,-1-1-164,1 4 1,0 0 87,4 0 0,-4 0-88,3 0 0,3 0 80,1 0 1,-2-4-367,-2 0 1,1 0-40,0 4 1,-1 0-605,-4 0 986,6 0 0,1 0 0,4 0 0</inkml:trace>
  <inkml:trace contextRef="#ctx0" brushRef="#br0" timeOffset="26">9811 11786 8323,'-7'0'650,"-2"5"-497,5 3 0,-3-2-121,3 2 1,-5 1 67,2 6 0,0-1-25,0 5 1,3-4-157,-4 4 0,6-1 126,-2 1 1,3 3-208,1-3 0,0 2 66,0 2 1,0-4-65,0 0 0,5-5 91,2 1 1,0-2 25,0-1 0,1-2 32,3-3 1,1 2 2,-1-5 0,6 0 108,2-4 1,2-1-75,2-3 0,0-3 112,0-4 0,0-2-117,-1-2 1,0 1 174,-3-5 0,1 0-95,-4-4 0,-5 0 48,-3 0 1,-6 1-56,2-1 1,-4-1 2,-4-3 1,-7 3-222,-8-3 1,-7 4 134,0 4 1,-6 3-338,1 4 0,0 6 110,0 2 1,2 4-310,2 4 1,7 2 524,-3 6 0,8 4 0,-1 2 0</inkml:trace>
  <inkml:trace contextRef="#ctx0" brushRef="#br0" timeOffset="27">10896 11798 8069,'0'-8'195,"0"1"507,-6 4-354,5-2 148,-4 0-429,5 4 296,0-5-476,0 17 1,5-2 101,3 10 0,2 0-86,1 3 1,1 1 24,-1 0 1,1 0-26,-1 0 1,0-2-39,1-2 1,-2 2 101,-2-6 0,2 0 45,-3-3 1,-2-5-36,-1 1 279,3-6 0,-6 3 198,4 1 386,-5-5-816,0-6 1,0-3 58,0-7 1,0-2-159,0 2 1,0 0 174,0 3-203,0-4 0,0 3 56,0-2-36,0 7 0,0 2-207,0 2-199,0 3 272,0-4 0,4 10 160,0 3 0,4-2-21,0 2 1,4-1-38,3 5 1,-3-2 39,4-3 1,0 4-26,-1-4 0,2-2 142,-2-1 1,-2-3 25,2-1 0,-6 0 571,-1 0-207,-1 0 1,3-5-209,-2-2 0,1-4 55,-5 0 0,-1-2-68,-3-2 0,0 2 49,0-2 0,0-3-9,0-1 0,0-1-273,0 1 0,0-1-168,0 5 0,-1-4-372,-3 3 1,3 1-1782,-3 4 1317,3 4 1026,1-3 0,-5 9 0,-1-4 0</inkml:trace>
  <inkml:trace contextRef="#ctx0" brushRef="#br0" timeOffset="28">11558 11569 8141,'0'-11'1003,"0"5"-909,0-5 52,0 10 1,0-5 96,0 2-151,0 3 1,0-3-235,0 8 0,0 3 3,0 9 1,0 1 192,0 6 1,0 5-72,0 3 0,0 4-3,0-1 0,0 7-53,0-7 1,0 7-26,0-3 0,-4-4 38,0-3 1,0-6 42,4 2 0,-3-5 7,-1-2 0,0-3-126,4-1 1,0-8 120,0 4 1,-4-3-580,0 2 172,1-5-179,3 5 158,0-10 443,0 4 0,0-5 0,0 0 0</inkml:trace>
  <inkml:trace contextRef="#ctx0" brushRef="#br0" timeOffset="29">11809 11798 8048,'0'-8'38,"0"1"1,1 0-36,3 0 0,-2 0-13,1 3 537,-1 3-114,-2-4-339,0 5 0,0 5 0,0 3 0,0 3-217,0 4 0,0-1 128,0 5 1,0 0-39,0 4 0,3 0 97,1 0 0,0-1-84,-4-3 0,4 1 53,0-5 1,-1 0-31,-3-3 0,0-5-220,0 1 168,6-5-608,-5 7 199,4-9 37,-5 4 1,-1-6 440,-3-3 0,-3-2 0,-4-6 0</inkml:trace>
  <inkml:trace contextRef="#ctx0" brushRef="#br0" timeOffset="30">11741 11775 8048,'6'-12'-6,"-2"1"0,1 0 85,-1-1 127,5 1 1,-3 1-80,5 2 0,1-1 77,-1 5 0,1-3 37,-1 3 0,6 0-163,2 4 1,-2-1 76,2-3 1,-1 3-264,1-3 0,-1 4-10,-3 4 0,-6-2-65,2 6 1,-7-4 144,0 3 0,-3 1-58,-1 3 1,-1-2 111,-3 3 1,-7-3-35,-8 6 0,-3-3-55,-1 0 1,-3-1 63,-1 1 1,2-5-977,6 1 985,2 0 0,6 3 0,-1 0 0</inkml:trace>
  <inkml:trace contextRef="#ctx0" brushRef="#br0" timeOffset="31">12780 11489 8827,'-6'-6'1420,"1"1"-843,5 5-355,0 0-150,-6 0 1,5 6-222,-3 6 1,3 3 100,1 4 1,0 6 78,0-2 0,0 3-90,0-4 1,0 5 29,0 0 1,1-1-87,3-3 0,-3 0 82,3 0 0,-2-2 12,-2-1 0,0 0-7,0-5 0,0 0-98,0-3 0,0-5-318,0 1 271,0 0 0,0-1-1024,0 1 405,0-6 792,0 8 0,0-8 0,0 3 0</inkml:trace>
  <inkml:trace contextRef="#ctx0" brushRef="#br0" timeOffset="32">13031 11649 8135,'0'-6'804,"0"1"-571,-5 10 1,3 1-133,-6 6 1,4 3 119,-3 0 1,3 5-306,-4-1 1,2 3 22,-2 1 0,-1 4 6,5-1 1,-4 5 70,0-5 0,2 1-152,-2-4 1,4 0-79,-3-1 1,3 1 76,-4 0 1,4-4-78,-3 0 1,3-5 101,-4 1 1,6-6-187,-2-1 1,1-2 18,0 2 1,1-2-322,-1-2 297,1-3 303,-3 4 0,4-10 0,-4-1 0</inkml:trace>
  <inkml:trace contextRef="#ctx0" brushRef="#br0" timeOffset="33">12974 11958 8032,'6'-5'-246,"0"-2"0,-3-4 612,1-1 1,4 5-60,-4-1 0,4 4-42,0-3 1,-2 0-142,2 0 1,0-2 5,3 5 1,4-4-45,1 5 0,-1-1-143,-4 4 0,1 0 20,-1 0 1,0 0 157,1 0 1,-1 5-231,1 3 0,-5-1 101,1 5 0,-6-4-96,2 8 0,1-2-11,-1 1 0,0-2-79,-4 2 0,-1 3 161,-3 1 0,1-3 0,-4-1 0,-1 2 46,-3-2 1,3 0-47,0-3 0,2-1-5,-2 1 0,2-5-9,2 1 0,3-4 118,-3 3 0,3-4 0,1 3 158,0-2 0,1-3 29,3 3 1,2-3-134,6-1 0,1 4 245,2 0 1,-1 0-87,5-4 1,-4 0-273,4 0 0,-1 0 135,1 0 0,1-4-656,-5 0 1,2 0 113,-2 4 395,-7 0 0,7-5 0,-9-1 0</inkml:trace>
  <inkml:trace contextRef="#ctx0" brushRef="#br0" timeOffset="34">9445 12540 8160,'-6'0'392,"1"0"0,3 0-409,-1 0 1,1 1 31,-2 3 1,-1-1 117,2 4 0,-5 1-27,4 3 1,-1 2-89,1 2 0,2-1 116,-6 5 1,6-3-202,-2 3 1,3-4 93,1 4 1,0-5-107,0 1 1,0-2 69,0-2 0,5 1-100,2-1 0,3 0 36,2 1 0,3-2 39,0-2 1,6-2 105,-2-2 0,3-3-78,5 3 1,-3-4 51,3-4 0,-3 1-46,-1-4 1,0-2 137,-1-6 1,-2 2-69,-1-2 0,-5-2 183,1 2 1,-4-4-87,-3 4 1,-3-5-73,-5 0 0,4 0-178,-1 1 1,-4-2 121,-6 2 0,-5-3-289,-3-1 1,1 5 94,-5 3 0,0 4-9,-4 3 0,-1 3-2,-3 5 0,3 1-398,-2 3 0,1 2 564,3 6 0,-1 9 0,0 4 0</inkml:trace>
  <inkml:trace contextRef="#ctx0" brushRef="#br0" timeOffset="35">10884 12552 7255,'0'-8'798,"0"0"-649,0 6 1,0-5 170,0 4 263,0 1-472,0-3 306,0 5-444,0 5 1,5 2 85,3 4 1,-2 2-14,2 2 1,-2-1-34,2 5 0,2-4-109,-3 4 1,0-3 129,0 3 1,0-5-7,0 1 0,4-3-127,-4 0 0,-1-2 71,2-2 1,-5 2 263,0-3-120,4-2-49,-6 1 1,4-5 123,-5 3 318,0-3 78,0 4-240,0-5-365,0-5 1,1-1 104,3-6 1,-3 1-205,3-1 1,-2-3 76,-2 0 1,3 0-97,1 3 1,1 2 4,-1 2 1,-3-2 86,3 3 1,-3 0 76,-1 0-104,5 4-80,-3-2 133,8 5 0,-8 0-232,6 0 1,-4 0 135,3 0 1,1 5-15,4 3 0,-1-2 52,0 2 0,1-1-9,-1 5 0,1-1 33,-1 1 1,0-5-145,1 1 526,-1-1-127,1 0 632,-1-2-574,1-5 0,-5 0 242,1 0 0,-6-1-166,2-3 1,1-3-52,-1-4 0,1 0 30,-1-1 0,-3-1 29,3-2 1,1-1 65,-1-3 1,0-3-160,-4 3 1,0 1-16,0-1 1,0 4-1664,0-4 598,0 5 0,0-2-543,0 4-570,0 6-313,0-4 2254,0 8 0,0-3 0,0 5 0</inkml:trace>
  <inkml:trace contextRef="#ctx0" brushRef="#br0" timeOffset="36">11626 12414 8039,'0'-6'375,"0"-4"-103,0 9 266,0-4-74,0 0-185,0 3-335,0-3 1,0 6 56,0 3 1,0 3-33,0 4 0,0 6 101,0 2 1,0 0 26,0 3 0,0-1-107,0 5 1,-3 2 6,-1-1 0,0 0-14,4-5 1,0 1 63,0 0 1,0-1-125,0-3 1,0 1 116,0-5 1,0 1-225,0-5 1,0 0-100,0 1 1,0-5-715,0 1 90,0-5-113,0 7 1020,0-9 0,0 4 0,0-5 0</inkml:trace>
  <inkml:trace contextRef="#ctx0" brushRef="#br0" timeOffset="37">11878 12449 7588,'-7'-5'2111,"2"3"-1733,5-3 0,0 7-451,0 1 0,0 4 114,0 4 1,0 6-110,0 2 1,0 2 68,0 2 0,0 0-60,0 0 1,0-2 21,0-2 0,0 3-21,0-3 1,4-2 39,0-2 0,0-3-14,-4 0 1,0-1 43,0 1 25,5-1-328,-4-5 192,4 5-841,-5-10 472,0 4 1,0-6-133,0-3 0,0-2 600,0-6 0,-10-4 0,-3-2 0</inkml:trace>
  <inkml:trace contextRef="#ctx0" brushRef="#br0" timeOffset="38">11763 12494 7965,'0'-11'-161,"0"0"-40,0-1 0,2 5 419,2-1 1,-2 4-9,6-3 1,-4 0 21,3 0 1,2 0-76,6 3 1,-1 3-174,5-3 1,-1 3 14,1 1 1,3 0-79,-3 0 1,-3 0 122,-1 0 0,2 0-117,-2 0 0,-1 5 42,-6 3 1,1-2 58,-6 2-49,1-1 1,-4 5-15,0-1 1,-1-3 195,-3-1 1,-4 1-145,-7 3 0,-1 0-154,-3-4 1,-3 3-75,3-2 1,3-2-885,0 2 1095,4-6 0,0 9 0,1-5 0</inkml:trace>
  <inkml:trace contextRef="#ctx0" brushRef="#br0" timeOffset="39">12666 12335 8035,'0'-12'-463,"0"4"1628,0 1-337,0 4-305,0-2-141,0 0-46,0 4-561,0-4 1,0 18 159,0 2 0,0 4 70,0-4 0,0 3-81,0 5 1,0-1 38,0 1 1,0-4 16,0 0 1,0-3-89,0 3 1,1-5-74,3 1 0,-3-2-227,3-2 1,-3 0 161,-1 1 0,0-5-799,0 1 1045,0-5 0,5 7 0,2-4 0</inkml:trace>
  <inkml:trace contextRef="#ctx0" brushRef="#br0" timeOffset="40">12997 12346 7999,'0'-6'412,"0"1"250,0 5 0,-4 1-494,0 3 0,-5 2 29,2 5 1,0 6-116,0 2 0,-1 2 128,-3 2 1,-1 0-324,1 0 1,0 4-25,-1-1 1,2 5-11,2-5 0,-2 1-145,3-4 1,0 0 93,0 0 1,4-6-27,-1-1 0,-1-4 45,1 0 0,-3-1-430,3 1 1,0-5 608,4 1 0,-5-1 0,-1 5 0</inkml:trace>
  <inkml:trace contextRef="#ctx0" brushRef="#br0" timeOffset="41">12997 12563 7977,'5'-6'0,"1"-3"0,6 5 0,-1-4 90,1 4 1,-1-1-85,0 2 0,1 1 201,-1-1 1,1 1-108,-1 2 1,1 0-113,-1 0 0,0 2 29,1 1 1,-5 4-2,1 4 0,-5 1 127,0-1 0,-1 0-89,-2 1 1,0 0-93,0 4 1,-4-2 64,0 5 1,-5-4-142,2 4 0,-4-4 80,0 4 1,0-4-111,-1 4 1,6-5 123,2 2 1,-1-4-14,1 0 1,0-5 148,4 1-154,0 0 1,5-1 288,3 1 0,3-6-83,5 2 1,-2-3 79,5-1 1,-4 0-38,4 0 1,-4 0-117,4 0 1,-5 0-324,1 0 0,-6 0 228,-1 0 0,-6-5 0,3-1 0</inkml:trace>
  <inkml:trace contextRef="#ctx0" brushRef="#br0" timeOffset="42">7229 13865 7943,'0'-6'58,"0"1"606,0 5-632,0-6 73,5 5 0,2-4-70,4 5 1,1 0 57,-1 0 0,1-1-97,-1-3 0,5 3 49,3-3 0,-1 3-97,1 1 0,0-4 51,4 0 0,-4 0 48,0 4 0,-1 0-85,1 0 1,-2-4 76,-6 1 1,0-1-47,1 4 0,-5 0-3,1 0 0,-4 0-170,3 0-174,-4 0-89,2 0 1,-5 1-74,0 3 0,0-2 183,0 6 0,-4-4 333,0 3 0,-4 0 0,0 0 0,-7 4 0,-3-5 0</inkml:trace>
  <inkml:trace contextRef="#ctx0" brushRef="#br0" timeOffset="43">7298 14002 7943,'-6'8'-343,"2"-1"-323,3-4 505,1 7 256,0-9 162,5 4 1,-3-1-72,6 0 1,-4 0 451,3-4-356,1 0 0,3 0-45,1 0 1,-1 0-97,0 0 1,1 0 24,-1 0 1,5 0-24,-1 0 1,1 0 50,-1 0 1,-2-2 0,2-1 0,2 1-18,-2-1 1,0 1-444,-3 2 0,-1 0 2,1 0 0,-5 0-130,1 0 0,-4 0 241,3 0 0,-3 0 79,4 0 74,-6 0 0,3-5 0,-5-1 0</inkml:trace>
  <inkml:trace contextRef="#ctx0" brushRef="#br0" timeOffset="44">8360 13659 7943,'6'-5'361,"-1"4"0,-5-5-302,0 2 119,0 3-240,0-4 106,0 5 0,4 5-107,0 2 1,1 3-35,-1 2 0,-1 0 142,4 4 1,-4 0-70,0 3 1,3 7 31,-3-4 1,5 4 41,-4-3 0,3 3-41,-3 1 0,1 0-5,-1-5 0,1 1-8,3 0 1,-2-1-7,-2-3 1,-2 1-36,6-5 0,-5 2 81,0-2-117,4-2 0,-2 3 78,2-4-27,-1-6-123,-6 4-9,5-9 29,-4 4 0,3-5-187,-8 0 1,-2-1-592,-6-3 911,-4 3 0,-2-14 0,-5 2 0</inkml:trace>
  <inkml:trace contextRef="#ctx0" brushRef="#br0" timeOffset="45">8314 13796 7943,'0'-11'0,"0"0"0,0 3-173,0 0-43,0 1 1,2-3 289,1 2 1,-1-2-55,2 2 1,1 2 168,-2-2 0,6 4-88,-1-3 0,1 3-26,-2-4 0,4 6 10,-4-2 0,7-1-1,1 1 1,1-3-32,-5 3 0,0 0 1,1 4 1,1 0-115,2 0 0,-3 0 64,4 0 0,-4 0-132,0 0 1,0 5 83,4 3 0,-7 2-9,2 1 1,-3-3 34,-1-1 1,2 2-1,-5 7 0,0-4 43,-4 3 0,0-2 12,0-1 0,0-1 25,0 0 0,-2 1-54,-1-1 1,-4 1 127,-4-1 1,3-3-106,1-1 0,3 0 60,-4 0 0,4 2-88,-3-5 1,3 1 2,-4-1 0,6-3-212,-3 4 60,5-5 139,0 5 1,5-3 6,2 1 0,4 2-25,0-1 1,4 1 137,1-1 0,0-3-18,-1 3 0,-1 1-27,5-1 0,-5 4-53,1-5 0,2 6 9,-2-1 0,0-2-120,-3 2 1,-1-2 147,1 2-174,-6 7 1,3-3 115,-5 7 1,-1-3-17,-3-4 1,-1 3 11,-3 0 1,-3 1-2,-8 0 0,1-4 21,-5 4 0,0-4 13,-4 0 0,-1-2 128,-3-3 1,3 2-89,-3-5 1,3 4 84,1-4 0,4-1-65,0-3 0,5 0-30,-1 0-148,2 0-114,2-5 0,5-1-20,2-5 1,2 3-269,2 0 1,6 2 228,1-2 1,5-2 105,3 3 1,-6 0 161,2 0 0,3-1 0,4-3 0</inkml:trace>
  <inkml:trace contextRef="#ctx0" brushRef="#br0" timeOffset="46">8943 14071 8922,'0'11'496,"0"0"0,3 2-327,1 2 0,0 3-143,-4 5 0,0 1 86,0 3 0,0-3-239,0 2 1,1-1 97,3-3 0,-3-3-91,3 0 0,1-5-22,-1 2 0,4-4-26,-5 0 0,2-2-75,-1-3 1,-1 2-266,4-5 0,-3 0-468,4-4 976,-1 0 0,5-10 0,-1-3 0</inkml:trace>
  <inkml:trace contextRef="#ctx0" brushRef="#br0" timeOffset="47">9582 13728 7630,'0'-6'581,"-1"0"-218,-3 6-158,3 0-47,-4 0 0,3 9-47,-1 3 1,1 7-192,-1 0 0,0 4 122,-1 3 0,3-2-142,-3 3 0,3-2 62,1 2 1,0-4-50,0 0 1,0-2 67,0-5 1,4 3-16,-1-4 0,1 0-21,-4-3 0,4-1 39,0 0 0,1-4-570,-1-4 376,-3 4 0,5-6-755,-2 3 965,-3-3 0,5-1 0,-6 0 0</inkml:trace>
  <inkml:trace contextRef="#ctx0" brushRef="#br0" timeOffset="48">9365 13968 8874,'12'0'-991,"-1"0"1116,0 0 0,2 0-38,2 0 1,-1 0-32,5 0 1,0 0-334,4 0 0,4 0 96,-1 0 1,1 0-344,-4 0 0,4-4 524,-1 0 0,1-5 0,-4 3 0</inkml:trace>
  <inkml:trace contextRef="#ctx0" brushRef="#br0" timeOffset="49">9982 13979 7951,'6'0'-613,"4"0"1148,-8 0-109,3 0-994,-5 0-675,0 5 1243,0-4 0,5 5 0,1-6 0</inkml:trace>
  <inkml:trace contextRef="#ctx0" brushRef="#br0" timeOffset="50">10222 13979 7951,'11'0'-251,"-3"0"-63,-1 0 1,-3 0 318,4 0 0,-4 0 29,3 0 4,-4 0-4,7 0-223,-9 0-113,4 0 26,-5 0 1,0 0-1</inkml:trace>
  <inkml:trace contextRef="#ctx0" brushRef="#br0" timeOffset="51">10416 13991 7951,'16'5'0,"-3"-4"-24,2 3 1,-2-3-729,-2-1 425,1 0 133,-1 0 0,-4-1 617,-4-3-157,-1 3 8,-2-4-196,0 5 1,-5 0-79,-3 0 0,-2 0 0,-2 0 0</inkml:trace>
  <inkml:trace contextRef="#ctx0" brushRef="#br0" timeOffset="52">11010 13671 7992,'0'-12'210,"-5"1"-70,3 0 1,-3 3 168,5 0 6,0 6 15,0-3-389,0 5 1,0 5 63,0 2 0,0 4-38,0 0 0,0 2 130,0 2 1,4 1-195,0 3 0,1 3 51,-1-3 0,-2-1-49,6 1 1,-6-4 40,2 4 1,-2-5-6,-2 1 1,3 2-39,1-2 0,0-4-141,-4-3 0,0-4-299,0 3 0,0-3 537,0 4 0,0-6 0,0 3 0</inkml:trace>
  <inkml:trace contextRef="#ctx0" brushRef="#br0" timeOffset="53">10838 13819 7992,'0'-6'1493,"0"-4"-1548,0 8 157,5-3 1,-2 5-117,5 0 0,-1 0-105,5 0 1,4 0-112,3 0 1,3 0 113,1 0 1,2 0-56,5 0 0,-3-1-957,7-3 1128,-2 3 0,2-9 0,1 4 0</inkml:trace>
  <inkml:trace contextRef="#ctx0" brushRef="#br0" timeOffset="54">11512 13488 8759,'0'11'47,"0"1"0,-1 1 109,-3 2 1,3 4-80,-3 7 0,3 0-128,1 4 0,1 1-52,3 3 1,-3-4 46,3 1 1,1-2-63,-1 2 1,3 0 113,-3-4 0,4 0-39,-4-5 1,1-3 45,-1 1 0,-3-5-43,3 4 1,-2-7 86,2 0 50,-3-1-616,4-4 178,-5-1-800,0-1 1141,0-5 0,-5-10 0,-1-3 0</inkml:trace>
  <inkml:trace contextRef="#ctx0" brushRef="#br0" timeOffset="55">11398 13648 8123,'6'-11'100,"-1"-1"0,-5 1-168,0-1-516,6 6 413,0-4 1,5 5 504,1-3 1,-1 2-57,1 2-136,-1 3 1,0-6-81,1 3 0,3 3-78,0-3 0,4 3 25,-3 1 1,3 0 3,-4 0 1,1 0 29,0 0 1,-4 1-15,3 3 1,-2-1-58,-1 4 0,-2 1 15,-3 3 0,2-3-143,-5 0 1,1-1 40,-1 5-89,-3-1-3,4 1 190,-5-1 0,-1-1-11,-3-2 0,2 2-8,-6-3 0,2 0-1,-2 0 0,-2-3 50,2 4 0,-1-4 139,2 3 0,-3-4 134,2 1 0,2-2 114,-2 2-213,6-3 1,-5 4-2,3-5-327,3 0 191,-4 5 1,10-2-111,3 5 1,-2-5 95,2 5 1,3-2-21,4 2 1,2 2-174,-2-2 181,-2-3-36,8 5 0,-4-4 58,2 6 0,1-1-38,-5 1 1,4-1 13,-3 0 0,-1 1-30,-4-1 1,-3 1-117,0-1 0,-6 0 138,2 1 0,-3-1-1,-1 1 0,-1-1 120,-3 1 0,-4-1-131,-7 0 0,-3 1 96,-4-1 1,-5 1-94,0-1 0,-3-1 7,3-2 1,1 1-25,3-5 0,1 1-21,3-2 0,3-1-93,4 1 1,1-1-219,-1-2 1,6-2-98,2-1 0,3 0 20,1-4 421,0-1 0,10-3 0,3-1 0</inkml:trace>
  <inkml:trace contextRef="#ctx0" brushRef="#br0" timeOffset="56">12026 13911 8959,'-6'5'934,"-1"-4"-81,4 3-761,1 2 1,-3 0 88,5 6 1,0-5-209,0 1 37,0 0-74,0 8 1,0-3-60,0 2 1,0-2 144,0-2 1,0 1-102,0-1 1,0-3 18,0-1 0,0-3-84,0 4 0,0-4 155,0 3-4,0-4-19,0 2 640,0-5 1,5 0-909,3 0 0,2 0 93,2 0 1,-1 0 23,0 0 156,6 0-42,-4 5 0,3-4-2,-4 3 1,-1 1-1,0-1 1,1 1 9,-1-1 0,1 1-32,-1 2 1,-3 4 4,-1-4 0,0 3-350,0 2 295,-2-1 1,-5 1-62,0-1 0,0 0 87,0 1 0,-5-2 110,-2-2 0,-7 0-81,-2-4 1,-4 4 97,1-4 0,-2 1-165,-2-1 1,0-3-120,0 3 0,4-3 58,0-1 0,5-4 71,-1 0 1,3-5-381,5 2 1,-2-3 504,5-2 0,-5-4 0,3-2 0</inkml:trace>
  <inkml:trace contextRef="#ctx0" brushRef="#br0" timeOffset="57">11992 13956 7992,'6'-6'2055,"-1"1"-2006,-5 5-334,0 0 329,0-5 1,5 4-74,3-3 0,3 2-98,5 2 0,1 0-228,6 0 0,0 0-13,0 0 1,1 0-811,3 0 1178,-3 0 0,4-5 0,-5-1 0</inkml:trace>
  <inkml:trace contextRef="#ctx0" brushRef="#br0" timeOffset="58">12380 14002 7917,'0'6'-220,"0"4"0,0-3 354,0 4 1,0 1 32,0-1 0,0 1-49,0-1 0,-4 0 64,1 1 0,-5 3-326,4 0 96,0 0-20,4-3 0,0 3 7,0 0 1,0 1 33,0-5 1,0 0-67,0 1 0,2-5 88,1 1 0,4-4-26,4 3 0,1-4 73,-1 1 1,4-3-48,1-1 1,4-1 73,-1-3 1,-1 1-4,1-4 1,-2-1 110,2-3 1,2-4-28,-6-1 1,0-3 176,-3 4 0,-2-4-147,-3 4 0,-2-5-40,-5 0 0,-1-1-189,-3-2 1,-7 0 134,-8 0 1,-8 6-697,-3 1 1,-7 9 113,-1 3 496,-5 3 0,2 6 0,-4 1 0</inkml:trace>
  <inkml:trace contextRef="#ctx0" brushRef="#br0" timeOffset="59">14196 13637 7947,'0'-8'-351,"0"0"1,0 4 300,0-3 0,4 3 50,0-4 158,0 6 96,-4-8 0,0 7 310,0-4-244,0 4 197,0-2 514,0 5-1234,0 5 1,0 6 76,0 9 0,0 2 55,0 5 1,5-2-26,2 6 1,-2-6 42,-1 2 1,1 1 9,-1-2 1,5 1 5,-1-4 1,-3-1 19,-2-3 1,4 1 20,0-5 0,0 0 10,0-3 0,-3-1 25,4 1-66,-6-1-585,8 0 247,-8 1 1,3-5-483,-5 1 208,0-5 639,0 2 0,-5-5 0,-7-10 0,-5-3 0</inkml:trace>
  <inkml:trace contextRef="#ctx0" brushRef="#br0" timeOffset="60">14093 13625 8018,'0'-11'279,"0"-1"155,0 1 0,2-1-291,1 1 0,4 3-252,4 1 0,-3 0 133,-1 0 0,2-3 218,7 2 1,-3 2-260,7-2 1,-1 2-34,3-2 0,5 3-15,0 5 0,1-4 83,-2 0 1,0 1-186,4 3 1,-1 0 122,2 0 0,-3 0 43,-6 0 1,0 0-115,-3 0 125,3 5-2,-10-4 1,1 9-126,-5-2 104,-6 2-53,3-4 0,-5 8-13,0-2 0,-1 2 52,-3-3 1,-7 0-7,-8 1 1,-4 3-7,-4 0 0,3 1-4,-2-5 0,1 0 227,3 1-211,-1-1 5,5-4 1,1 1 103,6-4 1,3 4-76,1-4 1,4 1 28,-1-1-27,3-3 1,6 8 2,3-6 0,3 5 69,5-4 1,-3 4 5,7-5 0,2 5 23,5-4 1,0 5-74,-5-2 1,1 0 2,0 0 1,0 1-37,0 3 0,0 1-75,0-1 0,-4 1 84,0-1 1,-5 0-8,1 1 1,-6-1-24,-2 1 0,-4-1-24,1 0 74,-3 1 0,-2 2-32,-3-3 1,-6 3 226,-6-6-2,-4 2-144,2 1 1,-8 1 21,-1-1 0,-1-3-62,2-1 1,1-4 7,-1 1 0,5 1-45,2-1 0,4 0-151,-4-4 0,5 0-437,-1 0 1,2 0 254,2 0 0,3-2-851,1-2 1179,4 3 0,-2-9 0,5 4 0</inkml:trace>
  <inkml:trace contextRef="#ctx0" brushRef="#br0" timeOffset="61">14881 13854 7960,'7'-8'0,"-3"0"0,-3 4-305,-1-3 422,5 4 596,-4-2-245,4 5 77,-5 0 1,0 5-580,0 3 0,0 2 25,0 2 0,1 4 89,3 3 0,-2 1 55,1-1 1,-1 3-18,-2-3 1,3-1-62,1 1 1,0-4-217,-4 4-129,5-5-225,-4 3 0,6-7-663,-3-3-156,-3-2 715,4-5 617,0-5 0,-4-6 0,4-7 0</inkml:trace>
  <inkml:trace contextRef="#ctx0" brushRef="#br0" timeOffset="62">14973 13522 7918,'-4'-11'330,"0"-1"1,0 5 1156,4-1-1252,0 6-551,0-8 356,5 8-139,-3-3-1092,3 5 539,0 0 257,1 5 395,6 2 0,4 4 0,2 0 0</inkml:trace>
  <inkml:trace contextRef="#ctx0" brushRef="#br0" timeOffset="63">15178 13819 7989,'0'-11'896,"0"4"-642,0-3 0,0 8 196,0-6-434,0 6 152,0-3 47,0 5 1,0 5-221,0 2 1,0 3-163,0 2 0,0 1 37,0 2 0,4 3 126,0 4 0,1 0-65,-1-3 0,-3 1 27,3-5 0,-3 1-13,-1-5 1,4 1 104,0-1 21,0 0 87,-4-4 259,5-2-57,-4-5-82,4 0-176,-5 0-108,0-5 0,0-2 56,0-4 1,1-2-20,3-2 1,-1 1-31,4-5 0,0 4-168,0-4 1,3 4 45,-2-4 1,-2 3 32,2-3 0,0 5 24,3-1 30,-5 7 1,4 0 127,-2 4 1,-2 0-92,2 4 1,-4 0-36,3 0 1,-3 1 20,4 3 0,-1 2 0,5 6 1,-1 4 28,1 3-303,-1 3 273,1 1 0,-2-2-209,-3-2 0,4 2 98,-4-6 1,-1 4-176,2-4 3,-5-5 58,2 0 1,-4-4-686,3 1 103,-3 3 819,4-8 0,0 3 0,2-5 0</inkml:trace>
  <inkml:trace contextRef="#ctx0" brushRef="#br0" timeOffset="64">15681 13842 9066,'0'-8'264,"0"1"-233,0 4-16,0-2 143,0 5 1,0 5-401,0 3-13,-5 2 256,-2 7 1,-3-3-188,3 5 166,-3 0 31,3 3 1,1 0-7,2-3 1,3 1-102,1-4 1,0-1-136,0-4 0,4 1 139,-1-1 1,10-3 34,-2-1 0,5-4 127,-1 1 47,3-3-115,5-1 0,-1-5-17,1-3 1,4-2 56,0-1 1,-5-5 157,-3 1 0,-5-5-62,2 1 1,-5-3 149,-3-1 0,-3 1-228,-5-1 0,-5-1-37,-3-3 0,-7 3-668,-4-3 311,-8 3 214,-2 6 1,0 3-490,2 8 0,3 1 77,1 6 532,0 6 0,6 5 0,0 7 0</inkml:trace>
  <inkml:trace contextRef="#ctx0" brushRef="#br0" timeOffset="65">16183 13785 7959,'-5'-6'-144,"3"-3"-94,-6 5 640,1-5-147,0 3 13,-3-1 202,9-3-50,-4 9-134,0-9 365,3 9-430,-3-5-368,5 6 1,0 2 152,0 2 0,4 2-85,0 5 0,5 6 92,-2 2 0,-2 1-133,-1-1 1,3 1-98,0-4 150,-2 4 22,5-7 0,-7 6-130,5-8 1,-6 3 138,2-6 24,2 2 0,-3-4 11,4-2-4,-4-3 1,7-1-1,-2 0 0,-2 0 10,2 0 0,-2-5-11,2-2 0,2-4 0,-3 0 0,4-4 31,0 0 0,-3-4 9,-1 3 0,0-3 76,0 4 0,2-4-30,-5 4 0,1 3 397,-1 5-242,-3-1 53,4 2-586,-5 1 179,0 5 1,0 5-49,0 2-60,5 4 191,-4 0 0,6 0-27,-3 1 1,-2-1-86,6 1 0,-1-1 10,5 1 1,-1-5 144,1 1 1,-1-6-84,0 2 0,5-3 152,-1-1 0,5-1-111,-1-3 1,-1-1-8,1-2 0,-5-4 28,1 4 0,0-3 6,-3-2 1,2 0 41,-7-4 0,0 4 97,0-4 0,-3 8-23,4 0 1,-6 4 497,2-4-240,-3 6-127,-1-3-8,0 5 0,0 5-214,0 3 0,4 7-284,0 4 0,0-1 142,-4 1 0,0 0 75,0 4 0,1-2-477,3-2 0,-3 3 190,3-3 1,-3-3 336,-1-1 0,0-2 0,0-1 0</inkml:trace>
  <inkml:trace contextRef="#ctx0" brushRef="#br0" timeOffset="66">16914 13751 7956,'0'-12'1863,"0"6"-2291,0 1 373,0 5 0,2 5 221,1 3 1,-1 7-101,1 4 0,0 1-50,1-1 0,-3 3-44,3-3 1,-2 1-8,2-1 1,-1 1-393,4-4 219,-4-1 96,2-9 0,-4 3-507,3-5 619,-3 5 0,9-8 0,-3 4 0</inkml:trace>
  <inkml:trace contextRef="#ctx0" brushRef="#br0" timeOffset="67">16914 13488 7900,'-6'-6'0,"1"-4"202,5 2-210,0 3-50,5 0 0,1 1-467,6 0 1,0 0 117,4 4 1,-2 0 406,5 0 0,0 0 0,4 0 0</inkml:trace>
  <inkml:trace contextRef="#ctx0" brushRef="#br0" timeOffset="68">17268 13819 7943,'8'-4'477,"0"1"0,-5-5-1119,5 4 360,-5-5 0,5 7 1,-4-6 521,-1-1-32,-2 4-109,-1-5 1,0 8 65,0-6 0,-5 4-173,-3-4 0,-2 6-40,-1-2 0,-4 3 209,-1 1 0,-3 0-76,4 0 1,0 5 187,3 3 0,1 2-103,0 1 0,-1 1-348,1-1 233,4 0-140,-3 1-86,9-1 0,-4 1 73,5-1 1,1 1-146,3-1 0,-2-3 126,6-1 0,-4-4-18,4 1 243,-1 2 0,5-5-16,-1 3 1,-3-3 147,-1-1 0,-3-4-199,4 1 0,-5-2-21,5 1 1,-2 1-7,2-4-173,-3-1 120,0 2-59,-4 1 57,5 5 0,-6 1 70,0 3 1,0 2 121,0 5 1,-4 1-99,0-1 1,0 4 31,4 1 0,0-1-114,0-4 1,1 1-123,3-1 0,-1 1-60,4-1 0,-3 0 64,4 1 1,-1-2 58,5-2 29,-1-3 39,1-5 0,-1 0-37,0 0 0,5-2-154,-1-1 0,0-4 211,-3-4 0,4-6 0,2 0 0</inkml:trace>
  <inkml:trace contextRef="#ctx0" brushRef="#br0" timeOffset="69">17565 13340 10310,'0'16'201,"0"3"1,0 8-100,0 3 0,0 7-176,0 1 0,2 5 111,1-1 0,0-1 47,5 1 1,-5-2-223,5 2-797,0 2 896,-2-13 0,3 6 69,-5-11 1,1 0-78,-2-7 1,0 1-60,5-5-106,-6 1 0,5-9-796,-4 1 1008,-1-6 0,3 3 0,-5-5 0</inkml:trace>
  <inkml:trace contextRef="#ctx0" brushRef="#br0" timeOffset="70">18216 13065 7904,'-6'0'750,"1"0"414,5 0-1123,0 6 0,-1-3 135,-3 9 1,1 2-171,-4 9-103,-1-1 176,2 6 0,-4 2-85,2 4 135,-2 0-89,-2 5 1,1-3 20,-1 2 0,1 1-3,0-1 1,3 2-93,0-2 0,2 1-67,-2 3-717,-2 2 887,9-3 1,-8 3-150,5-2 0,1-1 79,3-3 1,5-4 42,2 1 0,3-2 24,2-7 1,-1 1 8,1-4 0,2-2 7,-3-2 0,3 2 17,-6-6 0,2 0 402,1-4 0,-3-3-397,-1 0 0,-3-6-212,4 2-290,-6 2-516,3-4-3,1 3-503,-5-5 397,4 0 1023,-5-5 0,0-7 0,0-6 0</inkml:trace>
  <inkml:trace contextRef="#ctx0" brushRef="#br0" timeOffset="71">18353 13465 9577,'2'13'9,"1"2"0,-1-1-100,1 5 0,-1 0 72,-2 4 0,0-1 48,0-3 0,0 2-37,0-2 0,0-2 44,0-2 1,0-2 12,0-2 0,-2-1-15,-1-2-14,1 2 0,-3-8-34,5 6-15,0-5-156,0 2 108,0-5 252,5 0-173,-3 0-9,8 0 1,-8-2-13,6-1 1,0 1 50,3-1 0,-2 1 53,2 2 0,-2 0-67,6 0 0,-1 0 1,2 0 0,-4 0-26,4 0 34,1 5-17,-4-3 1,3 8-42,-4-3 0,-2 4-37,-2 0 1,1 0-2,-6 1 1,5 3 12,-4 0 0,0 2-116,-4-2 1,-2-2 95,-1 2 0,-4-2-13,-4-2 0,-1-1 62,1-2 0,-4 1-36,-1-6 1,0 5-9,1-4 1,1 0-83,-5-4 1,5 0-116,-1 0 1,2 0-23,1 0 1,-3-2-586,0-1 875,0-4 0,-2-9 0,-1-2 0</inkml:trace>
  <inkml:trace contextRef="#ctx0" brushRef="#br0" timeOffset="72">18319 13454 7985,'4'-8'56,"0"1"-152,-1 4 1,1-3 194,0 2 1,5 3 255,-1-3 0,2 3-30,1 1-97,6 0-190,0 0 1,2 0-127,1 0 0,-3-4 55,2 0 0,2 0-23,-6 4 1,4 0-41,-4 0 0,0-1-623,-3-3 719,-1 3 0,6-4 0,0 5 0</inkml:trace>
  <inkml:trace contextRef="#ctx0" brushRef="#br0" timeOffset="73">18719 13534 7904,'1'6'-278,"3"-2"1,-3-2 124,3 2 0,1-1 119,-1 4 0,0 1 617,-4 3-263,0 1-227,0 4 0,0 2 282,0 5-230,0 5-49,-5-4 0,3 4-74,-2-5 1,3 0-21,1-1-17,0-4 0,0 2 116,0-4-65,0-1-62,0-4 1,5 1 0,3-2 6,2-2 1,3 0 7,2-4 0,1 0 43,4-4 1,5 0-27,-2 0 1,2-1 4,-2-3 1,0-2 63,0-6 0,-1 0 136,1-4 1,-4-1-62,0-6 0,-6-4 217,-2 0 0,0-3-88,-8 3 1,1-4-112,-4 0 1,-5 2-81,-2-2 138,-4 6-234,-5 2 0,-2 3-137,-5 5 1,0 5-21,1 6 1,-2 2-305,-3 2 0,3 2 228,-3 2-1074,3 7 1262,1 7 0,5 5 0,2-1 0</inkml:trace>
  <inkml:trace contextRef="#ctx0" brushRef="#br0" timeOffset="74">19278 13888 7889,'0'-7'1634,"0"2"-257,0 5-1162,5 5 1,-3 3-223,2 7 0,1 3-311,-2 5 0,3 0-193,-3 0 0,-1-1 278,1 1 1,-1 0-526,-2 0 0,-5-2 758,-3-1 0,-7 1 0,-3-3 0</inkml:trace>
  <inkml:trace contextRef="#ctx0" brushRef="#br0" timeOffset="75">19712 13214 7889,'0'-6'171,"0"-5"0,2 6 848,1-2-645,-1 2-19,3 5-268,-5 0-68,0 5 0,0 1-55,0 6 0,0 4 66,0 3 0,0-1-110,0 1 0,0-1-11,0 1 1,4 1-6,-1-5 0,1 2 49,-4-2 0,0-2-266,0 2-481,0-2 396,5-2 12,-3 0 386,8 1 0,-4-1 0,6 1 0</inkml:trace>
  <inkml:trace contextRef="#ctx0" brushRef="#br0" timeOffset="76">19587 13625 7776,'6'0'124,"-1"0"1050,-5 0-816,5 0-218,-3 0 0,8 0-1,-3 0 1,0 0-7,0 0 0,5-1-75,3-3 0,6 3 31,2-3 0,5-2-152,7-2 0,-1 2 112,0-2 1,4 0 0,0-3 1,0 1-91,-3 2 0,-4-1-156,-4 6 1,-2-5-674,-10 4 1,1 0-27,-5 4 137,-5 0 758,0 0 0,-12 5 0,0 2 0</inkml:trace>
  <inkml:trace contextRef="#ctx0" brushRef="#br0" timeOffset="77">19781 13774 9965,'11'0'-71,"1"0"186,-1 0-15,1 0 0,-1 0-157,0 0 164,6 0-105,-4 0 1,-1 0-72,-4 0 0,-2 1 67,2 3 0,1-2-135,-5 6 1,-1-1 94,-3 5 1,0-1-64,0 1 1,-5 0-60,-2 4-10,-9-4 130,4 5 1,-6-2-219,3 0 26,2 0 197,-3-3 0,4-1-20,1 1-9,4-1 100,-3-5 278,9 5-256,-4-5 0,5 2 60,0-1 0,1-4 241,3 1-163,2-3-52,6-1 1,3 4 124,0-1 1,4 1-145,-4-4 1,5 0-211,-5 0 1,4 0-131,-4 0-691,0 0 187,-3 0 80,-1 0 0,-3 0 167,-1 0 476,-4 0 0,7-5 0,-4-1 0</inkml:trace>
  <inkml:trace contextRef="#ctx0" brushRef="#br0" timeOffset="78">20226 13100 7872,'0'-12'320,"0"6"0,0 0-20,0 2-141,0 3 0,2-5 698,1 6-591,-1 0 0,8 2-93,-3 2 0,4-2 49,0 6 1,2 1-56,2 6 0,3-1-38,5 5 1,-1 4-25,1 3 0,0 6-124,0-2 0,0 3 104,0 2 1,-2 4-92,-2 3 0,2 2-90,-6 2 1,0 4-27,-4-1 1,-4 4-123,-3-3 1,1-1 82,-2-3 0,1 0-140,-4-1 143,0-4 1,-5-2-1,-2-4-254,-4-1 0,0-5-12,0-2 0,-10-1 424,-2-3 0,-5 6 0,1-8 0,-6-2 0,-3-3 0,-2-1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0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1999 1530 8388,'0'-6'-1295,"0"-4"1778,0 9-363,0-4 1,-2 1 428,-1 0-157,1 0-120,-3 4-91,5 0-20,0 5 1,-4-2-14,1 4 0,-2 5-244,1 3 0,1 9 29,-4-1 0,-1 9-49,-3 2 1,3 1 26,0 7 0,2 0-53,-2 4 0,-1-4 74,6 0 1,-5-7-57,4-1 0,0 1 88,4-5 1,0-2-4,0-1 1,0-7-1,0-1 1,-1-5 13,-3 1 1,3-2-43,-3-2 0,3-3 25,1 0 1,0-5-360,0 5 221,-5-5 180,4 2 0,-9 0 0,3 1 0</inkml:trace>
  <inkml:trace contextRef="#ctx0" brushRef="#br0" timeOffset="1">1964 1530 8507,'0'-6'412,"-5"1"16,4 5 110,-4 0 78,5 0-427,5 5 1,-2 5 14,4 5 0,-3 7-113,4 1 0,-1 1-219,5 6 1,-5 1 78,1 3 0,-1 2-213,5 2 0,1-5 145,2 5 1,-1-6-251,5 2 0,-5-1 112,1-7 1,2 5 108,-2-4 1,0-2 72,-4-6 0,1 1-6,-1-5 0,1 5 233,-1-5 0,-3 0-78,-1-4 1,-3-3-143,4 0 97,-6-1 1,3 1 39,-5-1-331,0-4-510,0 2 447,0-5 323,-5 0 0,-6 5 0,-7 1 0</inkml:trace>
  <inkml:trace contextRef="#ctx0" brushRef="#br0" timeOffset="2">1827 2067 7946,'9'-1'809,"3"-3"-448,-3 3 0,12-4 204,-2 5 0,5-4-146,7 0 0,-1-5-142,8 2 1,0 2-30,-3 1 1,0-1-827,-8 1 0,2-4 578,-6 4 0,7 1 0,-6 3 0</inkml:trace>
  <inkml:trace contextRef="#ctx0" brushRef="#br0" timeOffset="3">7686 10724 8690,'-6'0'497,"1"0"-232,5 0-115,0 5 1,0 3-6,0 7 0,0 3-47,0 5 57,5 5-62,-4-4 1,6 13-199,-4-3-81,-1 3 203,3-3 1,-5 0-122,0 0 0,0 1 106,0-1 1,0 0-131,0 0 1,3-1 70,1-2 1,0-3-25,-4-5 0,0-2-140,0-2 187,0-2-75,0-6-191,5 1-107,-4-1-451,5-5 858,-6-1 0,-6-5 0,0 0 0</inkml:trace>
  <inkml:trace contextRef="#ctx0" brushRef="#br0" timeOffset="4">7549 10930 8121,'0'-18'319,"0"3"-146,0 2 1,0 2 29,0-1 1,5 1-226,3-1 71,2 6 35,1-4 0,2 4-53,2-6-14,3 1 0,5 3 121,0 0 1,0 2 127,0-1-277,-6 1 1,5 3-215,-3-1 1,1 0 149,-1 4 1,-2 1 20,-6 3 1,1-1-26,-1 4 25,0 1 0,-4 3-3,-3 1 1,1 0-242,-2 4 158,1-4 1,-5 6 69,-3-3 1,-2 2 42,-6 2 0,0-1 7,-4-3 1,3-1 12,-7 5 0,7-5 92,-3 1 1,0-2 54,1-2-58,-1 1 0,5-5-88,0 1 324,4-6-123,-3 3 136,9 0 147,-9-3-356,8 3-259,-3-5 164,5 5 1,5-3-144,3 6 0,3-5 166,5 0 0,1 0-19,6 1 0,1-2 160,3 6-189,-3-6 0,5 9-27,-2-4 43,-3 3 0,4 2-42,-5-1 0,-2 2-103,-2 2 1,2-1 97,-6 5 0,-4-4-20,-3 4 0,-6-3 18,2 3 7,3-5 4,-6 7 1,-1-7 162,-8 5-65,-2-5 0,-6 4 60,-3-3 0,-4-2-80,-4 2 1,2-6 304,-6-1 1,1-2 18,-4 1-204,-1 4 1,2-10 0,3 3 0,3-3-526,8-1 0,-1 0 221,5 0 1,1-1-1577,6-3 811,3-2 891,5-6 0,0 1 0,0-1 0</inkml:trace>
  <inkml:trace contextRef="#ctx0" brushRef="#br0" timeOffset="5">14322 1645 8287,'0'-12'-469,"0"5"446,0-1 0,-2 4 349,-1-3 1,1 3 13,-1-4 1,0 6 131,-1-2-94,3-3-195,-9 6 0,7-8-144,-4 5 1,3 1 108,-4 3 1,4 0-174,-3 0 1,-2 1 42,-6 3 0,1-2 44,-5 6 0,1 0 22,-1 3 1,-3 4-6,3 0 1,-2 4-111,-2-3 0,0 4 100,0-1 1,2 3 0,2 0 1,2 1 19,6 0 0,1 0-437,2 0 0,3-3 120,5 3 0,0-7 4,0 7 1,1-2 136,3 1 1,2 0 44,6-3 1,0 3 50,4-3 0,-2 1-76,5-1 0,0-3 184,4-4 1,3-1-103,1 1 1,-1-6 231,-3-2 1,4-3 129,0-1-31,4 0-171,-7 0 0,8-4 45,-5 1 1,-1-6-32,-3 1 1,-5-2-211,-3-2 0,-2 5 179,-2-1-512,-4 1 160,-2-5 193,-15 1 0,-3 4 0,-10 2 0</inkml:trace>
  <inkml:trace contextRef="#ctx0" brushRef="#br1" timeOffset="41">12734 16480 7856,'0'-6'-415,"0"-4"528,0 9 160,0-5-242,0 1 0,0 3 214,0-6-155,0 6 39,0-8 1,0 3 43,0-4-123,0 4-68,0-3-30,0 4 44,0-5 19,0-1 0,0 1-9,0-1-9,0 1 1,0-1-20,0 1 0,0 0 5,0-1 1,0 1 26,0-1 0,0 1-13,0-1 0,0 1-53,0 0 52,0-1 3,0 1 1,0-1 261,0 1-257,0 0 1,0-1 156,0 1-145,0-1 1,0 1 51,0-1 0,0 1 13,0 0 0,0-5 162,0 1-203,5 0 0,-3 2-8,1-2 0,-1 2 5,-2-2 0,0 2-9,0 2 10,0-6 0,0 5-14,0-3 0,0 2-4,0 1 0,0 1-29,0 0 1,0-1-11,0 1 0,3-1 60,1 1-27,0-1 1,-4 0-2,0-3 1,0 2 11,0-2-20,0 2 0,1 2 0,3-1 1,-3 1 12,3-1 0,-2 0 1,-2-4 0,0 4 9,0-4 0,3 4 2,1 0 1,0 0-24,-4-4 1,0 4 9,0-4 0,0 4 129,0 0-130,0 1 1,0 0 51,0-1 1,0 1-36,0-1 1,0-3 35,0 0 0,0 0-30,0 3 0,0-3-34,0 0 0,0-6 58,0 2-59,0 3 0,0-6 1,0 3 1,0 2-66,0-3 75,0 7 0,0-4 66,0 6-69,0-1 1,1 1 20,3-1 0,-3 1 2,3-1 0,-3 0 49,-1-3 0,0 2 14,0-2 0,0-2-67,0 2 0,0-5 16,0 1 1,0 1-49,0-1 34,0 0 0,0 0 11,0 0 0,0 5-3,0-2 1,0 4-1,0 0 0,0 1-10,0 0 1,0-1-60,0 1 52,0-1 1,0 1 2,0-1 0,0-3 1,0 0 0,0-4-35,0 4 37,0-6-43,0 4 1,0-2 2,0 0 1,0 0 4,0-4 0,0 4-6,0 0 0,0 1 28,0-1 1,0 1 4,0 3 1,-1 2-22,-3-2 1,3 2-5,-3 2 1,3-4-133,1-1 138,0 1-29,0-1 0,0 3-6,0-2 0,0-3 23,0-1 0,0 1-3,0-1 0,0 5 14,0-1 1,0 2 3,0 2 17,0-6 1,-1 5 42,-3-4 49,3 4-100,-4 0 1,5 1-18,0-1 0,0 1 30,0 0-39,0-6 0,0 4 2,0-2 0,0-3-20,0-1 1,0-1-11,0 1 0,0-1 23,0 5 1,0-5 3,0 5 1,0-4 12,0 4-14,0 0 29,0-2 1,0 5-1,0-4 0,0 4 8,0 0 1,0 1 9,0-1 0,0 1-64,0 0 1,0-2-2,0-2 0,0 1-43,0-5 72,0 5 1,0-4-7,0 3-14,0 2 10,0-9 9,0 5 0,0-2-9,0 0 0,0 5 8,0-2 1,0 0 5,0 1 1,0-1 15,0 5 0,0 0 14,0-1 0,0 1-34,0-1 1,0 1-4,0 0 1,0-5-73,0 1 76,0 0 1,0 3-9,0 1 1,0-4 2,0 0 1,0-2 2,0 2 0,0 2-8,0-2 1,0-2-4,0 2 1,0 0 28,0 4 0,0-1 6,0 1 0,0-1-16,0 1 1,0-1-5,0 1 1,0 0-2,0-1 1,0 1 1,0-1-2,0 1 1,0-2-1,0-2 1,3 2-1,1-2 0,0-1 0,-4 0 1,0 1-2,0 4 1,0-1 1,0 0 0,0-4 1,4 4 0,0-4 0,-1 4-5,-3 0 0,0 5 4,0-1 1,0 0-39,0-3 1,0 3 32,0 1 2,0-1 1,0-3-16,0-1 1,0 5-3,0-1 1,0 1 2,0-5 0,0 1-4,0-1 1,4 1 35,0-1 1,0 1-28,-4 0 1,4-1 42,-1 1 0,1-1-40,-4 1 1,0-1 98,0 1-65,5 0 1,-3-1 42,1 1-54,-1-1 1,-2 1-6,0 0 0,0 3-112,0 0 1,0 1 107,0-5 1,0 5-86,0-1 77,0 0 0,0-3-3,0 0 0,1-1-2,3 1 0,-3-1 10,3 1-13,-3-1 1,-1 1-2,0 0 12,0-1 0,0 1 19,0-1 0,0 5-18,0-1 0,0 4 18,0-3-19,0 4 7,0-7-3,0 4 2,0-6-16,0 1 3,0-1 1,0 1-30,0 0 0,0 3 27,0 0 158,0 6-152,0-8 0,0 7 251,0-4-113,0 4 23,0-2-121,0 0 1,-1 2 68,-3-4-134,3 4 76,-4-7 0,5 7-140,0-4 149,0 4-685,0-2 229,0 5 0,-5 0 1,-2 0-1</inkml:trace>
  <inkml:trace contextRef="#ctx0" brushRef="#br1" timeOffset="42">13248 12574 8361,'-5'-11'121,"4"0"0,-4-1 769,5 1-297,0-1-164,0 6 43,0-4 1,0 9-145,0-5-76,0 1 132,0 4-265,0-4 1,0 15-393,0 5 199,5 6 73,-4-4 1,5 6-366,-2 0 226,-2 0 65,8 5 1,-9-1-305,3-1 228,2 1-24,-5-4 0,8 3-3,-5 1 1,1 0 108,-1-5 1,-1 0-22,4-3 0,-4 1 21,0-4 0,-1-1-33,-2-4 260,5 1-145,-4-1 1,4-3 32,-5-1 48,0-4 300,0 2-175,0-5-234,5 0 0,5 0-7,6 0 1,5-1 4,2-3 0,1 1-17,7-4 1,-2 3-55,1-4 1,2 4-95,-5-3 1,-2 4-143,-6 0 26,3-4 243,-10 6 1,5-4-1126,-6 5 1180,1 0 0,-1-5 0,0-2 0</inkml:trace>
  <inkml:trace contextRef="#ctx0" brushRef="#br1" timeOffset="43">13282 12746 8322,'0'-7'1301,"0"2"-1957,0 0 575,0-1 0,6-1 162,1 4 1,0 1-14,0 2 1,2-1 326,6-3 0,-2 3-440,2-3 0,2 3 59,-2 1 1,4 0-715,-4 0 328,0 0 49,2 0 1,-4 0-234,2 0 1,1 0 87,-1 0 468,1 0 0,-5-5 0,1-1 0</inkml:trace>
  <inkml:trace contextRef="#ctx0" brushRef="#br1" timeOffset="44">13214 12472 8393,'0'-12'199,"0"1"0,0-1 389,0 1 1,1-1-358,3 1 1,6 3-188,5 1 1,6 0 138,-2 0 0,4-3 31,3 2 0,3 3-414,6 1 1,1-1 192,-1 1 1,4 1-728,-8 3 0,7 0 207,-8 0 527,6 0 0,-7-6 0,5 0 0</inkml:trace>
  <inkml:trace contextRef="#ctx0" brushRef="#br1" timeOffset="45">13956 12289 8644,'0'-6'634,"0"0"-400,0 6 0,4 2-4,0 2 1,4 3-17,-5 8 0,5-1-257,-4 5 114,0 5-11,1 1 1,-4 8-47,3-3 1,1 4-37,-1 4 1,3-2-211,-3 2 185,5-3 0,-8 4-144,3-1 0,-1 0 6,0-4 184,-1-5 0,3 3 48,-5-5 0,0-1 204,0-3-107,5 0 0,-4-5-100,3-3 236,-3-2-219,-1-7 6,0 4-1,0-9 0,0 6-54,0-4 2,0-1 32,0 3-638,0-5 458,5 0 0,3-1 7,7-3 1,-2 2-167,2-1 0,1-2 65,0 1 0,-1-4-385,-4 4 613,6-5 0,-5 3 0,5-5 0</inkml:trace>
  <inkml:trace contextRef="#ctx0" brushRef="#br1" timeOffset="46">14036 12209 8107,'-6'-12'-147,"1"6"166,5 1 9,0 0 2,0 4-12,5-4 55,-4 5 0,9 0 126,-2 0 1,0 0-207,3 0 1,-2 0-116,6 0 0,3 0-85,1 0 1,-1 0 206,1 0 0,0 0 0,4 0 0</inkml:trace>
  <inkml:trace contextRef="#ctx0" brushRef="#br1" timeOffset="47">14436 12346 8102,'-8'0'122,"1"0"93,4 0-371,-2 5 1,5 3-97,0 7 1,0-1 889,0 5-279,5 0-242,-4 4 0,8 5 209,-5 2-343,5 3-2,-8 6 1,8-3 8,-5 2 1,4-4-27,-5-3 1,3-1 19,-3-7 0,0 2 35,4-6-36,-4-2 1,2-1-479,-5-4 213,5-6-49,-4-1-600,4-5 931,-5 0 0,0 5 0,0 2 0</inkml:trace>
  <inkml:trace contextRef="#ctx0" brushRef="#br1" timeOffset="48">14310 12483 8102,'7'-11'0,"-4"-1"0,-1 1 0,-2-1 0,4 5 0,-1-1 0,2 4 661,-1-3-286,3 4-166,4-7 1,0 9-109,1-3 8,4 3-113,-3-4 0,9 3-123,-3-2 0,-2 3 98,2 1 0,-3 1-156,3 3 1,-5 1 87,1 3 0,-4 2 25,-3-2 1,1-2-111,-5 2 154,-1-1-83,-3 5 110,0-1 0,-1 1 8,-3-1 1,-3 0 23,-8 1 1,2-1-7,-2 1 1,2-1 110,1 1 0,1-5-86,0 1 1,3-6 88,0 2 1,6-1 106,-2 0-210,3-1 65,1 3-192,0 0 0,5-3 113,3 6 0,2-2-12,1 2 0,2 2-15,2-2 1,-2-2-17,2 2 1,1-1 1,0 5 1,3-1 1,-4 1 0,0-1 10,-3 0 0,-1 2 13,0 2 0,1-2-62,-1 2 0,-4-2 1,-4-2 1,-1 1-11,-2-1 1,-2 2 107,-1 2 1,-4-2 9,-4 2 0,-6-2-95,-2-2 1,-1 1 0,1-1 1,-3-3-633,3-1 311,-2-4 203,3 2 1,1-5 158,6 0 0,0-5 0,-1-2 0</inkml:trace>
  <inkml:trace contextRef="#ctx0" brushRef="#br1" timeOffset="49">14790 12266 8548,'0'-11'1142,"0"3"-1383,0 0 140,0 6-51,0-3 453,0 5 0,5 0-151,3 0 0,3 0-98,4 0 1,3 0-52,5 0 0,-4 0 3,0 0 1,-1 0 104,1 0-65,2 0-17,-8 0 0,4 0 156,-6 0-137,0-5-5,1 3-5,-1-3-15,-4 10 1,2 2-28,-6 4 1,2 2-15,-1 2 0,-3 4-25,3 8 0,-1 2 49,1 5 0,-3-1-5,3-2 0,1 7-50,-1 0 1,1 4-2,-2 0 1,0 2-7,5-2 0,-6-3-112,2-1 1,1-2 112,-1-2 1,3-5-14,-3-2 0,1-4 62,-1-4 1,-3-3-58,3-4 1,-3-1 299,-1 1-120,0-6 339,0 4-59,0-9 1,-5 6-83,-2-4 0,-8-1 58,-4 2 0,-4-3-300,-4-1 1,2 0-279,-6 0 0,1 0-310,-5 0 0,8-1 315,4-3 1,5 1 201,7-4 0,-1-1 0,1-3 0</inkml:trace>
  <inkml:trace contextRef="#ctx0" brushRef="#br1" timeOffset="50">15304 12631 10154,'6'-5'417,"8"4"-272,-2-3 0,7 3-13,0 1 0,4-4-208,3 0 1,0-1 112,4 2 0,-5 1-191,2-2 1,-3 2-774,-1-2 511,-5 3 264,3-4 0,-12 5-1055,3 0 1207,-3 0 0,2-5 0,0-2 0</inkml:trace>
  <inkml:trace contextRef="#ctx0" brushRef="#br1" timeOffset="51">15327 12780 8420,'7'0'-299,"1"0"259,0 0 58,8 0 1,-2 0 97,5 0 0,0 0-165,4 0 0,0 0-5,0 0 1,0 0-170,-1 0 0,1-1-682,0-3 905,0 3 0,0-10 0,0 5 0</inkml:trace>
  <inkml:trace contextRef="#ctx0" brushRef="#br1" timeOffset="52">15989 12300 8103,'-6'-17'684,"2"1"-163,3 4-370,1-5 0,1 4-261,3-2 0,1 2 313,3 2 0,2 3 69,-3 1 0,5 3-62,3-4 0,-2 6 14,2-2 1,1 3-105,0 1 0,0 1-224,-1 3 1,-2 2-173,2 6 269,-2-1-57,-2 0 0,1 6-158,-1 2 81,1 3 78,-1 0 0,-5 5-213,-2 0 0,1 8 100,-1 0 1,-5 1-71,-7-1 0,-2-1 25,-1 0-368,-6 0 296,-1 1 1,1-6 108,1-3 0,0-1-21,1-3 0,-1-3 384,5 0 0,0-6 55,-1-1 1,5-1 427,-1-3-274,5-3-7,-2 0-38,5-5-234,0 0 1,5 0 169,3 0-176,7 0-10,3 0 0,6 0-99,3 0-55,-3 0-27,4 0 0,-4-1-229,3-3 1,-7 2 8,3-1 1,-4 0-259,0-1 1,1 3 565,-5-3 0,1-2 0,-5 0 0</inkml:trace>
  <inkml:trace contextRef="#ctx0" brushRef="#br1" timeOffset="53">16617 12175 8036,'-6'-7'361,"1"-3"-361,0 4-61,4-1-23,-4 2 149,5 5 1,0 2 176,0 1 1,0 5-139,0 7 0,0-1 163,0 5 1,0 0 59,0 4-243,0-5-52,5 4 1,-4-6 35,3 3 0,-3 1 2,-1-4 0,4 3-173,0-4 98,-1 0 1,-3-4-345,0 1 194,0-6 39,0-1 1285,0-5 1,5 0-1180,3 0 1,2 0-214,2 0 110,4 0-38,-3 0 0,8 4 20,-2 0 0,-1 4 41,1-5 1,-4 6 1,4-1 1,-5 2-13,2 1 1,-4 1-5,0-1 1,-1 4 13,1 1 0,-6 4-7,-2-1 1,-3 1-119,-1-1 142,-5 3 9,-1-4 1,-7 5-2,-2-1 0,-3-3 40,-5 0 1,-4-5 156,1 2 1,-1-5-176,4-3 1,-3 1 14,-1-6 0,0 1 7,5-4 0,0 0 19,3 0 1,2-5-1542,6-2 1543,0-4 0,4-5 0,2-2 0</inkml:trace>
  <inkml:trace contextRef="#ctx0" brushRef="#br1" timeOffset="54">16617 12129 8021,'-5'-6'1534,"4"-5"-1483,-4 10-103,5-4 199,0 5 61,5 0 1,-2-4 19,4 1 0,5-1 136,3 4 1,6 0-187,2 0 0,0 4-138,4-1 0,-3 2 26,-1-1 0,-2-1-171,-2 4 1,2-4-911,-6 1 279,0-3-200,-4-1 936,-4 0 0,-2 0 0,-5 0 0</inkml:trace>
  <inkml:trace contextRef="#ctx0" brushRef="#br1" timeOffset="55">19495 5927 8131,'0'-6'-14,"0"-4"0,0 7 584,0-4-137,0 4-5,0-2-408,0 5 0,0 5 22,0 3 1,0 2 100,0 1 0,0 5-195,0-1 0,0 5 45,0-1 0,0-1-94,0 1 0,2 0 36,1 4 1,-1 4 61,2-1 0,-3 1-105,-1-4 0,4 0 121,-1-1 1,1 1-142,-4 0 0,0-4 60,0 0 1,0-1 54,0 1 1,-1 1 31,-3-5 1,3 1 27,-3-5 53,3 1 99,1-1 0,0-3 119,0-1-229,0-4 288,0 2 351,0-5-810,5 0 1,1 0-2,6 0 0,-1 0 114,1 0 0,-1 0-98,0 0 0,5 0 65,-1 0 0,5 0-19,-1 0 0,3 0-43,1 0 0,-1 0-58,1 0 0,0 0 114,0 0 0,-5 0 0,-3 0 0,-2-4-208,-2 0 0,-3 0 19,-1 4-14,-4 0 1,2-1-28,-5-3-707,0 3 945,-5-4 0,-2 5 0,-4 0 0</inkml:trace>
  <inkml:trace contextRef="#ctx0" brushRef="#br1" timeOffset="56">19530 6213 8117,'0'-8'652,"0"1"-145,0 4-157,0-2 127,0 5-366,5 0 76,1 0 1,7 0-216,2 0 1,-1 0 92,5 0 1,0 0-111,4 0 0,0 0-65,0 0 1,3 0 153,1 0 1,3-1-161,-3-3 0,0 3 69,-5-3 0,0-1-230,-3 1 1,-2-4-99,-6 5-685,0-1 518,-4-1 542,-2 4 0,-5-10 0,0 5 0</inkml:trace>
  <inkml:trace contextRef="#ctx0" brushRef="#br1" timeOffset="57">19495 5905 8213,'-6'-2'-74,"2"-1"0,3 0 310,1-5 0,1 5-120,3-5 1,2 5 188,6 0 0,1 0 25,2-1 0,-1 3-88,5-3 1,0-1-177,4 1 1,1 0 114,2 4 0,-2 0-252,3 0 1,-3-3-154,-1-1 1,-4 0-237,0 4 1,-4 0 175,4 0 284,-5 0 0,8 0 0,-4 0 0</inkml:trace>
  <inkml:trace contextRef="#ctx0" brushRef="#br1" timeOffset="58">20078 5745 8180,'0'-7'173,"0"2"1524,0 5-1609,0 5 1,0 6 70,0 4 0,4 5-112,-1-1 1,3 3 102,-3 0 1,-1 5-225,1 0 0,3 5-28,-3-2 0,1 4-164,-4 4 0,0-2 98,0 2 1,0-4-12,0-3 0,0 0 5,0-4 1,0 0 79,0-5 1,0-2-42,0-1 0,1-5-32,3 1 1,-3-3 1245,3 0-349,-2-1 24,-2 1-257,0-1-129,0-5-238,0 5 184,0-10-432,0 4-214,0-5 353,5 0 0,-3 0-103,6 0 1,-1 0 87,5 0 0,-1 0-210,1 0 1,3 0 106,0 0 0,2-1-243,-2-3 0,-2 3-549,2-3-163,-3 3 485,0-5 567,-1 5 0,1-9 0,-1 4 0</inkml:trace>
  <inkml:trace contextRef="#ctx0" brushRef="#br1" timeOffset="59">20158 5756 8044,'0'-11'636,"0"3"-301,0 0-255,5 6 179,-4-3 0,6 5-28,-4 0 0,0-4-368,4 0 0,1 0 151,4 4 0,-1 0-480,0 0 0,6 0 273,2 0 1,2 0-908,2 0 1100,5 0 0,1 6 0,6 0 0</inkml:trace>
  <inkml:trace contextRef="#ctx0" brushRef="#br1" timeOffset="60">20672 5916 8044,'6'0'424,"-1"-5"-214,-5 4 1,0-6 621,0 4-121,0 1-501,0-8 0,-1 9-1,-3-3 0,2 3-233,-6 1 1,0 0-20,-3 0 0,0 1 5,-1 3 0,-3 2 31,0 6 0,-4 3 76,3 0 1,-3 5-71,4-1 1,-4 4 32,4 4 1,0-2-48,3 6 1,1-6 66,-1 2 1,6 1-130,2-2 1,3 1 6,1-4 0,1 0-121,3-1 0,2 0 127,6-3 1,-1 1 39,1-4-29,4-1 10,-3-4-3,3-4 17,1 3-27,-5-9 0,10 4 9,-4-5 9,0 0-8,3 0-322,-8 0 158,8 0-1,-3 0-643,0-5 373,4 4 120,-10-9 361,5 3 0,-1-9 0,2-2 0</inkml:trace>
  <inkml:trace contextRef="#ctx0" brushRef="#br1" timeOffset="61">20877 5779 8013,'-6'-5'0,"2"-3"0,3 2-643,1-2 158,0 6 808,5-3 1,-2 5-234,4 0 1,1-4 329,3 0 1,2 0-212,2 4 1,-1 0-60,5 0 1,-5 0-82,1 0 1,2 0 15,-2 0 0,0 0 74,-3 0 1,-1 0-31,0 0 0,1 0-97,-1 0 0,-3 0 74,0 0-49,-1 0 1,0-1-42,-4-3 1,0 3 17,1-3-91,-3 3 105,4 1 0,-5 5-222,0 3 1,0 2 110,0 1 0,0 6 52,0 2 1,0 6-10,0 2 0,0 3 102,0-3 1,0 6-88,0 1 1,0 0 13,0 4 0,0-2-166,0-2 1,0 0 103,0 1 1,0-5-77,0 1 1,0-6 67,0 2 1,4-3-93,0-1 1,1-4 30,-1 0 0,-2-5 147,6 1 1,-6-2-88,2-2 243,2 0 509,-4 1-315,3-6 1222,-5-1-1152,0-5 0,-5 0-28,-3 0 1,-3-1-20,-5-3 1,-3 3-327,-7-3 1,0-1-161,-4 1 0,1-3-229,-2 3 0,1 0-651,7 4 0,1-4 515,7 0 0,6 1-1903,-2 3 2356,7 0 0,-6 10 0,3 2 0</inkml:trace>
  <inkml:trace contextRef="#ctx0" brushRef="#br1" timeOffset="62">21448 6030 8367,'0'-6'1349,"0"1"-1122,0 5 1,5 0-119,3 0 0,2 0 88,2 0 1,3 0-183,0 0 0,5-4 16,-1 0 1,2 0-145,-2 4 0,6 0 113,-2 0 1,-1-3 60,-3-1 0,-2 0-1170,2 4 0,-2-1-34,-6-3 1143,1 3 0,-1-4 0,1 5 0</inkml:trace>
  <inkml:trace contextRef="#ctx0" brushRef="#br1" timeOffset="63">21448 6247 9868,'8'0'1,"0"0"0,0-1 288,8-3 1,-2 3-63,5-3 1,0-1-180,4 1 0,1-3-112,2 3 0,-2-4-327,3 4 1,-3-1-1346,-1 1 1736,5 3 0,-4-9 0,4 4 0</inkml:trace>
  <inkml:trace contextRef="#ctx0" brushRef="#br1" timeOffset="64">21939 5882 8010,'0'-8'504,"0"1"1,2 3-407,2-4 0,-2 4 172,6-3 1,-4 3 148,3-4 0,-1 4-202,2-3 1,2 3 24,-2-4 0,6 6-226,1-2 0,2-1 99,-2 1 0,-3 0-31,4 4 0,0 0-6,-1 0 1,1 4-222,-5 0 1,0 9-23,1-2 0,-4 4 9,-1 1 0,-4 1 75,0 6 0,-1 4 30,-2-1 0,-2 2-59,-1-1 1,-4-2 100,-4 6 1,-1-2-80,1 2 1,-4 0 69,0-4 1,-2 3-17,2-3 1,2 0 70,-2-5 1,2-2 3,2-1 1,3-5 144,1 1 1,4-6 70,-1-2 115,3-4-145,1 7-187,0-9 0,1 4 45,3-5 1,4 0-10,7 0 1,-1 0-66,5 0 1,-4 0-149,4 0 1,0 0-205,4 0 0,-4-4 151,0 1 0,-4-1-344,4 4 0,-5-1 188,2-3 0,-8 2-1303,0-1 1649,0-4 0,3 1 0,1-5 0</inkml:trace>
  <inkml:trace contextRef="#ctx0" brushRef="#br1" timeOffset="65">22511 5836 8010,'-7'-18'0,"1"3"114,2 7-102,3-2-66,-4 9 1195,5-4-491,0 5-605,0 5 0,0 5-3,0 5 0,0 6 38,0-2 1,1 4 10,3 3 0,-3-4 18,3 4 1,-3-5-20,-1 2 1,0-2-182,0-6 0,0 4 86,0-3 0,0-1-26,0-4 0,0 1 105,0-1 1,0-3-268,0-1 288,0-4 140,0 2 0,-1-4-17,-3 3 317,3-3 0,-4 4-373,5-5 1,-2 0-19,-1 0 184,1-5-277,-3 4 121,5-4-445,0 0 1,5 4 44,3-3 1,2-1-55,2 1 0,-1 0 97,0 4 1,5 0 112,-1 0 1,4 0-24,-4 0 1,2 0 6,-2 0 0,-3 0-94,4 0 1,0 5 100,-1 3 1,-3-2-4,-5 2 1,0-1 61,0 5 0,2-1-10,-5 1 0,0-1 99,-4 1 0,0 3-85,0 0 0,-6 1 206,-6 0 0,1-4-59,-4 4 0,-3-4 56,-1 0 0,-3 3-14,-1 0 0,0-3-61,1-5 0,-5 0-137,0 0 0,1 2-119,3-5 0,1 0-488,3-4 1,3 0 285,4 0 1,2-2 169,3-1 178,-4-4 0,10-4 0,-4-1 0</inkml:trace>
  <inkml:trace contextRef="#ctx0" brushRef="#br1" timeOffset="66">22431 5790 8150,'1'-6'129,"3"2"0,2-1 127,5 1 0,1 1 328,-1 3 1,2-4-204,2 0 1,3 0 36,5 4 0,3-4-350,1 1 1,4-1 100,-5 4 0,2 0-66,-1 0 1,-7-2 124,3-1 1,-8 1-294,0-1 0,-2 1-734,-2 2-888,-4 0 1687,3 0 0,-14 0 0,3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088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6875 8292 8467,'0'-8'289,"0"0"0,0 5-115,0-5 0,0 4-45,0-4 0,0 1 2,0-5 1,0 5-114,0-1 0,0-1 111,0-6 0,0 2-166,0-2 1,0 1 142,0-1 0,0 1-164,0-5 1,0 4 96,0-4 1,0 4-8,0-5 0,0 5 5,0-4 0,0 4 5,0-4 1,0 4-35,0-4 1,0 1 35,0-1 1,0-3 39,0 3 0,0-2-36,0-2 1,0 1-82,0 3 0,0-6 59,0 2 1,0-2-4,0 2 1,0 1 11,0 3 0,0-6-7,0 2 1,0 1-9,0 3 1,0 2 9,0-2 0,0-3-73,0 3 1,0 1 62,0-1 1,0 0-22,0-4 0,0 0 71,0 1 0,-3-1 4,-1 0 0,0-1-73,4-3 1,0 3 20,0-3 1,0 3 30,0 1 1,0 1-21,0-1 1,0 0-57,0 0 1,0 0 57,0 0 0,0 1 10,0-1 0,0 0-31,0 0 0,0 0-4,0 0 0,0 1 1,0-1 1,0-1 10,0-3 0,0 3-25,0-3 1,0 3 22,0 1 1,0 0-31,0 1 0,0 0 23,0 3 1,0-3 42,0 3 0,0 2-19,0-2 1,0 3 8,0-3 0,0 4-66,0-4 1,0 1 42,0-1 0,0-2-22,0 2 0,0 1 23,0-1 1,0 0-63,0-4 1,0 1 47,0 3 0,0-2-17,0 2 0,0-3 11,0-1 0,0 4 2,0 0 1,0 0 26,0-4 0,0 2-25,0 2 1,0-3-15,0 3 1,0-2 15,0-2 0,0 4 52,0 0 1,0 1-48,0-1 1,0-1 22,0 4 0,0-3-31,0 4 1,-4-4 3,0 4 0,1-4-33,3 4 0,0-6 37,0 2 1,0 1-103,0-1 1,0-1 90,0-7 1,0 3-23,0-2 0,0 0 8,0 0 1,0 2 3,0-3 0,0 3 13,0 1 1,0 4 1,0 0 1,0 4 116,0-4 0,0 3-120,0-3 1,0 0 22,0-4 0,0 4-4,0 0 0,0 2-50,0-2 0,1-3 49,3 3 0,-3 1-30,3-1 0,-3 0-1,-1-4 0,0 4-5,0 0 0,0 4-39,0-4 0,0 4 45,0-4 0,0 3-56,0-3 0,0 5 51,0-1 1,0-1-32,0 1 1,0-1 22,0 5 0,0-4 0,0-1 1,0-4-15,0 1 0,0-1-2,0 1 0,0-3-134,0 3 0,0-1 132,0 1 0,0-2-14,0 6 0,0-4 1,0 4 0,0-2 97,0 2 1,0 1-96,0-5 0,0 5 110,0-1 0,0-1-33,0 0 0,0 0 17,0 1 1,0 2-53,0-2 1,-1-2 13,-3 2 0,3-1-49,-3 0 1,3 0 41,1-3 0,0-3-119,0 3 1,0-2 101,0-2 1,0 4 0,0 0 0,0 5 9,0-2 0,0 4 2,0 0 1,1 1 32,3 0-47,-3-1 0,4 1 98,-5-1-80,0 1 1,1-1 51,3 1 1,-3 3-41,3 1 255,-3-1-111,-1-3-96,0-1-16,0 1 1,0 3 35,0 1-10,0 4 17,0-7-160,0 9 79,0-9 0,0 7-10,0-5 0,0 5 170,0-5 8,0 5-77,0-7 1,-1 9-23,-3-3-12,3-2 41,-4 5-195,5-4-1319,0 5 1410,-5 0 0,-1-6 0,-6 0 0</inkml:trace>
  <inkml:trace contextRef="#ctx0" brushRef="#br0" timeOffset="1">5962 3198 7158,'0'-7'149,"0"1"159,0 2 1,-2 3 382,-1-3-127,1 3-81,-3 1 917,5 0-1385,0 5 0,2 5 83,1 5 1,-1 6-192,1-2 0,2 2-48,-1 2 0,0 4-47,-4 0 0,1 3 117,3-3 1,-3-1-118,3-3 0,-1 0 252,1 0 0,-3-4-86,3 0 0,-3-5 133,-1 1 0,0-2-43,0-2 372,5-5 12,-4 5-179,4-10 66,-5 4 361,0-5-627,5 0 1,2 0 16,4 0 0,2 0-67,2 0 1,-1 0 20,5 0 1,0-4-7,4 0 0,-4-1-158,0 1 0,-4 3 105,4-3 0,-5 3-196,2 1 0,-4-4 69,0 1 1,-1-1-998,0 4 780,1 0 1,-4 0-824,-1 0 593,-4-5 0,2 2 589,-5-4 0,0 4 0,0-2 0</inkml:trace>
  <inkml:trace contextRef="#ctx0" brushRef="#br0" timeOffset="2">5996 3426 8396,'6'-1'535,"-2"-3"-374,-3 3 62,4-9 78,-3 8 0,8-3-135,-3 5 0,0-3 38,0-1 0,5 0-77,3 4 1,2 0-328,-2 0 0,-2-1-117,2-3 0,1 3-122,-1-3 0,1 3-35,-5 1 0,1-4 33,-1 0 441,0 0 0,6-6 0,1-3 0</inkml:trace>
  <inkml:trace contextRef="#ctx0" brushRef="#br0" timeOffset="3">5939 3095 8292,'11'-5'230,"-3"2"179,-1-4 0,1 3-212,4-4 1,8 5 74,3-5 0,2 4-125,-2-3 0,4 4 124,-1-1 1,0-1-290,-7 1 1,1 1-321,-5 3 0,0 0-1033,-3 0 1371,-1 0 0,6 5 0,0 1 0</inkml:trace>
  <inkml:trace contextRef="#ctx0" brushRef="#br0" timeOffset="4">6498 2958 7748,'0'-6'895,"0"-4"63,0 8-602,0-3-211,0 5 1,0 7-138,0 4 0,0 2 21,0 6 1,4 3 119,0 5 0,0 5-298,-4-2 1,0 5-42,0 3 1,0 1-4,0 3 1,0 1 47,0-5 0,0-1 106,0-7 0,0 2 166,0-5 0,-4-1-170,0-3 0,0-5 559,4-3-333,0 3 0,0-5 41,0 2 1,-3-6-34,-1-2 0,0-3 140,4 4-109,0-6 53,0 8-378,0-8 144,0 3-114,0-5 1,4 1 92,0 3-96,5-3 0,-3 4 62,5-5 0,1 0-13,-1 0 1,4 0 153,1 0 0,4-4-107,-1 1 1,1-2-191,-1 1 0,-1 1 121,-3-4 1,-2 4-503,2-1 356,-2-2 1,-7 3-1083,-2-4 1277,-3 4 0,-1-7 0,0 4 0</inkml:trace>
  <inkml:trace contextRef="#ctx0" brushRef="#br0" timeOffset="5">6510 2981 8403,'0'-12'673,"1"2"-257,3 3-647,2 2 1,6 1 76,-1 0 0,-3 0 284,-1 4 0,5-4-97,3 1 0,0-1 4,-3 4 0,3-4-556,0 0 1,4 0 57,-4 4 461,6 0 0,-4 0 0,6 0 0</inkml:trace>
  <inkml:trace contextRef="#ctx0" brushRef="#br0" timeOffset="6">6944 2958 7902,'0'11'192,"0"1"0,-1 3 80,-3 0 1,1 11-198,-4 0 1,4 2 80,-1 3 0,-1-1-78,1 4 0,1-3-292,3-1 0,0-8 72,0 1 1,0-8 136,0 0 0,0-2-23,0-2 0,0-3-169,0 0 0,0-5-862,0 5 372,0-5 687,0 2 0,-5-5 0,-2 0 0</inkml:trace>
  <inkml:trace contextRef="#ctx0" brushRef="#br0" timeOffset="7">6944 3004 8259,'6'-12'0,"-1"1"812,-5-1-422,0 1 0,0 3 224,0 1-316,0 4 238,0-2-742,0 5 0,2 7 234,1 4 1,4 5-41,4 7 0,1 5 145,-1 3 1,4 2-415,0 1 1,4 0-39,-3 0 0,3 1-52,-4-1 0,1-5 146,0-2 0,-4-7 101,4-1 0,-5-5 232,-3 1 1,2-3-119,-3-5 0,0 2-221,0-5 1,-3 4 109,4-5-458,-6 1 367,3-4 212,-5 0 0,0 0 0</inkml:trace>
  <inkml:trace contextRef="#ctx0" brushRef="#br0" timeOffset="8">6853 3335 8924,'11'-6'-266,"0"2"1,-2 2 12,3 2 0,-2 0 190,9 0 0,1 0 28,7 0 0,-2-3-54,6-1 1,-5-1-649,5 1 737,-6 3 0,8-9 0,-4 3 0</inkml:trace>
  <inkml:trace contextRef="#ctx0" brushRef="#br0" timeOffset="9">7184 2889 8188,'0'-11'587,"0"0"1,1-1-111,3 1 1,2 3-610,6 1 0,3 4 105,0-1 0,2-1 22,-2 1 0,-1 1 73,5 3 1,-1 0-111,1 0 1,1 0 36,-5 0 1,4 0 102,-4 0 1,1 0-167,-5 0 0,0 0 147,1 0 334,-1 0-204,1 0-100,-1 0 1,-3 0-75,-1 0 0,-4 1 9,1 3 1,1-2-93,-1 6 1,-1-4 124,-3 3 0,0 1-76,0 3 1,4 6 49,0 2 0,0 2 10,-4 2 1,4 5-34,-1 3 1,2 2 1,-1 1 0,-1 0-81,4 0 0,-4 1-121,1-1 0,1-4-123,-1 1 1,1-5 108,-1 5 1,-3-6 145,3 2 0,-2-4-47,2-4 0,-3 2 62,3-2 0,-1 2 18,0-2 1,-1 1 169,1-5 1,-1 0 350,-2-3-339,0-1 0,0-3 672,0 0-525,-5-6 0,-2 3 215,-4-5 1,-2 0-125,-2 0 1,-4 0-81,-8 0 1,2 0-119,-6 0 1,1 0-80,-4 0 1,1-4-64,2 1 1,0-1-219,4 4 1,-2 0-577,6 0 0,3 0 379,8 0 1,5 0-2487,-1 0 2828,5 0 0,3 5 0,7 1 0</inkml:trace>
  <inkml:trace contextRef="#ctx0" brushRef="#br0" timeOffset="10">7903 3266 8084,'0'-7'-327,"0"-1"476,0 6 0,0-5 938,0 3-823,5 3 0,-2-8-43,4 5 0,1-3-222,4 3 1,0-4 107,3 5 0,2-2-138,2 1 1,1 1 49,-5-4 0,5 4-19,-5-1 0,4 2-114,-4-2 0,0 3-217,-3-3 0,-1 1-95,0 0 0,1 1 426,-1-2 0,1-2 0,-1 0 0</inkml:trace>
  <inkml:trace contextRef="#ctx0" brushRef="#br0" timeOffset="11">7926 3369 9980,'12'0'142,"-1"0"8,0 0 0,2-4 87,2 1 0,3-5-417,5 4 0,0-1-112,0 1 1,-1-1-314,1-2 0,0-2 415,0 5 190,0-5 0,5 3 0,1-6 0</inkml:trace>
  <inkml:trace contextRef="#ctx0" brushRef="#br0" timeOffset="12">8417 2958 8194,'1'-19'116,"3"0"1,-2 4 326,1-4 0,5 5-269,3-2 0,1 4 0,3 0 0,-2 2 44,-2 3 1,1-2-31,-1 5 1,0 0-3,1 4 1,-1 1-91,1 3 0,-1 3-285,0 4 144,1 5 0,-4-2-9,-1 5 1,-3 0-263,4 4 1,-6 4-15,2 0 0,-3 1 125,-1-2 1,-1 3 1,-3 6 1,-2-1 96,-6 0 0,1 0-138,-1 1 0,0-6 199,-3-2 0,2-3 4,-2-2 1,2 0 26,2-3 0,-1-2 197,1-6 1,3 0 90,0 1 1,6-5 45,-2 1-105,3-5-154,1 7 0,0-8-28,0 6 0,5-6 0,3 2 0,2-2-17,1-2 0,4 0-22,1 0 0,4 0-130,-1 0 1,-1 0-165,1 0 1,-2-2 72,3-2 0,0 3-347,-5-3 0,2-1 574,-2 1 0,-3-4 0,5 1 0</inkml:trace>
  <inkml:trace contextRef="#ctx0" brushRef="#br0" timeOffset="13">8897 2889 7987,'0'-11'0,"0"3"432,0 1-580,0 4-330,0-2 247,0 5 0,0 5 700,0 3 0,4 7-277,-1 4 1,1 3 96,-4 1 1,0 1-150,0 2 0,0-2-278,0 3 1,0-7 107,0-1 5,0-5 1,2 3 62,1-6-89,-1-4 303,3-2-226,-5-5 849,0 0-650,5 0 0,-3 0-130,6 0 0,0 0-36,3 0 0,4-2-136,0-1 1,6 1 92,-2-1 0,-1 1-68,1 2 0,-4 0 45,4 0 1,-4 2-194,4 1 0,-5 2 45,1 3 1,-2 2-10,-2-2 1,1 6 81,-1 1 1,-1 5-12,-2-1 1,-3-1 96,-5 1 0,0 0-65,0 4 0,-5-4-41,-3 0 0,-6-4 48,-1 4 0,-5-5 134,1 2 0,-3-4-123,-1 0 0,-3-2 36,-1-3 0,-1 2-120,2-5 0,3 0-148,0-4 1,1 0-242,7 0 1,0-5 515,3-3 0,1-2 0,0-1 0</inkml:trace>
  <inkml:trace contextRef="#ctx0" brushRef="#br0" timeOffset="14">8920 2844 8002,'-7'-12'0,"2"5"918,5-1-398,0 6-217,5-3 1,2 1-162,4 0 0,6-4 269,2 4 1,2-3-71,2 3 1,5-1-206,2 1 0,0 3-77,0-3 1,-2 2-150,6-2 0,-6 3-562,6-3 1,-2-1 392,2 1 1,-4 0 258,-4 4 0,-7-5 0,-2-1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1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9365 14938 8051,'8'-1'10,"-1"-3"0,-3 2 110,4-6 1,-1 6 265,5-2 0,-1 3-114,1 1 0,-1 0-65,0 0 1,5 0-44,-1 0 0,0 0 5,-3 0 0,3 0-55,0 0 1,-2 0-180,-2 0 1,-6 0-231,7 0 0,-5-2 201,1-1 0,2 1-452,-2-2 1,-2 3-525,2 1 1070,-6-5 0,8-1 0,-3-6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168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2101 1542 7736,'0'-7'776,"-1"2"-462,-3 5-97,3 0 1,-4-1 333,5-3-214,0 3-183,0-4 1,-1 5 37,-3 0 0,3 1-221,-3 3 0,-1 2 131,1 6 1,-1 4-96,1 3 1,2 3 45,-6 1 0,0 5-9,-3 2 0,3 3 104,1 1-443,-1 1 304,-3-1 1,3 0-156,0 0 0,1 3 102,-5-2 0,2 4-164,3-9 0,-2 5 115,5-9 1,-4 1-31,5-4 1,-3 0 14,3-1 1,1 0-6,-1-3 1,1-3 29,2-4 1,-1-1-42,-3 1-214,3-1 271,-4-4 1,5-1-521,0-2 255,0-3-644,0 4 976,0-15 0,0 2 0,0-8 0</inkml:trace>
  <inkml:trace contextRef="#ctx0" brushRef="#br1" timeOffset="1">2113 1622 8466,'-1'-10'-213,"-3"2"213,3-2 0,-5 9 0,6-6 0,0 3 0,-5 3 0,4-4 748,-4 5 0,5 1-324,0 3 1,0 6-290,0 6 1,4 4-69,0-1 0,5 8-117,-2 3 0,2-1-36,-1 2-57,2-1 182,-4 4-1,9 1-114,1-1 0,-1 0 51,-4 0 0,1-3-177,-1-1 1,4-1 58,1 2 0,-1-3 90,-4-5 0,1 0 17,-1-1 0,0-4 108,1-3 0,-2 2 40,-2-2-50,2 0 0,-5-7-78,2 0 31,4-1 1,-10 1-134,3-1-278,-3-4 33,-1 2 165,0-5 1,-5 0 0,-1 0 0</inkml:trace>
  <inkml:trace contextRef="#ctx0" brushRef="#br1" timeOffset="2">1884 2181 8217,'0'-7'1198,"0"-1"-728,0 6 0,6-7-165,1 5 0,3 0-306,2 4 1,4-1 114,3-3 1,8 2 76,3-6 1,5 4 56,3-4 1,1 2-531,3-1 1,-3-2 246,-5 5 0,1-4-1841,-1 4 1876,-5 1 0,4-2 0,-4-2 0</inkml:trace>
  <inkml:trace contextRef="#ctx0" brushRef="#br1" timeOffset="3">14516 1610 8338,'-6'-5'438,"0"4"0,5-5 19,-3 2-311,3 3 1,-8-6 50,5 3 0,-4 3-221,0-3 1,-2 3-17,-2 1 1,0 0 157,-4 0 0,-1 0-118,-6 0 0,3 1 83,-3 3 1,2 3-66,-5 4 1,2 2 27,1 2 0,-4 3 6,1 4 0,-2-3-36,1 1 1,3 2-8,-3 5 0,3 1-92,1-1 0,4-3 133,0 2 0,9 2-165,-1-1 1,3 0 88,0-5 0,5 2-50,6 3 1,4-3 121,4 3 0,6-7-14,2-1 0,7-1 0,5 1 1,2 1 124,1-4 1,4-5 27,0-3 1,-2-6-96,-2 2 1,-7-3 216,3-1 1,-1-1-20,-2-3 0,-6 2-136,-5-6 0,-4 2-147,0-2-449,-1-2-13,-4 4 457,-2-1 0,-15-3 0,-3 4 0</inkml:trace>
  <inkml:trace contextRef="#ctx0" brushRef="#br1" timeOffset="61">1473 12369 8120,'0'-12'362,"0"6"0,0 0 334,0 2-188,0 3-67,0-4 605,0 5-1107,0 5 0,0 1 45,0 5 0,0 5-13,0-1 0,0 5 43,0-1 1,4 3 23,0 1 0,1-1-139,-1 1 1,-3 4 82,3 0 1,1-1-98,-1-3 0,0 0 90,-4 0 1,3 0-90,1-1 1,0 1 66,-4 0 0,0-5 53,0-3 0,0-2 15,0-2 1,0 1-37,0-1 1,0-3 154,0-1-147,0-4 358,0 2-41,0-5-334,5 0 0,1 0 59,6 0 1,4 0-15,3 0 1,4 0-7,4 0 1,-2-5 29,6-3 1,-2 2-33,1-2 0,2 2 8,-5-2 1,-2-1 28,-6 6 1,1-5 3,-4 4 1,-2-1-326,-7 1 1,3 3-78,-2-3-581,-3 3 628,0 1 0,-5-1-1373,0-3 1674,0 3 0,0-10 0,0 5 0</inkml:trace>
  <inkml:trace contextRef="#ctx0" brushRef="#br1" timeOffset="62">1508 12574 8289,'-7'-5'1852,"2"4"-1810,5-4 1,1 5 260,3 0-56,3 0 1,8 0-81,0 0 0,5 0 116,-1 0 1,0 0-370,4 0 0,-2 0 108,5 0 1,-3-1-277,-4-3 1,3 3 125,-3-3 0,-3-1-301,-1 1 1,-2 0-45,-2 4 0,-3-4-216,0 0 0,-6-1 689,2 2 0,2 1 0,1-3 0</inkml:trace>
  <inkml:trace contextRef="#ctx0" brushRef="#br1" timeOffset="63">1473 12323 8228,'-5'-11'0,"4"-1"171,-3 1 0,3 3 871,1 1-403,0 4-375,5-7 1,3 4-138,7-6 1,-1 5 137,5-1 0,0 4-215,4-3 1,5 3 124,2-4 1,-1 6-508,2-2 1,-5 2-35,5 2 0,-10 0-289,2 0 1,-6 0-252,2 0 1,-5 2 905,1 2 0,-2 2 0,-2 5 0</inkml:trace>
  <inkml:trace contextRef="#ctx0" brushRef="#br1" timeOffset="64">2101 12083 9117,'0'-6'924,"0"1"1,0 6-658,0 3 1,-1 2-206,-3 6 0,3 5 57,-3 6 0,3 5-113,1 6 0,0 5 113,0-1 0,1 5-265,3-1 1,-1 2-191,4 2 1,0-1 106,0 1 1,3 0 108,-2-1 0,-2 0-74,2-3 0,-4 1 41,3-5 1,-4-1 35,1-7 0,-3-2 103,-1-5 0,0-1-82,0-3 0,4-3 706,0-4-198,-1-1 55,-3 0-24,0-4-345,0-2 875,0-5-1126,5 0 0,2 0 75,4 0 0,1-4 50,-1 0 0,0-1-134,1 1 1,-1 3 93,1-3 1,-1-1-130,1 1 0,-1-3 70,0 3 1,-3-1-389,0 1 0,-5 3-157,5-3 672,-5-2 0,7-6 0,-4-6 0</inkml:trace>
  <inkml:trace contextRef="#ctx0" brushRef="#br1" timeOffset="65">2101 12083 8292,'7'-5'190,"-3"-2"0,-3 0 139,-1 0-231,0 4 289,5-7 0,1 7-84,6-4 1,-1 4-361,1-1 1,4 2 124,3-2 1,-1 3-269,1-3 1,-1 3-37,1 1 236,2 0 0,2 5 0,6 1 0</inkml:trace>
  <inkml:trace contextRef="#ctx0" brushRef="#br1" timeOffset="66">2867 12243 8136,'0'-11'-51,"3"3"6,1 1 1,1 3 437,-1-4 70,-3 6 433,4-9-150,-5 10-270,0-4 0,0 5-501,0 5 1,0 7 57,0 7 1,-3 3-6,-1 5 1,-4 2 71,4 6 0,-3-1-151,3 0 0,-5 4-141,2 0 1,0 2 102,0-2 1,4-7-80,-1 4 1,3-9 57,1 1 0,-4-4 15,0-4 0,1-3 50,3-4 1,0-1-158,0 1 0,0-5-259,0 1-342,0-6-512,0 3 1107,0-5 0,5-10 0,1-2 0</inkml:trace>
  <inkml:trace contextRef="#ctx0" brushRef="#br1" timeOffset="67">2912 12163 8050,'0'-18'1134,"0"2"-628,0 5-21,0 4-353,0 2 221,0 5-236,0 5 0,2 7 66,1 7 1,4 7-75,4 5 0,4 6-18,1 1 1,0 5-195,-1-1 1,-2 1 32,2-1 0,-2 1 42,-2-5 1,5 0-155,-1-4 0,-4-1 62,-3-2 1,-1-1-105,5-7 0,-2 2 21,-2-6 1,2-2 147,-3-2 0,0-2-106,0-2 0,-3-3-122,4-1 1,-6-3-45,2 4 1,-1-6-744,0 2 364,-1-3 706,3-1 0,-5 0 0</inkml:trace>
  <inkml:trace contextRef="#ctx0" brushRef="#br1" timeOffset="68">2821 12586 8072,'-6'0'1270,"2"0"-1416,8 0 0,2 0-11,5 0 1,2 0 467,2 0 0,3 0-76,5 0 0,1 0-93,3 0 1,-3-1-53,2-3 0,2 2-320,-1-1 1,-4 0-142,-4-1 0,-5 3-180,1-3 0,-2-1 551,-2 1 0,1-5 0,-1 3 0</inkml:trace>
  <inkml:trace contextRef="#ctx0" brushRef="#br1" timeOffset="69">3415 12483 8061,'0'6'1321,"0"-1"-1419,0-5 257,5 0 1,-3 0 217,6 0-117,0 0 1,3 0-66,1 0 0,-1 0-354,0 0 0,2 0 113,2 0 0,-1-1-611,5-3 1,-5 3 656,1-3 0,3-2 0,0 0 0</inkml:trace>
  <inkml:trace contextRef="#ctx0" brushRef="#br1" timeOffset="70">3780 13008 8028,'0'-6'-1134,"0"1"2093,0 5-570,0-5 0,0 2 3,0-4 0,0 3-109,0-4 0,0 1-39,0-5 1,2 1-170,1-1 1,0-4 141,5-3 0,-2-3-249,1-1 0,4-3 71,-4-1 1,0-7 106,0 3 0,-3-3-44,4 8 0,-6-6-30,2 1 1,-3 3-27,-1 2 1,0-2-103,0 1 1,0 1-49,0 3 1,-4 4-157,1 0 0,-2 6 434,1 2-86,2-1-368,-3 11 92,5-4-68,0 5 0,2 5-3,1 2 1,4 4 202,4 0 1,1 2-64,-1 2 1,1-2 38,-1 2 1,0-2-23,1-2 0,-1 0-19,1 1 0,-1-6 111,0-2 1,5-3-5,-1-1 1,0 0-11,-3 0 1,-1-5-12,0-2 0,3-4 194,-2 0 0,2 0-129,-7-1 0,0 1 198,0-1 0,-3 0-44,4-4 0,-6 4 33,2-4 1,-3 0-16,-1 1 0,0 3 303,0 5-320,0-1-6,0 2-657,0 1 389,0 5 1,2 6-60,1 5 1,-1 2 98,2 6 1,1 4 19,-2 4 1,2 3-134,-1-3 0,-2 5-202,1-2 0,-1-1 49,-2 2 1,0-6-161,0 2 0,3-7 68,1-1 0,4-5 152,-4 1 1,3-2-262,-3-2 516,5-4 0,-3 3 0,6-4 0</inkml:trace>
  <inkml:trace contextRef="#ctx0" brushRef="#br1" timeOffset="71">4271 12757 8766,'8'-5'625,"0"-3"0,-5 0-563,5 0 1,-4-6 97,3 3 0,-3-5-26,4 1 0,-4-1-27,3-3 0,-4-3 17,1 3 1,1-3-16,-1 0 1,1-5-140,-2 0 1,0 1 17,5 3 1,-6 1 61,2 3 1,-3 3 365,-1 4-125,0 6-144,0 1-203,5 5 0,-3 2-194,1 6 0,2 1 130,-1 10 1,5 0 82,-1 4 1,-2 0-24,2-1 1,-1 1 41,5 0 0,-2 2-197,-3-2 0,4 3 97,-4-7 0,3-1-140,2 1 1,-1-5 10,1 1 1,-5-6-65,1-2-5,-6-4 1,5 2-535,-3-5-319,-3 5 1169,4-4 0,-5 4 0</inkml:trace>
  <inkml:trace contextRef="#ctx0" brushRef="#br1" timeOffset="72">4306 12654 8015,'-12'0'434,"1"0"1,4-1 349,4-3-557,1 3-45,2-4-50,0 5 0,9 0 110,3 0 1,7-1-1066,0-3 0,2 1 171,2-4 652,0 4 0,5-12 0,1 2 0</inkml:trace>
  <inkml:trace contextRef="#ctx0" brushRef="#br1" timeOffset="73">4500 12003 8273,'-10'-7'-7,"2"-1"1856,3 6-599,5-4-335,0 6 0,1 6-527,3 1 0,2 7-186,6 1 1,4 9 43,3-1 0,3 8-147,1-1 0,0 3 69,-1 1 0,1 1-115,0-1 0,-1 0-130,-3 1 0,1 0-359,-5 3 1,1-6-244,-5 2 1,0-3 348,1-1 0,-2-2-355,-2-5 1,-3 2 270,-5-2 1,0 6-696,0-6 0,-5 1 1109,-3-5 0,-12 8 0,-4-3 0</inkml:trace>
  <inkml:trace contextRef="#ctx0" brushRef="#br1" timeOffset="74">2730 12060 8149,'-7'-6'1010,"2"-4"-969,5 9 1040,0-4-557,0 5 1,-4 6-396,1 5 0,-6 7-99,1 9 1,-2 7-26,-2 8 0,-3 2 108,0 2 0,0 3-355,3 1 0,5-1 223,-1-3 1,6-1-60,-2-4 0,3 3-143,1-6 1,5 4-149,2-4 0,3 0 56,2-4 0,4-1-134,3-3 1,7-2-315,0-5 1,5 0 760,-5 0 0,5-4 0,-2 0 0,2-1 0,0-4 0,0-4 0</inkml:trace>
  <inkml:trace contextRef="#ctx0" brushRef="#br1" timeOffset="75">4991 11980 8227,'-12'0'-28,"5"-3"66,-1-1 187,1 0 1,-1 0 501,0 0 103,6 1-533,-3-2 0,5 2-80,0-5 1,0 5 62,0-5 1,4 4-177,-1-3 1,6 3 46,-1-4 1,6 2-144,1-2 1,0-1 38,-3 6 0,-1-1-175,1 4-148,-1 0 1,0 0 140,1 0 1,-1 5 18,1 2 1,-6 4 25,-2 0 1,1 4-132,-1 0 0,0 6 69,-4-2 0,-4 2-63,0 2 0,-4-1 100,5-3 0,-6 2-5,1-2 1,-1-2 55,2-2 0,-2 2-118,5-2 232,0 0 0,4-4-133,0 1 101,0-6-50,0 4 113,0-8 0,5 3-37,3-5 0,2 0 17,1 0 1,5 0-287,-1 0 0,1 0 142,-1 0 1,-2-2 68,2-1 0,2-2-14,-2-3 28,0-2 0,2 3 0,1-4 0</inkml:trace>
  <inkml:trace contextRef="#ctx0" brushRef="#br1" timeOffset="76">5265 11889 8022,'-1'-11'0,"-3"-1"0,3-3 273,-3 0 0,8 1-134,3 6 0,0-1-203,0 6 1,-4-3 246,1 3 531,2 1-628,0-3 1,6 7-58,-1 1 1,1 4-75,-1 4 0,0 2 74,1 2 1,-5 3 117,1 5 0,0 0-61,3-1 1,0 2 114,1 3 1,-4-1-184,-1 4 0,1 0-7,3 5 0,-1 0 30,-2 3 1,1-1 11,-5 5 0,3 0-102,-3 4 1,4-5 68,-5 1 0,1 0-201,-4 4 1,0-6 42,0-1 0,0-1-100,0-4 1,0 1 76,0-8 1,0-4 133,0-4 0,2-5-10,1 1 1,-1-2 114,1-2 1,0-4 174,1-4 0,-3 0 79,3 1 148,-3-3-100,-1 4 652,0-5 0,-5 0-539,-3 0 0,-2-4-318,-1 0 1,-6 1-219,-2 3 0,-2 0-295,-2 0 0,-4 0 238,1 0 0,-1 1-142,4 3 0,5-3 42,3 3 0,2 1-1313,2-1 543,5-1 970,1-3 0,5 0 0</inkml:trace>
  <inkml:trace contextRef="#ctx0" brushRef="#br1" timeOffset="77">5893 12312 9788,'8'3'679,"-1"1"1,1 0-454,3-4 1,2 0-117,2 0 1,-2 0 144,2 0 0,3 0-293,1 0 1,-2-4-109,-2 0 0,1 1-108,0 3 0,-1 0-374,-4 0 283,1 0-436,-1 0 0,-3 0-122,-1 0 903,-4 0 0,2 0 0,-5 0 0</inkml:trace>
  <inkml:trace contextRef="#ctx0" brushRef="#br1" timeOffset="78">5905 12506 8000,'-7'11'615,"2"-4"0,5-1-488,0-2 0,1-3 33,3 3 0,3-3 197,4-1 0,2 0-94,2 0 1,3 0 188,5 0 0,-1 0-161,1 0 0,-4 0-259,0 0 1,-5 0-366,1 0 0,-2 0 333,-1 0 0,-6 0 0,-1 0 0</inkml:trace>
  <inkml:trace contextRef="#ctx0" brushRef="#br1" timeOffset="79">6727 11843 8013,'0'-11'0,"0"3"-354,0 1 272,0 4 654,0-2 287,0 5-536,0-5-24,0 4-89,0-4-253,0 5 0,0 5 152,0 2 1,0 4-12,0 0 1,0 6-110,0 2 1,0-2 103,0 2 1,0-1-153,0 1 1,0 3 65,0-3 1,0 1-93,0-1 1,0-1-21,0-3 0,0-2-102,0 2 1,1 2-210,3-2 1,-3 0-58,3-4 122,-3 1 1,-1-1-184,0 1 534,0-6 0,5 4 0,2-4 0</inkml:trace>
  <inkml:trace contextRef="#ctx0" brushRef="#br1" timeOffset="80">6487 12380 8123,'0'-6'301,"-1"1"91,-3 5 79,3 0 16,-4 0-200,5 0-128,5 0 1,-3 0-147,6 0 1,-1 4 157,5-1 1,4 1-71,3-4 0,3 0 20,1 0 1,1 0 52,3 0 1,1 0-128,2 0 0,3-1 89,-3-3 1,-2 3-117,-1-3 1,-3-1 15,-1 1 0,-1 0 27,-3 4 0,1-3-205,-5-1 1,0 0-46,-3 4-1277,-1 0 1066,1 0 0,-5 1-1332,1 3 1730,-6-3 0,3 9 0,-5-3 0</inkml:trace>
  <inkml:trace contextRef="#ctx0" brushRef="#br1" timeOffset="81">6578 12689 10009,'8'-4'677,"0"0"0,-5 0-569,5 4 1,3 0 111,5 0 1,3-4-160,-4 1 1,5-1 95,-1 4 0,-2 0-140,-2 0 0,-1 0 11,1 0 1,-2 0-129,2 0 0,-6 4-9,-1-1 1,-2 6 126,2-1 0,0 2-206,-4 1 0,0 2 71,-4 2 0,0-1 68,0 5 1,-1 0 19,-3 4 0,-2 0-199,-6 0 1,1 0 45,-1 0 0,1-4 85,0 0 0,-3-4 20,2 4 1,-2-5-103,7 1 265,-4-2 1,4-3-96,-1-2 1,6-2 565,-2-2-187,3-3-129,1 4-187,0-5 1,5 0-29,2 0 0,3 0 34,2 0 0,1-1 19,2-3 0,-3 3-33,4-3 0,-4 3 15,0 1 1,-1 0-27,1 0 0,-5 0-75,1 0 1,0 0-20,3 0 0,-3 0-158,-1 0 1,-3 0-696,4 0 912,-1 0 0,5-5 0,-1-2 0</inkml:trace>
  <inkml:trace contextRef="#ctx0" brushRef="#br1" timeOffset="82">7629 11855 8077,'-6'-5'-724,"1"4"895,5-5 1,0 5-16,0-3 531,0 3-139,0-4-276,0 5 0,-4 5-148,0 3 0,-4 2 18,5 1 0,-5 6 23,4 2 0,-5 0-29,2 4 0,-3-2 8,-2 10 1,1-5-172,-1 5 1,5-2 13,-1 1 1,2 6-77,-2-6 0,-2 6 98,2-6 1,3 2-97,2-1 1,1 0-41,2-4 1,0 0 63,0-5 1,0 4-4,0-3 0,0 2 31,0-6 0,2 1-11,1-1 1,0 2 18,4-6 0,-3 4 24,4-4 1,-4 2 10,3-2 1,1-2-1,3 2 0,-3-2 39,0-2 0,-1-1-52,5-2 0,-5 1 257,1-6 0,-4 5-68,3-4 1,-4 1-392,1-1-83,-3-3-581,4 4-39,-4-5-483,4 0 1393,-5 0 0,5 0 0,2 0 0</inkml:trace>
  <inkml:trace contextRef="#ctx0" brushRef="#br1" timeOffset="83">7709 12414 7979,'0'-6'-284,"0"-4"0,1 9 8,3-3 198,-3 3 1,6 1 584,-3 0 0,-2 0-194,6 0 0,-4 0-69,3 0 1,1 0-121,3 0 0,1 0-14,-1 0 0,0 0 49,1 0 1,-1 0-13,1 0 0,-5-4-218,1 0 1,0 0 54,3 4 1,-3-1-215,-1-3 1,-3 3-230,4-3 1,-2 2-774,2-2 1232,2 2 0,-4-8 0,6 4 0</inkml:trace>
  <inkml:trace contextRef="#ctx0" brushRef="#br1" timeOffset="84">8029 12220 8060,'0'-7'269,"0"-1"225,0 6-516,0-9 1,0 9 122,0-6 1,1 4 302,3-3 1,-2 4-54,6-1-189,0-2 0,3 4 45,1-6 1,-1 5-1,0 0 0,1 1-262,-1 2 0,1 0 85,-1 0 0,-3 2-139,-1 1 69,1 4 1,2 8-46,-2 0 0,-2 0 36,-2-3 1,-3 4-108,3 3 1,-3 3 33,-1 1 1,0 1 57,0 3 0,-5-3-151,-3 2 1,-2 0 31,-1 0 1,-1-3 4,1 0 1,0 0 127,-1-4 0,1-3 104,-1 0 0,2-4-57,3 0 1,-2-1 169,5 1 0,-4-5 280,5 1-162,-1-6-186,4 3 1,0-3 101,0 2-245,0-3 120,0 4 1,5-5-6,2 0 0,5 0 76,3 0 0,-1 0-74,5 0 0,-4 0-53,4 0 1,-5-4 42,1 0 1,-1-1-67,2 1 1,-4 3 77,4-3 1,-8 3-317,0 1 0,-2-1-190,2-3 1,2 3-233,-2-3 0,-3 1 233,-1 0 430,2 1 0,-5-13 0,4 2 0</inkml:trace>
  <inkml:trace contextRef="#ctx0" brushRef="#br1" timeOffset="85">8417 12118 8082,'0'-12'0,"0"1"221,0-1 229,0 1 164,0 5-266,0-5 513,0 10-527,0-4 1,0 6-101,0 3 1,0 4 0,0 7 0,0 3 29,0 5 1,0-4-181,0 0 0,0 0-224,0 3 0,0 1-131,0 0 0,0-4 110,0 0 1,0-4-59,0 4 1,0-5 41,0 2 29,0-4 249,0 0 4,0-1 19,0-4 10,0-2 300,0-5-623,-5 0 255,4 0 1,-3 0-202,8 0 1,2 0 64,6 0 1,-1 0 41,0 0 0,1 0 6,-1 0 1,1 0 2,-1 0 0,2 1 8,2 3 1,-2-2-11,2 6 0,-2-4 14,-2 3 1,0-3 6,1 4 1,-4-1-148,-1 5 1,-4-5 70,0 1 0,3 0-20,-3 3 0,1 0 61,-4 1 1,0-1-9,0 1 1,-5-1-2,-3 1 1,2-1-9,-1 0 1,-2 0 45,-7-4 0,4 3-35,-4-2 1,4-2-130,0 2 0,-3-4-77,0 3 0,-4-4-281,4 1 1,-1-3-212,5-1 0,0-1 739,-1-3 0,1-3 0,-1-4 0</inkml:trace>
  <inkml:trace contextRef="#ctx0" brushRef="#br1" timeOffset="86">8429 12129 8077,'-5'-11'-1,"3"-1"827,-3 6-211,5-4-318,0 8 0,1-4-78,3 2 1,-1 3-205,4-3 1,1-1 32,3 1 0,5 0 38,-1 4 1,1 0-89,0 0 1,-4-1 94,4-3 1,0 3-182,-1-3 1,0 3 61,-3 1 1,-1 0-184,1 0 187,-1-5 1,1 4-790,-1-3 327,-5 3 0,1 1-980,-3 0 1464,-3 0 0,4-5 0,-5-2 0</inkml:trace>
  <inkml:trace contextRef="#ctx0" brushRef="#br1" timeOffset="87">8714 11843 7987,'-4'-7'0,"1"-1"43,-1 1 1,4-1 9,0 0 396,0 6 23,0-3 644,0 5 1,1 4-998,3-1 1,-2 6 18,6-1 1,-4 6 19,3 1 1,1 4-130,3-4 1,2 6-32,2-2 1,-2 2 65,2 2 1,-2 0-113,-2 0 1,1 3 99,-1 1 0,1 0-119,-1-4 0,0 1 73,1 2 0,-2-2-90,-2 3 0,-2-2-7,-2 2 1,-3-3 23,3 3 1,-3 1-84,-1-2 0,0 1 113,0-4 0,-1-2-84,-3-1 0,3 0 71,-3-5 1,-1 4-31,1-4 1,-4 1 21,5-5 1,-2 0-79,1 1 0,3-1 99,-3 1 0,-1-5 7,1 1 1,-1-6-42,1 2 7,3 3 0,-6-6-421,4 3 212,1-3-375,-8-1 0,8-1 2,-6-3 646,5 3 0,-7-15 0,4 4 0</inkml:trace>
  <inkml:trace contextRef="#ctx0" brushRef="#br1" timeOffset="88">8908 11832 8183,'2'-8'0,"1"1"-320,-1 4 459,3-7-63,-5 4 0,0-2 77,0 1 1,1 3 62,3-4 0,-3 4-79,3-3 1,-2 4-10,2-1 1,-1-1 46,4 1 0,-3-1-27,4 2 0,-4 1-96,3-2 1,1-1 125,3 2 0,1-1-156,-1 4 0,4-4 106,1 0 0,-1 0-163,-4 4 0,1 2 24,-1 1 1,0 3-59,1 1 0,-1 3 45,1-2 1,-5 3 71,1 5 0,-6-4-133,2 3 0,-2-1 57,-2 2 0,0-4-84,0 4 0,-2 0 104,-2-1 0,2 1-11,-6-5 1,2 0 77,-2 1-23,-2-1 0,8-1 52,-6-2-34,6 2 0,-4-7 85,6 4-113,0-4 1,6 3 244,1-2 0,7-3-46,1 3 0,6-3 182,-2-1 1,1 0-32,-1 0 0,1-1 9,-4-3 0,3 3-330,-4-3 0,-4 3-417,-3 1-2527,-6 0 2889,3 0 0,-15 0 0,-2 0 0</inkml:trace>
  <inkml:trace contextRef="#ctx0" brushRef="#br2" timeOffset="89">8040 11832 7576,'0'-6'1934,"0"1"-1142,0 5 3,0-5-192,0 3 119,-5-3-442,4 0 0,-4 3 309,5-6-241,-5 5-189,4-7 1,-6 8-45,3-6 151,3 0-344,-4-3 1,1 0 47,0-1 55,-4 1 1,2-1 113,-1 1 1,-3 0-1,2-1 1,2 1-95,-2-1 0,2 1 2,-2-1 1,-1 1 52,5 0 0,-4-1 20,0 1 1,-2-4-203,-2-1 0,5 1 111,-1 4 0,1-2-242,-5-2 1,5 2 15,-1-2 1,-4-2 136,-3 2 0,0-4 87,4 4 0,-1-4 7,1 4 1,-4-4 85,-1 3 0,1-3-67,4 4 1,-1-5-144,1 1 0,-1-2 109,1 2 1,0-1-204,-1 5 1,-3-5 116,0 0 1,-2 3 42,2-2 1,-2 3-24,-2-3 1,-1 4-18,5-4 0,-5 4 33,1-4 1,1 5 26,-1-1 1,4-2 67,-5 2 1,3-2-80,-2 2 1,-3 1 79,3-5 0,1 5-20,-1-1 0,2 2-3,-3 2 1,-1-2-28,2-2 1,1 2 3,-1-2 1,0 2 3,-4 2 0,4 1 1,0 2 1,0-2 9,-4 3 0,0-4-11,1 0 1,3 3-59,-1 1 1,1 0-18,-3 0 1,-5 0-10,0 4 0,-1 0 14,2-5 0,-3 6-8,-6-2 0,1 3 37,0 1 1,2 0-7,-2 0 0,6-4 126,-6 0 0,3 0-124,1 4 0,-2-3 57,5-1 0,-4-4-36,0 4 1,-2-1 53,-1 1 0,-2-1-13,-2-2 1,1 0-1,-4 4 1,-1 0-41,-4-5 0,0 6 14,1-2 0,-1 2-17,0-2 1,4 3 19,1-3 1,-1-1-225,-4 1 0,0-1 88,1 1 0,0-1 45,3-3 0,-2-1 76,2 6 1,-5-6-84,1 1 0,-6-1 300,7 2 0,-5-4-73,1 4 0,-3 0 59,-5 0 0,5 3-25,2-4 0,3 5-63,1-5 1,1 2-121,-1-2 1,-3-2-205,-1 2 0,4-2 127,5-1 1,-1 3-127,-4 0 1,-2 1 187,2-5 0,-2 1-23,6 0 0,-2-1 183,-2 1 0,0-1-113,1 1 0,-1 0 91,0-1 0,0 1-16,1-1 0,0 1 95,3-1 1,-1 1-141,5 0 1,-4-1-2,4 1 1,-4-1-217,4 1 0,-1-1 15,1 1 0,2-2-89,-2-2 1,3 2 52,1-2 0,-1 1 154,1-1 0,0 1 22,0-5 1,-1 4-16,1-4 0,0 5 47,-1-1 1,1 1 215,0-2 1,1 4-8,3-4 1,0 4-118,4 0 1,0 1-52,-4 0 1,4-1 34,0 1 1,2-2-69,1-2 1,0 2-83,0-2 0,2 2 96,2 2 0,-2-2-42,6-2 0,-4 2-11,4-2 0,0-2-11,3 2 0,-3 0 15,0 4 0,-1-5-108,5 1 0,-2 0 111,-2 3 1,2 1-140,-2 0 0,2 3 6,2 0 0,0 1 22,-1-5 1,1 2 83,-1 3 0,5-4 3,-1 4 0,2 0-32,-2 0 0,-1-1-7,6-3 1,-5 3 104,4 1 1,-4-1-82,5-3 1,-1 3 163,4 0-166,-5 6 10,4-8 10,-5 8-117,6-3 94,-5 0 22,4 4-1,-9-9 0,7 5-43,-4-3-1,3 2-5,-4 2-50,6 3 1,-5-6 63,4 4 1,1 1-27,-3-3-11,5 5 236,0 0-201,0-5 29,0 4-1,0-4-76,0 5-85,-5 0-35,4 0 0,-9 1-140,2 3 1,-2 6 114,-1 5 0,-5 9 161,1-1 1,0 1-56,4-5 0,3 3-52,0-3 0,5-1 69,-5 1 0,4-5 8,-4 1 1,6-2 74,-2-2 0,3-3 305,1-1 67,0-4-186,0 2-78,0-5 1,0-5-82,0-3 0,0-3-104,0-4 1,0-3 64,0-5 1,0 0-139,0 0 0,1 0 167,3 1 0,-3-1-31,3 0 1,-3 0 121,-1 0 0,0 0-75,0 0 1,0 6 394,0 1-240,0-1 0,0 4-40,0-2 0,0 6 385,0 1-180,0 6-446,0-3 1,2 5 94,1 0 0,0 0-200,5 0 0,0 0 71,8 0 1,-2 3 184,5 1 0,0 4-23,3-4 0,1 5 108,0-2 0,1 0-80,3 0 0,-3 1 25,3 3 0,-3-3 148,-1-1 1,-2 1-58,-2 3 1,-2-3-84,-6 0 1,1-4 13,-1 3 0,-1-3 18,-2 4 0,-2-6-57,-2 2-32,-3-3-29,4-1-697,-5 0 570,5 0 1,-3-1 95,1-3 63,-1 3 0,3-9 0,1 3 0</inkml:trace>
  <inkml:trace contextRef="#ctx0" brushRef="#br1" timeOffset="90">9685 12163 7170,'-5'-6'1294,"4"-4"-402,-5 8-336,6-3 105,0 5 0,0 5-633,0 3 0,0 2-84,0 2 1,0 3-66,0 0 1,0 5 9,0-1 1,0-1 7,0 1 0,0-1-113,0 1 0,0 1-8,0-4 1,0 3 128,0-4 0,0 0-40,0-4 1,0-3 35,0 0 1,0-4-569,0 3-321,0-4 988,0 2 0,0 0 0,0 1 0</inkml:trace>
  <inkml:trace contextRef="#ctx0" brushRef="#br1" timeOffset="91">9502 12323 8095,'5'-6'957,"2"1"-721,4 5 1,-3 0 54,-1 0 1,2-4-51,6 0 1,-2 0-223,2 4 1,2 0 97,-2 0 0,4-1-740,-4-3 0,4 3 196,-3-3 427,4 3 0,-2-4 0,4-2 0</inkml:trace>
  <inkml:trace contextRef="#ctx0" brushRef="#br1" timeOffset="92">10256 11878 8070,'-1'-8'278,"-3"0"114,3 6 29,-4-3 10,5 5 74,0 0 1,0 5-398,0 3 0,0 2-148,0 1 0,0 4 110,0 1 0,0 4-76,0-1 1,1-1-44,3 1 1,-2 0 76,6 4 0,-6-1-116,2 1 1,-1-4 95,0 0 0,-1-5-286,2 2 1,-3-4-31,-1 0 0,4-1-8,-1 0 0,1 1 316,-4-1 0,-5 1 0,-1-1 0</inkml:trace>
  <inkml:trace contextRef="#ctx0" brushRef="#br1" timeOffset="93">10096 12346 7990,'0'-6'1392,"0"1"-913,0 5-126,5 0 1,-2-2-129,4-2 1,2 3 47,6-3 0,3 3-34,5 1 1,1-1-184,3-3 0,-2 3-22,6-3 1,-5 3-176,5 1 1,-5-4 42,5 0 0,-6-1-193,2 1 1,-3 3-118,-1-3 1,-4 3 158,0 1 0,-5-4-653,1 0 0,-2 0-3,-2 4 905,-5 0 0,5 6 0,-5 0 0</inkml:trace>
  <inkml:trace contextRef="#ctx0" brushRef="#br1" timeOffset="94">10245 12506 8651,'0'-6'1864,"0"0"-1340,0 6-268,0-5 0,5 4-28,2-3 1,3 3-83,2 1 1,0-1-85,4-3 1,-4 3-191,4-3 1,0 3 123,-1 1 0,2 1-130,-2 3 1,-2-3 37,2 3 0,-6 2-56,-2 2 1,-3-2-88,4 2 0,-6-1-83,2 5 0,-2-1 105,-2 1 0,0 3-30,0 0 0,-6 4 186,-1-4 1,-3 6-65,-2-2 0,1 1 212,-1-1 0,1-1-53,0-3 0,3-4 201,0 1 0,6-1 154,-2-3-76,3-3-162,1 5 0,5-5 225,2 3 0,5-3 56,3-5 0,3 0-125,5 0 0,3 0-69,1 0 1,0 0-32,-5 0 1,0 0-48,-3 0 1,-2 0-471,-6 0 1,0 0-802,1 0 1,-6 1 1110,-2 3 0,-3 2 0,-1 6 0</inkml:trace>
  <inkml:trace contextRef="#ctx0" brushRef="#br1" timeOffset="97">11033 12335 7880,'0'-7'2086,"0"2"-2173,0 5 0,-6 0 0,0 0 1</inkml:trace>
  <inkml:trace contextRef="#ctx0" brushRef="#br1" timeOffset="98">11295 12232 7965,'0'-8'-45,"0"1"291,0 4-9,0-7 0,0 7 24,0-4 1,4 3-49,0-4 0,0 4 213,-4-3-203,5 4 0,-3-6 14,6 6 0,-4-5-190,3 4 0,0-1 207,0 1-201,3 3 1,1-8 78,4 5 0,0 1-169,-4 3 0,1 0-13,-1 0 1,1 0-29,-1 0 1,-3 0 73,-1 0 0,1 5-51,3 2 1,-3 3-93,0 2 1,-6 4 81,2 3 0,-3-1-71,-1 1 0,0 0 54,0 4 0,-5 4-38,-2-1 0,-4-3 77,0-4 1,-2-1 6,-2 1 0,5 1 7,-5-4 1,8-1 0,-4-4 1,2 3 81,-2-2 0,0 2-83,4-7 0,0-1 132,4 2 1,1-4-64,-1 3 0,0-4 134,-1 1-135,3-3 0,-4 0 43,5 3-30,0-3 1,1 5 4,3-6 0,-1 1 29,4 3 0,-3-3-48,4 3 0,-1-3 84,5-1 0,0 0-73,4 0 0,-3 0 142,7 0 0,-1 0-14,3 0 0,-3 0-44,0 0 1,-5 0-42,2 0 0,0-1 7,-1-3 1,1 3-263,-5-3 0,-3 3 89,-1 1 1,-3-4-372,4 0 161,-6 0-1337,3 4 1342,-5 0 0,0 0 0</inkml:trace>
  <inkml:trace contextRef="#ctx0" brushRef="#br1" timeOffset="99">11798 12095 7954,'0'-18'-890,"0"1"1342,0 6 1,0 3 325,0 1-280,0 4 1,0-3 272,0 2-83,0 3-344,0-4-36,0 5 0,-4 5-288,0 2 0,0 4-19,4 0 1,0 2 134,0 2 0,0-1-236,0 5 1,0-1 52,0 1 1,0 1-85,0-5 0,-3 4-27,-1-3 0,0 3-18,4-4 1,0 0 121,0-4 1,0 1 8,0-1 0,0-3 110,0-1-160,0-4 402,-5 7-108,4-9 213,-5 5-1,6-6 48,0 0-487,6 0 0,0 0 102,5 0 0,2 0-137,2 0 1,-1 3 53,5 1 0,-4 0-118,5-4 0,-3 4 16,2 0 0,2 4-64,-6 0 1,1-2 69,0 2 1,-4 0-130,3 3 1,-6 0 11,-1 1 0,-4-1 73,3 1 1,-4-1-69,1 1 0,-3-1 41,-1 0 0,-5 1 199,-3-1 0,-2-1-40,-1-2 1,-1 2 95,1-2 1,-6 1-199,-2-2 0,-2 2-29,-2-5 1,5 1-152,3-1 0,-3-3 74,-1 3 1,3-3-71,0-1 0,4 0-130,0 0 425,1-5 0,-1-1 0,1-6 0</inkml:trace>
  <inkml:trace contextRef="#ctx0" brushRef="#br1" timeOffset="100">11786 12060 9076,'0'-6'506,"0"1"0,2 4-216,1-3 1,5 3-29,7-3 0,-1 3-213,5 1 1,-1 0 148,1 0 0,3 0-186,-3 0 0,1 0 85,-1 0 1,-3 0-189,-4 0 0,-1 0-141,1 0-127,-1-5-483,1 3 842,-6-3 0,4 0 0,-4-1 0</inkml:trace>
  <inkml:trace contextRef="#ctx0" brushRef="#br1" timeOffset="101">12152 11763 7912,'0'-6'2,"0"1"682,0 0-389,0 4 0,0-6 52,0 4 1,5 1-100,2-2 1,4 3-25,0 1 0,0-4-29,1 1 0,-1-1-91,1 4 0,-1 0-90,1 0 1,-1 0 64,0 0 0,-3 1-58,0 3 0,-2-2 63,2 6 1,0 0-191,-4 3 0,0 0-8,-4 1 1,0-1-9,0 1 0,0 0 86,0 4 1,-4-4-157,0 4 1,-1-2 56,2 1 0,1-3 65,-1 4 1,0-4 62,-1 0 0,3-5-39,-3 1 0,3-4 114,1 3 0,1-3 66,3 4 1,-2-6 446,6 2-287,0-3 1,7-1 161,0 0 1,0 0-60,-3 0 0,-1 0-66,1 0 1,3 0-621,0 0 0,-3-3 187,-5-1-878,1 0 980,-2 4 0,-1 0 0,-5 0 0</inkml:trace>
  <inkml:trace contextRef="#ctx0" brushRef="#br1" timeOffset="102">5916 14150 7838,'0'-6'1006,"0"1"-721,0 5 0,4-1-257,0-3 1,5 3-45,-2-3 1,3 3 56,2 1 0,3 0-14,0 0 0,4-2 36,-4-1 0,6 1-85,-2-2 0,-1 2 86,1-2 0,-2 3-21,2-3 1,-2 1-5,-6 0 1,4 1-4,1-1 1,-5 1-84,-3 2 0,-4-3 70,3-1-322,-4 0 0,3 4-53,-2 0-891,-3 0-345,4 0 1588,-15 5 0,2 1 0,-8 6 0</inkml:trace>
  <inkml:trace contextRef="#ctx0" brushRef="#br1" timeOffset="103">5927 14333 7859,'7'0'26,"3"0"0,-4 0 428,6 0-191,-1 0 0,2 0-51,2 0 1,-2 0-12,2 0 1,1 0 10,0 0 1,4 0-17,-1 0 1,1-4 42,-1 1 0,3-1-27,-3 4 1,-1-4-47,1 0 0,-5 0 39,1 4 0,-6 0-981,-2 0 506,1-5-676,-2 4 593,-1-4 353,-10 5 0,-1 5 0,-5 1 0</inkml:trace>
  <inkml:trace contextRef="#ctx0" brushRef="#br1" timeOffset="104">6875 13991 8071,'-6'0'-1849,"1"-2"2275,5-2-275,0 3 1,0-5 90,0 2 1,0 2 91,0-6-170,0 5 0,-1-6 98,-3 6 37,3-6-164,-4 2 0,5 0 0,0-1 1,0 4 27,0-3 1,0 3-21,0-4 1,0 5-143,0-5 1,0 4 43,0-3 0,1 3 16,3-4 1,2 2 31,5-2 1,-3-2-7,0 2 1,-1 2-95,5-2 0,0 6 96,4-2 1,-4-1-99,3 1 0,-1 0 80,2 4 0,-4 0-35,4 0 1,0 0-37,-1 0 0,1 0-16,-5 0 1,0 2 19,1 1 1,-5 4-89,1 4 0,-2 2 20,2 2 0,-3-1 71,-5 5 1,0 1-149,0 7 0,-1-3 127,-3 3 0,-2 2-132,-6 2 1,1-4-18,-1 0 1,1-2-114,0 2 0,-1-7 88,1 3 0,-1-2 3,1 1 1,1-3 243,2 0 0,-2-5-127,2 2 0,2-7 337,-2-2-123,6 1 221,-8-2 36,8 4-221,-3-8-34,5 3 100,0-5-49,0 5-117,0-4 95,5 4 0,2-5-50,4 0 0,4 0-35,1 0 0,3 0-11,-4 0 0,5-1 7,-1-3 0,3 3-11,1-3 1,-4-1 19,0 1 1,-4 0-53,4 4 0,-5-4 29,1 1 0,-2-1-29,-2 4-75,1-5-283,-1 3-97,-5-3-477,0 5 363,-6 0 0,0 0 0</inkml:trace>
  <inkml:trace contextRef="#ctx0" brushRef="#br1" timeOffset="105">7389 13774 7948,'0'-8'-363,"0"0"0,0 5 1019,0-5 14,0 5-216,0-2 1677,0 5-2073,0 5 1,0 2 68,0 4 0,2 4-27,1 1 1,-1 0-185,1-1 0,3-1 64,-3 5 0,1-1-69,-4 1 0,0-1-80,0-3 0,4-2 85,0 2 0,0-6-132,-4-1 88,0-1 123,0 5 0,0-5 35,0 1 17,0-6 275,0 3-185,5-5 31,-4 0 0,5 0-54,-2 0 0,-1 0-7,4 0 0,1 0-54,3 0 1,2-1-7,2-3 1,-2 3-17,2-3 0,2 3-91,-2 1 1,4 0-11,-4 0 0,4 4 98,-4 0 1,2 3-17,-2-3 0,-5 4-20,5-5 0,-8 5-313,4-4 1,-3 5 116,-1-2 1,2 0-36,-5 0 0,4 1 124,-4 3 1,-1 1 45,-3-1 0,0 1 26,0-1 0,-5 0 21,-2 1 1,-3-1-27,-2 1 0,-1-1-20,-2 1 0,-1-1 90,-3 0 1,-3 1-54,3-1 0,3-3 12,0-1 1,0-3-80,1 4 1,-4-6-150,3 2 0,1-2-131,4-2 1,-1 0 98,1 0 1,-1 0-102,1 0 0,0 0 30,-1 0 0,1-2 350,-1-2 0,1-7 0,-1-7 0</inkml:trace>
  <inkml:trace contextRef="#ctx0" brushRef="#br1" timeOffset="106">7424 13739 7946,'0'-7'-912,"0"-1"1291,0 6 1,-2-7 349,-2 5-50,3 0-16,-4 4-153,5 0 0,5 0-511,3 0 1,2 0 145,1 0 0,2-1-84,2-3 1,3 3 39,5-3 1,-4 3-128,0 1 1,0 0-62,4 0 0,-4 0 119,0 0 0,-5-4-93,1 0 1,-2 0 71,-2 4 1,-3 0-818,-1 0 351,-4-5 254,2 4 29,-5-4 172,0 5 0,0 0 0</inkml:trace>
  <inkml:trace contextRef="#ctx0" brushRef="#br1" timeOffset="107">7766 13545 7354,'1'-7'-742,"3"-1"651,-2 5 862,3-7-48,0 9-77,-4-4-321,9 0 256,-9 4-75,10-5-326,-5 1 1,5 4 25,1-3 0,-1 3-10,1 1 1,-1 0-173,0 0 1,1 0 8,-1 0 0,1 0-112,-1 0 1,1 0 81,-1 0-118,0 5 0,-1 1-80,-2 6 1,-3-1 89,-5 1 0,0-1-52,0 1 1,0-1 78,0 0 0,-1 5-67,-3-1 1,-2 1 58,-6 0 1,5-4-10,-1 4 1,4-5 31,-3-3 180,4 2 320,-2-4-298,5 5 1,5 0 257,3-4 1,2-2-140,1-5 1,1 0 227,-1 0 0,6 0-87,2 0 1,-2 0-60,3 0 0,-7 0-171,3 0 1,-4 0-90,0 0 423,-1 0-247,1 0 0,-6 2-4903,-2 1 4647,-8 4 0,-2 4 0,-6 1 0</inkml:trace>
  <inkml:trace contextRef="#ctx0" brushRef="#br1" timeOffset="108">1873 15818 8040,'0'-6'480,"0"0"0,-1 6-300,-3 0 1,3-1-101,-3-3 0,1 3 131,0-3-23,1 3-84,-8 1 1,8-1-133,-6-3 0,4 3 46,-3-3 1,3 3 71,-4 1 1,0 0-125,-3 0 0,0 3 102,-1 1 0,1 1-113,-1-1 0,0 1 65,-4 3 1,4 2 0,-3-2 1,-2 2 19,2 1 0,0 1-2,3-1 1,1 0-48,-1 1 1,2 1 43,3 2 1,-2-1-125,5 5 0,-4-4 108,4 4 1,1-5-133,3 1 0,0-1 33,0 1 1,0-2-51,0 2 1,3-2 55,1-2 0,5 1-11,-1-1 0,2-3-24,1-1 1,2-3 48,2 4 0,-1-6 5,5 2 1,-4-2-12,5-2 1,-7 0 37,3 0 1,1-2-7,3-2 1,-4-2 0,-1-5 0,2-1-18,-2 1 0,0-1 9,-3 1 1,-5-2 62,1-2 1,-6 2-62,2-2 1,-3 1 21,-1-1 0,0 2-10,0-2 1,-1-1 2,-3 0 0,2 1 30,-6 4 1,2-1 4,-2 1 1,2-1 26,2 1 0,2 3 11,-6 1 0,5 3 88,0-4-124,1 6 139,2-8-108,0 8 282,0-8-232,0 9 34,0-4-50,0 5 0,5 0 1,3 0 0,2 0 104,2 0 0,-1 0-111,0 0 1,6 0 132,2 0 1,1 0-77,-1 0 0,3 0-6,-3 0 0,2 0-39,2 0 1,-4 0 17,0 0 1,-3 0-42,3 0 1,-5 0-19,1 0 1,-2 0-50,-2 0 78,0 0-609,1 0-350,-6 0 74,-1 0 0,-10 4 813,-2 0 0,-14 4 0,-3-1 0</inkml:trace>
  <inkml:trace contextRef="#ctx0" brushRef="#br1" timeOffset="109">2147 16469 7961,'0'6'-541,"0"-1"632,0 0 113,0-3-295,0 8 635,0-9-141,0 4 675,0-5 0,0-5-889,0-3 0,4 2 8,0-1 0,5-5-185,-2-3 1,2-4 99,-1 4 0,2-6-165,-3 2 1,4-2-34,0-2 1,0 1-36,1 3 1,-4-1 131,-1 5 0,-4-1 6,0 5 1,3 0-92,-3-1 0,1 5-9,-4-1 83,0 5 6,0-7 267,0 9-218,0-4-137,0 5-86,5 0 1,2 5 102,4 3 0,-1 2 2,-2 1 0,2 4 45,-2 1 0,2 3-33,1-4 1,-3 4 121,-1-4 1,0 4-28,0-4 0,3 4-24,-2-3 1,1 0-38,-1-1 1,0-2 4,-4 2 0,5-2-40,-1-2 1,-2 5-12,2-1 0,-4-1-132,3-7 1,-3 2 1,4-5-74,-6 5-21,8-3-271,-8 1-122,3-2-254,-5 0 935,-5-4 0,-7 4 0,-6-5 0</inkml:trace>
  <inkml:trace contextRef="#ctx0" brushRef="#br1" timeOffset="110">2170 16469 8403,'8'0'10,"-1"0"1,-3 0-3,4 0 1,-1 0-109,5 0 0,0-4-51,4 0 0,-4 0 97,3 4 1,3 0-595,1 0 648,3-5 0,6-6 0,1-7 0</inkml:trace>
  <inkml:trace contextRef="#ctx0" brushRef="#br1" timeOffset="111">2764 15886 8239,'-6'0'1096,"0"0"-780,6 0-89,6 0 0,0 0-25,5 0 0,2 0-56,2 0 1,-2 0-127,2 0 1,-2 0 82,-2 0 1,4 0-191,1 0 0,-1 0-42,-4 0 0,1 0-10,-1 0 0,1 0-1153,-1 0 655,0 0-383,1 0 1020,-6 0 0,-1 0 0,-5 0 0</inkml:trace>
  <inkml:trace contextRef="#ctx0" brushRef="#br1" timeOffset="112">2787 16069 7872,'0'7'166,"1"-2"121,3-5 1,2 0 136,6 0 1,-1 0-48,0 0 0,5-2-3,-1-1 0,4 1-107,-4-2 0,4 2-27,-4-2 1,4 3-190,-3-3 1,-1 3-203,-4 1 0,1 0 270,-1 0 0,4 1-119,1 3 0,-6 2 0,-5 6 0</inkml:trace>
  <inkml:trace contextRef="#ctx0" brushRef="#br1" timeOffset="113">3392 15749 7855,'0'-11'535,"0"0"1,0 3-178,0 0 282,0 6-23,0-3 187,0 5-784,0 5 0,0 2 68,0 9 1,4-2 48,0 5 0,8 3-158,0 5 0,2 4 118,-3-5 1,2 10-112,2-2 0,-2 3 46,2-3 1,-2-3-138,-2-1 1,4-1 97,1 2 1,-3-3-119,-5-6 1,2 0 107,-2-3 0,1 1-5,-2-4 0,2-5 74,-5-3-59,0-6 363,-4 3-89,0-5 1,-1-6-400,-3-6 0,-1-2-224,-3-8 1,-2 0 71,2-8 0,2-2-156,-2-6 0,2-3 51,-2-5 1,0 1 83,4-1 1,-1-5 3,1-2 1,3-3 261,-3-1 1,2 5 204,2 3 1,0 2-111,0 1 1,0 2 121,0 2 0,6 6 138,1 6 0,3 4-116,2 0 1,0 2-95,4 1 0,-2 5 1,5 3 0,0-2-221,4 2 0,3 4 268,1 3 0,5 4-279,-2-3 1,4 4 104,4-1 1,-1 3-9,5 1 0,4 0 23,3 0 1,6 0-219,-2 0 0,3 0 317,1 0 1,-2 0-96,2 0 1,-7 0-42,8 0 1,-8 0 5,4 0 1,-6 1-286,1 3 0,-2-3 281,-1 3 0,-4 2-17,0 2 1,-6-2 12,3 2 0,0-4-15,-1 3 1,0-4 197,-4 1 0,2-2-59,2 2 1,-3-3 51,3 3 0,-6-3-11,-1-1 1,-2 0 34,1 0 0,-2 0 202,-5 0 0,0-3-227,0-1 1,-5 0 371,-3 4-399,3-5 0,-6 4 66,3-3 6,-7 3-673,-3 1 1,-7-4 496,-6 0 0,-10 0 0,-11 4 0</inkml:trace>
  <inkml:trace contextRef="#ctx0" brushRef="#br1" timeOffset="114">3735 15601 7840,'-5'-6'-458,"3"-1"183,-2 3 1487,-2 3-342,5-9-72,-4 9-398,5-4-315,0 5-8,0 5 1,1 1-148,3 5 1,2 6 27,6 2 1,-1 3 149,0 0 0,0 1-213,-4 0 1,6 4 12,-5-1 0,4 2 41,-4-1 0,2-3-22,1 3 0,-3-3 53,0-1 1,-2-2 76,2-2 0,-2-2 5,-2-6 0,-3 1 179,3-1-98,-3 0 185,-1-4-214,0-2 449,5-5-345,-4 0 1,5-6-115,-6-6 1,3-1 34,1-6 0,4-3 4,-4-5 1,4-9-536,0 2 0,1-4 197,-1 0 0,2-1 53,-3-3 1,2 0 72,-1 8 0,-2-2-13,-2 9 0,-3 2-38,3 6 0,-3 3-389,-1 4 1,0 1-512,0 4-697,0 2 1273,0 5 0,4 5 444,0 3 0,5 7 0,-3 3 0</inkml:trace>
  <inkml:trace contextRef="#ctx0" brushRef="#br1" timeOffset="115">4294 15852 7997,'-6'0'934,"1"-1"-724,5-3 198,-5 3 1,-2-8-93,-4 5 1,2-3-310,-2 3 0,2 0 32,-6 4 1,2-4-46,1 0 1,-3 2 62,0 6 1,0-2-135,3 6 1,1-1 14,0 5 1,0-1 81,4 1 1,-2 0-127,5 3 1,0-1 57,4 5 0,0-5-162,0 2 1,2-4-1,1 0 0,1-1 6,8 1 1,-6-2 100,9-3 0,-5-2 20,6-5 0,-4 0 147,0 0 1,-1 0-123,0 0 0,1-1 204,-1-3 1,-1-2-55,-2-5 1,1-1 145,-5 1 0,3-1-34,-3 1 0,4 0 257,-4-1-305,-1 1 0,1-1-50,0 1 0,0 3-80,-4 1 0,1 4 203,3-1-25,-3-2-15,4 5-649,-5-4 1,2 5 213,1 0 0,-1 5 90,1 2 0,-1 3 162,-2 2 1,3 1 9,1 2 1,1-3-34,-1 4 1,-1 0-10,4-1 1,-3 1-174,4-5 1,-4 0 16,3 1 0,-3-2 82,4-2 1,-5-2 62,5-2 127,-5-3 12,7 4 427,-9-5-259,4 0 0,-1-5-93,0-3 0,-1 2-49,-3-1 0,4-1 132,0-4-279,0 1 17,-4 0-78,0-1 0,0 5 121,0-1-226,0 5-56,0-2 99,0 5 129,0 5-24,0 2 16,0 4 1,0-3-20,0-1 1,0-4 403,0 2 468,0-5-611,5 0 0,-4-5-91,3-3 1,-3 2-60,-1-2 0,4-3 26,0-4 0,5-2-36,-2 2 0,4-1-229,0-4 0,0-1-299,1 2 1,-1 1 199,1-1 0,-1 5-968,1-1 754,4 2 0,-3 6-1008,2-1 1489,-7 5 0,7 3 0,-3 7 0</inkml:trace>
  <inkml:trace contextRef="#ctx0" brushRef="#br1" timeOffset="116">4728 15418 9196,'0'17'28,"2"2"190,1 7 1,2 4-9,3 4 1,1 1-102,-5 3 1,1 3-89,-1 5 0,-3-4 5,3-1 0,-2-4-30,2 1 0,-3-2-127,3-2 1,-3-3 49,-1-1 0,0-5 91,0 2 0,0-8-114,0-4 46,5 3-144,-3-5 178,3 3 3,0-9 89,-4-2 17,4-5 183,-5 0-291,5 0 1,-2 0 43,4 0 0,-3 0-121,4 0 0,-1 0 0,5 0 1,-1 0-203,1 0 1,-1-4-24,1 0 1,-1-4-703,0 5 1027,1-6 0,-1-3 0,1-5 0</inkml:trace>
  <inkml:trace contextRef="#ctx0" brushRef="#br1" timeOffset="117">4751 15372 8530,'0'-6'-1268,"5"1"1456,2 5 1,4 0-98,0 0 1,1 1 30,-1 3 1,1-3-232,-1 3 1,2 1-147,2-1 0,-2 0 255,2-4 0,3 0 0,-1 0 0</inkml:trace>
  <inkml:trace contextRef="#ctx0" brushRef="#br1" timeOffset="118">5151 15498 10083,'0'8'-90,"0"-1"0,0 5 299,0 3 0,0 5-109,0-1 1,0 4 113,0 4 0,-1 2-142,-3 5 1,1 2-147,-4 2 0,4-3 69,-1 3 0,-1-6-180,1-1 0,-1-6-12,1 2 1,3-8 96,-3-4 0,3-2-242,1-2-300,0 0-559,0-4 615,0-2 586,0-5 0,-5-5 0,-1-2 0</inkml:trace>
  <inkml:trace contextRef="#ctx0" brushRef="#br1" timeOffset="119">5071 15601 7872,'6'-18'86,"-1"0"-44,-5 3 1,0 6 593,0-2 1,0 6 266,0-3-597,0 6-228,0-3-209,0 5 0,5 5 183,3 2 0,2 8 23,2 4 1,-1 4 2,0 4 0,5-2-69,-1 6 0,0-1-96,-4 5 0,3-2 71,-2-3 0,4 2-203,-8-6 1,7 1 73,-7-4 0,5-2-243,-6-2 1,2-2-207,-1-6 277,2 1 1,-5-5-339,2 1-20,-1-5 675,-6 2 0,0-16 0,0-1 0</inkml:trace>
  <inkml:trace contextRef="#ctx0" brushRef="#br1" timeOffset="120">5048 15818 7867,'0'6'407,"0"-1"1,1-5-846,3 0 0,2 0 354,6 0 1,1 0 299,2 0 0,3-3-333,4-1 0,1 0-196,0 4 1,1 0-134,3 0 0,-3-4 446,3 0 0,-3-5 0,-1 3 0</inkml:trace>
  <inkml:trace contextRef="#ctx0" brushRef="#br1" timeOffset="121">5345 15441 7848,'-8'0'1775,"1"0"-1656,4 0-630,-2 0 1,14 0 535,2 0 0,3 0 354,-2 0 0,0 0-231,4 0 0,-4 0-129,4 0 0,0 0-83,-1 0 1,1 0 77,-5 0 1,0 1 188,1 3 1,-5-3 200,1 3 5,0-3-320,3 5 1,-3-4 6,-1 6 0,-3-5-151,4 5 1,-2 1 100,2 6 1,2-1-78,-3 5 1,0 4 60,0 4 0,-3 4-141,4 0 1,-4 2 79,3 1 0,-4 0 60,1 1 0,1-1-52,-1 0 1,-1-1 7,-3-2 0,4 0-19,0-4 1,0 0-105,-4-5 1,0-2 223,0-1 0,0-5-113,0 1 297,0-3-129,0 0 1,-4-5 121,0 1 0,-6-5-177,-1 0 0,-2-1-33,-6-2 0,4 0-95,-4 0 1,3 0 139,-3 0 1,5 0-635,-1 0 1,2-2 251,2-1 0,0 0-1791,-1-5 2075,1 6 0,-1-8 0,1 3 0</inkml:trace>
  <inkml:trace contextRef="#ctx0" brushRef="#br1" timeOffset="122">5927 15681 7812,'7'0'545,"-2"0"0,0 0-387,3 0 0,2-4-89,1 0 0,6 0 87,2 4 1,2 0 0,2 0 0,4-1-55,-1-3 0,1 3-70,-4-3 0,0 3-208,0 1 0,-6 0 112,-1 0 0,-4-1-1313,0-3 768,-1 3 609,-5-4 0,5 0 0,-5-2 0</inkml:trace>
  <inkml:trace contextRef="#ctx0" brushRef="#br1" timeOffset="123">5927 15864 7847,'12'0'1053,"1"0"-1158,2 0 1,3 0 42,4 0 1,2 0 623,3 0 1,-3 0-309,3 0 1,-4 0-204,-4 0 1,5 0 43,-5 0 0,5 0 49,-5 0-144,3-5 0,-5-2 0,0-4 0</inkml:trace>
  <inkml:trace contextRef="#ctx0" brushRef="#br1" timeOffset="124">6670 15452 7846,'0'-7'0,"0"-1"0,0 1 334,0-5 1,0 1 43,0-1-395,0 1 1,4-1 162,-1 1 0,5 3 240,-4 1 1,3 3-125,-3-4 1,5 6-119,-1-2 1,2 3 32,1 1 1,6 0-62,2 0 1,2 0-14,2 0 1,4 5 10,0 2 0,-1 5-37,-3 3 1,0-1-59,0 5 1,-6 0-104,-1 4 1,-5 4-257,-3-1 1,1 6 184,-6-2 1,0 3-240,-7 2 0,-3-1 143,-9 0 0,0-3-36,-3-1 0,-3-4 109,3 0 1,-2-2 159,-2-1 0,1-1-90,3-3 0,3-3 106,4-4 1,1-2 340,-1-3 0,5 2 30,-1-5-193,6 0-77,-3-4 0,5 1 211,0 3 1,1-3-37,3 3 1,2-3-105,5-1 1,6 0-85,2 0 1,3 0-15,0 0 0,5 0-65,0 0 0,-1 0 62,-3 0 0,3-1-170,-4-3 0,6 3 98,-9-3 1,4 3-312,-8 1 0,-3-1-514,-5-3 134,1 3 1,2-6 693,-2 3 0,-3-2 0,-5-5 0</inkml:trace>
  <inkml:trace contextRef="#ctx0" brushRef="#br1" timeOffset="125">7275 15407 8485,'-6'-5'1619,"1"2"-1568,5-4 1,0 3 126,0-4 196,0 6 46,0-4 88,0 6-394,0 6 0,1 1-176,3 8 1,-3-1 168,3 5 1,1 0-132,-1 4 0,0 0-11,-4 0 0,1 0 153,3 0 1,-3-2-172,3-2 0,-3 2 71,-1-6 1,0 4-142,0-4 1,0-4 38,0-3 94,0 0 41,0-2 1,0 0 78,0-2 156,0-3-146,0 5 203,0-6-483,5 0 1,-2 3 59,4 1 1,-3 0 32,4-4 1,-2 1 4,2 3 37,2-3 0,-5 6-35,2-4 0,4-1 25,-4 2 1,2-2-113,-1 2 1,6-2 102,-3 6 1,-1-5-204,-2 0 0,-1 2 107,5-1 0,3 1-69,0-1 1,-3-1 107,-5 4 1,1-3 4,3 4 0,0-4-7,-4 3 0,-1-3 99,-2 4 0,-2-5 23,1 5 1,-3-2-65,-3 2 0,-1 2 238,-8-2 0,3-2-57,-6 2 0,-3-1-92,-1 5 1,-6-5-68,-2 1 1,1-4-98,3 3 0,0-4-27,0 1 0,-3 1-252,-1-1 0,0-1-55,4-3 0,6 0 120,1 0 0,4 0-42,0 0 1,5-5 87,-1-2 1,6-3 267,-2-2 0,2 1 0,2-1 0</inkml:trace>
  <inkml:trace contextRef="#ctx0" brushRef="#br1" timeOffset="126">7298 15372 7832,'-6'-5'252,"2"-2"536,3 2-268,1-5-297,0 8 0,0-4 584,0 2-520,0 3 1,1-4-51,3 5 0,3 0-25,8 0 0,3 0 13,5 0 0,1 0 19,3 0 0,1 0-13,2 0 0,2 0-123,-5 0 1,-1 0 114,-3 0 0,0 0-247,0 0 1,-6-4 69,-1 0 1,-4-1-643,0 1 1,-5 3-462,1-3 1057,-5 3 0,-8-4 0,-8-1 0</inkml:trace>
  <inkml:trace contextRef="#ctx0" brushRef="#br1" timeOffset="127">12734 11615 7903,'5'-11'-736,"-3"-1"802,1 1 1,-1 3 341,-2 1 0,0 3 370,0-4 421,5 6-473,-4-9-264,4 10-31,-5-9 292,0 9-300,0-4 270,0 5 303,0-5-650,0 3-294,0-3-436,0 5 0,0 5 219,0 3 0,0 2 165,0 1 0,0 1-19,0-1 0,0 2 56,0 2 0,0-2 28,0 2 1,0 2-14,0-2 0,0 4 113,0-4 0,0 4-104,0-4 1,0 4 5,0-3 1,0 3-3,0-4 1,0 4-60,0-4 1,0 4-129,0-4 1,0 6 164,0-2 0,0 1-9,0-1 1,0 4 29,0 0 1,0 0 92,0 3 0,0 2-109,0-1 0,0 3 6,0-3 0,0 5-102,0-2 0,0 3 75,0 1 1,0 1-4,0-1 0,0 4-38,0 0 1,0 1-22,0 0 1,0-4-11,0 3 1,1-2-13,3-2 0,1 0-85,3 0 1,1 1 122,-5-1 0,4 4-182,0 0-306,-3-5 492,0 0 0,-1-5-18,0 2 0,0 3 9,-4-2 0,3 2-2,1 1 1,0-3 19,-4-1 0,0 1 105,0 3 0,1 0-8,3 0 1,-3-3 176,3-1 1,-1 1-37,1 3 1,-3 0-45,3 0 1,1-3-27,-1-1 1,1 0-116,-2 0 0,-1 2-90,1-6 0,3 5 44,-3-5 0,2 1-161,-1-4 1,-1 0-106,4 0 1,-4 0 90,1-1 1,1 0 114,-1-3 0,3 3 63,-3-3 0,5-2 174,-1 2 1,-3-5-46,-2 2 1,2 0 189,-1-1 0,1 4-177,-1-3 0,-3 0-42,3-1 1,1-1-153,-1 5 1,4-4 117,-4 5 0,3-5-213,-3 4 1,4-4 124,-5 4 0,5-1-21,-4 1 1,1 1 174,-1-5 1,-3 6 264,3-2 0,-3-2-284,-1 3 0,4-1-28,0 3 0,-1 1 180,-3 0 0,0 0-138,0 0 0,0 0-165,0-1 1,0 5-22,0 0 1,4-1-221,0-3 1,4 4 196,-4 0 1,3-1 21,-3-3 1,4 4-70,-5-1 0,5 5-126,-4-5 1,3 2 253,-3-1 1,1 1-53,-1 2 1,-3 2 123,3-5 1,-3 3-87,-1-3 1,0 5 165,0-2 1,0-2-185,0-1 1,0 1 2,0-2 1,2 5-54,1-5 0,-1 1-174,2-4 0,-3 0 42,-1-1 1,0-3 144,0 0 1,4 1 105,-1 2 1,1-4-134,-4-3 0,0 2 135,0-2 1,0 5-61,0-1 1,0 3 126,0 1 1,0 0-83,0 0 0,0-1 25,0 1 0,0 0-127,0 0 0,0 0 81,0 0 1,0-1-123,0 1 1,0 1 109,0 3 1,4-7-9,0 3 0,0-3 55,-4 3 1,3 0 2,1 0 1,0 4-17,-4-1 0,0 1 15,0-4 1,0 1 63,0 3 1,-4-3-89,0 2 1,-1-2-16,2-1 0,1 0 31,-1 0 0,1 0-132,2 0 0,-4-1 105,1 1 0,-1 0 0,4 0 0,0-3-51,0 3 1,0-4-100,0 4 1,0 0 38,0-4 1,0-1 51,0 1 1,0-2 41,0 2 1,0 2-39,0-6 1,0 5 101,0-1 1,0 2-48,0-2 0,0 2 110,0-2 0,0-1-108,0 1 1,0-1 11,0 1 0,0 1-5,0-5 0,0 2 15,0-2-76,0-2 0,0 3 3,0-4 1,0-5-61,0 1 57,0 0-12,0-2-192,0 4-350,0-9 380,0 4-815,0-5 1,0 0-1</inkml:trace>
  <inkml:trace contextRef="#ctx0" brushRef="#br1" timeOffset="128">13499 12106 7122,'-1'-6'680,"-3"2"-84,3 3-108,-4 1 1154,5 0-1506,0 5 1,0 1-46,0 6 1,0 0-18,0 3 1,1-1-167,3 5 62,-3 0 0,8 4-90,-5 0 1,4 0 107,-5 0 0,1 0 1,-2 0-103,1-1 0,-1 5 84,1 0 0,-1-1-15,-2-3 0,0 0 26,0 0 0,0-4-2,0 0 1,0-5 108,0 1-96,0-2 1,0-2 0,0 1 161,0-1 4,0-5-77,0 5 1,0-9 113,0 6 21,0-6 11,0 3 734,0-5-921,5 0 0,1 0-187,6 0 1,4 0 24,3 0 1,3 0 171,1 0-71,-1 0 12,1 0 1,1-3 34,3-1-32,-3 0 1,4 4-225,-5 0 228,0 0 1,-2 0-55,-2 0 0,-1 0-118,-3 0 0,-6-1 18,3-3-250,-4 3-179,-1-5 247,3 6-105,-9 0-40,4 0 209,-5 0 0,-5-5 0,-1-1 1</inkml:trace>
  <inkml:trace contextRef="#ctx0" brushRef="#br1" timeOffset="129">13522 12392 7924,'0'-8'124,"0"0"-4,0 6 474,0-3 248,0 5-414,0-5-175,5 3 1,-2-3-37,5 5 1,-5 0-66,5 0 1,0-3 20,3-1 1,2 0-15,2 4 1,3 0 40,5 0 0,-1-1-131,1-3 0,1 3 85,3-3 1,-2 1-301,6-1 112,-6 3 0,2-5-257,-8 2 1,1 3 150,-5-3 1,1 3-417,-5 1 0,-3-2 61,-1-1-314,-4 1-748,2-3 1557,-5 5 0,-10-5 0,-3-1 0</inkml:trace>
  <inkml:trace contextRef="#ctx0" brushRef="#br1" timeOffset="130">13465 12095 8666,'5'-7'-89,"2"-3"381,4 3-243,6 2 101,0-1 0,2 3 245,0-1-212,0 0-1,4 4 0,1-4 314,3 0 1,-3 1-252,3 3 0,-3 0-111,-1 0 1,-4 0-140,0 0 1,-5 0-139,1 0 1,-6 0-819,-2 0 497,1 0-274,-2 0 738,5 0 0,-5 5 0,5 1 0</inkml:trace>
  <inkml:trace contextRef="#ctx0" brushRef="#br1" timeOffset="131">14208 11946 8026,'0'-11'1072,"0"-1"-465,0 6-339,0-4 1,0 7 378,0-4 205,0 4-479,0-2-337,0 5-18,0 5 0,0 7 103,0 7-222,0 2 130,0 2 1,0 5-169,0 2 1,1 3 98,3 2 0,-3 3-116,3 0 0,2 1 37,2-1 1,-2 2-179,2 1 0,-6-1-202,2-6 275,2-5 80,-4-1 0,3-5 163,-5 0-111,0-5 88,0-2 1,3-4-92,1-1 131,0 0 0,-4-3 507,0 0-65,0-6 284,0 3-56,-5-5-122,4 0-605,-4 0-172,5 0 0,5 0 123,2 0 44,4 0 12,5 0 1,-3 0 226,2 0-221,3 0 0,-1-1-422,6-3 261,0 3 1,-4-8-27,0 5 0,-4-3-496,4 3-216,-5-5-638,3 3 1545,-6-6 0,-4 1 0,-2-1 0</inkml:trace>
  <inkml:trace contextRef="#ctx0" brushRef="#br1" timeOffset="132">14196 11889 7992,'-1'-11'-12,"-3"-1"-138,3 1 261,-4-1-61,5 6 155,0-4 0,1 9 1052,3-3-933,-3-2 1,9 4-161,-2-2 1,2 2-184,1-2 123,1 3-13,4-4 1,-2 5-117,5 0 40,0 0 0,4-4-584,0 0 397,0 0 0,0 4-103,0 0 275,-1 0 0,6-5 0,1-1 0</inkml:trace>
  <inkml:trace contextRef="#ctx0" brushRef="#br1" timeOffset="133">15293 11935 7996,'0'-7'262,"0"-3"1,0 8 236,0-6-265,0 6 1,-2-7 264,-2 5 0,3 0-30,-9-1-220,4 4 1,-6-4 66,1 5 0,-1 0 54,1 0 1,-2 0-315,-2 0 1,-1 1 89,-3 3 1,-3 2-207,3 6 0,-5-1-106,1 0 166,-2 6 1,7-3 5,-5 5 1,1 0-168,3 4 249,-2 0-438,8 5 217,-3-4 0,5 9 2,4-3 1,-2-2-122,5-1 0,0 1 140,4-2 0,5 1 7,3-4 1,2 0-283,2-1 252,-1 1 55,6 0 1,-3-4 140,5 0 67,0-5-142,3 3 1,-3-7 102,1-3 1,-3 2-31,2-5 1,-1 0 187,-3-4 1,-2 0-115,2 0 1,-6 0 367,-1 0-710,-1 0 107,5 0 43,-6 0-1450,4 0 696,-8 0 813,8-5 0,-4-2 0,5-4 0</inkml:trace>
  <inkml:trace contextRef="#ctx0" brushRef="#br1" timeOffset="134">15487 12266 9864,'6'0'693,"4"0"-478,-2 0 0,6 0 68,1 0 0,1-1 127,0-3 1,0 1-273,3-4 0,2 3-140,-6-4 1,4 6-141,-4-2 1,-4-1-919,-3 1-1624,0 0 2684,-2 4 0,-1 0 0,-5 0 0</inkml:trace>
  <inkml:trace contextRef="#ctx0" brushRef="#br1" timeOffset="135">15909 12871 7909,'-7'0'-36,"-1"0"72,5 0 1,-3 0 214,2 0 0,3-1 148,-3-3 1,3 2-190,1-6 0,0 0 27,0-3 1,0 0-76,0-1-109,0-4 110,0-2 0,5-1 19,3 0-163,-3 0 45,5-4 0,-8-4-139,6 1 0,-4-6 179,3 2 1,-3 0-32,4 0 1,-6-1-200,2-3 1,-1 1-202,1 3 0,-3-3 134,3 2 80,-3 3 94,-1 0 0,0 3-66,0 2 47,-5-2 63,4 7 1,-4-1-1,5 0 1,-2 9-38,-2-2 18,3 4 0,-4 0-95,5 0-249,0 6 165,0-3-27,0 5 118,5 5 37,2 1-34,-1 6 67,4-1 1,-7 2-23,4 2 0,-4-2-11,1 2 0,1-3 21,-2 0 1,5-1-150,-4 1 85,5-6 0,-3 3 113,5-5 1,1 0-45,-1-4 1,-3 0-11,0 0 1,-1-2 32,5-1 0,-1-3 113,0-1 1,1-3-58,-1 2 1,4-6 162,1-1 1,-1-5-73,-4 1 1,1-3 113,-1-1 0,1 0-245,-1 0 77,-5 6 41,5 0 274,-10 6-62,4-1-295,0 6 58,-4 1-143,4 5 1,-5 10-217,0 5 1,4 6 110,0 1 1,0 6 76,-4 3 0,4-1-208,-1 5 265,1-9 1,-4 12-75,0-7-147,5-3 0,-4-2-38,3-7 0,-2 2-131,-2-6 0,0 0 128,0-4 263,5 1 0,-4-1 0,4 1 0</inkml:trace>
  <inkml:trace contextRef="#ctx0" brushRef="#br1" timeOffset="136">14881 11695 8104,'0'-6'468,"0"-1"-155,0 3-76,0 3 177,0-4 362,0 5-734,-5 0 0,3 1 118,-6 3 1,4-1-129,-3 4 1,-1 1 84,-3 3 1,3 1 0,0-1 1,1 4-51,-5 1-82,1 4 101,0-2 0,-5 8-76,1 1-18,0 5 0,3-3-9,1 5-5,5-5 0,-3 4 43,5-2 0,0-2-128,4 2 0,0-2 75,0 1 1,0 2-176,0-5 1,5 0 41,3 0 141,2-3 0,1 4-192,1-5 187,-1 0-39,-4-5 39,3 3 0,-5-8-20,3 2 0,0-2 32,-4-2 181,5 1-127,-3-1 115,1 0 1,2-3-697,-6 0 114,1-6-385,-4 3 450,0 0 364,0-3 0,5 3 0,2-5 0</inkml:trace>
  <inkml:trace contextRef="#ctx0" brushRef="#br1" timeOffset="137">16640 12277 8005,'0'-6'-114,"0"1"1,0 4 375,0-3 184,-5 3-78,4-4 0,-4 3 86,5-1 262,-5 1-410,3-3-125,-8 5 0,8 0-45,-6 0-153,1 0 124,0 0 0,-3 1-24,2 3 1,-6 3 20,-1 4 1,0 0-178,4 1 0,-5 1 65,1 2 1,0-1-110,3 5 1,2-1 38,3 1 1,-2-2-129,5-1 1,0 0-211,4 3 294,0 3 0,0-10-118,0 4 203,5 1-47,2-4 60,4 4 0,2-10-11,2 1 0,-1-2-97,5 2 385,-5 2-166,2-9 0,-4 4-215,-1-5 1,1 0 120,-1 0 0,1 0-601,-1 0 0,-1-1 608,-2-3 0,7-2 0,-2-6 0</inkml:trace>
  <inkml:trace contextRef="#ctx0" brushRef="#br1" timeOffset="138">16720 11718 8064,'0'-7'215,"0"2"220,0 0 175,0 4 836,0-4 21,0 5-1317,0 5 66,0 1-135,5 6 1,-2-1 48,4 1 0,-3 3-42,4 0 0,-1 5-160,5-1 0,3 3 108,0 1 0,2 4-5,-2-1 1,-2 5-84,2-5-63,-2 1 177,3-4 0,-7 3-475,2 1 194,-2 0 26,3-4 1,-2 1-33,-3 2 0,2-2 72,-5 3 1,0-3-149,-4-1 1,0 0 141,0 0 1,0-4 34,0 0 1,-1-4 143,-3 4 0,1-5-126,-4 1 1,-1-1-28,-3 1 24,-1-2-137,1-1 0,-1-2-256,1-3 0,1 0-220,2 0 53,-2 1 669,4-2 0,-1-1 0,2-5 0</inkml:trace>
  <inkml:trace contextRef="#ctx0" brushRef="#br1" timeOffset="139">16994 11695 7921,'0'-6'-94,"0"-5"0,0 5 259,0-5-136,0 4-11,0-3 0,4 8 918,0-6-393,0 6 101,1-4 201,-4 1-642,9-1 0,-3 0-131,4 2 0,0 1 75,1 0 1,-1 1-152,1-2 1,-1 3-20,0 1 69,1 0-5,-1 5-41,1-3-139,-1 8 110,-5-4 0,3 5-175,-5 1 1,1-1 107,-1 1 1,-3 3-88,3 0 0,-6 5 60,-2-1 1,-5 2 12,1-2 0,-2 2-123,-1-2 144,-1-2 37,1-1 0,3-4 55,1-1-70,4 1 40,-7-1 1,9-3-10,-3-1 0,3-3 61,1 4-6,0-6 1,5 7 29,2-5 0,3 0 154,2-4 1,-1 0 49,1 0-57,-1 0-168,6 0 1,-5 0-414,4 0 1,0 0-104,-1 0 1,1-4-306,-5 0 0,0-1 793,1 1 0,-1-2 0,1-5 0</inkml:trace>
  <inkml:trace contextRef="#ctx0" brushRef="#br1" timeOffset="140">17360 11626 7984,'0'-11'0,"0"0"0,0 3 57,0 0 1,0 5 39,0-5 0,5 5 722,2 0-420,4-4-247,0 6 1,2-8-4,2 5-116,-2 0-47,3 4 1,-1-1 1,1-3 0,-1 3 116,-4-3 0,1 3 399,-1 1-110,0 0-99,1 0 1,-5 0 42,1 0-122,-5 0-50,2 0 43,-5 0-351,5 0 0,-4 5 143,3 3 1,-2 3-104,2 4 0,-3 3 100,3 5 0,-2 1-21,-2 3 0,3-2 10,1 6-14,0-1 23,-4 4 1,0 1 16,0-1 0,0 0-44,0 0 0,0-2-3,0 2 0,0-2 101,0 6 0,0 2-5,0-2 1,4 1-58,0-1-162,-1-8 160,-3 9 1,4-12-34,0 4 32,0-3-1,1-5 1,-4-1 122,3 1-115,-3-5 72,4 4 1,-3-10 128,1 4 1,-1-4-92,-2 0 0,1-2 67,3-3 0,-3 0 92,3-3 333,-3-3 109,-1 4 30,0-5-59,-5 0-185,-1 0-396,-6 0 1,-3 0-2,0 0 1,-7 0-21,-1 0 1,1 0-226,-5 0 1,3 4-204,1 0 1,4-1-1338,0-3-1541,5 0 1610,-3 0 1608,11 0 0,6 0 0,6 0 0</inkml:trace>
  <inkml:trace contextRef="#ctx0" brushRef="#br1" timeOffset="141">17954 12175 7921,'-7'0'446,"2"0"-118,5 0-102,0-5-164,0 3 134,0-3 0,1 5 55,3 0 0,1-1 42,3-3 0,3 3-27,1-3 0,0 2-98,8-2 1,-1 2 27,3-1 0,2-2-46,3 1-109,-3-5 112,4 8 0,-6-4-115,-3 5 11,2-6-243,-8 5 1,4-4-268,-6 5 0,-3 0-423,-1 0-860,-4 0 1744,2 0 0,-5 0 0</inkml:trace>
  <inkml:trace contextRef="#ctx0" brushRef="#br1" timeOffset="142">17999 12357 8194,'12'0'761,"-5"0"-423,1 0 1,3-3 99,5-1 1,3 0-10,-4 4 1,5-4 188,-1 0 0,3-3-506,1 3-41,-6-5 113,5 8-2170,-9-4 1986,3 5 0,-10 0 0,0 0 0</inkml:trace>
  <inkml:trace contextRef="#ctx0" brushRef="#br1" timeOffset="143">18844 11718 7910,'0'-7'148,"0"2"252,0 0-115,0 4 115,0-4-134,0 5 1,0 5-93,0 3 0,0 3 17,0 4 0,0 3-116,0 5 84,0 0-52,0 0 1,0 3-12,0 1-112,6 5 38,-5-8 1,5 7-78,-2-4 1,-2 1 105,6-1 1,-4-3-142,3 2 0,-4-1 101,1-3 1,1-3-18,-1 0 1,0-3-1,-4 3 41,0-5-30,0 2 0,3-4 2,1-1 72,0 0 0,-4 1 163,0-1 0,0-3-140,0-1-68,0-4-237,0 7-144,0-9 1,0 6-558,0-3 382,0-3-852,0 4 1374,0-5 0,0 0 0</inkml:trace>
  <inkml:trace contextRef="#ctx0" brushRef="#br1" timeOffset="144">19301 11992 7872,'7'0'233,"-2"-1"371,-5-3-221,0 3 275,0-5-403,0 6 1,0 0 0</inkml:trace>
  <inkml:trace contextRef="#ctx0" brushRef="#br1" timeOffset="145">19827 11752 7985,'0'-6'-20,"0"1"1682,0 5-1341,0-5-146,0 3-9,0-3 472,0 5-835,-5 0 163,-2 0-68,-4 0 143,-1 0 1,5 4-16,-1 0 0,1 5 1,-5-2 1,2 3-10,2 2 0,-2-1-4,3 1 1,-4 0 15,0 4 0,0-2-28,-1 5 1,2-5-8,2 1 1,0 1-164,4 0 184,-5 4 0,8-7 3,-3 2-282,-3 3 258,6-6-22,-4 5 1,5-6-15,0 1 1,0 0 11,0 4 0,0-4-7,0 3 0,0-2-7,0-1 1,0-1-36,0 0-14,0 1 60,5-1 5,-4 1 1,6-1 22,-3 0 0,1-3-12,2 0 1,3-4-3,-2 3 1,2-3 22,2 4 1,-1-6 4,0 2 0,1-2 100,-1 2 0,4-2-54,1 1 0,4-1 213,-1-2 6,-2-5-241,4 3 0,-4-7 205,2 6-103,2-6 1,-4 2 229,2-4-297,2-1 1,-7 1 63,5 0 1,-5-5 14,2 1 1,-4-1-17,0 0 1,-5 0-13,1-3 1,-4-3-159,3 3 175,-4-2-118,2-2 1,-5 0-231,0 0 301,0 0-184,0 1 0,-5-1-199,-3 0 1,-3 0-3,-4 0 1,-4 5-141,-8 3 1,1 2 80,-4 2 0,3 5-44,-3 2 0,3 3-925,-3 1 586,4 0 737,4 5 0,0 1 0,4 5 0</inkml:trace>
  <inkml:trace contextRef="#ctx0" brushRef="#br1" timeOffset="146">20146 11558 7358,'0'-6'-296,"2"-3"1007,1 5-484,-1-5 0,4 6-12,-2-4 1,-3 3 47,3-4 132,2 6-119,1-8 0,0 8 107,1-1-191,0-4 0,3 2 58,0-2-45,1 2-101,-1-1 1,-3 5-52,-1-3 0,1 3 113,3 1 1,-3 0-148,0 0 0,-5 0-25,5 0 1,-5 1-200,0 3 0,3 3 99,-3 4 1,1 2-83,-4 2 1,0-1-247,0 5 276,0-5 0,-5 6-6,-3-5-170,-2 1 277,4 0 31,-4-3 0,5 3 6,-3-4 1,2-5 8,2 1 1,3-4-1,-3 3 114,3-4 142,1 2 0,5-1 503,2 0-410,3-1-155,2-3 0,-1 0 403,1 0-296,-1 0-102,6 0 1,-5 0-214,4 0 0,-4 0-154,0 0 0,-1 0-509,1 0 1,-1 0 405,0 0 282,-4 0 0,8 0 0,-2 0 0</inkml:trace>
  <inkml:trace contextRef="#ctx0" brushRef="#br1" timeOffset="147">20854 11912 9019,'12'0'583,"-1"0"1,1-4-274,-1 0-82,1 1-77,-1 3 0,2 0 85,2 0 1,3-4-90,5 0 1,-4-1 8,0 1 0,1 3 10,7-3 1,-6 1-167,6 0 0,-7 1-36,3-1 48,0-4 1,-11 6 222,4-3-927,-4 3 392,-5 1-350,3 0-522,-9-5 143,4 4-410,-5-5 1439,0 6 0,-10 0 0,-3 0 0</inkml:trace>
  <inkml:trace contextRef="#ctx0" brushRef="#br1" timeOffset="148">20912 12049 8999,'11'0'1074,"2"0"-613,2 0 1,-2 0-33,2 0 1,1 0-124,0 0 1,4 0-192,-1 0 1,-1 0 13,1 0 1,-4-1-56,4-3 1,-1 3-144,1-3 1,1 3-412,-5 1 1,1-4-33,-5 0 0,2 0-1392,2 4 1904,-2 0 0,8-5 0,-3-1 0</inkml:trace>
  <inkml:trace contextRef="#ctx0" brushRef="#br1" timeOffset="149">21928 11832 7620,'0'-6'-919,"-1"-3"1140,-3 5 202,3 0 566,-4 4-398,5-5-267,-5 4-46,3-4 190,-8 5-260,9 0 171,-4 0 117,0 0-349,-2 0 1,0 0 31,-1 0 1,4 0-25,-3 0 0,3 1-165,-4 3 0,4-2-60,-3 6 15,-1 0 156,-3-2 0,1 4-183,2-2 155,-2 2-56,4 1 0,-2 2-146,0 2 1,2-2 122,-2 2 1,0-1-136,4 1 0,-1-2 103,1 2 1,3-1-125,-3 1 0,2-2-27,2 2 0,0-2 90,0-2 1,0 1-122,0-1 167,6 1 0,-1-1 37,2 1-38,3-1 1,-3-1 36,4-2 1,1 1 0,-1-6 1,2 5 22,2-4 1,1 3 155,3-3 1,3 0 7,-3-4 1,6 0-98,2 0 1,1-4 196,-1 0 6,-3-4-170,4 1 1,-4-4 31,2-1 1,-1-3-44,1 0 1,0-4 30,0 4 0,-5-6 60,1 2 0,-5-2 119,2-2 0,-9-4-272,1 1 94,-7-6-25,6 8 1,-8-8-257,2 5 91,-8 1-160,-8 3 0,-7 1-202,-7 3 1,-5 4 98,-7 7 0,-4 3-189,-7 5 1,0 7-1156,-4 4 1669,5 6 0,-5 8 0,-1 5 0,25-12 0,0 0 0</inkml:trace>
  <inkml:trace contextRef="#ctx0" brushRef="#br1" timeOffset="150">13911 13762 7881,'6'-5'-127,"-1"4"170,-5-4 124,0 0 28,0 3 0,0-4 50,0 2 0,0 2 300,0-6-320,0 6 0,0-5 224,0 3-216,0 3-101,0-9 0,-1 9-143,-3-3 0,1 1 95,-4 0 1,-1 1-130,-3-2 0,-1 3 44,1 1 0,0 0-57,-1 0 1,-3 4 56,0 0 1,-6 5 22,2-2 0,2 5-81,-3 3 105,7-2-28,-4 3 1,4 1-63,-2 2 0,6-2 30,-2 2 0,3 1-103,1 2 1,-2 1 60,5 0 0,0-4-152,4 0 1,0-1 121,0 1 0,0-1-128,0-3 0,5-2 80,3 2 28,-3-2 89,5-2 0,-4-1 49,6-2 1,0 1-44,4-6 0,-2 1 144,5-4 1,-2 0-90,2 0 1,3-1 73,-3-3 1,3-2-149,1-6 0,-2 5 6,-2-1 0,1-3-76,-4-5 1,0 1 98,-1 4 1,-6-4-17,3-1 0,-5-3 28,1 4 0,1-5-7,-5 1 1,-1 1-10,-3-1 1,0 0 10,0-4 0,0 2 2,0 1 0,-1 0 12,-3 5 1,2-4 112,-6 4 0,4-4-70,-3 3 1,0 1 64,0 4-95,-3-1 89,8 6 215,-3-4-138,0 4 37,4-6-115,-4 6-52,5 1 0,0 3 26,0-1 0,1 1-56,3-1 0,7 1-106,8 2 1,-1 0 160,1 0 1,0 0 79,4 0 0,0 0-19,0 0 0,0 0 173,-1 0 1,0 0-156,-3 0 0,-2 0-34,-6 0 0,0 0-876,1 0 434,-6 0-817,-1 0 1,-5 2 1119,0 1 0,-5-1 0,-1 3 0</inkml:trace>
  <inkml:trace contextRef="#ctx0" brushRef="#br1" timeOffset="151">14379 14013 7881,'0'-6'-58,"0"0"-82,0 2 321,0 3 0,0-6 628,0 3-438,0 3-237,-5-4 1,2 5 145,-4 0 1,-1 0-124,-3 0 1,-1 0-100,1 0 0,-2 4 78,-2 0 1,2 5-50,-2-2 1,-2 3-11,2 2 1,-4 1-129,4 2 1,0-1-10,3 5 1,2-4-9,3 4 1,-2-4-112,5 4 0,-4-4 87,4 5 1,1-5 25,3 4 0,1-5-4,3 1 0,-2-2-6,6-2 0,-1 1 218,5-1 14,-1-5-189,1 4 1,3-7 347,0 5-150,5-6-61,-7 3 1,4-5-307,-6 0 229,6 0-175,-5 0 1,5 0-276,-6 0 1,1-4 101,-1 1 0,4-5 321,0 4 0,1-10 0,-5 2 0</inkml:trace>
  <inkml:trace contextRef="#ctx0" brushRef="#br1" timeOffset="152">14847 13774 7881,'0'-7'827,"0"2"-671,0 5 0,4-1 178,0-3 0,1 3-234,-1-3 1,-2 3-93,6 1 1,-1 0 167,5 0 1,-1 0 1,1 0 1,-1 0-11,0 0 0,5 0-20,-1 0 0,0-2-103,-3-1 0,-1 1-1,0-1 1,1 1-112,-1 2 0,1 0-17,-1 0 0,-3-4-477,-1 1-822,-4-1 653,2 4-1524,-5 0 2254,-5 5 0,-1-3 0,-6 6 0,-4 0 0,-2 3 0</inkml:trace>
  <inkml:trace contextRef="#ctx0" brushRef="#br1" timeOffset="153">14950 13831 7881,'-12'10'-932,"1"-3"492,0 4 376,-1-5 0,2 2 256,2-1-59,-2 1 1,8 2 341,-6-2-282,6 2 1,-3-8 456,5 6-300,0-6 0,1 7-175,3-5 0,-2 0 249,6-4 0,1 0 41,6 0 0,-1 0-58,5 0 1,-4 0-180,4 0 1,-5 0 26,1 0 0,2 0-69,-2 0 0,-4 0 185,-3 0-688,0 0 346,3 0-1702,-5 0 764,0 0 0,-5 0-1469,3 0 1665,-3-5 713,4 4 0,0-10 0,1 5 0</inkml:trace>
  <inkml:trace contextRef="#ctx0" brushRef="#br1" timeOffset="154">15692 13499 7881,'-11'0'-141,"5"0"1117,0 0-274,1 0-488,4 0 0,0 6 287,5 1-255,5 8-147,-3 3 0,5 9 45,1-1 1,3 10 7,0-2 0,2 3-106,-2-3 1,-2 1 129,2-1 1,-3-1 5,0-3 0,-1 2-242,1-5 1,-5-1 39,1-3 0,-2-4-15,2 0-89,2-5 150,-9 3 1,4-6 23,-5 1 1,2-5 151,1 1 3,-1-6-14,3 3 176,-5-5-91,0 0 1,0-5-142,0-2 1,-4-9-134,0-3 1,-3-3-243,3-5 0,-1-2-75,1-6 0,3-3-395,-3 0 0,3-5 400,1 1 1,0-1 91,0 1 1,0-2 163,0 2-831,0 3 774,0-1 1,0 10 194,0-1 0,0 6 54,0-2 383,0 3-367,0 6 0,0-2 51,0 5 1,0 0 81,0 3 1,3 1-209,1-1 1,1 1 319,-1 0 0,-1 0-441,4 4 1,-3-3 74,4 2 1,-1 2-53,5-2 0,0 6 20,4-2 1,-4-1-125,4 1 0,1-1 104,2 1 1,4 3-6,4-3 1,2 3 12,5 1 1,9-4 3,3 0 1,2 0-174,-2 4 0,5-4-180,2 1 1,7-1 142,1 4-1415,0 0 1617,-4 0 0,5 0-11,3 0 0,-32 0 0,0 0-81,31 0 1,-30 0 0,-1 0 218,32 0 1,-31 0 0,-1 0-94,2 0 0,-1 0 1,0 0-1,1 0 30,-1 0 1,0 0 0,1-2 0,0 0-74,1 0 1,0 0-635,-1-2 1,0-1 666,4 2 1,1 0 0,-3-1-1,0 0-144,3 1 1,0-1 59,-2 0 0,-1 0 29,5-2 0,0 1 0,-4 1 0,-1 0 28,3 0 1,0 1-1,-4 1 1,-1 0 6,-2-2 1,-1 0 0,27 0-14,2-3 0,-7 4 100,-5-1 1,-8 3 799,-7 1 0,-5 0-487,-6 0 1,-5 0 32,-3 0 1,-6 0-20,-2 0 1068,-4 0-2764,2 0 1208,-5 0-387,-5 0 0,-1 0 69,-6 0-1100,1 5 581,-1-4 922,-4 4 0,-2-5 0,-5 0 0</inkml:trace>
  <inkml:trace contextRef="#ctx0" brushRef="#br1" timeOffset="155">16081 13477 7472,'0'-7'175,"0"2"375,0 5 62,0 5 0,1 5-101,3 6-175,-3 4-202,9-2 0,-4 10-96,6 2 1,-1-2 51,1-1 0,-2 2 32,-3 1 0,4-2-67,-4-1 0,3-3-123,2-1 0,-1-2 114,1-2 1,-5 2-138,1-6 1,-2 0 16,2-3-37,-3-6 147,0 4 96,-4-9 0,4 6 113,-5-3 319,0-3-170,0 4-90,0-5 1,0-5-35,0-3 1,0-2 51,0-1 1,0-6-230,0-2 0,4-8 102,0-3 1,4 0-458,-5-5 161,6 4-49,-2-9 0,4 5-173,0-3 0,0 2 85,-4-2 0,3 6-165,-2 2 1,-2 4 152,2 0 1,-6 7-55,2 4 1,-2 2-437,-2 1 74,0 6-775,0 1 843,0 5 0,5 3 598,2 4 0,3 1 0,2 8 0</inkml:trace>
  <inkml:trace contextRef="#ctx0" brushRef="#br1" timeOffset="156">16652 13716 8075,'0'-7'70,"0"-1"-898,0 6 1097,5-3 426,-4 0 0,3 2-410,-8-5 0,1 6 30,-4-2 0,3 2-185,-4-2 1,1 2-1,-5-1 1,0 1-330,-4 2 118,4 0 32,-5 5 1,6 1 117,-1 1 0,5 3-35,-1-2 0,2 6-179,-2 1 1,-1 0 107,6-3 1,-1 3-107,4 0 1,0 0-44,0-3 0,0-1 27,0 1 146,5-1 1,1-1 7,6-2 1,-5-3-8,1-5 1,-1 0 40,5 0 0,-1 0 136,1 0 1,-1-1-58,1-3 0,-1 1 84,0-4 1,0-1-43,-4-3 1,3-1-39,-2 1 0,-2-1-15,2 1 0,-6 0-17,2-1 1,-1 1-5,1-1 1,-3 1-31,3-1-24,-3 1 1,0 1 33,3 2-195,-3 3-197,4 5 173,-5 0 1,0 5 11,0 3 1,2 3 127,1 5 1,-1 1 5,1 6 1,-1-1-56,-2-3 1,1 2 0,3-2 0,-3-1 21,3 1 0,1-5 6,-1 1 0,1-2 133,-1-2 0,-2-3 47,6 0-109,-6-6 0,5 7 23,-4-5 182,-1 0-85,3-4 275,0 0-331,-4-5-41,4-2 0,-5-4 32,0-1 1,0 0-14,0-3 1,0 2-12,0-2 1,0 2 31,0 2 1,0-1 62,0 1-67,0 4 19,0-3-389,0 9 251,0-4-315,0 5 273,0 5 0,0 1-122,0 6 0,2-1 13,1 1 1,-1-1 56,1 0 1,-1 1 52,-2-1 0,1-3-36,3-1 168,-3-4 431,4 2-111,-5-5 1,1 0 96,3 0-51,-3 0-289,5 0 0,-6-5-21,0-3 0,1-2-42,3-1 0,-2-2-128,6-2 0,-1 1 25,5-5 0,-1 0-216,1-4 0,0 0-219,4 0 0,-4 4 219,3 0 0,2 5-202,-2-1 164,0 7-61,-3-2 0,-1 9-172,1-3 0,-1 3-53,1 1 571,-6 0 0,4 5 0,-4 1 0</inkml:trace>
  <inkml:trace contextRef="#ctx0" brushRef="#br1" timeOffset="157">17200 13420 7952,'0'-12'-304,"5"1"1,-4-1 93,3 1-13,-3 4 377,-1 2 1,2 2 735,1-1-222,-1 0 171,3 4 192,-5 0-853,0 5-44,0 1 0,0 11 56,0 2 1,1 4 136,3 3-477,-3 4 147,4 4 0,-5 4-8,0 0 1,1 0-129,3-4 1,-3-1 168,3-2-615,-2 2 394,-2-4 0,0 0-120,0-2 1,0-3 73,0-1 1,-2-4 177,-2 0 0,3-9 82,-3 1 194,3-2 0,1-1-10,0 0 302,0-6-68,0 3 119,0-5-454,5 0 1,-2 0-2,4 0-6,1 0-79,3 0 1,1 0 6,-1 0 0,1-1 14,-1-3 0,0 3-92,1-3 0,-1 3-898,1 1 436,-1-5-344,1 3 0,-2-4 171,-3 2 1,-2 2-547,-5-6 1232,5 0 0,-3-8 0,3-2 0</inkml:trace>
  <inkml:trace contextRef="#ctx0" brushRef="#br1" timeOffset="158">17188 13362 7952,'5'-11'1224,"2"0"-1241,9-1 1,-3 6-327,2 2 1,-2-1 241,-2 1 1,2 0 193,2 4 1,-1-3-270,5-1 1,-4 0 66,5 4 1,-1 0-971,3 0 1079,1 0 0,0 0 0,0 0 0</inkml:trace>
  <inkml:trace contextRef="#ctx0" brushRef="#br1" timeOffset="159">17805 13442 7952,'0'7'1124,"0"-2"-451,0-5-215,0-5-371,0 3 362,0-3 28,0 0-348,-5 4 0,-3-4-174,-7 5 0,1 1-20,-5 3 0,4 2 21,-4 6 1,1 4-19,-1 3 0,1-1-80,3 1 0,2 0-8,-2 4 138,8 5-5,-4-4 1,10 4-99,-3-5 0,3 0 68,1-1 0,1 0 6,3-3 1,4 1 88,7-4 1,-2-1-62,2-4 1,3-1 97,1-2 0,2 1-90,2-5 1,0 0-161,0-4 165,-5 0 1,2 0-1012,-5 0 662,0 0 1,-3 0-203,-1 0 1,-1-6 550,-2-1 0,2-3 0,-4-2 0</inkml:trace>
  <inkml:trace contextRef="#ctx0" brushRef="#br1" timeOffset="160">17931 13397 7952,'-7'-5'960,"2"-2"-823,5-4-137,5-1 0,-2 6-303,5 2 1,-5 2 457,5-2 1,0 3 21,3-3 1,6 3-169,2 1 0,0 0-166,3 0 0,-5-2 227,6-2 0,-8 3 0,0-3 1,2 3-2,-2 1 0,0-4 121,-3 1 1,-1-3 324,0 3-243,1 1-124,-6-3 0,3 4 175,-5-3 0,1 3 141,-1-3-249,-3 3-56,4 1-368,-5 0 0,4 1 122,0 3 0,0 4-28,-4 7 0,3 4-21,1 7 172,0-1-75,1 8 1,-2-5 133,4 2 1,-3 7-124,4-3 0,-5-1 30,5-3 0,-5 1-34,0 3 1,2-3-83,-1-1 0,1-3 168,-1 3 0,-3-8 58,3 1 1,-3-8 149,-1 0 1,0-2 80,0-2-132,0 1 0,-5-2-6,-2-3 1,-5 2 117,-3-5 1,-3 0-408,-4-4 1,-3 0-378,-1 0 0,5 0-35,-1 0 0,6 0-1088,1 0 1584,8 0 0,-4-5 0,5-2 0</inkml:trace>
  <inkml:trace contextRef="#ctx0" brushRef="#br1" timeOffset="161">19016 13465 7849,'-7'0'1830,"2"0"-922,5 0-576,5 0 0,2 0 148,4 0-131,6 0-191,0 0 1,11-4-119,3 1 1,2-5-83,1 4 0,0-1-159,1 1 0,-6 3-70,-3-3 1,-3 2-317,-4-2 1,-2 3-475,-6-3-831,1 3 855,-6 1 1037,-1 0 0,-5 0 0</inkml:trace>
  <inkml:trace contextRef="#ctx0" brushRef="#br1" timeOffset="162">18993 13659 8172,'10'7'964,"-2"-2"-746,7-5 1,-1 0-29,1 0 1,3 0-210,5 0 0,3 0 79,1 0 0,5 0-213,-2 0 98,3-5-215,-4 3 0,3-4-250,-5 2 0,-1 3 312,-3-3 1,-4-2 207,0-2 0,0-2 0,4-1 0</inkml:trace>
  <inkml:trace contextRef="#ctx0" brushRef="#br1" timeOffset="163">19827 13465 7849,'0'-7'2195,"0"-1"-1986,0 5-974,0-2 1552,0 5 1,-5 5-773,-3 3 0,-2 6-32,-2 1 0,1 6 72,0-2 0,3-2-17,0 2 0,6 0 17,-2 4 1,3-1-188,1-3 0,0 2-84,0-2 1,6-1 62,5 1 1,2-5 26,6 1 1,1-2 137,7-1 1,2-6-5,6-2 0,-2-3-12,-3-1 0,6-5 20,-6-3 1,4 2-8,-7-2 0,2-1 15,-6-6 1,2 1 354,-6-5 1,-2 0-140,-2-4 1,-2-3 62,-2-1 1,-4-8-155,-4 0 0,-4-3-132,-7 0 0,-4-1 5,-11-3 1,-6 3-389,-6 4 1,-4 7 93,-7 6 0,-2 9-390,3 9 1,-13 10-665,5 10 1326,-5 6 0,29-6 0,-1 0 0,0 1 0,-1 0 0,0 2 0,-1-1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113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6750 3301 7515,'0'-7'-878,"0"2"1,1 5 877,3 0 0,-3-5 0,4 4 0,-5-4 0,0 5 0,5 0 0,-4-1 0,3-3 0,-2 2 0,3-3 0,-4 5 0,4 0 0</inkml:trace>
  <inkml:trace contextRef="#ctx0" brushRef="#br0" timeOffset="1">6773 3266 7353,'0'-6'-605,"0"1"667,0 5 24,0-5 0,-2 4 108,-2-3 1,3 3-14,-4 1 1156,5 0-1043,0 5-220,0-4 41,0 4 1,0 0 40,0-4-185,0 9 150,0-3-111,0-1 1,0 0-21,0-2 57,0-2-25,0 8-43,0-4 34,0 0-18,0 5 1,0-9 0,0 6 0,4-4 14,0 3 1,0-3-5,-4 4 1,0-5 32,0 5 1,3-4 1,1 3 1,0-3-33,-4 4 1,0-4 0,0 3 1,0-3-24,0 4 34,0-6 12,0 3 54,0 0-60,0-3 54,0 8 13,0-9-61,0 9 3,0-3-32,0 4 0,1 0 3,3 1 0,-3-5-122,3 1 133,-3 0-7,-1 3 0,0-3-108,0-1 90,0 1-17,0 3 0,0-3-11,0 0 0,2-5 28,1 5 1,-1-4-2,2 3 1,-3-3-4,-1 4 0,0-4 0,0 3 0,0-3 75,0 4-72,0-1 5,0 5 0,4-1 238,-1 1-232,1-1 29,-4 0 0,0 2 3,0 2 1,2-1-14,1 5 0,-1-5-5,1 1 0,-1 2-13,-2-2 1,3 2-5,1-2 0,0-2-84,-4 2 99,5-2-12,-4-2 0,6 0-85,-3 1 85,-3-1-73,4 1 1,-1-5-5,0 1 0,1-1 38,-2 5-18,-1-6 31,3 4 0,-4-3 15,3 4 0,-3-3 3,3-1 0,-3 1 147,-1 3-160,5 1 8,-3-1 0,3 1 77,-5-1-75,0 1 24,5-1-32,-4 0 25,4 1 0,-5-1 12,0 1-112,0-1 91,0 0 0,1 1-3,3-1-3,-3 1 1,4-1 1,-5 1 8,0-1-8,0 0-4,0 1 1,2-1 25,2 1-23,-3 4 4,4-3 15,-5 3-14,0-4 0,0 3 2,0 0 0,0 0-1,0-3 0,0 3 31,0 0 1,4 1 3,-1-5 1,1 4 201,-4 0-2,0 6-213,0-9 0,0 9 16,0-6 0,0 1 40,0 0-292,0-4 244,0 10 1,0-8 49,0 5-223,0-5 72,0 7 1,0-8 93,0 2-69,0 3 16,0-5 0,0 7 2,0-5-13,0 1 16,0 0 0,0-3-25,0 2 32,0-2 0,0 3 84,0-3-76,0 8 1,0-3-6,0 5 179,0 0-80,0 0 1,0 0-77,0-1 65,0 1-61,-5 0 0,4 1 176,-3 3-148,3-3-10,1 4 1,-4-5-38,0 0 57,0 5-16,4-4-221,0 4 208,0-6 0,-1 2 20,-3 3-160,3-3 125,-4 9 0,5-7 5,0 4-44,0-5 32,0 8 0,0-7-10,0 4-3,0-4-201,0 7 52,0-9 158,0 4 0,0-2-5,0 1-230,0 0 109,0 1 0,0-4 85,0 2-13,0 4 22,0-6 1,4 7 121,0-4-149,-1 5 25,-3-8 1,2 8 33,2-6-44,-3 6 121,4-8 1,-1 5-18,-1-2-58,1-3-238,1 9 314,-3-9-84,3 9 0,-5-8-7,0 6 125,0-1-116,0 5 0,0-1 178,0 0 11,0 0-791,0 1 627,0 4 111,0-3-98,0 3-26,0-5 0,0-1-222,0-2 267,0-3-102,0-1 0,0-2-49,0 1 0,1-2 31,3-1 1,-3 0-29,3 0 1,1 3 81,-1 1 0,0 1 269,-4-1 1,0-2-148,0 6 0,0-1 35,0 4 1,0 2-40,0 2 1,0-1-44,0 5 1,0-1-25,0 5 0,-4 0-16,0-1 0,0 0-10,4-3 0,0 1-37,0-5 0,0-5 44,0-6 0,0-1-92,0-3 87,0 2-40,0-12 1,0 5-31,0-3 60,0-2-9,0 3 0,0 0 3,0-1 0,1 4 13,3-4 0,-3 4 3,3-4 0,-1 4-65,1-3 1,-3 0-12,3-1 1,-2-2-24,2 2 136,-3-2 8,4-2 39,-5 1 24,0-6-10,0 4 29,0-8-319,0 3-124,0-5 0,0-5 0,0-2 0</inkml:trace>
  <inkml:trace contextRef="#ctx0" brushRef="#br0" timeOffset="2">5893 3061 8341,'0'-8'290,"0"1"1,1-1-82,3-3 1,1-1-173,3 1 1,2-2 154,-2-2 1,2 1-247,1-5 0,-1 1-1,-2-1 1,2-3-15,-2 3 0,2-6 11,1-2 1,1-7 61,-1 4 0,1-6-106,-1 6 1,-1-2 130,-2 1 0,2-2-52,-2 3 1,-2 2 12,2 1 1,-6 1-10,2 3 0,1-1 340,-1 9-310,0-6 1,-4 9 166,0-4 0,0 8-85,0 0 0,0 4 90,0-4-102,0 6 0,3-4-219,1 2 85,0 3-29,-4-5 1,1 6-73,3 0-82,-3 0 1,6 0-4,-3 0 0,-3 6 162,3 1 1,-3-1-9,-1 2-4,5 0 0,-3 2 65,6-3 0,-5 4 25,7-5-12,-4 0 1,2-1 8,-1-5 0,-3 0 237,4 0-197,-1 0 1,5-1 90,-1-3 1,-3-1-63,-1-2 0,0-4 108,0 4 1,2-3-96,-5-2 0,4 1 89,-4-1-96,-1 1 0,1 0 83,0-1-74,0 6 48,-4 1-322,0 5 189,5 0 0,-4 9-116,3 2 1,-3 7 102,-1-3 0,1 9-6,3-1 0,-2 4-74,1-1 0,-1 0-139,-2 4 0,3-4 3,1 0 0,1-2 167,-1-1 1,-3-4-42,3 0 1,-3-5 20,-1 1 0,4-6-49,0-1 0,0-4-285,-4 3 93,0-4 1,0 3 56,0-2 269,0-3 0,0 9 0,0-3 0</inkml:trace>
  <inkml:trace contextRef="#ctx0" brushRef="#br0" timeOffset="3">6544 2524 9235,'-1'8'-179,"-3"-1"0,3 5 125,-3 3 0,3 5 88,1-1 0,-2-1-167,-1 1 1,1 0 77,-1 4 1,-2-4-196,1 0 0,0-5-3,4 1 0,-1-6 80,-3-1-108,3-1 0,-5 1-53,6-1 334,-5-4 0,4 2 0,-4-5 0</inkml:trace>
  <inkml:trace contextRef="#ctx0" brushRef="#br0" timeOffset="4">6590 2455 8237,'-7'0'1321,"-3"0"-1230,9 0 0,-4 2-121,5 2 0,0 2 29,0 5 1,4 6 2,0 2 1,4-1-19,0 1 1,2 1 107,2 7 1,-1-5-281,1 1 0,-1 0 20,0-4 1,0-2 144,-4-2 0,3-1 54,-2 1 1,1-6 316,-2 2-515,4-2 0,-9 1-604,6-2 69,-6-3 267,3-5 435,-5 0 0,-5 5 0,-1 2 0</inkml:trace>
  <inkml:trace contextRef="#ctx0" brushRef="#br0" timeOffset="5">6544 2730 8194,'0'-7'621,"0"2"-1101,0 5 374,5 0 0,-2 0-27,4 0 0,2 0 87,6 0 0,2 0-581,2 0 627,8 0 0,-8-5 0,9-1 0</inkml:trace>
  <inkml:trace contextRef="#ctx0" brushRef="#br0" timeOffset="6">6818 2433 8244,'-4'-8'98,"1"0"1,-1 5 474,4-5-259,0 5 0,1-2-64,3 5 1,-3-1-161,3-3 0,2 3 139,2-3 0,2 3-450,2 1 0,0-4 189,3 0 1,-2 1-21,2 3 1,2-2-199,-2-2 0,0 3-50,-3-3 1,-1 3-61,1 1 1,-1-4-630,0 1 989,1-1 0,-6 4 0,-1 0 0</inkml:trace>
  <inkml:trace contextRef="#ctx0" brushRef="#br0" timeOffset="7">6795 2593 9255,'8'0'204,"0"0"0,-1-2-74,5-2 0,0 2 134,4-6 0,0 5-279,3-5 1,3 4-99,-3-4 0,2 5-82,2-5 0,0 4-62,0-3 1,-2 3 75,-2-4 1,2 6 180,-6-2 0,0-2 0,-3-1 0</inkml:trace>
  <inkml:trace contextRef="#ctx0" brushRef="#br0" timeOffset="8">7252 2307 8016,'-5'-11'-497,"4"3"348,-3 0 0,3 1 346,1-5 1,1 5 5,3-1-89,-3 0 1,9 1 123,-2-1 1,-2 4-58,2-3 0,0 0 29,3 0 1,0 1 290,1 2-350,4 2-70,-3-3 0,5 4 59,-3-3 0,-1 3-38,5-3 1,-5 4-105,1 4 0,-2-1 100,-2 4 1,1 2-161,-1 6 1,-3 3-14,-1 5 126,-4 0 1,2 1-57,-5 3 0,-5 2-117,-3 5 0,-6-4-276,-1 1 230,-5-1 1,2 1 5,-5-1 0,0-4-108,0 0 0,2 1 196,2-4 1,-3 2 34,3-6 1,3 1 22,1 0 1,2-4 144,1-5 1,5 0-19,-1-4 0,6 0-72,-2-4 122,3-1 0,6 3-62,2-5 0,5 0 139,3 0 1,-1-4-72,5 0 0,-4-4-35,4 5 0,0-1 91,4 4 0,-4-4-60,0 0 0,-4 0-100,4 4 71,-5 0-148,8 0-114,-9 0 0,3 0-36,-4 0 0,-5 4-674,1 0 414,-6 0 1,3-3-882,-5 3 1305,0-3 0,-5 9 0,-1-3 0</inkml:trace>
  <inkml:trace contextRef="#ctx0" brushRef="#br0" timeOffset="9">7709 2273 7982,'-4'-22'192,"0"3"-124,-4 8-84,6 1 1,1 7-63,5-5 258,0 6 207,-4-3 0,0 10 386,0 2-356,0 4-233,0 5 1,0 2 288,0 5-124,0 0-292,0-1 0,0 0-76,0-3 0,0 5 72,0-5 0,0 4-243,0-8 0,0 4 163,0-3 1,0-1-85,0-4 1,0-3-113,0-1 53,0-4 71,0 2 22,0 0 53,0-4 7,0 4 197,0-5 1,5 0-158,2 0 0,4-3 2,0-1 0,0-1-151,1 1 138,4 3 1,-2-4 11,5 5 14,-5 0-34,3 0 7,-1 0 0,-2 1-4,5 3 1,-5-2 31,1 6 0,-2-4 9,-1 3 0,-1 1-70,0 3 1,-3 1 2,0-1 0,-6 1-224,2-1 254,-3 0-8,-6 6 1,-1-3-258,-6 5-29,1-5 193,-6 2 1,0 0-168,-6-1 0,0 1 133,0 0 0,-5-4-32,-2 3 0,-3-2 67,-1-1 1,1-5 3,2 1 1,3-6-172,5 2 156,6-3-66,0-1 1,7-1-164,2-3 0,-1-2 329,6-5 0,-1-6 0,4-1 0</inkml:trace>
  <inkml:trace contextRef="#ctx0" brushRef="#br0" timeOffset="10">7721 2170 7993,'0'-18'435,"0"-2"153,0 5 0,6 1-170,5 6 0,2-1-62,6 5 0,-5-3-89,1 3 0,3-4 110,1 5 1,6-5-121,2 4 1,5 0-1,-2 4 0,3 0-720,1 0 361,-4 0 0,1 5-490,-4 3 0,-2 2 592,-6 2 0,-2 4 0,-6 2 0</inkml:trace>
  <inkml:trace contextRef="#ctx0" brushRef="#br0" timeOffset="11">2410 4740 8281,'-7'-7'-72,"2"-3"123,5 9 1,0-5 164,0 2 102,0 2 3,0-3 29,0 5-301,0-5-19,5 4 1,-2-4 72,5 5 0,-1 0-26,5 0 0,-1 0 59,0 0 0,5 0-22,-1 0 0,5-4-234,-1 0 196,3 1 0,1 1 33,0-2 1,4 3-14,4-3 0,2-1 61,1 2 1,0-5-50,1 4 0,-1-1-19,0 1 0,0 2 20,1-6 1,-2 4-118,-3-3 1,7 3 28,-3-4 1,3 4-10,-3-3 0,4 4 26,0-1 1,1-1-26,-5 2 1,4-5-115,0 4 1,0-1 125,-4 1 1,1 3-16,-1-3 0,4-1 8,0 1 5,0 1 0,-2-1 23,2 0 1,-3-1-304,3 1 270,-2 3 0,2-4 13,0 5-218,5-5 92,-7 3 1,8-3 31,-2 5 0,-2-4 33,2 1-127,5-1 1,-2 0 126,4 0 1,-4-1 24,4 1 1,-3 3 28,-4-3 1,2 3 101,-2 1-143,-3 0 22,6-5 1,-10 4-268,3-3 259,3 3 0,-2 1-113,3 0 102,3 0 1,-9 0-32,6 0 0,-4 0-10,4 0 0,-5 0-13,1 0 1,-1 0 2,1 0 0,-1 0 206,5 0-825,-6 0 649,4 0 0,-6 0-148,0 0 170,-5 0 0,3 0 112,-5 0-107,5 5 1,-7-4 165,5 3 0,0-3-129,0-1 1,3 4-11,-3 0 0,3-1-6,2-3 1,-1 0 26,0 0-33,-5 0 324,4 0 1,-7 0-276,4 0-39,-4 0 249,7 0 0,-9 0-178,2 0 1,2-3-10,-1-1 1,0 0 10,-5 4 1,-3 0-47,0 0 1,1-1 7,2-3 1,-3 3 76,0-3-46,-5 3-89,8 1 0,-8 0-16,5 0 72,-5 0-87,2 0 17,-4 0 1,-1 0-37,1 0-25,-6 0-91,4 0 168,-9 0-6,10 0-173,-10 0-5,9 0-75,-9 0-74,4 0 0,-3 0-423,1 0-373,-1 0 1138,3 0 0,-15 0 0,-3 0 0</inkml:trace>
  <inkml:trace contextRef="#ctx0" brushRef="#br0" timeOffset="12">2455 4580 8282,'0'-12'-529,"0"1"1203,0 5-386,0-5 0,0 9 605,0-6-172,0 6-190,0-3-426,0 5 0,-5 1-211,-2 3 1,-3 2 71,-2 6 0,-3-1-98,0 0 1,-4 1 67,4-1 0,-2-3 5,2-1 0,2 1 80,-2 3 29,2 1-65,2-1 8,-1 1 0,6-5-121,2 1 0,3-4 123,1 3 0,0-3-39,0 4 1,1-4 24,3 3 0,-1 0 125,4 0 0,1 3-26,3-2 1,4-2 167,1 2 0,4-2-5,-1 2 1,4 1-119,3-5 0,-1 3 180,1-3 0,2 0-84,-1-4 1,-1 0-34,-3 0 0,-4 4-16,0-1 0,-9 1-541,2-4 1,-7 0-559,3 0 139,-6 0 0,2 0-625,-8 0 1413,-2 5 0,-16 2 0,-2 4 0</inkml:trace>
  <inkml:trace contextRef="#ctx0" brushRef="#br0" timeOffset="13">2924 4271 8108,'-8'0'503,"1"0"-259,4-5-15,-2 4 1,5-9-1,0 2 0,0 2-19,0-2 1,1 1 4,3-5 1,-3 0-136,3-4 0,-1 4 127,0-4 1,-1 0-193,1 1 1,-1-6 18,-2 2 0,0 2-92,0-2 1,-2-2 133,-1-5 0,0 2-104,-4-3 1,3-1-82,-4 1 1,4-3 81,-3 3 1,4 1-46,-1 3 1,3 4 42,1 0 0,0 5 23,0-2 0,0 8-37,0 0 10,0 0 1,0 1 18,0-1 7,0 6 8,0-3 2,0 5 0,5 5-230,3 2 1,1 3-252,-2 2 0,3-1 319,-2 1 1,6-2 69,1-3 1,2 4 34,-2-4 1,-1-2 8,5-1 1,-1-3-14,1-1 0,2 0 16,-2 0 1,-1 0 115,1 0 0,-5-5-132,1-2 1,2-4 235,-2 0 1,4-2-8,-4-2 1,1 2 13,-5-2 0,-3-1-61,-1 0 1,-4 0 438,1 1-248,-3 2 1,-1-3 35,0 4-210,0 6 0,0-1 191,0 4-771,0 1 193,0 13 1,-4-1-5,0 13 0,-1 2 87,1 5 1,3 3 58,-3 2 0,-1-5-325,1 1 0,1-5 106,3 5 0,0-10-272,0 2 324,0-8 0,0 2-307,0-6 106,0 1 472,0-1 0,5 0 0,1 1 0</inkml:trace>
  <inkml:trace contextRef="#ctx0" brushRef="#br0" timeOffset="14">3392 3826 8408,'-6'0'225,"1"0"0,5 5-568,0 3 0,0 2 527,0 1 1,0 4-18,0 1 0,0 4-222,0-1 1,0 1 84,0-1 1,-2-1-333,-1-3 216,1-2 0,-3 4-162,5-6 91,-5-5-355,4 4-512,-4-8 1024,5 3 0,5-10 0,1-2 0</inkml:trace>
  <inkml:trace contextRef="#ctx0" brushRef="#br0" timeOffset="15">3449 3826 8157,'0'-6'78,"0"-5"803,0 10-692,0-4-520,0 5 325,0 5 1,1 2 75,3 4 1,3 5 89,4 4 0,-3 1-80,-1 2 0,1 0-246,3 0 1,1-4 15,-1 0 1,-3-5-28,-1 1 1,0-2 179,0-2 0,2-3-2,-5-1-457,5-4 324,-8 7 1,5-9-787,-2 3 918,-3-3 0,-1 4 0,-6 2 0</inkml:trace>
  <inkml:trace contextRef="#ctx0" brushRef="#br0" timeOffset="16">3358 3997 8743,'11'0'-259,"-2"0"328,2 0 1,-2 0-126,7 0 0,-2-4-397,1 1 315,3-1 0,1 4 138,0 0 0,0-5 0,3-2 0</inkml:trace>
  <inkml:trace contextRef="#ctx0" brushRef="#br0" timeOffset="17">3746 3780 8238,'0'-6'542,"0"1"-701,0 5 0,1-4 254,3 0 0,-1 0 227,4 4 1,1 0-217,3 0 0,1-1-37,-1-3 0,4 3-321,1-3 159,-1 3 0,-4 1-577,1 0 1,-1-4 669,1 0 0,-1 1 0,0 3 0</inkml:trace>
  <inkml:trace contextRef="#ctx0" brushRef="#br0" timeOffset="18">4317 3632 8119,'-4'-8'-605,"0"1"1076,1 4-25,3-2-56,-5 5-227,-2 0 0,-4 0 3,-1 0-63,1 0 0,-2 5-8,-2 3 0,2 3-141,-2 4 1,-1-1 86,0 5 1,1-1-144,4 1 1,3 3-136,1-3 133,4 2 0,-6 2 28,5 0 1,1-4-87,3 0 0,5-5 61,2 1 1,3-2 48,2-2 0,-1-3 16,1 0 1,0-6-18,4 2 0,-4-3 109,3-1 1,3-1-57,1-3 0,2-2 14,-2-6 1,1 1 42,-5 0 1,-1-2-76,-6-2 18,2 2 1,-8-7-4,6 4 0,-5-4-46,0 1 0,-3-3-6,-3 0 1,-4 0 76,-4 3 1,-1-1-38,1 4 1,-4 1 203,-1 4-92,1-1 0,0 2 211,0 3 31,5 2-310,-1-1 22,10 5-21,-4-4 1,6 5-125,3 0 1,4 0 273,7 0-131,3 0-25,10 0 0,-4 0 120,3 0-133,-3 0 0,2 0 155,1 0 1,-4-4-109,-4 1-124,-5-1 0,4 0-128,-3 0 1,-3 0-123,4 4 1,-7 0-918,-2 0 1233,1 0 0,3 0 0,1 0 0</inkml:trace>
  <inkml:trace contextRef="#ctx0" brushRef="#br0" timeOffset="19">4625 3815 9639,'0'11'-62,"-1"4"54,-3 0 1,3 2-142,-3-2 161,-2 3 1,5 4-8,-3-3 1,1 2-22,0-2 0,1-2-85,-2-2 0,3-2 1,1-2 63,-5 0 1,4-3-246,-3 0-423,3-6-115,1 3 47,0-5 773,0-5 0,5-1 0,1-6 0</inkml:trace>
  <inkml:trace contextRef="#ctx0" brushRef="#br0" timeOffset="20">4625 3780 8114,'0'-6'362,"2"1"180,2 5 1,-2 5-363,6 3 0,-3 2-347,6 1 1,-2 6 557,6 2 52,-2-3-297,3 6 1,1-3-366,2 7 138,3-1-73,-10 2 1,5-8-82,-6 1 1,1-7 115,-1 3 0,0-4 51,1 0 0,-5-5-201,1 1-97,-5-5 0,3 2-740,-2-5 1106,-3 0 0,4 0 0,-5 0 0</inkml:trace>
  <inkml:trace contextRef="#ctx0" brushRef="#br0" timeOffset="21">4534 4032 8012,'6'0'0,"1"0"63,-3 0 0,2-4 74,5 0 0,6-4-160,2 5 0,2-5-50,2 4 1,5-5 72,3 2 0,7-4 0,2 0 0</inkml:trace>
  <inkml:trace contextRef="#ctx0" brushRef="#br0" timeOffset="22">7366 4500 8635,'0'-7'969,"0"2"-685,0 5 187,6-5-126,-5 4-330,9-4 1,-4 5 162,6 0-170,-1-5 67,1 4 1,-1-4-173,0 5 0,1 0 156,-1 0 1,4-2-115,1-2 1,3 3 98,-4-3 0,5 3-7,-1 1 0,3 0-205,1 0 219,0-5-3,-6 4 0,5-4-204,-3 5 191,3 0 0,0 0-11,1 0 0,-5 0 0,4-2-25,-3-1 0,2 1-3,2-1 1,1 0 47,3-1 0,-2 3-5,6-3 0,-5-1-49,5 1 1,-6 0 0,2 4 0,2 0 57,1 0-36,-2-5 1,5 4 41,-2-3 1,3 3-26,4 1 43,-2 0 0,8-4 15,-2 0 1,6 1-266,2 3 1,4 0 10,-1 0 0,5 0-1330,2 0 1505,-1-5-4,3 3 1,-1-3-170,0 5 80,-28 0 0,0 0 100,25 0 0,4 0-1,-5 0 1,-1-1-225,-2-3 1,5 3 352,-2-3 0,2 2-45,-6-2 0,2 2-14,-6-1 1,1-2 130,-5 1-166,1 0 1,3 3 76,1-3-155,-1 3-393,-3-4 452,-5-1 0,-1 5-81,-2-3 1,-2 3 664,2 1 1,-2-1-801,-2-3 1,-4 3 405,1-3 1,-1 3-262,4 1 0,4 0-227,1 0-2,4 0 391,-8 0 0,8 0-252,-5 0 83,1 0 38,0 0 1,-4 0-4,3 0 1,-6 0 448,-1 0 1,-5 0-349,5 0 1,-6 0-76,2 0 1,-3 0 78,-1 0 0,0 0 185,-1 0-273,-4 0 43,4-5 1,-8 3-265,5-1-22,-5 1 157,7 2 0,-8 0-156,2 0 1,-1 0 115,1 0 0,-2 0 13,2 0 0,-2 0 85,-2 0 1,1 0-11,-1 0 109,1 0-147,-1 0-29,-5 0 291,5 0 74,-5 0-288,0 0 36,-1 0-2623,-5 0 2380,-5-5 9,-1-1 187,-6-1 1,5-1 87,-1 4-41,1-5 0,-5 3 391,1-6-314,-1 1 0,2-1 382,3 1-36,-4-1-86,5 1-108,0 5-62,1-4-22,0 8-204,3-3 202,-3 5-277,5 0 0,5 1 88,3 3 0,2-1 4,2 4 0,3 1 202,0 3-173,5-4 24,-2 3 1,1-4-1,0 6 1,0-1-7,4 1 0,-4-5 19,0 1 0,-5-4 74,1 3 0,2-4-5,-2 1 1,-4 1 180,-3-2-52,0 1-138,-2-4 268,-1 0-18,-5 0-266,-5 0 1,-6 0-501,-8 0 276,-8 0 1,-1 0-270,-2 0 0,-2 0-1211,5 0 1624,-5 5 0,8 2 0,-4 4 0</inkml:trace>
  <inkml:trace contextRef="#ctx0" brushRef="#br0" timeOffset="23">8189 4066 7910,'6'-8'588,"-2"1"1,-2 3-272,2-4 1,-2 1-136,1-5 1,-1 1 32,-2-1-68,5-4 0,-4 3 16,3-2 0,-2-3-136,2-1 0,-3-2 74,3-2 0,1-1-167,-1-3 1,4-2-185,-5-6 188,6 1 25,-7 0 1,8 0-276,-3-1 150,-2 1 63,6 0 1,-9 5 104,6 2 1,-6 4 6,2 4 1,-1 3 85,0 4 1,-1 5-52,2-1 61,-3 5-153,-1-2-1056,0 5 833,0 5 0,1-2-56,3 5 350,-3-1 1,5 3-102,-2-2 0,-1 1 42,4-5-128,-4 5 295,7-8 1,-7 4 8,4-5 0,-3 0 12,4 0 1,-4 0-91,3 0 0,1 0-42,3 0 0,1-4 56,-1 0 1,0-5-55,1 2 1,-1-3 38,1-2 1,-1 1-32,1-1 0,-5 1 29,1 0 0,-1-1-26,5 1 1,-6 3 18,-2 1-26,-3 4 1,0-3 47,3 2-42,-2 3 1,3-3-316,-5 8 168,0 7 1,-2 7 72,-1 5 0,1 1 38,-2 2 1,2 2-17,-2 3 1,3 2-13,-3-3 1,3 3-332,1 1 210,0-4 1,0-2-7,0-6-341,0-4 259,0 4 0,0-10-639,0 4 876,0-4 0,0 0 0,0-1 0</inkml:trace>
  <inkml:trace contextRef="#ctx0" brushRef="#br0" timeOffset="24">8771 3598 8184,'0'-7'-251,"0"2"0,0 14 412,0 2 1,0 5 16,0-1-78,0 3 1,0 5-78,0-1-28,0 1 21,-5-5 1,4 2-134,-3-5 1,3 1 82,1-5 0,-4 1-171,0-1 1,0-3-53,4-1-413,0-4-3,0 7 673,0-9 0,0 4 0</inkml:trace>
  <inkml:trace contextRef="#ctx0" brushRef="#br0" timeOffset="25">8817 3586 8051,'0'-6'45,"0"1"359,0 5 1,0 5-537,0 2 0,1 5 516,3 3-310,2-2-81,6 8 0,-3-3 22,2 5 1,-2 0-19,6 0 1,-2-1-8,-2 1 1,-3-5-17,0-3 1,-2-2-113,1-2 0,2 1 94,-5-1 0,4-3-155,-4-1 1,1-4-754,-2 1 952,-1 2 0,3-5 0,-5 5 0</inkml:trace>
  <inkml:trace contextRef="#ctx0" brushRef="#br0" timeOffset="26">8783 3815 8067,'0'-7'-372,"5"2"-469,2 5 630,9 0 1,-4 0 224,3 0 1,2-1-226,-2-3 0,6 3 211,-2-3 0,-3 3 0,6-4 0,-5-2 0</inkml:trace>
  <inkml:trace contextRef="#ctx0" brushRef="#br0" timeOffset="27">9331 3392 8037,'0'-6'59,"0"1"-322,0 5 0,0 5 294,0 2 0,0 5 317,0 3-269,0 3 0,0 5 87,0-1-73,0 1 0,0 0-203,0 0 0,4-4 82,-1 0 1,1-5-148,-4 1 0,0-2 115,0-2 1,0-3-273,0-1 1,0-3 331,0 4 0,0 0 0,0 3 0</inkml:trace>
  <inkml:trace contextRef="#ctx0" brushRef="#br0" timeOffset="28">9171 3575 8028,'1'-7'919,"3"4"1,2 1-1262,6 2 0,0 0 117,4 0 0,-2-1 164,5-3 1,0 3-284,4-3 0,3 3 114,1 1 0,0 0-285,-5 0 515,6 0 0,-4-5 0,4-2 0</inkml:trace>
  <inkml:trace contextRef="#ctx0" brushRef="#br0" timeOffset="29">9765 3495 8060,'-7'-7'1324,"2"-3"-1250,5 9 1,-1-4-74,-3 5 0,2 0 199,-6 0 1,1 0-12,-5 0 0,1 5-419,-1 3 162,1 7 1,-4-2-86,-1 2 0,1 3 30,4 1 100,-1 2 0,1 2-146,0 0 0,3 0 119,0 0 0,6-1-29,-2 1 1,3-4 26,1 0 1,0-5 8,0 1 1,5-2 36,2-1-13,9-1 1,-2-5 66,5-2 1,-4-3-73,4-1 1,0 0 148,4 0 0,-2-1-124,-2-3 1,2-2 205,-6-5 1,1-2-28,0-2-143,-9 2 1,8-9 23,-7 3 1,1-2-78,-1-2 72,-3 0 1,-2 0 62,1 0-223,0-5-2,-9 4 97,4-4 0,-9 6-5,2-1 0,-2 5 69,-2 3 0,1 2 78,0 2 0,-1 3-222,1 0 0,3 6 143,0-2-232,6 3 208,-3 1-835,5 0 725,5 5 0,1-4 126,6 3 1,-1-3 166,1-1 1,3 0-79,0 0 0,5 0 155,-1 0 0,-1 0 131,1 0-172,0 0-72,4 0 0,-1-1-66,-3-3 1,1 3-48,-5-3 1,0 3-147,-3 1 0,-2-1-148,-2-3 0,-2 2-868,-2-1 1098,-3 1 0,4 7 0,-5 2 0</inkml:trace>
  <inkml:trace contextRef="#ctx0" brushRef="#br0" timeOffset="30">10085 3678 8109,'-7'5'282,"3"2"1,-1 1-120,2 3 0,-6-1-174,1 9 0,2-3 41,-2 3-114,1 0 1,0 0 157,3 0 1,-1-1-17,1 1-48,1-3 1,3-4-194,0-1 45,0 0 37,0 1-238,-5-1 32,3-4-325,-3-2 632,5-5 0,5 0 0,2 0 0</inkml:trace>
  <inkml:trace contextRef="#ctx0" brushRef="#br0" timeOffset="31">10107 3678 8063,'0'-8'0,"0"0"688,0 6 3,0-3-686,0 5-11,0 10 1,6-3 200,1 9-227,3 1 49,2 1 0,-5 5 179,1 0-90,5 0 1,-4 0-254,2-1 1,-2 0-6,2-3 1,1-2 164,-1-6 0,-3 0 74,-1 1-170,1-1 122,-2 1-295,4-6-410,-8-1 22,8-5-372,-9 5 1016,4-4 0,-10 4 0,-1-5 0</inkml:trace>
  <inkml:trace contextRef="#ctx0" brushRef="#br0" timeOffset="32">10028 3906 8036,'7'0'156,"1"0"1,4 0-96,6 0 0,5 0 414,0 0-426,0 0-101,5 0 1,-3 0-227,5 0 278,-4-5 0,7 4 0,-4-4 0</inkml:trace>
  <inkml:trace contextRef="#ctx0" brushRef="#br0" timeOffset="33">19473 7058 8515,'-7'0'-122,"2"0"857,5 0-582,0-5 0,0 2 123,0-4-181,0-1 68,5-3-31,-4-6 0,6 3-73,-3-5 57,2 0 0,2-4-205,-1 1 207,1-1 0,-1 0-42,1 0 1,-4 0-129,3 0 0,-4 1 91,1-1 1,1-4-124,-1 0 0,0 1 93,-4 3 1,0 0-32,0 0 1,0 0-150,0 1 84,0-1 0,1 4-24,3 0 0,-3 5 85,3-2 0,-3 4 308,-1 0-305,0 1 119,0 0 40,0-1-12,0 6 48,0-4-393,0 8 259,0-3 0,1 7-303,3 1 0,-3 0 85,3 4 1,1 1 64,-1 4 76,5 4 0,-8-3-45,3 2 0,1-2-5,-1-2 1,5-3 169,-2-1-138,-2-4 0,6 6 23,-4-5 1,0-1 29,0-3 0,1 0 111,3 0 0,1 0-128,-1 0 1,0-3 210,1-1 0,-2-5-115,-2 1 1,2-2 151,-3-1 0,2-1-51,-1 1 1,-2-1-23,-2 1 1,-3 3-51,3 1 0,-3-1 113,-1-3 120,0 4-106,0-3-405,0 9 203,0-4 1,0 6-392,0 3 0,0 7 161,0 8 0,0 3 73,0 1 0,2 3 67,1 1 0,-1 5 2,2-2 1,-3 2-139,-1-2 0,4 1 102,-1-8 0,1 2-48,-4-6 1,1-2 92,3-2 1,-2-2-112,1-2 1,-1-3-1,-2-1-347,0 1 0,1-2-550,3-2 1058,-3-3 0,9-1 0,-4 0 0</inkml:trace>
  <inkml:trace contextRef="#ctx0" brushRef="#br0" timeOffset="34">20169 6613 8228,'-7'-7'652,"-1"4"1,4-3-429,-3 3 0,-1-1 20,-3 4 1,3 0 51,0 0 0,-3 0 78,-4 0-395,-1 5 72,5 1 1,-2 6-121,-2-1 1,2 2 5,-2 2 101,3 3 0,1 3-210,4-2 1,-2 3 138,5-3 0,-1-1 6,1 1 0,3-4-50,-3 4 1,4-4-1,4 4 0,-2-5-145,6 2 219,0-4 0,3-2 82,1-2 1,3 1-83,0-5 62,0-1 0,0-3 129,1 0 0,0 0-250,-1 0 0,-2 0-131,2 0 1,-2-3-343,-2-1 291,1-5 113,-6 8 0,4-8-1339,-2 5 1470,-3-5 0,5 3 0,-3-6 0</inkml:trace>
  <inkml:trace contextRef="#ctx0" brushRef="#br0" timeOffset="35">20352 6544 7848,'0'-6'-533,"0"1"759,0 5 133,5 0 0,-2 0-172,4 0 1,1 0 95,3 0 0,1 0-13,-1 0-154,6 0-29,-5 0 0,5-4-180,-6 0 205,1 0 33,-1 4-168,0-5 0,1 4-126,-1-3 0,-3 2-832,0-2 690,-6 3 291,3-5 0,0 6 0,2 0 0</inkml:trace>
  <inkml:trace contextRef="#ctx0" brushRef="#br0" timeOffset="36">20386 6693 8154,'12'0'162,"-1"0"102,1 0 1,0 0 3,3 0 1,-2-4 218,2 0 1,2-4-386,-2 5 85,0-6-475,-3 7 0,3-4-1143,0 2 1431,0 3 0,2-9 0,1 4 0</inkml:trace>
  <inkml:trace contextRef="#ctx0" brushRef="#br0" timeOffset="37">20752 6419 8200,'-7'-8'71,"4"0"254,1 6-192,2-8 71,0 3 1,0 0-32,0-1 0,0 4 4,0-3 1,0 3-26,0-4 0,5 4-7,3-3 1,3 3 11,5-4 0,-2 5-212,5-5 1,-2 5 122,2 0 0,2 1-137,-6 2 1,4 2-39,-4 1-67,6 4 227,-9 9 0,3-2-406,-7 5 188,2 0 7,-9 9 0,5-4-6,-6 3 1,0-2 56,0 2 0,-6-3-16,-1 3 1,-3-2 80,-2 2 0,-3-4 5,0-1 1,-2 1 121,2-4 1,2-2-55,-2-2 1,2-2 243,2-2-135,5-5-12,-4 5-63,8-10 0,-3 5-5,5-2 3,0-3 11,0 4 1,5-5-5,3 0 0,2 0 109,1 0 0,2 0-79,2 0 1,-1 0 139,5 0-175,-5 0-80,8-5 1,-9 4 18,2-3 0,-2 3 32,-2 1-346,0 0-50,1 0-688,-1 0-367,-4 0 1415,-2 0 0,0 0 0,1 0 0</inkml:trace>
  <inkml:trace contextRef="#ctx0" brushRef="#br0" timeOffset="38">21197 6361 8337,'-4'-11'0,"1"0"0,-3 3 152,3 0 579,1 6 126,-3-8-138,5 8 328,0-3-876,0 5 0,0 5-563,0 3 203,0 7 110,0-2 0,0 3-61,0-4 0,0 3 105,0 0 1,0 1-165,0-5 1,0 4 89,0 0-47,5 1 1,-3-5 244,1 0-97,-1-4-8,-2 3 208,0-9-208,0 4 145,0-5 25,0 5-110,0-3 44,0 3-15,0-5-39,5 0 1,1 0-296,6 0 276,-1 0-5,0 5 0,5-4 74,-1 3-102,0-3 46,2-1 1,-5 1 1,3 3 1,-2-1-40,-1 4 0,2-3 2,-3 4 0,3-4-45,-6 3 0,0 1-124,0 3 0,-2 1-17,-2-1 0,-3 1 93,3-1 1,-2 0 228,-2 1-175,-6-1 42,0 6 1,-5-5-7,-1 4 0,-3-4 21,0 0 0,-5-1 26,0 1 0,4-2-70,1-3 1,-2 3 0,2-2 1,-4-3-210,4-1 1,0-3-113,3-1 0,5 0-816,-1 0 594,5-5 575,-2-1 0,0-11 0,-1 0 0</inkml:trace>
  <inkml:trace contextRef="#ctx0" brushRef="#br0" timeOffset="39">21231 6293 8406,'-6'-8'260,"2"1"-260,3 4 154,1-2 354,0 0-152,0 4 29,0-4 0,5 5-144,3 0 1,2 0-59,1 0 0,2 0-28,2 0-2,3 0-42,0 0 0,2-2 13,-5-1 0,4 1-18,-4-2 1,1 3-141,-5 1 0,-1-1-140,-2-3 0,2 3-963,-2-3 883,-3 3 254,0 1 0,0 0 0,1 0 0</inkml:trace>
  <inkml:trace contextRef="#ctx0" brushRef="#br0" timeOffset="40">19084 6087 8463,'0'7'-24,"0"-2"57,0 0 0,0-3 42,0 6 26,0-5 7,0 7 132,0-4-197,0 5 30,0-4 17,0 3-39,0-4 18,0 1-30,0 3 0,0-8 67,0 6 5,0-6-77,0 9-15,0-5-71,0 5 76,0 1 1,0-5 21,0 1-139,0-5 134,0 7-106,0-4 77,0 5 1,0-3 2,0 0 0,0-4-2,0 3 1,0-3 2,0 4 0,0-6 20,0 8-16,0-3 1,0 0-17,0 1 16,0-6-25,0 8 0,4-7-1,0 5 2,0-6-9,-4 8 11,0-3-2,0 4 0,0 1-1,0-1 3,0-5 1,0 4 1,0-7 176,0 5-164,0-1 36,0 0 0,0 3 11,0-3 0,0 0 55,0 0-47,0 1 0,0 3-64,0 1 1,0-5 5,0 1-62,0 0 84,0 3-12,0 0 1,0-3-187,0 0 173,0-1 12,0 0 0,0 3 4,0-3 55,0 4 1,0 0 11,0 0 1,0 1-10,0-1 1,0 1 19,0-1 1,0 0 45,0 1-86,0-1-16,0 1 0,0-1-68,0 1 111,0-1-115,0 0 1,0 1 3,0-1 0,0 1-42,0-1 15,0 1 1,0-1 1,0 0 0,0-3-15,0 0 1,0-5 49,0 5-12,0-5-8,0 7 53,0-4-41,0 0 28,0 5 0,0-9 4,0 6-7,0-1 1,0 5 15,0-1-13,0 1 0,0-1 0,0 0 1,0 1-70,0-1 61,0-4 0,0 3 1,0-4-80,0 6 76,0-6-33,5 4 1,-4-4-8,3 6 1,-3-1 39,-1 1 1,0-1-4,0 0 60,0 1 0,0-1 74,0 1 152,0-1-273,5 1 28,-4-1-80,5 0 65,-6 1-80,0-1 30,0 1 0,0-1 1,0 1-6,0-1 1,0 0 19,0 1 1,0-1-8,0 1 1,0-1 207,0 0 4,0 1-161,0-1-44,0 1 28,0-1 14,0 1 0,0-1-3,0 0 0,0 1-13,0-1 1,0-2-1,0 3 0,0-7 50,0 6 0,0-2-3,0 2 1,0 1-109,0-1 67,-6 1 1,5-1 0,-4 0 21,5 1-18,0-6-21,0 4 1,0-3-3,0 4 1,0 1-45,0-1 1,0-3-71,0-1 110,0 1 0,0 3-19,0 1 1,0-5 0,0 1 0,0 0 8,0 3 0,0 0 94,0 1-97,0-6 19,0 9 1,0-11 1,0 8 1,0-4 14,0 4 1,0-1 7,0 1 0,0-5 32,0 1-22,0 0 0,0 3 108,0 0-134,0-4-10,0 3 0,0-8 8,0 6 0,0-4-29,0 3 1,0-3-3,0 4 1,0 0-1,0 3 1,0-3-53,0-1 64,0 1-7,0 3 25,0 1-29,0-1 7,0-5 36,-5 5-18,4-5 2,-4 0 3,5 4 0,0-3-9,0 4 1,0-3-9,0-1 0,0-3 42,0 4 0,0-4 45,0 3-5,0 1-61,-5 3 4,3-4-9,-3 3 19,5-4-99,0 0 40,0 5 1,0-9-1,0 6-25,0-6 57,0 8 1,0-7-14,0 5 64,0-6-60,0 8-1,0-8 168,0 8-157,0-4 71,0 0 0,0 1 18,0-3 0,0-2 9,0 6 0,0-5 88,0 5-154,0 0 1,0 3 8,0 1 1,0-5-143,0 1 146,0-6-9,0 3 1,0-3-324,0 1 141,0-1 45,0 3-913,0-5-42,0-5 1059,0 3 0,5-8 0,2 4 0</inkml:trace>
  <inkml:trace contextRef="#ctx0" brushRef="#br1" timeOffset="41">11649 11649 8123,'-6'-1'-714,"2"-3"323,3 3 399,1-9 676,0 3-307,0-4 26,0 0-317,0-1 57,0 1-67,0 4 1,0-3 31,0 3 0,-1 0-10,-3 0 0,3-1 1,-3-3 1,2-1-27,2 1 1,0-1-12,0 1 1,0-2-4,0-2 1,0 2-18,0-2 1,0-1 35,0 0 7,0-4-57,0 7 0,0-7 15,0 5 1,0-5-7,0 1 0,0-3-1,0-1 0,0 4-30,0 0 1,0 0-8,0-4 1,0-3-131,0-1 182,6-5-33,-5 3 1,4-5-152,-5-1-18,0 1 97,0-5 1,0 5-4,0-1 0,4 1 83,-1 4 0,1 0 2,-4 0 0,0 3-28,0-3 1,2 3 6,1-3 0,-1 3-2,1-3 0,-1 3 15,-2-3 0,0 0 36,0 0-45,0-3 0,0 5 76,0-2 0,0-2-69,0 5 0,0-5-36,0 2 1,0-3 34,0-1 0,0 3-64,0 1 0,0-1 47,0-3 0,0-3-12,0 3 17,0-3 1,0 12 298,0-6-287,0 6 55,0-3 1,1 9 129,3 0 1,-3 0-143,3-4 0,-2 0 25,2 0 1,-1-1-58,4-2 0,-3 0-81,4-4 1,-2 4-87,2 0 186,-3-3-20,-5 5 1,4-6-160,-1 4 48,1 2 1,-4-8-81,0 5 1,0 1 72,0 3 1,1 0 100,3 0 1,-2 1-52,1 3 1,-1-1 67,-2 5 0,0-4-45,0 4 1,3-1 2,1 5 0,0 0 8,-4-1 1,0 5-1,0-1 301,0 5-159,0-7-182,0 9 0,0-5 74,0 2-382,0 3 108,0-5 50,-5 1 1,4 3 79,-3-6 35,-2 6 1,0-5-78,-1 4 1,-3 1 59,2-2 0,2 3-161,-2 1 164,1 0 1,-5 4 108,1 0 0,3 5-48,0-2 0,1 2 101,-5-1 0,5 1-33,-1-5 0,6 4 341,-2 0-182,-2-3-176,4 5 0,-4-8 299,2 1-106,3-1 229,-4-2-230,5 0-354,5 0 1,-1-4 157,7 0 0,-2-9 12,6 2 1,2-4 132,-2-1 0,5 0-150,-1-3 0,-1-3 187,1 3 1,-5-1-83,1 1 1,-2 2-12,-2 6 1,-3 1 233,0 2 275,-6-2-322,8 9-41,-8-9-52,3 8 29,-5-3-436,0 5 0,-2 5 2,-1 3 1,1-2-19,-2 2 1,3 1 126,1 6 1,4-1-84,0 5 0,3 0 159,-3 4 0,5 1-51,-1 3 1,1-3 138,-2 2 0,2-1-113,-5-3 1,4 0 131,-5-3 1,5-2-101,-4-6 446,0 0-49,-4 1-334,0-6 0,1-1 371,3-5-285,-3 0-377,4 0 0,-5-1-35,0-3-35,0 3 1,-4-5-30,0 2 345,1 2 0,-3-3 0,0 5 0</inkml:trace>
  <inkml:trace contextRef="#ctx0" brushRef="#br1" timeOffset="42">19096 8691 8691,'0'7'327,"0"-1"-284,0-2 24,0-3 0,0 5 23,0-2 12,0-3-45,0 10 1,0-9 48,0 6-46,0-1 1,0 5 3,0-1 1,1-3 66,3-1-48,-3 1 1,4 3-6,-5 1 1,0-4-53,0-1 37,0 1-9,0-2 1,0 4-63,0-2 67,0-3-37,0 5 7,5-4 1,-4 6 27,3-1-35,-2 1 1,-2-1-46,0 1-3,5-1 0,-4 0 32,3 1 17,-3-6-10,4 4 0,-4-7 66,3 4-60,-3 1-2,-1-2 0,0 5 11,0-4 1,4 0 31,0 0-26,0 1 0,-4 3 18,0 1 0,4-5 45,-1 1-1,1-1-62,-4 5-29,0-1 0,0-3-4,0-1 33,5 1-24,-3-2 4,3 5 1,-5-5 0,0 5 1,1-3-1,3 0 0,-3-5 13,3 5 1,1-4-5,-1 3 1,-1-3-30,-3 4 24,6-6 0,-5 9 0,4-9 18,-5 6-17,5-6-6,-4 8-5,4-3 1,-3 4 11,1 1 1,-1-5 20,1 1-23,-1-1 1,-2 5-3,0-1 0,4-3 55,-1-1-57,1 1-2,-4-2 0,0 5 75,0-4-63,0-2-18,5 5 0,-3-7 10,1 5 1,0-2 44,1 2-28,-3 2 0,4-4-5,-5 5 1,4-3 23,0 0-44,-1-1 17,-3 5-10,0-1 1,4-3 23,0-1-51,0 1 1,-3 3-1,3 1 0,-3-1 38,3 1 0,-1-2-3,0-3 1,-1 4-7,1-4 0,2 3-1,-1 2 1,0-1-21,-4 1 17,0-1 1,4 0 172,0 1-170,0-1 1,-3-3 20,3 0-113,-3-1 95,4 5 1,-5 3 23,0 0-224,5 0 199,-4 2-8,4-5 10,0 10 0,-3-8 0,2 5 0,1-4-160,-2 4 137,1-5 1,0 3-19,0-6 0,3 1 0,-3-1 1,1 0-50,-1 1 1,-3-5 50,3 1 1,1 0-122,-1 3 0,4 1 97,-4-1 0,3 0-101,-3 1 1,1-1 41,-1 1 0,-2-1-107,6 0 108,-6 1 1,7-1-19,-5 1 0,4 0 113,-4 4 0,3-4-5,-3 4 1,4-4 20,-5 0 0,5 3 13,-4 0 0,3 2-2,-3-2 0,4-2 3,-4 2 1,1 1 15,-1-1 1,-3 2-48,3-2 0,1-2-51,-1 2 49,-1-2-17,2 3 0,-2-3-24,5 2 0,-6 2 10,2-2 0,1 4-10,-1-4 0,1 2 12,-1-2 1,-2-2-18,6 2 1,-6 1 160,2 0-143,3-1 15,-6-4 0,5 4 75,-2 1 0,-3 3-10,3-4 0,1 1 7,-1 0 0,1-4-44,-1 4 1,-3 0 2,3-1 1,1 2-31,-1-2 0,1-2-10,-1 2 0,-3-2 98,3-2 0,1 1-69,-1-1 1,1 0-3,-2 1 1,-1 3-4,2 0 0,-2 0-4,2-3 1,-2 1-12,6 2 1,-4-3-6,3 4 22,-4-4 1,6 0-2,-5-1 1,3 1-35,-3-1 34,0-5 0,-4 5 0,4-5 46,0 5 0,1 1-45,-2-1 1,-1 1 2,2-1 0,-3 4-3,-1 0 0,4 1 2,-1-5 1,1 1-68,-4-1 0,1-1-7,3-2 1,-2 2 149,1-2 1,-1 2-70,-2 1-2,0 0 1,0 1 12,0-1 1,0 1 6,0-1 1,0 1-23,0-1 0,0-3 6,0-1 0,0 1-137,0 3 0,0 1 127,0-1 0,0-3-164,0-1 146,0-4-10,0 2-54,0 0 41,0-4-49,0 4-31,0-5-53,5 0-198,-4 0-28,4 0 183,-5 0 1,5-5-1,1-1 1</inkml:trace>
  <inkml:trace contextRef="#ctx0" brushRef="#br2" timeOffset="43">19107 8611 9410,'-6'0'-745,"-4"0"777,8 0 1,-7 5 177,6 3 1,-1 2-105,4 2 0,-4-1-27,0 0 0,0 1-24,4-1 0,0 1-30,0-1 74,-5 1 0,4-1 109,-3 0-14,3 1-219,-4-1 54,4 1 1,-8-1 13,5 0 1,-4-3 33,5 0-46,-6-1 0,4 5-28,-3-1-51,-2 1 107,9-1-79,-10 0 1,10-3 17,-3 0-142,3-6 133,1 3-90,0-5 31,5 0 0,-2 0 24,4 0 0,-4-5 77,1-2 0,2-2-16,2 1 1,-2-2 24,2 2 0,-5-2-2,5-1 0,-2-2-15,2-2 1,-2 6-5,-2-2 0,-3 2 29,3-3 1,-3 1-27,-1-1 0,4 1-54,0 0 11,0-1 1,-4 1-79,0-1 62,0 1 1,0-1 59,0 1 1,0 3-88,0 1 201,0 4 1,0-3-106,0 2 313,0 3-121,0-4-92,0 5 0,4 1-218,-1 3 1,1-2 119,-4 6 0,4-4-15,0 3 0,1 1-23,-1 3 21,2 1 1,6-1-114,-1 1 0,0 3 51,1 0-2,-1 0 1,2-3 59,2-1 1,-2 1-4,2-1 0,-2 0 17,-2 1 1,-3-4 4,-1-1 1,-3-3-13,4 4 0,-4-5 131,3 5-82,-4-5 231,2 2-217,-5-5 792,0 0-1317,-5-5 1,2 3-167,-4-2 1,3-1 609,-4 2 0,1-1 1,-5 4-1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41.3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1907 12666 8067,'-5'-7'-665,"3"-1"493,-6 4 1,6-1 338,-2 1 225,-3 3-293,6-5 647,-9 1-170,9 4 16,-9-4-244,8 5-426,-3 0 156,5 0 1,0 5 23,0 3 0,1 6-21,3 1 1,1 7-179,3 0 0,2 6 85,-2 7 1,2 3-97,1 0 1,1 5 76,-1-1 1,1 1-200,-1-1 1,0 2 17,1-2 0,-1-1 29,1 0 1,-2-5 104,-3-2 0,2-1-37,-5-6 1,4 0-14,-4-5 0,3-4-216,-3-3-71,0-2 244,-4-1 0,1-6 49,3-2 677,-3-3 1,4-2 663,-5-3 1,0-2-862,0-6 0,0-6-178,0-5 1,5-2-205,3-9 0,1 1 104,-2-9 0,4 4-216,-4-4 1,3 0 62,2-4 0,-1 1-176,1-1 0,-5 2 134,1 2 1,-1 1 53,5 3 1,-5 8-150,1-1 0,-4 7 97,3 5 1,-3 4-701,4 7 234,-6-2 43,3 9 1,-3-3 535,2 8 0,2 2 0,5 6 0</inkml:trace>
  <inkml:trace contextRef="#ctx0" brushRef="#br0" timeOffset="1">2627 13157 7996,'0'-12'-177,"0"1"0,0 3-351,0 1 1,-1 0 1851,-3 0-589,2-3-288,-8 3 0,4-3-133,-5 3 0,-1-2-130,1 5 1,-1 0-43,1 4 0,-4 0-213,-1 0 0,-3 4 121,4 0 1,-4 8 30,4 0 1,-4 3-17,4 0 0,-1 3-221,5 5 1,0-2-89,-1-2 0,2 3 114,2-3 0,3 1-155,5-1 0,0 2 78,0-6 1,2 0-51,1-3 1,8-1 32,4 0 0,5-4 108,-1-3 0,3-3-3,0-1 0,0 0 82,-3 0 0,3-5 168,-3-3 1,2-3-75,2-5 1,-5 3 236,-3-7 0,2 5-78,-2-4 0,-4 4 84,-3-4 0,-4 5-24,3-1 1,-4-2-14,1 2 1,-3 0-151,-1 3 1,0 5 100,0-1-228,0 6 286,0-3-614,0 5 1,0 5 162,0 2 0,0 3 70,0 2 1,0-1 32,0 1 1,4 3 63,0 0 1,3 4-35,-3-4 0,5 4-9,-2-3 0,0 3 19,0-4 0,1-1 20,3-7 1,-3 4 17,0-4 0,-5-2-302,5-1 297,-5 2 4,7-4 1,-5 2 11,2-8 1,2 1 15,-5-4 0,4-1 96,-4-3 1,3-1-80,-3 1 1,0-4 95,-4-1 1,0 0-63,0 1 0,0 2 383,0-2-44,0 2-166,0 2-649,0 4 296,0 2 1,4 6 17,-1 3 1,2 3 62,-1 4 1,-2 0-66,1 1 1,0 3 56,1 0 0,-3 0-127,3-3 1,-2-1 42,2 1 0,-3-5-1,3 1 1,-3-4 294,-1 3-157,0-4 349,0 2 0,0-6-173,0-3 0,0-2 170,0-6 0,0-1-100,0-2 0,6-3-68,1-4 1,3-2-102,2-3 0,3 3-110,0-3 1,4 3-241,-4 1 0,1 7 139,-5 4 0,4 2-527,1 6 1,-1 0 276,-4 4 1,1 2 357,-1 2 0,6 2 0,0 5 0</inkml:trace>
  <inkml:trace contextRef="#ctx0" brushRef="#br0" timeOffset="2">3632 12414 8076,'-7'-5'270,"2"4"280,5-4 673,0 5-1105,0 5 1,0 7 38,0 7 1,2 3-150,1 5 1,0 2-60,5 6 0,-5 0 32,5 3 1,-4 1-108,3 3 1,-3 7 47,4-4 0,-2 5-463,2-1 0,2-1 339,-2 6 1,-2-6 110,2 1 1,-6-2 75,2-1 0,-2-3-39,2-5 0,-2-1 232,1-10 0,-1 2-82,-2-6 1,0 1 80,0-9 0,0 4-27,0-4 1,0 1 107,0-5 0,-4-3 620,0-1-389,0-4-105,4 2 1495,0-5-2408,5 0 1,2-4 250,4 0 1,2-1 78,2 1 1,-2 2 72,2-6 0,1 4-47,0-3 1,3 3-33,-4-4 0,0 5 70,-3-5 0,-1 4-426,0-3 1,-3 3 206,0-4 1,-6 4 353,2-3 0,-3-1 0,-1-3 0</inkml:trace>
  <inkml:trace contextRef="#ctx0" brushRef="#br0" timeOffset="3">3609 12449 8104,'1'-10'-325,"3"2"0,2-1 88,6 5 1,-1-1 747,1 1 0,-1 3-241,1-3 1,3-1-26,0 1 0,1 1-199,0 3 0,-4-4-129,4 0 1,-2 0 135,1 4-53,-3 0 0,5 0 0,-6 0 0</inkml:trace>
  <inkml:trace contextRef="#ctx0" brushRef="#br0" timeOffset="4">4180 12643 8004,'0'-6'412,"0"0"16,0 6 1,0 6-130,0 1 0,1 5-103,3 3 1,-3 4-28,3 7 0,-3 2-42,-1 3 0,0 6-167,0-3 0,4 3 60,0-3 1,1-4-209,-1 1 1,-3-1 13,3 5 0,1-6-121,-1-3 1,1-1 115,-1-3 0,-3-4 53,3-3 1,1-2-119,-1-1-146,0-6-339,-4 4 403,0-9 326,0 4 0,0-5 0,0 0 0</inkml:trace>
  <inkml:trace contextRef="#ctx0" brushRef="#br0" timeOffset="5">4089 12803 8137,'0'-12'0,"1"1"550,3 0 1,-2-1-107,6 1 0,-4-1-466,3 1 0,2-1 152,6 1 0,-1 0 128,5-1 0,0-2-18,4 3 1,0-3 29,0 6 1,-3 2-164,3-2 0,-4 6 133,4-2 0,-1 3-795,-7 1 1,4 3 298,-4 1 1,0 9 125,-3-2 1,-2 7 0,-3-3 1,-1 6-99,-6-2 0,0 2 43,0 2 1,-6-4 105,-1 0 0,-7-1 144,-1 1 0,-6 1-114,2-4 1,2 0 180,-2-1 1,3-3-2,-3-1 1,5 0 89,-1-3 1,4-2-86,3 2 1,2-5 93,2 0-233,3-1 202,-4-2-223,15 0 1,1 0 92,8 0 1,4 0-79,0 0 1,-3 0-26,7 0 1,-6 0-8,6 0 0,-4 1-18,-4 3 1,1-3 2,-5 3 0,4 2-58,-3 2 0,0-2 111,-1 2 0,-3-1-219,-1 5 1,-1 3 95,-6 0 1,0 0-65,-4-3 0,0 4 123,0 3 0,-6-1 43,-6 1 1,0-5 11,-7 1 1,-2 2 158,-5-2 1,-2 2-85,-3-2 0,-2-2-88,3 2 0,2-6 207,1-2 0,4-4-83,4 1 0,3 1-442,4-1 0,2-2-241,3-6 0,2-2 583,5-6 0,0-9 0,0-3 0</inkml:trace>
  <inkml:trace contextRef="#ctx0" brushRef="#br0" timeOffset="6">4751 12460 8005,'-8'-13'0,"1"-2"0,4 3 0,-2-5 379,5 6 509,0 4-278,0-3-220,0 4-445,5-6 0,2 6 95,4 2 0,1 3-75,-1 1 1,2 0 22,2 0 0,-1 0-47,5 0 0,-4 0 46,4 0 1,-5 1 34,1 3 1,-1-1-83,1 4 1,-2 1 47,2 3 0,-3 4-15,-5 1 0,4 5 31,-4 2 1,-2 2 19,-1 10 1,1-4-23,-1 8 1,4 1-3,-5 2 0,6 4-9,-1 3 0,-2-2-154,2 3 1,-4-3 86,3-2 1,-3-3 70,4 0 1,-6-6-3,2-2 1,-1-1-9,0-7 1,-1 0 151,1-7 1,-1 1 13,-2-5 1,0 1 128,0-5 1,0 0 54,0 1 447,-5-1-334,-2 1 0,-4-5-136,-1 1 1,1-6 114,0 2 1,-1-2-88,1-2 1,-1 0-237,1 0 1,-4 0-117,-1 0 1,1 0-299,4 0 0,-1 0-218,1 0 0,0 1-542,-1 3 1,5-3-662,-1 3 1731,5-3 0,-7-6 0,4-1 0</inkml:trace>
  <inkml:trace contextRef="#ctx0" brushRef="#br0" timeOffset="7">2033 1930 7976,'-6'0'1012,"0"-5"-1155,6 4 62,0-4 147,0 15 0,0-3 89,0 9 0,2 1-18,2 2 1,-3 8-105,3 4 0,-2-1 65,2 4 0,-3-2-209,3 6 1,1-2 101,-1-2 1,5 0-204,-2 0 0,0-3 27,0-1 1,0-6 128,0-1 0,2-1-69,-5-7 1,4 0 53,-5-3 1,5-1-177,-4 1 175,0-6 1,-4 0-725,0-2 796,0-3 0,0 4 0,0-5 0</inkml:trace>
  <inkml:trace contextRef="#ctx0" brushRef="#br0" timeOffset="8">1987 1976 8136,'0'-12'480,"0"1"62,5 0-286,2-1 0,4 2-171,0 2 1,5-1 113,-1 6 0,5-5-134,-1 4 0,7-1 119,0 1 0,5 3-335,-5-3 1,1 3 109,-4 1 1,-2 5-212,-1 3 1,-4 2 32,-5 1 0,1 1 72,-1-1 1,-4 2 64,-4 2 0,-1 2 49,-2 2 1,-5 1 143,-3-5 0,-2 5-82,-2-1 0,0-1 79,-3 1 1,-2-1-90,-2 1 0,-1 1 182,4-4 0,-3-1-17,4-4 1,0-1 375,4-2-478,-1 2 1,5-5 150,-1 3-283,5-3 0,-2-4 105,5 3 0,5-3-194,3 3 1,2-3 62,2-1 1,4 2 45,3 1 1,3-1-24,0 1 1,5-1-149,0-2 0,-1 0-37,-3 0 0,0 5 117,0 2 1,-4 4-78,0 0 0,-5 2 56,1 2 0,-3-1 121,-5 5 1,-2-4-85,-5 4 0,0-4 316,0 4 0,-5 0-11,-2 4 1,-9-4-26,-3 0 0,-3 0 186,-5 4 1,2 0-101,-6 0 0,-3-4-122,-4 0 0,1-5 137,6 1 0,4-3-271,4-5 0,5 2-500,3-5-192,2 0 0,7-9 232,2-3 0,4-7 455,4-4 0,12-8 0,8-2 0</inkml:trace>
  <inkml:trace contextRef="#ctx0" brushRef="#br0" timeOffset="9">2935 2113 8078,'0'-6'247,"0"0"1086,0 6-1266,5 0 0,-2 7 69,4 4 0,-3 6-1,4 6 1,-6-1-56,2 1 1,-3 4-83,-1 0 0,4 3-90,0-3 0,0-1 107,-4-3 0,0-1-227,0-3 0,0 1 68,0-5 1,0 0-101,0-3 1,0-4-474,0-1-264,0-4 264,0 2 717,5-5 0,1-10 0,6-3 0</inkml:trace>
  <inkml:trace contextRef="#ctx0" brushRef="#br0" timeOffset="10">3289 2124 8058,'0'-7'1023,"0"-1"-650,0 6 0,0-5-496,0 3 687,0 3 526,0-4-1022,0 5 1,-1 4-127,-3 0 0,2 5-46,-6-2 0,0 3-6,-3 2 0,0 3-8,-1 0 1,1 2 70,-1-2 1,5-2-2,-1 2 1,2-3 130,-2 0-81,3-1 1,5 1-63,0-1 0,0-3 67,0-1 1,1-3-139,3 4 1,2-2 52,6 2 0,-1 1 35,1-6 0,0 5 8,4-4 1,-2 1-11,5-1 0,-5-2 53,1 6 1,1-4-47,0 3 0,-1 0-2,-4 0 1,1 2 21,-1-5 1,-3 4 17,-1-5 1,-4 6 61,1-1 1,-3-2 141,-1 2 0,0-1-5,0 5 1,-7-4 193,-4-1 0,-4 2-178,-4 6 1,-7-2-67,4 2 0,-5-2-743,0-2 0,7-3 302,-3 0 1,8-6-483,0 2 774,7-3 0,-2-1 0,4 0 0</inkml:trace>
  <inkml:trace contextRef="#ctx0" brushRef="#br0" timeOffset="11">4260 1930 8181,'-11'0'22,"3"0"-22,0 0-114,6 0 84,-8 0 561,8 0 1,-3 1-128,5 3-1,0 3-16,0 4 0,0 4-204,0 0 0,0 7-138,0 1 0,0 5-146,0 6 1,0 4 102,0 0 0,0 0-57,0-4 1,4 1 35,0-1 1,1-1-10,-1-3 1,-3-3 44,3-8 1,-3 1-685,-1-4 0,4-1-441,0-4 10,0 1-48,-4-1 1146,0-4 0,0-2 0,0-5 0</inkml:trace>
  <inkml:trace contextRef="#ctx0" brushRef="#br0" timeOffset="12">4146 1953 8165,'0'-11'453,"5"-1"1,-3 2-263,6 2 0,0-2 52,3 3 0,-2 0 22,2 0 0,-1 3 9,10-4 0,-4 2-280,7-2 0,-3-2 99,7 2 1,1 3-254,-2 2 1,5-2 92,-5 1 1,1 1-30,-4 7 1,-1 1-182,-3 3 1,-3 2 98,-4-3 1,-2 7 39,-3 2 1,-2 0 78,-5-1 0,-1 2 123,-3 2 0,-3 4-109,-9 0 1,-1-1 185,-6 5 1,0-3-86,0-1 0,-4 0 151,1 0 0,0 0 75,7-1 0,-1-4-139,5-3 1,0-3 419,3-5-146,6 4-708,-4-10 257,8 4 1,2-5-65,8 0 0,4 0-31,3 0 1,3 0 89,4 0 0,5 0-130,0 0 0,3 0 84,-3 0 0,3 0-64,-3 0 0,-2 0 87,-6 0 1,2 0-181,-6 0 22,0 5 178,-4 1 1,0 6-153,-4-1 1,2 1 137,-5-1 0,0 4 103,-4 0 0,-7 5-160,-4-5 1,-6 4 23,-5-4 1,-1 5 364,0-1 1,-4 2-122,1-2 1,-1 1-51,4-5 0,4-1-70,0-6 0,5 1-237,-1-6 1,6 1-582,1-4 783,6 0 0,-3-10 0,5-3 0</inkml:trace>
  <inkml:trace contextRef="#ctx0" brushRef="#br0" timeOffset="13">4842 2227 8001,'-6'-5'2451,"-4"4"-1494,9-4-1100,-4 10 1,5 5 77,0 5 1,0 4 127,0-4 0,0 9-478,0-1 1,0 3 249,0-3 0,0-1-395,0 1 1,3-4 234,1 0 0,0-5-654,-4 1 224,0-7 402,0-3 353,0-5 0,5 0 0,1 0 0</inkml:trace>
  <inkml:trace contextRef="#ctx0" brushRef="#br0" timeOffset="14">4774 1964 8169,'-11'-11'2419,"4"5"-947,2-5-2770,0 10 514,4-4 0,-3 6 784,8 3 0,7 3 0,7 4 0</inkml:trace>
  <inkml:trace contextRef="#ctx0" brushRef="#br0" timeOffset="15">5105 2216 8131,'0'-12'-618,"0"1"1,0 3 419,0 1 1,0 3 842,0-4 781,0 6-589,0-3-42,0-1-548,0 5 0,0-3-200,0 8 0,0 3 124,0 4 1,0 5-24,0 3 1,1-1-19,3 1 0,-3 0-191,3 4 0,1 0-231,-1 0 0,0-4 180,-4 0-1,4-5-95,0 1 1,-1-2 75,-3-2 85,0 1 1,2-5-27,1 1 156,-1-6-85,3 3 0,-4-5 13,3 0 0,-2-5 115,6-2 1,0-7-111,3-1 0,0-6 2,1 2 0,1-2 4,2-2 1,-4 1-42,1 3 0,-1 0 61,-3 8-28,-3-3 0,1 9 16,-2-3-20,-3 3 0,6 6-133,-4 3 1,-1 2 76,1 6 0,3 1-117,-3 2 1,6-1 140,-1 5 0,-2-1-348,2 1 1,-1 1 84,5-5 0,-1 4-137,1-4 1,0 1-367,4-5 521,-4 0 0,5-3-241,-6 0 508,1-6 0,-1 2 0,0-8 0,-3 2 0,0-6 0,-6 0 0,2-3 0,-1 0 0,0-1 86,-1 1 0,4-1 427,-2 1-123,-3 0 0,4 3 738,-5 0-390,0 6-179,0-3-72,0 5-547,0 5 0,1-3 131,3 6 1,-1 0-276,4 3 1,-3-3 37,4-1 1,-1 1-119,5 3 1,0-3 93,4-1 0,-4-3 108,4 4 0,0-6 40,-1 2 0,1 1-25,-5-1 0,0 0 193,1-4 0,-1 0-102,1 0 1,-1 0 177,1 0 1,3-1-110,0-3 0,1-3-65,0-4 0,-4 0 0,4-1 0,-4 0 24,0-4 1,-1 4 11,1-4 1,-1 0-24,0 1 1,-4-4 28,-3 3 0,-3-3-43,-1 4 1,-5 0 18,-3 3 0,-7 1-63,-4 0 1,-8 4-123,-3 3 1,-7 4-431,-1 4 1,0 3 234,4 4 0,6 2 334,5 2 0,5-2 0,7 3 0</inkml:trace>
  <inkml:trace contextRef="#ctx0" brushRef="#br0" timeOffset="16">6064 2273 8166,'0'-8'-361,"0"1"1,0 3 1013,0-4-106,0 6 659,0-4-357,0 6 1,0 6-933,0 1 0,0 7-97,0 1 0,4 4 173,0-3 1,1 4-48,-1-1 1,-1-3 16,4 0 1,-4-4-516,0 0 334,4-1 1,-5-1-82,6-2 264,-5-3 37,7-5 0,-4 0 97,5 0 1,1-5-88,-1-3 0,1-2 113,-1-1 0,-3-1-70,-1 1 0,1-4 53,3 0 0,-3-1-64,0 5 1,-6 3 357,2 1-160,-3 4 27,-1-2-973,0 5 616,0 5 0,0 1 50,0 6 1,1-1-134,3 1 1,-1-1 113,4 1 0,-3-2-53,4-3 1,-1 2-84,5-5 0,-1 4-117,1-5 1,-1 1 370,1-4 0,0-1-23,3-3 1,-2 2 36,2-6 0,2-3-83,-2-5 1,2 1 99,-2 4 0,-2-2-47,2-2 1,-3 2 101,0-2 0,-4 3 59,-1 5 42,-4-3 1,6 7 71,-6-4-158,1 4-371,-4-2 233,0 5 1,4 1-182,0 3 1,0 2 55,-4 6 1,3-1-35,1 1 0,1 3 24,-1 0 0,-3 4-92,3-4 1,1 1-200,-1-5 0,1 3 102,-1-3 0,-2 3-817,6-6 1117,-5-3 0,12 5 0,-2-4 0</inkml:trace>
  <inkml:trace contextRef="#ctx0" brushRef="#br0" timeOffset="17">6784 2238 7979,'-5'-6'1055,"2"-3"836,-4 5-769,4 1-707,-2 3-178,5 0 0,0 5-43,0 2 0,0 9-197,0 3 0,0 3 65,0 5 0,0-2-348,0 6 0,4-2-118,0 2 1,0-4-355,-4-4 1,0-5 288,0-3 1,0-2-751,0-2 86,5 1 373,-4-6 760,4-1 0,0-10 0,1-1 0</inkml:trace>
  <inkml:trace contextRef="#ctx0" brushRef="#br0" timeOffset="18">6784 1964 8096,'-6'-5'1074,"-5"4"-2703,10-4 1086,-4 5 0,10 5 543,3 3 0,7 7 0,3 3 0</inkml:trace>
  <inkml:trace contextRef="#ctx0" brushRef="#br0" timeOffset="19">7092 2364 8777,'0'-7'1080,"0"-1"0,-1 4-923,-3-4 1,2 1-335,-6-5 0,1 1 209,-5 0 1,1-1-377,-1 1 0,1 1 249,-1 2 0,5 3-242,-1 5 265,1 0 0,-5 1-130,1 3 0,1 4 284,2 7 0,-1-1-64,5 5 0,-3 0 70,3 4 1,0-2-81,4-2 0,0 2-95,0-6 0,1 4 101,3-4 1,-1 4-204,4-4 0,1-1 40,3-6 1,1 1 103,-1-5 1,1 1 76,-1-1 0,-3-3-98,-1 3 1,1-7 209,3-1 1,1-5-119,-1 2 1,1-3 45,-1-2 0,0-3-59,1 0 1,-1-1 13,1 5 0,-2-4-15,-3 0 0,4-2-11,-4 2 0,2 2-15,-1-2 0,-2 2 16,-2 2 119,-3-1 1,4 5-113,-5-1 14,0 6 13,0-3-26,0 5 0,0 5-9,0 2 1,0 5-8,0 3 1,0-2-44,0 2 0,0 1 56,0 0 1,0-1-169,0-4 133,0 6 0,1-5-129,3 4 1,-1-7 118,4-2 1,-3-3 50,4 4 1,-1-6-41,5 2 9,-1-3 1,1-2 62,-1-3 1,1-1-72,-1-3 1,0-2 33,1 3 1,-2-4-20,-2 0 1,2 0 27,-3-1 1,3 0-16,2-4 0,-1-1-170,1-6 1,-1 0 95,1 0 1,-2 0 39,-3 0 1,3 0-16,-2 1 0,1-1-19,-1 0 0,0 0-35,-4 0 0,5 0-57,-1 1 1,-3-1-65,-1 0 1,-3 5 1262,-1 3 1,0-2-117,0 2 0,0 0-384,0 4 0,0-1-130,0 1 1,0 3-293,0 0 235,0 6-565,0-3 168,0 5 188,0 5 1,0 6-159,0 8 1,0 7-247,0 0 0,0 7 128,0 2 1,0-1 122,0 4 1,4-2-196,0-2 1,1 4 135,-2 0 0,0-1-401,5-7 0,-6 2 196,2-5 0,1-2-29,-1-6 1,0 1-133,-4-4 1,3-1-301,1-4 0,0-3 733,-4-1 0,5-4 0,1 2 0</inkml:trace>
  <inkml:trace contextRef="#ctx0" brushRef="#br0" timeOffset="20">8075 1713 7627,'0'-6'1411,"0"1"-644,-6 5-479,5 0 1,-5 5 124,2 2 0,3 5-144,-3 3 0,-1 9-149,1 10 0,-4 2 60,5 6 1,-6 0-119,1 3 0,2 1-327,-2 0 0,6 2 256,-2-2 0,3 6-245,1-7 0,0 0 117,0-3 0,0-6 12,0 3 1,5-5 97,2-4 1,0-2-178,0-5 1,-3-4-144,4 0 1,-2-5-104,2 1-562,2-2 651,-4-2 1,6-4 425,-1-3 0,0 2 0,1 0 0</inkml:trace>
  <inkml:trace contextRef="#ctx0" brushRef="#br0" timeOffset="21">8246 2044 8043,'-6'-5'1626,"-5"-1"-835,10-6-1924,-4 6 291,5 1 2351,0 5-1480,0 5 0,0 1-27,0 6 0,-1-1 2,-3 1 1,3-1 22,-3 1 0,3-5 86,1 1-14,0-1-29,0 5 37,0-1 76,0 1-75,0-6-57,5 4 1,1-7 16,5 4 0,1-3-8,-1 4 0,1-4-63,-1 3 1,6 1 49,2 3 0,-2-3-168,2-1 1,-3 1-11,3 3 0,-4 5-105,4-1 0,-5 1 284,1 0 0,0 0-46,-3 3 1,2 2-255,-7-6 1,-2 4 107,-1-4 0,-2 0 123,-2-3-59,-6-1 27,0-5 1,-9 5 114,0-4 1,-2 0-57,2 0 0,-4-4-326,-8 0 0,3-1-738,-3-2 0,3 0 1058,2 0 0,-1-5 0,0-2 0</inkml:trace>
  <inkml:trace contextRef="#ctx0" brushRef="#br0" timeOffset="22">8246 1976 8043,'0'-12'1712,"5"1"1,1 3-1590,6 1 1,-5 3 76,1-4 1,3 5-476,5-5 0,4 4-183,-1-4 0,2 6-587,2-2 0,0-1 517,0 1 0,0 0 528,0 4 0,0 0 0,-1 0 0</inkml:trace>
  <inkml:trace contextRef="#ctx0" brushRef="#br0" timeOffset="23">8646 2101 9491,'-7'8'767,"3"0"0,2-1-745,-2 5 0,3-1 82,-3 1 0,-1 4-97,1 3 0,-1 3 81,1 0 1,3 3-248,-3 1 1,3 0 86,1 4 1,0-5-392,0 2 1,1-4 59,3-4 0,1 1 149,3-4 0,2-3 303,-3-5 0,7 1-152,2-5 0,0 0 384,-1-4 1,-1-7-186,5-4 1,-1-1 100,1-3 0,1-3 76,-4-1 1,-1-2 46,-4-2 0,1 0-59,-1 0 0,1-1-89,-1-2 1,-5-4-120,-2-4 0,-3 4 66,-1-1 1,-10 5-283,-5-5 0,-7 7 103,-4 1 1,-8 5 151,-8 7 0,-5 5-92,1 2 0,-2 8 0,7 2 0</inkml:trace>
  <inkml:trace contextRef="#ctx0" brushRef="#br0" timeOffset="24">8965 2398 8109,'7'0'-942,"-2"0"2014,0 0-941,1 5 0,4 6 41,-2 4 0,-2 5-14,-2-1 0,-3 7-200,3 0 0,-3 5 83,-1-5 0,0 5-250,0-5 0,0 1 114,0-4 0,0-2-384,0-1 0,2 0 3,2-5 476,-3-5 0,14 0 0,-2-3 0</inkml:trace>
  <inkml:trace contextRef="#ctx0" brushRef="#br0" timeOffset="25">9388 1862 8226,'0'-12'683,"0"1"0,0-1-24,0 1-728,0 5 0,1-3 165,3 5 344,-3 0-412,4 4 1,-5 1 55,0 3 0,2 9-11,1 10 0,0 1 79,5 6 1,-5 1 25,5 3 0,-5-1-441,0-3 1,0 2-839,1-5 0,-3-2-771,3-6 1872,-3 3 0,-1-10 0,0 5 0</inkml:trace>
  <inkml:trace contextRef="#ctx0" brushRef="#br0" timeOffset="26">9285 2318 11607,'15'-1'230,"1"-3"1,5 3-548,2-3 1,4-1 245,3 1 1,2-3-614,-5 3 1,3 0 332,-3 4 0,-1 0-404,-3 0 0,-5 0-282,-3 0 310,-2 0 727,-7 5 0,4 2 0,-3 4 0</inkml:trace>
  <inkml:trace contextRef="#ctx0" brushRef="#br0" timeOffset="27">9502 2421 7993,'-11'7'-159,"-3"3"-40,2-3 1,-2 0 955,7 0 1,0-3-190,0 4 1,3-6 460,-4 2-306,6-3-428,-3-1-169,5 5 0,1-3-151,3 1 1,2-1 228,6-2 0,4 0-243,3 0 1,-1 0-63,1 0 1,-1 0 96,1 0 0,1 1-215,-5 3 0,-1-2 93,-6 6 1,2-4-88,-2 3 1,-3-3 80,-1 4 1,-3 1-63,-1 6 1,-5-1 46,-3 5 1,-2-4 101,-1 4 0,-5-4-46,1 4 0,-4-3-20,4 3 1,0-4 110,3 4 0,2-5-67,2 1 1,2-2 72,2-2-56,3 1 0,-3-2 190,8-3 1,-1 0-52,4-3 0,2-3 62,6 3 1,-1-3-133,5-1 0,-1 0 0,1 0 0,3 0-676,-3 0 1,2 0 303,2 0 1,-1-4 352,-3 0 0,2-10 0,-3 2 0</inkml:trace>
  <inkml:trace contextRef="#ctx0" brushRef="#br0" timeOffset="28">9776 1679 8044,'0'-12'3300,"0"1"-1510,0 0-1558,0 4 1,2 3-269,1 8 0,4 4-366,4 7 0,4 4 726,1 8 1,4 6-30,-1 5 1,2 9 43,2-2 1,0 10-339,0 2 1,0 2-337,-12-27 1,1 0-1,-1 0 1,-1 0 185,0 0 1,-1 0 0,0 1 0,-1 0-939,3 28 1,-7-28-1,-1-1 1087,0 29 0,0-28 0,1 0 0,2 30 0</inkml:trace>
  <inkml:trace contextRef="#ctx0" brushRef="#br0" timeOffset="29">5802 12906 8041,'-7'-6'398,"-3"0"0,9-1 232,-3-1-387,3 5 235,1-2 363,0 5-885,5 0 0,5 0 163,5 0 1,2 0-97,-2 0 1,2 0 85,2 0 0,6-3-205,-2-1 1,2-1 22,-2 1 0,0 1-200,0-4 0,0 3-133,-1-4 1,-4 4-274,-3-3 1,-2 3 386,-1-4 1,-5 6 291,1-2 0,-6 3 0,3 1 0</inkml:trace>
  <inkml:trace contextRef="#ctx0" brushRef="#br0" timeOffset="30">5722 13111 8241,'13'0'539,"2"0"0,3-4-231,4 1 0,1-5 320,0 4 1,5-5-198,2 2 0,-2-2-129,-1 1 1,0-1-70,-5 5 1,3 1-953,-10 3 0,0 0 553,-4 0 0,1 5 166,-1 2 0,-4 3 0,-2 2 0</inkml:trace>
  <inkml:trace contextRef="#ctx0" brushRef="#br0" timeOffset="31">6932 12620 8097,'-11'-1'0,"0"-3"0,0 1-159,4-4 1,1 4-54,2-1-147,2-2 494,-3 5 1,5-5 535,0 2-6,0 2-227,0-3 153,0 5-416,-5 0 1,4 5 152,-3 3 1,3 3-112,1 5 1,-4 1-17,0 6 1,1 1-76,3 3 0,0-3-267,0 3 1,0 1 24,0-2 1,0 1 177,0-4 0,0 0-292,0 0 0,0-6 103,0-1 1,0-4-209,0 0 266,0-1 0,0-3 72,0-1 50,0-4 299,0 2-259,0-5-57,5 0 1,-3-4 216,6 0 0,1-8-78,6 0 1,-1-2-40,5 3 0,4-4-85,3-1 0,5 5-167,-5 3 0,5 6 64,-4-2 0,-1 3 21,-3 1 0,-1 1-23,-3 3 1,1 2 70,-5 6 1,-1-1-158,-6 0 1,2 6 142,-2 2 0,-3-1-330,-2 1 0,-1-4 10,-2 4 0,-2-1 16,-1 1 0,-5-1 156,-7-3 1,1-3 36,-5 4 1,0-5-107,-4-3 1,-5 2-128,-2-2 0,-3 0-198,-2 0 1,-3 1-178,0-5 716,5 0 0,0-4 0,4 0 0</inkml:trace>
  <inkml:trace contextRef="#ctx0" brushRef="#br0" timeOffset="32">6853 12597 8077,'0'-11'294,"0"-6"0,0 5 762,0-4-653,0 9 1,3 0-373,1 4 0,5 1 78,-1-1 1,7 1 178,4 2 0,4 0-215,3 0 1,4 0-121,4 0 1,0-1 60,0-3 0,3 2-116,-3-6 0,2 6-553,-9-2 1,2-1 314,-6 1 1,1 0-542,-9 4 0,0 0 881,-3 0 0,-1 5 0,0 1 0</inkml:trace>
  <inkml:trace contextRef="#ctx0" brushRef="#br0" timeOffset="33">7435 12700 8077,'6'6'1096,"-1"-1"-616,-5 0 0,-1 2-170,-3 4 1,2 4 64,-6 1 0,4 4-64,-3-1 0,0 4-265,0 4 0,-2-3-6,5 2 0,-1 2-113,1-1 1,3 0-317,-3-5 1,3 1 257,1 0 1,4-4-111,-1 0 1,6-5 89,-1 1 1,3-2 71,5-2 1,-4 0-58,4-4 0,1-2 280,2-5 0,3 0 55,1 0 0,0-5 82,-1-2 0,0-5 11,-3-3 0,3-2-146,-3-2 1,-3-2 87,-1 2 0,-2-3-112,-1-1 0,-2-1-90,-3-2 0,-2 0 106,-5-4 1,0-1-163,0-3 1,-5 1 23,-2 3 1,-9-2-170,-3 5 0,-2 4 21,-2 4 1,0 7-177,0 0 1,-2 6-330,2 6 0,-1 0 291,9 0 0,0 5-744,3 3 0,6 3 1106,2 4 0,-2 3 0,-1 5 0</inkml:trace>
  <inkml:trace contextRef="#ctx0" brushRef="#br0" timeOffset="34">8097 12883 7979,'0'-7'1261,"0"2"-1090,0 5 1,-5 5 0,-1 2 0</inkml:trace>
  <inkml:trace contextRef="#ctx0" brushRef="#br0" timeOffset="35">8691 12369 7969,'-6'-13'0,"2"-2"588,3 2-420,1-3 0,0 8-336,0 0 1259,0 6-729,0-3 0,0 6-273,0 3 1,0 4 77,0 7 0,0 3 1,0 4 1,0 6-43,0 3 1,1-2-73,3 1 0,-3 0-9,3 0 1,1-2-179,-1-5 0,1 0-551,-1-1 1,-3-2 348,3-1 1,-3-5-563,-1 1 1,4-6 77,0-2 819,0-4 0,-4 7 0,0-4 0</inkml:trace>
  <inkml:trace contextRef="#ctx0" brushRef="#br0" timeOffset="36">8486 12860 10984,'10'-1'-83,"-3"-3"1,4 3 361,-4-3 1,8 1-99,4-1 1,3 2-139,1-6 1,5 4-99,2-3 0,3 3 147,2-4 1,-6 6-415,-3-2 1,2 2 92,-1-2 0,-4 2-202,-4-1 0,-1 1 186,1 2 1,-3 0-1279,-4 0 1523,-1 0 0,0 0 0,1 0 0</inkml:trace>
  <inkml:trace contextRef="#ctx0" brushRef="#br0" timeOffset="37">8623 13054 7944,'-7'0'1459,"2"0"-1439,5-5 0,2 4-128,1-3 1,-1 1 355,1 0 0,4 1 400,0-2 1,4 3-515,0 1 1,0 0 27,1 0 1,3 0-154,0 0 1,2 0 137,-2 0 0,-1 0-78,5 0 0,-5 4 93,1 0 1,-6 5-275,-1-2 0,-2 3-136,2 2 0,-3 1-115,-5 2 1,0-1 144,0 5 0,-2 0-10,-1 4 1,-4-2 8,-4-2 0,-2 3 97,-2-3 1,2 1 158,-2-1 1,-1 2-94,0-6 0,5 0 168,3-4 0,2-3 36,-2 0-155,3-6 751,5 8-445,0-8 0,5 3 7,3-5 0,3 0-68,5 0 1,0 0-244,3 0 1,1 0 120,-4 0 0,3-4-409,-4 0 1,0 0 24,-3 4 1,-1-1-487,0-3-395,1 3 0,-1-5 1149,1 2 0,-1-3 0,1-4 0</inkml:trace>
  <inkml:trace contextRef="#ctx0" brushRef="#br0" timeOffset="38">9331 12769 7931,'0'-12'62,"5"1"-893,-4 4 2646,4-3-810,-5 9-1086,0-4 0,-1 5-59,-3 0 140,3 0 0,-9 0 0,3 0 0</inkml:trace>
  <inkml:trace contextRef="#ctx0" brushRef="#br0" timeOffset="39">9719 12220 7947,'-10'-7'918,"2"-1"-321,-2 6-154,9-4 219,-4 6-90,5 0-382,0 6 1,0 1 30,0 8 1,0 3-181,0 5 1,1 4 54,3-1 0,-1 5-73,4-5 1,1 1-395,3-4 1,-4 0 195,-4 0 0,2-4-593,-1 0 1,4-5 331,-4 1 1,-1-2 435,-3-2 0,5 0 0,2 1 0</inkml:trace>
  <inkml:trace contextRef="#ctx0" brushRef="#br0" timeOffset="40">9605 12780 9979,'6'-5'718,"6"4"-302,-1-3 1,6 3-393,5 1 0,3-4 49,1 0 1,0-4-127,4 4 1,-1-1 66,2 2 0,-3 0-376,-6-5 0,1 6 211,0-2 1,-5-1 80,-3 1 0,-2 0-1227,-2 4-1089,1 0 2386,-6 0 0,-1 5 0,-5 2 0</inkml:trace>
  <inkml:trace contextRef="#ctx0" brushRef="#br0" timeOffset="41">9685 13020 7925,'-6'0'2319,"0"0"-773,6 0-1327,6 0 0,0 0 27,5 0 0,6-4-294,2 0 0,-1 0 103,1 4 1,-4 0-140,4 0 1,-5 0 50,1 0 0,-2 0-72,-2 0 0,-3 5 55,-1 3 1,-3-2-93,4 2 0,-6 3-126,2 5 1,-3 0-107,-1-1 1,-1-1 46,-3 5 0,2-1 84,-6 1 1,-1 3 13,-6-3 0,2 1 63,-2-1 0,3 3 266,0-3 0,-2-3-113,3-1 1,-2-6 829,9-1-246,-5 0-243,8-2 1,-4 0 713,5-2-683,0-3 1,1 4 28,3-5 0,2 0-149,6 0 0,3 0-310,0 0 1,6 0-275,-2 0 0,-2-3-441,2-1 0,0 0 50,4 4 0,-4-4-1710,0 0 2446,0 1 0,4 3 0,0 0 0</inkml:trace>
  <inkml:trace contextRef="#ctx0" brushRef="#br0" timeOffset="42">10621 12597 7984,'-6'0'-1745,"1"0"1886,5 0 0,4-1 737,0-3 112,-1 3-280,2-4 42,2 5-500,4 0 0,1-1 106,-1-3 0,1 2-71,-1-1 0,4 1-78,0 2 1,6-3-75,-2-1 0,2-1-158,2 1 1,-1 3-415,-3-3 1,2-1 315,-2 1 1,-2 0-1144,-2 4 606,-2 0-1017,-2-5 852,-4 4 823,-2-4 0,-16 10 0,-1 1 0</inkml:trace>
  <inkml:trace contextRef="#ctx0" brushRef="#br0" timeOffset="43">10587 12780 8075,'12'0'413,"-1"0"1,2 0-78,2 0 0,-1 0 156,5 0 1,0 0-183,4 0 1,-4-4-294,0 0 0,-1-3-204,1 3 0,1 0-643,-5 4 0,2-1 830,-2-3 0,-2 3 0,3-4 0</inkml:trace>
  <inkml:trace contextRef="#ctx0" brushRef="#br0" timeOffset="44">11638 11980 8123,'-6'0'149,"0"0"1,6-1 105,0-3 211,0 3-358,0-4 1,4 6 218,0 3 0,5 8-34,-1 7 1,-2 2-112,2 2 0,-6 1-129,2 3 1,-3-2-123,-1 6 1,0-6 4,0 2 0,0-3 88,0-1 1,0-2-138,0-2 0,-4 1 90,1-4 1,-3-1-28,3-4 1,1-3 141,-1 0 14,1-6 49,-3 3 329,4-5-34,-4 0 14,5 0-317,0-5 1,1 4-283,3-3 1,2-1 15,6 1 1,0-3 136,4 3 0,-2-1-19,5 1 1,-2 3-112,2-3 1,2 3-37,-6 1 0,4 0 128,-4 0 1,0 1-134,-3 3 1,-5-2 119,1 6 0,-4-1-223,4 5 0,-6 0 124,2 4 1,-3-2 29,-1 5 1,-5-5-10,-3 1 0,-2 1 7,-1 0 0,-4-1-85,-1-4 1,-4-3-57,1-1 1,-3 1-18,0 4 0,-1-5 166,0 1 0,-4-6-398,1 2 0,0-3 494,7-1 0,-2 0 0,3 0 0</inkml:trace>
  <inkml:trace contextRef="#ctx0" brushRef="#br0" timeOffset="45">11604 12015 8046,'0'-7'299,"5"-1"-235,2 4 0,5-4-32,3 4 1,-2-1 318,2 1 1,-1 3-85,1-3 0,-2-1-91,2 1 1,3-1-41,1 2 0,-1 1-239,1-2 1,-2-1-153,2 2 1,2-1-197,-6 4 1,0-4 167,-3 0 283,-1 0 0,0-1 0,1-1 0</inkml:trace>
  <inkml:trace contextRef="#ctx0" brushRef="#br0" timeOffset="46">12129 12118 8025,'-6'5'0,"-1"-4"401,3 3 0,3-2-160,-3 2 1,3-1-346,1 4 0,-4 1 213,1 3 0,-3-3 68,3-1 1,0 2-130,-5 7 1,5-2 81,-5 5 1,4-4-95,-3 4 0,0 0 86,0 4 1,-2 0-116,5-1 1,0-3 93,4 0 1,0-3 27,0 3 1,0-5-191,0 1 0,1-2 94,3-2 1,3 0-85,4 1 1,2-6 70,2-2 1,1 1-36,3-1 1,3 0 55,-3-4 0,3-5 78,0-3 1,1-2-83,0-2 0,0 1 212,0 0 0,-4-5-14,0 1 1,-5-5-1,1 1 1,-3-3-138,-5-1 1,-1 1 36,-2-1 1,-2-4-273,1 0 1,-5-1 91,-2 2 0,-9 2-275,2-3 1,-7 4-51,3 4 0,-9 3-215,1 4 0,-2 6 205,2 2 1,-4 4-143,0 4 0,1 4 522,3 7 0,-5 3 0,-1 4 0</inkml:trace>
  <inkml:trace contextRef="#ctx0" brushRef="#br0" timeOffset="47">11581 12814 7888,'-7'-6'-333,"2"1"191,5 5 4474,0 0-4134,5 0 1,-2 0 62,5 0 0,-1 0-46,5 0 1,-1 0-63,0 0 1,7 0 61,5 0 0,5-4-76,6 0 0,2-5-14,2 2 1,4 0-146,7 0 1,1 0-108,-1 0 0,1-3 15,-8 2 0,1 2-31,-1-2 0,-4 5 87,-8 0 0,2-2-20,-6 1 0,-3 0 88,-4 4 0,-5 0-87,2 0-23,-4 0 0,-4 0-398,-1 0-333,-4 0 158,2 0-80,-5 0 0,-10 0 1,-3 0-1</inkml:trace>
  <inkml:trace contextRef="#ctx0" brushRef="#br0" timeOffset="48">11980 12906 7897,'-6'0'448,"1"1"12,5 3-29,0-3-215,0 9 0,-4-4 155,0 6 0,-1-3-147,2 2 1,1-2-166,-2 6 0,-1-1 193,2 1 0,-5-2 0,4 2 0,-1 2-424,1-2 0,3 2 192,-3-2 0,2-3-222,-2 4 1,3 0 104,-3-1 0,3 1 46,1-5 1,0-3 46,0-1 217,0 1 0,0 0 0,0-1-169,0-4 0,0 3-4,0-2 50,5-3 1,1 4-128,5-5 1,1 0 70,-1 0 0,1 0-105,-1 0 1,0 0-86,1 0 0,-1 0-267,1 0 1,-1 0-373,1 0 0,-1 0 357,0 0 1,-3-4-371,0 1 0,-1-6 808,5 1 0,-1-2 0,1-1 0</inkml:trace>
  <inkml:trace contextRef="#ctx0" brushRef="#br0" timeOffset="49">12140 13100 7897,'-6'0'1990,"-4"0"-1473,9 0 49,-4 0 268,5 0-641,0 5 0,0 1-28,0 6 1,0 4-125,0 3 1,0-1 142,0 1 1,0 0-241,0 4 1,0 3 76,0 1 0,0 0-18,0-4 1,1-4-234,3 0 0,-3-5-752,3 1-399,-3-2 643,-1-2 738,0-5 0,5 4 0,1-3 0</inkml:trace>
  <inkml:trace contextRef="#ctx0" brushRef="#br0" timeOffset="50">2341 15007 7947,'-6'-5'202,"-4"4"20,9-9-14,-10 8 0,10-4-107,-3 2 1,2 3 105,-2-3 0,1 3-250,-4 1 0,-1 1 68,-3 3 1,-1 2-127,1 6 0,-4-1 170,-1 0 1,-3 5 117,4-1 0,-1 5-121,0-1 1,4 3 76,-3 1 1,2 3-105,1 1 1,5 1 27,-1-1 0,6-3-107,-2 2 0,3 2 114,1-1 0,1-2-173,3-6 1,3 2 85,9-6 1,-3 0-130,7-4 1,-1 0 25,3-4 1,0-2 48,-3-5 0,6 0-15,-2 0 1,3-5-4,-4-2 0,1-4-33,0 0 1,-1-4 63,-3 0 0,1-6 31,-5 2 1,0 1-24,-3-1 0,-2 0 3,-2-3 1,-2-1 32,-2 0 0,-3 0 13,3 0 1,-4 0-9,-4 0 1,-2-3 82,-6-1 1,1 4-5,-1 4 0,0 2-73,-3-2 1,2 3 240,-2 9 0,2-2 301,2 5 81,-1 0-415,1 4-348,4 0 130,2 0-97,15 0 0,-1 4 125,10 0 1,-3 0-6,3-4 0,0 0 87,3 0 1,1 0-78,0 0 0,0 0 135,0 0 0,-2 0-146,-2 0 1,-1 0-152,-3 0 0,-2 0-163,2 0 1,-2 0-435,-2 0 1,-3 0 734,0 0 0,-1 5 0,5 1 0</inkml:trace>
  <inkml:trace contextRef="#ctx0" brushRef="#br0" timeOffset="51">2764 15315 7899,'-12'0'1504,"6"0"-1423,1 0 1,5 2 148,0 1 0,0 4-138,0 4 0,0 2 78,0 2 1,0-1-145,0 5 0,4 4-29,0 4 0,3-1-60,-3-3 1,1 0-15,-1 0 1,-3 0 114,3-1 0,1 0-53,-1-3 0,0-2-303,-4-6-173,0 0-302,5 1-209,-4-6 1002,4-1 0,-5 0 0,0 2 0</inkml:trace>
  <inkml:trace contextRef="#ctx0" brushRef="#br0" timeOffset="52">2730 15361 7981,'-7'-11'547,"2"3"-358,5 0 1,0 5-115,0-5 40,0 5 1,0-3 174,0 2 1,5 3-211,3-3 0,-2 3-147,2 1 0,-1-4-45,5 0 0,3 1 103,0 3 1,2-2-7,-2-2 0,-2 3 18,2-3 0,1 3-20,0 1 1,0 0 8,-1 0 1,-2 4-8,2 0 1,-6 3-116,-1-3 0,-2 5 121,2-1-86,2 2 1,-9 1 73,3 1 0,-3-1 130,-1 0 1,-5 0-82,-2-4 0,-4 3 0,0-2 0,0 2 34,-1 2 1,2-5 143,2 1 0,-2-2-86,3 2 1,2-2 97,1-2 1,1-3-243,-1 3 0,3-1 121,-3 0 1,4-1-202,4 1 0,-1 2 94,4-1 0,1 4 49,3-4 0,1 1 2,-1-1 1,4-2-15,1 6 0,0-4-40,-1 3 0,-2-3 24,2 4 0,-6-5 8,-1 5 1,-2-4 15,2 3 0,1 1-84,-6 3 0,1 1 55,-4-1 1,0 1-7,0-1 1,-6 2 46,-6 2 0,1-2 1,-4 2 1,-2-1 19,2 1 1,-1-6-48,0 2 1,0-2-287,-3 3 1,-1-6 100,4-2 0,0-3-508,1-1 0,6-1 672,-3-3 0,8-7 0,-1-7 0</inkml:trace>
  <inkml:trace contextRef="#ctx0" brushRef="#br0" timeOffset="53">3415 15178 7904,'0'-7'-175,"0"-1"173,5 6 10,1-9 365,6 10 1,-1-8-106,1 5 0,0 1-43,3 3 0,-2 0-114,2 0 0,2 0-20,-2 0 0,2 0-27,-2 0 1,-3 0-84,4 0 1,-4 0 41,0 0 1,-1 0-190,1 0 0,-5 0-124,1 0 1,0 0-78,3 0 12,0-5 0,1-1 82,-1-1 1,1-2 272,-1 5 0,0-10 0,1 2 0</inkml:trace>
  <inkml:trace contextRef="#ctx0" brushRef="#br0" timeOffset="54">3381 15350 7904,'11'0'-515,"0"0"1,5 0 418,-1 0 1,5 0 340,-1 0 0,4 0 927,4 0 1,-3-4-631,2 0 1,2 0-193,-1 4 0,0 0-326,-4 0 0,-2-4 110,-2 1 0,-2-1-938,-6 4 516,0 0 288,1 0 0,-1-5 0,1-2 0</inkml:trace>
  <inkml:trace contextRef="#ctx0" brushRef="#br0" timeOffset="55">4408 14938 8084,'0'-6'809,"0"1"1607,0 5-2353,6 5 0,-5 1 21,3 6 1,2 4-116,2 3 1,0 3 97,0 1 1,2 5-115,-2 2 1,2 3 131,1 1 1,1 2 14,-1 2 0,1 3-22,-1 4 0,-3-3 16,-1 0 0,1 0-54,3 4 1,-3-4 51,0-1 1,-2-8 12,2 2 0,0-10-42,-4-2 0,5-2-102,-1-5 1,-2-1 143,2-4-39,-6 1 1,5-6 87,-4-2-24,-1-3 252,3-1-86,-5 0-168,-5-10 0,2 1-244,-5-10 1,5-1-305,-5-7 0,2-2-133,-2-5 0,-1-2 237,5-2 1,1 1-19,3-5 1,0-3-10,0-5 0,0-3 200,0 4 1,1-5 6,3 5 0,1-5 158,2 5 1,2-1-29,-5 5 0,4-1 172,-5 0 1,5-2 141,-4 2 0,4-3-107,-5 3 1,2 2-58,-1-2 0,-3 1-98,3 3 0,3 2 20,0 2 0,0 8-9,0 3 0,-3 4 85,4 4-133,-6 3 0,8 6-42,-2 2-76,-3-2 1,4 7 222,-5-4 1,1 4-212,-1-1 1,-2 3 94,6 1 1,-4-4-113,3 0 1,1-1 20,3 2 0,1 0-11,-1-5 1,0 5 34,1-5 32,-1 5 1,1-5 232,-1 4-278,-5-5 464,0 8-255,-1-4 1,-4 3 109,3-2-266,-3 3 1,0-4-133,3 5 0,-1 0 89,4 0 1,1 0-136,3 0 0,1 0 138,-1 0 0,6 0 8,2 0 1,2 0 66,2 0 0,4 0-95,-1 0 0,6 0-1,-2 0 0,5 0 150,3 0 0,1 0 327,3 0 1,4-1-135,-1-3 0,4 2-343,0-6 1,4 2 166,-7-2 1,1-1 6,-5 5 0,1-3-96,-5 3 0,0 0 51,-4 4 0,-1 0-177,-2 0 1,2 0 129,-3 0 0,-2 0-3,-1 0 1,-3 1 4,-1 3 0,0-3 172,0 3 1,-4 1-171,0-1 1,-5 0 54,1-4 134,-2 0-171,-2 0 584,-5 0-341,-1-5 1,-5 2 174,0-4-376,0-1 1,-1 0-105,-3 1-22,3 4 144,-9-7-300,9 9 64,-4-4 97,-1 5 0,4 0-107,-6 0-75,6 0 1,-5 6 236,4 6 1,0 0-13,-5 7 1,5 0 166,-5 4 0,6 0-116,-2 0 1,1 3-30,-1 1 0,3-2-7,-3-5 0,3 1-202,1-2 0,0-2-115,0-2 98,0-2 1,0-2-574,0 0-610,0-4 1409,5-2 0,-4-5 0,4 0 0</inkml:trace>
  <inkml:trace contextRef="#ctx0" brushRef="#br0" timeOffset="56">4991 14527 8354,'0'-6'361,"0"1"-244,0 5 0,0 5 169,0 3 1,1 3-162,3 4 0,-1-1-48,4 5 1,-4 0 95,0 4 0,-1-4-32,-2 0 1,0-1 135,0 1 0,0-3-194,0-4 1,0-1-180,0 1 153,0-1-318,0 1-58,0-6 118,0-1 72,0-5 1,1-4 117,3 0 1,2-3 17,6 3 1,-5-5-65,1 1 0,3 2 4,4-1 0,5 3 44,-5-4 1,4 6-4,-4-2 0,5 2 23,-1 2 1,-1 0 12,1 0 1,-5 0 86,1 0 0,-2 2-101,-2 2 4,1 2 0,-2 5-5,-2 1 0,-3 3 24,-5 0 1,0 0-165,0-3 1,-5 3 90,-3 0 0,-3 2-175,-5-2 1,2-2 109,-5 2 1,0-2-12,-4-2 0,2-3-31,2-1 1,-1-4-6,4 1 1,-3-3 50,4-1 0,-4 0-23,4 0 0,1-1 124,6-3 0,-7-8 0,2-5 0</inkml:trace>
  <inkml:trace contextRef="#ctx0" brushRef="#br0" timeOffset="57">4991 14516 8092,'0'-12'-18,"1"5"24,3-1 0,2 4 9,6-3 0,-1 4 110,1 0 0,3-3-79,0 3 1,5-1 92,-1 4 1,3 0-161,1 0 0,1-1 0,3-3 1,-5 2-44,1-1 1,4 0-143,-4-1 1,1 3-314,-5-3 0,2-1 214,-2 1 1,-1 1 304,1 3 0,-5-6 0,3 0 0</inkml:trace>
  <inkml:trace contextRef="#ctx0" brushRef="#br0" timeOffset="58">5482 14504 8092,'0'7'-1039,"0"3"1145,0-4 0,0 6 67,0-1 1,0 2 216,0 2 1,-5-1-69,-3 5 0,2 0-114,-2 4 0,5 1-194,-5 3 1,5-3 29,0 2 0,1-1 50,2-3 1,0 1-1,0 0 0,0-5-126,0-3 1,2-2 75,1-2 1,4-1-150,4-2 0,1-3 44,-1-5 1,6 0 92,2 0 1,2-1-16,2-3 0,0-2-25,0-6 0,-1-3-15,1 0 1,-1-2 103,-3 2 0,-1-1 10,-3-3 1,-6-3 12,2 3 0,-6-3 144,3-1 0,-6 1-255,2-1 1,-5 0 92,-7 0 0,3 0-317,-10 0 1,0 2-209,-8 2 0,0 4-288,0 7 0,-5 3 330,-2 5 0,-7 6-121,-1 6 0,0 2 518,4 8-197,5-1 1,-4 12 0,3-4-1</inkml:trace>
  <inkml:trace contextRef="#ctx0" brushRef="#br0" timeOffset="59">4945 15133 10697,'12'0'444,"-1"3"-265,0 1 0,6 0 66,2-4 1,3 0-72,0 0 1,6 0-25,3 0 1,2 0-144,1 0 1,0 0 48,1 0 0,3-4-193,0 0 0,0 1 40,-4 3 0,2-4-109,2 0 1,-3-4 35,3 5 1,-3-6 103,-5 1 1,3 2 78,-3-2 1,-3 2-14,-4-2 1,-1-1 27,-7 6-45,0-1 31,-9 4 0,-1-2-1183,-5-1 348,0 1 0,-6-3 821,-5 5 0,-6 0 0,-6 0 0</inkml:trace>
  <inkml:trace contextRef="#ctx0" brushRef="#br0" timeOffset="60">5288 15201 7891,'-6'0'-214,"0"0"785,6 0-251,0 5 0,0 2 57,0 4 0,0 0-199,0 1 0,0 3-35,0 0 0,-3 4 9,-1-3 1,-1 4-4,1-1 1,3-1-164,-3 1 1,3-4 125,1 4 0,0-5-276,0 1 1,0 2-42,0-2 92,0 0 1,0-3 104,0-1 45,5-5 0,0 1-45,2-4 1,4-1-1,-4 2 0,3-3-153,2-1 1,3-1 106,0-3 0,0 1-366,-3-4 1,-1 3 25,1-4 1,-5 4-97,1-3 0,-4 3 100,3-4 0,-3 4 64,4-3 1,-6 3 325,2-4 0,2 1 0,-4-5 0,8 1 0,-4 0 0</inkml:trace>
  <inkml:trace contextRef="#ctx0" brushRef="#br0" timeOffset="61">5471 15372 8179,'-7'0'1576,"2"0"-569,5 0-692,0 6 1,0 0-349,0 5 1,0 5 156,0-1 0,0 5-6,0-1 1,0 3 27,0 1 1,0-1-176,0 1 1,4 0-43,0 0 0,0-4 27,-4 0 0,3-5 8,1 1 1,0-2 67,-4-2 1,4-3-174,0-1-42,-1-4-406,-3 2-1393,0-5 1982,0-5 0,0-1 0,0-6 0</inkml:trace>
  <inkml:trace contextRef="#ctx0" brushRef="#br0" timeOffset="62">6761 15064 7839,'-11'0'0,"-1"0"0,1 0 0,1-1 130,2-3 1,-2 3 29,2-3 0,2-1 36,-2 1 1,5-4 26,-5 5 1,5-2-12,0 1 0,1 1-8,2-4 0,0 3 13,0-4 0,0 4 144,0-3-216,0-1 1,4-3-77,0-1 1,4 5 246,-5-1-362,6 0 1,-4-3 66,3 0 1,2 3-81,-2 0 1,2 5 10,1-5 0,2 2 16,2-2 1,2-1 27,2 5 1,2-1-145,-2 1 0,-1 3-40,1-3 0,-1 3 100,1 1 0,-3 0-147,-4 0 0,-1 4-139,1 0 189,-1 5 0,-1-3-26,-2 5 222,2 1 1,-7-1-82,4 1 0,-3-5 21,4 1 0,-5-4 116,5 3 1,0-3-69,3 4 0,1-6 71,-1 2 0,0-3-43,1-1 1,-1 0 79,1 0 0,-1-1-51,0-3 0,1 2 102,-1-6 1,-1 4-112,-2-3 1,1-1 6,-5-3 1,3-1-58,-3 1 1,0-1 52,-4 1 0,0-4-413,0 0 1,0-1 170,0 5 1,-5 1-1553,-3 2 913,-2 3 831,-1 5 0,-1 0 0,1 0 0</inkml:trace>
  <inkml:trace contextRef="#ctx0" brushRef="#br0" timeOffset="63">6853 15327 7827,'-4'-8'135,"0"1"459,0 4-372,4-7 0,-1 5 153,-3-3 0,3-2 141,-3 2-420,3-2 1,1-1 17,0-1 1,1 1-74,3 0 0,-2 3 53,6 0 0,0 5-100,3-5 0,2 4 83,2-3 1,-1 4-161,5-1 0,-4 2-86,4-2 0,-4 3 88,4-3 1,-5 4-89,2 4 0,-4 1 3,0 2 0,-1 3 65,1-2 1,-5-2 29,1 2 0,-2-4-117,2 3 0,1-3 134,-6 4 1,6-2-31,-1 2 1,-2 1 76,2-6 0,-4 3-66,3-3 0,-3 0 120,4 5 0,-5-6-59,5 2 0,-4-3-4,4-1 98,-1 0 0,5 0 175,-1 0 0,-1-1-12,-2-3 1,2-2-132,-2-6 0,-2 1-444,1-1 0,-3 4 195,4-4 1,-6 3 134,2-6 0,-2 2 0,-2 2 0</inkml:trace>
  <inkml:trace contextRef="#ctx0" brushRef="#br0" timeOffset="64">7698 14813 7562,'-7'-5'549,"2"-2"-281,5-4-122,5 0 0,2-1 150,4 1 1,1 3-130,-1 1 1,2 0-39,2 0 1,3 0-73,4 3 0,1 3 69,0-3 1,0 3-122,0 1 0,-2 0 31,-2 0 0,-1 0-99,-3 0 1,-3 5 82,-1 3 1,-1 2-111,-6 1 0,0 5-109,-4-1 1,0 1 45,0 0 1,-6-4 29,-6 3 0,1 2 33,-4-2 0,2 0 107,2-3 1,-5-2-35,1-2 1,0 0 126,3-4 1,5 4-94,-1-4 1,4-1 256,-3-3-206,4 0-7,-2 0 0,5 2 377,0 2-258,0-3 0,1 4-245,3-5 1,-1 4 133,4 0 0,1 3-20,3-3 0,2 5 0,2-2 1,2 0 6,2 0 0,2 1-68,-2 3 1,3 1 43,1-1 1,-5 1-189,-3-1 0,-2 2 119,-2 2 0,-1-2-117,-2 2 0,-3-1 66,-5 1 0,0-2 41,0 2 0,-10 2 59,-6-2 1,-1 4 146,-6-4 0,3 0 29,-7-3 0,-1-1-59,1 1 1,1-5 27,3 1 1,4-6-37,0 2 1,5-3 269,-1-1-354,2 0-420,1 0 64,1 0 1,5-1-439,2-3 1,4 2-1194,4-6 1950,2 1 0,5-5 0,1 1 0</inkml:trace>
  <inkml:trace contextRef="#ctx0" brushRef="#br0" timeOffset="65">8280 15293 9919,'-6'6'-202,"-4"-1"0,3 0 0,-4 1 0</inkml:trace>
  <inkml:trace contextRef="#ctx0" brushRef="#br0" timeOffset="66">8497 14767 7216,'-6'-1'-33,"2"-3"200,-2 3 1,4-6 620,-1 4-153,1 1 323,2-3-284,0 0-160,0 4-321,0-4 3,0 15 1,0-1-38,0 10 1,4 0-30,0 4 1,1 0-106,-1 0 1,-2-1-21,6 1 0,-6 0-165,2 0 1,1-2-35,-1-1 1,1 0 10,-1-5 0,-3 4-170,3-4 98,-3 1 291,-1-5-38,0-5 169,0-1 657,0-5-726,0-5 0,2-1-227,1-5 0,0 0-121,5 4 0,0-3-3,8 2 1,-2 3 103,5 1 1,-2-1 66,3 1 0,0 0 23,-5 4 0,4 0 5,-4 0 1,4 4 122,-3 0 0,0 5-70,-1-1 0,-6 2 87,3 1 0,-5-2-88,1 2 1,1-2-185,-5 7 0,-1-4 0,-3 0 0,0 3-45,0 0 1,-5 0 139,-2-3 0,-7-1-14,-2 1 0,-4-2-9,1-3 0,-2 2-3,-2-5 0,0 1-186,0-1 0,0-3 56,0 3 1,0-4-231,1-4 1,4 0 476,3-7 0,-3 2 0,0-7 0</inkml:trace>
  <inkml:trace contextRef="#ctx0" brushRef="#br0" timeOffset="67">8543 14756 7833,'0'-12'342,"0"1"0,1 5-187,3 2 1,2-1-156,6 1 1,4-4 126,3 4 0,3-4 233,1 0 0,5 2-371,2-2 0,2 4 64,-2-3 0,2 3-206,-5-4 1,-5 6 69,-3-2 1,-3 3-442,3 1 211,-5-6 313,2 5 0,-4-4 0,-1 5 0</inkml:trace>
  <inkml:trace contextRef="#ctx0" brushRef="#br0" timeOffset="68">9080 14676 8539,'0'-7'2084,"0"2"-1995,0 5 0,0 5 38,0 3 1,0 4 31,0 3 1,0 2-47,0 6 0,-2 4-23,-1 0 0,-4-1-22,-4-3 1,-1 1-28,1 3 0,-1-3 12,1 3 0,1-5 4,2-2 0,-1 0-139,6-5 0,-1 0 78,4-3 1,0-1-225,0 1 134,0-1 0,1-1-87,3-2 1,-2-3-21,6-5 1,0 4-97,3-1 0,4 1 9,1-4 1,0 0-185,-1 0 0,-2 0 122,2 0 1,-2-4-10,-2 1 1,1-1-460,-1 4 818,1 0 0,-1-5 0,0-2 0</inkml:trace>
  <inkml:trace contextRef="#ctx0" brushRef="#br0" timeOffset="69">9160 14973 7814,'-7'0'2983,"2"0"-2731,5 0 0,1 5 126,3 2 0,-1 9-117,4 3 0,-4 2-69,1 2 0,1 1-89,-1 3 0,3-2-196,-3 6 1,4-5 242,-5 5 1,2-6 42,-1 2 0,-2-4-1482,1-4 1,-1-2 1288,-2-1 0,0-4 0,0 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157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6955 7641 8336,'-6'0'586,"1"0"-462,5 0 1,0-6 61,0-1-154,0-3 1,0 2 26,0 0 1,0 1-92,0-5 86,0 1 1,0 0-37,0-1 1,0 5-1,0-1 1,0 0-44,0-3 0,0 0 115,0-1-61,0 1 0,0-1 2,0 1 1,0-1 25,0 1 1,0 0-20,0-1 0,0 1-9,0-1 0,0-4 22,0-3 0,0 1 9,0-1 1,0 0-108,0-4 0,0 4 83,0 0 1,0 4-83,0-4 0,0 5 67,0-1 1,4 1-37,-1-2 0,1 8 25,-4-4 0,0 3-12,0-2 1,2-1-49,1 1 1,-1 0 45,1-1 1,-1-1 3,-2-2 0,0 1 0,0-5 0,4 1-15,-1-1 1,1-2 13,-4 2 0,0-2-24,0 2 0,0-1 20,0 5 1,4-4-1,0 4 0,0-2-13,-4 2 1,0 2 9,0-2 0,0-1-47,0 0 1,1 0 41,3 1 0,-3 1 7,3-5 1,-3 0-9,-1-4 1,4 4 25,0 0 1,-1 0-21,-3-4 1,0-4 2,0 0 1,0 1 7,0 3 1,4 1 6,0 3 0,0-2 52,-4 2 1,0-2-58,0 2 1,1-1 20,3 5 1,-3-5-17,3 1 0,-3 1-7,-1-1 0,0 3 4,0-3 0,4 0-2,0-3 1,0-1-16,-4 0 0,0-1-6,0-3 0,0 2-32,0-6 0,0 5 42,0-5 0,0 6 3,0-2 0,0-1-5,0 2 0,0-1 29,0 4 0,0 0-3,0 0 1,0 1 5,0-1 1,0-1-21,0-3 0,0 3 5,0-3 0,0 2-11,0-2 1,0 3 11,0-3 0,0 5-20,0 3 0,0-7 15,0 3 1,0-2-10,0 2 1,0-1 20,0-3 0,0 2 1,0-5 0,0 3 0,0-4 0,0 5 3,0-5 0,0 5-17,0-5 1,0 6 10,0-2 1,0-1-28,0 2 0,-4-1 23,0 4 1,0-4-28,4 1 1,0-5 12,0 5 1,-4-2-5,1 1 0,-1 2-24,4-6 1,-4 6-3,0-2 0,0 7 13,4 1 0,-3 4 10,-1-4 1,0 3-26,4-3 1,-1 5 18,-3-1 0,3-1 26,-3 1 0,3-5-9,1 5 0,-4-4 2,0 4 1,0 0 32,4 3 0,0-3 11,0 0 0,-4-2 23,1 2 0,-1 2-56,4-2 0,0 3-6,0 0 1,-2 1 14,-1-1 0,1 1-21,-1-1 1,1 1 15,2 0 1,-1 3 13,-3 0-15,3 1-11,-4-5 79,5 1-72,0 0 1,0 3 106,0 0-79,0 6-38,0-8-93,0 8-99,0-3 1,0 4-277,0-3-502,0 3 967,5-4 0,-4 10 0,4 1 0</inkml:trace>
  <inkml:trace contextRef="#ctx0" brushRef="#br0" timeOffset="1">6476 3872 8383,'-7'0'-106,"2"0"0,4-4 43,-3 0 736,3 0-207,-4 4 454,5 0-805,0-5 0,0-1 35,0-6 1,5 1-30,2 0 0,4-2-4,0-2 1,0-2-137,1-2 1,1-2 133,2 2 0,-2-7-100,2-1 1,1 1 86,-1 3 0,1-5-153,-5-2 1,1 0 82,-1 0 0,3 0-195,-3-5 1,3 1 59,-6 0 1,1 5 63,-2 2 0,2 4 4,-5 4 1,4-1-9,-4 4 1,-1 5 80,-3 3-93,0 6 272,0-3-1774,0 5 1532,5 0 0,-3 5-76,1 3 0,3 2 238,-3 1 0,2 6-164,-1 2 1,-3-2 142,3 2 0,-2-5-90,-2 2 56,5 1 1,0-4-105,2 2 1,3-7-141,-2-4 1,2 1 103,2-1 1,-1-1 34,1-3 1,-1-5 35,0-2 1,1-3-67,-1-2 0,-3 1 256,-1-1 0,1-3-145,3 0 0,-3-2 163,0 2 1,-2 2-34,2-2 1,-3-1-47,-5 0 0,4-3 179,-1 4-226,1 0 1,-4 4 134,0-1-24,0 6-342,0 1-375,0 5 339,0 5 0,4 2-46,0 9 1,0 6 137,-4 9 1,0-2 29,0 2 1,3-6-137,1 2 1,0-5 93,-4-2 1,0 0 111,0-5 1,0 0-78,0-3 0,0-1-145,0 1 1,0-5-60,0 1 0,0-4-898,0 3 1159,0-4 0,0 2 0,0-5 0</inkml:trace>
  <inkml:trace contextRef="#ctx0" brushRef="#br0" timeOffset="2">7218 3323 8110,'-6'0'121,"-1"0"-62,3 0 206,3 0 1,-4 2-118,5 2 1,-4 2 47,1 5 0,-1 5-125,4-1 0,0 5 2,0-1 1,0-1-150,0 1 0,0-1 109,0 1 1,0-3-215,0-4 183,0 4 1,0-3-186,0 2 0,0-6 25,0-1 1,0-5-452,0 5 273,0-6 1,0 5-320,0-3 655,-5-3 0,-2 4 0,-4-5 0</inkml:trace>
  <inkml:trace contextRef="#ctx0" brushRef="#br0" timeOffset="3">7127 3403 8110,'0'-11'-439,"0"0"1,0 3 610,0 0 1,3 5 36,1-5 0,1 2 128,-1-2 0,-1-1-272,4 5 1,1-5 72,3 2 1,1 0-235,-1 0 1,4 4 68,1-1 1,-1-1-92,-4 2 0,1-1 114,-1 4 1,1 0-88,-1 0 1,-3 4 36,-1-1 1,-3 5 27,4-4 0,-6 5 220,2-2 1,-3 3-114,-1 2 0,-1 1 12,-3 2 1,-2-2-50,-6 2 0,1 1 104,0-1 1,-2 1-76,-2-5 1,2 1 72,-2-1 0,6-3 111,1-1-30,1-4-379,0 7 203,2-9-328,5 4 250,0-5-150,5 0 0,2 0 86,4 0 1,0 0 24,1 0 1,-1-1-38,1-3 1,3 3-1,0-3 0,0 3 60,-3 1 0,-1 0-13,1 0 1,-1 0 85,0 0 0,-3 0-105,0 0 73,-6 5-42,8 1 0,-10 6 384,0-1 0,-6 0-98,-9 1 1,-4 1 122,-8 2 0,-2-3 0,-5 4 1,3 0-7,1-1 1,4-3-21,0-5 0,5 0-131,2 0 1,5-1-49,-1-6 137,3 0-1355,5 0 1058,2 0 0,10-6 0,2 0 0</inkml:trace>
  <inkml:trace contextRef="#ctx0" brushRef="#br0" timeOffset="4">7743 5745 8094,'-5'6'-721,"4"-1"642</inkml:trace>
  <inkml:trace contextRef="#ctx0" brushRef="#br0" timeOffset="5">7721 5756 8833,'0'-5'69,"0"-1"53,0-6 1,0 1-109,0-1 1,0 1 55,0 0 1,3-5-25,1 1 1,0-4 1,-4 4 1,4-4-7,0 4 1,-1-6-114,-3 2 0,0-2 121,0-2 0,0 1-119,0 3 0,0-6 100,0 2 1,2-4-141,1 1 1,-1 0 14,1-4 1,-1 3 27,-2-3 1,4 4 7,-1 0 1,1 5 32,-4 2 0,1 5 18,3-1 0,-2 6-62,1 2 385,-1 4-207,-2-2-182,0 5 0,0 5-94,0 3 0,0 2 59,0 1 1,3 2 78,1 2 1,4-2-132,-4 2 0,3-1 96,-3 1 0,4-2-68,-5 2 1,6-3 46,-1-5 0,-2 4-104,2-4 0,-4-2 122,3-1 35,1-3 1,3-1 132,1 0 1,-5 0-111,1 0 0,-4-1 166,3-3 0,0 2-111,0-6 0,2 0 83,-5-3 0,4 0-88,-4-1 0,3 1 143,-3-1 1,0 1-18,-4-1 1,4 5-30,-1-1 1,1 4 16,-4-3 22,0 4-403,0-2 232,0 5 1,0 5-70,0 3 0,0 3 96,0 5 1,0-2-62,0 5 1,0 0-23,0 3 0,0 5-146,0 0 1,0-1-205,0-3 1,0-4 155,0 0 0,0-3 244,0 3 0,0 0 0,0 3 0</inkml:trace>
  <inkml:trace contextRef="#ctx0" brushRef="#br0" timeOffset="6">8154 5356 7864,'-6'-6'493,"1"1"1,5 6-467,0 3 1,0 2-14,0 6 1,0 0-72,0 4 0,0-4 112,0 4 1,0 0-149,0-1 1,1 1 87,3-5-205,-3 0 1,4 1 8,-5-1-387,0-4-153,0 3 17,0-9 724,0 4 0,0-5 0,0 0 0</inkml:trace>
  <inkml:trace contextRef="#ctx0" brushRef="#br0" timeOffset="7">8063 5334 8197,'0'-8'-580,"0"0"232,0 6 610,0-8 1,4 7-49,0-5 0,5 6 59,-2-2 0,3 2-204,2-2 0,3 3-118,0-3 1,4-1 20,-3 1 1,3 0 115,-4 4 1,4 0-211,-4 0 0,0 0 110,-3 0 0,-5 1-125,1 3 1,-6-1 64,2 4 1,1-3-79,-1 4 221,0-1 0,-9 5 152,-3-1 0,-2 1 1,-1-1 1,-2 0-125,-2 1 0,2-1 120,-2 1 1,2-2-124,2-3 1,-1 2 257,1-5-79,-1 5-267,6-8-73,1 9-173,5-8 1,1 3 57,3-5 0,2 0 123,6 0 0,3 0 8,0 0 0,2 0 12,-2 0 0,-2 0 1,2 0 1,-2 1-24,-2 3 0,1-3 108,-1 3 1,0 1-42,1-1 0,-6 5 14,-2-2 1,1 0 39,-1 0 0,0 1-66,-4 3 1,-2 1 269,-1-1 1,-4 1-75,-4-1 1,-2 0-47,-2 1 0,-2-2-73,-2-2 1,-1 2-40,5-3 1,-4 0-419,4 0 206,-1-4-1026,5 2 835,5-5 1,0-5 367,6-3 0,6-2 0,0-1 0</inkml:trace>
  <inkml:trace contextRef="#ctx0" brushRef="#br0" timeOffset="8">8577 5139 8242,'-8'-3'1028,"1"-1"-1011,4 0-729,-2 4 647,5 0 0,0 5 126,0 3 0,0 6 150,0 1-96,0 5 1,1-2-126,3 5 1,-2-4 46,1 0 0,-1-1-199,-2 1 0,3-3 112,1-4 0,0-1-573,-4 0 129,0 1-264,0-1 758,0-4 0,0 3 0,0-4 0</inkml:trace>
  <inkml:trace contextRef="#ctx0" brushRef="#br0" timeOffset="9">8406 5276 8242,'9'0'-69,"2"0"1,-2-3 57,6-1 0,-1 0 8,1 4 0,-1-4 142,5 0 1,2-1-222,5 2 0,-2 1-181,3-2 1,-3 3 138,-1 1 124,0-5 0,5-1 0,1-6 0</inkml:trace>
  <inkml:trace contextRef="#ctx0" brushRef="#br0" timeOffset="10">8908 5208 8241,'-6'0'155,"0"0"347,2 0 0,1 0-110,-4 0 1,3 1-261,-4 3 1,2 2 51,-2 6 0,-1 3-152,6 0 1,-5 6 42,4-2 0,0-2-153,4 2 0,0-1-100,0 1 1,0 1 123,0-4 1,4 3-189,0-4 0,5-1 42,-2-6 1,4 0-18,0-4 152,0 5 0,1-8 19,-1 3 1,1-3-66,-1-1 0,1-5 7,-1-2 0,0 0 83,1 0 0,-5-2 13,1-6 0,-5 2 85,0-2 0,0-2-111,1 2 1,-3-5 87,3 1 1,-8 1-83,-4-1 1,-2 0 109,-1-4 1,-1 5-16,1 3 0,0 2 86,-1 2 140,1-1 0,1 5 148,2-1-62,3 6-167,5-3-265,0 5 0,5 0 41,3 0 1,3 0 46,4 0 0,-1 0-28,5 0 0,-4 0-121,4 0 1,-1 0 66,1 0 0,2 0-36,-6 0 1,4 0 78,-4 0 0,0-2-257,-3-1 0,-1 1 84,1-2 0,-5 2-1034,1-2 54,-1 3 1157,5-4 0,-1 10 0,1 1 0</inkml:trace>
  <inkml:trace contextRef="#ctx0" brushRef="#br0" timeOffset="11">9217 5345 8230,'-7'1'0,"3"3"0,3-1-166,1 4 0,0-3 221,0 4 0,0-1 259,0 5 0,0 3-26,0 0 0,0 5-177,0-1 0,0-1-122,0 1 1,1-4 104,3 5 1,-2-7-273,1 3 145,-1-4 1,1 0-123,1-1 139,0-4 0,-4-1-369,0-2-210,0-3 155,0 4 2,0-5 0,0-5 105,0-3 0,-1 2 333,-3-2 0,3-4 0,-4-6 0</inkml:trace>
  <inkml:trace contextRef="#ctx0" brushRef="#br0" timeOffset="12">9160 5368 8202,'0'-8'-320,"0"1"1,0 3-65,0-4 1175,0 6 1,3-5-229,1 3 0,4 2-252,-4-6 0,8 6-423,0-2 0,2-1 119,-3 1 0,4 0-143,1 4 0,-1 0 107,-4 0 0,1 0-129,-1 0 1,0 0-101,1 0 90,-1 5-55,1-3 190,-1 8 1,-5-8 123,-2 6 1,-2-4-108,-2 3 0,0-3 220,0 4 1,-2-4-57,-2 3 1,-3 1-60,-8 3 1,2 1-24,-2-1 1,2 0-6,2 1 0,-1-4 2,1-1 0,3 1-17,1 3 1,4-3-100,-1-1 1,3-3 137,1 4-108,0-6 1,0 5 63,0-3 149,5-3 0,1 8-150,6-6 0,-1 1 131,1-4 1,-1 4-70,0 0 0,2 0 51,2-4-248,-2 5 176,9-4 0,-10 8-140,4-5 0,-8 3 70,0-3 1,-4 4-202,3-4 239,-4 4-21,2-1 0,-5 4 34,0 1 1,-5-2 21,-3-3 0,-3 4-230,-4-4 0,-3 3 111,-5 2 0,-1-5-1435,-3 1 1470,3-5 0,-9 7 0,4-4 0</inkml:trace>
  <inkml:trace contextRef="#ctx0" brushRef="#br0" timeOffset="13">4625 5916 9324,'0'-6'784,"0"-4"-596,0 2 1,0-2-75,0-2 0,0 1 106,0-1 1,0 0-288,0-3 1,0 2-11,0-2 1,0-3-22,0-1 1,2 1-11,2-1 1,-3 0 121,3-4 0,-3 4-90,-1 0 1,0 0 103,0-4 0,4 2-88,-1 2 1,1-3 74,-4 3 1,4 1-108,0-1 0,1 0 38,-1-4 1,-3 6-111,3 1 1,-2 5 170,2 3-92,-3-2-151,5 9 156,-6-9-261,0 8 235,5-3 15,-4 5 1,5 4 25,-2 0 0,-3 5 109,3-2 1,-1 0-19,0 0 1,-1 1-87,2 3 0,1 1-64,-2-1 1,3-3 88,-3 0 1,0-2-75,4 2 1,-3 0 63,4-4 1,-4 0 143,3-4-112,-4 0 0,7 0 10,-2 0 1,-2 0 152,2 0 0,-1-4-100,5 0 0,-1-4-31,0 0 1,1-2 104,-1-2-45,1 1 1,-1-1-43,1 1 1,-6 0 138,-2-1 1,1 5-38,-1-1 0,-1 0-46,-3-3 1,0 3 78,0 1 1,0 3 2,0-4 114,0 6-77,-5-3-456,4 0 254,-4 3 1,5 2-227,0 8 1,1 3 52,3 5 1,-3-2 148,3 5 0,-1 0-39,0 3 0,-1-2 5,2-1 0,-2-2-126,2 2 1,-3 2-159,3-6 0,-3 4-78,-1-4 1,0 0 148,0-3 0,2-1-417,1 1 678,-1-1 0,3 0 0,-5 1 0</inkml:trace>
  <inkml:trace contextRef="#ctx0" brushRef="#br0" timeOffset="14">5037 5562 8433,'0'-6'-628,"0"1"1212,0 5 1,1 5-516,3 2 1,-3 3 37,3 2 0,-3 0-124,-1 4 0,1-2 106,3 5 1,-3-4 4,3 4 0,-1-5 143,1 1-113,-3-2 1,4-2-17,-5 1-339,0-6-63,0 4-112,0-9 71,0 5 335,0-6 0,-5 0 0,-2 0 0</inkml:trace>
  <inkml:trace contextRef="#ctx0" brushRef="#br0" timeOffset="15">5002 5619 8354,'0'-11'0,"0"3"-94,0 0 0,0 5-319,0-5 1111,0 5-454,0-7 1,4 8-231,0-6 1,6 4 156,2-3 0,-1 4-291,4-1 1,-1-1 152,1 2 0,-1-1-72,5 4 0,-5 0 5,2 0 1,-4 0-321,0 0 81,-1 0 185,0 5 0,-4-3 82,-3 6 0,1-4-29,-1 3 0,-1-3 493,-3 4-307,-5-1 1,-1 5 115,-6-1 1,1 1-94,0-1 1,-5-1-56,1-2 1,0 2 90,4-2 1,3-2 58,0 2-265,6-6 268,-8 3-542,8-5 0,-1 0 140,6 0 0,0 0-90,5 0 0,3 0 100,4 0 0,2 0 63,-2 0 0,-2 0 5,2 0 1,1 1-30,0 3 0,-1-2 115,-4 1 0,-3 2-87,-1-1 1,0 1 75,0-1 0,2-1-24,-5 4 0,0-3 11,-4 4 1,0-5 138,0 5 79,0 0 0,-6 3-152,-6 1 1,-1-1-36,-6 0 0,4-3-61,-4 0 1,0-2 86,-4 2 0,4 0-290,0-4 1,5 0 87,-1-4 1,2 0-837,2 0 497,5 0 474,0-5 0,1-1 0,-1-6 0</inkml:trace>
  <inkml:trace contextRef="#ctx0" brushRef="#br0" timeOffset="16">5356 5448 8584,'0'-7'115,"2"2"124,1 5 0,4 0-100,4 0 0,-3 0-76,-1 0 1,1-1 23,3-3 1,1 3-367,-1-3 38,1 3 1,-1 1-627,1 0 867,-6 0 0,4-5 0,-4-2 0</inkml:trace>
  <inkml:trace contextRef="#ctx0" brushRef="#br0" timeOffset="17">5756 5402 8252,'-7'-8'80,"-1"1"-468,5 4 1228,-2-7-537,0 9 1,3-4 183,-6 5 1,4 0 246,-3 0-733,-1 0 0,-3 1 56,-1 3 0,1 6-132,-1 5 0,1 4 140,-1-3 1,2 4 22,3-1 0,-2-1-212,5 1 1,-1-2 7,1 2 0,3 2-68,-3-6 0,4 4 28,4-4 1,-2 0-111,6-3 1,0-4 57,3-1 0,-3-4 22,-1 0 1,1-1 62,3-2 1,5-2 40,-1-1 0,0 0 7,-4-4 1,0-2-35,-4-7 1,3 4 149,-2-4 1,-3 4-72,-1 0 1,1-3 112,-1 0 0,0-2-60,-4 2 0,0 3 101,0-4 1,-6 0-87,-1 1 0,1-1 273,-2 5-106,0-6 1,1 5 9,-1-4 329,6 9-211,-4 2-403,6 0 114,0 3 1,2-3-166,2 5 0,2 0 186,5 0 0,1 4-19,-1 0 1,4 0-126,1-4 1,3 0 91,-4 0 0,1 0-81,0 0 0,-4 0 83,3 0 1,-2 0-157,-1 0 1,-5 0 91,1 0 0,-4-1-490,3-3 1,-3 2 23,4-1 515,-6 1 0,3 2 0,-5 0 0</inkml:trace>
  <inkml:trace contextRef="#ctx0" brushRef="#br0" timeOffset="18">5950 5573 7201,'0'12'828,"0"-1"1,2 1-636,1-1 1,0 0-115,4 1 1,-4-1-92,1 1 1,-2-1 41,2 1 0,-3-1-92,3 0 0,-1 0-254,1-4 259,-3 3-676,4-8 250,-5 8-553,0-9 1036,0 4 0,-5-10 0,-1-1 0</inkml:trace>
  <inkml:trace contextRef="#ctx0" brushRef="#br0" timeOffset="19">5905 5551 8193,'0'-12'1695,"3"5"-1702,1-1 1,1 5 124,-1 0 1,2 0-78,6-1 0,-1 3-31,1-3 0,3 3-119,0 1 0,4-4 83,-4 0 0,1 0-159,-5 4 1,0 0-71,1 0 252,-1 0 0,1 0-202,-1 0 115,-4 6 89,-2-5 1,-5 5 38,0-2 0,0-2 152,0 6 1,-2-2-132,-1 2 0,-4 2 102,-4-2 0,-1 2-145,1 1 1,-1 1 63,1-1 0,1-3-126,2-1 163,-2-4-217,9 7 56,-4-9 3,5 4 0,0-3 64,0 2 1,1-3-4,3 3 1,2-3 48,6-1 1,-1 0-56,0 0 0,1 0 0,-1 0 1,1 0 4,-1 0 1,1 1 144,-1 3 0,0-3-169,1 3 0,-1 1-2,1-1 1,-5 4-7,1-5 0,-4 5-54,3-4 48,-4 5 1,2-3 30,-5 5 100,0 1 1,0-1-114,0 1 1,-5-2 386,-3-3 1,-6 4-39,-1-4 1,-4 0-146,4 0 1,-5-4-238,0 1 1,4-3-272,1-1 0,-2 0-1523,2 0 1828,5 0 0,-5-5 0,2-2 0</inkml:trace>
  <inkml:trace contextRef="#ctx0" brushRef="#br0" timeOffset="20">7161 6316 8172,'-6'0'-864,"0"0"2614,6 0-1587,6 0-6,0 0-70,5 0 1,1 0-55,-1 0 1,-3 0 54,-1 0 0,1 0-37,3 0 0,-3 0 0,0 0 1,-1 0 23,5 0 0,-1 0-27,1 0 1,-1 0 14,0 0 0,1 0-87,-1 0 1,1 0 140,-1 0-127,0 0 0,1-2 108,-1-1-169,1 1 1,-1-3 96,1 5 1,-5 0-81,1 0 1,-1 0 27,5 0 32,-1 0 0,1 0-51,-1 0 44,1 0-10,-1 0 0,0 0 8,1 0 8,-6 0 1,4 0-5,-2 0-1,-3 0 1,5 0-1,-2 0 2,-3 0-4,5 0 4,-4 0-4,6 0 1,-5 0 1,1 0 1,-4 0 89,3 0-88,-4 0 2,7 0 0,-7 0-14,4 0 16,-4 0 1,3 0-8,-2 0 12,-3 0-166,9 0 141,-8 0-156,3 0 1,-4 0-158,3 0 142,-3 0-223,4 0-539,-5 0 441,-5 0 354,-1 0 0,-6-1-159,1-3 1,-1 3 87,1-3 1,3 3 140,1 1 0,3-4 148,-4 0 0,5-1-91,-5 1 392,5 3-133,-7-9-99,9 9 1,-5-8 224,2 5 175,3 0 223,-5 4-146,6 0-270,0-5-32,0 4-292,0-4 88,0 5-49,6 0 0,-1 1-19,2 3-10,3-3-3,-3 9 1,4-8-34,1 1 0,-5 2 95,1-1-12,-1 0 15,5-4-76,-1 5 74,-4-4-91,3 4 0,-9-3 22,3 2-10,-3-3 0,-1 5 289,0-2-224,0-3 0,-1 9 37,-3-2 0,1-2-57,-4 2 0,-1 0-225,-3 3 1,-1-3 148,1-1 0,3-3-1329,1 4 257,4-6 1094,-2 3 0,5-5 0,0 0 0</inkml:trace>
  <inkml:trace contextRef="#ctx0" brushRef="#br0" timeOffset="21">7812 5985 7003,'0'-7'1077,"0"2"545,0 5-1607,0 5 1,0-2 65,0 4 0,0-3-75,0 4 1,0-4 49,0 3 0,0-3 6,0 4 0,0-5 78,0 5-67,0 0 1,0 3 6,0 0 0,0-3 68,0 0-75,0-1 0,0 5 79,0-1-219,0 1 0,0-1 129,0 0 1,0 1-148,0-1 1,0-3 68,0-1 1,0 1-15,0 4 0,0-5-15,0 1 1,0-1 47,0 5-13,0-1 0,0 1 5,0-1 1,0 0 18,0 1 0,0-4-15,0-1 1,0 1 43,0 3 0,0-3-32,0-1 0,0 1 1,0 3-25,0 1 21,0-1 1,0 1 16,0-1 0,0-3-9,0-1 30,0 1 1,0 3-32,0 1 42,5-1 1,-4 1-7,3-1-19,-3 0 1,-1 1 40,0-1 0,0 1-17,0-1-36,0 1 1,0-1 9,0 0 0,0 1-14,0-1 0,0-3 11,0-1 0,0 1 16,0 4 0,0-5-18,0 1 1,0-1 15,0 5 1,0-1-24,0 1-12,0-1 1,0 0 1,0 1 0,0-1 19,0 1 0,0-1 23,0 1-28,0-1 1,-4 0-9,1 1 1,-1-1-7,4 1 1,-1-1 0,-3 1 1,3-1 19,-3 0 1,2 1-10,2-1 0,0 1-75,0-1 0,0 0-100,0 1 1,0-1 207,0 1 0,-1-1 145,-3 1 1,3-1-160,-3 0 1,3 1-30,1-1 0,0 4-53,0 1 0,0-1 73,0-4 1,0 1 1,0-1 0,0 1-173,0-1 0,0 0 144,0 1 0,0-1 113,0 1 1,0-1-114,0 1 0,0-1-80,0 0 0,0 1 87,0-1 0,0 1 2,0-1 1,0 1-23,0-1 1,0 0 10,0 1 0,0-1-84,0 1 1,0-1 80,0 0 0,0 1 18,0-1 0,0 1-29,0-1 1,0 4-106,0 1 0,0-1 103,0-4 0,0 1 142,0-1 1,0 2-94,0 2 1,0-2-40,0 2 0,0-2-133,0-2 0,0 0 90,0 1 0,0-1 34,0 1 1,0-1-8,0 1 0,0-1-32,0 0 1,0 1 24,0-1 1,0-3-41,0-1 0,0 1-21,0 4 1,0-1-104,0 0 0,0 1 465,0-1-241,0 1 0,0-1 45,0 0 0,0-3-116,0 0 316,0-1-268,0 5 1,0-5 44,0 1-93,0-6 1,0 5-42,0-3-202,0-3 177,0 4 49,0-5 0,0-5 0,0-1 0</inkml:trace>
  <inkml:trace contextRef="#ctx0" brushRef="#br0" timeOffset="22">6350 6361 7030,'0'-6'701,"0"1"-288,-5 5-164,4 0 48,-4 0-8,0 0 4,3 0-135,-3 0 426,5 0 1,5 0-635,3 0 1,-2 0 47,2 0 1,1 0-22,6 0 0,-2 0 75,2 0 1,3 0-25,1 0 1,2 0 61,2 0 0,0 0-46,0 0 0,0 0 4,-1 0 0,1 0-1,0 0 1,0-1-41,0-3 1,-4 3 16,0-3 1,-5 3-13,1 1 1,2-2-56,-2-1 1,0 1 62,-4-2 1,-3 3-14,0 1 10,-1 0 0,1 0-68,-1 0 1,-4 0-8,2 0-109,-5 0-286,5 0 20,-4 0 1,5 1-97,-6 3-819,-6-2 643,0 3 705,-5 0 0,-1-4 0,1 4 0</inkml:trace>
  <inkml:trace contextRef="#ctx0" brushRef="#br0" timeOffset="23">6350 6293 8329,'-6'0'-1022,"1"-5"1048,5 4 784,0-5-207,0 6-226,0-5-196,0 4-9,0-4 224,0 5 0,-2 4-359,-1 0 1,0 1-57,-5-1 0,5-2 43,-5 6 1,2-4-79,-2 3 0,-1-3 61,5 4 1,-5-5 68,2 5 0,0-4-69,0 3 0,4-3 14,-1 4-33,-2-6 0,5 5 46,-3-4-286,3-1 169,1 3-151,0-5 178,0 5-7,5-4 1,1 4 80,6-5 1,-5 0 4,1 0 1,-1 0 128,5 0 0,3 0-101,0 0 1,1 0 1,-5 0 1,0-4-25,1 1 1,-5-1 58,1 4 1,-4-1 13,3-3-41,-4 2 1,3-3-57,-2 5-22,-3 0-53,5 0 122,-6 0-20,-6 5-308,0 2 0,-5 4 83,-1 1 0,1-5-78,-1 1 1,5 0-93,-1 3 1,4-3-611,-3-1 973,4 1 0,-7-2 0,4-1 0</inkml:trace>
  <inkml:trace contextRef="#ctx0" brushRef="#br0" timeOffset="24">6156 6099 8177,'-5'-7'-1735,"4"2"2180,-5 0-187,6 4 113,0-4-183,0 0-24,0 4 1,-1-5 66,-3 6 90,3-5-50,-4 4-1,5-4 207,0 5-390,0 5-56,0 1 1,0 6 79,0-1-81,0 1 1,1-1 21,3 1 0,-3-1 4,3 0 0,-3 1-1,-1-1 0,0 4-19,0 1 0,0-1-28,0-4 0,0 5-8,0-1 0,0 1-50,0 0 0,4-4 83,0 3 1,0-2-46,-4-1 0,0 3 23,0 0 0,0 0-51,0-3 1,0-1 44,0 1 1,0-1-54,0 0 0,0 2 33,0 2 0,0-2-4,0 2 1,0-2-27,0-2 0,0 1 34,0-1 0,0 1 8,0-1 0,0 0-12,0 1 1,0-1 13,0 1 1,0-1-14,0 1 0,0-1 34,0 0 1,0 1-18,0-1 0,0 1 2,0-1 1,0 0 2,0 1 0,0 1-8,0 2 1,0-3 62,0 4 0,0-4-59,0 0 1,0 3 65,0 0 0,0 1-57,0-5 1,0 0 71,0 1 0,0-1-16,0 1 0,0 3 8,0 0 0,0 0-99,0-3 0,0-1 65,0 1 0,0-1-92,0 0 1,0 1 80,0-1 1,0 1-34,0-1 0,0 1 17,0-1 0,0 2-20,0 2 0,0-2-5,0 2 1,0-1-3,0 1 1,0-5-64,0 5 1,0-8 74,0 4 1,0-2-148,0 2 134,0 1 1,0-1 7,0 1 0,0-5-16,0 1 0,0-4 9,0 3 1,0 1-12,0 3 1,0-3 31,0 0 1,0-1 14,0 5 1,0-5 6,0 1 0,0-1-10,0 5 0,0-5-11,0 1 6,0 0 1,0 3-11,0 1 0,0-5-16,0 1 26,0-1-24,0 5-3,0-1 1,0 1 11,0-1 0,0-3-19,0-1 1,0-3 14,0 4-78,0-1 68,0 5 17,0-1-6,0 1 2,0-1-30,0 0 17,0 1 29,0-1-21,5 1-81,-4-1 72,4 1 15,-5-1 1,0 0-4,0 1 1,0-5 0,0 1 1,2-2-66,1 2 51,-1 2 29,3-3-29,-5 4 189,0 0-174,0 1 1,0-5 57,0 1 0,0-4-39,0 3 8,0-4-51,0 7 59,0-4-156,0 1 141,0-2-133,0 0-28,0-4 166,0 4 6,0-5 183,0 5 12,0-3-8,0 8-157,0-4-94,0 6 93,0-1 0,0-3-733,0-1 216,0-4-815,0 2 1271,0-5 0,10 0 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1.6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8611 18719 24575,'0'0'0</inkml:trace>
  <inkml:trace contextRef="#ctx0" brushRef="#br1" timeOffset="1">2444 10930 8035,'6'-12'-375,"-1"5"489,-5-1-35,6 1 1,-5-5 117,3 1 1,-3 3 29,-1 0 0,0 5 128,0-5 0,0 4 219,0-3-214,0 4 0,-5-6-130,-3 5 0,-2-1-54,-1 1 0,-6 3 68,-2-3 1,-4 4-157,-3 4 0,-5 3 109,-7 4 1,1 2-21,-5 2 1,-2 3-77,-2 5 1,3-1 93,9 1 0,3 5-135,1 3 0,6 2 94,1 1 0,1 0-144,7 0 1,0 6-6,4 2 0,0-3-86,4-1 1,-2-3 90,5 0 0,2-2-125,5-3 1,4-2-133,4-5 1,6-1 92,2-3 1,2 1-170,2-5 1,5-3 76,2-5 1,5-4-61,3 0 1,-1-1 93,5-2 1,-4-2 79,3-1 0,-5-4 33,-2-4 0,-1-1 165,-6 1 1,-6 0-35,-5-1 0,-5 1-100,-3-1 1,1 5 274,-6-1 1,1 1-59,-4-5 0,-5 5 50,-2-1 1,-9 5-77,-3 0 0,-2 1-111,-2 2 0,-5 0-95,-3 0 0,2 0-258,-1 0 1,4 0-58,0 0 1,3 0 181,4 0 1,2 0-1262,6 0 1477,5 5 0,-4-3 0,3 3 0</inkml:trace>
  <inkml:trace contextRef="#ctx0" brushRef="#br1" timeOffset="2">2981 11147 8170,'-6'-7'-2231,"0"2"2566,6 5 524,0 0 1,7 0-571,4 0 0,2 0-85,6 0 1,4 0-267,3 0 0,6-3 97,-1-1 1,0-1-13,0 1 1,0 3 84,-4-3 1,0 3-371,-4 1 0,-6 0-140,-1 0 0,-4 0-1015,0 0 907,-6 0 510,-1 0 0,-5 0 0</inkml:trace>
  <inkml:trace contextRef="#ctx0" brushRef="#br1" timeOffset="3">3049 11364 8063,'12'4'58,"-1"-1"0,2 1 744,2-4 1,3 0-343,5 0 0,3 0-163,1 0 0,0-1-891,-4-3 1,3 3 468,1-3 1,-4 3 124,-4 1 0,0-5 0,4-2 0</inkml:trace>
  <inkml:trace contextRef="#ctx0" brushRef="#br1" timeOffset="4">4431 11010 8192,'-5'-12'209,"-1"5"79,-6-1 1,1 6-200,0-2 1,3 1 93,0-1 1,1 3 222,-5-3 0,-3 3-76,0 1 0,-5 5-178,1 3 1,-3 2 108,-1 1 0,-4 6-181,1 2 0,-1 4-160,4 3 0,1 4 119,-1 4 0,1 0-58,3 0 0,4-3 79,7-1 0,3-4-198,5 0 1,0-2 47,0-1 1,1-5-63,3-3 1,8-2 71,7-2 1,6-1 38,2-2 0,4 1 32,0-5 0,6 0-4,1-4 0,-1-6-14,-7-1 1,2 1 4,-6-2 1,0 0 30,-7-3 1,-3-1-15,-4 1 1,-2 0 60,-3-1 1,-1 1-55,-6-1 1,-2 2 1,-2 3 2,-2-4-116,-5 10 0,-6-4 34,-2 5 1,-6 0-176,-2 0 0,-3 5 69,3 3 1,4 1-112,4-2 0,9 3-124,-1-2 417,7 2 0,-1 2 0,5-1 0</inkml:trace>
  <inkml:trace contextRef="#ctx0" brushRef="#br1" timeOffset="5">4842 11033 8111,'-11'-23'0,"1"9"868,2 2-462,3 9 0,4-4 166,-3 3-334,3 3 0,-9-3 88,2 8 0,2 8-89,-2 7 1,4 2-146,-3 2 1,0 5 71,0 2 1,-2 7-185,5 1 1,-5 4-344,2-4 1,1-1 221,3-7 1,-2 2-424,1-5 1,0-4 234,4-4 0,0-5-845,0 1 408,0-8-432,0-1 1198,0-6 0,5 0 0,1 0 0</inkml:trace>
  <inkml:trace contextRef="#ctx0" brushRef="#br1" timeOffset="6">4808 11021 8111,'0'-11'756,"0"-1"-148,0 6 210,5 1-533,-3 5 0,4 2 148,-2 6 0,1 1-120,2 10 1,5 1-147,-1 7 0,1 1-94,3 2 1,-2 7 138,-2-3 1,2 1-445,2-1 1,-2-7 189,2 3 0,1-5-410,0-2 0,3-5 218,-4-3 0,0-6-773,-4-1 295,1-1-1090,-1 0 483,-4-2 1319,-7-5 0,-12 0 0,-6 0 0</inkml:trace>
  <inkml:trace contextRef="#ctx0" brushRef="#br1" timeOffset="7">4705 11364 7975,'-6'-2'0,"2"-1"0,3 0 437,1-4 0,5 4-52,3-1 1,3 3-35,4 1 0,-1-1-189,5-3 1,0 3-232,4-3 0,0 2-458,0 2 0,0 0 315,0 0 0,1 0-154,2 0 1,0-1-18,4-3 383,1 3 0,-2-9 0,-1 4 0</inkml:trace>
  <inkml:trace contextRef="#ctx0" brushRef="#br1" timeOffset="8">5356 11033 8107,'-6'-18'0,"-3"5"512,5 5-276,1 6 612,3-3-580,0 10 1,-2 3 285,-2 7 0,3-1-226,-3 5 1,3 0-376,1 4 0,0 5-89,0 2 1,4 2 104,0-2 0,1 2-334,-1-5 0,-2 3 189,6-3 1,-6-4-84,2-4 1,-3-5-256,-1 1-343,5-3 318,-3 0 539,3-6 0,-5 4 0,0-3 0</inkml:trace>
  <inkml:trace contextRef="#ctx0" brushRef="#br1" timeOffset="9">5596 11055 8170,'-5'-11'158,"4"5"446,-4 1 1,5 11-297,0 5 1,0 2 277,0 6 0,0 1-216,0 7 0,0 0-398,0 7 1,0-2 37,0 6 0,0-4-138,0-4 1,0 2-174,0-5 1,0-2-198,0-6 1,4 2-296,-1-6 1,1-4-148,-4-3 940,0-6 0,5 3 0,2-5 0</inkml:trace>
  <inkml:trace contextRef="#ctx0" brushRef="#br1" timeOffset="10">5562 11147 8058,'0'-12'668,"0"5"-427,0-1 1,1 6-179,3-2 1,2 4 248,6 4 1,-1 2-77,1 5 0,4 2 184,3 2 0,3 3-55,1 5 1,1 0-464,2 0 0,-2-1 99,3 1 0,-7-1-279,-1-3 0,-3 1 82,3-5 1,-4 1 136,4-5 1,-5-1-32,1-2 0,2 1-8,-2-6 1,0 1 194,-3-4 0,3 0-107,0 0 1,0-1 279,-3-3 0,-1-2-62,0-6 1,-3-3 117,0 0 0,-6-5 9,2 1 1,-3-4-50,-1-4 1,0-1-9,0-2 1,0-7-45,0 3 1,0 1-505,0 2 1,0 3 213,0 2 0,-1 0-674,-3 11 0,3 0 30,-3 3-489,3 6 1,1 2 1188,0 8 0,-5 2 0,-2 6 0</inkml:trace>
  <inkml:trace contextRef="#ctx0" brushRef="#br1" timeOffset="11">8543 10781 8166,'-5'-11'-345,"3"-1"1,-4 5 1545,2-1-506,3 6-243,-4-3-19,5 5-246,0 0-46,0 5 1,0 2 22,0 9 1,0 1-89,0 6 1,0 0 116,0 0 1,-1 1-178,-3 3 1,3-2 125,-3 5 1,-1-3-114,1 4 0,0-2-17,4 1 0,0 3-110,0-2 0,1-2 48,3 1 0,-1-4 110,4 0 0,-3-5-222,4-2 1,-1-5 97,5 1 1,-5-3-102,1 0 1,-4-4-18,3-1-748,-4-4 326,7 7-239,-9-9 0,-1 4 843,-7-5 0,-3-5 0,-2-1 0</inkml:trace>
  <inkml:trace contextRef="#ctx0" brushRef="#br1" timeOffset="12">8360 10884 8155,'0'-18'-293,"0"3"0,1 2 293,3 2 0,1 0 0,3-1 0,2 1 535,-2-1 0,3 1-148,4-1 1,3 1-125,5 0 0,1 4-84,3 3 0,-2-1-120,5 2 1,-3-1-131,4 4 1,-5 0 152,5 0 0,-6 4-148,2-1 1,-7 5 93,-1-4 0,-5 5-68,1-2 0,0 7 84,-3 1 1,2 1-97,-7-5 1,-1 4 70,-3 1 0,-1 3-78,-2-4 1,-2 5 21,-1-1 1,-8-1-7,-4 1 0,-5-5-94,1 1 0,-4 0 127,-4-3 0,2 2-264,-6-7 1,6 0 51,-2 0 0,8-4-368,4 1 0,2-3 590,2-1 0,0 0 0,-1 0 0</inkml:trace>
  <inkml:trace contextRef="#ctx0" brushRef="#br1" timeOffset="13">9057 10793 8115,'0'-12'-810,"0"6"1498,0 1 1,0 6-157,0 3 1,0 2-164,0 6 0,4 4-326,-1 3 1,1 3 52,-4 1 1,4 1-112,0 2 1,0 0 72,-4 4 0,1-3-168,3 3 0,-3-3 22,3 3 0,-3-4-19,-1 0 1,1-3-166,3-4 1,-3-1 85,3-3 1,-1-3-497,1-1 207,-3 1-194,4-6 0,-4 0 669,3-2 0,-3-3 0,4-1 0</inkml:trace>
  <inkml:trace contextRef="#ctx0" brushRef="#br1" timeOffset="14">9080 10930 8096,'0'-17'-11,"0"5"11,0-4 0,0 7 350,0 2-305,5-1 1,0 1 1033,2-1-740,4 5 0,-5-2-178,5 5 1,1 5-55,-1 3 1,-1 2 10,-2 2 0,2 3-172,-2 0 1,2 4 71,1-4 1,1 2-89,-1-2 1,0-2 20,1 2 0,-1-2-92,1-2 1,-1-5 18,1-2 1,-1 1 20,0-1 1,-3 0 83,0-4 1,-1-1-7,5-3 0,-1 1 31,1-4 1,0-1-25,3-3 0,-2-1 36,2 1 1,-2-4-28,-2-1 0,1-4 46,-1 1 1,1-1-6,-1 1 1,-3-3 0,-1 3 0,0 3 149,0 0 1,2 4-9,-5 0-96,0 6 0,-3 1 120,3 5 1,-3 1 62,3 3 0,-3 2-32,-1 6 0,0 0-87,0 4 0,0-2-37,0 5 1,0 0-108,0 4 0,0-1 51,0 1 0,0 0-158,0 0 1,2 4-6,1-1 1,0 2 80,4-1 0,-4-3-246,1 2 0,1 2 61,-1-1 1,3-2-40,-3-6 0,1 2 84,-1-6 0,-3 0-119,3-3 0,1-5-7,-1 1-418,0-1 299,-4 0 97,0-2 0,4-4-671,-1 3 990,1-3 0,-4 4 0,0-5 0</inkml:trace>
  <inkml:trace contextRef="#ctx0" brushRef="#br1" timeOffset="15">9811 10884 7983,'0'-21'115,"0"1"1,3 8 168,1 4 0,0 4-72,-4-3 0,1 4 268,3-1-200,-3 3 1,4 2 44,-5 3 0,0 3-64,0 4-93,5 5 1,-3 2-24,2 5 1,-2 1 93,2 3 0,-3 1-180,3 2 1,-3 3 84,-1-2 0,4 2-118,0 1 0,0-1-20,-4-3 0,0 2-145,0-5 1,0-4 108,0-4 0,0-5-105,0 1 1,1-3-139,3 0 0,-3-4 97,3-1 1,-3-3-815,-1 4 262,0-6-65,0 3-138,0-5-331,0-5 1262,-5-1 0,-1-11 0,-6-1 0</inkml:trace>
  <inkml:trace contextRef="#ctx0" brushRef="#br1" timeOffset="16">9833 11135 7990,'0'-11'1,"0"3"87,0 1 1,2 3 176,1-4 152,-1 6 0,8-3-79,-3 5 0,4 0-117,0 0 0,6 0-190,2 0 0,2 0 97,2 0 1,0 0-198,0 0 0,0-2 102,-1-1 1,-3 1-252,0-1 0,-3 0-89,3-1 0,-5 3-785,1-3 616,-2-2 1,-3 3-5,-3-4 480,-2 4 0,-5-12 0,0 2 0</inkml:trace>
  <inkml:trace contextRef="#ctx0" brushRef="#br1" timeOffset="17">9845 10896 8087,'16'-18'0,"2"1"1064,5 6-423,5-1-320,-4 1 1,8 0 111,-6-1 1,5 2-159,-5 2 0,2-2-212,-1 3 0,-4 2-1584,0 1 1066,-6-3 0,-5 6 455,-1-3 0,-4 8 0,-2 2 0</inkml:trace>
  <inkml:trace contextRef="#ctx0" brushRef="#br1" timeOffset="18">11421 12118 8034,'1'-8'-53,"3"0"159,-3 6 0,6-3-131,-4 5 35,-1-5-92,8 3 136,-9-3 1,9 5 41,-2 0 0,2 0-6,1 0 1,1 0-10,-1 0 0,2-1 43,2-3 0,-1 3-29,5-3 0,-5 3 19,1 1 1,2 0 19,-2 0 0,0 0-153,-3 0 1,-1 0 22,1 0 1,0-4 41,3 0 1,-2 0-17,2 4 1,3 0-135,1 0 0,-1-3 97,1-1 1,0 0-6,4 4 1,0-1 76,0-3 1,-1 3 72,1-3 1,0 3 4,0 1-105,0 0-10,5 0 0,-3 0 21,6 0 1,-5 0-24,5 0 0,0 0-15,7 0 0,4 0 26,8 0 1,3 0-353,8 0 1,1-4 334,-29 2 0,-1 0 0,25-3 17,-8 1 1,3 3 282,2-3-282,2 3 64,1 1 0,4 0 111,0 0-156,-1 0-5,-8 0 0,1 0 27,-4 0 1,8 4-56,-25-3 0,1 1 1,3 1-1,0-2-52,2-1 1,0 0-1,-3 1 1,0-1 36,-1 2 0,1 0 1,-1-1-1,0 0-64,4 0 0,0 1 1,1-1-1,0 0 14,4-1 1,1 0 0,-5-2 0,0 0 48,-1 0 1,0 0 0,-2 0 0,-1 0 52,-1 2 0,0 0-56,5 0 1,1 0 6,-2-2 1,0-1 0,2 2 0,0 1 7,-3-2 0,-2 0 1,-1 1-1,-2 1 16,33 0 117,-30 0 1,0 0-362,2 0 1,1 0 0,3 0-1,2 0 205,-1 0 0,-1 0 0,-2 0 0,-1 0-5,-2 0 0,0 0 0,3 0 1,1 0-54,5 0 0,1 0 1,-2 0-1,-1 0 29,3-1 0,0 2 1,-6 0-1,0 2 17,0-2 1,0 1 0,2 1 0,2-2 6,2-1 1,-1 0 0,0 0 0,-1 0-1,-1 0 1,-2 0 0,-4 0 0,-2 0 1,-1 0 1,1 0-1,2 0 1,1 0 4,1 0 1,2 0-1,-1 0 1,1 0 15,-3 0 1,0 0 0,-3 0-1,0 0-201,29 0 0,-29 0 1,0 0 327,3 0 0,0 0-137,2 0 1,-1 0 4,1 0 1,0 0 0,-1 1 0,-1-1 11,-1 2 1,-1 0 0,2-1 0,1 0-25,-3 0 1,1 1 0,5-1-1,1 0-1,0-1 0,1 0 1,-1 0-1,-1 0 0,-5 0 1,-2 0 0,4 0 0,-1 0-6,-4 0 1,0 0 0,4 0 0,0 1-9,0 1 0,0 0 0,1-2 1,-1 1 10,-2 1 1,0 0 0,1-1 0,-1-1 7,-1 0 1,-1 0 0,3 0 0,1 0-7,3 0 0,2 0 0,-2 0 0,1 0 2,0 0 1,0 0 0,2 0 0,0 0-251,-4 0 0,0 0 0,5 0 1,1 0 224,0 0 1,-1 0 0,1 0 0,-2 0 26,-4 0 0,0 0 0,5 0 0,-1 0-1,-2 0 1,0 0-1,2-2 1,0 0 12,1 0 0,1 0 1,-2 0-1,-1 1 1,-4 0 0,-1 2 0,5-1 1,1 0 2,-2 0 1,0 0-20,2 0 1,1 0 1,1 0 0,-1 0 0,-3 0 0,0 0-89,-4 0 0,0 0 0,4 0 0,0 0 52,-2 0 1,1 0-1,6 0 1,0 0-10,-1 0 0,-1 0 0,-1-2 0,-1 0 42,-3 0 0,-1 0 0,4-1 1,1 1-6,3 0 0,1 0 0,1 1 0,0 0-8,-3-3 1,-1 0 0,-3 2 0,-1 0 1,-3-2 0,0 1 0,0 1 0,1 0 120,5-2 0,0 0 26,-1 3 1,-1 0-119,-4-5 1,-1 1 0,-2 4 0,-1 0 137,-1-3 1,-1 0 0,28 2-50,1-2 0,-2 1-31,2 0 0,-2 1 119,1-2 1,-6 3-192,-5 1 1,-1 0 18,2 0 0,2 0-116,5 0 1,-1 0 0,-3 0 83,-2 0 302,-5 0 0,-7 0-322,-5 0 0,-5 0 586,-6 0 0,-1 0-403,-3 0 1,1 0 236,-5 0 1,2 0-181,-2 0 1,-2 0 296,2 0-441,-2 0-15,3-5 0,-3 4-138,2-3 171,-2 3-207,-2 1 1,-3 0-604,-1 0 160,-4 0 0,0 0 570,-11 0 0,-15 5 0,-12 1 0</inkml:trace>
  <inkml:trace contextRef="#ctx0" brushRef="#br1" timeOffset="19">12323 11307 8089,'0'-12'-261,"-1"1"-87,-3-1 0,1 1 353,-4 0 0,3-1-36,-4 1 0,2-1 680,-1 1 1,-4-1-236,4 1 1,-3 0 47,-2-1 0,5 5-169,-1-1 1,-3 4-58,-5-3 0,0 4-45,1-1 0,-2 3-6,-2 1 1,-3 4-90,3 0 1,-5 4 127,1 0 1,-2 6-234,6 1 0,3 6-56,0-2 0,9 1-80,3-1 0,3 2-236,1-1 1,1-3 205,3 2 1,3-5-154,9 1 0,1-3 98,6-4 1,0 0-24,0-4 1,0 0 111,0-4 1,-2 0 24,-2 0 1,1-1-46,-4-3 0,-5 1 192,-3-4 1,-2 3-7,2-4 1,-2 1 88,-2-5 0,-3 5 110,3-1 1,-2 0 37,2-3 116,-2 0-225,3-1 0,-5 5 217,0-1-107,0 5 49,0-2-212,0 16 0,0 0 19,0 8 0,0 3-153,0-3 0,3 2 75,1 2 1,5 1-157,-1 3 1,-2-3 44,2 3 1,-2 0-270,2 0 0,0 4 108,-4-5 0,1 3-28,-1-6 0,-3 3-93,3-7 157,-2-3 70,-2 1 0,-2-7 597,-2-3-345,-2-2 0,-9-5 68,0 0 1,-2 0 146,2 0 1,2-6-54,-2-5 312,7-6-355,3-6 0,5 1 241,0-1-412,0 0 1,4-1-152,0-3 0,9 3-499,-2-3 1,4 4-664,1 4 0,0 3 1238,3 5 0,3-1 0,-5 1 0</inkml:trace>
  <inkml:trace contextRef="#ctx0" brushRef="#br1" timeOffset="20">11809 12654 8258,'-4'-11'0,"1"-1"-151,-1 6 179,4 1 0,-2 5 877,-1 0-359,1 0-224,-3 5 1,5 3-95,0 7 0,0 3-129,0 5 0,0 1 143,0 2 1,0 4-228,0 4 0,4 0 0,1-1 78,2-2-36,-5 1 1,7-6 198,-5 4-511,5 1 193,-8-2 0,9 3 50,-2-6 1,-2 0-99,2-7 0,-5 1-44,5-5-26,0 1 43,-2-5 1,0 0-489,-2 1 431,-3-6 0,5 4-422,-6-8 0,1 3-166,3-5-7,-3 0 393,4 0 396,-5 0 0,-5-5 0,-1-2 0</inkml:trace>
  <inkml:trace contextRef="#ctx0" brushRef="#br1" timeOffset="21">11695 12734 8077,'0'-18'-264,"0"2"0,0 5 260,0-1 1,5-3 489,3 0 0,-2-1-96,2 5 0,-1 0-59,5-1 1,0 1-219,4-1 0,1 1 72,6 0 0,5 3-243,3 0 1,2 4 95,1-3 0,-1 4-98,-3 0 1,2 1-94,-5 2 1,-2 5 177,-6 3 0,-2 2-79,-6 2 0,-1 0 73,-2 3 0,-3 2-154,-5 2 1,-5 3 43,-3-3 1,-7-2 45,-4 2 1,-8-3 23,-3 3 0,-3-5-187,-2 1 0,1-6 99,0-2 0,5-4-151,2 1 0,4-3-434,4-1 190,8 0 504,6 0 0,10-5 0,1-1 0</inkml:trace>
  <inkml:trace contextRef="#ctx0" brushRef="#br1" timeOffset="22">12472 12300 8158,'0'-6'-957,"0"-4"1147,0 3 944,0 1-456,-5-4-246,-2 9 0,-4-4-8,-1 5-167,1 0-75,-1 0 0,5 1 26,-1 3 1,1 3-8,-5 9 0,0-3 87,-4 6-107,4 1 1,-5 4-97,6 2 0,-1 0 75,1 4 0,-1-3-199,1 3 1,1 2 66,2 6 0,3-2-112,5 2 1,0-3-87,0-1 0,0-1-181,0-2 0,5 1-231,3-6 1,3 1 222,5-4 1,-3-4-191,6 0 0,1-5 169,2 1 1,1-6-254,0-2 1,0-3 632,0 4 0,0-6 0,-1 4 0</inkml:trace>
  <inkml:trace contextRef="#ctx0" brushRef="#br1" timeOffset="23">12711 12746 8113,'0'-17'0,"0"1"-95,0-3 1,0 2 94,0 6 0,-1-1 500,-3 1 0,2-1-111,-6 1 0,4 1 494,-3 2-794,-1-2 1,-3 9 112,-1-3 1,1 3-249,-1 1 1,1 1 67,0 3 0,-5 2-87,1 6 0,-1-1 145,0 0 0,4 5-213,-3-1 1,6 1 14,1 0 1,6-4-78,-2 4 1,2-4-47,2 0 1,6-1 139,1 1 0,8-6 27,4-2 0,0-3 9,4-1 0,-6 0 142,6 0 1,-8-1-144,0-3 0,0 1 241,-3-4 0,2-1 80,-7-3 1,-2 3-170,-1 0 1,1 5-55,-1-5 72,0 5-79,-4-2 94,0 5-160,0 5 0,4 2 71,-1 4 1,1 4 145,-4 1 1,0 4-108,0-1 1,2 3 100,1 0 1,-1 3-200,1 1 0,-1-2 104,-2 3 0,3 2-173,1 2 1,0 0 103,-4 0 1,4 2-376,0-3 0,1-2 71,-1-1 0,-3-1-46,3-3 0,-3 1 96,-1-8 1,0 3-69,0-4 514,0 0-189,0-3 0,-5-2 74,-3-3 84,-2-2 1,-3-5-1,-1-1 608,-1-3-524,0-2 0,4-5-20,-1-1 1,2-3-263,2 0 1,3-7-237,5-1 1,0-1-566,0-6 0,2-2 438,1-6 1,8 1 393,4-5 0,0 5 0,-4-2 0</inkml:trace>
  <inkml:trace contextRef="#ctx0" brushRef="#br1" timeOffset="24">12871 12369 8227,'-11'-18'0,"5"2"88,2 4 1,2 4 41,2 1 0,0 3 921,0-4-612,6 6 1,0-7 7,5 5 0,2 0-134,2 4 1,-1 0 22,5 0 0,0 9-87,4 3 1,0 7 53,0 0 0,-2 6 5,-2 2 0,2 5-32,-6-2 1,0 4-259,-3 4 0,-1 3 123,0 5 1,-4-1-992,-3 1 1,-8-2 245,-4-2-436,-7 3-1537,-3-10 2577,-10 5 0,-2-7 0,-8 0 0,-4 1 0,-3 3 0</inkml:trace>
  <inkml:trace contextRef="#ctx0" brushRef="#br1" timeOffset="25">14504 11421 6177,'7'0'0,"-2"0"0,-5 0 0,5 0 0,1 0 0</inkml:trace>
  <inkml:trace contextRef="#ctx0" brushRef="#br1" timeOffset="26">14493 11421 7130,'-6'0'1426,"1"0"-226,5 0-1083,0 5 234,0-4-177,-5 4-18,3-5 0,-3 2-281,5 1 137,0-1 1,5 3 22,3-5 1,0 0 0,3 0 1,-2 0 45,6 0 1,2 0-52,-2 0 0,4 0 41,-4 0 1,2-2-56,-2-1 1,-3 1 54,4-1 0,0 0-81,-1-1 0,2 3 8,-2-3 1,-1-1-20,5 1 1,-4-1-37,4 1 1,-3 3 72,3-3 1,-4 3-58,4 1 0,-5-1 54,1-3-222,-2 3 202,-2-4-305,-4 5 60,-2 0-40,-16 0 0,4 0-392,-8 0 0,2 0-179,2 0 862,-1 0 0,1 5 0,-1 1 0</inkml:trace>
  <inkml:trace contextRef="#ctx0" brushRef="#br1" timeOffset="27">15155 11101 8209,'-6'-6'-76,"1"-4"1,5 7 648,0-5 532,0 6-727,0-3 303,0 5 1,0 5-422,0 3 0,0 2-192,0 1 0,0 6 28,0 2 0,0 3-66,0 5 0,0-2 53,0 6 1,0-2-10,0 2 0,0 2-80,0-3 1,0-1 119,0 2 0,0-6-126,0 2 1,0 1 110,0-2 0,0-2-203,0-1 0,0-6 65,0 6 0,4-7-38,0 3 1,-1-5-2,-3 1 98,6-2 116,-5-2-131,4 1 1,-4-6-7,3-2 7,-3-3-206,4-1 1,-5-5-302,0-2 0,0 0 501,0 0 0,0-6 0,0-5 0</inkml:trace>
  <inkml:trace contextRef="#ctx0" brushRef="#br1" timeOffset="28">17451 11250 8055,'-6'-6'0,"-3"4"-17,5-6 32,0 6 913,-1-8-145,4 8-466,-4-3-74,5 5 1,0 7-3,0 4 1,0 2 16,0 6 0,4 0 18,-1 4 0,1-1-91,-4 1 1,2 4-17,1 0 1,-1-1-126,1-3 1,-1 1 53,-2 3 0,0-3-59,0 3 1,0-3 84,0-1 1,3-2-248,1-2 0,1 3-18,-1-3 0,-3-3 15,3 0 1,1-4 60,-1 0 1,1-5-305,-1 1-49,-3-6 1,6 7-91,-4-5-613,-1 0 1121,8-4 0,-4-10 0,6-3 0</inkml:trace>
  <inkml:trace contextRef="#ctx0" brushRef="#br1" timeOffset="29">19244 11318 8117,'0'-11'0,"0"3"-193,0 0 372,0 6-21,0-8 1,1 5 268,3-3 1,-1-1-68,4 5 1,-3-3-219,4 3 53,-1-5 1,5 4-61,-1-3 1,2-1 63,2 6 1,-2-1-122,2 4 1,-1-4 52,1 0 0,-2 0-120,2 4 0,-2 6 3,-2 1 0,-1 8 79,-2 4 0,1-1-96,-5 1 0,0 0 91,-4 4 0,0 0-192,0 0 0,-6 0 99,-1-1 0,-5 1-176,-3 0 1,1 4-24,-5-1 1,4 1-37,-4-4 1,4-4 123,-4 0 1,6-5 44,2 1 1,0-2 290,8-2-219,-1 1 0,4-5 145,0 1-130,0-6 1,5 4 232,3-6 1,2 0 30,1 0 1,4-4 16,1 0 1,4 0 8,-1 4 0,-1-1-168,1-3 1,0 3 58,4-3 0,-1-1-49,1 1 1,4-4-150,0 5 190,4-6-81,-7 8 0,8-8-312,-5 5 1,2-4-178,-6 4 0,1-3-1072,-9 3 1059,-5-5 394,-5 8 0,-10-9 0,-1 3 0</inkml:trace>
  <inkml:trace contextRef="#ctx0" brushRef="#br1" timeOffset="30">21197 11272 8054,'0'-7'-85,"0"-1"-169,5 1 367,2-5 152,-1 6 0,4-3 95,-2 5-192,-3-5 212,5 8 0,-4-8 215,6 5-305,-1 0-246,0 4 0,2-1 138,2-3 0,-1 3-178,5-3 1,-1 3 43,1 1 1,2 0-88,-6 0 0,5 0-57,-1 0 1,-2 0 72,-2 0 0,-3 4-8,0 0 1,-4 5 72,-1-2 1,-4 3-71,0 2 1,-1 3 48,-2 0 0,-5 0-11,-3-3 0,-2-1-1,-2 1 1,1-5-2,0 1 0,-1-2 28,1 2 0,-1 2 2,1-2 0,0-2-70,-1 2 0,1-6 71,-1 2-108,6 2 79,-4 1 0,9 0 43,-3 1 16,2-6 0,4 7 5,2-5 0,2 0 79,5-4 1,1 4-72,-1-1 1,1 5 30,-1-4-42,0 0-19,6 1 0,-4-3-41,2 6 0,-1-2 58,1 2 1,-2 2-101,2-2 1,1 2 117,0 1-54,-1 1-47,-4-1 1,-1 0 70,-2 1 0,1 1 14,-5 2 1,0-2 5,-4 2 0,0 1-29,0-1 1,-7 5 79,-4-5 0,-2 1-21,-6-1 1,4-3 127,-4-1 0,0 1 16,-4-5 1,0-2-90,0-1 1,0-3 103,1-1-126,-1 0-38,0 0 1,1 0-494,3 0 1,3 0 153,4 0-493,1-5-528,5 4 1258,0-9 0,12 4 0,0-6 0</inkml:trace>
  <inkml:trace contextRef="#ctx0" brushRef="#br1" timeOffset="31">19039 2787 8076,'0'-8'-252,"0"0"-276,-5 6 860,3-3-112,-3 5 260,0 0-159,4 0-198,-4 0 0,5 5 58,0 3 1,0 3-163,0 4 1,0-1 128,0 5 1,0 1-189,0 7 140,0-3 0,1 9-180,3-2 23,-3 2 1,5 1-1,-2 0 100,-2 0 0,4-3-41,-2-1 1,-3-3-93,3 3 1,-3-5 58,-1-3 0,4 0-11,0-7 1,-1 4-24,-3-3 1,0-1-106,0-4 0,4-3-255,0-1 60,0-4-393,-4 7 205,0-9 29,0 4 524,0-5 0,0-5 0,-5-1 0,-2-5 0</inkml:trace>
  <inkml:trace contextRef="#ctx0" brushRef="#br1" timeOffset="32">19039 3061 8112,'-7'-23'0,"-2"1"-134,6 3 0,-5 3-142,4 4 0,0 1 365,4 0 0,0-1 362,0 1 0,0 3 344,0 1-601,0 4 1,2-2-18,1 5 1,1 0 32,8 0 0,-6 1-68,9 3 0,-3 6 101,7 5 0,-4 6-198,4-2 1,1 4-74,7 3 0,-2 2-76,6 3 1,-2 0-57,1-4 0,6-2 92,-6-6 0,1 2-18,-8-6 1,-2 0 61,-2-3 0,2-2 42,-6-3 1,0 2-44,-4-5 312,1 0-155,-1-4 0,-3 0 109,-1 0 0,-4-1 60,1-3 0,-3-3-130,-1-4 0,-1-6-42,-3-2 0,-2 2 109,-6-2-159,6 0 1,-8-9 32,3-3 1,-3-1-113,2 2-23,1-3 1,-1 9-33,1-3 1,-1 3-251,1 1 1,3 2-213,1 2 0,4 2 230,-1 6 1,4 4-556,4 4 1,4 0 329,7-1 0,-1 3-783,5-3 1295,-5 3 0,8 6 0,-5 1 0</inkml:trace>
  <inkml:trace contextRef="#ctx0" brushRef="#br1" timeOffset="33">19838 2981 8414,'-16'-5'487,"3"4"-389,-2-3-756,7-3-26,3 6 1233,5-4 127,0 5 1,5 0-390,3 0 0,2 0-35,1 0 1,2 0-160,2 0 1,-1 4-76,5 0 0,-1-1 44,1-3 0,2 0 55,-1 0 1,-3 0-381,2 0 156,-5 0 0,4 0-127,-3 0 0,-6 0-287,3 0 0,-4 0-486,4 0 1007,-6 0 0,4-5 0,-3-1 0</inkml:trace>
  <inkml:trace contextRef="#ctx0" brushRef="#br1" timeOffset="34">19849 3221 8219,'16'-2'179,"-1"-1"1,5 0 304,-1-5 0,3 6-295,1-2 1,-4-1-61,0 1 0,-4-3-211,4 3 1,-1 0-639,1 4 720,2 0 0,-8-5 0,4-1 0</inkml:trace>
  <inkml:trace contextRef="#ctx0" brushRef="#br1" timeOffset="35">20558 2947 8470,'-8'-2'0,"0"-1"37,6 1 0,-3-4 175,5 2 233,-5 3 509,3-4-624,-3 5 0,1 1-64,1 3 1,-1 2-78,4 6 0,0 5 24,0 6 0,0 3-81,0 8 0,0-2-159,0 6 1,0-7-223,0 0 143,0-6-33,5 3 0,-4-6-62,3-3 0,-3-3-11,-1-4 1,0-1-702,0 0-49,0 1-465,5-6 422,-3-1 1005,3-5 0,-5 0 0,0 0 0</inkml:trace>
  <inkml:trace contextRef="#ctx0" brushRef="#br1" timeOffset="36">20523 3061 8398,'0'-12'-64,"0"1"90,0 0 541,5 4-52,-3 2 0,7 6-205,-6 3 0,6 3-49,-1 4 1,2 2-89,1 2 1,5-1-159,-1 5 0,5 0 56,-1 4-142,3 0 87,1-6 1,-1 4-177,1-6 0,4 0 134,0-3 0,-1-2-142,-3-3 1,-4 2 55,0-5 1,-5 0-85,1-4 450,3 0-280,-5 0 18,3 0 0,-9-5 210,-4-3-78,-1-2 1,-2-1 166,0-1 1,0-3 170,0 0-285,-5-6 1,-3 4 19,-7-6 1,2-1-106,-2-3 0,-2 3 13,2-3 0,0-1-397,3 2 162,1 4 87,0 1 0,3 8-76,0-2-42,6 2-245,-3 7-6,5-5 0,1 10-44,3-3 1,2 3-267,6 1 0,-1 5 100,0 3 0,1-2 622,-1 2 0,6-1 0,1 5 0</inkml:trace>
  <inkml:trace contextRef="#ctx0" brushRef="#br1" timeOffset="37">21037 2981 8219,'-11'-5'524,"4"-2"871,2 1-682,5 1-538,0 5 1,0 5 75,0 3-2,0 7-32,0 3 1,4 5-226,0-1 51,5 1 1,-4 4-621,3 0 487,2-1 0,-4-4-48,5-3 1,1 1-20,-1-5 1,1 1 49,-1-5 0,4-5-92,1-2 1,4-3 123,-1-1 45,-3 0-42,6 0 0,-8-1 319,5-3-286,0-2 76,-1-11 1,2 3 111,-5-5 1,2 0-87,-2-3 0,-6-1 7,2 0 0,-3-4-20,0 1 1,-3-5-7,-5 4 0,0 1-582,0 3 329,0 0 0,-4 5-87,0 3 1,-5 8-646,2 3 100,2 2-340,-6 2 1181,10 6 0,-4 0 0,5 5 0</inkml:trace>
  <inkml:trace contextRef="#ctx0" brushRef="#br1" timeOffset="38">21528 2992 8136,'-1'-19'107,"-3"0"1,3 5 160,-3-1 0,7 6-223,1 2 1,-1 3-68,-3-4 115,0 6 61,0-4 0,4 8 333,0 2-190,0 7-180,-4 2 0,1 10-75,3-1 43,-3 6-74,4 7 1,-1-5-89,0 0 0,1 0 32,-1 0 0,-2 2-216,6-6 0,-6 0 103,2-7 0,3-3-136,0-4 0,-1-2-153,2-2 160,-5 2-86,7-9-487,-9 4 351,4-5 509,0 0 0,-4-5 0,5-1 0</inkml:trace>
  <inkml:trace contextRef="#ctx0" brushRef="#br1" timeOffset="39">21517 3015 8136,'-4'-11'83,"0"-1"1,0 5 518,4-1-134,0 6-120,0-4 0,6 6-313,1 0-6,-2 0 1,5 2 49,-2 2-44,2-3 0,5 8-5,1-6 0,3 6-211,-4-1 1,5 1 37,-1-2 1,3-1-221,1-6 1,-2 0 73,-2 0 43,3 0 84,-4 0 0,1-6 219,0-1-128,-5-3 0,2-7 0,-1 5 80,1-4 51,-1 4 9,-4 0 1,-1-1 215,-2-2 1,1 6 224,-5-2 288,-1 2-376,3-2-99,-5 4 1,3 9-83,-8 9-119,3 5 1,-8 7 134,5 0-364,-5 5 231,8 1 1,-4 6-331,5-1 120,0 5 1,0-5-124,0 1 1,0-2-233,0-7 1,0 1-26,0-4 1,1-5 465,3-3 0,2 3 0,5-1 0</inkml:trace>
  <inkml:trace contextRef="#ctx0" brushRef="#br1" timeOffset="40">22179 2958 8037,'-11'-11'0,"-1"3"-65,1 0 71,5 1 0,1-1 443,5 1 35,-5 4 307,3-2-527,-3 5 1,6 1-42,3 3 1,-2 4-79,1 7 0,2 0-8,-1 8 1,5-2-29,-1 10 1,1-1 31,-2 5 0,3-2-399,-2-3 190,-3 3 1,4-10-510,-5 0 397,5 0 0,-8-11-387,3 4-213,2-4-144,-5 0-450,4-1 1374,-5-5 0,-10-1 0,-2-5 0</inkml:trace>
  <inkml:trace contextRef="#ctx0" brushRef="#br1" timeOffset="41">21997 2992 8109,'0'-21'0,"0"2"0,1 2 306,3 6-102,2-1 1,5 1 558,1-1-413,-1 1 0,1 1-72,-1 2 0,6-2-57,2 3 1,3-2-120,5 1 1,1-1-206,3 5 0,0 1-46,-4 3 157,0 0-130,-5 5 1,-3 1-124,0 5 0,-5 1 79,2-1 0,-9 4-60,-3 1 1,-3-1 38,-1-4 1,0 5 71,0-1 1,-5 1 193,-2 0-150,-9-4 18,4 5 1,-9-2 121,6 0-104,-5 0 84,7-8 1,-3 3 139,4-3 1,1-1-88,-1-3 1,6 0 311,2 1-235,3-3 11,1 4 0,5-5-105,3 0 0,2 0 13,1 0 0,2 0-262,2 0 242,-2 0-25,3 0 1,0 4-111,-1 0 98,0 5-74,2-8 0,-5 8-9,3-5 1,-2 4 8,-1 0 1,-5 2 12,1 2 0,-6 3-36,2 0 1,-3 4-14,-1-4 0,-5 6-109,-2-2 164,-8-3-4,-3 6 1,-5-6-16,0 3 1,0-2-85,0-6 1,1 1-131,-1-1 0,5-5-404,3-2-481,2-3 1132,7-1 0,1-5 0,5-1 0</inkml:trace>
  <inkml:trace contextRef="#ctx0" brushRef="#br1" timeOffset="42">22488 2969 8108,'0'-16'78,"-4"3"40,0-2 0,0 6 519,4 2 184,0 4 1,2-2-403,1 5 0,-1 1-165,1 3 0,-1 2-68,-2 6-118,0 4-26,0 2 1,3 10-141,1 2 1,0 0 134,-4 0 0,1-1-72,3 2 0,-3 0-88,3-4 1,1 0-162,-1-4 0,1-4 72,-1 0 1,2-5-108,6 1 1,-1-3-422,1 0 395,4-1 134,-3-4 1,7 2-469,-5-6 337,6 1-3,-4-4 1,5 0-105,-3 0 0,3 0 449,-3 0 0,-3-4 0,-1 1 0,-2-11 0,-2 1 0</inkml:trace>
  <inkml:trace contextRef="#ctx0" brushRef="#br1" timeOffset="43">22465 3244 8108,'-12'0'-1,"1"0"1,5 0 233,-4-6 93,8 5 1,-2-8-269,8 5 0,3 1-218,4 3 1,4-2 113,0-1 0,7 1-88,1-1 0,0 1-59,3 2 1,0 0-302,0 0 0,-2-1 494,3-3 0,-8 3 0,-2-4 0</inkml:trace>
  <inkml:trace contextRef="#ctx0" brushRef="#br1" timeOffset="44">22431 2981 8150,'0'-19'222,"1"1"342,3 2 0,3 0-340,8 5-136,-2-1 1,9 1 273,-3 0-512,2 4 196,2-3-38,0 4 0,1-2-48,3 1 1,-3 4 88,3-1 0,-3-1-101,-1 1 1,-2 1 39,-2 3 0,-1 3-336,-3 1 174,-2 5 0,3-3 140,-4 6 1,-5 0 12,1 4 1,-4-2 9,3 5 0,-4 0-18,1 4 1,1 3-5,-1 1 0,3 3 5,-3-3 1,1 3-70,-1-3 0,-3 0-141,3-4 0,-3-1-39,-1 1 1,0-4-243,0 0 0,0-5 519,0 2 0,-5-4 0,-1 0 0</inkml:trace>
  <inkml:trace contextRef="#ctx0" brushRef="#br1" timeOffset="45">22807 2992 8150,'4'-23'-4,"0"1"0,5 3 0,-1 0 1,2 5 537,1-2 1,1 7-169,-1 2 0,0 3 11,1-4-188,-1 6-67,1-3 1,-1 5-69,1 0 1,-1 4-4,0-1 0,2 8-186,2 0 1,-6 2 56,3 6 0,-5 0-214,1 4 0,1-1-276,-6 1 408,1 5 1,-4-2-122,0 4-6,0-5-219,0 8 374,-5-8 1,-1 4-15,-6-3 1,2-5 118,3 1 1,-2-2 203,5-1 1,-1 1-42,1-5 0,3 0 166,-3-3 0,3-1-50,1 1 1,0-5 161,0 1 0,5-4-566,2 3 1,4-4-299,0 1 1,0-3 449,1-1 0,4 0 0,2 0 0</inkml:trace>
  <inkml:trace contextRef="#ctx0" brushRef="#br1" timeOffset="46">23493 3106 8161,'0'-7'-185,"0"-1"-148,0 1 184,0-5 606,0 6 83,0-4 0,0 7 191,0-4 231,0 4-693,0-2-26,-5 10-61,3 1 0,-7 11-10,6 2-182,-6 2 192,2 2 0,-4 0-225,0 0 1,0 2-11,4-2 0,-2 3-70,5-7 1,0-2 7,4 2 1,0-5-100,0 2 1,2-4-71,1 0 54,4-6 221,9-1 1,-2-5-269,5 0-35,0 0 224,4-5 0,0-1-39,0-6 1,0 1 80,0-1 1,-1-3 97,1 0 0,-5-4-15,-3 4 0,-3-6 187,-5 2 1,-2-2-41,-5-2 0,-1 0-113,-3 0 0,-7-3-39,-8-1 55,2 0-187,-9 10 0,7-4-188,-8 6 1,7 1 90,1 7 1,5 1-554,-2 6 290,4 0 1,5 9-792,4 3 1251,1 2 0,2 2 0,0 2 0</inkml:trace>
  <inkml:trace contextRef="#ctx0" brushRef="#br1" timeOffset="47">23801 3106 8161,'-5'-22'0,"4"4"362,-3 3 687,3 2-519,1 2-134,0-1 295,-5 6-417,3 1 1,-3 11-265,5 5 0,0 6 46,0 6 0,0 1 68,0 3 1,0-2-24,0 5 0,0-3-175,0 3 0,2-4-4,1 1 1,-1-1-189,1-3 0,2 2-350,-1-6 1,1-2 271,-1-2 0,1-2-280,3-2 1,1-3-335,-5-1 126,4-4 832,-6 2 0,8-10 0,-4-1 0</inkml:trace>
  <inkml:trace contextRef="#ctx0" brushRef="#br1" timeOffset="48">23698 3278 8161,'-11'-5'1715,"5"3"-1442,0-8-30,6 9-46,6-4 0,1 5-32,8 0 0,3 0-5,5 0 0,4 0-108,-1 0 0,1 0 30,-4 0 1,0 0-182,-1 0 1,-3 0-169,1 0 1,-7 0-698,3 0 1,-5-1 374,-3-3 589,2 3 0,-9-4 0,4 5 0</inkml:trace>
  <inkml:trace contextRef="#ctx0" brushRef="#br1" timeOffset="49">23664 3141 8119,'0'-18'128,"10"-2"63,5 4 0,7 0-66,5 1 1,-3 2 226,2-2 0,-1 2-156,-3 2-88,-4-1-14,4 1 1,-10 3-232,4 1 1,-4 4-663,0-1 799,-1 3 0,1 1 0,-1 0 0</inkml:trace>
  <inkml:trace contextRef="#ctx0" brushRef="#br1" timeOffset="50">24418 2867 8119,'-8'-5'-765,"1"-3"468,4-2 1,-2 2 299,5 1-293,0-1 396,5-3-69,-4-1 414,4 1 11,0-1 1,-2 1-195,5-1 0,-5 6 45,5 2 1,-2 2-134,2-2 1,2 3 136,-2-3 1,2 3-133,1 1 0,-3 3-3,0 1 0,2 9-158,1-2 0,3 8 39,-6 0 0,-2 3-178,2 1 1,-6 1 52,2 3 1,-3 2-163,-1 5 0,-4 2 36,1 2 0,-6-2-122,1 6 0,-6-5 78,-1 1 0,0-6 79,3-2 1,2-4 187,3 0 1,-4-3-46,4-4 0,2-2 79,1-6 1,3 1 65,1-1 0,0-3 704,0-1 175,0-4-680,0 7 0,5-9 183,2 3-328,3-3-23,2-1 0,1 0-65,2 0 1,-1 0 17,5 0 0,-4-4-224,4 1 1,-4-1-53,4 4 0,-5 0-226,2 0 1,0 0 239,-1 0 0,-3 0-142,-5 0-1179,1 0 1464,-2 0 0,4 0 0,-3 0 0</inkml:trace>
  <inkml:trace contextRef="#ctx0" brushRef="#br1" timeOffset="51">24955 3141 8119,'-5'-18'-670,"3"1"54,-3 6 816,0 0-48,-1-1 1,-2 6 1,1 2 0,-1-1 145,-4 1 0,5 0-37,-1 4 0,1 0 710,-5 0-369,1 0-250,-1 0-225,1 5 0,3 1 100,1 1 1,3 3-61,-4-2 1,2 2-229,-2 1 0,3 1 75,5-1 0,0 1-148,0-1 1,0 1 115,0-1 0,2-1-43,1-2 0,4 2-32,4-2-15,1-3 1,3 1 146,0-2-108,5-3 78,-7 9-51,3-9 1,0 5 13,-1-6 1,0 3 25,-3 1 1,-1 4-2,0-4 1,0 4 0,-4 0 0,2-2-2,-5 2 1,0-4 291,-4 3-287,0 1 52,0 3 1,-5 2 15,-3 2 0,-6-2-89,-1 2 0,-5-1-98,0 1 0,-1-2-149,-2 2 0,-4-2-414,1-1 0,0-5 295,7 1 385,-2-6 0,8 3 0,-3-5 0</inkml:trace>
  <inkml:trace contextRef="#ctx0" brushRef="#br1" timeOffset="52">19039 4226 8274,'0'-12'1670,"0"1"-1374,0 5 0,0 2-246,0 8 0,0 6 134,0 5 1,0 5 12,0-1 1,0 7-164,0 0 1,1 6 147,3-2 1,-3 9-197,3 2 0,1 3 105,-1-3 1,-1 4-109,-3-3 0,4 1-132,0-1 1,0-3 86,-4-5 1,4-3-32,-1-1 1,3-4 53,-3 0 1,-1-2-152,1-1 0,2-4 15,-1 0-148,0-5 0,0 3-6,0-6 0,0-3-709,-4-1-54,0-4 724,-6 2 0,1-6-255,-2-3 623,-3-2 0,-2-11 0,-6-1 0</inkml:trace>
  <inkml:trace contextRef="#ctx0" brushRef="#br1" timeOffset="53">18867 4500 8274,'0'-29'-833,"0"1"768,0 5 1,0 0 404,0 0 1,2 4 113,1 0 0,4 5-93,4-1 0,2-2-119,2 2 0,3 0 28,5 4 1,-1-1-202,1 1 1,0-1 116,0 1 1,0 5-200,0 2 0,5-1-62,2 1 1,-1 1-77,2 7 1,-10 2 42,2 6 0,-8 4-173,1 3 1,-9 3 86,-3 1 1,-3 0 60,-1 0 0,-5-1-39,-2 1 1,-9 1 5,-3 3 0,-2-3 185,-2 3 1,-4-3 103,1-1 0,-1-6-124,4-1 1,0 0 242,0-1 1,6-3 70,1-5-92,-1-4 332,9 7-294,-2-9 0,16 3-66,6-8 0,0 3-52,7-3 1,6-1-56,5 1 1,7 1-115,1 3 0,5 0 85,-1 0 1,-3 1-180,-1 3 0,-3 2 15,-5 5 0,-3 2 88,-8 2 0,-3 3-123,-4 5 1,-2 0 77,-3 0 0,-2 0-202,-5-1 1,-5 1 58,-2 0 1,-9 1 150,-3 3 1,-5-3 159,-6 3 0,-6-3-96,-9-2 1,-1 0 189,0-3 0,6 1-67,2-4 1,7-5 65,5-3 0,7-6 70,3 2-427,4-3 0,5-6-239,3-2 0,8-4-326,4 0 0,3 0 325,4-1 400,3 1 0,5-6 0,0-1 0</inkml:trace>
  <inkml:trace contextRef="#ctx0" brushRef="#br1" timeOffset="54">19575 4705 8265,'0'-11'701,"0"0"-515,0 4 1,2 2 219,1 5 1,-1 6-35,2 6 0,-3 1-224,-1 6 0,4 0 6,-1 4 1,1 1-103,-4 2 1,4 0-158,0 4 1,0-5 117,-4 2 1,3-7-106,1-1 1,1-5 96,-1 2 1,-3-7-46,3-2-695,-3-4 260,-1 2-525,0-5 0,0-5 75,0-3 925,0-2 0,-5-7 0,-1 0 0</inkml:trace>
  <inkml:trace contextRef="#ctx0" brushRef="#br1" timeOffset="55">19553 4488 8181,'0'-16'0,"0"7"593,0-2 97,0 7-1165,0-1 0,1 5 159,3 0 316,-3 0 0,9 10 0,-4 3 0</inkml:trace>
  <inkml:trace contextRef="#ctx0" brushRef="#br1" timeOffset="56">19849 4705 8220,'-13'-11'426,"1"0"78,-2 4 502,13-3-205,-4 9-189,5-4 1,0 6-247,0 3 1,0 2-119,0 6 1,1 3-127,3 0 1,-3 5 94,3-1 0,2 3-188,2 1 0,-2 0-59,2-1 1,-4 0-110,3-3 0,-4 1 25,1-4 0,1-1-245,-2-4 111,1 1 140,-4-1 215,0-5 1,2-6-116,1-7 0,-1-5 20,1-3 1,4 1-12,0-5 1,1 0 8,3-4 1,-2-1-218,7-2 1,-4 0 133,0-4 1,0 4-113,4 0 0,-4 3 83,4 4 1,-8 4 40,0 7-30,0-2 1,3 10 274,0 0 1,-4 5 36,-3 6 1,1 6 61,-2 2 1,5 2-32,-4 2 1,0 4-158,-4 0 1,1 4-717,3 0 0,-3 2 312,3 1 0,2-4-892,2 1 1201,-3-11 0,10 7 0,-2-9 0</inkml:trace>
  <inkml:trace contextRef="#ctx0" brushRef="#br1" timeOffset="57">20489 4694 8124,'-11'-5'-339,"-1"-1"258,1-1 326,-1 2 126,1 5-52,0-5 128,-1 4 215,6-9-355,-4 8 0,5-1-109,-3 6 0,-1 0 0,4 6 92,-1 3 0,-2 1-116,-3 6 1,-1 0 12,1 4 0,-2 4-75,-2-1 0,3 1-199,1-4 0,0 0 38,3 0 1,3-2 96,1-2 0,9 1-156,7-4 1,1-2 81,10-7 1,-1-2-146,8-5 1,1 0 121,3 0 1,-1-9-144,-2-2 1,-2-8-52,-3 0 113,-2-3 0,3 3-1,-8 0 0,0 2 61,-7-2 1,0-3-35,-8 3 1,-1-1 10,-7 1 0,-4-2 54,-7 6 0,-4-4-40,-8 4 0,3 0-236,-2 3 1,-2 2 8,1 2 0,2 3-346,6 5 242,-3 0 1,14 5 62,1 3 0,6-2 347,4 2 0,14 0 0,7 3 0</inkml:trace>
  <inkml:trace contextRef="#ctx0" brushRef="#br1" timeOffset="58">20820 4751 8165,'-16'-18'628,"3"2"619,-3 4-449,9 1-46,2 5-313,5 1-313,0 15 0,0 1 132,0 8 1,4 1-1,0-4 1,5 4-676,-2-1 328,3 3 0,-2-3-91,0 0 1,-1-4 89,5 4 0,-5-5-21,1 1 1,-6-6 99,2-1 1,1-5-35,-1 5 1,1-5 37,-1 0-126,-3-1 1,6-4 95,-4-1 1,-1-4-7,1-4 1,3-1 46,-3 1 0,2-4-21,-1 0 1,-2-6 40,1 2 0,2-1-41,-1 1 1,0 1 49,-4 3 0,4 2-39,0-2 301,-1 7-212,3-2-37,-5 9 0,8 1 0,-6 8 0,3 2-15,-3 1 1,0 2-205,5 2 0,-5-1 122,5 5 0,0-5-206,3 1 0,0-2 74,1-2 0,-1 1-35,1-1 0,0-5 78,4-2 1,-4-2 60,3-2 1,2-4-52,-2 0 1,6-5 157,-2 1 1,-3-6 54,-1-1 0,-2 0-93,-2 4 0,0-1 101,-4 1 0,3-2-55,-2-2 1,-3 2-2,-1-2 1,1 2 34,-1 2 1,1 3 74,-1 1 50,-3 4-165,9-2 1,-5 10 37,3 3 1,1 2-25,-6 1 0,2 6-84,-1 2 0,-2 2 75,1 2 1,-1 0-295,-2 0 1,0 1-76,0 3 0,1-3-75,3 2 0,-2-3-46,6-4 455,-6 3 0,9-9 0,-5 3 0</inkml:trace>
  <inkml:trace contextRef="#ctx0" brushRef="#br1" timeOffset="59">21505 4763 8047,'0'-18'0,"-3"1"301,-1 6 625,0 4-342,4 2-63,0 5-282,0 5 0,0 7-8,0 7 1,0 3-167,0 0 1,0 2 120,0 3 0,1-2-375,3 6 0,-1-2 212,4 2 1,-3-5-591,4-7 0,-4 0-224,3-7 0,-3 0 392,4-8 1,-5 0-120,5-4 0,-4 0 518,3 0 0,1-10 0,3-3 0</inkml:trace>
  <inkml:trace contextRef="#ctx0" brushRef="#br1" timeOffset="60">21494 4557 8198,'-11'-17'-168,"4"5"-225,2 0 0,10 7-26,3 5 1,2 5 214,1 3 0,1 2 204,-1 2 0,1 4 0,-1 2 0</inkml:trace>
  <inkml:trace contextRef="#ctx0" brushRef="#br1" timeOffset="61">21962 4717 8057,'-5'-12'318,"3"2"168,-6 3 0,6-4-36,-2 4-128,-3-3 1,1 3-31,-5 4 0,-2 1-59,-2 2 1,-3 0-52,-5 0 0,0 5 0,0 3 0,2 6-4,2 1 0,2 4-95,6-4 1,1 6 15,2-2 0,3-1-399,5 1 1,0-2 6,0 2 1,9-2 51,2-6 1,7 1-198,-3-1 1,6-1-140,-2-2 346,2-3 1,-2-5 47,0 0 0,-3-1 65,3-3 1,-5-2-81,1-6 1,-6 1 264,-2-1 1,-4 1 123,1-1 0,-3 1-131,-1 0 0,0-1 191,0 1 0,0 3 289,0 1 12,0 4-304,-5-2-18,4 5-161,-10 5 0,10 1 47,-3 6 0,3 0-162,1 4 1,0-4 96,0 4 1,0 0-168,0-1 0,0 4 32,0-3 1,4 3-117,0-4 1,5 0-106,-2-4 64,3 1 1,2-2 40,-1-2 1,1-3-45,-1-5 0,0 0-404,1 0 1,-1-2 195,1-1 0,-5-2 452,1-3 0,0-7 0,3 2 0</inkml:trace>
  <inkml:trace contextRef="#ctx0" brushRef="#br1" timeOffset="62">22259 4271 8161,'-18'-22'2150,"2"4"-1961,5-4 1,8 10 326,3-4 41,3 9-299,-3 2 0,3 7 8,1 6 1,4 4 97,-4 11-225,4 5 0,-5 4 5,5 10 1,-1 2-20,5 13 0,-5-1-389,-3-24 1,0 1 0,0 27 9,3 0 207,-4-6 0,3-3 28,-2-6-335,-3 1 213,9-11 1,-8 1-85,2-13 1,1 1 9,-2-9 60,1 0 0,-4-3-613,0-1-195,5-4 963,2-2 0,4 0 0,0 1 0</inkml:trace>
  <inkml:trace contextRef="#ctx0" brushRef="#br1" timeOffset="63">22750 4157 8188,'0'-11'-440,"0"-1"-63,0 1 0,4 3 423,0 1 0,1-1 615,-1-3-68,-3-1-257,4 1 1,-1 3 512,0 1-269,0 4 268,-4-7-213,0 9 14,0-4-263,0 15 0,-4-1 11,0 10 1,-5 5-57,2 6 0,-4 4 7,0 5 0,-2-3-47,-2 6 1,1 5-158,-5 6 0,1 3-1535,-1 1 1534,-2 1 0,8-5 68,-2 0 1,3-5-276,5 2 0,-2-7 256,5-1 0,0-4-167,4 4 1,1-7 11,3 0 131,3-1 1,5-10-25,4 3 0,1-7-11,6-1 0,0-5 604,0 1 1,0-6-708,0-1-41,-1-6 0,-4 7-89,-3-5 0,-2 0-644,-2-4-555,1 0-339,-6 0 859,-1 0 746,-5 0 0,-10-5 0,-3-2 0</inkml:trace>
  <inkml:trace contextRef="#ctx0" brushRef="#br1" timeOffset="64">22876 4534 8109,'-5'-11'0,"4"-1"-10,-3 1 1,3-1 20,1 1 1,3 3 475,1 1-204,5-1 0,-3-3-59,6-1 1,-5 1 6,1-1 0,0 2-86,3 3 0,2-2 66,2 5 0,-2-4-230,2 5 1,-2-1 104,-2 4 1,0 0-99,1 0 0,-1 5-15,1 2 1,-5 4-24,1 0 1,-6 2-40,2 2 1,-2 3 88,-2 5 0,-6-2-82,-1-2 1,-3 3 109,-2-3 0,1-3-49,-1-1 1,2-2 30,3-1 1,-3-2 139,2-3 0,2 0-76,-2-3 1,4-3 339,-3 3-346,4-3 196,-2-1-40,5 0-151,5 0 0,1 0-2,6 0 0,-1 4-64,1-1 1,-1 6-23,0-1 0,6 2-219,2 2 261,3-6 0,0 8-143,1-3 0,-4 3 80,0-2 0,-5 3-71,2 0 0,-5 4 90,-3-4 1,-3 6-72,-5-2 1,-11 2 50,-4 2 0,-10 1 30,-6 3 1,-2-3 27,-1 3 0,4-7 284,-1-1-320,1 0 0,-4-1 199,-1-3-75,6-2 1,1-7-507,5-2 1,9-3 61,3-1-148,7 0 1,2-5-1236,9-3 1718,11-2 0,11-6 0,5-2 0</inkml:trace>
  <inkml:trace contextRef="#ctx0" brushRef="#br1" timeOffset="65">23321 4979 8129,'-11'0'992,"5"2"-727,2 2-58,3 2 1,1 9 50,0 0 0,0 2 304,0-2 1,0-1 64,0 5-409,0 0-56,0 4 1,-2 0-604,-2 0 247,3-1-99,-4 1 1,4-4-368,-3 0 1,3-8-147,-3 0-383,3-2 1189,1-3 0,-5 4 0,-2-3 0</inkml:trace>
  <inkml:trace contextRef="#ctx0" brushRef="#br1" timeOffset="66">23813 4351 8107,'-11'-30'0,"4"-1"0,2 7-68,5 1 1,1 6-137,3 5 1,-3 5 695,3-1-236,-3 6 450,-1-9 17,0 10 1,0-3-291,0 8 1,0 8-26,0 7 0,0 3-198,0 5 1,0 2-19,0 6 0,0-2-249,0-3 65,0 8 1,1-11 20,3 7 1,-3-7-201,3-1 1,-1-3-1145,1-4 861,-3-2 0,8-6-239,-5 0 1,1 1 692,-2-1 0,-1 1 0,3-1 0</inkml:trace>
  <inkml:trace contextRef="#ctx0" brushRef="#br1" timeOffset="67">23641 4785 8241,'-11'-6'-170,"4"1"1,11 5 330,8 0-104,7 0 1,-7 0 161,4 0 0,1-1 401,2-3 1,4 3-287,4-3 0,-3 3 15,3 1 1,-3 0-696,-1 0 180,5-6 105,-4 5 1,2-4-516,-7 5 366,3-5 0,-9 4-642,2-3 1,-3 3 851,0 1 0,-1 0 0,1 0 0</inkml:trace>
  <inkml:trace contextRef="#ctx0" brushRef="#br1" timeOffset="68">23950 4945 8226,'-6'-11'801,"5"-1"76,-4 6-51,0-4 0,3 7-348,-6-4 0,0 4-89,-3-1 1,-2 4-177,-2 4 0,0 4-166,-8 7 1,3 0 149,-7 8 1,2-3-72,-2 7 0,7-2-303,-3 2 131,8-3-64,-2 4 0,6-5-181,-1 0 203,6-5 0,1 2-316,5-5 262,5 0 1,1-3 24,6-1 1,-1-3-77,0-1 1,6-3 99,2 4 0,-1-6-30,1 2 0,0-3-184,4-1 20,-6 0 213,5 0 0,-9-3 75,2-1-109,-2-5 82,-7 3 0,-1-2 68,-5 0 0,0 1-66,0-5 1,-6 2 161,-6 3 1,-6-2-134,-8 5 1,-3-1 24,-6 1 1,1 3-414,0-3 177,0 8-160,4 2 0,4 2-756,7-1 741,2-4-647,11 7 1028,-4-9 0,8 9 0,-3-3 0</inkml:trace>
  <inkml:trace contextRef="#ctx0" brushRef="#br1" timeOffset="69">24121 4146 8265,'-23'-23'250,"7"5"-250,4 3 0,6 2 640,6 2-233,0-1 390,0 6-199,5-4 0,1 9-205,6-3 1,0 3 34,4 1 1,3 6-139,7 5 1,0 7-1,4 9 1,0 2-88,5 5-977,-6 0 924,-1 6 0,-3-1 63,-2 3 0,1 8-341,-9-1 1,-1 6 39,-6 2 1,-2 0-137,-2 0 0,-3-5-180,3-3 1,-8-2-51,-3-1 1,-3-4-331,-2 0 1,0-2-1648,-4 2 2431,-1-2 0,-10-4 0,0 1 0,2 0 0,1 1 0</inkml:trace>
  <inkml:trace contextRef="#ctx0" brushRef="#br1" timeOffset="70">19735 6019 8098,'-11'-5'226,"3"3"-221,1-1 1,3 1 553,-4 2 0,1 0-152,-5 0 0,1 0-167,-1 0 1,1 4-98,-1 0 0,-3 5 58,0-2 1,0 7-173,3 2 1,1 4 85,0-1 1,-1 3-136,1 0 1,1 1 95,2 0 1,-1 4-165,5-1 0,0 5-10,4-4 1,0 0-54,0 0 0,5-7 86,3 3 0,2-4 68,2 0 0,3-2-92,0-6 0,5-4 68,-1-4 0,8-1-127,4-2 1,3-2 113,4-1 0,-3-5-33,4-7 1,-1-3 105,-4-5 0,0 0 5,-11 0 1,1-3 227,-9-1 1,-1-3-90,-6 3 1,-3-5-111,-5 2 1,-5-3-5,-3-1 1,-8 3-144,-7 1 1,-10 4-86,-9 0 0,-7 7-400,-5 3 1,1 9 211,3 3 0,4 12-210,11 3 1,5 8 556,11 0 0,4 6 0,7 2 0,3 0 0</inkml:trace>
  <inkml:trace contextRef="#ctx0" brushRef="#br1" timeOffset="71">21003 6076 8229,'0'-12'0,"0"5"-56,0-1 336,0 6 110,0-3 611,0 5-587,0 5 1,0 1-211,0 5 1,0 6 54,0 2 0,0 4-132,0 4 1,0-2 61,0 5 0,0 1-171,0 3 1,0-1 18,0-2 0,0 0-31,0-4 0,0 3-123,0-3 0,0-4 40,0-4 0,0-5-282,0 1 0,0-2 154,0-2 1,4-3-1507,0-1 1711,4-4 0,-1 7 0,4-4 0</inkml:trace>
  <inkml:trace contextRef="#ctx0" brushRef="#br1" timeOffset="72">22248 6247 8229,'-7'-16'-131,"2"3"237,5-2 0,2 2 103,1 2 0,0 3 86,5 0 0,-1 1-14,5-5 0,-1 5-56,1-1 0,3 4-27,0-3 0,5 4 29,-1-1 1,-1 3-61,1 1 1,0 0-185,4 0 0,0 1 15,0 3 1,-4 4 44,0 7 1,-1-2-97,1 2 1,-3 3 98,-5 1 0,-4 2-36,-3 2 0,-4 5 22,-4 3 1,-3 2-138,-4 1 1,-5 0 60,-3 0 0,-3 1-146,-1-1 0,4-5-28,0-2 0,0-4 141,-4-4 0,2-3 92,2-4 1,2-1-150,6 0 527,4-4-298,2 3 1,6-9 38,3 3 0,8-3-14,7-1 1,-1 0 144,1 0 0,0 0-12,3 0 0,3-4-135,1 1 1,-2-1-31,3 4 1,2-4 44,2 0 0,-4-1-393,0 1 1,-4 3-46,-4-3 1,3 3-38,-3 1 1,-3 0-271,-1 0 1,-2-1 611,-2-3 0,1 3 0,-1-4 0</inkml:trace>
  <inkml:trace contextRef="#ctx0" brushRef="#br1" timeOffset="73">23664 6224 8229,'-6'-11'-293,"1"0"0,6-1 129,3 1 1,-2 3 645,6 0 1,-4 5-174,3-5 0,1 4 163,3-3 0,1 3-68,-1-4 1,2 4-131,2-3 1,-1 4-142,5-1 0,-1-1 64,1 2 1,-1-1-167,-3 4 0,-2 0 127,2 0 0,-3 0-189,0 0 1,-5 4-43,1-1 1,-5 6-43,0-1 1,-1 6 137,-2 1 0,0 0-130,0-3 0,-2 3 74,-1 0 0,-4 2 50,-4-2 0,-1-2-78,1 2 1,0-6 61,-1-2 0,2 1 177,2 3 0,0-3 60,4 0-84,0-6-66,4 8 0,0-7-23,0 4 0,5-4-21,3 1 1,2 1 26,1-1 1,2 1-152,2-2 1,-2 0 118,2 5 0,-1-2-127,1 2 1,-2 2 76,2-3 1,-2 4-11,-2 0 1,1 4 16,-1 0 0,0 2-6,1-2 1,-4-1 1,-1 5 1,-4 0 8,0 4 0,-3-4 69,-3 0 0,-5-4-64,-7 4 1,-3-3 237,-5 3 0,-1-4 2,-3 4 1,2-5 157,-5 1 1,-1-6-182,-3-1 1,-4-6 104,0 2 1,4-3-1208,3-1 0,9-1 143,0-3 736,11-2 0,6-11 0,12-1 0</inkml:trace>
  <inkml:trace contextRef="#ctx0" brushRef="#br2" timeOffset="74">20900 6967 7878,'-5'-7'-556,"3"2"642,-6 5 1,4 0 537,-3 0-144,4 0-400,-2 0 472,5 0-307,0 5-99,0-3-58,0 8 0,-4-8-41,0 6 0,-1-4 35,1 3 0,2 0-84,-6 0 1,4 3 60,-3-2 1,3-2-13,-4 2 0,5 0-112,-5 3 1,5-3 70,0-1 1,-2 1-87,1 3 0,-1 1 100,1-1 1,3-3-221,-3-1 156,-3 1 1,5 3-73,-6 1 0,5-5 64,-5 1 0,4 0-7,-4 3 1,1-3 68,-5-1 0,0 2-48,-3 6 0,2-2 136,-2 2 0,2-1-77,2 2 1,-1-2 104,1 5 1,-1-2-65,1 2 1,-1 3 16,1-3 1,1-3-32,2 0 1,-1 0-13,6-1 0,-6 2 13,1-2 0,-1-2-8,2 2 1,-4-1-28,4 1 1,-7-1 13,-1 5 1,-4-4-23,3 5 0,-8-1 63,1 3 1,-2 1 1,2 0 0,-5 1 1,-2 3 0,2-3 4,1 3 1,3 2-18,1 1 0,2-2 11,2-1 1,1-2-26,3 2 0,2-4 16,-2 0 0,-2-1 9,2-3 0,0 2-9,3-2 1,-4 2-124,-3-2 1,0 3 102,-4 1 1,1 0-7,-8-1 0,-1 6 110,-3 3 1,-4 1-98,0-2 0,1 2-2,7-6 1,-1 5 1,9-5 0,-4 1-58,7-4 0,3 0 66,0 0 1,0-1-126,1 1 0,-4 0 136,3 0 0,-4 0-17,1 0 1,-3 1 41,0 2 1,-1 2-66,0 3 1,-5 2 38,-2-3 1,-3 2-136,-2-2 0,2 3 30,3-2 0,-2-2 90,5 2 1,0-5-142,0 5 1,3-5 36,-3 5 0,-2-5 18,-1 5 1,-3-1 52,-2 5 1,1-1-26,0 0 1,-1-3 13,1-1 0,0-3-9,0 3 1,3-1 60,1 2 0,4 0-45,0-4 1,-2 5-14,1-2 1,-5 5 15,2 3 0,-3-3-2,-1 3 1,-1-3-65,1-5 1,4 2 53,-1-6 0,6 2-53,-2-1 1,3-3 45,1 3 0,4 1-4,0-2 0,0 6-1,-4-2 0,1 3-97,-1 2 0,-1-1 99,-3 0 0,3-3 0,-3-1 0,7-5 111,1 2 0,1-4 3,-1-4 1,3-2-73,4-6 0,5 0-30,-1 1 0,2-1 33,-2 1 1,-1-5-15,5 1 1,-5-4-45,2 3 0,0-3-18,0 4 0,3-6-129,-4 2 0,5-3-278,-5-1 260,5 0 1,-3 0-355,2 0 77,3-5 195,-4-1 1,5-6 33,0 1 1,0 3 21,0 1 0,0 3-315,0-4 276,0 1 0,0-5-468,0 1 444,-5 0 1,4-1 43,-3 1 1,-1 3-20,1 0 1,0 5 200,4-5 0,-4 4-168,0-3 264,1 4 22,-2-7 76,3 9 132,-8-4 0,9 3 48,-3-2 418,3 3-291,1-9 346,0 4-174,0-6 227,0 1 51,0-1-283,0 6-512,5 1 0,-4 10 112,3 3 0,-3 3-208,-1 4 0,0-2 81,0 2 0,0 3-121,0 1 0,-4 1-57,1-1 0,-2 2 10,1-6 0,2 5 37,-1-1 0,1-2 18,2-2 1,0 2-84,0-2 1,0-4 154,0-3-18,0-1-19,0 5 165,0-6-142,0-1 265,0-5-208,5 0 1,-2-4 115,5 1 1,1-5 34,6 4 1,-3-3-79,4 3 0,1-4-52,2 4 1,2-1 186,-2 1-1073,2 3 594,-3-9 0,0 9-2266,-3-3 2440,-7 3 0,-3 6 0,-5 1 0</inkml:trace>
  <inkml:trace contextRef="#ctx0" brushRef="#br2" timeOffset="75">22316 7058 8438,'0'-6'-191,"5"-4"7,-3 3 0,4 0 165,-2-1 270,-3 5-146,4-2 26,-5 5 0,4-1-124,0-3 202,0 3-101,-4-4 51,0 5-98,0 5 1,0-4 1,-2 6-86,-1-4 87,1-1 0,-4 4-229,2-2 245,3-3-100,-9 9 0,8-7-21,-1 4-22,-4-4-3,6 7 63,-9-3 1,5 4-17,-3 0 0,-1-3 17,5 0 0,-4-1-13,0 5 0,3-5 14,1 1 0,-1-4 0,1 3 8,-5 1 0,3 2 1,-5-2 0,3 2 83,0-3 0,5 0-83,-5 0 0,4 1 123,-3 3 1,-1 1-102,-4-1 0,1 1 15,0-1 1,-2 2-39,-2 2 1,2-1-2,-2 5 1,2-4 9,2 4 0,-1-4-8,1 5 0,-1-3 38,1 2 0,0 3-27,-1-3 1,2-1 50,2 1 1,-4-1-48,4 1 1,-8 1 58,4-5 0,-3 4-32,0-4 0,2 4 5,-2-3 1,-3 3 0,-1-4 0,-3 4 3,0-4 0,-1 5 22,0-1 1,-4 3-34,1 1 0,-1 0 91,4 0 0,0 2-76,0-2 0,4 6 41,0-6 1,5 2-54,-1-2 1,-1 0 0,0 0 1,0 0 6,1-1 1,-2-3-2,-2 0 0,-1 0-14,5 4 0,-6 0 9,2 0 1,-1 0-36,1 0 0,-6 1 31,2 2 0,-4 0-35,0 4 0,2-4 48,-5 0 1,4 0 1,0 0 0,3-2-42,4 3 0,-3 1-3,3-1 1,1 1 43,-1-2 0,4 0-19,-4 4 0,1-3-35,-1 3 0,-1-1 28,5 2 0,-6-2-103,2-2 0,2-3 53,-2 2 1,0-1-7,-4-3 0,-4 2 68,0 3 0,-1-3-36,2 3 1,2-3 72,-3-1 1,3 3-71,1 1 0,-4 5 31,1-2 1,-1 2-14,4-1 1,-3 0-41,-1-4 0,-3 3-20,3-3 0,-5 3 2,2-3 0,1 0-44,-2-4 1,6-1 73,-2 1 1,3 4-9,1 0 0,2 0-4,2 0 0,-2 2 74,6 6 0,-1-2-71,0-3 0,4 3-2,-4-3 1,0 2-104,1-1 1,-2 0-152,2-4 0,-2 3 172,-2-3 0,-2 4-140,2-5 1,-3 2 110,-1-1 0,-1 2 43,-2 5 1,1-3 110,-1-1 0,3-4-123,4 0 1,-1-2 122,4-1 1,-3-1-29,4-3 1,4 1 202,3-5 0,1 2-175,-5-2 0,4-1 102,1 5 1,-1-5-121,-3 1 1,3 2-1,1-2 0,-1 5-112,-3-1 1,-1-1 107,1 1 1,-1 0-123,1 4 0,1-4 21,2 0 1,-1-5-11,5 1 1,-3-2-108,3-2 1,0-3-41,4 0-92,0-6 169,-5 3-143,4-5 0,-5-1-166,2-3 123,2-2 0,-6-6-21,4 1 1,-4-1 33,4 1 0,-3 0-104,3-1 0,0 1 442,4-1 0,0 1 0,0 0 0,0-1 0</inkml:trace>
  <inkml:trace contextRef="#ctx0" brushRef="#br2" timeOffset="76">19336 10553 8241,'-12'-8'322,"1"1"1,3 4 26,0-1 1,5 3-32,-5 1 1,2 1-21,-2 3 0,3 0 127,5 7 0,0-2-174,0 6 0,0 2 15,0-2 1,0 4-193,0-4 1,0 4 112,0-3 0,1 3-538,3-4 1,-1 4 145,4-4 1,-3 0-12,4-3 0,-2-1 136,2 1 0,0-5 60,-4 1 1,4-4 10,-4 3 36,0-4 58,1 7-53,-4-9 264,4 4-136,-5-5 20,0 5 0,5-3-42,3 2 0,6-4-62,1-4 0,6 0 103,2-7 0,1 0-63,7-8 0,-6 0 92,2-4 1,-3 1-98,-1-1 0,-2 5-792,-2 3-699,3 2 1380,-9 2 0,3 4 0,-4 2 0</inkml:trace>
  <inkml:trace contextRef="#ctx0" brushRef="#br3" timeOffset="77">23618 7184 14117,'0'-7'-3102,"0"1"2388,0 2 671,0 3 115,0-9 74,0 9 18,0-10 117,5 10-135,-3-9 227,3 9 152,0-4-25,-4 5-359,4 0 0,-6 1 60,-3 3 1,-1-2 65,-3 6 1,2-4-51,2 3 1,3 1-350,-3 3 0,-1-3 291,1 0 1,-1-2-256,1 1 0,2 4 109,-6-4 1,4 3 59,-3 2 0,3-5 10,-4 1 0,5 0-27,-5 3 1,0 1-21,-3-1 0,3 4 78,1 0 0,-1 6-125,-3-2 1,-1 2 72,1 2 0,1 0-179,2 0 1,-2 0 0,2 0 1,-2-1-97,-1 1 1,-2 0 37,-2 0 1,2 1-39,-2 3 0,-3-2 78,-1 5 1,-2-3 10,-2 4 1,0-1-39,0 4 0,0-1 46,0-2 0,1 0 24,-1-4 0,-3 4 78,3-5 0,-2 2-41,6-1 1,3-2 47,0 6 0,0-5-8,1 5 0,-2-5-8,2 5 1,1 3 18,-5 4 0,4 1-43,-4 0 1,0-4-3,-4 3 1,-4 2 47,0-2 0,0 0-10,0-4 1,1 0 257,-4 0 0,5 1-81,-2-1 0,3 4-45,1 0 1,4 0-39,0-4 0,5 5 28,-1-1 1,-2 0 16,2-4 1,-5 0-7,1 0 0,0 4-52,-4 1 0,3 4-13,-7-1 0,2-2-198,-2 2 0,1-5 122,-4 1 1,3-3 75,-3 0 0,7-2-69,-4-3 0,10 2 56,-6-5 1,8 0-72,-1 0 0,4-3 59,0 3 1,1 1-57,-1-2 1,1 1 76,0-4 1,-1 0 124,1 0 1,-2-1-119,-2 1 0,1 0 11,-5 0 0,4 0-56,-4 0 1,3-4 19,-3 0 0,5-1-66,-1 1 1,2-2 67,2-1 0,0-2-134,-1 5 0,2-4 109,2 4 1,-2-5-60,3 1 0,-4 1 8,0 0 0,1 0-1,2-1 1,-2-2 38,3 2 1,-4 2-18,0-2 0,0 0 22,-1-3 0,5-1-15,-1 1 0,4-5-251,-4 1 249,6-1 0,-4 1-448,2 0 107,3-6 87,-5 3-156,6-5 96,0 0-410,0 5 120,-5-3-69,4 3 152,-4-5-761,5 0 760,0-5 325,0 3 0,0-8-56,0 3 1,0 0 146,0 0-185,0 4 592,0-7-27,-5 9 1,0-6 468,-3 3-491,-2 3 1,8-4 320,-6 5 511,5 0-316,-7 0 140,9 0-244,-4 0-561,5 0 0,-4 1 169,0 3 1,0 3-306,4 4 0,-1 4-24,-3 0 1,2 2-18,-6-2 1,6-2 16,-2 2 1,-1-1 109,1 1 0,0-2-75,4 2 0,0-6 79,0-1 175,0-1-212,0 5 0,0-5 8,0 1-11,0-6-12,0 4 1,1-6-4,3 0 1,-1 0 61,4 0-112,1-6 1,3 1 55,1-2 0,1-2 4,2 5 1,-1-5-59,5 2 1,0-2-2,4 1 1,1-2-215,2 2 1,-1-2-372,1-1 1,2 1-1507,-1 2 2150,-1-2 0,-8 4 0,-1-6 0</inkml:trace>
  <inkml:trace contextRef="#ctx0" brushRef="#br2" timeOffset="78">19347 6841 6903,'0'-6'-615,"0"1"819,0 0 1,0 2-85,0-5 115,0 6-135,5-8 1,-2 8 94,4-1 0,-4-4-93,2 6 1,-4-4 178,3 5-102,-3 0 82,4 0 139,-5 0-212,5 0-29,-3 0-2,3 0-242,-16 5 1,8 0 145,-9 3 0,7-2-132,-2-2 0,3-3 102,-4 3 1,4-3 74,-3-1-46,4 5 8,-7-3-3,4 8 0,-4-8-26,2 6 0,-1-4-39,5 3 1,-1-3 80,1 4-126,3-6 71,-4 8 1,4-4-6,-3 1 0,3-1-4,-3-2 1,1-2-9,0 1 0,0 2-8,-5-1 1,5 4 17,-5-4 0,4 3-21,-3-3 0,3 1 19,-4-1 0,6-2-32,-2 6 1,-1-4 25,1 4 0,-1-6-51,1 2 40,3 2 0,-9 1 0,7 3-4,-5-3 1,5 2 4,-5-5 0,4 1-4,-3-1 0,3-2 3,-4 6 1,4-4-3,-3 3 1,3-3 1,-4 4 1,6-4-2,-2 3 0,-1-3 1,1 4 1,-4-4 45,5 3 0,-2-3 0,1 4-32,2-1 70,-8 5 0,5-1-66,-2 0 1,-2-3 49,5 0-42,-5-1 0,4 5-57,-3-1 1,0-3-30,4-1 0,-5 0-15,1 0 0,2 3 60,-2-2 0,1-2 4,-5 2 1,5-2-2,-1 2 1,0 2-19,-3-2 0,0 2 96,-1 1 0,1 1-79,-1-1 1,1 1 95,-1-1 0,1 0-66,0 1 1,3-1 7,0 1 0,1-1-22,-5 1 1,5-1 13,-1 0 1,0 0-27,-3-4 0,3 3 19,1-2 0,-1 2-27,-3 2 0,-1-5 21,1 1 1,0-2 32,-1 2 0,3 2 17,-2-3 0,3 4 8,-3 0 1,-3-3 66,6-1 0,-4 1-96,4 3 1,-2 1 57,-2-1 1,2 1-38,3-1 1,-4 0 23,4 1 1,-2-1-16,1 1 0,-2-1-79,3 1 0,-2-1 43,1 0 1,-2 2-12,2 2 0,-2-2 26,-1 2 0,-1-2-5,1-2 0,-2 1-2,-2-1 0,1 1-2,-5-1 0,4 0 6,-4 1 0,1-1-3,-1 1 0,-1-1 19,4 1 0,0-2-9,1-3 0,6 3-1,-3-2 1,3 2-8,-2 2 0,3-5-7,1 1 0,3-1 34,-4 5 0,5-1-19,-5 1 0,4-1-12,-3 1-39,-1-1 0,-4 0-3,1 1 1,1-1-2,2 1 1,-2-1-9,3 0 1,-2 1 100,1-1 0,-2-3-69,2 0 0,2-1 78,-2 5 1,2-5-69,-2 1 1,-1-1-1,6 5 0,-6-1 14,1 1 0,2-1-15,-2 1 1,1 0-23,-5 3 1,1-1-7,-1 5 0,1-5-39,-1 2 1,1 0 48,0-1 0,-2 1-40,-2-5 0,2 0 38,-2 1 0,6 1 49,1 2 0,1-5-49,-5 5 1,5-8 55,-1 4 0,0-2-37,-3 2 0,1 1-5,2-1 1,-2 0-22,2 1 1,-2-1 24,-1 1 1,-1-1 7,1 1 0,-4 3-7,0 0 1,-1 0 74,5-3 0,0 3-77,-1 0 1,1 2 53,-1-2 1,1-2-22,-1 2 0,1-1-16,0 1 0,0-2-36,4 2 0,-3-2 3,2-2 1,-1 0-81,2 1 0,-4-1 91,4 1 1,-3-1-83,-2 1 0,0-1 79,-4 0 1,2 1-29,-5-1 0,4 1-20,-4-1 0,0 0 36,-4 1 0,2-1-22,2 1 0,-2-1 16,6 1 1,0-1 4,3 0 1,1 1-4,0-1 1,-1 1 5,1-1 0,-1 1 2,1-1-6,-6 0 0,5 2 0,-5 1 2,1 1 0,-2 6-1,-5-2 0,0 1-30,0-1 0,-3 3 28,-1-3 0,-5 1-113,2-1 1,-2 1 99,2-5 0,-2 4 20,5-3 0,1 3-17,3-4 0,0 4 79,0-4 1,4 0-16,0-3 1,0 3-61,-4 0 1,0 2 95,1-2 0,-1-1-68,0 5 1,0-5-17,0 1 1,0 2 26,1-2 0,-1 4-176,0-4 1,1 4 102,3-4 1,-1 4-112,5-3 0,-4 3-25,3-4 1,-3 1 128,4 0 1,-1-4 17,0 4 1,2 0-39,-5-1 1,5 2 130,-1-2 1,-1-2-125,1 2 1,-4 1 146,3 0 0,-3 0-113,4-1 1,-1-2 91,0 2 0,4-2-65,-4-2 0,0 1 3,1-1 0,-4 5-72,3-1 0,-4 4 63,1-4 0,-3 5-51,0-1 1,3 2 33,0-2 1,3 2 36,-3-2 0,5-1 7,-1 1 0,-1-4-17,0 4 0,1-3 103,4 3 0,-4-4-103,-1 4 1,0-5 10,1 1 0,2-1-6,-2 1 1,-2-2 2,2 2 1,-4 2 7,4-2 1,-4 1-71,3 0 64,-4-4-109,7 10 101,-8-9 0,12 3-50,-2-4 0,2-1-58,-3 0 65,1 1 1,-1-1-15,1 1 42,5-6 1,-1 0-6,3-2 0,2-3-7,-6 3 0,5 1 0,-4 0-11,2 2 0,-3-4-27,5 5 20,-6 0 0,6-2-7,-4-2-265,4-3 243,-2-1-193,5 0 1,0-5-343,0-3 1,4-2-6,0-1 0,3-1-187,-3 1 1,1 0-258,-1-1 1053,-3 1 0,4-6 0,-5 0 0</inkml:trace>
  <inkml:trace contextRef="#ctx0" brushRef="#br2" timeOffset="79">15281 10484 8371,'0'-11'0,"0"0"0,0 3 306,0 0 654,0 6-192,0-8-504,0 8 65,0-3-18,5 5-174,-4 0 0,5 2-11,-6 1 0,0 4-78,0 4-32,0 1 0,-6-1 1,0 2-1,-1 1 167,-1 1-65,0 5 0,-2-7 102,3 2-313,-4 3 67,5-6 1,-2 6-61,1-3 140,4-2 1,-6 7 0,4-4 30,-1-2 1,3 2 38,0-1-119,1 1 0,-1-5 54,-1 0 1,0 1-1,4-1-45,0 1 102,-5-1-311,4 1 178,-5-6-229,6 4 207,0-9 0,0 3 3,0-8 314,0 3-160,0-4 27,0 5-82,6 0 1,-4 0 137,6 0 0,-4 1-122,3 3 102,-4-3-128,7 4 0,-4-1 0,7 0 99,2-1-91,-2-2 1,10-1-98,-1 0 0,1-5 62,4-3 0,1 2 1,-1-2-129,-2-1 65,-6-1 1,1 0-38,-5 2-32,1 3-113,-10 5 0,-1 2-30,-5 1 1,-1 4 110,-3 4 1,-2 1-492,-6-1 272,1 0-133,5 1 0,-3-5-275,5 1 0,0-4 48,4 3 717,0-4 0,-5 2 0,-1-5 0</inkml:trace>
  <inkml:trace contextRef="#ctx0" brushRef="#br1" timeOffset="80">14642 12369 8219,'0'-7'-183,"0"2"0,0 4 348,0-3 126,0 3-42,0-4-18,-6 5-54,5 0 129,-4 0 421,5 0-604,-5 5 1,3 0 80,-6 3 1,4 2-67,-4-3 1,2 7 4,-1 2 1,-4 0-44,4-1 1,-3 3 38,-2 5 0,-2 5-133,3 2 0,-3 3 85,6 2 0,-2 3-128,-1 0 0,3 0 29,0-4 0,6-1 36,-2-2 1,3 0 26,1-4 0,0 1-4,0-2 1,1-1-21,3 1 0,2-2 22,6-1 1,-1 0-58,0 0 0,1 2 62,-1-2 0,2 2-144,2-5 0,-2-3 69,2 2 0,-2-5-121,-2 2 0,1-4 87,-1 0 0,1-2-16,-1-3 0,-5 4-184,-2-4 0,-1-2 12,0-1-13,-1 2 1,3-3 32,-5 5 1,-1-6-1451,-3 2 829,2-3 840,-8-1 0,9-5 0,-4-1 0</inkml:trace>
  <inkml:trace contextRef="#ctx0" brushRef="#br1" timeOffset="81">14756 12460 8454,'0'-18'-671,"0"6"-83,0 4 0,0 4 728,0-3 0,0 3 1254,0-4-100,0 6-417,0-3-383,0 5-249,5 0 1,-4 1 62,3 3 1,-3-2-224,-1 6 7,0-1 0,0 5 37,0-1 1,0-3-52,0 0 0,0-5 69,0 5 0,0-4-41,0 3 0,0-3 126,0 4-144,0-6 93,0 9 5,0-5-14,0 5 0,1-1 8,3-2 0,-1-2-30,4-2 1,0-1 24,0 4 0,7-4 26,-2 1 0,6 1-23,-3-1 0,4 4-25,-4 0 0,4-2 16,-4 2 0,4 0-16,-3 3 1,-1-1-12,-4-2 1,1 2 0,-1-2 0,-3 2-169,-1 1 173,-4 1 0,2-1-133,-5 0 1,-5 0 74,-3-4 1,-3 3-119,-4-2 1,1-2 13,-5 2 1,-1-4-85,-2 3 0,-5-4 114,0 1 1,1-3-135,3-1 0,1 0 16,3 0 1,-1-1 268,5-3 0,-1-2 0,5-6 0</inkml:trace>
  <inkml:trace contextRef="#ctx0" brushRef="#br1" timeOffset="82">14699 12449 8460,'0'-12'-5,"0"1"-459,0-1 1,5 2 245,2 3 1,3-2 789,2 5 0,4 0-225,3 4 0,-1 0-314,1 0 1,2 0 31,5 0 1,-2-4-143,3 1 1,-7-1-96,-1 4 0,-3 0 122,3 0 1,-9 0-1274,1 0 1323,-2 0 0,2 5 0,1 1 0</inkml:trace>
  <inkml:trace contextRef="#ctx0" brushRef="#br1" timeOffset="83">14699 12860 7200,'5'6'536,"2"-2"0,1-3-328,3-1 0,2 0 12,6 0 0,4 0-116,0 0 0,0 0 94,3 0 0,2 0-243,-1 0 1,2 0-159,-6 0 1,2-3-216,-6-1 0,-1 0-16,1 4 0,-5 0-795,1 0 1229,-2 0 0,-2 0 0,1 0 0</inkml:trace>
  <inkml:trace contextRef="#ctx0" brushRef="#br1" timeOffset="84">15087 12951 8181,'-8'-1'0,"1"-3"0,-1 2-94,-3-6 0,3 5 178,0 0 0,1 1 365,-5 2 1,0 0-67,-3 0 0,2 0-240,-2 0 1,-2 5 61,2 3 1,-4 2-85,4 2 0,-2-1 8,2 1 1,2 4-103,-2 3 0,0 3-30,3 0 0,-2 1-144,7 0 0,0 0-36,0 0 1,4 0 79,-1 0 1,3-2 31,1-2 0,1-1 49,3-3 0,4-3-29,7-1 0,-1 0 39,5-3 1,-1-3 1,1-1 0,2-3-41,-2-1 1,3 0-105,1 0 1,-4 0-104,0 0 1,-5-5 122,1-3 0,-2 2-140,-2-1 22,-4-1 170,-2-4 1,-5 1 13,0 0 1,-5 0 2,-3 4 1,-7-3 6,-4 2 1,-4 3 54,-4 1 0,-1 3-69,-2 1 1,-2 0-153,6 0 0,0 1 102,7 3 1,3 2-469,4 6 591,1-1 0,4 1 0,2-1 0</inkml:trace>
  <inkml:trace contextRef="#ctx0" brushRef="#br1" timeOffset="85">15121 12426 8255,'-7'-23'-482,"-1"0"0,4 9 0,-3 3 957,4 7-22,-2-1 776,0 5-385,4 0-650,-4 5 0,10 3-101,2 7 1,3-2 67,2 2 0,3 3 7,0 1 1,6 2 58,-2 2 1,2 1-82,2 3-167,0 2 143,0 5 1,0 2-172,-1 2 0,0-3 34,-3 3 1,1-2-103,-4-2 1,-5 0-131,-3 1 1,-6-2 84,2-3 1,-3 3-28,-1-2 1,0 0 11,0 0 0,-5 2-322,-3-3 0,-2-2-39,-1-1 1,-2-3-195,-2-1 0,2 0 732,-2-1 0,2-4 0,-3 4 0,-2-4 0</inkml:trace>
  <inkml:trace contextRef="#ctx0" brushRef="#br1" timeOffset="86">15361 12437 8393,'-6'-11'-1715,"2"-1"1372,3 1 1,1 0 480,0-1 0,1 1 47,3-1 1,-2 5 217,6-1 0,-1 2-76,5-2 1,-1-1-85,1 5 0,-1-4-105,6 1 0,-5 1-104,4 2 0,-4 2 129,0-2 1,-1 3-210,1-3 0,-5 2 74,1 2 0,-4 4-139,3 0 1,-4 5 110,1-1 0,-3 2-53,-1 1 0,0-3 55,0-1 1,-4 1-10,0 3 0,-1 1-19,1-1 0,2-3 8,-6-1 0,6-3 69,-2 4-40,3-6-3,1 3 1,0-3 197,0 2-185,0-3 1,0 5 71,0-2 1,1-3-61,3 3-5,2-3 0,5 3-118,1 0 112,-1 5 0,-3-8 1,-1 4-50,2 0 1,1-2 41,2 4 1,-4-3-8,-1 4-1,1-6 144,3 9-114,-4-5 1,1 1 10,-4 1 1,-1-4 114,-7 3 1,-2 1-119,-6 4 0,-3-5-71,0 1 1,-6-1 74,2 5 0,-2-1-522,-2 1 1,1-1 65,3 0 407,3-4 0,4 3 0,1-4 0</inkml:trace>
  <inkml:trace contextRef="#ctx0" brushRef="#br1" timeOffset="87">16720 12677 8307,'0'-7'-854,"0"-1"427,0 5 682,0-7 1,0 8-88,0-6 0,5 6 119,3-2 0,2-1-95,1 1 0,6 0-45,2 4 0,-1 0 16,1 0 0,-4 0-23,4 0 1,-5 0-100,1 0 0,-2 4 118,-2 0 0,-3 5-250,0-2 0,-6 3 55,2 2 0,-4 3-77,-4 0 1,0 2 100,-7-2 1,2 1-165,-6 3 1,1-2 108,-1-6 0,1 1 43,-5-1 0,5-1-4,-2-2 1,4 1-2,0-5 0,5 3 136,-1-3 1,5 1 103,0-1 236,1-3-352,2 4 0,2-5 149,1 0 1,4 0-80,4 0 1,1 0-66,-1 0 1,1 2-41,-1 1 1,4 0 65,0 5 1,2-5-152,-2 5 1,-2-4 13,2 3 1,-2 0-76,-2 0 0,1 3 62,-1-2 0,-1 2-19,-2 2 1,1-5-68,-6 1 0,1 3 109,-4 5 1,0-1-130,0-4 0,-5 4 111,-2 1 1,-7 0-27,-2-1 0,-4-2 12,1 2 0,-3-3 71,0-5 0,-5 2-31,0-5 0,2 4 5,6-5 0,-1 1-98,4-4 78,1 0 0,8 0-1017,-1 0 422,5 0 603,3-5 0,12-1 0,6-6 0</inkml:trace>
  <inkml:trace contextRef="#ctx0" brushRef="#br1" timeOffset="88">17200 12940 8245,'-12'-7'476,"6"2"237,1 5-197,5 0-457,0 5 1,0-2-920,0 5 1,0-5 859,0 5 0,0 0 0,0 3 0</inkml:trace>
  <inkml:trace contextRef="#ctx0" brushRef="#br1" timeOffset="89">17520 12437 8238,'-5'-11'22,"-3"-1"128,3 6 0,-4 0 299,5 2 1,-1 3-66,1-3 0,3 4 45,-3 4 0,3 2-130,1 5 1,-4 5-177,0-1 0,1 5 50,3-1 1,3 3-183,1 1 1,1 1-17,-1 2 1,-1-1-205,4 1 0,-3 2-158,4-1 0,-6-2 202,2-6 1,1 1-819,-1-4 1,0 3 1002,-4-4 0,5 0 0,1-3 0</inkml:trace>
  <inkml:trace contextRef="#ctx0" brushRef="#br1" timeOffset="90">17383 12951 8081,'-12'-11'648,"11"4"1,2-1-326,11 4 0,3-1-88,0 1 0,5 3-97,-1-3 1,3-1-53,1 1 0,0-1-207,-1 1 1,0 2 46,-3-6 0,3 5-187,-3 0 1,-3 1-441,-1 2 1,-2 0 344,-2 0 0,-3 0 356,0 0 0,-1 5 0,5 2 0</inkml:trace>
  <inkml:trace contextRef="#ctx0" brushRef="#br1" timeOffset="91">17600 13020 8180,'-12'-7'999,"5"2"-100,-1 5-718,5 0 1,-7 0 62,3 0 1,0 0 87,0 0 0,-1 5-135,-3 3 1,-1 2-16,1 2 0,-1 3-38,1 0 1,0 5-173,-1-1 1,1 2-147,-1-2 0,1 2 81,-1-2 0,5 2-56,-1-2 0,6 2 53,-2-2 1,-1-1-39,1 1 1,0-5 6,4 1 0,4-2 47,0-2 1,5 1 5,-2-1 1,3-4-101,2-4 1,1 2-22,2-1 0,-3 0 66,4-4 1,-2-1 91,1-3 1,-4 1-58,1-4 1,-1 1 141,-3-2 0,-3-2-28,-1 2 0,-3-2-28,-1-1 1,-1-1-23,-3 1 1,-4-1 17,-7 1 1,1 1-89,-5 2 0,4-1-186,-4 5 1,5 1-780,-1 3 549,2 0 516,1 5 0,6 1 0,1 5 0</inkml:trace>
  <inkml:trace contextRef="#ctx0" brushRef="#br1" timeOffset="92">17828 12928 8071,'-10'-17'138,"2"1"1,3 9-249,10-3 1,-2 7 45,4-4 355,-4 4 1,7-2-75,-2 5 0,-2 5-217,2 3 0,-6 2 0,3 1 0</inkml:trace>
  <inkml:trace contextRef="#ctx0" brushRef="#br1" timeOffset="93">18102 12414 8121,'0'-11'-1117,"0"0"0,0 3 2559,0 0-333,0 6-702,0-8 1,0 7 99,0-4 275,0 4-382,0-2-125,0 5-208,0 5 0,0 1 59,0 6 1,0 3-197,0 0 0,0 0 41,0-3 1,0 3-62,0 0 1,1 1 48,3-5 1,-3 0-51,3 1 1,-3-5-6,-1 1 66,0 0 1,-1-1 77,-3 1-35,3-6-2,-4 9 4,5-10 0,0 5-46,0-2 59,0-3-29,0 9 0,1-3-7,3 4 0,2-3-7,6-1 1,-1 1-78,1 3 0,-1 1 79,1-1 1,-1 1-64,0-1 0,0 4 57,-4 1 0,2-1 20,-5-4 0,4-3-56,-5-1 80,1 1 1,-5 2-34,-3-2 1,0-2 3,-7-2 1,2-3-93,-6 3 0,1 1-152,-1-1 0,2 0-422,-2-4 0,-2 0 277,2 0 0,0 0 393,3 0 0,1-5 0,-1-2 0</inkml:trace>
  <inkml:trace contextRef="#ctx0" brushRef="#br1" timeOffset="94">18022 12414 8107,'-6'-16'-66,"1"3"1,5-3 369,0 4 0,5 5-135,2-1 1,5 6 97,3-2 1,-1 1-119,5-1 1,1 3-311,7-3 0,-3 3-116,3 1 1,-3 4-140,-1 0 1,-2 1 20,-2-1 1,-2 1 394,-6 2 0,-4 3 0,-2-3 0</inkml:trace>
  <inkml:trace contextRef="#ctx0" brushRef="#br1" timeOffset="95">18056 12883 8192,'-5'-7'0,"4"2"0,-3 4-397,8-3 1,-1 3 27,4-3 1,0 2 955,0-2 0,3 3-268,-2-3 0,6 2-106,1 2 0,5-3-402,-1-1 0,3-1 72,1 1 1,-2 3-120,-2-3 1,3 3 165,-3 1 0,-2 0 70,-2 0 0,-3 0 0,0 0 0</inkml:trace>
  <inkml:trace contextRef="#ctx0" brushRef="#br1" timeOffset="96">18296 12951 8123,'-11'0'724,"-1"-4"-424,1 1 0,3-1-178,1 4 0,3 0 88,-4 0 0,1 0 190,-5 0 1,1 4-132,-1-1 1,1 6-132,0-1 1,-1 2-183,1 2 0,-1 0 127,1 3 1,3-1-184,1 5 0,0-3 24,0 3 1,2 0-104,5 4 0,-4-4 84,0 0 1,0-4-39,4 4 1,0-5 9,0 1 1,1-2 35,3-2 0,-1-3-102,4-1 148,1-4 4,3 2 1,1-5-181,-1 0 1,1 0 101,-1 0 0,1 0-131,-1 0 1,2 0 95,2 0 0,-6-4 65,2 0 1,-7-4 1,0 0 0,-3-2 140,-1-2 0,-1 5 87,-3-1 0,-7 1-74,-8-5 1,1 4 23,-1 1 0,0 4-37,-4 0 0,4 3-287,0 3 1,5 4 101,-1 4 1,2-1-319,2-2 446,4 2 0,-3 1 0,4 7 0</inkml:trace>
  <inkml:trace contextRef="#ctx0" brushRef="#br1" timeOffset="97">18388 12392 8064,'-12'-23'318,"2"5"-265,2 3 0,3 6-624,5 1 854,0 6 1160,5-8-1005,-3 8 0,8 1-111,-3 5 0,4 9-128,0-2 0,0 8 17,1 0 0,3 3-137,0 0 1,4 6 21,-3 3 0,0 2-25,-1 1 1,-2 8-5,2 0 0,-6 5-205,-1-5 1,-6 1-25,2-1 1,-3 1 69,-1-5 0,0 0-210,0-4 0,0 1 68,0-1 1,-3-1-328,-1-3 1,-5 3 206,1-2 1,-3-3-1120,-4-2 1468,2-2 0,-14-1 0,3 0 0</inkml:trace>
  <inkml:trace contextRef="#ctx0" brushRef="#br1" timeOffset="98">18056 12426 8077,'0'-12'-281,"0"1"0,0 3-975,0 1 1554,0 4-114,0-2 212,-5 5 1,0 1-96,-2 3 1,-4 6-56,4 6 0,-7 8-41,-1-1 0,-2 8 26,2 4 1,2 0-98,-2 7 1,-1 0 45,0 4 1,1-1-720,4 1 509,4-5 37,2 3 1,5-5-291,0 3 1,2-1 154,1-3 0,7 1-177,6 3 0,4-4-77,-1-7 1,3-3-216,0-6 1,1 0 259,0-3 0,-1 0 337,-3-8 0,-3 3 0,1-2 0,0 6 0</inkml:trace>
  <inkml:trace contextRef="#ctx0" brushRef="#br1" timeOffset="99">18559 12380 8098,'0'-15'140,"0"0"7,0 0 0,0 3 46,0 1 0,5 1-10,3 2 0,-2-2 53,2 2 1,-1-1-66,5 2 1,-1-2 94,0 5 0,1-1-262,-1 1 0,1 3 100,-1-3 0,1 4-35,-1 4 0,-3-2-20,-1 6 1,-4 1 36,1 6 0,1-1-151,-2 5 0,0-1 87,-7 1 0,-2 2-123,-6-2 1,2-1 100,3 1 0,-4-3-164,4 3 1,1-5 82,-2 1 1,5-3 13,0 0 0,1-1 119,2 1 1,2-6 4,1-2 0,5-3 33,7-1 0,3 0-83,5 0 1,5 0 63,2 0 1,-1-1-27,2-3 0,-6 3-411,2-3 0,-8 3 58,-4 1 308,-7 0 0,-3 0 0,-5 0 0</inkml:trace>
  <inkml:trace contextRef="#ctx0" brushRef="#br1" timeOffset="100">19278 12677 8113,'-1'-6'-140,"-3"2"377,3-2-166,-4 4 1,5-4 120,0 2-39,0 3 1,0-5-40,0 2 56,0 3 0,1-6-40,3 3 0,-1 3 33,4-3 1,1 2-153,3-2 1,1 3 67,-1-3 0,1 3-29,-1 1 1,2 0-118,2 0 0,-2 0 114,2 0 0,-4 1-130,-3 3 1,2-2 90,-2 6 0,-3-1-70,-2 5 0,-1-1 78,-2 1 0,0-1-159,0 1 0,-2-1 20,-1 0 1,-4 1 29,-4-1 0,-2 1 68,-2-1 0,2-1-3,-2-2 0,-1 2 29,0-2 1,1-2-37,4 2 1,-1-2 115,1 2 0,1-2-113,2-2 99,3-3 0,5 5 0,0-2 0,1-3 14,3 3 0,2-3-6,6-1 0,-1 4 18,1 0 1,-1 1-45,1-1 0,-1-3 2,0 3 1,1 1-96,-1-1 0,-3 5 83,-1-2 0,1 0-102,3 0 1,-3 0 36,0 0 1,-2 3-102,2-2 0,-3 2 89,-5 2 0,0 0-3,0 4 1,-2-4-10,-1 4 1,-5-3 17,-7 3 1,-2-4 51,-2 4 1,-2-4-43,2 0 0,-3-1 101,-1 1 1,4-6-79,0-2 1,1 1 2,-1-1 0,3 1-481,4-2 157,1-1-851,5 3 1026,1-5 1,15-5 0,2-2-1</inkml:trace>
  <inkml:trace contextRef="#ctx0" brushRef="#br1" timeOffset="101">19587 12928 8201,'0'-7'124,"0"-1"288,0 6-960,0-3 201,0 5 347,-5 0 0,3 5 0,-3 1 0</inkml:trace>
  <inkml:trace contextRef="#ctx0" brushRef="#br1" timeOffset="102">19907 12449 8154,'0'-7'74,"0"2"893,0 5-865,0 5 0,0 2 105,0 4 1,0 6-223,0 2 0,0 2 24,0 2 0,0-4 39,0 0 1,3 0-160,1 4 1,0 0 49,-4 0 0,0-4-257,0 0 1,4-5 127,0 1 0,-1-2-967,-3-2 589,0 1 568,0-1 0,-5 0 0,-1 1 0</inkml:trace>
  <inkml:trace contextRef="#ctx0" brushRef="#br1" timeOffset="103">19758 12906 8520,'12'0'435,"-4"0"-60,4 0 0,-2 0-103,9 0 1,-4 0-246,4 0 0,4 0-2,4 0 1,-1 0-116,-3 0 1,-1 0 33,-3 0 0,2 0 173,-2 0-64,-2 0 0,-1 0 7,-4 0 1,-1 0-519,1 0 1,-5 0-1724,1 0 2181,-6 0 0,4 0 0</inkml:trace>
  <inkml:trace contextRef="#ctx0" brushRef="#br1" timeOffset="104">19975 12997 8329,'-8'0'368,"1"0"1,3-4 75,-4 0 0,1 1-170,-5 3 1,1 5-78,0 2 0,-6 3-17,-2 2 1,1 0-116,-1 4 1,1 1-124,-1 6 0,3 0 99,5 0 0,-1 0-140,1 0 0,4 0 54,4-1 0,1-3 3,2 0 1,0-1 77,0 1 0,2-2-136,1-6 1,4 1 72,4-1 1,2 0-10,2 1 1,-1-6-154,5-2 1,-5 1 115,1-1 1,2 0-75,-2-4 0,1 0 67,0 0 0,-4-2-39,4-1 0,-5 0 24,-3-5 1,0 1-48,-4-5 0,0 1-8,-4 0 0,-1-1-11,-3 1 0,-4-4-57,-7-1 0,-4 1 63,-8 4 0,-2 4-155,-5 3 1,0 3 98,0 1 1,4 0 210,4 0 0,2 5 0,1 2 0</inkml:trace>
  <inkml:trace contextRef="#ctx0" brushRef="#br1" timeOffset="105">20009 12449 8112,'5'-12'-333,"2"6"1,4 1 660,1 5 0,-5 1 15,1 3 0,-6-1-64,2 4 0,1 1-74,-1 3 0,4 6 45,-5 2 0,5 2-12,-4 2 0,4 1-36,-5 3 1,6 1 9,-1 2 0,3 3-152,4-2 1,-2-1 73,2 4 1,-2-3-261,-1 3 0,-1 2 16,0-2 1,-4 0 1,-3 4 1,-3-1-395,-1 1 1,0-4 221,0 1 1,0-1-340,0-4 0,-5-2 210,-3-1 0,2-4-782,-2-4 1191,-5-3 0,1 1 0,-5 1 0</inkml:trace>
  <inkml:trace contextRef="#ctx0" brushRef="#br1" timeOffset="106">19884 12529 8082,'-8'-7'-815,"0"4"1,5 1 741,-5 2 0,4 0 130,-3 0 0,-1 5 475,-3 3 1,-5 7-215,1 4 1,-5 8-126,1 3 0,-3 3-54,-1 2 1,2 1-71,2-1 1,-3 5 132,3-5-272,3 1 1,-1 2 232,6 0 1,3 2-330,1-2 92,4-3 0,-2 9-207,5-6 1,1-2 121,3-5 0,2 1-4,6-6 0,4 0 67,3-7 0,3 1-344,1-5 0,0 0 132,-1-3 0,1-5 308,0 1 0,-5-5 0,3 7 0,-3-4 0</inkml:trace>
  <inkml:trace contextRef="#ctx0" brushRef="#br1" timeOffset="107">20158 12483 8076,'0'-18'-1464,"0"3"1171,5 2 0,1 3 293,6 3 0,-1-2 104,1 5 1,-4-4 268,4 4 1,-3 1-42,6 3 1,-2-4-143,-2 0 1,0 0-157,1 4 1,-2 1 119,-2 3 1,1-1-95,-6 4 33,6 1 1,-8 3-2,3 1 0,-4-1-131,-4 1 0,-2 3 57,-5 0 1,-1 0-77,1-3 1,-1 3 62,1 0 1,0 1-39,-1-5 0,2 0 65,2 1 1,0-1-87,4 1 82,0-6-19,4 4 1,1-9 9,3 3 1,-1 1-56,4-1 1,2 0-3,6-4 0,-2 0-537,2 0 276,3 0 161,-5 0 1,7 0-440,-5 0 0,0 0 577,-3 0 0,-1 0 0,1 0 0,-1 5 0,1 1 0</inkml:trace>
  <inkml:trace contextRef="#ctx0" brushRef="#br1" timeOffset="108">20455 12894 7658,'0'-6'649,"0"1"-2894,0 5 2245,5 5 0,-4-4 0,4 4 0</inkml:trace>
  <inkml:trace contextRef="#ctx0" brushRef="#br1" timeOffset="109">20603 12449 8084,'-1'-10'0,"-3"2"-1469,3-2 881,-4 9 902,5-5 968,0 6-951,0 6 0,0 0-135,0 5 1,0 5 44,0-1 0,0 1-39,0 0 0,0-3-93,0 6 0,0-5-1,0 2 0,0 0-187,0-1 1,0 1 63,0-5-246,0 0-127,0 1 164,0-1 85,0-4 101,0-2 0,4-7-30,-1-1 0,3 0 31,-3-4 1,0 0 1,4 0 0,1-4 18,4 4 0,-5 0 1,1 0 1,-1 4 125,5-1 1,-1 3-121,1 1 0,0 0 100,4 0 1,-4 5-86,3 3 0,-2-2 25,-1 2 0,-2-1-28,-3 5 1,2-1 2,-5 1 0,1 3-199,-1 0 1,-3 0 119,3-3 0,-4 1-197,-4 2 1,-2-6 70,-6 2 0,1-3-186,0-1 1,-6 2 83,-2-5 0,1 0 302,-1-4 0,4 0 0,-4 0 0,0 0 0,-4 0 0</inkml:trace>
  <inkml:trace contextRef="#ctx0" brushRef="#br1" timeOffset="110">20523 12449 8080,'0'-12'0,"2"1"-648,1-1 0,4 2 342,4 3 0,1-2 603,-1 5 1,5-4 32,4 5 0,-1-1-160,3 4 1,0 0-91,8 0 0,0-4-131,0 0 0,-2 0-414,-5 4 1,-4 0 30,0 0 434,-5 5 0,2 2 0,-4 4 0</inkml:trace>
  <inkml:trace contextRef="#ctx0" brushRef="#br1" timeOffset="111">20763 12860 8105,'5'-6'-2075,"-2"-1"2075,4 3 0,-3 3 0,4-3 0,-6 3-25,3-4 144,0 4 36,2-4 1,3 3-5,-2-1 1,-2 1 354,-2-2-382,-3 3-39,9 1 1,-7-1 12,4-3 8,-4 3-859,2-4 318,-5 5 435,0 0 0,-5 5 0,-2 1 0</inkml:trace>
  <inkml:trace contextRef="#ctx0" brushRef="#br1" timeOffset="112">20546 12951 8060,'-6'-5'-1881,"1"4"2389,5-4-273,0 0 0,1 3-61,3-1 0,-2-2 1,6 1 0,0 0-21,3 4 0,0 0-18,1 0 1,4-4 1,3 0 0,4 1-162,4 3 1,-3-4 117,3 0-294,2 0 152,-5 4-74,4-5 62,-5 4 1,-4-6-194,0 4 0,-4 1-805,4-1 547,-10 1 233,6 2 278,-9-5 0,1 4 0,-2-4 0</inkml:trace>
  <inkml:trace contextRef="#ctx0" brushRef="#br1" timeOffset="113">20763 13088 8064,'0'-11'-884,"0"-1"0,-1 6 1112,-3 2 1,3 2 1038,-3-2-828,-2 3 0,-1-4-161,-4 5 0,-1 5-79,1 2 1,-2 3-30,-2 2 1,2 1-75,-2 2 0,-1-1 117,0 5 0,1-4-202,4 4 0,-1-4 39,1 4 0,3-3-161,1 3 0,3-4 40,-4 4 0,6-5-3,-2 1 0,3-2-20,1-2 0,0 1-134,0-1 1,1-3-19,3-1 1,2-4 128,6 1 0,-1-3-65,0-1 1,6 0 101,2 0 1,3 0-142,0 0 0,1-4 74,0 0 0,-1-5 41,-3 2 0,0-3 112,-8-2-107,3 1 0,-14-1 233,0 1 1,-10 1-69,-9 2 1,-13-1 128,-6 5 1,0 1-49,0 3 0,2 5-288,2 2 1,5 3 129,2 2 13,3-1 0,6 1 0,2-1 0</inkml:trace>
  <inkml:trace contextRef="#ctx0" brushRef="#br1" timeOffset="114">21745 12369 6528,'0'-12'435,"0"5"-135,0-1 1,-3 4-88,-1-3 1,0 3 384,4-4-125,0 6-223,0-3 0,-1 5-63,-3 0 1,3 1 12,-3 3 1,2 3-9,2 9 1,0-2 1,0 5 0,0 0-190,0 3 1,0 0 111,0-3 0,4 3-268,0-3 0,5 2 85,-1 2 0,-2-4-471,2 0 1,-1-4-31,5 4 0,-5-5-240,1 2 1,-4-5 807,3-3 0,-4 2 0,2-4 0</inkml:trace>
  <inkml:trace contextRef="#ctx0" brushRef="#br1" timeOffset="115">21608 12837 7853,'0'-6'905,"2"1"-556,1 5 1,0-4-125,5 0 0,-1 0 0,5 4 0,0-1-150,3-3 1,3 3 84,5-3 1,0 3-112,0 1 1,3-1 112,1-3 0,1 1-398,-1-4 1,-3 4-61,2-1 1,-3 3-211,-4 1 0,2-4-10,-6 0 1,0 1 515,-4 3 0,1 0 0,-1 0 0</inkml:trace>
  <inkml:trace contextRef="#ctx0" brushRef="#br1" timeOffset="116">21939 12928 8103,'-6'-11'60,"-4"5"72,9 1 1,-8 3 637,5-2 50,-5 3-512,3-4 0,-6 9-157,1 0 0,0 5-132,-1-2 0,-1 7 3,-2 1 0,1 2 96,-5-2 0,5-1-81,-1 5 1,2 0 64,2 4 1,-1 0-164,1 0 0,3 0 29,1-1 0,4 0 52,-1-3 0,3 1-35,1-4 0,5 3-126,3-4 0,2 0-59,1-4 0,5-3 122,-1 0 1,5-6-76,-1 2 1,2-3 98,-2-1 0,2 0-47,-2 0 1,2-5 42,-2-2 0,1 0-1,-5 0 1,-3-2 20,-5-6 0,-4 2 5,0-2 0,-3 2 45,-3 2 1,-7-1-54,-6 1 1,-5 3 28,-2 0 0,-5 6-24,-6-2 1,-1 4-211,1 4 0,0 2-106,0 6 0,6-2-125,5-3 1,3 4-288,8-4 764,-2 3 0,8 2 0,-6-1 0</inkml:trace>
  <inkml:trace contextRef="#ctx0" brushRef="#br1" timeOffset="117">22019 12357 8074,'0'-17'-29,"0"1"0,2 7-81,2 2 400,-3 4 1,8-3 923,-6 2-841,1 3 0,-2-3-139,1 8 0,0 4 43,4 7 0,1-1-43,4 5 0,0 0-146,3 4 0,3 1 118,5 2 1,0 0-150,0 4 0,1 1 47,2 3 0,-3 4-195,0 0 0,-4 5-4,-4-1 0,-6-3 73,3 0 0,-8 0-188,-1-1 1,-1-3 47,-2 0 0,0-5-240,0 4 0,-2 1-47,-1-5 0,-4-1-205,-4 2 1,-6-5-360,-2 5 1,-2-6 1012,-2 2 0,-5-3 0,-1-1 0</inkml:trace>
  <inkml:trace contextRef="#ctx0" brushRef="#br1" timeOffset="118">21688 12414 8074,'-5'-11'-923,"-1"1"809,-6 2 1,1 3 363,0 5 1,-1 0-14,1 0 0,-2 0 192,-2 0 0,-2 5-138,-2 3 0,1 6-33,3 1 1,1 10-28,-5 2 0,5 6 4,-1 5 1,2 5-85,2 3 1,5 4-58,2-5 1,3-3-81,1 4 1,0-6 57,0-2 0,5 4-83,2-7 0,3 5-230,2-2 0,-1 0 141,1-3 0,3-5-340,0 0 0,2-4 190,-2 1 0,-1-3-528,5-2 1,-4-4 317,4-3 0,-1-2-434,1-1 894,-3-1 0,1-5 0,1-1 0</inkml:trace>
  <inkml:trace contextRef="#ctx0" brushRef="#br1" timeOffset="119">22339 12335 8074,'0'-12'0,"0"4"-404,0 1-78,0-1 0,0-3 726,0-1 1,5 5-35,3-1 0,2 2 652,1-2-509,1-2 1,-1 8-136,1-6 0,-1 5-48,1 0 0,-5 1 76,1 2-128,-1 0 1,1 0-88,0 0 220,-6 5-351,3 2 8,-5 4 0,0 1 51,0-1 0,-4-3-63,1-1 0,-2 0 37,1 0-7,2 3 1,-3-3 112,5 4 3,-5-5 258,4 5-260,-4-10 36,5 9 1,0-7-34,0 4 0,1-4-32,3 1 1,-1 1-5,4-2 1,-3 2-1,4-1 1,-1-1-15,5 4 0,-5 0-14,1 0 1,0 4-17,3-4 0,-1 0 42,-2 0 0,1 1-8,-6 3 0,5-3-7,-4-1 18,0 1 0,-9 3-7,-3 1 0,-6-5 77,-1 1 0,-7-2-105,-1 2 1,-5 1 0,-6-5 0,0 3-1068,0-3 0,4 4 1094,4-4 0,2 4 0,1-1 0</inkml:trace>
  <inkml:trace contextRef="#ctx0" brushRef="#br1" timeOffset="120">1987 14859 8819,'0'11'374,"0"0"-163,0 1 0,0 0 82,0 4 1,0 1-86,0 6 0,0 5 37,0 3 1,4 2-74,0 1 1,0 0-17,-4 0 1,0 1-176,0-1 1,0 0 113,0 1 1,-2 0-49,-1 3 1,1-2-49,-2 2 0,2-1-108,-2 1 1,3-7 72,-3 4 1,3-9-50,1 1 0,0-4 321,0-4-180,0-3 99,0-4-99,0-1 11,0-5 9,0 0 4,0-6 1,4-2-186,-1-2 137,1 3-19,1-4 0,-2 1-53,4 0 0,1-3 34,3 3 0,1-1 0,-1 1 0,1 3 7,-1-3 1,4-1-5,1 1 1,4-1-46,-1 1 0,3 3-4,0-3 0,1-1-92,0 1 1,4-3 70,-1 3 1,1-1-343,-4 1 187,0 3 22,-6-9 1,4 7-59,-6-4 0,1 3 80,0-4 1,-4 4-9,4-3 0,-7 4-17,-2-1 1,-3 3-190,4 1-446,-6 0 470,3 0 1,-6 0-344,-3 0 717,3 0 0,-14 0 0,2 0 0</inkml:trace>
  <inkml:trace contextRef="#ctx0" brushRef="#br1" timeOffset="121">1987 15338 8167,'-5'-11'-239,"-2"-1"160,1 6 840,1-4-14,5 9-355,0-4 1,5 5-172,3 0 1,3 0-15,5 0 0,-2 0-165,5 0 0,4 0 168,3 0 1,5 0-207,-5 0-94,6 0 90,-3 0 1,2-4-182,-1 0 1,-4-5 53,0 1 0,-3 2-189,-4-2 0,-2 5-19,-6-5 1,0 4-682,1-3-71,-6 4 241,-1-7 220,-5 9 626,0-4 0,-5 5 0,-1 0 0</inkml:trace>
  <inkml:trace contextRef="#ctx0" brushRef="#br1" timeOffset="122">1976 14904 8167,'-7'-18'50,"4"3"91,6 3 0,4 0 78,4 1 0,1 3 29,-1 0 1,0 6 21,1-2 0,1-1 158,2 1 1,4 0-311,8 4-61,-3 0 105,4 0 0,-4 0-330,2 0 0,-2 0 32,3 0 0,-3 0 18,-1 0 1,-1 0-165,-3 0 0,1 0-790,-5 0 1072,0 0 0,2 6 0,1 0 0</inkml:trace>
  <inkml:trace contextRef="#ctx0" brushRef="#br1" timeOffset="123">2741 14744 8130,'0'-11'-141,"0"3"-69,0 1 636,0 4 537,0-2-432,0 5-265,-5 0 0,4 5-3,-3 3 0,3 2-24,1 1 1,0 6-114,0 2 1,0 0 135,0 4 0,3-2-31,1 10 1,1-1-64,-1 4 0,-3 5-149,3-1 0,-3 5 36,-1-1 1,0 2-117,0 2 1,0-4 12,0 0-827,0-6 952,0 9 1,0-10-202,0 3-303,0-2 467,0-2 1,0-3-12,0-1 0,2-5 22,2 2 1,-3-7 10,3-1 1,-3-5-22,-1 2 0,0-4 392,0 0 0,0-5-396,0 1 1,-1-4 328,-3 3-409,3-4 0,-6 3 24,3-2-29,3-3-80,-4 4-83,5-5 1,5-3 91,3-1 0,-2 0 16,2 4 0,-1-4 158,5 0-112,-1 1 16,1 3 1,-1-2 36,0-2 0,1 3-55,-1-3 0,1 3-2,-1 1 1,0 0-180,1 0-7,-1-5 1,1 4-55,-1-3 0,-3 3-844,-1 1-615,-4 0 897,2 0 863,-5-5 0,0 3 0,0-3 0</inkml:trace>
  <inkml:trace contextRef="#ctx0" brushRef="#br1" timeOffset="124">2695 14790 8079,'0'-6'0,"4"-1"5,0 4 0,5 1 67,-2-2 1,4 3 139,0 1 1,6 0-53,2 0 1,2 0-14,2 0 0,0 0-34,0 0 0,-2-4-244,-2 1 0,3-1 11,-3 4 1,-1-4-241,1 0 0,-4 0 360,4 4 0,-5-5 0,2-1 0</inkml:trace>
  <inkml:trace contextRef="#ctx0" brushRef="#br1" timeOffset="125">3472 14973 8231,'-6'-18'42,"-3"5"-22,5 6 1,0 3 99,4-4 0,-1 6 230,-3-2 0,-1 1 729,-3 0-491,-2 1-276,9-3 0,-9 5-109,2 0 0,2 5-18,-2 3 0,1 3-116,-5 5 1,-1 1 90,-2 6 0,-3 5-22,-4 3 0,0 3 31,3 4 0,-3-4-49,3 0 1,3 3-196,1-6 0,6 3 140,1-7 1,6 0-280,-2 0 1,4-3-16,4 3 1,6-7-16,5-1 1,5-4 104,-1 4 1,3-8-114,1 0 1,0-3 89,-1-1 1,-2-2-63,-1-5 1,-2 0 78,2 0 0,3-5 20,-3-2 1,-3-3 51,0-2-40,1 1 90,-9-1 1,7 0 94,-7-4 1,1 4-101,-2-4 0,-2 4 151,-5 0 1,-5 1-34,-2-1 0,-5 2-108,-3 3 0,-1 2-263,-3 5 28,-3 0 245,4 0 1,-3 1-640,2 3 0,2-2 647,6 6 0,-1-6 0,1 3 0</inkml:trace>
  <inkml:trace contextRef="#ctx0" brushRef="#br1" timeOffset="126">3643 14847 8232,'-5'-18'-201,"4"6"-51,-3 4 1,4 2 710,4-2-103,-3-2-121,9 9 1,-7-9 89,4 2 0,2 2-123,7-2 0,-2 4 35,5-3 1,-4 3-99,4-4 0,-4 6-126,4-2 0,-5 1 114,1-1 1,2 3-35,-2-3 0,0 3-104,-3 1 29,-1 0 0,-3 0-5,-1 0 1,1 0-54,3 0 1,-3 0-181,0 0 181,-6 5 0,4 1-17,-2 6 0,-2-1 204,1 1 1,-1 4-99,-2 3 1,0 3 115,0 1 1,0 1-64,0 2 0,0 4 96,0 4 1,0 1-123,0 4 1,0-3 19,0 6 1,3-4-43,1 4 1,0-5-23,-4 1 1,4-2-14,0-2 1,1-4-164,-1 1 0,-3-5-24,3 5 0,-2-6 48,2 2 1,-3-3-54,3-1 1,-3-2 88,-1-2 0,0-1 52,0-3 0,0-2 10,0 2 1,-1-6 8,-3-1 1,-2-2 264,-6 2 0,1 1-89,0-6 1,-5 6 255,1-1-194,-10 2-53,6 2 0,-14-1-338,2 0 1,0-3-102,0 0 0,4-6-936,8 2 908,3-3 294,10-1 0,6-5 0,6-1 0</inkml:trace>
  <inkml:trace contextRef="#ctx0" brushRef="#br1" timeOffset="127">4580 15224 8160,'-7'0'277,"2"0"131,5 0 341,0-5-186,0 4-263,5-4 0,2 3-61,4-1 0,2 1-15,2-2 0,-1 3-47,5 1 1,0 0-124,4 0 0,1-1-73,3-3 1,-3 2-260,2-6 1,-3 5-368,-4 0 1,3-2 344,-3 1 1,-3-1-1467,0 1 939,-4 3 827,-5-5 0,3 6 0,-4 0 0</inkml:trace>
  <inkml:trace contextRef="#ctx0" brushRef="#br1" timeOffset="128">4591 15407 8160,'-5'0'-310,"5"0"1,6 0 699,10 0 1,-2 0 13,5 0 1,0 0 20,4 0 1,4-2-188,4-1 0,-2-2-179,2-3 1,-6-1-75,2 5 0,-3-3-582,-1 3 597,-6 0 0,5-1 0,-4-1 0</inkml:trace>
  <inkml:trace contextRef="#ctx0" brushRef="#br1" timeOffset="129">5459 15213 7332,'12'0'896,"-1"-2"-451,0-1 0,6 1-156,2-2 0,3 3 65,0 1 1,1-4-141,0 1 1,4-1 36,-1 4 1,-3 0-139,-4 0 1,-4 0-172,5 0 0,-7 0 3,3 0 1,-4 0-342,0 0 0,-1 0-800,1 0 579,-1 0 94,-5 0-755,5 0 1278,-5 0 0,5-5 0,1-2 0</inkml:trace>
  <inkml:trace contextRef="#ctx0" brushRef="#br1" timeOffset="130">6156 14756 8174,'-6'-18'0,"2"3"285,2 7 611,8 3-640,0 5 1,4 1 17,-2 3 1,0 4 130,-4 7 1,5 3-109,-1 5 1,-2 6 45,2 5-99,-6 0-198,3 11 0,-5-1 171,0 6 1,0-5-11,0-3 0,-3-4-139,-1 4 1,0-6-189,4-2 1,-4-5 108,0-6 1,1-1-325,3-3 1,0 1 53,0-5 0,1-1-106,3-6 1,-3 2-252,3-3 356,2-1 1,-3 2-298,4-4 0,-3 0-982,4-4 1561,-6 0 0,8-10 0,-3-3 0</inkml:trace>
  <inkml:trace contextRef="#ctx0" brushRef="#br1" timeOffset="131">6487 15178 8120,'-11'-11'391,"4"5"-1186,7 0 1,2 15 794,1 3 0,-1 2 0,-2-3 0</inkml:trace>
  <inkml:trace contextRef="#ctx0" brushRef="#br1" timeOffset="132">7104 14425 8116,'-7'-8'-23,"4"0"255,1 6 583,-3-3-532,4 5 0,-5 0 49,2 0 0,1 5-19,-4 2 1,-1 5-31,-3 3 1,-6 8-89,-2 7 1,1 5-56,-1 3 1,2 4 30,-2 7 0,-2-1-377,6 6 0,0-5 316,3 4 1,6-2 9,2 6 1,-1-2-227,1 6-1014,1-13 1087,3 1 1,0-12 8,0 5 0,1-6-23,3-2 1,-2-4-200,6-3 1,-1-3 69,5 3 0,-1 1-137,1-2 1,-1-3 205,0-4 0,1-5-336,-1 1 1,1-2 231,-1-2 1,1-3-1018,-1 0 1228,5-6 0,2-2 0,5-6 0</inkml:trace>
  <inkml:trace contextRef="#ctx0" brushRef="#br1" timeOffset="133">7218 14539 8216,'-11'-23'-9,"-1"0"0,10 9-80,2 3 0,3 7 512,1 0-144,-3 3 189,10 1 0,-9 5-213,6 3 0,-4 2-153,3 1 0,-4 4-38,1 1 1,1-1-111,-2-4 0,1 1 122,-4-1 1,0 0 32,0 1 1,0-5-38,0 1 0,0-4 9,0 4-184,0-1 148,0 5-63,0-6 26,0 4-31,0-4-32,0 6 55,0-1 1,2 1-19,1-1 1,0-3-30,4-1 0,0 1 38,0 3 0,4-1-17,-4-2 1,0 2 19,0-2 1,0 2-81,0 1 1,3 1 25,-2-1 0,-3 1-9,-1-1 0,-3 1 41,-1-1 1,-1 0-11,-3 1 0,-2-2 77,-6-2 0,0 2-59,-4-3 0,2 0 5,-5 0 0,0-4-208,-4 1 1,1-2-271,-1 2 0,4-3 77,0 3 416,5-8 0,-8-2 0,4-6 0</inkml:trace>
  <inkml:trace contextRef="#ctx0" brushRef="#br1" timeOffset="134">7161 14562 8138,'-22'-9'110,"3"-3"0,8-2 208,7 3 0,3 3-99,1 1 0,0 3 149,0-4 0,1 6-136,3-2 1,2-1-4,6 1 1,4-4-121,3 5 0,7-2-121,0 1 0,1 2-533,-4-1 394,0 1 0,-1-1-431,1-1 434,0 0 0,-4 4-63,0 0 211,-5 0 0,3 5 0,-6 1 0</inkml:trace>
  <inkml:trace contextRef="#ctx0" brushRef="#br1" timeOffset="135">7058 15133 8140,'-18'0'36,"8"0"148,10 0 113,5 0 0,3 0 204,-1 0 0,2 3-99,7 1 0,1 0-433,6-4 0,0 0 149,0 0 0,0 0-269,0 0 0,1 0 3,2 0 1,-2-4 35,3 0 0,-3-3-131,-1 3 0,0-5-838,0 2 1081,0 1 0,4-4 0,3 4 0</inkml:trace>
  <inkml:trace contextRef="#ctx0" brushRef="#br1" timeOffset="136">7389 15281 8501,'-11'-11'751,"-1"1"-240,1 2-132,0-2 0,-2 9-4,-2-3 1,2 2-189,-2 2 0,-2 2 267,2 2 0,-4-2-62,4 6 1,0-1-307,3 5 0,-3 3 10,0 0 0,-1 5-103,5-1 0,1 3 152,2 1 1,3 0-28,5 0 1,0-1-80,0 1 0,0 0-196,0 0 0,5-4-208,3 0 1,2-5 160,1 1 0,5-3-126,-1-5 0,1-2 74,0-5 0,-2 0 18,5 0 0,-5 0 46,1 0 0,-6-1-10,-2-3 0,-3-1 152,4-2 0,-6-4-90,2 4 0,-4-3 199,-4-2 86,-7 6-221,-7-4 1,-5 8-405,0-1 215,-5 1-114,4 2 1,-7 0-686,4 0 1064,5 5 0,1 2 0,3 4 0</inkml:trace>
  <inkml:trace contextRef="#ctx0" brushRef="#br1" timeOffset="137">7561 14470 8256,'6'-16'0,"0"7"-39,-2-3 194,-3 9 132,10-2 1,-9 5 195,6 0 0,-5 1-1,5 3 0,-4-2-164,4 6 0,-5-1 80,5 5 0,0 4 44,3 3-22,-5 3-148,4 1 1,-3 5-43,4 2 1,4-1 30,1 2 1,0-1-63,-1 4 0,-2 1-107,2-1 0,-2 5 46,-2 3 1,-3 0-241,0 4 0,-6-3-352,2 6 1,1-2 269,-1-1 0,0-5-82,-4-3 20,0 2 74,0-4 1,-4-1-342,0-4 1,-5-4-12,2 3 1,0-5-316,0 2 0,-1-3-134,-3-1 1,-1-5 85,1-3 887,-6-2 0,2 1 0,0-3 0,5-2 0</inkml:trace>
  <inkml:trace contextRef="#ctx0" brushRef="#br1" timeOffset="138">7789 14482 8035,'0'-26'-95,"0"3"0,1 1 226,3 10 1,-1-2-63,4 7 1,-4 0 89,1 0 1,1 3-140,-2-4 0,3 6 153,-3-2 0,4 3-21,4 1 1,-3 0-179,-1 0 0,1 0 54,3 0 0,1 0 113,-1 0-111,1 0 1,-1 0-86,1 0 0,-5 0 104,1 0-43,-6 0-93,3 0-47,-5 5 146,0-4 1,0 9-80,0-2 1,0-2 199,0 2 5,-5-1 7,4 5 291,-4-1-266,5 1-65,0-1 1,5-1-119,3-2 79,-3 2 4,10-4 0,-10 2-118,10-1 0,-1 0 78,5 0-125,3 4 50,-10-5 1,5 5 4,-6 1 1,1 0-8,-1 4 1,-3-4 30,-1 4 1,-4-4-9,1 0 0,-3-1 22,-1 1-7,-5-1 4,-1 0 1,-11 1-7,-2-1 1,-8 1 2,-3-1 1,-7 0-352,-1 1 1,-2-1 358,5 1 0,-2 4 0,8 2 0</inkml:trace>
  <inkml:trace contextRef="#ctx0" brushRef="#br1" timeOffset="139">8668 14881 8173,'0'-6'16,"0"0"154,0 2 458,0 3-267,0-4 1,0 6-60,0 3 1,0-2-29,0 6 1,0 1-59,0 6 28,0 3-112,0 4 0,0 3-10,0 1 0,0-2 7,0 3 1,0 1-194,0-1 0,0-2 69,0-6 0,2 1-207,2-4 0,-3 3-416,3-4 449,-3 0 0,-1-4-1235,0 1 433,0-6 971,0-1 0,-5 0 0,-2 2 0</inkml:trace>
  <inkml:trace contextRef="#ctx0" brushRef="#br1" timeOffset="140">8463 15167 8197,'11'-10'-152,"1"2"0,0 3 152,4 5 0,3-4-96,7 0 0,-2-1 190,3 2 0,5 0 195,-2-5 0,2 5-273,-5-5 0,-3 5-413,2 0 397,-7 1 0,3-3 0,-4-1 0</inkml:trace>
  <inkml:trace contextRef="#ctx0" brushRef="#br1" timeOffset="141">9365 14744 8216,'0'-17'-342,"0"1"1,0 7 636,0 2 836,0 4-549,0-2-377,5 5-51,-4 0 1,5 9 237,-6 3 1,0 8-49,0 3 0,0 1-79,0 6 1,0 2-84,0 6 0,0-1-106,0 5 1,0-5 22,0 1 1,0-3-229,0-1 1,0-4 61,0-4-84,5-2 227,-4-1 1,5-5-448,-2-3 161,-3-2-407,9-2 113,-8 1 1,7-5-65,-6 1 1,2-6-921,-1 2 1488,-2-2 0,8-2 0,-4 0 0</inkml:trace>
  <inkml:trace contextRef="#ctx0" brushRef="#br1" timeOffset="142">9753 15087 8100,'-11'-11'1034,"5"4"-1582,1 2 345,5 5 0,-2 4 299,-1 0 0,1 1-278,-2-1 1,3-2 181,1 6 0,0-1 0,0 5 0</inkml:trace>
  <inkml:trace contextRef="#ctx0" brushRef="#br1" timeOffset="143">10165 14801 8100,'-7'-5'4,"-2"3"62,6-6 0,-1 4 377,4-3-341,0-1 0,1-3 141,3-1 0,1 1 30,2-1 0,4 2-158,-4 3 1,7-3 80,1 2 0,1-1-165,-5 1 1,4 0-10,1 4 0,-1-1-32,-4 1 0,4 3 75,1-3 1,-1 8-18,-4 3 0,1 3-99,-1 2 1,-1 1 85,-2 2 0,-3-1-70,-5 5 1,0-4 57,0 4 0,-1-5-104,-3 1 1,-2-1 57,-6 1 0,2-2-16,2 2 0,-4-2 31,4-2 0,-5-3-7,6 0 1,-3-2 154,-2 2 1,2-2-130,2-2 1,-2-3 213,3 3-159,2 2 107,-6-5 0,10 6-126,-3-3-15,3-3 0,6 8-31,3-5 0,2 1-15,1-2 1,2-1 1,2 1 0,-1 4-21,5 0 1,-1 0 7,1 0 0,-1 1-14,-3 3 0,-2 1-7,2-1 1,-2 5-29,-2-1 1,-5 4-9,-2-4 0,-2 4 30,-2-4 1,-6 4-10,-1-3 1,-8 3 33,-4-4 0,-3 0-4,-1-4 1,0 1 71,0-1 1,1 1-76,-1-1 1,0-3 24,0-1 1,4-4-277,0 1-59,5-3 0,3-2-90,7-3 0,5 1 434,7-4 0,4-6 0,11-5 0</inkml:trace>
  <inkml:trace contextRef="#ctx0" brushRef="#br1" timeOffset="144">10724 14950 8213,'-6'-6'-348,"1"0"-1148,5 6 1496,0 0 0,0 6 0,0 0 0</inkml:trace>
  <inkml:trace contextRef="#ctx0" brushRef="#br1" timeOffset="145">11272 14265 8202,'-5'-12'964,"-2"1"-621,2 4-322,0 2 1,5 7 55,0 1-8,0 4 27,5 4 1,-4 4 470,3 1-326,-3 4-126,-1-2 1,4 8-126,0 1 1,1 1 22,-2-1 0,-1-2-184,2 5 0,-3-3 32,-1 4 1,0-6-3,0 2 1,4-7-544,-1-1 1,1-1 683,-4 1 0,-5 2 0,-1-3 0</inkml:trace>
  <inkml:trace contextRef="#ctx0" brushRef="#br1" timeOffset="146">11033 14927 8238,'1'-10'0,"3"2"0,3 2 557,8 2 1,2 3-157,2-3 0,3 2-229,-3-2 1,0 2-40,3-1 1,-1 0-211,5-1 1,4 3-48,0-3 1,3 3-325,1 1 1,-1 0-291,-2 0 1,2-1 737,-3-3 0,-2 3 0,0-4 0</inkml:trace>
  <inkml:trace contextRef="#ctx0" brushRef="#br1" timeOffset="147">11307 15018 8032,'-8'0'351,"0"0"1,5 0 158,-5 0 1,4 0 831,-3 0-833,-1 6 1,-5 1-227,-2 8 1,2-1-89,-2 5 0,-1-3 0,0 3 1,-4 0-32,1 3 0,1 1-118,-1 0 1,5 0-146,-1 0 0,2 0 112,2 0 0,5-1-320,2 1 0,3-4 131,1 0 1,1-5 29,3 1 0,2-2 1,5-1 1,1-2 43,-1-3 1,6 2-8,2-5-156,-3 0 82,6-4 1,-8-1-20,5-3 1,-5 1 66,1-4 1,-2-1 78,-2-3 0,-1-5 10,-2 1 0,-3 0 2,-5 3 1,-1 1-116,-3 0 1,-4-1 19,-7 1 0,-8 3-99,-7 1 0,-3 4-610,-1-1 847,-1 3 0,1 11 0,0 3 0</inkml:trace>
  <inkml:trace contextRef="#ctx0" brushRef="#br1" timeOffset="148">11775 14938 8295,'-8'-10'314,"1"3"588,4 2-929,-2 5-399,5 0 1,1 3-486,3 1 911,-3 5 0,10-8 0,-5 4 0</inkml:trace>
  <inkml:trace contextRef="#ctx0" brushRef="#br1" timeOffset="149">12186 14230 8184,'-6'-22'-186,"1"4"-308,5 6 637,5 7 238,-4 5 1,8 2-164,-5 1 0,-1 5 90,-3 7 0,-1 3-180,-3 5 2,3 0-51,-9 0 0,4-1 29,-6 1 1,5 0-33,-1 0 0,4 0 27,-3 0 0,4-4-63,-1 0 0,3-2-138,1 2 1,0-2 69,0-6 1,0 1-81,0-1 0,1-1-256,3-2 217,-3 2-44,9-9-5,-8 4 165,8-5 1,-9-1-51,3-3 69,2 3 1,-3-4 193,4 5-146,1-5 0,3 4 152,1-3 0,1 3-2,2 1 1,-1 3-129,5 1 1,0 4-62,4-4 0,-2 5 7,-2-2 1,2-1-11,-6 2 0,0 0 8,-4 3 0,0 1-36,-4-1-25,-2 5 1,-11-3-115,-5 2 1,-2-2 24,-6-2 1,-4-3 55,-4 0 0,1-4-175,3 3 0,-4-4-120,1 0 0,-1-1-132,4-2 1,0 0-16,0 0 534,6 0 0,0-5 0,6-2 0</inkml:trace>
  <inkml:trace contextRef="#ctx0" brushRef="#br1" timeOffset="150">12072 14310 8184,'-12'-22'77,"6"4"0,7 3 170,11 7 1,3 3-137,4 5 1,3-4 9,-3 0 0,2 0-14,2 4 0,1 0 102,3 0 0,1 0-360,2 0-23,3 0 225,-9 0 1,4 0-1294,-5 0 1242,-5 5 0,-2 2 0,-4 4 0</inkml:trace>
  <inkml:trace contextRef="#ctx0" brushRef="#br1" timeOffset="151">12049 14984 8194,'-5'0'-328,"5"0"447,5 0 0,8 0 365,2 0 0,-1 0-195,5 0 1,0 0 12,4 0 1,0-1-387,-1-3 1,6 3-41,3-3 1,-1-1-177,5 1 1,-4-3-39,7 3 1,-6-1-270,-1 1 1,-7 3 606,-1-3 0,-1-3 0,-4 1 0</inkml:trace>
  <inkml:trace contextRef="#ctx0" brushRef="#br1" timeOffset="152">12552 14984 8143,'-12'-11'227,"-4"4"0,3 1 419,-2 2 0,1 3-332,-1-3 1,1 8-229,-5 4 1,-4 2 111,-4 1 1,0 6 41,5 2 1,0 4-131,3 3 0,-1-2 68,4 3 1,1 1-169,4-1 1,-1 3 65,1-3 0,3 3-227,1-3 1,4-1 64,-1-3 0,3 0-34,1 0 1,0-4-6,0 0 1,5-5 96,3 1 1,2-3-181,1-5 0,1 0 37,-1-4 24,1-1 117,4 3 0,-2-7-97,5-1 0,-4-4-395,4-4 443,-5-1 1,4 1-100,-3 0 96,-7-1 1,3-1 116,-7-2 1,-4 3-131,0-4 0,-9 4 133,-6 0 0,-9 1-150,1-1-131,-2 6 1,-1-3 10,3 5 30,-2 1 0,11 4 202,-5 3 0,5 2 0,-2 5 0</inkml:trace>
  <inkml:trace contextRef="#ctx0" brushRef="#br1" timeOffset="153">12506 14276 8245,'-6'-23'-259,"0"5"-113,6 3 0,2 8 711,2 3 1194,-3-3-531,4 6-630,0 1 1,1 10 48,6 6 1,-1 4-179,1-1 1,-1 4-40,0 3 1,5 0 15,-1 4 0,4 2-106,-4 6 0,4 4 29,-4 7 0,1 0-196,-5 4 1,0-1-19,1 1 1,-6 2 4,-2-6 1,-3 5-382,-1-5 200,0 6 150,0-8 0,-1 3-350,-3-4 1,-1-5-38,-3-3 0,-5 0-256,1-4 0,-7-1 125,0-6 0,-3-4-849,0-1 1464,-1 1 0,-3-8 0,-2 3 0,-2-3 0,2 3 0,3 3 0</inkml:trace>
  <inkml:trace contextRef="#ctx0" brushRef="#br1" timeOffset="154">12209 14345 8160,'-5'-17'222,"-2"4"202,1 2 1,0 6-365,2 5 1,-2 1 121,-6 3-1,-4 2 59,-3 6 0,-4 6-75,-4 4 0,-2 6-160,-5 7 0,-1 8-56,1 2 1,5 10 196,2 2 0,3 0-144,12-27 0,1 1 0,-5 27 40,5 0 1,0-4-251,8 3 0,-1-6 47,4 6 1,2-7 49,6-1 1,1-6-162,10-1 0,5-5-39,6 1 0,1-6-34,3-2 0,-2-4-157,6 0 1,-6-7 501,-2-4 0,-1-1 0,2 2 0,-3 1 0</inkml:trace>
  <inkml:trace contextRef="#ctx0" brushRef="#br1" timeOffset="155">12791 14367 8083,'7'-11'-397,"-3"0"316,2 4 159,-5-3 265,9 4-51,-3-6 0,4 1 20,0 0 0,-2 3-40,3 0 0,-3 4-15,6-3 1,-2 4-145,-2 0 1,0 1 294,1 2-421,4 0 0,-3 5-29,2 3 1,-7 2-24,-4 2 1,-4 4 46,-4 3 1,-2 3-106,-6 0 0,1-3 95,-1 1 0,-2-3-3,3 2 0,-3 2-199,6-6 134,3 5 132,0-2 0,5 0-31,0-3 0,5-7 10,3-5 0,3-1-136,4-2 1,-1 0-199,5 0 1,1 0-94,2 0 1,1 0 411,0 0 0,0-5 0,0-2 0</inkml:trace>
  <inkml:trace contextRef="#ctx0" brushRef="#br1" timeOffset="156">13579 14790 8083,'-5'-10'100,"-2"2"1,2-2 619,1 2-220,3 3-30,1 0 498,0 5-783,0 5 0,-2 3 29,-2 7 1,3 3-23,-3 5 0,2 0-57,-2 0 1,3 1 19,-3 2 1,3-2-167,1 3 0,0-3-187,0-1 0,0-4 138,0 0 1,0-5-1124,0 1-46,5-2-575,-4-2 1804,9-4 0,-9-2 0,5-5 0</inkml:trace>
  <inkml:trace contextRef="#ctx0" brushRef="#br1" timeOffset="157">13248 15030 8083,'1'-10'688,"3"2"1,4-1-364,7 5 0,7 1-400,4 3 1,2-2 184,-1-1 0,1 1-55,2-2 1,6-1-27,-6 2 0,5-1-377,-9 4 348,1 0 0,-4-5 0,0-2 0</inkml:trace>
  <inkml:trace contextRef="#ctx0" brushRef="#br1" timeOffset="158">14208 14699 8229,'0'-12'-356,"0"1"1,0-1 126,0 1 556,0 0 1,3-1-118,1 1 0,5-1 168,-1 1 0,2-1-114,1 1 1,2 0-50,2-1 0,3 5 26,5-1-54,0 5-24,-1-2 1,-3 5-141,1 0 156,-7 5-124,9 7 0,-14 6-104,-1 4 1,-4 6 131,-3 3 0,-5 2-164,-3 1 0,-3 2 132,-5 2 0,-1-3-136,-6 3 1,0-2-11,0-2-566,5 0 689,2 1 1,1-6-685,-1-3 477,6 4 45,0-11 1,5 6-17,-3-10 1,0 0 178,4-3 182,0-1-166,4 1 1,0-5 495,0 1 0,5-5-287,3 0 0,2-1 105,1-2 0,6 0-222,2 0 10,2 0-141,2 0 1,4 0-70,-1 0 1,1 0-47,-4 0 1,-1 0-292,-3 0 0,-2-4-50,-1 0 1,-4-1-294,3 1 0,-3 2 743,-4-6 0,2 0 0,-4-3 0</inkml:trace>
  <inkml:trace contextRef="#ctx0" brushRef="#br1" timeOffset="159">14801 14904 8358,'-3'-14'0,"-1"3"-353,0 7 1,5-1 57,3 5 0,-3 5 39,3 3 1,-4-2 255,-4 2 0,-2-1 0,-5 5 0</inkml:trace>
  <inkml:trace contextRef="#ctx0" brushRef="#br1" timeOffset="160">15338 14664 7957,'0'-11'-454,"0"0"0,0-1 828,0 1 1,1-1 80,3 1 1,-1-1-114,4 1 0,1 0-8,3-1 0,1 1-107,-1-1 1,6 2-49,2 3 0,-1-4 24,1 4 1,0-2-145,4 1 1,-2-1 43,-2 6 0,1-1-168,-4 4 0,-5 0-169,-3 0 0,-4 0 131,3 0 1,-4 5-50,0 3 0,-3 5 98,-3 3 1,-4 4-33,-4-1 22,-1 3 71,-4 0-76,3 1 50,-3 0 1,4-4 16,1 0 1,0-5 10,-1 1 0,2-2 103,2-2 0,-1 1-94,6-1 326,-1 1-321,4-1 0,0-3 79,0-1-79,0-4 1,1 2-14,3-5 0,2 1 39,6 3 1,-1-3-1,1 3 0,-1 1-23,0-1 10,1 5-9,4-3 1,-3 2-72,2 0 74,-2-1-14,-2 5 0,-1-1 13,-2 0 0,1 2-9,-5 2 0,0-2-6,-4 2 1,3-1-19,1 1 0,-1-1-2,-7 5 0,1-3-21,-4 3 1,-2-5 39,-6 1 0,1 1-56,-5 0 52,0-1-81,-4-4 1,0-3-5,0-1 1,0-4 8,0 1 1,6 1-308,1-1 95,4-1 0,5-4-336,4-3 1,6 2 614,5-6 0,12-4 0,4-6 0</inkml:trace>
  <inkml:trace contextRef="#ctx0" brushRef="#br1" timeOffset="161">15829 14859 8343,'-7'-7'-90,"-1"3"-1,6 3 91,-4 1 0,6 5 0,0 2 0</inkml:trace>
  <inkml:trace contextRef="#ctx0" brushRef="#br1" timeOffset="162">16332 14196 8343,'0'-15'-32,"0"0"0,0 3 125,0 5 639,0 4-188,0-7 108,0 9-430,0 6 0,0 7 37,0 11 1,0 1-136,0 3 1,-4-2-153,0 6 1,-3-6 90,3 2 0,0 1-164,4-2 0,0 1-445,0-4 0,0 0 331,0 0 0,1-1-681,3 1 896,-3 0 0,9 0 0,-3 0 0</inkml:trace>
  <inkml:trace contextRef="#ctx0" brushRef="#br1" timeOffset="163">16195 14756 8193,'0'-8'1036,"0"1"-132,0 4-865,0-2 1,9 5 102,2 0 0,4 0 53,1 0 0,6-1-69,9-3 1,3 3-148,4-3 0,-2 2 61,2 2 1,-6-1-141,-2-3 1,-1 3-200,2-3 0,-7-1 154,-5 1 1,-4 1-647,4 3 0,-5-2 791,1-1 0,3 1 0,0-3 0</inkml:trace>
  <inkml:trace contextRef="#ctx0" brushRef="#br1" timeOffset="164">16526 14870 8193,'-15'-5'969,"0"-3"-191,4 3-569,1-5 0,4 9 52,-6-3 1,1 3 15,0 1 0,-2 1-69,-2 3 1,1 2-16,-5 6 0,1 3-167,-1 0 0,-3 5 94,3-1 0,3 3-106,1 1 1,2 0-99,1-1 46,1 6 39,5-4 0,-4 6 29,2-4 0,3-2-134,1 3 0,3-7 110,1-1 0,0-5-116,0 2 1,9-1-214,2-4 155,3 3 54,3-13 0,0 5-152,6-6-6,0 0 145,0 0 33,0 0 1,0-4-52,-1 0 85,1-5 1,-5 3 0,-3-6-102,-2 1 80,-7-1 79,-1 1 0,-6 0-90,-3-1-3,-2 1 1,-12-1-2,-5 1-66,0-1 0,-10 6-223,3 2 1,-2 3-561,2 1 625,-3 0 0,10 4 320,0 0 0,0 10 0,6-2 0</inkml:trace>
  <inkml:trace contextRef="#ctx0" brushRef="#br1" timeOffset="165">16629 14093 8120,'-12'-11'384,"1"5"199,5 1 1,1 10 10,5 2-356,0 3-59,5 7 0,-3-3 82,6 5 1,3 0-31,4 4 0,6 5-15,-2 2 0,2 3 17,2 1 0,0 1 0,0-1 0,-2 4-59,-2 0 1,-2 9-120,-6-1 1,0 2-90,-4-2 1,-2-5 57,-5 1 1,0-1-109,0 1-337,0 2 152,-5-8 1,-2 8-207,-9-2 0,0 1-9,-3-1 0,-5-4-376,5-7 0,-8 0 213,8-4 0,-4 2 647,8-6 0,-5 2 0,1-6 0,-3 3 0</inkml:trace>
  <inkml:trace contextRef="#ctx0" brushRef="#br1" timeOffset="166">16183 14265 8078,'-11'-12'572,"0"1"-372,-1 4 1,1 2-1,-1 5 1,-3 5 52,0 3 1,-5 7-30,0 4 0,3 4-31,-2 4 0,3 11 71,-3 8 0,5 7-498,-1 0 0,3 3 348,0 1 0,1-1-172,-1-3 0,6-2-124,2-5 0,3-2 8,1-2 1,0-3 48,0-4 0,1-1-167,3 0 0,1-1 78,3-2 0,2-4-18,-3-4 0,7 0-395,2 0 1,4-5 479,-1-3 0,2-2-819,2-2 966,0 1 0,0-1 0,0 0 0</inkml:trace>
  <inkml:trace contextRef="#ctx0" brushRef="#br1" timeOffset="167">16914 14276 8271,'7'-18'-69,"-1"2"95,-2 4 0,-2 2 126,6 3 1,-2 0 32,2 3 1,1 2 103,-5-6 1,4 5 0,0-5 0,2 5-87,2 0 50,-1 1 160,1 2-401,4 0 0,-3 0-34,2 0 1,-6 2-53,-2 1 1,-4 0 102,1 5 1,-3 0-113,-1 8 1,-5-4 121,-3 4 1,-2 0-132,-1-1 1,-4 4-12,-1-3 0,-3 3 95,4-4 0,-4 0-44,4-4 54,0 1-20,8-1 1,2 1-10,5-1 1,0-3 14,0-1 1,5-3-8,3 4 0,2-6 6,1 2 0,6-3 6,2-1 1,-1 0 119,1 0 1,-4 0-98,4 0 1,-5 0-621,1 0-453,-2-5 1057,-2 4 0,1-4 0,-1 5 0</inkml:trace>
  <inkml:trace contextRef="#ctx0" brushRef="#br1" timeOffset="168">17268 14813 8211,'-5'-12'2120,"4"6"-3081,-4 1 214,5 5-142,0 0 889,0 5 0,0 1 0,0 6 0</inkml:trace>
  <inkml:trace contextRef="#ctx0" brushRef="#br1" timeOffset="169">17611 14345 8164,'0'-12'0,"0"1"-456,-5-1 545,4 1 937,-4 0-358,5-1 323,0 6-551,-6 1-64,5 5-284,-4 0 1,5 5 72,0 2 0,0 7-54,0 2 1,0 3 20,0-4 1,0 4-200,0-4 1,0 4 69,0-4 0,0 2-125,0-2 1,0-2 53,0 2 1,0-2-315,0-2 41,0 0 49,0 1 262,0-6-240,0-1 175,0-5-36,5 0 19,-4 0 0,6-1 82,-3-3 1,-2 2 4,6-6 1,-2 4 2,2-3 0,2 3 105,-2-4 1,5 6 85,3-2-183,-1 3 2,1 1 0,2 0 55,5 0 1,0 0-40,0 0 1,-4 5 6,0 2 0,-5 3-63,1 2 1,-4-1-10,-3 1 0,-3-1-24,-5 1 0,0-1-144,0 0 0,-5 1 95,-3-1 0,-7-3 71,-4 0 0,-2-6-217,-2 2 5,-5-3 111,9-1 1,-12 0-165,8 0 0,2 0-4,2 0 0,1-4-516,-1 1 848,3-6 0,-1-3 0,-1-6 0</inkml:trace>
  <inkml:trace contextRef="#ctx0" brushRef="#br1" timeOffset="170">17520 14310 8164,'1'-17'15,"3"1"1,-2 5 91,6 3 1,3-1 125,4 6 0,1-5-112,-5 4 1,6-3 60,2 3 1,7-4-103,5 4 0,-1 1-209,4 3 1,-6-4 104,7 0 0,-9 0-499,1 4 0,-4 0 523,-4 0 0,-3 5 0,-4 2 0</inkml:trace>
  <inkml:trace contextRef="#ctx0" brushRef="#br1" timeOffset="171">17542 14767 8164,'-6'5'-566,"1"2"834,10 4 1,1-5 138,6-2 1,-1-3-236,1-1 1,3 0-214,0 0 0,5 0-56,0 0 1,6 0 152,5 0 0,-1 0-92,4 0 1,-2-3 127,6-1 1,-6-1-824,-2 1 299,-4 3 224,-3-9 208,-2 8 0,-3-3 0,5 5 0</inkml:trace>
  <inkml:trace contextRef="#ctx0" brushRef="#br1" timeOffset="172">17976 14847 8195,'-11'-11'0,"0"3"417,-1 0 212,1 6 1,-4-7-239,-1 5 1,1 0 22,4 4 0,-6 2-214,-2 2 0,1-2-124,-1 6 0,2-1-134,-2 5 0,-2 3 137,6 0 0,0 4-33,3-4 1,1 6-46,-1-2 1,5 6-197,-1 2 1,4-1 88,-3-3 0,4 0-51,0 0 1,1-4 136,2 0 1,0-4 2,0 4 0,2-5-160,1 1 0,4-2 112,4-1 0,-1-5-93,-2 1 1,6-4 66,-3 3 1,3-4-146,-2 1 1,4-3 91,3-1 1,-2-1-20,-2-3 0,-2 1 112,-2-4 1,-1-1 0,-2-3 1,1-1 135,-6 1 1,1-1-103,-4 1 1,-9-4 162,-2-1 1,-9 1-36,-3 4 0,-5 4-85,-6 4 1,1 1-141,2 2 1,1 3-549,7 5 661,-3-1 0,14 15 0,-5-5 0</inkml:trace>
  <inkml:trace contextRef="#ctx0" brushRef="#br1" timeOffset="173">18388 14721 8119,'-5'-11'-356,"-1"3"759,-1 1 182,2 4 0,0-2 30,-3 5 0,2 1-186,-2 3 1,6 3-4,-2 4 0,-1 4-142,1 1 0,0 4-235,4-1 0,0 1 25,0-1 0,0 3-129,0-3 0,0-1 9,0 1 1,0-5-314,0 1 1,1-3-5,3 0 0,-3-4-51,3-1-359,3-4 1,-2 3 17,2-2 755,-2-3 0,0 4 0,2-5 0</inkml:trace>
  <inkml:trace contextRef="#ctx0" brushRef="#br1" timeOffset="174">18113 14938 8125,'6'-11'418,"5"0"1,12 4-419,7 3 0,3-1 63,2 2 1,-1-2 133,0 1 0,-1 2-225,-2-1 1,-4 0-153,-4-1 0,-4 3 180,0-3 0,-5 3 0,3 1 0</inkml:trace>
  <inkml:trace contextRef="#ctx0" brushRef="#br1" timeOffset="175">19004 14516 8125,'0'-12'-24,"2"1"52,1 0 1,0 3 184,5 0 1,-1 2-51,5-2 1,-1-2 5,0 3 0,6-2 9,2 1 1,3-2-31,0 2 1,1 2-124,0-2 0,4 5 137,-1-5 0,1 6-146,-4-2 1,-2 2 53,-2 2 1,2 0-95,-6 0 1,-4 4 7,-3 0 1,-5 5 5,0-1 0,-1 6-127,-2 1 0,0 1 104,0-1 1,-5-1-131,-3 5 0,-2-3 106,-2 3 0,-3-5 8,0 1 0,-4-2 51,4-2 0,-2 0-24,2 1 1,2-5 150,-2 1 0,2-4-43,2 4 0,3-6 27,1 2 81,4 2-94,-2-5 1,5 6-10,0-3 0,1-2-3,3 6 0,6-4-118,6 3 0,3-3 95,-4 4 0,5-5-100,-1 5 1,3 0 76,1 3 1,-4 0-5,0 1 1,-2-1 25,2 1 0,-2-1 11,-6 1 1,-1-1-38,-2 0 1,-3 5 7,-5-1 0,0 1-117,0 0 103,-10-4 0,1 9 0,-10-5-41,-1 2 1,-7 1 36,-3 4 1,-3-4-6,-2 0 1,1-5 7,0 1 0,5-2 3,2-2 0,3-3 8,1-1 1,5-4 60,3 1-561,2-3 227,2-1 107,5 0 1,1-1-840,5-3 1,5-1 962,2-3 0,8-7 0,3 2 0</inkml:trace>
  <inkml:trace contextRef="#ctx0" brushRef="#br1" timeOffset="176">19678 14801 8214,'0'-11'1369,"0"5"-1365,0 1 1,0 6-502,0 3 1,0-2 307,0 6 0,-4-4 148,1 3 0,-3-3 41,3 4 0,-4-1 0,-4 5 0</inkml:trace>
  <inkml:trace contextRef="#ctx0" brushRef="#br1" timeOffset="177">20318 14036 8032,'0'-11'742,"0"-1"-147,0 6-344,-5 1 0,2 5 32,-5 0 0,1 10-55,-5 5 1,0 6 326,-3 2-135,-3 4-241,0 8 0,-4 0 108,3 3 0,-1-2-51,1-2 1,-1 4-11,5 0 0,-1 5-46,5-1 1,1 3-129,2 0 1,-1 5-170,5-1 1,1 0-81,3-8 0,0 1-229,0-7 0,0 4 205,0-9 1,0 5-3,0-9 1,3 5 119,1-5 1,4 1 45,-4-4 0,3-2-3,-3-2 0,4 2 275,-5-6 0,6 0-313,-1-3 0,-2-2 13,2-3 0,0 2-1175,3-5 884,0 0 0,1-4-982,-1 0 615,1 0 743,-1 0 0,1-5 0,-1-2 0</inkml:trace>
  <inkml:trace contextRef="#ctx0" brushRef="#br1" timeOffset="178">20558 14082 8214,'0'-17'0,"0"9"-82,0-4-81,0 8 582,0 4 0,0 7-113,0 4 0,0 2 62,0 2 0,-2-1-230,-2 5 0,3 0-241,-3 4 1,3 0 44,1 0 0,0-2-285,0-2 0,0 1 97,0-4 1,1 3 245,3-4 0,-3 0 0,5-3 0</inkml:trace>
  <inkml:trace contextRef="#ctx0" brushRef="#br1" timeOffset="179">20329 14539 8214,'-11'-5'359,"4"3"183,2-3 0,7 5-308,1 0 1,5 0-173,7 0 0,0 2 116,8 1 1,-2-1 7,5 1 0,2-1-275,-1-2 1,5 4-6,-2-1 0,3 1-66,1-4 0,-3 0 25,-1 0 0,-1 0-297,2 0 0,-3 0-22,-5 0 0,-4 0 454,0 0 0,-5-5 0,2-1 0</inkml:trace>
  <inkml:trace contextRef="#ctx0" brushRef="#br1" timeOffset="180">20603 14767 8189,'-5'-11'0,"3"1"88,-6 2 1,4 3 187,-3 5 0,3 0 242,-4 0-197,1 0-109,-5 0 1,1 1 124,-1 3 0,1 0-30,-1 7 1,1-2 110,0 6 1,-5 2-245,1-2 1,-4 5-20,4-1 0,-4-1-105,4 1 1,1-1 109,6 1 0,-1 1-321,5-4 0,1 3 67,3-4 1,0 4-79,0-4 0,5 0-8,2-3 0,7-2-141,1-3 0,2-1 125,-2-6 1,-1 0-25,5 0 0,-5 0 69,1 0 1,1-2 33,-5-2 0,3-1 89,-6-2 0,-3-3-20,-2 2 1,-1-2 195,-2-2-221,-5 6 30,-2-4 0,-5 5-16,-4-3 1,-1-1-139,-6 6 0,-1-1-235,-3 4 1,4 0 68,0 0 1,2 4 362,6-1 0,-6 6 0,3-2 0</inkml:trace>
  <inkml:trace contextRef="#ctx0" brushRef="#br1" timeOffset="181">20854 14082 8262,'-6'-28'-389,"2"5"1576,3 10-234,1 3-547,0 9 1,0-3-123,0 8 1,0 4 377,0 7-126,0 3-362,5 10 0,3 1 94,7 5 1,-1 0-54,5 1 1,-5 0-1,1 3 1,2-1 92,-2 5 1,-4-3-33,-3 7 1,-2-2-449,2 10 0,-3-6 233,-5 1 1,4-3-589,0-4 358,-1 2 0,-4-8 1,-1 2-232,-2-3 0,-5 0 154,1-1 0,-2 0-37,-1 0 1,-2-3 2,-2-1 1,-2-4 23,-2 0 0,-1-3-314,5-4 0,-4 2 124,3-6 1,1 0-340,4-4 0,4-3 785,4 0 0,-4-6 0,1 3 0</inkml:trace>
  <inkml:trace contextRef="#ctx0" brushRef="#br1" timeOffset="182">21151 14071 8346,'-6'-23'-392,"1"5"422,5 3 0,5 2 284,3 2 1,6 3-128,1 0 1,1 2 19,0-2 1,-2-1-63,5 6 0,-2-1 14,2 4 0,2 0-151,-6 0 5,0 0 0,-2 0 0,0 1 213,-2 3-80,3-3-83,-13 9 0,8-3 42,-5 4 5,0 1-120,-4-1 0,-4 0 19,0 1 1,-5-1 82,2 1-235,-4 4 86,0-3 0,0 3-115,-1-4 1,5-2 46,-1-2 1,5 2-65,0-3 130,-4 3 26,6 2 1,-5-2 63,2-2 318,3 2-149,-5-4 89,6 6 1,2-1-173,2 0 0,2-3-27,5 0 0,1-5-161,-1 5 1,4-5 73,1 0 1,3 2-27,-4-1 1,4 4 121,-4-4-71,0 5 1,-4-3 21,-4 5 1,-2-3 164,-5 0 1,-1-1-122,-3 5 1,-11-1 107,-8 0 0,-12 1-303,-4-1 1,-2 1-316,-1-1 1,-5 2-1326,5 2 1549,0-2 0,8 3 0,-1-4 0</inkml:trace>
  <inkml:trace contextRef="#ctx0" brushRef="#br1" timeOffset="183">4580 16629 8207,'-12'0'172,"6"0"1,2 0 138,8 0 0,-1 0-53,4 0 0,1 0-42,3 0 0,4 0-36,1 0 1,3 0-127,-4 0 0,5-4 118,-1 0 1,-1 0-180,1 4 0,-1-3 41,1-1 0,2-4-98,-2 4 0,3-1 83,1 1 1,-4-1-168,0-2 0,-4 0 63,4 4 1,-5 1-169,1-1 0,-2 1-387,-2 2-19,1 0 0,-6 2-551,-2 1 1210,-3 4 0,-1 4 0,0 1 0</inkml:trace>
  <inkml:trace contextRef="#ctx0" brushRef="#br1" timeOffset="184">4648 16834 8157,'-6'0'620,"1"0"-261,5 0 0,5 0 93,3 0 1,2 0-128,1 0 1,4 0-25,1 0 0,4 0-106,-1 0 1,3-1-16,0-3 0,1 2-216,0-6 0,-1 2 107,-3-2 1,6-1-91,-2 5 1,-2-3-353,-2 3 0,-1-1-476,1 1 0,-2 3 847,-6-3 0,1 3 0,-1 1 0</inkml:trace>
  <inkml:trace contextRef="#ctx0" brushRef="#br1" timeOffset="185">5653 16606 7142,'8'4'454,"0"0"1,-1-1-301,5-3 1,-1 0-7,0 0 0,1 0-9,-1 0 1,5 0-14,-1 0 0,4 0-1,-4 0 0,4 0-57,-4 0 1,4-1 70,-3-3 0,3 3-70,-4-3 1,4 2 13,-4-2 1,4 3 1,-4-3 1,1 3-28,-5 1 0,0 0-125,1 0 0,-1 0 23,1 0 1,-6 1-450,-2 3-47,2-3 1,-5 5 75,3-2 464,-3-3 0,-1 9 0,0-3 0</inkml:trace>
  <inkml:trace contextRef="#ctx0" brushRef="#br1" timeOffset="186">6681 16457 8108,'-11'-5'-8,"3"4"56,1-3 0,3-1 173,-4 1 0,4 1-123,-3 3 0,3-2 122,-4-1 0,4 1 47,-3-2 1,3 2-45,-4-2 231,6 3-10,-8-4-266,3 0 1,-4 3-26,0-1 0,-1 3 18,1 3 0,-2 3-158,-2 1 0,1 5-54,-5-1 1,5 2 130,-1 6 0,1-4-93,-2 4 0,5 0 56,0 4 1,-1 0-7,5 0 1,0 1-53,0 2 0,4-2 2,-1 3 0,-1-3-3,1-1 1,1-1-13,3-3 0,1-2-95,3-1 1,-1-4 88,9 4 0,-3-4-215,6 0 1,-1-5 59,1 1 1,4-6-74,8 2 0,-2-4 19,6-4 0,-1-2 89,4-5 0,-1-1 60,-2 1 1,1-6 24,-6-2 0,0 1 140,-7-1 0,-3 4-110,-4-4 0,-2 4 30,-3-4 1,2 0-43,-5-4 1,0 0-3,-4 0 0,-5-3-48,-3-1 1,-7 0-15,-4 5 0,-4 4-21,-4 3 1,-2 3-156,-5 5 0,1 1-165,2 6 0,4 2-56,4 2 502,0 2 0,5 10 0,2 2 0</inkml:trace>
  <inkml:trace contextRef="#ctx0" brushRef="#br1" timeOffset="187">6932 16846 9126,'0'6'-409,"0"-1"1,0-5 0</inkml:trace>
  <inkml:trace contextRef="#ctx0" brushRef="#br1" timeOffset="188">7378 16412 8305,'-5'-12'0,"4"5"-217,-3-1 0,1 4 457,-1-3 908,3 4-795,-9-7 1,4 9 132,-6-3 1,1 4-378,-1 4 1,1 2 73,0 6 0,-2 4 23,-2 3 0,1 4 19,-5 4 1,5-2-32,-2 5 1,4-3-58,0 3 0,2-4-143,3 1 1,1-1-44,6-3 1,0 2-155,0-6 0,2-1-186,2 1 1,2-4 206,5 4 0,2-8-200,2 0 1,3-3 125,5-1 0,0-2-12,0-5 1,-3 0 61,3 0 0,-3-5 63,7-2 1,-3-7 56,-1-2 0,-1-4 168,1 1 0,-5 1 71,-3-1 0,-3 4-137,-5-4 0,-2 0 80,-5-4 0,-1 0-106,-3 1 0,-6-1-56,-5 0 1,-2 0-10,2 0 0,-1 4-162,-3 0 0,-3 5-28,3-1 0,3 3-733,0 5 998,-1 2 0,4 0 0,-4-2 0</inkml:trace>
  <inkml:trace contextRef="#ctx0" brushRef="#br1" timeOffset="189">7675 16378 8160,'0'-12'-630,"0"1"611,0-1 0,1 1 58,3-1 0,-2 5 700,6-1 1,-4 6-228,3-2 1,1-1-273,4 1 1,-5-1 134,1 1-213,-1 3 1,5-4 210,-1 5-286,1 0 0,-1 4 72,0-1 1,-3 5-57,0-4-226,-1 5 1,3-3 59,-2 5 1,1-3-180,-5 0 1,1-2-1,-1 2 1,-3 2-195,3-3 358,-3 4 0,-1 0 25,0 0 0,-1 0 50,-3-4 0,3 3 250,-3-2-150,-3 2 1,6 1-98,-3 1 0,3-4 156,1-1 1,0-3 17,0 4-68,0-6-64,0 8 1,1-5-11,3 3 1,-1 2-34,4-2 0,0-2-9,0 2 1,3-5-112,-2 5 1,2-2 81,2 2 1,-1 2-334,1-2 1,0 1 23,3-2 0,-2 3 50,2-2 1,-2 2 125,-2 2 0,1-1 25,-1 0 0,-4 1 100,-4-1 0,-1 5 179,-2-1 1,-5 0 250,-3-4 0,-3 1-196,-5-1 0,-1-1 146,-6-2 0,-1 1 84,-3-5 1,3 3 107,-3-3 0,2 1-165,-2-1 0,-2-3-129,-5 3 0,0 1-496,-1-1 1,7 0 264,5-4 0,1-5 0,4-2 0</inkml:trace>
  <inkml:trace contextRef="#ctx0" brushRef="#br1" timeOffset="190">11101 16298 8131,'-6'-7'-158,"1"2"1,3 5 809,-1 0 96,1 0-522,-3 5 0,5 3-37,0 7 1,0-1-14,0 5 0,0-4 14,0 4 0,0 2-62,0 5 0,0-2 53,0 3 0,0 1-163,0-1 1,0 3 74,0-3 1,0-1-197,0-3 0,-1 0-55,-3 0 0,3-2-64,-3-2 0,3-2 64,1-6 0,0 1-69,0-1 1,0-3-1409,0-1 883,0-4 752,0 2 0,0-5 0,0 0 0</inkml:trace>
  <inkml:trace contextRef="#ctx0" brushRef="#br1" timeOffset="191">11033 16378 8103,'0'-12'218,"0"4"315,0 1-477,0-1 1,3 1 119,1-1 1,5 5 197,-1 0 0,2 3-125,1 3 0,1 4 0,-1 4 1,4 2-21,1 2 1,3 3-30,-4 5 0,1 1-48,0 3 1,-3-3-133,7 2 0,-5 2-58,4-1 0,-4-2 150,4-6 0,0 3-297,4-3 0,0-3-3,0 0 0,-1-4 14,1 0 1,4-1 134,0 1 0,-5-6-24,-3-2 0,-1-2 2,1 2 1,-2-3-64,-6 3 54,1-3 52,-1-6 1,-5-1 16,-2-5 0,-3-5 40,-1 1 1,-1-5 2,-3 1 0,-2-3-12,-5-1 1,-1-5 91,1-2 1,1-3-103,2-1 0,-2 1 21,2 2 1,-1 0-193,2 4 0,-2 2 112,5 5 0,-1 0-128,1 5 1,3 4-128,-3 3 1,3 4-764,1-3 553,0 4 1,0-1 503,0 8 0,10 2 0,3 6 0</inkml:trace>
  <inkml:trace contextRef="#ctx0" brushRef="#br1" timeOffset="192">11798 16298 8255,'-7'-7'1681,"2"2"-1145,5 5-147,-5 5 1,4 2-124,-3 4 1,3 4-25,1 0 0,0 6-20,0-2 0,0 4-107,0 3 1,0 0-70,0 4 0,0-5 16,0 2 1,0-3-230,0-1 0,0-4 144,0 0 1,0-5-135,0 1 1,1-3 72,3-5 1,-1 2-7,4-5 1,2 4 44,6-5 0,-1 1-15,5-4 0,2 0-32,5 0 0,-2 0-147,3 0 1,1-1-288,-1-3 0,3 3 181,-3-3 0,-2-1-306,-6 1 0,-2-3 55,-6 3 0,-1-1 596,-2 1 0,2-2 0,-4-6 0</inkml:trace>
  <inkml:trace contextRef="#ctx0" brushRef="#br1" timeOffset="193">11729 16595 8127,'-6'0'811,"1"0"-383,15-6 0,3 5-213,9-3 0,1 3-187,0 1 1,6-4-87,6 0 1,-1-3-273,4 3 1,-4-4 163,-3 5 1,-5-5-100,-7 4 0,-2-3 265,-6 3 0,1-5 0,-1 3 0</inkml:trace>
  <inkml:trace contextRef="#ctx0" brushRef="#br1" timeOffset="194">11763 16309 8227,'0'-11'0,"6"-1"151,1 1 0,3 3 319,2 1 1,-1 4-240,1-1 1,0-1 48,4 1 1,3 0-315,7 4 0,3-3-214,6-1 1,0 0-288,3 4 0,-6 0 535,2 0 0,-2 0 0,2 0 0</inkml:trace>
  <inkml:trace contextRef="#ctx0" brushRef="#br1" timeOffset="195">12711 16218 8114,'-5'-12'410,"-1"6"0,-2-3-193,1 5 0,-1 0 234,-3 4 0,-2 2 36,-2 1 1,-2 0-183,-2 5 1,-6 4-165,2 7 0,-6 3 26,2 1 0,-1 5-11,2 2 1,2 3-23,-3 1 1,4 6-131,4 2 1,4-4 49,7-4 1,3-1-255,5-6 1,0-1-164,0-3 0,9-5 183,2-3 0,8-2-71,0-2 0,7-3-31,1-1 1,4-4-159,0 1 1,-2-4 117,1-4 1,-4-2 75,0-6 1,-7 3 357,-3-2 0,-4 2-100,0-6 0,-6 2 378,-2 2-230,-3-1-91,-1 1 1,-6 3 154,-6 1 1,-4 0-156,-7 0 0,-6-2-140,-5 5 0,-1 0 235,-3 4-164,3 0 0,6 10 0,1 3 0</inkml:trace>
  <inkml:trace contextRef="#ctx0" brushRef="#br1" timeOffset="196">12997 16252 8144,'0'-6'566,"0"-5"0,-1 10 20,-3-3-345,3 3 0,-6 6 29,3 3 1,2 3-89,-6 4 1,4 3-165,-3 5 1,-1 5 39,-3 2 0,-1 0-151,1 0 0,1-3-7,2 3 1,-2-1-304,2 2 1,2-3 139,-1-5 0,3-2 27,-4-2 0,4-2-283,-3-6 98,4-5-142,-7 5 256,9-10 1,-4-1 306,5-8 0,-5-2 0,-2-1 0</inkml:trace>
  <inkml:trace contextRef="#ctx0" brushRef="#br1" timeOffset="197">12906 16206 8236,'0'-6'235,"1"1"-10,3 5 1,2 1 304,5 3 1,5 2-143,-1 6 0,5 4 151,-1 3 0,4 3-316,4 1 1,-2-1 41,6 1 1,-6 4-379,2 0 1,-5 3 114,-3-3 0,2 1-142,-6-2 0,0-5-123,-3 1 1,-5-6-337,1-1 1,-4-2-385,3-2-525,-4 0 1508,2 1 0,-10-1 0,-2 1 0</inkml:trace>
  <inkml:trace contextRef="#ctx0" brushRef="#br1" timeOffset="198">12746 16595 8179,'0'-8'145,"0"0"-152,0 6 0,5-3-3,2 5 0,9 0 268,3 0 0,9-4-66,6 0 1,5-1-370,7 1 1,3-1-103,1-3 1,-4-2-265,-5 3 0,-8-2 543,2 1 0,-4-7 0,4 2 0</inkml:trace>
  <inkml:trace contextRef="#ctx0" brushRef="#br1" timeOffset="199">13591 16275 8098,'-12'-12'919,"6"6"-537,1 1-54,5 5 1,0 1-115,0 3 1,0 4 140,0 7 0,0 3-225,0 4 1,0 3 67,0 1 1,0 3-333,0 6 1,0-2-165,0-3 1,0 2-197,0-6 0,0 1 75,0-4 1,0-5-860,0-3 767,0-2 511,0-7 0,0 4 0,0-4 0</inkml:trace>
  <inkml:trace contextRef="#ctx0" brushRef="#br1" timeOffset="200">13225 16263 8194,'4'-7'25,"0"-1"0,10 6 0,1-2 0,7 2 63,4 2 0,5-3 191,7-1 1,-1-1-254,5 1 1,-2 3 54,2-3 1,-3-1-112,-4 1 0,-2-1 92,-3 1 1,-2 3-402,-5-3 1,0-1-88,0 1 0,-4-1-466,0 1 892,-5 3 0,7-9 0,-3 4 0</inkml:trace>
  <inkml:trace contextRef="#ctx0" brushRef="#br1" timeOffset="201">14002 16240 8194,'0'7'0,"0"3"248,0-2 1,-1 2 394,-3 1 1,-1 2-228,-3 2 0,-1 3-13,6 5 0,-3 3-236,3 1 0,1 1-163,-1-1 1,1-2-351,2 5 1,0-4 268,0 0 0,0-5-620,0-2 0,2-4 365,1 4 1,0-9-253,5 2 0,-5-7 584,5 2 0,0-4 0,3 2 0</inkml:trace>
  <inkml:trace contextRef="#ctx0" brushRef="#br1" timeOffset="202">14173 16240 8125,'-6'-13'0,"2"1"1062,3 8-638,1-1 1,0 6-197,0 3 0,1 6-41,3 6 1,-2 0-16,6-1 0,-2 4-149,2 8 1,2 1 89,-2 2 0,6 7-264,1-2 1,0 5 141,-3-2 0,0-4-303,4-3 0,-4-6 150,3 2 0,-2-4 10,-1-4 0,-2-3 122,-3-4 0,4-6 22,-4-2 1,-1-3 429,2-1-285,-5 0 0,3-9 206,-2-2 0,-3-8-139,3 0 0,-2-3-121,2-1 1,-1-5-19,4-2 0,-3-3-145,4-1 1,-1-2 64,5-2 0,-1 3-188,1-3 1,-1 6-510,0 1 1,0 6 306,-4-2 1,3 7-800,-2 1 282,-3 5-1,5-2 923,-8 9 0,3 7 0,-5 8 0,5 2 0,1 1 0</inkml:trace>
  <inkml:trace contextRef="#ctx0" brushRef="#br1" timeOffset="203">14699 16275 8150,'-5'-7'0,"3"1"0,-2 2 1279,3 3-697,1-4 0,-4 10-23,1 3 0,-1 2-302,4 1 0,-4 6-130,0 2 0,0 2 45,4 2 1,0 4-139,0-1 0,0 6 47,0-1 0,0-2 31,0 1 0,0-4-475,0 0 0,2-3 231,1-4 1,4-2-193,4-6 1,4 0 1,1 1 1,3-6 3,-4-2 1,5-3 25,-1-1 0,3 0-189,1 0 0,0 0-39,-1 0 0,0-5 99,-3-2 1,-3-4-382,-4 0 802,-1 0 0,-4-6 0,-2-1 0</inkml:trace>
  <inkml:trace contextRef="#ctx0" brushRef="#br1" timeOffset="204">14596 16492 8071,'-6'0'27,"2"0"-33,8 0 0,6-2 90,5-1 1,1 1-49,0-1 0,-2 1 77,5 2 0,3-3-136,5-1 1,9-4-134,-2 4 1,1-3-111,-4 3 0,-1-4 266,-7 4 0,3-4 0,-9 1 0</inkml:trace>
  <inkml:trace contextRef="#ctx0" brushRef="#br1" timeOffset="205">14642 16252 8093,'0'-12'105,"5"2"52,2 3 0,5-2-138,3 5 1,-1 0 6,5 4 1,0-4-89,4 1 0,5-5-155,2 4 1,4-3 216,4 3 0,3-5 0,5 3 0</inkml:trace>
  <inkml:trace contextRef="#ctx0" brushRef="#br1" timeOffset="206">16161 16092 8119,'-2'-18'-18,"-2"3"1,3 6-2,-3 2 1,3 3 183,1-4 0,-1 6-1,-3-2 1,1-1 896,-4 1-652,-1 0 1,-3 4-160,-1 0 0,1 5-83,0 3 1,-5 2-147,1 1 0,-4 1 122,4-1 0,0 1-208,3-1 0,1 0 14,-1 1 0,1 1-30,0 2 0,-1-3 66,1 4 0,4-4 53,4 0 1,1 0 7,2 4 1,0-7-16,0 2 0,5-2 6,3 2 1,6 1-2,1-1 0,5-3 1,-1-1 1,3 0-40,1 0 1,-2 3-20,-1-2-43,1 2 0,-8 2 81,2-1 0,-7 4-198,-5 1 1,-1-1 46,-2-4 1,-5 6 39,-3 2 0,-3-1 6,-5 1 1,-1-2-15,-6 2 1,-4 2-63,0-6 1,-2-4 88,6-3 1,-5-2-138,9 2 0,-3-3-50,6-5-371,1 0 132,9-5 0,2-1 501,8-6 0,7-4 0,7-2 0</inkml:trace>
  <inkml:trace contextRef="#ctx0" brushRef="#br1" timeOffset="207">16252 16298 8249,'-12'-6'618,"5"5"131,-1-3 0,4 4-201,-3 4 0,0 4-24,0 7 1,-2-1-205,5 5 0,0 0-210,4 4 0,0 0-2,0 0 0,5-4-260,3 0 1,11 0 47,4 4 1,11-7-307,0-5 1,12 0-32,0-8 1,2 0 135,-2-7 0,-6-2 192,-2-6 1,-2-4 47,-2-3 0,-5-3 127,-2-1 0,-4 4-22,-4 0 0,-4 0 203,-7-3 1,-3 2-112,-5 1 1,-7 0-72,-4-3 1,-9-1-228,-7 0 1,-6 1 137,-1 3 0,-5 4-368,-7 7 1,-6 0-166,-5 4 1,1 5 192,-1 7 0,11 2-62,12 1 430,5 6 0,6 0 0,0 6 0,0 0 0</inkml:trace>
  <inkml:trace contextRef="#ctx0" brushRef="#br1" timeOffset="208">18113 16138 8083,'0'-16'-217,"0"1"217,-5 5 0,4 0 0,-5 7 143,2-4 1,1 4 95,-4-1 1,-6 3 226,-6 1 1,-4 1-208,-3 3 0,-4 3 55,-4 4 0,1 0-153,3 1 0,-7 4-8,3 3 0,-2 3-50,6 1 0,3 0 35,8-1 0,2 1-16,6 0 1,1 0-33,2 0 1,3 0-161,5 0 1,2-1-4,1 1 0,4-1-168,4-3 1,2-3 61,2-4 1,7-2-96,4-3 0,6 2 39,-2-5 0,0-1 135,0-7 0,-5 1 64,2-4 0,-4-1-36,-4-3 0,0-1 14,-8 1 0,3-2 32,-6-2 0,-3 2 121,-1-2 0,-3 1 19,-1-1 1,-1 2-131,-3-2 0,-2 2 92,-6 2 0,1 1-73,-1 2 0,1-1 150,0 5 0,-5 1-139,1 3 0,0 0 34,3 0-44,1 0 1,1 1-1,2 3 1,3-2-140,5 6 0,2-2 89,1 2 1,5 1-159,7-6 1,3 5 92,5-4 0,1 0-28,3-4 0,-3-2 63,2-1 1,-2-4-34,-1-4 0,0-1 81,0 1 1,-2-2 172,-1-2 1,1 1 19,-2-5 1,-1 4-101,1-4 1,-4 1 70,4-1 0,-5-1-96,1 4 1,-3-3 121,-5 4 1,0 0 197,-3 4 283,-3-1-417,4 6 0,-6 1-25,-3 5 1,3 5-195,-3 2 0,-1 7 136,1 2 0,-4 4-118,4-1 0,-3 6-8,3 2 1,-4 1-116,5-1 0,-5-2 106,4 5 0,-3-3-140,3 3 0,-4-3 11,4 4 0,-1-6-196,1 2 0,3-5-71,-3-3 1,3-2-158,1-6-207,0-4 423,0-2 1,1-5-299,3 0 1,3-9 127,4-2 1,0-9 498,1 1 0,3-2 0,0-2 0,0 0 0,-3 0 0,4-5 0,2-1 0</inkml:trace>
  <inkml:trace contextRef="#ctx0" brushRef="#br1" timeOffset="209">18456 16069 8083,'-1'-18'-88,"-3"3"1,3 6-350,-3 2 1233,-2 4 1,4-1-230,-1 8 0,1 4-74,2 7 1,0 3-264,0 5 1,5 1-55,3 2 0,6 2-23,1 3 0,2-2-197,-2-2 1,1-3 83,3 2 1,3 2-139,-3-1 1,3 0-565,0-5 0,3-4 332,1-3 1,-2 2-447,3-2 1,-7-3 282,-1-5 0,-5-1 493,1 2 0,-7 2 0,-3-3 0</inkml:trace>
  <inkml:trace contextRef="#ctx0" brushRef="#br1" timeOffset="210">18205 16400 8257,'-6'-11'0,"2"5"47,8 2 0,3 3-84,8 1 0,-1 0 311,5 0 0,4 0-80,4 0 1,10 0-141,1 0 0,4 0-143,-1 0 1,3-2-243,-6-2 0,4 2-141,-4-6 1,4 4 471,-4-3 0,0-1 0,-4-3 0</inkml:trace>
  <inkml:trace contextRef="#ctx0" brushRef="#br1" timeOffset="211">19016 16115 8039,'-12'-12'66,"6"5"0,2-1 445,3 6-18,1-3 0,0 15-211,0 5 0,0 4-85,0 0 1,0 3-131,0-3 0,4 5-210,0-1 1,1 6 35,-2-6 1,-1 2-209,1-2 0,3-2-306,-3-2 0,1 2 300,-4-6 0,0 0-1085,0-3 1406,0-1 0,0-5 0,0-1 0</inkml:trace>
  <inkml:trace contextRef="#ctx0" brushRef="#br1" timeOffset="212">18890 16092 8041,'0'-18'366,"0"2"0,1 9-42,3 4 0,4 1-297,7 2 1,2 0 69,2 0 0,2 2-41,-2 1 1,-1-1-3,1 1 0,-1 0-276,1 1 0,2-3 188,-2 3 1,-1-3-131,1-1 0,0 0-65,4 0 1,-1-4 156,-3 1 0,1-5 30,-5 4 0,0-5 61,-3 2 1,-1-4 85,1 0 0,-1 0-60,1-1 0,-6 1 12,-2-1 0,-3 5 273,-1-1 68,0 6 0,0-1 10,0 11 0,-5 2-95,-3 13 1,-1-2-161,2 10 0,-3-1-39,2 4 0,3-1-128,1-2 0,3 2 49,1-3 0,0-2-130,0-1 0,0-3-174,0-1 0,4 0-398,-1 0 1,3-2-379,-3-2 1,0-6 1044,4-6 0,-4-4 0,2 2 0</inkml:trace>
  <inkml:trace contextRef="#ctx0" brushRef="#br1" timeOffset="213">19530 16023 8079,'-5'-6'423,"3"1"0,-3 10-212,5 3 1,0 6 392,0 1 0,0 5-170,0-1 1,0 3-24,0 1 1,0 0-217,0-1 1,0 1-26,0 0 0,4 0-75,0 0 0,5 0-221,-2-1 1,4 1-56,0 0 1,0-1 137,1-3 0,4-4-584,3-7 0,3 0 87,1-4 1,0 0-80,-1-4 0,0-4-28,-3 0 1,1-4 646,-4 0 0,-1-7 0,-4-3 0</inkml:trace>
  <inkml:trace contextRef="#ctx0" brushRef="#br1" timeOffset="214">19461 16275 8072,'0'-7'492,"5"-1"-471,3 4 1,3 0-370,4 4 1,-1 0 250,5 0 0,1 0 180,2 0 1,6-1-237,3-3 1,6 3-3,1-3 1,-5-1 24,-7 1 130,-2-5 0,-6 8 0,-1-4 0</inkml:trace>
  <inkml:trace contextRef="#ctx0" brushRef="#br1" timeOffset="215">19541 16023 8122,'-4'-13'0,"0"1"52,1 8 1,8-1-5,2 5 0,5-4 92,3 1 0,-1-1-71,5 4 1,6 0-259,10 0 0,1-1 189,10-3 0,-3-3 0,8-4 0</inkml:trace>
  <inkml:trace contextRef="#ctx0" brushRef="#br1" timeOffset="216">21311 15932 8170,'-5'-11'90,"4"-1"1,-4 5-113,5-1 586,5 5 177,-4-2 0,4 7-301,-5 1 1,0 9-134,0 7 0,0 6-229,0 2 0,0 9 105,0-2 0,-3 1-360,-1-4 1,0 2-110,4-3 1,0-2-329,0-1 0,0-4 197,0-4 0,0-3-325,0-4 1,4-1 188,0 0 553,4-4 0,4-2 0,6-5 0</inkml:trace>
  <inkml:trace contextRef="#ctx0" brushRef="#br1" timeOffset="217">21791 15875 8217,'-11'-11'838,"-1"4"-435,1 3 1,-6 3-393,-2 1 0,-4 5 85,-3 3 1,-3 2 15,-6 1 1,2 5 75,3-1 1,1 5-169,2-1 1,7 2 103,-3-2 1,11-2-213,1-1 1,7-4 113,0 3 0,4-2-123,4-1 1,4 2-5,7-3 0,3 3 115,5-6 1,-1 2-140,1 1 1,5 1 101,3-1 1,2 0-117,1 1 0,-5-1 178,-2 1 0,1-2-5,-2-3 1,-3 4 52,-4-4 0,-6 3-78,-2 2 0,-1-1-2,-6 1 0,0-1 13,-4 0 1,-6 1-12,-6-1 1,-5 1-5,-10-1 1,-9 6-7,-9 2 0,-6 2-449,-6 2 0,-2 0 450,29-12 0,0 1 0,-1 0 0,-1 1 0,-3 2 0,-2 1 0,-2 1 0,1 1 0</inkml:trace>
  <inkml:trace contextRef="#ctx0" brushRef="#br1" timeOffset="218">11147 17337 8229,'0'-12'1443,"0"6"-913,0 1-208,0 15 1,0 3-58,0 10 0,0 1-158,0 2 0,0 2-5,0 3 0,0 2 45,0-3 1,0-1-19,0 2 0,4-6-184,-1 2 1,5-7-12,-4-1 0,3-5 126,-3 1 0,1-3 102,-1-4 3,-3 2-1095,4-9 1,-5 3 309,0-8 0,0 1 96,0-4 1,0-5 162,0-3 1,-5-5 128,-2 1 1,-3-7 238,-2 0 0,1-5-124,-1 5 0,1-10 118,0 2 1,-1-2-91,1 6 1,-1 2 440,1 5 1,3 5 96,1 3 1,4 2 1043,-1 2-650,3 5-339,1 1 0,9 6-144,2 3 1,10 3-141,1 9 0,3-3-45,5 7 0,0-1 29,5 3 1,-1 3-192,0 1 1,6-2-131,1 3 0,3-3-54,-3-1 1,3-4 31,-6 0 0,0-5-77,-4 1 0,-5-2 44,-2-2 0,-7-1 125,-1-2 0,-5 1-1,1-5 0,-6-1-52,-1-3 140,-6 0 0,3-5 47,-5-2 0,0-5 370,0-3 0,0 1-265,0-5 1,-5-1-41,-2-7 1,-3-2-338,-2-5 1,1 0 103,-1-1 0,-3 1-449,0 0 1,4 5 223,3 2 1,2 4-154,-2 4 1,3-1-93,5 4 0,0 5-265,0 3 0,1 6 243,3-2 1,2 3 572,6 1 0,-1 0 0,1 0 0</inkml:trace>
  <inkml:trace contextRef="#ctx0" brushRef="#br1" timeOffset="219">11958 17383 8276,'-7'-6'-2,"1"5"1687,2-3-1097,3 3 0,-8 2-84,5 3 1,-5 6-231,2 6 1,0 4 0,0-1 0,0 3-109,0 0 0,2 1 74,5 0 0,0 0-204,0 0 0,1-4 1,3 0 1,7-5-270,8 1 1,3-2 118,1-2 0,1-5-76,2-2 1,-1-3-46,1-1 1,2 0-116,-1 0 0,-1-5 119,-3-2 0,-1-7 68,-3-1 0,-3-6 174,-4 2 0,-2 2-115,-2-3 1,0 1 136,-4-3 1,-1-3-145,-7-1 1,-2 2-136,-6-3 0,-4 0 105,-3 5 0,-8-3-183,-3 10 1,-5 0 11,-3 4 0,0 4-193,0 3 1,1 4 100,11 4 0,4 0-86,7 7 489,2-2 0,2 13 0,-1-4 0</inkml:trace>
  <inkml:trace contextRef="#ctx0" brushRef="#br1" timeOffset="220">12483 17325 8285,'-11'-11'557,"4"0"849,2 4-916,5 2 0,0 14-303,0 2 0,0 9 19,0-1 1,0 2-123,0 2 1,0 4 74,0-1 1,0 1-462,0-4 0,0 2-36,0-2 1,1 2-231,3-6 0,-2-2-655,1-2-395,-1-2 1618,-2-2 0,-11-4 0,-1-2 0</inkml:trace>
  <inkml:trace contextRef="#ctx0" brushRef="#br1" timeOffset="221">12175 17291 8243,'12'-4'0,"4"1"0,1-5 814,6 4 0,5-1-311,3 1 1,4 3-283,7-3 1,0-1-62,7 1 1,-2-5-117,-1 2 1,-5 2-776,-3 1 1,-4-1 730,-4 1 0,3 0 0,-3 4 0</inkml:trace>
  <inkml:trace contextRef="#ctx0" brushRef="#br1" timeOffset="222">13739 17211 8193,'0'-11'410,"0"4"-322,0 2 486,0 5 1,0 5-208,0 3 1,0 7-44,0 4 1,0 3-124,0 1 0,4 1-16,0 3 1,0 2-202,-4 5 1,4-1 61,-1-3 0,1 2-329,-4-5 1,4-1 183,0-3 1,0-1 73,-4-3 0,1-3-1267,3-4 1292,-3-1 0,4 1 0,-5-1 0</inkml:trace>
  <inkml:trace contextRef="#ctx0" brushRef="#br1" timeOffset="223">13625 17223 8109,'3'-17'-1,"4"6"0,2 1-76,10 6 1,0-1 166,4 1 0,0 3 557,0-3 1,6 1-332,5-1 0,8 3-178,4-3 0,6 3 38,-7 1 1,-1 0-84,-6 0 0,-5 5-131,-7 3 1,0 3 74,-11 4 1,-5-1-228,-6 5 0,-3-5 14,-1 2 0,-5 1-51,-3 2 0,-8 3 93,-7 1 1,-5-4-89,-6 0 1,-4-5 12,0 1 1,-5-2 85,1-2 0,6-4-244,2-4 0,9-3-18,2-3 1,5-4 384,7-4 0,4-6 0,2 0 0</inkml:trace>
  <inkml:trace contextRef="#ctx0" brushRef="#br1" timeOffset="224">14367 17188 8201,'0'-14'677,"0"3"-192,0 7-368,0-1 150,0 5 1,0 5 377,0 3 0,0 7-229,0 4 1,0 3-58,0 1 1,4 1-361,0 2 0,4 3 105,-5 6 0,3 0-196,-3 3 1,-1-6-243,1 2 0,-1-6-343,-2 3 0,-2-10 89,-1 2 1,0-9-349,-5-3 1,5 0-382,-5-8 1317,6 1 0,-9-9 0,5-1 0</inkml:trace>
  <inkml:trace contextRef="#ctx0" brushRef="#br1" timeOffset="225">14253 17268 8201,'0'-22'383,"0"-1"0,0 1-40,0 3 1,5-1 26,3 5 0,-2-1-74,2 5 1,3 5-11,5 2 1,4-1-112,-1 1 0,8 0-128,3 4 0,-1 1 88,2 3 0,-6 2-205,2 6 0,-1 1-125,-3 2 0,0-1 78,-12 5 1,3 0-219,-6 4 0,-3 0 107,-1-1 0,-4 1-34,-4 0 1,-2 4 46,-6-1 0,1 0-73,-1-7 1,1 1 277,0-5 0,-1 4-238,1-3 496,-1-1 0,2-4 7,3 1 89,1-6-131,6 4-172,6-9 1,0 4 4,5-5 0,1 0-11,-1 0 1,1 0-34,-1 0 0,0-3-32,1-1 1,-1-5 246,1 1-210,-1 3 1,1-4 344,-1 6 0,-3-1-61,-1 4 1,1 0-167,3 0 0,-3 1-53,-1 3 0,1-2 13,3 6 0,1 0-1,-1 3 1,1-1-206,-1-2 1,2 2-48,2-2 0,-1-2 59,5 2 0,0-5-10,4 5 0,0-6 67,0 2 1,2-2-115,-2-2 1,5 0 25,-9 0 1,5 0-191,-5 0 1,-3-2 149,0-2 0,0-2-56,-1-5 1,-1-1 332,-6 1 1,1-4-103,-5-1 0,-1-4 158,-3 1 1,0-2 16,0-2 0,-5 0 24,-2 0 0,-12 1-123,-4 3 1,-14 4-7,-5 8 0,-9 1-354,-9 6 0,4 7 60,2 4 0,7 6-349,17 6 0,2-2 578,17-2 0,-2 7 0,9-4 0,0 4 0</inkml:trace>
  <inkml:trace contextRef="#ctx0" brushRef="#br1" timeOffset="226">15258 17268 8448,'-12'-16'259,"-2"7"-269,10-2 4,0 7 259,4-1 101,5 5 0,1 0-15,6 0 1,-3 5 311,2 2 0,-2 9-267,6 3 1,-2 3 114,-2 5 0,0 4-457,-4 7 0,-2-3 43,-5 3 1,0-2-199,0-2 0,-4-1-241,1-3 0,-5-5-501,4-6 1,0-5 232,4 1 0,2-8-1067,1-3 1689,4-3 0,4-1 0,1 0 0</inkml:trace>
  <inkml:trace contextRef="#ctx0" brushRef="#br1" timeOffset="227">15213 17417 8389,'1'-10'232,"3"2"0,5 3-157,10 5 1,1 0-177,10 0 0,1 0 101,3 0 1,0 0 172,1 0 1,1 0-197,-1 0 0,0 0 8,-8 0 1,-2 0-756,-6 0 1,-2-4 769,-6 0 0,1-5 0,-1 3 0</inkml:trace>
  <inkml:trace contextRef="#ctx0" brushRef="#br1" timeOffset="228">15235 17200 8266,'0'-12'0,"3"2"0,5 3 0,4 2 563,11 5 0,9-2-153,2-2 0,4 3-403,0-3 0,-1 2 121,5-2 1,-5 3-84,1-3 1,-6-1-34,-2 1 1,-1 0 110,2 4 1,0-1-169,-4-3 1,2 3-25,-6-3 1,1 3 92,-9 1 0,1 0 72,-5 0 0,0 0-35,1 0 0,-5 5 73,1 3 0,-4 3 88,3 4 0,-4-1 37,1 5 0,1 0-72,-1 4 1,0 4-177,-4-1 0,3 6 132,1-1 0,0 0-152,-4 0 0,0 2-26,0-3 0,4-2-286,0-1 1,-1-3-105,-3-1 1,2-6-406,1-1 1,3-7-1087,1-2 1916,3-4 0,-3 2 0,4-5 0</inkml:trace>
  <inkml:trace contextRef="#ctx0" brushRef="#br1" timeOffset="229">16309 17166 8196,'-5'-13'0,"5"3"430,0 10 0,4 1-37,3 3 1,0 2 9,-4 6 1,-1 0-143,2 3 1,-2 3-20,2 5 0,-3 1-49,3 3 1,-1-2-138,0 6 1,-1-1-544,1 4 0,-1-4 331,-2-4 1,-2-2-777,-1-1 0,0-5 235,-5-3 0,1-7 697,-5-4 0,-4 2 0,-2 0 0</inkml:trace>
  <inkml:trace contextRef="#ctx0" brushRef="#br1" timeOffset="230">16012 17188 8107,'8'-17'362,"-1"1"0,2 9-145,6 3 1,3-1 62,5 1 1,5-1-54,2 1 1,14 3-101,5-3 1,6-2-519,2-2 0,-1 3 72,-3 1 1,-4 2-509,-7-2 1,-8 3 821,-7-3 1,-3 3 0,-1 1-1</inkml:trace>
  <inkml:trace contextRef="#ctx0" brushRef="#br1" timeOffset="231">16880 17131 8144,'0'-11'0,"0"-1"-374,0 1 716,0 0 928,0 4-912,0-3 1,0 10 75,0 0-352,0 5 0,0 10 79,0 1 1,-1 8-185,-3-1 0,-2 3 94,-6 1 1,1 1 56,-1 2 1,1 3-82,0-2 0,4 2-109,3 1 1,-1-5-315,1-2 1,1-1 174,3-3 0,0-2-735,0-10 0,1-1 936,3-2 0,2 2 0,6-4 0</inkml:trace>
  <inkml:trace contextRef="#ctx0" brushRef="#br1" timeOffset="232">16834 17029 8198,'0'-18'0,"0"5"814,0 5-69,5 6-263,2-3 1,4 5-147,1 0 1,3 9-66,0 2 1,2 9-48,-2 3 0,1 1 0,3 7 0,5-2-36,-5 1 1,6 3 15,-6-2 0,1 1-74,-1-2 0,1 3-251,-5-2 1,1-4-423,-5 0 0,-3 0 331,-1-4 0,-4 2-934,1-6 0,-3-2 183,-1-2 1,0-3 962,0 0 0,0-1 0,0 1 0</inkml:trace>
  <inkml:trace contextRef="#ctx0" brushRef="#br1" timeOffset="233">16674 17428 8385,'-5'-11'419,"4"-1"0,5 6-1025,7 2 0,8 3 352,0 1 0,9-4 503,7 0 1,5-1-170,10 1 1,-3 2 103,2-6 0,-7 5-169,-4-5 1,-2 5-30,-2 0 1,-4 1-955,1 2 968,-11-5 0,12-1 0,-8-6 0</inkml:trace>
  <inkml:trace contextRef="#ctx0" brushRef="#br1" timeOffset="234">17440 17063 8063,'-12'-13'1039,"1"-2"-773,4 14 0,2-3-10,5 8 0,-1 3-23,-3 8 0,3-1-91,-3 5 0,3 4 40,1 4 0,0 1-150,0-2 0,4 0-38,0 4 0,1-3-215,-2 3 0,-1-3-494,2 4 1,1-6 351,-2 2 1,1-5-318,-4-3 0,4-2 33,0-6 647,0-4 0,-4 3 0,0-4 0</inkml:trace>
  <inkml:trace contextRef="#ctx0" brushRef="#br1" timeOffset="235">17211 17143 8324,'0'-18'-191,"0"1"-49,0 6 1,2 1 634,1 2 270,4-2 1,5 9-233,4-3 1,-1 2-139,8-2 1,-2 2-365,10-1 0,-1 0 34,4-1 1,3 3 17,-3-3 1,2 3 86,-9 1 1,2 0-151,-6 0 1,1 5-76,-9 3 0,-1 2 113,-6 1 0,-3 1-68,-5-1 0,-2 2 111,-1 2 0,-8-2 16,-4 2 0,-4-2 15,4-2 0,-9 0-1,1 1 1,-2-5 34,2 1 1,1-5 138,3 0 0,-1-1 463,5-2-139,-1 0 1,5 0-349,5 0-2,1 0-63,15 0 0,2 3-20,11 1 0,0 1-28,0-1 0,2-3-166,-2 3 0,5 1 102,-9-1 0,5 5 43,-5-1 1,-1 0-138,1 0 0,-5 2 135,1-2 1,-3 2-262,-5 1 1,-2 5 70,-5-1 0,-1 4-146,-3-4 0,-5 5-80,-10 0 0,0-3 103,-7 2 1,-4-1-274,0 1 1,-3-2 98,-1-6 0,0-1-74,-1-2 1,11 1 90,5-6 0,6 0-75,6-7 500,2-2 0,10-6 0,1 1 0</inkml:trace>
  <inkml:trace contextRef="#ctx0" brushRef="#br1" timeOffset="236">17862 17006 8139,'0'-12'335,"0"1"1,0 6 1267,0 5-1069,0 10 1,-1 4-237,-3 5 0,2 1-104,-6 7 1,5-3-146,0 3 0,1 1 84,2-2 1,0 1-79,0-4 0,2 0-186,1-1 0,4 1 76,4 0 0,1 0-85,-1 0 1,4-4-155,1 0 1,4-5-98,-1 1 0,2-4-52,2-3 0,-2-3-258,1-5 1,-5 0-102,6 0 1,-3 0 801,3 0 0,0-10 0,0-3 0</inkml:trace>
  <inkml:trace contextRef="#ctx0" brushRef="#br1" timeOffset="237">18285 17108 8134,'0'-21'-1917,"0"2"2725,0 7 2176,5 2-2203,-4 9 1,3 1-325,-8 8 0,2 3-229,-6 4 1,4 2-63,-3 2 1,3 2-134,-4-2 1,6 3 116,-2 1 1,3 0-172,1 0 1,1-1-293,3 1 0,2 0 147,5 0 1,1-4-370,-1 0 0,6-5 261,2 1 0,2-3-93,2-5 1,0 0-9,0-4 1,0-1-152,0 1 0,-2-1 44,-2-2 1,-1-2-339,-3-1 820,-2 1 0,3-13 0,-4 2 0</inkml:trace>
  <inkml:trace contextRef="#ctx0" brushRef="#br1" timeOffset="238">18182 17314 8413,'-6'-5'886,"2"4"265,8-3 0,7-1-838,8 1 1,3 0-437,1 4 0,6-4-274,5 1 0,0-6 353,4 1 1,2-2-618,-2-1 1,-4 3 372,-4 0 0,-5 1-964,-3-5 1252,1 1 0,-5-1 0,5 1 0</inkml:trace>
  <inkml:trace contextRef="#ctx0" brushRef="#br1" timeOffset="239">18251 17029 8167,'0'-17'0,"6"8"0,5-2 0,7 7 28,9 0 0,2-2-196,5-2 0,0 2-124,1-2 0,-1 1 99,0-5 193,0 1 0,6-6 0,0-1 0</inkml:trace>
  <inkml:trace contextRef="#ctx0" brushRef="#br1" timeOffset="240">19393 17040 8083,'-4'-15'0,"0"-1"0,0 5-473,4 3 607,5 6 0,-2-7 398,4 5 1,-4 2-194,1 5 1,1 5 59,-1 7 1,1 1-317,-1 6 0,-3 0 72,3 8 1,-2 1-113,2 3 1,-1-1 17,4-2 0,-3 0-152,4-4 0,-2 3-23,1-3 1,4 0-300,-4-4 0,0-2 8,0-2 1,-4-2-708,1-6 1112,2-5 0,0 5 0,6-5 0</inkml:trace>
  <inkml:trace contextRef="#ctx0" brushRef="#br1" timeOffset="241">19324 17257 8386,'1'-6'422,"3"2"0,4 3-333,7 1 1,3 0-49,5 0 1,-1 0 160,1 0 1,4 0-95,0 0 0,1 0-161,-2 0 0,-2 0-120,3 0 0,1 0-319,-1 0 1,2-4 149,-6 0 1,1 0-105,-9 4 0,0-4 446,-3 0 0,-6-4 0,-1 1 0</inkml:trace>
  <inkml:trace contextRef="#ctx0" brushRef="#br1" timeOffset="242">19347 17029 8125,'1'-17'19,"3"6"1,7 0 179,8 8 0,8-1 70,4 4 0,-4 0-151,0 0 0,1 0-82,-1 0 1,6 0-221,1 0 1,2-4 24,5 0 1,0 0 135,1 4 0,-4 0-429,-8 0 0,-2 0 10,-5 0-582,-5-5 755,-2 4 269,-9-4 0,-2 5 0,-5 1 0,0 3 0,-4-1 20,0 4 0,-1-4 84,1 1 397,3 2 1,-8-4-74,5 6 0,-1-4 31,1 3 1,3 1-65,-3 4 0,-1-1-50,2 0 0,-3 6-156,3 2 0,1 2-24,-1 2 1,1 0-93,2 0 1,2 0 113,1 0 1,0 0-144,5-1 0,0 1 12,8 0 1,-2 0-189,5 0 1,0-2 87,4-2 1,-3-2-165,3-6 1,-2-4 111,10-4 1,-5-3-127,5-3 0,-2-4 57,1-4 1,-2-2 80,-5-2 0,-6-2-77,-6-2 0,-1-2 76,-6 2 0,-5-3 17,-7-1 0,-6-3-20,-1-1 1,-10-3 9,-2 3 1,-5-1-85,-2 1 1,-4 3-148,0-2 1,-4 5 88,4 2 0,-4 9 81,4-1 1,1 7 89,7 0 0,6 8-238,5 4 1,8 2 286,0 1 0,7 6 0,-1 0 0</inkml:trace>
  <inkml:trace contextRef="#ctx0" brushRef="#br1" timeOffset="243">20363 17029 8101,'-5'-18'-111,"4"1"-56,-3 6 1,3 3 280,1 1 70,5 4 1,-4-1 3,3 8 1,1 2 220,-1 6 1,5 4-1,-1 3 1,-2 3-156,1 1 0,1 3-25,4 1 0,-5 4-182,1-5 1,-6 5-214,2-5 1,1 1-67,-1-4 0,-2 3-497,-5 1 0,0-4 729,-4-4 0,-1-5 0,-3 2 0</inkml:trace>
  <inkml:trace contextRef="#ctx0" brushRef="#br1" timeOffset="244">20306 16937 8138,'5'-18'-88,"-2"-2"-45,5 5 1,0 3 425,8 5 1,-2 3 472,5-4 0,-4 6-261,4-2 1,0 3-207,4 1 1,0 0-214,-1 0 1,1 5 132,0 2 1,-4 4-299,0 0 0,-1 6-81,1 2 1,-4 6-70,-7 2 1,1 1 88,-5-2 0,-6 0-59,-5 4 1,-9-5-58,-3 2 1,-3-3 57,-5-1 0,3 0 327,-3 0 0,4-2-160,4-2 0,-1 2 360,5-6 1,1 4-149,6-4 0,3 0-103,5-3 1,5-1-29,3 1 0,7-5-81,4 1 1,3-6-63,0 2 0,6-3-346,3-1 0,6-3-465,1-1 1,4-5 903,-4 1 0,0-2 0,-4-1 0</inkml:trace>
  <inkml:trace contextRef="#ctx0" brushRef="#br1" timeOffset="245">21437 16926 8218,'0'-7'-68,"5"-3"490,1 9 1,6-3-249,-1 8 0,1-2-57,-1 6 1,4 0-134,1 3 1,3 1 138,-4-1 1,4 0-234,-4 1 0,5-2 78,-1-2 0,2 0-54,-2-4 0,1 4 84,-5-4 0,6 0-141,-2-4 0,-2 0-63,2 0 1,-3-4 120,3 0 1,-4-5-77,4 1 1,-5-2 63,1-1 1,-2-1 24,-2 1 1,-4 0 60,-4-1 0,2 1 130,-1-1 0,0 5-42,-4-1 140,-5 6 1,-1-4 65,-6 6 1,-3 9-87,0 3 1,-6 7 106,2 0 1,-2 6-113,-2 2 0,0 5-49,0-2 1,0-1-49,1 2 1,3-6-109,0 2 0,5-3-51,-2-1 1,4 0-253,0-1 0,6-3-515,2 0 1,3-5 417,1 2 1,1-4-722,3 0 1134,2-6 0,6 4 0,-1-3 0</inkml:trace>
  <inkml:trace contextRef="#ctx0" brushRef="#br1" timeOffset="246">21962 17143 8131,'-5'-13'370,"-1"-2"158,0 8-372,0 1 0,3 6 185,-1 8 1,-1 2-131,1 1 0,3 5-6,-3-1 1,-1 1-66,1-1 0,0-1-24,4 5 0,1-5-65,3 2 1,3-1-155,4-4 1,4 3 34,1-6 0,4-3-195,-1-1 1,2-3-66,2-1 0,5-1 126,3-3 1,0-4 16,0-7 0,1 2 130,-6-2 1,1 1 141,-4-1 0,-6-1-99,-1-4 1,-9-1 16,-3 2 1,-4-3 23,-4-1 1,-5 1-31,-10-1 0,-6 0-157,-13 0 1,-3 4 104,-4 0 0,-1 10-344,0 2 0,6 4 85,2 3 0,3 5-5,5 3 1,3 7 316,8 4 0,-2 8 0,3 2 0</inkml:trace>
  <inkml:trace contextRef="#ctx0" brushRef="#br1" timeOffset="247">22271 17086 8164,'-8'-7'-776,"0"3"843,6 3 1,-3 2 274,5 3 0,0 3-91,0 4 0,-1 2 154,-3 2 1,2 1 3,-1 3 1,1 3-119,2-3 0,2 1-151,1-1 1,4 2-50,4-6 0,4 4-265,1-4 1,4 0 161,-1-3 0,-1-6-136,1-2 0,0-3 7,4-1 0,0-1 21,-1-3 0,1-2-63,0-6 1,4-4 120,-1-3 1,5-3 160,-4 0 1,-1-1-6,-3 0 0,-4-5 106,0-3 1,-9 0-145,2 0 0,-7-2 17,2 3 0,-4-3-172,1-1 0,-4 4-248,-4 4 0,-2 7-30,-6 3 1,4 5-122,1 3-492,-1 3 990,-3 5 0,4 5 0,2 2 0</inkml:trace>
  <inkml:trace contextRef="#ctx0" brushRef="#br1" timeOffset="248">22796 17325 8363,'-6'0'466,"1"0"-1383,5 0-240,5 0 1157,-4 0 0,4-5 0,-5-1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5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2193 3837 8420,'-7'-5'0,"-1"3"189,4-6 0,-4 4 15,4-3 0,-3 3 266,3-4 200,0 6-44,-1-8 74,4 8-129,-4-3-240,5 5-38,0 0-341,0 10 0,1-1 15,3 10 1,2 5-84,6 7 0,-1 3-59,0 4 1,6 2 88,2 1 0,2 8-284,2-4 0,0 7 202,0-2 1,-1 3-247,-3-3 244,2-1 1,-4 1-166,2-1 270,-3 1 1,-4-10 26,-1-2 0,0-3 95,1-5 0,-2-2 80,-2-5 0,-2-5-51,-2-3 0,-3-6 395,3-2-48,-3-4 1063,-1 2-898,0-5 1,0-6-65,0-6 1,0-6-182,0-8 0,4-9-321,0-6 1,5-4-438,-2 0 0,3-6 76,2-3 1,-1 2-83,1-1 0,3 5 190,0-2 1,0 3-194,-3 2 0,3 0 78,0 3 0,0 8 227,-3 8 0,-2 3-37,-2 4 1,1 2-126,-6 6-21,1-1 98,1 6-834,-3 1 1028,3 5 0,-5-5 0,0-1 0</inkml:trace>
  <inkml:trace contextRef="#ctx0" brushRef="#br0" timeOffset="1">3232 4374 8416,'0'-7'-4,"0"-1"1,-4 4-37,0-3 0,-1-1 129,2-3 0,-2 3 293,-3 0 0,-2 4-134,2-3 1,-6 4 133,-1 0 0,-2 1-221,2 2 1,-3 5-18,-4 3 1,3 2 1,0 2 1,0 0-152,-4 3 1,1 3-42,3 5 0,-1-1 73,5-3 0,1 1 83,6-5 1,-1 4-76,5-4 0,0 4-683,4-3 1,0 3 230,0-4 1,2 0 81,2-3 1,3-5 214,8 1 0,2-6-34,2 2 0,4-3 280,0-1 1,-1-6-172,5-5 1,1-2 226,-1-6 1,-1 4-46,-3-4 0,-4 1 68,0-1 1,-5-1 55,1 4 0,-6 0 305,-1 1-228,-6 2 8,9-4-159,-10 6 84,4 5-531,-5 1 0,0 7 124,0 6 1,0 1-60,0 10 0,0 0 27,0 4 1,4 1 60,0 2 1,4-2-37,0 3 1,2-3-115,2-1 1,-1-4 130,0 0 1,1-5 15,-1 1 0,1-7 228,-1-4 0,1-3-108,-1-1 1,-3 0 235,-1 0 1,1-5-23,3-3 0,2-6-4,2-1 1,-3-5-88,-1 1 0,0-3 130,-3-1 1,2 1-7,2-1 1,-5 0-115,1 0 1,-4 1-118,3 3 161,-4-2-43,2 8 72,-5 2-536,0 1 93,0 8 139,5 7 1,-2 3-166,4 7 1,-3 3 200,4 1 1,-2 3 10,1 0 1,4 3-231,-4 1 1,3-2 127,2 3 1,-2-4-101,-2-4 1,2-3 97,-3-4 103,-2-1-26,1-5 1,-5 3 516,3-5-132,-3 0 1,4-5 166,-5-3-333,-5-8 1,4-1-94,-3-7 1,-1 1-39,1-3 1,0-5 161,4 0 1,0-4 95,0 0 0,1-2-146,3-1 0,6 0-25,6-1 0,3 7-1142,-4 6 684,5-1 1,-2 11-490,5 1 1,1 5 98,2 6 741,-1 5 0,3 6 0,-6 7 0</inkml:trace>
  <inkml:trace contextRef="#ctx0" brushRef="#br0" timeOffset="2">4374 3666 8243,'-6'0'-620,"-4"0"1194,8-5 76,-3 4-559,0-4 1,4 6 1,-3 3 0,3 3 50,1 9 0,0 3 0,0 7 0,1 7 156,3 5 0,-1 5-138,4-1 1,1 3-130,3 0 0,-1 6-259,-2 3 1,2 0 117,-2-1 1,1 2 43,-2-6 1,2 5-197,-5-5 1,4 1 49,-5-5 1,1 0 146,-4-3 1,4-3 142,0-5 0,0-3-81,-4-1 1,0-6 417,0-1 0,0-1-151,0-7 1,0-4 309,0-3 570,0-5-535,0 2 1367,0-5-1576,0-5-671,0 3 0,1-7 103,3 6 0,-1-5-53,9 4 0,-2-5-160,9 2 1,0 0 198,4 0 0,0 0-256,0 0 0,-1-3 123,1 2 0,0 2-210,0-2 0,-4 4 95,0-3 1,-5 3-872,1-4 1300,-7 6 0,7-9 0,-2 5 0</inkml:trace>
  <inkml:trace contextRef="#ctx0" brushRef="#br0" timeOffset="3">4306 3666 8147,'0'-18'694,"0"3"-436,0 2 0,5 3-813,2 3 0,4 0 196,0 3 1,4 2 229,0-6 0,2 5 217,-2-5 0,-1 5 273,5 0 1,0-2-741,4 1 0,4 0 123,-1 4 0,2-1 256,-1-3 0,2 3 0,5-5 0</inkml:trace>
  <inkml:trace contextRef="#ctx0" brushRef="#br0" timeOffset="4">5002 3757 9770,'8'2'-445,"0"2"1,-1 2 489,5 5 0,0 6 445,4 2 0,1 2 213,6 2-463,5 5 0,-3 5-162,6 5 0,-1 2 18,5-2 1,-6-3-195,-3 3 0,-1-3 126,-3-5 1,1-1-94,0-2 0,-4-7 88,0 3-95,-5-3 1,3-2-137,-6-3 0,0-2-179,1-2 66,-1-4 40,1 3 0,-5-8-668,1 6-182,-6-5 1131,4 2 0,-1-10 0,1-2 0</inkml:trace>
  <inkml:trace contextRef="#ctx0" brushRef="#br0" timeOffset="5">5528 3632 8354,'-2'-12'855,"-1"1"1267,1 0-1818,-3 4-762,5 2 0,-1 5 384,-3 0 1,2 3 163,-6 4 1,-1 9 164,-6 14-126,2 6 0,-10 14-1697,1 4 1573,11-24 0,-1 0 8,-5 2 0,1 0 0,3 0 1,2 1-120,-2-1 0,-1 0 1,0 1-1,0-1-76,1 2 0,-1 1 0,1-3 0,-2-1 140,2 0 0,0-1 44,-11 28 0,-8-6 21,5-2 0,2-10 11,6-5 1,2-7-564,6-9 310,5-3 0,-3-4 20,5-1 577,0-5 0,4 5 0,0-5 0</inkml:trace>
  <inkml:trace contextRef="#ctx0" brushRef="#br0" timeOffset="6">5802 3712 8092,'0'-19'0,"0"0"-226,0 5 0,0-3-367,0 6 0,1 1 519,3 2 1171,-3-2-183,4 9-356,-5-10 199,0 10-474,5-4 0,2 5-396,4 0 93,6 0 0,-1 0 48,3 0 1,1 0 51,-4 0 1,4 0 14,-1 0 1,1-4-145,-1 1 1,2-3 278,-6 3-228,0 1 1,-4-3 235,1 5 0,-4 0-79,-1 0 1,-3 0 169,4 0-202,-6 0 1,4 2 125,-2 1-143,-2 9 0,6 6-26,-4 4 0,1 6-139,-1 3 0,-3 3-72,3 4-66,-3 3 240,-1-1 1,4 5-119,0-3-22,0 2 1,-3 2 20,3-1 0,1 4 114,3-4-189,2 4 0,-8-9-248,6 6 1,-6-6 67,2-1 1,1-4-113,-1-1 1,4-5 85,-4-2 171,-1-3 36,2-6 361,-3 4-272,3-10 296,-5 5 159,0-6 345,5-4 25,-4-2 0,-1-5-197,-7 0 1,-5-5 354,-3-3 0,-7 2-821,-4-2-81,-6 0 1,4-2 227,-2 3-1033,-3 2 474,14 5-233,-8-6 1,14 5-624,-2-3 1,4 4 446,3 4 716,-2-3 0,3 10 0,-4-5 0</inkml:trace>
  <inkml:trace contextRef="#ctx0" brushRef="#br0" timeOffset="7">6955 4089 8189,'7'-12'9,"-2"6"64,-5 1 0,1 1 143,3 0 179,-3 0 259,4 4-425,0 0 0,2 0-49,4 0 1,0 0-167,1 0 0,4 4 123,3 0 0,3 0-112,1-4 0,5 0-15,2 0 0,2-1-218,-2-3 0,2 1 4,-5-4 1,3 0-238,-3 0 1,-1-2-109,-3 5 0,-5-4 549,-3 5 0,-2-6 0,-2 2 0</inkml:trace>
  <inkml:trace contextRef="#ctx0" brushRef="#br0" timeOffset="8">7012 4329 8231,'8'0'225,"0"0"1,4-2 181,7-2 1,12 3 449,3-3 0,3-2-716,-3-2 1,2 2 39,2-2 0,-3 2-1269,3-2 1,-2 0 1087,-2 4 0,0-5 0,1 3 0</inkml:trace>
  <inkml:trace contextRef="#ctx0" brushRef="#br0" timeOffset="9">8851 3552 8165,'0'-12'955,"-5"1"-653,4 5-361,-4 1 226,5 5 1,0 2 9,0 6 0,0 6 75,0 12 0,0 10-80,0 10 1,0 4-154,0 7 1,1 1-8,3-1 1,-2-4 131,6 0 1,-2-2-266,2-1 0,2-1-346,-2-7 0,1-3 232,-2-1 0,3-6 162,-2-2 0,-2-5 175,2-3 1,-6 0-162,2-7 481,3 0 29,-6-3 444,4-6-276,-5-1 1905,0-5-2390,0-5 0,0 3-248,0-6 0,5 4-13,3-3 0,7-1-291,4-3 1,6 3 171,2 0 1,8 2 104,0-2 1,2 0-368,-3 4 213,0 0 0,0 0-47,1 0 0,-2-1 117,-3 1 1,2 3-289,-6-3 1,0-1 133,-7 1 1,1 1-317,-5 3 0,-3-4 695,-5 0 0,-4-5 0,2 3 0</inkml:trace>
  <inkml:trace contextRef="#ctx0" brushRef="#br0" timeOffset="10">8920 4089 8419,'7'-2'383,"1"-1"1,1 0-85,6-5 1,4 5-201,8-5 1,-2 5 13,6 0 1,-5-2 146,5 1 0,-5-4-291,5 4 0,-6-1 116,2 1 0,-3 3-495,-1-3 1,-5 2-6,-3-2-388,-3 3 0,-1-6 803,-4 4 0,-2-4 0,-5-4 0</inkml:trace>
  <inkml:trace contextRef="#ctx0" brushRef="#br0" timeOffset="11">8760 3609 8205,'5'-11'0,"-1"-2"1443,7-2-853,8 2 1,13-4-542,10 6-41,5 0 1,9-1-236,-3 1 0,5-1 60,-5 1 1,5 1-316,-9 2 1,-3-1 299,-4 5 1,-9 1-1228,1 3 1409,-7 0 0,0 0 0,-4 0 0</inkml:trace>
  <inkml:trace contextRef="#ctx0" brushRef="#br0" timeOffset="12">9788 3289 8287,'-12'0'673,"6"0"1025,1 0-1822,5 0 78,0 10 0,0 3 465,0 10-235,5 5 1,-3 4 30,6 9 0,-2 3 7,2 9 1,2 5-385,-6-26 0,0 1 0,-1 2 1,0 1 88,1 0 0,0 0 1,-1 1-1,0-1 92,1-2 1,0 0 0,-1 0 0,0 1-212,-1-1 0,0 0 0,-1 30-182,3-3 135,2-3 114,-4-6 0,3-1 253,-5-6-134,0-4 0,0-3 8,0-7 1,0 0-2,0-4 1,0-4 84,0-4-40,0-5 943,0 2-587,0-4 611,-5-6-757,3-1 80,-3-5 212,5 0 0,5 0-997,3 0 1,2-1-241,1-3 468,6 3 0,-3-8-168,5 5-101,0-5 233,9 8 0,-4-9-502,3 2 446,-8 3 0,1-5-183,-5 2 1,4 2-726,-3-2 1221,-1 1 0,-4-5 0,1 1 0</inkml:trace>
  <inkml:trace contextRef="#ctx0" brushRef="#br0" timeOffset="13">9765 3358 8261,'0'-12'338,"0"1"0,6-1 509,6 1 1,8 3-1314,7 1 1,0 4-81,0-1 456,-3 3 0,4-3 99,-5 1 1,0-1-205,0 4 0,1 0-426,2 0 621,4 0 0,-1 5 0,-1 1 0</inkml:trace>
  <inkml:trace contextRef="#ctx0" brushRef="#br0" timeOffset="14">10816 3598 8308,'-6'-12'1191,"5"6"-1114,-4 1 0,5 6-78,0 3 0,1 2 255,3 6 1,3 4 17,4 3 1,0 8 207,1 3 0,4 4-300,3 5 0,3 1-56,1 6 1,0 0-324,-1-1 1,3-3 210,1 0 0,-2 0-173,3 4 0,-4-6 83,-4-2 0,2-4 46,-2-3 33,-2 2 0,1-13-31,-3 3-15,-2-8 1,-1 3-53,-4-3 0,0-6-101,3 3-914,-5-4 351,4-1 387,-8 3 374,3-9 0,-5-1 0,0-6 0</inkml:trace>
  <inkml:trace contextRef="#ctx0" brushRef="#br0" timeOffset="15">11215 3586 8340,'0'-21'0,"0"2"0,0 2 2169,0 6-830,0 4-1690,0 2 243,0 5 33,-5 10 0,-2 6-44,-9 14 0,-3 12 188,-7 15 0,11-26 0,-1 0-331,-2 3 0,-2 1 1,1 1-1,-1 1 305,-1 1 0,0 0 0,0-1 1,0 0-240,4-1 0,0 0 0,-1-1 0,0-1-117,5-1 1,0-1 0,-13 25 180,7-8 0,3-11 82,4-3 0,2-9-34,3 1 1,1-8-497,6-4 0,0-6 30,0-1 1140,0-1-590,0 0 0,11-2 0,1-5 0</inkml:trace>
  <inkml:trace contextRef="#ctx0" brushRef="#br0" timeOffset="16">11661 4032 8116,'0'-12'599,"5"6"-584,2 2 1,2 1-194,-1 0 0,2 1-90,-2-1 0,2 1-89,1 2 635,1 0 0,4 0 591,3 0 1,3 0-827,1 0 1,-1 0-371,1 0 0,0 0 128,0 0 199,0 0 0,5-5 0,1-1 0</inkml:trace>
  <inkml:trace contextRef="#ctx0" brushRef="#br0" timeOffset="17">12129 4660 8052,'-6'0'537,"1"0"-3069,5 0 2388,5 0 144,1-5 0,4 2 669,-2-5 0,2 2-101,-3-1-273,-1-4 1,2 5 285,-4-5 1,4-1 137,-4 1-452,5-6 0,-7 1 20,6-3 1,-6-7 81,2 4-269,-3-4 0,3 2-169,0-3 1,0-2 140,-4-5 1,0-2-89,0-2 0,0 2-67,0-6 1,4 0-137,-1-4 0,1 2-90,-4 2-671,0-3 981,5 10 0,-3 1 36,1 7-58,-1 8 1,-2 2-30,0 6-8,0 5-180,0 1-1,0 5 0,0 5 537,0 2 0,1 7-355,3 1 0,-2 6-88,6-2 88,-1 2 0,6-2-131,2 0 0,-1-5 65,5 2 0,0-5 225,4-3 1,0-3-129,0-5 1,-2 0 192,-1 0-85,6-5 1,-11-2 13,8-4 1,-6-4-53,2-1 1,-1-3 205,1 4-229,2-5 0,-8 2 57,2-5 1,-2 2-32,-2 2 1,-1 2 275,-2 6-286,-3 4 0,-1 1 3,0 2-24,-1 3 1,-3-3-23,0 8 0,0 7-8,0 8 0,4 4 275,0 4-229,0 2 0,-4 5-26,0 1 1,1-2 26,3-3 1,-3 3-336,3-2 1,-1-4-90,0 0 177,-1-3 1,3-5-297,-5 0 1,3-5 509,1 1 0,0 3 0,-4 0 0</inkml:trace>
  <inkml:trace contextRef="#ctx0" brushRef="#br0" timeOffset="18">13008 3209 8127,'-3'-11'0,"-1"-1"606,0 6-458,4 1 0,5 10-25,3 3-223,2 7 1,2-1 80,4 5 0,-2 1 188,5 7 0,0 3 53,4 8 1,1 4 321,2 8 1,2 2-601,3 5 1,-15-27 0,-1 1 74,-1-1 1,-1 1 0,1 0 0,-1 0-93,-1 0 1,-1-1 7,6 23 1,0 8 52,-6-8 75,1-2 1,-6 4-224,-2-6 0,-3 1-328,-1-5 1,-9-3 143,-2 0 1,-12 0 343,0 4 0,-5-3 0,-2-3 0,-8-2 0,-5 3 0,-3 2 0</inkml:trace>
  <inkml:trace contextRef="#ctx0" brushRef="#br0" timeOffset="19">10701 3335 8255,'0'-12'-407,"-3"5"532,-1-1 463,0 6-226,4-3-62,-5 5 0,2 1 35,-4 3 1,-1 2-100,-3 5 0,-2 7 135,-2 5 1,-7 11-87,-4 12 0,-6 10-240,16-24 0,1 1 0,1 0 0,-1 1-75,0 0 0,0 0 0,2 2 1,2-1 14,-1 0 1,1-1-1,-1 3 1,2 1-42,2-4 0,1 0 1,1 2-1,2-1-162,1 0 1,2-1 185,0 29 0,3-3 32,6-3 1,6-7-40,12 3 0,2-10-233,3-5 1,3-7 115,0-5 0,1-3-190,3-4 1,-7-2 15,0-6 330,-6-5 0,7 3 0,-5-5 0,-2-1 0,-1-2 0</inkml:trace>
  <inkml:trace contextRef="#ctx0" brushRef="#br0" timeOffset="20">13499 3323 8350,'0'-11'578,"0"0"-112,0-1 178,0 1 1,2 1-323,2 2 0,-2-1-103,6 5 1,-1-1 62,5 1-91,-6 3 0,5-8-222,1 5 0,4 1 145,7 3 1,0 0-166,0 0 1,-1 0 64,-3 0 1,1 5 84,-5 2 0,-1 4-246,-6 0 0,1 4-383,-6 0 0,1 6 78,-4-2 1,-1 2-215,-3 2 1,-4 0 425,-7 0 1,1 0 33,-5 0 0,4-2 333,-4-2 0,5-1-42,-1-3 81,7-2 0,-1 3 155,5-4-189,1-1 0,8-3-63,2-1 1,4-3 419,0 4-307,5-6 0,3 3-198,8-5 0,-3 0 94,3 0 0,-3 0-346,-1 0 1,3-1-66,1-3 333,0 3 0,-4-9 0,-1 4 0</inkml:trace>
  <inkml:trace contextRef="#ctx0" brushRef="#br0" timeOffset="21">14082 3198 8190,'0'-12'906,"0"1"0,1 1-300,3 2 1,4 3-664,7 5 0,-2 0 78,2 0 0,-3 0-92,0 0 1,4 0 270,3 0-232,-2 0 216,4 0-141,-3 0 0,5 4-110,0 0 1,-5 1 187,-3-1 1,1 1-124,0 2 1,-1 5 216,-4-1 0,-1 2 165,-2 6 0,1 0-335,-5 4 59,0 5 1,-4 1-37,0 5 0,0 5-309,0 3 235,0 3 1,0 6-378,0 2 1,0 3 246,0 1 0,0 0-220,0 0 0,0 4 74,0 0 1,0 4-55,0-5 0,0 0-24,0-7-751,0-2 989,0-10 1,0-3-82,0-8 1,0 2-92,0-5 393,0-6 1,0 0-271,0-6 582,0 5 0,0-7 561,0 2 1473,0-7-323,0-3-1123,0-5-357,-6 0-298,0 0 1,-5 0-49,-1 0-116,-4-5 1,-3 2-195,-8-5 1,-3 6 129,-8-2-275,2 3 1,-7 1-409,5 0 1,5 0-58,6 0 1,8 0-1591,4 0 2214,2 0 0,2 5 0,-1 1 0</inkml:trace>
  <inkml:trace contextRef="#ctx0" brushRef="#br0" timeOffset="22">19724 5128 7734,'7'0'765,"1"0"1,-4-5-461,3-3 1,-3-2 29,4-1 0,-6-1 19,2 1-188,3-6 10,-6 0 1,8-8-57,-5-1 1,3 0 66,-3-4 0,4 0-85,-5-5 1,5-3 203,-4 0-292,5-5 0,-8 6-170,3-5 1,1-3 182,-1-5 0,3 1-185,-3 3 0,0-1-1653,-4-2 1665,0 2 1,0-7 29,0 9 1,0-4 50,0 8 1,1 2 70,3 5 0,-3 2-66,3 10 48,-3 1 1,3 10-11,0-1-239,0 6 1085,-4 1-991,0 5-171,5 0 125,-4 0 0,5 5 115,-2 3 1,-1 1 113,4-2 0,-3 3-93,4-2 0,1 2 110,6 2 1,-1-2-163,5-3 217,0 3-143,4-8 1,0 3 40,-1-5 0,1-1 107,0-3 1,1-3 195,3-4-153,-3 0 0,4-1-29,-5 1 1,0-5 179,-1 1 1,-5-1-82,-6 1 0,1 2 110,-5-2 0,-2 6 359,-1 1-86,-2 6-172,-2-9-339,0 10 1,0-3-689,0 8 1,-2 9 368,-2 10 0,2 1 145,-6 6 1,6 5-36,-2 3 72,3 0 0,1-4-187,0 0 0,0-1-517,0-2 486,0-3 1,0-7-102,0-2 0,0-1-277,0-3 655,0-2 0,10 3 0,3-4 0</inkml:trace>
  <inkml:trace contextRef="#ctx0" brushRef="#br0" timeOffset="23">20638 4020 8103,'0'-6'2490,"1"-3"-2956,3 5 0,-1 0 26,9 4 1,-3 0 150,6 0 0,3 0 52,1 0 0,2-4 1131,2 1 0,4-1-512,-1 4 1,6-1-146,-1-3 1,-3 3 5,-2-3-900,-2 2 432,-6 2 1,2-3-127,-4-1 0,-1 0 351,-4 4 0,-4-5 0,-2-1 0</inkml:trace>
  <inkml:trace contextRef="#ctx0" brushRef="#br0" timeOffset="24">20649 4214 8136,'18'0'912,"5"0"0,3-1-484,5-3-248,2 3 0,-8-5 180,5 2-827,-4 3 415,7-5-356,-4 1 0,5 3 408,1-6 0,-6 6 0,-1-3 0</inkml:trace>
  <inkml:trace contextRef="#ctx0" brushRef="#br0" timeOffset="25">21768 3518 8068,'-4'-12'0,"1"1"41,-1 4-19,4-3 215,0 9 0,0 6 28,0 10 0,-2 11 4,-1 4-128,1 3 1,-4 3 243,2 2 1,3 2-188,-3 6 1,-1 1-49,1 2 1,-1-2 258,1 3-1433,3 2 1159,-4-5 1,4 2-244,-3-7 88,3 3 0,-4-14-15,5 4 1,0-9 99,0 1 1,0-4 115,0-4-116,0-3-8,0-4 0,0-5 1223,0 1-893,0-5-321,0 2 386,0-5 0,5-5-361,2-3 0,9-2-171,3-2 1,3 0 33,5-4 1,-2 4-205,6-3 1,-1 2 191,5 1 0,-5 2-73,1 3 0,-6-2-682,2 5 511,-8-5 1,1 8-714,-5-3 1,-3-1-199,-5 1-81,-4 0 1294,2 4 0,-10-5 0,-2-1 0</inkml:trace>
  <inkml:trace contextRef="#ctx0" brushRef="#br0" timeOffset="26">21677 4077 8040,'0'-11'0,"5"-1"0,6 6 608,8 2-444,3-2 0,2 3 167,3-4 0,2 0 33,5 0-370,0-3 0,1 5 8,-1-3 1,-4-1-317,1 5 0,-10-3-1033,2 3 1347,-8-5 0,2 3 0,-6-6 0</inkml:trace>
  <inkml:trace contextRef="#ctx0" brushRef="#br0" timeOffset="27">21700 3518 8040,'5'-17'0,"1"4"225,5-2 0,11 4 294,5 3 0,4-1-79,4 5-125,-1-4-305,5 1 0,-2 0 10,5-1 1,-1 2-19,0-2 0,3-1-124,-6 5 1,-4 1 187,-4 3-66,1 0 0,3-5 0,0-2 0</inkml:trace>
  <inkml:trace contextRef="#ctx0" brushRef="#br0" timeOffset="28">22476 3323 8040,'-5'-11'1405,"4"5"-1572,-4 1 0,5 10 241,0 2 1,0 10 364,0 6 0,0 6-178,0 9 1,-1 6 55,-3 6 1,2 6-1389,-1 1 1115,1 0 0,1-24 1,-1 1-81,0-1 0,0-1-101,-2 30 178,4-28 1,0-1-37,0 26 0,-4 3-199,0-5 1,1-6 94,3-6 1,-4-4 65,0-7 0,0-5 34,4-2 1,0-8-6,0-4 1,0-2 407,0-2-68,0-4 1579,0-2-555,0-5-1091,5 0 1,3-5-70,7-3 1,3-2 14,5-1 0,3-1 69,1 1 1,0 1 37,-5 2-204,1-2 1,-5 7 150,-3-4-355,3 4 1,-5-6-160,2 5 245,-2 1 0,-2-2 0,1-2 0</inkml:trace>
  <inkml:trace contextRef="#ctx0" brushRef="#br0" timeOffset="29">22305 3323 8014,'13'-19'347,"2"0"0,4 9 433,8-1 1,3 6-772,8-3 0,-1 6-480,5-2 1,-4-1 61,4 1-771,0 0 841,-2 4 1,3 0-769,-5 0 1107,6 0 0,-4 0 0,6 0 0</inkml:trace>
  <inkml:trace contextRef="#ctx0" brushRef="#br0" timeOffset="30">22830 3518 9014,'2'-7'285,"1"3"1,4 4 12,4 4 1,1 4 177,-1 7-296,5 3 1,2 6 383,5 3-324,-5 2-133,3 10 0,-3-3-127,5 2 1,0 1 276,0-1-1712,0 5 1352,4-2 115,-2 0-200,3-2 1,-6-6-479,1-3 776,-5-2-173,-2-5 7,-4 0 0,2-4-97,-3 0 1,3-6-253,-6-2 1,-2-1-502,2-6 710,-6 5 196,3-8 0,0 4 0,2-5 0</inkml:trace>
  <inkml:trace contextRef="#ctx0" brushRef="#br0" timeOffset="31">23344 3506 8141,'0'-7'1372,"0"-1"1,0 7-1160,0 1 0,-4 6-1282,1 9 0,-10 4 1209,2 8-20,-14 7 0,1 7-418,-10 5 1,-1 4 288,16-23 0,-1 0 0,-16 25-299,15-26 1,0 1 0,-16 25 80,18-25 0,0-1 0,-13 26 15,2-2 0,6-8-125,1-1 0,5-9-75,7-5 281,-1-8-72,6-3 203,1-4 0,5 4 0,0 2 0</inkml:trace>
  <inkml:trace contextRef="#ctx0" brushRef="#br0" timeOffset="32">23538 3346 8141,'7'-15'769,"-3"0"0,2 0-204,2 3 1,3 2-838,4 2 1,2 2 176,2 2 44,2 3 1,-4-8-43,2 5 1,2-3 208,-2 3 0,3-4 43,1 4 1,0-3-236,0 3-92,-1 0 279,1 4 1,-5-4-5,-3 1 4,3-1 0,-5 0 662,2 0-451,-2 0 1,-6 4 107,1 0-377,-6-5 181,3 4 71,-5-4-531,0 5 263,0 5 0,0 1-86,0 6 1,0 6 53,0 4 0,0 8-26,0 8 1,0-1 31,0 4 1,0 1 7,0 4 0,0 3-137,0 1 0,0 4-240,0 0 0,0-2 123,0 1 0,0-1 170,0 1 0,0 5 19,0-9 1,2 3-9,1-10 0,0 1 57,5-1 0,-5-3 2,5-4-64,-5-6 14,2-1 0,-2-7 400,1-2-170,5 3-1,-8-9 1,6 2 245,-3-8 281,-3 4-274,4-5-32,-5 0-104,0-1 0,-3-5 288,-4 0-243,-6 0-90,-10 0 1,-5-1-491,-2-3 142,-3 3-361,-6-4 0,3 5-479,-2 0 1,4 0 931,3 0 0,-2 0 0,4 0 0</inkml:trace>
  <inkml:trace contextRef="#ctx0" brushRef="#br0" timeOffset="33">7035 6419 10143,'13'0'267,"2"0"0,-1 0-73,5 0 0,5-4 191,7 0 1,3-4-66,4 4 1,-1-4-68,5 0 1,-5-1-249,1 1 0,-4-2 11,-4 3 1,-2 0-786,-5 0 1,-1 4 419,-3-1 0,-3-1-83,-4 2 0,-5-1-668,1 4-359,-6 0 1459,3 0 0,-15 5 0,-2 1 0</inkml:trace>
  <inkml:trace contextRef="#ctx0" brushRef="#br0" timeOffset="34">7058 6658 8242,'8'0'640,"-1"0"0,2-1-150,6-3 0,4 2-96,8-6 1,2 1-144,6-5 0,0 1 15,3-1 1,2-2 318,1 3 0,-1-6-143,-6 10 0,-5-5-1387,-2 9 1,-7-1 293,-1 4 651,-10 0 0,6 5 0,-8 1 0</inkml:trace>
  <inkml:trace contextRef="#ctx0" brushRef="#br0" timeOffset="35">8451 5996 8517,'0'-8'-1103,"0"1"1872,0 4-127,0-2-105,0 5 1,4 1-294,0 3 1,1 3-31,-1 4 1,-2 5 53,6 3 1,-4 3-88,4 1 1,-5 5 17,5 2 1,-4 3-194,3 2 0,-3 0 160,4 3 0,-6-1-143,2 5 0,1 0 70,-1 3 0,0 1-199,-4 0 1,0-6 53,0-2 1,0-6-87,0-1 1,0-10 0,0 2 0,-4-8 156,0 0 0,0-2 305,4-1-285,0-1 304,0-5-252,0 4 209,0-8-229,0 3-23,0-5 1,7 0-24,4 0 1,2-4-107,6 0 0,0-3 113,4 3 0,0-4-140,-1 4 1,1 1 105,0 3 1,4-4-85,-1 0 78,1 0 1,0 3-20,-1-3 0,6 3 11,-1-3 1,-4-1-115,0 1 116,2-5 1,-8 8-244,1-3 0,-6-1 78,-1 1 1,-2 0-1009,-2 4 433,-5 0-737,5-5 692,-10 4 799,-1-4 0,-7 0 0,-4-1 0</inkml:trace>
  <inkml:trace contextRef="#ctx0" brushRef="#br0" timeOffset="36">8543 6487 8207,'0'-11'120,"1"0"146,3 4 1,6-2-89,5 5 0,2-1 16,-2 1 0,3 2 168,5-6 0,-1 6-53,1-2 0,0-1-221,0 1 1,4 0 90,-1 4 1,1 0-209,-4 0 1,0-1 43,-1-3 1,0 3-87,-3-3 1,-1 3-122,-3 1 1,-6 0-895,2 0-79,-2 0 1165,-2-5 0,-2 3 0,-5-3 0</inkml:trace>
  <inkml:trace contextRef="#ctx0" brushRef="#br0" timeOffset="37">8463 6064 8379,'7'-15'180,"1"0"1,1 4 172,6 3 1,9 0-53,11-3 0,-1 0 109,4-1 1,1 1-200,-1-1 0,0 2-248,-3 3 1,-1-2 107,0 5 0,-3-4-256,-1 4 1,-1-1-791,2 2 1,-2 1 974,-2-2 0,-3 8 0,4 3 0</inkml:trace>
  <inkml:trace contextRef="#ctx0" brushRef="#br0" timeOffset="38">9548 5813 8454,'0'-7'-1150,"0"-1"1400,0 0 170,0 2 532,0-4-117,0 9-421,0-4 389,0 5-390,-5 0-218,3 0 0,-3 1 206,5 3 0,0 3 94,0 8 1,0 4-307,0 8 1,4 0-917,0 7 1,0-2 463,-4 6 0,1 2 226,3 2 1,-3-1 129,3 1 0,-3 0-271,-1 3 0,4 1-6,0 0 0,3-2 50,-3-2 0,4 2 115,-4-2 1,3-1-20,-3 1 0,4-7 160,-4 0 1,-1-2-86,-3-7 0,2 1 69,1-4 0,-1-2-80,2-2 0,-3-2 51,-1-6 1,0 1 161,0-1 22,0 1-188,0-1 0,0-3 74,0-1 176,0-4-156,0 2 126,0-5 0,1 4-518,3-1 1,-2 1 22,6-4 0,0 0 129,3 0 1,4 0 42,1 0 1,4 0-25,-1 0 1,-1 0 123,1 0-99,0-5 0,0 4-319,0-3 318,-5 3 1,3-3-69,-1 0 1,-4 0-414,4 4-968,-4 0 743,0-5 736,-1 4 0,1-9 0,-1 4 0</inkml:trace>
  <inkml:trace contextRef="#ctx0" brushRef="#br0" timeOffset="39">9514 5733 8290,'0'-7'-801,"0"-1"772,0 6 513,5-4 1,1 5-121,5-3 0,-3 3-23,0-3 1,1 3-107,6 1 1,-3 0-11,4 0 1,0 0 41,-1 0 0,6-1 34,-2-3 0,0 3-45,4-3 1,-7 3-1,7 1 0,-3 0-149,3 0 1,-4-4 62,0 0 0,-4 0-235,4 4 0,-5-4 109,2 1 1,-4-1-198,0 4 1,-5 0-293,1 0 0,-4 0-1186,3 0 1164,-4 0 467,2 5 0,-10 1 0,-1 6 0</inkml:trace>
  <inkml:trace contextRef="#ctx0" brushRef="#br0" timeOffset="40">16789 5642 8395,'0'-6'-666,"1"-1"813,3 3 165,-3 3-152,9-4 0,-3 5-33,4 0 1,-3-4 5,-1 0 0,1 1-20,3 3 1,1 0-17,-1 0 1,2 0-11,2 0 0,-2-4 46,2 0 1,-1 0-180,1 4 1,-1 0 151,5 0 1,-4-4-146,4 1 0,-3-1 22,3 4 1,-5 0 41,1 0 1,-3-1 18,0-3 1,-1 2-3,1-1 0,-5 1 3,1 2 1,-4 0 37,3 0 30,-4 0-11,7 0-18,-9 0 1,6 0-74,-4 0-9,-1 0 0,4 0-4,-2 0 78,-3 0-4,4 0-44,-5 5 1,2-2 162,1 5 0,-1-5-154,1 5 1,-1 0 139,-2 3 1,0 2-61,0 2 1,3-1 15,1 5 1,0 0 20,-4 4 1,0 1-58,0 3 0,0-2 65,0 5 1,0 0-55,0 0 1,0 3-119,0-2 0,4 2 92,0 1 1,3-1-161,-3-3 1,4 3 14,-4-2 1,3 2-106,-3 1 1,4-1 8,-5-3-32,6 8 181,-7-12 0,3 11-90,-5-11 71,5 6 0,-4-7-32,3 6 1,-3-6-1,-1 2 1,0 1-49,0-2 0,1-3 1,3-4 1,-3-3 94,3 3-27,-3 0 0,3-2 75,0-1 0,0 0-78,-4-1 0,1 1-113,3-5 0,-3 0 117,3 1 0,-3-1 84,-1 1 0,4-1-80,0 1 0,0-1 41,-4 0-50,0 1 0,0-1-8,0 1 1,0-5 154,0 1-132,5-1 0,-4 1 126,3 0 0,-3-5-60,-1 5 1,0-4 49,0 4 0,0-5-60,0 5 186,0-6-134,0 9-17,5-10 1,-4 5 264,3-2-220,-2-3 118,-2 4 1358,0-5 1,-2 4-1407,-2 0 1,2 0-49,-6-4 1,-1 0-13,-6 0 0,-3 0-60,-4 0 0,-1 0-201,0 0 0,-1 0-2,-3 0 1,3 0 143,-3 0 0,5 0-604,3 0 1,-2 0 240,6 0 0,0 0-412,3 0 1,1 0 278,0 0 0,3 0 498,0 0 0,6 5 0,-3 1 0</inkml:trace>
  <inkml:trace contextRef="#ctx0" brushRef="#br0" timeOffset="41">10370 5939 8255,'0'-8'-813,"0"1"1476,0 4-32,0-7-247,0 9 1,0-6 236,0 4-317,0 1 141,0-3-210,0 5-162,0 5 1,4-2-22,0 4 1,5 1 53,-2 3 0,3 2-82,2 2 0,-1 2 72,1 2 0,3 2-3,0-2 0,4 7-65,-4 1 0,4 3-116,-3-3 0,3 3-44,-4-3 1,4 1 101,-4-2 1,4-2-110,-4 3 1,4-3 82,-3-1 1,3-4-57,-4 0 1,0-1 72,-3 1 0,-1 1 22,0-5 0,1 1 14,-1-5 0,1 0 2,-1 1 1,-1-1 143,-2 1 1,2-5-60,-2 1 210,-3-5-219,0 7-541,0-9 216,-4 4-323,4-5 1,-5 1-532,0 3-306,0-3 1410,0 4 0,-5-5 0,-1 0 0</inkml:trace>
  <inkml:trace contextRef="#ctx0" brushRef="#br0" timeOffset="42">10873 5882 8317,'0'-7'-107,"0"2"1,-2 2 465,-1-1 39,1 0-352,-3 4 1,4 0 132,-3 0 0,3 1-149,-3 3 0,-1-1 99,1 4 0,-5 1-120,2 3 1,-3 6 44,-2 2 1,-4 6-12,-3 2 1,-3 8 40,-1 0 0,-1 6-9,-3 1 1,3-1-249,-2 1 1,-2-5 76,1 1 1,0-3-11,5-1 1,-1-3 122,0-1 1,5-4 113,3 0 1,1-3-104,-1-4 1,6 2 10,-3-6 0,4 1-344,-4-1 0,5-3 114,-1-1 1,5 1-473,0-5 1,1 0 50,2 0 612,-5-4 0,4 7 0,-4-4 0</inkml:trace>
  <inkml:trace contextRef="#ctx0" brushRef="#br0" timeOffset="43">11101 5710 8246,'0'-11'-73,"0"0"0,1 3 167,3 0 1,-1 5 46,4-5 0,-3 5 63,4 0 0,-4-2 88,3 1 1,-3-1-26,4 1 0,-5 3-249,5-3 1,0 1 15,3-1 1,0 3-30,1-3 0,-5 3 63,1 1 1,0 0 59,3 0 1,-3 4-204,-1 0 1,-3 3 82,4-3 0,-6 5-120,2-1 1,-3 6 95,-1 1 1,0 5-123,0-1 0,-5 3-22,-2 1 1,-3-1-123,-2 1 1,-3 0 110,0 0 0,-1-2 37,5-1 0,0-3 111,-1-1 0,5-5-75,-1 0 1,5 1-192,0-5 43,1-2 559,2 6 1,5-10 37,3 3 1,2-3 174,2-1 1,0 0-68,4 0 1,1 0-104,6 0 1,-4 0-164,0 0 1,-4 0 34,4 0 1,-1-4-219,1 0 1,-2 1 81,-6 3 1,1-2-488,-1-2 0,-3 3-771,-1-3-598,-4 3 1764,7 1 0,-9 0 0,4 0 0</inkml:trace>
  <inkml:trace contextRef="#ctx0" brushRef="#br0" timeOffset="44">11695 6339 9159,'11'0'1145,"-3"0"-719,0 0 1,0-4-1,8 0 1,0-1-113,3 1 1,3 3-94,-3-3 1,2 1-155,2 0 0,-1 1 142,-3-1 1,2 1-117,-2 2 1,-2-3 109,-2-1 1,-1 0-344,1 4 0,-2 0 48,2 0-575,-2 0 0,-2 0 112,1 0 555,-6 0 0,4 0 0,-3 0 0</inkml:trace>
  <inkml:trace contextRef="#ctx0" brushRef="#br0" timeOffset="45">12540 5996 8082,'0'-11'-221,"0"-1"1,-4 1 382,0-1 1,1 5-35,3-1 270,5 0-144,-4-3 134,9 0 1,-3 0-122,4 4 1,0 2-136,1 5 1,4-4 24,3 0 1,3 0-1,1 4 0,1 0-84,2 0 0,-1 5 114,1 3 1,-2 2-267,-1 2 0,-4 4 30,0 3 1,-5 3-99,1 1 0,-7 4-45,-4 4 0,-3 1-76,-1-2 0,-1 3-66,-3-2 1,-4 2 112,-7 1 1,-4-1 87,-7-3 0,1 2 6,-1-5 0,0-1 121,0-3 0,3-4-122,0 0 0,0-1 209,4 1 0,3-3-18,0-4 0,8-1 237,0 1 406,5-6-242,-2-1-312,5-5 1,2 4-63,1 0 0,4 0 165,4-4 1,6 0-89,2 0 1,7 0-42,5 0 1,-1 0-40,5 0 1,-4 0-97,7 0 1,-3 0-28,-5 0 1,2 0 119,-6 0 0,1 0-153,-4 0 0,-4-2 80,0-1 0,-5 1-374,1-2 0,-6 3 149,-1 1 1,-4-1 5,3-3 67,-4 3 141,7-4 0,-4 0 0,6-2 0</inkml:trace>
  <inkml:trace contextRef="#ctx0" brushRef="#br0" timeOffset="46">13362 5870 8232,'-6'-5'432,"-4"-1"-102,9 0-229,-4-5 439,5 10 751,0-4-1109,0 5-6,0 5 0,5 1-79,2 6 0,3 1 80,2 2 0,1 4-216,2 8 1,-1 2 149,5 5 0,-4 0-124,4 0 1,-1 1-127,1-1 1,-1 4-188,-3 0 0,-3-1 12,4-7 0,0 2 108,-1-5 1,1-1 233,-5-3 0,1 0-119,-1 0 0,-3-5 137,-1-3 1,0-2-72,0-2 0,2 0 30,-5 1 1,1-4-132,-1-1 1,-3-3-352,3 4-827,-3-6 724,4 3 580,-4-5 0,4 5 0,-5 2 0</inkml:trace>
  <inkml:trace contextRef="#ctx0" brushRef="#br0" timeOffset="47">13762 5779 8229,'0'-6'1200,"0"1"-958,0 5 1,-4 5 30,1 2 1,-6 5-63,1 3 1,-6 4-1,-1 8 1,-5 3-248,1 8 0,-3 4 78,-1 7 1,-1 0-528,-3 4 1,-1-4 261,-2 5 1,-3-6-87,3 1 1,-2-3 169,1-4 1,3-3 38,6-4 1,4-6 8,3-3 1,-1-5 3,5-2 1,-3-5-228,6 1 0,3-2-115,1-2 429,3 1 0,-4-1 0,-1 0 0</inkml:trace>
  <inkml:trace contextRef="#ctx0" brushRef="#br0" timeOffset="48">13865 7047 8002,'0'-8'103,"0"0"1,0 5 264,0-5 1,0 4-82,0-3 0,0-5 91,0-3 1,0-2-94,0 2 1,0-3-45,0-4 0,0-1-197,0 0 1,1-1 64,3-3 0,-1-2-64,4-5 0,0 1 6,0 2 1,3-6-70,-2 3 1,2-6 86,1 2 1,0-1-185,-4 5 0,3 1-20,-2 3 1,-2 2 132,2 5 1,-6 1 39,2 3 0,1-1-1,-1 5 0,0 3 74,-4 5-105,0 4-5,0-7-132,0 9-321,0-4 152,0 20 0,0-5 92,0 13 0,1-3 10,3 3 0,-1 3 75,4-4 0,-3 4-80,4-7 0,-1-3 104,5 0 1,-1-4 150,1 0 0,3-6-80,0-2 1,4-3 140,-4-1 1,6-1-36,-2-3 1,-2 1-132,2-4 0,-3-1 147,3-3 1,0-6-87,4-2 1,-4-2-67,0-2 0,-5 1 69,1 3 0,-3-1 263,0 5-21,-6-1 424,-1 5-334,-5 5-164,0 1-280,0 15 1,0 2 140,0 11 1,0 0-127,0 0 1,0 5-44,0 2 0,0 0-199,0 0 1,0-5 159,0 2 1,0-3 45,0-1 1,2 0 121,1 0 0,4 0 0,4-1 0</inkml:trace>
  <inkml:trace contextRef="#ctx0" brushRef="#br0" timeOffset="49">15076 6144 8078,'0'-7'31,"0"-1"1,-2 6 128,-2-2 0,3 1-35,-3 0-205,3 1 309,1-3-139,0 15 1,0 2 86,0 7 0,0 4-11,0-1 1,0 1 10,0 4 0,0 0-215,0-5 0,0 6-79,0-9 1,1 4 66,3-8 0,-1 4-224,4-3 0,-3-1 109,4-4 0,-2-3-118,2 0 1,1-1 282,-6 5 0,6-1 0,-2 0 0</inkml:trace>
  <inkml:trace contextRef="#ctx0" brushRef="#br0" timeOffset="50">14859 6384 8576,'1'-10'176,"3"2"1,6 2-279,5 2 0,5 3 581,-1-3 1,-1-1-188,1 1 1,5-1-81,7 2 1,2 0-225,1-5 0,0 5-138,0-5 1,1 5-1567,-1 0 1716,5 1 0,2-3 0,5-1 0</inkml:trace>
  <inkml:trace contextRef="#ctx0" brushRef="#br0" timeOffset="51">15761 7081 8119,'0'-6'895,"0"-1"-642,0 3 1,4 2-62,-1-6 1,1 1 64,-4-5-78,0 1 0,0-1 73,0 1 0,0-6-14,0-2 1,0 2-233,0-2 0,0-4 122,0-4 1,0-1-236,0 2 0,0-4-20,0-4 0,0-4-22,0 0 1,0-1 40,0 1 0,0-2 145,0-2 0,4 3 11,0 5 0,0 1-38,-4 2 0,0 3 42,0 6 0,3 0-14,1 3 1,0 2 41,-4 6-42,0 5 1,0-1 18,0 4-703,0 1 223,0-3 293,0 15 1,0-1 64,0 10 1,0-3-133,0 3 1,5 0 76,3 3 1,2-3-167,1 0 1,2-5 137,2 2 1,2-9 139,2-3 1,2-3 172,-2-1 0,-1 0-77,1 0 0,-1-5 166,1-2 1,3-7-88,-3-2 1,-2-3-32,2 4 1,-3-5-47,3 1 1,-5-3 130,1-1 1,1 1-117,0-1 1,-5 5-3,-3 3 0,-2 2-103,2 2 1,-2 3 178,-2 0-299,-3 6 181,4-3 1,-5 10-130,0 3 0,0 7 112,0 4 0,0 4-68,0 3 1,0 0 8,0 4 1,0-1-95,0 2 0,0 0-17,0-4 1,1-1 66,3-7 0,-3-2-85,3-1 0,-1-5 107,1 0 0,-3 1-434,3-5 0,-2 0-140,2 0-691,-3-4 1302,4 2 0,-5 0 0,0 1 0</inkml:trace>
  <inkml:trace contextRef="#ctx0" brushRef="#br0" timeOffset="52">16343 5962 8035,'0'-18'357,"0"3"1,2 2-247,1 2 0,4 3-360,4 0 0,1 5 231,-1-5 1,0 2 153,1-2 1,-3-1 148,2 5 0,-2-3-117,6 3 1,2-1-130,-2 1 0,4 3 117,-4-3 1,4 3-35,-4 1 1,4 0-74,-3 0 1,-1 3 76,-4 1 1,0 5-205,-4-1 1,2 2 127,-5 1 1,0 6-100,-4 2 0,-2 1 122,-1-1 0,-3 3-285,-1-3 1,-3-3 73,2 0 1,-2 0-172,-1-1 1,3-1-206,0-6 199,6 2 577,-3-4-226,5 6 1,1-6 353,3-2 1,2-3-172,6-1 1,-1 0 81,0 0 1,6 0-35,2 0 1,1 0 37,-1 0 1,2 0-173,-6 0 0,0-1-583,-4-3-1536,1 3 1986,-1-4 0,-4 10 0,-2 1 0</inkml:trace>
  <inkml:trace contextRef="#ctx0" brushRef="#br0" timeOffset="53">7252 8120 8218,'-6'0'36,"1"-5"155,5 4-5,0-4 0,1 5-39,3 0 1,4-1 168,7-3 0,3 1-154,4-4 0,2 3-5,3-4 0,1 4 29,2-3 0,3 0-14,-2 0 1,1-2-116,-2 5 0,2-1-215,-6 1 1,1 2-82,-4-6 1,0 6 143,0-2 0,-4 2-380,0 2 1,-9-3-111,1-1-177,-2 0 1,-1 4 761,-1 0 0,-4 5 0,2 1 0</inkml:trace>
  <inkml:trace contextRef="#ctx0" brushRef="#br0" timeOffset="54">7264 8326 8220,'6'-5'255,"5"3"9,1-1 0,1-2-72,6 1 1,0 0 256,3 4 0,1-4-123,0 0 0,4-3-137,-1 3 0,2-4 75,-1 5 1,-3-5-331,3 4 0,-3-4 116,-1 5 1,-2-1-1638,-2 4 1587,3 0 0,-4-5 0,5-2 0</inkml:trace>
  <inkml:trace contextRef="#ctx0" brushRef="#br0" timeOffset="55">8657 7880 8206,'0'-6'-229,"0"-4"1,-1 7 352,-3-4 55,3 4 1,-4-3 281,5 2-21,0 3-263,0-4-138,0 5 1,0 5 33,0 2 1,0 5-4,0 3 1,0 3-136,0 5 0,0 3 100,0 1 1,3 5-81,1-2 1,4 3 97,-4 1 1,5 1-11,-2-1 0,-1-4-155,2 1 0,-2-2-300,2 1 1,-2-3 248,-2-8 1,-3 1 113,3-4 0,-2-1 207,-2-4 1,1-1-110,3-2 151,-3 2-101,4-8 382,-5 3 707,0-5-1070,5 0 0,-2 0-128,4 0 1,1 0 117,3 0 0,2-4-153,2 0 1,2 0 79,2 4 0,2-1-68,-2-3 1,3 3 8,1-3 0,3 3-18,1 1 0,3 0 2,-3 0 1,7-4-11,-3 0 0,3-1-61,-7 1 0,3 2 98,-3-6 0,-2 4-265,-6-3 0,2 3-122,-6-4-53,0 6 1,-7-3 23,-1 5 0,-4-2-156,1-1 585,-8 1 0,-8-8 0,-5 4 0</inkml:trace>
  <inkml:trace contextRef="#ctx0" brushRef="#br0" timeOffset="56">8657 8177 8239,'6'-11'-65,"5"3"32,-4 1 1,3 3 32,2-4 0,4 2 0,3-2 0,-1 2 585,1 2 1,0 2-178,4-6 0,-3 4-302,3-3 0,-3 4-5,7-1 0,-3 2-104,-1-2 1,-3 3 142,3-3 1,-6 3-1,5 1 1,-5-4-634,2 0 1,-5 0 238,1 4 0,-3-1-1457,-5-3 1711,3 3 0,-3-9 0,4 3 0</inkml:trace>
  <inkml:trace contextRef="#ctx0" brushRef="#br0" timeOffset="57">8543 7800 8559,'7'-3'-1,"1"-1"0,1-4-29,6 4 1,3-3 68,5 3 0,0-4 624,-1 5 1,1-3-260,0 3 1,4 1-165,-1-1 1,5-2-266,-4 1 0,8-1 128,-1 1 1,3 3-461,-3-3 0,-3-1 229,-1 1 0,-3 0-295,3 4 0,-4-4 102,0 0 321,-7 1 0,8 3 0,-3 0 0</inkml:trace>
  <inkml:trace contextRef="#ctx0" brushRef="#br0" timeOffset="58">9662 7606 8146,'-5'-11'720,"4"5"-128,-4 0-119,5 6 514,0 0-974,0 6 1,0 1 82,0 8 0,0 7-82,0 5 0,0 4 71,0 0 1,0 3-245,0 4 0,0-1-77,0 5 1,0 0-72,0 3 0,0 0 27,0-3 1,0-3 115,0-5 1,1 0 64,3 1 1,-2-5 1,6 1 1,-2-6 136,2 2 1,2-7-106,-2-1 1,-3-1 239,-2 1 1,3-3-34,-3-4 1,1-1 44,-4 1 0,0-1 38,0 0 1,0-3-112,0 0 0,-1-5 133,-3 5-165,3-5 0,-8 3 158,5-2-161,0-3 1,3 4 173,-3-5-104,3 0-19,-4 0-219,5 0 1,5-1 86,3-3 1,-1 3-105,5-3 0,-3-1 67,6 1 1,1-5-76,-1 2 0,6 0 11,-2 0 1,-1 3-145,1-4 0,-4 4-95,4-3 0,-4 3 94,4-4 1,-5 5-478,1-5 0,-2 4 725,-2-3 0,1-1 0,-1-4 0</inkml:trace>
  <inkml:trace contextRef="#ctx0" brushRef="#br0" timeOffset="59">9719 7583 8169,'0'-11'342,"0"5"1,0-1-59,0 4-62,0 1 1,1-3 678,3 5-511,-2 0 0,8 0-276,-3 0 1,0 0 80,0 0 1,2-4-247,6 1 0,-1-1-192,5 4 0,0 0-246,4 0 0,1 0-144,3 0 0,2 0 633,5 0 0,1-5 0,-1-2 0</inkml:trace>
  <inkml:trace contextRef="#ctx0" brushRef="#br0" timeOffset="60">10290 7686 7759,'0'-6'1846,"0"1"-1000,0 0-431,0 3-160,0-3 1,0 7-222,0 1 1,5 4 155,3 4 0,2 2-199,1 2 0,0 3 76,-4 5 1,7 3-106,-2 1 1,2 5-37,-3-2 1,2 3 12,2 2 0,-1-1-154,5 0 1,-4 0 60,4 1 0,-4-6-66,4-3 0,-3-2 85,3-1 0,-5-1 132,1-3 1,-2-3-76,-2-4 1,0-1 152,1 1 0,-5-5-310,1 1 1,-5-4-243,0 3 0,0-4-677,1 1 1154,-3-3 0,4-1 0,-5 0 0</inkml:trace>
  <inkml:trace contextRef="#ctx0" brushRef="#br0" timeOffset="61">10679 7641 8074,'-6'-12'272,"5"6"-198,-4 1 0,4 5-29,-3 0 1,1 0 277,-4 0 0,-1 9-73,-3 2 1,-6 13-173,-2 3 0,-4 6-23,-3 5 1,-3 4-110,-6 7 0,2-2-298,3 3 0,2-5 286,5-3 0,2-2-15,2-6 0,2-5 34,6-2 1,0-3-114,4-1 0,-2-6 69,5-1 1,0-4-74,4 0 164,0-1 0,-5 1 0,-1-1 0</inkml:trace>
  <inkml:trace contextRef="#ctx0" brushRef="#br0" timeOffset="62">10713 7572 8107,'6'-19'210,"-2"0"1,-2 5-148,2-1 1,3 3-246,4 5 1,0-3-29,1 2 654,-1-2 0,2-2-182,2 1 1,-2 3-21,2 1 1,-1 4-110,1-1 0,-2 3-180,2 1 1,-2 0 113,-2 0 0,1 0 134,-1 0-273,1 0 145,-1 5 1,-1 2-206,-2 4 0,-3 2 32,-5 2 1,0 1-75,0 3 0,-5 3 34,-3-3 1,-2 1 52,-1-1 1,-1 2 69,1-6 1,-1 1 1,1 0 1,3-7 4,1 2-85,4-2 298,-2 2-138,5 1 42,0-6 1,1 3-45,3-5 1,3 0 145,4-4 0,0 1-91,1 3 0,3-3-45,0 3 1,6-3-245,-2-1 1,2-1 81,2-3 1,-4 3-164,0-3 1,-4-1 66,4 1 1,-3-4 184,3 4 0,-5-4 0,2 1 0</inkml:trace>
  <inkml:trace contextRef="#ctx0" brushRef="#br0" timeOffset="63">11307 7458 8131,'1'-8'147,"3"1"1,-2 0-20,6 0 0,-4-2-40,3 5 137,1 0 0,3 0 3,1 1 0,-5-1 137,1 4 0,1 0-308,6 0 0,-2 0 83,2 0 1,-2 0-66,-2 0 1,2 0 53,2 0 1,-2 4 67,2-1 1,-2 1-47,-2-4 0,0 0-88,1 0 1,-1 4 0,1 0 1,-5 1-75,1-1 1,-4-2-46,3 6 0,-3-1 94,4 5 1,-6 1-74,2 2 0,-3 0 38,-1 8 0,0-3 92,0 7 0,0 2-9,0 1 1,0 3 14,0 2 1,0 3-76,0 0 1,0 4 12,0-4 0,0 1-202,0-1 0,0-1 139,0 5 1,0-5-156,0 1 0,4-7 46,0 0 0,0-6-89,-4 2 1,4-3 71,-1-1 0,5-4 93,-4 0 0,0-5-15,-4 1 0,4-2-49,-1-2 264,1 1-160,-4-1 1,0-3 375,0-1-95,0-4 530,0 2 133,0-5 1,-5 0-750,-3 0 0,-2 0-184,-1 0 0,-6 0 204,-2 0 1,-4 4-333,-3 0 1,-5 3 66,-7-3 1,4 4 129,0-5 0,2 2-68,9-1 0,-1-1-1443,9 4 0,0-4 78,3 1 1369,6 2 0,-9 0 0,2 6 0</inkml:trace>
  <inkml:trace contextRef="#ctx0" brushRef="#br0" timeOffset="64">12197 7949 8025,'0'-6'645,"0"1"0,4 3-347,0-2 0,5 3-76,-1-3 1,2 3-14,1 1 0,2 0-84,2 0 1,-1-4 20,5 0 1,-1 1-56,1 3 0,2 0 21,-2 0 0,-1-4-177,1 0 1,-1-1-119,1 1 0,1 3 72,-4-3 1,-1 2-396,-4-2 1,-3 2-9,-1-1-452,-4 1 966,2 2 0,0-5 0,2-1 0</inkml:trace>
  <inkml:trace contextRef="#ctx0" brushRef="#br0" timeOffset="65">12997 7606 7585,'-6'-5'-86,"-5"4"662,10-4-377,-4 5 0,5 1-94,0 3 0,-4 2 30,0 6 1,1 5-5,3 6 1,-4 1 23,0 7 1,-1-2-35,1 2 0,3 2-90,-3-3 0,3 2 93,1-2 1,1 3-225,3-2 0,-3-3 49,3-2 1,-3-2-95,-1-1 0,2-4-35,1 0 123,-1-5 1,3 3 252,-5-6-207,0-5 1,0 1 471,0-3-122,0-3-157,0 4 0,-2-5 84,-1 0 83,1 0-265,-3 0-422,5 0 372,5 0 1,3 0-44,7 0 1,3-4-184,5 0 0,1 0 203,3 4 1,-2-1 6,5-3 1,0 2 87,0-6 0,3 6-98,-3-2 1,2-1 19,-1 1 1,-3 0-2,-6 4 0,-3-4-231,0 1 0,-8-1 67,0 4 1,-6 0-772,3 0 322,-6 0-676,3 0 1262,-5 0 0,-5-5 0,-1-2 0</inkml:trace>
  <inkml:trace contextRef="#ctx0" brushRef="#br0" timeOffset="66">12951 7915 8077,'0'-8'235,"0"0"645,5 6-604,2-8 0,4 5 82,1-3 1,-1 2-13,0 2 1,5 1-113,-1-4 1,5 4-202,-1-1 0,4-1 163,4 2 1,-3-3-285,2 3 1,-5 1-187,-2-1 0,-1 1-867,1 2 276,-3 0-633,-5 0 1498,1 0 0,-6-5 0,-1-1 0</inkml:trace>
  <inkml:trace contextRef="#ctx0" brushRef="#br0" timeOffset="67">12928 7481 8121,'12'-4'-459,"-1"0"0,1-1 1173,-1 1 0,6 3-208,2-3 1,2-1-232,2 1 1,1-3-23,3 3 1,-3 0-206,3 4 1,-3-4 141,-1 0 1,-2 1-1063,-2 3 1,1 0 871,-4 0 0,4 5 0,-2 1 0</inkml:trace>
  <inkml:trace contextRef="#ctx0" brushRef="#br0" timeOffset="68">13728 7355 8124,'-1'-10'50,"-3"2"221,3 3 982,-5 5-254,6 0-845,0 5 0,0 3-191,0 7 1,0 0 11,0 8 1,2 1 112,2 7 1,-2 7-81,6 0 1,-6 4 65,2 0 0,1 2-430,-1-2 0,1 2 129,-1 2 0,-3-4-189,3 0 0,-2-7 143,2 0 1,-1-2 287,4-7 0,-4 0 1,1-7 0,-3 1 276,-1-5 0,1 0-155,3-3 0,-3-1 487,3 1-188,-3-1-94,-1 0-218,0 1 1,-1-2 195,-3-2-350,3-3 54,-4 0-253,5-4 175,0 4-2,0-5 87,0 5-30,0-3 0,1 3 98,3-5 1,1 1-80,3 3 0,2-3 111,-2 3 1,2-3-115,1-1 0,2 0-1,2 0 0,-2 0-125,2 0 1,-2-4-217,-2 0 1,0-3-595,1 3 1,-2-1 426,-2 1 1,1 2 491,-6-6 0,1 0 0,-4-3 0</inkml:trace>
  <inkml:trace contextRef="#ctx0" brushRef="#br0" timeOffset="69">13716 7435 8072,'0'-8'2,"0"1"1,4 3 9,0-4 1,5 6 204,-1-2 1,-2-1 340,2 1 1,-1-1 41,5 1 1,3 3-161,0-3 0,5 2-387,-1-2 1,3 3 54,1-3 0,0 2-737,-1 2 1,1 0-95,0 0 0,1 0 723,3 0 0,-3-5 0,4-1 0</inkml:trace>
  <inkml:trace contextRef="#ctx0" brushRef="#br0" timeOffset="70">14219 7641 8196,'1'-8'257,"3"0"1,-3 5-20,3-5 1,-1 4 22,0-4 1,0 5 229,5-5 1,-1 4-169,5-3 0,-1-1-32,1-3 0,0 3-61,3 0 1,-1 2-16,5-2 1,-5 3-49,2 5 1,0 0-142,-1 0 0,1 0-166,-5 0 0,0 2 143,1 1 1,-5 4-357,1 4 0,-5 6 202,0 2 0,2 2-86,-1 2 0,-1 4-51,-7-1 0,-2 2-58,-6-1 0,0-2 201,-4 6 0,2-5 10,-5 5 1,0-6 180,-4 2 0,4-7-118,0-1 1,5-5 253,-1 1 1,4-2-63,3-1 0,-1-5 47,5 1 0,1-4 13,3 3-112,0-4 0,1 6 134,3-6 1,6 1-139,5-4 0,9 0 100,-1 0 1,8 0-76,-1 0 0,-1-1-139,2-3 0,-2-1 80,1-2 0,-2-2-584,-5 5 1,-1 0-87,-3 4 0,1-4-1062,-5 0 1702,0 1 0,-3-2 0,-1-2 0</inkml:trace>
  <inkml:trace contextRef="#ctx0" brushRef="#br0" timeOffset="71">14824 7412 8108,'0'-18'0,"-4"6"1068,1 4-564,-1 6-255,4-4 126,0 6 0,5 7-91,3 4 0,3 7-112,4 9 1,-1-1-154,5 9 1,0-2-143,4 8 0,-1-3-227,-3 4 1,1-5 176,-5 1 0,2-6-101,-2-2 1,-4-5 53,1-3 1,-1 0 120,-3-7 0,1 0-62,-2-3 0,2-1-166,-5 1 1,1-6-441,-1-2 767,-3 2 0,4 1 0,-5 4 0</inkml:trace>
  <inkml:trace contextRef="#ctx0" brushRef="#br0" timeOffset="72">15213 7355 8109,'-5'-11'1345,"3"-1"1,-4 6-1256,2 2 0,-2 7 93,-6 0 0,0 11-157,-4 2 0,-3 9 90,-7 5 1,0 8 120,-4 4 1,1 4-153,-2 4 0,3-4-258,5 4 1,-2-1-346,2-3 1,-1 1-659,9-9 0,0-1 503,3-7 0,1 2 250,-1-5 1,6-1 422,2-3 0,-2 0 0,0 0 0</inkml:trace>
  <inkml:trace contextRef="#ctx0" brushRef="#br0" timeOffset="73">15247 8451 7925,'6'-5'300,"-1"-1"1,-3-4-301,1 2 0,-1-2 0,1 2 0,-1-3 0,-2-4 0,4 1 0,-1-5 0,1 0 0,-4-4 0,4-1 0,0-3 0,3 1 1184,-3-9 1,4 6-957,-4-9 1,3 4-138,-3-8 0,4 4-241,-5-4 1,5 0 24,-4-4 1,0 2 119,-4 2 1,1 4 156,3 8 1,-3 2-82,3 5 0,-3 5 273,-1 3-192,0 2 189,0 2-103,0 4-466,0 2 0,0 7-63,0 1 1,0 4-65,0 4 1,5 2 71,3 2 0,-2-1 58,2 5 1,-1-4 91,5 4 1,-1-5-20,1 1 1,-1-6 209,0-1 0,1-5-66,-1 0 0,1-1 75,-1-2 1,1 0 9,-1 0 1,4 0-86,0 0 1,4-5 190,-3-3 1,0 2-13,-1-2 1,-2 0-90,2-3 1,-6 1-24,-1 2 0,-4-1 30,3 5-31,-4 1-200,2-2 1,-5 5 75,0 0 1,1 5 51,3 6 0,-3 6 149,3 2 1,-3 6-128,-1 2 0,2 3-22,1-3 0,-1 4 16,1 0 1,0 1-335,1-2 1,-3-2 105,3-5 0,-3-2-184,-1-2 1,0-2 27,0-6 0,1-3-423,3 0 805,-3-6 0,5 8 0,-6-3 0</inkml:trace>
  <inkml:trace contextRef="#ctx0" brushRef="#br0" timeOffset="74">16069 7298 7972,'-6'-11'905,"1"-1"-1064,5 6-683,0 1 1225,0 5 1,5 0-75,2 0 0,4 0-140,0 0 0,5 1-50,4 3 0,-3-3-20,2 3 0,0-3 76,4-1 1,-4 0 44,0 0 1,-3 0-117,3 0 0,-6 0-63,3 0 0,-4 0 37,0 0 1,-5 4 64,1 0-126,0 0 1,2 1-12,-3 2 0,2 5 16,-5 3 1,4 3-18,-4 4 1,-1 6 32,-3 3 1,4 3 1,0 4 0,0 5-5,-4 3 0,0 6-9,0-6 0,0 2-79,0-2 1,0-1 82,0 1 0,0-4-208,0 0 0,0-7 108,0 0 0,0-1 44,0-4 0,4-2-8,-1-1 1,1-3-17,-4-1 1,0-2-119,0-2 1,4 2 79,0-6 0,0 0 393,-4-3-120,5-1 149,-4 0 307,4-4-127,-5 3 1,-1-9 336,-3 3 1,-2-3-268,-6-1 0,0 0-435,-4 0 1,-3 0 35,-7 0 1,-4 0-409,-4 0 1,4 0 209,-1 0 0,6 0-438,-2 0-1,8 1 79,4 3 0,2-2-677,2 1-1430,4-1 999,-3-2 1481,9 0 0,-4 0 0</inkml:trace>
  <inkml:trace contextRef="#ctx0" brushRef="#br0" timeOffset="75">17097 7675 8044,'0'-7'1447,"-5"2"-622,4 5-586,-4 0 0,5 2 6,0 1 1,-4 5-151,0 7 0,0 3 105,4 5 0,0 5-71,0 2 0,0 3 63,0 2 0,0-2-298,0-3 1,0 2-78,0-6 0,0 1-56,0-4 0,0-4-325,0 0 1,1-6 291,3-2 0,-2 0-699,1-3 1,-1-2 62,-2 2 908,0-5 0,0 2 0,0-5 0</inkml:trace>
  <inkml:trace contextRef="#ctx0" brushRef="#br0" timeOffset="76">16903 7938 7977,'5'-7'56,"3"3"1,-1-1 102,5 1 1,-2 1 291,9 3 1,0-2-149,4-1 1,1 1-134,2-1 0,4-3-22,4 3 0,1-2-1304,3 1 1156,-2 2 0,8-8 0,-3 4 0</inkml:trace>
  <inkml:trace contextRef="#ctx0" brushRef="#br0" timeOffset="77">17919 7481 7976,'0'-8'-677,"0"0"429,0 6 833,0-3 1015,0 5-1406,0 5 1,0 1 83,0 6 0,-3 5-75,-1 6 1,-4 1-46,4 7 1,-1-1 52,1 5 1,3-1-237,-3 0 0,2 0 88,-2 1 0,3 0-72,-3 3 1,3-4-90,1 1 1,0-2-91,0-7 0,0 2 62,0-1 0,0-7-88,0 3 1,0-8 462,0 1-200,0-4 597,0 0-183,0-6 174,0-1-16,0-5-413,5 0 0,-3 0-90,6 0 1,1 0-100,6 0 1,0-1-133,8-3 0,-1-1 61,8-3 0,1-2-80,3 3 1,0 0 34,0 0 1,1 0-96,-1 0 1,-4 0-88,1 3 0,-10 3-100,2-3 0,-8-1 86,1 2 0,-4-1-51,0 4 0,-5-4-1531,1 0 1875,-5 0 0,2-1 0,-5-1 0</inkml:trace>
  <inkml:trace contextRef="#ctx0" brushRef="#br0" timeOffset="78">17828 7892 8023,'8'-10'383,"-1"2"0,1-2-70,3 2 1,6 3-165,2 1 0,2-1 79,2 2 1,1-5 162,3 4 0,-2-4-99,6 5 1,-6-2-215,2 1 1,-3 3-152,-1-3 0,-4-1-294,0 1 1,-5 0-79,1 4 0,-6-4-1272,-1 0 1717,-6 1 0,8-2 0,-3-2 0</inkml:trace>
  <inkml:trace contextRef="#ctx0" brushRef="#br0" timeOffset="79">17828 7366 8128,'5'-7'472,"3"-1"0,3 2-139,4-2 0,3 2-154,5 2 1,4 3 315,-1-3 0,1-1-103,-4 1 0,5-1-89,2 1 0,3 2-80,1-6 1,4 4-529,0-3 0,-3 3-1,-5-4 0,-4 6-235,0-2 1,-3 3 540,-4 1 0,3-5 0,-5-2 0</inkml:trace>
  <inkml:trace contextRef="#ctx0" brushRef="#br0" timeOffset="80">18673 7241 8245,'6'-12'0,"0"5"157,-6-1 251,5 6 281,-4-3-407,4-1 1,-4 5-300,3-3 1,-3 8 121,3 4 1,-1 7 26,0 4 0,0 12-1,5 3 0,-2 8-74,2 0 0,2 6-158,-3 1 0,0 6-208,0-2 0,1-1 93,3 1 1,-3-6 67,0-1 0,-5-1-74,5-7 1,-5-2 68,0-5 0,-1-3 148,-2-5 1,0-2 14,0-2 1,0-2-9,0-6 1,0 1-71,0-1 0,-2-5 259,-1-2 1,0 1 532,-5-1 1,5 1-320,-5-1 1,4-3 135,-3 3-370,4-3 1,-3-1-253,2 0 98,3 0-67,-5 0 0,8 4-83,2 0 0,2 0 19,5-4 1,2 0 231,2 0 1,3 0-137,5 0 0,0 0 107,0 0 0,-1 0-74,1 0 0,0 0-149,0 0 0,0-4-134,0 0 0,-4 0-294,0 4 1,-5-4 125,1 1 0,-8-2 436,-3 1 0,3-3 0,-1-4 0</inkml:trace>
  <inkml:trace contextRef="#ctx0" brushRef="#br0" timeOffset="81">18696 7309 8199,'1'-21'0,"3"2"0,0 2 0,7 6 0,1-1 69,11 1 0,-2 0-121,10-1 0,-6 5 382,2-1 1,4 2-47,0-2 1,4-1-183,-4 5 0,-2 0-340,1 4 0,1 0-155,3 0 1,-1 0-936,-2 0 1328,-4 0 0,1 11 0,2 1 0</inkml:trace>
  <inkml:trace contextRef="#ctx0" brushRef="#br0" timeOffset="82">19358 8611 8057,'0'7'-110,"0"-2"2855,0-5-2289,0-5 1,0-3-183,0-7 1,2 1-229,1-5 1,0 0 101,5-4 0,-5-5-313,5-2 1,-4-5-26,3-3 1,-4 1-198,1-4 0,1-3 124,-1-5 0,1-3-191,-1-5 0,-3 0 244,3 0 0,-3 0 48,-1-1 1,4 4 177,0 4 1,-1 3-97,-3 13 1,0 2 320,0 10 1,0 4-41,0 3 1,0 6 361,0 1-538,0 6 0,2-4 56,1 6 0,-1 2-126,1 2 0,3 2-137,-3 5 1,6 6-15,-1 2 0,1-1 76,-2 1 0,3-5-1,-2 1 1,-2 1-57,2 0 0,-2-5 94,2-3 0,2-6 280,-2 2 1,2-3-70,1-1 0,1 0-31,-1 0 1,1-1-97,-1-3 0,4-2 123,1-6 1,-1 1-56,-4 0 1,4-5-1,1 1 0,-2-1 24,-7 0 0,3 4-19,-2-4 0,-3 8 151,-1 0-117,-3 5-163,4-2 0,-4 7 73,3 1 1,-1 4 22,1 4 0,-3 7 12,3 5 1,-3 1-80,-1 6 1,0 5 8,0 3 0,0 0-114,0-4 1,0 4-115,0 0 1,0-5 70,0-6 1,0-4-62,0-4 1,0 1 49,0-5 0,0-3-417,0-5 317,0 1 0,0-1 285,0 1 0,0-5 0,0 2 0</inkml:trace>
  <inkml:trace contextRef="#ctx0" brushRef="#br0" timeOffset="83">19884 7287 7950,'0'-12'300,"0"1"0,1 1 95,3 2 0,1-2 18,2 2 1,4 2-166,-4-2 0,5 4-94,3-3 0,-1 4 68,5-1 1,-1 3 28,1 1 0,2 0-491,-2 0 1,-2 1 195,-2 3 1,2 0-178,-2 7 0,-1-2 129,-7 7 1,2 0-229,-5-1 1,0 6 83,-4-2 1,-1 2-19,-3 2 0,-3-1 101,-4-3 1,-4 2 42,0-2 0,-1-2 132,5-2 0,-1-2-120,1-2 0,3-3 197,1-1 1,4-3 7,-1 4 0,3-4 112,1 3-142,0-4 1,1 2 127,3-5 1,3 0-63,4 0 1,6 0-82,2 0 0,2 0-191,2 0 1,1 0 76,3 0 1,-3-4-546,3 0 0,-2-5 597,2 2 0,-3-3 0,4-2 0</inkml:trace>
  <inkml:trace contextRef="#ctx0" brushRef="#br0" timeOffset="84">20455 7195 8071,'-7'-5'1404,"4"-3"-893,1-2 1,4 0-577,1 3 1,0 1 323,5 6 114,-6 0 1,8-1-189,-2-3 1,2 3-15,1-3 0,1 4-190,-1 4 0,2-3 97,2 3 0,-2 1-81,2-1 1,-2 1 1,-2-1 1,1-2-33,-1 6 1,1-4 53,-1 4 0,0 0-65,1 8 0,-2 0 46,-2 3 1,2 8-7,-3-1 0,0 6 193,0 2 0,-4 5-89,1-1 0,1 6-77,-2 2 1,1 3-86,-4 4 0,0 2 139,0-5 1,0 3 21,0-4 1,0 1-302,0-4 0,0-6 26,0-2 0,2 0 12,1-3 1,-1 0 239,1-8 1,-1-2-131,-2-6 1,1-1 242,3-3 1,-3-6 98,3 2 290,-3-2 160,-1-2 14,0-2 518,0-5 0,-5 0-1399,-3 0 1,-3 0 143,-4 0 1,-3-2-348,-5-1 1,-5 1-143,-2-1 0,1 1-340,-2 2 1,2 0-9,-1 0 1,3 2-1607,8 1 2428,2-1 0,6 8 0,0-4 0</inkml:trace>
  <inkml:trace contextRef="#ctx0" brushRef="#br0" timeOffset="85">7366 10085 8313,'-6'-7'1590,"1"2"-1308,5 5 353,0 0 1,5 0-507,3 0 0,2 0 23,1 0 1,6 0-8,2 0 0,2-4-126,2 1 1,5-2 71,3 1 0,-2 1-179,1-4 0,-3 3 64,3-4 1,-6 4 45,-1-3 1,-1 3-176,-7-4 1,0 6 19,-3-2 1,-1 3-755,1 1 342,-6-5-965,4 3 1032,-9-3 1,3 5-829,-8 0 1306,-2 5 0,-5 2 0,-1 4 0</inkml:trace>
  <inkml:trace contextRef="#ctx0" brushRef="#br0" timeOffset="86">7321 10290 8155,'0'7'242,"0"-2"1,1-5 227,3 0 0,3 0-75,9 0 1,1 0 64,6 0 0,5-5-44,3-3 1,2 2 77,1-2 0,0 0-201,0-3 0,-1 5-21,-2 2 0,-3-1-157,-5 1 0,-4-1 125,0 1 1,-9 3-1066,1-3-739,-2 3 1564,-2 1 0,3-5 0,-4-2 0</inkml:trace>
  <inkml:trace contextRef="#ctx0" brushRef="#br0" timeOffset="87">8600 9639 8293,'0'-11'318,"0"-1"1,-4 5 334,0-1 97,0 6-495,4-3 198,0 5 0,0 6-462,0 5 0,0 2-55,0 6 1,0 0 52,0 4 0,0 1-144,0 3 1,0 2 30,0 5 0,4 0 91,0 1 1,0-1-197,-4 0 1,0 0 72,0 1 1,4-5-18,0 1 0,-1-6 127,-3 2 1,2-5-23,1-3 1,-1 2 43,1-6 0,-1 0 122,-2-3 1,1-2 207,3-3-205,-3 4 1,4-9 223,-5 6-107,0-6 87,0 3 655,0-5-939,5 0 1,2 0 9,4 0 1,0 0-20,1 0 0,4 0-15,3 0 1,3 0 15,1 0 0,3-3 3,1-1 1,1-1 0,-1 1 0,-2 1 3,6-4 1,-6 3-123,2-4 1,-5 4 113,-3-3 1,2 4-284,-6 0 0,-4-3-72,-3 3 0,-4-1-528,3 4 489,-4 0 1,2-1-211,-5-3 1,-1 2 591,-3-1 0,-7 1 0,-7 2 0</inkml:trace>
  <inkml:trace contextRef="#ctx0" brushRef="#br0" timeOffset="88">8566 10005 8097,'0'-12'346,"0"1"-278,0-1 159,0 6 0,1-3-61,3 5 0,-2 1 137,6 3 0,-3-4 21,6 0 1,-2 0-109,6 4 1,7 0-82,1 0 1,6 0 20,-2 0 0,6 0-79,1 0 0,0-4 95,4 1 0,-6-5-193,-1 4 0,-6-3 86,2 3 1,-8-1-230,-4 1-98,3 3 0,-7-6-686,0 3-113,-4 3-370,-7-4 1431,0 5 0,0-5 0,0-1 0</inkml:trace>
  <inkml:trace contextRef="#ctx0" brushRef="#br0" timeOffset="89">8497 9594 8306,'6'-6'381,"-2"-1"0,4 0-45,3 0 0,2-1-282,6-3 0,0 1 130,4 2 0,0-2 290,0 2 1,-1 2-115,1-2 0,0 5-83,0-5 0,4 5-186,-1 0 1,0 1-228,-7 2 0,2 0-301,-2 0 0,2 0 275,-2 0 0,-2 0 162,-1 0 0,-4 5 0,5 2 0</inkml:trace>
  <inkml:trace contextRef="#ctx0" brushRef="#br0" timeOffset="90">9525 9434 8335,'0'-12'-1762,"0"1"2646,0 4-97,0 2-259,0 0 130,0 4-235,0-4 483,0 5-704,0 5 1,0 1-40,0 6 0,0 4-86,0 3 1,0 7 90,0 0 1,0 10-189,0-2 1,4 7 98,0-3 1,-1 4-201,-3-4 0,4 4-67,0-4 1,1 0-57,-1-4 0,-3-1 70,3-3 1,-3 2 136,-1-5 1,2-2 13,1-6 0,-1 3-51,1-3 0,-1-3 209,-2 0 1,0 0-115,0-1 0,-4 1 482,0-5 31,0 0-13,-1 1-247,4-1-160,-4-4 0,5-1-92,0-2 243,0-3-464,0 4-170,0-5 383,5 0 1,1 0 36,6 0 0,-1 0-43,1 0 0,3 0-8,0 0 1,5-1 15,-1-3 0,-1 3-32,1-3 0,-1-1-52,1 1 1,1-4-13,-5 5 0,4-2-195,-3 1 0,-1 2-115,-4-1-901,1-4 451,-1 6 353,-4-4 487,-2 5 0,-5-5 0,0-1 0</inkml:trace>
  <inkml:trace contextRef="#ctx0" brushRef="#br0" timeOffset="91">9525 9354 8200,'0'-18'1221,"0"1"-1438,0 11 126,0-4 531,0 9 1,1-4 152,3 5-605,2 0 0,7-4 20,2 0 1,-1 0 76,5 4 1,-3 0-164,3 0 0,-2 0 102,2 0 1,2-4-302,-6 1 0,4-1 120,-4 4 1,0 0-460,-3 0 0,-1 0-561,1 0 1177,-1 0 0,1 0 0,-1 0 0</inkml:trace>
  <inkml:trace contextRef="#ctx0" brushRef="#br0" timeOffset="92">10130 9399 8115,'-6'-7'0,"2"-1"329,-2 6 464,5-3 304,-5 5-29,6 0-887,0 10 1,2-1-157,2 10 0,3 0 29,8 3 1,-1 6 48,5 3 0,0 2-139,4 1 1,-1 4 45,-3 0 0,2-1-152,-2-6 0,-1 0 46,1-4 0,-5 3-12,1-3 0,-2 0 121,-1-5 0,-1-2-36,0-1 0,1-6 90,-1 3 0,-1-4 4,-2 0 1,2-1-165,-2 1 1,-2-2 102,2-3 1,-6 0-585,2-3 199,2-3-1117,-4 4 623,3-5 869,-5 0 0,5 0 0,1 0 0</inkml:trace>
  <inkml:trace contextRef="#ctx0" brushRef="#br0" timeOffset="93">10530 9354 8109,'0'-18'0,"0"1"-43,0 6 0,0 3 86,0 1 573,0 4-158,0-7 0,-1 9-228,-3-3 0,3 4 105,-3 4 0,-2 3-168,-2 9 1,-3 3-224,-5 7 1,2 4 98,-5 4 1,-1 9-161,-7 3 0,3 2-35,-2-2 0,1-5 21,3 1 0,-1-1-28,0 1 1,4-4 128,0-8 0,5 2-19,-1-5 0,2-2 2,2-6 0,0-2 8,4-6 0,0 0 13,4 1 0,1-5-671,-1 1 1,1-4 18,2 3 733,0-4 1,0 2 0,0-5 0</inkml:trace>
  <inkml:trace contextRef="#ctx0" brushRef="#br0" timeOffset="94">10690 9285 8098,'0'-11'568,"0"-1"175,0 1 0,1-1-1012,3 1 1,1 3 129,3 1 1,2-1 452,-3-3 1,0 3-51,0 1 1,1 3-77,3-4 1,-3 4-56,0-3 0,-1 4-151,5-1 1,-1 3 100,1 1 0,-1 0-225,0 0 63,1 0 1,-1 5 113,1 3 0,-6 2-206,-2 1 1,-2 2 31,2 2 1,-3 2-16,3 2 0,-8 2 15,-3-2 0,-3 3 26,-2 1 1,2-4 74,2 0 0,-2-5-7,3 1 1,-2-2 201,1-2 0,3-3 7,5-1 190,-5-4-82,4 7-125,-4-9 0,6 4-24,3-5 1,-2 2 5,6 2 0,0-3-102,3 3 1,0-3-20,1-1 1,3 0-153,0 0 0,2 0 117,-2 0 0,-1-4-442,5 0 0,-4-1 188,4 1 0,-5 2-583,1-6 0,2 6 864,-2-2 0,5-2 0,-2-1 0</inkml:trace>
  <inkml:trace contextRef="#ctx0" brushRef="#br0" timeOffset="95">11124 9251 8065,'-6'-12'332,"2"1"0,6 0-120,2-1 1,1 6-496,-1 2 1,-1-1 287,4 1 1,-3 0 475,4 4 1,-1-3-347,5-1 1,-1 0-61,0 4 0,5 0-85,-1 0 0,1 1 80,0 3 1,-4-3-25,4 3 0,-4-3 47,0-1 1,-1 2 107,0 1 1,1-1-142,-1 2 1,1-3-8,-1-1 1,-3 0 125,-1 0-1,1 0-141,3 5 0,-3 0 51,0 3 0,-6 3 21,2 0 0,1 2-38,-1 6 1,0 0 106,-4 4 0,0 5-41,0 2 0,-4 3 10,0 2 1,0-1-19,4 0 0,0 2-17,0 2 0,0-3-112,0 3 0,0-2 83,0-2 0,0 0-102,0 1 0,0-5 102,0 1 0,4-5-124,0 5 0,4-6-16,-5 2 1,2-4-193,-1-4 1,-3 2 21,3-2 1,1-2 129,-1-2 0,0-2 20,-4-2 0,4 0-10,0 1 1,-1-4 285,-3-1-208,0-4 906,0 7-214,0-9-351,0 4 1,-5-5-75,-2 0 1,0 0 12,0 0 1,-2 0-55,-6 0 1,1 0 39,-5 0 0,0 0-415,-4 0 1,0 0-27,0 0 0,2 0-158,1 0 1,3 0-411,1 0 36,4 0 0,-5 0-156,6 0 1,3 4 3,1 0 868,4 0 0,-7-4 0,4 0 0</inkml:trace>
  <inkml:trace contextRef="#ctx0" brushRef="#br0" timeOffset="96">12083 9868 8022,'-6'-5'612,"1"3"261,5-8-513,0 9 0,5-5-122,3 2 1,2 2 19,1-1 0,2-2-11,2 1 0,3-4-17,5 4 1,3-3 12,1 3 1,0-4-125,-5 4 1,5-4 123,0 0 0,-4 3-310,-4 1 0,-5-1-496,1 1-382,-3 0 435,0 4-368,-6 0 878,-1 0 0,0 0 0,2 0 0</inkml:trace>
  <inkml:trace contextRef="#ctx0" brushRef="#br0" timeOffset="97">12814 9605 8180,'0'-11'366,"0"-1"-250,0 1 0,0-1 129,0 1 0,5-1 175,3 1 1,0 1-128,3 2 1,-2-2-94,6 2 0,-1-2 75,1-1 0,-1 1-94,5 2 0,-1-1 7,1 5 0,1 1-97,-4 3 1,3 0 38,-4 0 0,0 1-158,-4 3 0,1 3-23,-1 9 1,-1 1 57,-2 6 1,-3 1-129,-5 3 1,0-2 70,0 6 0,-5 0-115,-3 8 1,-5-3 40,-3 6 0,-8 0-472,1 4 0,-3-3 316,-1 3 0,3-8 46,-3 4 0,7-7 54,1-4 0,5-1-33,-1-7 0,2 1 662,2-9 0,3 0 7,0-3 452,6-6-651,-3-1 1,6-5 17,3 0 0,3 0-61,9 0 0,1 0-132,6 0 0,1-4-139,3 1 0,-2-6 95,6 1 1,-6 3-162,2 1 1,-3 2 86,-1-2 1,-2 3-156,-2-3 0,2 3-153,-6 1 1,0 0-271,-3 0 1,-5 0 170,1 0 0,-4 0 443,3 0 0,-4 5 0,2 1 0</inkml:trace>
  <inkml:trace contextRef="#ctx0" brushRef="#br0" timeOffset="98">13408 10564 7989,'-6'-7'571,"2"-1"75,3 0 0,1-3-240,0 0 0,0-1-32,0 1 1,0-4-191,0-1 0,0-4 41,0 1 1,0-3-118,0 0 1,1-1 130,3 0 1,-2 0-230,6 0 1,-4-5-32,3-2 0,-3 1-65,4-2 1,-1-3-9,5-4 0,-2-4-84,-2 4 0,2 0 22,-3 4 0,0-3 108,0 3 0,0 2-37,0 9 1,2 1 69,-5 3 1,1 0-16,-1 8 1,-3-3-65,3 6-1,-3 3 43,-1 0-712,0 5 492,0 5 0,4 2 216,0 4 0,1 0-50,-1 1 0,1-1-44,2 1 1,3-1 18,-2 1 0,2-2-4,2-3 0,-1 2 68,1-5 0,-1 0 123,0-4 1,2 0 67,2 0 1,-2 0-114,2 0 0,-1-4 158,1 0 1,-1-5-48,5 2 0,-3-7 105,3-2 1,-4 1-28,4 4 0,-5-4 3,1-1 0,-3 1-18,-5 4 0,2 3 113,-5 1 0,1 4 256,-1-1-226,-3 3-370,4 1 1,-5 6 57,0 6 1,0 4-8,0 7 0,0 1-59,0 3 0,0-2-184,0 6 1,0-5 35,0 5 0,0-5-176,0 5 0,0-10-728,0 2 0,4-4 1102,0 0 0,5 3 0,-3-4 0</inkml:trace>
  <inkml:trace contextRef="#ctx0" brushRef="#br0" timeOffset="99">14436 9354 7998,'0'-8'-284,"0"0"1,0 5 1244,0-5-197,0 6-49,-5-4-4,4 6 110,-10 0-561,10 0 0,-5 6-36,2 1 0,3 5-166,-3 3 1,3 8 126,1 7 0,-4 3-260,0 1 1,0 2 76,4 2 0,0-3-321,0 4 1,0-4 81,0-1 0,4-1-35,0-2 0,0 0 154,-4-4 0,1 0-105,3-4 0,-3-2 408,3-2 0,-3-2-96,-1-6 1,0 1 581,0-1-256,5 0 248,-4-4-331,5-2 1,-5-5 118,3 0-279,-3 0 0,9 0-166,-2 0 1,3-1-260,4-3 1,-1 1 149,5-4 1,4 3-190,4-4 0,3 4 131,-3-3 1,3 3-136,-3-4 1,0 6 49,-5-2 0,0 3 143,-3 1 0,1-2-123,-4-1 0,-1 1 99,-4-1 1,-3 1-735,0 2 176,-6 0-641,3-5 1326,-5-1 0,-5-6 0,-1 1 0</inkml:trace>
  <inkml:trace contextRef="#ctx0" brushRef="#br0" timeOffset="100">14345 9685 8177,'11'-10'247,"0"2"1,7-1-406,5 5 0,0 1-87,4 3 1,0-4 907,0 0 0,0 0-218,-4 4 1,-1-1-5,1-3 1,-1 3-496,-3-3 0,-3 3 33,-4 1-999,-1 0 532,1 0-313,-6 0 801,-1-5 0,-5-2 0,0-4 0</inkml:trace>
  <inkml:trace contextRef="#ctx0" brushRef="#br0" timeOffset="101">14356 9297 8137,'0'-12'1642,"6"1"-1084,6-1 0,6 5-556,8-1 1,-2 4-16,3-3 0,-3 4 285,-1-1 0,5-1-133,2 1 0,-1-1-133,2 2 1,-4 1-862,3-2 0,0 3 155,5 1 700,-1 0 0,5-10 0,2-3 0</inkml:trace>
  <inkml:trace contextRef="#ctx0" brushRef="#br0" timeOffset="102">15110 9171 8104,'-7'-1'-313,"4"-3"289,1 3 683,2-4 181,0-1 321,0 5-882,-5-4-110,4 5 1,-4 1-239,5 3 0,1 4 100,3 7 0,-3 3 7,3 5 0,1 5 123,-1 2 1,4 8-191,-5 4 1,2 2-87,-1 2 0,-2 0-85,1-1 0,0 0-27,1-3 0,-3-3 112,3-5 0,-3-3 208,-1-1 0,0-6-119,0-1 1,-1-1 325,-3-7 0,3 1 80,-3 0-208,3-4 0,1 5-10,0-6 1,0-3 427,0 0-159,0-6-120,-5 3 39,3-5-56,-3 0-360,5 0 0,5 0-41,3 0 1,2 0-29,1 0 1,5 0 26,-1 0 1,5 0 46,-1 0 1,4 0-24,4 0 0,-3-4-330,3 1 0,-3-5 127,-2 4 0,1-1-523,0 1 0,-5 2 10,-3-6 1,-2 4 799,-2-3 0,1-1 0,-1-3 0</inkml:trace>
  <inkml:trace contextRef="#ctx0" brushRef="#br0" timeOffset="103">15144 9114 8119,'-6'-12'47,"1"1"-350,5 0 116,0 4 1005,0-3-190,5 9-260,1-4 0,5 1-379,1 0 1,-1 0 60,1 4 0,-1 0-64,1 0 1,0 0 109,4 0 0,-3 0-315,7 0 0,-5 0 97,4 0 1,0 0-504,4 0 0,1 0 21,2 0 604,-1 0 0,8-5 0,-4-1 0</inkml:trace>
  <inkml:trace contextRef="#ctx0" brushRef="#br0" timeOffset="104">15658 9319 8074,'0'-7'657,"0"-1"612,0 6-328,0-3 93,0 5 1,1 6-968,3 5 0,2 3-148,6 9 1,1-1 89,2 8 1,-1-3-121,5 3 0,-5-1-27,1 2 0,3 2-90,1-3 1,-3-2 92,-1-1 0,2-3-2,-2-1 0,0 0 124,-3 0 1,-1-6-28,1-1 1,-1-4-65,1 0 0,-5-1 51,1 1 0,-6-5-585,2 1-337,2-6-377,-4 3 847,3-5 505,-5 0 0,0 0 0</inkml:trace>
  <inkml:trace contextRef="#ctx0" brushRef="#br0" timeOffset="105">15966 9262 7984,'-7'-11'0,"-1"-1"795,6 6-660,-3 1-275,5 5 0,-2 1 350,-2 3 0,-2 4-82,-5 7 0,-2 9 9,-2 10 1,-3 6-133,-5 5 0,-3 1-222,-1 0 1,4-1 227,4 1 0,0-4-199,-4 0 1,5-10-49,3-2 0,2-5 89,2-2 1,3-5 65,1-3-122,4-2-80,-2-7 283,5-1 0,5 0 0,2 2 0</inkml:trace>
  <inkml:trace contextRef="#ctx0" brushRef="#br0" timeOffset="106">16183 9022 8077,'7'-11'637,"-2"0"-255,-5-1-825,0 6 0,5-3-289,2 5 1090,-1 0 1,4 4-194,-3 0 1,1-1 217,3-3 0,-2 3-159,6-3 0,-1 3-188,2 1 0,-2 0-31,5 0 1,-5 0 47,1 0 1,-2 0 140,-2 0 0,-3 0 161,-1 0-279,1 0 0,-1 5-42,1 3 0,-4 2 19,3 1 0,-4 7 15,1 5 0,-2 5-2,2 6 0,-3 2-31,3 2 1,-3 2 40,-1 6 0,0 3-371,0 1 1,0 3 274,0-3 0,0 3-230,0-4 1,0-3-1,0-4 0,0-6 138,0-2 0,0-1 90,0-7 0,0 1 7,0-4 0,4-1 11,0-3 0,4-2-71,-4-1 0,1-5 171,-2 0 0,-1 1 65,1-5 1,-1 0 227,-2 0 228,5-4-236,-4 7 1,-1-9-21,-8 3 0,-3-3 114,-4-1 0,-8 0-248,-7 0 0,-5 4-12,-3 0 1,3 0-348,-3-4 0,3 0 180,5 0 0,3 0-48,8 0 0,-2 0 0,3 0 0</inkml:trace>
  <inkml:trace contextRef="#ctx0" brushRef="#br0" timeOffset="107">17006 9616 8111,'0'-6'215,"0"1"1,1 4 182,3-3-209,-3 3 0,5-4-27,-2 5 1,-1 0 151,4 0-167,-4 0 1,7-4 147,-2 0-124,2 0 4,1 4-60,1 0 0,0-4 126,4 0-112,-4 1 0,10 1-75,-3-1 0,4 0 113,3-5-111,-2 6 0,6-7-118,-4 5 0,-2-3 60,3 3 1,-4-1-115,-4 1 0,-1 3-167,-3-3 195,-7 3 1,5-1-452,-9-1 202,5 1-436,-8-3 139,5 5 0,-6 1-2,0 3 636,-6-2 0,0 8 0,-5-4 0</inkml:trace>
  <inkml:trace contextRef="#ctx0" brushRef="#br0" timeOffset="108">17188 9331 8131,'0'-8'0,"0"1"0,0 4 108,0-2 1,0 4 690,0-3-212,0 3-309,0-4 0,2 5-52,1 0 73,-1 0-119,3 0 0,-1 5-40,-1 2 100,6 3-88,-7 2 0,6 3-58,-4 0 0,5 7 53,-1 1 0,-3 0-135,-1 3 0,1 0 57,-1 0 1,3-2-149,-3 3 0,0 1-18,-4-1 90,5-1 1,-4-3 145,3 0-520,-3 0 238,-1 0 0,0-6-100,0-1 0,4-4 57,0 0 160,0-1-35,-4 1 1,0-5 136,0 1-142,0-6-116,0 3-256,0-5 1,-5-5-1,-2-1 1</inkml:trace>
  <inkml:trace contextRef="#ctx0" brushRef="#br0" timeOffset="109">17931 10222 7932,'0'-7'221,"0"-3"-9,0 4-84,0-1 0,0-3 42,0 3 0,0 0 47,0 0 0,0-1 13,0-3 0,0-2-91,0-2 1,0 1-89,0-5 1,4 0-20,-1-4-36,6-5 0,-6 3 93,4-6 1,-3 1-173,4-5 82,-6 6 1,7-8-89,-5 3 0,4-3 99,-5 3 1,3 1-107,-3 3 0,0-3 58,5 2 0,-5 2-10,5-1 0,-4 3-130,3-3 70,-4 4 1,3-2 59,-2 5 1,-1 2-18,4 2 1,-4-2 139,1 6 1,1-1-112,-2 1 1,5 6 103,-4-3 0,1 8-96,-1 1 193,-3 1-160,4 2 0,-4 0 28,3 0-24,-3 5 1,4 2-55,-5 4 1,4 2-62,0 2 64,0-2 0,-3 7-100,3-5 0,-1 4 67,4-3 0,-3 3-74,4-4 1,-5 0 62,5-4 0,0 1-20,3-1 1,-3 1 82,-1-1-61,1-4 32,3-2 1,1-2 183,-1 1 60,1 0-126,-1-4 1,0-1 171,1-3 0,-5-1-96,1-3 0,0-2 116,3 2 1,0-5-82,1-3 0,-1 0-6,1 1 0,-2 1-272,-2-5 182,2 5 0,-8-3 113,6 6-114,-6-1 0,3 5-84,-5-1 76,0 6 0,2-2-209,2 8 0,-3 7-64,3 8 208,-3 3 1,-1 0-8,0 1 1,0 5-214,0 3 102,0 2 0,1-3 80,3 0-419,-3-4 190,4 2 48,0-5 1,-3-4 67,1 0 1,-1-5-46,-2 1 0,4-6-502,-1-2 244,1-4 447,-4 7 0,5-9 0,2 4 0</inkml:trace>
  <inkml:trace contextRef="#ctx0" brushRef="#br0" timeOffset="110">18639 9205 8102,'0'-11'-48,"0"-1"-97,0 1 232,0 5 1,1-3 473,3 5-225,-3-5-68,4 3 0,-1-2 7,0 0 0,4 5-93,-5-5 0,6 2-113,-1-2 1,1 2 98,-2 2 1,3 1-7,-2-4 0,2 3-105,2-4 0,-1 6 38,0-2 1,1-1-118,-1 1 114,1 0 1,-1 4-259,1 0 159,-1 0 0,-1 5-165,-2 3 109,2 2 1,-9 3-6,3 2 0,-3-1-118,-1 5 0,0-1 44,0 1-11,0 2 111,-5-3 0,0 0-236,-2-3 9,-4 3 252,10-5-24,-9 3 105,9-4 362,-4-1-26,5 0 0,5 1 0,1-5-45,5 1 1,5-5 128,-1 0 0,1-1 143,0-2-343,-4 0 0,9 0 55,-6 0-143,5 0 1,-7 0-370,2 0 0,-2 0-1399,-2 0 1572,-4 0 0,-2 5 0,-5 1 0</inkml:trace>
  <inkml:trace contextRef="#ctx0" brushRef="#br0" timeOffset="113">7663 12015 8110,'-6'0'-73,"-4"0"1,7 0-99,-4 0 265,4 0 372,-2 0 1103,5 0-1200,0-5-184,5 3-74,-4-3 1,10 5 38,-4 0 0,7 0-36,1 0 1,6-1 19,-2-3 0,2 3-37,2-3 1,0-1-25,0 1 0,0-1-440,0 1 146,-6 3 92,5-4-1095,-9 0 242,3 4-174,-4-4 1156,-6 5 0,-6 0 0,-6 0 0</inkml:trace>
  <inkml:trace contextRef="#ctx0" brushRef="#br0" timeOffset="114">7595 12197 8149,'6'-1'305,"-2"-3"1,4 2 487,3-6 0,6 4-268,5-3 1,0 3-215,-3-4 0,6 2-67,-2-2 1,-1 0 29,-3 4 0,-5 0-1116,1 4 446,-2-5 312,-2 4 0,1-4-2202,-1 5 2286,0 0 0,1 5 0,-1 1 0</inkml:trace>
  <inkml:trace contextRef="#ctx0" brushRef="#br0" timeOffset="115">8874 11889 8282,'-10'-7'-241,"2"-1"3,-2 5 566,9-2 495,-4 5-251,5-5 320,0 4-733,-5-4 0,3 10-140,-1 3 1,1 6 123,2 1 1,0 5-129,0-1 1,0 8 69,0 3-84,5 3 110,-3-4 0,4 4-343,-2-2 75,-3 7-9,4-3 1,-5 6-60,0-3 1,0-2 237,0 2 1,0-4 40,0-4 0,0-2 4,0-5 1,0-5 161,0-3 1,-4 2 58,1-2-223,-1-5-6,4 0 1,-4-7 305,0 4-215,0-4 116,-1 2 356,4-5-258,-4 0 164,0 0-300,4 0 11,-5 0-369,6 0 0,6 0-74,1 0 88,8 0 16,3 0 0,5-4 75,0 0 0,7-3-38,1 3 1,8-4-177,-5 4 0,-1-3 42,-2 3 0,-6-4-60,2 5 0,-3-5-343,-1 4 256,-5 0 129,3-1 0,-8 4-251,2-3 0,-6-1-599,-1 1-130,-6 1 581,3 3 623,-5-5 0,-5-2 0,-1-4 0</inkml:trace>
  <inkml:trace contextRef="#ctx0" brushRef="#br0" timeOffset="116">8863 12277 8119,'0'-11'832,"0"0"1,0 3-782,0 0 538,5 6-324,1-8 0,5 8 334,1-1-405,-1 1 0,1-1 194,-1-1-420,6 0-1,-5 4 32,10 0 0,-4 0-149,4 0 1,1-4-91,0 0 0,-4 0-244,0 4 1,-1-3-109,1-1 0,-1-1 12,-3 1 0,-2 1-20,2-4 1,-6 4 599,-2-1 0,1-7 0,3-2 0</inkml:trace>
  <inkml:trace contextRef="#ctx0" brushRef="#br0" timeOffset="117">8840 11798 8124,'0'-12'558,"0"1"-344,5 5-266,1-5 0,9 9-131,1-6 0,4 6 241,-1-2 1,-1-1 351,1 1 0,-4-4-213,4 5 0,0-5 18,4 4 0,0 0-339,0 4 1,-4 0-217,0 0 1,0 0-1215,4 0 739,-1 0 815,1 0 0,0 0 0,0 0 0</inkml:trace>
  <inkml:trace contextRef="#ctx0" brushRef="#br0" timeOffset="118">9514 11729 8185,'0'-6'822,"0"1"-458,0 5 1,3 1-200,1 3 0,0 3 83,-4 9 1,4 1-38,0 6 0,3 3-104,-3 4 1,0 1-26,-4 7 56,5-3-187,-4 5 0,8 1-20,-5 9 1,3-3 103,-3 2 1,4 2-156,-4-1 0,0-1 141,-4-3 1,0-2 50,0-2 0,0 0 36,0-8-73,0-2-25,0-4 0,0-5 190,0 0 1,0-6-118,0 0 0,0-4 127,0 2 0,0-6 38,0-2 15,-6-4 247,5 2-34,-4-5-53,5 0-485,5 0 0,-2-1-175,4-3 0,2 2 113,6-1 0,-2-2-122,2 1 0,3-1-360,1 1 307,-2 3 108,-1-9 1,-1 8-506,1-2 310,-1 3 65,-4-4 0,-3 4-87,-1-3 1,-3 3-101,4 1 0,-6-2 508,2-1 0,-2-4 0,-2-4 0</inkml:trace>
  <inkml:trace contextRef="#ctx0" brushRef="#br0" timeOffset="119">9514 11752 8142,'0'-11'-124,"0"-1"-77,5 1 0,5 3 344,5 1 0,0 4 221,-3-1 0,-1-1 276,1 1 1,-1-1-300,0 1 1,5 3-155,-1-3 0,5 3-168,-1 1 1,1 0-159,0 0 1,0 0-1383,-5 0 789,0 0 732,2 0 0,-5 5 0,5 2 0</inkml:trace>
  <inkml:trace contextRef="#ctx0" brushRef="#br0" timeOffset="120">10290 11809 8130,'0'-6'1089,"0"1"-767,0 0 133,0 3 90,0-3-269,0 5 0,0 9-101,0 3 1,0 7-158,0 0 1,5 7-7,3 5 0,2 2 119,1 1 0,2 0-195,2 1 34,-2-1 0,9 5 1,-8-3-4,5 2 1,-5-3 43,1 0 0,3-2-161,1-3 0,-2 2 186,2-6 0,-5 0-19,2-7 0,-2 1 138,1-5-139,-8 1 25,9-5-595,-10 0 266,0 1-634,4-6-638,-8-1 704,3-5 856,-5 0 0,0-5 0,0-1 0</inkml:trace>
  <inkml:trace contextRef="#ctx0" brushRef="#br0" timeOffset="121">10530 11878 8121,'-4'-19'349,"0"0"1,1 5-250,3-2-100,0 9 94,0-3 1,0 7 420,0-4-174,0 4 198,0-2-537,0 15 2,-5 3 0,-3 16 156,-7 5-300,-3 0 1,-6 11-162,-3-3 1,3 2 87,-3 2 1,3-4 69,1 0 0,6-7-149,1-1 0,0-1 38,1-6 0,3-4-78,5-4 0,4-5-232,-1 1 149,3-2 170,1-7 345,0-1 0,0 0 1,0 2-1</inkml:trace>
  <inkml:trace contextRef="#ctx0" brushRef="#br0" timeOffset="122">10747 11684 8249,'0'-12'1634,"5"6"-1312,-4-4 0,11 3-334,-1-4 25,1 5-6,9-5 1,-8 9 181,2-6 1,-1 6 20,1-2 1,-2 3 15,2 1 1,-2 0-98,-2 0 0,-3 0-236,0 0 0,-1 1-411,5 3 382,-6 2 33,-1 5-114,0 1 1,-4-1 85,3 1 0,-4-1 96,-4 1 1,-2 0 46,-5 3 1,-1-2-20,1 2 0,-1-6 25,1-1 0,3-1 139,1 5 1,3-4-132,-4-1 17,6-4 11,-3 7-36,5-9 79,0 9 1,1-7 3,3 4 0,2-4-37,6 1 0,4 1 4,3-1 0,1-1-102,-1-3 1,3 0 4,-3 0 1,3 0-346,0 0 0,0 0 172,-3 0 0,1-1-1107,-4-3 863,4 3 0,-7-5 446,2 2 0,-3-2 0,0-6 0</inkml:trace>
  <inkml:trace contextRef="#ctx0" brushRef="#br0" timeOffset="123">11352 11649 8061,'0'-11'0,"0"5"0,2-5 0,1 4 0,0 0 159,5 0 1,-5 4 578,5-1 7,-5-2-106,7 5 1,-4-4-372,5 5 1,-3 0-260,0 0 1,-1 0 50,5 0-56,-1 0 1,1 4 231,-1-1-249,-5 6 1,4-2 79,-3-1 1,3 4-191,-2-2 0,2 2 85,-3 1 1,0 1-94,0-1 1,-3 2 139,4 2 0,-4 3 1,3 5 0,-4-1 67,0 1 1,0 5-61,1 3 0,-3 2 41,3 1-28,-3 0-22,4 6 0,-3-4 8,1 6 0,-1 0-120,-2 4 1,0-1-223,0 1 0,0-1 168,0-4 1,0 3-124,0-6 0,0-4 268,0-4 1,-4-4-94,0 0 1,0-3 158,4-4-8,0-2 0,0-2-57,0 0 0,0 0 237,0-3 139,0-6 0,0 1 388,0-4 334,0-1-223,0 3 0,-5-5-348,-3 0 1,-3 0-285,-4 0 2,2 0-237,-14 0 1,7 0-231,-10 0 1,1 0 87,-2 0 0,3 0-164,5 0 0,6 0-191,1 0 0,4 0-582,0 0 1,6-2 1082,2-1 0,3-4 0,1-4 0</inkml:trace>
  <inkml:trace contextRef="#ctx0" brushRef="#br0" timeOffset="124">12209 12175 8117,'-6'0'-90,"0"0"-167,6-5 837,-5 3 28,4-3 114,-4 5 1074,5 0-1512,5 0 1,1 0 101,6 0 0,1 0-100,2 0 0,3 0 15,4 0 0,1-4-190,0 1-149,5-6 217,-4 7 0,8-6-235,-5 4 1,-2-1-38,-6 1 1,1 3-27,-5-3 0,-3 1-511,-5-1-878,-4 3 1066,2-4 442,-5 5 0,-5 0 0,-1 0 0</inkml:trace>
  <inkml:trace contextRef="#ctx0" brushRef="#br0" timeOffset="125">13134 11855 7997,'0'-8'-416,"0"1"1,0 3 663,0-4 117,0 1-184,0 0 0,1-2 193,3 6 1,-3-6-144,3 1 0,-1 2 134,0-2 1,3 4-187,1-3 1,3 0-1,-2 0 0,2-2 26,2 5 0,3-5-32,0 2 0,5 1-88,-1 3 117,8-4-74,-3 6 0,4-4 9,-5 5 1,0 0-33,0 0 0,-4 1-132,0 3 0,-4 2 87,4 6 1,-6 0-139,-2 4 1,-1 1 135,-6 6 1,0 1-8,-4 3 1,-5 2-793,-3 6 504,-2-1 1,-3-1-235,-2-3 98,-3 3-478,-5-4 654,1 1 0,2 1 23,1-4 0,2 0 71,-2-5 0,-2 1-13,6 0 1,-4-4 46,4 0 0,0-5 293,3 1 340,1-2 308,-1-1-756,6-6 0,1 0 339,5-2-381,0-3 1,1 4 134,3-5 1,2 4-21,6 0 0,4 0 96,3-4 0,3 0-82,1 0 0,0 0 93,-1 0 1,5 0 149,0 0-255,4 0-122,-1 0 0,-1 0 35,-3 0 1,-1 0 63,-3 0 1,0-1-18,-3-3 0,-2 2-32,-6-1 0,0 1-84,1 2 0,-5 0-37,1 0-427,-5 0-705,2 0 453,0 0-1513,-4 0 1036,4 0 1158,-5 0 0,-5-5 0,-1-1 0</inkml:trace>
  <inkml:trace contextRef="#ctx0" brushRef="#br0" timeOffset="126">14013 12734 7977,'-6'0'-407,"1"0"871,5 0 1,-1-4-248,-3 1 1,3-2 95,-3 1 0,3 1-46,1-4 1,0 3 58,0-4 0,0 1-95,0-5 1,3 1 31,1-1 1,1-4-94,-1-3 1,-1 0-29,4-4 0,-3 3-106,4-7 0,-5-2 4,5-2 0,-2 2-172,2-1 1,-2-1 119,-2-3 0,-1 0-165,4-1 0,-4 1-93,1 0 51,-3 0 229,-1 4 1,4-1-111,0 4 79,-1-5 11,-3 8 1,4-2-13,0 7 0,0-2 15,-4 6 9,0-5 0,4 7 7,-1-2 0,1 6 28,-4 1 67,0 6-97,0-3-363,0 5 159,5 0 48,-3 0 1,3 5 65,-5 2 1,3 7 19,1 2-183,5-1 95,-3 1 1,2-3 13,0 2 0,-1-2-100,5-2 1,-5 1 235,1-1-13,5-4 1,-1-2-155,4-5 352,-4 0-121,0 0 33,4 0 1,-3 0 62,2 0 1,2-4-90,-2 0 0,0-5 44,-4 1 1,5-2 19,-1-1 1,0-2-16,-3-2 0,-5 2 30,1-2-94,-1 2 1,0 2 47,-3 0 134,-3-1-168,4 6-44,-4-4-166,4 8 258,-5-3-63,5 5 1,-3 5-85,1 3 0,2 7-153,-1 4 0,0 3 307,-4 1 80,0-1-207,0 1 1,0 0 79,0 0-58,0 0-15,0 0 1,0-4 17,0 0 1,0-5-92,0 1 0,0-2-203,0-2 1,0-3-36,0-1 0,0-3-924,0 4 177,0-6 1054,0 3 0,0 0 0,0 2 0</inkml:trace>
  <inkml:trace contextRef="#ctx0" brushRef="#br0" timeOffset="127">14767 11661 8125,'0'-8'-352,"0"0"1,0 5 581,0-5-50,0 6 1,0-9-94,0 4 695,0 2-269,0-5-11,0 8 148,0-8-274,5 4-186,2-6 0,4 2 5,0 3 1,1-4 28,-1 4 0,1 2-112,-1 1-162,6-2 180,-5 4 0,9-7-168,-6 6 209,5-1-156,-7 4 0,3 0-143,-4 0 0,-1 1 58,1 3 0,-5-2-142,1 6 0,-6 0 46,2 3 0,-3 2-80,-1 2 1,-1-2 70,-3 2 1,-2 3 101,-5 1 0,-1-2 70,1 3-95,-1-7 42,1 4 1,-1-6-21,1 1 1,1-1 96,2 1 0,-1-5 358,6 1-197,-1-6 16,4 9 1,1-10 71,3 3 1,2-3 39,6-1 1,4 0 71,3 0 1,1 0-181,0 0 0,1 0-31,-2 0 0,1 0-93,-1 0 1,-2 0-145,-6 0 0,1-4-517,-1 0-254,1 0 1,-5 4 836,1 0 0,-6 0 0,3 0 0</inkml:trace>
  <inkml:trace contextRef="#ctx0" brushRef="#br0" timeOffset="128">15612 11809 7933,'0'-11'439,"0"4"-339,0-3 120,0 9 224,0-9 56,5 9-18,-3-5 56,3 6-258,-5 0-263,0 6 1,0 1 119,0 8 1,0 3-40,0 5 0,0 0-145,0 0-38,0 5 204,0-4 1,0 4-215,0-6 65,0 1 0,0-1-170,0-3 258,5 3 1,-4-10-77,3 3 1,-3-2-151,-1-1 0,0-1-675,0 0 376,5-4-979,-3 3 708,3-9 738,-5 4 0,0 0 0,0 2 0</inkml:trace>
  <inkml:trace contextRef="#ctx0" brushRef="#br0" timeOffset="129">15441 12003 8050,'11'-1'1127,"1"-3"-448,4 3-227,2-4 1,5 5 123,0 0 1,3-4-208,1 0 1,4 0 39,-5 4 1,1-3-179,-4-1 1,0 0 14,-1 4 0,-3-4-412,0 0 0,-3 1-1134,3 3 1300,0 0 0,4-5 0,-1-2 0</inkml:trace>
  <inkml:trace contextRef="#ctx0" brushRef="#br0" timeOffset="130">16126 12700 7955,'-11'0'-1094,"4"0"751,2 0 270,5 0 0,0-5 493,0-3 0,4 1-296,0-5 1,5 3-66,-1-6 0,0 1 147,0-1-87,2 2-74,-3-8 0,0 3 47,1-5 28,-6 0-85,8 0 1,-8-1 1,2-2 1,-3-4-63,-1-4 0,1 2 29,3-2 1,-3 4-91,3-4 0,-3-5 123,-1 5 0,0-1-180,0 4-28,0-2 167,5 4 0,-2 0-159,4 2 156,1 3 1,2 2-45,-2 3 0,1 3 25,-5 5 62,4 4-24,-6-3 0,4 9-112,-2-3 85,-3 3 0,4 6 6,-5 2 0,0 5-28,0 3 0,4 2-262,0 2 101,5-3 109,-8 1 0,9-5-119,-2 3 1,2-3 111,1-4 1,2 0-16,2-4 1,-2 0 45,2-4 1,-2 0 64,-2 0 0,4-1 91,1-3-68,-1 3 1,-4-11 383,1 1-243,4-1 1,-2-5-3,5 1 1,-4-3 96,4-7 0,-1 2-63,1-3 0,2 4 82,-6 4 0,-1 3-87,-7 4 1,0 2 13,-3 2 0,-3 2-91,3 2 120,-3 3-453,-1 6 153,0 8 0,-1 11 84,-3 3 0,1-2-59,-4 5 1,4 0 40,-1 0 0,-1 2-135,1-6 0,1 1 44,3-4 0,0-2-170,0-2 0,0-1-86,0-3 1,3-6 128,1 3 0,1-7 111,-1 2 107,-3-4 0,10 2 0,-5-5 0</inkml:trace>
  <inkml:trace contextRef="#ctx0" brushRef="#br0" timeOffset="131">16880 11546 7982,'0'-15'-505,"0"0"1,1 0 0,3 3 504,4 1 0,6 0 0,1-1 0,0 1-36,-3-1 1,-1 1 236,0-1 1,5 1 573,-1 0-397,0 4-145,2-3 0,-3 8-154,5-6 34,-5 5 0,3-2 17,-1 5-8,-4 0 0,5 0 89,-6 0 1,1 0-8,-1 0 0,-3 4-227,-1 0 1,-4 6-251,1 2 1,-3 3 25,-1 4 0,-5 2 102,-3-2 1,-2 3-115,-1 1 117,-6 0-12,9-6 1,-7 1-156,8-3 250,-4-2 54,5 4 0,-3-10 2,5 1-43,1-1 131,3 5 1,1-5 280,3 1 0,2-5-152,5 0 0,2 0 314,2 1 0,-1-3-113,5 3 1,0-3 59,4-1 0,-1 0-313,-3 0 1,1 0-312,-5 0 1,1-4-308,-5 1 0,0-1-1885,1 4 2341,-6 0 0,-6 0 0,-6 0 0</inkml:trace>
  <inkml:trace contextRef="#ctx0" brushRef="#br0" timeOffset="132">7903 14162 8166,'0'-6'610,"0"0"1,2 3-376,1-1 0,0 0 75,4 4 1,-3 0 147,4 0 0,0-4-164,3 0 1,0 1-59,1 3 0,4-4-76,3 0 0,3-4 74,1 5 1,0-3-242,-1 3 0,1 0 36,0-4 0,-1 4-31,-3-1 0,1-1-2,-5 1 1,4 1-215,-4 3 1,-3-4-336,-4 0-427,-1 0-451,-1 4 545,0 0-322,-6 0 1,-7 1 1207,-4 3 0,-4 3 0,-4 4 0,-3 0 0,4 1 0,-5-1 0</inkml:trace>
  <inkml:trace contextRef="#ctx0" brushRef="#br0" timeOffset="133">7949 14242 7945,'0'6'665,"0"-1"-251,0-5-208,5 5 1,-2-3 423,4 1 1,2-1-219,6-2 0,-1 0 239,5 0 0,0 0-174,4 0 1,0 0-12,0 0 1,0-2-296,-1-1 1,1 1-192,0-1 1,-4 1 8,0 2 0,-5-4-171,1 1 1,-2-1-2097,-1 4 1155,-1 0 1123,-5 0 0,4-5 0,-3-2 0</inkml:trace>
  <inkml:trace contextRef="#ctx0" brushRef="#br0" timeOffset="134">8885 13831 7958,'8'-4'-1063,"0"0"797,-6-5 1,5 7 968,-4-6 128,-1 5-26,3-2-233,-5 0-55,0 4-91,0-4 515,0 5-757,0 5 1,0 3 65,0 7 0,0 3-185,0 5 1,4 1-231,-1 2 0,1 1 117,-4 7 1,0-6-37,0 6 1,0-2 61,0 2 1,4-1-100,0-2 0,0 2 144,-4-3 1,0-1 3,0 2 0,0-6 83,0 2-108,0-3 84,5-1 1,-4-5 151,3-3 1,-3-2-116,-1-2 0,0 0 410,0 1-410,0-6 52,0-1-401,0-5 1,5 0 189,3 0 0,2-4-120,1 1 0,6-2 59,2 1 0,4 1-12,3-4 0,0 3 60,4-4 1,1 4-14,3-3 1,0 3-126,0-4 0,-3 2 80,-1-2 1,-1 2-6,2 2 1,-4 3-21,-8-3 1,1-1-98,-5 1 0,-3 0-141,-5 4-333,-4-5-50,2 4 1,-10-5 297,-3 2 1,-7 3 454,-4-3 0,-8-2 0,-2-1 0</inkml:trace>
  <inkml:trace contextRef="#ctx0" brushRef="#br0" timeOffset="135">8977 14139 8027,'-5'-11'1233,"3"-1"1,-1 6-979,6 2 124,-1 3 0,8-3-135,-3 0 0,4 0-15,0 4 0,2 0-53,2 0 1,-1 0-135,5 0 0,0 0 24,4 0 0,0 0-29,0 0 1,-2-3-49,-2-1 1,3 0-128,-3 4 1,-1 0-115,1 0 1,-5-4-473,1 0-518,-3 1 197,0 3-651,-1-6 650,-4 5 1046,-2-4 0,-15 5 0,-3 0 0</inkml:trace>
  <inkml:trace contextRef="#ctx0" brushRef="#br0" timeOffset="136">8965 13911 8126,'0'-12'-275,"0"1"366,0-1 43,0 1 401,0 0 736,0-1-459,5 6-530,-3-4 1,8 8-242,-3-1 167,4-4-38,0 6 0,6-5 55,2 2 1,3 1-47,5-4 1,-3 3 29,3-4 1,1 4-62,-2-3 0,1 3-149,-4-4 1,0 5 43,0-5 1,-4 5-210,0 0 0,-2-3-1143,2 3 706,-2-1-1739,-6 4 2342,-4 0 0,-7 0 0,-7 0 0</inkml:trace>
  <inkml:trace contextRef="#ctx0" brushRef="#br0" timeOffset="137">9753 13751 8126,'0'-8'-65,"0"0"92,0 1 1,0-5 400,0 1 550,0 5-211,0-4 288,0 8-765,0-3 287,0 5-338,0 5-117,0 7 1,0 2 58,0 5 0,0 5-21,0 6 1,4-1-187,0 2 1,0 2 273,-4 1-486,0 8 181,0-12 1,0 14-265,0-6-137,5 5 420,-4-8 1,6 6-15,-4-3 1,-1-4 105,1 1-124,4-1 70,-6-10 1,4 3 50,-5-8 1,1 1 13,3-5 1,-3 0 136,3-3 324,-2-1-160,-2 1-250,0-6 399,0 4-111,0-9-166,0 4 275,0-5 0,5 0-601,2 0 1,5-3 158,3-1 1,3-5 95,4 1-1033,1 3 447,0-5 192,0 9-86,0-9 0,-4 7-185,0-4 0,-1 3 82,1-4 0,-3 4-25,-4-3 0,-1 3-647,0-4 0,-4 5 483,-3-5 1,-3 0 604,-1-3 0,0-6 0,0 0 0</inkml:trace>
  <inkml:trace contextRef="#ctx0" brushRef="#br0" timeOffset="138">9799 13602 7862,'0'-7'360,"0"-1"238,0 5 0,0-3 161,0 2-412,0 3 0,5-5-91,3 2 0,3 3-37,4-3 0,-1-1-325,5 1 105,0 0-166,4 4 0,-2-4-211,1 1 1,-5-1 25,6 4 1,-8 0-337,0 0 1,2 0 258,-2 0 429,0 0 0,-3 0 0,-1 0 0</inkml:trace>
  <inkml:trace contextRef="#ctx0" brushRef="#br0" timeOffset="139">10313 13739 9920,'5'-6'678,"-4"1"-462,4 5 389,1 0-268,-5 0-138,9 0 1,-8 1 172,6 3 0,0 2-145,3 6 0,1 4-92,-1 3 1,2 3 3,2 1 1,-1 5 16,5 2 0,-4-1-25,4 2 1,-4-1-67,4 4 0,-3-1-203,3-2 0,-4 4 82,4-4 0,-5 1-340,1-6 250,3-2-42,-5-1 1,3-3-19,-4-4 0,-1-1 34,0-4-57,1-4-118,-6 3-741,4-9 316,-8 4-603,3-5 673,-5 0 242,-5-5 460,3-1 0,-13-6 0,2 1 0</inkml:trace>
  <inkml:trace contextRef="#ctx0" brushRef="#br0" timeOffset="140">10656 13682 7896,'5'-11'0,"-4"-1"0,3 1 0,-2 3 961,2 1-479,-3 4 254,5-2-425,-6 5 1,0 1 2,0 3 1,-3 9-218,-5 10 1,-1 5-76,-10 6 0,0 9 58,-3 3 1,-5 2-212,0-2 0,1-1 127,3 1-1014,-5 0 1080,4-6 0,-3 3-10,8-5 0,1-5-202,3-6 0,4-4-691,-1-4 494,1 3 1,10-10-568,-3 3-959,2-7 870,2-3 1290,0-5 1,0-5 0,0-1 0</inkml:trace>
  <inkml:trace contextRef="#ctx0" brushRef="#br0" timeOffset="141">10770 13602 7896,'0'-9'1018,"0"-2"1,5 2-1353,3-6 0,3 2-58,4 2 0,-2 3 994,2 0-478,-2 1 0,-2-3 243,1 2 0,-1 3-182,1 5 0,-1-4-126,0 0 1,1 1-67,-1 3 0,4 0-1,1 0 1,-1 1 46,-4 3 1,1-2 48,-1 6 1,-3-2-175,-1 2 1,0 2 52,0-2 0,-2 6-350,-5 1 179,0 5 35,0-7 1,-5 7 2,-2-5 0,-3 4 99,-2-3 1,1 0-10,-1-1 0,0-2 169,-4 2 1,7-3-172,-2-5 266,2 3 1,2-5-4,-1 3 0,5-2 147,0-2-311,1-3 1,4 5-91,1-6 1,4 0 61,4 0 0,4 0-164,1 0 1,8 0-38,-1 0 1,2-2 40,-2-2 1,0 2-819,0-6 633,-1 6 1,0-7-1,-2 4 352,-1-2 0,-5-5 0,3-6 0</inkml:trace>
  <inkml:trace contextRef="#ctx0" brushRef="#br0" timeOffset="142">11318 13465 8113,'-5'-11'-32,"5"-1"0,10 1-93,9 0 1,-2 4 48,-2 3 1,-2-1 188,-2 1 0,-3 1 101,-1 3 0,1 0 401,3 0 0,2 3-334,2 1 1,-2 5-209,2-1 0,-2 1 103,-2-2 1,1 3-29,-1-2 0,0 2 131,1 2 0,-4-5-90,-1 1 0,-3-1-31,4 5 1,-5-1 5,5 1-139,-5-6 58,7 9 1,-9-6 24,3 10 1,1 0 7,-1 4 1,-1 9 11,-3 2 1,0 5-11,0 3 1,0 0-8,0 8 1,-1 0-179,-3 0 0,3 3 163,-3-3 1,3-1-63,1-3 1,0-2-97,0-2 0,0 0 143,0-8 1,4 2-11,0-10 1,3 1 59,-3-4 1,4-1-102,-5-3 1,5-3-3,-4-5 1,1 0 168,-1-4 561,-3 3-332,4-8 396,-5 3 350,0-5 0,-5 0-1140,-3 0 1,-2 0-242,-1 0 0,-2 1 223,-2 3-800,2-3 580,-3 4 0,1-4 12,-1 3 0,-3-2-111,4 1 0,-5-1-815,1-2 1,1 0 433,-1 0 1,-1-2 76,-7-1 609,3-4 0,-14-9 0,2-2 0</inkml:trace>
  <inkml:trace contextRef="#ctx0" brushRef="#br0" timeOffset="143">12220 14025 7885,'-7'0'1293,"-1"0"-687,6 0 12,-4 0 217,6 0-523,0-5 1,6 3-41,1-1 0,5 1-47,3 2 0,4-3 14,8-1 0,-2-1-120,5 1 1,-3 1 58,3-4 1,-3 3-557,4-4 289,-6 6-342,-2-3 0,-3 1-540,-5 0 1,1 0 970,-5 4 0,5-5 0,2-1 0</inkml:trace>
  <inkml:trace contextRef="#ctx0" brushRef="#br0" timeOffset="144">12940 14676 7958,'6'-12'-4,"-2"1"1,-3 0 82,-1-1 1,4-3 15,0 0 1,1-2-1,-1 2 1,-2-3 240,6-5 1,-4 0-114,3 1 0,-3-2-56,4-3 1,-4 2-16,3-6 1,-3 1-21,4-5 1,-2 1-39,2 0 1,0-4 23,-4 0 0,4-5-49,-4 1-748,5 2 760,-8-4 1,8 8-30,-5-2 0,-1 7 91,-3 0 1,0 7 148,0 1-133,0 0 1,0 11 151,0-4-149,-5 9-155,4 2 0,-4 6-17,5 3 0,0 6-196,0 5 0,0 5-57,0 0 1,0 1 14,0 2 0,5-4 7,3 0 1,2-5 154,1 1 1,2-2 28,2-2 0,2-4-41,2-4 1,2-1 95,-2-2 1,-1-2 113,1-1 0,3-4-88,0-4 0,4-1 106,-7 1 36,2-5-107,2 3 1,-1-9 4,-3 3 1,-3 1-13,-4-1 153,-1 0-185,-4 2 1,1 0 167,-4 6 271,0-1-221,-4 1-181,0 5 22,0 0 1,0 8-123,0 2 0,0 7 163,0 8 0,0 8 93,0 3 0,0 2-178,0-2 1,0 7-145,0-3 1,0 3-108,0-3 0,0-1-399,0-2 1,0 1-295,0-6 0,0-4 399,0-7 1,0-2 509,0-2 0,5 1 0,1-1 0</inkml:trace>
  <inkml:trace contextRef="#ctx0" brushRef="#br0" timeOffset="145">13602 13465 7971,'2'-15'0,"1"-2"25,5 0-156,7 3 100,3-3 0,1 7 115,0 2 0,-5-2-191,1 3 1064,3 2-616,-5-6 1,3 10 37,-4-3 1,-1-1 31,0 2 0,5-1-321,-1 4 1,1 0 90,0 0 1,-4 1-128,4 3 1,-4-2 7,0 6 0,-1 0-73,0 3 0,1-3 82,-1-1 1,-3 1-143,0 3 0,-6 1-41,2-1 1,-3 2-220,-1 2 1,0-2-39,0 2 256,-5-2 1,0 2 0,-4-1 113,1-4 1,2 1 44,-1-3 1,-2-2 495,5 2-243,0-6-20,4 9 0,1-9-85,3 6 0,2-4 48,6 3 1,4-4-50,3 1 0,3 1-15,1-2 1,3 5-482,1-4 0,6 1-356,1-1 0,-1-2-1696,2 6 2355,-6-6 0,-6 9 0,0-5 0</inkml:trace>
  <inkml:trace contextRef="#ctx0" brushRef="#br0" timeOffset="146">7903 16161 9683,'8'0'889,"-1"0"1,-3 0-660,4 0 0,1 0-26,6 0 1,0-2-78,8-2 1,-1 3-143,8-3 0,-1 2 1,2-2 0,2 1 42,-3-4 1,-1 1-30,2-2 0,-7 2-23,-1 2 0,-2 2-157,-5-1 0,-1 0-253,-4-1-254,-4 3-155,-2-4-515,-5 5 1358,0 0 0,-5 0 0,-2 0 0</inkml:trace>
  <inkml:trace contextRef="#ctx0" brushRef="#br0" timeOffset="147">7858 16332 8311,'11'0'958,"0"-4"-172,1 0 0,1 0-300,2 4 0,3-3 22,4-1 0,1 0-174,0 4 0,1 0-276,3 0 1,-3 0 103,3 0 0,-7-4-84,-1 0 1,-4 1-155,4 3 0,-5 0-405,1 0 1,-2 0-2043,-2 0 2523,1 0 0,4-6 0,2 0 0</inkml:trace>
  <inkml:trace contextRef="#ctx0" brushRef="#br0" timeOffset="148">9205 15692 7845,'0'-6'2477,"0"1"-2258,0 5 0,0 5-79,0 3 1,0 8 62,0 7 1,0 1-32,0 6 0,0 5-21,0 3 0,0 5-2,0-1 1,0 6 28,0 2 0,0-1-76,0-3 0,0-1-39,0 1 1,0-2-137,0-2 0,1-2 68,3-6 1,-2-4-77,1 1 0,-1-6 62,-2 2 1,0-4 11,0-4 0,1-3-23,3-4 1,-3-1 36,3 1 0,-3-5-1,-1 1 2,0-6 138,0 3 224,0-5-384,5 0 0,-2-3-147,4-1 0,-3-1 67,4 1 0,-1 1 20,5-4 0,-1 3 51,1-4 1,0 4-193,4-3 1,1 3 36,6-4 1,0 5 34,0-5 1,0 4 89,-1-3 1,1 3 14,0-4 0,0 4-121,0-3 0,-5 4 71,-3-1 0,-2 2-194,-2-2 1,0 3-170,1-3-16,-6 3 70,4-4 0,-8 2 397,1-4 0,-1-1 0,-2-4 0</inkml:trace>
  <inkml:trace contextRef="#ctx0" brushRef="#br0" timeOffset="149">9228 16195 7832,'0'-7'1188,"0"-3"-630,0 9 102,5-4 0,1 5-280,6 0 1,3 0-209,0 0 1,6-4-92,-2 0 0,4 1 4,3 3 0,0 0 20,4 0 0,-3-2-51,3-2 0,-4 3 17,0-3 0,-2-1-258,-1 1 1,-4-1-893,0 2 460,-5 1-75,3-3 1,-10 1 26,1 1 667,-6-1 0,3-6 0,-5-3 0</inkml:trace>
  <inkml:trace contextRef="#ctx0" brushRef="#br0" timeOffset="150">9205 15715 7859,'0'-11'0,"4"3"233,0 0 0,6 5 384,1-5 0,6 2-149,6-2 0,-4-2-145,0 2 0,0 3-18,4 1 0,0 2-66,-1-2 0,2 3-27,3-3 1,-3 3-85,3 1 1,-3 0-100,-1 0 1,-4 0-227,0 0 1,0 0-467,4 0 1,-5 0-1537,-3 0 2199,3 0 0,-1 0 0,6 0 0</inkml:trace>
  <inkml:trace contextRef="#ctx0" brushRef="#br0" timeOffset="151">9970 15624 11279,'5'11'530,"-2"6"-365,5 2 1,-6 7 4,2 5 1,1 2 13,-1 1 1,3 4 82,-3 0 1,1 4-62,-1-4 0,-3 7-203,3 0 1,-2 1 110,-2 3 0,0 2-237,0-1 0,-2-2 212,-2-6 0,3 0-91,-3-8 0,-1 3 23,1-7 1,1-3-108,3-4 0,-2-2 2,-1-6 1,1 1 156,-1-5-180,1 1 426,2-6-11,0 4-96,0-9 154,0 4-285,0-5-188,5-5 128,2 4 1,4-8-191,1 5 1,3-3 35,0 3 0,1-4-9,0 4 0,-4-3 119,4 3 1,0 0-4,-1 4 1,1 0-92,-5 0 1,2-4-115,2 1 73,-2-1 0,3 4-177,-4 0 0,-1-4 0,0 0 1,-3-1 75,0 1 0,-6 2 32,2-6 227,-3 1 0,4-10 0,2-1 0</inkml:trace>
  <inkml:trace contextRef="#ctx0" brushRef="#br0" timeOffset="152">9982 15578 7905,'0'-8'613,"0"1"-245,0 4 138,0-7 1,1 9-182,3-3 1,-2 3 189,6 1 1,0-1-128,3-3 0,4 2-193,1-1 1,4 1-68,-1 2 1,2 0-114,2 0 0,-4 0-433,0 0 0,0 0 286,4 0 0,-1-1-902,-3-3 0,-1 3 83,-3-3 951,-2 3 0,-2-4 0,-6-1 0</inkml:trace>
  <inkml:trace contextRef="#ctx0" brushRef="#br0" timeOffset="153">10679 15829 7866,'-7'-5'0,"2"4"0,5-5 438,0 2 1,-1 3 1099,-3-3-189,3 2-549,-4 2-233,5 0 0,0 6-584,0 1 0,5 5 157,2 3 0,1-1-35,3 5 1,-2 4-61,7 3 0,0 2 53,-1-1 0,2-2-119,-2 6 1,-1-5-31,5 5 1,-4-5-118,4 5 1,-5-6 109,1 2 0,1-4-98,-5-4 1,6-3 92,-10-4 1,6-1-72,-6 1 0,0-2-759,0-3 312,-4 3-1023,7-8 438,-9 3 17,4-5 1149,-5 0 0,0-10 0,0-3 0</inkml:trace>
  <inkml:trace contextRef="#ctx0" brushRef="#br0" timeOffset="154">10941 15749 7898,'7'-5'1268,"-2"-1"-1243,-5 0 359,5-5 121,-4 10 38,4-4 1,-5 6-440,0 3 1,0 6 17,0 6 1,-5 8-138,-3-1 0,-2 8 183,-1 4 1,-6 4 23,-2 7 0,-2-1-94,-2 1 0,0 3-318,0 1 0,0-4 245,0-5 1,2-5-5,2-2 1,1-1-119,3-6 0,6-4 121,-2-4 1,3-5 27,0 1 0,-1-6-69,6-2-2927,-6-4 1540,7 7 1504,-3-9 1,0-6-1,-1-7 1</inkml:trace>
  <inkml:trace contextRef="#ctx0" brushRef="#br0" timeOffset="155">11067 15635 7844,'0'-11'1176,"0"-1"0,0 1-1271,0-1 0,1 1-619,3 0 1,2 3 466,6 0 0,-2 1 404,-3-5 1,4 5 337,-4-1 0,3 4-273,2-3 0,-1 4-111,1-1 0,-1-1-83,0 1 0,1 1 91,-1 3 1,2 0-25,2 0 0,-6 1 181,3 3 0,-4-2-158,4 6 0,-1-4-85,1 3 1,-5 1-150,1 3 1,-4 1 119,3-1 1,-4 1-318,1-1 1,-3 2 114,-1 2 1,-1-2-14,-3 2 0,-3-1 81,-4 1 1,3-2-131,1 2 185,-1-2 1,1-2 402,-1 1 210,5-6-277,-2 4 224,5-4-254,0 1 0,5 2-87,3-6 0,2 1 73,2-4 1,4 0 124,3 0 1,3 0-198,1 0 0,-1 0-58,1 0 0,0-4-590,0 1 1,-4-2 267,0 1 1,-1 1-964,1-4 0,-3 3 1198,-4-4 0,-1-5 0,1-4 0</inkml:trace>
  <inkml:trace contextRef="#ctx0" brushRef="#br0" timeOffset="156">11672 15441 7873,'0'-11'0,"0"3"-8,0 0 0,9 2-83,2-2 1,3 0 123,-2 4 0,-1 0 410,1 4 1,-5 0-52,1 0 0,-1 0-171,5 0 1,-1 0 282,1 0-263,-1 0 0,1 0-23,-1 0 1,0 0-53,1 0 1,-5 4 506,1 0-536,0-1 1,2-1-145,-3 1 0,4 0-1,-4 5 1,0-5 84,0 5 1,0 3-3,0 5 0,2 5 45,-5 2 0,3 4-17,-3 3 1,0 4 21,-4 1 1,0 0 11,0 7 0,0 0-81,0 4 0,0-1-76,0 1 0,0-4-151,0 0 1,1-2 80,3 2 0,-1-2 16,4-6 0,-3-1 42,4-3 1,-2 2-150,2-5 0,2-4 191,-3-4 1,0-4-8,0 4 0,-3-1 91,4 1 1,-6-3-111,2-4 0,-1-2 240,1-3-200,-3 3 133,4-3 1,-5 0 96,0 1 96,0-5-166,0 2 0,0-4 652,0 3-272,0-3 143,-5 4-419,-2 0 0,-4-4-13,0 3 0,-1-3-852,1-1 505,-1 6 0,1-5 15,-1 3 0,1-3 74,0-1 1,-5 0 4,1 0 1,-5-1-54,1-3 0,-3 1 74,-1-4 1,1 4-259,-1-1 1,0-1 83,0 1 1,4-1-757,0 2 1,5 1-1012,-1-2 639,2 3 1,3 0 1258,2-3 0,3 3 0,5-4 0</inkml:trace>
  <inkml:trace contextRef="#ctx0" brushRef="#br0" timeOffset="157">12460 15829 7891,'-6'0'293,"1"0"307,5 0-377,5 0 1,-3-1 135,6-3 1,1 3 375,6-3 1,-2 3-298,2 1 1,3 0-5,1 0 0,2 0-157,2 0 0,1 0-64,3 0 0,-3-4-74,3 0 1,-3 0-178,-1 4 1,-4-3-95,0-1 1,-5-1-392,1 1 0,-2 3-1636,-2-3 1150,0 3 1009,1-4 0,-6-2 0,-1-4 0</inkml:trace>
  <inkml:trace contextRef="#ctx0" brushRef="#br0" timeOffset="158">13557 15372 7886,'-7'-5'370,"3"-2"714,3 2-301,1-5-359,0 8 1,0-4 617,0 2-241,0 3-698,0-4 57,0 20 1,4-1 48,0 13 0,1 3-39,-1 4 0,-3 3-1,3 9 1,1-2-104,-1 10 1,-1-5 63,-3 4 0,0-8-43,0 0 1,0-1-151,0 1 1,0-4 4,0-3 1,2-4 124,1-3 0,0-3 39,5-6 1,-5-4-64,5-3 0,-5-2 45,0-1 60,4-1-62,-6-5 1,5-1 417,-2-5-405,-3 0 0,6 0-125,-3 0 0,-2-3 107,6-1 1,1-5-345,6 1 1,-1-2 30,5-1 1,1-1-96,7 1 1,-2-1 145,6 1 0,-5 1 32,5 2 0,-6-1 4,2 6 1,1-5 9,-2 4 0,0-3-43,-7 3 0,2-4-96,-2 4-570,-2 0 382,-1-1 1,-9 3-602,-4-6 393,-1 6 1,-7-8 669,-3 2 0,-7-2 0,-3-2 0</inkml:trace>
  <inkml:trace contextRef="#ctx0" brushRef="#br0" timeOffset="159">13477 15818 7876,'16'-5'48,"3"-3"1,9-2 36,6-1 0,2 0 114,6 4 0,-5-3 354,1 2 0,1-1-129,-1 2 0,-5-2-140,-6 5 0,-1 0 19,-3 4 1,-3-1-286,-8-3 0,-1 3-565,1-3-133,-6 3-482,-1 1 1162,-10-5 0,-6-2 0,-7-4 0</inkml:trace>
  <inkml:trace contextRef="#ctx0" brushRef="#br0" timeOffset="160">13557 15338 7870,'0'-7'898,"0"-1"0,8 2-691,4-2 0,8 2-221,3 2 1,-4 3 403,4-3 0,-2-1-90,6 1 1,-3 0-130,3 4 0,1 0-368,-2 0 0,5-4-442,-4 1 0,-2-1 244,-6 4 0,3-4 395,-3 0 0,2-5 0,2 3 0</inkml:trace>
  <inkml:trace contextRef="#ctx0" brushRef="#br0" timeOffset="161">14402 15190 10864,'1'12'658,"3"4"1,-3 1-401,3 6 1,-2 5-88,2 3 1,-1 7 22,4 4 0,-4 2-2,1 2 0,-3 1-286,-1 2 0,4-1 163,0 6 0,-1-6-207,-3 1 1,0-3 105,0-4 1,0 1 31,0-5 0,2-4-22,1-3 0,0-7-163,5-1 1,-5-4 27,5-4 0,-4-6 103,3 2 1,-4-6 47,1 3 0,-2-5 393,2 0-253,-3-1 334,4-2 83,-5 0-177,6 0-283,-5 0 1,5 0-71,-2 0 1,-1 0-126,4 0 1,1-2 51,3-1 1,1 0-139,-1-5 1,2 6-173,2-2 0,1-2 131,3-2 1,2 2-217,-6-2 0,2 4 107,-2-3 1,-3 0-345,4 0 0,-7-2 148,-2 5 1,-4-5 535,0 2 0,-1-9 0,-2-1 0</inkml:trace>
  <inkml:trace contextRef="#ctx0" brushRef="#br0" timeOffset="162">14425 15201 7867,'-12'-11'776,"6"-1"1,2 2-890,8 3 0,-3 0 310,3 3 667,2 3-581,1-9 0,4 9 42,0-3 0,2-1-254,2 1 0,-1 0-123,5 4 1,-2-4-34,6 1 0,-3-2 90,7 1 0,-2 1-560,2-4 0,-3 0-104,2 0 1,-2-4 658,-1 4 0,0-3 0,0-2 0</inkml:trace>
  <inkml:trace contextRef="#ctx0" brushRef="#br0" timeOffset="163">14916 15281 7873,'9'4'2185,"2"0"0,-2 5-2137,6-2 1,-2 0 97,-2 0 1,1 5-75,-1 3 1,0 5-36,1-1 0,-1 7 142,1 0 1,3 6-315,0-2 1,4 3 94,-4 2 1,2-1-92,-2 0 0,-2 0-76,2 1 0,-1-6 29,1-2 0,-2-3 35,2-2 0,-2-4-176,-2-3 0,2-2-245,2-1 1,-2-5 213,2 1 1,-6-6-1020,-1 2 1369,-6-3 0,8-6 0,-3-1 0</inkml:trace>
  <inkml:trace contextRef="#ctx0" brushRef="#br0" timeOffset="164">15258 15315 7918,'0'-11'2024,"0"0"-1091,0-1-329,0 1-209,0 4-18,0 2-180,0 5 1,-1 7-127,-3 4 0,-2 6-161,-6 5 1,-4 11 130,-3 5 0,-3 6 84,-1 1 0,1 1-345,-1 0 0,-4-1 105,1 1 1,-1-4-189,4 0 1,4-7 27,0 0 1,5-6-96,-1-6 0,2-6-580,2-1-562,4-4 358,2 0 1154,5-6 0,0-6 0,0-6 0</inkml:trace>
  <inkml:trace contextRef="#ctx0" brushRef="#br0" timeOffset="165">15510 15030 8519,'-7'-1'1208,"3"-3"-659,3 3-182,1-5 0,4 5-217,0-3 0,5 3 78,-2-3 0,5 2-116,3-2 0,3 3 103,4-3 0,1 3 13,0 1 1,0-4-93,0 0 1,0 0-173,0 4 0,3 0 78,1 0 1,-2 0-83,-6 0 0,2 0-20,-6 0 1,0 0 154,-4 0-213,1 0 115,-1 0 1,-4 1-314,-4 3 174,-1-2 0,-2 8 18,0-3 0,0 3 74,0 2 1,0 4-13,0 3 0,0 4 85,0 4 1,0 3 147,0 8 1,0-1 19,0 5 0,0-1-48,0 1 0,0 3 34,0 1 1,0 0-50,0 3 0,0-2-109,0-1 1,0-1 44,0 1 0,0-5-103,0-3 0,3-3-58,1 0 1,4-5 101,-4 0 0,3-4 66,-3 1 0,4-3-45,-4-2 1,-1-2 70,-3-1 0,2-5 85,1 1 550,-1-3-445,3 0 12,-5-6 1,-1-1 165,-3-5-101,2 0 1,-8 0-456,3 0 1,-3 0-167,-2 0 0,-1-4-152,-2 1 1,-3-5 317,-4 4 1,-1-3 70,0 3 0,-1-4-121,-3 4 0,7-3-65,-3 3 1,6-4-528,-2 5 158,6-6 0,-3 2 575,9-4 0,-3-1 0,3 1 0</inkml:trace>
  <inkml:trace contextRef="#ctx0" brushRef="#br0" timeOffset="166">16081 14881 7974,'7'-10'240,"1"3"0,-1-2 83,5 5 0,-1-4-51,1 5 0,-1-5 137,1 4 0,-1-4 40,0 5 0,1-1-101,-1 4 0,1 0-119,-1 0 0,0 0-53,1 0 0,1 0-66,2 0 0,-3 0-52,4 0 1,-7 1-246,-2 3 1,0 2 20,0 6 0,-2 3-185,-5 0 1,-2 7 176,-6 1 0,-1 1 0,-10 6 0,4-3 138,-4 3 1,4-4 8,-4 0 0,5-2 109,-2-1 0,5-5-30,3-3 0,3-2 203,5-2 0,0 1-99,0-1 0,5-3 109,3-1 1,5-3 111,6 4 0,2-6-79,14 2 1,-4-1 11,7 1 1,2-3-102,-2 3 0,-4-3-189,-3-1 0,-7 4-322,-2-1 1,0 3-714,-7-3 1,-3 0 1014,-5 5 0,-4-1 0,2 5 0</inkml:trace>
  <inkml:trace contextRef="#ctx0" brushRef="#br0" timeOffset="167">7915 17325 7842,'6'0'401,"0"0"125,-2 0 0,3 0-175,4 0 0,5 4-10,3 0 1,4 0-204,4-4 1,3 0 72,8 0 0,3 0-183,5 0 1,3-4 70,1 0 0,6-5-438,1 2 0,0-2 381,4 1 1,-3-2 92,-1 2 0,0 3-80,0 2 0,0 0-121,1-1 1,-4 3 366,3-3 0,-2 3-140,6 1 0,-28 0 1,1 0-90,0 0 1,1 0-1,2 0 1,2 0-16,-2 0 0,2 0 0,3 0 0,1 0-376,2 0 1,1 0 0,2 0 0,1-1 374,2-1 0,0 0 0,3-1 0,-1 0-48,0-3 0,1 0 1,3 0-1,1 1 8,-1-1 1,0 0 0,2 2-1,-1 1-71,-1-1 0,0 0 0,0 0 1,-1 0 35,-1-1 1,1-1 0,2 2 0,0 0-329,-1 0 0,1 1 1,0 0-1,0-1 444,-1 1 1,1-1 0,-1 0 0,1 1-51,1 1 0,0 1 0,1 0 0,1-1 42,1-2 0,1 0 1,-19 3-1,0 0 1,0 0-61,2-2 1,-1 0 0,1 1-1,-1 1 1,1 0 0,-1-1-62,0 0 1,1-1 0,0 1-1,2 0 1,0 1 0,1 0-214,-2-1 1,-1-1-1,2 0 1,2 1-1,1 0 1,0 0 256,-2 0 0,1-1 1,-1 0-1,2 0 0,1-1 1,-1 0-49,-2 0 0,0 0 0,1 0 0,4 1 0,1-1 1,0 0 9,-2-1 1,1 0-1,-1 0 1,2-1-1,0 1 1,0-1-40,-2 1 0,1 0 1,-1 0-1,-2 0 0,0 0 1,0 0 5,-1 1 0,-1 0 0,1 0 0,1 1 0,1-1 0,0 0 10,-3 0 1,1 0 0,-1 1-1,2-1 1,0 0 0,-1 0 42,-2 0 1,-1 1-1,-1-1 1,1 0-1,0 0 1,-1 0-96,-2 1 0,1-1 0,-1 0 0,2 0 0,1 0 1,0 0 121,-2 1 0,1-1 1,0 0-1,-1 0 0,0 0 1,-1 1 62,-1-1 1,0 0-1,1 0 1,0 0-1,1 1 1,-1-1-33,-1 0 0,0 0 1,0 0-1,5 0 0,1 0 1,-1 0-36,-2-1 0,-1-1 0,1 1 0,1 1 0,1 0 1,-1 0 0,-1-1 0,0 0 0,-1 0 0,0-1 0,0 0 0,0 0 18,1-1 0,-1 1 1,1 0-1,17-3 0,-1 1-115,-18 3 0,-1 0 0,0 0 1,16-3-1,0-1 10,-2 2 0,0-1 1,-5 2-1,-1 1-15,-5 1 1,-1 0-1,-1 1 1,-1 0 74,-3-1 1,-1 0-1,-3 1 1,0 0 341,-2 1 1,0 0-1,27 1-217,0-3 1,-8 3-79,-3 1 1,-5 0-85,-3 0 1,-2 4 858,-6-1 0,0 1-881,0-4 1,-4 4 905,-4 0 1,-2 0-966,-1-4 1,-1 3 665,-3 1 1,-3 0-600,-4-4 0,-5 0 837,1 0-527,-1 0 124,0 0-50,-2 0 713,0 0-173,-4 0 44,4 0-636,-5-5 1,2 0-210,1-3 0,-1-2 147,1 3 1,-1 0 0,-2 0 0,4-1-476,-1-3 1,1-2 149,-4-2 0,0 2 9,0-2 1,0-3 131,0-1 0,0 0-85,0-4 0,0 5 41,0-8 0,0 4-3,0-5 0,0-1 17,0 2 0,0-7 23,0-1 1,0-1-142,0-3 0,0-1 83,0 1 0,-1-5-78,-3 1 0,3-3 52,-3 0 1,1-5 38,0 1 1,1-1-148,-1 5 1,-2-1 126,1 0 0,-4 0 75,4 1 0,-5-1-64,2 0 0,0 6 89,0 2 0,0 1-58,0-1 1,-3 2 13,2-2 1,-1 4-21,2 4 0,-2-3-1,5 2 1,-1 2-41,1-2 1,3 6-4,-3-2 0,3 3 20,1 1 0,4 1-57,-1-1 0,5 0 109,-4 0 1,3 4-74,-3 0 0,4 5 418,-4-1-22,4 2-173,-6 2 0,4 1-54,-2 2-8,-3 3-1282,4 5-3151,-5 0 1796,0 5 2531,0 1 0,5 6 0,2-1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182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22545 4934 7886,'0'-7'217,"0"1"101,0 2 488,0 3-407,0-4-243,0 5-97,0 5 1,0-2-37,0 4 1,0-3 5,0 4 1,0-1 88,0 5-100,0-1 28,0 0-2,0 1 1,0 3 23,0 0 1,0 1-36,0-5 0,0 4-7,0 0 1,0 5-4,0-5 1,0 4-12,0-4 0,0 5-124,0-1 193,0-2-14,0 4 1,0-7-27,0 5 19,0 0-42,0 4 0,0 0-1,0 0 1,0 0 11,0 0 0,0 5-15,0 2 0,0-1-17,0 2 1,0 0-4,0 7 1,-1-1 30,-3 5 1,2-5-20,-1 1 1,0-1 70,-1 1 1,3-3-74,-3 3 0,-1-1 3,1 1 1,-1-1 27,1 5 1,2 0 2,-6 4 1,4-2-3,-3-2 0,-1 6-157,-3-2 0,1 2 145,2-2 0,-2 3 1,2 1 1,-6 4-3,-1 0 0,0 1-8,3 2 1,0-3 1,-3-1 1,1 0-323,-5 4 0,3 1 292,-3-1 0,2-1-6,-2-3 1,-3 5-2,3-5 0,1 6 34,-1-6 1,0 3-15,-4 1 0,0 0 99,1 0 0,-1 0-63,0 1 0,-4-1-8,1 0 0,10-28 0,0 0-27,1 2 1,-1-1 0,1-1 0,0 0 1,-2 2 0,0-1 1,1 0-1,0-1-16,-3-1 0,0 1 0,-1 1 0,1 1-11,0-1 1,-1 1 0,-1-1 0,-1 0 8,1-1 0,0 0 1,0-1-1,-1 1 12,1-1 0,0 1 0,-1-1 1,0 0 47,1-2 0,0 1-714,2 1 1,-1 0 700,-25 19 1,25-21-1,0 0 76,-3-1 0,0-1 0,-18 23-297,3 3 1,-1-5 261,1-3 1,0 1-63,4-5 0,-1 1 29,1-5 1,0 4-145,0 0 0,-2 0 152,-2-4 1,1 4-172,-5 0 1,0 0 42,-3-3 1,-1 0 38,0 3 1,-1-2-16,-2 2 0,1-3 32,-6 0 0,2-1 7,-1 0 1,-3-3 2,3-1 1,2-1 174,2 2-180,-3 2 19,5-9 0,-4 4 125,5-5-127,-4 0 75,3-1 1,-3 1-1,8 0 0,-6 0 460,2 0 0,2-4-458,2 0 0,4 0-51,-4 4 0,1 0-3,0-1 0,-3 0-176,6-3-15,-5 3 187,3-5 0,-2 6-184,0 0-32,5-5 163,-7 3 1,7-8-25,-5 2 0,4 2 65,-4-2 0,5-4 266,-1-3 1,3 0-57,0 3 32,1-5-64,0 5 0,0-10-11,-1 3 43,1 2 145,5-5 1,-4 8-29,2-5-235,-2 0 63,-1 1 0,-1-3-152,-3 6 1,2-4-1,-2 3 0,1 0-152,-1 0 1,1 2 109,-5-5 1,2 4-169,-2-5 0,-2 5 176,2-4-947,-3 0 945,0-4 1,0 0 175,3 0 13,-2 0-78,8 0 0,-7 0 133,5 0 1,-4-2-85,4-1 1,-1 0-9,1-5 0,2 5-86,-2-5 1,3 4 3,0-3 1,2 3-161,3-4-79,-3 6 178,4-9 1,-4 6-15,2-2 1,0 0 454,4 4 1,-5-2-593,2-3 0,1-1 181,-2 5 1,4-5-65,-3 2 1,5-3 67,-2-2 0,0 1 132,4-1 1,-2 1 43,6 0 7,3-1-174,-1 1 1,2-2-33,0-2 51,-1 2-18,5-3 1,0 4 5,-1 1 0,1-3-6,-1 2 0,1-2-12,-1 7 1,1-2-28,0 1 1,3-1-15,0 6 1,1-5-10,-5 4 48,6 0 1,-3 3-18,5-3 25,-5 3-1,8-4-8,-9 5-10,9 0 4,-4 0-1037,5 0 756,0 5 139,0-4 1,0 9-5,0-2 0,3-2 21,1 2 1,1-4-7,-1 3 1,-3-3 40,3 4 21,3-1 143,-1 5 60,0-1-143,4 1 0,-8-5 150,1 1-130,-1 0 0,2 3 32,-1 0-58,1 1 1,-4-1-5,0 1 0,0-5-15,0 1 7,0 0 0,0-1 17,0 1-6,0-6 88,0 3 575,0-5-620,-5-5 1,4-1-9,-3-5 0,3 3 20,1 0 0,-2 1-272,-1-5-51,1 1 239,-8-1 1,9-3-132,-3 0 1,-2 0 124,-2 3 0,2-3-14,-2 0 0,4 0 41,-3 3 1,3 1-3,-4-1 80,6 1 36,-8 0 19,8 4-98,-3 2-284,5 5 264,0 0-16,5 0 1,2 0-12,4 0 0,1 0 28,-1 0 0,4 4-5,1 0 1,4 3 42,-1-3 1,2 1 3,2-1 1,-4-3 100,0 3 32,0-3-83,-1-1 0,2 0 174,-4 0 1,-1 0-116,-4 0 0,-3 0 95,0 0-94,-1 0-13,-1 0 122,0 0-662,-6 0-94,-6 0-525,5 0 1024,-9 0 0,-1 0 0,-7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7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1565 8543,'1'-8'-42,"3"0"-197,-3 6 1,4-4 333,-5 2 891,0 2-623,0-3 233,0 5-405,0 5 1,-1 2-149,-3 4 0,2 1 140,-6-1 0,4 6-94,-3 2 1,3 3 3,-4 5 0,2 2-14,-2 6 0,-1-1-181,5 0 0,-3 4 120,3 0 0,-4 2-233,5-2 0,-5-3 85,4 3 1,-3-2 3,3-2 0,-1-1 52,1-3 0,1-2-18,-4-5 0,4-1 60,-1-3 1,2-1-2,-2-3 1,3-6-83,-3 2 46,3-2-609,-4 2 227,3-4-421,-3-2 255,5-5 617,0-5 0,5-2 0,2-4 0</inkml:trace>
  <inkml:trace contextRef="#ctx0" brushRef="#br0" timeOffset="1">2079 1667 8295,'0'-11'0,"0"3"659,0 1-682,0 4 143,0-2 1490,0 5-1523,0 5 0,1 3 100,3 7 1,2 4-1,5 8 1,1 2 41,-1 5 0,2-2-303,2 2 0,-1-2-64,5 6 1,-4-2-57,4-2 0,-5-4-6,2 1 0,0-1 75,-1 4 1,2-1-42,-2-2 1,-2-3 26,2-5 1,-2-1 114,-2 1 1,-3-5-28,-1-3 1,0 2 120,0-2 1,2 0-105,-5-3 1,0-5 13,-4 1 0,1-2-527,3 2 377,-3 2 1,4-7-165,-5 4 0,-1-4-146,-3 1 480,3-3 0,-9-1 0,3 0 0</inkml:trace>
  <inkml:trace contextRef="#ctx0" brushRef="#br0" timeOffset="2">1896 2250 8063,'-6'-13'729,"2"2"-547,8 7 0,3 1 124,8-4 0,-1 3-101,5-4 1,5 5 340,7-5 1,3 0-146,4-3 0,7 1-46,4 2 0,1-2-443,-5 2 0,-3-2-451,0-1 1,-4 3 538,4 1 0,-10-1 0,1-3 0</inkml:trace>
  <inkml:trace contextRef="#ctx0" brushRef="#br0" timeOffset="3">14333 1667 8247,'0'-6'-813,"0"-4"399,0 4 907,0-1 1,0 1 284,0 2 32,0 3-675,0-4 0,-1 5 43,-3 0 1,2 0-110,-6 0 1,0 0 111,-3 0 1,0 1-77,-1 3 0,-1 0 63,-2 7 1,-3-2-161,-4 6 0,-1 3 42,0 1 0,-4 3-3,1 0 1,-1 1-131,4 0 1,2 5 107,1 2 0,4 0-178,5 0 1,0-3 125,4 3 0,2-3-93,5 3 0,1-4 71,3 0 1,7-2 129,8-1 0,4-1-115,4-3 0,3-3-15,8-4 1,-5-2 253,5-2 0,-3-3 354,6-5 0,-8 0 195,2 0 1,-9-2-270,1-1 1,-3-3-16,-1-1 1,-5-2 357,-3 5-3522,-2-5 1636,-2 3 1058,-5 0 0,-6-5 0,-6 5 0</inkml:trace>
  <inkml:trace contextRef="#ctx0" brushRef="#br0" timeOffset="33">1492 12786 9203,'0'6'728,"0"4"-564,0-2 0,0-1-104,0 5 0,0-3 67,0 6 0,0 3 17,0 1 1,4 2 10,-1 2 0,1 0-45,-4 0 1,0 0-25,0-1 0,0 5 15,0 0 1,0-1-627,0-3 1,0 0 223,0 0 0,0-2 207,0-1 0,0 0 59,0-5 1,0 0 16,0-3-5,5-1 58,-3 1 1,3-5-44,-5 1 262,0-6-234,0 3 858,0-5-776,5 0 0,-3 0-14,6 0 0,-3 0-91,6 0 1,-2-3 84,6-1 0,3-4-86,1 4 1,2-3-3,-2 3 1,2-4-17,-2 5 0,1-5 18,0 4 1,1-1-5,-2 1 0,-2 3-3,-2-3 1,-2-1 25,-2 1 0,0 0-159,1 4 0,-5-3 87,1-1 1,-4 0-890,3 4-288,-4 0-443,7-5 1677,-9 4 0,10-9 0,-5 3 0</inkml:trace>
  <inkml:trace contextRef="#ctx0" brushRef="#br0" timeOffset="34">1583 13071 8230,'0'-6'741,"-1"-3"-141,-3 5 312,3 0-213,-4 4-141,5 0 1,5 0-474,2 0 0,5-1-126,3-3 0,-1 3 98,5-3 1,-4 3-233,4 1 0,-1-1-104,1-3 0,3 3 100,-3-3 0,-2-1-372,3 1 1,-7-4-102,3 4 491,-4 1 0,-1 1 3,-4-1 158,-2 1 0,0-8 0,2 4 0</inkml:trace>
  <inkml:trace contextRef="#ctx0" brushRef="#br0" timeOffset="35">1492 12820 8225,'0'-12'229,"1"5"72,3-1 1,-2 4 72,6-3 0,0 3-125,3-4 0,0 5-35,1-5 1,1 4 65,2-3 0,3 3-289,4-4 0,-3 6 115,0-2 0,1-1-328,2 1 1,0-1-81,-3 1 0,-1 3-313,-3-3 1,-1 1 326,5 0 288,-5 1 0,7-3 0,-3 5 0</inkml:trace>
  <inkml:trace contextRef="#ctx0" brushRef="#br0" timeOffset="36">2097 12683 8183,'0'-8'86,"0"1"1,-4 3-93,0-4 1,1 4 1,3-3 696,0 4-234,0-2 1,0 4 759,0-3-574,0 3-452,0-4 0,0 6-328,0 3 1,0 2 126,0 6 0,0 5-59,0 6 1,1 1 142,3 7 1,-2-1-192,6 4 1,-6 1-61,2-1 0,1 0 30,-1 0 0,1-2-17,-1 2 1,1-3-88,3 3 0,1 0 117,-6-3 1,5-3 45,-4-2 0,3-3 135,-3-4 0,0 2-106,-4-6 0,1 0 214,3-3 1,-3-1 70,3 0-33,-3 1 0,-1-5-2,0 1 14,-5-5 39,4 2 1,-5-5 70,2 0 131,3 0-194,-4 0-495,5 0 246,5 0 0,1-2-7,5-1 0,5 1 13,-1-2 1,1 3-77,0 1 0,-4-4 61,4 1 1,0-1-115,-1 4 0,0 0 27,-3 0 0,3-1-151,0-3 0,-3 2-807,-5-1 449,1 1-399,3-3 1000,-4 4 0,3-9 0,-4 4 0</inkml:trace>
  <inkml:trace contextRef="#ctx0" brushRef="#br0" timeOffset="37">2131 12626 8190,'-6'-8'-297,"2"0"344,3 1 0,1-1 556,0 1-79,0 4 1,0-3-96,0 2 1,5 3-266,3-3 1,3 3 48,4 1 0,-1-4-351,5 0 0,0 0 122,4 4 0,0 0-676,0 0 0,0-1 215,-1-3 0,3 3 477,1-3 0,-2-2 0,4-1 0</inkml:trace>
  <inkml:trace contextRef="#ctx0" brushRef="#br0" timeOffset="38">2645 12717 8167,'0'-6'1127,"0"-4"-637,0 8 13,0-3-532,0 5 1,0 5 90,0 3 1,0 7-66,0 4 1,0 4 88,0 4 1,-1 3-73,-3 8 0,3-2-52,-3 2 0,-1-3-158,1 0 0,-1-2 121,1-3 1,3-2-92,-3-5 0,2-2 151,-2-2 0,3-2-26,-3-6-405,3 1 219,1-1-984,0 1 675,0-6 536,0-1 0,-5-5 0,-2 0 0</inkml:trace>
  <inkml:trace contextRef="#ctx0" brushRef="#br0" timeOffset="39">2714 12751 8134,'0'-11'0,"0"-1"493,0 1 1,0 0-66,0-1 1,0 5-144,0-1-78,0 5 1,0-3 644,0 2-264,0 3-354,0-4-274,5 15 1,1 3 38,6 10 1,0 5-77,4 2 0,-4 7 92,3 1 1,2 0-213,-2-4 0,0 4 75,-3 0 0,3-1-202,0-6 1,1 0 94,-5-4 0,0-2-9,1-6 1,-5 2 167,1-6 1,0 1-55,3 0 1,-3-5-24,-1 1 1,-4-1-168,1-3 663,2-3-107,-5 0-1059,4-5 550,-5 0 1,-5-5 0,-1-2 0</inkml:trace>
  <inkml:trace contextRef="#ctx0" brushRef="#br0" timeOffset="40">2634 13094 8081,'0'-11'0,"-1"3"1046,-3 0-664,3 1-604,-5-5 1,6 5 301,0-1 0,4 4 223,0-3 0,5 3-412,-1-4 1,2 6 40,1-2 0,6-1-440,2 1 1,2-4 239,2 5 1,0-5 267,0 4 0,5-10 0,1 1 0</inkml:trace>
  <inkml:trace contextRef="#ctx0" brushRef="#br0" timeOffset="41">2976 12649 8058,'-6'-12'21,"2"1"0,3 3 114,1 0 405,0 6-394,0-8 1,4 7 455,0-4-322,5 4 0,-3-6-134,5 5 0,1-1-149,-1 2 1,1 1 156,-1-2 1,-2 3-165,2 1 0,-6 0 104,7 0 1,-3 0 47,2 0 0,1 0-264,-1 0 1,-5 1-217,-2 3 1,1 3 45,-1 4 1,0 2 95,-4 2 1,-1-1 12,-3 5 1,-1-4 86,-3 4 0,-2-5 39,2 1 1,-2 2 7,-1-2 1,4 0 87,4-3 1,-3-5-43,3 1 0,-1 0 227,4 3-89,0-5-138,0 5 1,5-10 411,3 3-306,2 2 1,5-5-8,0 3 0,2-3-34,-2-1 1,-2-4 18,2 1 1,1-2-516,0 1 1,0 1 433,-1-4 0,-2-1 0,3-3 0</inkml:trace>
  <inkml:trace contextRef="#ctx0" brushRef="#br0" timeOffset="42">3388 12626 7986,'0'-12'-117,"0"1"1,1-1-296,3 1 0,-2 3 638,6 1 1,-6 3 56,2-4 148,3 6 1,-2-5-166,2 4 1,3 1-29,-2-1 1,2 1-72,2 2-76,-1 0 1,0 0-30,1 0 0,-1 0 30,1 0 0,-1 2-90,1 1 0,-5-1 45,1 1 0,-2 0-81,2 1 1,2-3 87,-3 3 1,0 1-85,0-1 1,-4 5 75,1-2 1,-2 3-43,2 2 0,-3 1 82,3 2 1,1 3 2,-1 4 0,0 3-42,-4 1 0,1 3-10,3 6 0,-3-1 150,3 0 1,1 0-68,-1 1 1,0 0-194,-4 3 0,4-2 58,-1 2 0,1-3-148,-4 0 0,4-5 99,0 1 1,1-6-69,-1 2 0,-3-3 90,3-1 0,1-6-9,-1-1 0,-1-4 223,-3 0 0,2-2-105,1-3 481,-1-2-156,3-5 0,-6 0 99,-3 0 1,1 0-246,-4 0 1,-1 0-121,-3 0 1,-5-3-155,1-1 1,-9-5 149,1 1 0,-2 2-532,2-2 0,-4 6 225,1-2 0,0 3-873,7 1 423,-2 0 1,8 0-1282,-2 0 1916,7 0 0,-2-5 0,4-2 0</inkml:trace>
  <inkml:trace contextRef="#ctx0" brushRef="#br0" timeOffset="43">4084 12934 8117,'-6'-1'0,"2"-3"475,3 3 30,-4-4-106,4 5 1,-5-2 135,6-1 143,0 1-503,0-3-14,0 5 1,6 0-19,1 0 0,3-1 59,2-3 1,3 3 11,0-3 1,5 2-107,0-2 1,1 2-149,2-1 0,0-2 35,0 1 0,-1-1-150,1 1 1,-4 3-262,0-3 1,-3-1 221,3 1 0,-5 0-537,1 4 0,-6-1-84,-2-3-335,1 3 510,-2-4 640,-1 5 0,-5 0 0,0 0 0</inkml:trace>
  <inkml:trace contextRef="#ctx0" brushRef="#br0" timeOffset="44">4141 13083 8118,'8'0'534,"0"0"1,-1 0-74,5 0 0,3-4 47,0 0 1,0-1-150,-3 1 1,4 2 43,3-6 0,-1 5-311,1 0 0,-1-3 107,1 3 1,1-1-472,-5 4 0,4-4 247,-3 0 0,-1 0-1004,-4 4 1,1 0 146,-1 0 882,-4 0 0,3-5 0,-4-1 0</inkml:trace>
  <inkml:trace contextRef="#ctx0" brushRef="#br0" timeOffset="45">5158 12443 8180,'-6'0'340,"0"5"0,6 1-72,0 6 1,0-1 6,0 1 1,0 3-226,0 0 0,0 4 119,0-4 0,0 2-51,0-2 0,0-2-87,0 2 0,0 2-174,0-2 1,0 0-135,0-4 1,0 1-868,0-1 1144,0 1 0,-5 4 0,-1 2 0</inkml:trace>
  <inkml:trace contextRef="#ctx0" brushRef="#br0" timeOffset="46">4850 12991 8044,'5'-11'353,"1"1"-301,5 2 0,5-1 371,-1 5 0,4-1-80,-4 1 0,5 2 91,-1-6 1,7 6-231,0-2 0,6-1-216,-1 1 0,0 0 108,0 4 0,1-4-119,-6 1 0,1-1-204,-4 4 0,-1 0 157,1 0 1,-5 0-566,-3 0 1,-2 0 279,-2 0 0,1 0-1089,-1 0 1444,-4 0 0,3 0 0,-4 0 0</inkml:trace>
  <inkml:trace contextRef="#ctx0" brushRef="#br0" timeOffset="47">5055 13174 8314,'0'-8'847,"0"1"-507,0 4 1,0-3-153,0 2 1,1 3 96,3-3 1,2-1 217,6 1 0,-1-1-353,1 1 0,4 3 35,3-3 1,-1 3-268,1 1 1,-4 0 90,4 0 1,-5 0-158,2 0 0,-8 5 103,0 2 0,-5 0-82,0 0 0,-1 5-117,-2 3 0,-2 4-65,-1-4 1,-4 6 24,-4-2 0,-4-2 69,-1 3 0,-3-1-20,4 3 1,-1-3 105,0 0 1,5-5 198,0 2 0,0-4-93,8 0 100,-6-1-23,7 1 0,-3-5 276,5 1-207,0-6 0,5 5 141,3-3 0,2-3 30,2 3 1,-1-3-91,0-1 1,5 0-222,-1 0 1,4-4 130,-4 0 0,4-3-491,-4 3 0,2-1 44,-2 1 1,-6 1-135,2-4 1,-2 3 466,3-4 0,-1 1 0,1-5 0</inkml:trace>
  <inkml:trace contextRef="#ctx0" brushRef="#br0" timeOffset="48">5683 12877 8065,'0'-11'1532,"0"-1"-1286,0 6-62,0 1-209,0 5-461,-5 0-913,4 0 1399,-4 0 0,5 5 0,0 1 0</inkml:trace>
  <inkml:trace contextRef="#ctx0" brushRef="#br0" timeOffset="49">5969 12751 7980,'0'-6'954,"0"1"310,0 5-1082,-5 0 1,-2 6-13,-4 6 1,-1 4-137,1 7 0,1 0-90,2 0 1,-2 1 110,3 2 0,1-1-184,3 1 1,-2 2 25,1-1 0,0-1-88,4-3 1,1-1 43,3-3 1,1 1 1,3-5 0,2 1 62,-3-5 1,4-1-17,0-2 0,4-3 92,1-5 1,0 0-52,-1 0 0,2-5 117,2-3 1,2-3-98,-2-4 0,2 1 216,-2-5 0,1 3-114,-5-3 0,0 0 204,-3-4 0,-2-3-34,-2-1 0,1-3-105,-6 3 1,1-5-73,-4 2 1,-1-3 60,-3-1 1,-2 4-283,-6 4 1,-3 3 93,0 4 0,-4 2-666,4 6 0,-6 5 50,2 2 686,3 3 0,-6 6 0,4 1 0</inkml:trace>
  <inkml:trace contextRef="#ctx0" brushRef="#br0" timeOffset="50">6654 12694 8021,'0'-6'-299,"5"1"560,-4 5 144,4 0 152,-5 0-339,0 5 0,-3 1-29,-1 6 0,0 4-71,4 3 0,0-1 106,0 1 1,0 0-219,0 4 0,0-2 61,0-2 0,0 2-153,0-6 1,0 1 43,0 0 1,4-7-30,0 2 0,1-2-38,-2 2 1,-1-3-172,2 0 0,-2-6-199,2 2 1,-3-2-536,3 2 1014,-3-2 0,-1 3 0,0-5 0</inkml:trace>
  <inkml:trace contextRef="#ctx0" brushRef="#br0" timeOffset="51">6460 12923 8021,'1'-8'306,"3"0"0,-2 6 69,6-2 1,0 3-171,3 1 0,1-4 119,-1 0 1,2 0-82,2 4 0,3 0-398,4 0 0,-2-3 133,-1-1 1,3 0-1348,5 4 1369,0 0 0,1 0 0,1 0 0</inkml:trace>
  <inkml:trace contextRef="#ctx0" brushRef="#br0" timeOffset="52">7122 12512 8134,'7'-12'13,"-2"1"104,-5-1 1,1 6 64,3 2 331,-3-2-164,4 4 1,-5-4 127,0 2 31,0 3-381,0-4 0,0 6-179,0 3 0,0 2 11,0 6 0,0 1 139,0 2 0,0 3-199,0 4 1,4 1 63,0 0 0,3-4-335,-3 0 0,4-4 166,-4 4 0,-1-5 124,-3 2 1,4 0-309,0-1 1,0 0 389,-4-3 0,5-1 0,1 1 0</inkml:trace>
  <inkml:trace contextRef="#ctx0" brushRef="#br0" timeOffset="53">7042 12923 8140,'0'-7'164,"0"2"1,2 1 138,1 1 0,0-1-68,5 4 1,-1 0 361,5 0 0,-1-4-297,0 0 0,6 0-301,2 4 1,3-3-13,0-1 0,1 0-235,0 4 1,1-4-102,3 0 1,-3-3 165,3 3 1,-7-1-576,-1 1 1,-4 3-173,4-3 930,-5 3 0,3 1 0,-6 0 0</inkml:trace>
  <inkml:trace contextRef="#ctx0" brushRef="#br0" timeOffset="54">7168 13094 11711,'0'-6'854,"5"-1"-932,3 3 1,2 3 59,1-3 0,1 3-173,-1 1 1,0 0 193,1 0 0,-1 0 29,1 0 0,-1 1-464,1 3 1,-5-1 175,1 4 1,-2-3 108,2 4 0,-3-1 12,-5 5 1,0-3-139,0 2 0,0-1 119,0 9 1,-7-3-175,-4 3 1,-2-2 51,-6 2 0,2 3 73,-2-3 1,-3 3 158,3 0 0,1 0-141,-1-3 1,9-3 413,-1-4 0,3-1-83,0 1 1,3-5 230,5 1 126,0-5-48,0 7 1,5-9-67,3 3 1,6-3-71,1-1 0,4 0-150,-4 0 1,6 0 25,-2 0 1,1-4-582,-1 0 0,1-1 143,-4 2-150,4 1 0,-7-7-1002,2 6 1395,-8-1 0,9-1 0,-4-2 0</inkml:trace>
  <inkml:trace contextRef="#ctx0" brushRef="#br0" timeOffset="55">7591 12831 7979,'11'-11'0,"-5"-1"487,4 6 804,-8 1-440,3 5-232,-5 0-633,0 5 0,0-2 14,0 4 0,-5 1 0,-2 3 0</inkml:trace>
  <inkml:trace contextRef="#ctx0" brushRef="#br0" timeOffset="56">7945 12569 6657,'0'-7'644,"0"2"0,-2 5-39,-2 0-82,3 0-184,-4 0 25,5 0-99,-5 0-147,4 0 1,-4 1 1,5 3 0,0-1 59,0 4 1,0 2-210,0 7 0,0-4 98,0 3 1,0 2-148,0-2 1,0 4-31,0-4 1,4 4-37,-1-3 1,1 0 123,-4-1 0,0-2-145,0 2 1,0-2 94,0-2 0,0 1 43,0-1 1,0-3 15,0 0 1,0-5-67,0 5 141,0-6-32,-5 9 25,4-10 197,-4 4-145,5-5 812,0 0-835,5 0 1,1-4-102,6 0 1,-1-3 51,0 3 1,6-4-94,2 5 1,1-1 51,-1 4 0,3 0-31,-3 0 1,1 0-27,-1 0 0,2 0 65,-6 0 1,0 0-64,-4 0 0,1 0 59,-1 0 0,-1 5-135,-2 2 1,1 0 69,-5 0 1,-1 1-128,-3 3 0,0 1 42,0-1 0,-1 1 53,-3-1 0,2 0 119,-6 1 0,-3-1-105,-4 1 1,-1-2 143,5-2 0,0 2-79,-1-3 1,1 0 100,-1 0 0,1-3-104,-1 4 1,5-6 33,-1 2 0,4-3-81,-3-1 0,3 0-183,-4 0 0,5 0-363,-5 0 0,4 0 250,-3 0 0,3 0-496,-4 0 861,1 0 0,-4-1 0,4-3 0,-3 3 0,3-9 0,-4 3 0</inkml:trace>
  <inkml:trace contextRef="#ctx0" brushRef="#br0" timeOffset="57">7990 12546 7320,'7'-5'54,"3"3"542,-3-1 0,4 1-170,0 2 0,4-3-168,0-1 1,6-4-298,-2 4 1,1-1 104,-1 1 1,1 3-364,-4-3 1,3 2 186,-4-2 0,0 3-611,-4-3 0,1 3 132,-1 1 589,1 0 0,4-5 0,2-2 0</inkml:trace>
  <inkml:trace contextRef="#ctx0" brushRef="#br0" timeOffset="58">8413 12637 10547,'-12'13'391,"1"2"0,3-1-262,1 5 1,0-1-173,0 1 1,-3 6 60,2-2 0,3 2-85,1-2 0,3-4 41,1 0 0,0-1-218,0 1 1,0 1 50,0-4 1,5-1-33,3-4 1,2-1 57,1-2 0,2 1 86,2-5 0,-1 0-98,5-4 1,-4 0 78,4 0 1,-1 0 19,1 0 1,-1-2-26,-3-1 1,-2-4 180,2-4 1,-2-1-28,-2 1 0,-3-2 96,-1-2 0,0-3-131,0-5 0,-2 1 14,-5-1 0,0-4-57,0 0 1,-2-4 41,-6 0 0,1 3-217,-9 2 0,-1 2 74,-2 1 0,-3 4-790,-1 0 920,0 10 0,-5-6 0,-1 8 0</inkml:trace>
  <inkml:trace contextRef="#ctx0" brushRef="#br0" timeOffset="59">8561 12420 8116,'12'-11'0,"-2"3"66,-3 0 0,7 2 125,-2-1 0,2-2 164,-3 5 0,-3-1-95,-1 1 1,1 3-25,3-3 1,5-1-129,-1 1 0,0 0-124,-3 4 0,-1 0 72,0 0 1,1 0-3,-1 0 8,1 5 0,-2 2-95,-3 4 0,-1 2 56,-6 2 0,0-1-157,0 5 1,-6-4-2,-1 4 0,-2-4 138,1 4 0,-2-5-98,3 2 0,2-4 82,1 0 0,2-1 211,2 1-153,0-1 0,2-1 125,2-2 0,-2-2 87,6-2 1,-1-3-39,5 3 0,0-3-605,4-1 1,-4 0 81,4 0 304,-4 5 0,0 2 0,-1 4 0</inkml:trace>
  <inkml:trace contextRef="#ctx0" brushRef="#br0" timeOffset="60">9201 12763 8006,'-6'-2'-250,"2"-1"251,2 1 793,2-3-361,0 5 1,4-1-214,0-3 0,5 3-93,-1-3 0,2 3-5,1 1 0,1 0 16,-1 0 0,4-4-80,0 0 0,1 0 104,-5 4 0,2-1-206,2-3 0,-2 3 27,2-3 0,-2 2-194,-2-2 1,0 3-312,1-3 79,-1 3 0,-1-1-366,-2-1-586,2 1 1395,-9-3 0,5 10 0,-6 2 0</inkml:trace>
  <inkml:trace contextRef="#ctx0" brushRef="#br0" timeOffset="61">9178 12888 8035,'8'0'-155,"-1"0"1,1 0 674,3 0 1,1 0-157,-1 0 0,1 0 171,-1 0 1,0 0-155,1 0 1,3-3-230,0-1 1,4 0-26,-3 4 1,0-1-232,-1-3 0,-2 3-96,2-3 1,-2 3-413,-2 1 1,-3-4 611,-1 0 0,1-5 0,4 3 0</inkml:trace>
  <inkml:trace contextRef="#ctx0" brushRef="#br0" timeOffset="62">10046 12363 8007,'0'-6'505,"0"1"0,0 3 28,0-1 185,0 1-334,0-3 134,0 5-403,0 5 1,0 2-25,0 4 0,0 2 10,0 2 1,1 1-76,3 3 1,-3 3-4,3-3 1,-3 3-95,-1 1 1,2-4-81,1 0 1,-1-4 82,2 4 1,-3-5-149,-1 1 1,0-2-107,0-2-172,0 1 0,1-2-685,3-3-270,-3 3 1449,4-3 0,-5 4 0,0 1 0</inkml:trace>
  <inkml:trace contextRef="#ctx0" brushRef="#br0" timeOffset="63">9875 12808 10725,'11'0'434,"-3"-3"-241,-1-1 0,5 0-196,3 4 0,5-4 163,-1 0 1,7-3-328,0 3 0,5-4 116,-5 5 1,5-5-81,-4 4 1,3-3 47,-3 3 1,-1-1-365,-3 1 1,-4 3-25,0-3 1,-5 2-192,1 2 0,-6 0 151,-1 0 511,-6 0 0,4 0 0,-6 0 0</inkml:trace>
  <inkml:trace contextRef="#ctx0" brushRef="#br0" timeOffset="64">9966 12991 9109,'6'0'466,"1"0"-96,-3 0 1,2 0-121,5 0 1,1-4-224,-1 1 1,1-1 18,-1 4 1,0 0-85,1 0 0,-1 0 144,1 0 0,-1 0-38,1 0 1,-1 0-104,0 0 1,-3 4 82,0-1-258,-6 6 0,3-2 69,-5 4 0,0 0 150,0 1 0,0 1-9,0 2 1,-4-3-349,1 4 1,-6 0 103,1-1 1,-2 4 118,-1-3 1,-1 3 73,1-4 0,-1 4-44,1-4 1,3 0 211,1-3 0,4-5-77,-1 1 795,3-5-338,1 7-143,0-9 0,3 4-93,4-5 0,1 4-75,7 0 0,-1 0-63,1-4 1,-1 0-144,5 0 0,-4 0-62,4 0 0,-5 0 25,2 0 0,-4 0-618,0 0 0,-1 0-38,1 0-229,-1 0 0,-1-2 942,-2-2 0,2-2 0,-4-5 0</inkml:trace>
  <inkml:trace contextRef="#ctx0" brushRef="#br0" timeOffset="65">10583 12797 7950,'0'-11'0,"0"-1"928,0 1-117,0-1-599,0 1 259,0 5-481,0 0 164,0 6-420,-5 0 1,3 2 161,-1 2 104,1 2 0,2 5 0,0 1 0</inkml:trace>
  <inkml:trace contextRef="#ctx0" brushRef="#br0" timeOffset="66">10994 12477 8081,'0'-7'60,"0"-1"78,-5 5 0,2-2 351,-4 5 0,3-3-106,-4-1 1,4 0 334,-3 4-454,4 0 0,-3 0 5,2 0 0,3 1-35,-3 3 1,3 2-177,1 6 0,0 1 4,0 2 1,4-1-105,-1 5 1,3-4-103,-3 4 0,-1-1 81,1 1 1,2-1-23,-1-3 0,0-3 114,-4 4 0,0-4-166,0 0 0,0-5 119,0 1 0,0-4-33,0 3 138,0-4 58,0 7 0,-1-9 146,-3 3-213,3-3 114,-4-1-79,5 0 1,5-1-122,2-3 0,5 3 1,3-3 1,-1-1-129,5 1 0,-4 1-10,4 3 1,-4 0 82,5 0 0,-7 0 29,3 0 1,-4 1-22,0 3 0,-1 1-274,1 2 1,-2 4 84,-3-4 1,2 5 23,-5 3 1,0-1 41,-4 5 1,0-4-164,0 4 1,-1-4 136,-3 4 1,-2-3 39,-6 3 1,1-5 188,-1 1 1,-3 0-122,0-4 1,-6 3 174,2-6 1,-2 1-61,-2-1 0,1-3-316,3-5 1,-2 3 52,2 1 0,1 0-352,-1-4 595,5-5 0,-2-1 0,4-6 0</inkml:trace>
  <inkml:trace contextRef="#ctx0" brushRef="#br0" timeOffset="67">10983 12512 8094,'0'-12'714,"0"1"-797,0-1 221,0 1 0,3 3-77,1 1 1,5 3 323,-1-4 0,2 6-108,1-2 1,2-1-322,2 1 1,2-1-31,2 1 1,2 3-180,-2-3 1,3 3-5,1 1 0,-4 0-311,0 0 0,0 0 568,4 0 0,-1-5 0,1-2 0</inkml:trace>
  <inkml:trace contextRef="#ctx0" brushRef="#br0" timeOffset="68">11439 12523 10651,'-11'5'604,"-1"3"0,1 2-582,0 1 0,-1 4 116,1 1 0,1 4-134,2-1 0,-2 3-175,2 0 0,3 3 88,1 1 1,3-2-149,1 3 0,0-3 47,0-1 1,0-2-52,0-2 1,5-1 27,3-3 0,2-2 114,1 2 0,5-3-7,-1-5 0,4 2-121,-4-5 1,5 0 100,-1-4 1,2 0 21,-2 0 0,2-1 215,-2-3 0,-1 1-109,1-4 1,-4-5 419,4-3 0,-5-4-190,2 4 0,-4-6 195,0 2 1,-2-6-139,-2-2 1,0-1-66,-4 2 1,-1 0-310,-7-4 0,-4 5 130,-7-2 1,-3 7-962,-5 1 0,-3 6 463,-1 2 0,-3 3-436,3 4 0,2 3 883,6-3 0,-8 8 0,3 2 0</inkml:trace>
  <inkml:trace contextRef="#ctx0" brushRef="#br0" timeOffset="69">11691 12397 8038,'6'-6'306,"4"-4"1,-5 7 331,3-4 0,2 3-187,-2-4 0,-2 6-101,2-2 0,-1-1-87,5 1-311,-1 0 0,0 4-107,1 0 0,-1 0 154,1 0 1,-5 1-139,1 3 1,-4 3 41,3 4 0,-4 0-5,1 1 0,-3-1-41,-1 1 0,0-1-41,0 1 1,0 0 88,0 3 0,-4-2-258,0 2 270,-5 3-10,8-5 0,-5 3-75,2-4 263,3-1 1,-4 1-111,5-1 167,0-5 1,5 1-51,2-3 0,3-3 476,2 3 1,1-3-154,2-1 0,-2 0-24,2 0 1,-3 0-579,0 0 0,-1 0 174,1 0 1,-5 0-2509,1 0 2511,-6 0 0,-7 5 0,-7 1 0</inkml:trace>
  <inkml:trace contextRef="#ctx0" brushRef="#br0" timeOffset="70">1606 14225 8036,'0'-8'-514,"0"0"218,0 6 657,0-3 254,0 5 544,0-5-354,0 3-219,0-3 59,0 5-589,0 5 0,0 6-15,0 4 0,0 5-34,0-1 0,0 4-158,0 4 1,1-3-3,3 2 1,-3 2 129,3-1 0,1 3-91,-1-3 0,0 1 75,-4-1 0,4-5-95,-1 1 1,1 0 119,-4-4 1,0-2 9,0-2 1,0-2 9,0-2 0,0-3 7,0-1 21,0-4 0,0 3 300,0-2-54,0-3-208,0 4 93,0-5-158,5 0 83,2 0 1,9-1-72,3-3 1,-1 2 117,1-6 1,0 4-101,4-3 1,1 4-23,3-1 0,-3-1 35,2 1 0,-2 1-94,-1 3 0,-4-4 38,0 0 1,-3 0-13,3 4 0,-5-4-13,1 1 0,-2-1-60,-2 4-425,0 0 132,1-5-853,-6 3 424,-1-3-704,-5 5 1517,-5 0 0,-1 0 0,-6 0 0</inkml:trace>
  <inkml:trace contextRef="#ctx0" brushRef="#br0" timeOffset="71">1663 14476 8136,'0'-12'833,"0"1"-289,0 0-571,0 4 532,0 2-82,0 0 0,1 4-325,3-3 1,3 3 92,4 1 1,5-4-83,3 0 0,4 0 98,4 4 1,1 0-182,2 0 0,2-3-19,-5-1 1,-1-4-126,-3 4 1,-1-3-407,-3 3 0,1-1 301,-5 1 0,-1 1-479,-6-4 1,-2 4-90,-2 0 791,-3 1 0,-1-3 0,-6-1 0</inkml:trace>
  <inkml:trace contextRef="#ctx0" brushRef="#br0" timeOffset="72">1583 14179 8075,'0'-11'-17,"0"-1"0,6 4-100,6 1 0,-1 3 957,5-4 0,-4 5-319,0-5 1,4 4-267,3-3 0,1 4-186,0-1 1,1-1 123,-2 1 0,1-1-632,-1 2 1,3 1 269,-3-2 0,-2 3-732,-2 1 0,1 0 134,0 0 767,-1 0 0,1-5 0,2-1 0</inkml:trace>
  <inkml:trace contextRef="#ctx0" brushRef="#br0" timeOffset="73">2257 14099 8017,'0'-11'651,"0"4"1,-1 2-195,-3 5 383,3 0-469,-4 0 1,3 0-67,-2 0 0,3 5-101,-3 3 0,3 7 28,1 4 1,0 3-83,0 1 0,0 1 18,0 2 0,4-2-199,0 3 1,3-3 37,-3-1 1,4 4-26,-4-1 0,1 1-99,-2-4 1,-1 0-143,2-1 1,-2 5 47,2 0 1,-3-1-79,3-3 0,-3-4 59,-1 0 0,0-3 90,0 3 1,0-5 290,0 1 1,0-6-3,0-2 199,0 1-202,0-2 0,0 1-35,0-4-13,0-1 41,0 3-230,0-5 186,5 0-273,-3 0 193,8 0 1,-8 0-96,6 0 21,-1 0 1,5 0-98,-1 0 1,1 0 13,-1 0-71,1 0 0,-1 0-237,0 0 1,1 0 146,-1 0 0,1-4-521,-1 0 1,-1-1 823,-2 1 0,7-2 0,-2-6 0</inkml:trace>
  <inkml:trace contextRef="#ctx0" brushRef="#br0" timeOffset="74">2303 14099 7954,'-8'-11'50,"0"-1"0,6 1-39,-2-1 1,3 5 4,1-1 1,1 6 977,3-2-282,-3-3-562,4 6 0,0-4 11,3 5 0,2 0-246,1 0 1,5 0-104,-1 0 1,5 0-129,-1 0 1,3 1-37,1 3 1,0-3-764,-1 3 1115,1-3 0,0 5 0,0 0 0</inkml:trace>
  <inkml:trace contextRef="#ctx0" brushRef="#br0" timeOffset="75">2771 14156 8055,'0'-8'1198,"0"1"-1151,0 4 148,0-7 850,0 9-250,0-4-741,0 5 1,0 5 79,0 3 1,0 3-47,0 4 0,0 0 173,0 8 0,-4-2-63,0 5 0,0 3-515,4 2 0,-3 2 217,-1 1 1,0-3-247,4-1 0,0-1 183,0 2 1,0-3-49,0-6 1,0-3 13,0 0 0,0-5-128,0 2 1,0-7-181,0-2-142,0-4-693,0 2 1340,5-5 0,-4 0 0,4 0 0</inkml:trace>
  <inkml:trace contextRef="#ctx0" brushRef="#br0" timeOffset="76">2805 14179 7933,'0'-11'415,"-4"-1"64,1 1-537,-1-1-25,4 1 697,0 4-216,0 2-37,5 5 0,-3 2-93,6 1 0,0 9-170,3 7 0,0 4-15,1 3 1,3 4-2,0 4 1,1 0 26,-5 0 1,0 1-204,1-1 1,0-4-107,4 1 1,-4-6 72,4 2 1,-4-3-29,0-1 0,-5-2 83,1-2 0,0-2-206,3-6 0,-3 1 41,-1-1 1,-3-3-211,4-1-13,-6-4-287,3 2-230,-5-5 210,0 0 767,-5 0 0,-6-5 0,-7-1 0</inkml:trace>
  <inkml:trace contextRef="#ctx0" brushRef="#br0" timeOffset="77">2748 14510 9771,'5'-7'245,"3"-1"1,3 5-320,4 0 1,1-2-241,6 1 1,-1-4 252,5 4 0,2-3-792,-1 3 0,1-1 169,-1 1 684,-8 3 0,7-15 0,-8 4 0</inkml:trace>
  <inkml:trace contextRef="#ctx0" brushRef="#br0" timeOffset="78">3273 14088 7971,'-5'-12'394,"-1"-4"0,0 3-255,2-2 1,3 6-279,1 1 534,0 6 264,0-8 1,1 8-337,3-2 1,-2 3-141,6 1 1,-1 0-194,5 0 0,1 0 103,2 0 0,-3 0-123,4 0 0,-2 0 57,1 0 1,-2 1-95,2 3 1,-3-2 5,0 1 0,1 2-83,2-1 1,-6 0 142,2-4 0,-2 1 21,2 3-57,1-3 30,-1 10-123,1-5 1,-5 5 106,1 1 1,-4 0-7,3 4 0,-4-2 87,1 5 1,-2 0-77,2 4 1,-3 3 101,3 1 0,-1 3-90,0-3 0,-1 3 25,2-3 0,-3 5 0,-1-2 0,4-1-13,-1 2 1,1-2 15,-4 1 1,0 2 3,0-5 0,0 0-61,0-5 1,0 0-125,0-3 1,0 1 350,0-4 1,0-1 52,0-4 331,0 1-358,0-1 1,-4-3 130,1-1 0,-6-4 46,1 1 1,2-3 49,-2-1 1,-3 0-236,-5 0 1,-4-4-257,1 0 0,-2-3-993,-2 3 0,0-5 590,0 1 0,5-1-701,3 2 0,4-3 65,3 2 1085,-2 3 0,9-5 0,-4 3 0</inkml:trace>
  <inkml:trace contextRef="#ctx0" brushRef="#br0" timeOffset="79">3947 13939 8144,'-6'-11'559,"1"3"-637,5 0 385,0 6 0,0-4 151,0 2 445,0 3-296,0-5-597,0 1 206,0 4-144,0-4 169,0 5-384,5 0 1,1 1-28,6 3 1,-1-1-8,1 4 0,-5 0-25,1 0 0,-4 3 65,3-2 1,-4-2-130,1 2 0,-3 3 162,-1 5 0,0-1 6,0-4 0,-1 4 90,-3 1 0,1 0-99,-4-1 1,-5-2 208,-3 2 0,0-2-40,3-2 1,5 1 272,-1-1-289,5 1 182,-7-1-46,9 1 1,-3-5-92,8 1 0,2-6 254,6 2 1,1-3-89,2-1 1,-1 0 15,5 0 0,-4 0-117,4 0 0,-4 0-28,4 0 1,-5 0-227,1 0 1,-2-1-352,-1-3 1,-1 3-1828,0-3 2276,-4 3 0,3 1 0,-4 0 0</inkml:trace>
  <inkml:trace contextRef="#ctx0" brushRef="#br0" timeOffset="80">4450 14236 7995,'0'-6'-169,"0"1"411,0 5-158,5 0 513,-4 0 1,5 0-231,-2 0 1,-1 0-97,4 0 0,-3 0-138,4 0 1,-1 0-102,5 0 0,1 0-75,2 0 1,-1 0 152,5 0 1,0-2-172,4-1 1,0 1-2,-1-2 0,-4-1-624,-3 2 0,-2-1 314,-2 4 0,0-1-1012,-4-3 1384,-2 2 0,-5-3 0,0 5 0</inkml:trace>
  <inkml:trace contextRef="#ctx0" brushRef="#br0" timeOffset="81">4438 14419 7967,'13'0'870,"2"0"1,-1-1-401,5-3 0,-5 2-107,1-1 0,2 1-27,-2 2 1,4-1-181,-4-3 1,4 3-137,-3-3 1,-1 3-265,-4 1 1,1-4-1195,-1 0 1438,1 1 0,-1 3 0,0 0 0</inkml:trace>
  <inkml:trace contextRef="#ctx0" brushRef="#br0" timeOffset="82">5272 14122 7712,'0'-8'-210,"0"1"1,0 3 531,0-4 1,0 4 114,0-3 0,4 3-102,0-4 0,5 2-112,-2-2 1,0 0-2,0 4 1,1-5-83,3 1 1,1 3 48,-1 1 1,0-1 9,1 1 0,-1-1-50,1 2 1,4 1-19,3-2 0,-1 3-117,1 1 1,-4 0 44,4 0 0,-5 1-42,1 3 0,-2 1 121,-1 3 1,-1 2-213,0-2 0,-3 6-52,0 1 0,-6 5-70,2-1 0,-3 3 76,-1 1 1,-5 1-117,-2 2 0,-4-1-35,0 1 0,-2 2 91,-2-1 1,1-1-19,-5-3 0,4 0 71,-4 0 0,5-1 53,-1-3 1,1-2 36,-2-1 0,5-8 127,0 4 0,-1-5 9,5 1 92,2 2 0,-2-5 199,3 3-238,3-3-115,-4-5 66,5 0 46,5 0 1,-2 1-63,4 3 0,5-3 5,3 3 1,5-3 14,-1-1 1,3 0 132,1 0 1,-2-3-157,-2-1 0,3-1 20,-3 1 1,1 1-241,-1-4 1,2 4 97,-6-1 1,0 2-417,-4-2 1,1 3-493,-1-3-409,-4 3 426,3-4 929,-9 3 0,9-8 0,-4 4 0</inkml:trace>
  <inkml:trace contextRef="#ctx0" brushRef="#br0" timeOffset="83">5877 14053 7904,'-6'-11'0,"0"3"634,2 1 80,3 4 16,-4-2-151,5 5 291,0-5-810,0 4 160,0-4 0,0 14 12,0 2 1,0 3-234,0-3 1,0 2-44,0 2 0,0-1-54,0 5 1,0-4 16,0 4 0,0-3-65,0 3 1,0-5 10,0 1 1,0-2 59,0-2 4,0 0 41,0 1 123,0-1-34,0-4 191,0-2 232,0-5-432,5 0 1,2 0 34,8 0-1,-1 0-24,5 0 0,-3-4-66,3 0 0,-4 0 14,4 4 0,-4 0-94,4 0 0,-5 4 72,1 0 1,2 4-14,-2-5 0,2 5-72,-2-4 1,-4 5 89,1-2 0,-1 3-187,-3 2 0,-3-3 104,-1 2 1,1-6-129,-1 7 0,-2 0 72,-6 4 1,-2-1 28,-6-4 1,-3 2 23,0 2 0,-5-2-44,1 2 1,-3-2 115,-1-2 1,0 1-72,1-1 0,0-3-181,3-1 0,-1-4 123,4 1 1,-3 1-392,4-2 0,0 1-67,4-4 610,-1 0 0,1-5 0,-1-1 0</inkml:trace>
  <inkml:trace contextRef="#ctx0" brushRef="#br0" timeOffset="84">5923 14008 8044,'0'-7'339,"0"2"184,0 0 1,1 4-175,3-3 1,-1 3 71,4 1 0,5 0-150,3 0 1,5 0-86,-1 0 1,-1 0-63,1 0 0,0 0-119,4 0 0,0 0-39,0 0 1,-4 0 125,0 0 0,-5-4-451,1 0 0,-2 0 185,-2 4 0,0 0-1649,1 0 1823,-6-5 0,4-1 0,-3-5 0</inkml:trace>
  <inkml:trace contextRef="#ctx0" brushRef="#br0" timeOffset="85">6357 13802 8038,'5'-11'0,"1"0"-222,6 4 1,-4-2 240,-1 5 0,-3-1 584,4 1-170,-6 3 238,8-4-445,-3 5 0,4-4 18,0 0 0,-3 1 9,0 3 0,-1 0-14,5 0 1,-5 0-113,1 0 0,-4 0 124,3 0 1,-3 1-304,4 3 1,-4-3 80,3 3 0,-4 2-177,1 2 1,-2 2 100,2 1 0,-3 1-118,3-1 1,-4 2 9,-4 2 1,2-1 38,-6 5 1,0-4 80,-3 4 0,0-5-6,-1 1 1,2-1 56,2 2 0,-1-8-35,6 4 0,-1-3 143,4 2 0,0-3-122,0-1 0,1-3 321,3 4 1,2-4 8,6 3 1,0-4-15,4 1 0,0-3-230,3-1 1,7 0-209,-4 0 0,0 0-253,-3 0 1,-1 0 163,1 0 209,-3 0 0,1 0 0,1 0 0</inkml:trace>
  <inkml:trace contextRef="#ctx0" brushRef="#br0" timeOffset="86">1663 15675 8086,'0'-6'1680,"0"1"-685,0 5-816,5 5 0,2 1-71,4 6 0,-1 0 77,-2 3 0,4 3-117,-4 5 0,7 4 117,-7-1 1,5 5-3,-6-5 0,3 6-2,2-1 0,-1 2 24,1 1 0,-1-1-197,0-3 1,1 2 93,-1-5 0,1-1-142,-1-3 1,0 0-13,1 0 0,-2-5-56,-2-3 1,1 1 130,-6 0 1,5-5-34,-4-3 1,0-5-70,-4 5-30,5-5 70,-4 2 43,4-5 459,-5 0-358,-5-5 1,4-2-62,-3-4 0,3-2-82,1-2 1,0-7 22,0-4 0,1-6 83,3 1 1,-2-2 12,6-1 0,-1-5-543,5-3 1,3 1 134,0 0 0,1 2-84,-5-2 1,0 5 111,1 2 0,-1 0 377,1 3 1,-5 3-74,1 2 0,-4 3 52,3 4 0,-4-3-268,1 3 0,1 3 163,-1 0 0,3 0-338,-3 1 1,5 1 115,-2 6 1,4-1-440,0 5 0,-3 1 709,-1 3 0,1 0 0,3 0 0</inkml:trace>
  <inkml:trace contextRef="#ctx0" brushRef="#br0" timeOffset="87">2474 15881 8044,'-6'-5'656,"-5"3"1,10-4-692,-3 2 302,-2 3 85,0-4 0,-6 1-255,1 0 1,3 0-24,1 4 0,-1 0-65,-3 0 1,-1 5 109,1 3 1,-6 2-148,-2 2 1,1 3 124,-1 0 0,4 5-171,-4-1 1,4 3 77,-4 1 0,5 0-78,-1 0 1,6-2 31,1-2 1,6 1-159,-2-4 1,3 3 63,1-4 0,8 0-134,4-3 0,3-6 90,0-2 1,3-3 96,5-1 1,-4 0-54,0 0 1,0-5 47,4-3 1,-4-2 28,0-1 0,-4-2 26,4-2 1,-5 2 163,1-2 0,-6 1 28,-1-1 1,-4 2 237,3-2 1,-4 2-106,1 2 0,-3-1-74,-1 1 0,0 3-40,0 1-59,0 4-254,0-2 208,0 5-294,5 0 168,-4 5 1,4 5-17,-5 5 1,2 6 108,1-2 0,-1 2-55,2 2 1,-2-1-56,2-3 0,1 2 21,3-2 1,0-2-78,-4-2 1,5-2 75,-1-2 18,2 1 1,-2-2 30,-1-3-9,-4-1 174,7-6 0,-8-2-118,6-2 1,-5 2 64,0-6 1,2 1-42,-1-5 0,0-3 12,-4 0 0,1-4-9,3 4 1,-3-6 2,3 2 1,-1 1-66,1-1 0,-3 5-10,3-1 0,-3 6 92,-1 2-6,0 4-39,5-2-64,-4 5 0,4 5-130,-5 3 0,2 3 118,1 4 1,-1-1-13,1 5 1,0-3-120,1 3 1,-3-4 66,3 4 0,-2-1-136,2 1 0,-3-3 97,3-4 1,-2-5 23,-2 1 0,0-4 68,0 3 222,0-4-108,0 2 1,0-6 237,0-3 1,0-2-49,0-6 0,3-3-71,1 0 1,5-4-254,-1 3 0,2-4 113,1 1 1,2-3-177,2 0 0,-2 3-133,2 0 1,-1 5-305,1-2 1,2 8 558,2 0 0,2 5 0,-3-2 0</inkml:trace>
  <inkml:trace contextRef="#ctx0" brushRef="#br0" timeOffset="88">3125 15515 8037,'-11'0'1252,"4"0"-443,2 0-410,5 0-212,0 5 1,0-2 34,0 4 1,0 6-68,0 6 0,0 4 7,0 4 1,4 2-6,0 5 0,1-2 6,-1 2 1,-3-2-51,3 6 0,-3-3 64,-1 0 0,4 3-212,0 0 1,-1 4-54,-3-4 0,0 0-63,0-4 0,2-5 38,1-2 0,-1-3-143,2-1 1,-3-2 97,-1-2 1,0-2 111,0-6 0,1 0-112,3-4-42,-3 3 389,4-8-170,0 3 0,-2-2-34,4 1 1,-3 0 53,4-4 1,-1 0 13,5 0 1,-1 0-187,1 0 0,-1 0-16,1 0 0,3 0-98,0 0 1,2-4 57,-2 0 0,-1 1-80,5 3 0,-5-4-248,1 0 1,1-4 516,0 5 0,4-11 0,-2 1 0</inkml:trace>
  <inkml:trace contextRef="#ctx0" brushRef="#br0" timeOffset="89">3159 15515 8069,'0'-11'0,"-4"-1"85,1 1-246,-1 0 0,5 0-39,3 4 32,-3 2 1,5 1 616,-2 0 1,-1 0-211,4 4 1,1 0-53,3 0 1,5 0-300,-1 0 1,5 0-162,-1 0 0,-1 0-32,1 0 0,0 0 24,4 0 281,0 0 0,5 0 0,1 0 0</inkml:trace>
  <inkml:trace contextRef="#ctx0" brushRef="#br0" timeOffset="90">3616 15607 8022,'5'-12'0,"3"1"0,2 1 667,1 2-478,-4 3 1,-1 1 422,-2 0 0,-3 2-183,3 6 1,-3 2-52,-1 5 1,0 7-249,0 5 1,-1 1-70,-3 6 0,2 1-10,-6 3 0,2 0 88,-2 1 0,-2-1-233,2 0 1,3 0 46,1 1 0,-1-5-116,1 1 1,1-6-143,3 2 0,0-7-128,0-1 1,0-5-29,0 1 1,0-6-922,0-1 1382,0-6 0,-5 3 0,-2-5 0</inkml:trace>
  <inkml:trace contextRef="#ctx0" brushRef="#br0" timeOffset="91">3673 15618 8031,'0'-11'1278,"0"-1"-852,0 6-243,5-4 82,2 8 1,0-3-134,1 5 0,-4 5 130,3 3 0,1 7-108,3 4 1,2 7-67,2 0 0,-2 6-4,2-2 0,2 3-7,-2 2 0,1-1-20,0 0 1,-3 0 30,7 1 1,-3-1-441,2 0 1,2-5 159,-6-2 0,4-4-93,-4-4 0,0 1 66,-3-4 1,-1-1-56,1-4 0,-5-3-509,1-1-132,-6-4 483,3 2 0,-5-6 432,0-3 0,-10-2 0,-2-6 0</inkml:trace>
  <inkml:trace contextRef="#ctx0" brushRef="#br0" timeOffset="92">3525 16018 8004,'1'-8'0,"3"0"0,2 2 0,6-1 0,0-2 367,3 5 0,7-4-208,5 4 1,4-3-317,0 3 1,2-4-185,1 5 0,0-5 183,1 4 1,-5-3 157,1 3 0,-1-5 0,4 2 0</inkml:trace>
  <inkml:trace contextRef="#ctx0" brushRef="#br0" timeOffset="93">3993 15492 7968,'0'-15'365,"0"0"1,6 0-223,6 3 1,0 5-333,7-1 0,-5 2 253,2-2 0,-4 3 268,0 5 1,-1-4-180,1 0 1,4 1-7,3 3 1,-1 3-257,1 1 1,-5 4 96,1-4 1,-1 4 161,1 0 0,-2-2-87,2 2 0,-2-4 30,-2 3 0,-1-3-87,-2 4 0,2-4-15,-2 3 0,2 1 20,1 3 0,0 1-15,-4-1 1,6 4-73,-6 1 1,6 4 63,-5-1 1,-3 8 19,-1 3 0,1 3-18,-1 1 1,-1 4-10,-3 0 1,0 2 55,0-2 0,0-3 139,0 3 1,2-2-157,1-2 1,-1-3 1,2-1 1,-3 1-30,-1 3 1,4-5 43,-1-2 0,1-3 80,-4-1 0,0-2 6,0-2 1,0-1 181,0-3 1,0-2-114,0 2 1,-5-3 85,-2-5 0,-1 3-40,-4-2 1,2-2-43,-9 2 1,0-4 4,-4 3 1,-1-4 6,-2 1 0,0-3-522,-4-1 0,3 0-307,-3 0 0,6-1-617,1-3 1,1-2 1237,7-6 0,-5-4 0,2-2 0</inkml:trace>
  <inkml:trace contextRef="#ctx0" brushRef="#br0" timeOffset="94">4678 15846 8002,'7'0'-573,"3"0"402,-3 0 1,0-3 267,0-1 1,1 0 74,3 4 0,-3-4 360,0 0 1,-1 1 126,5 3 1,-1-2-265,0-2 1,1 3 33,-1-3 0,6 3-119,2 1 0,-1 0-333,1 0 0,1-1-140,7-3 0,-3 3-213,2-3 1,-2 1 182,-1 0 0,0 0-223,0-5 0,0 6-1357,0-2 1773,-1-2 0,-4-1 0,-1-4 0</inkml:trace>
  <inkml:trace contextRef="#ctx0" brushRef="#br0" timeOffset="95">4792 16018 8035,'13'0'350,"2"0"0,3 0-243,5 0 0,5-5-31,2-3 0,3 2-175,2-2 0,-5 4 109,0-3 0,0 3-851,0-4 841,-2 6 0,0-8 0,1 3 0</inkml:trace>
  <inkml:trace contextRef="#ctx0" brushRef="#br0" timeOffset="96">5558 15253 8092,'0'-12'2993,"0"6"-3790,5-4 856,-4 8 1,8-1-35,-5 6 1,3 1 106,-3 8 0,4-2-81,-5 9 1,3 0-41,-3 4 0,2-1 23,3 1 0,1 4 0,-5 0 1,3-1-41,-3-3 0,1 0-108,-1 0 1,-1 0-573,4-1 1,-4 0 272,1-3 1,1-2-1159,-2-6 1571,1 5 0,-4-3 0,0 4 0</inkml:trace>
  <inkml:trace contextRef="#ctx0" brushRef="#br0" timeOffset="97">5421 15824 9023,'11'0'13,"0"0"1,6 0 139,2 0 0,4-4 149,3 0 0,4-1-228,4 1 0,-4 3 3,1-3 1,-2 3-102,1 1 1,2 0-185,-5 0 1,-3 0-375,-1 0 0,-7 0 313,7 0 1,-4 0-539,0 0 807,-2 0 0,-6 5 0,0 1 0</inkml:trace>
  <inkml:trace contextRef="#ctx0" brushRef="#br0" timeOffset="98">5569 16098 7905,'-11'0'1072,"4"0"-1173,2 0 0,6-2-33,3-1 468,3 1 0,8-8-115,0 3 0,0 1-128,-3 3 0,3-2-43,0 1 1,4-1 3,-4 1 1,2 3-40,-2-3 1,-2 3 0,2 1 1,-6 1-9,-1 3 1,-1 1 54,5 2 1,-6 3-195,-2-2 0,-3 4-66,-1 3 1,0-1 6,0 5 1,-5-4 78,-3 4 0,-3-1 26,-4 1 1,2 2 13,-2-2 1,1 3-10,-1 1 0,-2-4 159,-2 0 0,6-4-97,6 4 0,0-5 306,0 1 0,2-2-85,5-2 0,0-3 2,0 0 1,4-5-67,-1 5 0,6-4-44,-1 4 0,2-6-18,1 2 1,5 1 7,-1-1 1,-2 0-357,-2-4 1,-1 0 142,9 0 1,-5 0-657,1 0 0,2-2 786,-2-2 0,5-2 0,-2-5 0</inkml:trace>
  <inkml:trace contextRef="#ctx0" brushRef="#br0" timeOffset="99">6151 15789 7948,'-6'0'1704,"0"2"-2418,2 1 714,3-1 0,-4 8 0,5-4 0</inkml:trace>
  <inkml:trace contextRef="#ctx0" brushRef="#br0" timeOffset="100">6414 15344 7476,'0'-6'2865,"0"0"-1711,0 6-923,0 6 0,0 0-29,0 5 1,0 2-173,0 2 0,0-1 109,0 5 0,4-1-168,0 1 1,3 1 42,-3-4 1,0 4 106,-4-1 1,4-3-321,0 0 0,-1-4-177,-3 0 1,0-1 196,0 1 0,0-5 70,0 1 5,0-6 1,0 3 171,0-5 1,5 0-69,3 0 0,2 0 4,2 0 1,3 0 121,0 0 1,2 0-119,-2 0 1,3 4 17,4 0 1,1 5-14,0-1 0,0-2-4,0 1 0,-2 1-58,-2 4 0,2-1-136,-6 0 0,0 5 101,-3-1 1,-5 1-156,1 0 0,-6-3 79,2 7 1,-5-5-118,-7 4 1,-2-4 172,-13 4 0,2-4-33,-10 4 1,1-5 103,-4 1 0,-1-3-132,1-4 1,0 0 15,0-4 0,1 0-185,2-4 1,3-1 333,5-3 0,0-2 0,1-6 0</inkml:trace>
  <inkml:trace contextRef="#ctx0" brushRef="#br0" timeOffset="101">6506 15367 8026,'0'-12'917,"0"5"-832,0-1 0,1 2-262,3-2 1,2-1-12,5 5 0,1-3-201,-1 3 0,1 0 600,-1 4 0,2-4-97,2 1 0,1-1-305,4 4 1,-3 0 113,-2 0 1,7 0-421,5 0 1,1 0 496,-2 0 0,3 0 0,6 0 0</inkml:trace>
  <inkml:trace contextRef="#ctx0" brushRef="#br0" timeOffset="102">6997 15412 8026,'-7'12'-110,"-2"-1"0,6 1 304,-1-1 1,0 2-81,0 2 1,0-2 254,4 2 1,-3 3-29,-1 1 1,0 4-52,4 3 0,0 0-212,0 4 1,0-5-140,0 2 1,0 1-90,0-1 1,1-2-1,3-6 1,2 1 6,6-4 0,-1 3 99,1-4 1,0-4-133,4-3 1,1-6 89,6 2 0,-3-3 91,3-1 0,-2-5 23,5-2 1,-2-3 156,-1-2 0,-4 0 188,0-4 1,-5 2-120,1-5 0,-2 0-9,-1-4 1,-5 1-6,1-1 0,-6-4 41,2 0 0,-3-3-188,-1 3 0,-8-1-192,-4 2 1,-11 2-145,0-3 0,-3 8-446,-1 4 0,3 3-315,-3 5 0,3-2 119,1 5 885,1 0 0,4 4 0,1 0 0</inkml:trace>
  <inkml:trace contextRef="#ctx0" brushRef="#br0" timeOffset="103">7248 15207 7958,'5'-12'0,"3"1"0,-2-3-297,2 3 0,-1-3 177,5 6 347,-1-2-32,0-2 0,-3 2-39,0 3 0,-5 2 24,5 5 0,-4 0 436,3 0-366,-4 0 1,3 0-33,-2 0 0,-3 1-208,3 3 1,-2 2 149,-2 5 1,0 1-449,0-1 1,0 1 74,0-1 0,0 6-91,0 2 0,-4-2 138,0 2 0,-4-1 73,4 1 1,1-1 181,3-3 0,0-2-142,0 2 1,0-6 297,0-1 1,1-5-69,3 5 0,2-4 25,6 4 1,-1-6-135,0 2 1,1-3-202,-1-1 0,6 0-133,2 0 0,1-1-959,-1-3 1225,3 3 0,-5-14 0,6 2 0</inkml:trace>
  <inkml:trace contextRef="#ctx0" brushRef="#br0" timeOffset="104">7670 15618 7934,'8'-8'719,"0"1"0,3 0-626,4 0 1,1 0-38,-5 4 0,0 1 427,1-1 0,3-3-91,0 3 0,1-1-190,-5 4 0,2 0-195,2 0 0,-2 0-270,2 0 1,3 0-427,1 0 1,2-1 389,2-3 1,-3 3-1174,3-3 1472,-8 2 0,12-8 0,-9-2 0</inkml:trace>
  <inkml:trace contextRef="#ctx0" brushRef="#br0" timeOffset="105">8230 15321 8056,'6'-11'-4,"-1"-1"55,-5 1 234,6-1 38,0 1 0,4 3 24,-2 1 1,2 4-111,-3-1 0,4 3-49,0 1 1,0 1-17,1 3 1,1 3 37,2 4 1,-3 0-99,4 1 0,-4 4-120,0 3 0,-1 3 82,1 1 0,-5 0-206,1-1 1,-6 3-146,2 1 0,-4 2 130,-4 3 0,-6 2 141,-5-3 0,-5 3-51,1 1 0,-2-5-279,2-2 1,-5 1 158,5-1 0,-4-1 151,8-3 1,0-5 73,3-3 399,6-2 142,-4-2-210,9 1-290,-4-6 1,10-1 2,2-5 1,5 0-34,3 0 0,3 0-20,5 0 0,1 0-118,2 0 1,-2-1-4,3-3 1,1 1-220,-1-4 0,-2 4-261,-6 0 1,1-3 218,-4 3 0,-1-5 343,-4 4 0,-4-5 0,-2 3 0</inkml:trace>
  <inkml:trace contextRef="#ctx0" brushRef="#br0" timeOffset="106">8698 15310 8028,'0'-12'259,"0"1"1,0-1-183,0 1 1,2 1 209,1 2 0,-1 2 598,1 2 381,-1 3-657,-2-4-458,0 5 1,0 5-263,0 2 1,0 4 100,0 0 1,0 2 9,0 2 0,0-1 123,0 5 1,4-5-201,-1 1 0,2-2-9,-1-2 1,-2 1-54,1-1 0,-1 0 19,-2 1 1,1-5-89,3 1 1,-3-4 158,3 3-19,-3-4 108,-1 2-157,0 0 465,0-4-252,0 5-28,0-6-73,0 5-14,0-4 47,5 9 0,1-7-17,6 4 1,3-3 119,0 4 0,6-5-129,-2 5 1,2-2 151,2 2 1,0 1-148,0-5 0,0 3 17,-1-3 1,-3 5-37,1-1 0,-7 2-128,3 1 0,-4 1 43,0-1 1,-5 4 51,1 0 1,-5 4 12,0-3 1,-3 4-19,-3-1 0,-5-1 146,-7 1 0,-3 0-17,-5 4 1,-4-2-26,1-2 1,-6 2-106,2-6 0,0 0-106,0-4 1,1-3-465,-2 0 1,0-6 289,4 2 0,0-3-585,4-1 1,7-5 915,5-2 0,-1-9 0,6-1 0</inkml:trace>
  <inkml:trace contextRef="#ctx0" brushRef="#br0" timeOffset="107">8721 15264 7982,'5'-11'-327,"2"3"404,4 0 0,4 6 268,0-2 1,1 1-56,-5 0 1,4 1 227,1-1 0,0 1-344,-1 2 0,2 0-56,2 0 1,2 0-620,-2 0 1,-1 4 283,1 0 1,-1 0 216,1-4 0,3 0 0,-5 0 0</inkml:trace>
  <inkml:trace contextRef="#ctx0" brushRef="#br0" timeOffset="108">9247 15047 7921,'6'-11'0,"0"0"6,-2 4 0,-1 0 200,4 4 1,-3 1 629,4-1-265,-6-4 207,8 6-732,-3-4 34,4 5 0,0 0 2,1 0 1,-4 1 63,-1 3-283,1 2 1,2 6 46,-2-1 0,0 4-201,-4 1 1,0 0 78,-4-1 0,0-1-55,0 5 1,-5-1 179,-3 1 1,-3 3 7,-4-3 0,1-2 114,-5 2 0,3-3-108,-3 3 0,5-5 160,-1 1 0,6-4 67,2-3 215,4 2-261,-2-4 0,6 1 84,3-3 1,3 1-131,4-2 0,5 1 4,3-4 1,2 0-537,-2 0 1,2 0 217,-2 0 1,3 0 251,1 0 0,-5-10 0,-2-3 0</inkml:trace>
  <inkml:trace contextRef="#ctx0" brushRef="#br0" timeOffset="109">9703 15492 9408,'12'-1'473,"-1"-3"0,2 3-228,2-3 0,-1 3-147,5 1 0,0-4 136,4 0 1,0-1-411,0 1 0,0 2 160,-1-6 0,1 4-252,0-3 0,-5 4 18,-3 0 0,2 0-514,-2-1-93,0 3-208,-4-4 1065,-4 5 0,-7 0 0,-7 0 0</inkml:trace>
  <inkml:trace contextRef="#ctx0" brushRef="#br0" timeOffset="110">9726 15618 7896,'-6'1'0,"2"3"145,-2-3 1,4 6 509,-1-4-132,6 4-119,4-1 1,5 3-51,4-5 0,-2 0-155,5-4 0,4 0-393,3 0 0,10 0-17,-2 0 0,-1-4-11,-3 0 1,-3-4 214,4 5 7,-6-6 0,3 2 0,-5-4 0</inkml:trace>
  <inkml:trace contextRef="#ctx0" brushRef="#br0" timeOffset="111">10731 15241 7947,'0'-11'597,"0"-1"-276,0 1 0,2 1 171,1 2-299,4-2 0,4 5 23,1-3 1,-1-1 22,0 6 1,1-1-84,-1 4 1,4-4-13,1 0 0,3 0-96,-4 4 0,5 0 134,-1 0 0,-1 2-229,1 1 1,-4 5-59,4 7 1,-5-1-65,1 5 0,-2 0 114,-1 4 0,-6 0-65,-2 0 1,-4 3-26,-4 1 0,-2 5 49,-6-2 0,-4 3 4,-3 2 1,-7-1 24,0 0 1,-6 0 114,1 1 0,-2-5-26,-1 0 0,5 0 146,2 0 1,-1-2-114,2-5 1,3-5 301,4-3-178,5 3-70,-3-6-203,11 5 0,2-10 109,8 1 0,4-5-82,7 0 1,4-1 129,8-2 1,2-4-7,5 0 0,5-5-50,3 2 1,-1-4 11,1 0 1,-5 3 17,1 1 1,-3 0 7,-1 0 1,-4-2-82,-4 5 1,-7 0 75,-3 4 1,-4-1-1349,0-3 586,-6 3 722,-1-4 0,-10 5 0,-1 0 0</inkml:trace>
  <inkml:trace contextRef="#ctx0" brushRef="#br0" timeOffset="112">11394 15218 8001,'0'-11'1669,"0"4"-1614,0 2 302,0 5-215,0 5 0,0 3-2,0 7 1,-4 3-2,0 5 0,0 0 24,4 0 0,0-1-33,0 1 1,-4-1 16,1-3 1,-1 1-62,4-5 1,0 4 39,0-3 0,0-5-205,0-3 74,0-1-188,0 0 194,0 3-17,0-9-7,0 4 40,0-5 106,0-5 0,0 3-107,0-6 0,5 4-159,3-3 1,3 3 40,4-4 0,3 4-110,5-3 1,-2 4 192,-2-1 1,3 3-20,-3 1 0,3 1 104,0 3 1,-4 1-129,-3 3 0,2 2 188,-2-2 1,4 2-100,-4 1 1,-1 1 63,-6-1 0,2 4-92,-2 0 1,-3 2-14,-1-2 1,-3-1-16,-1 5 0,-5-4-143,-3 4 1,-3 1 50,-4 2 0,-5-3 22,-6 0 1,2-5-111,-3 2 0,-2 0 137,-2-1 0,4-1 117,0-6 1,3 1-163,1-5 0,0-1-152,0-3 0,4 0-143,0 0 0,5-5-906,-1-2 1318,2-3 0,2-7 0,-1-1 0</inkml:trace>
  <inkml:trace contextRef="#ctx0" brushRef="#br0" timeOffset="113">11359 15173 7976,'7'-8'-120,"-3"0"0,2 6 280,2-2 1,2-1-60,1 1 1,0-1 378,1 1 1,1 3-105,2-3 0,-1 3-95,5 1 1,-4 0-217,4 0 1,0 0-244,4 0 0,0 0-3,0 0 1,-1 0-315,1 0 0,0-1-935,0-3 1430,-5 3 0,3-10 0,-3 5 0</inkml:trace>
  <inkml:trace contextRef="#ctx0" brushRef="#br0" timeOffset="114">11850 14978 7974,'12'-5'0,"-4"3"117,-1-6 1,1 2-29,3-2 1,1 2 262,-1 2 0,0 2 21,1-6 0,-1 5 57,1 0 0,-1 1 163,1 2-366,-1 0 0,0 0-197,1 0 1,-5 5 99,1 3 0,-5 2-223,0 2 0,2 0 100,-1 3 0,-1-1-191,-7 5 0,1 1 83,-4 2 0,-5 1 35,-3 0 0,0 0-115,4 0 0,-1-4-110,1 0 1,-1-5 138,1 1 88,5 3 0,0-6 213,6 4 1,0-7-64,0-2 1,6-4 131,1 1 0,5-2 4,3 2 0,3-3-45,4 3 1,5-3-97,0-1 1,3 0-19,-3 0 0,-1-1-398,-3-3 1,-4 3 178,0-3 0,-5 3-888,2 1 1044,-9 0 0,-2 0 0,-5 0 0</inkml:trace>
  <inkml:trace contextRef="#ctx0" brushRef="#br0" timeOffset="115">13643 12654 7978,'0'-12'-390,"0"1"371,0 0 0,0 3 242,0 0 1,1 5-39,3-5 1,-3 4 189,3-4 1,-3 5 168,-1-5-124,0 6-22,0-4-291,0 6-68,0 6 1,0 0-54,0 5 1,-4 6 61,0 2 0,1 2-136,3 2 1,0 5 34,0 3 1,1 0-23,3 0 1,-3 2 73,3-3 1,1-1-6,-1 2 1,3-4-80,-3 3 1,4-5 91,-4 2 1,3-3-24,-3-1 1,0-4-13,-4 0 0,0-5-31,0 1 0,0-2 106,0-2 1,0-3 7,0 0 0,0-5 28,0 5 58,0-5 1,-1 3 67,-3-2-122,2-3 262,-3 4-204,5-5 705,0 0-753,5 0 0,2-1-144,4-3 1,4 1 81,1-4 0,4 4-55,-1-1 0,8-1 61,3 2 1,3-3-183,1 3 1,-3 1 18,-1-1 1,-1-2-77,2 1 0,-3 0 12,-5 4 0,-4-1-128,0-3 1,-5 3-49,1-3 0,-6 2-180,-2 2 236,-4 0 1,3 0-188,-2 0 0,-3-5 1,3 4 492,-8-3 0,-2-2 0,-5 0 0</inkml:trace>
  <inkml:trace contextRef="#ctx0" brushRef="#br0" timeOffset="116">13677 12939 8274,'0'-11'41,"0"3"-36,0 1 0,5 3 199,3-4 1,2 6 330,1-2 1,1-1-50,-1 1 1,2-1-112,2 1 1,3 3-174,5-3 0,-1 3 0,1 1 1,-4-1-297,0-3 0,-1 2 121,1-1 1,1 1 170,-4 2 0,0 0-881,-1 0-402,-2 0 0,4-1-646,-6-3 1731,-5 3 0,4-4 0,-3 5 0</inkml:trace>
  <inkml:trace contextRef="#ctx0" brushRef="#br0" timeOffset="117">13688 12574 8114,'0'-8'0,"0"1"0,5-1 161,3-3 0,2 3-85,2 0 0,-1 5 504,0-5 0,1 4-155,-1-3 1,6 3-127,2-4 1,1 6-193,-1-2 1,3 3-222,-3 1 0,2 0-12,2 0 0,-1-4 138,-3 0 0,2 0-659,-2 4 0,2 0 295,-2 0 1,2 4 351,-2 0 0,-2 0 0,-1-4 0</inkml:trace>
  <inkml:trace contextRef="#ctx0" brushRef="#br0" timeOffset="118">14385 12403 8310,'0'-7'603,"0"-3"10,0 9-377,0-4 1,4 6 202,0 3 0,-1 2-189,-3 6 0,4 4-44,0 3 0,0 6-270,-4 2 0,4 5 157,-1-2 0,1 2-179,-4-2 0,2 7 35,1-2 1,0 1-64,5-1 0,-6 1 35,2-1 0,1 4 21,-1-9 1,3 5 9,-3-9 0,4 1 35,-4-4 0,1-2 211,-2-2 1,-1 2-50,2-6 33,-3 0 0,-1-3-60,0-1-84,0-5-233,0 5 262,0-10 1,0 5-60,0-2 57,0-3 156,0 4 303,0-5-528,5 0 1,-3 0-95,6 0 1,1 0 79,6 0 1,-2 0-176,2 0 0,3-3 41,1-1 0,-1 0-223,1 4 1,-5-4-66,1 0 1,-2-1-213,-2 1 1,0 3 51,1-3 0,-5-1 600,1 1 0,-5-4 0,2 1 0</inkml:trace>
  <inkml:trace contextRef="#ctx0" brushRef="#br0" timeOffset="119">14385 12448 8362,'6'-11'906,"1"-1"-460,-3 1 0,-2 1-394,6 2 1,-1-1 78,5 6 0,-1-5 67,1 4 1,-1-1-168,0 1 0,5 3 107,-1-3 1,4 3-1006,-4 1 1,5 0 198,-1 0 668,3 0 0,1 0 0,0 0 0</inkml:trace>
  <inkml:trace contextRef="#ctx0" brushRef="#br0" timeOffset="120">15276 12574 8177,'0'-8'112,"0"1"1,0 3 188,0-4 0,0 4 187,0-3-34,0 4 0,-1-6-78,-3 6 0,1-5-156,-4 4 1,-1 0-114,-3 4 0,-1 0-157,1 0 0,-2 0 50,-2 0 0,-3 5 163,-5 3 0,0 2-169,1 2 1,-1 3 83,0 0 0,1 5-198,3-1 0,-2 7 6,2 0 0,2 2 85,2-1 0,2 1 64,2 2 1,1 3-6,2-2 1,3-3-217,5-2 1,0 2 111,0-1 1,9 0 177,2-5 0,10-3-76,1 1 1,1-7 274,4 3 0,1-7-19,-2-2 0,5-4-145,-4 1 1,0-3-269,0-1 0,-3 0 159,3 0 1,-7 0-726,-1 0 1,-4-4 351,5 0 1,-7-1 342,3 1 0,1-2 0,1-5 0</inkml:trace>
  <inkml:trace contextRef="#ctx0" brushRef="#br0" timeOffset="121">15481 12437 8157,'-6'0'-1649,"-4"0"1508,9-5 773,-4 3-424,5-8 0,0 8 57,0-6 219,0 6-337,0-9 0,1 6 282,3-2-52,-3-3-76,9 3 1,-4-3-89,6 3 1,-1-2-6,1 5 0,0-4-25,4 4 0,0-3 23,3 3 0,3 0-179,-3 4 0,-3 0 107,-1 0 1,2 0-311,-2 0 0,-1 5 90,-6 3 1,1 6-40,-6 1 1,1 2-79,-4-2 0,0-1-77,0 5 1,-4 0 7,1 4 1,-6-4 110,1 0 0,-6-4 124,-1 4 1,0-5-80,3 1 1,1-2 183,-1-2 1,5-3-12,-1 0 1,4-5 297,-3 5-323,4-6 244,-2 4 103,5-6-171,0 0 7,5 0 0,5 0-58,6 0 0,0 0-62,-1 0 0,2 0-44,2 0 1,1 0-110,-5 0 0,4 0 34,-3 0 1,-1-4-181,-4 0 1,1 0-506,-1 4 1,1 0 305,-1 0 0,0 0-1081,1 0 1484,-1 0 0,1 0 0,-1 0 0</inkml:trace>
  <inkml:trace contextRef="#ctx0" brushRef="#br0" timeOffset="122">15927 12368 8210,'0'-11'553,"0"3"-121,0 1-426,5-1 221,1-3 306,6-1 0,-1 2-136,1 2 0,-1 2-152,0 2 0,2 3-97,2-3 1,-1-1-162,5 1 1,0 1 7,4 3 1,-4 0 124,0 0 1,-1 0-107,1 0 0,1 0 81,-4 0 1,-1 0-96,-4 0 0,-3 0 11,-1 0 1,-3 0 30,4 0-14,-6 0 1,3 1-186,-5 3 40,0 2 0,0 9 86,0 0 1,0 6-111,0-2 0,0 4 79,0 3 1,2 0-1,2 4 1,-2 1 40,6 3 1,-4 4-8,3 0 0,-3 4 14,4-4 0,-2 4 6,1-4 1,0 0-41,-3-4 0,-2-3 22,6-1 0,-4-5 148,3 2 1,-3-4-142,4-4 0,-5 1 37,5-5 0,-4 5 66,3-5-34,-4 0 1,3-4 90,-2 1 34,-3-6 261,5 4-199,-6-8-162,0 3 0,0-4 12,0 3 0,-2-3 133,-2 3 0,2-3 31,-6-1 0,1 4 33,-5 0 0,1-1-159,-1-3 1,1 0 7,0 0 1,-1 4-140,1 0 1,-1 0 81,1-4 1,-2 0-202,-2 0 1,2 0 64,-2 0 1,2 0-761,2 0 1,0 4-107,-1 0 1,1-1-1794,-1-3 2719,6 0 0,-4 0 0,3 0 0</inkml:trace>
  <inkml:trace contextRef="#ctx0" brushRef="#br0" timeOffset="123">16692 12745 8083,'0'-6'497,"5"-4"1,-4 7-643,3-4 195,3 4 1,-1-3 326,5 2 1,1 3-143,-1-3 0,2 1 35,2-1 1,-1 3-9,5-3 0,4-1-30,4 1 1,0 1 1,0 3 1,-3-4-12,3 0 1,-3 0-193,-1 4 1,-4-1 101,0-3 1,-5 3-564,1-3 1,-2 3 223,-2 1 1,1-1-636,-1-3 0,-3 2-720,-1-1-236,-4 1 1797,2 2 0,-5 0 0,0 0 0</inkml:trace>
  <inkml:trace contextRef="#ctx0" brushRef="#br0" timeOffset="124">16783 12882 8083,'2'7'0,"1"-4"0,5-1 301,7-2 0,-1 3 176,5 1 0,5 0 265,7-4 0,-2 0-254,2 0 0,-1-4-31,4 0 0,-6-3-880,-5 3 0,-1 0 343,-7 4 1,0 0-2431,-4 0 2510,-4 0 0,-2 0 0,-5 0 0</inkml:trace>
  <inkml:trace contextRef="#ctx0" brushRef="#br0" timeOffset="125">17857 12288 8161,'0'-11'339,"0"0"629,0 4-310,0 2-45,0 5-464,0 5 0,1 3 61,3 7 0,-1 3-95,4 5 0,-3 5 70,4 2 0,-2 0-38,2 5 1,0-7-180,-4 6 0,4-2 130,-4 2 1,3 0-170,-3 0 1,1-3 63,-1-1 1,-3-4-92,3 0 0,-1-2 93,0-1 1,-1-4-44,1 0 0,0-6 59,1-2 0,-3 1-14,3-4 0,-3-2 33,-1 1-56,0-4-902,0 2 200,0-5 0,0 0 1</inkml:trace>
  <inkml:trace contextRef="#ctx0" brushRef="#br0" timeOffset="126">18291 12677 8031,'6'-5'0,"-1"2"155,-5-5 1,2 6 502,1-2 599,-1 3-488,3 1-1083,-5 0 0,-5 0 1,-2 0-1</inkml:trace>
  <inkml:trace contextRef="#ctx0" brushRef="#br0" timeOffset="127">18736 12414 8241,'0'-8'-69,"0"1"0,2-1 3,1-3 1,-1 3 298,2 0 1,1 1 338,-2-5 0,6 5-121,-1-1 0,-2 1-161,2-5 1,-1 1-92,5-1 0,-1 5 12,1-1 1,3 1-51,0-5 0,2 2 5,-2 2 1,-1-2-9,5 3 0,-1 1-87,1 3 1,1-2-31,-5 1 1,2 0-216,-2 4 0,-6 5 104,2 3 1,-3 3-142,0 4 0,-3 4 67,-5 8 0,0 2 3,0 5 1,-7 1-10,-4-1 0,-2 0-118,-6 1 1,4 1 71,-4-1 1,5 0-95,-1-8 1,-2 3 113,2-3 0,0-1 26,3-3 1,2-4 221,3 0 1,-2-5-128,5 2 0,-4-8 212,4 0 235,1-5 304,3 2-41,0-5 0,5 0-428,2 0 1,7 0-63,1 0 1,6 0-198,-2 0 0,2 0 105,2 0 0,-1 0-240,-3 0 0,1 0 6,-5 0 1,2 0-27,-2 0 0,-2 0-245,2 0-128,-2 0 0,-2 0-1143,1 0 1703,-1 0 0,0 0 0,1 0 0</inkml:trace>
  <inkml:trace contextRef="#ctx0" brushRef="#br0" timeOffset="128">19285 12357 8198,'0'-18'0,"0"3"0,0 2 402,0 2-70,0-1 356,0 1-408,0 5 1,0-1 643,0 3-645,0 3 223,0-4-527,0 15 1,0-2 143,0 7 0,0-2-34,0-2 0,0 4-33,0 1 0,1 0-116,3-1 0,-3-2 49,3 2 1,-2-1-111,2 1 0,-3-2-55,3 2 1,-3-2 139,-1-1 0,0-5-48,0 1 44,0-6 37,0 8 60,0-8 17,0 3-34,0-5 0,5 0 110,3 0 0,2 0-97,2 0 1,4 0-5,3 0 0,3-2-78,1-1 0,3 1 70,1-1 0,-4 1-7,-4 2 1,-1 4 8,1 0 1,1 4-6,-5-5 0,0 6-26,-3-1 0,-1 2-3,1 1 1,-2 1-143,-3-1 1,2 1 151,-5-1 0,0 1-213,-4-1 1,0 5 104,0 4 0,-5-4-18,-3-1 0,-6 2-6,-1-2 0,-4 0-20,4-3 0,-6-1-79,2 0 0,-2 0 79,-2-4 1,4 2-238,0-5 1,4 0 85,-4-4 0,5 0-872,-2 0 545,-1 0 615,4-5 0,-9-7 0,5-6 0</inkml:trace>
  <inkml:trace contextRef="#ctx0" brushRef="#br0" timeOffset="129">19239 12288 8041,'0'-11'488,"0"0"0,6 3-54,6 0 0,-1 6-373,4-2 0,3 3 175,1 1 1,4-4 74,4 0 1,2 0-146,5 4 0,0 0-134,1 0 1,-6 0-41,-3 0 0,-1 0 115,-3 0 0,-3 0-700,0 0 0,-5 0 355,2 0 0,-7 0-1213,-2 0 1451,1 0 0,3 0 0,1 0 0</inkml:trace>
  <inkml:trace contextRef="#ctx0" brushRef="#br0" timeOffset="130">19741 12060 8346,'2'-11'-9,"1"-1"0,0 4 8,5 1 0,-1 3 0,5-4 1,-5 5-2,1-5 1,1 5 893,6 0 0,-2-2-270,2 1 1,-1 0-312,1 4 1,-1 0-282,5 0 1,-5-4 151,1 0 1,2 1-71,-2 3 1,0 1-32,-3 3 1,-5-2-186,1 6 1,-4-1-268,3 5 1,-4-1 202,1 1 0,-3 4-166,-1 3 0,-1-1 110,-3 1 1,-2-1-52,-6 1 1,2 1 84,2-5 0,-1 1 231,6-5-303,-6 0-36,7 1 861,-3-1 1,5-3-297,0-1 1,7-4 373,4 1 0,2-3-278,6-1 1,-1 0-82,1 0 0,2 0-7,-2 0 1,3 0-765,1 0 0,-4 0 62,0 0 1,-5 0-731,1 0 1157,-2 0 0,-7 5 0,-1 2 0</inkml:trace>
  <inkml:trace contextRef="#ctx0" brushRef="#br0" timeOffset="131">13780 13876 8068,'0'-6'1129,"0"-5"-742,0 10 367,0-4-600,0 5 0,1 6-93,3 6 0,-2 0 134,6 7 0,-4 2-214,3 5 1,-4 0 104,1 4 1,-3-1-140,-1 2 0,4 1 56,0-6 0,-1 5-123,-3-5 0,0 1 45,0-4 1,0-2-37,0-2 0,0-2 127,0-6 0,0 1-32,0-1 1,0-3 284,0-1-262,0-4 280,0 2 344,0-5-577,5 0 1,6 0 147,4 0 1,6 0-90,2 0 0,1-4 8,7 0 0,-1-3-56,5 3 0,-1-4 21,0 5 0,-3-2-62,-1 1 0,-5 2-117,2-1 0,-3 1-150,-1 2 1,-5-3-70,-3-1 1,1 0-502,0 4 1,-5 0-122,-3 0 242,-6 0 0,3-1 692,-5-3 0,-5 3 0,-1-4 0</inkml:trace>
  <inkml:trace contextRef="#ctx0" brushRef="#br0" timeOffset="132">13825 14116 8015,'2'-10'540,"1"2"0,1-1-188,8 5 0,-2-1-315,9 1 1,0 3 75,4-3 0,0 2 186,-1-2 1,1 3-123,0-3 0,0-1-35,0 1 1,0 0-398,0 4 1,-4 0 184,0 0 0,-5 0-541,1 0 1,-4-1-37,-3-3-818,2 3 1465,-4-4 0,1 0 0,-2-2 0</inkml:trace>
  <inkml:trace contextRef="#ctx0" brushRef="#br0" timeOffset="133">13780 13853 8126,'6'-5'0,"4"-1"249,-2-6 0,8 1-169,7-1 0,5 1 95,6-1 1,4 1 33,0 0 1,6 0 39,-2 4 1,-3-2-618,-1 5 0,-6 0 150,-2 4 0,-5 0-278,2 0 1,-3 0 67,-1 0 428,-5 0 0,3 5 0,-3 2 0</inkml:trace>
  <inkml:trace contextRef="#ctx0" brushRef="#br0" timeOffset="134">14648 13693 8937,'-7'0'412,"2"-5"-264,5 4 36,0 6 1,0 4 263,0 10 1,0 1-178,0 7 0,4 2 18,0 5 0,0 0-271,-4 1 1,1 4 74,3 3 0,-3-1-134,3 0 1,-3-4 111,-1 1 1,0-3-158,0-5 0,0 2 82,0-6 1,0 1 14,0-4 1,0-5 90,0-3 0,0-2 123,0-2-224,5 0 106,-4 1-250,5-6 248,-6-1-251,0-5 136,5 0 2,1 0 1,5 0-13,1 0 1,1 0 204,2 0 1,1 0-98,3 0 0,-1 0-360,-3 0 1,-2 0 110,2 0 1,2-4-540,-2 1 0,0-1-22,-3 4 1,-2-1-938,-3-3 1659,3 2 0,-8-8 0,3 4 0</inkml:trace>
  <inkml:trace contextRef="#ctx0" brushRef="#br0" timeOffset="135">14556 13807 8037,'0'-16'0,"2"-1"60,1-2 0,9-1-25,7 5 1,2 0 371,2 3 0,-1 4-254,-3 1 0,1 3 36,-5-4 0,4 6-103,-3-2 1,3 3-395,-4 1 1,5 1-228,-1 3 0,-1-2 535,1 6 0,5 5 0,5 5 0</inkml:trace>
  <inkml:trace contextRef="#ctx0" brushRef="#br0" timeOffset="136">15379 13819 9171,'0'-8'-442,"0"1"671,0 4 880,0-2 139,0 0-852,0 4 0,-2-5-171,-1 6 0,-4 0-53,-4 0 0,-6 2-363,-2 2 1,-2 2 101,-2 5 0,0 2 211,0 2 1,0 2-55,0 2 0,4 6-155,0-2 0,7 2-30,0-2 0,2 4 162,6 0 1,1 3-88,3-3 0,1 3 84,3-3 0,2 3-146,5-3 0,2-1 5,2-3 1,-1-5-71,5-3 1,-1-2 114,1-2 0,3-3-11,-3 0 1,1-6-214,-1 2 1,1-3 49,-4-1 0,3 0-573,-4 0 0,1-4 308,0 1 1,-4-6 492,3 1 0,3-7 0,0-3 0</inkml:trace>
  <inkml:trace contextRef="#ctx0" brushRef="#br0" timeOffset="137">15630 13842 7973,'-6'-13'0,"2"-2"0,2-2 158,2-2 0,6 3 320,1 4 0,3 1-231,2-1 0,-5 6-23,1 2 292,0-2-292,3 5-42,0-10 0,1 10-148,-1-3 1,1 3 28,-1 1 0,1 0-67,-1 0 1,2 0-7,2 0 1,-2 0 150,2 0 0,1 0-73,0 0 1,-1 0-134,-4 0 1,4 0-24,1 0 1,-5 0 96,-3 0 1,-1 0 116,5 0-83,-6 0 0,0 0 62,-2 0-88,-3 0 0,5 1-5,-6 3 0,0-1 71,0 4 1,0 5 5,0 3 0,0 5-38,0-1 1,0 7-3,0 0 0,-2 6 312,-2-1-302,3 2 28,-4 1 1,5 1 39,0 3 1,0-2-81,0 2 1,0-1-129,0 1 1,0-6 54,0 2 0,4-7-167,0-1 1,0 1 89,-4-4 0,3 1 79,1-9 1,0 4 96,-4-4 0,4-3 93,0-5 430,-1 1-385,-3-2 1,-1-1 159,-3-5 0,-2 0-152,-5 0 1,-5 0-41,1 0 0,-9 0-281,1 0 86,-2 0 83,-3-5 1,4 3-1400,-3-6 644,3 6 128,6-9 1,2 10-412,4-3 1,5-1 250,-1 1 720,6-4 0,-4 1 0,6-4 0</inkml:trace>
  <inkml:trace contextRef="#ctx0" brushRef="#br0" timeOffset="138">16190 13727 7999,'0'-6'589,"0"-4"0,0 7-197,0-4 0,1 3-103,3-4 0,-3 4 0,3-3 0,1 3 353,-1-4 206,4 6-721,-1-8-114,4 9 185,-4-5 0,-1 5-244,-2-3 79,2 3 40,0-4 1,5 5 149,-4 0 0,0 4-261,0 0 1,-3 3-230,4-3 0,-5 5-33,5-1 0,-6 2-220,2 1 0,1-3 161,-1-1 1,0 1 94,-4 3 0,0 1 298,0-1 0,-1 1-18,-3-1 414,3 0-161,-4 1 332,5-1-439,0 1 0,0-5 58,0 1 0,5-5 118,2 0-218,-2 4 4,5-6 0,-2 4-216,7-5 1,-2 0-71,2 0 0,2 0-244,-2 0 1,4 0 213,-4 0-1201,6 0 882,-9 0 1,9 0 510,-6 0 0,5-5 0,-2-1 0</inkml:trace>
  <inkml:trace contextRef="#ctx0" brushRef="#br0" timeOffset="139">16863 13933 8043,'12'0'751,"-1"0"1,1-1-370,-1-3 0,4 3-178,0-3 1,6 3 65,-2 1 0,2-4-173,2 0 0,0 0 5,0 4 1,0 0-77,0 0-100,-1-5 166,1 4 1,-1-4-542,-3 5 237,-3 0-156,1 0 0,-8 0-1256,2 0 1117,-2 0 507,3 0 0,-6-5 0,-1-2 0</inkml:trace>
  <inkml:trace contextRef="#ctx0" brushRef="#br0" timeOffset="140">16955 14093 8236,'11'0'591,"2"4"-129,2-1 1,-1 1-98,5-4 1,5 0 212,7 0 1,-2 0-351,1 0 1,1 0-193,3 0 0,-4 0-147,1 0 0,-10 0 112,2 0 1,-7 0-1745,-1 0 1743,-8 0 0,4 5 0,-5 2 0</inkml:trace>
  <inkml:trace contextRef="#ctx0" brushRef="#br0" timeOffset="141">17948 13819 7974,'-6'-5'-863,"1"-2"941,5 1 247,0-4 1,0 3-37,0-4 1,1 1 198,3 2 1,-1-2 172,4 3-437,1-4-56,3 0 0,1 0 259,-1-1-203,0-4-47,1 8 1,3-10 55,0 11 1,4-6-14,-3 5 1,3-1-28,-4 2 0,4-2-55,-4 5 1,4 0-118,-4 4 1,1 2-59,-5 1 1,0 4-226,1 4 0,-5 6-378,1 2 321,-5 2 222,2 2 1,-5 4-41,0-1 0,-5 5-126,-3-4 0,-2 3-15,-2-3 1,0-1 143,-3-3 0,2 0-16,-2 0 1,2 0 169,1-1 56,1-4-151,0-1 1,0-2 274,4 0-111,-3 0 224,8-8 147,-8 3-241,9-4 131,-4 1-198,5-2 1,1-2 6,3 1 0,2 0 60,6-4 0,-1 0-93,1 0 1,4 4 22,3 0 0,3 0-73,1-4 1,1 0-84,2 0 1,-2 0-72,3 0 1,-4 0-257,-4 0 1,3 0 73,-3 0 1,-3 0-495,-1 0-356,-2 0 1,-3-2 1109,-2-2 0,2 3 0,-4-4 0</inkml:trace>
  <inkml:trace contextRef="#ctx0" brushRef="#br0" timeOffset="142">18531 13682 7956,'-5'-12'675,"3"1"0,-3-1-318,5 1 0,2 1-178,1 2-423,-1-2 546,3 9 510,-5-4-747,0 5 1,-1 5-178,-3 2 13,2 4 174,-8 0 1,9 4-74,-3 0 0,-1 4 11,1-3 1,1 3-25,3-4 0,0 0-20,0-3 1,0-1-15,0 0 0,0 1 60,0-1 0,0-3 45,0 0-236,0-6 183,0 3 1,0-5 161,5 0-145,-4 0 0,9 0 5,-2 0 0,2 0 25,1 0 1,2 0 92,2 0 1,-1 0-71,5 0 1,0 0 9,4 0 1,0 0 29,0 0 0,-4 1-43,0 3 0,0-1 151,4 4-193,-6 1 1,4 3-1,-6 1 20,-1-1 0,-1 1-27,-2-1 0,-1 4-97,-2 1 0,-3 0 20,-5-1 1,0-1-201,0 5 1,-5-3-217,-3 3 272,-2-5 44,-6 7 1,-2-8-245,-5 2 166,0-2-30,0-2 0,0-3-82,1-1 1,-1-4 69,0 1 1,1-3-98,3-1 0,-1 0 14,5 0 1,-1-1 354,5-3 0,0-2 0,-1-6 0</inkml:trace>
  <inkml:trace contextRef="#ctx0" brushRef="#br0" timeOffset="143">18565 13625 7951,'-6'-5'273,"1"-2"267,5-4-306,5 4 1,1 1-120,5 2 0,5 3 941,-1-3-459,5 3-341,-2-4 0,10 4-66,2-3 1,0-1-227,0 1 1,-6 0-256,-1 4 1,0 0-82,-4 0 1,-3-4-367,0 0 0,-4 1-900,0 3 1638,-6 0 0,9-5 0,-2-2 0</inkml:trace>
  <inkml:trace contextRef="#ctx0" brushRef="#br0" timeOffset="144">19068 13419 8034,'0'-11'2175,"3"-1"-1726,1 1-196,5 4-102,-3 2 1,6 2 493,-1-1-258,1-5-135,4 8 0,-2-5-21,5 6 0,-4 0-89,4 0 0,-3 0-117,3 0 0,-4 2 14,4 2 1,-5 1-201,1 2 0,-3 3-360,-5-2 1,-2 2 267,-5 2 1,0 0-456,0 4 504,-5-4 0,-1 9 0,-6-6-64,1-1 0,0 2 170,-1-1 1,1 1-2,-1-5 1,5 0-27,-1 1 425,6-1 58,-4 1 1,8-2-174,2-2 0,2 0 580,5-4-396,6 0-179,1 1 1,4-4-36,1 3 1,0-3-132,0-1 0,-1 0-213,-3 0 1,1 2 188,-5 2 0,0-3 0,-3 4 0</inkml:trace>
  <inkml:trace contextRef="#ctx0" brushRef="#br0" timeOffset="151">17000 15429 7995,'8'0'-702,"0"0"753,-1-5 1,5 4 664,-1-3 1,2-1-216,2 1 0,-1-1 26,5 1 1,-4 3-108,4-3 0,-4 3 68,5 1 1,-3-4-377,2 0 0,3 0-7,-3 4 0,-1 0-114,1 0 0,-4 0-148,4 0 1,-4-1-399,4-3 1,-4 3 52,5-3 0,-7 3-478,3 1 1,-4 0 263,0 0 716,-1 0 0,1 0 0,-1 0 0</inkml:trace>
  <inkml:trace contextRef="#ctx0" brushRef="#br0" timeOffset="152">17126 15635 8613,'17'0'1885,"-1"-2"-1438,3-1 0,3 0-113,-3-5 0,4 5-219,3-5 0,0 4 75,4-3 0,-5 3-578,2-4 1,-3 6-183,-1-2 0,-4 3-1371,0 1 1941,-5-6 0,8 0 0,-5-5 0</inkml:trace>
  <inkml:trace contextRef="#ctx0" brushRef="#br0" timeOffset="153">18085 15281 8331,'-6'-5'229,"1"-2"9,5-4 0,4-1-87,0 1 1,3 3 468,-3 1-235,5-1 0,-3-3 721,6-1-800,-1 1 0,0-1-83,1 1 1,3 3-117,0 1 0,6 4 114,-2-1 1,-2 3-1,3 1 1,-1 0 0,3 0 0,-3 1-144,0 3 1,-5 3-20,2 4 0,-5 5-275,-3 4 0,1 2 4,-6 5 0,0-2-154,-7 6 0,-4 3 9,-7 4 0,-3 0 93,-4-3 1,-5 0 32,0 3 1,-1-2 70,2 2 1,3-4 218,0-4 0,2-2-68,5-5 0,1-5 193,4-3-73,4-2 292,-3-2-229,9-4 1,1 2-86,7-6 0,5 1 99,3-4 0,3 0-63,5 0 0,5-1-170,2-3 0,2 2 78,-2-6 1,-2 5 22,-5 0 0,-4-3-357,0 3 0,-5-5-518,1 4 0,-2-1-1367,-2 1 2186,-4 3 0,3-14 0,-4 2 0</inkml:trace>
  <inkml:trace contextRef="#ctx0" brushRef="#br0" timeOffset="154">18565 15235 7942,'4'-19'471,"0"0"1,5 5-236,-2-1 0,2 2 283,-1 2-281,2 4 1165,-9 2-592,9 5-431,-8 0-238,3 5 0,-5 5-148,0 6 0,0 0 10,0-1 0,0-1 131,0 5 0,0-5-109,0 2 1,0 0 146,0-1-269,0 0 1,0-3-29,0-1 1,0-3-183,0 0 193,5-6-58,-4 3 1,8-4-89,-5 3 171,-1-3 86,3 5 1,-4-6-94,6 0 99,-1 0 0,5 3 1,-1 1 0,2 1 19,2-1 0,-1-1-72,5 4 1,-1-3-3,1 4 1,2-1 55,-2 5 1,3-1-26,1 1 1,-2-1 16,-2 0 1,2 1-19,-6-1 0,0 1-72,-3-1 1,-2 4 4,-3 0 0,-2 2-119,-5-2 1,-1-1 114,-3 5 0,-7-4-104,-8 4 1,-6-1 95,-2 1 1,-6-2-34,-1-6 0,-1 1-88,-3-1 1,3-1 39,1-2 0,4-3-99,4-5 1,2 0-127,1 0 1,5 0 404,3 0 0,-3-10 0,0-3 0</inkml:trace>
  <inkml:trace contextRef="#ctx0" brushRef="#br0" timeOffset="155">18588 15178 7929,'0'-12'541,"0"1"1,1 1-782,3 2 1,2-1 196,6 6 1,-1-6 213,1 1 0,4 2-36,3-2 0,0 4 171,4-3 1,-3 4-248,7-1 1,-2-1 0,2 1 1,-2 1-394,6 3 0,-6-4 173,2 0 0,-7 0-1122,-1 4 1282,0-5 0,4-1 0,0-6 0</inkml:trace>
  <inkml:trace contextRef="#ctx0" brushRef="#br0" timeOffset="156">19090 14961 8025,'0'-12'747,"2"1"-517,1 0 0,8 3 36,4 0 1,4 2-136,-4-2 1,0-1 147,-3 6 0,-1-5-86,1 4 0,-1 0 164,0 4 1,1 0-342,-1 0 143,1 0 1,-1 0-141,1 0 1,-5 0 115,1 0 0,-6 2 28,2 2 1,-1 2-244,0 5 0,-1 1-339,2-1 0,-3 1 124,-1-1 0,-4 4-71,0 0 0,-1 4 36,1-3 1,3-1 36,-3-4 1,3 5 319,1-1 0,0 0 41,0-4 0,0-3 175,0 0 1,0-5-82,0 5 0,1-5 86,3 0 0,2 0-35,6 1 0,-1-3 71,1 3 1,4-3-641,3-1 0,-1 0 208,1 0 1,-4-1 147,4-3 0,0 3 0,4-4 0</inkml:trace>
  <inkml:trace contextRef="#ctx0" brushRef="#br0" timeOffset="157">19799 15303 8374,'7'0'872,"1"0"0,-1-3-638,5-1 0,-1-1 91,1 1 0,-1 1-98,0-4 0,6 4-346,2-1 0,-1 2 6,1-2 1,-4 3-29,4-3 1,-4-1-235,4 1 0,0 0-603,4 4 0,-4-3 978,0-1 0,-5-5 0,3 3 0</inkml:trace>
  <inkml:trace contextRef="#ctx0" brushRef="#br0" timeOffset="158">20198 15144 7961,'2'-19'0,"1"-1"0,5 3 358,7-2 0,3 2 506,5 6 1,-4-1-395,0 1 0,0 1-184,4 2 0,-4-1 161,0 5 1,-5 1-143,1 3 1,1 0-308,0 0 1,-1 1-4,-4 3 1,-1 2-166,-2 6 1,1 4 95,-5 3 0,0 3-32,-4 0 1,0 5-164,0 0 1,-5 4 88,-3 0 1,-2-2-51,-2 2 1,1-5 62,0 5 1,-1-5-67,1 5 0,-5-6 78,1 2 1,-1 1 56,0-2 0,4 0 77,-3-7 1,2-1 104,1-3 1,5-3-5,-1 4 0,6-7-128,-2-2-8,3-4 224,1 2 114,0 0 0,6-4-149,5 3 0,2-3 48,6-1 0,4 0-227,4 0 1,3-1-167,-3-3 1,3 2-625,-3-6 0,-1 4 420,-3-3 0,-4 3 416,0-4 0,-5 1 0,3-5 0</inkml:trace>
  <inkml:trace contextRef="#ctx0" brushRef="#br0" timeOffset="159">20769 15052 7946,'0'-11'366,"0"-1"0,2 1 1473,1 0-1108,-1-1-311,3 6-111,0-4 27,-4 8-381,4-3 1,-5 10 97,0 3 1,4 3-98,0 5 1,0-2 31,-4 5 1,0-4-126,0 4 0,1-5 45,3 1 1,-3 2 7,3-2 148,2 0 0,-3-4 125,4 1 197,-4-6-156,7-1-253,-9 0 78,4-3-129,-5 3 0,2-5 131,1 0-57,-1 0 1,8 0-16,-3 0 1,3 0-11,2 0 0,1 0 118,2 0 1,3 1-90,4 3 1,1-2-58,0 6 1,4-4 40,-1 3 0,5 1-7,-4 3 0,-1 1 33,-3-1 0,-4 1-6,0-1 1,-5 2-65,1 2 0,-3-2-115,-5 2 1,-2-1-80,-5 1 1,-5-1 55,-2 5 0,-9-4 72,-3 4 0,-7-3 29,-5 3 1,-3-5-2,-4 1 1,2-6-72,-2-2 0,3 0-72,1 0 1,4-2-11,4-5 1,7 0-229,4 0 1,2 0-32,1 0 0,6-1 506,2-3 0,3-12 0,1-8 0</inkml:trace>
  <inkml:trace contextRef="#ctx0" brushRef="#br0" timeOffset="160">20746 15052 7957,'0'-11'0,"0"-1"0,7 6 0,4 2 0,2-1 409,6 1 0,0-1-34,4 1 0,5 3-318,2-3 0,-1-1-63,2 1 1,-5-1-154,5 2 0,-6 0 210,2-5-51,2 6 0,-10-8 0,3 3 0</inkml:trace>
  <inkml:trace contextRef="#ctx0" brushRef="#br0" timeOffset="161">21249 14835 8058,'0'-11'0,"5"1"324,3 2 0,2-2 488,1 2 0,2 2-546,2-2 1,-2 4-117,2-3 0,-2 3-9,-2-4 1,2 6 8,2-2 0,-2 3 140,2 1 1,-2 0-143,-2 0 1,1 0-184,-1 0 22,0 5 0,0 1-236,-4 6 0,-2-1 173,-5 1 1,0 3-95,0 0 1,-5 5-151,-2-1 1,-4-1 107,0 1 1,0-1-22,-1 1 0,1-1 35,-1-3 101,6-2 1,1 3 27,5-4 373,0-6-121,0 4 1,5-9-141,3 3 0,3-3 120,4-1 0,3 0-66,5 0 1,0 0-600,-1 0 0,1 0 100,0 0 402,0-5 0,0 4 0,0-4 0</inkml:trace>
  <inkml:trace contextRef="#ctx0" brushRef="#br0" timeOffset="162">21809 15132 8931,'11'0'196,"0"0"0,2 0 22,2 0 0,3-4-19,5 1 1,4-1-2,-1 4 1,6 0-168,-2 0 0,0 0-173,0 0 0,-3 0 4,3 0 1,-8 0-258,1 0 0,-8 0-1081,0 0 1476,-7 0 0,-3-5 0,-5-2 0</inkml:trace>
  <inkml:trace contextRef="#ctx0" brushRef="#br0" timeOffset="163">21763 15303 8492,'24'2'334,"3"2"1,-2-3-634,5 3 1,-3-3 281,4-1 1,0 0-91,7 0 0,-5 0-183,5 0 0,-5 0-72,6 0 0,-3 0-518,2 0 880,-2 0 0,3-5 0,-4-2 0</inkml:trace>
  <inkml:trace contextRef="#ctx0" brushRef="#br0" timeOffset="164">22425 15201 7917,'-6'0'1528,"1"0"0,5 5-1510,0 2 1,0 4 100,0 0 1,0 2 55,0 2 1,0-1-57,0 5 1,4-1-193,0 1 0,6 1 42,1-5 0,6 0 51,5-3 0,1-1-197,0 1 0,5-2 224,2-3 1,3-1 133,2-6 0,3 0-57,0 0 1,0-6 12,-4-1 1,3 0 65,-3 0 1,3-5-50,-6-3 1,-2-1 162,1 0 1,-8-1-105,1-6 0,-8-1-109,0-3 1,-4-2-103,-3-5 0,-4 1-220,-8 2 0,-9-2-63,-9 3 1,-11 3-281,-9 4 0,-9 11 187,-6 8 1,24 3 0,0 2 276,-3 0 1,-1 2-1,1 2 1,-1 2-555,0 4 1,2 1-1,0 2 1,1 1 650,0 4 0,0 0 0,0-1 0,2 1 0,2 2 0,2 0 0,1 0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387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8528 10012 9754,'6'5'-285,"4"1"330,-8 5 0,8 1-123,-3-1 172,3 6 1,2 0-1,-1 6 0,4 4 24,1 0 1,-1 4 63,-4 0-138,1-3 0,-1 5-19,1-3 0,-1 3 184,0 1-99,1 6 1,-2-9-23,-2 4 0,2-7 97,-3 2 1,0-6 18,0-1 1,0-1 75,0-7-249,3 5 1,-7-11 39,5 2 132,-6-7-185,8 1 39,-8 0-18,3-3 97,-5 3 0,0-6 148,0-3 0,0 1-255,0-4 1,0-2 13,0-7 1,3 2-176,1-5 249,0 0-96,-4-9 0,4 3-295,0-5 390,5-1-154,-8-3 0,9-2-146,-2-2 0,2 2 73,1-6 0,4 0 13,1-4 1,3 0-165,-4 1 0,4 0-34,-4 3 1,2 3-261,-2 5 480,-2 0 0,4 4-106,-1 4 0,-4 3-15,4 4 1,-8 2-407,0 6 291,-5 0-103,7 4 0,-9 3 80,3 8 0,-7 4 404,-1 7 0,-10 8 0,2 6 1</inkml:trace>
  <inkml:trace contextRef="#ctx0" brushRef="#br1" timeOffset="1">9419 10354 8454,'-11'-11'11,"4"-1"1,0 5 181,4-1 1,0 2 75,-4-2 0,-1-1 207,-4 5-513,1 1-1,0-2 110,-1 3 0,0-3-115,-4 5 1,2 0 106,-5 0 0,2 5-154,-3 3 1,0 2 186,5 1 0,0 1-138,3-1 0,5 5-45,-1-1-77,6 5 208,-9-2 1,9 5-189,-6 0 166,6 4-84,-3-2 1,5 2-150,0-4 0,0-4 101,0 0 1,5-5-120,2 2 0,5-9 193,3-3 1,-1-3-7,5-1 0,0-1 243,4-3-246,0-2 1,2-9-53,-2-1 363,2-4-284,-7 2 1,0-3 334,-3 2-130,-2-3 1,-3 8-85,-3-5 1,-1 5 155,-6-1 1,0 2 21,0 2 56,0-1-200,0 1-20,0 5-30,-6 1-202,5-1 50,-4 5-106,5-4 75,0 10 0,0 2 41,0 4 0,0 0-137,0 1 1,4 3 55,0 0 0,5 4-127,-2-3 0,2 0-111,-1-1 201,2-2 1,-4 2-14,6-7 277,-6 2-49,4-9-9,-3 9-15,4-8 1,-3 3 18,-1-5 1,-3 0 217,4 0 1,-5-2-93,5-1 0,-2 0 61,2-5 0,2 1 182,-2-5-343,-3 1 25,5 0 1,-4-1 31,6 1-38,-6-1 121,4 1-76,-3 0 1,0 0 43,1 4 2,-6 2-129,3 5 1,-1 1-114,0 3 0,0 2-10,-4 6-40,0-1 158,5 5 1,-4 2-255,3 5-29,2-5 184,-4 3 0,4-3-114,-2 5 0,-3-4 98,3 0 0,1-5-81,-1 1 155,0-2 1,-3-5 12,3-1 576,-3-4-287,4 2-138,-5-5 1,0-5 351,0-3-228,-5-2-30,4-1 1,-4-6-55,5-2 1,1-3-93,3 0 0,2-3 4,5-1 0,1 2 22,-1-3 0,1-1-161,-1 1 0,2 1-260,2 3 123,-2 5 20,3 2 1,-1 4-459,1 1 338,4 5-243,-7 0 1,7 6-1073,-5 0 1576,0 6 0,2 5 0,1 7 0</inkml:trace>
  <inkml:trace contextRef="#ctx0" brushRef="#br0" timeOffset="2">10401 9817 10078,'-7'-5'-540,"2"-1"324,5-5 1,0 3-460,0 0 1203,0 6-131,0-3 211,0 0 163,0 3-705,0-3-136,0 15 1,0-1 188,0 10 1,2 2-22,1 5 1,-1 2 1,1 3 1,3 5-218,-3-1 0,2 5-69,-1-2 60,-2 6 0,6-4-189,-4 6-909,5-6 1187,-8 5 0,6-10-76,-3 3 0,-3-2 60,3-2 1,-3-5 37,-1-2 1,1-3-84,3-1 262,-3 0 96,4-5-269,-5-2 1231,0-4-840,0-1-317,0-5 265,0-1 827,0-5 1,2-3-1130,1-1 0,0-1-426,5 1 230,-1-2 0,6-2-327,2 0 342,-2 6 0,7-7 24,-5 5 1,6-1-131,-2 1 1,-2 2 103,2-6 0,-1 6-162,1-2 1,2 2 39,-6 2 1,0 0-731,-4 0 109,1 0 418,-1 0 480,-4 0 0,-2 0 0,-5 0 0</inkml:trace>
  <inkml:trace contextRef="#ctx0" brushRef="#br1" timeOffset="3">10481 9715 8456,'-12'-17'136,"1"4"249,5 2-535,0 1-96,6 9 413,0-5-56,0 6 0,6 0-100,1 0 1,3 0-14,2 0 0,0 0-70,4 0 1,-2 0-220,5 0 0,0 0 109,3 0 0,1 0-201,0 0 1,1-3-407,3-1 789,-3 0 0,4 4 0,-5 0 0</inkml:trace>
  <inkml:trace contextRef="#ctx0" brushRef="#br1" timeOffset="4">10903 9806 8494,'-5'-6'-425,"4"-5"287,-4 10 0,5-3-259,0 8 0,4-1 1013,-1 4-204,6 1-184,-2 3 1,4 5 107,1-1 1,0 5-224,3-1 0,-1 8-45,5 3 0,0-1-38,4 2 0,0-2-138,0 2 0,-1-2 153,-3-3 0,2-3-39,-2 0 1,-2-1-160,-2-7 114,-2 5 25,3-7 0,-4 3-19,-1-4 0,0-1-173,-3 1-268,2-1 266,2 0 1,-6-3-587,-2 0-138,2-6 932,-5 3 0,4-5 0,-5 0 0</inkml:trace>
  <inkml:trace contextRef="#ctx0" brushRef="#br1" timeOffset="5">11269 9795 8554,'-7'-18'-53,"-3"1"-246,9 11 250,-4-4-37,5 8 571,0-3-206,0 5 0,-4 5-226,0 3 1,-3 7 74,3 4 1,-5 4 168,1 4 0,-2 3-272,-1 8 0,-2 0-10,-2 8 0,1-3-222,-5 7 0,4-3 12,-4-2 1,1-4-327,-1-3 358,-3-2 1,10-6-301,-4 1 279,4-11 0,0 5-109,1-10 1,4 1-102,4-5 1,-2-3 393,1-1 0,0-4 0,4 2 0</inkml:trace>
  <inkml:trace contextRef="#ctx0" brushRef="#br1" timeOffset="6">11406 9737 8379,'0'-17'-281,"0"0"1,5 7 18,2 2 0,4 3 16,0 5 1,-1-1 369,-2-3 1,2 2 179,-2-6 0,6 4 414,1-3-384,10-1-203,-6 2 1,10-3 24,-2 5 0,-3-4-188,3 5 1,-4-1-117,-4 4 1,1-4 265,-5 0-85,0 0 1,-3 4-147,-1 0 143,-4 0-96,-2 0 251,-5 5-183,5 2 28,-4 4 0,4 1 146,-5-1 0,-1 6-112,-3 2 0,3 6 18,-3 2 0,3 4 59,1 0 1,0 6 7,0 1 0,0 5-45,0-1-33,0-3 1,1 2 57,3-3-199,-3 2 0,8 0 64,-5-6 0,3-1-15,-3-6 1,5-1-8,-1-3 0,-2-1-26,2-3 0,-2 1 10,2-5 1,2 2-18,-3-2 0,-2-2-69,-1 2 97,3-2 17,-6-2 0,4-3-146,-5-1 126,0 1 127,0-2 254,0 4-225,0-3 0,-5-1 228,-3-2 1,-2 1-86,-1-1 1,-6-1 158,-2-3 0,-4 0-113,-3 0 0,-2 0-100,-3 0 1,-6 0-165,3 0-91,-8 0-183,12 0 0,-3 0-475,10 0 0,5 0 422,3 0 282,7 0 0,-2-5 0,4-1 0</inkml:trace>
  <inkml:trace contextRef="#ctx0" brushRef="#br1" timeOffset="7">12228 10034 8505,'-16'0'0,"3"0"415,-2 0-160,7 0-20,3 0-143,5 0 1,1-3 136,3-1 1,4-1 30,7 1 0,-1 1-2,5-4-89,0-1-43,4 2 1,0-4-250,-1 2 128,1 3-156,0-5 0,-1 5-118,-3-3 1,-3 2-149,-4 2 0,-1 3-993,1-3 1410,-6 3 0,4 1 0,-4 0 0</inkml:trace>
  <inkml:trace contextRef="#ctx0" brushRef="#br1" timeOffset="8">12194 10251 8578,'5'-6'-277,"3"1"-176,7 5 0,-1-1 434,5-3 1,0 3 423,4-3 1,-2 1-248,-2-1 1,3 3 17,-3-3 0,2-1-333,2 1 142,0 1 4,0-2 1,-1 3-562,-3-1 572,2 1 0,-8-3 0,3-1 0</inkml:trace>
  <inkml:trace contextRef="#ctx0" brushRef="#br1" timeOffset="9">12902 9783 8431,'-10'-16'1357,"2"3"-835,-3-4-440,6 6 166,5 5-194,0 1 1,0 6 51,0 3-35,0 2 111,0 10 0,0 7-138,0 8-171,5 2 142,1 6 1,2 3-172,-1 7 1,-3 0 15,4 4 0,-6-9 4,2 2 1,1-3 71,-1 3 0,0-5-187,-4-3 1,0-8-236,0-3 445,0-3-50,0-1 0,0-6 190,0-1 45,0-9-84,0 3 284,0-8-21,0 3 1643,0-5-1838,0-5 0,4 2-265,-1-4 80,6 4-43,-7-2 0,8 1-58,-3 0 0,7-1 74,1 1 1,6 2-146,-2-6 1,2 6 161,2-2 1,0-1-66,0 1 0,0 0-188,0 4 10,-6 0 251,5-5 1,-9 4-567,2-3 277,-8 3-497,4 1-239,-10 0 1084,4 0 0,-5 0 0,0 0 0</inkml:trace>
  <inkml:trace contextRef="#ctx0" brushRef="#br1" timeOffset="10">12902 10229 8296,'0'-12'884,"0"1"-314,5 4-367,1-3 0,10 9-297,-1-3 1,4 2 179,-4-2 0,5 2-126,-1-1 1,3-2 137,1 1 0,0-1-126,0 1 0,-1 3-415,1-3 234,0-3 70,-5 6-211,3-4-34,-8 0 14,4 4 1,-11-6 369,-2 4 0,-3 1 0,-1-3 0</inkml:trace>
  <inkml:trace contextRef="#ctx0" brushRef="#br1" timeOffset="11">12856 9772 8375,'0'-16'0,"0"1"0,5-4 820,3 4-279,12 0-225,-1 3 0,10 2-56,-2 3 0,-2-4-99,6 4 0,-2 0-196,2 0 1,0 4-19,-4-1 0,3 3-319,-3 1 0,0 1 372,-4 3 0,-1 8 0,1 5 0</inkml:trace>
  <inkml:trace contextRef="#ctx0" brushRef="#br1" timeOffset="12">13439 9623 8345,'5'-6'330,"-3"1"-203,6 5-63,0 0 0,-1 1 170,1 3 1,-4 2-158,3 6 0,1 4 191,3 3-45,-4 3-94,3 6 1,-5 1-110,2 5 1,4 0 69,-4 1 1,-2-1-192,-1 0 1,-3 2 43,-1 2 0,0 1-132,0 3 0,0 1 120,0-5 1,0 0-127,0-3 1,-3-5 32,-1 0 121,-5-4 48,8 2 1,-4-7 3,5-2 1,0 2-38,0-6 0,0 0 6,0-3 1,0-5 53,0 1 8,0-6 249,0 3-155,0 0 1,1-3 179,3 2-109,-3-3 0,9-5-550,-2 0 0,2-1 1532,1 1-555,1 3-353,-1-9 1,6 7-150,2-4 1,1 3-219,-1-4 1,2 6-25,-1-2 0,-3 3 89,2 1 0,-3-2-408,3-1 211,-5 1-684,2-3-578,-5 5 568,1 0 912,-1 0 0,-4-5 0,-2-1 0</inkml:trace>
  <inkml:trace contextRef="#ctx0" brushRef="#br1" timeOffset="13">13427 9635 8386,'2'-30'0,"1"4"0,4 7 0,4 4 0,6 6-757,2 1 374,-3 6 0,6-5 401,-3 3-80,-3 3 178,6-4 1,-8 5 107,5 0 0,-4 0-359,4 0 0,-5 1-367,1 3 502,3 2 0,-5 11 0,3 1 0</inkml:trace>
  <inkml:trace contextRef="#ctx0" brushRef="#br1" timeOffset="14">13850 9783 8470,'1'-6'-336,"3"2"0,2 3 258,6 1 1,-1 5 327,1 2 1,-1 5 71,0 3 1,5 3 35,-1 5 1,5 1 230,-1 2-343,-2 4-113,4 9 0,-3-2-56,5 5 1,0-4-63,0 4 0,-4-9-153,0 1 1,-5-8 191,1 1 0,1-4-157,0-4 1,-1-1 66,-4-3 1,-3-6-85,-1 2-553,1-2 314,3 3-275,-4-6-139,-2-1 773,-5-5 0,0 0 0,0 0 0</inkml:trace>
  <inkml:trace contextRef="#ctx0" brushRef="#br1" timeOffset="15">14295 9806 8367,'-6'-18'-400,"-4"2"136,9 4 9,-5 6 114,6 1 101,0 0 421,-5 3 0,-1 4-131,-5 9 1,-5 6 139,1 6 1,-5 6-191,1 5 1,-4 5-108,-4 7 1,-2 1-1778,-5 2 1709,0-2 3,-1 4 1,5-10-239,-1-3 1,6-4 137,-2-3 0,8-5 30,4-7 1,4 2-139,3-6 1,3-4-132,5-3 0,0-4 20,0 3 291,0-4 0,10-3 0,3-7 0</inkml:trace>
  <inkml:trace contextRef="#ctx0" brushRef="#br1" timeOffset="16">14409 9703 8407,'0'-11'-135,"0"3"99,0 1 0,0 3 124,0-4 2,0 0 45,0 2 0,0-4 78,0 2 1,0 2-24,0-2 0,2 1-113,2-5 1,-2 2 121,6 3 1,-2-4-35,2 4 0,2-2-197,-3 1 222,4-2-45,0 9 1,-1-5-266,-2 2 104,2 3-26,-4-5 25,6 12 1,-6 4 53,-2 5 0,-3 1-188,-1 0 1,0 1 87,0 6 1,-1-4 27,-3 0 0,2 0-74,-6 4 99,0 0-1,-3 0 0,1-4-218,2 0 222,-2-5 1,4 7 0,-1-8-6,3 2 0,3-6 63,1-1 195,0-1-193,0 5 0,5-6 324,3-2-221,2-3-121,1-1 17,1 0 1,3 0-187,0 0-23,1 0 19,-5 0 0,0 0-248,1 0 1,-1 0 68,1 0 0,-1-3-145,0-1 0,1-1 462,-1 1 0,6-3 0,1-4 0</inkml:trace>
  <inkml:trace contextRef="#ctx0" brushRef="#br1" timeOffset="17">14741 9600 8230,'0'-17'-236,"0"0"-69,0 6 0,1-1 264,3 1 0,2 5 332,6 2 1,-1 1-178,0-1 0,2 3-97,2-3 0,-1 3 583,5 1-255,0 0-168,4 0 1,0 0 148,0 0-22,0 0-320,0 0 0,-2 0 42,-2 0 1,-2 0 9,-6 0 1,0 0-27,1 0 1,-6 1 12,-2 3 0,1-1-49,-1 4 0,0 1-132,-4 3 174,0 1-14,0 4 1,0 2 81,0 5-77,0 0 32,0-1 1,0 9 8,0-1 1,0 7 26,0-3 0,0 1 111,0 3 0,0-3-121,0 0 0,0 1 10,0-1 0,0 0-22,0-8 1,4 3 2,-1-3 0,5 0-143,-4-5 0,1 1 97,-1 0 1,-2-4-112,6 0 1,-4-5 53,3 1 0,-4 2-156,1-2 1,1-3 140,-2-5 0,1 1-13,-4 3 1,4-3 56,0-1-45,0-4-12,-4 7 130,0-9-108,0 9 87,0-8 1,-2 3 140,-1-5 0,-2 1-94,-3 3 1,-2-3 161,2 3 0,-3-3-53,-4-1 1,1 0 138,-5 0 1,-2 0-13,-5 0 1,-4 0-122,-4 0 0,-4 4-254,0 0 243,-5 0-190,7-4 1,2 0-811,7 0 500,3 0-563,7 0-662,0 5 1540,6 1 0,4 6 0,2-1 0</inkml:trace>
  <inkml:trace contextRef="#ctx0" brushRef="#br1" timeOffset="18">15460 9977 7199,'12'0'118,"-1"0"1,-3 0 602,-1 0-316,1 0-167,3 0 1,1 0 15,-1 0-97,6 0-179,-5 0 0,9 0-235,-6 0 0,4 0 277,-4 0-20,5 0 0,-7 0 0,4 0 0</inkml:trace>
  <inkml:trace contextRef="#ctx0" brushRef="#br1" timeOffset="19">16077 9703 8517,'-8'-25'50,"1"2"0,4 12 272,-1-1-167,3 8 1,1-2 608,0 2-317,0 3-239,0 6 0,0 8 283,0 9-333,0 6-40,0 7 0,0 1-139,0 6-42,5 5-83,-4 0 0,8 8 212,-5-6 0,4 5-68,-4-5 0,1 1-209,-2-5 0,-1 0 71,2-3 0,1-7-82,-2-4 1,1-10 5,-4 2 195,5-8 51,-3 7 1,3-13 83,-5 2-144,0-7 466,5 6-344,-4-9 241,4 4 92,-5-5 0,0-1-150,0-3 0,0 2-57,0-6 1,0 4-297,0-3 203,0-1-6,0 2 1,5-3-556,3 5 219,2-5 91,1 8 0,1-5-93,-1 2 1,4 2 90,1-1 1,4 1 12,-1 2 1,3 0 20,0 0 1,1 0 2,0 0 0,0 0-47,0 0 66,0 0 22,-1 0 0,-3 0-480,0 0 250,1 0-86,-3 0 1,4 0-218,-6 0 1,0 0-339,-4 0 204,-4 0 717,-2 0 0,-5-5 0,0-1 0</inkml:trace>
  <inkml:trace contextRef="#ctx0" brushRef="#br1" timeOffset="20">16088 10229 8241,'0'-8'222,"0"0"1,5 6-226,3-2 0,6 1-6,1 0 0,6 1 122,-2-1 1,2-4 216,2 0 1,4 0 129,-1 0-135,6-1-253,-8 2 0,4-5-105,-5 4 1,-2 1-311,-2-2-80,3 5 1,-11-3-426,1 2 848,-1 3 0,-14-9 0,1 3 0</inkml:trace>
  <inkml:trace contextRef="#ctx0" brushRef="#br1" timeOffset="21">16043 9772 8561,'0'-18'-25,"0"3"1,6-1-81,5 5 0,6-3 64,6 6 1,1-2 418,3-1 1,2 1-112,5 2-64,0-2-236,1 9 1,-1-8-510,0 5 249,0 0-380,1 4 673,-6 5 0,4 2 0,-4 4 0</inkml:trace>
  <inkml:trace contextRef="#ctx0" brushRef="#br1" timeOffset="22">16751 9578 8290,'0'-12'-374,"0"6"80,0-4 474,-5 8 628,3-3-245,-3 5-202,5 0 0,0 7-169,0 4 1,0 3-96,0 9 1,2 2 16,1 9 1,2 2-29,3 2 1,2-1-137,-2 5 0,-2 0 147,2 3 0,-6 1-154,2 0 1,-3-4-182,-1-1-795,0 1 936,0 4 0,4-7-31,0-4 1,0-2 186,-4-7 0,0 1 4,0-4 0,0-6 14,0-1 0,0-4 176,0 0 0,0-5-35,0 1 1238,0-5-1095,0 2 674,0-5-1116,5 0 111,-4 0 1,9 0-167,-2 0 1,2-2 77,2-1 1,-1 1-156,0-1 0,2-3-192,2 3 226,-2-1 60,9-1 1,-8 2-188,5-4-29,0 4 119,3-2 0,0 1-295,-3 0 1,1-3 13,-4 3 0,-1-4-696,-4 5 1193,1-1 0,-6-6 0,-1-3 0</inkml:trace>
  <inkml:trace contextRef="#ctx0" brushRef="#br1" timeOffset="23">16751 9555 8419,'0'-22'0,"0"3"0,5 3-795,2 4-3,4 1 954,0-1-38,0 1 1,1 1 69,-1 2 1,-3 2 310,0 2 1,-1 3-1,5-3-384,-1 3 1,4 1-1072,0 0 460,1 0 244,-5 0 252,0 5 0,6 1 0,1 5 0</inkml:trace>
  <inkml:trace contextRef="#ctx0" brushRef="#br1" timeOffset="24">17196 9669 8294,'0'-6'-26,"0"0"0,1 8-192,3 2 1,1 2 344,3 5 1,2 1 309,-2-1 0,2 2-34,1 2-124,6 3-209,-5 5 1,10 5 282,-3 2-14,3 3-297,0 1 0,1-3-77,0-1 1,0-1 108,0 2 0,-2-3-17,-2-5 0,2-2-6,-6-2 0,4-2-135,-4-6 1,0 1-95,-3-1-35,-1 0 252,1-4-341,-1 3 137,-4-4-184,3 1 1,-9-1-942,3-2 691,-3-3 599,-1 4 0,0-5 0,0 0 0</inkml:trace>
  <inkml:trace contextRef="#ctx0" brushRef="#br1" timeOffset="25">17710 9680 8305,'-11'-23'0,"3"6"293,0 1 574,6 9-703,-3 2 0,0 5-181,-3 0 0,-3 1-11,-4 3 1,-1 7 153,-7 8 1,2 8-42,-10 3 15,6 3-255,-8 12 1,9-7 188,-3 8 1,-1 1-72,2 2 0,-1-3-259,4-4 1,2-6 65,2 2 1,-2-7-176,6-4 1,1-7-229,7-1 321,-4-5-189,5 2-210,0-4 711,1-1 0,0 1 0,-2-1 0</inkml:trace>
  <inkml:trace contextRef="#ctx0" brushRef="#br1" timeOffset="26">17801 9406 8254,'0'-6'-521,"0"1"552,6 5-3,-5 0 0,9 0 7,-2 0 1,2-1 62,1-3 0,6 2 149,2-1 1,-2 0-130,2-1 0,1 3 102,2-3 1,0-1-80,-3 1-47,3 1-12,-10 3 0,5-4 29,-6 0 0,1 0 81,-1 4 2,-5 0-105,5 0-166,-10 0 1,5 1 95,-2 3 1,-3-1-106,3 4 1,-3 2 30,-1 6 1,4-1 77,0 5 0,1 4 200,-1 4-16,-3 5-138,9-3 0,-7 6 138,4 3 0,1-1-113,3 5 1,-3-4 17,0 4 0,-2-4-236,2 4-617,2-5 805,-9 7 1,8-8-135,-5 2 1,3-4 84,-3-3 0,0 0-137,-4-4-23,5 5 94,-4-13 1,4 7 6,-5-7 1,4-2 116,0-2 27,0-2-57,-4-2 383,0 1 1,0-5-87,0 1-289,0-6 1,0 5 217,0-3 1,-5-3 23,-3 3 0,2-3 36,-2-1 0,-1 0-122,-6 0 1,1 0-9,-5 0 0,0 0-92,-4 0 1,-5 0-6,-2 0 0,-3 0-590,-2 0 257,1 0-127,0 0 0,5 0-928,2 0 876,8 0-29,3 5 1,4-4-1220,1 3 968,4-3 0,4-1 690,6 0 0,4 0 0,4 0 0</inkml:trace>
  <inkml:trace contextRef="#ctx0" brushRef="#br1" timeOffset="27">18441 9429 8194,'-11'-23'929,"4"5"-813,2-3 0,5 12-818,0-2 205,0 2 423,0 2 546,0-3 1,4 4-92,0-6 1,1 5 773,-1-1-907,2 6 1,5-7-144,1 5 0,-1 0-265,1 4 134,-1 0 27,1 0 1,-1 5-298,0 3 164,-4 2 10,3 1 0,-5 6-27,3 2 0,-2 3 0,-2 0 0,-3 5-90,3 0 0,-7 3 114,-1-3 1,-3 1 22,3-2 1,-1-3 372,1 0-163,3 0-57,-4-10 1,6 3 406,3-5-218,-3 1-43,14-1 1,-7-1-6,7-2 0,3-3-73,1-5 0,4 0 14,4 0 1,-3 0-244,2 0 1,-2 0-419,-1 0 0,-1 0 528,-3 0 0,-3 0 0,-4 0 0</inkml:trace>
  <inkml:trace contextRef="#ctx0" brushRef="#br0" timeOffset="28">12814 11604 10653,'-6'0'-68,"1"0"523,5 0-282,0 5 83,0 1 0,0 2-78,0-1 1,0 1-49,0 3 0,0 1 20,0-1 0,0 1 29,0-1 118,0 5-211,0-3 0,0 7 5,0-4 1,-4 0-21,0-1 0,0-1-48,4 5 1,0-3-17,0 3 0,0-4-19,0 4 0,4 0-60,0 4 0,1-4-9,-1 0 0,-3 0-133,3 4 43,-3 0 5,4-1 1,-3 1 49,1 0 0,-1 0 40,-2 0 0,0 0 3,0-1 0,1 1 34,3 0 1,-3 0 6,3 0 0,-3 0-4,-1 0 1,0-2 2,0-2 1,0 3 17,0-3-70,5 2 58,-4 2 1,4 1 120,-5 3 1,4-2-108,0 6 1,0-2 142,-4 1 1,0 2-159,0-5 1,0 3 0,0-3 1,0 3 20,0-3 1,0 0-7,0-5 0,0 1-353,0 0 276,0-5 0,0 3 0,1-7-31,3 5 0,-3-1 46,3 1 0,-1 2 8,0-6 0,-1 5-36,1-1 1,-1 1 8,-2-1 0,4 3 56,-1-3 1,1 3 5,-4 1 0,0-1-8,0 1 34,0 0 1,0 0-229,0 0 223,0 0 0,0-1 43,0 1 1,-4-4 94,1 0 1,-1-1-70,4 1 0,0 1 17,0-4 0,0 3-64,0-4 0,0 5-5,0-1 0,0 3 243,0 1-202,0 5-36,0-4 0,0 7 13,0-4 1,0 5 3,0-2 1,0-1-4,0 2 0,0-2-40,0 2 0,0 0-13,0-4 1,0 3 24,0-3 0,0 1-10,0-1 0,0-3-106,0 2 108,0 4 90,0-6 1,1 5 2,3-3 1,-3-1-35,3 1 0,-2 0 13,2 0 1,-2-2-53,1 3 1,-1-2 6,-2 2 0,3-3-7,1 3 0,0 2-138,-4 1 1,0 0 252,0 0-106,0 1-57,0-2 0,0 4-56,0-3 1,0-1 85,0 2 1,0-2-17,0 1 1,0 2 55,0-5 1,0 5 111,0-2 0,-1-1-143,-3 2 1,3-5 79,-3 5 1,3-1-52,1 4 0,-2 1 67,-2-1 0,3 0 7,-3 1 0,3-5-132,1 0 0,-1 0-2,-3 0 1,3 2 13,-3-6 1,3 5-134,1-4 1,0 0-156,0 0 303,0-3-27,0 9 0,0-7 184,0 4 3,0 1-198,0-2 0,0 8 1,0-3 0,0 3 117,0-3 0,0 0 14,0 0 0,0-1-76,0-2 0,0 2-3,0-3 1,4-2 35,-1-1-66,1-3 0,0 3 1,1-1-129,1 0 0,-3 2 157,1-2 1,1 5 11,-1-5 1,3 6 20,-3-2 1,0 0 8,-4 0 0,4-3-63,-1 3 1,1-3 18,-4 3 1,4-3-43,0 3 0,0-4-6,-4 0 0,3 0-76,1 0 1,1-3 124,-1 0 0,-3 4-57,3-4 0,-2 1 74,-2-5 1,0 2 3,0-2 1,0 3-43,0 1 1,0-4 16,0 0 0,0-1-20,0 1 1,1 2 19,3-2 0,-3-2-61,3-2 0,-3 2 0,-1-2 0,1-4-124,3-3 0,-3-4-81,3 3-341,-3-4 29,-1 2-407,0-5-614,0-5 1591,-5-2 0,-1 1 0,-5 1 0</inkml:trace>
  <inkml:trace contextRef="#ctx0" brushRef="#br1" timeOffset="29">13819 15338 8110,'-5'-6'-463,"4"-4"1000,-4 8 49,5-8 174,0 9-682,0-4 1,0 6 101,0 3 1,1 2-49,3 6 0,2 0-9,6 4 1,-1-2-107,1 5 1,-1 1 76,0 7 0,1-2-192,-1 5 0,1 1 140,-1 3 0,0-2-179,1 2 1,-5-2 69,1 6 1,-4-6 98,4-2 0,-5-3-164,5 3 1,-6-6 92,2-1 1,1-1 36,-1-7 1,0 0 65,-4-3 1,1-6 9,3-2 0,-3-2 133,3 2 69,-3-3 1,-1 3 7,0-8 1,0 2-118,0-6 1,2-4-95,1-7 0,0-4 75,5-4 0,-1 0 22,5-7 0,0 1 11,4-9 0,-4 0 4,3-3 0,-2-1-47,-1 0 1,-1 1-258,0-1 1,1 0-86,-1 1 1,-1 4-77,-2 3 1,1 8 110,-5 3 1,1 4-411,-1 4-582,-3 2-344,4 11 0,-5 2 732,0 8 0,-1 8 773,-3 7 73,3 2 0,-10 2 0,5 0 1</inkml:trace>
  <inkml:trace contextRef="#ctx0" brushRef="#br1" timeOffset="30">14493 15727 8186,'0'-8'-818,"0"0"916,0 1 1,0-5 344,0 1 0,-4-1 171,0 1 0,-4 0-162,0-1 0,-2 1-290,-2-1 1,0 1 9,-4-1 0,3 5-141,-7-1 1,1 6 85,-3-2 0,3 3-75,0 1 0,5 5 33,-2 2 1,4 3-259,0 2 1,2 1-9,2 2 1,0-1 70,4 5 0,0-1-43,4 1 1,0 2 18,0-2 1,0-1-64,0 1 1,5-4 90,3 4 1,2-5-18,1 1 0,1-6 16,-1-1 1,4-5-10,1 0 1,0-1 158,-1-2 0,-1-2-117,5-1 0,-4-5 208,5-7 0,-5 2-71,4-2 1,-5-2 53,1 2 1,-2-4-56,-2 4 0,-1-4 150,-2 3 1,2-3-116,-2 4 1,-3-4 15,-2 4 0,-1-2-77,-2 2 0,0 6 97,0-2-154,0 2 0,0 1 72,0 1-36,0 4 0,0-1-21,0 8 0,0 8-15,0 7 0,0 0 34,0 4 1,0-3 0,0 7 0,1-5-21,3-3 0,-2 3 22,6-3 1,-4-1-22,3 1 1,0-5-29,0 1 1,4 0-96,-4-3 1,-1 0 119,2-8 0,-4 4-42,4-4 156,-6-1 0,7-4-117,-5-3 0,0 2 41,-4-6 0,0 1-29,0-5 1,0 5 27,0-1 1,0 0 1,0-3 1,0-1-30,0 1 1,0 0 37,0-1 0,0 5-1,0-1 1,0 4 132,0-3 312,0 4-587,0-2 1,0 6 154,0 3 0,-4-1-38,0 4 1,0-3-6,4 4-30,0-1 18,5 5 0,-2-2-54,4-3-50,-4 4-54,7-10 1,-9 5-170,3-2 176,-3-3 201,-1 4 282,0-5-256,0-5 132,0-1 1,0-6-105,0 1 0,2-2 107,1-2 1,0 1-24,5-5 1,1 0-86,6-4 0,-1-3-289,5-1 1,-4-3 19,4 3 0,0-4-11,4 5 1,-4 3 101,0 4 0,-5 6-128,1 2 1,-2 4-49,-2 7 0,-1 3-151,-2 5 1,-3 4-371,-5 11 1,0 0 785,0 0 0,-5 5 0,-1 1 0</inkml:trace>
  <inkml:trace contextRef="#ctx0" brushRef="#br1" timeOffset="31">15121 15064 7660,'0'-11'370,"0"4"-56,0 2-178,5 15 0,-2-1 102,4 10 0,-3 0-70,4 4 0,-6 5-8,2 3 1,1 2-56,-1 1 0,1 5 16,-1 3 1,-3-1-137,3 1 0,-3-1 11,-1 5 1,0-4-222,0 0 0,-3-7 153,-1 0 1,0-1-110,4-4 0,0-2 208,0-1 1,0-7-20,0-1 0,0-5 145,0 1 377,0-2 60,0-1-163,0-6 129,0-1 534,0-5-924,5-5 1,1 2-218,6-4 0,-2 3 2,-2-4 1,2 6 117,-3-2 1,3-1-182,2 1 1,3-1 100,0 1 0,1 3-52,-5-3 1,4 2-114,0-2 1,1 3-149,-5-3 1,0 2-29,1 2 0,-1-3-269,1-1 0,-5 0 53,1 4 0,-5-1-1154,0-3 1722,-1 3 0,-2-9 0,0 3 0</inkml:trace>
  <inkml:trace contextRef="#ctx0" brushRef="#br1" timeOffset="32">15064 15098 8186,'-6'-22'0,"2"-1"-56,3 5 1,2 1 280,3 6 1,-2 3 381,6 1 0,-4 4-263,3-1 0,5 3-138,3 1 0,5 0-135,-1 0 1,2 0 137,-2 0 1,2 0-323,-2 0 0,3 1-152,1 3 1,-2-2-195,-2 1 0,2 2-7,-6-1 1,1 4-315,0-4 0,-4 1 780,3-1 0,3-3 0,0 4 0</inkml:trace>
  <inkml:trace contextRef="#ctx0" brushRef="#br1" timeOffset="33">15932 15258 8290,'-11'-6'0,"-1"-4"0,1 2 0,-1 2-37,1-2 0,0 4 322,-1-3 1,1 4 348,-1-1 1,0 2-334,-4-2 0,4 3-70,-4-3 1,4 4-98,0 4 0,0 2 56,-4 6 0,2 0-107,-5 4 1,4 3 112,-4 7 0,1 0-144,-1 4 0,-1 0 38,5 5 1,0-1-192,3 0 1,2-2 40,2 2 0,3-2-104,5 6 1,0-4-196,0-3 1,5 0 181,3-4 0,7 0-9,4-4 0,3-6 58,1-1 1,3-4 190,1 0 1,5-6-107,-2-2 0,2-3 140,-2-1 0,2-4-165,-5 1 0,-1-5 20,-3 4 0,-4-3-426,0 3 1,-5-4 205,2 4 1,-5-1-1552,-3 1 1819,2-2 0,-4-5 0,5-1 0</inkml:trace>
  <inkml:trace contextRef="#ctx0" brushRef="#br1" timeOffset="34">16206 15076 8290,'0'-12'0,"0"5"-137,0-1 0,0 4-538,0-4 1353,0 6-282,0-8 1,1 9 368,3-3-624,-2 2 1,8 2-117,-3 0 1,3-3 83,2-1 0,4 0-123,3 4 0,3-1 71,1-3 0,1 3 70,3-3 1,-3-2-212,2-2 0,-2 2 81,-1-2 1,0 5-100,0 0 0,-1-2 39,-3 1 1,-3 0 32,-4 4 0,-5-4 1,1 0 5,-6 0 0,5 4-4,-4 0 24,-1 6 0,3 0 97,-5 5 1,-1 1-91,-3-1 0,2 6 4,-1 2 1,1 2 35,2 2 1,0 0 3,0 0 1,0 5 1,0 2 1,0 4 7,0 5 0,0-4-84,0 3 1,0-2 51,0-2 0,0 4-74,0 0 0,4 0 7,0-4 0,5 1-14,-2-1 1,4-4 44,0 1 1,-2-6-13,2 2 1,-6-3 37,7-1 1,-5-4 3,1 0 1,1-5 80,-5 1 1,0-6-93,-4-1 333,0-1-179,0 5-127,0-1 0,0-3-16,0-1 1,-2-4-21,-2 1 0,2 1 114,-6-2 0,5 1 11,-5-4 1,4 0 140,-4 0 0,1 0-127,-5 0 1,0 0 132,-3 0 0,1 0-123,-5 0 0,0-4-37,-4 1 0,-1-1 10,-3 4 1,0 0-180,-7 0 0,2-4 49,-6 0 1,0 0-226,4 4 1,-3 0-611,7 0 0,7 0 411,4 0 0,5 0-1670,2 0 2103,6 0 0,1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9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16229 2638 8082,'0'-6'-286,"0"1"1865,0 5 0,1 5-1604,3 2 0,-1 4 43,4 0 1,0 4 41,0 1 0,3 3 74,-2-4 0,2 4-138,2-4 0,0 4-59,3-4 0,-2 1 115,2-5 1,-1 4-121,2 0 0,-4 1 86,4-5 1,0-3-350,-1-1 161,0 1 1,-4 0-265,-4-1 23,3-4-521,-8 2-526,3-5 1458,-5 0 0,5-5 0,1-2 0</inkml:trace>
  <inkml:trace contextRef="#ctx0" brushRef="#br0" timeOffset="1">16492 2638 8053,'-7'-11'707,"1"1"-420,2 2-27,3 3 1,-5 5 152,2 0 1,-3 5-122,-4 3 1,-2 7-145,-2 4 1,1 4-44,-5 3 1,1 2-190,-1 3 1,3-3-575,4-5 1,2 3 451,3 1 0,2-2-798,5-6 1004,0 3 0,-6-4 0,0 4 0</inkml:trace>
  <inkml:trace contextRef="#ctx0" brushRef="#br0" timeOffset="2">15555 3472 7715,'8'-1'133,"-1"-3"1,-3 3 168,4-3 1,-4 3-125,3 1 0,1 0 86,3 0 1,1 0-12,-1 0 0,2 0-119,2 0 0,-1 0-59,5 0 0,-4 0 98,4 0 0,0 0-132,4 0 1,4 0 20,0 0 0,4 0-49,0 0 1,-1 0 63,4 0 0,-2-4-13,6 0 1,3-1-14,1 1 1,3 1 26,5-4 0,-2 4-243,5 0 0,1-3 256,3 3 0,1-5-1,3 4 1,0-1-50,-27 3 1,1 0 0,-2 1-1,1 0-158,4-3 0,0 0 1,-1 2-1,-1 0 152,4-1 0,0-1 0,-1 2 1,0 0-226,3-2 0,0 0 1,-1 2-1,0 1 199,1-3 0,0 0 1,1 2-1,0 0 28,3-2 1,0 1-1,0 1 1,0 0-23,2-2 1,-1 0-1,-2 2 1,-1 0 22,2-2 1,0 1 0,0 1 0,0 0-67,1-2 0,1 0 1,2 3-1,1 0 18,-2-1 0,1 0 1,-2-1-1,1 1 15,1 0 0,-1 0 0,-2-1 0,-1 1 2,3 0 1,1 0 0,-3 1-1,1 1-261,3-2 0,1 0 1,-2 1-1,0 1 236,-4 0 0,-1 0 0,5 0 1,1 0 22,-2 0 1,1 0-1,-2-2 1,1 0-5,3 0 1,-1 0 0,-4 0 0,0 0 4,3 2 0,-1 0 0,-3 0 1,1 0 16,4 0 1,0 0-1,-1 0 1,-1 0-21,1 0 1,-1 0-1,2 0 1,0 0 0,-1 0 0,-1 0 1,0 0-1,1 0-23,1 0 0,1 0 0,-2 0 0,0 0 0,3 0 1,1 0-1,-2 0 1,0 0 16,-1 0 1,0 0-1,0 0 1,-1 0 0,1 0 1,0 0 0,-1 1 0,1 0-4,2 1 0,0-1 1,-3 0-1,-1 0-1,-1 0 1,-1 2 0,0-1 0,0 1-42,1-1 0,0-1 0,-1 2 0,1-2 45,-1-1 1,1 0-1,0 2 1,-1 0-2,-3 0 1,0 0 0,1 0 0,0 0-5,0-2 1,1 0 0,2 0-1,0 1-1,2 1 1,-1 0 0,0-2 0,0 1 59,1 1 0,-1 0 1,-2-1-1,0-1-36,1 0 1,-1 0 0,0 0-1,-1 0-51,0 0 1,-1 0 0,-1 0 0,-1 0-58,-1 0 1,-1 0 0,0 0 0,0 0 90,-1 0 0,-1 0 0,-3 0 0,-2 0 173,31 0 1,-5 0-127,-3 0 0,-1 0 21,-3 0 1,-2 0 136,-6 0 0,0 0-192,-3 0 0,2 0 31,-2 0 0,-3 0 329,-1 0 0,-2 0-313,-2 0 1,-3 0 421,-1 0 1,-5 0-470,2 0 1,-7 0 464,-1 0 1,-5 0-437,2 0 0,-8 0 168,0 0 1,-4 0-81,3 0-86,-4 0 171,2 0-1072,-5 0-525,5 5-823,-4-4 2205,4 4 0,-15 1 0,-2 0 0</inkml:trace>
  <inkml:trace contextRef="#ctx0" brushRef="#br0" timeOffset="3">17679 2433 8898,'4'15'593,"0"0"0,0 7-448,-4 1 0,0 1 89,0 6 0,0 1-194,0 3 1,0-4 31,0 1 1,0-1-98,0 4 0,0-4-61,0-4 0,1-2 71,3-1 0,-3-1-112,3-3 0,1 1 97,-1-5 0,0 1 47,-4-5 20,5 0-140,-4 1 1,4-5-366,-5 1-480,0-5 24,0 2 924,-5-5 0,-1 5 0,-6 1 0</inkml:trace>
  <inkml:trace contextRef="#ctx0" brushRef="#br0" timeOffset="4">18593 2535 8175,'1'-6'0,"3"2"0,-1-1 117,4 1 1,-3-1 311,4 2 0,-1 1-134,5-2-51,-1-2 0,1 5-202,-1-3 0,1 3 76,-1 1 0,0 0-219,1 0 0,-2 5 25,-2 2 0,2 2-10,-3-1 1,0 3 15,0 1 0,-4 0 86,1 8 1,-2-5-34,2 4 1,-3 0 41,3 4 0,-6-1-157,-2 1 0,-6 0 91,-2 0 0,1 0-225,-5 0 0,4-2 81,0-2 0,1-2 143,0-6 0,3 1 10,0-1 1,6-3 131,-2-1 212,-2-4-246,4 7 96,-3-9 1,10 4-90,3-5 1,6 0 266,1 0 0,5 0-49,-1 0 0,7 0 29,1 0 0,-1 0-243,-3 0 1,0 0 22,0 0 0,-4-3-313,0-1 1,-9 0 5,1 4-1070,-2 0 615,3 0 662,-6 0 0,9 0 0,-2 0 0</inkml:trace>
  <inkml:trace contextRef="#ctx0" brushRef="#br0" timeOffset="5">19598 2547 8022,'0'-8'157,"0"1"236,0 4 330,-5-7-441,4 4 1,-4-2 32,5 0-72,0 6 0,1-7-117,3 5 1,-2-1 63,6 1 0,-4 2-74,3-6-104,1 6 1,3-5-64,1 3 0,-1 3 118,1-3 0,3 3-166,0 1 1,0 0-3,-3 0 1,3 0 106,0 0 1,2 1-81,-2 3 0,-4-1 49,1 4 1,-1-3-412,-3 4 226,-3-1 0,0 5-11,-5-1 1,0 1 119,0-1 1,-6 0 9,-6 1 1,0-1 131,-7 1 1,1-1-83,-1 1 1,-2-1 173,6 0 0,-4 1-104,4-1 0,1-3 43,6-1 0,0-3 31,4 4 36,-5-6-64,8 9 0,-1-9 8,6 6 0,5-4 92,-1 3 0,6-3-123,1 4 0,5-5 14,-1 5 1,1-4-8,-1 3 0,3-3 13,-3 4 1,1-2-112,-1 2 0,2 2-195,-6-2 1,0 2 87,-3 1 0,-1 1-117,0-1 0,-4-3 2,-3-1 1,1 1 90,-2 3 1,0 1 169,-7-1 1,-2 0-110,-6 1 0,-4-2 305,-3-2 0,-3 2-26,-1-3 0,1 0-38,-1 0 0,0-4 114,0 1 0,2 1 179,1-1-1047,4-1 341,5-3 281,-1 0 0,6-5 0,1-1 0</inkml:trace>
  <inkml:trace contextRef="#ctx0" brushRef="#br0" timeOffset="6">20660 2421 8031,'7'-5'1203,"-2"4"-606,-5-9 133,0 8-242,0-3-511,0 5 1,0 5 115,0 3 0,0 3-6,0 5 1,0-2 8,0 5 1,0 0-92,0 4 0,-4-4-186,0 0 0,-1-4 102,1 4 0,3-1-239,-3 1 0,3 1 158,1-5 1,0 0-14,0-3 0,0-1 70,0 1 1,1-5 142,3 1 1,-1-2-48,4 2 1,5-2 22,3-2 0,4-3-51,-4 3 1,4-3 15,-4-1 1,1 0-804,-5 0 555,5 0 1,-3-1-277,2-3 0,-6 2-246,-1-6 789,-6 6 0,9-8 0,-5 3 0</inkml:trace>
  <inkml:trace contextRef="#ctx0" brushRef="#br0" timeOffset="7">20843 2661 8031,'0'-8'-30,"0"1"226,0-1 1,0 1 432,0-1-64,0 5-253,0-2 0,4 7-82,0 1 0,-1 4-1,-3 4 1,0 4-110,0 1 0,0 4 63,0-1 1,0 3 46,0 0 0,0 1 28,0 0 1,0 0-950,0 0 0,0-4 158,0 0 1,2-4-104,2 4 0,-2-5-1015,6 1 1651,-1-2 0,5-2 0,-1 1 0</inkml:trace>
  <inkml:trace contextRef="#ctx0" brushRef="#br0" timeOffset="8">21551 2421 9715,'0'13'278,"0"2"0,1-1-192,3 5 0,-2-1 77,1 1 1,0 1-297,1-5 1,-3 5 71,3-5 1,1 1-228,-1-1 0,-1-2 96,-3 2 1,0-6-59,0-1 0,0-4 119,0 3-3,0-4 580,0 2-179,0 0 75,0-4-137,0 4 363,0-5-393,0-5 1,2 4-113,2-3 1,2 3-147,5 1 1,5 0 65,-1 0 0,9 0-103,-1 0 1,2 0 27,-2 0 0,0 5-15,0 3 1,-2-2 64,-2 2 0,1-1-106,-4 5 1,-1-1-19,-4 0 0,-4 5-188,-3-1 0,-3 0 158,-1-3 1,0-1 66,0 0 1,-5 1 225,-3-1 1,-2-1-83,-1-2 1,-6 1-83,-2-5 0,-3 1-13,0-1 0,-5-3-182,0 3 0,-1-3 13,2-1 249,2 0 0,-9-5 0,3-2 0</inkml:trace>
  <inkml:trace contextRef="#ctx0" brushRef="#br0" timeOffset="9">21585 2455 7984,'7'-5'0,"3"4"0,-2-3 0,2 3 763,1 1 0,4 0-253,1 0 0,8 0-217,-1 0 0,7 0-87,0 0 0,7 0 0,1 0 0,4 0-1064,-4 0 1,2 0 87,-2 0 0,-3-4 770,3 0 0,-2-4 0,-2 1 0</inkml:trace>
  <inkml:trace contextRef="#ctx0" brushRef="#br0" timeOffset="10">22785 2444 8061,'3'-8'-8,"1"1"1,1 4 288,-1-1 1,-3 2 212,3-2 633,-3 3-658,-1-4 1,-6 6-246,-5 3 1,-2 0-25,-6 7 1,4-1-109,-4 9 0,0-3-173,-4 3 0,4 1 113,0 7 1,5-3-153,-1 2 0,6 0 67,1 0 0,6 0-329,-2 4 0,2-3 117,2 3 0,2-3-27,2 3 1,2-6 125,5-1 1,6-5 17,2-7 0,-1 0 272,1-4 1,3 2-88,5-5 0,1 0 40,-1-4 0,-4-4-80,-1 0 0,1-5 230,-4 2 1,-2-4-41,-2 0 0,-4-2-70,-3-2 0,-3 1-116,-5-5 0,-2 1-17,-6-1 1,-10 0-621,-12 8 1,-13-2 92,-7 9 543,18 2 0,-1 1 0,-1 2 0,-1 3 0,-5-1 0,0 0 0</inkml:trace>
  <inkml:trace contextRef="#ctx0" brushRef="#br0" timeOffset="11">15829 3929 8048,'0'-7'619,"0"1"-80,0 2 61,0 3-408,0-4 1,0 6-93,0 3 1,0 4 168,0 7 0,0 3-31,0 4 1,2 3-396,1 1 0,-1 0 121,1 4 1,3 1-167,-3 3 1,1 0 12,-4 0 0,1-1 17,3-2 1,-2 0-116,1-4 1,0 0 74,1-4 1,-3-4 199,3 0 1,1-5-84,-1 1 1,1-6 127,-2-2-126,-1-4-440,3 2-133,-5-5 492,0 0 1,0-5-1,0-1 1</inkml:trace>
  <inkml:trace contextRef="#ctx0" brushRef="#br0" timeOffset="12">15727 3929 8100,'11'-10'0,"0"2"0,2-2 304,2 2 0,-1 2-36,5-2 0,-1 2 0,1-2 0,3 2-124,-3 2 0,2 3-125,2-3 1,-1 3-177,-3 1 0,1 0 144,-5 0 0,0 4-22,-3-1 0,-4 8 125,-1 0 1,-4 0-298,0 5 1,-3 0 70,-3-1 0,-9 4 100,-7-3 0,0 4 56,-4-1 1,3-3 34,-7 0 0,7-4-376,1 0 0,5-5 118,-1 1 1,6-4-387,1 3 589,6-4 0,-3 7 0,5-3 0</inkml:trace>
  <inkml:trace contextRef="#ctx0" brushRef="#br0" timeOffset="13">16320 3689 8023,'0'-8'0,"0"1"440,0 4-181,0-2 0,-1 5 451,-3 0-352,3 0-311,-9 0 0,4 4-2,-6 0 0,1 8 100,-1 0 0,1 7-85,-1 0 0,1 4 55,0 3 0,0 0-110,4 4 0,-2-3-58,5 3 1,-1 0-166,1 0 1,3 2-80,-3-6 0,7 1 112,1-4 0,3-2 56,-3-2 0,5-1 64,-2-3 1,4-3-165,0-1 0,0-1 137,1-6 1,1 4-274,2-4 0,-3-1-119,4-3 484,-4 0 0,0 0 0,-1 0 0</inkml:trace>
  <inkml:trace contextRef="#ctx0" brushRef="#br0" timeOffset="14">16332 3917 7977,'0'-7'261,"0"-1"559,0 6-568,0-3 1,1 5-28,3 0 82,-3 0 1,9 1-56,-2 3 1,2 2-239,2 5 0,-1 5 84,0-1 0,5 4-253,-1-4 0,0 4-4,-4-4 1,1 4-186,-1-3 0,1-2 6,-1-7 0,-3 3-15,-1-2-302,1-3 282,3 5 373,-4-9 0,3 10 0,-4-5 0</inkml:trace>
  <inkml:trace contextRef="#ctx0" brushRef="#br0" timeOffset="15">16583 3849 7962,'-8'-4'825,"1"0"-474,4-5 1,-3 8-400,2-3 230,3 3 94,-9 1 1,3 1-75,-4 3 0,0 4-429,-1 7 0,1-1-30,-1 5 1,-3 4-161,0 3 1,-4 1-327,4-4 1,-1 0 135,5 0 607,0-6 0,-1 5 0,1-4 0</inkml:trace>
  <inkml:trace contextRef="#ctx0" brushRef="#br0" timeOffset="16">16572 3712 8010,'0'-8'1093,"0"1"-247,0 4-768,0-2 137,0 5 186,5 0 1,1 1-195,6 3 1,3 4-149,0 7 1,5 3-53,-1 4 1,3 5 154,1 0 0,-2 4-554,-2 0 0,-2-2 167,-6 2 1,1-6-238,-1 2 0,-5-3 184,-2-1 0,-2-2-51,-2-2 1,-2 3 43,-2-3 0,-7-3-57,-8 0 342,-3 1 0,0-4 0,-1 3 0</inkml:trace>
  <inkml:trace contextRef="#ctx0" brushRef="#br0" timeOffset="17">17520 3529 8029,'-7'0'168,"2"0"1,5 5 164,0 3 0,0 2-100,0 1 0,4 6-300,0 2 1,1 1 140,-1-1 1,1 3-175,2-3 0,0-1 68,-3 1 1,-3-5-127,3 1 1,1-3-45,-2 0 0,1-5-258,-4 1 460,0 0 0,0 3 0,0 1 0</inkml:trace>
  <inkml:trace contextRef="#ctx0" brushRef="#br0" timeOffset="18">17817 3518 8061,'0'-7'284,"0"2"-301,0 5 0,0 5 486,0 3 0,-6 7-106,-1 4 0,-3 7-290,-2 0 0,1 6-24,-1-2 0,-3 5-219,0 3 0,0-7-306,3 4 1,1-5 290,-1 1 1,1-2-133,0-3 0,-1-3 108,1 0 1,4-1-318,4-7 526,-4 0 0,1 2 0,-5 0 0</inkml:trace>
  <inkml:trace contextRef="#ctx0" brushRef="#br0" timeOffset="19">17942 3849 9102,'0'-7'1231,"0"2"-311,0 5-682,-5 0 0,-3 7-199,-7 4 1,3 2-269,-4 6 1,2 0 173,-1 4 1,2-4-439,-2 0 0,6 1 311,2 7 1,4-7-368,-1 3 0,3-4 193,1 0 0,0 1-14,0-4 0,5-1 183,3-4 1,2-1 26,1-2 0,1 1 367,-1-5 1,1-1-141,-1-3 1,2-1 344,2-3 0,-2-1-171,2-2 0,-6-3 150,-2 2 1,-3-2-105,4-2 0,-6 1-79,2 0 0,-4-1-103,-4 1 0,-3-1-11,-8 1 1,1 1-249,-5 2 0,-1 3 68,-2 5 0,0 1-366,3 3 1,3 1 178,4 3 1,2 2 272,2-2 0,3 2 0,5 1 0</inkml:trace>
  <inkml:trace contextRef="#ctx0" brushRef="#br0" timeOffset="20">18673 3552 8006,'-1'-12'840,"-3"1"0,3 0-816,-3-1-565,3 6 0,-1 1 1978,-1 5-538,1-5-690,-3 3 0,4-3-73,-3 5 0,3 7-348,-3 4 1,2 2 60,-2 6 1,3-1 65,-3 1 1,2 5 1,2-5 0,0 5-207,0-5 1,0 1-362,0-1 1,0 2 269,0-6 1,0-4-880,0-3 1260,0-1 0,6 5 0,0-1 0</inkml:trace>
  <inkml:trace contextRef="#ctx0" brushRef="#br0" timeOffset="21">18810 3518 7979,'0'-12'1289,"0"6"-1104,0 1-2,0 5 0,0 6-146,0 6 1,0 4-14,0 7 1,-5 5 3,-3 2 0,-2 3-256,-1 2 0,-4-1 95,-1 0 1,1 0-364,4 1 1,-1-6 198,1-3 1,3-3-855,1-4 1151,4 3 0,-2-9 0,5 3 0</inkml:trace>
  <inkml:trace contextRef="#ctx0" brushRef="#br0" timeOffset="22">18970 3746 7980,'0'-11'1273,"0"4"0,-1 2-1111,-3 5 0,3 1 135,-3 3 1,-2 0 110,-2 8 1,-1-2-270,1 9 0,-2 0-102,3 4 0,-3-1-285,-2 1 0,4 4 218,1 0 0,4-1-123,0-3 1,1 0 97,2 0 1,0-2-470,0-2 0,5 2 159,3-6 0,2-4 55,2-3 1,-1-6 314,0 2 0,5-2-110,-1-2 1,5-6 299,-1-1 1,-2-3-87,-2-2 0,1 1 151,0-1 0,-5-3-52,-3 0 0,-6-4-141,2 4 1,-4-1-41,-4 5 0,-3-3-6,-9 3 1,-6-2-76,-9 9 1,-1 2-214,2 5 0,1 4-380,2 4 1,8 1 646,0-1 0,0 6 0,1 0 0</inkml:trace>
  <inkml:trace contextRef="#ctx0" brushRef="#br0" timeOffset="23">19861 3392 7210,'-6'0'1045,"0"0"1,6 5-800,0 3 0,0 3-4,0 4 0,0 3-19,0 5 0,0 0-238,0 0 0,0-1-122,0 1 0,2-1-117,2-3 0,-3 1-121,3-5 0,-3 1 195,-1-5 0,1 1-384,3-1 0,-3-3 18,3-1 546,-3-4 0,-1 7 0,0-4 0</inkml:trace>
  <inkml:trace contextRef="#ctx0" brushRef="#br0" timeOffset="24">20101 3461 7954,'0'-12'702,"5"6"20,-4-4-675,4 8 109,-5-3 0,0 10-121,0 3 1,0 3 33,0 5 1,-6 5-80,-6 6 1,1 5-362,-4-2 1,-3 7 217,-1 1 1,2 0 124,2-4 0,0 3-116,4-3 0,-3 2-477,6-10 1,2 1 239,-2-4 1,5-5-128,0-3 508,1 3 0,2-6 0,0 5 0</inkml:trace>
  <inkml:trace contextRef="#ctx0" brushRef="#br0" timeOffset="25">20146 3769 8735,'0'-6'501,"0"-5"-230,0 10 0,-5 1 5,-2 8 1,-3 3-136,-2 4 1,-1 3-134,-2 5 0,3 4 88,-4-1 0,4 1-241,0-4 1,5 3 85,-1 1 1,5 0-268,0-4 1,1-2 67,2-2 0,0 1-100,0-4 0,2-1 201,1-4 0,5 0 84,7-4 1,-2-2 93,2-5 1,2 0-111,-2 0 1,4-1 319,-4-3 1,4-3-113,-4-9 0,1 4 132,-5-4 0,-3 0-71,-1 1 0,-4-2 21,1 2 0,-8 2-235,-4-2 1,-3 2 109,-4 2 0,-3 5-268,-5 2 1,1 2 74,3 2 1,-1 2-249,5 2 1,-4 2 364,4 5 0,4 6 0,6 1 0</inkml:trace>
  <inkml:trace contextRef="#ctx0" brushRef="#br0" timeOffset="26">20546 3449 7944,'0'-11'8,"0"3"-8,0 0 0,1 6 0,3-2 0,-3 3 440,10 1 0,-9 0-133,6 0 0,-4 1-303,3 3 1,-3 2-41,4 6 0,-5 4-103,5 3 0,-5-1-50,0 1 1,-1 0 117,-2 4 0,0-4-378,0 0 1,0-5 158,0 1 0,0-2 290,0-2 0,5 6 0,1 1 0</inkml:trace>
  <inkml:trace contextRef="#ctx0" brushRef="#br0" timeOffset="27">20900 3461 7957,'0'-12'1056,"0"6"0,1 1-1999,3 5 805,-2 0 1,3 1 411,-5 3 1,-2 7-208,-1 8 0,-5 8 4,-7 3 0,1 3-469,-5 2 0,0 0 200,-4 3 0,1-2-53,3 2 1,-1-4 87,5-4 0,-1-2-240,5-5 1,3-1-227,1-3 629,4 2 0,-2-3 0,5 5 0</inkml:trace>
  <inkml:trace contextRef="#ctx0" brushRef="#br0" timeOffset="28">21026 3712 7929,'0'-8'1558,"0"1"-1132,0 4-1245,0-2 1163,0 5-204,-5 5 0,2 1 146,-4 6 1,-1 4-81,-3 3 0,-2 4-225,-2 4 0,2-3 84,-2 3 0,-2 0-211,2 0 0,0 4 13,3-5 0,6 1 9,2-4 0,-1-4-196,1 0 1,0-5 77,4 1 1,4-2 162,0-2-42,5-5 0,1 3 179,5-5 1,1 0-106,-5-4 1,6-1 137,2-3 0,-2-2 14,2-6 0,-3 1 81,3-1 1,-9 1 74,1-1-248,-7 1 28,1-6 1,-5 5-1,0-3 1,-6 2 7,-6 1 0,-4 5-210,-7-1 0,0 6 74,0-2 1,0 3-1001,1 1 1087,-1 5 0,5 6 0,1 7 0</inkml:trace>
  <inkml:trace contextRef="#ctx0" brushRef="#br0" timeOffset="29">21654 3426 7952,'0'-6'1613,"5"1"-1422,-4 5-39,4 5 0,-1 5-49,0 5 0,4 6-270,-5-2 0,1 1-236,-4-1 1,0 3 280,0-3 1,4-2-508,0 2 0,0-5 19,-4 2 610,0-4 0,0 0 0,0-1 0</inkml:trace>
  <inkml:trace contextRef="#ctx0" brushRef="#br0" timeOffset="30">21928 3472 7967,'0'-11'417,"0"4"0,0 3-655,0 8 0,-5 3 640,-3 4 0,2 5-182,-2 3 0,-3 8-170,-4 4 1,-2 5 87,2 2 0,-1 6-85,-3-3 0,-3 3-694,3-3 1,2 3 361,2-6 0,2-4-432,2-4 0,1-5 711,2-3 0,3 1 0,5-5 0</inkml:trace>
  <inkml:trace contextRef="#ctx0" brushRef="#br0" timeOffset="31">22099 3757 7923,'0'-11'0,"0"3"1092,0 1-565,0 4-1197,0-2 1969,0 5-1214,-5 5 1,-2 5 86,-9 6 0,2 4-64,-5-1 0,0-1 29,-3 1 0,3-1 12,0 1 0,6 1-112,1-5 0,1 2 30,3-2 0,2-2-15,-2 2 1,5-3 99,-5 0 1,5-1-62,0 1 1,0-1-122,-1 1 1,3-1 77,-3 0 0,3-2-232,1 3 0,0-7 80,0 6 1,0-2-19,0 3 1,5-5 17,3 1 0,2-6-108,1 2 0,4 1 88,1-1 0,3 0 41,-4-4 1,1 0 104,0 0 1,-4-4-67,4 0 0,-4-5 196,0 2 0,-2-3-51,-3-2 1,-1-1 34,-6-2 0,0 2-80,0-2 1,-7-1-21,-4 1 1,-3-1-178,-9 5 0,1 5 113,-8 2 1,1 2 49,-2 2 1,0 2-29,4 2 1,5-2-2350,7 6 2355,2-1 0,2 10 0,0 1 0</inkml:trace>
  <inkml:trace contextRef="#ctx0" brushRef="#br0" timeOffset="32">22739 3472 7321,'0'-11'-367,"1"4"961,3 3-88,-3 3 276,4 1-75,-5 0-464,0 5 0,0 3-83,0 7 1,0 3-111,0 5 0,0 3-212,0 1 0,0 0 112,0-5 0,0 1-218,0 0 1,0-1 134,0-3 0,4 1-371,0-5 0,1 0 76,-1-3 428,-3-1 0,9 1 0,-3-1 0</inkml:trace>
  <inkml:trace contextRef="#ctx0" brushRef="#br0" timeOffset="33">23002 3552 7932,'0'-8'1071,"0"1"-1722,0 4 260,0-2 1,3 6 798,1 3 1,0-1-238,-4 4 0,-5 6 291,-3 6 0,-2 4-237,-1 3 0,-4 7-116,-1 6 0,-4-1-61,1-4 1,-1 4-268,1 0 0,-2 1-30,6-1 1,-4-3-114,4-1 0,1-5 9,6-6 1,-1-4-191,6 0-358,-6-5 901,7 3 0,2-6 0,7 0 0</inkml:trace>
  <inkml:trace contextRef="#ctx0" brushRef="#br0" timeOffset="34">23150 3826 7991,'0'-6'0,"0"1"6,0 5-103,-5 0-129,4 0 1067,-9 5-467,3 1-130,-9 10 1,2 2 183,-5 5 0,4 1-337,-5 3 0,7-2-123,-3 6 0,4-6-281,0 2 1,2 1 130,2-2 0,3 0-37,5-7 1,0 1 47,0-5 1,2 0 83,1-3 0,4-6 34,4-2 1,4 1 241,1-1-155,4 0 7,-2-9 1,3 2 172,-2-5 0,2 1-144,-6-5 0,0 1 14,-3 0 1,-1-2 575,0-2 0,-4 2-293,-3-2 0,-4 2-243,-4 2 0,-8-1-101,-7 1 1,-7 4-255,-5 4 1,-2 3-1718,-1 3 1948,-5 4 0,8 9 0,-2 2 0</inkml:trace>
  <inkml:trace contextRef="#ctx0" brushRef="#br0" timeOffset="35">3015 7081 8189,'-6'-6'2062,"-1"1"-1988,4 5 108,1 0-56,-3 0 1,5 5 2,0 2 0,0 8 132,0 4 0,0 4-176,0 4 0,4-2 92,0 6 0,3-2-351,-3 1 0,0 3 92,-4-2 0,4-2-72,0 2 0,0-6 8,-4 2 1,0 0-62,0 0 1,0-1 134,0-7 1,0 1 18,0-5 250,-6 0-154,5-3 407,-4-6-106,5-1 209,0-5 1,5 0-646,3 0 1,6-1 131,1-3 0,7 3-172,0-3 0,1-1 105,4 1 1,1 0-143,-2 4 1,2-1 91,-1-3 0,-3 3-80,3-3 0,-3 3 53,-1 1 0,-4-4-113,0 0 0,-5 0-313,1 4 1,-2-3 166,-2-1 1,-3-1-1051,-1 1 1413,-4 3 0,2-9 0,-5 3 0</inkml:trace>
  <inkml:trace contextRef="#ctx0" brushRef="#br0" timeOffset="36">2992 7446 8090,'0'-17'380,"5"0"-214,3 6 0,7 3-119,4 0 0,3 6 366,1-2 1,1-1-108,2 1 1,0-3-166,4 3 1,-4 0-59,0 4 1,0 0-160,0 0 0,-5 0-123,1 0 1,-6 0 139,-1 0 0,-2-1-624,-2-3 0,-3 3 46,-1-3 637,-4 3 0,2-4 0,-5-2 0</inkml:trace>
  <inkml:trace contextRef="#ctx0" brushRef="#br0" timeOffset="37">2981 7047 8153,'5'-12'0,"3"1"0,3 1 192,4 2 0,3-2-117,5 2 0,1-2 276,3-1 1,0 3-165,4 0 0,6 5-327,-3-5 0,2 4-429,-6-3 1,2 4 263,-6-1 1,1 3 304,-4 1 0,0 0 0,0 0 0</inkml:trace>
  <inkml:trace contextRef="#ctx0" brushRef="#br0" timeOffset="38">3769 6807 8878,'-6'-5'-286,"0"3"346,6-8 875,0 9-155,0-4-139,0 5 0,0 6-525,0 6 1,0 6-68,0 8 1,0 1 125,0 7 1,0-1-240,0 9 0,0 4 137,0 3 1,4 2-372,0-2 1,4 0 32,-5 4 0,6-1-20,-1 1 0,-3-1 52,-1-2 1,-3-7 105,-1 3 0,0-12 316,0 0 0,0-11-130,0 0 1,0-4 132,0 0 1,0-3-60,0-4 0,0-1 424,0 1-235,-5-6 1,4 0 304,-3-2-334,3-3-3,1 4-682,0-5 274,5 0 0,1-1-131,6-3 1,0 3 34,3-3 0,-2 3-52,2 1 0,2-4-130,-2 0 1,4-1 116,-4 2 0,1 1-119,-5-2 0,4-2-232,0-2 630,1-2 0,-5-1 0,1 0 0</inkml:trace>
  <inkml:trace contextRef="#ctx0" brushRef="#br0" timeOffset="39">3700 6864 8263,'0'-11'852,"2"3"-1213,1 0 0,4 4-58,4-3 0,4 4 971,1 0 1,0-3-259,-1 3 0,-1-2 42,5 1 0,-1 2-135,1-1 1,5 1-561,-5 2 0,5 0-73,-5 0 432,3 0 0,6 0 0,1 0 0</inkml:trace>
  <inkml:trace contextRef="#ctx0" brushRef="#br0" timeOffset="40">4420 6978 8116,'-12'-6'1569,"6"1"-1396,1 0 243,5 3 0,1 7-148,3 11 0,2 0 16,6 3 0,3 4-88,0 4 0,6 3-56,-2-3 1,6 5-244,2-2 0,3 2 93,-3-2 0,-1 2-86,-3-5 1,-4-1 95,0-3 0,-5-5-309,2-3 0,-5-2 80,-3-2 1,0 1-293,-4-1 114,5 0 100,-8-4 1,6 2-1208,-3-6 811,-3 1 703,4-4 0,-5 0 0,0 0 0</inkml:trace>
  <inkml:trace contextRef="#ctx0" brushRef="#br0" timeOffset="41">4842 7024 8008,'-1'-14'69,"-3"2"1,3 4 157,-3-4 435,-2 1-471,5 4 1,-6 2 319,4 5 1,0 0-184,-5 0 1,1 2-288,-5 1 0,0 13 44,-4 6 1,-1 10-173,-6 2 0,-4 6-13,1 5 1,-5 1 24,4 0 0,-3-4-267,3 0 1,2-6 169,6 2 0,0-7-290,7-4 1,-2-7 141,7-1 1,2-5-289,1 1 1,3-6-331,1-1 938,0-6 0,0 3 0,0-5 0</inkml:trace>
  <inkml:trace contextRef="#ctx0" brushRef="#br0" timeOffset="42">4957 6841 8203,'0'-11'217,"0"-1"1,1 5 378,3-1 1,3 4-389,9-3 0,-4 3-330,3-4 0,-1 4 70,2-3 0,-2 4 113,5-1 1,-5-1 43,1 2 0,1-1 48,0 4 1,0-2-187,-1-1 0,-2 1 79,2-1 0,-6 1-69,-1 2 1,-4 4 198,3 0 0,-4 1 84,0-1 0,3 2-185,-3 6 0,1 4 39,-4 3 1,0 3-92,0 1 1,1 8 86,3 4 0,-2 3-66,1 0 1,-1 2 3,-2 6 0,1 0-284,3-1 1,1 1 67,2 0 0,2-2 106,-5-2 0,5 1-126,-1-5 1,0-1 93,0-7 1,2 1 69,-2-8 0,-2 2-34,2-6 0,-6-2 64,2-2 0,-1-2 3,0-2 259,-1 0 8,3 1 0,-9-5 107,0 1 0,-6-5-3,-1 0 1,-6-1-75,-6-2 0,-2 1-444,-6 3 0,1-3 119,-8 3 1,6-3-637,2-1 0,8-1 96,-1-3 0,9 1 559,3-4 0,5-6 0,6-5 0</inkml:trace>
  <inkml:trace contextRef="#ctx0" brushRef="#br0" timeOffset="43">5996 7115 8057,'6'0'1304,"4"4"-1019,-2 0 0,2 0-81,2-4 0,4 1 135,3 3 1,3-3-184,1 3 1,3-3-90,1-1 0,3-4-250,-3 0 0,3-4 151,-3 0 0,4 2-736,-5-2 1,-3 2 418,-4-2 1,-5 3-1292,1 5 1640,-7-5 0,2 4 0,-4-4 0</inkml:trace>
  <inkml:trace contextRef="#ctx0" brushRef="#br0" timeOffset="44">5916 7309 8187,'11'0'210,"-2"0"166,3 0 0,-1 0 90,12 0 1,-1 0-83,8 0 1,4-5 44,4-2 0,6-2-108,-3 1 0,0-2-626,1 2 1,-4-2 263,4-1 1,-4 1 40,4 2 0,-5-2 0,2 4 0</inkml:trace>
  <inkml:trace contextRef="#ctx0" brushRef="#br0" timeOffset="45">7264 6887 8070,'0'-12'-213,"-5"1"1146,3 0-560,-3-1 1,7 2-284,1 2 0,0-2 132,4 3 0,-3-2-133,4 1 1,1-2 116,6 2 1,-1-2-73,5-1 1,0 1 48,4 2 0,0-2-205,0 2 1,-1 2 25,1-2 0,-1 6-114,-3-2 0,1 3-80,-5 1 0,1 1 108,-5 3 0,0 2-117,1 5 1,-2 1 50,-2-1 1,1 1-57,-6-1 0,1 4 85,-4 1 0,0 0 49,0-1 0,-5-2 22,-3 2 0,-2 2 86,-1-2 1,-4 0 110,-1-3 0,-3-1-120,4 0 1,-4 1 164,4-1 1,0 1 102,3-1-36,1-5-132,-1 5-211,6-10 113,1 9 1,6-7-8,3 4 1,4-4 6,7 1 0,-1 1 5,5-2 1,0 5-102,4-4 1,3 3 77,1-3 1,-2 5-149,-6-1 1,3-2 140,-3 2 0,-2-1-152,-2 5 0,-2-1 32,-2 1 1,0 3 31,1 0 0,-6 0-2,-2-3 1,-3 3 17,-1 0 0,-1 4 126,-3-4 1,-2 4-123,-6-3 1,-4 3 215,-3-4 1,-3 4-55,-1-4 1,1 0 221,-1-3 0,0-1-13,0 1 1,0-1 112,0 1 1,2-6-68,2-2 0,2 1-123,6-1 0,-1-1-40,1-3 49,5 0 0,-1-1-5,3-3 0,3 2-4,-3-6 1,4 4-3603,4-3 3370,-3-1 0,15-3 0,-4-1 0</inkml:trace>
  <inkml:trace contextRef="#ctx0" brushRef="#br0" timeOffset="46">7972 7435 7957,'0'-11'798,"0"3"1191,0 0-1567,0 6 23,0-3-2900,0 5 2455,0 5 0,5-4 0,1 4 0</inkml:trace>
  <inkml:trace contextRef="#ctx0" brushRef="#br0" timeOffset="47">8337 6715 8178,'0'-7'465,"0"-1"-159,0 6 494,0-3 807,0 5-1363,-5 0 0,4 5 15,-3 2 1,3 5-270,1 3 0,0 3 82,0 5 1,0-1-126,0 1 1,1 0 76,3 0 0,-3 0-126,3 0 1,-3-1 28,-1 1 1,0-1-82,0-3 0,0-1-13,0-3 1,0-6 106,0 2 294,0-2-252,0-3 531,0 0-149,-5-6 58,4 0-263,-4 0 0,6 0-192,3 0 1,-2 0 89,6 0 1,1 0-157,6 0 0,-1-4-32,5 0 0,0 0 100,4 4 1,-4 0-77,0 0 0,-4 0 36,4 0 0,-5 4 11,2 0 0,-3 3-3,3-3 1,-7 5-40,2-1 0,-2 2 4,2 1 0,-1 1-116,-2-1 1,-2 4 94,-2 0 1,-2 1 43,1-5 0,-1 4 41,-2 1 1,-5 0-49,-3-1 0,-6-2 30,-1 2 1,-4 2-23,3-2 0,-4 0 24,1-3 0,-2-5-80,-2 1 0,4-4-149,0 3 0,3-4-500,-3 1 1,5-3 778,-1-1 0,-3-5 0,1-2 0</inkml:trace>
  <inkml:trace contextRef="#ctx0" brushRef="#br0" timeOffset="48">8360 6681 8087,'-8'-7'1229,"1"-1"-1147,4 5-82,-2-2 0,5 4 1501,0-3-989,0 3 0,1-4-145,3 5 1,4 0-151,7 0 0,4 0 27,8 0 1,2 0-161,5 0 1,4 0 130,0 0 1,2 0-178,-2 0 1,-6 0 46,2 0 0,-8-1-80,1-3 1,-8 3-88,-4-3 0,-2 3-402,-2 1-42,-4 0 63,3 0 1,-11 0 462,-3 0 0,-8 5 0,-10 1 0</inkml:trace>
  <inkml:trace contextRef="#ctx0" brushRef="#br0" timeOffset="49">3129 8817 8110,'0'-12'4,"0"1"149,0 0 1,0 3 267,0 0-43,0 6-64,0-3 420,0 5-824,0 5 1,2 2-15,1 9 0,0-2 126,5 5 0,-5 4-113,5 3 0,-2 5-27,2-5 0,2 6 79,-2-2 0,-3 2-118,-1-1 0,1 2 88,-2-3 0,1-2-174,-4-1 0,0 1 181,0-2 0,0 1 177,0-4 0,0-5-84,0-3 0,0-3 410,0 0 62,0-1-287,0 1 208,0-6-225,0-1 591,0-5-731,5 0 1,-2 0-10,4 0 1,5-1-138,3-3 1,2 3 12,-2-3 0,3-1 26,4 1 1,1-4 24,0 5 1,0-5 16,0 4 1,2-1-10,-2 1 1,2 3 19,-6-3 0,-2 2-59,-2-2 54,3 3 1,-5-4-216,2 5 0,-6 0-179,-2 0-203,-4 0-82,2 0 434,0 0 0,-4-2-948,3-1 1193,-3 1 0,-11-3 0,-2 5 0</inkml:trace>
  <inkml:trace contextRef="#ctx0" brushRef="#br0" timeOffset="50">3221 9114 8106,'5'-12'81,"1"2"388,6 3 1,0-2-84,3 5 0,-1-1 136,5 1 1,0 2-159,4-6 1,0 5-161,0 0 1,1 0-36,3-1 0,-3 3-145,3-3 1,0-1-71,0 1 1,-4-1 173,-4 1 0,-1 2-82,1-6 10,-3 6 1,-6-5-940,-2 4 321,2 1 1,-9-4-1017,3 2 1578,-2 3 0,-8-9 0,0 3 0</inkml:trace>
  <inkml:trace contextRef="#ctx0" brushRef="#br0" timeOffset="51">3186 8726 8233,'0'-8'69,"0"0"0,2 6 115,1-2 1,0 1 285,5 0 1,-5 1-98,5-1 1,0 0 30,3-1 0,2 3-71,2-3 0,-1-1-277,5 1 1,0-3 58,4 3 1,0-1-47,0 1 1,-2 3-275,-2-3 1,1-1 164,-4 1 1,0 0-1018,-1 4 1,-2 0 1056,2 0 0,3-5 0,0-1 0</inkml:trace>
  <inkml:trace contextRef="#ctx0" brushRef="#br0" timeOffset="52">3974 8588 8251,'0'-11'474,"0"3"136,0 1-75,0 4 98,0-2-67,0 5 0,0 7-612,0 4 1,0 3 28,0 9 0,0-2 107,0 10 0,0 1-77,0 6 0,0-3 102,0 3 1,0 2-206,0-2 1,0 1 69,0-1 1,2-2-53,2 2 1,-3-4-9,3-4 1,1 2-220,-2-5 1,1-1 100,-4-3 0,0-5 95,0-3 1,2-2 310,1-2-258,-1 1 373,3-1-9,-5 1 326,0-6-121,0-1 647,0-5-1344,5 0 0,2-4 75,9 0 0,-4 1 81,4 3 1,-2-2-68,1-1 1,-1 1 40,5-2 1,-5-1-87,1 2 1,1-1 89,0 4 0,3-4-132,-4 0 0,0-3-363,-3 3-386,-1 0-157,0-1-380,-4 4 1462,-2-5 0,-5 1 0,0-1 0</inkml:trace>
  <inkml:trace contextRef="#ctx0" brushRef="#br0" timeOffset="53">3986 8566 8142,'7'-2'292,"1"-1"1,-4 1-22,4-2 0,-5-1 181,5 2 1,0-2-142,3 1 1,4 1-191,0-4 0,4 4 120,-3-1 0,4-1-144,-1 1 0,-2 1-64,-2 3 1,1 0-418,-1 0-1538,1 0 1922,-5 0 0,6 5 0,0 1 0</inkml:trace>
  <inkml:trace contextRef="#ctx0" brushRef="#br0" timeOffset="54">4511 8623 8219,'0'-12'1700,"0"1"-1902,0-1 1484,0 6-365,0-4-536,5 9-125,-3-4 0,6 6-388,-4 3 0,5 2 118,-1 5 0,3 2-4,4 2 1,-2 3-14,2 5 1,3 4-78,1-1 0,-1 2-87,1-1 0,-1 1 57,1 2 0,1 3-121,-5-2 1,2-3 89,-2-2 0,-2-3 120,2-4 1,-2 1-41,-2-4 0,0 3 64,1-4 1,-5-1-105,1-6 0,-4 2 16,4-3 0,-6 0-712,2 0 249,2-4-757,-5 7 1333,5-9 0,-12 9 0,0-3 0</inkml:trace>
  <inkml:trace contextRef="#ctx0" brushRef="#br0" timeOffset="55">4934 8577 8113,'0'-11'0,"0"-1"977,0 1-56,0-1-117,0 6-27,0 1-220,0 5-660,-5 5 0,-2 3 166,-4 7 1,-2 8-144,-2 7 0,-7 7 120,-4 1 1,-2 5-348,1-1 1,2-1 125,-6 1 1,6-6-106,-2 2 0,3-3 92,1-5 0,2 1 127,2-9 1,2 3-324,6-10 1,3 0-198,1-4 587,4-4 0,-7 3 0,4-4 0</inkml:trace>
  <inkml:trace contextRef="#ctx0" brushRef="#br0" timeOffset="56">5162 8406 8089,'-6'0'0,"1"-2"0,5-1 699,0 1-112,0-3 82,0 5-168,0-5-460,0 4 1,5-5 144,3 2 0,2 3-167,1-3 0,0 2 62,1 2 1,-1 0-47,1 0 0,-1 0-122,1 0 1,-1 0-43,0 0-82,1 6 1,-2 0 61,-2 5 1,1 1-30,-6-1 1,1 1 29,-4-1 0,-1 4 6,-3 0 1,2 5 116,-6-5 1,-4 5 10,-3-1 1,0-2 15,4-2 0,-1 1-113,1 0 289,-1-1 1,6-4-38,2 1 85,-2-6-153,5 4 0,-3-9 123,8 3 1,2-3-36,5-1 0,1 0 53,-1 0 1,4 0-191,1 0 0,3 0 73,-4 0 0,4 0-356,-4 0 0,0-3 113,-3-1 1,-1 0-1562,1 4 1707,-1 0 0,0-5 0,1-1 0</inkml:trace>
  <inkml:trace contextRef="#ctx0" brushRef="#br0" timeOffset="57">5573 8509 8063,'0'-12'331,"0"1"1,0-1-133,0 1 0,4 3-29,0 1 1,5 3 11,-2-4 21,-1 6 0,4-7 18,-3 5 0,3 0-76,2 4 0,-1-4-30,1 1 1,-1-1-14,1 4 1,-1 0-337,0 0 253,6 0 0,-4 4 57,2-1 1,-2 1-25,-2-4 1,0 1-18,1 3 0,-5-2 60,1 1 0,-5 0 14,0 1 1,2-2-79,-1 6 1,4-4 38,-4 3 0,-1 1-63,-3 3 0,4 1 59,0-1 1,0 4-12,-4 1 1,4 4-2,0-1 0,-1 6-4,-3 2 0,0 7-91,0-3 0,0 8 85,0-5 0,0 3-276,0-3 1,0 4 83,0 0 1,2-1-65,1-6 1,0 0 101,5-4 0,-5 0 63,5-4 1,-2-1 26,2 1 0,1-5 59,-5-3 0,3-2 196,-3-2 0,1 0 72,-1-4-104,-3 3 0,4-7 80,-5 4 95,0-4 0,-1 2-98,-3-5 1,-2 0-153,-6 0 1,0-4-82,-3 0 0,-5 1-215,-6 3 0,-2-4-37,-3 0 0,0 0 128,4 4 1,0 0-192,5 0 1,4 0 74,3 0 0,2 0-663,1 0 0,5 4-197,-1 0-392,6 0 1445,-3-4 0,5 0 0,0 0 0</inkml:trace>
  <inkml:trace contextRef="#ctx0" brushRef="#br0" timeOffset="58">6430 8760 8254,'6'0'514,"4"0"143,-2 0 1,2 0-182,2 0 0,-1 0-140,0 0 1,6-4-149,2 0 1,3-3 53,0 3 1,1-4-224,0 4 0,0-3-174,0 3 0,-4-1-215,0 1 1,-5 2 178,1-6 1,-2 5-222,-2 0 1,-3 1-1795,-1 2 2206,-4 0 0,2 0 0,-5 0 0</inkml:trace>
  <inkml:trace contextRef="#ctx0" brushRef="#br0" timeOffset="59">6419 8988 8005,'6'0'211,"4"0"161,-2 0 1,2 0-132,1 0 1,2 0-1,2 0 0,-1 0 297,5 0 0,4-4-110,4 1 0,1-5-367,-2 4 0,-2-3-217,3 3 1,-3-4-332,-1 4 1,-5 1 486,-3 3 0,-2 0 0,-2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9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7709 8246 8211,'0'-8'-239,"0"1"0,0 3 211,0-4 1,0 4 575,0-3-314,0 4 1,0-3 578,0 2-119,-5 3-267,4-4-138,-4 5-16,5 0-312,0 5 0,0 2 35,0 9 1,0-2-1,0 5 1,0 0 62,0 4 1,0-1-208,0 1 1,0 0 93,0 0 0,0-4-200,0 0 1,1-5 74,3 1 1,-3 2-265,3-2 1,-3 0-43,-1-3 1,4-5-825,0 1 1309,0-1 0,-4 5 0,0-1 0</inkml:trace>
  <inkml:trace contextRef="#ctx0" brushRef="#br0" timeOffset="1">7435 8726 8639,'1'-7'550,"3"3"1,2-1-693,6 2 0,-3-1 499,2 4 0,-1 0-82,9 0 0,0-4-132,4 0 1,1 0-17,3 4 0,2-4-18,5 1 1,2-1-33,2 4 0,-5 0-191,5 0 0,-5-1 14,5-3 1,-6 3 120,-2-3 0,-4 1-348,0-1 1,-3 3 92,-4-3 0,-1 2-388,-3-2 1,-6 3-160,3-3-95,-4 3 876,4 1 0,-6 0 0,-1 0 0</inkml:trace>
  <inkml:trace contextRef="#ctx0" brushRef="#br0" timeOffset="2">7846 8920 8064,'6'-7'762,"0"-3"-566,-6 9 0,0-5-9,0 2 443,0 3-382,-6-5 0,4 6-144,-6 0 0,1 0 267,-5 0-354,1 0 0,-4 6-4,-1 1 1,0 3-67,1 2 0,2 3 50,-2 0 1,-2 5 110,2-1 1,0 3-230,3 1 1,1 0 97,0 0 1,-1-1-130,1 1 1,4 4 100,4 0 1,-3-1-127,3-3 0,-1 0-34,4 0 1,5-2 97,3-2 1,-2 2 87,2-6 1,-1 1 6,5 0 1,-1-8 19,0 4 1,5-4-66,-1-1 1,1-2 224,0-5 0,-4 0-51,3 0 0,2-1 93,-2-3 1,0-1-29,-3-3 1,2-6-95,-3 3 1,3-3 99,-6 3 0,-3-5-93,-1 1 1,-3 0-301,-1 4 0,-5-1 99,-3 1 1,-7 1-83,-4 2 0,-6 3 58,-2 5 1,-5 5-661,2 3 1,-2 3 795,2 4 0,2 3 0,5 5 0</inkml:trace>
  <inkml:trace contextRef="#ctx0" brushRef="#br0" timeOffset="3">8429 8691 7737,'0'-6'2304,"0"1"-1279,0 0-753,0 4 94,0-5-2505,0 6 163,0 6 1976,0-5 0,0 9 0,0-4 0</inkml:trace>
  <inkml:trace contextRef="#ctx0" brushRef="#br0" timeOffset="4">8828 8314 8099,'0'-11'392,"0"0"-174,-5-1 648,4 6 27,-4 1 11,5 5-733,0 0 1,0 6-304,0 5 1,0 6 106,0 6 0,0 1-74,0 3 0,0-2 57,0 5 0,0 1-105,0 3 0,1-3-56,3-1 1,-3-1-121,3 2 1,-1 0 105,0-4 1,-1-2 153,1-6 0,-1 2 6,-2-6 1,4 0-122,-1-3 69,1-1-366,-4 0-435,0-4 198,0-2 712,0-5 0,0 0 0</inkml:trace>
  <inkml:trace contextRef="#ctx0" brushRef="#br0" timeOffset="5">8943 8280 8086,'6'-18'-306,"-2"3"1,2 2 252,2 2 1,1 0 429,-2-1 1,3 1 71,-2-1 1,2 2-148,1 3 1,0-4-255,-4 4 0,3 2 232,-2 1-225,2-2 0,2 4 117,-1-1 1,-3 1-207,-1 2 1,-3 0-7,4 0 1,-5 2-77,5 1 0,-4 0-52,3 4 1,-4 1 142,1 3 0,-3 1-89,-1-1 0,0 5 74,0-1 0,0 4 24,0-4 1,-5 2-60,-3-2 0,2-3 10,-2 4 0,2-4 90,-1 0 1,-2-1 9,5 1 1,-1-2 309,1-3-210,3 4 214,-4-5-252,5 0 0,5 3 11,2-5 0,3 0-33,2-4 1,-1 0-60,1 0 0,0 0-41,4 0 0,-4 0-225,4 0 0,0 0-449,-1 0 0,0 0 44,-3 0 655,-1 0 0,1-5 0,-1-2 0</inkml:trace>
  <inkml:trace contextRef="#ctx0" brushRef="#br0" timeOffset="6">9559 8394 8028,'0'-11'604,"0"-1"1,0 5 316,0-1-857,0 6 0,0-5 128,0 4 646,0 1-466,0-3-434,0 15 0,0-1 124,0 10 1,0 0 180,0 4 1,4 0-337,0 0 1,0 1-13,-4 3 1,0-3-34,0 2 1,3 0 77,1 0 1,0-3-358,-4 0 0,1-1 44,3-7 1,-3 0-63,3-3 0,-2-5-243,-2 1 1,3-4-169,1 3 846,0-4 0,-9-3 0,-1-7 0</inkml:trace>
  <inkml:trace contextRef="#ctx0" brushRef="#br0" timeOffset="7">9399 8611 7984,'5'-6'826,"3"2"0,2-1-310,2 1 1,3 0-277,0 4 1,5-1-256,-1-3 1,3 3 70,1-3 0,0 3-1014,0 1 0,-1 0 149,1 0 809,0 0 0,0-5 0,0-1 0</inkml:trace>
  <inkml:trace contextRef="#ctx0" brushRef="#br0" timeOffset="8">10199 8052 8038,'0'-7'-87,"0"2"681,0 0-199,-5 4-197,3-4 0,-4 10 25,2 3 0,3 3 87,-3 4 0,3 3-151,1 5 1,0 0 20,0-1 1,0 3-94,0 1 0,0-2-194,0 3 1,0-4-191,0-4 1,0 1 183,0-5 1,0 1-117,0-5 1,4 0 59,0 1 1,1-1-1017,-2 1 1185,-1-1 0,8 1 0,-4-1 0</inkml:trace>
  <inkml:trace contextRef="#ctx0" brushRef="#br0" timeOffset="9">9982 8600 8020,'6'-1'431,"-2"-3"0,2 3-414,2-3 0,2 2 70,2 2 0,-1 0 227,0 0 0,6-3-90,2-1 1,4-1 182,3 1 1,2 3-307,3-3 0,4-1 28,-4 1 0,6-4-216,-3 5 1,-4-2 164,5 1 1,-8 2-282,4-1 1,-7 1-24,-1 2 1,0-3-67,-4-1 1,-3 0-172,-1 4 0,-2 0-1036,-1 0 1499,-6 0 0,4 5 0,-4 1 0</inkml:trace>
  <inkml:trace contextRef="#ctx0" brushRef="#br0" timeOffset="10">10347 8714 8394,'-5'-6'118,"4"-4"506,-4 8 993,5-3-736,0 5-660,-5 0 0,2 0-409,-4 0 0,-1 5 159,-3 3 0,-5 7-152,1 4 0,-4-1 60,4 1 1,-2 0-25,2 4 0,2 0 22,-2 0 1,4-1-98,3 1 1,-1 0 29,6 0 1,-1-1 87,4-3 1,0 1-64,0-5 0,1 4 87,3-4 1,2 1 42,6-5 0,-1-1-14,0-2 0,2 1 136,2-6 1,-1 1-44,5-4 0,-5 0 181,2 0 1,0 0 45,-1 0 0,4-5-100,-4-2 1,1-2 44,-5 1 1,1-2-101,-1 2 1,-1-3-126,-2-4 1,-3 2 70,-5-2 0,0 2-136,0 2 1,-5-1 42,-3 1 1,-7-1-192,-4 1 0,-4 5-240,-4 2 0,-2 3 201,-5 1 0,3 1-417,1 3 1,8 2 51,0 5 626,6 1 0,-5-1 0,3 1 0</inkml:trace>
  <inkml:trace contextRef="#ctx0" brushRef="#br0" timeOffset="11">10827 8520 7918,'-4'-8'0,"0"1"0,1 4 0,3-2 0,0 5 0,-6 5 0,0 2 0</inkml:trace>
  <inkml:trace contextRef="#ctx0" brushRef="#br0" timeOffset="12">11044 8280 7998,'6'-11'257,"4"-1"0,-4 1-37,1-1 1,3 5 326,-2-1-103,2 6-261,-4-8 1,5 8-12,-4-2 1,3-1 53,2 2 1,-1-1-65,1 4 0,-1 0-37,0 0 1,1 0-197,-1 0-102,1 5 1,-1 1 102,1 6 0,-5 3-210,1 0 1,-6 5 126,2-1 1,-3 3-181,-1 1 1,-5 3 101,-2 1 1,-3 1 112,-2-1 1,-3-2-53,0 6 1,-4-6-121,3 2 0,0-3 343,1-2 1,6 0-107,-3-3 0,5 1 234,-1-4 0,3-5 40,5-3 175,0-1-157,0 0-94,0 3 1,5-9 133,3 3 0,3-3-123,4-1 1,-1 0-72,5 0 1,0 0-103,4 0 0,0 0 82,0 0 0,-4-1-671,0-3 0,-4 3 309,4-3 0,-9-1-1055,2 1 1352,-3-5 0,2 3 0,1-6 0</inkml:trace>
  <inkml:trace contextRef="#ctx0" brushRef="#br0" timeOffset="13">11409 8017 7977,'0'-22'-1389,"2"4"1041,2 3 1,-3-2 1478,3 2 0,2 0 84,2 3-1010,2 1 1,1-1 12,1 1 0,-1 3-28,0 1 0,1 4-253,-1-1 0,4 3 101,1 1 0,-1 0-42,-4 0 1,2 0 54,2 0 1,-6 5-304,3 3 1,-5 2 30,1 1 1,1 5-28,-6-1 0,1 4-33,-4-4 0,-1 4 147,-3-4 1,-2 4 67,-6-3 1,5 3-32,-1-4 1,1-1 100,-5-7 0,5 4-101,-1-4 1,4 0 223,-3 0 1,4-3 182,-1 4 61,3-6-224,1 3-79,0 0 1,5-3 195,3 1 0,2-1-129,1-2 0,2 0-198,2 0 0,-1 0 137,5 0 0,-4 0-214,4 0 1,-5 0-228,2 0 1,-3 0 366,3 0 0,-9 0 0,3 0 0</inkml:trace>
  <inkml:trace contextRef="#ctx0" brushRef="#br0" timeOffset="14">12003 8177 8034,'0'-7'1230,"0"-1"-1436,0 6 122,0-4 1,0 8 180,0 2 1,0 2-86,0 5 0,0 6 397,0 2 1,0 2-153,0 2 0,-1 5-118,-3 3 1,3 2-124,-3 1 0,3 0-305,1 0 366,-5-4-213,4 3-4,-5-9 43,6-1 177,0-2-483,0-8 0,0 3-112,0-4-978,0-6 1493,0 4 0,6-14 0,0 3 0</inkml:trace>
  <inkml:trace contextRef="#ctx0" brushRef="#br0" timeOffset="15">11821 8463 9369,'7'-8'417,"1"1"-513,-1 4 1,5-2-1,-1 5 0,5-4-12,-1 0 0,5-1 48,-1 2 0,3 1-305,0-2 0,1 3 365,0 1 0,0 0 0,0 0 0</inkml:trace>
  <inkml:trace contextRef="#ctx0" brushRef="#br0" timeOffset="16">12357 8451 7916,'0'-6'2405,"0"0"-3490,0 2 1531,0 3-209,0-4-1151,0 5 148,5 0 0,-2 0-7,5 0 773,-6 0 0,8 5 0,-3 1 0</inkml:trace>
  <inkml:trace contextRef="#ctx0" brushRef="#br0" timeOffset="17">12780 8429 7902,'0'-7'4355,"0"-3"-3009,0 9-706,0-4-2146,0 5 1228,5 0-2060,-4 0 2338,9 5 0,-8 1 0,3 6 0</inkml:trace>
  <inkml:trace contextRef="#ctx0" brushRef="#br0" timeOffset="18">13111 8360 7912,'6'0'2203,"0"0"-1348,-1 0 352,-4 0-612,4 0-2616,-5 0 2021,0 5 0,-5 1 0,-1 6 0</inkml:trace>
  <inkml:trace contextRef="#ctx0" brushRef="#br0" timeOffset="19">13671 8017 7960,'0'-11'0,"0"5"-86,0-4 176,0 8 940,0-3-541,0 5 1,0 7-438,0 4 1,0 2 59,0 6 1,0 4-103,0 3 0,0 1 108,0-4 1,0-1-339,0 1 0,0-1-63,0-3 1,0 1-225,0-5 0,0 5 109,0-5 1,1-1-817,3-7 1214,-3 3 0,4-3 0,-5 4 0</inkml:trace>
  <inkml:trace contextRef="#ctx0" brushRef="#br0" timeOffset="20">13499 8212 7960,'12'-4'-104,"-1"0"0,6 0 543,2 4 1,0-1-50,4-3 1,-3 2-174,7-6 1,1 5-482,-2 0 0,5-2 166,-5 1 1,1-4-1392,-4 4 1489,0 0 0,0-6 0,-1-2 0</inkml:trace>
  <inkml:trace contextRef="#ctx0" brushRef="#br0" timeOffset="21">14482 7572 8003,'-7'-11'1965,"2"4"-2168,5 2 0,-1 5 314,-3 0 131,3 5 1,-8 3-83,5 7 0,-1 3 11,1 5 1,3 3-185,-3 1 1,-1 9 63,1-2 1,-1 3-253,1-3 0,3 0 38,-3 0 0,3-4-347,1-4 0,0 2 106,0-1 0,0-2-146,0-6 1,5 2 88,3-6 461,-3 0 0,5 1 0,-4 2 0</inkml:trace>
  <inkml:trace contextRef="#ctx0" brushRef="#br0" timeOffset="22">14116 8246 8409,'9'-8'580,"2"1"0,9 4-787,-1-1 1,3 2 507,5-2 1,2 1-100,6-4 1,3 3-113,0-4 1,5 5-50,-1-5 1,-3 5-203,-1 0 1,-4-2-39,-3 1 1,-2 0-176,-2 4 0,-7-4 35,3 0 0,-8 0-543,0 4 882,3 0 0,-5-5 0,3-1 0</inkml:trace>
  <inkml:trace contextRef="#ctx0" brushRef="#br0" timeOffset="23">14562 8440 7895,'0'-11'1621,"0"-1"-540,0 1-864,0 4-121,0-3 1,-2 9 146,-1-3 1,0 4-122,-5 4 0,-1 2-219,-6 6 1,1 4 29,-5 3 1,0 3 139,-4 1 0,1 1-321,-1 2 1,4 4 116,0 4 1,5-5-111,-2-2 115,4 2 0,2-5-30,2 3 1,3-4-106,5-4 1,0 1-36,0-5 1,1 4 89,3-4 0,2 1 46,6-5 45,4-5 0,-2 3 175,5-5 0,-4 0-127,5-4 0,-1-1 164,3-3 1,-3 1-41,0-4 1,-5-1 173,2-3 1,0-1 5,-1 1 1,-1-1 121,-6 1 0,1-2-127,-5-2 1,-1 2 50,-3-2 0,-5 2-201,-2 2 1,-10 0 74,-6-1 1,-3 6-462,-5 2 0,-4 3 191,4 1 1,-3 1-1084,7 3 1196,1 2 0,3 6 0,0-1 0</inkml:trace>
  <inkml:trace contextRef="#ctx0" brushRef="#br0" timeOffset="24">15144 8212 7987,'-6'-2'0,"2"-1"1061,3-4-427,1 1-726,0 1-142,0 5 1,5 5-1,1 1 1</inkml:trace>
  <inkml:trace contextRef="#ctx0" brushRef="#br0" timeOffset="25">15978 7686 8029,'0'-7'-477,"0"-1"0,-1 5 1078,-3 0 1,1 1-182,-4 2 0,3 0-74,-4 0 1,-1 0-98,-6 0 1,-3 0-26,-5 0 0,-1 9-157,-2 3 0,0 7 118,-4 0 1,4 4-112,0 3 1,2 0 80,1 4 1,0 1-272,0 3 1,5 1-85,3 3 1,0-2-67,4 2 1,-2-2 18,9-2 0,0 3 75,4-3 1,1 1 137,3-8 0,4 4-28,7-5 0,-1 0 211,5-7 0,-1 1-65,1-5 0,1-1 16,-5-6 0,6-3-32,-2-5 1,2 0 166,2 0 0,-4 0-190,0 0 1,-3-5-1,3-3 0,-5-2-39,1-2 1,-6 0 54,-2-3 1,-4-3-212,1-5 1,-3 4 55,-1 0 0,-7 1-249,-4-1 1,-7-1 45,-8 5 0,-5 1-43,-7 6 1,3 3-260,-3 5 1,3 0-44,5 0 642,7 0 0,1 5 0,5 1 0</inkml:trace>
  <inkml:trace contextRef="#ctx0" brushRef="#br0" timeOffset="26">16206 7606 8101,'7'-11'498,"-2"-1"1,-2 5-463,1-1 1,1 6 178,-1-2 529,-3 3-254,10 1-189,-5 0-76,5 0 0,1 1-354,-1 3 1,-3 2-12,-1 5 1,-3 1-17,4-1 0,-6 1-104,2-1 1,-3 4 113,-1 1 1,0 3-16,0-4 1,0 4 104,0-4 1,0 0 32,0-3 0,0-1-48,0 1 0,2-1 376,1 0 1,4-3 128,4 0 0,6-5 152,2 5 0,2-5-173,2 0 1,0-1-75,0-2 1,0 0-693,0 0 0,-2 0 258,-2 0 0,1 0-2129,-4 0 2224,-1 0 0,-4 5 0,1 1 0</inkml:trace>
  <inkml:trace contextRef="#ctx0" brushRef="#br0" timeOffset="27">6487 10896 8025,'0'-7'1045,"0"2"147,0 5-859,0-5-75,0 4 0,5-4-210,3 5 1,6 0 112,1 0 0,5-4-220,-1 0 1,3-1 53,1 1 0,0 2-174,-1-6 1,5 4-52,0-3 1,-2 4-181,-6-1 1,1-1-11,-4 1 1,-1 1-122,-4 3-703,1-6 1244,-6 5 0,4-4 0,-3 5 0</inkml:trace>
  <inkml:trace contextRef="#ctx0" brushRef="#br0" timeOffset="28">6430 11044 8089,'11'0'399,"1"0"1,3 0-105,0 0 0,2-4 24,-2 0 0,4-1-85,8 1 1,-3 2-224,2-6 0,0 6 100,0-2 1,0 1-112,4 0 0,1 1 0,3-3 0</inkml:trace>
  <inkml:trace contextRef="#ctx0" brushRef="#br0" timeOffset="29">7789 10210 7999,'-6'-6'-622,"1"1"1089,5 0-123,-5 3 383,3-3-253,-3 5-462,5 0 1,0 5 163,0 3 0,0 7-17,0 4 0,0 3-21,0 1 0,0 0 25,0-1 1,4 1-217,0 0 1,1 0 113,-1 0 1,-2-4-268,6 0 0,-4-4 85,3 4 1,0-5-373,0 1 1,0-3-24,-4-5 0,-1 4 516,1-4 0,4 3 0,-1 2 0</inkml:trace>
  <inkml:trace contextRef="#ctx0" brushRef="#br0" timeOffset="30">7515 10724 8075,'6'-1'661,"-2"-3"0,2 3-575,2-3 0,-2 3 35,2 1 1,0 0 239,3 0 0,6-1-93,2-3 1,2 2-235,2-1 1,2 1 136,6 2 1,-1 0-222,8 0 1,-1-3-48,1-1 1,3-1-56,5 1 0,-5 1-7,1-4 1,-5 4 70,1-1 1,-6-1-309,-2 1 0,-8 1 144,1 3 0,-7 0-534,3 0 1,-9 0 64,2 0 721,-8 0 0,6 0 0,-4 0 0</inkml:trace>
  <inkml:trace contextRef="#ctx0" brushRef="#br0" timeOffset="31">7880 10873 7978,'7'0'424,"-2"0"-385,-5-5 1236,0 3-370,0-3-32,0 5-802,-5 5 0,0-2-74,-3 4 1,-2 5 66,2 3 1,-3 2-50,-4-2 0,2 3 77,-2 4 1,2-3-170,2 1 1,-1-1-78,1 3 0,1 1-3,2 0 0,-1-1 56,5-3 0,1 2 68,3-2 0,0-1-155,0 1 0,0-4 74,0 4 1,5-5-30,2 2 0,0-4 100,0 0 1,5-5 98,3 1 1,1-2-124,0 2 1,0-3 4,3-5 1,3 0 226,-3 0 1,1-1-110,-1-3 1,1-3 10,-4-4 0,0 0-54,-1-1 1,-6 1 140,3-1 1,-7 1-79,2 0 1,-5-1 162,-2 1 1,-6-1-173,-5 1 1,-5 1-158,-4 2 0,-1-1-102,-2 5 0,-7 1 78,-1 3 0,-1 1-175,6 3 1,5-2-107,-1 6 395,11-1 0,-4 10 0,9 1 0</inkml:trace>
  <inkml:trace contextRef="#ctx0" brushRef="#br0" timeOffset="32">8943 10085 8099,'1'-7'72,"3"3"340,-3 3 238,4 1-39,-5 0 1,-4 1-480,0 3 1,-5 3 112,2 4 1,-3 6 1,-2 2 1,1 3-64,-1 5 1,-3 2 30,0 6 0,0 3-153,3 0 1,-3 1 78,0-1 1,1-1-116,6 5 0,-2-5-48,3 1 0,1 1-189,3-1 1,1 0 56,2-4 1,0-1-111,0-2 0,2 2 23,1-3 0,0-1 123,5 2 1,-1-6 187,5 2 0,3-3-91,0-1 1,0-2 180,-3-2 0,-1 2 25,1-6 1,3 0 46,0-3 1,-1-1-161,-6 1 0,2-5-13,-3 1 1,2-4-528,-1 3 1,1-3 11,-5 4-595,4-6 1,-5 3 1050,5-5 0,-1 0 0,5 0 0</inkml:trace>
  <inkml:trace contextRef="#ctx0" brushRef="#br0" timeOffset="33">9297 10359 7995,'0'-8'483,"0"0"-69,0 6-1,0-3-69,0 5 0,0 6-242,0 6 0,3 4 98,1 7 1,1 0-195,-1 0 0,-3 1 34,3 2 0,-1 0-34,1 4 0,-3-4 48,3 0 0,-3 0-138,-1 0 1,4-3 67,-1 0 0,1-1-114,-4-7 0,0 1 154,0 0 1,2-5-30,1 0 1,-1 1-95,1-5 0,-1 0 76,-2 0-132,0-4 1,0 3-751,0-2 905,0-3 0,0 4 0,0-5 0</inkml:trace>
  <inkml:trace contextRef="#ctx0" brushRef="#br0" timeOffset="34">9525 10256 8047,'1'-18'378,"3"3"1,-1 2-418,4 2 1,-3-1 99,4 1 0,-1 0 249,5-1 0,-1 5-64,1-1 0,-1 2 10,0-2 0,1-1-10,-1 5 0,-3 0-271,-1 4 0,1 0-52,3 0 0,-3 0-191,0 0-34,-1 6 0,3 0 198,-2 5 0,-3-2-47,-5 3 0,0-4 52,0 8 0,-1-2-95,-3 1 1,2 1 23,-6 3 0,0 2 106,-3-6 0,3 0 46,1-3 0,3-1 6,-4 0 0,6 1-4,-2-1 1,3-3 231,1 0-49,0-6 0,1 3-53,3-5 0,2 1 56,5 3 1,5-3-69,-1 3 0,1-2-12,0-2 0,-2-2-188,5-2 1,-5 3-565,1-3-787,-2 3 1449,-2 1 0,-5 0 0,-1 0 0</inkml:trace>
  <inkml:trace contextRef="#ctx0" brushRef="#br0" timeOffset="35">10245 10302 7964,'0'-7'965,"0"2"-950,0 5 1,0 5 369,0 3 1,0 3-97,0 5 0,0 1-130,0 6 1,-4 4 14,0-1 1,0 5-225,4-4 1,0 3 35,0-3 1,0 3-69,0-3 0,0-4 100,0-4 1,0-5-83,0 1 0,0-2-115,0-2 0,0-3-123,0-1-696,0-4 329,0 7 669,0-9 0,0 4 0,0-5 0</inkml:trace>
  <inkml:trace contextRef="#ctx0" brushRef="#br0" timeOffset="36">10073 10564 7989,'0'-6'0,"1"1"414,3 5 1,-1-1 6,4-3 1,-3 3-189,4-3 0,-1 2 390,5 2 1,1-1-411,2-3 0,3 3-418,4-3 0,1 3 223,0 1 1,4-1 182,-1-3-201,1 3 0,-4-9 0,0 3 0</inkml:trace>
  <inkml:trace contextRef="#ctx0" brushRef="#br0" timeOffset="37">10724 10302 7975,'0'-8'-156,"0"0"0,1 5 158,3-5 101,-2 5 381,8-7-23,-9 4 234,9-5-428,-4-1 0,5 1-5,-4-1 1,3 6-39,-2 2 0,-2-1-15,2 1 0,0-3 164,3 3-215,0 0 1,1 4-115,-1 0 0,1 0 112,-1 0 1,1 5-285,-1 3 0,0 2 106,1 1 0,-5 6-156,1 2 0,-5 2 99,0 2 1,-1 0-189,-2 0 1,-2 5 8,-1 2 1,-5-1-123,-7 2 0,2-6 121,-2 2 1,-2-3 97,2-1 0,0-2 101,3-2 1,1-1-89,0-3 1,0-2-36,4 2 1,-2-6 13,5-1 0,0-4 612,4 3 1,0-3 134,0 4-310,0-6 0,2 3 45,1-5 0,4 4-71,4 0 1,4 0-107,1-4 0,4 0-32,-1 0 0,1 0-99,-1 0 0,3 0 68,-3 0 0,-3-4-425,0 0 0,-4 0-160,0 4 0,-1-1-1045,1-3 1557,-1 3 0,0-9 0,1 4 0</inkml:trace>
  <inkml:trace contextRef="#ctx0" brushRef="#br0" timeOffset="38">11113 10028 7969,'0'-12'0,"3"1"100,1-1 1,5 1-120,-1-1 369,2 1 1,1 1-82,1 2 1,-5-1 111,1 6 1,-4-5 132,3 4-282,1 0-403,3 4 173,1 0 1,-2 2-303,-3 1 243,4 4 1,-6 4-146,2 1 0,0 3 54,-4 0 1,-1 0-107,2-3 0,-3-1 93,-1 1 0,0 3 61,0 0 0,0 0 84,0-3 0,0-5-160,0 1 306,-5-1-143,3 5 0,-4-4 328,2-1-194,3-4 104,-4 2-158,5 0 1,1-4-18,3 3 0,-1 1 127,4-1 1,1 0-74,3-4 1,1 0-30,-1 0 0,0 0-5,1 0 1,3 1-355,0 3 0,4-3 110,-3 3 0,4-3 174,-1-1 0,3 0 0,0 0 0</inkml:trace>
  <inkml:trace contextRef="#ctx0" brushRef="#br0" timeOffset="39">11798 10222 8047,'11'0'0,"-3"-4"77,-1 0 135,-4 0 0,3 4 236,-2 0 15,-3 0-174,4 0 1,-5 7-30,0 4 1,0 6-9,0 5 1,-3 1-63,-1 0 1,0 1-53,4 3 0,0-3 18,0 3 0,0-3-113,0-1 1,0-1-198,0 1 1,0-5 111,0-3 0,4-2 117,0-2 17,-1 1-2784,3-1 2692,-5-5 0,9 0 0,-4-6 0</inkml:trace>
  <inkml:trace contextRef="#ctx0" brushRef="#br0" timeOffset="40">11706 10450 8046,'7'-5'0,"3"2"857,-3-4 1,4 4-278,0 0 1,4 1-314,1 2 1,-1 0-56,-4 0 1,2 0-284,2 0 1,-1 0-328,5 0 1,-4 0-456,4 0 0,-3 0 853,3 0 0,0 0 0,3 0 0</inkml:trace>
  <inkml:trace contextRef="#ctx0" brushRef="#br0" timeOffset="41">12266 10519 7976,'0'-7'2965,"0"2"-2517,0 0-965,0 4 497,0-4-495,0 5 1,5 0-1,1 0 1</inkml:trace>
  <inkml:trace contextRef="#ctx0" brushRef="#br0" timeOffset="42">12426 10484 7976,'8'0'0,"-1"0"0,-3 0-37,4 0 0,-6-1 205,2-3-396,2 3 68,-4-4 251,3 5-430,-5 0-412,0 5 751,0-4 0,5 4 0,1-5 0</inkml:trace>
  <inkml:trace contextRef="#ctx0" brushRef="#br0" timeOffset="43">12654 10484 9113,'8'-3'206,"0"-1"1,-5 0 211,5 4 30,-5 0 448,7 0-213,-9 0-851,4 0-443,0 0-683,-4 0 1294,4 0 0,-10 5 0,-1 1 0</inkml:trace>
  <inkml:trace contextRef="#ctx0" brushRef="#br0" timeOffset="44">13294 10142 7980,'0'-8'681,"0"1"-117,0 4-59,0-7-149,0 9-192,0-5 0,0 8 32,0 2 0,0 7-86,0 8 0,0 3-111,0 0 1,0 3 91,0 1 0,0-2-389,0 3 0,0-3 171,0-1 1,0-4-436,0 0 1,0-5-563,0 1-211,5-2 1335,-4-2 0,-1 1 0,-6-1 0</inkml:trace>
  <inkml:trace contextRef="#ctx0" brushRef="#br0" timeOffset="45">13100 10313 8300,'11'-6'215,"2"1"-69,2 5 0,2-4-129,2 0 0,2-1-60,-2 1 1,7 2-95,0-6 0,5 5-255,-5 0 0,5-2 392,-5 1 0,6-5 0,-3 3 0</inkml:trace>
  <inkml:trace contextRef="#ctx0" brushRef="#br0" timeOffset="46">14082 9925 8071,'-6'-8'43,"2"1"0,3-1-3,1-4 266,0 6-400,0-4 1992,0 9-1392,-6-4 1,0 5-383,-5 0 0,-6 1-78,-2 3 0,-4 7-5,-3 8 0,-4 3 18,-4 1 1,4 4-108,-1 4 0,6-2 27,-2 2 0,7-1 37,1 4 1,5-3-226,-1-1 1,3 4 42,5 5 0,2-5-58,5-4 0,0-1 32,0 2 0,5 1 88,2-6 0,5 0-48,3-7 0,0-3 60,8-4 1,-6-1-66,5 0 1,-1-4 17,2-3 1,-1-3 156,1-1 1,-1 0-72,-3 0 0,-3-1 136,-4-3 1,-1-3-43,1-4 1,-5-2-50,1-2 1,-6 1-78,2-5 1,-4 4 7,-4-4 1,-7 5-149,-8-1 1,-3 2 108,-1 2 1,-3 0-328,-1 4 1,-1 2 442,2 5 0,-4 0 0,-4 0 0</inkml:trace>
  <inkml:trace contextRef="#ctx0" brushRef="#br0" timeOffset="47">14310 9788 8058,'0'-12'-202,"0"1"-549,5-1 1475,2 1-577,-1 5 0,0-3 260,-2 5 0,-1 0-163,4 4 1,-3 0-222,4 0 0,-4 0 18,3 0 0,1 5-81,3 3 1,-3-2 12,0 2 1,-1-1 23,5 5 1,-5-1-66,1 1 1,-6-1-229,2 1 0,-3 0 26,-1 3 0,0-2 129,0 2 0,-1 2 164,-3-2 1,-2 0-118,-5-3 1,-1-1 154,1 1 0,-1-1 30,1 0 1,1-3 157,2 0 1,-1-5 263,5 5-278,1-5 122,3 7-267,0-9 1,1 8 28,3-5 0,2 0-10,5-4 1,2 0-235,2 0 0,-2 0 20,2 0 0,2 3-109,-2 1 1,4 0-465,-4-4 1,4 0 110,-3 0 567,4 0 0,-2-5 0,4-1 0</inkml:trace>
  <inkml:trace contextRef="#ctx0" brushRef="#br0" timeOffset="48">14573 9651 8060,'-6'-11'611,"1"4"763,5-8-1929,0 2 0,0 5-339,0 1 344,0 4 26,0-2 1847,5 15 1,1 4-513,5 13 0,7 0-229,5 7 1,5 3-379,6 8 0,-3 1-267,-1 0 0,-6-1 127,-1 1 1,-1-4 161,-7 0 0,0-2-526,-3 2 0,-6 1 212,-2-5 1,1 4-291,-1-4 0,-2 4 3,-6-4 0,2 0-188,-6-3 1,1-2-138,-5-3 0,1-2 252,-1-5 1,0 0-616,-4 0 1063,4-1 0,-11 1 0,5-2 0,2-6 0,-1-5 0</inkml:trace>
  <inkml:trace contextRef="#ctx0" brushRef="#br0" timeOffset="49">6567 12631 8047,'-6'-1'-54,"2"-3"128,-2 3 0,3-4 116,-5 5 190,6 0-70,-3 0-53,5 0 68,-5 0-144,3 0-112,-3 0 209,5 0-147,5 0 0,2 0-19,4 0 0,1 1-125,-1 3 0,2-3 108,2 3 1,-1-3 0,5-1 1,0 0-14,4 0 1,3 0-7,1 0 1,0 0-31,-4 0 1,-1 0-121,1 0 0,0 0-39,0 0 1,-5-3 95,-3-1 0,-2 0-586,-2 4 284,0 0-61,-4 0 1,-1 0-1015,-2 0 877,-3 0 516,4 0 0,-10-5 0,-1-1 0</inkml:trace>
  <inkml:trace contextRef="#ctx0" brushRef="#br0" timeOffset="50">6590 12780 7951,'11'0'438,"2"0"143,2 0 0,-2-1-137,2-3 1,-1 3 13,1-3 1,-1 3-45,5 1-193,0 0-42,4 0 1,-4-2-156,0-2 1,-5 3-246,1-3 0,2 3-288,-2 1 0,0 0 41,-3 0 1,-1 0 467,1 0 0,-6 0 0,-1 0 0</inkml:trace>
  <inkml:trace contextRef="#ctx0" brushRef="#br0" timeOffset="51">7766 12175 7997,'0'-7'-323,"0"-3"217,-5 4 166,4-1 238,-4 2 0,5 4 127,0-3 187,0 3-286,0-4 577,0 5-837,0 5 1,0 5-85,0 5 0,0 4 116,0-3 0,0 3-43,0-4 1,1 5-406,3-1 208,-3-2 65,4 4 1,-4-7-46,3 5 0,-2-5-6,1 2 1,-1-4-120,-2 0 1,3-1 44,1 0 0,1-3-142,-1 0 0,-1-4-64,4 3 0,-4-3 408,1 4 0,2-1 0,0 5 0</inkml:trace>
  <inkml:trace contextRef="#ctx0" brushRef="#br0" timeOffset="52">7515 12620 8078,'8'0'266,"-1"0"-142,1-5-68,3 4 1,1-4 227,-1 5 1,0 0 52,1 0 0,-1 0 55,1 0 0,4 0-155,3 0 1,3 0-17,1 0 1,1 0-94,2 0 1,4 0-79,4 0 0,0-2-107,0-1 54,1 1 0,3-7 164,0 6-1227,0-1 883,-4-1-43,0 3 1,1-6-209,-1 4 1,-1-4 92,-3 4 1,2-1-198,-5 1 1,-4 3 165,-4-3 0,-4 3 372,4 1 0,-10 0 0,1 0 0</inkml:trace>
  <inkml:trace contextRef="#ctx0" brushRef="#br0" timeOffset="53">8029 12803 7985,'0'-12'1600,"1"5"-546,3-1-1388,-3 6 407,4-3 0,-5 3 379,0-2-190,-5 3-255,-1-4 1,-7 6 88,-2 3 0,2-1-95,-2 4 1,1 0 150,-1 0-127,2 3 82,-8 2 0,7 1-30,-5 2 0,5 1-38,-2 0 0,4 3-173,0-4 0,1 5 35,-1-1 0,5 1-174,-1-1 0,6 7 108,-2-3 0,4 2-145,4-2 0,2-4-53,5 0 42,1 0 234,-1-1 1,5 2 143,-1-5-214,5-5 117,-7 1 0,7-6-23,-5 2 1,4-2 20,-3-5 0,3 0 163,-4 0 1,1 0-44,0 0 0,-4-1 152,3-3 0,-2-2 451,-1-5-380,-1-1-137,-5 1 0,1-2 299,-4-2-84,-1 2-316,3-3 0,-12 0-90,-4 1 1,-7 0 89,-8 3 0,-5 6-171,-7 2 1,-2 4-192,-6 4 1,1 4-1905,4 7 2203,1 3 0,5 1 0,-1 2 0,2 7 0,2 7 0</inkml:trace>
  <inkml:trace contextRef="#ctx0" brushRef="#br0" timeOffset="54">8851 12552 8056,'0'-7'247,"0"2"0,0 4 373,0-3 233,-5 3-30,4-4-422,-4 0 117,5 3-54,0-3 94,0 5-173,-5 0-338,3 0-463,-3 0 152,5 0 0,0 5 1,0 2-1</inkml:trace>
  <inkml:trace contextRef="#ctx0" brushRef="#br0" timeOffset="55">9434 12506 6983,'-7'-5'820,"2"4"-442,5-5 342,0 6-612,5 0 0,-2 0 91,4 0 1,1 0-14,3 0 0,2 0-9,2 0 1,3 0 27,5 0 1,4 0-83,-1 0-12,6 0 0,1 0 117,5 0-29,5-5-1067,-2 4 989,10-9 0,1 7 39,5-4 1,0 3-246,0-4 0,0 2 29,0-2 0,0 0 81,0 4 0,-3-1 37,-1 1 1,0 3-105,4-3 0,0-1 121,1 1 1,1 0-181,-2 4 1,3 0-13,-7 0 0,3 0 87,1 0 0,-1 1-18,-3 3 0,2-3-27,-6 3 1,5-3 20,-5-1 1,2 0-24,-2 0 0,0 0 63,4 0-26,-10 0 14,7 0 1,-10 0-63,6 0 59,0 0 12,-6 0 0,1 0-7,-3 0 0,-3-1-4,3-3 0,-3 3-7,-5-3 1,3 2 2,-2-2 1,-5 3-14,-3-3 0,0 3 609,-4 1 0,-1 0-205,1 0 0,-5 0 387,1 0-707,3 0-15,-6 0 0,1 0 29,-5 0 28,-1 0-48,5 0-199,-1 0-100,-4 0 0,-2-2-1125,-5-1 710,0 1 677,-11-3 0,-1 0 0,-11-1 0</inkml:trace>
  <inkml:trace contextRef="#ctx0" brushRef="#br0" timeOffset="56">10496 12734 6025,'6'0'176,"-1"0"1940,-5 0-1289,-5 0-518,4-5 1,-5 4 132,2-3 0,1 3-195,-4 1 1,3 1-156,-4 3 0,-1 2-72,-6 6 0,1 0 81,-5 4 1,1 0-153,-1 3 25,-2 8-6,8-8 1,-7 9-10,4-5 1,1 3 18,4 1 0,-1 0-168,1-5 0,3 2 52,1 3 1,4-3 64,-1 3 0,3-3-10,1-1 57,0 0-13,0 0 1,1-2-18,3-2 0,-1 1 52,4-4 0,1-1 7,3-4 1,2 1-26,2-1 215,-2 1-86,9-6 0,-6-1-25,3-5 0,1 0 142,-4 0 0,3-1 63,-4-3 1,4 1-121,-4-4 1,0-1 18,-3-3-87,-1-6-82,-4 5 1,-2-6-107,-5 3 1,0 2-20,0-2 0,-7-2-203,-4 2 1,-3 1 81,-9 6 0,1-1-90,-8 6 1,0-1-1202,-5 4 756,6 0 764,1 5 0,5 1 0,1 6 0</inkml:trace>
  <inkml:trace contextRef="#ctx0" brushRef="#br0" timeOffset="57">9731 11718 7917,'0'-7'-77,"-4"1"32,0 2 191,0 3 289,4-4-102,-5 0 113,4 4-210,-9-10 1,7 10 19,-4-3 1,4 2 230,-1-2-371,-2 3 1,3-4 38,-4 5 1,3 0-222,-4 0 114,6 5-60,-8 1 1,3 6-29,-4-1 1,-1 2 49,1 2 0,-4-1-62,-1 5 1,-3 4 59,4 3 1,-5 1-21,1-4 0,2 4-94,2-1-19,2 1 65,2-4 0,5-1-200,2 1 127,-2 0 39,4 0 1,-3-4-136,5 0 0,4-4 98,0 4 0,5-5-68,-2 2 0,3-4 170,2 0 1,3-2-74,0-3 0,1 2 154,-5-5-124,5 0 0,-3-4 216,2 0-56,-2 0 0,-1-1-68,-1-3 0,-1 1 147,-2-4 0,1-1-54,-6-3 0,1-1 133,-4 1 0,-1-1-232,-3 1 1,-2-4-71,-6 0 1,0-1-422,-4 5 223,4 5 42,-10-5 0,4 10-23,-4-3 0,0 3-11,3 1 1,-1 1-461,4 3 706,1-3 0,4 10 0,-1-5 0</inkml:trace>
  <inkml:trace contextRef="#ctx0" brushRef="#br0" timeOffset="58">9879 11992 8955,'-11'11'0</inkml:trace>
  <inkml:trace contextRef="#ctx0" brushRef="#br0" timeOffset="59">10199 11706 7977,'0'-6'-138,"-4"0"200,0 2 407,0 3-248,4-4 65,0 5 107,0-6-97,0 5-156,5-4 1,-2 4-28,5-3 1,-1 3-2,5-3 1,0 3-15,4 1-101,-4 0 105,10 0 1,-8 0-62,5 0-42,0 0 16,4 0 1,3 0-68,1 0 1,0 0 75,-4 0 0,-1 0-10,1 0 1,-4 0 13,0 0 0,-5 0 13,1 0-10,-2 0 1,-5 0-11,-1 0 1,-4-2 52,1-1-28,-3 1 59,-1-3 50,0 5-159,-5 0 1,2 0 44,-4 0 1,3 2-1,-4 1 0,5 0-273,-5 5-25,0-1 256,-3 10 1,-1-3-195,1 5 178,5 0 0,-7 3-128,5 1-41,-4 5-181,5-4 274,-4 9 0,0-9-122,-1 3 1,4-3 122,1-1 0,4-4-16,0 0 0,0-5 93,-1 1 0,3-2-161,-3-2 287,3 1 76,1-1 0,0-3 1,0 0-397,0-6-272,0 3-54,0-5 1,0 0-1</inkml:trace>
  <inkml:trace contextRef="#ctx0" brushRef="#br0" timeOffset="60">10861 11935 8587,'5'-7'1429,"-3"2"-1011,3 5-581,-5 0 0,0 5 0,0 2 0</inkml:trace>
  <inkml:trace contextRef="#ctx0" brushRef="#br0" timeOffset="61">11284 11649 7579,'0'-6'321,"0"0"201,0 2-62,0 3 236,0-5-238,0 1-16,0 4-435,0-4 14,0 5 138,0 5 17,0 7-30,0 0 1,0 10-21,0-3 1,0 2-127,0 2 1,0 4-183,0 0 0,0 3 131,0-3 1,0 3-85,0-3 1,0-1-67,0-3-35,0 0 249,0-5 0,0 2-75,0-5 24,0 1 9,0-5 0,1 0-73,3 1-60,-3-1-218,4 1-398,-5-1 350,0-5 21,0 0-734,0-1 1141,0-4 0,-5 4 0,-1-5 0</inkml:trace>
  <inkml:trace contextRef="#ctx0" brushRef="#br0" timeOffset="62">11444 11718 7968,'4'-12'529,"-1"1"-54,6 0-447,-8-1 0,10 2-190,-4 2 0,3-2 340,2 3 0,-2 0 261,-2 0 0,2 3 14,-3-4-252,3 6 1,2-7-76,-1 5 0,1 0-52,-1 4-82,1 0-20,-1 0 1,0 0-92,1 0 96,-6 0 1,4 1-63,-2 3-88,-3 3 0,4 4 65,-5 0 0,0 1 50,-4-1 0,-2 1 16,-2-1 36,3 1-23,-9-1 1,4 0 286,-6 1-269,-4-1 0,3 1 0,-3-5 221,4 1-85,1-6 1,-1 7 49,1-5-126,-1 5-2,6-8-34,-4 9 0,9-7 88,-3 5-50,3-6 0,6 8-216,2-2-50,3-3 214,2 5 1,4-5-11,3 3 1,-1 2 51,1-2 1,0-2 6,4 2 1,-4-1-46,0 5 1,-5-1 5,1 0 1,2 1-73,-2-1 1,-1 4 76,-6 1 0,1-1-45,-6-4 1,5 1 29,-4-1 1,0 1-9,-4-1 1,-5 4 60,-3 0 1,-4 1 3,-3-5 1,-3 1 4,-4-1 0,-5-3 136,0-1 1,-3 0-276,3 0 1,-3 2-161,3-5 0,0 0 238,5-4 0,-1 0 0,0 0 0</inkml:trace>
  <inkml:trace contextRef="#ctx0" brushRef="#br0" timeOffset="71">3175 15772 8754,'0'12'530,"0"-1"1,4 0-252,0 1 0,4 4-64,0 3 1,4 8-83,3 4 0,-3-1-94,4 4 1,-2-2 42,1 6 0,-2 3-194,2 1 0,-3-2-40,0 2 1,-1-4 83,1 4 0,-1-7-7,1 0-470,-6-1 562,4-10 0,-5 5-32,3-2 1,1-7 51,-6 3 0,3-8 106,-3 1 0,-1-4-67,1 0 0,2-5 119,-1 1 134,0-6 182,-4 4-8,0-6-284,0-6 1,4-5-103,0-8 0,1-4-93,-1-4 0,-2-2-116,6-5 0,-4-1 7,3-4 1,1-1-164,3-6 1,1 0-106,-1 1 0,0 3 136,1 0 0,-1 4 83,1-4 0,3 7 49,0 0 0,0 2-4,-3 7 0,-1-5 16,1 5 1,-5 3 22,1 4 0,-4 5-101,3-2 0,-4 4-464,1 0-563,-3 6 442,-1-4 736,5 9 0,1 1 0,6 6 0</inkml:trace>
  <inkml:trace contextRef="#ctx0" brushRef="#br0" timeOffset="72">4066 16275 7841,'6'-2'163,"-2"-1"0,-3 0 302,-1-4 1,0 3-167,0-4 0,-4 4-48,1-3 0,-5 3-93,4-4 1,-6 2-93,-1-2 1,-1-1 2,-3 6 1,-3-2 89,-1 1 0,1 2-257,-1-1 1,2 1-22,-2 2 1,-3 5-65,3 3 0,2-2 124,2 2 0,1 0-33,-1 3 1,6 0 51,-2 1 1,6 1-74,-3 2 1,6-3-26,-2 4 0,2-4 118,2 0 0,6-1-171,1 1 1,3-5 38,2 1 0,4-2 32,3 2 0,-1-3 90,1-5 1,-4 0 0,4 0 1,-5 0 53,2 0 0,0-5 180,-1-3 1,2-2 45,-2-1 0,-2-1-95,2 1 0,1-1 19,0 1 0,-1-4-52,-4 0 0,1-1 126,-1 5 1,-1-4-126,-2-1 0,1 5 3,-5 3 0,-1 5 17,-3-5-9,0 5-283,0-2 0,0 7 69,0 1 1,0 5 135,0 7 1,0-2-81,0 2 0,0 3-163,0 1 1,0-1 124,0 1 0,2-4-109,1 4 1,0-4 77,5 4 0,-2-5-124,2 2 1,2-4 218,-3 0 1,2-5-59,-1 1 1,2-6 167,-2 2-169,2 3 0,1-6-51,1 3 129,-1-8 0,0 1 129,1-4 0,-5-1-82,1-3 0,-2-1 91,2 1 0,1-2 44,-5-2 1,3 2-96,-3-2 1,0 2 156,-4 2 1,4-1 178,0 1-104,-1 5-133,-3-5-210,0 10 1,2-3-14,1 8 1,-1 3-219,2 4 0,1 0 15,-2 1 1,5 3 69,-4 0 0,3 4-15,-3-3 1,4 3-12,-4-4 1,3 0-41,-3-4 1,4 1 170,-5-1 0,3-1 7,-3-2 13,-1-3 222,3-5 122,-5 0 1,0-5-140,0-3 1,0-3 77,0-4 0,0-3-59,0-5 1,0 0-56,0 1 0,0-3-123,0-1 1,5 0-253,2-4 0,4 3-246,0-3 1,4 6 249,0 1 1,4 5-225,-3 7 1,5 1 163,2 2 1,5 3 284,6 5 0,1-5 0,-1-2 0</inkml:trace>
  <inkml:trace contextRef="#ctx0" brushRef="#br0" timeOffset="73">5002 15669 7849,'0'-6'-1163,"2"-3"1701,1 5 68,-1-4-221,8 6-7,-9-3-185,4 5 0,-5 7-50,0 4 0,4 5-2,0 7 0,1 6-97,-1 6 0,-2 0 108,6 7 1,-6-4-218,2 4 1,1 0-50,-1 4 1,1 1-57,-1 2 0,-3-3 93,3-1 1,-3 1-68,-1-4 1,0-3-80,0-1 1,0-7 95,0-4 0,-4-3 266,1-2 0,-1-2-51,4-1 218,-5-6-7,4 4-31,-5-11 47,6 4 264,0-8-375,0 3 1,0-6 243,0-3-299,0 2 0,0-4 141,0 2-409,0 3 1,2-5-28,2 2 0,2 3-87,5-3 1,2-1 147,2 1 0,-1 0-68,5 4 1,-4-4 58,4 1 1,-3-1 16,3 4 0,-5 0-109,1 0 1,1-2 111,0-1 1,-1 1-477,-4-1 1,-3 1 549,0 2 0,-1-5 0,5-1 0</inkml:trace>
  <inkml:trace contextRef="#ctx0" brushRef="#br0" timeOffset="74">5094 15589 7847,'-8'-3'321,"0"-1"0,6-1 796,-2 1-768,3 3-468,1-4-186,0 5 337,5 0 1,5 0 45,5 0 1,6 0-120,-2 0 1,3-4-46,5 0 1,-1 0-221,4 4 1,0 0 35,5 0 0,-5 0 270,1 0 0,-6-5 0,3-1 0</inkml:trace>
  <inkml:trace contextRef="#ctx0" brushRef="#br0" timeOffset="75">5619 15761 7880,'0'-12'580,"0"6"-323,0-4 1,0 7 238,0-4-67,0 4-224,0-2 0,1 5 45,3 0 1,-1 6-27,4 6 0,2 1-79,6 6 0,-1 3-78,5 5 0,0 5-204,4-2 0,0 3 87,0 2 0,-1 0-33,-3 3 1,2-5 38,-2 5 1,-1-10-138,1 3 1,-4-2 15,4-3 1,-5-3 126,1-4 0,-2-5 67,-1 1 1,-1-2-16,0-1 0,1-5-227,-1 1 1,-3-6 21,-1 2-864,-4 2 729,2-4 1,-5 2 325,0-8 0,-5-3 0,-1-4 0</inkml:trace>
  <inkml:trace contextRef="#ctx0" brushRef="#br0" timeOffset="76">5996 15749 7868,'0'-11'730,"0"0"1099,0 4-1401,0 2-583,0 5 0,-5 1 59,-3 3 1,1 8 150,-5 7 1,2 7-162,-9 5 0,-1 7 115,-7 4 0,3 2-108,-3 2 0,3-6-84,1-2 0,1-2-71,-1-2 1,5-5 117,3-2 0,2-4-65,2-4 0,0-3-685,4-4 270,-3-1 616,8 1 0,-3-6 0,5-1 0</inkml:trace>
  <inkml:trace contextRef="#ctx0" brushRef="#br0" timeOffset="77">6133 15567 7842,'1'-11'-143,"3"4"0,2 1-287,6 2 1,-1 2 334,1-1 388,-1 1 1,1 1 280,-1-3 0,2 3-273,2-3 0,-2 3-78,2 1 1,1 0-113,0 0 0,-1 0 98,-4 0 0,2 0-32,2 0 1,-6 0 28,2 0 1,-2 0-147,3 0 1,-5 0-170,1 0 1,-4 0-77,3 0 0,0 1 95,0 3 0,0 2 31,-4 6 1,-1 0 31,2 4 0,-3 3 242,-1 7 1,0 4-149,0 4 1,0 1-67,0 3 1,0-1 132,0 5 0,0 0 147,0 4 1,0-1-359,0 1 1,0-2 107,0-2 0,0-1-198,0-3 0,4-2 1,-1 2 0,5-3 3,-4-1 0,3-4 72,-3-4 0,1-3 1,-1-4 1,-3 1 62,3-4 1,-1-1 24,1-4 573,-3 1-261,4-6 161,-10 4 0,-2-9-177,-4 3 0,-5-2-120,-3-2 0,-4 0-258,-4 0 1,-6 0-375,-5 0 1,-1 0-42,1 0 0,6 0-1167,-2 0 1666,7 0 0,-1 5 0,5 1 0</inkml:trace>
  <inkml:trace contextRef="#ctx0" brushRef="#br0" timeOffset="78">7001 15989 9582,'11'-6'-552,"1"2"1,-1 3 920,1 1 1,-1-1-67,1-3 1,3 2 41,0-1 0,5 1-252,-1 2 0,3 0 2,1 0 0,0 0-148,-1 0 1,1 0 122,0 0 1,0 0-175,0 0 1,-5 0 39,-3 0 1,-3-3-613,0-1 1,-1 0 68,1 4 607,-6 0 0,-1-5 0,-5-1 0</inkml:trace>
  <inkml:trace contextRef="#ctx0" brushRef="#br0" timeOffset="79">7024 16195 7816,'18'0'434,"-3"0"0,-1-1-189,1-3 1,7 2-10,4-1 0,6-2 44,-2 1 0,3-1 354,2 1 0,-5 1-486,1-4 1,-6 4 47,2-1 1,-7 3-1108,-1 1 0,-5 0 214,1 0 697,-7 0 0,2 0 0,-4 0 0</inkml:trace>
  <inkml:trace contextRef="#ctx0" brushRef="#br0" timeOffset="86">10370 15898 8176,'6'0'1206,"0"0"1,-1 0-1170,2 0 1,3 0 79,2 0 1,-1 0-16,1 0 1,4 0-11,3 0 1,2 0-105,-2 0 0,2 0 0,-2 0 1,3-4-216,1 0 0,-2-1-321,-2 1 0,0 2 236,-7-6 0,3 6-1094,-4-2 1406,-4-2 0,8-1 0,-9-4 0</inkml:trace>
  <inkml:trace contextRef="#ctx0" brushRef="#br0" timeOffset="87">10975 15647 7785,'0'-12'0,"2"-1"78,2-2 1,1 3 117,2-4 0,2 4-106,-5 0 1,5 1-24,-2-1 1,0 1 267,0 0 1,0 3-91,0 0 0,3 2-152,-2-2 1,-2-1-55,2 6 1,-4-1-128,3 4 1,1 0 117,4 0 0,-1 0-147,0 0 0,1 1 110,-1 3 1,1-2-137,-1 6 0,4-4 16,0 3 0,-3 1 82,-4 4 0,-2 0-56,1 3 1,0-2 67,-3 2 1,-3-2-4,3-2 0,-4 1 26,-4-1 0,1 2 81,-4 2 0,-1-5-10,-3 6 0,-1-10 159,1 5 1,-1-2 118,1 3 1,0-5-116,-1 1 1,5-2-11,-1 2 1,4-3 45,-3-5-145,4 5 0,-3-4-79,2 3 0,3-1-413,-3 0 322,3-1 1,6 7-124,2-6 1,7 5-39,1-4 1,6 5 121,-2-2 1,4 3-39,3 2 0,-5-1 84,1 1 0,-1-1 5,1 1 1,-4 0 45,-3 3 0,-3-2 19,-4 2 1,2 2-2,-3-2 1,-2 4 9,-1-4 1,-3 4-44,-1-3 1,-5 0 15,-2-1 1,-8-1 267,-5 5 1,-6-5-26,-5 2 0,-5 0 73,-2-1 0,1-1-76,6-6 1,2 1-58,2-5 0,8-1-201,0-3 1,5 0 184,3 0-1038,0 0 0,4-1 169,3-3 698,3-2 0,1-5 0,0-1 0</inkml:trace>
  <inkml:trace contextRef="#ctx0" brushRef="#br0" timeOffset="88">11535 16195 7723,'-8'0'995,"1"0"1,4-1 201,0-3-409,1 2-616,2-3-340,0 5 1,5 0-1,2 0 1</inkml:trace>
  <inkml:trace contextRef="#ctx0" brushRef="#br0" timeOffset="89">11763 15441 7859,'0'-11'190,"0"-1"189,0 1-11,6 4 0,-5 1 346,3 2 323,-3 3-737,-1-4-61,0 15 0,0-2-115,0 7 1,0 3 32,0 1 0,4 2-82,0 2 0,-1 0-1,-3 0 1,0 3-212,0 1 0,4 4 38,0-5 1,0 1 53,-4-4 1,0-4-133,0 0 0,0-5 46,0 1 0,0-2-67,0-2 108,0 0 102,0 1 9,0-6 0,1-1 139,3-5 1,-2 0-138,6 0 0,0 0 3,3 0 1,0 0-21,1 0 0,4 0 25,3 0 1,4 0-127,4 0 1,-3 0 13,3 0 1,-5 2 19,-2 1 1,1 2 47,-2 3 0,-2 2-16,-2-2 0,-2 3-3,-2 4 0,0-1 1,1 5 0,-5-5-130,1 2 0,-5 0 83,0-1 0,-3 1-32,-3-5 1,-4 0 107,-4 1 0,-6-1 0,-2 1 1,-2-2-117,-2-2 1,-1-2-136,-3-2 1,2-3 184,-6 3 0,6-4 15,-2-4 0,3 1-982,1-4 1,2-2 1034,2-6 0,-3-3 0,4-5 0</inkml:trace>
  <inkml:trace contextRef="#ctx0" brushRef="#br0" timeOffset="90">11798 15372 8895,'-7'-5'516,"2"3"96,5-6-297,5 6-363,-3-3 0,9 5 129,1 0 1,0-4 162,7 0 1,0 0-154,4 4 1,5 0 23,2 0 0,0 0-186,0 0 0,-4 0-16,0 0 1,-3 0-201,-4 0 0,-2 0-2,-6 0-480,0 0 0,-3 0 769,0 0 0,-6-5 0,3-1 0</inkml:trace>
  <inkml:trace contextRef="#ctx0" brushRef="#br0" timeOffset="91">12312 15201 7827,'0'-11'0,"0"-1"0,5 1 362,2-1 1,2 5-192,-1-1 1,-2 6 136,-2-2 1,2 1 19,6 0 0,-5 1 76,1-2 0,0 3-289,3 1 0,2 0-169,2 0 0,-2 1-25,2 3 0,-2 1 120,-2 3 0,-1 2-77,-2-2 1,1 3 53,-6 4 0,5-2-322,-4 2 1,-2 3 82,-5 1 1,-4-1-19,-4 1 0,-4-1 166,-1 1 1,1 1 36,4-5 1,1 2 165,2-2-150,-2-2 1,9 3 217,-3-4 1,4-2-57,4-3 0,-1 0 119,9-3 0,-3-3 107,6 3 0,3 1 103,1-2 1,4 1-195,3-4 0,-2 0-93,3 0 1,-3 0-683,-1 0 1,-2 0 187,-1 0 310,-4 0 0,-5 0 0,1 0 0</inkml:trace>
  <inkml:trace contextRef="#ctx0" brushRef="#br0" timeOffset="92">13123 15944 7817,'-8'0'20,"0"0"169,6 0 42,-3 0 0,3-2 205,-1-2-205,1 3 1,-3-9-1,5 2 0,0 2-55,0-2 0,0 1 45,0-5 0,0 1-100,0 0 0,0-1-8,0 1 0,0-1-81,0 1 0,2-4 23,1-1 1,-1 1-161,1 4 0,4-1 104,0 1 1,4 0-87,0-1 1,0 2 57,1 2 1,3-2 57,0 3 1,4 0-21,-3 0 0,5 4-24,2-1 1,-1 3 0,0 1 1,4 0-7,-7 0 0,7 0-89,-7 0 0,4 4-40,-7 0 1,3 5 81,-4-2 0,0 3 32,-4 2 0,1-1-13,-1 1 0,1-2 26,-1-3 1,-1 3 20,-2-2 0,2 1 5,-2-1 0,1-2-1,-2-2 1,3-3 92,-2 3 1,-2-3-12,2-1 62,0 0 1,3-5-100,0-3 0,-3-2-13,0-1 1,-1-4-192,5-1 0,-5-3 75,1 4 1,-2-5-26,2 1 1,1 1-10,-6-1 0,5 5-451,-4-1-27,0 2 0,0 5 259,-1 1 1,1 6-203,-4 1 1,0 5 535,0 6 0,-10 11 0,-3 2 0</inkml:trace>
  <inkml:trace contextRef="#ctx0" brushRef="#br0" timeOffset="93">13340 16115 7769,'-12'-4'0,"1"0"505,-1-5 1,2 3-101,3-5 1,0 3-59,3 0 0,3 5-105,-3-5 0,3 0 294,1-3-367,0-1 0,0 1-69,0 0 1,0 3 31,0 0 0,0 5 39,0-5 0,0 4-250,0-3 0,5 4 85,3-1 1,2-1-97,1 1 1,5 1 8,-1 3 1,5 0-38,-1 0 0,-1 0 47,1 0 1,0 0-49,4 0 0,-2 5-14,-2 2 0,2 3 80,-6 2 0,4-1-70,-4 1 1,0-1 43,-3 0 1,3 0 36,0-4 0,1 2 43,-5-5 0,0 4 256,1-5-209,-1 1 0,1-4 162,-1 0 1,2 0-92,2 0 0,-4-5-10,1-3 0,-1 1-81,-3-5 1,1 4 58,-2-8 0,0 2-277,-4-1 0,-1-1-111,2-3 0,-3-2-122,-1 6 1,0 0-38,0 3 1,-1 1-701,-3 0 1160,-3 4 0,-4-3 0,0 4 0</inkml:trace>
  <inkml:trace contextRef="#ctx0" brushRef="#br0" timeOffset="94">14288 15589 7822,'0'-11'-54,"0"0"27,0-1 0,0 1 155,0-1 1,5 2-107,2 3 0,0-4 518,0 4 1,-1 0-190,2 0 1,2 1 75,-2-2 0,3-1-107,5 5 0,-4 0-142,3 4 0,3-3-30,1-1 0,-1 0-98,1 4 0,0 0 17,4 0 0,-2 5 88,-1 3 1,-1 2-268,-8 1 1,3 6 63,-6 2 1,-3 2-226,-2 2 0,-1 5 49,-2 3 0,-7 2-86,-4 1 0,-4 4 125,-4 0 0,-3 0-58,3-4 0,-3 1 112,0-1 1,-1-1 18,0-3 1,1 2-34,3-5 1,3-2 25,4-6 1,1 1 329,0-4 0,4-5 211,3-3 54,3-6-325,1 8 1,5-8 133,3 1 1,6-1 34,1-2 1,5 0-89,-1 0 0,3-2 21,1-1 0,0 1-92,-1-1 0,0-3-120,-3 3 0,-2-1-232,-6 4 0,0-1-1050,1-3 612,-1 2 1,-3-3 628,0 5 0,-1-5 0,5-1 0</inkml:trace>
  <inkml:trace contextRef="#ctx0" brushRef="#br0" timeOffset="95">14881 16115 7747,'7'0'982,"3"0"1330,-3 0-1806,-1-5 1,0 3 472,-2-1-989,-3 1 73,4 2-3517,-5 0 3454,-5 0 0,-6 0 0,-7 0 0</inkml:trace>
  <inkml:trace contextRef="#ctx0" brushRef="#br0" timeOffset="96">15441 15510 7755,'0'-12'-235,"0"1"365,0-1 0,0 1 624,0-1-461,-5 1 1,0 0 115,-3-1 0,-2 1-258,2-1 1,-2 5 75,-1-1 0,-2 2-183,-2-2 0,1-1 13,-5 5 0,1 1-68,-1 3 1,1 0 120,3 0 0,-3 5 6,-4 2 0,3 3-161,0 2 1,3 1-261,-3 2 1,5 3 72,-1 4 0,7-3 104,5 0 1,1 1-146,2 2 0,0 1 74,0 0 1,7-4-17,4 0 1,2-7 65,6 3 0,0-10 18,4 2 0,3-4 53,1-3 0,1 0 142,-1 0 1,-5-1 111,1-3 0,-1-2-80,-7-6 0,0 1 239,-3-1 0,-1 1-120,1-1 0,-2 1 30,-3 0 1,-2 2 18,-5-3 0,0 7 378,0-6-125,6 7-69,-5-1-521,4 5 1,-5 2 97,0 6 1,0 1-77,0 10 0,0 4 10,0 4 1,0 4 15,0 0 0,0-1 26,0 4 1,-1-2 0,-3 6 0,1-4-51,-4-3 1,4 2-50,-1-3 1,3-3-48,1-4 1,0 0 24,0-4 142,0-3 0,1-1-246,3-7-247,-3 2 86,4-8 74,-5 3 0,0-7-158,0-1 1,0-4 468,0-4 0,0-6 0,0-1 0</inkml:trace>
  <inkml:trace contextRef="#ctx0" brushRef="#br0" timeOffset="97">15681 15475 7823,'6'-6'3463,"-1"1"-3476,-5 5 370,0 0-135,0 5 1,4 3-127,0 7 1,1 4 20,-1 7 0,-3 4-65,3 4 1,-3 4 27,-1 0 1,-4 4-207,0-4 0,1 3 58,3-7 1,0 3-30,0-7 1,0-2-19,0-1 0,0-8-51,0-4 58,0 3 0,1-7-321,3 1-569,-3-1 422,9-10 0,-9 3 576,3-8 0,-2-2 0,-2-6 0</inkml:trace>
  <inkml:trace contextRef="#ctx0" brushRef="#br0" timeOffset="98">15875 15395 7832,'6'-5'1798,"1"0"-1527,-4-2 1,0-2 109,5 5 1,-1 0-354,5 4 1,-1-1-318,1-3 0,3 3 497,0-3 0,1 3-29,0 1 0,-2 5-158,5 2 1,-4-2 59,4-1 1,-4-1-4,4 1 0,-5-3-3,1 3 1,-1-3 133,2-1 1,-4 0 86,4 0-80,-4 0 1,0 0-110,-1 0 1,-3 0 121,-1 0-380,-4 0 114,7 0 0,-9 1-124,3 3 1,1 2 83,-1 6 0,0 0 25,-4 4 1,0 1 92,0 6 1,0 5-2,0 3 0,-5 3 200,-3 4 0,-3 0-81,-5 8 1,4-8-48,-4 4 0,4-4-21,0 0 1,1-6 35,0 2 0,3-8-23,0 1 1,6-7-65,-2-1 1,3-5 64,1 2 1,0 0 88,0-1-128,0 1 0,0-5 5,0 0 0,1-3-574,3 0-633,-3-6-916,4 8 2052,-5-8 0,-5 3 0,-1-5 0</inkml:trace>
  <inkml:trace contextRef="#ctx0" brushRef="#br0" timeOffset="99">18833 15738 7743,'5'-1'169,"-5"-3"1,0 1-122,-4-4 0,2 4-66,-2-1 0,1 2 191,-4-2 1,3 3 235,-4-3 0,1 3-113,-5 1 0,1 0-147,-1 0 1,1 0-111,0 0 1,-2 1 21,-2 3 0,1 2-33,-5 6 0,4 3 46,-5 0 1,5 4-26,-4-4 0,4 6-11,-4-2 1,5 2-19,-1 2 1,2 0 26,2 0 1,4 0 7,3-1 1,-1 0-233,2-3 1,-1 1 60,4-4 1,5 0-49,2-1 1,4-6 49,0 3 0,2-5-19,2 1 1,-1-3 105,5-5 0,0 0 5,4 0 0,0-1-41,0-3 0,-4-3 4,0-4 0,-2-2 7,2-2 1,-2 1 11,-6-5 0,-1 1 41,-2-1 0,1-2-34,-5 2 0,0-2 2,-4 2 0,0-2 18,0 2 1,0-3 0,0-1 0,-4 4 76,0 0 0,-5 5-84,1-1 0,2 2 220,-1 2-169,-1 0 1,2 3 319,2 0-91,-3 6-169,6-3-53,-4 5 0,6 0-3,3 0 0,2 0 137,6 0 0,4 0-113,3 0 1,2 0 94,-2 0 1,6-2-102,-2-1 0,2 1 201,-2-1 1,0 1 0,0 2 1,0-1 36,0-3 0,-4 3-177,0-3 1,-5 3 91,1 1-602,-2 0 308,-2 0-1086,-5 0 621,-1 0-448,-5 0 494,-5-5 506,-1 4 0,-5-10 0,-1 5 0</inkml:trace>
  <inkml:trace contextRef="#ctx0" brushRef="#br0" timeOffset="100">19461 15761 7818,'-6'-5'137,"2"-3"0,3 2-36,1-2 186,0 1 56,5-5 1,1 1 90,6-1 0,-5 2-121,1 3 1,-4-4-171,3 4 1,1-2 109,3 1-193,1-2 0,-1 5 50,1-3 0,-5 2-118,1 2 1,-1 3 72,5-3 0,-5-1-289,1 1-251,-5 0 330,7 4 1,-5 2 41,2 2 0,1-2 8,0 6 0,-6-1-96,6 5 1,-2-1 150,-2 1 0,5 3 1,-2 0 0,0 0 38,0-3 1,1-1 13,3 1 1,1-5 138,-1 1 1,1-4-51,-1 3 1,1-4 107,-1 1 1,0 1-21,1-2 0,-1 1-1,1-4 0,-1 0-50,0 0 1,1-1-3,-1-3 0,1 2-32,-1-6 1,1 0-213,-1-3-120,0 0 0,0-5 127,-4 1 1,-2 0-932,-5 3 548,0 1 1,0 0-819,0-1 899,0 6 0,-4-1-26,1 4 0,-6 1 205,1-1 1,-2 5 222,-1 2 0,-1 5 0,-4-3 0,-2 6 0</inkml:trace>
  <inkml:trace contextRef="#ctx0" brushRef="#br0" timeOffset="101">19495 16023 7846,'0'-11'221,"0"0"1,0 3-34,0 0 0,4 5 284,0-5 1,4 0-118,-5-3 0,6 0 12,-1-1 0,-2 1-218,2-1 1,-2 5-64,2-1 44,2 5 1,-5-3-161,3 2 1,-2 3-58,-2-3 158,-3 3 0,5 2-317,-2 3 1,-1-1 45,4 4 0,0 1-53,0 3 1,4-3 87,-4-1 0,3 2-7,2 7 1,0-4 116,4 4 1,-4-8 7,4 0 0,0-2 205,-1 2 0,4 1-71,-3-5 1,4-1 90,-1-3 0,-1 0 79,1 0 0,-4-3 70,4-1 1,-5-5-155,1 1 1,-2-2 50,-2-1-455,1-1 1,-5 1 150,1 0 0,-6-1-780,2 1 1,-8 1 138,-3 2 721,-8 3 0,-3 0 0,-5-2 0</inkml:trace>
  <inkml:trace contextRef="#ctx0" brushRef="#br0" timeOffset="102">20386 15407 9336,'8'5'370,"-1"2"0,0 9-167,0 3 0,4 4 60,-4 3 1,3 0-19,2 4 1,-5 2-100,1 6 1,-2-3-166,2 3 0,-3-2 133,-5-2 0,4-3-169,0-1 0,-1-4 69,-3 0 1,0-2 65,0-1 0,0-1-289,0-3 0,0-3-208,0-4 1,0-1 19,0 0 0,0-3 165,0 0 1,2-6-1380,2 2 366,-3 2 464,4-4 781,0 3 0,1-5 0,6 0 0</inkml:trace>
  <inkml:trace contextRef="#ctx0" brushRef="#br0" timeOffset="103">20752 16046 7806,'6'5'1802,"4"-3"-1422,-9 3-49,10-5 1,-9 1 575,6 3-301,-6-3-47,3 4-617,-5-5-591,0 0-1485,0 5 1193,0-3-667,0 3 1608,0-5 0,0 0 0</inkml:trace>
  <inkml:trace contextRef="#ctx0" brushRef="#br0" timeOffset="104">21014 15407 7814,'0'-8'259,"0"1"1,0 3-186,0-4-74,5 6 663,2-9 1,4 10-220,1-3 0,4 3-221,3 1 1,0 0-105,4 0 0,-3 0-112,7 0 1,-2 4 77,2 0 0,-2-1 1,6-3 0,-10 4-106,2 0 1,-6 0 129,2-4-101,-5 0 0,2 4 64,-4 0-83,-6-1 40,-1-3-388,-5 0 233,0 5 1,0 3 73,0 7 0,0 3-7,0 5 0,-4 5 22,1 2 1,-6 3 148,1 1 1,2 5-31,-2-1 1,0 0 90,-3-4 1,3 0-90,1 0 0,3-3-5,-4-1 0,6-4-101,-2 0 1,-1-3 83,1-4 0,0 2-296,4-6 115,0 0 1,0-4-96,0 1 1,0-4-391,0-1-267,0-4-99,0 2-525,0-5 494,5 0 1000,-3-5 0,13-7 0,-2-6 0</inkml:trace>
  <inkml:trace contextRef="#ctx0" brushRef="#br0" timeOffset="105">21585 15669 7751,'0'-6'1040,"0"-4"1,4 7-491,0-4-240,0 4-231,-4-2 1,0 6-94,0 3 0,0 3 87,0 4 1,-1 6 0,-3 2 0,-1 2-50,-3 2 0,-2 1-133,2 3 1,2-3 76,-2 2 1,6-3 23,-2-4 1,3 3-97,1-3 1,0-3 55,0 0 0,5-4-70,2 0 0,4-2 71,0-2 1,6 0-9,2-4 1,2 0 29,2-4 0,1-1-6,3-3 1,-2-2 6,6-6 1,-6 0 6,2-4 0,-3 2 136,-1-5 0,-4 0-78,0-4 0,-7-4 79,0-4 1,-2 1-95,-6-5 1,-2 7 3,-6-6 0,-3 8-18,-8-1 0,-3 3-9,-5 1 0,-4 5-17,1 3 1,-2 6-95,1 1 1,7 6-423,-3-2 1,3 3 16,-3 1 513,0 0 0,0 5 0,0 1 0</inkml:trace>
  <inkml:trace contextRef="#ctx0" brushRef="#br0" timeOffset="106">22111 15395 7825,'7'-7'1518,"1"-1"0,0 6-978,3-2 1,0 2-1119,1 2 557,-1 0 1,2 0 94,2 0 0,-1 0-81,5 0 0,0 0-155,4 0 0,0 2 30,0 2 0,0-3 54,-1 3 1,1-3 30,0-1 1,-5 1 174,-3 3 1,-2-3 136,-2 3 1,1-3-111,-1-1 1,-3 0 363,-1 0-386,-4 0 0,3 0 186,-2 0 284,-3 0-400,4 0 0,-5 7-438,0 4 0,-1 3 150,-3 9 0,-2 2 132,-5 10 0,-2 0 92,-2 3 1,1 1 124,-5 3 0,1 1-149,-1-4 0,2 2-9,6-2 0,-4-1-205,-1-4 0,5-4 87,3 1 0,2-7 162,-2-1 1,3 0-113,5-4 1,0-3-157,0-1 125,0 3 1,0-5 12,0 2-398,0-7-576,0-3-2102,0-5 3056,0-5 0,-5-2 0,-1-4 0</inkml:trace>
  <inkml:trace contextRef="#ctx0" brushRef="#br0" timeOffset="107">22842 16240 9015,'-7'-5'2284,"2"-1"-2698,5-5 1,2 3-328,1 0 741,-1 6 0,3-13 0,-5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4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6624 14333 8332,'-11'-5'-168,"-1"4"0,5-6 640,-1 4 43,5 1-154,-7-8 63,9 4-217,-9-5 0,9-1 188,-3 1-189,3-1 0,1 1-145,0-1 1,5 1 81,2 0 0,0-1-33,0 1 1,-3-1 64,4 1 1,-1-1-256,5 1 28,-1 0 1,1 3-33,-1 0 1,-3 6 74,-1-2 0,-3 3-121,4 1 1,-1 0 2,5 0 1,-5 1 81,1 3 1,-2-2-89,2 6 1,2 0 59,-2 3 1,-2-3-9,2-1 0,-5 1-50,5 3 0,-2 1-8,2-1 0,2 1 36,-2-1 0,-2-3-119,2-1 142,-1 1 0,5-2 1,-1-2 1,1-3 173,-1-1 0,0 0-106,1 0 1,3-5 160,0-2 0,2-5-45,-2-3 1,-2 2-45,2-2 1,-2-2 167,-2 2 0,-1-4-99,-2 4 0,1 0-27,-6 3 54,1 1-555,-4 0 0,-5 4 195,-2 3 0,-4 8-808,0 4 1,-2 3 1010,-2 4 0,-3 8 0,-5 6 0</inkml:trace>
  <inkml:trace contextRef="#ctx0" brushRef="#br0" timeOffset="1">6567 14550 8234,'-11'0'179,"-1"-5"206,1-1-134,4-6 1,2 5 228,5-1 0,2 4-453,1-3 0,0 3 91,5-4 1,-5 6 36,5-2 1,0 3-44,3 1 0,0-4-135,1 0 0,-1 0 96,1 4 0,0 0-205,4 0 0,-2 4-40,5 0 0,-4 5 158,4-2 0,-5 2-257,1-1 0,2 1 53,-2-5 0,4 3-13,-4-3 1,0 0 79,-3-4 0,3 0 166,0 0 0,0 0-21,-3 0 0,-5 0 169,1 0 36,-5 0-243,7 0 261,-9 0-208,4 0 0,-6 0-88,-3 0 0,1 0 97,-4 0-320,4 5 143,-7-4-26,9 9 230,-4-8 1,10 3-94,2-5 1,4-5 157,0-3 0,2 0-137,2-3 0,1 2 84,3-6 1,2 1-50,-6-1 0,0 2 12,-3-2 0,-1 3 5,1 5-25,-6-4 0,4 5 0,-4-5 0</inkml:trace>
  <inkml:trace contextRef="#ctx0" brushRef="#br0" timeOffset="2">7778 13968 8356,'-12'-7'-14,"5"-3"100,-1 3 127,5 2 186,-2-6 159,0 10 32,4-4-192,-4 5-145,5 0-322,5 5 1,-2 3 135,4 7 0,-3 3 9,4 5 0,-5-1-65,5 1 0,-5 5 75,0 3 0,2 2-193,-1 1 1,0 1 131,-4 3 0,0-2-110,0 2 0,0-2 82,0-2 1,0-4-163,0 1 1,0-6 109,0 2 1,4-7 18,0-1 0,1-5-38,-1 1 1,-3-6 48,3-1 1,1-4-528,-2 3 421,1-4 0,-2 2-1152,1-5 1283,-1 0 0,3 5 0,-5 1 0</inkml:trace>
  <inkml:trace contextRef="#ctx0" brushRef="#br0" timeOffset="3">8086 13945 8486,'-11'-5'617,"4"4"-204,2-5 47,5 6-121,0 0 1,0 6-358,0 1 0,0 5-14,0 3 32,5-3 0,-4 10 103,3-3 0,1-1-213,-1 1 1,0-5 80,-4 1 1,0-2 146,0-2 1,0 1-208,0-1 1,0-3 75,0-1 0,0-3 242,0 4-52,0-6 30,-5 3-109,4-5 1,-6 0 141,3 0-370,3 0 302,-4 0-344,15 0 1,-2 0 53,7 0 1,3 0-6,1 0 0,2 0 45,2 0 1,-4 2-138,0 1 0,0 0 193,4 5 1,-1-2-2,-3 1 1,1 4-137,-5-4 0,1 7 111,-5 1 0,-1 2 17,-2-2 1,1-1-36,-5 5 1,-2-1 103,-6 1 0,-2 3-19,-6-3 0,-4 2 16,-3 2 0,-6-1-7,-2-3 0,-5 2 10,2-2 1,-3-2 133,-2-2 1,3-2-152,1-2 1,3-1 32,5-2 1,6-3 16,1-5-278,4 0 1,5-6-213,3-6 0,3-1-1039,1-6 1458,5 0 0,7-9 0,5-1 0</inkml:trace>
  <inkml:trace contextRef="#ctx0" brushRef="#br0" timeOffset="4">8052 13922 8376,'-12'-11'248,"2"3"-5,3 0 476,1 6-82,6-3-100,0 0 1,2 3-566,2-1 1,6 1 40,5 2 0,6-1 11,2-3 0,1 2 73,7-6 0,-4 6-181,3-2 1,-1-1 17,2 1 0,-5-1 61,-7 1 1,2 3-214,-6-3 0,4 3 59,-4 1 1,-3 0-605,-5 0 0,1 1 24,3 3 739,1 2 0,-1 6 0,0-1 0</inkml:trace>
  <inkml:trace contextRef="#ctx0" brushRef="#br0" timeOffset="5">8668 14447 8222,'-6'2'344,"2"1"0,3 0-78,1 5 0,0-5 155,0 5-26,0-5 581,0 2-468,0-5-181,0 5-897,0-4 380,5 4 190,-4-5 0,4 5 0,-5 1 0</inkml:trace>
  <inkml:trace contextRef="#ctx0" brushRef="#br0" timeOffset="6">9114 13888 8586,'-1'-8'-57,"-3"1"145,3-1-73,-5-3 453,1-1 384,4 6-568,-4 1 1,4 5-189,-3 0 1,3 5 34,-3 2 1,3 4-68,1 0 1,0 7 130,0 5 0,1 1-88,3 6 0,-2 1-108,6 3 1,-6 0 103,2 0 0,-3-2-202,-1 2 0,4-6 37,0 7 0,0-9-66,-4 1 1,0-4 6,0-4 1,0 1 57,0-5 1,0 0-57,0-3 12,0-6-722,0 4 272,5-8-923,-4 3 765,4-5 715,-5 0 0,5-5 0,2-2 0</inkml:trace>
  <inkml:trace contextRef="#ctx0" brushRef="#br0" timeOffset="7">9616 13831 8374,'-6'-18'22,"-3"5"212,5 6-35,-5 4 0,7-3 4,-6 2 0,1 3 253,-5-3 0,0 4-145,-4 4 1,2 3 15,-5 8 1,0-1-80,-4 5 1,2 1-125,2 2 0,-3 5 53,3 0 1,3 4-95,1 0 0,2-2-71,1 1 0,5 1 96,-1 3 0,6 0-209,-2 1 1,3-1 64,1 0 1,1-3-223,3-1 0,2-4 97,5 0 1,2-7 0,2-4 1,3-2 14,5-1 1,0-6-139,0-2 0,3-3 162,1-1 1,1-1 52,-2-3 0,-1-4 44,1-7 0,-5 2-71,-2-2 0,-5-3 191,1-1 1,-8 2-100,-3-2 1,-3 1 50,-1-1 0,-5-2-105,-2 6 0,-12 0-107,-4 4 1,-9 0-105,-2 4 0,-2 2 138,-5 5 0,4 5-204,-1 2 0,7 4 48,5 0 0,7-3-202,3-1 1,5 1 487,3 3 0,3 1 0,5-1 0</inkml:trace>
  <inkml:trace contextRef="#ctx0" brushRef="#br0" timeOffset="8">9833 13899 8354,'-3'-11'604,"-1"-1"-679,0 1 1,4 3-170,0 1 0,4 3 730,0-4 1,4 6-185,0-2 0,0 3 66,3 1 0,-1-4-225,9 0 1,0 0-87,4 4 1,0 0-2,0 0 0,0 4-150,0 0 0,-4 3-24,0-3 1,-2 0 116,2-4 1,2 0-46,-6 0 0,0 0 42,-3 0 1,-1 0-64,0 0 1,-3 0 43,0 0 1,-5 0 51,5 0 0,-5-1-25,0-3 9,-1 3 60,-2-4-65,0 5 1,0 5 180,0 2 1,-2 4-107,-1 0 0,-4 5 133,-4 3 1,-1 3-93,1 1 1,0 5-46,-1 2 1,1-1-77,-1 2 1,1-1 3,-1 5 1,2-1-31,3 0 0,-2-3-183,5-1 1,-4-6-75,5-1 0,-1-1 97,4-7 1,0 0-354,0-4 354,0 1 1,0-1-1025,0 1 1206,0-6 0,0 4 0,0-3 0</inkml:trace>
  <inkml:trace contextRef="#ctx0" brushRef="#br0" timeOffset="9">7972 15544 8263,'6'-5'0,"-1"2"-167,-5-4 256,0 4 0,0-3 374,0 2 43,0 3-394,0-4 1,0 15 0,0-1 8,0 10 1,1 1-9,3 7 0,-1 2 10,4 5 0,-4 2-137,1 2 0,-2-2 97,2 6 1,-3-5-188,3 1 0,-3-2 110,-1-2 1,0-1-42,0-3 0,0-2 37,0-5 0,0 0-13,0 0 0,0-4-15,0 0 1,0-5-19,0 1-322,0-2 232,0-2-892,0 1 188,0-6-126,0 4 489,0-9 475,0-6 0,0-2 0,0-10 0</inkml:trace>
  <inkml:trace contextRef="#ctx0" brushRef="#br0" timeOffset="10">8189 15601 8373,'0'-12'-7,"0"5"3,0-1 55,0 6 63,0-3 1308,0 5-1278,0 5 0,1 1-48,3 5 0,-2 2 12,6 2 1,-5-1-135,0 5 1,0-1 16,1 1 1,-3-1 148,3-3 1,-3-2-241,-1 2 0,0-2 53,0-2 0,0-3-57,0-1 0,0-3-58,0 4 69,0-6 148,0 3 262,0-5-274,5 0 0,-4 0 1,8-1 1,-5-3 1,5 3-91,-1-3 1,2-1 41,1 1 0,1 1-6,-1 3 1,4 0-2,0 0 0,2 0-15,-2 0 0,-2 1-16,2 3 0,-1-2 35,1 6 1,-2-1-28,2 5 1,-3-1 26,-5 1 1,2 0-116,-5 4 108,0 1-17,-4 1 0,0 4-14,0-3 1,-2 1 62,-1-1 0,-8 3-42,-4-3 1,-1 2 141,1 2 1,1-4-129,-5 0 0,1-1 113,-1 1 0,-3 1-92,3-4 1,1-1 26,-1-4-93,5 1 1,-2-6-166,4-2 1,5-3-167,-1-1-92,6 0 1,-3-9-325,5-2 1,0-4 352,0-1 0,1-1 448,3-6 0,2-10 0,5-3 0</inkml:trace>
  <inkml:trace contextRef="#ctx0" brushRef="#br0" timeOffset="11">8212 15532 8188,'-8'-3'0,"0"-1"233,6-5 589,-3 8-642,5-10 1,5 10 64,2-3 1,5 3-206,3 1 0,3-4 159,5 0 1,0 1-317,-1 3 1,2 0 44,3 0 0,-3 0 69,3 0 1,1-2-170,-2-1 1,0 1-227,-7-1 0,1 1-273,-5 2 0,4 0-160,-3 0 79,-1 0 752,-9 5 0,4 2 0,-3 4 0</inkml:trace>
  <inkml:trace contextRef="#ctx0" brushRef="#br0" timeOffset="12">8623 16252 8164,'-7'0'1981,"2"0"-2483,5 0-72,5 0 574,-3 0 0,8 0 0,-4 0 0</inkml:trace>
  <inkml:trace contextRef="#ctx0" brushRef="#br0" timeOffset="13">8943 15589 8324,'-7'-6'334,"2"1"-235,5 5 1,0 1-22,0 3 0,0 2 248,0 6 0,1 6-101,3 5 0,-3 1-52,3 6 0,1 1-90,-1 3 1,0 0-26,-4 0 0,4-3-74,0-1 1,-1-4-240,-3 0 0,0-2-15,0-1 1,0-4 103,0 0 1,0-5-63,0 1 1,0-2 15,0-1 1,-3-5-585,-1 1-93,0-1 83,4 5 806,0-6 0,0 4 0,0-3 0</inkml:trace>
  <inkml:trace contextRef="#ctx0" brushRef="#br0" timeOffset="14">9342 15544 8248,'0'-7'434,"-1"-1"384,-3 4-283,3 0-156,-9 4 0,3 0-112,-4 0 0,3 1-124,1 3 1,-1 4-8,-3 7 1,-1-1-91,1 5 0,-1 4 102,1 3 1,1 2-224,2-1 1,-2-2 68,3 6 0,-2-5-158,1 5 0,-1-4-172,5 3 0,-1-5 132,1 2 1,3 1 5,-3-1 0,3-2 35,1-6 1,0 1-117,0-4 1,4 3 179,0-4 0,5 0-10,-2-4 1,3 0-79,2-4 0,0 0 65,4-4 0,-2-1 82,5 1 0,-4-1-68,4-2 0,-5-5 13,1-3 1,2 2 44,-2-2 1,0 0 82,-3-3 1,-5 0-7,1-1 0,-6 1 199,2-1 0,-4 0 93,-4-4 1,-2 8-116,-5-4 0,-6 3-154,-2-2 0,-8 4 34,-3 4 0,-3 3-388,-1 3 1,4 4 44,4 4 0,3 1 28,4-1 1,2 4 216,6 1 14,5 4 0,-4-7 0,3 3 0</inkml:trace>
  <inkml:trace contextRef="#ctx0" brushRef="#br0" timeOffset="15">9525 15567 8316,'-6'-5'-103,"1"-2"0,10 0 105,2-1 0,3 5 141,2 0 1,1-2-95,2 1 0,1-1 136,3 1 1,3 3-130,-3-3 1,-1 3 77,1 1 0,-4-4 13,4 0 0,-5 0-16,1 4 1,2 0-36,-2 0 1,0 4-83,-3 0 110,-1 0 1,0-1-70,1 1 0,-5 0 182,1-4-216,-5 0 1,3 0 164,-2 0-213,-3 0 22,4 0 17,-5 0-13,0 5 1,0 1 100,0 6 1,0-1-70,0 1 0,-4 0 34,0 4 1,-3-2-28,3 5 1,-4 0-27,5 3 1,-5 1-28,4 0 0,-5 1-2,2 3 1,0-3-38,0 3 1,0-3-165,0-1 0,-3-1-28,2 1 0,3 0 136,1 0 1,-1-4-72,1 0 0,0-4 76,4 4 1,-3-3 143,-1 3 1,0-4 13,4 4 1,-4-5 107,0 1 1,1-2 40,3-2 1,-4 1-134,0-1 1,0-3 283,4-1-246,0 1 1,0-1-127,0 1-151,0-5-533,0 2 297,0 0 1,1-4-1005,3 3 1410,-2-3 0,8-1 0,-4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8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17588 5368 8047,'0'-8'-235,"0"1"1,0 3 280,0-4 260,0 1-24,5-5 229,-4 1-247,5-1 0,-6 5 504,0-1-305,0 6 106,0-9-49,0 10-279,0-4-113,0 5 1,-2 5-72,-2 3 0,3 2 95,-3 1 0,-1 2-114,2 2 0,-6-1-107,1 5 0,-2 1 22,-2 7 0,1-1-70,0 4 0,-2-5 28,-2 2 0,2-3-86,-2-1 1,2-1 18,2-3 0,1 1 39,2-5 111,-2 0 1,8-3-17,-1-1 1,1-3 17,2-1-23,0-4 1,5 2 71,3-5 0,2 0-49,2 0 1,0 0 30,4 0 1,-2 1-12,5 3 1,-4-3 0,4 3 0,-1-3 63,1-1 1,-2 0-71,-1 0 0,-4 0-4,4 0 0,-4 0 10,0 0 1,-5 0-687,1 0 441,-6 0 1,5 0-957,-3 0-37,-3 0 886,4 0 0,-15 0 0,-3 0 1</inkml:trace>
  <inkml:trace contextRef="#ctx0" brushRef="#br0" timeOffset="1">17668 5585 8047,'0'-8'-209,"0"1"0,0 3 139,0-4 0,0 4 1104,0-3-84,0 4-411,0-2 0,1 5-282,3 0 1,-3 6-12,3 6 0,1-1-196,-1 5 1,0 1 113,-4 2 0,0 3-87,0 1 0,0 0 90,0-1 0,0 5-327,0 0 1,0-1-15,0-3 0,0-1-128,0-3 0,0 1-6,0-5 1,0 4 97,0-3 1,4-1-133,0-4 0,-1-3 94,-3-1 1,0-3-429,0 4 0,2-6-66,1 2 742,-1-2 0,3-2 0,-5 0 0</inkml:trace>
  <inkml:trace contextRef="#ctx0" brushRef="#br0" timeOffset="2">17919 5608 7957,'0'-12'-232,"0"1"193,0-1 1,0 5 797,0-1 126,0 6-425,0-3 0,-1 5-176,-3 0 1,-1 6-35,-2 5 0,-4 2-136,4 6 0,0 0 72,0 4 0,1 1-215,-2 3 0,3-6 71,5 6 0,0-9-155,0 4 0,4-2 72,-1-1 1,6-2-54,-1-1 1,6-5-94,1 0 0,2 1 130,-2-5 0,3-1-62,4-3 1,-3-1 50,1-2 1,-1-5-118,3-3 1,-3-2 90,0-2 0,0-3 18,4 0 1,-1-5 42,-3 1 1,1 1 85,-5-1 1,1-2-16,-5-5 0,-5 0-82,-2-4 1,-8 3 102,-3-3 1,-8-1-71,-4-3 1,-7 5 0,0 2 1,-2 4 21,1 4 0,-1 4-147,-2 8 1,-3 1-65,2 6 1,3 9-181,2 3 1,3 7-415,4 0 793,2 2 0,6 7 0,-1 2 0</inkml:trace>
  <inkml:trace contextRef="#ctx0" brushRef="#br0" timeOffset="3">18924 5471 8024,'-3'-8'-312,"-1"0"78,0 6 948,4-8-383,0 8 1,-1-6 614,-3 4-218,3 0-564,-10 4 0,5 0 79,-5 0 1,3 0-191,0 0 1,1 4 105,-5 0 1,1 4-65,0 0 1,-1 1-1,1-1 1,1 5-172,2-1 1,-2 2-94,2-3 1,3 1 75,1-1 1,3 1-39,1-1 0,1-1 35,3-2 1,8 2-25,7-3 1,2 2 52,2-1 0,1 2-2,3-2 1,-3-2 6,3 2 1,-3-4 5,-2 3 0,-2-3 91,-1 4 0,-5-1-71,1 5 0,-3-5 41,0 1 0,-6-1-28,-2 5 1,1-1-137,-1 1 0,-2-1 130,-5 1 1,-4-1-58,-4 0 0,-2 1 64,-2-1 1,-3 1-7,-5-1 1,-5 0 72,-2 1 0,1-2-90,-2-2 1,5 2-117,-5-3 0,7-1 86,1-3-535,0-1 390,16-2 1,-1-2-913,16-1 1132,-1 1 0,20-8 0,-3 4 0</inkml:trace>
  <inkml:trace contextRef="#ctx0" brushRef="#br0" timeOffset="4">19347 5551 7981,'-1'-17'8,"-3"6"0,1-1 273,-4 5 538,4 2-139,-2-6-213,5 10 1,0-3-305,0 8 1,0 2 75,0 6 0,1 4-189,3 3 0,-3 3 117,3 1 0,1 3-196,-1 1 0,1 0-43,-1-4 1,-3-1-40,3 1 1,1-4-58,-1 0 0,0-5-36,-4 2 46,0-4 1,4 0 12,-1-1-974,1-5-107,-4-1-235,-5-5 1461,-6 0 0,-2-10 0,-3-2 0</inkml:trace>
  <inkml:trace contextRef="#ctx0" brushRef="#br0" timeOffset="5">19084 5528 8029,'0'-8'0,"0"0"440,0 1-304,0-5 1,2 2 235,1 3 0,4 0-29,4 4 1,6 1-105,2-2 1,6-1-255,2 2 0,8-3 112,-1 3 1,3 1-227,-2-1 1,-5-2 96,0 1 1,0-4-60,0 4 0,-3-3 92,-8 3 0,1-4-452,-5 4 0,4-3-4,-3 3 1,-5-1-744,-3 1 1198,-6 3 0,8-9 0,-3 3 0</inkml:trace>
  <inkml:trace contextRef="#ctx0" brushRef="#br0" timeOffset="6">19667 5482 8088,'-5'-6'1165,"3"-4"-1006,-3 8 76,5-3 1,0 6 22,0 3 0,0 3-70,0 4 1,0 2-65,0 2 1,0-1-105,0 5 0,0-1 136,0 1 1,0 2-139,0-2 0,0-1-25,0 1 0,4-4-109,0 4 1,5-5 9,-2 2 0,5-4-12,3 0 0,-1-2 66,5-3 0,-1-1 24,1-6 0,2 0-131,-2 0 1,-1 0 74,1 0 1,-1-2-44,1-2 0,-1-1 78,-3-2 1,-2-5 84,2 1 1,-2 0-11,-2-5 1,-3-1 18,-1-3 1,-4-1-50,1-2 1,1 0 9,-1 0 0,-1-3 25,-3-1 1,-1 0-20,-3 5 1,2 0-466,-6 3 305,6 2 1,-9 7-1016,4 3 1163,2 2 0,-5 10 0,3 1 0</inkml:trace>
  <inkml:trace contextRef="#ctx0" brushRef="#br0" timeOffset="7">20101 5482 8025,'-5'-8'-97,"-3"1"1,-1 3-240,2-4 240,1 6 504,1-3-15,4 0 340,-4 3-212,5-3-337,0 5 1,0 5 31,0 3 1,4 6-32,0 1 0,3 6 24,-3-2 1,5 2-254,-1 2 64,-3 0 0,4 0-139,-6-1 0,6 1 90,-1 0 0,-3-4-190,-1 0 0,1-4 107,-1 5 1,1-8-267,-2 0 0,-1-1 148,2-3 1,-3-2-506,-1 2-78,0-6 813,0 3 0,-5-5 0,-2 0 0</inkml:trace>
  <inkml:trace contextRef="#ctx0" brushRef="#br0" timeOffset="8">20044 5493 8025,'0'-11'-266,"0"0"221,0-1 1,3 5 463,1-1 0,5 4 18,-1-3 0,3 4 22,4-1 1,3-1-189,5 1 1,6 0-43,5 4 1,1 0-214,3 0 0,-7 2 104,0 2 0,-6 2-207,2 5 0,-7 1 4,-1-1 1,-6 6 10,-2 2 0,0 2 30,-8 2 0,1 0-95,-4 0 0,-1 0 55,-3-1 1,-7 5 35,-8 0 1,-7-1-106,0-3 1,-7 0 75,-2 0 1,4-4-98,-7 0 1,8-6 116,-4-2 1,9 1 84,2-5 1,5-2-53,7-1 0,-1-3 4,1-1-197,5 0 1,0-1 24,6-3-320,0-2 0,7-6 176,4 1 0,1 1 334,3 2 0,3-2 0,-1 4 0</inkml:trace>
  <inkml:trace contextRef="#ctx0" brushRef="#br0" timeOffset="9">20546 5528 8025,'0'-18'0,"0"1"0,0 6 0,0 0 375,0-1 0,1 5 356,3-1-244,-3 5 60,5-2-171,-6 5 0,3 2-296,1 1 0,0 5 95,-4 7 0,1 2-144,3 2 0,-3 2 87,3-2 1,-3 4-142,-1 4 0,0-4 23,0 0 1,0-1-164,0-3 0,0-2 48,0-2-39,0 3 0,2-5 134,1 2 0,0-6 21,5-2 1,-5-4 39,5 1 1,0 1-45,3-1 1,2-1 67,2-3 1,-1 0-55,5 0 0,-1 0 10,1 0 0,2 0-49,-2 0 1,3 0-4,1 0 0,0 0-189,-1 0 0,-4-1-88,-3-3-828,3 3 769,-5-4 0,2 4-153,-7-3 0,-4 3 520,-8-3 0,-8-3 0,-5 1 0</inkml:trace>
  <inkml:trace contextRef="#ctx0" brushRef="#br0" timeOffset="10">20535 5699 8020,'7'-10'80,"1"2"0,3 2-123,5 2 0,4 3 181,-1-3 0,3-1-87,0 1 1,2-1-18,3 1 0,-2 2-172,6-6 1,-7 6 90,-1-2 0,-2-1-473,-5 1 0,-2-1 520,-7 1 0,3-2 0,-3-6 0</inkml:trace>
  <inkml:trace contextRef="#ctx0" brushRef="#br0" timeOffset="11">20546 5471 8020,'5'-12'-76,"2"2"37,4 2 1,5-2-78,4 3 0,1 2 85,2 1 1,0-1 130,0 1 1,3-1-31,1 1-146,0 3 1,-1-4-11,1 5 1,-1-4-633,-3 0 464,-5 0 0,2 4 254,-4 0 0,-1-5 0,-4-1 0</inkml:trace>
  <inkml:trace contextRef="#ctx0" brushRef="#br0" timeOffset="12">21071 5368 8020,'0'-7'228,"0"4"295,0 6 0,0 4-33,0 4-349,0 6 1,0 4 33,0 6 1,0 5-29,0-2 1,0-1-58,0 2 1,0-5-130,0 5 0,0-6-363,0 2 290,0-3 0,0-6 36,0-3 0,4-2-320,0-2-393,0 1 446,-4-6-208,0-1-270,0-5 401,-5 0 420,4 0 0,-10-10 0,5-3 0</inkml:trace>
  <inkml:trace contextRef="#ctx0" brushRef="#br0" timeOffset="13">21037 5551 8020,'0'-7'0,"2"-2"-42,1 6 1,0-5 71,4 4 1,-3 0 750,4 4-332,-6 0-258,9 0 0,-5 7-211,5 4 1,1 0 92,-1 5 0,4 0-120,1-1 0,4 6 101,-1-2 1,3-1-39,0 1 0,1-5 51,0 1 0,0 1-137,0-1 1,-4-3 345,0-4-211,-5-1 16,2-1 0,-4 3 174,-1-5-58,1 0 9,-1-4 54,0 0-139,-4 0 1,-2-5 43,-5-3 1,0-2-2,0-1 0,-1-1-47,-3 1-35,2-6 1,-6 3 1,4-5 1,-4 4 116,4-4-179,1 0 1,-1-4-97,0 0 1,0 1-38,4-1 1,0 0-284,0 0 0,0 5-203,0 3 288,0 7-96,0-2-507,0 9 359,0-4-1337,0 5 1890,0 5 0,0 6 0,0 7 0</inkml:trace>
  <inkml:trace contextRef="#ctx0" brushRef="#br0" timeOffset="14">21654 5425 8021,'0'-17'0,"1"6"342,3 0-171,2 4 0,2 7 604,0 0-317,-6 5-173,3-3 0,-5 12-55,0-3-45,0 8-107,5-1 0,-3 8 50,1 1 1,-1 1-18,-2-1 0,0-3-169,0 2 0,3-3 100,1-4 1,0 2-197,-4-6 1,0 0-479,0-4 324,5 1 57,-4-6-752,4 4 345,-5-8-162,0 3 664,0-5 1,-5-5 0,-1-2 0</inkml:trace>
  <inkml:trace contextRef="#ctx0" brushRef="#br0" timeOffset="15">21437 5482 7976,'0'-11'0,"5"-1"22,3 1 0,6-1-24,1 1 0,4 1 709,-4 2-282,5-2-197,3 4 0,3-5-6,4 4 0,1-2-117,3 5 0,-1-3-94,-3 3 0,2-1-123,-5 1 0,-1 3-384,-3-3 0,-1 3 496,-3 1 0,2 0 0,-3 0 0</inkml:trace>
  <inkml:trace contextRef="#ctx0" brushRef="#br0" timeOffset="16">22179 5322 8418,'0'-6'213,"-5"1"0,3 5 831,-6 0-647,0 0 0,-3 0-100,0 0 1,-1 1-134,1 3 0,-4 2-20,-1 6 0,0-1-22,1 0 0,2 1-46,-2-1-52,2 1 103,2-1 1,3 2-122,0 2-86,6-7 93,-3 12 0,3-16-96,-1 7 0,1-2 55,-1 2 0,3 0-61,3-4 0,0 3 103,5-2 1,-1 1-24,5-2 0,0 4-35,4-4 0,1 0 5,6 0 1,1 0-2,3 0 45,2 3-65,0-8 0,2 8-2,-8-3 1,2 0 28,-6 0 1,-3 1-53,0 3 84,-4 1 1,-1-1-1,-4 1 0,-3-1-12,-8 0 1,-7 1 1,-8-1 0,-5 1 33,-7-1-32,1 1-130,-15-6 0,6 3-204,-3-5 1,-1 3 343,5-3 0,-5 0 0,2-4 0</inkml:trace>
  <inkml:trace contextRef="#ctx0" brushRef="#br0" timeOffset="17">17485 6202 7280,'7'1'804,"-4"3"1,-1-2-359,-2 6-215,5-1 1,-3 6-53,6 2-1,-5-2 1,3 9-118,-2-3 1,-3 1 85,3-1 0,-3 2-158,-1-1 0,0 1 42,0 2 0,0-4-34,0 0 1,0-4 10,0 4 1,-4-5-145,0 1 0,-1-6 74,2-1 0,1-4 132,-2 3 202,-2-4-209,5 2 115,-4-5-130,5 0 1,0-5 8,0-3 1,0 2 4,0-2-56,0 1 1,5-5 18,2 1 0,7 3-11,2 1 0,0 0 55,-1 0 0,2 0-41,2 4 1,2 1 109,-1-2 0,0 3-93,-1 1 1,1 4-32,-5 0 0,4 5 47,-3-2 1,-1 3-66,-4 2 1,-1-1-123,-2 1 0,1-1 102,-5 1 0,0 0-154,-4 3 1,-2-2 94,-2 2 1,-2-2-79,-5-1 1,-6-1 99,-2 0 0,-2 1-104,-2-1 0,1 1-18,3-1 0,-1-3 33,5-1 1,-4-4-145,3 1 0,1-3 98,4-1 0,-1 0-156,1 0 1,1-1 49,2-3 0,-1 1-243,5-4 0,1-1 545,3-3 0,-5-1 0,3-4 0,-3-2 0</inkml:trace>
  <inkml:trace contextRef="#ctx0" brushRef="#br0" timeOffset="18">17474 6259 8087,'0'-12'548,"0"1"-313,0-1 1,4 5-119,0-1 1,4 6 194,0-2 0,3-1-15,5 1 1,-4-4-66,4 4 0,0 1 0,-1 3 1,6 0-84,-2 0 0,6-2 101,2-1 0,3 1-209,-3-1 0,3 1-7,-3 2 1,0-4-488,-5 1 1,0-1-178,-3 4 1,-6 0 629,-6 0 0,-4 0 0,2 0 0</inkml:trace>
  <inkml:trace contextRef="#ctx0" brushRef="#br0" timeOffset="19">19016 6327 8117,'0'-11'269,"0"-1"-40,0 1 1,-2 5 59,-1 2 1,0-1-69,-4 1 1,-1 0-125,-4 4 1,0 0 78,-3 0-80,2 0 1,-7 0 79,4 0 1,-8 4-23,1 0 1,-2 5-125,2-2 0,0 7 91,0 1 1,-2 6-161,2-2 0,-1 4 95,9 3 1,0-2-132,3 3 0,6 1 37,2-1 0,3-1-58,1-3 1,5-4 62,3 0 0,7-5 54,4 1 0,7-2-77,5-2 0,7-3 65,4 0 0,-2-6-144,2 2 1,-5-3 122,1-1 1,-4-1-240,-3-3 0,1 2-155,-6-6 1,1 4-203,-4-3 1,-5 3 38,-3-4 569,-3 6 0,0-9 0,-1 5 0</inkml:trace>
  <inkml:trace contextRef="#ctx0" brushRef="#br0" timeOffset="20">19450 6281 8222,'-8'-11'-122,"1"0"1,4 3 318,-1 0 1,2 6 744,-2-2-571,3 3 0,-6 1 492,3 0-676,3 0 0,-4 6-156,5 6 0,-4 4 147,0 7 1,1 1-96,3 3 0,0 2 6,0 5 0,-4 0-236,0 1 0,0-6-760,4-3 655,0-1 0,-4-4-385,1-2 0,-2 0 299,1-7 0,1 2-1180,-4-7 781,4-2 737,-7 0 0,9 0 0,-4 2 0</inkml:trace>
  <inkml:trace contextRef="#ctx0" brushRef="#br0" timeOffset="21">19473 6259 8122,'-6'-12'0,"1"1"39,-2-1 0,0 5 265,4-1-134,1 6 1,-3-5 132,5 3 1,0 3 445,5 6 1,2 7-354,4 7 1,1 4-249,-1-1 0,0 3-113,1 5 0,-1-3-185,1 3 0,-2 1 117,-3 3 1,4-5-329,-4-2 236,8-3 1,-2-3-48,2-2 1,-2-2-34,-2-6 0,1 1 18,-1-1 0,-3-3-528,0-1 100,-6-4 123,3 2-231,-5 0 0,-5-4 723,-3 3 0,-7-3 0,-3-1 0</inkml:trace>
  <inkml:trace contextRef="#ctx0" brushRef="#br0" timeOffset="22">19313 6613 7968,'7'-4'0,"1"0"0,-6 0 0,12 3 512,-2-3-207,7 3 1,-5-4-17,5 5 0,0 0-279,4 0 36,0 0 0,-4-4-6,0 0 1,-2 0-234,2 4 0,3-3-84,-3-1 1,-1-1-786,1 1 1062,-5 3 0,2-9 0,-4 3 0</inkml:trace>
  <inkml:trace contextRef="#ctx0" brushRef="#br0" timeOffset="23">19804 6281 8024,'-5'-6'29,"3"-4"0,-3 7 129,5-4 692,0 4-116,0-2-554,0 15 0,0-1 41,0 10 0,0 0-112,0 4-74,0 0 0,4 1 74,0 3 1,0-3-137,-4 3 1,4 0 43,-1 0 1,1-4-132,-4-4 0,4-1-256,0 1 228,0-3 50,-4-9 0,3 3 147,1-3 35,0-2 11,-4 1-17,5-6 0,1 0 163,6 0 0,-1 0-132,1 0 0,0 0-27,4 0 1,-2-2-206,5-2 189,-5 3-57,7-4 1,-7 1-113,5 0 1,-5 1-31,1 3 1,-2-4-577,-2 0 91,1 0-148,-1 4 760,1 0 0,-6-5 0,-1-1 0</inkml:trace>
  <inkml:trace contextRef="#ctx0" brushRef="#br0" timeOffset="24">20306 6304 7997,'-5'-11'-8,"4"-1"1,-4 1 55,5 0 445,0-1 656,0 1-526,0 4-232,0 2-230,0 5 0,4 7 3,-1 4 1,3 2-142,-3 6-127,-1 0 168,3 4 0,-1 3-85,-1 1 1,5 3 73,-4-3 0,0 0-169,-4-4 1,1-2 78,3-2 0,-3 2-129,3-6 0,-3 0 156,-1-4 0,1-3-44,3 0 207,-3-6-163,4 3 120,-5 0 204,0-3-252,5 3 0,2-5 96,4 0 0,-3 0-128,-1 0 1,2-4 0,7 0 0,-4-1-13,3 1 1,-2 3-116,-1-3 1,-5 2-73,1-2 59,-1 2 0,5-3-375,-1 5 0,1-1-1,-1-3-3,1 3 0,-5-4 489,1 5 0,-6 0 0,3 0 0</inkml:trace>
  <inkml:trace contextRef="#ctx0" brushRef="#br0" timeOffset="25">20706 6247 7985,'0'-11'1001,"0"-1"-695,0 1-247,5 5 0,-2 1 115,4 5 0,-3 0 22,4 0 0,-6 1-3,2 3 0,-1 3-1,0 8 1,-1-1-116,1 5-43,-1 6 0,2-1-51,-1 2-21,1 3 0,-4-1 101,0 3 1,0-3-90,0-5 1,0-2 36,0-2 0,0 2-243,0-6 84,0 0 57,0-4 85,0-4 201,0 3-170,5-9 44,-4 9 0,10-8 145,-4 1 1,7-1-183,1-2 1,2-2 8,-2-1 1,2 1 1,2-1 0,2-3-5,-2 3 1,-1-2-52,1 1 0,-5 2-168,1-1 1,-2 0-569,-2-1 401,1 3-459,-6-4-606,4 5 906,-8 0 0,1 0 507,-6 0 0,-4 0 0,-4 0 0</inkml:trace>
  <inkml:trace contextRef="#ctx0" brushRef="#br0" timeOffset="26">20672 6476 7972,'0'-12'-85,"0"5"42,0-1 0,6 5 666,6 0-345,-1-4 0,7 6-107,-3-3 0,-1-1-33,5 1 1,0 1-64,4 3 1,0-4-141,-1 0 1,-2-1-77,-1 1 88,-5 3 1,6-4-111,-5 5 1,0 0-866,-3 0 1028,-6-5 0,4 3 0,-3-3 0</inkml:trace>
  <inkml:trace contextRef="#ctx0" brushRef="#br0" timeOffset="27">20660 6224 8019,'12'-10'138,"-1"3"1,6-2 511,2 5-671,7-5 0,-2 8-520,3-3 0,1-1 374,-1 1 1,1 0 257,-2 4 1,-2-1-83,3-3 1,-7 3 7,-1-3 1,-1 3-221,1 1 0,-1 0-62,-3 0 0,-2 0 265,2 0 0,-2 0 0,-2 0 0</inkml:trace>
  <inkml:trace contextRef="#ctx0" brushRef="#br0" timeOffset="28">21277 6156 8027,'0'-6'-516,"0"0"716,0 6 74,5 0 0,-4 2-75,3 2 1,-3 3 137,-1 8 1,4-1-173,0 5-58,0 0 0,-4 8-75,0 0 1,1 8-1,2-2-34,1-1 1,-1 5 0,-3-7 1,0 4 38,0-7 0,0-4-150,0-4 1,0-5 20,0 1 1,2-2-236,1-2 177,-1 1 1,3-5-532,-5 1-382,0-6 524,0 4 538,0-6 0,-5 0 0,-2 0 0</inkml:trace>
  <inkml:trace contextRef="#ctx0" brushRef="#br0" timeOffset="29">21197 6236 7944,'8'-10'0,"-1"2"-62,1-2 1,8 7-135,3-4 1,2 4 351,-2-1 1,1-1 302,-5 1 1,9 1-191,-1 3 1,1 1-95,-5 3 1,3 2-82,-3 6 32,-2-1-32,4 5 0,-8-2-89,2 5 9,-2 0 0,-2 4-84,1 0 26,-6 0 1,-1 4 72,-5-1 0,0 5-46,0-5 1,-1 5 69,-3-4 0,-6-1 1,-5-3 0,-4 0 0,3 0-18,-4-6-5,2 0 0,-8-6-60,-1 1 74,0-1-218,-1-4 1,3-2-265,-5-5 1,4 0 436,-1 0 0,-2 0 0,0 0 0</inkml:trace>
  <inkml:trace contextRef="#ctx0" brushRef="#br0" timeOffset="30">15978 9091 6749,'0'-11'-561,"0"3"886,0 0-225,0 6 114,0-8-128,0 8 32,0-8 1,0 8 159,0-6 18,0 6-235,0-4 1,0 5 373,0-3-122,0 3 63,0-4 407,0 5-420,-5 0-26,3 0-132,-3 0 0,5 5-155,0 3 76,5-3 0,-3 6-11,2 1 0,-3-1-216,-1 4 140,0 3 0,0-4-106,0 5 0,0 0 113,0 4 0,0 0-115,0 0 1,-1 1 75,-3 2 0,2-1-13,-1 1 1,1-2-180,2-1 193,0 0 0,0-1-1,0-3 1,0 1-2,0-5 0,0 0-130,0-3 0,4-1 20,0 1 58,0-1 28,-4 0 0,0-3-2,0 0-11,0-6 2,0 3 113,0-5 200,5 0-262,-4 0 39,9 0 0,-3 0-43,4 0 0,0 0 1,1 0 0,1 0-95,2 0 1,-2 0 100,2 0 0,-3-4-168,0 1 0,-1-1 83,1 4 1,-1-1-147,1-3 1,-1 2 36,0-1 1,-3 1-432,0 2 358,-1-5 0,1 4-394,-1-3-592,-4 3 1228,2-4 0,-10 4 0,-1-4 0</inkml:trace>
  <inkml:trace contextRef="#ctx0" brushRef="#br0" timeOffset="31">15966 9354 7968,'0'-12'0,"0"5"-120,0-1 174,0 6 1,2-7 242,1 5 1,0-1 346,5 1 1,0 3-320,8-3 0,-2-1-246,5 1 1,-5 0-153,1 4 70,3-5 1,-4 4-156,5-3 0,-5 1 28,1 0 99,-2 1-162,3-3 1,-3 5-479,2 0-534,-7 0 751,-3 0 454,-5 0 0,0-5 0,0-1 0</inkml:trace>
  <inkml:trace contextRef="#ctx0" brushRef="#br0" timeOffset="32">16012 9045 8040,'-6'-5'-138,"-3"3"-279,5-6 761,0 0 147,4-3 0,1 3-203,3 1 1,3 4-85,4-1 0,4 2-163,1-2 0,3 3 143,-4-3 1,5-1-222,-1 1 0,3-3-103,1 3 1,-4-1-99,0 1 1,-2 3-398,2-3-489,-2 3 1124,-6 1 0,-4 0 0,-2 0 0</inkml:trace>
  <inkml:trace contextRef="#ctx0" brushRef="#br0" timeOffset="33">16412 8863 8032,'-5'-7'-253,"3"-3"114,-3 9 1288,5-4-515,0 5 1,0 5-392,0 2 1,4 5-168,0 3 1,1 3 297,-1 5-277,-3 0 1,4 1 42,-5 2 0,0 0-8,0 4 36,0 1 1,0-1-233,0 0 63,0 1 3,0 3 0,0 0-75,0 1 1,0-5 33,0 1 1,0-6-128,0 2 1,1-3 6,3-1 1,-1-1 33,4 1 1,-3-4 67,4 0 1,-4-3-13,3 3 1,-4-5 2,1 1 1,-3-2 19,-1-2 0,0 0 85,0 1 0,0-5-72,0 1 1,0-4 138,0 3-123,0-4 39,0 7 7,0-9 5,0 4 24,0-5 199,5 0 17,1 0-124,1 0 55,3 0 0,-4 0-236,6 0 82,-6-5 1,4 4-33,-2-3 1,-2 2-209,2-2 189,-1 3 0,5-6-91,-1 4 0,-3 1-7,-1-2 0,-3 2-429,4-2-15,-1 3-286,0-4-235,-2 5-260,-5 0 1323,-5 0 0,-2 0 0,-4 0 0</inkml:trace>
  <inkml:trace contextRef="#ctx0" brushRef="#br0" timeOffset="34">16400 8931 8005,'-5'-6'-754,"4"-4"1475,-9 3-216,9-4 155,-4-1-355,5 6 1,0 0-220,0 2 0,1 3 59,3-3 1,2-1-207,5 1 0,2 0 71,2 4 1,-1-4-102,5 1 1,-3-1-215,3 4 1,-4 0-752,4 0 1056,-5 0 0,2 0 0,-4 0 0</inkml:trace>
  <inkml:trace contextRef="#ctx0" brushRef="#br0" timeOffset="35">16926 9068 8008,'-5'-6'703,"3"-4"-59,-3 8-543,0-3 1,-1 5 229,-6 0-146,6 0 0,-4 0 20,2 0 1,-2 0-15,-1 0 1,-2 5 32,-2 3 1,1 2-1,-5 2 1,4-1-73,-4 0 1,5 5 1,-2-1 0,4 5-13,0-1-15,1 3 0,3 1-132,1-1 3,4 1 1,-6 0 75,5 0 0,1 0-180,3 0 1,0 0 61,0-1 0,0-3-149,0 0 0,5-5-206,2 2 276,3-4 0,6 0-31,-1-1 39,5-4 66,-2-2 1,5-2-138,0 1 1,0 0-53,-1-4 66,-4 0 0,2 0-227,-4 0 0,3-5-11,-4-3 1,4 2-705,-4-2 1115,0 6 0,-3-13 0,-1 2 0</inkml:trace>
  <inkml:trace contextRef="#ctx0" brushRef="#br0" timeOffset="36">17017 8920 7960,'-10'-12'-94,"2"1"1,-1 3-550,6 1 705,-1-1 1,5 0 416,3 1 1,-2 3-198,6-4 1,0 6 57,3-2 0,1 3-304,-1 1 35,0 0 1,5 0-197,-1 0 198,0 0 0,0-2-14,0-1 0,1 1 21,-5-1 0,1 1-42,-1 2 0,0 0-51,1 0 0,-5 0 337,1 0-270,0-5 38,-2 4 143,-1-4 22,-5 5-39,5 0-117,-4 5 0,5 1-36,-6 6 1,-2-1 46,-2 1 0,3 4 21,-3 3 0,3 3-39,1 1 0,0-1 0,0 1 0,0 0 51,0 0 108,0 5-99,0-4 0,-1 8 5,-3-6-181,3 6 108,-4-3 1,5 4-192,0-2 44,0 2 1,3-5 102,1 2 0,1-2-141,-1-5 1,-1 0-395,4-1 322,-4 1 1,3-1-86,-2-3-115,-3 2 184,9-8 1,-8 4 164,1-6-73,-1 1 1,2-1 124,-1 0 464,1 1-378,-4-1 201,0 1-173,-5-6 15,-1-1-12,-1 0-316,-3-4 214,4 4-37,-5-5 0,-1 0-111,1 0 1,2 0 6,-3 0 0,3 0-206,-6 0 0,6 0-411,2 0 120,-1 0 1,2-1-539,2-3 1131,3 3 0,1-9 0,0 4 0</inkml:trace>
  <inkml:trace contextRef="#ctx0" brushRef="#br0" timeOffset="37">17508 9171 8566,'12'-1'311,"-1"-3"1,0 3-81,1-3-160,-1-3 0,5 6 33,-1-3 1,5-1-18,-1 1 1,-1-3-119,1 3 1,0-1-56,4 1-110,-5 3 255,3-9 1,-8 9-197,2-3-63,-2 2-111,-7 2-556,-1 0 528,-5 0 339,-5 0 0,-1 6 0,-6 0 0</inkml:trace>
  <inkml:trace contextRef="#ctx0" brushRef="#br0" timeOffset="38">17542 9331 9742,'12'-5'824,"-1"4"-706,1-3 58,4 2 1,-3-1 177,2-1-563,3-5 189,0 8 1,4-6-380,1 4 317,0 1 1,-1-4 119,-3 2-38,2 3 0,-3-4 0,5 5 0</inkml:trace>
  <inkml:trace contextRef="#ctx0" brushRef="#br0" timeOffset="39">18239 8920 8074,'-6'-8'-662,"2"0"1467,-2 6-441,4-8 0,-3 7 450,5-4 48,0 4-271,0-2-29,0 5-307,0 5 0,0 3 0,0 7 1,0-1-123,0 5-117,0 0 174,0-1 0,0 3-173,0-2-23,0-2 0,0 4-323,0-2 286,0-2 1,0 3-64,0-5 1,0 2-93,0-2 1,0-2 78,0 2 0,0-6-183,0-1 266,0-1-16,0 0 111,0-2-20,0-5 29,5 0 37,-3 0-123,8-5 1,-4-1 9,6-1 0,-1 1-5,0 2 0,5 2-8,-1-1 0,5-2 10,-1 1 3,3 0 22,1 4 1,-1 0 10,1 0-50,0 0 79,-5 5 0,2 0 6,-5 3 0,1 2-19,-5-3 0,-1 4 13,-2 0 0,1 2-101,-5 2 0,-1-1-4,-3 5 1,0-4-315,0 4 215,0 0 1,-1 0-237,-3 0 223,-7-5 1,-3 7 47,-5-6 0,0 0-42,-4-4 0,-1 1 71,-3-1 1,3-3 7,-3 0 0,3-5-275,1 5 234,6-5 38,-5 2 1,9-5-572,-2 0 285,3 0 136,0 0 0,6-2 231,2-1 0,-2-4 0,-1-4 0</inkml:trace>
  <inkml:trace contextRef="#ctx0" brushRef="#br0" timeOffset="40">18182 8943 8170,'-6'-12'-27,"1"5"196,5-1 0,0 4-91,0-4 165,0 6-70,5-3 0,1 5 30,5 0 0,2-4-30,2 0 0,3 0 30,5 4 1,4 0-56,-1 0 1,6-1-158,-2-3 1,-2 3 71,-1-3 0,-3 3-243,-1 1 1,-5 0-633,-3 0 595,-2 0 1,-6 0-93,1 0 309,-6 0 0,9 0 0,-5 0 0</inkml:trace>
  <inkml:trace contextRef="#ctx0" brushRef="#br0" timeOffset="41">18787 9205 13594,'7'0'30,"-2"0"1,-4 0-409,3 0 378,-3-5 0,4 4 0,-5-4 0</inkml:trace>
  <inkml:trace contextRef="#ctx0" brushRef="#br0" timeOffset="42">19039 8680 8156,'5'-12'-103,"-3"2"187,6 3 235,-6-3-148,8 3 1,-3-3-106,4 2 6,-4 3 50,3 0 0,-4 4 70,6-3-100,-1-2 1,0 5 163,1-3-246,-1 2 1,1 2-13,-1 0 1,0 0 60,1 0 1,-4 4-101,-1 0 1,-3 5-19,4-1-46,-6 2 151,3-4 0,-5 4-193,0-2 175,-5 2 0,-1 1-25,-6 1 0,1-5 44,-1 1-24,1 0 1,0 2 8,-1-3 0,5 4 12,-1-4 0,4 0 5,-3 0 1,4-3 113,-1 4-101,-2-6-33,5 8 10,-4-8 27,10 3-26,1 0 1,9-3-11,0 6 0,1-6-1,-5 2 0,6 1-11,2-1 1,-2 5-4,2-1 0,-3 0 34,3 0-12,-5 2-17,2-3 0,-4 4-6,-1 0 15,0 1-39,-4-1 0,2 1-1,-6-1 1,1 1-28,-4-1 0,-5 0-103,-2 1 1,-5-1 97,-3 1 1,-3-1-14,-5 0 1,0 1-49,1-1 77,-1-4 1,0 2-17,0-6 1,4 1-11,0-4-53,5 0 0,1 0-407,6 0 259,-1 0 1,2-1-289,2-3 0,4-1 36,4-3 506,-3-2 0,14 4 0,-2-6 0</inkml:trace>
  <inkml:trace contextRef="#ctx0" brushRef="#br0" timeOffset="43">19495 8611 8047,'-7'-10'305,"-1"3"-57,6 1 144,-3 6 168,5-5-28,0 4-160,0 6-199,5 3 1,-4 10 173,3-3-400,-3-2 241,-1 8 0,4-7-36,0 5-121,-1-5 1,-3 4 43,0-3 0,0-2-148,0 2 1,0 1 51,0 0 1,0-1-266,0-4 35,0 1 180,0-1 0,0-3 6,0-1-77,0-4 112,0 2-169,0-5 208,0-5 1,2 4 8,1-3 0,0-1 242,5 1-251,-1 0 47,0 4 1,3 0 14,-3 0 0,4 0-13,0 0 1,0 1 9,1 3 1,-1-1-62,1 4 1,-1-3 9,0 4 0,1-1-24,-1 5 0,-3-1-7,0 1 0,-6-1-206,2 1 238,-3-1-23,-1 0 0,-5 1-344,-3-1 187,-2 6 0,-1-8-24,-1 2 1,-3-2 103,0 2 31,0-4 0,0 2-76,-1-6 0,1 1-69,4-4 0,-1 0-334,1 0-824,-1 0 668,1 0 686,5-5 0,-5-1 0,5-6 0</inkml:trace>
  <inkml:trace contextRef="#ctx0" brushRef="#br0" timeOffset="44">19484 8600 7965,'11'-5'23,"-3"4"264,0-3-180,-1-3 0,5 5 55,-1-6 1,1 6 97,-1-2 0,4 3 0,0 1 1,4-2-94,-3-1 1,0 1-97,-1-2 0,-1 3-229,5 1 101,-5 0-464,3 0-420,-6 0 941,1 0 0,-6 0 0,-1 0 0</inkml:trace>
  <inkml:trace contextRef="#ctx0" brushRef="#br0" timeOffset="45">19130 9251 8097,'0'-6'1115,"0"0"1647,0 6-2562,5 0 1,1 0-17,6 0 52,-1 0-133,1 0 1,4-3-84,3-1 1,3 0 65,1 4 0,3-4-189,1 0 1,5-3 99,-2 3 0,-1-4-141,2 5 1,-2-2-30,1 1 1,0 1 97,-4-4 1,-2 4-213,3-1 127,2 3 11,-5-4 1,3 4-20,-8-3 116,2 3 1,-8 1-687,2 0 191,-2 0-480,-7 0 286,5 0 0,-11 0 741,0 0 0,-11 5 0,-6 1 0</inkml:trace>
  <inkml:trace contextRef="#ctx0" brushRef="#br0" timeOffset="46">19267 9399 8005,'-6'-6'-407,"1"1"284,5 5 2203,0 0-1613,0 5 1,-4-1-172,0 7 0,0-2-187,4 6 118,0-2-134,-5 4 0,3-3-83,-6 5 0,4-4 106,-3 4 0,0-5-71,0 1 0,0-1-33,3 1 0,3-2-370,-3 2 43,3-2 101,1-2 48,0 1 83,0-1-42,0 0 67,0-4 0,4-1 2,0-2 1,5-3-6,-2 3 1,5-1 18,3 0 1,-2-1-3,2 1 1,1-1-109,-1-2 0,1 0-523,-5 0-526,1 0 392,-1-5 809,-5 3 0,4-8 0,-3 4 0</inkml:trace>
  <inkml:trace contextRef="#ctx0" brushRef="#br0" timeOffset="47">19370 9571 7959,'-7'-5'0,"2"3"93,5-3 749,0 5 0,0 5-504,0 3 1,0 2-135,0 2 1,0-1-83,0 0 0,0 5-118,0-1 0,0 5 101,0-1 0,0-1 13,0 1 1,0 0-204,0 4 27,0-5-19,0 3 0,0-8-70,0 2 0,0-2 40,0-2 0,0-3-141,0-1 0,4-3-226,0 4 43,5-6 1,-7 3-308,6-5 19,-5 0 719,7 0 0,-9-5 0,4-1 0</inkml:trace>
  <inkml:trace contextRef="#ctx0" brushRef="#br0" timeOffset="48">19553 9582 7860,'0'-6'910,"0"-4"-681,0 8 0,-2-3 10,-2 5-27,3 5-21,-4-3 0,1 8 79,0-3 1,1 5-107,3 3 1,-4-1-97,0 5 0,0-4-75,4 4 28,0-5 40,0 8 1,2-8-259,1 5 114,-1-5 0,6 2-94,-4-4 111,5-1 0,-2-3 0,4-1 0,0-4-155,1 1 0,0-3 79,4-1 0,-2-5 61,5-3 0,0-2-36,4-1 0,-1-2 70,1-2 0,0-2 173,0-2-171,0-2 56,-5 3 1,-2-5 8,-5 0 0,-4 0 7,-3 1 1,-4-1 10,-4 0 1,-8 4-10,-7 0 1,-7 1 2,-5-1 1,-2 4 51,-1 7 1,4 3-4,-1 5 0,6 1-374,-2 3 149,8 8-82,3 0 1,4 5 225,1-6 0,-1 6 0,1 0 0</inkml:trace>
  <inkml:trace contextRef="#ctx0" brushRef="#br0" timeOffset="49">20066 9125 9629,'12'0'431,"-1"0"-234,1 0 1,3-1 109,0-3-303,5 3 1,-7-4 178,9 0 1,-8 2-354,5-4 87,-5 4-177,2-2 1,-4 5-205,-1 0 1,-1-1-325,-2-3-644,2 3 1432,-4-4 0,6 5 0,-1 0 0</inkml:trace>
  <inkml:trace contextRef="#ctx0" brushRef="#br0" timeOffset="50">20489 8931 7944,'0'-18'-66,"0"3"0,1 6-135,3 2 1,1-1 376,3-3 1,2-1 749,-2 1-588,2-1 1,1 5-93,1-1 0,-1 6-131,0-2 60,-4 2-21,3 2 0,-4 6 5,6 1 12,-6 3-103,4 7 0,-5-3-56,3 5 0,-3 0 74,-5 4 1,0 0-149,0-1 1,-1 1 45,-3 0 1,-2 0-96,-6 0 0,1 0-261,-1-1 217,-4 1 65,3 0 1,-3 0-127,4 0 182,1 0 1,-1-6-55,1-1 55,-1-4 1,5 0 44,-1-1 104,6 1 1,-3-5-60,5 1 306,0-6-300,0 9-13,0-10-10,5 4 1,1-5-92,5 0 97,1 0-37,-1 0 0,1 0 5,-1 0 1,2 0-34,2 0 1,3 0-8,5 0 0,-4 0 10,0 0 0,0 0 4,4 0 1,-4-1-210,0-3-5,-5 3 198,2-5-938,-4 1 449,-1 4 163,-5-4 1,-1 4 353,-5-3 0,-5 3 0,-1-4 0</inkml:trace>
  <inkml:trace contextRef="#ctx0" brushRef="#br0" timeOffset="51">20900 9034 7944,'-7'-12'236,"-1"1"0,4 5-141,-3 2-377,4 3 0,-3 1 71,2 0 1320,3 5-710,-10 1 1,10 5 174,-3 1-348,-2 4 1,3 2-131,-4 5 0,4 0 16,0 0 0,1 3-58,2 1 1,0 0-137,0-5 1,2 1-261,1 0 215,4 0 65,4-5 1,2-2-281,2-4 213,3-1 1,1-5-38,0-2 1,-1-2 109,1-2 0,2-6-13,-2-1 1,2-5 4,-2-3 1,2-1 72,-2-3 1,1-3 24,0 3 1,-4-3 153,-5 0 1,0-1-127,-4 0 118,-2 0 1,-5 0-91,-5 0 1,-2-1 8,-9-2 1,-5 2-93,-6-3 0,0 7-76,5 1 0,-1 8 53,0 0 1,-4 7-161,1 0 0,-1 4-489,4 4 419,5-3 0,-2 13-405,5-2 1,3 2-9,5-3 659,4 1 0,-2 4 0,5 2 0</inkml:trace>
  <inkml:trace contextRef="#ctx0" brushRef="#br0" timeOffset="52">21380 9160 12006,'6'0'-1316,"-1"0"1316,0 0 0,-3 0 0,3 0 0</inkml:trace>
  <inkml:trace contextRef="#ctx0" brushRef="#br0" timeOffset="53">21643 8543 7944,'0'-7'-276,"0"-3"519,0 9 197,0-4 134,0 5 1,0 5-402,0 3 1,0 2-108,0 1 1,0 6 112,0 2 1,5-1-182,2 1 0,0-2 17,0 2 1,-3 2-107,4-6 0,-5 1 128,5 0 1,-5-4-140,0 4 104,-1-4 1,-2 0 54,0-1-153,0-5 137,0 5 176,0-10-189,0 4 1,0-6 68,0-3 1,1 1-69,3-4 1,2 3 2,5-4 1,5 4 4,-1-3 1,5 3 10,-1-4 0,-1 6 48,1-2 1,-5 3-49,1 1 1,-2 0 36,-2 0 1,1 0-40,-1 0 1,1 4-29,-1-1 1,0 6-24,1-1 0,-4 2-7,-1 1 0,-3 5-155,4-1 1,-6 1 110,2 0 1,-3-4-56,-1 4 1,-5 0 79,-3-1 0,-3 1-112,-4-5 1,-3 0 66,-5 1 1,-1-1-109,-3 1 0,3-6-25,-2-2 0,3-3-203,4-1 1,-1 0-297,4 0 0,-3-1 24,4-3 684,0-2 0,-2-6 0,0 1 0</inkml:trace>
  <inkml:trace contextRef="#ctx0" brushRef="#br0" timeOffset="54">21517 8509 7944,'0'-7'471,"0"1"-112,0 2-64,5 3 0,1-4-53,6 5 0,-1-4-25,1 0 1,3-4-176,0 5 0,7-5 114,0 4 1,1-3-221,4 3 1,1-4 101,-1 4 0,-1 1-385,-3 3 0,0-4 83,0 0 1,-2 0-63,-2 4 1,2 0-448,-6 0 1,1 4 772,0 0 0,-4 5 0,5-3 0</inkml:trace>
  <inkml:trace contextRef="#ctx0" brushRef="#br0" timeOffset="55">21643 9171 8306,'5'-6'895,"2"2"1,3 3-700,2 1 0,4 0-79,3 0 1,4-4 103,4 0 0,-2 0-229,6 4 1,-5-4 57,5 0 0,-5-3-183,5 3 0,-6-4-51,2 5 0,-2-6-204,2 1 0,-3 2-2,3-2 0,-7 4-201,-1-3 0,-5 4-336,1-1 927,-2-2 0,-2 0 0,1-6 0</inkml:trace>
  <inkml:trace contextRef="#ctx0" brushRef="#br0" timeOffset="56">21745 9274 7944,'-5'-7'773,"4"2"68,-9 5-558,3 5 0,0 3 8,-1 7 0,4-2-105,-3 2 0,4 2-113,-1-2 1,-1 4-40,2-4 0,-1 4 80,4-4 0,-4 2-229,0-2 0,0-2-12,4 2 24,0-2 0,0-2 74,0 1 0,0-5 32,0 1-4,5-6 0,-2 3 8,5-5 1,-5 0-18,5 0 1,0 0 0,3 0 1,0 0-212,1 0 0,-1 0 73,1 0 0,-1 0-363,1 0 1,-1 0-149,0 0 208,6 0 1,-4 0-10,2 0 0,-6 0 459,-2 0 0,-4 0 0,2 0 0</inkml:trace>
  <inkml:trace contextRef="#ctx0" brushRef="#br0" timeOffset="57">21905 9445 7944,'0'-8'424,"0"1"73,-5 4 231,4-2-460,-9 0 1,7 5 158,-4 0 0,4 1-181,-1 7 0,3 0-60,1 3 1,0 4 18,0 1 0,0 3-114,0-4 0,0 5-83,0-1 0,0 3 103,0 1 0,0-4-427,0 0 0,4 0 138,0 3 0,-1-2-170,-3-1 1,0-5 128,0 1 1,0-3-253,0 0 66,0-1 1,-1-1-151,-3-2-459,3-3 634,-4-5 0,5-1 380,0-3 0,10-2 0,3-6 0</inkml:trace>
  <inkml:trace contextRef="#ctx0" brushRef="#br0" timeOffset="58">22008 9536 7944,'-6'-6'673,"1"1"1,3 9-231,-1 0 1,1 4-127,-2 0 0,3 2-130,1 2 0,0 0-39,0 4 0,1-4 0,3 4 0,-1 0-104,4-1 1,0 2 117,0-2 1,4-2-299,-4 2 1,3-4 74,2-3 1,3 1-64,0-5 1,2-1-8,-2-3 0,3 0 21,4 0 0,1-5 102,0-2 0,0-7-7,0-1 1,0-4 32,0 3 1,-6-3-14,-1 4 0,-4-5 68,0 1 1,-6-3-57,-2-1 0,-8 2-179,-4 2 1,-7-3 59,-4 3 1,-4-1-54,-3 1 0,-4 3-224,-4 9 1,-3 2 96,3 5 1,-1 6-353,8 6 1,4 0 633,4 7 0,5 0 0,-2 4 0</inkml:trace>
  <inkml:trace contextRef="#ctx0" brushRef="#br0" timeOffset="59">22488 9080 7624,'5'-7'647,"-4"2"-344,9 5 1,-3 0-186,4 0 1,0-1 70,1-3 0,0 3 1,4-3 0,-2 3-117,5 1 0,0-4 102,4 0 1,-4 0-188,0 4 1,-4-3 91,4-1 0,-4 0-238,4 4 1,-5-4-392,1 0-222,-2 0 222,-2 4 224,-4-5 0,-3 4 325,-8-3 0,-3 8 0,-4 2 0</inkml:trace>
  <inkml:trace contextRef="#ctx0" brushRef="#br0" timeOffset="60">22511 9205 8125,'6'0'1312,"0"0"-939,-2 0 1,2 0-107,6 0 1,-1 0-70,1 0 0,4 0 37,3 0 0,4 0-226,4 0 0,-2 0-68,5 0 1,-3 0-174,4 0 0,-6 0 32,2 0 1,-3-4-130,-1 1 1,-4-1 328,0 4 0,-5 0 0,2 0 0</inkml:trace>
  <inkml:trace contextRef="#ctx0" brushRef="#br0" timeOffset="61">23401 8783 7944,'0'-14'-130,"0"2"1,0 3 129,0-2 0,0 0 0,0 3 1709,0 0-605,0 6-274,0-3-524,0 5 1,0 5-72,0 2 1,0 9-75,0 3 0,0 2 27,0 2 1,0 4-196,0-1 1,0 6 91,0-1 0,0 2-40,0 1 1,0-1-56,0-3 0,0 2-248,0-5 1,0 3 77,0-3 1,0-1-60,0-3 0,4 0 6,0 0 1,0-2 112,-4-1 1,4-4-146,-1-5 1,1 1 55,-4-1 1,1-4-461,3-4 121,-2-1-1038,3-2 1586,-5 0 0,0-5 0,0-2 0</inkml:trace>
  <inkml:trace contextRef="#ctx0" brushRef="#br0" timeOffset="62">23755 9297 7944,'-6'0'396,"1"0"2538,5 0-4913,-5 0 1120,4 0 859,-4 0 0,5 0 0,0 0 0</inkml:trace>
  <inkml:trace contextRef="#ctx0" brushRef="#br0" timeOffset="63">24144 8897 7944,'0'-12'-426,"-4"-3"387,0 0 0,0-4 329,4 4 1,0-4 118,0 3 1,0-3-90,0 4 0,-1-4-133,-3 4 1,2 0 41,-6 3 0,0 5-95,-3-1 0,0 6-14,-1-2 1,1 2-105,-1 2 1,0 0 63,-4 0 1,4 2-88,-3 2 0,2-1 53,1 9 1,0-3-2,-4 6 1,4 3-141,-3 1 1,6 2 76,1 2 1,4 0-141,-3 0 1,4-2 112,-1-2 0,4 2-149,4-6 1,-1 0-22,4-3 1,1-5-29,3 1 0,2-4 52,2 3 1,-1-4 93,5 1 1,-4-3 77,4-1 1,-3-4-114,3 0 0,-4-5 228,4 2 0,-5 0-48,1 0 1,-2-1 195,-2-3 1,-1 3 33,-2 0 0,-2 2 337,-2-1-280,-3-4 0,5 9-156,-6-6 1,-2 6-82,-2-2 1,2 8 74,-6 3 1,5 3-18,-5 2 0,2 4-10,-2 3 0,2 3 84,2 1 1,3 3-99,-3 1 1,-1 5-2,1-2 1,0 3-170,4 2 0,-1-4 104,-3 4 0,3-8-76,-3 8 1,3-9 127,1 1 1,0-7-207,0-1 0,0-5 79,0 2-279,0-4-50,0 0 0,0-5-809,0 1-1099,0-6 2246,0 3 0,-5-10 0,-2-1 0</inkml:trace>
  <inkml:trace contextRef="#ctx0" brushRef="#br0" timeOffset="64">15909 12951 7505,'-6'-5'-138,"1"4"0,5-5 531,0 2-120,0 2 139,0-3-29,0 0-206,0 4 1,0-5 262,0 2 72,0 3-172,0-4 29,0 5-222,0 5-16,0 1 1,0 9-147,0 0 1,0 2 53,0-2 1,0-1 16,0 5 1,0 4-40,0 4 1,0 3 7,0-3 1,0 3-82,0-3 0,0 3 65,0-3 1,0 0-99,0-5 1,0 0 119,0-3 1,0 1-136,0-4 0,0 3 23,0-4 1,0 0 26,0-3 1,0-5-95,0 1 117,5-1 0,-4 1 64,3 0-94,-3-6 125,-1 3 65,0-5-66,-5 0 9,4 0-29,-4 0 3,5-5-37,0 4 1,5-4 9,3 5 0,2-4-38,1 0 1,1 0 32,-1 4 1,0 0-64,1 0 31,-1 0 1,2 0-5,2 0 0,-5 0-3,6 0 1,-6 0-26,5 0-88,-2 0 1,-2 0-12,0 0-373,1 0 127,-1 0-530,1-5-35,-6-1-264,-1 0 1224,-5-5 0,-5 5 0,-1-5 0</inkml:trace>
  <inkml:trace contextRef="#ctx0" brushRef="#br0" timeOffset="65">15875 13282 8115,'0'-7'102,"0"-1"0,1 6 151,3-2 0,4 1 172,7 0 0,3 1-110,5-2 0,-1 2-107,1-2 0,0 3 30,0-3 0,2-1-130,-2 1 0,1-1-37,-9 1 1,4 3-178,-3-3 1,-5 3-753,-3 1 579,-1-5-930,0 4 553,-2-4 149,-5-1 0,-1 5 507,-3-3 0,-8-2 0,-5 0 0</inkml:trace>
  <inkml:trace contextRef="#ctx0" brushRef="#br0" timeOffset="66">15944 12928 8123,'0'-7'-1128,"0"-1"1714,5 6 0,1-7-154,5 5 1,1 0-57,-1 4 0,4-1-341,1-3 1,3 3 47,-4-3 1,4 3-301,-4 1 1,0-2 145,-3-1 1,3 1-620,0-1 0,1 1 137,-5 2 553,0 0 0,1-5 0,-1-1 0</inkml:trace>
  <inkml:trace contextRef="#ctx0" brushRef="#br0" timeOffset="67">16389 12780 7826,'-6'-5'-521,"-1"4"1154,3-3 467,3 3-663,-4 1 1,5 1-257,0 3 1,1 2 65,3 5 1,-1 5-38,4-1 1,-4 5 36,1-1 1,1 7-131,-1 0 0,-1 6 20,-3-2 0,0 3-42,0 2 0,0 3-254,0 0 0,0 4 106,0-4 0,0-4-267,0-4 1,0-4 169,0 0 1,0-1-92,0-3 0,0-3 45,0 0 0,0-5 130,0 2 0,0-4 45,0 0 1,0-1 21,0 1 0,0-5 48,0 1 1,2-4-80,1 3 1,-1-3 342,2 4-198,-3-6 20,-1 3-56,0 0-46,0-3-33,0 3-6,0-5 5,0-5 11,5 3 1,-3-3-42,6 5 0,-2-1 34,2-3-14,2 3 0,-4-4 11,6 5 1,-4 0-39,-1 0 1,1 0-70,3 0-58,1 0 0,-1 0-251,0 0 306,1 0 1,-1 0-882,1 0 636,-1 0 1,-1-1 354,-2-3 0,2-3 0,-4-4 0</inkml:trace>
  <inkml:trace contextRef="#ctx0" brushRef="#br0" timeOffset="68">16355 12814 8083,'0'-6'-159,"0"-4"0,0 7 149,0-4 1,5 4 433,2-1 1,4 2-75,0-2 1,4 3-176,0-3 0,4 3-104,-3 1 0,3-2-157,-4-2 1,4 3-429,-4-3 1,0 3 171,-3 1 342,-1 0 0,6 0 0,1 0 0</inkml:trace>
  <inkml:trace contextRef="#ctx0" brushRef="#br0" timeOffset="69">16949 12974 8089,'-4'-8'159,"0"1"0,-4 3 326,5-4 0,-3 5-175,3-5 0,-4 5-21,-4 0 0,-2 1-198,-2 2 0,-3 0 110,-5 0 0,1 2-203,-1 1 1,0 0 59,0 5 1,5-1 57,3 5 0,2-5-3,2 1 1,1 0-167,2 3 0,-1 0 122,5 1 1,-3-1-49,3 1 0,0-1 62,4 0-129,0 1-1,0-1 0,0 1 48,0-1 0,5-3-69,3-1 1,2-3 82,1 4 0,6-2-44,2 2 0,3 1 34,0-6 1,3 3-7,1-3 1,-2-1-118,3 1 0,0 2 115,-5-1 0,0 4-10,-7-4 1,-2 5-3,2-2 1,-6 2 3,-1-1 1,-6 2-58,2-3 0,-3 4-112,-1 0 1,-5 0 103,-2 1 0,-5 3-5,-3 0 0,-3 1 76,-5-5 1,-1 0-62,-2 1 0,0-2 121,-4-2 1,4 2-108,0-3 1,2 2-128,1-1 1,5 1-351,3-5-374,2-1 903,7-3 0,1 0 0,5 0 0</inkml:trace>
  <inkml:trace contextRef="#ctx0" brushRef="#br0" timeOffset="70">16949 12746 7688,'0'-7'147,"5"-3"0,1 5 241,5-3 1,1 2-117,-1 2 0,4 3-144,1-3 0,-4 3 72,0 1 1,-7 0-50,6 0 1,-2-4-13,3 0 0,-5 1-82,1 3 55,-1 0 0,5-4-212,-1 0 1,1 0-46,-1 4 1,-3 0 153,-1 0 1,1-4 30,3 1 1,-3-1 49,0 4 17,-6 5 0,3 2-4,-5 9 0,0-2 114,0 5 1,-4-4-82,1 4 1,-5 0 0,4 4 0,0 0-66,4-1 0,0 5 58,0 0 1,0 3-171,0-3 1,0 6 80,0 1 0,-1 0-138,-3 4 1,3-2 37,-3-2 1,3 1-46,1-1 1,0-4 49,0 1 0,0-8-123,0 3 1,0-8-16,0 5 1,0-7 70,0 3 1,0-5 133,0 2 1,4-4-88,0 0 1,-1-1 203,-3 0-167,0 1 32,0-1 0,0-3 63,0 0 250,0-6-130,0 3 0,-1-5 8,-3 0 301,3 0-200,-4 0-225,0-5 0,2 4-20,-4-3 0,3 3 1,-4 1 0,1 0-285,-5 0 0,1 0 86,-1 0 0,1 0-270,0 0 1,-1 0-136,1 0-602,-1 0 338,1 0-467,5 0 1293,1 0 0,5 0 0</inkml:trace>
  <inkml:trace contextRef="#ctx0" brushRef="#br0" timeOffset="71">17440 13145 7971,'-7'0'-553,"2"0"1161,5 0 0,2-3-168,1-1 0,4 0-23,4 4 1,1-4-257,-1 0 1,0-1 0,1 1 0,-1 3-39,1-3 0,0-1 52,4 2 1,-4-5-273,3 4 0,-2-3 97,-1 3 0,0-4-274,3 4 1,-2-1-352,2 1-358,-2 3 7,-2-4-413,1 5 1389,-6 0 0,-6 5 0,-6 1 0</inkml:trace>
  <inkml:trace contextRef="#ctx0" brushRef="#br0" timeOffset="72">17451 13294 9345,'12'0'1065,"-1"0"0,4-4-711,0 0 1,4-3-207,-3 3 0,0-4 112,-1 4 1,-1-3-213,5 3 1,-3-1-226,3 1 1,-5 3-371,1-3 0,-4 2 489,-3-2 58,2 2 0,-9-3 0,4 5 0</inkml:trace>
  <inkml:trace contextRef="#ctx0" brushRef="#br0" timeOffset="73">18034 12837 8207,'0'11'425,"0"1"0,0 4-230,0 3 0,0 3-185,0 1 1,0 0 118,0 0 1,1 3-135,3 1 1,-3 1 28,3-2 1,1 2-96,-1 3 0,-1-2 26,-3-2 0,2-3 92,1 2 0,-1-5-125,2-2 1,-3-5 64,-1 1 0,0 1-336,0 0-252,0-1-313,0-4 111,0 1 803,0-6 0,-5 4 0,-2-3 0</inkml:trace>
  <inkml:trace contextRef="#ctx0" brushRef="#br0" timeOffset="74">18193 12951 8261,'-1'-10'257,"-3"2"-182,3 3 258,-4 5 267,0 0 1,4 2-121,-3 1 0,-1 5-354,1 7 0,-1-1 63,1 5 0,3 5-163,-3 7 1,3-2-63,1 2 1,0-5 89,0 5 1,0-6-230,0 2 1,1-3 64,3-1 0,2-6-22,6-1 1,0-4-35,4 0 0,-3-2-44,7-3 1,-1-1 127,3-6 0,-3 0-14,0 0 0,-1-2 107,1-2 0,2-2-73,-6-5 0,0-1 103,-4 1 1,-3-1-70,0 1 1,-6-5 45,2-3 1,-3-3-24,-1-1 1,-5-4-15,-2 1 1,-4-6-61,0 2 0,-4 2-145,0 1 1,-6 3-101,2 1 1,-1 2-164,1 1 147,-3 4 0,10 6-240,-4 2 226,9 3 0,2 6 354,5 3 0,0 3 0,5 4 0,1 0 0</inkml:trace>
  <inkml:trace contextRef="#ctx0" brushRef="#br0" timeOffset="75">18525 12963 8167,'0'-7'603,"0"1"-8,0 2-190,0 3 0,0-3-149,0 8 1,-4 0-31,0 7 0,0-1-120,4 9 1,-4 0 121,1 4 1,-1 1-229,4 3 1,-4-2 82,0 6 1,0-5-239,4 5 0,0-6-51,0 2 0,4-4-142,0-4 0,5 1 161,-2-5 1,4-1 27,0-6 0,0 1 2,1-5 1,-1-1 56,1-3 1,4-5 142,3-2 1,-1-3-129,1-2 1,-4-1 199,4-2 1,-1-3 9,1-4 1,-6-1 99,-6 0 1,-4 0-117,1 0 1,-4-5-35,-4-2 1,-4 1-129,-7-2 0,1 6 118,-5-2 1,0 3-379,-4 1 0,6 5 115,1 3 0,0 6-186,1 2 1,3 4-8,5-1 0,0 4 29,0 4 0,-2 3-25,5 4 1,0 2 386,4 2 0,0-2 0,0 3 0,0-4 0</inkml:trace>
  <inkml:trace contextRef="#ctx0" brushRef="#br0" timeOffset="76">18879 13191 8169,'-7'0'1882,"2"0"-961,5 0-143,-5 0-635,4 0-330,-4 0-689,5 0 876,0-5 0,5-1 0,1-6 0</inkml:trace>
  <inkml:trace contextRef="#ctx0" brushRef="#br0" timeOffset="77">19039 12723 8046,'0'-12'-295,"-4"1"362,0 0 0,0 3-86,4 0 0,0 1 120,0-5 1,0 5 157,0-1 0,4 0-126,0-3 0,3 3-8,-3 1 1,5 0-18,-1 0 0,-2-2 63,2 5 0,-1-1-173,5 1 0,-1 3 89,1-3 0,0 3-143,3 1 0,-2 0-18,2 0 1,-6 0 89,-1 0 1,-2 1-106,2 3 1,-3-1 65,-5 4 1,0 1-58,0 3 0,0 1 80,0-1 1,-4 0-38,0 1 0,-5-1 36,2 1 1,-2-1-27,1 1 0,2-2 23,2-3 1,2 2-4,-6-5 18,5 5 3,-2-8 244,5 9-148,0-8 20,0 3 1,2-2-90,1 1 0,4 1 88,4-1 1,1-1-83,-1 4 1,0-3 4,1 4 1,3-4-23,0 3 0,2 0-9,-2 0 1,-2 3-145,2-2 1,-2 2 89,-2 1 1,-3-3-98,-1 0 1,-4-1 50,1 5 0,-6-5-50,-5 1 0,-2-2 98,-10 2 1,0 2 10,-4-2 1,0 1 21,0-2 1,0 2 7,1-5 1,0 3-83,3-3 0,-1 0 37,4-4-563,1 0 384,4 0 1,4-1-378,4-3 1,1-2 590,2-6 0,11 1 0,1-1 0</inkml:trace>
  <inkml:trace contextRef="#ctx0" brushRef="#br0" timeOffset="78">19450 12574 8053,'-7'-7'-545,"4"-1"656,-4 6 0,5-7 1288,-6 5-520,6 0-464,-4-1 1,6 5-313,0 0 0,0 5 129,0 7 0,0 0-121,0 3 0,0 2 135,0 2 0,0 3-289,0-3 1,4-2-49,0 2 1,0-3-87,-4 3 0,4-5-102,0 1 0,-1-6 106,-3-2 1,4-3-72,0 4 193,0-6-71,-4 3 41,0-5 85,5 0 1,-3 0 189,6 0-159,-6 0 1,7-1 244,-5-3-7,5 3-201,-3-4-20,6 5 1,-2 5 1,-2 3 1,2 1-62,-3-2 1,-2 3 7,-1-2 0,1 2-29,-1 1 0,0 1 17,-4-1 0,0 1-19,0-1 1,0 1-158,0-1 0,-4 0 105,0 1 0,-5-1-159,2 1 1,-3-5 57,-2 1 0,1-4-3,-1 3 1,1-4-307,0 1 58,-1-3 1,1-1-229,-1 0 1,5-5-80,-1-3 741,6-2 0,-9-1 0,5-1 0</inkml:trace>
  <inkml:trace contextRef="#ctx0" brushRef="#br0" timeOffset="79">19404 12552 8167,'8'-4'0,"-1"0"0,-3-4 83,4 4 0,-1-3 212,5 3 1,0-4 104,4 5 0,-4-5-105,4 4 1,-4-1-237,0 1 0,3 3 112,0-3 1,4-1-404,-4 1 1,1 1 64,-5 3 1,0 0-445,1 0 611,-1 0 0,-4 0 0,-2 0 0</inkml:trace>
  <inkml:trace contextRef="#ctx0" brushRef="#br0" timeOffset="80">19096 13214 6971,'0'-6'1015,"0"-5"-239,0 10-265,0-4 22,-5 5-109,3 0 180,-3 0 0,14-4-365,3 0 1,-1 1-121,0 3 0,0-2 39,8-1 1,-3 1-165,7-1 0,-3-3-137,7 3 0,2-5 122,2 4 0,-2-5-32,1 2 1,-1 0 60,2 0 1,-3 3-287,-5-4 0,-2 6-56,-2-2 0,1-1-30,-4 1 0,-1 0-32,-4 4 1,-3-1-731,0-3-512,-6 3 1638,3-4 0,-10 5 0,-1 0 0,-6 0 0</inkml:trace>
  <inkml:trace contextRef="#ctx0" brushRef="#br0" timeOffset="81">19164 13317 8080,'-5'-7'1772,"4"2"-1157,-4 0-260,0 4 0,3-3-179,-1 8 0,1-1 0,2 4 0,0 1-59,0 3 1,0 2 67,0 2 1,0-2-252,0 2 0,-1-1 110,-3 1 1,3-1-204,-3 5 1,3-5 77,1 1 1,0-2-95,0-2 1,0 1 1,0-1 0,0 1-367,0-1 268,5-5 1,1 3 123,6-5 1,-1 0-13,1-4 1,0 0 39,4 0 0,-4-4-56,3 0 0,-2-1-44,-1 1 0,-1 3-193,0-3 0,-3 3-124,0 1 192,-6-5 0,7 3-253,-5-6 598,0 5 0,-4-7 0,0 4 0,0-6 0</inkml:trace>
  <inkml:trace contextRef="#ctx0" brushRef="#br0" timeOffset="82">19324 13431 8080,'0'-11'454,"0"4"0,-1 2 531,-3 5-550,3 0 0,-4 5-228,5 3 0,-4 2-31,0 1 0,0 1-112,4-1 0,0 4 28,0 1 1,0 3-152,0-4 0,0 5 79,0-1 0,0 3-285,0 1 0,4-4-37,0 0 1,0-5-117,-4 1 0,0 1-339,0 0-216,0-1 23,0-4 229,0-4 191,0-2 530,0-5 0,5-5 0,1-2 0</inkml:trace>
  <inkml:trace contextRef="#ctx0" brushRef="#br0" timeOffset="83">19507 13454 8080,'0'-8'-264,"0"1"189,0 4 793,0-2-446,-5 5 1,2 4 62,-4 0 1,4 8-84,-1 0 0,-1 2-110,1-3 0,1 6-66,3 2 0,-4-2-138,0 2 0,0-3-178,4 3 1,0-2 135,0 2 0,4-2-162,0-6 111,5 1 0,-3-2-71,5-2 1,1-3 55,-1-5 1,1-2 95,-1-1 1,2-4 23,2-4 0,-1-2 92,5-2 1,-4-2 184,4-2 0,-3-2-72,3 2 1,-6-7 16,3 0 0,-5 2-65,-3 1 1,-3 4 32,-5-4 0,-5 0-63,-3 4 0,-7 2-1,-4 2 1,-6 3-71,-2 0 1,0 6-129,4 2 0,1 4-411,-1 4 1,1 3 104,3 9 428,3-4 0,4 5 0,1-6 0</inkml:trace>
  <inkml:trace contextRef="#ctx0" brushRef="#br0" timeOffset="84">19861 13020 8554,'7'0'356,"1"0"-181,0 0-21,-2 0 0,4 0-255,-2 0 1,-2 0 41,2 0 0,-1 0-81,5 0 1,-1 0-21,1 0 1,-2-1-205,-3-3 0,4 2-34,-4-1 1,2 0 397,-1-1 0,2-2 0,-4-5 0</inkml:trace>
  <inkml:trace contextRef="#ctx0" brushRef="#br0" timeOffset="85">20249 12814 8011,'4'-7'-559,"0"-1"1,3 0 836,-3-3 0,5 0-113,-1-1 0,1 1 197,-2-1 1,3 5-46,-2-1 0,1 4-77,-2-3 1,4 4 45,-4-1-227,3 3 1,2 1-108,-1 0 0,2 0 129,2 0 1,-6 4-95,2 0 0,-3 4 65,0 0 1,1-2-128,-6 2 1,1 0 73,-4 3 0,0 2-29,0 2 0,-5-2 26,-3 2 0,-2 1-98,-1 0 1,0-1-18,-1-4 1,1 1 116,-1-1 0,2-3 16,2-1 0,0-3-50,4 4 308,0-6-174,4 8 166,0-8-192,0 3 1,5-5 15,3 0 1,2 0-79,1 0 0,1 1 55,-1 3 0,2-3-122,2 3 1,-2 1 96,2-1 0,-2 5-83,-2-2 0,0 4 57,1 0 0,-5 0-18,1 1 0,-2-1-6,2 1 0,-3 0 5,-5 4 1,0-4-134,0 3 0,0 2 82,0-2 1,-5 4-78,-3-4 1,-6 1 60,-1-5 0,-5 1 7,1-1 1,-1 0 4,1 1 0,-3-5-131,3 1 1,2-5 90,2 0 0,3 2-109,0-1-232,6 0-438,1-4-79,15-5 958,3 4 0,9-9 0,1 3 0</inkml:trace>
  <inkml:trace contextRef="#ctx0" brushRef="#br0" timeOffset="86">20649 12906 8016,'0'-12'1,"0"5"-1,0-1 847,0 5-467,-5-2 1,2 5 68,-4 0 1,4 5-139,-1 3 1,-1 3-283,1 5 0,1 0 45,3 3 0,0 3-149,0-3 0,0 2 27,0 2 1,0 4 140,0 0 1,5-1-456,2-3 1,0-5 177,0-3 0,1 0-179,3-3 0,5 0 85,-1-8 0,1 0 260,0-4 1,0 0-59,3 0 0,3-5 126,-3-3 0,1-3-75,-1-4 1,-3 1 25,-4-5 0,-1 3 116,1-3 0,-6 0-109,-2-4 0,-3 4-20,-1 0 1,-2 0 14,-6-3 0,-1 2-139,-10 1 1,0 4 68,-4-4 1,0 7-194,1 0 1,3 6-24,-1 6 1,7 0 60,-3 0 0,4 1-165,0 3 0,6 2-156,2 6 543,3-1 0,1 0 0,0 1 0</inkml:trace>
  <inkml:trace contextRef="#ctx0" brushRef="#br0" timeOffset="87">20957 12883 8041,'-1'-7'487,"-3"4"-26,3 1-73,-4 2 0,1 5-115,0 3 0,0 2-163,4 2 1,0 0 46,0 3 0,0 3-115,0 5 0,0-4-85,0 0 0,0 4 114,0 4 1,0-3-328,0-1 0,4-7 122,0 7 0,5-8-59,-1 0 1,-2-6 38,2-1 1,-1-6-66,5 2 1,-1-2 133,0-2 1,1-6 40,-1-1 0,1-3 81,-1-2 1,0 1-59,1-1 1,-2-4 129,-2-3 1,2 1-71,-3-1 0,0 4 135,0-4 1,-4 1-99,1-1 1,-4-3-49,-4 3 0,-2-2-34,-6-2 1,-1 4-12,-2 0 1,1 4-335,-5-4 1,5 6 156,-1 2 1,2 4-198,2 7 0,0 0 128,-1 0 1,2 5 262,2 3 0,-2 7 0,4 3 0</inkml:trace>
  <inkml:trace contextRef="#ctx0" brushRef="#br0" timeOffset="88">21288 13008 8332,'8'0'1418,"0"0"-1203,-6 0-174,3 0 172,-5 0-1415,0 5 1202,0-3 0,0 3 0,0-5 0</inkml:trace>
  <inkml:trace contextRef="#ctx0" brushRef="#br0" timeOffset="89">21608 12460 8040,'0'-11'-42,"-1"3"95,-3 1 185,3 4 228,-9-7 283,9 9-460,-5-5 1,5 6 285,-3 0-365,3 0 0,-4 2-76,5 2 1,0 2 23,0 5 0,0 1-119,0-1 0,0 1-169,0-1 1,1 0 106,3 1 0,-3-5-83,3 1 0,1 0 42,-1 3 0,1 1-51,-1-1 1,-3-3 99,3-1 1,-3-3-216,-1 4 186,5-6 18,-3 8 1,4-8 77,-2 1-68,-3 4 155,9-6 1,-3 4-128,4-5 0,-3 1 19,-1 3 1,1-3-25,3 3 0,2-3 4,2-1 1,-1 4-43,5 0 0,-4 0-12,4-4 0,-3 1-117,3 3 0,-5-1 87,1 4 1,-4-3-65,-3 4 0,1-1 83,-5 5 0,-1-1-20,-3 0 0,0 1 24,0-1 0,-1 1-1,-3-1 0,-6 1 49,-5-1 0,-4 0 14,4 1 0,-4-5 59,3 1 0,-3-4-91,4 3 0,-4-4-140,4 1 0,-2-3 29,2-1-396,2 0 1,-3 0 91,5 0 0,4-5 435,3-3 0,-2-2 0,0-1 0</inkml:trace>
  <inkml:trace contextRef="#ctx0" brushRef="#br0" timeOffset="90">21574 12414 8200,'0'-7'-76,"0"-1"1,0 4-378,0-3 923,5 4 1,1-6-92,6 6 0,4-2-374,3 1 1,4 2 83,4-1 0,-3 0-299,3-1 0,-1 3-196,-3-3 0,3 3-778,-7 1 1184,-3 0 0,6 0 0,-5 0 0</inkml:trace>
  <inkml:trace contextRef="#ctx0" brushRef="#br0" timeOffset="91">21585 12997 8172,'0'-6'913,"2"1"-584,2 5 1,-2 0 47,6 0 1,-1-4-172,5 0 0,0 0-15,4 4 0,-2 0-5,5 0 1,0-1-141,3-3 1,1 3-136,0-3 0,1-1 82,3 1 0,-3-1-35,3 1 0,-3 2-19,-1-6 1,-1 5-487,1 0 0,-4-2-91,0 1 0,-1-4-1042,1 4 1680,-2-5 0,-6 3 0,1-5 0</inkml:trace>
  <inkml:trace contextRef="#ctx0" brushRef="#br0" timeOffset="92">21620 13180 8146,'0'-7'930,"0"-3"-508,-5 9 509,3-4-586,-8 5 0,9 5-88,-3 3 1,3-2-50,1 1 0,0 1-157,0 4 1,0-1-110,0 0 1,0 5 122,0-1 1,0 0-211,0-4 0,0 1 79,0-1 0,0 1-133,0-1 1,0 1 3,0-1 1,0-3 123,0-1 1,4 1-119,-1 3 1,3-3 86,-3-1 1,2-3-71,3 4 1,2-6 53,-2 2 0,2-2-85,1-2 0,1 0 110,-1 0 1,1 0-219,-1 0 0,-3-2-220,-1-2-126,-4 3 297,7-4 0,-9 4 360,3-3 0,-3 3 0,4-9 0,2 3 0</inkml:trace>
  <inkml:trace contextRef="#ctx0" brushRef="#br0" timeOffset="93">21814 13294 8146,'-1'-6'-10,"-3"2"202,3-3 1356,-10 6-1087,5 1 1,-4 6-216,2 6 0,3-1-43,5 1 0,0 3-30,0 0 0,0 0-169,0-3 1,1 3 113,3 0 0,-2 2-334,1-2 0,2-2 153,-1 2 0,0 1-534,-4 0 0,0 0 97,0-1 0,0-2-69,0 2 1,0-2 190,0-2 1,0-3-368,0 0-74,0-1 819,0 0 0,0-2 0,-5 0 0,-1 1 0</inkml:trace>
  <inkml:trace contextRef="#ctx0" brushRef="#br0" timeOffset="94">21951 13351 7953,'0'-8'105,"0"1"-105,0 4-152,-5-2 1,4 6 319,-3 3 1,-1-1 436,1 4 1,-4 1-335,4 3 0,-1 5-131,2-1 1,1 4-179,-2-4 1,3 5 110,1-1 1,0-1-68,0 1 0,1-4 88,3 5 0,-1-7-269,4 3 1,1-5-26,3-3 1,1 1 3,-1-6 1,1 1 116,-1-4 0,1 0 39,-1 0 1,4-5 13,0-2 1,6-7-12,-2-2 0,2-3 45,2 4 0,0-4-28,0 4 1,-5-4 103,-3 4 0,-4-6-36,-3 2 0,-3-1 114,-5 1 0,-5-3 61,-3 3 1,-12 2-118,-7-3 0,-4 10-68,-4-1 0,2 7 48,3 0 0,-6 4-382,6 4 1,-1 6 126,9 6 1,0 4-560,3-1 728,8-3 0,0 6 0,5-4 0</inkml:trace>
  <inkml:trace contextRef="#ctx0" brushRef="#br0" timeOffset="95">22613 12883 7980,'-6'0'0,"1"0"327,5 0-92,5 0 0,1 0-116,6 0 1,0 0-17,4 0 1,-2 0-16,5 0 1,0-4-10,4 0 0,2 0 56,-2 4 1,5 0-206,-9 0 1,4 0 95,-8 0 1,0 0-926,-4 0 85,1 0-274,-1 0 1088,-4 0 0,-2-5 0,-5-1 0</inkml:trace>
  <inkml:trace contextRef="#ctx0" brushRef="#br0" timeOffset="96">22602 13077 7980,'6'0'-121,"4"0"8,-2 0 0,2-1 589,2-3 0,4 1-74,3-4 1,3 3-295,1-4 1,-1 6 103,1-2 1,-1-1-204,-3 1 0,1 0-193,-5 4 1,4-1-906,-3-3 1089,-1 3 0,1-9 0,2 3 0</inkml:trace>
  <inkml:trace contextRef="#ctx0" brushRef="#br0" timeOffset="97">23356 12666 7980,'-8'-7'-250,"0"4"1,5 1 998,-5 2-42,5 0-185,-7 0 0,9 5-107,-3 3 1,3 7-161,1 4 0,0 3-74,0 1 0,0 0 13,0-1 1,1 1-151,3 0 0,-1 2 63,4-2 1,-3 3-342,4-7 1,-6 1 147,2-1 1,1 1-274,-1-4 0,0-1 178,-4-4 1,0-3-101,0-1 263,0-4 4,0 2 906,0-5-630,0-5-280,0-1 0,1-5 57,3 4 1,2-2-100,6 5 0,-1-3 53,0 3 0,1 0-35,-1 4 0,1 0-49,-1 0 0,2 0 72,2 0 1,-1 0-70,5 0 1,-4 5 64,4 3 1,-1 1-81,1-2 1,3 7 43,-3-2 0,-3 1-4,-1-1 1,-3 4-18,-5 3 1,2 3-103,-5 1 0,0-2 14,-4-2 0,-5 3 98,-3-3 0,-3 1-219,-4-1 1,-7 2 37,-5-6 1,1 0 172,3-3 1,0-2 19,0-3 0,4 2 137,0-5 0,0 0-139,-4-4 0,4 0-18,0 0 0,4 0-167,-4 0 0,5-1 26,-1-3 219,2-3 0,2-4 0,-1 0 0</inkml:trace>
  <inkml:trace contextRef="#ctx0" brushRef="#br0" timeOffset="98">23344 12769 7980,'4'-12'-266,"0"1"1,5 3 226,-2 0 1,4 2 384,0-2 0,0 0-119,1 4 0,-1-4-1,1 4 1,3-1-297,0 2 0,0 1 123,-3-2 0,0 3-103,4 1 1,-2 1 90,5 3 1,0 1-42,4 3 0,-6 2 0,0-4 0</inkml:trace>
  <inkml:trace contextRef="#ctx0" brushRef="#br0" timeOffset="99">23927 12940 8170,'0'-7'2051,"-5"2"-1635,-2 5 1,-4 5-138,-1 3 0,5 2 9,-1 2 0,4 0-59,-3 4 0,0 1-28,0 6 0,0 1-4,4 3 1,1-3-82,-1 3 1,1 1-210,2-2 1,0 1 95,0-4 0,2-2-469,1-2 0,4-2 233,4-6 0,2 1-143,2-1 1,-1-5 121,5-2 0,0-4 67,4-4 1,4-2 35,-1-5 1,5-1 32,-5 1 0,5-6 241,-5-2 1,1-2-76,-4-2 1,-4-1 191,0-3 1,-9-2-93,2-5 1,-9-1 9,1 1 1,-9 0-118,-6 0 1,-7 3 5,-9 1 0,-3 6-25,-8 1 1,2 6-167,-2 10 0,3 2-338,0 5 1,1 10 181,0 5 0,1 14 300,2 5 0,-2 3 0,4-2 0</inkml:trace>
  <inkml:trace contextRef="#ctx0" brushRef="#br1" timeOffset="100">24189 15966 24575,'0'0'0</inkml:trace>
  <inkml:trace contextRef="#ctx0" brushRef="#br2" timeOffset="101">23493 11535 7980,'0'-6'254,"0"-4"0,0 7 102,0-5 0,-4 5-104,0-5 1,0 4-136,4-3 1,0 3 260,0-4-237,0 1 0,0-5 260,0 1-202,0-1 0,0 1-111,0-1 1,0 1 16,0 0 0,0-1-61,0 1 0,0-4 69,0-1 1,4-4-77,0 1 1,0 1 99,-4-1 1,1 0-119,3-4 0,-3 0-16,3 1 0,-3-1 30,-1 0 0,0 0-7,0 0 1,4 2-132,0 2 0,0-2-9,-4 6 1,0-4 76,0 4 1,1-4-29,3 4 1,-2-1 52,6 5 0,-6-4-10,2-1 16,2 1 34,-4 4 0,4-2 6,-2-2 0,-3 2 24,3-2 1,1 1 131,-1-1 1,3 2-64,-3-2 0,4 2-71,-4 2 1,3-1-39,-3 1 0,1 0 48,-1-1 0,-3 4-50,3 1 68,-3-1-12,-1-3 6,0-1-10,0 6 115,0 1-22,0 5-102,5 0 30,-3 0-4,3 0 167,-5 5-218,5 1 1,-4 6 138,3-1-114,-3 1 1,0-1-105,3 1 1,-2-1 64,1 0 0,2 1-10,-1-1 1,5 1 48,-1-1 1,-2 0-3,2 1 1,-2-1 21,2 1 0,2-1-47,-3 1 0,0 3 149,0 0 0,0 0-107,0-3 0,3-1 7,-2 1 1,-2 0-76,2 3 0,-2-2 3,2 2 1,2-1-18,-2 2 0,1-4-12,-2 3 0,2 2-6,-5-2 1,4 2 38,-5-2 0,5-2-98,-4 2 0,1 1 81,-1 0 0,-3 3-146,3-4 1,-2 4 142,2-4 1,-1 4-7,4-4 1,-3 1 20,4-5 1,-5 4 12,5 0 49,0 1 1,2-5-79,-3 0 1,4 1 83,-4-1 1,0 1-54,0-1 1,-3-1-14,4-2 1,-6 2-31,2-2-7,2 2-79,1 1-294,-1 1 352,4-1 0,-9-3 6,3-1 0,-1-4 45,1 1-56,-3 2 0,4-3 119,-5 4-84,0-4 17,0 7 59,5-9 20,-4 9-29,4-8 1,-3 3-49,1-5 0,-1 1 28,1 3-12,-1-3 10,-2 4-1208,0-5 1,-5 0-531,-3 0 1,-2-1 1710,-2-3 0,-4-2 0,-2-6 0</inkml:trace>
  <inkml:trace contextRef="#ctx0" brushRef="#br2" timeOffset="102">18993 15886 7605,'0'-6'-806,"0"0"1518,0 2-594,0 3 14,0-9 0,-1 4 457,-3-1-392,3-3 0,-6 5 36,3-3 1,2-1 177,-6 5-203,1-5 0,-5 4-57,1-2 0,-1 2-84,1 5 0,-2 0 82,-2 0 1,1 0-36,-5 0 0,0 0-154,-4 0 0,0 5 103,0 2 0,1 0-84,-1 0 1,1 1 48,3 3 1,-1-3 24,5 0 1,-1 3-46,5 4 0,3 0 0,1-3 0,0 1-6,0 2 1,-2-3-8,5 4 0,0 0-6,4-1 1,-3 1 76,-1-5-92,0 6 1,8-5 37,0 3 0,6-6 40,1-1 0,2-2-10,6 2 0,1 1 11,7-5 1,2 3-5,5-3 0,0 5 6,1-1 1,-5 2 14,1 1 1,-6 1 3,2-1 1,-3 2-94,-1 2 0,-4-2 69,0 2 0,-5 1-63,1 0 0,-2 0 21,-2-1 0,-3-1-2,-1 5 0,-4-4 1,1 4 1,-3-3-6,-1 3 1,-1-1-8,-3 1 1,-4 2 19,-7-2 0,-3 1-210,-5-1 0,-1 2 60,-2-6 0,-4 0-111,-4-3 1,0-2 60,0-3 0,1 2 32,2-5 0,2 0 100,2-4 0,7-4 89,-3 0 0,8-5-418,0 2 0,6 0 118,1 0 1,6-1-169,-2-3 0,3-1 432,1 1 0,0-6 0,0 0 0</inkml:trace>
  <inkml:trace contextRef="#ctx0" brushRef="#br2" timeOffset="103">19313 15806 8518,'0'-7'-966,"0"-1"1454,0 6 1238,0-8-713,-5 8-736,3-3 1,-3 10-161,5 3 1,0 3 83,0 5 0,4 1-110,0 6 0,3 1 23,-3 3 1,1 3-141,-1 8 0,-3-1 91,3 5 1,-2-5-121,-2 1 1,0-1-180,0 1 0,0-4 76,0 0 1,0-1-65,0-6 1,0 3 31,0-3 1,3 4-131,1-5 0,1 0-104,-1-7 1,-1 1-28,4-5 1,-4 0 149,1-3 0,-3-5-579,-1 1 127,0-5 753,0 2 0,5-10 0,1-2 0</inkml:trace>
  <inkml:trace contextRef="#ctx0" brushRef="#br2" timeOffset="104">19804 15875 8514,'0'-6'-662,"5"-4"717,-4 8 0,3-2 66,-8 8 0,0 3 112,-7 4 0,2 0-117,-6 1 0,-2 3 128,2 0 0,-1 7-82,0 1 0,0 0 16,-3 3 1,-1 2-95,4-1 1,-3 3-139,4-3 1,-4 0 52,4-5 0,-6 1-249,2 0 0,2 0-120,-2 0 0,5-6 156,-2-1 1,0-5 71,1-3 0,3 1 117,5-6-24,4 1 16,-2-4 0,10-4 138,3 1 0,3-2-108,4 1 1,-2 1 237,2-4-49,-2 4 0,-3-3-118,-2 2 317,-3 3-141,0-4 46,-4 5 0,4 1-159,-5 3 1,0-2 21,0 6 0,2-2-29,1 2 0,4 2 4,4-2 0,2-2-62,2 1 1,2 1 56,2 4 1,3-1-2,1 0 0,1 1 21,7-1 0,-6 1 21,2-1 0,1 4-80,-2 1 0,1-1-4,-4-4 1,0 1-33,0-1 0,-4-1-144,0-2 0,-4 1-170,4-6 0,-5 1 103,1-4 0,-2 0-220,-2 0 1,1 0 74,-1 0 0,-3 0-57,-1 0 0,-4-1-52,1-3 0,-3 2-160,-1-6 0,-5 2 577,-3-2 0,-2-2 0,-1 4 0</inkml:trace>
  <inkml:trace contextRef="#ctx0" brushRef="#br2" timeOffset="105">20363 15841 8457,'7'-12'-414,"-3"1"0,-2 3 388,2 1 0,-3 3 1309,3-4-902,-3 6 0,1-3-101,1 5 0,-1 1-175,1 3 1,-1 2 154,-2 5 0,0 6 8,0 2 1,0 3-17,0 0 1,0 6 33,0 3 0,0 2-143,0 1 0,0 3-147,0-3 0,0 3 37,0-7 1,0 0-180,0 0 1,0-5 59,0 2 0,1-7 121,3-1 0,-2-3-246,6 3 1,-4-2 41,3 2 0,-3-2-288,4-6 0,-6 1-19,2-1 0,-1-1-872,0-2 140,-1 2 24,3-9 1184,-5 4 0,0-5 0,0 0 0</inkml:trace>
  <inkml:trace contextRef="#ctx0" brushRef="#br2" timeOffset="106">20854 15806 8355,'-1'-10'19,"-3"3"186,3-3 1,-4 7-41,5-5 261,0 6 27,0-3-259,0 5 0,0 5-9,0 2 0,0 4 24,0 0 1,-1 7 2,-3 5 0,1 5-13,-4 6 0,3 1-185,-4 3 1,5 3-44,-5 5 1,4-4 52,-3-1 0,3-5-123,-4-2 1,6-1 59,-2-6 1,3 3 32,1-3 0,0 0-63,0-4 1,5-2-139,2-2 1,0 1-172,0-4 67,1-1 1,3-5-506,1-2 245,-6-3 111,-1-5 1,-5-2 45,0-1 0,0 0-7,0-4 1,-1-1 420,-3-4 0,-2 1 0,-6 0 0</inkml:trace>
  <inkml:trace contextRef="#ctx0" brushRef="#br2" timeOffset="107">20592 15909 8299,'1'-18'-626,"3"3"560,2-2 0,6 4 420,-1-2 1,2 2-115,2 1 0,3 2 113,5 3 1,1-3-123,2 2 1,4-2-35,4-2 0,4 5 8,0-1 0,-1 6-10,-7-2 0,2 4-179,-5 4 1,-1 2 63,-3 5 1,0 5-105,0-1 0,-5 5 130,-3-1 1,-4 3-21,-3 1 0,-3-1-26,-5 1 0,-1 4-106,-3 0 1,-4 3-107,-7-3 1,-3 1 48,-5-2 1,0-5-297,1 1 1,-2-6 67,-3-1 1,3-2-52,-3-2 0,-1-5 187,2-2 1,-1-3 84,4-1 1,5-1-20,3-3 0,2-1-48,2-2 0,5-4-656,2 4 833,3 2 0,6-10 0,1 2 0</inkml:trace>
  <inkml:trace contextRef="#ctx0" brushRef="#br2" timeOffset="108">21540 15521 8318,'-7'-17'-25,"2"10"-28,5-3 0,0 11 175,0 3 0,0 3 306,0 9 0,-3 1-33,-1 6 1,0 0-218,4 0 1,0 4 242,0-1 1,0 6-132,0-2 1,0 3-158,0 2 0,0-1-103,0 0 1,0-3-231,0-1 1,0-1-140,0 2 0,0 0 15,0-4 0,0 0-44,0-4 0,0-4 28,0 0 1,1-5-150,3 1 0,-3-1-222,3 1 711,-3-7 0,4 12 0,2-7 0</inkml:trace>
  <inkml:trace contextRef="#ctx0" brushRef="#br2" timeOffset="109">21563 16537 8241,'6'5'1225,"-1"-3"-257,-5 3-1280,0-5 270,0 5-1416,0-4 1458,0 4 0,0-5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3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685 9936 7569,'0'-11'493,"0"4"14,0 2-416,0 5 0,0 7 74,0 4 0,-4 7 59,1 8 1,-2 4 17,1 4-105,2 5 1,-6 6-31,4 4 1,-4 4-84,4-3 1,-1 6 39,1 1 1,3 0 78,-3 4 1,3-4-58,1-4 1,0-2 58,0-5 0,0-6 89,0-2 1,0-3-128,0-5 1,0-3-121,0-8 0,4 1-48,0-5 1,1 1 71,-1-5 0,-3-3-352,3-1 499,2-4-456,-5 2 142,4-5 0,-5-1-1050,0-3 537,0-3 1,-3-4 668,-1 0 0,-10-6 0,1-1 0</inkml:trace>
  <inkml:trace contextRef="#ctx0" brushRef="#br0" timeOffset="1">468 10165 7569,'-7'-9'579,"-1"-3"-282,5-2 1,0 7-128,6-1 0,0 0-173,5-3 0,-1 3 136,5 1 0,0-1 37,4-3 0,0-1-98,3 1-25,3 0 1,1 0 112,7 4 0,3-3-86,1 2 1,1 3-71,-1 1 1,-1 3-32,-3 1 1,3 0-39,-2 0 1,-3 1 104,-2 3 0,-2 2-116,-1 6 0,-4-1 60,0 1 1,-4-1-95,5 0 0,-7 1 34,3-1 0,-5 1 40,-3-1 0,-3 2 114,-5 2 1,0-1-85,0 5 1,-5 0 212,-3 4 1,-8 0-67,-7 0 1,-1 3-88,-7 1 0,-4 5-60,-7-2 1,-6 7-297,-2 1 1,2-1 374,6-7 1,8-7 16,7-8 1,8-2 34,4-2 0,6-4-107,1-4-92,6-1 103,-3-2 1,6 0-47,3 0 1,2-5 98,6-3 0,0 2 294,3-2 0,3 2-279,5-2 0,4-2 66,-1 2 0,6-2-35,-1-1 1,0 3-44,0 1 1,2 4-75,-3-1 0,2 3 98,-2 1 1,2 0-237,-5 0 1,-1 0 44,-3 0 0,0 5-81,0 3 1,0 2 23,0 1 0,-6 4 86,-1 1 1,-2 3 66,1-4 0,-6 1-51,2 0 0,-3-2 94,-1 5 1,-2-2-71,-5 2 0,0 2 47,0-6 0,-1 5-21,-3-1 0,-6 2 82,-5-2 0,-7 6-181,0-2 1,-6 4-160,-7-1 1,-3 0-127,0 4 0,-1-5 160,1 2 0,2-3-37,-2-1 0,3-5 64,0-3 1,6-2 303,3-2 0,3-5-19,4-2 0,1-2-37,3-2 0,2-6-12,-2-1 1,2-2 300,2 1-250,-1-2 1,1 9-37,-1-3 1,1-1-114,0 1 1,-1 0-391,1 4-111,-1 0-632,1 0 1179,-1 5 0,1 2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1.34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651 2718 9983,'0'-11'-495,"0"-1"388,0 1 0,0 3 5,0 1 994,0-1-571,0-3 1,1 0 615,3 4-518,-3 2 1,8 7-297,-5 6 1,0 1-31,-4 10 0,0 1-139,0 7 1,-1 3-52,-3 8 1,-3-2 101,-4 2 0,0 3-190,-1 0 0,1 4 39,-1 1 1,1-5-17,-1 1 0,2-9 133,3 2 1,-2-9-272,5 1 0,-4-8 5,5-4 1,-1-2-579,4-2-367,0-4 762,0-2 1,1-7 32,3-1 1,-3-4 410,3-4 1,2-6 0,1 0 0</inkml:trace>
  <inkml:trace contextRef="#ctx0" brushRef="#br1" timeOffset="1">617 2707 8542,'1'-23'0,"3"0"0,-3 0 135,3 0 0,-2 4 305,2 0 0,1 5-26,3-1 0,1 6-116,-5 2 1,4 4-69,0-1 1,2 4 49,2 4 1,3 5-103,0 10 0,5 1 120,-1 11 1,3-1-154,1 4 1,-2 2-67,-2 2 0,2-2-106,-6 2 1,4 1-125,-4-1 0,4 1 88,-3 0 1,-1-4-100,-4 3 0,1-4 44,-1-3 0,0-3-178,1-5 0,-1-2 108,1-2 1,-2-2-360,-3-6 1,4-3 85,-4-1 1,-2-3-613,-1 4 1073,2-6 0,-9 3 0,1-5 0</inkml:trace>
  <inkml:trace contextRef="#ctx0" brushRef="#br1" timeOffset="2">594 3141 8439,'-6'-5'-101,"-5"-2"1,11 1-68,0 2 1,11-1 259,8 1 1,2 0 50,2 4 0,5-3-217,2-1 0,8-5 128,4 1 1,-1-1-144,1 2 0,-7-3-1009,0 2 969,-1-2 1,-5-1 0,5-1-1</inkml:trace>
  <inkml:trace contextRef="#ctx0" brushRef="#br1" timeOffset="3">1428 2730 8246,'-5'-12'0,"-2"1"0,-4-1 1372,4 6-404,2 1-1022,5 5-353,0 0-58,0 5 1,4 3-470,0 7 1,4-1 933,-5 5 0,6 0 0,-2 4 0</inkml:trace>
  <inkml:trace contextRef="#ctx0" brushRef="#br1" timeOffset="4">1485 3095 8406,'-2'8'-4,"-1"-1"0,1-3-800,-1 4 497,1-1 0,2 5 1277,0-1 0,0-3-600,0-1 0,0-3-566,0 4 0,2-6 196,1 2 0,4 2 0,4 1 0</inkml:trace>
  <inkml:trace contextRef="#ctx0" brushRef="#br1" timeOffset="27">1747 10336 8158,'-1'-10'-257,"-3"2"1,3 2 289,-3 2 453,3 3 0,0-4 297,-3 5 490,3-5-898,-4 3 1,6-3-134,3 5 1,-2 5-104,6 3 1,-6 2 58,2 1 0,1 1-616,-1-1 0,0 1 97,-4-1 1,0 1-745,0-1 1065,0 0 0,0 6 0,0 1 0</inkml:trace>
  <inkml:trace contextRef="#ctx0" brushRef="#br1" timeOffset="28">1782 10827 8187,'-8'5'608,"0"3"0,5-2-78,-5 2 0,5-1 383,0 5-428,1-1 0,2 1-143,0-1 0,0-3-284,0-1 1,2-3 296,1 4-1044,-1-6 0,8 3 689,-2-5 0,2 0 0,1 0 0</inkml:trace>
  <inkml:trace contextRef="#ctx0" brushRef="#br1" timeOffset="53">2296 5973 8154,'-7'-11'221,"2"3"-42,5 0 0,0 1 19,0-5 0,0 5 420,0-1-376,0 6 1,1-8 125,3 2-96,-2 3 1,3-2 24,-5 4-116,0 1 117,0-3-251,0 5-104,0 5 0,-2 2 78,-1 4 1,0-2-131,-5 2 0,5-2 111,-5 7 1,5-8-167,0 0 0,1 0-55,2 3 166,0 1 1,2-5-177,1 1 194,4-6 1,4 3-144,1-5 1,-5 0 124,1 0 1,-1 0-15,5 0 0,-5-1-4,1-3 0,-2 2 8,2-6 0,1 1 14,-5-5 1,0 1-63,-4-1 185,5 1 1,-4-1-122,3 1 0,-8 3 145,-4 1 0,2 3-65,-2-4 0,1 6 72,-5-2 1,1 3-55,-1 1 1,1 1 26,0 3 0,3-3-48,0 3 0,5 2 0,-5 2 1,5-2-32,0 2 0,0-1 31,-1 5 0,3-1-70,-3 1 1,3-5 65,1 1-76,0 0 1,1 2 55,3-3 1,-1-2-113,4-5 0,1 0 57,3 0 1,2-1-10,2-3 1,-2-2 51,2-5 1,-4-1-19,-3 1 0,1-1 5,-5 1 1,0-1-9,-4 1 1,-2 5-1018,-2 2 1044,-7 3 0,-12 6 0,-6 1 0</inkml:trace>
  <inkml:trace contextRef="#ctx0" brushRef="#br1" timeOffset="54">1782 5037 8339,'-12'-5'69,"1"-3"0,-1-1 191,1 1 1,3 0-113,1 4 0,3-4 85,-4 4 1,1-3-18,-5 3 1,1-1 336,-1 1-311,1 3 0,-4-4-52,0 5 0,-1 0-128,5 0 1,0 1-53,-1 3 1,1-2 17,-1 6 1,5-1-64,-1 5 1,0-1 102,-3 1 0,3-5-117,1 1 138,4 0 0,-2 3-170,5 0 1,0-3 41,0 0 0,1-2 50,3 2 1,4 2-192,7-3 1,-1 0 117,5 0 0,5 0-83,7 0 0,-1 3 58,4-2 1,-6-2 14,7 2 0,-8-2 10,4 2 0,-10 1 88,2-5 1,-7 5-51,-1-2 1,-4 3 2,-3 2 1,-3-1 37,-5 1 0,-1 3-32,-3 0 0,-4 2-30,-7-2 0,-3-1 29,-5 5 1,-3-1-67,-1 1 1,-5-2 52,2-1 1,1-4-110,-2 3 1,2-3-30,-1-4 1,3 0-587,8-4 377,-3 0 0,10-4 102,-4 0 0,9-1 274,3-3 0,-2-2 0,-1-6 0</inkml:trace>
  <inkml:trace contextRef="#ctx0" brushRef="#br0" timeOffset="55">1530 4900 8851,'-7'-18'316,"-1"3"1,6 2-1,-2 1 1,6 5-82,2-1 0,1 6 312,-1-2 76,-3 3-311,9 1 1,-4 6-27,1 5 0,2 10-74,-5 5 0,3 11-59,-3 1 1,0 2-266,-4 1 1,0 1 100,0 4 0,0-5-38,0-3 1,0-4 23,0-4 0,0 2-527,0-5 1,4-2-18,0-6 0,0 1-263,-4-4 0,1 1 252,3-5 580,-3 2 0,9-8 0,-4 6 0</inkml:trace>
  <inkml:trace contextRef="#ctx0" brushRef="#br1" timeOffset="56">1907 5059 8146,'10'-22'-338,"-2"-1"0,5 5 25,-6 3 1,10 2 833,-6 2 1,-1-1-200,-2 1 1,0 3 179,3 1 0,0 4-150,1-1 0,-1 3-168,1 1 0,-1 1-58,1 3 0,-5 4-113,1 7 0,-4 3-7,3 4 0,-4 1 117,1 0 0,-4 0-168,-4 0 1,-4 4 78,-7-1 1,2 2-135,-2-1 0,-1-4 80,0-1 0,1 4-17,4-7 0,3 1 10,0-5 0,6-2-5,-2 2 0,3-6-26,1-1 0,0-4 57,0 3 0,1-4-122,3 1 1,2-2 108,6 2 0,-1-3-124,0 3 1,5-3 63,-1-1 0,5-4-155,-1 1 0,-1-2 70,1 1 0,-4 1 47,4-4 0,-3 3 86,3-4 1,-5 4-82,1-3 1,1 3 211,0-4 0,-1 2-110,-4-2 1,-3-1 479,-1 6-129,-4-6 289,2 8-366,-5-10 1,-5 11-80,-3 0 1,-2 4-70,-1 4 0,-3 6 35,2-3 0,-2 4-173,7 1 0,2-4 137,1 4 1,3-3-156,1 3 1,5-4 55,2 4 0,3-7-88,2-2 1,4-4-22,3 0 0,3-1-94,1-2 0,0 0-48,0 0 1,-2-5 132,-2-3 1,3-2-143,-3-2 0,-1 0 25,1-3 1,-5 2 219,1-2 1,-3-2-55,0 2 1,-5-5 166,1 1 0,-5-2-158,0 2 1,-8-2 147,-6 2 1,-6 1-64,-5-1 0,-1 6-8,0 2 1,-4 4-137,1 7 0,-1 0 71,4 0 0,2 2-282,2 1 0,2 4 74,6 4 1,0 1-808,4-1 1042,-3 0 0,8 6 0,-3 1 0</inkml:trace>
  <inkml:trace contextRef="#ctx0" brushRef="#br1" timeOffset="57">2741 5139 8090,'-11'-17'436,"-1"0"0,6 10-63,2-1 1,1 5-309,0 0 0,0 5 123,-4 2 1,4 5-122,-1-2 1,-1 4 126,1 0 1,0 4-160,4 0 1,0 4 34,0-3 1,6 0-177,1-1 0,7-2 39,1 2 0,2-6-70,-2-1 0,-1-6 62,5 2 1,-4-3 110,4-1 1,-1-1-50,1-3 1,-1-3 34,-3-8 1,-2 2 56,2-2 1,-2-3 9,-2-1 0,-3-4 133,-1-4 0,-4 3-160,1-2 1,-3-2 8,-1 1 1,-5-3-352,-3 3 1,-7 4 123,-4 4 0,-13 10-805,-6 2 1,-7 15 960,-9 11 0,25-2 0,0 3 0,-5 4 0,-1-1 0</inkml:trace>
  <inkml:trace contextRef="#ctx0" brushRef="#br1" timeOffset="58">2455 6007 8332,'-11'0'127,"5"0"376,1 0-32,5-5-283,0 4 0,1-9 23,3 2 0,2 2-9,5-2 1,1 2-56,-1-2 0,2-2 5,2 3 0,-1-7-2,5-2 1,5 1-72,7 4 1,2-4 90,1-1 1,0 0-131,1 1 1,3 1 99,0-5 1,0 0-137,-4-4 0,2 0 122,2 0 0,9-1-437,10-3 0,-26 11 0,1-2 333,4-2 1,0-2 0,-1 0 0,0 0-8,1-1 0,1 0 0,0-2 0,2-1-83,0 0 0,2-1 0,0 0 0,1 1 59,2 1 0,0 0 0,-4 1 1,0 0-50,-4 5 1,0 0 0,-1-2-1,0 0 34,-1 2 1,1 0 0,-1-1 0,1 1 80,2-1 1,-1 2 0,-2 0-1,0 0-62,1-1 0,-1 0 0,-2 2 0,-1 0-162,26-14 0,-3-2 177,-1 3 1,-5 2 13,2 1 1,0-1 20,0 2 1,-1-5-3,-3 5 1,-7-5-130,-4 4 1,-2 1 113,-7 3 0,1 0-77,-4 0 1,-5 5 54,-3 3 896,-3 3-1233,0 0 209,-6 6 1,-7 2-575,-10 8 1,-2 3 45,-6 9 650,0 1 0,-4 11 0,0 2 0</inkml:trace>
  <inkml:trace contextRef="#ctx0" brushRef="#br1" timeOffset="60">2478 6156 8471,'-6'-12'-34,"-4"1"0,9 0 239,-3-1 0,2 5 12,2-1 1,-3 4 72,-1-3 1,0 3 60,4-4 0,0 4 261,0-3 35,0 4-305,0-2 206,0 5-401,5 5 0,1-2 93,6 4 1,1 1-136,2 3 0,4 2 80,8 2 0,2-2-149,5 2 1,4-2 51,0-2 0,4 1 64,-4-1 1,0 1-93,-4-1 1,1 2 85,-1 2 0,-4 3-86,1 4 1,-1 3 78,5 1 0,0 2-115,3 3 0,3 2-46,4-3 0,1-2-70,0-1 1,-2-3 26,-2-1 0,2-1 37,-2 1 1,7 0-76,0 0 1,6-4 55,-2 0 0,-2 0-111,-2 4 0,-7-4 145,-4 0 1,-2 1-228,-2 7 1,4-2 56,0 6 1,1-2-17,-1 1 0,3 3-6,5-2 1,-2-3-63,-2-2 0,-3 1 109,-4-4 1,-1 1 15,0-9 0,0 4 188,1-4 0,-1-3-102,0-4 0,4-1 185,0 5 0,-1-5-119,-6 1 1,0-4 201,-4 3 0,0 0 49,-4 0 0,-4 2 27,0-5 1,-7 5 7,0-2 0,-1 4-137,-3 0-140,2 0 1,0 1 187,-2-1-136,2 1 0,-4-5 19,6 1 1,-5-6-95,1 2 1,-4 1 46,3-1-169,1 0 138,3-4 31,1 5 0,-5-4-144,1 3 118,-6 2 0,3-3-125,-5 5 1,2-6 96,2 2-465,-3-3-267,4-1-353,-5 5-1366,0-4 1303,0 5 1159,-5-6 0,-2 5 0,-4 1 0</inkml:trace>
  <inkml:trace contextRef="#ctx0" brushRef="#br1" timeOffset="64">5048 4500 8340,'0'-7'-661,"0"-3"0,-1 8 1112,-3-6 171,3 6-440,-4-9 0,1 9 187,0-6 228,0 6-379,-1-3 0,3 1 521,-6 0-438,5 0 1,-2 6-140,5 1 0,-3 4 68,-1 4 0,0 1-265,4-1 0,-4 5 27,0 4 1,0-3 1,4 2 1,0-5-115,0 1 0,0-2 37,0-1 0,6-1-144,1 0 0,0-4 38,0-3 1,1-3 42,3-1 1,2 0 97,2 0 1,-1-6 21,5-6 1,-5 1-3,1-5 1,-2-1 6,-2-2 0,0 1 78,-4-1 1,-2 1-80,-5-1 1,-4 3-58,1 4 0,-10 2 70,2 2 1,-5 3-454,1 5 0,2 5 462,-2 3 0,-3 7 0,1 3 0</inkml:trace>
  <inkml:trace contextRef="#ctx0" brushRef="#br1" timeOffset="65">5117 3780 8276,'0'-7'-324,"0"-1"0,0 4 129,0-3 1,1 3 923,3-4-163,-3 6 92,4-8-445,-5 8 0,0-4 599,0 2-639,-5 3 1,-1-4 34,-6 5 0,-3 4-223,0-1 0,-2 5 116,2-4 0,2 5-167,-2-2 0,-1 2 37,0-1 1,1 2-93,4-2 1,-2 2 37,-2 1 1,2-1 59,-2-2 0,2 2-137,2-2 167,-1 2 0,1 1 0,-1 1 0,6-5-7,2 1 0,3-4 34,1 3 0,0-3-29,0 4 0,1-6 36,3 2 1,2-1-33,6 0 0,4-1 1,3 2 1,3 1-25,1-2 1,1 1 27,3-4 0,-3 4 37,2 0 0,-2 1-41,-1-1 0,0-2 179,0 6 1,-5-4-101,-3 3 0,-2 1-74,-2 3 1,-5 1-12,-2-1 1,-3 4-4,-1 1 0,-5 0-100,-2-1 1,-8-2 133,-4 2 1,-4 2-236,-4-2 0,2 0 103,-6-3 1,5-5-247,-5 1 0,10-2 64,-2 2 1,4 1-251,0-6 0,1 1 150,3-4 1,6 0-85,-3 0 0,7-5-295,-2-2 758,4 2 0,-2-11 0,5 4 0</inkml:trace>
  <inkml:trace contextRef="#ctx0" brushRef="#br1" timeOffset="66">4888 3746 8267,'-5'-18'0,"4"1"-285,-3 1 0,3 7 477,1-2 1174,0 2-394,5 3-313,-4 1-391,9 5 0,-9 5-69,3 2 0,-1 10 22,1 6 1,-3 1-12,3 6 0,-3-3-156,-1 3 1,0 1-31,0 3 1,4 0-192,0 1 1,-1-2-369,-3-3 0,4 2 319,0-6 0,4 0-556,-5-7 1,5 1 336,-4-5 1,3 1-587,-3-5 1021,5-5 0,-8 5 0,4-5 0</inkml:trace>
  <inkml:trace contextRef="#ctx0" brushRef="#br1" timeOffset="67">5299 3792 8164,'-5'-23'0,"4"5"-107,-3 3 1,8 6 407,4 1 1,-2 2 62,2-2 406,-6 3-166,8 5-256,-9 0 0,5 5-56,-6 3 1,0 3-194,0 5 1,0-4 41,0 4 1,0 1-128,0 2 0,0-2-46,0-2 1,0 2 108,0-2 0,-4 4-181,0-4 1,0 0 24,4-3 0,0-1-80,0 1 1,0-1-72,0 0 112,5 1 1,2-2 36,4-2 0,-3-2-21,-1-2 0,1-3-228,3 3 0,-3-3 75,-1-1 0,1 0-740,3 0 313,1 0-537,-1 0 514,-4 0 705,-2-5 0,-5-1 0,0-6 0</inkml:trace>
  <inkml:trace contextRef="#ctx0" brushRef="#br1" timeOffset="68">5413 3895 8164,'7'-12'16,"-3"1"0,-3-1 123,-1 1 0,0 3 240,0 1 1,1 0 136,3 0 410,-3 2-560,4 5 0,-5 1-162,0 3 0,0 3 54,0 8 1,0 3-227,0 5 0,0 0-28,0 0 1,0 1-111,0 3 1,0-3 62,0 2 0,-1-2-193,-3-1 0,3-1-575,-3-3 0,3 1 373,1-5 1,0-3-1227,0-5 788,0 1 876,0-2 0,0 5 0,0-5 0</inkml:trace>
  <inkml:trace contextRef="#ctx0" brushRef="#br1" timeOffset="69">5676 3872 8260,'-4'-16'0,"1"1"0,-5 4 409,4 3 0,0 4 220,4-3-57,0 4 1,-1-2-111,-3 5 0,3 1-211,-3 3 0,-1 6-131,1 6 1,-3 4-203,3-1 0,-4 3-77,4 0 0,1 1 147,3 0 0,0 0-45,0 0 1,5-4-42,2 0 1,5-9-166,3 1 1,-1-3 69,5 0 0,0-3-54,4-5 1,-2-5-25,-2-3 0,3-2 111,-3-2 1,-2-3 154,-2 0 1,-3-5-104,0 1 1,-6 1 105,-2-1 1,1 0-43,-1-4 0,-5 4 120,-7 0 0,-3 1-190,-5-1 1,1 3 18,-8 4 0,-1 2 91,-6 2 1,-2 3-41,5 5 1,1 2-301,3 1 0,6 4 86,6 4 1,1 1 257,6-1 0,5 0 0,6 1 0</inkml:trace>
  <inkml:trace contextRef="#ctx0" brushRef="#br1" timeOffset="70">6053 3792 8231,'-11'-5'517,"4"3"-563,-3-3 0,8 7 373,-6 1 1,4 5-15,-3 7 1,3-1-24,-4 5 0,6 0-25,-2 4 1,3 0-121,1 0 0,0 0-246,0-1 1,5 1 142,2 0 1,5-1-146,3-3 1,4-7 61,8-4 0,-2-5-133,5 0 0,-4-3 20,0-3 1,2-4 42,-1-4 1,0-4 21,-5-1 1,-4-4 15,-3 1 0,-2-4 217,-1-3 0,-6 1-113,-2-1 1,-3 2 95,-1 1 0,-6-4-121,-6 1 0,-8-1-196,-7 4 0,-8 3-61,0 5 0,-6 1-227,-1 10 0,2 1 478,2 7 0,-2 7 0,-1 7 0</inkml:trace>
  <inkml:trace contextRef="#ctx0" brushRef="#br1" timeOffset="71">5242 4614 8184,'-6'-8'-1222,"2"1"1653,3 4-224,1-7 1,1 8 126,3-6 1,2 5-87,6 0 0,0 0 29,4-1 0,-3 3-69,7-3 1,-4 2 10,7-2 0,-2 3-61,10-3 1,1-1 45,6 1 1,11-5-55,8 1 1,4 2-431,0-2 0,-3 1 247,3-5 1,-29 7-1,1-1 57,1 0 0,1 1 0,5-1 0,1 0-56,2 0 1,1 1 0,1-1-1,-1-1-214,-2 0 1,0-1-1,2 1 1,2-1 197,5-4 0,1 1 0,-1 1 0,1 1-351,3-2 1,0-1 0,2-1 0,-1-1 373,-2 3 0,-1-1 1,-2 1-1,-1 1 21,0 0 1,-1 1 0,-5 2 0,0 0-160,-4-1 0,0 1 1,-1 0-1,0 1 236,-2 0 1,-1 0-1,-1 1 1,1-1-51,-4 0 1,0 1-1,1 1 1,-1 0 116,25-4 0,-4 2 341,-11-2 1,-4 2-474,-7 2 0,1 3 765,-6-3 0,0 3-969,-7 1 1,-3 0 367,-4 0-707,-1 0 0,-6 0 71,-5 0 464,-10 0 0,-13 5 0,-6 1 0</inkml:trace>
  <inkml:trace contextRef="#ctx0" brushRef="#br1" timeOffset="72">5231 4763 8262,'-12'0'0,"1"-2"-42,-1-2 1,5 3 155,-1-3 1,6 2 268,-2-2 358,3 3-472,1-9 0,0 7 521,0-5-200,0 6-419,5-3 1,1 5 97,5 0 0,1 0-34,-1 0 0,2 4-3,2-1 0,-1 5-32,5-4 1,0 5-73,4-2 1,4 4 79,-1 0 0,9 0-165,3 1 1,4 0 82,11 4 1,0-2-288,4 5 0,0-4 322,1 4 1,-5 0-181,0 4 0,6 1-149,-28-11 0,2 1 0,1-2 0,1 0 193,1 1 0,0 0 0,-3 0 0,-1-2-61,0 1 0,1-1 0,-3 2 0,0 1 46,1-1 1,-1 1 0,0 0-1,0-1-82,2 1 0,1-1 0,-2-1 1,1 0 22,1 2 1,-1-1 0,-1-1 0,-1 0-258,23 11 1,-1 0 209,-2 0 1,3-4 79,8 0 0,-3-5-18,3 1 0,-3-3 5,0 0 0,-6-1-60,-3 1 1,-2-5 7,-1 1 0,-4-2-8,-1 2 1,0 2 35,1-2 1,-7-2 130,-4 2 1,-6-2-141,2 2 0,-4 2 452,-4-3 0,-1 2-23,-3-1 197,-2 2 0,3-5-488,-5 3 0,-3 1 170,0-6 0,-5 1-334,5-4 275,-5 5-463,2-3 99,0 3-530,-4-5 187,4 0 1,-5 1-334,0 3 1,-1-3-149,-3 3 0,2-3 1001,-6-1 0,0 0 0,-3 0 0</inkml:trace>
  <inkml:trace contextRef="#ctx0" brushRef="#br1" timeOffset="73">8052 4214 8249,'0'-7'-752,"0"-1"327,0 6 726,0-9 0,0 9 178,0-6 66,0 6 1,-2-3-43,-1 5 0,0 0-74,-5 0 0,5 0-15,-5 0 121,6 0-479,-9 0 221,10 0-404,-4 5 0,6 0 72,3 2 1,2-2-9,6-5 1,3 0-54,0 0 0,8 0-154,-4 0 1,9-1 11,-5-3 0,-1-1 139,-3-2 0,-5-5 185,1 1 0,-8-1-121,-3-3 1,-3 3 108,-1 0 1,-6 1-80,-5-1 0,-7 6-214,-9 2 1,-2 3 238,-5 1 0,-6 15 0,0 4 0</inkml:trace>
  <inkml:trace contextRef="#ctx0" brushRef="#br1" timeOffset="74">7880 5722 8471,'0'-6'786,"0"-1"-574,0 3 0,-1 3 485,-3-3-160,3 3-315,-4 1 1,5 5-67,0 3 0,0-2-101,0 2-221,0-1 1,5 3 101,3-2 1,3 1 100,4-5 1,3 0-169,5-4 0,0-2-47,0-2 1,-1 2 28,1-6 0,-4 1 63,0-5 0,-6 1 103,-2-1 1,0 1 13,-8 0 0,0-5-162,-7 1 1,-7 1 123,-8 7 0,-4-2-660,-4 5 0,-5 0 60,-2 4 607,-8 5 0,12 7 0,-9 5 0</inkml:trace>
  <inkml:trace contextRef="#ctx0" brushRef="#br1" timeOffset="80">8908 3940 8440,'0'-11'-118,"0"-1"217,0 1 1,0 0 137,0-1 1,0 4-45,0 1 0,0 3 71,0-4 0,0 5 49,0-5-86,0 5 0,-4-3 72,1 2 31,-6 3-253,2-4 0,-4 5-80,0 0 0,-2 1-35,-2 3 0,1-1 93,-5 4 1,0 1-168,-4 3 0,0 1 160,0-1 1,0 1-138,0-1 1,1-1 103,-1-2 1,5 2-20,3-3 1,2 4 49,2 0-33,4-5 0,2 5 19,5-4 1,0 3-5,0 2 1,9-1-42,3 1 1,7-5 46,0 1 0,3-1-87,5 5 0,-3-1 52,3 1 1,-4-2 43,-4-3 1,2 4-43,-2-4 0,3 0 85,1 0 1,-4 0 63,0 0 0,0 2-110,4-5 0,-4 1 53,0-1 1,-5 1-28,1 2 1,-7 4-97,-5-4 1,-1-1 94,-2 2 1,-7 0-223,-4 3 0,-2-1 26,-6-2 0,0 2 46,-4-2 1,0 2-284,1 1 1,-1-1 123,0-2 1,1 1-468,3-5 1,-1 3 238,5-3 1,-4 0-288,4-4 0,-1 0 759,5 0 0,-1 0 0,1 0 0</inkml:trace>
  <inkml:trace contextRef="#ctx0" brushRef="#br1" timeOffset="81">8737 3837 8346,'-6'-17'0,"-3"0"50,5 6 0,0-1 276,4 1 1,0 3 521,0 1-359,0 4-163,0-7 255,-5 9-190,4-4-146,-4 5 1,5 2 179,0 6-164,0-1 0,0 10-257,0-1 62,0 2 1,1 10 145,3 3 1,-3 2-228,3 1 0,1 4-302,-1 0 266,0 0 1,-4-1-228,0-3 0,3 2 135,1-10 0,4 3-5,-4-6-1,1 1 13,-2-8 1,0-1-323,5-4 1,-6 1 123,2-1 1,-2-3-1182,2-1-219,-2-4 1734,3 7 0,-5-9 0,0 4 0</inkml:trace>
  <inkml:trace contextRef="#ctx0" brushRef="#br1" timeOffset="82">9319 3906 8389,'0'-11'-467,"0"3"389,0 0 0,0 4 695,0-3 200,0 4 356,-5-7-270,4 9-371,-9-4-354,4 10 1,-5 5 86,4 5 1,-3 4-228,2-3 1,-2 5 107,-2 2 0,1 1-106,0 7 0,-1-6-84,1 2 1,3 0-134,1 0 1,3 0-133,-4-4 1,6-1 167,-2 1 1,3-1-144,1-3 0,3-3 83,1-4 0,6-2 17,2-2 1,-1 0 41,4-4 1,-2 0-129,-2-4 1,1 0-191,-1 0 276,6 0 1,-4-5 199,2-3 0,-4-2-152,-3-1 0,-3 2 226,-5-2 1,0 2-122,0-7 0,-1 4 57,-3 0 1,-3-3-91,-4 0 0,-5 3 18,-4 5 1,-1 4 18,-2-1 0,0 4-181,0 4 0,1-1-58,-1 4 0,5 2 266,3 7 0,2-4 0,2 5 0</inkml:trace>
  <inkml:trace contextRef="#ctx0" brushRef="#br1" timeOffset="83">9719 3986 8239,'-5'-18'0,"3"2"-19,-6 4 1,5 5-19,0-1 762,-4 5-411,1-2 0,-6 2 169,1-1 1,0 0-185,-1 4 1,1 6-184,-1 6 0,-3 0 94,0 7 0,-4 0-177,4 4 0,-4 4 110,3 0 1,1-1-151,4-3 0,-1 4 23,1-1 1,5 0-128,2-7 0,2 2-220,2-2 0,0-2 149,0-2 1,9 2-5,3-2 0,3-4 84,0-3 0,3-6-148,5 2 0,-3-2 80,3-2 1,-4-2-18,4-2 0,0 2 119,-4-6 0,-1-1 26,1-6 1,-5 1 125,1-5 1,-3 4-106,0-4 1,-6-1 128,-2-7 1,1 2-89,-1-6 1,-2 4 9,-5-3 0,-4 5-23,-4-2 0,-4 4-120,-1 4 1,-5 3-35,-2 4 1,3 6-246,-7 2 1,7 8 58,-3 3 0,5 4 333,7 0 0,-1 6 0,1 0 0</inkml:trace>
  <inkml:trace contextRef="#ctx0" brushRef="#br1" timeOffset="84">10028 4020 8185,'-7'-15'461,"3"0"0,3 3-118,1 5 1,-1 4-269,-3-1 1,1 3 25,-4 1 0,-1 3 171,-3 4 1,-1 2-61,1 10 0,0 0 3,-1 4 0,2 1-273,2 3 0,0-2 145,4 6 0,0-6-199,4 2 1,0-3 136,0-1 0,4-2-164,0-2 0,6-2 18,1-6 0,4 1-69,4-1 1,3-5 122,-3-2 1,4-3-8,3-1 0,-1 0-45,1 0 0,-2-5-4,-1-2 0,0-5 136,0-3 1,-4 1-115,0-5 155,-5 0 1,6-5 167,-5-3 0,1-2-148,-5-5 1,-5-4 59,-2 0 0,-3-2-6,-1 2-48,-5 8-136,-6 2 0,-8 11-104,-8 6 1,-7 6-223,-8 5 1,-6 11 381,-2 12 0,18-7 0,0 1 0,-1 3 0,1 1 0</inkml:trace>
  <inkml:trace contextRef="#ctx0" brushRef="#br1" timeOffset="85">8851 5356 6942,'0'-6'510,"0"1"1,0 4-209,0-3 42,0 3-65,0-4 71,0 5-68,-5 0-118,4 0 1,-6-4-31,4 0 1,0 0-25,-4 4 1,3 0 8,-4 0 1,0 0 35,-3 0 0,0 0-50,-1 0 1,0 1 26,-4 3 1,4-3-14,-4 3 0,0 1-13,1-1 1,-4 0 0,3-4 1,5 4 31,3 0 1,2 1 4,-2-2-196,-2-1 1,9 4 161,-3-2 0,-1-2-123,1 6 0,0-4 88,4 3 1,0-3-75,0 4 0,0-4 21,0 3 1,4 1-2,0 3 0,5-3 9,-1 0 0,-2-2-23,2 2 0,3 2-8,4-3 1,6 2 18,-2-1 0,-2 1-59,2-6 1,0 6 55,4-1 0,-1-2-44,-3 2 1,2-4 46,-2 3 0,3 0-13,1 0 1,-2 3 10,-2-2 1,2 1-4,-6-1 1,-1 2-25,-6-3 1,0 3 16,-4 2 0,0-1-42,-4 1 1,-1 3 47,-3 0 1,-4 0-313,-7-3 298,-3 4 0,-4-3-257,-1 2 233,0-2-4,0-2 0,0 1 25,0-1-18,0-4 0,2 1-135,2-4 1,-3 1 102,3-1 1,2-3-286,-3 3 0,10-3-189,-1-1-839,2 0 671,3-5 697,1 4 0,5-9 0,0 4 0</inkml:trace>
  <inkml:trace contextRef="#ctx0" brushRef="#br1" timeOffset="86">8714 5276 8283,'-7'-3'-79,"-1"-1"3,5-5 1,-2 6 518,5-4 189,0 4-1,0-2 0,2 1 108,1 1-439,-1-1 0,7 9-36,-6 2 1,1 5-10,-4 3 0,1 3-120,3 5 0,-3 1 111,3 2 1,1 1-241,-1 7 1,0-2 24,-4 6 1,1-2-14,3-2 0,-3 0 12,3 0 0,-3-3-144,-1-1 1,0-3-72,0 4 1,2-6 80,1 2 0,0-5-198,5-3 1,-5 2 70,5-6 1,-5 0-605,0-3 449,4-1 0,-6 0-430,3 1 203,2-6 613,-5-1 0,4 0 0,-5 2 0</inkml:trace>
  <inkml:trace contextRef="#ctx0" brushRef="#br1" timeOffset="87">9114 5505 8145,'0'-22'-37,"0"3"0,0 3 133,0 4 0,1 1-43,3-1 1,-2 2 421,6 3-244,0-3 0,3 4-48,1-1 1,-1-2 40,0 5 0,1 0-30,-1 4-18,1 0 0,-1 0 14,0 0 1,-3 2-20,0 1 0,-2 0 12,2 5 0,-2-1-57,-2 5 1,-2 3-119,6 0 0,-5 5 17,0-1 1,-1 3 120,-2 1 0,0 0-229,0 0 1,-2-1 40,-1 1 0,-4 0-77,-4 0 0,-2-2-30,-2-1 1,2 0-76,-2-5 1,2 4 199,2-4 1,-2-1-12,-2-6 1,6 2 111,-2-2 0,7-2-140,0 2 360,3-6-235,1 8 0,5-8 40,2 1 1,7-1-46,2-2 1,0 0 8,-1 0 1,-1 0-78,5 0 0,-3 0 29,3 0 0,-2 0-340,2 0 0,2 0 104,-6 0 1,4 0-153,-4 0 0,4 0 73,-4 0 0,1 0-569,-5 0 0,-3 0 866,-1 0 0,-4-5 0,2-2 0</inkml:trace>
  <inkml:trace contextRef="#ctx0" brushRef="#br1" timeOffset="88">9628 5539 8247,'0'-15'0,"0"0"0,0 3-39,0 5 0,-1 0 53,-3 0 1020,2-3-631,-8 8 1,4-3-167,-5 5 1,-1 5-34,1 3 0,-1 7-149,1 4 1,-1-1 53,1 1 0,3 0 15,1 4 0,0 0-4,0-1 0,2 0-164,5-3 0,0 1-213,0-4 186,5 4 0,1-7-27,6 2 0,3-6-170,0-2 1,9-4 89,-1 1 1,2-3-175,-2-1 0,-4 0-163,0 0 419,0 0 0,-1-4-4,-3 0 1,-2-5-3,-2 2 1,1-7 190,-1-1-44,-4-1 1,1 0-76,-4-3 1,0-3 37,-4-1 1,-1 1-96,-3-1 0,-6 0 6,-5 0 0,-7 2-217,-1 2 141,0 7 0,-6 3 20,3 5 1,3 1-423,0 3 559,0 5 0,10 1 0,-3 5 0</inkml:trace>
  <inkml:trace contextRef="#ctx0" brushRef="#br1" timeOffset="89">9993 5505 8150,'-7'-10'0,"-1"2"-127,5 3 0,-2 0 811,0 4-373,-1 1 0,-4 6-33,2 5 1,-2 2 98,2 2-305,-2-2 1,0 9 36,3-3 0,-2 2 6,5 2 0,0-4-33,4 0 0,0-5 16,0 1 0,4 2-89,0-2 0,5-4-95,-2-3 21,8-5 0,-1 6 179,5-6-306,0 1 93,4-4 1,4 0-156,0 0 154,-1-5 0,1-1-2,0-6 1,-5 3 9,-3-2 1,-5 2 106,2-6 0,-4-3 5,0-1 0,-5 0 117,1-4-64,-6 3 0,2-9-110,-8 2 0,-7 3 38,-8-3 0,-4 8-360,-4 4 0,-8 4-94,-11 3 309,1 8 1,-5 8 143,8 7 0,-2 13 0,3 7 0</inkml:trace>
  <inkml:trace contextRef="#ctx0" brushRef="#br1" timeOffset="90">5002 7458 7877,'0'-8'-308,"0"1"0,0 3 1283,0-4-273,0 6-135,0-3-61,0 5 1,0 5-391,0 2 0,-3 0 93,-1 0 0,-1-3-141,1 4-66,3-1 0,-5 1 2,6-1 1,0-3 179,0 4-420,0-6 151,0 4 0,6-6-79,1 0 0,3 0 105,2 0 1,-1-2-54,1-2 0,-5-2 94,1-5 1,-4-1-2,3 1 1,-4-1 3,1 1 1,-3 0 4,-1-1 1,-5 5-150,-3-1 1,-6 5 142,-1 0 0,-2 1-941,2 2 957,3 5 0,-10 7 0,4 6 0</inkml:trace>
  <inkml:trace contextRef="#ctx0" brushRef="#br1" timeOffset="91">5745 7184 8361,'0'-12'0,"0"5"-334,0-1 1,-2 4 333,-1-3 1,0 4 553,-5-1 1,1-1-185,-5 1 0,1 1-76,0 3 1,-5 0-143,1 0 1,-5 0 104,1 0 0,-3 0-251,-1 0 1,2 3 128,2 1 0,-2 4-85,6-4 1,-4 3 113,4-3-225,0 5 46,8-8 0,-1 6 79,4-4 0,-4 0-22,4 5 1,0-5-145,4 5 49,0-6 0,2 9 71,2-4 0,2 0-116,5 0 1,2 1 70,2 3 1,3-3-96,5-1 0,0 0-114,0 0 226,-1 4 0,-3-9-23,0 6 1,-3-4 3,3 3 0,-5 0 49,1 0 0,-2 3-47,-2-2 0,-3 2 130,-1 1 0,-4 1-108,1-1 1,-3 1 50,-1-1 1,-6 2-43,-6 2 1,-1-2-6,-6 2 0,-1 3 13,-7 1-311,3-3 145,-9 1 0,9-2-196,-2 0 315,1 0 0,6-4-117,0-4 1,5 2-436,-1-5-166,2 5-254,2-8 1007,5 4 0,1-5 0,5 0 0</inkml:trace>
  <inkml:trace contextRef="#ctx0" brushRef="#br1" timeOffset="92">5551 7047 8436,'-11'-18'201,"4"3"-234,-3 7 300,8-2 591,-3 9-555,5-4 0,0 10 172,0 2 1,2 7-175,1 1 0,-1 10-70,1-3 1,0 8-191,1-4 129,-3 6 0,5-3-211,-2 5 1,-3-3 58,3-1-33,-2 1 0,1-2-173,1-2 1,0-3-74,-4-1 0,4-4-228,0 0 1,-1-5 112,-3 1 0,2-2-49,1-2 1,-1-3-1157,2-1 1581,-3 1 0,4 3 0,1 1 0</inkml:trace>
  <inkml:trace contextRef="#ctx0" brushRef="#br1" timeOffset="93">5905 7252 8422,'0'-11'276,"0"-1"0,0 5-1238,0-1 142,-5 6 2329,3-3-956,-3 5 0,1 5 372,1 2-571,-1 3 0,4 6-129,0-1 1,0 5-58,0-1 0,0 3-173,0 1-25,0-1 0,0 0 101,0-3 1,5-1-166,2-3 0,4-2-22,0 2 0,2-6-88,2-2 1,3-4-244,5 1 268,4-3 1,-2-2-16,1-3 1,2 0 140,-1-7 0,-1 2 63,-3-6 0,-4-2-78,0 2 0,-5-5 325,2 1 0,-9-7-89,-3 0 0,-3-1 2,-1 4 0,-2-4-207,-6 1 0,-5-1 13,-9 4 1,-8 6-725,-4 1 497,0 9 1,-9 3-139,5 8 0,0 7 389,3 8 0,1 8 0,0 2 0</inkml:trace>
  <inkml:trace contextRef="#ctx0" brushRef="#br1" timeOffset="94">2410 13682 7088,'0'-6'364,"0"1"176,-5 5-157,3 0-153,-8 0 1,8 1-180,-6 3-30,6 2 0,-7 2 193,5-1-196,0 1 133,4 3-160,0 1 0,1-2-45,3-2-80,-3-3 178,10 0 1,-5-4-128,5 3 118,-4-3 0,3-1-265,-3 0 248,4-5 1,-4 3-29,1-6 0,-2 0-12,2-3 1,1-1 63,-5 1 1,-1 3 88,-3 1 1,0-1-150,0-3 33,-5-1 1,-1 6 28,-6 2-113,1 3 109,-5 1-16,3 0-24,-4 10 0,6-2 0,0 8 0</inkml:trace>
  <inkml:trace contextRef="#ctx0" brushRef="#br1" timeOffset="95">1508 12986 8317,'-12'-7'0,"2"1"-238,2 2 1,2 3-29,2-3 1055,-2 3-336,-6-4-199,1 3 0,0-3 126,-1 5 1,1 0-182,-1 0 1,1 2-3,0 1 0,-2 0-29,-2 4 1,2 0 14,-2 0 0,2 4-23,2-4 0,4 0 133,3 0-439,-2 1 68,5 3-51,1 1 1,6-5-70,6 1 1,4-4 195,3 3-343,3-4 206,1 2 0,-1-1 35,1 0 0,0 1-64,0-2 0,0 0 53,0 5 19,-1-6 41,1 8 0,-4-3 68,0 4 0,-5 0-5,1 1 1,-3-1 15,-4 1 0,-3 3-27,-5 0 1,0 2 9,0-2 0,-11 1-36,-4 3 1,-1 3 4,-3-3 1,0-1-230,-4 1 236,0-5 1,0 2-32,0-4-182,6-1 193,-5 1 1,4-5-504,-5 1 302,6-6 1,0 3-110,6-5 1,-1 0 346,1 0 0,4-10 0,2-2 0</inkml:trace>
  <inkml:trace contextRef="#ctx0" brushRef="#br1" timeOffset="96">1416 12883 8153,'-5'-12'72,"4"1"1,-4 3 384,5 1 87,0 4-35,0-2-196,5 5 336,-4 5-213,4 7-219,0 0 1,-2 11-24,4 0 0,-3 2-77,4 10 1,-6-4-171,2 7 1,1-1 56,-1 1 1,0-4-203,-4 1 1,4-2-850,-1-7 551,1 1 292,-4-4 0,4-5-1232,0-3 698,5-2 738,-8-2 0,9 0 0,-3 1 0</inkml:trace>
  <inkml:trace contextRef="#ctx0" brushRef="#br1" timeOffset="97">1827 12883 8097,'-5'-12'125,"4"6"1,-4-4 380,5 9-147,0-5 1,-4 17 565,0 4-375,0 0-313,4 7 0,-1-5-19,-3 6 0,3 4-27,-3 0 0,3-1-80,1-3 0,0 0 82,0 0 1,0-2-14,0-2 1,0 2-300,0-6 88,0 0-137,5-9 0,-2 3-95,4-5 1,1 4-62,3-4 0,1-1-245,-1-3 1,1 0 12,-1 0 0,-3 0-1090,-1 0 984,1 0 662,3 0 0,1 0 0,-1 0 0</inkml:trace>
  <inkml:trace contextRef="#ctx0" brushRef="#br1" timeOffset="98">1976 13077 8118,'-8'-10'204,"1"2"-204,4 3 1222,-2 5-755,0 0 1,4 1-17,-3 3 0,1 2-80,-1 6 0,3 4-226,-3 3 1,3 7-178,1 0 0,0 1-741,0-4 489,0 0 218,0 0 0,0-1-529,0 1 460,0-5 1,4 2-1575,0-4 1709,0-1 0,1-4 0,1 1 0</inkml:trace>
  <inkml:trace contextRef="#ctx0" brushRef="#br1" timeOffset="99">2124 13054 8207,'-15'-1'0,"0"-3"300,5 3 1,5-3 514,5 8 0,-4 2-323,0 5 0,-4 5-179,5-1 0,-1 5-221,4-1-16,0 3 24,0 1 1,0-4-587,0 0 292,0-5 96,5 7 0,5-9-130,5-1 0,2-5-115,-2-6 0,3 0-94,5 0 1,-1-1 153,1-3 0,-4-3 55,0-8 1,-1 1 264,1-5-3,-2 5 1,-6-12 145,0 3 0,-3-2-58,0 2 1,-6-1-126,2-3 0,-4 3 16,-4-2 1,-2 5-126,-6 2 1,-4 5 80,-3-1 0,-6 7-329,-2 5 0,0 1-55,4 2 1,2 7-313,2 4 727,2 1 0,6 4 0,-1-4 0</inkml:trace>
  <inkml:trace contextRef="#ctx0" brushRef="#br1" timeOffset="100">2478 13008 8187,'-7'-3'0,"-1"-1"127,6 0 1,-4 5 315,6 3 1,-3 2-193,-1 6 0,-4 0 0,4 4 0,-3-2-135,3 5 0,0 4 144,4 3 1,0 0-607,0-7 261,5 2 0,-2-7-272,4 5 0,1-6 261,3-2 0,5-1-257,-1-6 1,5 0 169,-1-4 1,3-1 50,1-3 0,0-2 121,-1-6 0,0-4 171,-3-3 1,3-4-84,-3-4 0,-3 2 123,-1-6 1,-6 5 238,-1-5 0,-6 2-152,2-1 1,-9 0-118,-6 4 1,-11 3 2,-8 0 0,-7 3-799,-1 8 0,-2 3 155,2 9 471,3 6 0,-10 10 0,5 8 0</inkml:trace>
  <inkml:trace contextRef="#ctx0" brushRef="#br1" timeOffset="101">2752 13671 8055,'-11'0'-220,"0"0"-330,-1-5 889,6-2 1,1-4-5,5 0 1,5-2 350,2-2-371,14-3 1,-1-1 40,10 0-153,-4 0 0,7-4-37,-3 0 1,5 0-137,3 0 1,5-3-168,10-1 1,3-2 121,-22 14 1,0-1-1,-1 2 1,0-2-838,4-3 0,-1 0 821,-1-1 1,0-1 83,1-4 1,1 0-1,1 0 1,2 0-54,3-3 0,1-1 0,-2 2 1,0 1-376,0-1 1,0 0 0,0-1-1,-1-1 262,-4 1 1,-1-1 0,3 2 0,0 0 71,3-4 1,0 1-1,-2 4 1,0 1 16,1-2 0,-2 1 0,-6 2 1,-1 1-92,-5 1 0,-1 2 1,26-18 129,-2 7 0,-6 3 15,-6 5 0,0 4 307,-4 0 0,-2 5-115,-9-1-165,0 3 1375,-5 5-1617,3-3 0,-8 9 734,2-3-549,-7 3 0,-3 6 0,-5 1 0</inkml:trace>
  <inkml:trace contextRef="#ctx0" brushRef="#br1" timeOffset="102">2775 13876 8290,'-1'-14'-462,"-3"3"-202,3 2 0,-8 1 640,5 1 1,-5 4 666,2 0 0,-3 1 762,-2 2-715,1 0-65,4 0 98,-3 0-208,9 0-286,-4 0 0,6 0 41,3 0 0,7-4-40,8 1 0,8-2 76,4 1 1,-2 2-82,1-1 0,-3 6 0,3 5 0,-3 7-41,3 4-17,1 3 1,8 2-1092,3 3 919,8-3-1,-3 9 14,-20-16 1,1 0 0,24 19-154,-23-17 1,-1 0 0,26 15 166,-1-4-285,-22-15 1,2-2 176,-2-1 0,2-1 0,4 0 0,0 0-18,-3-2 1,0 1-1,0-1 1,-2 0-328,29 6 0,-1-3 43,-11 4 6,1-4 278,1 5 0,-4-3 172,2 5 0,-7-4 7,-4 4 1,-6-5 85,-2 1 0,-6 2-218,-1-2 89,0 5-37,-10-7 1,7 3-44,-5-4 0,0-1-110,-3 1 0,3-1 700,0 1 1,6-5-629,-2 1 0,2-6 94,2 2 0,0-3-166,0-1 1,0 2-20,-1 2 55,-4-3 80,4 4 1,-10-1-24,4-1 1,-4 5-45,0-4 0,-5 5-102,1-2-123,0 4 45,-2 0 223,4 0 0,-9-3-1112,3 0 461,-2-6 717,3 8 0,-4-8 0,4 3 0</inkml:trace>
  <inkml:trace contextRef="#ctx0" brushRef="#br1" timeOffset="103">4877 12392 7984,'-12'0'96,"2"1"274,3 3-258,-4-3 0,6 5 169,-2-2 108,2-3 113,5 4-306,0 1-167,0-5 76,0 4 1,5-1-73,2 0 0,3-1 77,2-3 0,1 0-239,2 0 1,-3 0 162,4 0 1,-4 0-58,0 0 0,-5-5-95,1-2 0,-5 0 47,0 0-27,-1-1-39,-7-3 65,-2-1 0,-5 5 5,-4-1 0,-1 5-156,-6 0 0,0 1-271,0 2 1,5 7 493,3 4 0,2 6 0,2 5 0</inkml:trace>
  <inkml:trace contextRef="#ctx0" brushRef="#br1" timeOffset="104">4877 14699 8058,'-7'0'877,"-3"0"-211,9 5 24,-4 1-318,5 5-125,0 1 0,0-4-227,0-1 1,1-3 62,3 4 1,2-6-14,6 2 1,-1 1 21,1-1 1,3 0-154,0-4 0,4 0 74,-4 0 1,4-2-105,-3-1 1,-3 0-80,-5-5 43,2 6 138,-8-8 0,3 7-157,-5-4 171,0 4-250,-5-7 0,-7 9-319,-7-3 0,1 1 92,-1-1 452,0 3 0,-9-4 0,-1 5 0</inkml:trace>
  <inkml:trace contextRef="#ctx0" brushRef="#br1" timeOffset="108">5196 12414 8146,'-11'0'-800,"0"0"300,4 0 410,-3 0 665,9-5 38,-4-1-126,5 0 146,5-4-373,1 8 0,6-7-43,-1 6 0,2-1 19,2 4 0,-2 0 13,2 0 1,-1-4-7,1 0 0,3 0-14,5 4 1,0-3-31,-1-1 0,13-4-340,7 4 112,12-10-245,10 7 1,-29-1-1,2-1 226,-1 4 0,0-1 0,1-2 0,0-1 50,-1 0 1,0-1 0,2 0-1,0-1-26,4-1 1,0 1-1,-2 0 1,0-1 9,0 1 0,0-1 0,-2 1 1,0-1-306,-2 1 0,0 0 0,3-1 0,0-1 324,4 0 0,1 0-2,-2 3 1,-1 1 0,2-4-1,-1 0 1,-6 5 0,0 1 1,-1-1-1,-1 1 10,-2 1 0,0 0-82,31-5 0,-6 0-128,0-1 0,0 2-109,0 2 0,-9-2 46,-2 3 0,-12 0 118,0 0 0,-7 0 17,0 0 1,-7 0 595,-1 4-568,-5 1 1,-1-3 913,-6 5-1124,-4 0 402,2 0-260,-10 5 164,-7-3 0,-15 13 0,-9-2 0</inkml:trace>
  <inkml:trace contextRef="#ctx0" brushRef="#br1" timeOffset="109">5368 12472 8360,'-17'0'0,"5"0"51,-4 0 1,4-2 266,0-1 398,6 1 702,1-8-667,5 9-357,5-4-199,1 5 0,6 0 277,-1 0-211,6 0-26,-5 5 1,10 0 32,-3 3 1,2 5-50,2-1 1,7 2-52,4-3 1,6 2 37,10 2 0,2-1-470,5 5 0,1 0 216,-27-7 0,-1-1-1477,29 7 1528,-24-5 1,2 0 0,-2-5 0,0 0-63,4 3 1,2 1 23,-1-2 1,0 0-60,-8-1 0,0 0 0,2 0 0,0-1-410,23 8 1,0-4 272,4 4 1,-3 0-79,-1-1 1,-2 0 119,-6-3 0,0 3-96,-11 0 0,0 1 87,-4-5 1,4 4 79,0 0 0,5 1-297,-1-5 493,-3-5-181,1 5 0,-2-6-33,0 2 1,0 3 784,-4-2 1,-5-2-600,-2 2 1,-3-4 146,-1 3 0,-1 1-92,-3 3 1,2 0 24,-2-4 0,3 3-115,1-2 1,-6 1 408,-1-2-433,1 4-41,-4-5-31,4 0-111,-6 4-41,-5-8 0,-7 7 233,-10-6 0,-11 1 0,-7-4 0</inkml:trace>
  <inkml:trace contextRef="#ctx0" brushRef="#br1" timeOffset="110">7469 11935 8300,'-1'-10'24,"-3"2"0,2-1 112,-6 5 0,5-1 157,0 1 156,-4 3-64,1-4 203,-5 5-271,4 0 0,2 1-50,5 3-10,0-3-1,0 10-185,0-5 1,1 2-103,3-1 1,4 0 171,7 0 0,7-2-135,4-5 1,2 0-26,-1 0 0,-3-1-195,3-3 1,-8-2-126,-4-6 209,-8 1 12,4 0 0,-11-2 125,0-2 1,-7 2-69,-8-2 0,-3 2-108,-5 2 0,1 4-32,-1 3 1,1-1-290,3 2 0,-1 4 490,5 6 0,-1 9 0,5 1 0</inkml:trace>
  <inkml:trace contextRef="#ctx0" brushRef="#br1" timeOffset="111">7663 13157 8152,'-6'0'-1108,"-4"-5"1273,4 3 916,-1-3-386,-3 5-346,9 0 1,-6 2-190,4 1 1,1 4 53,-1 4 0,0 1-162,-1-1-59,3-5 54,-4 5 1,5-5-109,0 5 0,0-3 90,0 0 0,5-5 5,3 5 0,2-5-49,1 0 0,1-1-2,-1-2 1,4-4-152,0 0 221,6-5-39,-9 3 0,1-6-161,-5 1 185,-6 5-43,8-5 0,-8 5-2,1-5 29,-1 4-145,-7-3 1,-7 9-211,-7-3 0,-4 4 148,-3 4 185,-3 7 0,-6 7 0,1 5 0</inkml:trace>
  <inkml:trace contextRef="#ctx0" brushRef="#br1" timeOffset="112">4671 11672 8233,'5'-18'0,"-4"2"-105,5 4 0,-3 1-161,1 0 0,0 3 1187,-4 0-524,-5 6 0,-1-5 33,-6 4 1,-4 1 20,-3-1-372,2 1 1,-8 2 58,2 0 1,-1 4 44,5 0 1,-5 4-18,5-5 1,-4 6 42,8-1 0,-2 2-177,2 1 1,6 1 29,-3-1 0,5 2 14,-1 2 1,-1-2-150,6 2-91,-1-2 173,4-2 0,1 2-105,3 2 1,-2-6 114,6 2 1,3-2-107,5 3 0,4-5 45,-1 1 1,4-5-20,3 0 0,2 0-111,3 1 161,-3-3 1,-3 4-10,-2-5 0,1 1 1,-9 3 1,1-1-67,-5 4 68,-5-4 0,-1 7 15,-5-2 0,-1-1 5,-3 5 1,-3-4-38,-9 8 0,-1-4 4,-6 0 1,-5 3-219,-3 0 117,4 0 0,-1 1-75,5-1 1,1 0-533,3-3 336,-2-1 1,12-5-326,-3-2 0,7 1 727,-2-1 0,4-5 0,-2-6 0</inkml:trace>
  <inkml:trace contextRef="#ctx0" brushRef="#br1" timeOffset="113">4511 11569 8437,'0'-11'1338,"0"-1"-1043,0 1 0,-1 5 296,-3 2-236,3 3 0,-4 2 68,5 3 0,0 3-223,0 9-84,5 1 1,-4 11 123,3 3 0,-1 3-117,0 4 1,-1-1-424,1 5 260,-1-5 1,-1 1-329,3-8 1,-3 2-270,3-6 0,-2-3 154,2-4 0,-3-1-328,3 1 1,-2-6-720,-2-6 1530,0 1 0,0-2 0,0-1 0</inkml:trace>
  <inkml:trace contextRef="#ctx0" brushRef="#br1" timeOffset="114">4808 11684 8116,'8'-22'-279,"-1"3"139,-4 2 1,7 6 218,-2 0 0,2-1 181,1 1 0,-3-1-34,0 1 0,-1 3 732,5 1-850,-1 4 178,0-2-126,1 5 1,-2 1 76,-2 3-132,-3 2 1,-5 6 37,0-1 1,-2 6-30,-1 2 0,-4 2-152,-4 2 1,-2 4 68,-2 0 0,2 0-144,-2 0 0,4-3-68,3 3 78,-2-3 0,5-5-30,-3 0 1,3-5 81,5 1 1,0-2-44,0-2 1,0-3 68,0 0 0,4-5-51,0 5 0,5-5 28,-2 0 1,3-1-76,2-2 0,-5 0 54,1 0 76,0 0-46,3 0 1,-1-2-29,-2-1 221,2 1-192,-4-8 77,1 9 1,3-8 39,-3 5-55,-2-5 0,2 4 228,-3-2-19,-3 2 29,4 5 0,-6 0 211,-3 0-249,3 5 0,-8-3-107,5 6 1,-4-1 16,4 5 0,-1-2-136,2-2-18,1 2 1,-3-4 40,5 5 0,4-3-161,0 0 1,5-6 104,-2 2 0,3-3-69,2-1 0,4 0-209,3 0 98,3 0 105,1-5 1,0-1-144,0-6 103,-1 1 1,-3-4 130,0 0 0,-5-1-111,2 5 111,-9-6 1,2 4-15,-5-7 1,0 3-62,-4-2 1,-5-2 10,-3 6 1,-7 0-252,-4 3 169,-3 1 0,-4 5-149,-1 2 1,2 3 51,6 1 0,-2 5-92,6 2 0,4 3 34,3 2 0,5-1 320,0 1 0,1-1 0,2 1 0</inkml:trace>
  <inkml:trace contextRef="#ctx0" brushRef="#br1" timeOffset="115">5311 11821 8048,'-8'-8'482,"0"0"-184,6 6 1,-4-3-13,2 5 0,1 1 139,-4 3 1,4 2-243,-1 6 1,2-1-97,-2 0 0,3 1-158,-3-1 64,3 6 61,6-5 1,-3 1-142,6-5 96,-1-1 0,5 4-386,-1-4 1,1-2 177,-1-5 1,4 0-14,1 0 0,-1-1 83,-4-3 1,1-2 96,-1-6-9,-5 1 0,5 0 119,-4-1-22,-2 1 0,0-5-48,-5 1 1,-1-1 21,-3 1 1,-2 1 42,-6-5-67,1 5 0,-5-5-155,-3 7 0,-3-1-228,-1 10 1,-4 0 376,1 7 0,-6 7 0,3 7 0</inkml:trace>
  <inkml:trace contextRef="#ctx0" brushRef="#br1" timeOffset="120">8314 11695 8096,'-1'-10'-727,"-3"2"1,3 2 1080,-3 2 1,2 2-19,-2-6 0,1 5 14,-4 0 0,-1-3-133,-3 3 0,-1-1-43,1 4 1,-2 0-29,-2 0 1,-2 0 40,-2 0 0,-2 1-127,2 3 1,1-2 80,-1 6 0,5-2-86,-1 2 1,2 2 96,2-2 0,3 1-186,0-2 0,6 3 25,-2-2 1,3 2-162,1 2 196,0-1 0,0 0-10,0 1 1,0-4-2,0-1 1,1 1-104,3 3 1,2 1 79,6-1 1,0 0-16,4 1 0,1-2 8,6-2 1,0 2 16,0-3 0,-2 4 105,-1 0-100,1 0 1,-8 1 110,2-1 0,-2 1-94,-2-1 0,-1 0 28,-2 1 0,-2-1-13,-2 1 0,-3 0 2,3 4 1,-8-4 16,-3 4-47,2-4 0,-9 0-4,2-1 1,-6 1-15,3-1 30,-5 0 0,2-3-194,-5 0 1,0-6 61,1 2 0,-1-3-194,0-1 1,4 0 74,0 0 0,5-1-587,-1-3 1,3-2 814,5-6 0,-3 1 0,3 0 0</inkml:trace>
  <inkml:trace contextRef="#ctx0" brushRef="#br1" timeOffset="121">8154 11581 8225,'-5'-12'683,"-1"1"16,0 5-168,1-5-95,5 10 343,0-4 0,1 15-470,3 5 1,1 6-61,2 2 0,2 3 4,-5 1 1,1 5 26,-1-2 0,-3 2-104,3-2 1,-3 3-33,-1-2 1,0-3-149,0-2 0,0 0-77,0 0 0,0-5-329,0 1 0,2-5-477,1 2 1,-1-5 439,1 1 0,3-2-1512,-3-2 578,6 1 1381,-2-1 0,4-5 0,0 0 0</inkml:trace>
  <inkml:trace contextRef="#ctx0" brushRef="#br1" timeOffset="122">8771 11649 8146,'-7'-7'144,"-1"-1"-14,5 6 0,-3-4 134,2 6 1,2 0 315,-6 0 1,1 6 218,-5 1-404,1 8-138,-1 3 1,0 5-16,-4 0-46,4 5 0,-5-4-144,6 2 1,-1 2 120,1-1 1,3 0-309,1-4 138,4-1 0,-2-3-23,5 0 1,1-1-192,3 1 1,2-2 56,6-6 0,1 1-97,2-1 0,-1-5-180,5-2 364,-5-3 1,6-1-134,-5 0 1,4 0 99,-3 0-8,-1-5 1,-8 3-53,1-6 1,-4 2-5,3-2 0,-4-2-140,1 2 0,-4-2-143,-4-1 230,-7-1 0,-3 5-149,-5-1 239,-6 6 1,-4-3-80,-5 5 1,4 0 16,-1 0 1,6 5 188,-2 2 0,3 9 0,1 1 0</inkml:trace>
  <inkml:trace contextRef="#ctx0" brushRef="#br1" timeOffset="123">9091 11775 8186,'-11'-12'1116,"-1"6"-942,1 1 1,-1 5-129,1 0 0,-1 5 455,1 3-317,-5 2 0,3 3 55,-2 2 0,2 3-31,2 4 0,-1 1-175,1 0 40,4 0 1,2-1 13,5-3 0,2 1-187,1-5 0,4 4-30,4-4 0,6-3-52,2-5 0,6-4 97,2 1 0,3-3-92,-3-1 0,1-4-95,-2 0 238,-2-4 0,3-3 189,-8-4-193,3 0 1,-10 3 52,4 1 0,-7-4 124,-2 0 1,-4-4-129,0 3 1,-3-4 17,-3 1 1,-4-1-77,-4 1 1,-6-2-3,-2 6 1,-3-3-490,-5 7 308,3-3 0,-3 13-424,8-3 1,-1 4 4,5 4 649,-1 2 0,5 5 0,-1 1 0</inkml:trace>
  <inkml:trace contextRef="#ctx0" brushRef="#br1" timeOffset="124">9388 11786 8079,'0'-11'940,"0"-1"-1077,0 6 0,-1 6 313,-3 8 0,1-2 339,-4 2 0,4 3-225,-1 4 1,2 4-13,-2-3-225,3 4 1,-4-4 48,5 3 1,0 2-30,0-6 1,5 1-140,2 0 1,4-5 132,0 1 1,5-1-166,3-3 0,3-3 116,1-2 1,1-1-167,3-2 0,-3-5 39,2-3 123,-1-2 1,-3-2 103,1 1-110,-5-5 0,2 2 59,-4-5 0,-1 0 136,-4-4 0,-4 0-200,-4 0 0,-1-1-101,-2-3 0,-11 3-1166,-4-3 836,-10 3 1,-11 3 427,-9 2 0,-16 2 0,26 12 0,0-1 0</inkml:trace>
  <inkml:trace contextRef="#ctx0" brushRef="#br1" timeOffset="125">8337 12883 7894,'0'-7'-528,"0"2"950,0 0 108,0 4 0,-1-4-136,-3 5 1,2 0 127,-6 0-271,0 0 0,-3 0-46,0 0 0,-2 4 147,-2 0-240,2-1 1,-5 1 48,3 0 1,1 4 46,-5-5 0,4 6-50,-4-1 1,3-2-153,-3 2 1,5-1 113,-1 5 0,3-5-121,0 1 95,6 0 0,1 3-119,5 1 1,1-2 53,3-3 0,3 3-169,9-2 1,1-2-173,6 2 207,0-5 0,4 5-130,-1-4 143,1 5 0,-4-4 68,0 3 0,0 1-7,-1-5 0,-3 4 51,0 0 0,-5-2 8,2 2 0,-4 0-4,0 3-32,-6 0 1,3 1 28,-5-1 0,0 1 4,-4-1 0,-2 2 15,-1 2 0,-8-2-16,-4 2-88,0-2 0,-2-2-4,-2 0 0,-2 1-49,-2-1 1,0 1-200,0-1 0,0-3-186,1-1 322,-1 1 1,1-2-184,3-2 0,-1-3-682,5-1 65,4 0 980,1 0 0,9-5 0,-4-1 0</inkml:trace>
  <inkml:trace contextRef="#ctx0" brushRef="#br1" timeOffset="126">8280 12769 8132,'-6'-12'-142,"-4"1"1,8 3-551,-1 0 1101,1 6 82,-3-3 218,4 5-288,-4 0 4251,5 0-4464,0 5 1,-4 3 8,0 7 1,0-1-49,4 5 0,0-1 49,0 1 0,0 2-96,0-2 1,2 3-12,2 1 0,-3-1-155,3 1 1,-2 0 137,2 0 1,-3 1-151,3 3 1,-3-2 47,-1 6 0,0-1-57,0 4 0,4-3 100,0-1 1,0-3-200,-4 3 0,0-4 71,0 0 1,0-5-50,0-2 1,0-5 84,0 1 1,0-2 24,0-2 1,1 0 64,3 1-98,-3-6 8,4 4 10,-5-8-918,0 3-545,0-5 213,0-5 0,0-2 1297,0-4 0,5-1 0,2 1 0</inkml:trace>
  <inkml:trace contextRef="#ctx0" brushRef="#br1" timeOffset="127">8714 12848 7863,'-6'-5'-176,"-4"4"0,8-5 1302,-1 2-274,1 3-533,2-4 0,-1 5 307,-3 0-390,3 0 1,-4 5 17,5 2 0,-4 3 14,0 2 0,-5 3-86,2 0 1,0 6 55,0-2 0,4-2-110,-1 2 0,-1 1-58,2 2 0,-1 1-171,4 0 0,0-1 157,0-3 0,0 2-91,0-2 1,1-2-73,3-2 1,-2-2 33,6-2 1,0-1-40,3-2 0,0-2 60,1-2 1,-1-3-230,1 3 1,-1-3-141,1-1 1,-1 0-682,0 0 589,1 0-778,-1 0 262,-4 0 1029,3-5 0,-4-1 0,5-5 0</inkml:trace>
  <inkml:trace contextRef="#ctx0" brushRef="#br1" timeOffset="128">8805 13043 8260,'0'-12'1113,"0"1"-332,0 4 190,0 2 126,0 5-775,-5 5 1,4 3 4,-3 7 1,3 3-133,1 5 1,0 0 0,0 0 0,0 3-22,0 1 0,0 1-198,0-2 0,0-1-835,0 1 497,0-7 50,0 3 1,0-10-231,0 4 1,0-7-524,0-2 170,5 1 0,-4-1 219,3 1 676,3-5 0,-6 2 0,4-5 0</inkml:trace>
  <inkml:trace contextRef="#ctx0" brushRef="#br1" timeOffset="129">9057 13065 8229,'-8'-11'228,"1"0"545,4-1-185,-2 6 477,0 1-358,-2 5-489,-4 10 0,5-1-155,2 10 1,-1 0 123,1 4 1,0 0-428,4-1 157,0 1 0,0-1 40,0-3 1,1-1-158,3-3 0,3-2 46,4 2 0,2-8-96,2-3 0,-1-3-82,5-1 257,0 0 0,0 0-37,0 0 1,-4-5-11,4-2 134,-5-3 1,7-2-5,-6 1 0,0-4 0,-4-1 0,-3-4 119,0 1 1,-6-6-191,2-2 1,-3 0 3,-1 4 1,-1-3-169,-3-1 214,-2 6 1,-11 0-227,-2 6 1,-2 0 118,-2 3 1,0 6-226,0 2 0,2 4-171,2 4 308,2 2 0,6 6-275,-1-1 0,6 6 483,2 2 0,3 2 0,1 2 0</inkml:trace>
  <inkml:trace contextRef="#ctx0" brushRef="#br1" timeOffset="130">9491 12997 8268,'-12'-6'1056,"1"1"-600,5 5 1,-5 0-219,4 0 1,-3 5 141,-2 2-113,6 3 0,-4 3 249,2 2 0,-1 3-325,2 5 0,-2 4 0,5-1 0,-1 2-111,1-1-8,3-8-127,-4 13 0,5-15-127,0 6 1,1-4 127,3-4 0,3-3-118,9-1 0,-2-4-11,5-7 0,1 0-45,7 0 1,-2-6 44,5-1 0,-4-5 61,0-3 0,-1 1 365,-3-5-156,-4 0 0,-1-5 250,-6-3-91,0-2-347,-4 0 25,-2-4 0,-5 8-201,0-6 0,-10 3 102,-5 2 0,-7 0-184,-5 11 1,-3 5 74,-8 6 284,-3 3 0,-5 5 0,1-1 0,-1 0 0,0-2 0</inkml:trace>
  <inkml:trace contextRef="#ctx0" brushRef="#br1" timeOffset="131">5516 14516 8201,'0'-8'-146,"0"1"0,0 3-219,0-4 1,0 4 673,0-3-141,0 4 0,0-3 0,-1 3 505,-3 0-455,3-6 0,-5 6 129,2-4-229,3 4 1,-10-2 7,4 5 1,-3 0-40,-2 0 0,1 0-140,-1 0 0,0 4-12,-4 0 1,2 4 75,-5 0 1,0 2 27,-3 2 1,3-1 69,-1 0 0,7 1 70,-3-1 1,5 5-152,3-1 1,-1 0 20,6-4 1,-1 1-2,4-1 0,0 1-103,0-1 0,5-3-34,2-1 0,5-3 136,3 4 0,-2-6-140,2 2 127,-2 2-41,3 1 0,-3 0 7,2 1 1,2-4 39,-2 3 1,1-3 16,0 4 0,0-2-31,3 2 1,-2 2 3,-6-2 1,3 2 20,-3 1 0,2 1-18,-9-1 1,0 0-38,-4 1 0,-5-1-26,-3 1 0,-2 0-11,-2 4 1,-3-4-67,0 4 1,-4-4-210,4 0 1,-2-1 154,2 0 1,2-3-78,-2 0 0,1-6-166,-1 2 1,2-3-245,-2-1 0,4-1 648,3-3 0,-2-2 0,3-6 0</inkml:trace>
  <inkml:trace contextRef="#ctx0" brushRef="#br1" timeOffset="132">5356 14356 8125,'-11'-13'308,"5"2"-209,2 7-104,3 3 587,1-4 183,0 15 0,0 3-305,0 9 0,3 3-148,1 1 0,5 5-196,-1 7-175,-3 2 226,5 1 0,-9 2-135,3-5 0,1 3-94,-1-7 0,1 3-253,-1-7 1,-3-2 13,3-1 0,1-4-242,-1-4 1,1 1-467,-1-5-675,-3 0 1684,9-3 0,-9-1 0,4 1 0</inkml:trace>
  <inkml:trace contextRef="#ctx0" brushRef="#br1" timeOffset="133">5779 14664 8006,'-11'0'302,"0"2"159,4 1 1,2 4-238,5 4 0,0 1-176,0-1 0,-2 4 233,-1 1 1,1 0 13,-1-1 1,1 2-312,2 2 1,0 2 87,0-2 1,4-2-317,0-2 199,5 3-79,-3-11 1,6 9-90,-1-9 1,0-2 154,1-1 0,0-3 2,4-1 1,-2-1-84,5-3 0,-4-6 30,4-5 1,0-5 46,4 1 1,3-3 4,1-1 1,-1 0 225,-7 1 0,1-5-68,-5 0 0,-5-1-49,-6 2 0,-5-2-29,-7-3 1,-6 3 8,-12 6 1,-4 0-24,-4 3 1,0 8-83,0 7 0,-6 6-666,-2 10 1,-1 3 466,1 15 0,3 1 1,5 3-1</inkml:trace>
  <inkml:trace contextRef="#ctx0" brushRef="#br1" timeOffset="134">1382 8383 8099,'-6'-5'-1049,"-3"2"525,5-4 1027,0 4 36,4-2 23,-5 0-401,4 4 0,-4-3 18,5 8 1,0-2 4,0 6 1,0-4 3,0 3 1,1 1-65,3 3 1,-3 2 38,3 2 1,-2-1-95,2 5 0,-3 0 101,3 4 1,1 0-151,-1 0 1,0 3 110,-4 1 1,4 4-122,0-5 0,-1 6-60,-3-2 1,0 3 137,0 2 0,4-5-144,0 1 0,0-6 64,-4 2 1,4-3-42,-1-1 0,1-2 69,-4-2 1,4-1-171,0-3 147,0-2 1,-1 3-84,1-4 103,0-6 2,-4 4 52,0-8-66,0 3 347,0-5 0,5-4-321,3 0 1,-2 0 56,2 4 0,-1-1-37,5-3 0,0 3-5,4-3 0,-2 3-21,5 1 0,1 0 26,7 0 1,-2-4-142,5 0 1,-3 0 127,4 4 0,-5 0-145,5 0 1,-6-3-30,2-1 1,-8 0-101,-4 4 1,-2-1 84,-2-3 0,-3 3-339,-1-3-504,-4 2-114,2 2 1,-15 2 1091,-6 2 0,-4-3 0,-3 4 0</inkml:trace>
  <inkml:trace contextRef="#ctx0" brushRef="#br1" timeOffset="135">1405 8794 8311,'0'-18'0,"0"3"0,1 4 156,3 3 1,2-1 215,6 5 1,-1 1-101,0 3 0,1-4-193,-1 0 0,5 0 106,-1 4 1,4 0-263,-4 0 1,5 0 83,-1 0 0,3 0-119,1 0 1,-2 0 153,-2 0 1,2 0-1095,-6 0-27,5 0 1079,-7-5 0,3-1 0,-4-6 0</inkml:trace>
  <inkml:trace contextRef="#ctx0" brushRef="#br1" timeOffset="136">1416 8406 8276,'-11'-18'-213,"3"1"-556,1 6 854,4 5 938,-2-4-879,5 8 1,1-7-187,3 6 0,7-1 205,8 4 0,0-4 308,4 0 1,-1-5-209,8 2-187,1 2 0,4-4-138,3 5 1,-3 0-202,-1 4 1,-1 0-571,-6 0 1,-6 1 832,-6 3 0,-2 3 0,-2 4 0</inkml:trace>
  <inkml:trace contextRef="#ctx0" brushRef="#br1" timeOffset="137">2010 8257 8460,'0'-11'0,"0"3"-300,0 1 150,0 4 0,0-3 1104,0 2-559,0 3 1,1-4 88,3 5 1,-3 5-152,3 2 1,1 5-187,-1 3 0,1 4 38,-1 8 1,-3 2-28,3 5 0,-3 4-31,-1 0 1,4 5-187,0-1 1,0 3-187,-4 0 1,0 2 209,0 3 1,1-7-339,3 3 1,1-5 152,3 1 0,2-6-166,-3-6 0,0-4 69,0 0 1,-3-2 277,4-1 1,-2-5-36,2-3 0,1-2 198,-6-2-150,6 1 207,-8-1 0,5-3 167,-6-1-69,0-4 240,0 2 645,0-5-1041,5 0 1,-3 0-147,6 0 0,-4-1 250,3-3-259,1 3 1,3-6 87,1 4 1,-1 1-284,0-1 0,1 1 60,-1 2 0,1 0-331,-1 0 0,4 0-25,1 0 1,-1 0-686,-4 0 1208,1-5 0,-1 4 0,1-4 0</inkml:trace>
  <inkml:trace contextRef="#ctx0" brushRef="#br1" timeOffset="138">1999 8337 8364,'0'-23'0,"0"6"-97,0 1 1,5 8-145,2 0 0,3 4 382,2-4 0,-1 6 387,1-2 1,-1 2-372,1-2-152,4 3 0,-2-5-119,5 6 1,-4 2-362,4 2 1,-5-2 474,2 6 0,-4-1 0,0 5 0</inkml:trace>
  <inkml:trace contextRef="#ctx0" brushRef="#br1" timeOffset="139">2535 8440 8286,'-11'-5'-367,"5"4"367,1-4 374,10 15 0,-3-1-71,6 10 0,-6-3 62,2 7 0,1-1-124,-1 8 0,0 2-271,-4 6 0,0-1-63,0 5 1,0-1-72,0 5 1,0-7 42,0-4 0,0-2 133,0-7 1,0-3-312,0-4 1,-4-5-121,0 1-735,0-2 575,4-7 579,0-1 0,6 1 0,0 0 0</inkml:trace>
  <inkml:trace contextRef="#ctx0" brushRef="#br1" timeOffset="140">2593 8474 8341,'-4'-15'0,"0"0"0,0-4 146,4 4-65,0-1 613,5 5 884,2-1-877,4 6-489,0 11 0,1 5 211,-1 13-429,1 3 65,-1 8 1,0 0-15,1 0 158,-1 6 0,5-3-114,-1 4 0,5-3-362,-1 4 0,-1-1 108,1 1 1,-5-7-191,1-4 1,2-6-203,-2 2 351,0-8 0,-4-3-145,1-4 80,-1-1 1,1-1-182,-1-2 0,-4-2 108,-4-2 1,0-3-270,1 3 613,-3-3 0,4-1 0</inkml:trace>
  <inkml:trace contextRef="#ctx0" brushRef="#br1" timeOffset="141">2535 8920 8241,'-6'-12'32,"2"1"0,3 3-67,1 1 1,5 3 293,3-4 1,-2 6-58,2-2 0,4 1-193,7 0 0,4 1-17,4-2 1,1 3-139,2 1 0,3-1-24,-2-3 0,-3 3-286,-2-3 0,-3 3-580,-4 1 1036,3-5 0,-10-2 0,5-4 0</inkml:trace>
  <inkml:trace contextRef="#ctx0" brushRef="#br1" timeOffset="142">2958 8417 8217,'0'-23'75,"0"6"-75,0 1 0,0 4 166,0 0 1,5 1-63,3-1 0,2 2 157,1 3 1,1-2-134,-1 5 1,2-1-44,2 1 0,2 3-28,2-3 0,1 4-6,-5 4 0,4-2 22,-4 6-8,1-6 1,-1 9-2,0-4 1,-4 0-4,-3 0 0,0-3-60,3 4 1,-3-5-20,-1 5 1,-3 0 127,4 3 1,-2 2-53,2 2 1,1 3 199,-6 5-209,1 5 1,-4-1 255,0 4-251,0 7 1,0-8 59,0 8 1,4-2 31,0-2 0,0 6-114,-4 1 1,3 3-110,1-2 0,5-3-252,-1-5 159,-3-5 72,5 4 1,-5-10-202,3 0 109,2 0 54,-9-10 1,5 3 67,-2-5 0,-2 1 88,1-1 1,-1-3 237,-2-1 0,-2-4-50,-1 1 0,-4 1 222,-4-1 1,-6 0 16,-2-4-237,-2 0 0,-2 3 12,0 1-1471,0 0 891,-5-4 1,9 0-830,0 0 1187,5-5 0,8-1 0,1-6 0</inkml:trace>
  <inkml:trace contextRef="#ctx0" brushRef="#br1" timeOffset="143">3666 8760 8250,'12'0'-1398,"-1"0"2454,0 0-595,1 0 1,3-1-10,0-3 0,4 1 249,-4-4-541,6 4 1,-7-3-199,5 2 1,-4 3 96,4-3 0,-5-1-232,1 1 1,-2-4 150,-2 5 1,1-1-203,-1 4-788,1-5 631,-1 3 1,-3-3-93,-1 5 473,-4 0 0,2-5 0,-5-1 0</inkml:trace>
  <inkml:trace contextRef="#ctx0" brushRef="#br1" timeOffset="144">3643 9022 8424,'13'-3'352,"2"-1"-681,3-5 367,5 8 1,0-9 1587,-1 2-880,1-2-351,0-2 0,1 1 463,3 0-545,-3-1 0,4 5-656,-5-1 0,-4 4 251,0-4 1,-5 6-1778,1-2 958,-2 3 911,-2 1 0,-5 5 0,0 1 0</inkml:trace>
  <inkml:trace contextRef="#ctx0" brushRef="#br1" timeOffset="145">5014 8463 8285,'0'-12'0,"0"1"4,0 0 0,0-1 1,0 1 390,0-1 278,-5 1-291,3-1-100,-3 1 1,4 3 15,-3 1 1,2 4 37,-6 0-145,6 1 0,-9 2-38,4 0 1,-3 4 133,-2 0 0,1 6-292,-1 1 1,0 2 87,-4 6 1,3-4-140,-7 4 0,7 0-55,-3 4 0,0 4 25,1 0 1,-2 4 59,2 0 1,6-2 5,-2 1 0,7 1-83,0 3 0,3 0 63,1 1 0,6-6-177,5-3 1,2-1 58,6-3 1,-4 0-97,4-3 0,0-2 106,4-6 1,-4-3-22,0-1 0,0-4 57,4 1 0,-4-3 4,0-1 0,-1-4 138,1 0 1,-2-5-96,-6 2 0,-5-3 144,-2-2 1,-3-3-132,-1 0 1,-10-2 89,-5 2 1,-5 1-64,-3-5 0,-4 5-33,1-1 0,-5 7-75,5 4 0,-5 3-169,4 1 0,1 1-7,3 3 0,5 2 22,3 6 287,2-1 0,7 6 0,1 1 0</inkml:trace>
  <inkml:trace contextRef="#ctx0" brushRef="#br1" timeOffset="146">5379 8554 8213,'-11'-18'588,"-1"3"-837,6 3-229,-4 0 0,4 6 1097,-6 2 1,1 3-205,-1 1 1,1 9-27,-1 2 0,1 8-121,0 0 0,-1 3 5,1 0 1,1 5-101,2 0 1,-1 5-128,5-2 0,0-1 45,4 2 1,2-6-156,2 2 0,2-3-142,5-1 0,1-6 99,-1-1 0,2-5-100,2-3 1,-1-3 57,5-5 1,-5 0 22,1 0 0,-1-2 30,1-1 1,-2-5-36,2-7 1,-3 1 172,-5-5 0,4 0-103,-4-4 0,-2 0 134,-1 0 1,-3 0-109,-1 1 1,-5-3-107,-2-1 1,-5 2 113,-3-3 0,1 0-103,-5 5 0,0-3 14,-4 10 0,2 0-440,2 4 262,-3 4 1,11 3-182,-1 8 1,6-1 474,6 4 0,5 6 0,1 5 0</inkml:trace>
  <inkml:trace contextRef="#ctx0" brushRef="#br1" timeOffset="147">5722 8543 8134,'-12'-18'0,"5"5"383,-1 6 201,6 4 1,-5-6-231,4 6 1,-4-1-81,-4 4 0,-1 6 177,1 5-241,-1 1 0,-3 9-5,0-2 0,-1 7 0,0 1 0,4 4-98,-4 0 1,8 2 78,0 1 0,5-1-326,0-3 0,1 2 140,2-5 1,2-2-246,1-6 0,4 2 52,4-6 0,4-4-36,1-3 1,4-6 55,-1 2 1,2-3-17,2-1 97,0-5 0,0-1-158,0-5 0,0-1 165,0 1 0,-6-6 19,-1-2 1,-4-2 24,0-2 1,-2-4 131,-3 0 1,-2-4 9,-5 0-37,0 3 0,-1-5-82,-3 3 1,-3 2 31,-8 1 0,-3 4-243,-5 4 100,-5 3 1,3 10-93,-6 2 0,6 4-304,-2 4 0,4-1-29,4 9 554,8-3 0,1 12 0,3-3 0</inkml:trace>
  <inkml:trace contextRef="#ctx0" brushRef="#br1" timeOffset="148">6179 8737 8182,'-12'-5'2297,"6"4"-1886,1-4-180,5 5 38,0 0-60,5 5-209,-4-4 0,9 14 0,-3-2 0</inkml:trace>
  <inkml:trace contextRef="#ctx0" brushRef="#br1" timeOffset="149">6818 8486 8207,'0'-8'-264,"0"0"312,0 6 1,-1-7-24,-3 5 1,3-1 334,-3 1 203,-2 3-342,-1-4 1,-4 5 15,0 0 1,-1 1-60,1 3 0,-2 2-4,-2 6 1,2 1-52,-2 2 1,-2-1 64,2 5 0,0 0-225,4 4 0,-1-1 145,1 1 1,4 4-219,4 0 0,1-1 49,2-3 1,0 0-60,0 0 1,5 0-50,3-1 0,2-2-15,2-1 1,0-9 180,3 1 1,-1-7-11,5 0 0,0-3 57,4-1 0,-5 0-74,-3 0 0,3-5 90,1-3 1,-1-3-66,1-4 1,-5-2 75,1-2 1,2-2-55,-2 2 0,-1-3 2,-7-1 0,2 0-35,-5 0 0,0-1-12,-4-2 0,-6 2-125,-6-3 0,1 3 143,-5 1 1,3 4-397,-3 0 0,4 5 101,-4-1 0,4 7-641,0 4 299,6 3 647,1 1 0,5 5 0,0 1 0</inkml:trace>
  <inkml:trace contextRef="#ctx0" brushRef="#br1" timeOffset="150">7035 8908 8294,'0'-6'517,"0"1"427,0 5-280,5 0-167,-3 0-492,3 0 0,-5 1-376,0 3 0,0-2 256,0 6 0,-2-5-1431,-1 0 957,1 4 589,-8-6 0,4 9 0,-6-3 0</inkml:trace>
  <inkml:trace contextRef="#ctx0" brushRef="#br1" timeOffset="151">7298 8531 8220,'-4'-21'0,"0"2"333,1 2 1,-1 6 341,0-1 124,-5 6-600,3 1 0,-6 5 50,1 0 0,-1 5-185,1 3 0,0 3 55,-1 4 0,6-1-206,2 5 1,3-1 138,1 1 0,0 1-240,0-4 0,1 3-27,3-4 0,2 0 15,6-3 0,0-2 73,3-3 1,2 2-75,2-5 0,1 0-103,-4-4 0,4 0 57,-1 0 0,-1-5 86,1-3 0,-5-2 12,1-1 1,-2-1 249,-2 1 0,-3-4-84,-1-1 0,-4 0 90,1 1 1,-8 2-376,-4-2 1,-2 2 139,-1 2 0,-5 0-153,1 4 0,-4 2 140,4 5 1,0 1-180,3 3 0,1 2 320,-1 6 0,6-1 0,2 0 0,3 1 0,-4-1 0,-1 1 0</inkml:trace>
  <inkml:trace contextRef="#ctx0" brushRef="#br1" timeOffset="152">7287 8783 8220,'-7'0'768,"1"0"170,2 0-567,3 5 1,-8 1-89,5 5 0,-1 1-19,1-1 0,3 2-218,-3 2 0,-1-1-58,1 5 1,0-4-120,4 5 0,0-7-118,0 3 0,0-4 34,0 0 0,4-1 3,0 1 1,5-6 39,-1-2 0,2-3 100,1-1 0,2 0-12,2 0 1,-2-5 41,2-3 1,-2-2 43,-2-1 0,0-1 19,1 1 1,-5-6 112,1-2 1,-5-1-137,0 1 1,-1-2-83,-2 1 0,-2 0 81,-1 1 1,-8 3-314,-4 4 0,-1 6 101,1 2 0,2 3-46,-2 1 0,3 5-28,5 2 0,-2 7-414,5 2 703,0-1 0,4 1 0,0 2 0</inkml:trace>
  <inkml:trace contextRef="#ctx0" brushRef="#br1" timeOffset="153">7675 8794 8297,'0'-11'580,"0"-1"0,0 5-154,0-1-221,0 5 1,1-2 237,3 5-379,-3 0 55,4 0-1685,-5 5 1566,0 2 0,-5 4 0,-1 1 0</inkml:trace>
  <inkml:trace contextRef="#ctx0" brushRef="#br1" timeOffset="154">8109 8588 8231,'-5'-11'0,"3"3"-80,-1 1 207,-4 4 0,5-6 401,-6 6 1,4-1 398,-3 4-700,-1 0 0,-3 4 23,-1-1 0,1 8-173,-1 0 0,1 2 91,0 6 1,-1 0-153,1 4 0,1-1 76,2 1 1,-1 0-129,5 0 0,-3 0 90,3 0 1,0-1-171,4 1 1,0-1-98,0-3 1,0-1 120,0-3 0,4-2-23,0 2 0,5-6 55,-2-2 1,5-4-179,3 1 0,-1-3 54,5-1 0,-1 0-98,1 0 0,2-4 192,-2 0 0,2-8-24,-2 0 1,-2-3 202,-1 0 0,-4 1-117,3-5 0,-3-4 108,-4-4 0,0-1-130,-4 2 1,0 2 208,-4-3 1,0 0-41,0 4 1,-5-2-97,-3 6 0,-7 3-267,-4 0 1,-3 9 82,0 3 1,-1 3-294,0 1 0,5 5 147,3 2 0,2 9 307,2 3 0,-1 2 0,1 2 0</inkml:trace>
  <inkml:trace contextRef="#ctx0" brushRef="#br1" timeOffset="155">8326 9045 8157,'-7'-5'-869,"2"4"1239,5-4-396,0 5 1,5 5-1,2 1 1</inkml:trace>
  <inkml:trace contextRef="#ctx0" brushRef="#br1" timeOffset="156">8486 8588 8147,'-12'-17'0,"6"0"-313,2 6 1,3 3-259,1 1 2145,0-1-473,0 2-101,0 1-815,0 15 1,4-1-28,-1 10 1,1-4-240,-4 4 0,4-4 96,0 4 0,0-1-144,-4 1 0,0-1 134,0-3 0,4-2-422,-1 2 16,1-2 340,-4-2 1,0-3 81,0-1-73,0-4 129,5 2 0,-2-6-92,4-3 0,-3 1 368,4-4-204,-1 4 1,5-6 117,-1 5 0,1 1-159,-1 3 1,4 0 102,1 0 0,-1 0-130,-4 0 0,2 0 39,2 0 0,-2 5-184,2 2 1,2 0 107,-2 0 0,-1 1-176,-7 3 1,3 1 65,-2-1 1,-3 4-51,-1 1 1,-3 0 74,-1-1 1,0-1-17,0 5 1,-1-5-36,-3 1 1,0-2 69,-7-1 1,2-1-163,-6 0 0,-3-3 94,-1 0 0,-6-6-141,-2 2 1,-1 1 40,1-1 0,3 0-582,-2-4 0,3 0-163,4 0 0,2 0 935,6 0 0,-1-11 0,1-1 0</inkml:trace>
  <inkml:trace contextRef="#ctx0" brushRef="#br1" timeOffset="157">8429 8566 8290,'-7'-12'304,"2"1"-254,5-1 1,1 5-51,3-1 0,4 4 254,7-3 1,-1 3 419,5-4 1,1 6-652,7-2 0,1-1 59,2 1 1,2 0-457,-5 4 0,3 0 210,-3 0 1,-4 0-569,-4 0 0,-5 0 732,1 0 0,-2 0 0,-2 0 0</inkml:trace>
  <inkml:trace contextRef="#ctx0" brushRef="#br1" timeOffset="158">9182 8554 8113,'0'-6'82,"0"2"-41,0 8 0,0-2 255,0 6 1,0 0 490,0 3 0,0 4-417,0 1 0,0 4-133,0-1 1,4 2-263,0 2 74,0 0 0,-4 0-64,0 0 0,4 0 145,-1-1 0,1-4-334,-4-3 0,0-1 129,0 2 1,0-7-1091,0 2 492,0-2-818,0-3 1491,0 4 0,0-8 0,0 3 0</inkml:trace>
  <inkml:trace contextRef="#ctx0" brushRef="#br1" timeOffset="159">9000 8794 8324,'9'-11'77,"2"-1"1,13 5 154,3-1 0,1 2 164,2-2 0,-5-1-63,2 5 1,-3-3-770,-1 3 1,2-4 219,-2 5 1,1-1 215,-8 4 0,4 0 0,-2 0 0</inkml:trace>
  <inkml:trace contextRef="#ctx0" brushRef="#br1" timeOffset="160">9788 8531 8259,'0'-11'0,"0"0"-150,0-1 0,0 1 148,0-1 1,0 1 367,0-1 0,0 1 190,0 0-155,0-1 1,3 1 190,1-1-328,5 1 0,-2 3-65,4 1 0,-3 4 299,-1-1-382,1 3 0,2 6 98,-2 3 0,2 2-287,-3 1 0,2 5 81,-1-1 0,1 5-124,-5-1 1,-1 3-36,-3 1 0,0-1 143,0 1 1,-5 4-203,-2 0 0,-7 3 35,-2-3 1,-3 3-70,4-3 1,0 1 38,4-2 1,-1-2 53,1 3 1,1-8 50,2-4 1,-1 2 172,5-2-94,0 0 281,4-3-116,0-6 0,2-1-97,1-5 0,4 0 164,4 0 0,1 0-26,-1 0 1,6 0 31,2 0 0,2 0-32,2 0 0,5-1-201,2-3 0,2 3-122,-1-3 1,0-1-245,-4 1 1,-2 0-156,-6 4 0,2-4-42,-6 1-1178,0-1 1757,-3 4 0,-6 0 0,-1 0 0</inkml:trace>
  <inkml:trace contextRef="#ctx0" brushRef="#br1" timeOffset="161">10279 8623 8401,'-5'-12'699,"-2"1"0,-3 3-407,3 1-81,-4 4 1,6-1 199,-2 8 0,-2 2-71,5 6 1,-4 1-171,5 2 0,-1-1 12,4 5 0,0-1-128,0 1 1,1 2-65,3-2 1,2-2 40,6-2 0,-1-1-131,1 1 1,0-6 62,3 2 0,-1-7-49,5 0 1,-3-3 133,3-1 0,0-1-159,4-3 0,-1-2 36,1-6 1,-1-3 32,-3 0 1,-4 0-128,-7 3 0,-3-3 156,-5 0 0,0-4-249,0 4 0,-9-6 77,-3 2 0,-7 2-97,0-2 1,-6 5 37,-2-2 0,1 4-357,3 0 0,1 6 112,3 2 1,3 3-31,4 1 0,6 1 519,2 3 0,3 2 0,1 11 0,0 0 0</inkml:trace>
  <inkml:trace contextRef="#ctx0" brushRef="#br1" timeOffset="162">10724 8577 8255,'-7'-10'-297,"-1"2"597,5-2 1,-3 9 1271,2-3-554,3-2-102,-9 4-468,4-3 0,-6 10-115,1 3 1,3 2-145,0 2 0,1 0 63,-5 4 0,2 1-235,3 6 1,-2-1 99,5-3 1,0 2-145,4-2 0,0 7 21,0 0 0,5 1-84,3-4 1,6-4-104,1 0 1,4-5 77,-4 1 1,6-7-40,-2-4 0,1-3 83,-1-1 1,3 0-59,-3 0 0,6-5 56,2-3 0,-1-3 44,-3-4 0,-1 1 23,-3-5 0,-3 1 7,-4-1 0,-6-5-50,-2 5 0,-4-6 19,-4 6 1,-9-2-323,-10-2 0,-1 0 106,-6 0 0,3 6-467,-3 1 0,4 5 262,0 3 0,3 3-313,4 5 0,0 1-81,7 3 845,-2 3 0,13 4 0,-4 0 0</inkml:trace>
  <inkml:trace contextRef="#ctx0" brushRef="#br1" timeOffset="163">11192 8691 8254,'0'-11'0,"0"3"421,0 1-287,6 4 0,-1-3 556,2 2-223,-2 3-625,0-4-74,-3 5 52,3 0 0,-5 1-1060,0 3 1240,0-3 0,5 9 0,1-4 0</inkml:trace>
  <inkml:trace contextRef="#ctx0" brushRef="#br1" timeOffset="164">11672 8577 8162,'-9'-11'282,"-2"-1"0,6 6-856,-7 2 24,9 3 922,-8 1 1,5 0-167,-5 0 0,3 1 315,0 3 1,1 2-193,-5 6 0,1 0-51,-1 4 1,1 0-164,0 3 1,-1 6 19,1-2 0,1 4-98,2 0 0,2 1 85,2 2 1,3 2-176,-3-6 1,4 1 21,4-4 1,1 0-47,2 0 1,3-6 79,-2-1 1,6-5-167,1-3 0,6-3-11,-2-5 1,1 0 153,-1 0 0,3-2 61,-3-1 0,2-8-65,2-4 0,-1-5 106,-3 1 0,-3-3-86,-5-1 1,1-1 79,-1-2 1,-4 0-44,-4-4 1,-1 3-22,-2-3 0,-2 3-58,-1-3 0,-7 4-153,-6 0 1,-3 3-169,4 4 1,-5 2 106,1 6 0,-2 4-110,2 4 0,-1 3 63,5 3 1,0 4-193,3 4 1,6 1 75,2-1 0,3 4 423,1 1 0,5-1 0,1-4 0</inkml:trace>
  <inkml:trace contextRef="#ctx0" brushRef="#br1" timeOffset="165">11946 9057 9788,'7'-7'-883,"3"2"-282,-9 5 1165,4 0 0,-5 0 0,0 0 0</inkml:trace>
  <inkml:trace contextRef="#ctx0" brushRef="#br1" timeOffset="166">12232 8611 8275,'0'-11'-492,"0"5"1158,0-5-384,-5 10 0,2-4 79,-4 5 1,3 0-128,-4 0 0,0 0 42,-3 0 0,3 4-38,1 0 1,0 5-39,0-2 0,-3 0-5,2 0 0,3 1-208,1 3 1,-1 1 100,1-1 0,1 0-206,3 1 0,1-1-59,3 1 1,-2-1 112,6 1 0,-1-2-40,5-3 0,3 0-80,0-4 0,0-1-88,-3 2 0,-1-3 84,1-1 0,-1-4-4,1 0 1,-2-5 130,-3 2 1,4-3-51,-4-2 0,-2 1 48,-1-1 0,1 1-24,-1-1 0,0-3-173,-4 0 1,-4 0 58,0 3 0,-5 1-81,2-1 0,-7 6-15,-2 2 0,1 3-534,4 1 831,-1 0 0,1 5 0,-1 1 0</inkml:trace>
  <inkml:trace contextRef="#ctx0" brushRef="#br1" timeOffset="167">12175 8874 8153,'-11'1'276,"4"3"0,2-1 25,5 4 1,-4-3 74,0 4 0,-3-1-119,3 5 0,-4-1 0,4 1 0,-1 0-79,1 3 0,3-2 79,-3 2 0,3-2-705,1-2 0,1 1 199,3-1 1,3-1-24,4-2 0,0-3 120,1-5 1,0 0 65,4 0 0,-4 0-5,4 0 0,-4-4 47,0 1 1,0-6 15,4 1 0,-4-2 1,4-2 0,-4 1 64,0 0 1,-5-5-76,1 1 1,-6-4-4,2 4 0,-4-5-10,-4 1 0,-2 2-7,-5 2 0,-1 3-95,1 5 1,-6 2 111,-2 5 1,2 0-279,-2 0 1,5 6-142,-2 6 227,4-1 0,1 5 233,4-4 0,-3 4 0,3 2 0</inkml:trace>
  <inkml:trace contextRef="#ctx0" brushRef="#br1" timeOffset="168">12574 8897 8061,'-5'-12'1144,"-1"1"-261,0 5-51,1 1-290,5 5-45,0 0-1363,5 0 668,-4 0 0,5 3 198,-2 1 0,-3 5 0,4-3 0</inkml:trace>
  <inkml:trace contextRef="#ctx0" brushRef="#br1" timeOffset="169">13054 8623 8076,'-5'-12'-138,"-1"1"435,-1-1 75,-3 1 1,4 5 75,-6 2 1,5 3-82,-1 1 1,1 0-149,-5 0 0,-3 5 9,0 2 1,-1 7-49,5 2 0,0 0 44,-1-1 1,1 3-152,-1 5 0,2 0 67,3 0 1,-2 1-106,5 2 0,0-2-126,4 3 0,0-3 56,0-1 0,0 0-219,0 0 0,5-2 124,3-2 0,3-2-177,4-6 1,3-1 120,5-2 0,0 1-41,0-5 0,1-1 192,2-3 0,-1-5 23,1-2 0,-2-5 36,-1-3 1,-5 1-101,-3-5 0,-2 0 228,-2-4 1,-1-5-40,-2-2 1,-3 1 9,-5-2 0,0 1-42,0-4 1,-1 3-224,-3 1 1,-4 4 6,-7 0 0,-1 7-127,-3 3 1,-3 5-7,3 3 1,-3-1 57,0 6 1,4 0-268,3 7 0,2 3 120,2 9 0,0-2-609,4 5 966,2 0 0,0 4 0,-2-1 0</inkml:trace>
  <inkml:trace contextRef="#ctx0" brushRef="#br1" timeOffset="170">13237 9057 9289,'0'6'687,"0"-1"-1210,0-5 442,0 5-496,0-3 577,0 3 0,0-5 0,0 0 0</inkml:trace>
  <inkml:trace contextRef="#ctx0" brushRef="#br1" timeOffset="171">13499 8566 8133,'-6'-23'-113,"-3"5"-1,5 3 1164,1 7-638,3 3 1,0 6-14,0 3 1,0 3-74,0 4 1,0 2-248,0 2 0,0-1 103,0 5 0,0 0-116,0 4 0,0-4-30,0 0 1,0-4-131,0 4 1,0-5-26,0 1 1,0-2 0,0-2 38,0 1 67,0-1 1,1-4 4,3-4 34,-3-1 1,5-2-39,-2 0 0,-1 0 36,4 0-14,1-5 0,3-1-11,1-1 0,0-2 20,4 5 1,-4 0-25,4 4 1,-4-3 14,0-1 0,-1 0-29,1 4 0,-5 4 26,1 0 1,-4 4-12,3 0 0,-3 3 14,4 5 0,-6-4-2,2 4 1,-3 0 64,-1-1 1,0 4-67,0-3 0,-1 3 43,-3-4 1,2 4-29,-6-4 0,0 0-165,-3-3 0,0 3 101,-1 0 0,-3-3-230,0-5 0,-4-3-108,3 4-217,1-6 320,-1 3 0,3-5-257,-2 0 1,2 0 172,2 0 0,0-1 361,4-3 0,-3-2 0,3-6 0</inkml:trace>
  <inkml:trace contextRef="#ctx0" brushRef="#br1" timeOffset="172">13385 8531 8079,'2'-15'268,"1"0"1,5 0-134,7 3 0,7 5-89,4-1 1,2 4 811,-1-3 0,-2 4-273,6-1 0,-2 3-257,1 1 0,3 0-278,-2 0 1,1 0-225,-2 0 1,-2 0-1003,-5 0 1,-5 1 1175,-3 3 0,-8 2 0,-1 6 0</inkml:trace>
  <inkml:trace contextRef="#ctx0" brushRef="#br1" timeOffset="173">1371 16218 8203,'0'-7'-1463,"0"-3"1733,0 4-75,5-6 0,-3 1 666,6 0-584,-6 4 1,5 1 486,-4 2-497,-1 3-36,3-4-171,-5 5 0,0 1 128,0 3 1,0 2-65,0 6 0,0 3 37,0 0 1,0 5-15,0-1 0,0 3-34,0 1 1,4 5 22,-1 2 0,1 3 53,-4 1 1,0 2-2,0 2 1,1-3-132,3 4 0,-2-4 101,1-1 0,-1-3-247,-2-1 1,0-4 62,0 0 0,0 1 51,0-4 0,1 2-16,3-6 0,-3-1-131,3 1 0,-3-4 72,-1 4 1,0-5-4,0 1 0,0 2 35,0-2 10,0 0 133,0-3-109,0-1 2,0-4-11,0-2 41,0-5 0,1-4-2,3 0 0,-3-1 247,3 1-240,3 3 111,-1-9 0,5 7-132,1-4 1,-1 4-5,1-1 1,4 3 3,3 1 0,3-1 2,1-3 0,3 3-201,1-3 0,3-1 117,-3 1 1,3-4-161,-3 5 0,0-5 104,-5 4 1,-4 0-64,-3 4 1,-2-4-212,-1 1 100,-6-1 17,4 4 1,-9 1-738,3 3 229,-3-3-142,-1 4-687,-5-5 1600,4 0 0,-4-10 0,5-3 0</inkml:trace>
  <inkml:trace contextRef="#ctx0" brushRef="#br1" timeOffset="174">1473 16697 8324,'-5'-6'0,"-1"-4"732,0 3-253,0 1 1,6 0 673,0 2-803,0 3 0,6-6-32,1 4 1,8 0-113,4-5 0,3 6-90,1-2 1,3-1-79,1 1 0,7-3 126,-3 3 1,3-5-503,-7 1 1,-2 3-111,-6 1 1,1-1-368,-4 1 0,-1-3 216,-4 3 0,-3 0-897,0 4 1496,-6 0 0,3-5 0,-5-1 0</inkml:trace>
  <inkml:trace contextRef="#ctx0" brushRef="#br1" timeOffset="175">1439 16332 8337,'-10'-12'0,"2"1"0,3 0 40,5-1 1,5 1 60,3-1 0,-3 5 439,-1-1 1,2 4-200,2-3 1,2 3 9,1-4 0,2 4-279,2-3 1,8 3-16,8-4 0,2 6-185,1-2 1,-4 3-365,1 1 1,-2 0-1250,1 0 1741,-2 0 0,0 0 0,1 0 0</inkml:trace>
  <inkml:trace contextRef="#ctx0" brushRef="#br1" timeOffset="176">2113 16183 8362,'-5'-11'-4,"4"0"56,-3-1 1,2 4 231,2 1 0,-1 1 363,-3-2 241,3-2-240,-4 8-362,0-3 1,4 16-71,-3 4 1,3 5-1,1 3 0,-4 5 17,0 2 1,0 5-162,4 3 1,0 0 121,0 7 0,-1-1-128,-3 5 1,3-6-195,-3-1 1,3-1 65,1 1 0,0-7-31,0-4 1,0-6-14,0 2 1,0-3-25,0-1 0,0-4 105,0 0 0,-4-5-18,0 1 0,0-6 108,4-2-60,0 1 1,2-2-7,1-2 20,-1-3 30,8-1 1,-4 0-2,6 0 1,-1 0 7,0 0 0,1 0-53,-1 0 1,5-4-3,-1 1 1,1-1-64,-1 4 1,-1 0-198,5 0 0,-3 0 5,3 0 0,-2 0 110,3 0 1,0 0-539,-5 0 0,0 0-23,-3 0 1,-1 0-887,1 0 1591,-6 0 0,4-5 0,-4-2 0</inkml:trace>
  <inkml:trace contextRef="#ctx0" brushRef="#br1" timeOffset="177">2159 16172 8263,'-17'-18'-276,"6"2"230,-1 4 0,7 1-1,9-1 0,2 5 33,6-1 1,-1 2 458,1-2 0,4-1-90,3 6 1,3-3-203,0 3 1,3 1-104,1-1 1,2 1-174,3 2 1,-3 0-559,-6 0 0,-3 0 681,0 0 0,-5 5 0,3 2 0</inkml:trace>
  <inkml:trace contextRef="#ctx0" brushRef="#br1" timeOffset="178">2752 16263 8156,'-16'-10'223,"-3"3"0,6 1-74,2 6 533,7 0 1,-5 2-116,5 2 1,-3 2 17,3 5 1,-4 6-233,4 2 1,1 4-64,3 3 1,0 5-94,0 7 0,3-3 45,1 3 1,5 2-254,-1-2 0,-2-4 131,2-3 1,-2-5-283,2 5 1,1-6-111,-6 2 0,2-7-242,-1-1 0,-2-5 79,1 1 1,-1-2-1056,-2-2 147,0 1 453,0-6 320,-5-1 1,3-6 129,-2-3 1,3-2 439,1-6 0,0 1 0,5-6 0,2 0 0</inkml:trace>
  <inkml:trace contextRef="#ctx0" brushRef="#br1" timeOffset="179">2638 16343 8156,'-11'-11'133,"-1"-1"0,6 1 88,2 0 0,3-1 23,1 1 1,1-1-8,3 1 1,6 3 99,5 1 0,6-1-151,-2-3 1,2 4-146,2 3 0,4-1 55,-1 2 1,2-1-182,-1 4 0,-4 0-112,0 0 1,2 1 127,-6 3 1,4-2-17,-8 6 0,0-2-12,-3 2 0,-1 2-80,1-2 1,-6 2 41,-2 1 1,-4 1 89,-4-1 0,-4 4 64,-7 1 0,1 3 14,-5-4 0,0 1 180,-4 0 1,-3-2-55,-1 5 1,-1-5 87,1 1 0,5-3-24,-1 0 0,1-1-17,7 1 1,0-1-40,3 1 79,6-1-141,1 0 1,6 0-109,3-4 0,2-2-23,6-5 0,4 4 51,3 0 0,3 0-136,1-4 0,0 3 85,-1 1 0,5 1-118,0-1-23,-6-3 84,1 10 0,-6-9-121,3 6 1,2-1 57,-6 5 1,4 3-62,-4 0 1,-1 4 100,-6-4 1,1 5 12,-6-5 1,1 5 149,-4-1 1,-1 1-103,-3-1 1,-3 3 51,-9-3 0,-1-1 13,-6 1 0,0-1 14,0 1 0,0 1-1,0-5 1,0 0 95,1-3 1,0-2-550,3-2 1,3-3 188,4-5 1,6-3 230,2-4 0,8-6 0,2-10 0</inkml:trace>
  <inkml:trace contextRef="#ctx0" brushRef="#br1" timeOffset="180">3095 16126 8177,'-10'-11'-101,"2"-1"1,3 1 52,5 0 1,0 3-27,0 0 0,4 5 644,0-5 0,5 4-189,-2-3 0,9 3-73,3-4 0,2 6-189,2-2 1,0 2-108,0 2 1,0 0 115,-1 0 1,-3 4-114,0 0 0,-3 4 43,3-4 0,-5 1-165,1-2 0,1-1 66,0 1 0,-5 0 123,-3 1-67,-1-3 1,1 5 64,-1-2 0,-4-1 93,1 4 0,-3 1-44,-1 3 0,0 2 14,0 2 0,0 3-20,0 5 0,-1 0 30,-3 0 1,3 3-123,-3 1 1,-1 5 81,1-2 1,0 3-132,4 1 0,0 6 48,0 2 1,0-3-19,0-1 0,2 1-19,1-1 1,0-3-22,4-5 1,1-3 13,4 3 1,0-3-6,3 3 1,-2-4-65,2 0 1,-2-2 96,-2-1 1,1 0-92,-1 0 71,-4 0 1,2-4 0,-6-1 13,0-2 0,-3-2 60,-4-6 0,-2 1 167,-6-6 1,-4 5-144,-3-4 0,-2 3 25,2-3 0,-6 4-307,2-4 0,-2 1 100,2-1 1,1-3-184,3 3 1,3-4 81,4-4 1,6-3-742,2-4 1,4 0 8,4-1 923,2 1 0,11-6 0,1 0 0</inkml:trace>
  <inkml:trace contextRef="#ctx0" brushRef="#br1" timeOffset="181">3952 16617 8277,'0'-6'511,"0"1"-137,0 5 0,5 0 46,2 0 0,3 0-77,2 0 0,6 0-302,4 0 1,6-1-66,7-3 0,-1 1-94,0-4 0,0 0 21,1 0 0,-5-3-233,1 2 0,-10 3 74,2 1 0,-8-1-109,1 1 0,-5-1-423,-3 1 0,-2 3 282,-2-3 1,-4 3 505,0 1 0,-5 5 0,-7 1 0</inkml:trace>
  <inkml:trace contextRef="#ctx0" brushRef="#br1" timeOffset="182">4020 16766 8277,'12'0'363,"3"0"186,0 0 0,5 0-6,-1 0 1,4-4-120,4 0 0,-3-3 0,3 3 1,1-4-197,-2 4 1,5 1-149,-5 3 0,-3 0-386,-4 0 1,-5 0 305,1 0 0,-2 0 0,-2 0 0</inkml:trace>
  <inkml:trace contextRef="#ctx0" brushRef="#br1" timeOffset="183">5311 16240 8164,'-4'-7'-177,"0"-1"-212,-5 6 516,3-8 0,-6 8-19,1-2 1,0 3 309,-1 1 1,5 0-99,-1 0 0,0 0 55,-3 0-249,-1 0 0,1 5-9,0 3 1,-1-2 34,1 2 0,-6-1 15,-2 5 0,2 3-44,-3 0 1,1 9 20,-3-1 1,-1 4-122,0 0 1,1 6 18,3 5 0,3 0-104,4-4 0,2-4 93,3 1 0,2-2-130,5 2 0,0-1-96,0-7 1,0 2 57,0-6 1,5-2-51,2-2 1,3-2 81,2-2 1,1-1-58,2-2 0,-1-3 91,5-5 1,0 0-3,4 0 0,-2 0 23,-2 0 1,3-5 16,-3-3 0,-1-6 81,1-1 1,-7 0-36,0 3 1,-5 0 5,-3-4 1,-4 4-42,0-3 1,-5-2 43,-6 2 1,-11 0-71,-5 3 0,-4 6-7,-4 2 1,-3 3-132,0 1 1,4 5-261,4 2 0,5 4-595,3 0 1041,4 6 0,6 0 0,1 6 0</inkml:trace>
  <inkml:trace contextRef="#ctx0" brushRef="#br1" timeOffset="184">5608 16457 8253,'-8'-3'-281,"0"-1"-70,6-5 1,-4 6 694,2-4 1,1 4 87,-4-1 1,3 3 493,-4 1-660,1 0 0,-5 0-76,1 0 0,-5 5-8,1 3 0,-1 3 19,1 5 1,2-2-38,-2 5 1,1 0 55,-2 3 1,4 1-155,-4 0 0,5 4 46,3-1 1,0 0-231,4-7 1,0 2-16,4-2 1,0-2-74,0-2 0,1 0 71,3-3 0,6 0-155,5-8 1,6 0 73,-2-4 1,4 0 77,3 0 0,0-5 123,4-3 0,1-3-82,3-4 1,-5 2 246,-2-2 0,-5-2-81,-2 2 1,-8-4 73,-4 4 1,-6-4-131,2 4 1,-8-4 16,-3 3 0,-6-4-300,-6 1 0,0-1 90,-8 1 1,-1-2-51,2 6 0,-5 0-135,5 3 1,4 6-164,7 2 1,2 3-66,2 1 593,4 5 0,-3 1 0,4 6 0</inkml:trace>
  <inkml:trace contextRef="#ctx0" brushRef="#br1" timeOffset="185">5973 16389 8345,'-5'-11'42,"-1"-1"0,-2 6 121,0 2 0,5 3 460,-5 1-295,0 0 0,-3 5-25,0 2 1,0 7-17,4 2 0,-3 4-20,2-1 1,-2 6-1,-2 2 1,5 3-225,-1-3 1,6 1 125,-2-1 1,3-5-285,1 1 0,0 3-64,0-7 1,0 4-153,0-8 0,5 0 179,2-4 0,9-4 6,3-3 0,0-3 17,3-1 1,-1 0-5,5 0 0,4-5 155,0-3 1,-1-6-92,2-1 1,-6-5 262,2 1 0,-4 1 6,-4-1 0,-4 0 12,-8-4 1,-1 0-157,-6 0 1,-2-3 16,-2-1 0,-4-3-25,-11 3 0,-2 0-119,-9 4 1,-4 6-385,-5 1 0,1 5 205,4 3 1,5 3-548,2 5 0,4 9 797,4 3 0,3 7 0,4-2 0</inkml:trace>
  <inkml:trace contextRef="#ctx0" brushRef="#br1" timeOffset="186">6533 16583 8135,'1'-6'-390,"3"2"698,2 3 0,1-1 1150,-4-1-575,4 1-386,-6-3-382,4 5 303,-5 0-1430,-5 0 1012,4 0 0,-15 0 0,4 0 0</inkml:trace>
  <inkml:trace contextRef="#ctx0" brushRef="#br1" timeOffset="187">7092 16332 8447,'-6'-7'-378,"-4"-3"1059,4 9-172,-6-4 71,1 0-356,-1 4 1,5-4-11,-1 5 0,4 3-24,-3 1 1,3 5 35,-4-1 0,1 2-182,-5 1 0,1 4 86,-1 1 0,1 4-208,-1-1 1,1 6 119,0 2 1,-1 4-79,1-5 1,3 1 17,1-4 0,0 3 73,0 1 0,2 0-172,5-5 0,0-3 77,0 1 0,0-7-69,0 3 1,1 0 65,3-1 0,2-3-142,5-5 0,2-3 136,2 4 1,2-6-23,2 2 1,2-4 54,-2-4 1,3 2-30,1-6 0,3-3 240,1-4 0,0-2-137,-4 2 1,-4 1 67,0-5 0,-4 0-88,4-4 1,-9-1-27,2-3 0,-9 2-34,1-6 0,-3 1 3,-1-4 1,-5 1-226,-2 2 0,-7 0 73,-1 4 0,-6 0-55,2 4 1,-2 6 22,-2 1 1,1 9-294,3 3 0,3 3-12,4 1 1,2 5-523,2 2 1030,3 4 0,0 5 0,-1 2 0</inkml:trace>
  <inkml:trace contextRef="#ctx0" brushRef="#br1" timeOffset="188">7321 16789 7569,'-7'1'699,"4"3"-615,1-3-35,2 4-153,0 0 0,2-4 104,1 3 0,4-8 0,4-2 0</inkml:trace>
  <inkml:trace contextRef="#ctx0" brushRef="#br1" timeOffset="189">7526 16309 8402,'-7'-8'-39,"-1"1"44,6 4 1,-3-3 596,5 2 132,0 3 0,-2-4-262,-2 5 1,3 1 166,-3 3-534,3 2 1,1 7 121,0 2 1,0-1-252,0 5 0,-1-4 82,-3 4 1,3-5-182,-3 2 1,3 0-33,1-1 0,0 2-31,0-2 1,0-2 46,0 2 1,0-2-285,0-2 312,0 0-3,0 1 97,0-1 1,3-3 29,1-1 209,0-4-167,-4 2 88,5 0 1,2-4-112,4 3 1,-2-1 8,2 1 1,-2-3-72,6 3 0,-1-2 66,2 2 1,-4-1-111,3 4 0,2-4 80,-2 1 1,4 1-42,-4-2 1,4 6 9,-3-1 1,-1-2 2,-4 2 1,-3-1-2,0 5 1,-2-5 2,2 1 1,-3 0-21,-5 3 0,0 1-4,0-1 0,-2 0-12,-1 1 1,-8-1-30,-4 1 0,-4-1-18,4 1 1,-5-1-6,1 0 0,-2-3-156,2 0 0,-2-6-12,2 2 0,2-3-296,2-1 0,2 0 572,2 0 0,-1-5 0,1-1 0</inkml:trace>
  <inkml:trace contextRef="#ctx0" brushRef="#br1" timeOffset="190">7424 16320 8470,'0'-7'-224,"0"-1"0,1 4 1660,3-3-906,2 4 0,10-6-43,4 6 1,-1-3-211,3 3 0,0 1-60,8-1 0,-3-2-64,4 1 0,-6 0-221,2 4 0,-5 0-608,-3 0 1,-2-4 440,-6 0 1,-3 0-1427,0 4 1661,-6 0 0,3 6 0,-5 0 0</inkml:trace>
  <inkml:trace contextRef="#ctx0" brushRef="#br1" timeOffset="191">8109 16583 8203,'0'-6'-35,"5"1"1245,-4 5-791,4 0 0,-3 0 485,1 0-499,-1 0 89,3 0-1026,-5 0 88,-5 0 0,2 0-1170,-5 0 1614,6 0 0,-8 0 0,3 0 0</inkml:trace>
  <inkml:trace contextRef="#ctx0" brushRef="#br1" timeOffset="192">8588 16343 8331,'2'-10'0,"2"2"-259,-3-2 261,4 4 0,-5-2 750,0 1-457,0 4 1,-1-2-57,-3 5 1,1 0-83,-4 0 1,3 0 7,-4 0 0,1 0 17,-5 0 1,5 4 13,-1 0 0,0 5-122,-3-2 0,0 7 62,-1 1 1,1 6-103,-1-2 1,1 4 56,-1 3 0,1 3-127,0 6 0,3-2 66,0-3 0,2 2-145,-2-5 1,0 0 79,4 0 0,0-7-116,4 3 0,0-4-39,0 0 0,1-2 24,3-6 1,2-1 15,6-2 0,4 1 124,3-5 1,-1 0 11,1-4 1,0-2 36,4-2 0,0-2 15,0-5 0,-1-2 37,1-2 0,0-2 184,0-2 1,-4-2-26,0 2 0,-5-3-180,1-1 0,-6 0-76,-1 1 0,-6-1 50,2 0 1,-3-4-117,-1 1 1,-5-1-15,-2 4 0,-3 0-241,-2 0 0,-1 6-304,-2 1 0,-1 4 280,-3 0 1,-2 2-363,6 2 1,-1 3 40,0 5 688,4 5 0,-5 2 0,6 4 0</inkml:trace>
  <inkml:trace contextRef="#ctx0" brushRef="#br1" timeOffset="193">8794 16834 8473,'0'12'0</inkml:trace>
  <inkml:trace contextRef="#ctx0" brushRef="#br1" timeOffset="194">9160 16320 8195,'-12'0'-15,"1"0"54,-1 0 1,1-3 165,-1-1 1,1 0-112,0 4 0,-1 0 179,1 0 1,-1 4-13,1 0 1,-1 4-60,1 0 1,1 2 43,2 2 1,-1-1-216,6 1 0,-1 3-42,4 0 0,1 4-76,3-4 1,2 0 74,6-3 0,0-1-26,4 1 0,-2-5-84,5 1 0,0-6 27,3 2 1,0-4-23,-3-4 0,3 2 110,-3-6 1,2-3 151,2-4 0,-5-3-64,-3 7 1,0-7 19,-3 6 1,2-2-55,-7 3 1,-2-4 10,-1-1 0,-3 1-55,-1 4 1,0-4 65,0-1 0,-5 1-220,-2 4 1,-3-1 48,-2 1 0,-1 1-361,-2 2 1,1-1 3,-5 5 1,5 1-151,-1 3 0,2 5 136,2 2 0,1 3 473,2 2 0,-2-1 0,4 6 0,-6 1 0</inkml:trace>
  <inkml:trace contextRef="#ctx0" brushRef="#br1" timeOffset="195">9080 16629 8195,'-8'0'0,"0"0"0,5 1 101,-5 3 0,4-2 254,-3 6 1,0-4-156,0 3 0,0 0-34,3 0 1,3 4-175,-3-4 1,-1 3 134,1 2 1,1-1-238,3 1 124,0-1 1,0 0 19,0 1 1,0-1-19,0 1 0,5-2-112,2-3 1,3 2 54,2-5 0,1 4-5,2-4 0,-1-1-79,5-3 0,0 0 134,4 0 0,0-1-126,-1-3 0,1-2 100,0-5 0,-5-1 11,-3 1 0,2-5 44,-2 1 1,-1-1 164,-7 0 1,2 4-131,-5-3 1,0 2 24,-4 1 1,-5-1-136,-3 1 1,-6-2 94,-1 7 1,-9-2-506,1 1 0,-7 3 204,-1 5 0,-6 9 243,-1 2 0,0 3 0,4-2 0</inkml:trace>
  <inkml:trace contextRef="#ctx0" brushRef="#br1" timeOffset="196">9788 16412 8200,'-7'0'481,"2"1"-4,5 3 1,-4 0-195,1 7 1,-1-1-43,4 9 0,0-3-122,0 3 1,0-2 37,0 2 1,0 2-154,0-6 0,0 1 124,0 0 1,0-4-241,0 4 15,0-4 1,0 0 52,0-1 1,0-3-135,0-1-302,0-4-464,0 7 16,0-9-431,0 4 1359,0-5 0,0 0 0</inkml:trace>
  <inkml:trace contextRef="#ctx0" brushRef="#br1" timeOffset="197">9594 16595 8125,'0'-7'-108,"5"2"1,1 5 832,5 0 1,2 0-169,2 0 0,3-4-178,5 0 1,-3 1-109,3 3 0,-6-4-100,5 0 1,-1-1-177,2 1 0,-2 3 18,-2-3 0,-2-1-202,-6 1 0,0-3 101,1 3 88,-6 0 0,-1-1 0,-5-1 0</inkml:trace>
  <inkml:trace contextRef="#ctx0" brushRef="#br1" timeOffset="198">10393 16218 8402,'0'-12'-714,"0"6"1943,0 1 495,0 5-1666,0 5 0,0 1 147,0 6 0,0-1-80,0 0 0,0 6 11,0 2 1,-1 3-160,-3 0 0,1-1 90,-4 2 0,3-3-185,-4 7 1,5-3-60,-5-2 1,5 1 156,0 0 0,0-1-60,-1-3 1,3-1 102,-3-3 1,3-3 3,1 4-53,5-4 0,1-1 15,6-4 0,-1 2-7,1-5 0,4 0-18,3-4 0,3 0 10,1 0 1,-4 0 8,0 0 0,-5 0-236,1 0 0,-3 0 134,0 0 0,-5 0-548,1 0 1,-5-2-343,0-1 122,-1 1 887,-2-3 0,-5 0 0,-2-1 0</inkml:trace>
  <inkml:trace contextRef="#ctx0" brushRef="#br1" timeOffset="199">10553 16480 8255,'-1'-7'-470,"-3"-1"0,3 4 2020,-3-3-989,2 4 0,1-2-33,-3 5 0,3 6-154,-3 6 1,3 1-106,1 6 0,-1-4-129,-3 4 1,3 0 68,-3 4 1,3 3-207,1 1 1,0 0 105,0-5 0,0 0-441,0-3 1,-4 3 51,0-3 1,0-3-86,4-1 1,-4-1 171,1 2 1,-1-8-78,4 4 1,1-4-1338,3-1 1112,2-2 0,6-5 495,-1 0 0,0-5 0,1-1 0</inkml:trace>
  <inkml:trace contextRef="#ctx0" brushRef="#br1" timeOffset="200">10816 16366 8360,'-2'-11'0,"-2"-1"160,3 6 1,-5 1 1,2 5 0,2 0 200,-6 0 0,4 2-127,-4 6 1,5 1 103,-5 10 1,2 1-224,-2 7 1,-1-3 59,5 3 1,-3 1-129,3-2 1,0 1 56,4-4 1,0 0-275,0-1 1,1 0-28,3-3 1,3-3-73,4-4 0,0-2 73,1-2 0,-1-3-52,1-5 1,4 0 157,3 0 1,-1-5 29,1-3 0,1-2 85,7-2 1,-3-3-96,3 0 0,-4-5 312,-4 1 1,-3-3-10,-4-1 1,-2 0-134,-3 1 0,-2-5-123,-5 0 1,-1-3-130,-3 3 1,-3 1-40,-9 3 1,3 1 53,-7 3 1,1 3-177,-3 4 1,0 6 76,3 2 0,-1 4-46,4 4 0,1 2-175,4 6 1,1 3 455,2 0 0,-2 5 0,4-2 0</inkml:trace>
  <inkml:trace contextRef="#ctx0" brushRef="#br1" timeOffset="201">11227 16366 8236,'-5'-6'385,"3"1"221,-8 5 0,8 1-450,-6 3 0,4 3 54,-3 9 0,-1 1-127,-3 6 0,3 0 62,0 0 1,5 4-253,-5-1 1,5 5 26,0-5 1,1 1 122,2-4 1,0 0-17,0-1 1,0 0-185,0-3 1,5 1-73,3-4 1,2-2 68,2-7 1,0-2 99,4-5 1,1 0 21,6 0 1,-3-1 159,3-3 1,-1-6-57,8-5 1,-1-6 152,2 2 0,1-2-78,-6-2 0,0 0 93,-7 0 1,-3-1-76,-4-2 1,-6 0-36,-2-4 1,-8 1-190,-4-2 1,-11 3-28,-3 5 0,-13 2-194,1 2 0,-7 4-33,3 7 0,4 3-332,4 5 0,0 2 191,0 6 460,7 0 0,2 18 0,3-2 0</inkml:trace>
  <inkml:trace contextRef="#ctx0" brushRef="#br1" timeOffset="202">11763 16572 8163,'-6'0'-204,"-4"5"1,9-3 404,-3 6 0,3-4 703,1 3-972,0-4 44,0 7-291,0-4 315,0 1 0,-5 3 0,-2-4 0</inkml:trace>
  <inkml:trace contextRef="#ctx0" brushRef="#br1" timeOffset="203">12243 16298 8349,'-7'0'230,"-1"0"-113,5 5 0,-5-3 102,4 6 0,-5-2 73,1 2 1,2 6-48,-2-3 0,1 4-15,-5 1 1,1-2-153,-1 5 0,1 1 102,0 7 1,-1-3-193,1 2 1,-1-2 69,1-1 0,5 0-153,2 0 0,2-4-34,2 0 0,0-5-25,0 1 1,6 2 148,1-2 1,3-4-127,2-3 0,-1-2 8,1 2 0,3-3 111,0-5 0,1 0-58,0 0 1,-2 0 41,5 0 0,-2-5 38,3-3 0,1-3-11,-2-4 1,6 1 3,2-5 1,4 1-1,-5-1 1,-3-5 10,-4 5 0,-6-10-4,-2 2 0,-1-1-6,-6-2 1,-1-1-3,-7-3 1,-4 5-4,-7 2 1,-3 0-53,-5 4 1,-1-1-31,-2 9 1,2 1-169,-3 7 1,3 1 89,1 6 0,1 6-223,3 1 0,3 7-165,4 1 0,1 7-120,0 1 669,4 0 0,-3 10 0,4-4 0</inkml:trace>
  <inkml:trace contextRef="#ctx0" brushRef="#br1" timeOffset="204">12529 16789 8219,'-7'-5'150,"2"3"664,5-3-420,0 5 0,-1 4-815,-3 0 0,3 1 38,-3-1-899,3-3 1282,1 4 0,-5 0 0,-2 2 0</inkml:trace>
  <inkml:trace contextRef="#ctx0" brushRef="#br1" timeOffset="205">12769 16252 8436,'0'-12'392,"0"1"1,0 3 538,0 1-271,0 4-316,0-2 0,-2 6-74,-2 3 1,3 3 16,-3 4 0,3 2-163,1 2 1,0-2 91,0 2 0,-1 1-281,-3 0 0,3 4-38,-3-1 0,1-1-51,0 1 1,1-5 22,-1 1 0,0 1-122,-1 0 1,3 3 144,-3-4 0,3-4-263,1-3 263,0 0-29,0 3 170,0-5-10,0-1 10,0-5 1,5 0-13,3 0 0,-2-1 14,1-3 0,1 3-4,4-3 0,-1-1 1,0 1 0,5 1-1,-1 3 0,4 0-14,-4 0 0,4 0 31,-4 0 0,4 1-26,-3 3 0,3-2-48,-4 6 1,1-2-51,0 2 1,-4 2-12,4-2 0,-8 2 17,0 1 1,-5 1-122,0-1 1,-1 0-15,-2 1 1,0-1 89,0 1 1,-9 3-8,-3 0 0,-7 2 25,0-2 1,-2-3 54,-2 4 0,0-4-61,0 0 1,0-1 3,0 1 1,4-2-63,0-3 1,5 2-8,-1-5 0,6 0-736,2-4 564,-1 0 1,0 0-367,1 0 706,4-5 0,-2-7 0,5-5 0</inkml:trace>
  <inkml:trace contextRef="#ctx0" brushRef="#br1" timeOffset="206">12723 16263 8381,'0'-11'0,"0"-1"-110,0 1 598,0 5 23,5-4 1,-3 8 181,6-2-255,0 3 0,7 1-266,0 0 0,4 0 93,-4 0 0,7 0-143,1 0 0,1 0 80,6 0 0,-3 1-306,3 3 1,-4-2 18,1 1 1,-8-1-27,-4-2 1,-3 0-578,0 0-62,-6 0 1,-7 0 749,-10 0 0,-6 5 0,-6 1 0</inkml:trace>
  <inkml:trace contextRef="#ctx0" brushRef="#br1" timeOffset="207">13420 16583 8280,'0'-6'1101,"0"-4"-57,0 8-414,0-3-173,0 5-67,-6 0-347,0 0 1,-5 0-29,-1 0 1,5 0 332,-1 0-1435,5 0 655,-2 0 432,5 0 0,0 5 0,0 2 0</inkml:trace>
  <inkml:trace contextRef="#ctx0" brushRef="#br1" timeOffset="208">13888 16355 8476,'0'-8'14,"0"0"167,0 6-102,0-3 0,-5 5 164,-3 0 1,-2 0-136,-1 0 1,-2 5 14,-2 3 1,1 3-88,-5 4 1,5-1 92,-2 5 0,4 0-12,0 4 0,1 0 8,-1 0 1,6 0-232,2-1 1,-1 1-75,1 0 1,1-1 135,3-3 0,0 1-92,0-5 1,3 2 101,1-2 1,5-6-10,-1 2 0,2-3-1,1-1 0,2 2-2,2-5 0,3 0 31,5-4 0,5-1 6,2-3 0,-1 0 126,2-7 0,-2 4-130,1-8 0,-2 4 252,-5-8 1,-5 3-137,-3-3 0,-3 2-90,-5-2 1,-2-3 3,-5 3 1,0-6 6,0-2 0,-6 0-6,-5 4 1,-2 1-124,-6-1 1,0 1-254,-4 3 0,0 3 74,0 4 0,-3 6-193,-1 2 0,0 4 6,5 4 0,0 2 471,3 6 0,-8 4 0,3 2 0</inkml:trace>
  <inkml:trace contextRef="#ctx0" brushRef="#br1" timeOffset="209">14173 16823 8362,'-6'0'513,"-3"1"308,5 3-99,0-3-533,4 4-652,0-5 1,0 0-1</inkml:trace>
  <inkml:trace contextRef="#ctx0" brushRef="#br1" timeOffset="210">14402 16378 8290,'0'-17'0,"0"4"-94,0-2 0,4 2 234,-1 2 0,6 0 64,-1-1 1,1 5 104,-2-1 1,3 4 270,-2-3 1,2 3-389,2-4 1,-1 6 59,0-2 1,1 2-167,-1 2 0,1 0 84,-1 0 1,1 0-150,-1 0 1,-3 6 136,-1 1 1,-4 7-207,1 1 1,-3 6-20,-1-2 1,0 4 47,0 3 0,-6 0-3,-6 4 1,-1 3-153,-6 1 1,4 3-76,-4-6 0,4-4 88,-4 0 0,5-3-33,-1-1 0,2-1 99,2-3 1,0-3 42,4-4 18,-3-1 3,8 0 268,-3 1 0,10-6-69,3-2 0,2-3 6,2-1 1,0 2-76,3 1 0,3-1-31,5 1 1,0-1 35,0-2 0,0-4-23,-1 0 1,0 0-52,-3 4 1,1 0-10,-4 0 0,-1 0-295,-4 0 217,1 0-1075,-1 0 628,-5 0 504,-6 0 0,-11 5 0,-7 2 0</inkml:trace>
  <inkml:trace contextRef="#ctx0" brushRef="#br1" timeOffset="211">14059 8783 8163,'-11'0'-706,"4"-5"1,2 2 782,5-5 0,2 6-30,1-2 0,0 3 303,4 1 1,-4-1-33,1-3 0,2 2-16,2-1 1,-2 1-6,2 2 0,-4 0-160,3 0 1,1 0 30,3 0 1,1-1 32,-1-3 0,0 3-81,1-3 0,1 3 50,2 1 1,3 0-229,4 0 1,-3 0-143,0 0 1,1-4-143,2 0 1,-4 1-439,-3 3 0,-2 0-26,-2 0 806,-4 0 0,-2 5 0,-5 1 0</inkml:trace>
  <inkml:trace contextRef="#ctx0" brushRef="#br1" timeOffset="212">14128 8954 8038,'-7'0'-1067,"3"0"1830,8 0-549,-2 0 0,9 0 79,0 0 0,2 0-107,6 0 1,0-1 65,4-3 0,1 1-342,3-4 0,-3 0 63,2 0 1,-1 0-539,-3 4 1,-3 1 112,1-1 452,-7-4 0,4 6 0,-6-4 0</inkml:trace>
  <inkml:trace contextRef="#ctx0" brushRef="#br1" timeOffset="213">14767 8566 8188,'0'-8'-12,"0"0"99,0 6 457,0-8-299,0 3 1,0 0 345,0-1-39,0 6-471,0-9 1,1 9 16,3-6 0,-1 6-70,4-2 0,-3 3-90,4 1 1,1 0 140,6 0 1,-2 0-118,2 0 0,3 0 73,1 0 0,1 0-24,-1 0 0,1 4 62,-4-1 0,3 5-67,-4-4 1,0 3-52,-4-3 0,0 5 163,-4-1-197,-2 2 1,-1 1 111,0 1 1,0-1-87,-4 0 0,-5-3 72,-3 0 0,2-2-42,-2 2 1,0 2 1,-3-3 1,0 0 12,-1 0 1,1-4 57,-1 1 0,5 1 64,-1-1 153,0-1-139,2-3 159,1 0-150,5 0 0,5 0-61,3 0 1,2 4 11,1 0 1,2 0-52,2-4 0,-1 4-6,5-1 1,-5 5-46,1-4 0,-2 5 63,-1-2 1,-1 4-144,0 0 136,1 0-17,-6 1 1,3-1-75,-5 1 1,3 4 70,-3 3 0,0-1-167,-4 1 0,0-1 57,0 1 1,-5 1-149,-3-5 1,-6 4 237,-1-3 0,-5 0-63,1-1 0,-4-2 143,-4 2 0,2-3-124,-5-5 1,3 2 220,-4-5 1,7 4-109,1-5 0,2 1-65,6-4 1,3 0-160,5 0-125,4 0 1,4-5-774,11-3 0,4-2 1051,7-1 0,5-6 0,1 0 0</inkml:trace>
  <inkml:trace contextRef="#ctx0" brushRef="#br1" timeOffset="214">15361 8680 8149,'-6'-5'-589,"1"-2"595,5-4 149,0 0 103,0-1-40,0 1 41,0-1-40,0 1-12,5-1 0,1 2-75,5 3 0,1 0 25,-1 4 1,-2 1-19,3-2 1,-3 3 55,6 1-59,-3 0-81,0 0 1,-1 0 30,1 0 1,-2 5 26,-3 3 1,2 2-31,-5 1 1,4 2-47,-4 2 0,-1 3 69,-3 5 0,-1 0-138,-3 0 1,-2 5 71,-5 2 1,-5 2-61,1-2 0,-1 3 33,0-2 1,0-3-102,-3-2 1,-1-3-18,4-4 0,1 1 108,4-4 0,-1-1 283,1-4-277,4 1 434,2-1-277,5 1 1,5-6 113,3-2 0,6-3-91,1-1 1,6 0-42,-2 0 0,2-1-40,2-3 0,0 3-43,0-3 0,0-1-94,-1 1 1,-3 0 72,0 4 1,-5-4-308,2 1 142,-4-1 54,0 4 0,-5 0-830,1 0 164,-5 0-95,2 0-2068,-5 0 2896,-5 0 0,3 0 0,-3 0 0</inkml:trace>
  <inkml:trace contextRef="#ctx0" brushRef="#br1" timeOffset="215">15818 8760 8080,'-12'-12'0,"5"5"-84,-1-1-50,6 6 0,-8-3 356,2 5 0,2 0 541,-2 0 0,2 5-264,-2 2 0,-2 3-158,2 2 1,-1 4-145,2 3 0,-2 3 18,5 1 1,-4 0-95,5-1 1,-2 4 123,1-3 0,3 2-205,-3-6 0,4-1-90,4 1 1,1-5-87,2 1 0,7-2 25,-2-2 0,3-3 112,0-1 1,3-4-87,5 1 1,3-3 99,1-1 0,5-5-3,-2-3 0,-1-2-23,2-1 0,-2-4 3,1-1 0,-2-4-4,-5 1 0,-4-3 24,0 0 1,-5-3-39,1-1 1,-7-3 37,-4-6 1,-3 1-84,-1 0 1,-6 1 66,-6 2 0,-5 3-370,-10 6 166,-12 4-179,-3 6 1,-14 9 103,3 6 1,2 5-427,1 7 0,8 4 47,4 8 662,8 2 0,1 3 0,10 2 0,5 3 0</inkml:trace>
  <inkml:trace contextRef="#ctx0" brushRef="#br1" timeOffset="216">15178 16515 8290,'0'-7'187,"2"-2"166,1 6 1,-1-3 221,1 3-329,4 1 1,-1-3 8,6 5 1,-5 0-58,1 0 1,3 0-1,4 0 1,6 0-117,-2 0 0,6 0 89,2 0 1,3 0-216,-3 0 0,3-1 66,-3-3 0,0 3-157,-4-3 1,-2 2-248,-2-2 1,-2 3 53,-6-3-75,0 2 1,0 4-41,-4 2 0,-2-2-189,-5 6 0,-1-4 632,-3 3 0,-2 1 0,-6 3 0</inkml:trace>
  <inkml:trace contextRef="#ctx0" brushRef="#br1" timeOffset="217">15155 16743 9300,'12'0'962,"-1"0"1,2 0-628,2 0 0,0-4-55,8 0 0,3 1-16,8 3 1,0-2-83,0-2 1,-1 3 0,-2-3 0,-3 3-258,-5 1 0,-4 0 210,0 0-1604,-5 0-82,2 0-427,-4 5 1978,-6-4 0,-6 10 0,-6-5 0</inkml:trace>
  <inkml:trace contextRef="#ctx0" brushRef="#br1" timeOffset="218">16149 16320 8350,'0'-7'-742,"0"-1"1,0 4 1117,0-3 0,0 3-28,0-4 1,1 2 55,3-2 0,-3-2 208,3 3-392,3-4 1,-2 0 295,2 0-258,3-1 1,-3 1-33,4-1 1,2 5 13,2-1 0,-1 2-102,5-2 0,-4 3 87,4 5 0,0 0-159,4 0 0,-4 1 88,0 3 1,-5 4-150,2 7 1,-4-2 19,0 2 1,-2 1-115,-3 0 1,0 4 113,-3-1 0,-3 3-19,3 0 1,-8 3-191,-4 1 0,-2 0 49,-1 4 0,-5 0-76,1 5 0,-5-5 52,1 1 0,-7-5-20,0 5 1,-1-6 97,4 2 1,0-3 68,1-1 1,0 0-23,3-1 1,3-4 108,4-3 0,4 2 110,1-2 0,4 0 65,0-3 158,1-1-23,2 1-135,5-1 0,2-5-163,4-2 1,4 1 4,1-1 1,4 0 10,-1-4 0,8 0 1,3 0 1,-1-4 0,2 0 1,-5-3-35,5 3 1,-7-1-170,-1 1 0,-6 3 75,-5-3-532,-1 3 1,-3 1-638,0 0-529,-6 0 991,-7 0 0,-3 0-1159,-7 0 1889,8 0 0,-4-5 0,5-2 0</inkml:trace>
  <inkml:trace contextRef="#ctx0" brushRef="#br1" timeOffset="219">16960 16263 8244,'-6'-5'-85,"-5"-1"1,6-2 99,-2 1 0,-3 4 370,2-1 1,-2-1-8,-2 1 1,1 1 78,0 3 0,-2 0-250,-2 0 1,-3 1-58,-5 3 0,4 1-42,0 2 1,0 5 76,-4-1 0,4 1-96,0 3 0,5-1 58,-1 1 1,3 2-95,5 2 1,1 2-44,2-2 1,2 3-108,-1 1 0,5-4 51,2 0 1,6-5-105,2 1 1,5-4-111,10-3 1,-2-3 93,6-5 1,3-3 54,4-4 0,0-1 56,-4-7 0,-1-1 153,-2 0 1,-4-3-58,-8 4 1,-3-1-25,-4 0 1,-6 4 2,-2-4 1,-3 4 16,-1 0 1,-3 1-286,-4-1 1,-2 1 100,-10 0 0,-5-1-283,-7 1 0,2 4 6,-1 4 1,0 1-134,0 2 0,3 0 134,8 0 0,-1 5 19,5 3 0,3 2 404,5 2 0,4-1 0,-7 0 0,4 1 0</inkml:trace>
  <inkml:trace contextRef="#ctx0" brushRef="#br1" timeOffset="220">16720 16640 8224,'-6'0'664,"1"0"1,5 1-234,0 3 1,-2-1-55,-1 4 1,0-3-72,-5 4 1,5-2-23,-5 2 1,4 2-1,-3-2 1,3 2-185,-4 1 0,6 2 166,-2 2 1,-1-2-206,1 2 1,-1 1 21,1 0 1,3 0-207,-3-1 0,3-2-34,1 2 1,5-2-21,2-2 0,4 0 92,0-4 1,6 3-26,2-2 0,3-3-18,5-1 0,2-3 101,6-1 0,-1-5 54,0-3 1,-4 1 3,1-5 1,-2 6 15,2-9 0,-9 6-96,-6-2 1,-4-5 4,0 5 1,-2-3 0,-2 3 1,-3-2-104,-5-2 0,-7 1-35,-4-5 0,-6 5 75,-5-2 1,-6 4-286,-3 0 1,-7 1 65,-4-1 0,-1 5-251,1-1 1,8 6 33,7-2 1,8 3-538,4 1 1079,2 5 0,2 1 0,-1 5 0</inkml:trace>
  <inkml:trace contextRef="#ctx0" brushRef="#br1" timeOffset="221">17371 16446 8082,'-11'-1'0,"-1"-3"0,1 3 0,-1-3 1,5 4 110,-1 4 1,-1 1 238,-6 2 1,2 7 250,-2-2 1,3 7-172,0 0 1,1-1-115,-1 1 0,5 0-100,-1 4 0,0-1-18,-3 1 0,5 4-46,2-1 1,3-1-43,1-3 1,0-3-218,0 4 1,1 0-20,3-4 0,7-2-216,8-2 0,4-7 45,4-5 1,2-1 120,5-2 0,2 0 89,2 0 1,-3-9 12,3-3 0,-7-5 265,-5 1 1,-2-3-6,-1 4 1,-5-4-103,-3 4 1,-3-6 11,-5 2 0,-2-2-2,-5-2 0,-1 0-132,-3 0 0,-6-5 104,-5-2 0,-9 1-283,1-2 0,-9 10-275,-2-2 1,-5 13-366,-7 2 0,-2 8 857,2 8 0,-2 4 0,7 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7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19952 9742 8346,'-4'-8'-283,"1"1"1,-2 0-334,1 0 1,2-3 465,-1 2 0,1-2 232,2-2 0,0 1 36,0 0 1,-1-2 315,-3-2-280,3 2 0,-9-2 167,2 7 0,-3-2-141,-4 2 0,-8 3 145,-8 2 0,-8 3-64,-7 3 1,-4 4-129,-8 4 0,27-3 1,-1 2-294,-2 1 0,-1 1 0,-4 1 0,-1 2 264,-6 1 0,0 2 0,-1 1 0,-1 1-551,-1 1 1,-1 0 0,-2 2-1,0 0 390,-1 2 1,-1-1 0,0-2 0,-1-1-23,-3 3 1,-2-2-1,1-2 1,-1-1 64,18-5 0,0 0 0,0 0 1,1 0-1,0-1 0,-1 1-33,-1 0 0,0 0 1,0 0-1,-1-1 1,0 1-1,1-1 140,-19 7 0,2-2 0,4 0 0,0 0-57,2 1 1,2 0 0,6-1-1,2 0-30,5-1 1,1 0 0,5-2 0,0-1 89,0-1 1,2 1 0,-17 10-44,9-1 1,14-6 0,10-1 0,15-1-223,11-4 0,27 2 219,23-9 0,-24-2 0,1-2-148,7-1 0,2-1 0,9-2 1,3 0 101,-13-1 0,1 0 0,1 0 1,2 0-1,0 1 0,2-1-122,5-1 0,0-1 1,0 1-1,-3 1 0,0 0 1,0 1 128,3-1 1,2-1 0,0 2 0,-2-1 0,1 1 0,-1 1-3,0 0 0,-1 1 0,-1-1 1,-4 1-1,0 1 0,-1-1-171,-1 2 1,-1 0 0,0 0 0,17 0-1,-1 0 179,1 0 1,0 0 0,-6 2-1,-2 0-160,-6 0 0,-3 0 0,-4 2 0,0 0 185,0-3 0,-1 1 1,-7 3-1,-2-1 586,20 4 1,-11 2-463,-17 2 0,-5-4 857,-14 4 0,-13-3-1046,-13 6 1,-14-1 105,-13 1 1,-10-1-46,25-4 1,-2-1 0,-3-2 0,1 0 170,-1 1 1,-1-1-1,-5 2 1,-1 0-196,-2 0 0,-1 1 0,-8 1 0,-1 0-170,-6 0 1,0 1-1,18-4 1,0 2-1,1-1 137,-21 6 0,0 1 1,20-6-1,-1 1 0,0 0-31,1-1 0,0 0 0,0 0 1,-19 4-1,2 0 21,8-2 1,1-1 0,3 0-1,1 1 105,3-1 0,1 1 0,5-1 0,2 0-192,-21 12 0,11 4-138,12-1 1,10 2 4,9-1 1,8-3-2,7 3 1,13-3 149,14-1-297,22-5 316,-16-12 1,4-1 0,10-2 0,2-1 118,4-1 0,1-2 0,6-3 1,2-2-104,-17 1 1,1 0 0,0 0 0,0-2-1,0 0 1,0 0 118,4 0 0,1-1 0,0 1 0,3-2 0,1 0 0,-1 0-300,-1 0 1,1 0 0,-1 0 0,-2 0-1,0 0 1,0 1 333,-1 0 1,0 0 0,-1 1-1,-5 0 1,-1 2 0,0-1 32,1 1 1,0 0-1,-2 0 1,9-1-1,-3 0-7,-11 2 1,-2 1 0,19-2 112,-20 5 1,-11 6 351,-12 5 0,-22 7-687,-20 9 0,-21 5 130,16-12 1,-4 1 0,-6 3 0,-3-1-137,-7 5 0,-2 1 0,16-7 1,-1 0-1,-1-1 77,0 1 0,0-1 0,-1 1 1,-2 1-1,-2 0 0,1-1-90,-3-1 1,1-1-1,-2 0 1,-1 2 0,-2 0-1,1 0 28,-1 0 1,1 0-1,-1-1 1,1 0-1,-1 0 1,0 0-187,1 1 1,-1 0-1,1-1 1,0-2-1,1-1 1,0 0 265,3 0 1,1 0-1,-1-1 1,0-1-1,-1 0 1,1 0 61,6 0 1,1-1-1,1 0 1,0-1 0,1-1-1,1 1 13,-14 4 0,1 2 1,4-1-1,2 2 51,6 0 1,2 0 0,2 1 0,0-1 200,2 0 1,2 0-1,6-1 1,2-1-151,-13 16 0,14-2 395,12-3 1,20 1-601,18-9 1,24 3-43,-16-17 0,4-1 0,7-1 0,3-2-206,6-1 1,2-2 230,-13-2 0,1 0 0,0-1 48,2-1 1,0-1-1,2 0 1,8-2-1,2 0 1,0 0-125,1-1 0,-1-1 0,0 0 1,-1 0-1,-1 1 0,1-1 115,4 0 0,1 1 1,-2-1-1,-6 1 1,-2-1-1,1 0-61,1 1 1,1-1-1,-1 1 1,0-1-1,-1 0 1,-1 1 119,-4-1 1,-1 0 0,-1 1 0,16-4 0,-2 2 81,-8 1 1,-2 0 0,-9 1-1,-3 0 211,23 4 1,-14-1 793,-13 4 1,-16 5-1023,-14 2 0,-23 10 1,-15 6 1,-21 5-159,22-11 0,-3 0 1,-8 3-1,-3 1 271,-9 1 1,-2 1-1,3 0 1,-1 0-351,-2 2 1,-2-1 0,18-6 0,0-1 0,-2 1 60,-1-1 1,-1 1-1,0 0 1,1-1-1,1 1 1,-1 0-45,-2 1 1,0 0-1,0 0 1,2-1-1,0 0 1,-1-1 29,-2 3 1,-1-1 0,1 0-1,3-2 1,0 0 0,0-1 47,1-1 1,1-1 0,0-1-1,-14 7 1,1 0-48,-2-3 0,2 0 0,10 0 1,2 0 131,7 0 1,2 0 0,3-2 0,3 0-9,-17 11 1,14-2-99,21-1 1,17-1 196,17-3 1,24-3-132,-13-9 1,4-2-1,13-1 1,4-2-63,-12 0 1,1-1-1,2 0 1,1-1 0,1 0-1,2-1 62,5-1 1,1-1-1,0 0 1,-4 1-1,0-1 1,1 0-81,10-1 1,1-2 0,0 1-1,0 1 1,0-1 0,-1 1 75,0 0 1,-2 0-1,2 1 1,-14 1 0,1 0-1,-1 1 1,0 0-1,9-1 1,-1 1 0,-1 0 0,-1 0 0,-1 1 0,1 0-94,-3-1 0,1 1 0,-2 1 0,-5-1 1,-1 0-1,-1 1 92,22 0 0,-2 2 0,-12 0 0,-3 1-5,-7 3 1,-4 1 0,-4 1 0,-2 0 22,25 14 1,-16 0 764,-14 0 1,-13 5-756,-10 2 1,-25 8-145,-13 4 1,11-19-1,-2-1 409,-5 1 1,-1-1 0,-5 2 0,-2 0-487,-6 3 1,-3 0 0,-2-2 0,-1-1 35,11-5 0,0 1 0,-1-2 0,-19 7 0,-1-1 34,18-9 1,0 0 0,0 0 0,-19 6 0,0-1 94,18-8 0,0-1 0,0 0 1,-3 1-1,0-1 0,1 0 21,-1 1 0,0-1 0,1 1 0,1-2 0,0 0 0,1 0 79,0 0 1,-1 1 0,1-1-1,-17 3 1,0 0-169,-1 2 0,0 1 0,5-2 0,0 1 301,4 0 1,2 0 0,6-1 0,3 0-77,9-2 0,3-1 0,-22 7 181,9-3 1,14-2 2,17-2 1,17 1-227,17-1 0,14-5-112,20-2 0,-19-3 1,4-1 39,12 0 0,2 0 0,-1 0 0,2 0-77,6 1 1,3-2 0,-18 0 0,2 0-1,-1 0 40,3-1 1,0 1 0,1 0 0,-2-1 0,0 0-1,0 1-66,0-1 1,0 1 0,-1 0 0,-1 0 0,-1 1 0,0 0 91,1-2 0,1 1 1,-1 0-1,-1 1 0,-1 2 1,-1 0 76,16 1 0,-2 1 0,-6 1 1,-1 0-82,-5 1 1,-1 0 0,-9 0 0,-2 1 47,13 8 0,-12 3-102,-22 4 0,-10 2 105,-20 3 0,-22-2-57,7-9 0,-5-1 1,-9 1-1,-3 0-13,-5 2 1,-3 2-1,15-7 1,-1 1 0,-1-1-3,-2 2 1,0 1 0,-1-1 0,0 0 0,0 0 0,-1-1 5,-1 1 0,-1-1 0,-1-1 0,-4 2 0,-1-1 0,-1 0-4,2 0 1,0-2 0,0 1 0,-2-1 0,0 1 0,0 0 41,0-2 0,0 0 0,1 1 0,1 0 1,1 0-1,1 1-29,2-2 1,1 0 0,0 1 0,-2 1 0,-1 1-1,1 0 78,5-3 1,1 0 0,0 1 0,1 0 0,0 0 0,2-1-26,-13 4 0,1 1 1,7 0-1,2 0 528,9-3 0,2 0 0,-23 14-446,14-4 1,19-1 361,19 1 0,26 0-411,20 0 1,-4-13 0,5-2-41,14 0 1,4-1 0,-14-3 0,2 0-1,2-1-274,11 0 1,2 0 0,1-1 0,-16 0 0,1-1 0,0 0 0,1 0 281,3 0 1,1-2 0,1 1 0,0 0-1,4 0 1,0 0 0,1 0 0,-1 0-190,-1 0 1,0 0 0,0 0 0,0 0 0,2 0 0,-1 0 0,1 0 0,-2 0 153,-5 0 0,0 0 0,-2 0 1,1 0-1,2 0 0,0 0 1,-1 0-1,-2 0-60,8 0 1,-1 0 0,-3 0 0,-4 1 0,-2 0 0,-2 1-273,9 0 1,-4 0-1,-6 0 1,-4 1-661,-9-1 0,-3 0 339,19-1 642,-63 9 0,-5-4 0,-38 6 0</inkml:trace>
  <inkml:trace contextRef="#ctx0" brushRef="#br0" timeOffset="1">21391 2387 8338,'0'-8'-216,"0"1"0,0 3-245,0-4 1,2 6 400,1-2 714,-1-2-168,3-1-248,-5 1 196,0-4 74,5 9-296,-4-5-35,4 6 0,-5 2-97,0 2 1,0-1 97,0 9 1,0-3-170,0 6 0,0 3 149,0 1 0,0 3-59,0 5 1,-4 2-5,1 6 1,-1 3 21,4 0 0,0 1-151,0-1 0,-2-6 139,-1 2 0,1-6-138,-1 2 1,1-8 116,2 1 0,0-7-89,0 3 1,2-5 65,1 2-54,-1-4 0,3 0-85,-5-1 1,0-3-414,0-1-871,5-4 584,-4 2-624,4-5 1402,-5 0 0,0-5 0,0-1 0</inkml:trace>
  <inkml:trace contextRef="#ctx0" brushRef="#br0" timeOffset="2">21346 2410 8214,'0'-18'0,"0"2"-90,0 4 1,3 1-202,1-1 1,5 1 577,-1-1 0,1 1-92,-2 0 1,3 0 317,-2 4 0,6-3-167,1 2 1,4 3-149,-4 1 0,2 3-45,-2 1 0,-1 0-119,5 0 0,-5 1 53,1 3 0,2 1-9,-2 3 0,4 2-145,-4-3 0,1 4 38,-5 0 1,0 0-20,1 1 0,-6-1 94,-2 1 0,-3-1-161,-1 1 1,-5 3 127,-2 0 1,-9 4-136,-3-4 1,-4 4 71,-3-3 0,2 3-10,-3-4 0,-1 1-36,1 0 0,1-4-8,3 3 0,0-6-168,0-1 1,6-6-141,1 2 82,9-2 1,4-2 52,11 0 1,1-2 276,10-2 0,5-2 0,5-5 0</inkml:trace>
  <inkml:trace contextRef="#ctx0" brushRef="#br0" timeOffset="3">21905 2261 8277,'0'-7'-739,"0"-1"441,0 0 602,5-3 811,-3 5-320,3-4 53,-5 8-298,0-3-138,0 5-189,0 5 0,-2 2 2,-1 4 1,-3 2-103,-1 2 0,-3-1 108,2 5 0,-2 0-224,-1 4 0,-1 5 116,1 2 0,-1-1-152,1 2 1,-1 4 20,1 7 0,-4-1 59,0 1 0,3-4-43,5 4 0,0-5-144,0 1 0,1-7 149,6 0 1,0-6-9,0 2 0,2-3-25,2-1 0,2-2 43,5-2 0,5-1-4,-1-3 0,4-3-22,-4-1 0,2-1 4,-2-6 1,-3 4-39,4-4 1,-5 1-11,-3-2 1,2-1-1164,-3 2 491,-1-3-1262,4-1 954,-9 5 1027,4-4 0,-10 9 0,-1-3 0</inkml:trace>
  <inkml:trace contextRef="#ctx0" brushRef="#br0" timeOffset="4">22179 2570 8117,'-3'-8'-353,"-1"0"0,0 5-71,4-5 839,-5 6 0,2-5-83,-4 3 1,3 3 54,-4-3 1,1 3-66,-5 1 1,1 0-107,-1 0 0,1 5-46,0 3 1,-1 6-106,1 1 0,-2 5 2,-2-1 1,3 3 69,1 1 0,0-1-41,3 1 0,3-4 44,1 0 1,3 0-166,1 4 1,0-4 70,0 0 1,1-5-161,3 2 1,2-3 145,6 3 0,0-7-113,4 2 0,-3-6-6,6 3 0,1-6 109,2 2 1,2-3-153,3-1 0,-3 0 116,3 0 1,-3-3-167,-1-1 1,-5-4 152,-3 4 0,0-5-7,-4 2 1,3 0 21,-6 0 0,-2 3-3,2-4 1,-5 5 15,0-5 0,-1 4 13,-2-3 1,0 3 122,0-4-141,0 6 1,-2-5 86,-1 3-6,1 3-33,-3-4 1,5 6 29,0 3 0,-4-1 97,1 4-136,-1 1 1,4 3 1,0 1 0,0-1-59,0 1 0,5-5 55,2 1 1,1-2-45,4 2 1,-4-2 4,8-2 1,-2-3-13,1 3 0,-1-3-43,5-1 1,-4-1-20,4-3 0,-4-1-31,4-2 0,-3-7 90,3 2 1,-2-2 28,2 3 0,-2-2-38,-6-2 1,3 1 87,-2-5 0,-3 4-38,-9-4 0,-2 1 122,-2-1 0,-7-3-147,-8 3 0,-4 3 0,-3 0 0,0 9-211,-4 3 1,3 3 139,-3 1 1,3 5-282,-3 2 0,5 7 86,3 2 0,0 4-426,7-1 0,5-1 697,6 1 0,3 0 0,1 4 0</inkml:trace>
  <inkml:trace contextRef="#ctx0" brushRef="#br0" timeOffset="5">22819 2707 8129,'0'-12'0,"0"5"-1062,0-1 532,0 0 792,0-3 0,0 0 105,0-1 0,0 5 502,0-1-287,0 5-219,0-7 0,-1 9-237,-3-3 1,3 8 89,-3 4 0,2 3-172,2 4 1,-3-1 115,-1 5 0,0 0-202,4 4 0,0-4-19,0 0 1,0 3-49,0 1 0,4 2 133,0-6 1,3 1-143,-3-1 1,5-2 81,-1-6 1,-2 1 59,2-1 1,-2-3-301,1-1 225,4-4 1,-9 6-773,6-5-108,-6-1-439,3-3 1207,-5 0 0,-5-5 1,-1-1-1</inkml:trace>
  <inkml:trace contextRef="#ctx0" brushRef="#br0" timeOffset="6">22728 2684 8129,'0'-23'0,"0"1"-259,0 3 1,2-2 277,6 2 1,-1 1 479,9-1 1,1 5-209,2-1 1,-1 3-76,1 5 0,-1-2-157,1 5 0,1 0 134,-5 4 1,1 0-238,-5 0 0,1 5 124,-1 3 0,0 6-45,1 1 1,-5 6-48,1-2 1,-2-2-104,2 2 1,-2 0 51,-2 4 1,-3-4-97,3 0 1,-3-1 56,-1 1 1,-5-1 48,-2-3 0,-3-2-6,-2 2 1,-3 1 29,0 0 1,-2-1 18,2-4 0,1 0 27,-5-4 1,5 2 10,-1-5 1,6 3 66,1-3 279,6 5-150,-3-8-178,5 10 1,5-10 113,2 3 0,5 1-97,3-1 1,-2 1-33,2-2 1,-1-1-7,1 1 0,-2 3-18,2-3 0,2 1-7,-2-4 0,1 4-8,0 0 1,-4 0-307,3-4 1,-1 3 134,2 1 0,-4 0-547,4-4 1,-4 4 38,0 0 687,-6-1 0,4 3 0,-3 0 0</inkml:trace>
  <inkml:trace contextRef="#ctx0" brushRef="#br0" timeOffset="7">23264 2627 8174,'0'-23'-286,"0"5"316,0 2 677,0 4-409,0 6 0,0 2 103,0 8 1,0 4-127,0 7 1,0 3-221,0 4 1,0 1 28,0 0 1,0 1 29,0 3 1,0-3-140,0 3 0,0 0 53,0 0 0,0-1-146,0-7 0,4 1 32,0-5 1,1 0-26,-1-3 1,-3-5-36,3 1 1,1-4-477,-1 3 422,5-4 0,-7 2-433,6-5-988,-6 0 1621,3 0 0,-10-5 0,-1-1 0</inkml:trace>
  <inkml:trace contextRef="#ctx0" brushRef="#br0" timeOffset="8">23162 2661 8174,'0'-23'-106,"5"4"-51,2 0 0,3 0 374,2-4 1,-1 6 338,1 1 0,3 4-144,0 0 1,4 1-139,-4-1 0,6 5-217,-2-1 1,-2 6 117,2-2 1,-3 4-277,3 4 1,-5-2 3,1 6 0,-2 3 13,-2 4 1,-3 2 72,-1-2 0,-3 3-145,4 5 1,-6 0 66,2-1 0,-3-1 91,-1 2 1,-5-7-22,-2 7 1,-4-3 19,0 3 1,0-4-69,-1 0 1,-3-5 63,0 1 1,-4-2-4,3-2 1,1 1 69,4-1 0,3-3 77,1-1 135,4 1-254,-2 3 0,6 0 144,3-4-113,2 3 0,6-5 3,-1 3 1,2 1-28,2-5 1,-2 0 1,2-4 0,2 3-42,-2 1 1,0 0-128,-4-4 1,5 0-402,-1 0 1,4 0 230,-4 0 1,2 1-526,-2 3 833,-2-3 0,3 10 0,-4-5 0</inkml:trace>
  <inkml:trace contextRef="#ctx0" brushRef="#br0" timeOffset="9">23664 2627 8171,'-11'-12'0,"4"5"264,3-1 95,3 6-70,1-3 1,4 6-59,0 3 1,3 2-48,-3 5 0,0 2-102,-4 2 1,4-1 83,0 5 1,-1 0-174,-3 4 0,2 0 109,2 0 0,-3 0-185,3 0 1,-3-4-15,-1 0 1,0-4 91,0 4 1,4-5-86,-1 1 1,6-6 55,-1-1 1,3-2-36,5 2 0,-4-2 63,4-2 1,0-3-145,-1 3 0,4-3 22,-3-1 1,3 0-187,-4 0 0,0-1-260,-4-3 106,6 3 0,-4-4 109,2 5 1,-8-2 358,-3-1 0,3 1 0,-1-3 0</inkml:trace>
  <inkml:trace contextRef="#ctx0" brushRef="#br0" timeOffset="10">23641 2855 8213,'0'-18'85,"0"3"0,9 3 66,2 0 0,9 4 55,-1 1 1,-3 4 226,-1 0 0,2-3-243,-2 3 1,5-5-7,-1 4 0,-1 0-277,1 4 0,-5 0 76,1 0 1,-2 0-677,-2 0 1,1 0-585,-1 0 1277,-4 0 0,3 0 0,-4 0 0</inkml:trace>
  <inkml:trace contextRef="#ctx0" brushRef="#br0" timeOffset="11">23664 2581 8138,'0'-21'127,"0"2"0,6-1 257,6 9 0,3-3-224,4 6 0,1 2-239,-4-1 1,4 3 27,-1-4 0,3 6 89,0-2 1,-3 2-434,0 2 0,-1 0 193,1 0 0,2 2-597,-6 2 799,0 2 0,-4 5 0,1 1 0</inkml:trace>
  <inkml:trace contextRef="#ctx0" brushRef="#br0" timeOffset="12">24269 2581 8300,'-5'-16'-346,"4"3"322,-3-2 0,3 6 129,1 1 91,0 6 0,-1-3 295,-3 5 0,1-4-119,-4 0 0,-1 1-177,-3 7 1,-2 3-256,-2 4 0,2 6 152,-2 2 0,2 2-53,2 2 0,1 0 107,2 0 1,-1-1 4,5 1 1,-3 0-106,3 0 1,0 2-12,4-2 0,1 3-97,3-7 1,2-3 91,6-1 0,1 2-100,2-2 0,-1-3 81,5-5 1,-1-1-291,1 2 0,2 1-12,-2-5 0,1 0 34,0-4 0,0 3-118,-5 1 1,4 0-256,-4-4 1,1 0 629,-5 0 0,5-5 0,2-1 0</inkml:trace>
  <inkml:trace contextRef="#ctx0" brushRef="#br0" timeOffset="13">24589 2615 8300,'0'-17'0,"-4"0"-769,1 6 1,-1 3-67,4 0 1815,0 6-478,0-3 192,0 5 1,0 6-265,0 6 1,-4 4-190,0 7 1,0 0-102,4 0 0,0 3-11,0 1 1,0 3-95,0-3 1,0 0 217,0-4 1,0-1-420,0 1 0,2-1 69,1-3 0,0-3-495,5-4 206,-6-1 1,7-3-135,-5-1 0,1-4-522,-1 1-109,-3-3 1151,4-1 0,-10-10 0,-1-3 0</inkml:trace>
  <inkml:trace contextRef="#ctx0" brushRef="#br0" timeOffset="14">24326 2627 8300,'-5'-22'0,"5"3"0,7 4 71,8 7 0,-1-2 81,5 3 1,-4 2 293,4 1 0,-2-1-11,6 1 0,-2-4-193,10 4 1,-2 1-225,1 3 0,2 0 120,-5 0 1,-1 0-681,-3 0 1,0 0 0,0 0 0,-5 0-267,-3 0 1,-3 0 807,0 0 0,-1 0 0,1 0 0</inkml:trace>
  <inkml:trace contextRef="#ctx0" brushRef="#br0" timeOffset="15">24795 2227 8300,'0'-18'-3,"0"-3"1,5 9-38,2 1 1,4 5 298,0 6 1,0 1 827,1 3 1,0 2-554,4 5 0,-4 7 81,4 5 1,1 1 182,2 7-468,-2-1 1,1 8-218,-3 0 0,-4 10-363,1 2 1,-1 4-531,-3 4 1,-3-1 251,-1 0 1,-4 0-2091,-4 0 2618,-2 0 0,-5 1 0,1 1 0,-1-2 0,-6-5 0,-3-4 0</inkml:trace>
  <inkml:trace contextRef="#ctx0" brushRef="#br0" timeOffset="16">21357 9902 8300,'0'-6'-1571,"0"-5"2034,-5 5 139,4 0-325,-4-4 1,3 8 313,-1-2-210,1 3-12,-3-4-161,5 4 1,0-3-106,0 8 0,0-2 113,0 6 0,0 0-109,0 3 0,0 2 15,0 2 0,0-1-9,0 5 1,0-1 1,0 1 1,4 6-24,0-2 1,3 2-138,-3-2 1,0 0 111,-4 0 0,0 4-108,0-1 1,0 1 130,0-4 1,1 0-242,3-1 1,-3-3 60,3 0 1,-3-5-85,-1 2 0,2-8-246,2 0 260,-3 0 0,5-2-318,-2-2 1,-3-2-146,3 2-829,-3-3 1452,4 5 0,-3-6 0,3 0 0</inkml:trace>
  <inkml:trace contextRef="#ctx0" brushRef="#br0" timeOffset="17">21494 9993 8146,'0'-18'27,"0"3"1,0 6 450,0 2-133,0 4 138,0-2-35,0 5 0,0 5-401,0 3 0,0 6 104,0 1 0,0 9-169,0-1 1,0 6 98,0-2 0,4 5-81,0-2 0,-1-1-89,-3 2 0,0-6 30,0 2 1,0-3-80,0-1 0,2-6 103,2-1 1,-3-4-365,3 0 0,-3-1-102,-1 1 0,0-5-835,0 1 1336,5-6 0,-4 8 0,4-3 0</inkml:trace>
  <inkml:trace contextRef="#ctx0" brushRef="#br0" timeOffset="18">21540 10085 8189,'-8'-12'-479,"1"1"192,4-1 1122,-2 1-3,5 0-455,5 4 0,1 2-173,6 5 0,-1 0 1,1 0 0,-1 5-85,0 3 0,2 3 77,2 4 0,3-2-79,5 2 1,-4 3 97,0 1 0,0-1-170,4 1 0,-2-4 26,-1 4 1,1 0-45,-2 4 0,3-4-98,1 0 1,-4-5 113,0 1 1,-4-2-74,4-2 1,-5 1 91,1-1 1,-2-4-167,-2-4 0,-3 3 57,-1-3 189,1 1 1,-2-5-62,-2-3 0,1 2 111,-1-6 1,0 0-80,-4-3 0,-4-4-32,0-1 0,-3-4 9,3 1 0,-4-2 12,4-2 1,-4-4-101,0 0 0,3 1 17,1 3 1,-1-4-165,1 1 1,-1-1 15,1 4 1,3 2-251,-3 1 0,3 0-133,1 5 0,0 0-140,0 3 28,0 1 0,0 3-241,0 1-198,0 4 1062,0 8 0,5 3 0,1 8 0</inkml:trace>
  <inkml:trace contextRef="#ctx0" brushRef="#br0" timeOffset="19">22202 9902 8179,'-7'-10'59,"-1"2"327,5-2-450,-2 9 1,4-4 82,-3 5 1,3 5 248,-3 2 1,3 3-33,1 2 0,0 4 12,0 3 0,0 4-164,0 4 0,4-3 121,0 3 0,1-2-176,-2 2 1,-1-3 72,1 2-1,3-1-161,-3-3 0,2 1 103,-1 0 0,-2-5-54,1-3-22,4 3 1,-2-5-83,2 2 0,0-8-596,-4-3 288,-1 3-1053,3-6 1476,-5 4 0,0-10 0,0-2 0</inkml:trace>
  <inkml:trace contextRef="#ctx0" brushRef="#br0" timeOffset="20">22111 10005 8155,'0'-16'0,"0"1"91,5 0 1,-1 4 222,7-1 0,-2 2-33,6 2 1,-1 0 195,1 4 0,-1-4-222,5 4 0,0 0-29,4 4 1,1 0-49,3 0-150,-8 6 38,8 0 1,-11 9-100,3 0 0,-2 6 104,-6-2 0,-1 2-141,-2 2 0,1 4 108,-5-1 1,-1 2-183,-3-1 1,0-3 64,0 3 0,0 1-33,0-2 1,-5 1-141,-2-4 268,-8-5-21,2 3 0,-9-7-117,3 5 74,-2-5-63,-2 3 0,4-10-120,0 1 0,5-4 33,-1 3 0,2-4-420,1 1-35,6-3 329,1-1-167,5 0-393,5 0 884,1 0 0,11-5 0,1-2 0</inkml:trace>
  <inkml:trace contextRef="#ctx0" brushRef="#br0" timeOffset="21">22568 10028 8126,'0'-23'0,"0"5"0,0 5 683,0 6-222,0 4 204,0-7-270,0 9 0,1-8 17,3 5-207,-3 0 1,4 9 8,-5 3 1,4 6-140,0 1 0,1 5 89,-1-1 1,-3 7-121,3 0 1,-3 1-218,-1-4 103,0 5-44,5 1 0,-4 1-26,3 1 0,-3-7 72,-1-1 0,4-2 50,0-5 0,1-1 89,-1-4-58,2 1 0,6-5 89,-1 1-77,-5-6-16,4 4 0,1-6-53,4 0 65,0 0-95,2 0 1,-1-4-149,3 0 1,3-4 20,-3 5 0,1-5-196,-1 4 1,-2-4 94,-6 5 1,0-5-9,1 4 0,-5-1-521,1 1 353,-5 3 15,2-4 463,-5 5 0,-10-5 0,-3-1 0</inkml:trace>
  <inkml:trace contextRef="#ctx0" brushRef="#br0" timeOffset="22">22568 10222 8170,'0'-12'111,"6"2"54,5 2 1,1 0-16,3 4 0,2-1 258,-2 1 1,5 1 98,-1-4-362,3 4-161,-5-2 1,4 1-179,-6 1 0,4-1-65,-4 4 0,-3-2-968,-5-1 1227,1 1 0,-2-3 0,-1 5 0</inkml:trace>
  <inkml:trace contextRef="#ctx0" brushRef="#br0" timeOffset="23">22522 9993 8264,'9'-15'1009,"2"0"-603,3 0 1,14 7-144,3 0 0,-2 1-296,1-5 1,-4 5 109,0-1 1,2 4-154,-1-3 0,-1 4-1498,-3-1 1574,0 3 0,0 6 0,0 1 0</inkml:trace>
  <inkml:trace contextRef="#ctx0" brushRef="#br0" timeOffset="24">23082 9959 8264,'0'-6'469,"0"-5"-216,0 10 171,0-4 189,0 5-438,0 5 1,0 3-1,0 7 0,1-1-92,3 5 0,-3 0 96,3 4 0,-2 1-136,2 3 1,-3-2 32,3 6 1,-1-1-189,0 4 0,0-3 113,5-1 0,-5-8-89,5 1 0,-5-4 19,0 0 57,4-3 1,-5-6-893,6-2 431,-6 2 19,4-9 454,-6 4 0,0-5 0,0 0 0</inkml:trace>
  <inkml:trace contextRef="#ctx0" brushRef="#br0" timeOffset="25">22990 9970 8264,'0'-21'89,"0"2"0,1 2-89,3 6 0,4 3 681,7 1-221,-2-1-229,8 2 0,-3-3-91,5 5 0,1-4-53,3 5 1,-3-1-15,3 4 0,-3 0-13,-2 0 0,0 5-159,-3 2 0,-2 4 124,-6 0 0,-5 4 55,-2 1 0,-4 4-176,-4-1 0,-7 1 57,-8-1 0,-8 1-151,-3-4 1,-4 3-2,-5-4 1,10 0-178,3-3 1,4-5 55,11 1 312,-3-1 0,7 0 0,-4-2 0</inkml:trace>
  <inkml:trace contextRef="#ctx0" brushRef="#br0" timeOffset="26">23447 9970 8264,'-11'-22'0,"4"8"272,3 2 1,3 7 1237,1-2-383,0 4-719,0-2 0,0 6-165,0 3 1,0 6-44,0 5 0,0 6-105,0-2 0,0 6 76,0 2 0,1 4-202,3 0 0,-2-2 36,1 2 1,-1-2-218,-2 1 0,0-1-18,0-2 1,3-7 79,1 3 0,1-8-3,-1 1 172,-3-9-48,10 3 0,-9-8 14,6 1 0,-1-1-91,5-2 0,0 0-121,4 0 0,-2 0 12,5 0 1,0-2-228,4-1 0,-4 0-244,0-5 0,-5 2 242,1-1 1,-3-4-759,0 4 609,-6 2 593,-1 0 0,-5 0 0,0-2 0</inkml:trace>
  <inkml:trace contextRef="#ctx0" brushRef="#br0" timeOffset="27">23401 10199 8264,'-6'-5'172,"1"-2"1,6-3 471,3 3 1,2 0 17,6 3-197,-1 3-276,6-9 1,0 9-202,6-3 0,0-1-250,0 1 0,0-3-285,0 3 1,2 0 269,-2 4 0,1-4-389,-9 0 666,0 0 0,-3-1 0,-1-1 0</inkml:trace>
  <inkml:trace contextRef="#ctx0" brushRef="#br0" timeOffset="28">23413 9936 8264,'1'-21'-113,"3"2"0,2 2 220,6 6 0,4-1 243,3 1 1,-1 3-256,1 1 1,0 0-10,4 0 1,1-2 186,3 5 1,-3-4-143,2 4 1,-2 1-53,-1 3 1,0 0 73,0 0 1,-5-4 167,-3 0 20,-2 0-175,-2 4 0,-1 5-11,-2 3 0,-3 2-7,-5 2 0,0 0-60,0 3 48,0-2-18,0 14 1,0-8-218,0 7 58,0 4-43,0-6 1,0 7-56,0-4 1,-1 4 87,-3-5 0,3 6-121,-3-2 1,3-2 141,1-1 1,3-3-24,1-1 0,0-1 66,-4-3-45,5-3 17,-4-10 6,4 5 1,-3-10-164,1 3 80,-1-3 0,3-2 36,-5-3 0,0-4-10,0-7 1,-2 1 64,-1-5 0,1 4-3,-1-4 1,-2 0 141,1-4 25,0 0-187,4 5 0,0-3 240,0 2-192,-5 2-13,4-4 0,-4 8 23,5-2 0,0 6-15,0 1-17,0 6 12,5-3 0,0 6-14,2 3 1,3 2 62,-2 5-80,2 6 22,-3-4 0,3 4 115,-3-1-100,3 1-13,2 6 1,-1-4 10,1 0 0,-1-4-54,1 4 0,-1-5-8,0 2 1,1-9 73,-1-3 1,1-3-10,-1-1 1,0 0 373,1 0-182,-6 0-94,4-5 1,-8-1 175,1-5 20,-1-6-171,-2-1 0,-2-1 223,-1 0 0,0 0-131,-4-4 0,-1 2 73,-4 2 0,5-3-380,-1 3 1,4 1-426,-3-1 0,4 0-624,0-4 1,1 6 2,2 1-175,0 4 1292,0 5 0,0 2 0,0 5 0</inkml:trace>
  <inkml:trace contextRef="#ctx0" brushRef="#br0" timeOffset="29">24246 9936 8264,'-6'-7'0,"2"-1"128,-2 5 1,5-3 770,-3 2-258,3 3-325,1-4 195,0 5-506,0 5 157,5 1 1,-4 11-25,3 2 1,1 2 67,-1 2 1,1 1-83,-1 3 1,-3-2-137,3 6 0,-3-2-58,-1 1 0,1-2-69,3-5 1,-3-1 171,3-3 0,-1 1-310,0-5 1,-1 1 0,4-6-780,-2-3 9,-3-2 225,4-5 0,-5-1 186,0-3 636,0-2 0,-5-5 0,-1-1 0</inkml:trace>
  <inkml:trace contextRef="#ctx0" brushRef="#br0" timeOffset="30">24109 9925 8264,'12'-19'0,"-1"0"0,2 5 493,2-2-171,3 4-23,0 0 0,3 5 115,-2-1 1,3 6-216,1-2 0,0 3 20,-1 1 1,1 5-78,0 2 1,-4 5-10,0 3 1,-5 3-175,1 4 0,-2 5-50,-2 0 0,-4 3-60,-3-3 1,1 5 102,-1-2 1,-2-1-163,-6 2 1,-2-1 128,-6 4 1,0-4-77,-3-4 1,1-2 55,-5-1 1,3-1 59,-3-3 1,0-3-50,-4-4 0,6-1-237,1 1-388,4-1 339,0 0 0,7-4-701,5-3 1077,5-3 0,12-1 0,1 0 0</inkml:trace>
  <inkml:trace contextRef="#ctx0" brushRef="#br0" timeOffset="31">24566 10062 8264,'-5'-17'-448,"4"5"623,-3-4 1043,3 4-214,1 0-6,0 1-642,0 4 0,0 4-18,0 6 1,-1 5-317,-3 7 0,3 2 154,-3 2 0,-1 2-197,1-2 1,0 7-2,4 1 0,0 0 0,0 0 0,0 1-155,0 2 0,0-2-180,0-5 0,5-5 140,3-3 1,3-2-75,4-2 1,3-4-113,5-4 0,-4-1 105,0-2 1,0 0-181,4 0 1,-2 0 20,-1 0 0,-3-2-123,-1-1 1,-8 0 287,4-5 0,-7 1 292,3-5 0,-6-4 0,3-2 0</inkml:trace>
  <inkml:trace contextRef="#ctx0" brushRef="#br0" timeOffset="32">24521 10187 8264,'-12'0'0,"1"0"263,4 0 380,-3-5 7,9 4-410,-4-9 1,10 7-280,3-4 1,3 4-17,4-1 1,-1-1-380,5 2 0,-1-1 204,1 4 1,3-4-62,-3 0 0,-2-1-94,2 1 0,-5 2-235,2-6 1,-9 0 619,-3-3 0,2 0 0,-4-1 0,3 1 0</inkml:trace>
  <inkml:trace contextRef="#ctx0" brushRef="#br0" timeOffset="33">24589 9948 8264,'-15'-8'0,"0"0"-838,-1 1 576,10 0 1,-3 1 820,5 2 0,1 2 398,3-6-599,0 6 0,6-9-224,5 4 1,5 2-180,3 1 0,6-1 83,-2 1 1,2-4-180,-2 5 0,-1-2 181,-3 1 1,-2 2-70,-1-1 1,-4 1-199,4 2 119,-9-5-192,3 4 148,-3-4 164,-1 5-81,4 0 301,-9-5-2,5 4-36,-6-4 219,0 5 0,0 5-158,0 2 1,0 7-81,0 1 0,0 6-3,0-2 0,0 4 93,0 3 1,0 0-144,0 4 1,0-3 15,0 3 1,-2-3-90,-2 3 1,2 1-166,-6 3 1,6 0 45,-2 1 1,3-8-194,1-4 1,0-1 126,0-7 0,0 0-231,0-3-266,0-1 254,0-5-366,0 0-152,0-6 0,0-6 598,0-1 1,0-3 120,0-2 0,-2 0 175,-1-4 0,1 2 24,-1-5 0,1 2-173,2-2 0,0-3 460,0 3 1,0 1 15,0-1 0,0 5 644,0-1-227,0 2 72,0 7-507,0 1 1,2 5-105,1 0 0,2 6-140,3 6 1,2-1 140,-2 4 1,2 2-185,1-2 0,0 4 40,-4-4 1,3 2-178,-2-2 0,2-4 86,1 1 0,-3-2-109,0-6 1,-4 0 357,3-4-5,1 0 0,-1-5 3,1-3 1,-5-2-81,0-2 0,-1-4 47,-2-3 1,0-3-23,0-1 0,-2 1 38,-1-1 1,0 0-134,-5 0 1,1 0-153,-5 0 0,5 1-59,-1-1 1,2 1-408,-2 3 1,3-1-642,5 5-717,0-1-63,0 5 1061,0 5 913,5 6 0,-4 6 0,4 5 0</inkml:trace>
  <inkml:trace contextRef="#ctx0" brushRef="#br0" timeOffset="34">25000 9982 8264,'0'-12'-227,"2"5"-338,1-1 1651,4 6-631,-1-3 1,4 6-82,-2 3 1,-2 2-150,2 5 1,-2 5-1,2-1 1,1 5-24,-6-1 1,5 4-92,-4 4 1,0-3-5,-4 2 0,0 2-252,0-1 0,0 0-224,0-4 1,0-2 220,0-2 1,-4-2-360,0-6 1,0-3-543,4-1-409,0-4 1458,0 2 0,-5-10 0,-1-2 0</inkml:trace>
  <inkml:trace contextRef="#ctx0" brushRef="#br0" timeOffset="35">24897 9970 8264,'6'-11'0,"0"1"578,5 2-188,1-2-200,4 9 0,-2-4-97,5 5 0,-4-2-68,5-1 0,-5 1-228,4-1 0,-1 1 212,1 2-9,-3 0 0,1 5 0,0 2 0</inkml:trace>
  <inkml:trace contextRef="#ctx0" brushRef="#br0" timeOffset="36">21140 10781 7801,'0'-11'-585,"0"5"1,0-1 1074,0 3 13,0 3 189,-5-4-211,-1 5-194,-6 0 0,5 0 183,-1 0-68,5 0-146,-2 0 1,7 0-22,1 0 1,5 0 15,7 0 1,4 0-38,8 0 1,0-1-34,7-3 0,-2 1-14,6-4 0,1 4 17,-1-1 0,0 3-186,-4 1 196,1-5-128,-1 4 0,7-4-74,4 5 1,3 0-197,10 0 0,-4 1 136,7 3 1,-6-3 68,-2 3 1,-1-3-116,9-1 0,1 4 107,-24-2 0,0 0 1,-1 0-1,0 0-16,-1-2 0,0 0 0,-1 0 0,-1 0-171,26 0 0,1 0 109,-26 0 0,-1 0 0,31 0 37,-31-1 1,0 2 0,0 0-1,-1 1 54,28 2 0,-4 0 0,-3-4 1,-1 0-3,4 0 0,4 0 109,0 0 1,2 0-108,-5 0 0,-4-1 23,-8-3 1,-1 1-87,1-4 0,5 4 41,2-1 1,3-1-10,1 2 0,-5-2-132,-2 1 1,-3 2 142,-2-1 0,1 1 48,0 2 0,1-3 7,2-1 0,4 0-84,8 4 0,-4 0 5,1 0 1,-6-4-76,-7 0 1,5 1 105,-1 3 0,2 0-243,-2 0-894,-7 0 1175,8 0 1,-11-2-23,3-2 0,-6 3 41,-6-3 0,-5 3 188,2 1 1,-3 0 197,-1 0 1,-4-4-400,0 0 1,-1 1 161,1 3 0,1-2-103,-5-1 0,4 1 336,-3-1 0,-1 1-396,-4 2-224,-4-5 145,3 4-236,-9-4 151,4 5-199,-5 0 45,-5 0 217,-1 0-266,-6 0 0,-4 5-952,-3 3 1283,-3-3 0,-11 10 0,-2-2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7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54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2430: </a:t>
            </a:r>
            <a:r>
              <a:rPr lang="en-US" sz="2400" baseline="0" dirty="0"/>
              <a:t>Probability and 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Spring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9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  <p:sldLayoutId id="214748365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customXml" Target="../ink/ink1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5" Type="http://schemas.openxmlformats.org/officeDocument/2006/relationships/image" Target="../media/image26.png"/><Relationship Id="rId4" Type="http://schemas.openxmlformats.org/officeDocument/2006/relationships/customXml" Target="../ink/ink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customXml" Target="../ink/ink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customXml" Target="../ink/ink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customXml" Target="../ink/ink2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5" Type="http://schemas.openxmlformats.org/officeDocument/2006/relationships/image" Target="../media/image42.png"/><Relationship Id="rId4" Type="http://schemas.openxmlformats.org/officeDocument/2006/relationships/customXml" Target="../ink/ink30.xml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customXml" Target="../ink/ink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customXml" Target="../ink/ink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customXml" Target="../ink/ink36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9.xml"/><Relationship Id="rId5" Type="http://schemas.openxmlformats.org/officeDocument/2006/relationships/image" Target="../media/image53.png"/><Relationship Id="rId10" Type="http://schemas.openxmlformats.org/officeDocument/2006/relationships/hyperlink" Target="https://stattrek.com/online-calculator/poisson.aspx" TargetMode="External"/><Relationship Id="rId4" Type="http://schemas.openxmlformats.org/officeDocument/2006/relationships/customXml" Target="../ink/ink38.xm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24.tif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49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48.png"/><Relationship Id="rId4" Type="http://schemas.openxmlformats.org/officeDocument/2006/relationships/customXml" Target="../ink/ink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ustomXml" Target="../ink/ink49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customXml" Target="../ink/ink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58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5" Type="http://schemas.openxmlformats.org/officeDocument/2006/relationships/image" Target="../media/image57.png"/><Relationship Id="rId4" Type="http://schemas.openxmlformats.org/officeDocument/2006/relationships/customXml" Target="../ink/ink5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customXml" Target="../ink/ink55.xml"/><Relationship Id="rId4" Type="http://schemas.openxmlformats.org/officeDocument/2006/relationships/image" Target="../media/image5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7.xml"/><Relationship Id="rId7" Type="http://schemas.openxmlformats.org/officeDocument/2006/relationships/customXml" Target="../ink/ink8.xml"/><Relationship Id="rId12" Type="http://schemas.openxmlformats.org/officeDocument/2006/relationships/image" Target="../media/image1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customXml" Target="../ink/ink10.xml"/><Relationship Id="rId10" Type="http://schemas.openxmlformats.org/officeDocument/2006/relationships/image" Target="../media/image14.png"/><Relationship Id="rId9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Expectation and Variance Joint PMFs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D5DBC-B4A5-3B40-BD65-36B560771F04}"/>
              </a:ext>
            </a:extLst>
          </p:cNvPr>
          <p:cNvSpPr/>
          <p:nvPr/>
        </p:nvSpPr>
        <p:spPr>
          <a:xfrm>
            <a:off x="695802" y="2302529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☀️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A9DC9-BF37-234F-8A1B-06E2D4ABD428}"/>
              </a:ext>
            </a:extLst>
          </p:cNvPr>
          <p:cNvSpPr/>
          <p:nvPr/>
        </p:nvSpPr>
        <p:spPr>
          <a:xfrm>
            <a:off x="5048174" y="246155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ACD6F-9E99-394A-92B4-5DFE722331E7}"/>
              </a:ext>
            </a:extLst>
          </p:cNvPr>
          <p:cNvSpPr/>
          <p:nvPr/>
        </p:nvSpPr>
        <p:spPr>
          <a:xfrm>
            <a:off x="1579545" y="3016691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🚶🏻‍♀️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4EB07-3940-DC4D-9455-94A72FCE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9" y="510582"/>
            <a:ext cx="1989215" cy="1610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BEA92-F6C4-D542-987E-A8DBAA4E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1" r="33361" b="20693"/>
          <a:stretch/>
        </p:blipFill>
        <p:spPr>
          <a:xfrm>
            <a:off x="6806892" y="242026"/>
            <a:ext cx="1951370" cy="18788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ACCE6-4323-624C-886E-AE401AFE7B49}"/>
              </a:ext>
            </a:extLst>
          </p:cNvPr>
          <p:cNvGrpSpPr/>
          <p:nvPr/>
        </p:nvGrpSpPr>
        <p:grpSpPr>
          <a:xfrm>
            <a:off x="2648594" y="510582"/>
            <a:ext cx="3958908" cy="805158"/>
            <a:chOff x="2713909" y="695643"/>
            <a:chExt cx="3958908" cy="80515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006E2A-C808-DC4B-889B-10C18BB63259}"/>
                </a:ext>
              </a:extLst>
            </p:cNvPr>
            <p:cNvCxnSpPr>
              <a:cxnSpLocks/>
            </p:cNvCxnSpPr>
            <p:nvPr/>
          </p:nvCxnSpPr>
          <p:spPr>
            <a:xfrm>
              <a:off x="2713909" y="1500801"/>
              <a:ext cx="395890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2A86F-4347-EB4B-89F8-F6FFE5AAB150}"/>
                </a:ext>
              </a:extLst>
            </p:cNvPr>
            <p:cNvSpPr txBox="1"/>
            <p:nvPr/>
          </p:nvSpPr>
          <p:spPr>
            <a:xfrm>
              <a:off x="4141769" y="695643"/>
              <a:ext cx="1103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Franklin Gothic Medium"/>
                  <a:cs typeface="Franklin Gothic Medium"/>
                </a:rPr>
                <a:t>1km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81E7B51-512D-D549-8D0B-3210D3025E28}"/>
              </a:ext>
            </a:extLst>
          </p:cNvPr>
          <p:cNvSpPr txBox="1"/>
          <p:nvPr/>
        </p:nvSpPr>
        <p:spPr>
          <a:xfrm>
            <a:off x="800798" y="349868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60%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C498B-F939-9148-979E-CE141374D2F8}"/>
              </a:ext>
            </a:extLst>
          </p:cNvPr>
          <p:cNvSpPr txBox="1"/>
          <p:nvPr/>
        </p:nvSpPr>
        <p:spPr>
          <a:xfrm>
            <a:off x="5024960" y="342591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026C-3336-914A-A432-3DB634B08218}"/>
              </a:ext>
            </a:extLst>
          </p:cNvPr>
          <p:cNvSpPr txBox="1"/>
          <p:nvPr/>
        </p:nvSpPr>
        <p:spPr>
          <a:xfrm>
            <a:off x="1954073" y="5248070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5km/h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AD1CE-D2EF-9E4B-8EF7-562A3144C325}"/>
              </a:ext>
            </a:extLst>
          </p:cNvPr>
          <p:cNvSpPr txBox="1"/>
          <p:nvPr/>
        </p:nvSpPr>
        <p:spPr>
          <a:xfrm>
            <a:off x="6171974" y="5228191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30km/h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0FAF4-C7B8-BD4F-B656-E7F883CC9244}"/>
              </a:ext>
            </a:extLst>
          </p:cNvPr>
          <p:cNvSpPr/>
          <p:nvPr/>
        </p:nvSpPr>
        <p:spPr>
          <a:xfrm>
            <a:off x="5949360" y="3183979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🚍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860ECB-3C15-394C-979C-3BAE3CE1A6FF}"/>
                  </a:ext>
                </a:extLst>
              </p14:cNvPr>
              <p14:cNvContentPartPr/>
              <p14:nvPr/>
            </p14:nvContentPartPr>
            <p14:xfrm>
              <a:off x="2968560" y="5887800"/>
              <a:ext cx="3877560" cy="56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860ECB-3C15-394C-979C-3BAE3CE1A6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2360" y="5871600"/>
                <a:ext cx="3909960" cy="6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3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/>
      <p:bldP spid="17" grpId="0"/>
      <p:bldP spid="18" grpId="0"/>
      <p:bldP spid="1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5FB282-2712-B34C-BC90-34045D6BDCBB}"/>
                  </a:ext>
                </a:extLst>
              </p14:cNvPr>
              <p14:cNvContentPartPr/>
              <p14:nvPr/>
            </p14:nvContentPartPr>
            <p14:xfrm>
              <a:off x="528480" y="426960"/>
              <a:ext cx="7900200" cy="515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5FB282-2712-B34C-BC90-34045D6BDC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640" y="410760"/>
                <a:ext cx="7932240" cy="51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97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9F7-C166-A54F-8F5C-B54FDE3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mass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130C-F5C0-CA4A-9501-4AB2D6D026B4}"/>
              </a:ext>
            </a:extLst>
          </p:cNvPr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PMF </a:t>
            </a:r>
            <a:r>
              <a:rPr lang="en-US" sz="2800" dirty="0">
                <a:latin typeface="Franklin Gothic Medium"/>
                <a:cs typeface="Franklin Gothic Medium"/>
              </a:rPr>
              <a:t>of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the bivariate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ABAC8-541E-D44D-95DD-C68EE6CB3A20}"/>
              </a:ext>
            </a:extLst>
          </p:cNvPr>
          <p:cNvSpPr/>
          <p:nvPr/>
        </p:nvSpPr>
        <p:spPr>
          <a:xfrm>
            <a:off x="2742813" y="2327323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0F57E-8B82-D74C-90B2-C83DCF7E2F9B}"/>
              </a:ext>
            </a:extLst>
          </p:cNvPr>
          <p:cNvSpPr txBox="1"/>
          <p:nvPr/>
        </p:nvSpPr>
        <p:spPr>
          <a:xfrm>
            <a:off x="457200" y="3257708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pic>
        <p:nvPicPr>
          <p:cNvPr id="7" name="Picture 6" descr="Die_Spire_01_4832.png">
            <a:extLst>
              <a:ext uri="{FF2B5EF4-FFF2-40B4-BE49-F238E27FC236}">
                <a16:creationId xmlns:a16="http://schemas.microsoft.com/office/drawing/2014/main" id="{0BCD17E1-39C6-C24B-B076-4204E7A6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3158528"/>
            <a:ext cx="1006171" cy="1006171"/>
          </a:xfrm>
          <a:prstGeom prst="rect">
            <a:avLst/>
          </a:prstGeom>
        </p:spPr>
      </p:pic>
      <p:pic>
        <p:nvPicPr>
          <p:cNvPr id="8" name="Picture 7" descr="Die_Spire_01_4832.png">
            <a:extLst>
              <a:ext uri="{FF2B5EF4-FFF2-40B4-BE49-F238E27FC236}">
                <a16:creationId xmlns:a16="http://schemas.microsoft.com/office/drawing/2014/main" id="{FCFE0700-3BBE-044E-B437-E6074CC3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0971">
            <a:off x="3651617" y="3153059"/>
            <a:ext cx="1006171" cy="1006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87810A-F92C-DF41-A599-13F6B51E2D26}"/>
                  </a:ext>
                </a:extLst>
              </p14:cNvPr>
              <p14:cNvContentPartPr/>
              <p14:nvPr/>
            </p14:nvContentPartPr>
            <p14:xfrm>
              <a:off x="830520" y="3211200"/>
              <a:ext cx="7804080" cy="3219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87810A-F92C-DF41-A599-13F6B51E2D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320" y="3195000"/>
                <a:ext cx="7836480" cy="32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EE53205-B05B-6347-987B-6C60EB1E248E}"/>
                  </a:ext>
                </a:extLst>
              </p14:cNvPr>
              <p14:cNvContentPartPr/>
              <p14:nvPr/>
            </p14:nvContentPartPr>
            <p14:xfrm>
              <a:off x="931320" y="5533920"/>
              <a:ext cx="3710880" cy="65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EE53205-B05B-6347-987B-6C60EB1E24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5120" y="5517720"/>
                <a:ext cx="3743280" cy="6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07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960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284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36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2706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is a bag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7359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draw two without replacement. What is the joint PMF of the face values?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779422-55EB-994F-B0E4-6B20D018ED53}"/>
                  </a:ext>
                </a:extLst>
              </p14:cNvPr>
              <p14:cNvContentPartPr/>
              <p14:nvPr/>
            </p14:nvContentPartPr>
            <p14:xfrm>
              <a:off x="3120920" y="3786877"/>
              <a:ext cx="2648160" cy="223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779422-55EB-994F-B0E4-6B20D018ED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720" y="3770677"/>
                <a:ext cx="2680560" cy="226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10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41B4B7D-72F7-F045-8E0D-A4211E6A4FD6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PMF of the sum?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3788B-F7A6-3845-AF63-EC9C91C51CEC}"/>
              </a:ext>
            </a:extLst>
          </p:cNvPr>
          <p:cNvSpPr txBox="1"/>
          <p:nvPr/>
        </p:nvSpPr>
        <p:spPr>
          <a:xfrm>
            <a:off x="457200" y="45947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expected value?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AEAA60-FB27-504C-88AD-B83F21FFAD8E}"/>
                  </a:ext>
                </a:extLst>
              </p14:cNvPr>
              <p14:cNvContentPartPr/>
              <p14:nvPr/>
            </p14:nvContentPartPr>
            <p14:xfrm>
              <a:off x="645480" y="1110240"/>
              <a:ext cx="2545560" cy="37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AEAA60-FB27-504C-88AD-B83F21FFAD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1094040"/>
                <a:ext cx="25779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2C4EF5-A6E0-A241-A23F-FBF55C0B90AB}"/>
                  </a:ext>
                </a:extLst>
              </p14:cNvPr>
              <p14:cNvContentPartPr/>
              <p14:nvPr/>
            </p14:nvContentPartPr>
            <p14:xfrm>
              <a:off x="645480" y="1880226"/>
              <a:ext cx="2648160" cy="223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2C4EF5-A6E0-A241-A23F-FBF55C0B9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280" y="1864026"/>
                <a:ext cx="2680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6B2BE2-B7AC-1745-AA4A-A8EA051EB774}"/>
                  </a:ext>
                </a:extLst>
              </p14:cNvPr>
              <p14:cNvContentPartPr/>
              <p14:nvPr/>
            </p14:nvContentPartPr>
            <p14:xfrm>
              <a:off x="920880" y="1139040"/>
              <a:ext cx="7995240" cy="5189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6B2BE2-B7AC-1745-AA4A-A8EA051EB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4680" y="1122840"/>
                <a:ext cx="8027640" cy="52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01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PMF and expectation of a function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F8EF7-8E5A-3C46-9018-9985B24C3C37}"/>
              </a:ext>
            </a:extLst>
          </p:cNvPr>
          <p:cNvSpPr txBox="1"/>
          <p:nvPr/>
        </p:nvSpPr>
        <p:spPr>
          <a:xfrm>
            <a:off x="457200" y="1573424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 has PMF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 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3A211-C2A0-7E40-81F4-3EE3E859D945}"/>
              </a:ext>
            </a:extLst>
          </p:cNvPr>
          <p:cNvSpPr txBox="1"/>
          <p:nvPr/>
        </p:nvSpPr>
        <p:spPr>
          <a:xfrm>
            <a:off x="922250" y="2650288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y: f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GB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09930-4996-6B40-B92B-36886381FC24}"/>
              </a:ext>
            </a:extLst>
          </p:cNvPr>
          <p:cNvSpPr txBox="1"/>
          <p:nvPr/>
        </p:nvSpPr>
        <p:spPr>
          <a:xfrm>
            <a:off x="917400" y="5067261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x, y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FE214-153D-3F41-9FE1-3419DF3BE102}"/>
              </a:ext>
            </a:extLst>
          </p:cNvPr>
          <p:cNvSpPr txBox="1"/>
          <p:nvPr/>
        </p:nvSpPr>
        <p:spPr>
          <a:xfrm>
            <a:off x="457200" y="3990397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and expected value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248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80116-CB48-3449-9878-8F7696E24039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if the cards are drawn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 dirty="0">
                <a:latin typeface="Franklin Gothic Medium"/>
                <a:cs typeface="Franklin Gothic Medium"/>
              </a:rPr>
              <a:t> replacement?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7D3533-64B1-4748-8C25-1E42EFE6D4F8}"/>
                  </a:ext>
                </a:extLst>
              </p14:cNvPr>
              <p14:cNvContentPartPr/>
              <p14:nvPr/>
            </p14:nvContentPartPr>
            <p14:xfrm>
              <a:off x="680400" y="1188360"/>
              <a:ext cx="8107920" cy="298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7D3533-64B1-4748-8C25-1E42EFE6D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200" y="1172160"/>
                <a:ext cx="8140320" cy="30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0028F6-C5BA-A840-A0FB-BE9272D1DD3A}"/>
                  </a:ext>
                </a:extLst>
              </p14:cNvPr>
              <p14:cNvContentPartPr/>
              <p14:nvPr/>
            </p14:nvContentPartPr>
            <p14:xfrm>
              <a:off x="4785840" y="4617360"/>
              <a:ext cx="727200" cy="34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0028F6-C5BA-A840-A0FB-BE9272D1DD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9640" y="4601160"/>
                <a:ext cx="75960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05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7947" y="5852477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91214" y="186943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 flipV="1">
            <a:off x="2021314" y="1399530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70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573" y="1350960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2723" y="137315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398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6497" y="208309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6497" y="274384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6497" y="34658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501" y="412660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947" y="1111547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3759" y="1539229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Y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2491214" y="496793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901164" y="187705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 rot="16200000">
            <a:off x="5192676" y="2913121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5901164" y="4967931"/>
          <a:ext cx="791829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0806A-B6EF-3245-8A3F-D836744EBD9A}"/>
              </a:ext>
            </a:extLst>
          </p:cNvPr>
          <p:cNvGrpSpPr/>
          <p:nvPr/>
        </p:nvGrpSpPr>
        <p:grpSpPr>
          <a:xfrm>
            <a:off x="1047750" y="4383090"/>
            <a:ext cx="7054850" cy="1752600"/>
            <a:chOff x="1047750" y="4383090"/>
            <a:chExt cx="7054850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2361169" y="5241354"/>
              <a:ext cx="44875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+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endParaRPr lang="en-US" sz="32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2400" y="4579940"/>
              <a:ext cx="639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Franklin Gothic Medium"/>
                  <a:cs typeface="Franklin Gothic Medium"/>
                </a:rPr>
                <a:t>For every two random variables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and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sz="28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7750" y="4383090"/>
              <a:ext cx="7054850" cy="17526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E3C873-9128-464E-9A12-300F82A7A0D4}"/>
                  </a:ext>
                </a:extLst>
              </p14:cNvPr>
              <p14:cNvContentPartPr/>
              <p14:nvPr/>
            </p14:nvContentPartPr>
            <p14:xfrm>
              <a:off x="888120" y="1085400"/>
              <a:ext cx="7549200" cy="310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E3C873-9128-464E-9A12-300F82A7A0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920" y="1069200"/>
                <a:ext cx="7581600" cy="31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A90C61-23DE-CC41-AE0D-1AA9242F6661}"/>
                  </a:ext>
                </a:extLst>
              </p14:cNvPr>
              <p14:cNvContentPartPr/>
              <p14:nvPr/>
            </p14:nvContentPartPr>
            <p14:xfrm>
              <a:off x="3679920" y="2569680"/>
              <a:ext cx="2055960" cy="358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A90C61-23DE-CC41-AE0D-1AA9242F66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3720" y="2553480"/>
                <a:ext cx="208836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5329D7-81A3-AC4B-856E-D25D160C4BBB}"/>
              </a:ext>
            </a:extLst>
          </p:cNvPr>
          <p:cNvSpPr/>
          <p:nvPr/>
        </p:nvSpPr>
        <p:spPr>
          <a:xfrm>
            <a:off x="276960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ADC5E2-5943-174F-B685-F0B54F8ED2EF}"/>
              </a:ext>
            </a:extLst>
          </p:cNvPr>
          <p:cNvSpPr/>
          <p:nvPr/>
        </p:nvSpPr>
        <p:spPr>
          <a:xfrm>
            <a:off x="37284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A09427-40D3-C849-8CB8-F8094425C02A}"/>
              </a:ext>
            </a:extLst>
          </p:cNvPr>
          <p:cNvSpPr/>
          <p:nvPr/>
        </p:nvSpPr>
        <p:spPr>
          <a:xfrm>
            <a:off x="46936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4AE71D-5FD2-F94B-8E7B-82BF178524DE}"/>
              </a:ext>
            </a:extLst>
          </p:cNvPr>
          <p:cNvSpPr/>
          <p:nvPr/>
        </p:nvSpPr>
        <p:spPr>
          <a:xfrm>
            <a:off x="56588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EA075-19FA-4A45-A174-FE08ED711B95}"/>
              </a:ext>
            </a:extLst>
          </p:cNvPr>
          <p:cNvSpPr/>
          <p:nvPr/>
        </p:nvSpPr>
        <p:spPr>
          <a:xfrm>
            <a:off x="453399" y="2693888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without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88760-7E1B-3641-90E2-E9C084CA2AB5}"/>
              </a:ext>
            </a:extLst>
          </p:cNvPr>
          <p:cNvSpPr/>
          <p:nvPr/>
        </p:nvSpPr>
        <p:spPr>
          <a:xfrm>
            <a:off x="5039226" y="2688054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03B919-667F-D04C-B1F9-D1FD2F967380}"/>
              </a:ext>
            </a:extLst>
          </p:cNvPr>
          <p:cNvCxnSpPr>
            <a:cxnSpLocks/>
          </p:cNvCxnSpPr>
          <p:nvPr/>
        </p:nvCxnSpPr>
        <p:spPr>
          <a:xfrm>
            <a:off x="4572000" y="2688054"/>
            <a:ext cx="0" cy="36365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01BB616-9E9A-844B-BDCF-DA4D15FA79D1}"/>
              </a:ext>
            </a:extLst>
          </p:cNvPr>
          <p:cNvSpPr/>
          <p:nvPr/>
        </p:nvSpPr>
        <p:spPr>
          <a:xfrm>
            <a:off x="3486150" y="1621767"/>
            <a:ext cx="213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72CD1C-1920-C641-849C-DF60BDD4536E}"/>
                  </a:ext>
                </a:extLst>
              </p14:cNvPr>
              <p14:cNvContentPartPr/>
              <p14:nvPr/>
            </p14:nvContentPartPr>
            <p14:xfrm>
              <a:off x="567360" y="1718640"/>
              <a:ext cx="8354880" cy="457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72CD1C-1920-C641-849C-DF60BDD453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702440"/>
                <a:ext cx="8387280" cy="46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99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value (expectation) </a:t>
            </a:r>
            <a:r>
              <a:rPr lang="en-US" sz="2800" dirty="0">
                <a:latin typeface="Franklin Gothic Medium"/>
                <a:cs typeface="Franklin Gothic Medium"/>
              </a:rPr>
              <a:t>of a random variable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0379" y="2276276"/>
            <a:ext cx="2642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423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122283"/>
            <a:ext cx="2538645" cy="589901"/>
            <a:chOff x="457200" y="3122283"/>
            <a:chExt cx="2538645" cy="589901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12228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19" name="Picture 1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580" y="3122283"/>
              <a:ext cx="588265" cy="58990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292DD2-69CF-0845-A79C-A415E67ADD14}"/>
                  </a:ext>
                </a:extLst>
              </p14:cNvPr>
              <p14:cNvContentPartPr/>
              <p14:nvPr/>
            </p14:nvContentPartPr>
            <p14:xfrm>
              <a:off x="813960" y="4592520"/>
              <a:ext cx="7446600" cy="107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292DD2-69CF-0845-A79C-A415E67ADD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60" y="4576320"/>
                <a:ext cx="7479000" cy="11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1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437970"/>
            <a:ext cx="1479412" cy="1479412"/>
          </a:xfrm>
          <a:prstGeom prst="rect">
            <a:avLst/>
          </a:prstGeom>
        </p:spPr>
      </p:pic>
      <p:pic>
        <p:nvPicPr>
          <p:cNvPr id="33" name="Picture 32" descr="Die_Spire_01_483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102">
            <a:off x="2376171" y="454739"/>
            <a:ext cx="1445875" cy="1445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B8C099-DC28-734A-BF57-49414602C818}"/>
              </a:ext>
            </a:extLst>
          </p:cNvPr>
          <p:cNvSpPr/>
          <p:nvPr/>
        </p:nvSpPr>
        <p:spPr>
          <a:xfrm>
            <a:off x="4790661" y="713444"/>
            <a:ext cx="3191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F96AA6-F0D3-5D45-96F7-AF78512669A5}"/>
                  </a:ext>
                </a:extLst>
              </p14:cNvPr>
              <p14:cNvContentPartPr/>
              <p14:nvPr/>
            </p14:nvContentPartPr>
            <p14:xfrm>
              <a:off x="497520" y="1525320"/>
              <a:ext cx="7626600" cy="208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F96AA6-F0D3-5D45-96F7-AF78512669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320" y="1509120"/>
                <a:ext cx="765900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61188E-C1E8-7D4D-87F5-B5D21C6DDD45}"/>
                  </a:ext>
                </a:extLst>
              </p14:cNvPr>
              <p14:cNvContentPartPr/>
              <p14:nvPr/>
            </p14:nvContentPartPr>
            <p14:xfrm>
              <a:off x="2199600" y="3700440"/>
              <a:ext cx="732240" cy="64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61188E-C1E8-7D4D-87F5-B5D21C6DDD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3400" y="3684240"/>
                <a:ext cx="76464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74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indicator (Bernoulli)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Perform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</a:t>
            </a:r>
            <a:r>
              <a:rPr lang="en-US" sz="2800" dirty="0">
                <a:latin typeface="Franklin Gothic Medium"/>
                <a:cs typeface="Franklin Gothic Medium"/>
              </a:rPr>
              <a:t> that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and fails with probability </a:t>
            </a:r>
            <a:r>
              <a:rPr lang="en-US" sz="2800" dirty="0">
                <a:latin typeface="Garamond"/>
                <a:cs typeface="Garamond"/>
              </a:rPr>
              <a:t>1 –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2570" y="2676468"/>
            <a:ext cx="2420380" cy="932874"/>
            <a:chOff x="862570" y="2676468"/>
            <a:chExt cx="2420380" cy="9328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2570" y="3178156"/>
              <a:ext cx="223623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5369" y="2697441"/>
              <a:ext cx="140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		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2570" y="3133706"/>
              <a:ext cx="681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5369" y="3147677"/>
              <a:ext cx="160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– </a:t>
              </a:r>
              <a:r>
                <a:rPr lang="en-US" sz="2400" i="1" dirty="0">
                  <a:latin typeface="Garamond"/>
                  <a:cs typeface="Garamond"/>
                </a:rPr>
                <a:t>p	p</a:t>
              </a:r>
              <a:r>
                <a:rPr lang="en-US" sz="2400" dirty="0">
                  <a:latin typeface="Garamond"/>
                  <a:cs typeface="Garamond"/>
                </a:rPr>
                <a:t>	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3220" y="2676468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9496" y="1776244"/>
            <a:ext cx="3241703" cy="2307614"/>
            <a:chOff x="5089496" y="1776244"/>
            <a:chExt cx="3241703" cy="2307614"/>
          </a:xfrm>
        </p:grpSpPr>
        <p:pic>
          <p:nvPicPr>
            <p:cNvPr id="47" name="Picture 46" descr="bern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1776244"/>
              <a:ext cx="3054348" cy="230761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053820" y="337119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0.5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4986999" y="264690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6352" y="4083859"/>
            <a:ext cx="3244847" cy="2307614"/>
            <a:chOff x="5086352" y="4083859"/>
            <a:chExt cx="3244847" cy="2307614"/>
          </a:xfrm>
        </p:grpSpPr>
        <p:pic>
          <p:nvPicPr>
            <p:cNvPr id="48" name="Picture 47" descr="bern.6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4083859"/>
              <a:ext cx="3054348" cy="23076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53820" y="567624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0.4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4983855" y="495195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2570" y="4954704"/>
            <a:ext cx="152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4195433"/>
            <a:ext cx="363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latin typeface="Garamond"/>
                <a:cs typeface="Garamond"/>
              </a:rPr>
              <a:t>Bernoulli(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then</a:t>
            </a:r>
          </a:p>
        </p:txBody>
      </p:sp>
    </p:spTree>
    <p:extLst>
      <p:ext uri="{BB962C8B-B14F-4D97-AF65-F5344CB8AC3E}">
        <p14:creationId xmlns:p14="http://schemas.microsoft.com/office/powerpoint/2010/main" val="40015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the 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AF22C-9176-4043-9743-0066B11FB3C7}"/>
              </a:ext>
            </a:extLst>
          </p:cNvPr>
          <p:cNvSpPr txBox="1"/>
          <p:nvPr/>
        </p:nvSpPr>
        <p:spPr>
          <a:xfrm>
            <a:off x="457200" y="127774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6BF3B-EB59-A341-9CF9-7E384996CE28}"/>
              </a:ext>
            </a:extLst>
          </p:cNvPr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47C879-5EF3-7F41-882D-C60B61D02556}"/>
                  </a:ext>
                </a:extLst>
              </p14:cNvPr>
              <p14:cNvContentPartPr/>
              <p14:nvPr/>
            </p14:nvContentPartPr>
            <p14:xfrm>
              <a:off x="666000" y="3129480"/>
              <a:ext cx="8188560" cy="306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47C879-5EF3-7F41-882D-C60B61D025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800" y="3113280"/>
                <a:ext cx="8220960" cy="309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732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4700" y="1001930"/>
            <a:ext cx="3575050" cy="2701014"/>
            <a:chOff x="774700" y="1001930"/>
            <a:chExt cx="3575050" cy="2701014"/>
          </a:xfrm>
        </p:grpSpPr>
        <p:pic>
          <p:nvPicPr>
            <p:cNvPr id="6" name="Picture 5" descr="bin10,0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09850" y="128063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349750" y="1001931"/>
            <a:ext cx="3575050" cy="2701013"/>
            <a:chOff x="4349750" y="1001931"/>
            <a:chExt cx="3575050" cy="2701013"/>
          </a:xfrm>
        </p:grpSpPr>
        <p:pic>
          <p:nvPicPr>
            <p:cNvPr id="7" name="Picture 6" descr="bin50,0.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184900" y="1286986"/>
              <a:ext cx="0" cy="214836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74700" y="3586671"/>
            <a:ext cx="3575050" cy="2701014"/>
            <a:chOff x="774700" y="3586671"/>
            <a:chExt cx="3575050" cy="2701014"/>
          </a:xfrm>
        </p:grpSpPr>
        <p:pic>
          <p:nvPicPr>
            <p:cNvPr id="4" name="Picture 3" descr="bin10,0.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161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49750" y="3586671"/>
            <a:ext cx="3575050" cy="2701014"/>
            <a:chOff x="4349750" y="3586671"/>
            <a:chExt cx="3575050" cy="2701014"/>
          </a:xfrm>
        </p:grpSpPr>
        <p:pic>
          <p:nvPicPr>
            <p:cNvPr id="5" name="Picture 4" descr="bin50,0.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7848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8949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E9653-7C15-2047-B468-2A66DE66BDC6}"/>
              </a:ext>
            </a:extLst>
          </p:cNvPr>
          <p:cNvSpPr txBox="1"/>
          <p:nvPr/>
        </p:nvSpPr>
        <p:spPr>
          <a:xfrm>
            <a:off x="457200" y="47996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people throw their hats in a box and each picks one out at random. On average, how many get back their own hat?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98EEB4-3467-5E46-AE39-67FB9A981329}"/>
                  </a:ext>
                </a:extLst>
              </p14:cNvPr>
              <p14:cNvContentPartPr/>
              <p14:nvPr/>
            </p14:nvContentPartPr>
            <p14:xfrm>
              <a:off x="838800" y="1829520"/>
              <a:ext cx="6726600" cy="364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98EEB4-3467-5E46-AE39-67FB9A9813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00" y="1813320"/>
                <a:ext cx="6759000" cy="36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D1960A-2390-FE4D-804E-57384EF1B8CD}"/>
                  </a:ext>
                </a:extLst>
              </p14:cNvPr>
              <p14:cNvContentPartPr/>
              <p14:nvPr/>
            </p14:nvContentPartPr>
            <p14:xfrm>
              <a:off x="2204503" y="5528980"/>
              <a:ext cx="2923920" cy="9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D1960A-2390-FE4D-804E-57384EF1B8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8303" y="5512780"/>
                <a:ext cx="295632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D725488-B7DF-DD4F-9ECF-A58A48B093E9}"/>
                  </a:ext>
                </a:extLst>
              </p14:cNvPr>
              <p14:cNvContentPartPr/>
              <p14:nvPr/>
            </p14:nvContentPartPr>
            <p14:xfrm>
              <a:off x="4473360" y="3214515"/>
              <a:ext cx="3831840" cy="812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725488-B7DF-DD4F-9ECF-A58A48B093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7160" y="3198315"/>
                <a:ext cx="386424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2BF8D4-E78B-8544-9F02-AD30E9D5674C}"/>
                  </a:ext>
                </a:extLst>
              </p14:cNvPr>
              <p14:cNvContentPartPr/>
              <p14:nvPr/>
            </p14:nvContentPartPr>
            <p14:xfrm>
              <a:off x="8473680" y="3211200"/>
              <a:ext cx="403560" cy="21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2BF8D4-E78B-8544-9F02-AD30E9D567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57480" y="3195000"/>
                <a:ext cx="4359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72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314-9A8D-7B4C-932B-4D408FAE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the Poisson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AE7EB-2B36-5047-9880-E9541BD50D76}"/>
              </a:ext>
            </a:extLst>
          </p:cNvPr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approximates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GB" sz="2800" dirty="0">
                <a:latin typeface="Symbol" charset="2"/>
                <a:cs typeface="Symbol" charset="2"/>
              </a:rPr>
              <a:t>/</a:t>
            </a:r>
            <a:r>
              <a:rPr lang="en-GB" sz="2800" i="1" dirty="0">
                <a:latin typeface="Garamond" panose="02020404030301010803" pitchFamily="18" charset="0"/>
                <a:cs typeface="Symbol" charset="2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large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2F07-87B2-AE41-9288-272D2551458F}"/>
              </a:ext>
            </a:extLst>
          </p:cNvPr>
          <p:cNvSpPr txBox="1"/>
          <p:nvPr/>
        </p:nvSpPr>
        <p:spPr>
          <a:xfrm>
            <a:off x="1321508" y="2228906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0CAF0-6C7A-0248-B6B1-69211CEAB2F2}"/>
              </a:ext>
            </a:extLst>
          </p:cNvPr>
          <p:cNvSpPr txBox="1"/>
          <p:nvPr/>
        </p:nvSpPr>
        <p:spPr>
          <a:xfrm>
            <a:off x="4957513" y="221841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2FB7E2-CF9C-D845-92E6-FBB031AEF0C9}"/>
                  </a:ext>
                </a:extLst>
              </p14:cNvPr>
              <p14:cNvContentPartPr/>
              <p14:nvPr/>
            </p14:nvContentPartPr>
            <p14:xfrm>
              <a:off x="522000" y="2783880"/>
              <a:ext cx="8244000" cy="298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2FB7E2-CF9C-D845-92E6-FBB031AEF0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2767680"/>
                <a:ext cx="8276400" cy="30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0FD08D-A71B-7347-B29A-CD075310231A}"/>
                  </a:ext>
                </a:extLst>
              </p14:cNvPr>
              <p14:cNvContentPartPr/>
              <p14:nvPr/>
            </p14:nvContentPartPr>
            <p14:xfrm>
              <a:off x="600120" y="5715000"/>
              <a:ext cx="8149680" cy="77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0FD08D-A71B-7347-B29A-CD07531023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20" y="5698800"/>
                <a:ext cx="8182080" cy="8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604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34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is falling on your head at an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average speed </a:t>
            </a:r>
            <a:r>
              <a:rPr lang="en-US" sz="2800" dirty="0">
                <a:latin typeface="Franklin Gothic Medium"/>
                <a:cs typeface="Franklin Gothic Medium"/>
              </a:rPr>
              <a:t>of 2.8 drops/second.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366019" y="2373868"/>
            <a:ext cx="6178165" cy="509032"/>
            <a:chOff x="1366019" y="2373868"/>
            <a:chExt cx="6178165" cy="509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04950" y="2882900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04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97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366019" y="237386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1315" y="238021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873250" y="2743200"/>
            <a:ext cx="5156200" cy="139700"/>
            <a:chOff x="1873250" y="2743200"/>
            <a:chExt cx="5156200" cy="1397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241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978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714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13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87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24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61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73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09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6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0830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196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556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292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29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000250" y="2533650"/>
            <a:ext cx="4902200" cy="279400"/>
            <a:chOff x="2000250" y="2533650"/>
            <a:chExt cx="4902200" cy="279400"/>
          </a:xfrm>
        </p:grpSpPr>
        <p:pic>
          <p:nvPicPr>
            <p:cNvPr id="114" name="Picture 113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2540000"/>
              <a:ext cx="133350" cy="266700"/>
            </a:xfrm>
            <a:prstGeom prst="rect">
              <a:avLst/>
            </a:prstGeom>
          </p:spPr>
        </p:pic>
        <p:pic>
          <p:nvPicPr>
            <p:cNvPr id="115" name="Picture 114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2540000"/>
              <a:ext cx="133350" cy="266700"/>
            </a:xfrm>
            <a:prstGeom prst="rect">
              <a:avLst/>
            </a:prstGeom>
          </p:spPr>
        </p:pic>
        <p:pic>
          <p:nvPicPr>
            <p:cNvPr id="116" name="Picture 115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117" name="Picture 11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B7FFF4-5F0B-C244-B4D1-4544CA8EC62A}"/>
                  </a:ext>
                </a:extLst>
              </p14:cNvPr>
              <p14:cNvContentPartPr/>
              <p14:nvPr/>
            </p14:nvContentPartPr>
            <p14:xfrm>
              <a:off x="600120" y="3219480"/>
              <a:ext cx="8124840" cy="240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B7FFF4-5F0B-C244-B4D1-4544CA8EC6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20" y="3203280"/>
                <a:ext cx="8157240" cy="24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07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/>
              <a:t>Raindrops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504950" y="2092957"/>
            <a:ext cx="589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Number of drops </a:t>
            </a:r>
            <a:r>
              <a:rPr lang="en-US" sz="2400" i="1" dirty="0">
                <a:latin typeface="Garamond"/>
                <a:cs typeface="Garamond"/>
              </a:rPr>
              <a:t>N </a:t>
            </a:r>
            <a:r>
              <a:rPr lang="en-US" sz="2400" dirty="0">
                <a:latin typeface="Franklin Gothic Medium"/>
                <a:cs typeface="Franklin Gothic Medium"/>
              </a:rPr>
              <a:t>is </a:t>
            </a:r>
            <a:r>
              <a:rPr lang="en-US" sz="2400" dirty="0">
                <a:latin typeface="Garamond"/>
                <a:cs typeface="Garamond"/>
              </a:rPr>
              <a:t>Binomial(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, 2.8/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>
                <a:latin typeface="Franklin Gothic Medium"/>
                <a:cs typeface="Franklin Gothic Medium"/>
              </a:rPr>
              <a:t>  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504950" y="1987550"/>
            <a:ext cx="58928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04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241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978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14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513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87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924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61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397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366019" y="14785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51315" y="14848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1873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609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346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830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8196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556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92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9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644650"/>
            <a:ext cx="133350" cy="266700"/>
          </a:xfrm>
          <a:prstGeom prst="rect">
            <a:avLst/>
          </a:prstGeom>
        </p:spPr>
      </p:pic>
      <p:pic>
        <p:nvPicPr>
          <p:cNvPr id="115" name="Picture 114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1644650"/>
            <a:ext cx="133350" cy="266700"/>
          </a:xfrm>
          <a:prstGeom prst="rect">
            <a:avLst/>
          </a:prstGeom>
        </p:spPr>
      </p:pic>
      <p:pic>
        <p:nvPicPr>
          <p:cNvPr id="116" name="Picture 115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638300"/>
            <a:ext cx="133350" cy="266700"/>
          </a:xfrm>
          <a:prstGeom prst="rect">
            <a:avLst/>
          </a:prstGeom>
        </p:spPr>
      </p:pic>
      <p:pic>
        <p:nvPicPr>
          <p:cNvPr id="117" name="Picture 116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651000"/>
            <a:ext cx="133350" cy="266700"/>
          </a:xfrm>
          <a:prstGeom prst="rect">
            <a:avLst/>
          </a:prstGeom>
        </p:spPr>
      </p:pic>
      <p:pic>
        <p:nvPicPr>
          <p:cNvPr id="3" name="Picture 2" descr="raindrop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5"/>
          <a:stretch/>
        </p:blipFill>
        <p:spPr>
          <a:xfrm>
            <a:off x="1130300" y="3891753"/>
            <a:ext cx="5899150" cy="24957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31C622-1C82-504C-845C-5703C2B8D83A}"/>
                  </a:ext>
                </a:extLst>
              </p14:cNvPr>
              <p14:cNvContentPartPr/>
              <p14:nvPr/>
            </p14:nvContentPartPr>
            <p14:xfrm>
              <a:off x="3400200" y="3593520"/>
              <a:ext cx="650160" cy="252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31C622-1C82-504C-845C-5703C2B8D8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4000" y="3577320"/>
                <a:ext cx="682560" cy="25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3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Rain falls on you at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rate </a:t>
            </a:r>
            <a:r>
              <a:rPr lang="en-US" sz="2800" dirty="0">
                <a:latin typeface="Franklin Gothic Medium"/>
                <a:cs typeface="Franklin Gothic Medium"/>
              </a:rPr>
              <a:t>of 3 drops/sec.</a:t>
            </a:r>
          </a:p>
        </p:txBody>
      </p:sp>
      <p:pic>
        <p:nvPicPr>
          <p:cNvPr id="10" name="Picture 9" descr="7821564610_6dee3193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3"/>
          <a:stretch/>
        </p:blipFill>
        <p:spPr>
          <a:xfrm>
            <a:off x="5570474" y="2324100"/>
            <a:ext cx="2525205" cy="282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270049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walk for 30 sec from MTR to bus stop.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05165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When 100 drops hit you, your hair gets wet.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02753"/>
            <a:ext cx="501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probability your hair got wet? </a:t>
            </a:r>
          </a:p>
        </p:txBody>
      </p:sp>
    </p:spTree>
    <p:extLst>
      <p:ext uri="{BB962C8B-B14F-4D97-AF65-F5344CB8AC3E}">
        <p14:creationId xmlns:p14="http://schemas.microsoft.com/office/powerpoint/2010/main" val="2733178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ECA55D-AD59-2A41-87E4-A03B61D42C64}"/>
                  </a:ext>
                </a:extLst>
              </p14:cNvPr>
              <p14:cNvContentPartPr/>
              <p14:nvPr/>
            </p14:nvContentPartPr>
            <p14:xfrm>
              <a:off x="822240" y="538560"/>
              <a:ext cx="7906680" cy="508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ECA55D-AD59-2A41-87E4-A03B61D42C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040" y="522360"/>
                <a:ext cx="7939080" cy="51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824A2-1FA8-2149-A106-BF7A5BE2E5F6}"/>
                  </a:ext>
                </a:extLst>
              </p14:cNvPr>
              <p14:cNvContentPartPr/>
              <p14:nvPr/>
            </p14:nvContentPartPr>
            <p14:xfrm>
              <a:off x="4638240" y="1874880"/>
              <a:ext cx="3814920" cy="255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824A2-1FA8-2149-A106-BF7A5BE2E5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2400" y="1858680"/>
                <a:ext cx="3847320" cy="25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E2257B-5361-3E49-B750-15D18181589C}"/>
                  </a:ext>
                </a:extLst>
              </p14:cNvPr>
              <p14:cNvContentPartPr/>
              <p14:nvPr/>
            </p14:nvContentPartPr>
            <p14:xfrm>
              <a:off x="990720" y="2561400"/>
              <a:ext cx="6283080" cy="56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E2257B-5361-3E49-B750-15D1818158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4520" y="2545200"/>
                <a:ext cx="6315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3B6F0D-4F42-114C-B9BF-9A6266702BF1}"/>
                  </a:ext>
                </a:extLst>
              </p14:cNvPr>
              <p14:cNvContentPartPr/>
              <p14:nvPr/>
            </p14:nvContentPartPr>
            <p14:xfrm>
              <a:off x="3642840" y="4946040"/>
              <a:ext cx="2905200" cy="72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3B6F0D-4F42-114C-B9BF-9A6266702B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6640" y="4929840"/>
                <a:ext cx="2937600" cy="760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B12827-B875-B742-BEF7-3DCD36884DBB}"/>
              </a:ext>
            </a:extLst>
          </p:cNvPr>
          <p:cNvSpPr txBox="1"/>
          <p:nvPr/>
        </p:nvSpPr>
        <p:spPr>
          <a:xfrm>
            <a:off x="1260884" y="6037327"/>
            <a:ext cx="662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https://stattrek.com/online-calculator/poisson.aspx</a:t>
            </a:r>
            <a:endParaRPr lang="en-US" sz="2400" dirty="0">
              <a:solidFill>
                <a:schemeClr val="tx2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3166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27385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0" y="1312533"/>
            <a:ext cx="588265" cy="589901"/>
          </a:xfrm>
          <a:prstGeom prst="rect">
            <a:avLst/>
          </a:prstGeom>
        </p:spPr>
      </p:pic>
      <p:pic>
        <p:nvPicPr>
          <p:cNvPr id="20" name="Picture 19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97" y="1312533"/>
            <a:ext cx="588265" cy="589901"/>
          </a:xfrm>
          <a:prstGeom prst="rect">
            <a:avLst/>
          </a:prstGeom>
        </p:spPr>
      </p:pic>
      <p:pic>
        <p:nvPicPr>
          <p:cNvPr id="21" name="Picture 20" descr="hea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4" y="1508834"/>
            <a:ext cx="3035300" cy="30844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2750" y="53320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 expectation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value </a:t>
            </a:r>
            <a:r>
              <a:rPr lang="en-US" sz="2800" dirty="0">
                <a:latin typeface="Franklin Gothic Medium"/>
                <a:cs typeface="Franklin Gothic Medium"/>
              </a:rPr>
              <a:t>the random variable takes when experiment is done many times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476AE1-BEE9-5B46-AFEA-32DD33FDD8E0}"/>
                  </a:ext>
                </a:extLst>
              </p14:cNvPr>
              <p14:cNvContentPartPr/>
              <p14:nvPr/>
            </p14:nvContentPartPr>
            <p14:xfrm>
              <a:off x="641520" y="1706400"/>
              <a:ext cx="7191360" cy="305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476AE1-BEE9-5B46-AFEA-32DD33FDD8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320" y="1690200"/>
                <a:ext cx="7223760" cy="30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23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50" y="1431576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have three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investment choices</a:t>
            </a:r>
            <a:r>
              <a:rPr lang="en-US" sz="3200" dirty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0" y="2501964"/>
            <a:ext cx="419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A:</a:t>
            </a:r>
            <a:r>
              <a:rPr lang="en-US" sz="2800" dirty="0">
                <a:latin typeface="Franklin Gothic Medium"/>
                <a:cs typeface="Franklin Gothic Medium"/>
              </a:rPr>
              <a:t> put $25 in one stock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850" y="360051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B: </a:t>
            </a:r>
            <a:r>
              <a:rPr lang="en-US" sz="2800" dirty="0">
                <a:latin typeface="Franklin Gothic Medium"/>
                <a:cs typeface="Franklin Gothic Medium"/>
              </a:rPr>
              <a:t>put $½ in each of 50 unrelated stocks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5850" y="5647976"/>
            <a:ext cx="5238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Which do you prefer?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0CF4B-E14C-1D4C-B112-4C12D28527A8}"/>
              </a:ext>
            </a:extLst>
          </p:cNvPr>
          <p:cNvSpPr txBox="1"/>
          <p:nvPr/>
        </p:nvSpPr>
        <p:spPr>
          <a:xfrm>
            <a:off x="1085850" y="464033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C: </a:t>
            </a:r>
            <a:r>
              <a:rPr lang="en-US" sz="2800" dirty="0">
                <a:latin typeface="Franklin Gothic Medium"/>
                <a:cs typeface="Franklin Gothic Medium"/>
              </a:rPr>
              <a:t>keep your money in the bank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E01838-3618-0740-B145-76CE01502394}"/>
                  </a:ext>
                </a:extLst>
              </p14:cNvPr>
              <p14:cNvContentPartPr/>
              <p14:nvPr/>
            </p14:nvContentPartPr>
            <p14:xfrm>
              <a:off x="3498840" y="333000"/>
              <a:ext cx="3018240" cy="37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E01838-3618-0740-B145-76CE015023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2640" y="316800"/>
                <a:ext cx="3050640" cy="4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08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4082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98376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Each stock</a:t>
            </a:r>
          </a:p>
        </p:txBody>
      </p:sp>
      <p:sp>
        <p:nvSpPr>
          <p:cNvPr id="6" name="Left Brace 5"/>
          <p:cNvSpPr/>
          <p:nvPr/>
        </p:nvSpPr>
        <p:spPr>
          <a:xfrm>
            <a:off x="2330450" y="2324100"/>
            <a:ext cx="165100" cy="895350"/>
          </a:xfrm>
          <a:prstGeom prst="leftBrace">
            <a:avLst>
              <a:gd name="adj1" fmla="val 44231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6350" y="21986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doubles in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9050" y="272188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loses all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59183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Different stocks perform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643298-4FB5-6B43-92EF-F657BEF5D67F}"/>
                  </a:ext>
                </a:extLst>
              </p14:cNvPr>
              <p14:cNvContentPartPr/>
              <p14:nvPr/>
            </p14:nvContentPartPr>
            <p14:xfrm>
              <a:off x="766526" y="4487442"/>
              <a:ext cx="6734880" cy="1784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643298-4FB5-6B43-92EF-F657BEF5D6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26" y="4471242"/>
                <a:ext cx="6767280" cy="18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1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5F0B1-6F04-5E48-A6ED-0067A374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13" y="3610864"/>
            <a:ext cx="4400387" cy="296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2F8AA-C4FE-6545-938F-875648D7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7E900-EBF2-194B-8BC9-C02621A5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849A95-1DF0-7F4E-901F-DDD26FB7DB16}"/>
                  </a:ext>
                </a:extLst>
              </p14:cNvPr>
              <p14:cNvContentPartPr/>
              <p14:nvPr/>
            </p14:nvContentPartPr>
            <p14:xfrm>
              <a:off x="657720" y="538560"/>
              <a:ext cx="7559280" cy="539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849A95-1DF0-7F4E-901F-DDD26FB7DB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520" y="522360"/>
                <a:ext cx="7591680" cy="54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D21634-C3E5-E14E-9F84-BE599523EE66}"/>
                  </a:ext>
                </a:extLst>
              </p14:cNvPr>
              <p14:cNvContentPartPr/>
              <p14:nvPr/>
            </p14:nvContentPartPr>
            <p14:xfrm>
              <a:off x="2138040" y="982800"/>
              <a:ext cx="1250280" cy="20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D21634-C3E5-E14E-9F84-BE599523EE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1840" y="966600"/>
                <a:ext cx="1282680" cy="20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77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 be the expected value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396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variance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the quantity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500" y="2913826"/>
            <a:ext cx="3994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Garamond"/>
                <a:cs typeface="Garamond"/>
              </a:rPr>
              <a:t>Var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[(</a:t>
            </a:r>
            <a:r>
              <a:rPr lang="en-US" sz="3200" i="1" dirty="0">
                <a:latin typeface="Garamond"/>
                <a:cs typeface="Garamond"/>
              </a:rPr>
              <a:t>X – </a:t>
            </a:r>
            <a:r>
              <a:rPr lang="en-US" sz="3200" i="1" dirty="0">
                <a:latin typeface="Symbol" charset="2"/>
                <a:cs typeface="Symbol" charset="2"/>
              </a:rPr>
              <a:t>m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baseline="30000" dirty="0">
                <a:latin typeface="Garamond"/>
                <a:cs typeface="Garamond"/>
              </a:rPr>
              <a:t>2</a:t>
            </a:r>
            <a:r>
              <a:rPr lang="en-US" sz="3200" dirty="0">
                <a:latin typeface="Garamond"/>
                <a:cs typeface="Garamond"/>
              </a:rPr>
              <a:t>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119521"/>
            <a:ext cx="8229600" cy="584776"/>
            <a:chOff x="457200" y="4119521"/>
            <a:chExt cx="8229600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4119521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The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standard deviation</a:t>
              </a:r>
              <a:r>
                <a:rPr lang="en-US" sz="2800" dirty="0">
                  <a:latin typeface="Franklin Gothic Medium"/>
                  <a:cs typeface="Franklin Gothic Medium"/>
                </a:rPr>
                <a:t> of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is </a:t>
              </a:r>
              <a:r>
                <a:rPr lang="en-US" sz="2800" i="1" dirty="0">
                  <a:latin typeface="Symbol" charset="2"/>
                  <a:cs typeface="Symbol" charset="2"/>
                </a:rPr>
                <a:t>s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3200" dirty="0">
                  <a:latin typeface="Franklin Gothic Medium"/>
                  <a:cs typeface="Franklin Gothic Medium"/>
                </a:rPr>
                <a:t>√</a:t>
              </a:r>
              <a:r>
                <a:rPr lang="en-US" sz="2800" b="1" dirty="0" err="1">
                  <a:latin typeface="Garamond"/>
                  <a:cs typeface="Garamond"/>
                </a:rPr>
                <a:t>Var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32500" y="4191000"/>
              <a:ext cx="10033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51987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It measures how close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typically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450216-6E55-754F-90F3-3B66E643C9F7}"/>
                  </a:ext>
                </a:extLst>
              </p14:cNvPr>
              <p14:cNvContentPartPr/>
              <p14:nvPr/>
            </p14:nvContentPartPr>
            <p14:xfrm>
              <a:off x="3371400" y="5357160"/>
              <a:ext cx="10332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450216-6E55-754F-90F3-3B66E643C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200" y="5340960"/>
                <a:ext cx="13572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3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2182E-7E80-5143-BDEB-44241E01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0992-6741-C24D-881E-FAEED6D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6F1453-87C7-6D4C-9BAA-32FC28BE01C6}"/>
                  </a:ext>
                </a:extLst>
              </p14:cNvPr>
              <p14:cNvContentPartPr/>
              <p14:nvPr/>
            </p14:nvContentPartPr>
            <p14:xfrm>
              <a:off x="526320" y="546840"/>
              <a:ext cx="7511760" cy="561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6F1453-87C7-6D4C-9BAA-32FC28BE01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120" y="525240"/>
                <a:ext cx="7544160" cy="56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21B790-7E99-A549-8850-32670E94315B}"/>
                  </a:ext>
                </a:extLst>
              </p14:cNvPr>
              <p14:cNvContentPartPr/>
              <p14:nvPr/>
            </p14:nvContentPartPr>
            <p14:xfrm>
              <a:off x="810000" y="735840"/>
              <a:ext cx="6919920" cy="345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21B790-7E99-A549-8850-32670E9431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800" y="719640"/>
                <a:ext cx="6952320" cy="34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680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7543E-2D7E-104D-BE10-A5E235EDE622}"/>
              </a:ext>
            </a:extLst>
          </p:cNvPr>
          <p:cNvSpPr txBox="1"/>
          <p:nvPr/>
        </p:nvSpPr>
        <p:spPr>
          <a:xfrm>
            <a:off x="171613" y="3570292"/>
            <a:ext cx="4414564" cy="52322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)] = </a:t>
            </a:r>
            <a:r>
              <a:rPr lang="en-US" sz="2800" i="1" dirty="0">
                <a:latin typeface="Garamond"/>
                <a:cs typeface="Garamond"/>
              </a:rPr>
              <a:t>np</a:t>
            </a:r>
            <a:r>
              <a:rPr lang="en-US" sz="2800" dirty="0">
                <a:latin typeface="Garamond"/>
                <a:cs typeface="Garamond"/>
              </a:rPr>
              <a:t>(1</a:t>
            </a:r>
            <a:r>
              <a:rPr lang="en-US" sz="2800" i="1" dirty="0">
                <a:latin typeface="Garamond"/>
                <a:cs typeface="Garamond"/>
              </a:rPr>
              <a:t> – p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7C444-5219-0E47-A8E3-608969B49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3" y="427521"/>
            <a:ext cx="4400387" cy="29649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FF2982-5829-F74F-9A5F-EA148E217A75}"/>
                  </a:ext>
                </a:extLst>
              </p14:cNvPr>
              <p14:cNvContentPartPr/>
              <p14:nvPr/>
            </p14:nvContentPartPr>
            <p14:xfrm>
              <a:off x="666000" y="588240"/>
              <a:ext cx="3799440" cy="509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FF2982-5829-F74F-9A5F-EA148E217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800" y="572040"/>
                <a:ext cx="3831840" cy="51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36BB48-6B32-534A-A009-A69219DF05BF}"/>
                  </a:ext>
                </a:extLst>
              </p14:cNvPr>
              <p14:cNvContentPartPr/>
              <p14:nvPr/>
            </p14:nvContentPartPr>
            <p14:xfrm>
              <a:off x="1665000" y="1130760"/>
              <a:ext cx="1735560" cy="171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36BB48-6B32-534A-A009-A69219DF05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8800" y="1114560"/>
                <a:ext cx="1767960" cy="1743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5B4B04-85EB-894E-B429-6E298E8ED3B6}"/>
              </a:ext>
            </a:extLst>
          </p:cNvPr>
          <p:cNvSpPr txBox="1"/>
          <p:nvPr/>
        </p:nvSpPr>
        <p:spPr>
          <a:xfrm>
            <a:off x="4946948" y="1057766"/>
            <a:ext cx="379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Franklin Gothic Medium"/>
                <a:cs typeface="Franklin Gothic Medium"/>
              </a:rPr>
              <a:t>Most</a:t>
            </a:r>
            <a:r>
              <a:rPr lang="en-US" sz="3600" dirty="0">
                <a:latin typeface="Franklin Gothic Medium"/>
                <a:cs typeface="Franklin Gothic Medium"/>
              </a:rPr>
              <a:t> of the probability mass is within </a:t>
            </a:r>
            <a:r>
              <a:rPr lang="en-US" sz="3600" i="1" dirty="0">
                <a:latin typeface="Franklin Gothic Medium"/>
                <a:cs typeface="Franklin Gothic Medium"/>
              </a:rPr>
              <a:t>a few</a:t>
            </a:r>
            <a:r>
              <a:rPr lang="en-US" sz="3600" dirty="0">
                <a:latin typeface="Franklin Gothic Medium"/>
                <a:cs typeface="Franklin Gothic Medium"/>
              </a:rPr>
              <a:t> </a:t>
            </a:r>
            <a:r>
              <a:rPr lang="en-US" sz="3600" i="1" dirty="0">
                <a:latin typeface="Symbol" pitchFamily="2" charset="2"/>
                <a:cs typeface="Franklin Gothic Medium"/>
              </a:rPr>
              <a:t>s</a:t>
            </a:r>
            <a:r>
              <a:rPr lang="en-US" sz="3600" dirty="0">
                <a:latin typeface="Franklin Gothic Medium"/>
                <a:cs typeface="Franklin Gothic Medium"/>
              </a:rPr>
              <a:t>s from </a:t>
            </a:r>
            <a:r>
              <a:rPr lang="en-US" sz="3600" i="1" dirty="0">
                <a:latin typeface="Symbol" pitchFamily="2" charset="2"/>
                <a:cs typeface="Franklin Gothic Medium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B01F4-72E1-0949-8826-69918E5AEFFF}"/>
              </a:ext>
            </a:extLst>
          </p:cNvPr>
          <p:cNvSpPr txBox="1"/>
          <p:nvPr/>
        </p:nvSpPr>
        <p:spPr>
          <a:xfrm>
            <a:off x="4959827" y="3844727"/>
            <a:ext cx="3799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Franklin Gothic Medium"/>
                <a:cs typeface="Franklin Gothic Medium"/>
              </a:rPr>
              <a:t>More on this in Lecture 9…</a:t>
            </a:r>
            <a:endParaRPr lang="en-US" sz="3200" i="1" dirty="0">
              <a:latin typeface="Symbol" pitchFamily="2" charset="2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41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2510-AFF0-8F42-8582-5CEDBF3A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formula for 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E8124B-78C0-344F-A366-0CD317819C91}"/>
                  </a:ext>
                </a:extLst>
              </p14:cNvPr>
              <p14:cNvContentPartPr/>
              <p14:nvPr/>
            </p14:nvContentPartPr>
            <p14:xfrm>
              <a:off x="768960" y="1134720"/>
              <a:ext cx="7886160" cy="510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E8124B-78C0-344F-A366-0CD317819C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1118520"/>
                <a:ext cx="7918560" cy="51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F22682-90B0-034C-A4E6-BE9AD28FF7EE}"/>
                  </a:ext>
                </a:extLst>
              </p14:cNvPr>
              <p14:cNvContentPartPr/>
              <p14:nvPr/>
            </p14:nvContentPartPr>
            <p14:xfrm>
              <a:off x="5904000" y="1767960"/>
              <a:ext cx="2212560" cy="206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F22682-90B0-034C-A4E6-BE9AD28FF7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7800" y="1751760"/>
                <a:ext cx="2244960" cy="21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365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2182E-7E80-5143-BDEB-44241E01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0992-6741-C24D-881E-FAEED6DE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88AB4D-9CF4-AD4B-968D-B7E6183BB708}"/>
                  </a:ext>
                </a:extLst>
              </p14:cNvPr>
              <p14:cNvContentPartPr/>
              <p14:nvPr/>
            </p14:nvContentPartPr>
            <p14:xfrm>
              <a:off x="537120" y="550800"/>
              <a:ext cx="7778520" cy="538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88AB4D-9CF4-AD4B-968D-B7E6183BB7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920" y="534600"/>
                <a:ext cx="7810560" cy="54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80DFD6-0361-0343-8700-4BDF37D0DCDE}"/>
                  </a:ext>
                </a:extLst>
              </p14:cNvPr>
              <p14:cNvContentPartPr/>
              <p14:nvPr/>
            </p14:nvContentPartPr>
            <p14:xfrm>
              <a:off x="3070080" y="3336840"/>
              <a:ext cx="3713040" cy="285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80DFD6-0361-0343-8700-4BDF37D0DC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8480" y="3320640"/>
                <a:ext cx="3750840" cy="28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114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B102DAA4-3564-EB49-93F1-14661EFC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437970"/>
            <a:ext cx="1479412" cy="1479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CBBFDF-60FE-A64F-AD9D-481F1E820B6F}"/>
              </a:ext>
            </a:extLst>
          </p:cNvPr>
          <p:cNvSpPr/>
          <p:nvPr/>
        </p:nvSpPr>
        <p:spPr>
          <a:xfrm>
            <a:off x="2632677" y="1261068"/>
            <a:ext cx="2559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24B7A-479A-E140-BF45-6DA8055B370F}"/>
              </a:ext>
            </a:extLst>
          </p:cNvPr>
          <p:cNvSpPr/>
          <p:nvPr/>
        </p:nvSpPr>
        <p:spPr>
          <a:xfrm>
            <a:off x="2619977" y="511768"/>
            <a:ext cx="2169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653E11-D145-D14B-8D89-1D8AA0AECA83}"/>
                  </a:ext>
                </a:extLst>
              </p14:cNvPr>
              <p14:cNvContentPartPr/>
              <p14:nvPr/>
            </p14:nvContentPartPr>
            <p14:xfrm>
              <a:off x="1073160" y="863280"/>
              <a:ext cx="7655760" cy="250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653E11-D145-D14B-8D89-1D8AA0AECA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960" y="847080"/>
                <a:ext cx="7688160" cy="25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73809F-4251-5F4C-B26E-82101C5A3AF0}"/>
                  </a:ext>
                </a:extLst>
              </p14:cNvPr>
              <p14:cNvContentPartPr/>
              <p14:nvPr/>
            </p14:nvContentPartPr>
            <p14:xfrm>
              <a:off x="1143000" y="2717640"/>
              <a:ext cx="7080480" cy="325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73809F-4251-5F4C-B26E-82101C5A3A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6800" y="2701440"/>
                <a:ext cx="7112880" cy="32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E09335-2C9F-0648-8AFC-12E3AD27C27E}"/>
                  </a:ext>
                </a:extLst>
              </p14:cNvPr>
              <p14:cNvContentPartPr/>
              <p14:nvPr/>
            </p14:nvContentPartPr>
            <p14:xfrm>
              <a:off x="2347560" y="4959000"/>
              <a:ext cx="1332720" cy="89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E09335-2C9F-0648-8AFC-12E3AD27C2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1360" y="4942800"/>
                <a:ext cx="1365120" cy="9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33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700" y="680832"/>
            <a:ext cx="5860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face value of fair 6-sided die</a:t>
            </a:r>
            <a:endParaRPr lang="en-US" sz="3200" i="1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E51AFC-F7A9-8E4E-85DF-175AED624777}"/>
                  </a:ext>
                </a:extLst>
              </p14:cNvPr>
              <p14:cNvContentPartPr/>
              <p14:nvPr/>
            </p14:nvContentPartPr>
            <p14:xfrm>
              <a:off x="616680" y="1607760"/>
              <a:ext cx="7355880" cy="266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E51AFC-F7A9-8E4E-85DF-175AED624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80" y="1591560"/>
                <a:ext cx="7388280" cy="26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EFA618-D7F2-D745-9F83-F9BBFF347B42}"/>
                  </a:ext>
                </a:extLst>
              </p14:cNvPr>
              <p14:cNvContentPartPr/>
              <p14:nvPr/>
            </p14:nvContentPartPr>
            <p14:xfrm>
              <a:off x="1689840" y="4999680"/>
              <a:ext cx="5571000" cy="120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EFA618-D7F2-D745-9F83-F9BBFF347B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3640" y="4983480"/>
                <a:ext cx="5603400" cy="12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3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09774" y="741874"/>
            <a:ext cx="3674090" cy="1063322"/>
            <a:chOff x="2559899" y="2886557"/>
            <a:chExt cx="3674090" cy="1063322"/>
          </a:xfrm>
        </p:grpSpPr>
        <p:pic>
          <p:nvPicPr>
            <p:cNvPr id="23" name="Picture 22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99" y="2892026"/>
              <a:ext cx="1006171" cy="1006171"/>
            </a:xfrm>
            <a:prstGeom prst="rect">
              <a:avLst/>
            </a:prstGeom>
          </p:spPr>
        </p:pic>
        <p:pic>
          <p:nvPicPr>
            <p:cNvPr id="24" name="Picture 23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70971">
              <a:off x="3944566" y="2886557"/>
              <a:ext cx="1006171" cy="1006171"/>
            </a:xfrm>
            <a:prstGeom prst="rect">
              <a:avLst/>
            </a:prstGeom>
          </p:spPr>
        </p:pic>
        <p:pic>
          <p:nvPicPr>
            <p:cNvPr id="25" name="Picture 24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6841">
              <a:off x="5227818" y="2943708"/>
              <a:ext cx="1006171" cy="100617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577637" y="2891510"/>
            <a:ext cx="6011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it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doesn’t appear</a:t>
            </a:r>
            <a:r>
              <a:rPr lang="en-US" sz="3200" dirty="0">
                <a:latin typeface="Franklin Gothic Medium"/>
                <a:cs typeface="Franklin Gothic Medium"/>
              </a:rPr>
              <a:t>, you lose $1.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202" y="2098624"/>
            <a:ext cx="6831711" cy="584776"/>
            <a:chOff x="457200" y="4293176"/>
            <a:chExt cx="6831711" cy="584776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4293176"/>
              <a:ext cx="68317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If        appears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 times, you </a:t>
              </a:r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win</a:t>
              </a:r>
              <a:r>
                <a:rPr lang="en-US" sz="3200" dirty="0">
                  <a:latin typeface="Franklin Gothic Medium"/>
                  <a:cs typeface="Franklin Gothic Medium"/>
                </a:rPr>
                <a:t> $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.</a:t>
              </a:r>
            </a:p>
          </p:txBody>
        </p:sp>
        <p:pic>
          <p:nvPicPr>
            <p:cNvPr id="27" name="Picture 26" descr="Dice-2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85" y="4350902"/>
              <a:ext cx="527050" cy="52705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E3CAB4-2BB7-9545-818E-914F3E74FBE4}"/>
                  </a:ext>
                </a:extLst>
              </p14:cNvPr>
              <p14:cNvContentPartPr/>
              <p14:nvPr/>
            </p14:nvContentPartPr>
            <p14:xfrm>
              <a:off x="658440" y="982800"/>
              <a:ext cx="8346240" cy="575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E3CAB4-2BB7-9545-818E-914F3E74FB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240" y="966600"/>
                <a:ext cx="8378640" cy="57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553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Should I go to tutorial?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378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585" y="2730440"/>
            <a:ext cx="111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197" y="4267140"/>
            <a:ext cx="86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kip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30" y="2031092"/>
            <a:ext cx="169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not called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3103" y="2022164"/>
            <a:ext cx="11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called</a:t>
            </a:r>
          </a:p>
        </p:txBody>
      </p:sp>
      <p:pic>
        <p:nvPicPr>
          <p:cNvPr id="18" name="Picture 17" descr="student sleep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30" y="2842075"/>
            <a:ext cx="1460423" cy="1181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4403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235" y="2558990"/>
            <a:ext cx="7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+5</a:t>
            </a:r>
          </a:p>
        </p:txBody>
      </p:sp>
      <p:pic>
        <p:nvPicPr>
          <p:cNvPr id="22" name="Picture 21" descr="student_at_blackboard_mousepad-p144212745257864035envq7_40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8750" l="1125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112" r="40344" b="3326"/>
          <a:stretch/>
        </p:blipFill>
        <p:spPr>
          <a:xfrm>
            <a:off x="4179303" y="2627898"/>
            <a:ext cx="799108" cy="1528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5584" y="2568862"/>
            <a:ext cx="83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44034" y="423950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43784" y="4254440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otorcycle_clipart_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8" y="4335700"/>
            <a:ext cx="1333500" cy="133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2279" y="4215050"/>
            <a:ext cx="12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0201" y="4252208"/>
            <a:ext cx="1263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>
                <a:latin typeface="Comic Sans MS"/>
                <a:cs typeface="Comic Sans MS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4851" y="42023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-300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101608" y="5825814"/>
            <a:ext cx="2977653" cy="461665"/>
            <a:chOff x="2190508" y="5825814"/>
            <a:chExt cx="2977653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190508" y="5825814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35/40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92600" y="5825814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5/40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71C3FF-84A8-3249-A57E-2C91139FC45E}"/>
                  </a:ext>
                </a:extLst>
              </p14:cNvPr>
              <p14:cNvContentPartPr/>
              <p14:nvPr/>
            </p14:nvContentPartPr>
            <p14:xfrm>
              <a:off x="5715000" y="1895400"/>
              <a:ext cx="3013560" cy="408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71C3FF-84A8-3249-A57E-2C91139FC4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8800" y="1879200"/>
                <a:ext cx="3045960" cy="41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9" grpId="0" animBg="1"/>
      <p:bldP spid="13" grpId="0"/>
      <p:bldP spid="14" grpId="0"/>
      <p:bldP spid="24" grpId="0" animBg="1"/>
      <p:bldP spid="25" grpId="0" animBg="1"/>
      <p:bldP spid="15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9D3E36-E24F-0040-B4AF-11E127A3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957" y="-165360"/>
            <a:ext cx="12687913" cy="71156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CD404-DDCA-FA48-8FBE-C088CA5760E6}"/>
              </a:ext>
            </a:extLst>
          </p:cNvPr>
          <p:cNvGrpSpPr/>
          <p:nvPr/>
        </p:nvGrpSpPr>
        <p:grpSpPr>
          <a:xfrm>
            <a:off x="7897090" y="1529542"/>
            <a:ext cx="982962" cy="1501946"/>
            <a:chOff x="7897090" y="1529542"/>
            <a:chExt cx="982962" cy="1501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55C79C-5301-394C-9DB1-0CC55A0CE753}"/>
                </a:ext>
              </a:extLst>
            </p:cNvPr>
            <p:cNvSpPr txBox="1"/>
            <p:nvPr/>
          </p:nvSpPr>
          <p:spPr>
            <a:xfrm>
              <a:off x="7897091" y="1529542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80%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A742C-DB9C-5A49-BB6C-684369C4F2AA}"/>
                </a:ext>
              </a:extLst>
            </p:cNvPr>
            <p:cNvSpPr txBox="1"/>
            <p:nvPr/>
          </p:nvSpPr>
          <p:spPr>
            <a:xfrm>
              <a:off x="7897090" y="2446713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50%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14:cNvPr>
              <p14:cNvContentPartPr/>
              <p14:nvPr/>
            </p14:nvContentPartPr>
            <p14:xfrm>
              <a:off x="160920" y="3568680"/>
              <a:ext cx="312120" cy="43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720" y="3552480"/>
                <a:ext cx="3445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D7DAAC-CE43-F840-B83C-38614D732927}"/>
                  </a:ext>
                </a:extLst>
              </p14:cNvPr>
              <p14:cNvContentPartPr/>
              <p14:nvPr/>
            </p14:nvContentPartPr>
            <p14:xfrm>
              <a:off x="193320" y="909000"/>
              <a:ext cx="6150960" cy="525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D7DAAC-CE43-F840-B83C-38614D7329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720" y="892800"/>
                <a:ext cx="6188760" cy="52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C52A71-94E5-8648-96AD-F6AFF651BD46}"/>
                  </a:ext>
                </a:extLst>
              </p14:cNvPr>
              <p14:cNvContentPartPr/>
              <p14:nvPr/>
            </p14:nvContentPartPr>
            <p14:xfrm>
              <a:off x="6222960" y="777240"/>
              <a:ext cx="2835000" cy="474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C52A71-94E5-8648-96AD-F6AFF651BD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06760" y="761040"/>
                <a:ext cx="2867400" cy="47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A84FF7-F6BF-8145-A670-83F691A4AEA6}"/>
                  </a:ext>
                </a:extLst>
              </p14:cNvPr>
              <p14:cNvContentPartPr/>
              <p14:nvPr/>
            </p14:nvContentPartPr>
            <p14:xfrm>
              <a:off x="839160" y="806400"/>
              <a:ext cx="7877520" cy="484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A84FF7-F6BF-8145-A670-83F691A4AE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2960" y="790200"/>
                <a:ext cx="7909920" cy="48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3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0848" y="4093122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0848" y="5629886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EA3435-F36B-404C-99C6-032307187373}"/>
                  </a:ext>
                </a:extLst>
              </p14:cNvPr>
              <p14:cNvContentPartPr/>
              <p14:nvPr/>
            </p14:nvContentPartPr>
            <p14:xfrm>
              <a:off x="2068200" y="2524320"/>
              <a:ext cx="6389640" cy="371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EA3435-F36B-404C-99C6-0323071873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000" y="2508120"/>
                <a:ext cx="6427440" cy="37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73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function, again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7199" y="3548614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7199" y="4540870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FCC9C-418F-3F41-BA2C-6621074C7981}"/>
              </a:ext>
            </a:extLst>
          </p:cNvPr>
          <p:cNvSpPr txBox="1"/>
          <p:nvPr/>
        </p:nvSpPr>
        <p:spPr>
          <a:xfrm>
            <a:off x="2352501" y="5600333"/>
            <a:ext cx="4438998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Garamond"/>
              </a:rPr>
              <a:t>)]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= 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36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 </a:t>
            </a:r>
            <a:endParaRPr lang="en-US" sz="36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490EC9-52CF-334F-A27B-0D9E58B455D7}"/>
                  </a:ext>
                </a:extLst>
              </p14:cNvPr>
              <p14:cNvContentPartPr/>
              <p14:nvPr/>
            </p14:nvContentPartPr>
            <p14:xfrm>
              <a:off x="2170800" y="1118160"/>
              <a:ext cx="4169520" cy="390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490EC9-52CF-334F-A27B-0D9E58B455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600" y="1101960"/>
                <a:ext cx="4201920" cy="39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6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981</Words>
  <Application>Microsoft Macintosh PowerPoint</Application>
  <PresentationFormat>On-screen Show (4:3)</PresentationFormat>
  <Paragraphs>185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Courier New</vt:lpstr>
      <vt:lpstr>Franklin Gothic Medium</vt:lpstr>
      <vt:lpstr>Garamond</vt:lpstr>
      <vt:lpstr>Symbol</vt:lpstr>
      <vt:lpstr>Office Theme</vt:lpstr>
      <vt:lpstr>4. Expectation and Variance Joint PMFs </vt:lpstr>
      <vt:lpstr>Expected value</vt:lpstr>
      <vt:lpstr>Expected value</vt:lpstr>
      <vt:lpstr>PowerPoint Presentation</vt:lpstr>
      <vt:lpstr>PowerPoint Presentation</vt:lpstr>
      <vt:lpstr>Utility</vt:lpstr>
      <vt:lpstr>PowerPoint Presentation</vt:lpstr>
      <vt:lpstr>Expectation of a function</vt:lpstr>
      <vt:lpstr>Expectation of a function, again</vt:lpstr>
      <vt:lpstr>PowerPoint Presentation</vt:lpstr>
      <vt:lpstr>PowerPoint Presentation</vt:lpstr>
      <vt:lpstr>Joint probability mass function</vt:lpstr>
      <vt:lpstr>PowerPoint Presentation</vt:lpstr>
      <vt:lpstr>PowerPoint Presentation</vt:lpstr>
      <vt:lpstr>PMF and expectation of a function </vt:lpstr>
      <vt:lpstr>PowerPoint Presentation</vt:lpstr>
      <vt:lpstr>Marginal probabilities</vt:lpstr>
      <vt:lpstr>Linearity of expectation</vt:lpstr>
      <vt:lpstr>PowerPoint Presentation</vt:lpstr>
      <vt:lpstr>PowerPoint Presentation</vt:lpstr>
      <vt:lpstr>The indicator (Bernoulli) random variable</vt:lpstr>
      <vt:lpstr>Mean of the Binomial</vt:lpstr>
      <vt:lpstr>PowerPoint Presentation</vt:lpstr>
      <vt:lpstr>PowerPoint Presentation</vt:lpstr>
      <vt:lpstr>Mean of the Poisson</vt:lpstr>
      <vt:lpstr>Raindrops</vt:lpstr>
      <vt:lpstr>Raindrops</vt:lpstr>
      <vt:lpstr>PowerPoint Presentation</vt:lpstr>
      <vt:lpstr>PowerPoint Presentation</vt:lpstr>
      <vt:lpstr>Investments</vt:lpstr>
      <vt:lpstr>Investments</vt:lpstr>
      <vt:lpstr>PowerPoint Presentation</vt:lpstr>
      <vt:lpstr>Variance and standard deviation</vt:lpstr>
      <vt:lpstr>PowerPoint Presentation</vt:lpstr>
      <vt:lpstr>PowerPoint Presentation</vt:lpstr>
      <vt:lpstr>Another formula for variance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188</cp:revision>
  <cp:lastPrinted>2019-01-11T08:58:55Z</cp:lastPrinted>
  <dcterms:created xsi:type="dcterms:W3CDTF">2013-01-07T07:20:47Z</dcterms:created>
  <dcterms:modified xsi:type="dcterms:W3CDTF">2020-02-24T09:55:15Z</dcterms:modified>
</cp:coreProperties>
</file>