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90" r:id="rId5"/>
    <p:sldId id="264" r:id="rId6"/>
    <p:sldId id="266" r:id="rId7"/>
    <p:sldId id="267" r:id="rId8"/>
    <p:sldId id="291" r:id="rId9"/>
    <p:sldId id="292" r:id="rId10"/>
    <p:sldId id="331" r:id="rId11"/>
    <p:sldId id="293" r:id="rId12"/>
    <p:sldId id="337" r:id="rId13"/>
    <p:sldId id="294" r:id="rId14"/>
    <p:sldId id="343" r:id="rId15"/>
    <p:sldId id="268" r:id="rId16"/>
    <p:sldId id="269" r:id="rId17"/>
    <p:sldId id="270" r:id="rId18"/>
    <p:sldId id="272" r:id="rId19"/>
    <p:sldId id="273" r:id="rId20"/>
    <p:sldId id="278" r:id="rId21"/>
    <p:sldId id="329" r:id="rId22"/>
    <p:sldId id="279" r:id="rId23"/>
    <p:sldId id="328" r:id="rId24"/>
    <p:sldId id="339" r:id="rId25"/>
    <p:sldId id="334" r:id="rId26"/>
    <p:sldId id="333" r:id="rId27"/>
    <p:sldId id="295" r:id="rId28"/>
    <p:sldId id="327" r:id="rId29"/>
    <p:sldId id="326" r:id="rId30"/>
    <p:sldId id="341" r:id="rId31"/>
    <p:sldId id="338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1A63E-77D9-5240-83BE-6E97EFA3003A}" v="46" dt="2022-09-02T08:24:5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4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048" y="168"/>
      </p:cViewPr>
      <p:guideLst>
        <p:guide orient="horz" pos="213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4F1BFB69-6699-384C-917F-24B6EF7F9899}"/>
    <pc:docChg chg="custSel addSld modSld sldOrd">
      <pc:chgData name="Andrej Bogdanov" userId="51811781_tp_dropbox" providerId="OAuth2" clId="{4F1BFB69-6699-384C-917F-24B6EF7F9899}" dt="2020-01-15T04:09:52.087" v="108" actId="7634"/>
      <pc:docMkLst>
        <pc:docMk/>
      </pc:docMkLst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82273100" sldId="25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82273100" sldId="257"/>
            <ac:inkMk id="18" creationId="{5147C602-5137-7543-BD74-D71DA7AD8DDB}"/>
          </ac:inkMkLst>
        </pc:inkChg>
      </pc:sldChg>
      <pc:sldChg chg="addSp delSp">
        <pc:chgData name="Andrej Bogdanov" userId="51811781_tp_dropbox" providerId="OAuth2" clId="{4F1BFB69-6699-384C-917F-24B6EF7F9899}" dt="2020-01-06T02:21:08.129" v="4" actId="7634"/>
        <pc:sldMkLst>
          <pc:docMk/>
          <pc:sldMk cId="4259269965" sldId="258"/>
        </pc:sldMkLst>
        <pc:inkChg chg="add del">
          <ac:chgData name="Andrej Bogdanov" userId="51811781_tp_dropbox" providerId="OAuth2" clId="{4F1BFB69-6699-384C-917F-24B6EF7F9899}" dt="2020-01-06T02:19:16.337" v="2" actId="478"/>
          <ac:inkMkLst>
            <pc:docMk/>
            <pc:sldMk cId="4259269965" sldId="258"/>
            <ac:inkMk id="2" creationId="{48F2BCB7-B35D-3E40-9099-7FA5060069B7}"/>
          </ac:inkMkLst>
        </pc:inkChg>
        <pc:inkChg chg="add">
          <ac:chgData name="Andrej Bogdanov" userId="51811781_tp_dropbox" providerId="OAuth2" clId="{4F1BFB69-6699-384C-917F-24B6EF7F9899}" dt="2020-01-06T02:21:08.129" v="4" actId="7634"/>
          <ac:inkMkLst>
            <pc:docMk/>
            <pc:sldMk cId="4259269965" sldId="258"/>
            <ac:inkMk id="3" creationId="{D0C4110B-8DB6-3D48-B897-5CED650295E1}"/>
          </ac:inkMkLst>
        </pc:inkChg>
      </pc:sldChg>
      <pc:sldChg chg="addSp delSp">
        <pc:chgData name="Andrej Bogdanov" userId="51811781_tp_dropbox" providerId="OAuth2" clId="{4F1BFB69-6699-384C-917F-24B6EF7F9899}" dt="2020-01-06T02:22:28.832" v="5" actId="7634"/>
        <pc:sldMkLst>
          <pc:docMk/>
          <pc:sldMk cId="3278693719" sldId="264"/>
        </pc:sldMkLst>
        <pc:inkChg chg="add del">
          <ac:chgData name="Andrej Bogdanov" userId="51811781_tp_dropbox" providerId="OAuth2" clId="{4F1BFB69-6699-384C-917F-24B6EF7F9899}" dt="2020-01-06T02:19:27.217" v="3" actId="478"/>
          <ac:inkMkLst>
            <pc:docMk/>
            <pc:sldMk cId="3278693719" sldId="264"/>
            <ac:inkMk id="2" creationId="{0BAAC0E0-97C4-C64B-8A46-C9DFF3CD1A1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3278693719" sldId="264"/>
            <ac:inkMk id="7" creationId="{E88461D9-FC3B-FE4E-9096-2AAC6B664B8D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335655977" sldId="266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335655977" sldId="266"/>
            <ac:inkMk id="5" creationId="{8861F608-02FF-8349-B763-C8A23A08F0A8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54945927" sldId="267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54945927" sldId="267"/>
            <ac:inkMk id="3" creationId="{B923D524-D393-3D4F-A8BE-E4C48F91B52D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572710069" sldId="26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572710069" sldId="268"/>
            <ac:inkMk id="3" creationId="{D4B3D186-DAAD-9345-9F87-6F4C0B824BE9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533755997" sldId="270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533755997" sldId="270"/>
            <ac:inkMk id="2" creationId="{F243872C-9805-8A48-81AE-E793AD7EE2EF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806530990" sldId="271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806530990" sldId="271"/>
            <ac:inkMk id="2" creationId="{341FDB4C-1DFC-ED44-9A21-1ED69F06CCE4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450235910" sldId="272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450235910" sldId="272"/>
            <ac:inkMk id="4" creationId="{38FB8CB6-5A40-D44D-9EFF-2B74E17F8CFD}"/>
          </ac:inkMkLst>
        </pc:inkChg>
      </pc:sldChg>
      <pc:sldChg chg="addSp modSp">
        <pc:chgData name="Andrej Bogdanov" userId="51811781_tp_dropbox" providerId="OAuth2" clId="{4F1BFB69-6699-384C-917F-24B6EF7F9899}" dt="2020-01-08T07:56:26.733" v="66"/>
        <pc:sldMkLst>
          <pc:docMk/>
          <pc:sldMk cId="4148509227" sldId="273"/>
        </pc:sldMkLst>
        <pc:spChg chg="mod">
          <ac:chgData name="Andrej Bogdanov" userId="51811781_tp_dropbox" providerId="OAuth2" clId="{4F1BFB69-6699-384C-917F-24B6EF7F9899}" dt="2020-01-08T07:55:39.521" v="62" actId="1076"/>
          <ac:spMkLst>
            <pc:docMk/>
            <pc:sldMk cId="4148509227" sldId="273"/>
            <ac:spMk id="5" creationId="{00000000-0000-0000-0000-000000000000}"/>
          </ac:spMkLst>
        </pc:spChg>
        <pc:inkChg chg="add mod modStrokes">
          <ac:chgData name="Andrej Bogdanov" userId="51811781_tp_dropbox" providerId="OAuth2" clId="{4F1BFB69-6699-384C-917F-24B6EF7F9899}" dt="2020-01-08T07:56:26.733" v="66"/>
          <ac:inkMkLst>
            <pc:docMk/>
            <pc:sldMk cId="4148509227" sldId="273"/>
            <ac:inkMk id="3" creationId="{AEDE67E8-68F9-3048-9A3A-105BE37969EA}"/>
          </ac:inkMkLst>
        </pc:inkChg>
      </pc:sldChg>
      <pc:sldChg chg="addSp modSp">
        <pc:chgData name="Andrej Bogdanov" userId="51811781_tp_dropbox" providerId="OAuth2" clId="{4F1BFB69-6699-384C-917F-24B6EF7F9899}" dt="2020-01-13T02:27:45.676" v="73" actId="7634"/>
        <pc:sldMkLst>
          <pc:docMk/>
          <pc:sldMk cId="3998090159" sldId="274"/>
        </pc:sldMkLst>
        <pc:inkChg chg="add mod modStrokes">
          <ac:chgData name="Andrej Bogdanov" userId="51811781_tp_dropbox" providerId="OAuth2" clId="{4F1BFB69-6699-384C-917F-24B6EF7F9899}" dt="2020-01-13T02:27:23.083" v="72"/>
          <ac:inkMkLst>
            <pc:docMk/>
            <pc:sldMk cId="3998090159" sldId="274"/>
            <ac:inkMk id="2" creationId="{3CBB7B97-4B75-7147-9D4A-0E1B3A90B4DE}"/>
          </ac:inkMkLst>
        </pc:inkChg>
        <pc:inkChg chg="add">
          <ac:chgData name="Andrej Bogdanov" userId="51811781_tp_dropbox" providerId="OAuth2" clId="{4F1BFB69-6699-384C-917F-24B6EF7F9899}" dt="2020-01-13T02:27:45.676" v="73" actId="7634"/>
          <ac:inkMkLst>
            <pc:docMk/>
            <pc:sldMk cId="3998090159" sldId="274"/>
            <ac:inkMk id="9" creationId="{DAA6B740-6BCF-454D-A1FE-C652A9179FAB}"/>
          </ac:inkMkLst>
        </pc:inkChg>
      </pc:sldChg>
      <pc:sldChg chg="addSp modSp">
        <pc:chgData name="Andrej Bogdanov" userId="51811781_tp_dropbox" providerId="OAuth2" clId="{4F1BFB69-6699-384C-917F-24B6EF7F9899}" dt="2020-01-08T07:55:23.563" v="58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4F1BFB69-6699-384C-917F-24B6EF7F9899}" dt="2020-01-08T07:54:35.255" v="57"/>
          <ac:inkMkLst>
            <pc:docMk/>
            <pc:sldMk cId="1714992392" sldId="278"/>
            <ac:inkMk id="2" creationId="{31BB7E86-0D7C-E141-BB93-8C02C356A2DA}"/>
          </ac:inkMkLst>
        </pc:inkChg>
        <pc:inkChg chg="add">
          <ac:chgData name="Andrej Bogdanov" userId="51811781_tp_dropbox" providerId="OAuth2" clId="{4F1BFB69-6699-384C-917F-24B6EF7F9899}" dt="2020-01-08T07:55:23.563" v="58" actId="7634"/>
          <ac:inkMkLst>
            <pc:docMk/>
            <pc:sldMk cId="1714992392" sldId="278"/>
            <ac:inkMk id="9" creationId="{08429E12-AE9C-B946-A611-69C81222C175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401032581" sldId="27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401032581" sldId="279"/>
            <ac:inkMk id="2" creationId="{C02F90E8-3CED-B74D-87F2-346454A970EC}"/>
          </ac:inkMkLst>
        </pc:inkChg>
      </pc:sldChg>
      <pc:sldChg chg="addSp delSp">
        <pc:chgData name="Andrej Bogdanov" userId="51811781_tp_dropbox" providerId="OAuth2" clId="{4F1BFB69-6699-384C-917F-24B6EF7F9899}" dt="2020-01-08T02:14:01.046" v="18" actId="7634"/>
        <pc:sldMkLst>
          <pc:docMk/>
          <pc:sldMk cId="1297515700" sldId="290"/>
        </pc:sldMkLst>
        <pc:inkChg chg="add del">
          <ac:chgData name="Andrej Bogdanov" userId="51811781_tp_dropbox" providerId="OAuth2" clId="{4F1BFB69-6699-384C-917F-24B6EF7F9899}" dt="2020-01-06T02:19:09.478" v="1" actId="478"/>
          <ac:inkMkLst>
            <pc:docMk/>
            <pc:sldMk cId="1297515700" sldId="290"/>
            <ac:inkMk id="2" creationId="{1A65BF20-CDA5-0745-857E-530F63B75E7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1297515700" sldId="290"/>
            <ac:inkMk id="8" creationId="{98505464-D20D-9E49-9997-B3B2BDE92FA5}"/>
          </ac:inkMkLst>
        </pc:inkChg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1297515700" sldId="290"/>
            <ac:inkMk id="9" creationId="{65013E34-B79D-F045-94CA-1A68D56A4719}"/>
          </ac:inkMkLst>
        </pc:inkChg>
      </pc:sldChg>
      <pc:sldChg chg="addSp modSp">
        <pc:chgData name="Andrej Bogdanov" userId="51811781_tp_dropbox" providerId="OAuth2" clId="{4F1BFB69-6699-384C-917F-24B6EF7F9899}" dt="2020-01-06T02:27:47.155" v="16" actId="7634"/>
        <pc:sldMkLst>
          <pc:docMk/>
          <pc:sldMk cId="2865650285" sldId="291"/>
        </pc:sldMkLst>
        <pc:inkChg chg="add mod">
          <ac:chgData name="Andrej Bogdanov" userId="51811781_tp_dropbox" providerId="OAuth2" clId="{4F1BFB69-6699-384C-917F-24B6EF7F9899}" dt="2020-01-06T02:27:36.002" v="15" actId="478"/>
          <ac:inkMkLst>
            <pc:docMk/>
            <pc:sldMk cId="2865650285" sldId="291"/>
            <ac:inkMk id="7" creationId="{E97A3462-FA04-4347-B356-2DEACD89BA74}"/>
          </ac:inkMkLst>
        </pc:inkChg>
        <pc:inkChg chg="add">
          <ac:chgData name="Andrej Bogdanov" userId="51811781_tp_dropbox" providerId="OAuth2" clId="{4F1BFB69-6699-384C-917F-24B6EF7F9899}" dt="2020-01-06T02:27:47.155" v="16" actId="7634"/>
          <ac:inkMkLst>
            <pc:docMk/>
            <pc:sldMk cId="2865650285" sldId="291"/>
            <ac:inkMk id="14" creationId="{0B9C5C53-0E8F-DB41-898D-39507B2F0C42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3765214664" sldId="292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3765214664" sldId="292"/>
            <ac:inkMk id="3" creationId="{04A21262-D2B2-1948-A2A8-CF89206EEC4F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94011178" sldId="293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94011178" sldId="293"/>
            <ac:inkMk id="3" creationId="{E59412E4-DC4C-D842-BAF5-835F9EAE1F4E}"/>
          </ac:inkMkLst>
        </pc:inkChg>
      </pc:sldChg>
      <pc:sldChg chg="addSp modSp">
        <pc:chgData name="Andrej Bogdanov" userId="51811781_tp_dropbox" providerId="OAuth2" clId="{4F1BFB69-6699-384C-917F-24B6EF7F9899}" dt="2020-01-06T02:26:02.254" v="8" actId="478"/>
        <pc:sldMkLst>
          <pc:docMk/>
          <pc:sldMk cId="2467679734" sldId="294"/>
        </pc:sldMkLst>
        <pc:inkChg chg="add mod">
          <ac:chgData name="Andrej Bogdanov" userId="51811781_tp_dropbox" providerId="OAuth2" clId="{4F1BFB69-6699-384C-917F-24B6EF7F9899}" dt="2020-01-06T02:26:02.254" v="8" actId="478"/>
          <ac:inkMkLst>
            <pc:docMk/>
            <pc:sldMk cId="2467679734" sldId="294"/>
            <ac:inkMk id="3" creationId="{586EDF08-F957-2440-9967-8EAE03078ADF}"/>
          </ac:inkMkLst>
        </pc:inkChg>
      </pc:sldChg>
      <pc:sldChg chg="addSp modSp">
        <pc:chgData name="Andrej Bogdanov" userId="51811781_tp_dropbox" providerId="OAuth2" clId="{4F1BFB69-6699-384C-917F-24B6EF7F9899}" dt="2020-01-08T07:49:39.565" v="39" actId="7634"/>
        <pc:sldMkLst>
          <pc:docMk/>
          <pc:sldMk cId="4040031101" sldId="295"/>
        </pc:sldMkLst>
        <pc:inkChg chg="add mod modStrokes">
          <ac:chgData name="Andrej Bogdanov" userId="51811781_tp_dropbox" providerId="OAuth2" clId="{4F1BFB69-6699-384C-917F-24B6EF7F9899}" dt="2020-01-08T07:47:06.779" v="34"/>
          <ac:inkMkLst>
            <pc:docMk/>
            <pc:sldMk cId="4040031101" sldId="295"/>
            <ac:inkMk id="3" creationId="{13685348-6AE7-074B-8243-413E05376ED1}"/>
          </ac:inkMkLst>
        </pc:inkChg>
        <pc:inkChg chg="add mod">
          <ac:chgData name="Andrej Bogdanov" userId="51811781_tp_dropbox" providerId="OAuth2" clId="{4F1BFB69-6699-384C-917F-24B6EF7F9899}" dt="2020-01-08T07:49:21.882" v="38" actId="478"/>
          <ac:inkMkLst>
            <pc:docMk/>
            <pc:sldMk cId="4040031101" sldId="295"/>
            <ac:inkMk id="4" creationId="{F2D42B8B-8C0C-3F48-AAE6-3AF9E6B78B41}"/>
          </ac:inkMkLst>
        </pc:inkChg>
        <pc:inkChg chg="add">
          <ac:chgData name="Andrej Bogdanov" userId="51811781_tp_dropbox" providerId="OAuth2" clId="{4F1BFB69-6699-384C-917F-24B6EF7F9899}" dt="2020-01-08T07:48:37.707" v="35" actId="7634"/>
          <ac:inkMkLst>
            <pc:docMk/>
            <pc:sldMk cId="4040031101" sldId="295"/>
            <ac:inkMk id="5" creationId="{4827408B-C928-114F-AA32-85CA6484EF25}"/>
          </ac:inkMkLst>
        </pc:inkChg>
        <pc:inkChg chg="add">
          <ac:chgData name="Andrej Bogdanov" userId="51811781_tp_dropbox" providerId="OAuth2" clId="{4F1BFB69-6699-384C-917F-24B6EF7F9899}" dt="2020-01-08T07:49:39.565" v="39" actId="7634"/>
          <ac:inkMkLst>
            <pc:docMk/>
            <pc:sldMk cId="4040031101" sldId="295"/>
            <ac:inkMk id="6" creationId="{BEAB9D22-37D9-D143-9EAC-49D305D39D93}"/>
          </ac:inkMkLst>
        </pc:inkChg>
      </pc:sldChg>
      <pc:sldChg chg="addSp delSp modSp">
        <pc:chgData name="Andrej Bogdanov" userId="51811781_tp_dropbox" providerId="OAuth2" clId="{4F1BFB69-6699-384C-917F-24B6EF7F9899}" dt="2020-01-08T07:53:55.285" v="54" actId="7634"/>
        <pc:sldMkLst>
          <pc:docMk/>
          <pc:sldMk cId="1154741721" sldId="296"/>
        </pc:sldMkLst>
        <pc:inkChg chg="add mod modStrokes">
          <ac:chgData name="Andrej Bogdanov" userId="51811781_tp_dropbox" providerId="OAuth2" clId="{4F1BFB69-6699-384C-917F-24B6EF7F9899}" dt="2020-01-08T07:53:01.289" v="53"/>
          <ac:inkMkLst>
            <pc:docMk/>
            <pc:sldMk cId="1154741721" sldId="296"/>
            <ac:inkMk id="2" creationId="{0E233AC1-559D-F94A-B944-D8EA6A176DDB}"/>
          </ac:inkMkLst>
        </pc:inkChg>
        <pc:inkChg chg="add">
          <ac:chgData name="Andrej Bogdanov" userId="51811781_tp_dropbox" providerId="OAuth2" clId="{4F1BFB69-6699-384C-917F-24B6EF7F9899}" dt="2020-01-08T07:53:55.285" v="54" actId="7634"/>
          <ac:inkMkLst>
            <pc:docMk/>
            <pc:sldMk cId="1154741721" sldId="296"/>
            <ac:inkMk id="4" creationId="{D9C7CA03-5105-0C4B-9034-FDB39A30ADAD}"/>
          </ac:inkMkLst>
        </pc:inkChg>
        <pc:inkChg chg="del">
          <ac:chgData name="Andrej Bogdanov" userId="51811781_tp_dropbox" providerId="OAuth2" clId="{4F1BFB69-6699-384C-917F-24B6EF7F9899}" dt="2020-01-08T00:17:21.305" v="17" actId="478"/>
          <ac:inkMkLst>
            <pc:docMk/>
            <pc:sldMk cId="1154741721" sldId="296"/>
            <ac:inkMk id="6" creationId="{0291DD44-3ABA-864B-8F38-1D040225E8D5}"/>
          </ac:inkMkLst>
        </pc:inkChg>
      </pc:sldChg>
      <pc:sldChg chg="addSp modSp">
        <pc:chgData name="Andrej Bogdanov" userId="51811781_tp_dropbox" providerId="OAuth2" clId="{4F1BFB69-6699-384C-917F-24B6EF7F9899}" dt="2020-01-15T04:09:52.087" v="108" actId="7634"/>
        <pc:sldMkLst>
          <pc:docMk/>
          <pc:sldMk cId="3382955872" sldId="297"/>
        </pc:sldMkLst>
        <pc:inkChg chg="add mod modStrokes">
          <ac:chgData name="Andrej Bogdanov" userId="51811781_tp_dropbox" providerId="OAuth2" clId="{4F1BFB69-6699-384C-917F-24B6EF7F9899}" dt="2020-01-15T04:09:31.401" v="107"/>
          <ac:inkMkLst>
            <pc:docMk/>
            <pc:sldMk cId="3382955872" sldId="297"/>
            <ac:inkMk id="2" creationId="{D89E41DB-BED6-BC42-868C-018B80BFAB8F}"/>
          </ac:inkMkLst>
        </pc:inkChg>
        <pc:inkChg chg="add">
          <ac:chgData name="Andrej Bogdanov" userId="51811781_tp_dropbox" providerId="OAuth2" clId="{4F1BFB69-6699-384C-917F-24B6EF7F9899}" dt="2020-01-15T04:09:52.087" v="108" actId="7634"/>
          <ac:inkMkLst>
            <pc:docMk/>
            <pc:sldMk cId="3382955872" sldId="297"/>
            <ac:inkMk id="4" creationId="{99D2E976-6890-EB42-AF6F-8393FB315ADC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870376921" sldId="299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870376921" sldId="299"/>
            <ac:inkMk id="3" creationId="{EFDF4546-2450-8343-8960-9478EBFA4DF7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592823346" sldId="300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592823346" sldId="300"/>
            <ac:inkMk id="3" creationId="{065BF993-3182-AF4F-8D69-934F6AABB124}"/>
          </ac:inkMkLst>
        </pc:inkChg>
      </pc:sldChg>
      <pc:sldChg chg="addSp delSp">
        <pc:chgData name="Andrej Bogdanov" userId="51811781_tp_dropbox" providerId="OAuth2" clId="{4F1BFB69-6699-384C-917F-24B6EF7F9899}" dt="2020-01-08T07:39:11.014" v="24" actId="478"/>
        <pc:sldMkLst>
          <pc:docMk/>
          <pc:sldMk cId="3122152082" sldId="303"/>
        </pc:sldMkLst>
        <pc:inkChg chg="add del">
          <ac:chgData name="Andrej Bogdanov" userId="51811781_tp_dropbox" providerId="OAuth2" clId="{4F1BFB69-6699-384C-917F-24B6EF7F9899}" dt="2020-01-08T07:39:11.014" v="24" actId="478"/>
          <ac:inkMkLst>
            <pc:docMk/>
            <pc:sldMk cId="3122152082" sldId="303"/>
            <ac:inkMk id="13" creationId="{AA32BD4B-1D5E-C446-8E9E-82E660AC22D1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133869825" sldId="305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133869825" sldId="305"/>
            <ac:inkMk id="8" creationId="{8728B8CF-EAD7-864F-8083-C5101F6771DF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54724816" sldId="306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54724816" sldId="306"/>
            <ac:inkMk id="18" creationId="{CF0497A0-39E9-4B4B-9EC0-05098ED0DC65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2415838730" sldId="30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2415838730" sldId="307"/>
            <ac:inkMk id="5" creationId="{A93017CA-9778-5045-9102-2B87732EA221}"/>
          </ac:inkMkLst>
        </pc:inkChg>
      </pc:sldChg>
      <pc:sldChg chg="addSp delSp">
        <pc:chgData name="Andrej Bogdanov" userId="51811781_tp_dropbox" providerId="OAuth2" clId="{4F1BFB69-6699-384C-917F-24B6EF7F9899}" dt="2020-01-13T02:47:27.854" v="106" actId="7634"/>
        <pc:sldMkLst>
          <pc:docMk/>
          <pc:sldMk cId="3561723769" sldId="310"/>
        </pc:sldMkLst>
        <pc:inkChg chg="add del">
          <ac:chgData name="Andrej Bogdanov" userId="51811781_tp_dropbox" providerId="OAuth2" clId="{4F1BFB69-6699-384C-917F-24B6EF7F9899}" dt="2020-01-13T02:26:26.761" v="70" actId="478"/>
          <ac:inkMkLst>
            <pc:docMk/>
            <pc:sldMk cId="3561723769" sldId="310"/>
            <ac:inkMk id="8" creationId="{FE8B40CD-9A99-D44D-9068-CB297C004BFF}"/>
          </ac:inkMkLst>
        </pc:inkChg>
        <pc:inkChg chg="add">
          <ac:chgData name="Andrej Bogdanov" userId="51811781_tp_dropbox" providerId="OAuth2" clId="{4F1BFB69-6699-384C-917F-24B6EF7F9899}" dt="2020-01-13T02:47:27.854" v="106" actId="7634"/>
          <ac:inkMkLst>
            <pc:docMk/>
            <pc:sldMk cId="3561723769" sldId="310"/>
            <ac:inkMk id="18" creationId="{5F4EF5E5-F34D-C64C-A492-7039D52FB8A1}"/>
          </ac:inkMkLst>
        </pc:inkChg>
      </pc:sldChg>
      <pc:sldChg chg="addSp delSp">
        <pc:chgData name="Andrej Bogdanov" userId="51811781_tp_dropbox" providerId="OAuth2" clId="{4F1BFB69-6699-384C-917F-24B6EF7F9899}" dt="2020-01-13T02:27:04.529" v="71" actId="478"/>
        <pc:sldMkLst>
          <pc:docMk/>
          <pc:sldMk cId="925200645" sldId="311"/>
        </pc:sldMkLst>
        <pc:inkChg chg="add del">
          <ac:chgData name="Andrej Bogdanov" userId="51811781_tp_dropbox" providerId="OAuth2" clId="{4F1BFB69-6699-384C-917F-24B6EF7F9899}" dt="2020-01-13T02:27:04.529" v="71" actId="478"/>
          <ac:inkMkLst>
            <pc:docMk/>
            <pc:sldMk cId="925200645" sldId="311"/>
            <ac:inkMk id="2" creationId="{8A5B0782-4FA5-3B4C-BC0E-9DAA3B283DD7}"/>
          </ac:inkMkLst>
        </pc:inkChg>
      </pc:sldChg>
      <pc:sldChg chg="addSp modSp">
        <pc:chgData name="Andrej Bogdanov" userId="51811781_tp_dropbox" providerId="OAuth2" clId="{4F1BFB69-6699-384C-917F-24B6EF7F9899}" dt="2020-01-13T02:38:22.234" v="82" actId="7634"/>
        <pc:sldMkLst>
          <pc:docMk/>
          <pc:sldMk cId="132538882" sldId="314"/>
        </pc:sldMkLst>
        <pc:inkChg chg="add mod modStrokes">
          <ac:chgData name="Andrej Bogdanov" userId="51811781_tp_dropbox" providerId="OAuth2" clId="{4F1BFB69-6699-384C-917F-24B6EF7F9899}" dt="2020-01-13T02:30:21.516" v="74"/>
          <ac:inkMkLst>
            <pc:docMk/>
            <pc:sldMk cId="132538882" sldId="314"/>
            <ac:inkMk id="2" creationId="{308CF60A-1B1F-AB45-BBFA-F1D61E52F207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132538882" sldId="314"/>
            <ac:inkMk id="3" creationId="{7D38AF21-4A36-1D46-A03E-894A4F54B099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3896295327" sldId="326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3896295327" sldId="326"/>
            <ac:inkMk id="2" creationId="{6B235321-C0E6-4A42-9B18-68A2E85038AD}"/>
          </ac:inkMkLst>
        </pc:inkChg>
      </pc:sldChg>
      <pc:sldChg chg="addSp modSp">
        <pc:chgData name="Andrej Bogdanov" userId="51811781_tp_dropbox" providerId="OAuth2" clId="{4F1BFB69-6699-384C-917F-24B6EF7F9899}" dt="2020-01-08T07:51:46.839" v="48" actId="7634"/>
        <pc:sldMkLst>
          <pc:docMk/>
          <pc:sldMk cId="1521339333" sldId="327"/>
        </pc:sldMkLst>
        <pc:grpChg chg="mod">
          <ac:chgData name="Andrej Bogdanov" userId="51811781_tp_dropbox" providerId="OAuth2" clId="{4F1BFB69-6699-384C-917F-24B6EF7F9899}" dt="2020-01-08T07:50:17.150" v="42" actId="1076"/>
          <ac:grpSpMkLst>
            <pc:docMk/>
            <pc:sldMk cId="1521339333" sldId="327"/>
            <ac:grpSpMk id="8" creationId="{4CAF2551-F831-3341-9D3B-530B500D5E3F}"/>
          </ac:grpSpMkLst>
        </pc:grpChg>
        <pc:grpChg chg="mod">
          <ac:chgData name="Andrej Bogdanov" userId="51811781_tp_dropbox" providerId="OAuth2" clId="{4F1BFB69-6699-384C-917F-24B6EF7F9899}" dt="2020-01-08T07:50:32.210" v="45" actId="1076"/>
          <ac:grpSpMkLst>
            <pc:docMk/>
            <pc:sldMk cId="1521339333" sldId="327"/>
            <ac:grpSpMk id="16" creationId="{DB151578-B65D-E34D-BE05-F0247CD03433}"/>
          </ac:grpSpMkLst>
        </pc:grpChg>
        <pc:inkChg chg="add mod modStrokes">
          <ac:chgData name="Andrej Bogdanov" userId="51811781_tp_dropbox" providerId="OAuth2" clId="{4F1BFB69-6699-384C-917F-24B6EF7F9899}" dt="2020-01-08T07:51:03.387" v="47"/>
          <ac:inkMkLst>
            <pc:docMk/>
            <pc:sldMk cId="1521339333" sldId="327"/>
            <ac:inkMk id="3" creationId="{8C1D418E-A95C-C043-A444-37726F458DD2}"/>
          </ac:inkMkLst>
        </pc:inkChg>
        <pc:inkChg chg="add mod modStrokes">
          <ac:chgData name="Andrej Bogdanov" userId="51811781_tp_dropbox" providerId="OAuth2" clId="{4F1BFB69-6699-384C-917F-24B6EF7F9899}" dt="2020-01-08T07:50:52.752" v="46"/>
          <ac:inkMkLst>
            <pc:docMk/>
            <pc:sldMk cId="1521339333" sldId="327"/>
            <ac:inkMk id="4" creationId="{0D36CAA8-E510-6447-AF65-8A7C81B1406B}"/>
          </ac:inkMkLst>
        </pc:inkChg>
        <pc:inkChg chg="add">
          <ac:chgData name="Andrej Bogdanov" userId="51811781_tp_dropbox" providerId="OAuth2" clId="{4F1BFB69-6699-384C-917F-24B6EF7F9899}" dt="2020-01-08T07:51:46.839" v="48" actId="7634"/>
          <ac:inkMkLst>
            <pc:docMk/>
            <pc:sldMk cId="1521339333" sldId="327"/>
            <ac:inkMk id="5" creationId="{CA5F362D-EF69-124D-A1EC-829249C73390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324086062" sldId="32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324086062" sldId="328"/>
            <ac:inkMk id="7" creationId="{B62AE20C-F5B6-074C-8F8A-E0FBE97E44C1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901444721" sldId="32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901444721" sldId="329"/>
            <ac:inkMk id="3" creationId="{68F5D97F-6458-5643-BB5D-E06EB2BE4C10}"/>
          </ac:inkMkLst>
        </pc:inkChg>
      </pc:sldChg>
      <pc:sldChg chg="addSp delSp">
        <pc:chgData name="Andrej Bogdanov" userId="51811781_tp_dropbox" providerId="OAuth2" clId="{4F1BFB69-6699-384C-917F-24B6EF7F9899}" dt="2020-01-06T02:25:47.071" v="7" actId="7634"/>
        <pc:sldMkLst>
          <pc:docMk/>
          <pc:sldMk cId="1175927872" sldId="331"/>
        </pc:sldMkLst>
        <pc:inkChg chg="add del">
          <ac:chgData name="Andrej Bogdanov" userId="51811781_tp_dropbox" providerId="OAuth2" clId="{4F1BFB69-6699-384C-917F-24B6EF7F9899}" dt="2020-01-06T02:22:48.607" v="6" actId="478"/>
          <ac:inkMkLst>
            <pc:docMk/>
            <pc:sldMk cId="1175927872" sldId="331"/>
            <ac:inkMk id="2" creationId="{6EC3184B-9BEB-6643-84F0-E153149417ED}"/>
          </ac:inkMkLst>
        </pc:inkChg>
        <pc:inkChg chg="add">
          <ac:chgData name="Andrej Bogdanov" userId="51811781_tp_dropbox" providerId="OAuth2" clId="{4F1BFB69-6699-384C-917F-24B6EF7F9899}" dt="2020-01-06T02:25:47.071" v="7" actId="7634"/>
          <ac:inkMkLst>
            <pc:docMk/>
            <pc:sldMk cId="1175927872" sldId="331"/>
            <ac:inkMk id="7" creationId="{45A6F4BE-3A91-7543-A6C7-B6482704C22B}"/>
          </ac:inkMkLst>
        </pc:inkChg>
      </pc:sldChg>
      <pc:sldChg chg="addSp delSp modSp">
        <pc:chgData name="Andrej Bogdanov" userId="51811781_tp_dropbox" providerId="OAuth2" clId="{4F1BFB69-6699-384C-917F-24B6EF7F9899}" dt="2020-01-13T02:44:54.630" v="99" actId="7634"/>
        <pc:sldMkLst>
          <pc:docMk/>
          <pc:sldMk cId="3392666443" sldId="333"/>
        </pc:sldMkLst>
        <pc:inkChg chg="add mod modStrokes">
          <ac:chgData name="Andrej Bogdanov" userId="51811781_tp_dropbox" providerId="OAuth2" clId="{4F1BFB69-6699-384C-917F-24B6EF7F9899}" dt="2020-01-13T02:43:21.972" v="98"/>
          <ac:inkMkLst>
            <pc:docMk/>
            <pc:sldMk cId="3392666443" sldId="333"/>
            <ac:inkMk id="2" creationId="{7568AD66-0333-774D-A4B9-C65376F77549}"/>
          </ac:inkMkLst>
        </pc:inkChg>
        <pc:inkChg chg="add del">
          <ac:chgData name="Andrej Bogdanov" userId="51811781_tp_dropbox" providerId="OAuth2" clId="{4F1BFB69-6699-384C-917F-24B6EF7F9899}" dt="2020-01-13T02:39:10.375" v="86"/>
          <ac:inkMkLst>
            <pc:docMk/>
            <pc:sldMk cId="3392666443" sldId="333"/>
            <ac:inkMk id="3" creationId="{EA81A70C-0BAA-B64C-8D19-85C95F45989F}"/>
          </ac:inkMkLst>
        </pc:inkChg>
        <pc:inkChg chg="add">
          <ac:chgData name="Andrej Bogdanov" userId="51811781_tp_dropbox" providerId="OAuth2" clId="{4F1BFB69-6699-384C-917F-24B6EF7F9899}" dt="2020-01-13T02:40:54.446" v="89" actId="7634"/>
          <ac:inkMkLst>
            <pc:docMk/>
            <pc:sldMk cId="3392666443" sldId="333"/>
            <ac:inkMk id="4" creationId="{1C36682E-5D81-134D-81BF-2A6414C133B9}"/>
          </ac:inkMkLst>
        </pc:inkChg>
        <pc:inkChg chg="add mod modStrokes">
          <ac:chgData name="Andrej Bogdanov" userId="51811781_tp_dropbox" providerId="OAuth2" clId="{4F1BFB69-6699-384C-917F-24B6EF7F9899}" dt="2020-01-13T02:43:21.960" v="97"/>
          <ac:inkMkLst>
            <pc:docMk/>
            <pc:sldMk cId="3392666443" sldId="333"/>
            <ac:inkMk id="5" creationId="{A1D419B6-C4EF-BE41-B1DB-1E8B16B9DCAF}"/>
          </ac:inkMkLst>
        </pc:inkChg>
        <pc:inkChg chg="add">
          <ac:chgData name="Andrej Bogdanov" userId="51811781_tp_dropbox" providerId="OAuth2" clId="{4F1BFB69-6699-384C-917F-24B6EF7F9899}" dt="2020-01-13T02:44:54.630" v="99" actId="7634"/>
          <ac:inkMkLst>
            <pc:docMk/>
            <pc:sldMk cId="3392666443" sldId="333"/>
            <ac:inkMk id="6" creationId="{53CBDFEB-748D-6A46-86D6-AF4E2DBE31B0}"/>
          </ac:inkMkLst>
        </pc:inkChg>
      </pc:sldChg>
      <pc:sldChg chg="addSp modSp">
        <pc:chgData name="Andrej Bogdanov" userId="51811781_tp_dropbox" providerId="OAuth2" clId="{4F1BFB69-6699-384C-917F-24B6EF7F9899}" dt="2020-01-13T02:46:50.011" v="105" actId="7634"/>
        <pc:sldMkLst>
          <pc:docMk/>
          <pc:sldMk cId="2097753153" sldId="334"/>
        </pc:sldMkLst>
        <pc:inkChg chg="add mod modStrokes">
          <ac:chgData name="Andrej Bogdanov" userId="51811781_tp_dropbox" providerId="OAuth2" clId="{4F1BFB69-6699-384C-917F-24B6EF7F9899}" dt="2020-01-13T02:46:34.128" v="104"/>
          <ac:inkMkLst>
            <pc:docMk/>
            <pc:sldMk cId="2097753153" sldId="334"/>
            <ac:inkMk id="6" creationId="{47A21C02-567F-7C45-9D16-299DDB0A63EA}"/>
          </ac:inkMkLst>
        </pc:inkChg>
        <pc:inkChg chg="add">
          <ac:chgData name="Andrej Bogdanov" userId="51811781_tp_dropbox" providerId="OAuth2" clId="{4F1BFB69-6699-384C-917F-24B6EF7F9899}" dt="2020-01-13T02:46:50.011" v="105" actId="7634"/>
          <ac:inkMkLst>
            <pc:docMk/>
            <pc:sldMk cId="2097753153" sldId="334"/>
            <ac:inkMk id="8" creationId="{A5FE5DEE-46BD-EA4A-9867-32441B226764}"/>
          </ac:inkMkLst>
        </pc:inkChg>
      </pc:sldChg>
      <pc:sldChg chg="addSp delSp modSp">
        <pc:chgData name="Andrej Bogdanov" userId="51811781_tp_dropbox" providerId="OAuth2" clId="{4F1BFB69-6699-384C-917F-24B6EF7F9899}" dt="2020-01-13T02:38:22.234" v="82" actId="7634"/>
        <pc:sldMkLst>
          <pc:docMk/>
          <pc:sldMk cId="2338567691" sldId="335"/>
        </pc:sldMkLst>
        <pc:inkChg chg="add del mod modStrokes">
          <ac:chgData name="Andrej Bogdanov" userId="51811781_tp_dropbox" providerId="OAuth2" clId="{4F1BFB69-6699-384C-917F-24B6EF7F9899}" dt="2020-01-13T02:30:47.720" v="81"/>
          <ac:inkMkLst>
            <pc:docMk/>
            <pc:sldMk cId="2338567691" sldId="335"/>
            <ac:inkMk id="2" creationId="{C6DF5349-ECAC-CF4E-9F45-8D1532225600}"/>
          </ac:inkMkLst>
        </pc:inkChg>
        <pc:inkChg chg="add del mod modStrokes">
          <ac:chgData name="Andrej Bogdanov" userId="51811781_tp_dropbox" providerId="OAuth2" clId="{4F1BFB69-6699-384C-917F-24B6EF7F9899}" dt="2020-01-13T02:30:43.743" v="79"/>
          <ac:inkMkLst>
            <pc:docMk/>
            <pc:sldMk cId="2338567691" sldId="335"/>
            <ac:inkMk id="3" creationId="{B1E30F6D-A99D-C146-BC44-5BE52D98728C}"/>
          </ac:inkMkLst>
        </pc:inkChg>
        <pc:inkChg chg="add del mod modStrokes">
          <ac:chgData name="Andrej Bogdanov" userId="51811781_tp_dropbox" providerId="OAuth2" clId="{4F1BFB69-6699-384C-917F-24B6EF7F9899}" dt="2020-01-13T02:30:43.746" v="80"/>
          <ac:inkMkLst>
            <pc:docMk/>
            <pc:sldMk cId="2338567691" sldId="335"/>
            <ac:inkMk id="4" creationId="{587C06D8-0C13-B24E-857C-63011939EEEC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2338567691" sldId="335"/>
            <ac:inkMk id="5" creationId="{B16890F2-E6F0-4141-810D-BA46C7158EA2}"/>
          </ac:inkMkLst>
        </pc:inkChg>
      </pc:sldChg>
      <pc:sldChg chg="addSp modSp">
        <pc:chgData name="Andrej Bogdanov" userId="51811781_tp_dropbox" providerId="OAuth2" clId="{4F1BFB69-6699-384C-917F-24B6EF7F9899}" dt="2020-01-13T02:45:46.442" v="103" actId="7634"/>
        <pc:sldMkLst>
          <pc:docMk/>
          <pc:sldMk cId="3001519757" sldId="336"/>
        </pc:sldMkLst>
        <pc:inkChg chg="add mod modStrokes">
          <ac:chgData name="Andrej Bogdanov" userId="51811781_tp_dropbox" providerId="OAuth2" clId="{4F1BFB69-6699-384C-917F-24B6EF7F9899}" dt="2020-01-13T02:45:04.968" v="102"/>
          <ac:inkMkLst>
            <pc:docMk/>
            <pc:sldMk cId="3001519757" sldId="336"/>
            <ac:inkMk id="3" creationId="{E6AAA163-24D8-8B42-9B84-4ACA859165B2}"/>
          </ac:inkMkLst>
        </pc:inkChg>
        <pc:inkChg chg="add">
          <ac:chgData name="Andrej Bogdanov" userId="51811781_tp_dropbox" providerId="OAuth2" clId="{4F1BFB69-6699-384C-917F-24B6EF7F9899}" dt="2020-01-13T02:45:46.442" v="103" actId="7634"/>
          <ac:inkMkLst>
            <pc:docMk/>
            <pc:sldMk cId="3001519757" sldId="336"/>
            <ac:inkMk id="4" creationId="{7E0E793E-AFC3-0640-B372-4CB5C8C4A8CF}"/>
          </ac:inkMkLst>
        </pc:inkChg>
      </pc:sldChg>
      <pc:sldChg chg="addSp modSp add ord">
        <pc:chgData name="Andrej Bogdanov" userId="51811781_tp_dropbox" providerId="OAuth2" clId="{4F1BFB69-6699-384C-917F-24B6EF7F9899}" dt="2020-01-06T02:27:22.250" v="13" actId="7634"/>
        <pc:sldMkLst>
          <pc:docMk/>
          <pc:sldMk cId="63721433" sldId="337"/>
        </pc:sldMkLst>
        <pc:inkChg chg="add">
          <ac:chgData name="Andrej Bogdanov" userId="51811781_tp_dropbox" providerId="OAuth2" clId="{4F1BFB69-6699-384C-917F-24B6EF7F9899}" dt="2020-01-06T02:27:22.250" v="13" actId="7634"/>
          <ac:inkMkLst>
            <pc:docMk/>
            <pc:sldMk cId="63721433" sldId="337"/>
            <ac:inkMk id="2" creationId="{F1D818D4-E13D-9C47-8E2F-F132716AB117}"/>
          </ac:inkMkLst>
        </pc:inkChg>
        <pc:inkChg chg="mod">
          <ac:chgData name="Andrej Bogdanov" userId="51811781_tp_dropbox" providerId="OAuth2" clId="{4F1BFB69-6699-384C-917F-24B6EF7F9899}" dt="2020-01-06T02:26:52.163" v="12" actId="478"/>
          <ac:inkMkLst>
            <pc:docMk/>
            <pc:sldMk cId="63721433" sldId="337"/>
            <ac:inkMk id="7" creationId="{45A6F4BE-3A91-7543-A6C7-B6482704C22B}"/>
          </ac:inkMkLst>
        </pc:inkChg>
      </pc:sldChg>
    </pc:docChg>
  </pc:docChgLst>
  <pc:docChgLst>
    <pc:chgData name="Andrej Bogdanov" userId="51811781_tp_dropbox" providerId="OAuth2" clId="{A2E68FF2-FDB1-CF4C-A119-4B85550D5811}"/>
    <pc:docChg chg="undo custSel addSld delSld modSld">
      <pc:chgData name="Andrej Bogdanov" userId="51811781_tp_dropbox" providerId="OAuth2" clId="{A2E68FF2-FDB1-CF4C-A119-4B85550D5811}" dt="2020-09-07T11:08:38.978" v="176" actId="7634"/>
      <pc:docMkLst>
        <pc:docMk/>
      </pc:docMkLst>
      <pc:sldChg chg="addSp delSp modSp">
        <pc:chgData name="Andrej Bogdanov" userId="51811781_tp_dropbox" providerId="OAuth2" clId="{A2E68FF2-FDB1-CF4C-A119-4B85550D5811}" dt="2020-09-07T09:17:31.227" v="29" actId="7634"/>
        <pc:sldMkLst>
          <pc:docMk/>
          <pc:sldMk cId="4259269965" sldId="258"/>
        </pc:sldMkLst>
        <pc:inkChg chg="add del mod modStrokes">
          <ac:chgData name="Andrej Bogdanov" userId="51811781_tp_dropbox" providerId="OAuth2" clId="{A2E68FF2-FDB1-CF4C-A119-4B85550D5811}" dt="2020-09-07T09:16:46.442" v="28"/>
          <ac:inkMkLst>
            <pc:docMk/>
            <pc:sldMk cId="4259269965" sldId="258"/>
            <ac:inkMk id="2" creationId="{73321513-EF39-3840-8772-7DB30B5A1F0F}"/>
          </ac:inkMkLst>
        </pc:inkChg>
        <pc:inkChg chg="add">
          <ac:chgData name="Andrej Bogdanov" userId="51811781_tp_dropbox" providerId="OAuth2" clId="{A2E68FF2-FDB1-CF4C-A119-4B85550D5811}" dt="2020-09-07T09:17:31.227" v="29" actId="7634"/>
          <ac:inkMkLst>
            <pc:docMk/>
            <pc:sldMk cId="4259269965" sldId="258"/>
            <ac:inkMk id="3" creationId="{6B710B01-C678-0641-B9A1-87A62C869D7D}"/>
          </ac:inkMkLst>
        </pc:inkChg>
      </pc:sldChg>
      <pc:sldChg chg="addSp delSp">
        <pc:chgData name="Andrej Bogdanov" userId="51811781_tp_dropbox" providerId="OAuth2" clId="{A2E68FF2-FDB1-CF4C-A119-4B85550D5811}" dt="2020-09-07T09:17:32.996" v="30"/>
        <pc:sldMkLst>
          <pc:docMk/>
          <pc:sldMk cId="2325855559" sldId="260"/>
        </pc:sldMkLst>
        <pc:inkChg chg="add del">
          <ac:chgData name="Andrej Bogdanov" userId="51811781_tp_dropbox" providerId="OAuth2" clId="{A2E68FF2-FDB1-CF4C-A119-4B85550D5811}" dt="2020-09-07T09:17:32.996" v="30"/>
          <ac:inkMkLst>
            <pc:docMk/>
            <pc:sldMk cId="2325855559" sldId="260"/>
            <ac:inkMk id="2" creationId="{22DBDB9A-AA71-4741-B73D-0D6CDEED169D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3278693719" sldId="264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3278693719" sldId="264"/>
            <ac:inkMk id="2" creationId="{AD43EEFB-E5AD-DD46-B18D-44172B6FCADC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2335655977" sldId="266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2335655977" sldId="266"/>
            <ac:inkMk id="5" creationId="{366CC499-447F-B842-A5D5-37B55281231A}"/>
          </ac:inkMkLst>
        </pc:inkChg>
      </pc:sldChg>
      <pc:sldChg chg="addSp modSp">
        <pc:chgData name="Andrej Bogdanov" userId="51811781_tp_dropbox" providerId="OAuth2" clId="{A2E68FF2-FDB1-CF4C-A119-4B85550D5811}" dt="2020-09-07T09:19:57.549" v="40" actId="7634"/>
        <pc:sldMkLst>
          <pc:docMk/>
          <pc:sldMk cId="2954945927" sldId="267"/>
        </pc:sldMkLst>
        <pc:inkChg chg="add mod modStrokes">
          <ac:chgData name="Andrej Bogdanov" userId="51811781_tp_dropbox" providerId="OAuth2" clId="{A2E68FF2-FDB1-CF4C-A119-4B85550D5811}" dt="2020-09-07T09:14:08.977" v="23"/>
          <ac:inkMkLst>
            <pc:docMk/>
            <pc:sldMk cId="2954945927" sldId="267"/>
            <ac:inkMk id="3" creationId="{40A6BBC2-9285-CB48-807C-4AE037A905A3}"/>
          </ac:inkMkLst>
        </pc:inkChg>
        <pc:inkChg chg="add">
          <ac:chgData name="Andrej Bogdanov" userId="51811781_tp_dropbox" providerId="OAuth2" clId="{A2E68FF2-FDB1-CF4C-A119-4B85550D5811}" dt="2020-09-07T09:19:57.549" v="40" actId="7634"/>
          <ac:inkMkLst>
            <pc:docMk/>
            <pc:sldMk cId="2954945927" sldId="267"/>
            <ac:inkMk id="5" creationId="{347ADA64-B260-5A4F-BC5A-E58569A99B4E}"/>
          </ac:inkMkLst>
        </pc:inkChg>
      </pc:sldChg>
      <pc:sldChg chg="addSp modSp">
        <pc:chgData name="Andrej Bogdanov" userId="51811781_tp_dropbox" providerId="OAuth2" clId="{A2E68FF2-FDB1-CF4C-A119-4B85550D5811}" dt="2020-09-07T09:19:19.726" v="38" actId="7634"/>
        <pc:sldMkLst>
          <pc:docMk/>
          <pc:sldMk cId="3572710069" sldId="268"/>
        </pc:sldMkLst>
        <pc:inkChg chg="add mod modStrokes">
          <ac:chgData name="Andrej Bogdanov" userId="51811781_tp_dropbox" providerId="OAuth2" clId="{A2E68FF2-FDB1-CF4C-A119-4B85550D5811}" dt="2020-09-07T09:18:54.896" v="37"/>
          <ac:inkMkLst>
            <pc:docMk/>
            <pc:sldMk cId="3572710069" sldId="268"/>
            <ac:inkMk id="3" creationId="{03645010-9D74-B646-9FFB-E05E59EB3CA5}"/>
          </ac:inkMkLst>
        </pc:inkChg>
        <pc:inkChg chg="add">
          <ac:chgData name="Andrej Bogdanov" userId="51811781_tp_dropbox" providerId="OAuth2" clId="{A2E68FF2-FDB1-CF4C-A119-4B85550D5811}" dt="2020-09-07T09:19:19.726" v="38" actId="7634"/>
          <ac:inkMkLst>
            <pc:docMk/>
            <pc:sldMk cId="3572710069" sldId="268"/>
            <ac:inkMk id="8" creationId="{911C300B-079A-6747-858C-693DB8AA7A53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2533755997" sldId="270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2533755997" sldId="270"/>
            <ac:inkMk id="2" creationId="{A146180E-AAD4-7946-8E88-5D54BB21C667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806530990" sldId="271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806530990" sldId="271"/>
            <ac:inkMk id="2" creationId="{7DA1E442-27B3-1E46-8D84-741EAB58C5C7}"/>
          </ac:inkMkLst>
        </pc:inkChg>
      </pc:sldChg>
      <pc:sldChg chg="addSp modSp">
        <pc:chgData name="Andrej Bogdanov" userId="51811781_tp_dropbox" providerId="OAuth2" clId="{A2E68FF2-FDB1-CF4C-A119-4B85550D5811}" dt="2020-09-07T09:20:11.347" v="41" actId="1076"/>
        <pc:sldMkLst>
          <pc:docMk/>
          <pc:sldMk cId="3450235910" sldId="272"/>
        </pc:sldMkLst>
        <pc:inkChg chg="add mod modStrokes">
          <ac:chgData name="Andrej Bogdanov" userId="51811781_tp_dropbox" providerId="OAuth2" clId="{A2E68FF2-FDB1-CF4C-A119-4B85550D5811}" dt="2020-09-07T09:20:11.347" v="41" actId="1076"/>
          <ac:inkMkLst>
            <pc:docMk/>
            <pc:sldMk cId="3450235910" sldId="272"/>
            <ac:inkMk id="4" creationId="{BAFA0DCC-7C5C-FC48-B6E1-DBBBE42DE886}"/>
          </ac:inkMkLst>
        </pc:inkChg>
      </pc:sldChg>
      <pc:sldChg chg="addSp modSp">
        <pc:chgData name="Andrej Bogdanov" userId="51811781_tp_dropbox" providerId="OAuth2" clId="{A2E68FF2-FDB1-CF4C-A119-4B85550D5811}" dt="2020-09-07T09:20:28.900" v="43" actId="1076"/>
        <pc:sldMkLst>
          <pc:docMk/>
          <pc:sldMk cId="4148509227" sldId="273"/>
        </pc:sldMkLst>
        <pc:inkChg chg="add mod modStrokes">
          <ac:chgData name="Andrej Bogdanov" userId="51811781_tp_dropbox" providerId="OAuth2" clId="{A2E68FF2-FDB1-CF4C-A119-4B85550D5811}" dt="2020-09-07T09:20:28.900" v="43" actId="1076"/>
          <ac:inkMkLst>
            <pc:docMk/>
            <pc:sldMk cId="4148509227" sldId="273"/>
            <ac:inkMk id="3" creationId="{A1468CCC-6106-1944-9DAB-5B7360E29863}"/>
          </ac:inkMkLst>
        </pc:inkChg>
      </pc:sldChg>
      <pc:sldChg chg="addSp delSp modSp">
        <pc:chgData name="Andrej Bogdanov" userId="51811781_tp_dropbox" providerId="OAuth2" clId="{A2E68FF2-FDB1-CF4C-A119-4B85550D5811}" dt="2020-09-07T09:23:52.977" v="65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A2E68FF2-FDB1-CF4C-A119-4B85550D5811}" dt="2020-09-07T09:23:09.781" v="63"/>
          <ac:inkMkLst>
            <pc:docMk/>
            <pc:sldMk cId="1714992392" sldId="278"/>
            <ac:inkMk id="2" creationId="{00C9DBEA-4DC6-E948-BB3D-4C0D2E1846B0}"/>
          </ac:inkMkLst>
        </pc:inkChg>
        <pc:inkChg chg="add mod modStrokes">
          <ac:chgData name="Andrej Bogdanov" userId="51811781_tp_dropbox" providerId="OAuth2" clId="{A2E68FF2-FDB1-CF4C-A119-4B85550D5811}" dt="2020-09-07T09:23:12.311" v="64"/>
          <ac:inkMkLst>
            <pc:docMk/>
            <pc:sldMk cId="1714992392" sldId="278"/>
            <ac:inkMk id="9" creationId="{F7F251A9-E757-4A47-967F-0A6F03D702F4}"/>
          </ac:inkMkLst>
        </pc:inkChg>
        <pc:inkChg chg="add del">
          <ac:chgData name="Andrej Bogdanov" userId="51811781_tp_dropbox" providerId="OAuth2" clId="{A2E68FF2-FDB1-CF4C-A119-4B85550D5811}" dt="2020-09-07T09:20:58.224" v="49"/>
          <ac:inkMkLst>
            <pc:docMk/>
            <pc:sldMk cId="1714992392" sldId="278"/>
            <ac:inkMk id="14" creationId="{9F7E6B00-1B48-D945-A78B-987BFDE0B578}"/>
          </ac:inkMkLst>
        </pc:inkChg>
        <pc:inkChg chg="add mod">
          <ac:chgData name="Andrej Bogdanov" userId="51811781_tp_dropbox" providerId="OAuth2" clId="{A2E68FF2-FDB1-CF4C-A119-4B85550D5811}" dt="2020-09-07T09:22:06.954" v="55" actId="1076"/>
          <ac:inkMkLst>
            <pc:docMk/>
            <pc:sldMk cId="1714992392" sldId="278"/>
            <ac:inkMk id="15" creationId="{890763EE-2F0C-C340-A978-91A0A97D4ACA}"/>
          </ac:inkMkLst>
        </pc:inkChg>
        <pc:inkChg chg="add">
          <ac:chgData name="Andrej Bogdanov" userId="51811781_tp_dropbox" providerId="OAuth2" clId="{A2E68FF2-FDB1-CF4C-A119-4B85550D5811}" dt="2020-09-07T09:22:46.713" v="59"/>
          <ac:inkMkLst>
            <pc:docMk/>
            <pc:sldMk cId="1714992392" sldId="278"/>
            <ac:inkMk id="16" creationId="{137CD465-42AC-1040-8F21-0CA736CF167C}"/>
          </ac:inkMkLst>
        </pc:inkChg>
        <pc:inkChg chg="add">
          <ac:chgData name="Andrej Bogdanov" userId="51811781_tp_dropbox" providerId="OAuth2" clId="{A2E68FF2-FDB1-CF4C-A119-4B85550D5811}" dt="2020-09-07T09:23:52.977" v="65" actId="7634"/>
          <ac:inkMkLst>
            <pc:docMk/>
            <pc:sldMk cId="1714992392" sldId="278"/>
            <ac:inkMk id="17" creationId="{CB46A665-554E-9C4F-AB30-385A41F4E56E}"/>
          </ac:inkMkLst>
        </pc:inkChg>
      </pc:sldChg>
      <pc:sldChg chg="addSp modSp">
        <pc:chgData name="Andrej Bogdanov" userId="51811781_tp_dropbox" providerId="OAuth2" clId="{A2E68FF2-FDB1-CF4C-A119-4B85550D5811}" dt="2020-09-07T09:25:33.052" v="74" actId="1076"/>
        <pc:sldMkLst>
          <pc:docMk/>
          <pc:sldMk cId="401032581" sldId="279"/>
        </pc:sldMkLst>
        <pc:inkChg chg="add mod">
          <ac:chgData name="Andrej Bogdanov" userId="51811781_tp_dropbox" providerId="OAuth2" clId="{A2E68FF2-FDB1-CF4C-A119-4B85550D5811}" dt="2020-09-07T09:25:33.052" v="74" actId="1076"/>
          <ac:inkMkLst>
            <pc:docMk/>
            <pc:sldMk cId="401032581" sldId="279"/>
            <ac:inkMk id="2" creationId="{9C4D3E80-6336-1E48-BED3-9F24BFDD5840}"/>
          </ac:inkMkLst>
        </pc:inkChg>
      </pc:sldChg>
      <pc:sldChg chg="addSp delSp">
        <pc:chgData name="Andrej Bogdanov" userId="51811781_tp_dropbox" providerId="OAuth2" clId="{A2E68FF2-FDB1-CF4C-A119-4B85550D5811}" dt="2020-09-07T09:13:46.208" v="19"/>
        <pc:sldMkLst>
          <pc:docMk/>
          <pc:sldMk cId="1297515700" sldId="290"/>
        </pc:sldMkLst>
        <pc:inkChg chg="add del">
          <ac:chgData name="Andrej Bogdanov" userId="51811781_tp_dropbox" providerId="OAuth2" clId="{A2E68FF2-FDB1-CF4C-A119-4B85550D5811}" dt="2020-09-07T09:13:46.208" v="19"/>
          <ac:inkMkLst>
            <pc:docMk/>
            <pc:sldMk cId="1297515700" sldId="290"/>
            <ac:inkMk id="2" creationId="{6887440A-A62D-BD45-98BB-3C09D12B2AE0}"/>
          </ac:inkMkLst>
        </pc:inkChg>
      </pc:sldChg>
      <pc:sldChg chg="addSp modSp">
        <pc:chgData name="Andrej Bogdanov" userId="51811781_tp_dropbox" providerId="OAuth2" clId="{A2E68FF2-FDB1-CF4C-A119-4B85550D5811}" dt="2020-09-07T09:14:14.582" v="25"/>
        <pc:sldMkLst>
          <pc:docMk/>
          <pc:sldMk cId="2865650285" sldId="291"/>
        </pc:sldMkLst>
        <pc:inkChg chg="add mod modStrokes">
          <ac:chgData name="Andrej Bogdanov" userId="51811781_tp_dropbox" providerId="OAuth2" clId="{A2E68FF2-FDB1-CF4C-A119-4B85550D5811}" dt="2020-09-07T09:14:14.582" v="25"/>
          <ac:inkMkLst>
            <pc:docMk/>
            <pc:sldMk cId="2865650285" sldId="291"/>
            <ac:inkMk id="7" creationId="{800104DE-EE6A-1D40-89A2-512AA583E052}"/>
          </ac:inkMkLst>
        </pc:inkChg>
      </pc:sldChg>
      <pc:sldChg chg="addSp modSp">
        <pc:chgData name="Andrej Bogdanov" userId="51811781_tp_dropbox" providerId="OAuth2" clId="{A2E68FF2-FDB1-CF4C-A119-4B85550D5811}" dt="2020-09-07T09:14:21.825" v="26"/>
        <pc:sldMkLst>
          <pc:docMk/>
          <pc:sldMk cId="3765214664" sldId="292"/>
        </pc:sldMkLst>
        <pc:inkChg chg="add mod modStrokes">
          <ac:chgData name="Andrej Bogdanov" userId="51811781_tp_dropbox" providerId="OAuth2" clId="{A2E68FF2-FDB1-CF4C-A119-4B85550D5811}" dt="2020-09-07T09:14:21.825" v="26"/>
          <ac:inkMkLst>
            <pc:docMk/>
            <pc:sldMk cId="3765214664" sldId="292"/>
            <ac:inkMk id="3" creationId="{043CC703-E54E-1A4F-89E8-F5F14652ADD8}"/>
          </ac:inkMkLst>
        </pc:inkChg>
      </pc:sldChg>
      <pc:sldChg chg="addSp modSp">
        <pc:chgData name="Andrej Bogdanov" userId="51811781_tp_dropbox" providerId="OAuth2" clId="{A2E68FF2-FDB1-CF4C-A119-4B85550D5811}" dt="2020-09-07T09:17:51.491" v="31"/>
        <pc:sldMkLst>
          <pc:docMk/>
          <pc:sldMk cId="2994011178" sldId="293"/>
        </pc:sldMkLst>
        <pc:inkChg chg="add mod modStrokes">
          <ac:chgData name="Andrej Bogdanov" userId="51811781_tp_dropbox" providerId="OAuth2" clId="{A2E68FF2-FDB1-CF4C-A119-4B85550D5811}" dt="2020-09-07T09:17:51.491" v="31"/>
          <ac:inkMkLst>
            <pc:docMk/>
            <pc:sldMk cId="2994011178" sldId="293"/>
            <ac:inkMk id="3" creationId="{011B8C32-04C4-B346-8874-3E38BE6C0E39}"/>
          </ac:inkMkLst>
        </pc:inkChg>
      </pc:sldChg>
      <pc:sldChg chg="addSp modSp">
        <pc:chgData name="Andrej Bogdanov" userId="51811781_tp_dropbox" providerId="OAuth2" clId="{A2E68FF2-FDB1-CF4C-A119-4B85550D5811}" dt="2020-09-07T09:13:15.248" v="3"/>
        <pc:sldMkLst>
          <pc:docMk/>
          <pc:sldMk cId="2467679734" sldId="294"/>
        </pc:sldMkLst>
        <pc:inkChg chg="add mod modStrokes">
          <ac:chgData name="Andrej Bogdanov" userId="51811781_tp_dropbox" providerId="OAuth2" clId="{A2E68FF2-FDB1-CF4C-A119-4B85550D5811}" dt="2020-09-07T09:13:15.248" v="3"/>
          <ac:inkMkLst>
            <pc:docMk/>
            <pc:sldMk cId="2467679734" sldId="294"/>
            <ac:inkMk id="3" creationId="{ECC6179F-3A93-0A41-BB68-D793304497D9}"/>
          </ac:inkMkLst>
        </pc:inkChg>
      </pc:sldChg>
      <pc:sldChg chg="addSp delSp modSp delAnim">
        <pc:chgData name="Andrej Bogdanov" userId="51811781_tp_dropbox" providerId="OAuth2" clId="{A2E68FF2-FDB1-CF4C-A119-4B85550D5811}" dt="2020-09-07T09:27:48.065" v="86" actId="1076"/>
        <pc:sldMkLst>
          <pc:docMk/>
          <pc:sldMk cId="4040031101" sldId="295"/>
        </pc:sldMkLst>
        <pc:spChg chg="del">
          <ac:chgData name="Andrej Bogdanov" userId="51811781_tp_dropbox" providerId="OAuth2" clId="{A2E68FF2-FDB1-CF4C-A119-4B85550D5811}" dt="2020-09-07T09:26:27.245" v="82" actId="478"/>
          <ac:spMkLst>
            <pc:docMk/>
            <pc:sldMk cId="4040031101" sldId="295"/>
            <ac:spMk id="19" creationId="{9ABB39AD-F971-5442-90E3-4F532EFCECCA}"/>
          </ac:spMkLst>
        </pc:spChg>
        <pc:inkChg chg="add mod modStrokes">
          <ac:chgData name="Andrej Bogdanov" userId="51811781_tp_dropbox" providerId="OAuth2" clId="{A2E68FF2-FDB1-CF4C-A119-4B85550D5811}" dt="2020-09-07T09:26:50.849" v="84"/>
          <ac:inkMkLst>
            <pc:docMk/>
            <pc:sldMk cId="4040031101" sldId="295"/>
            <ac:inkMk id="3" creationId="{0A70B1A1-BC56-DC40-A7B6-AFC606E9A215}"/>
          </ac:inkMkLst>
        </pc:inkChg>
        <pc:inkChg chg="add mod">
          <ac:chgData name="Andrej Bogdanov" userId="51811781_tp_dropbox" providerId="OAuth2" clId="{A2E68FF2-FDB1-CF4C-A119-4B85550D5811}" dt="2020-09-07T09:27:48.065" v="86" actId="1076"/>
          <ac:inkMkLst>
            <pc:docMk/>
            <pc:sldMk cId="4040031101" sldId="295"/>
            <ac:inkMk id="4" creationId="{BF244BFC-83FB-9046-962B-FFF52894DE40}"/>
          </ac:inkMkLst>
        </pc:inkChg>
      </pc:sldChg>
      <pc:sldChg chg="addSp modSp">
        <pc:chgData name="Andrej Bogdanov" userId="51811781_tp_dropbox" providerId="OAuth2" clId="{A2E68FF2-FDB1-CF4C-A119-4B85550D5811}" dt="2020-09-07T09:26:12.951" v="81"/>
        <pc:sldMkLst>
          <pc:docMk/>
          <pc:sldMk cId="1154741721" sldId="296"/>
        </pc:sldMkLst>
        <pc:inkChg chg="add mod modStrokes">
          <ac:chgData name="Andrej Bogdanov" userId="51811781_tp_dropbox" providerId="OAuth2" clId="{A2E68FF2-FDB1-CF4C-A119-4B85550D5811}" dt="2020-09-07T09:26:12.951" v="81"/>
          <ac:inkMkLst>
            <pc:docMk/>
            <pc:sldMk cId="1154741721" sldId="296"/>
            <ac:inkMk id="2" creationId="{6D36D5B8-874C-604E-BFFB-CCF6D42176B7}"/>
          </ac:inkMkLst>
        </pc:inkChg>
      </pc:sldChg>
      <pc:sldChg chg="addSp delSp modSp">
        <pc:chgData name="Andrej Bogdanov" userId="51811781_tp_dropbox" providerId="OAuth2" clId="{A2E68FF2-FDB1-CF4C-A119-4B85550D5811}" dt="2020-09-07T11:03:45.582" v="172" actId="20577"/>
        <pc:sldMkLst>
          <pc:docMk/>
          <pc:sldMk cId="3896295327" sldId="326"/>
        </pc:sldMkLst>
        <pc:spChg chg="mod">
          <ac:chgData name="Andrej Bogdanov" userId="51811781_tp_dropbox" providerId="OAuth2" clId="{A2E68FF2-FDB1-CF4C-A119-4B85550D5811}" dt="2020-09-07T11:03:45.582" v="172" actId="20577"/>
          <ac:spMkLst>
            <pc:docMk/>
            <pc:sldMk cId="3896295327" sldId="326"/>
            <ac:spMk id="3" creationId="{09F929F1-A1D1-294E-B949-A4A49354C444}"/>
          </ac:spMkLst>
        </pc:spChg>
        <pc:inkChg chg="add del mod modStrokes">
          <ac:chgData name="Andrej Bogdanov" userId="51811781_tp_dropbox" providerId="OAuth2" clId="{A2E68FF2-FDB1-CF4C-A119-4B85550D5811}" dt="2020-09-07T11:00:50.152" v="143" actId="478"/>
          <ac:inkMkLst>
            <pc:docMk/>
            <pc:sldMk cId="3896295327" sldId="326"/>
            <ac:inkMk id="2" creationId="{27EE286E-1A3D-4449-B51B-81519F9EDF96}"/>
          </ac:inkMkLst>
        </pc:inkChg>
        <pc:inkChg chg="add">
          <ac:chgData name="Andrej Bogdanov" userId="51811781_tp_dropbox" providerId="OAuth2" clId="{A2E68FF2-FDB1-CF4C-A119-4B85550D5811}" dt="2020-09-07T11:03:00.594" v="144" actId="7634"/>
          <ac:inkMkLst>
            <pc:docMk/>
            <pc:sldMk cId="3896295327" sldId="326"/>
            <ac:inkMk id="4" creationId="{7558CFD6-FF71-0A45-A63D-A59EB112CBF2}"/>
          </ac:inkMkLst>
        </pc:inkChg>
      </pc:sldChg>
      <pc:sldChg chg="addSp modSp">
        <pc:chgData name="Andrej Bogdanov" userId="51811781_tp_dropbox" providerId="OAuth2" clId="{A2E68FF2-FDB1-CF4C-A119-4B85550D5811}" dt="2020-09-07T09:29:17.529" v="93" actId="7634"/>
        <pc:sldMkLst>
          <pc:docMk/>
          <pc:sldMk cId="1521339333" sldId="327"/>
        </pc:sldMkLst>
        <pc:inkChg chg="add mod modStrokes">
          <ac:chgData name="Andrej Bogdanov" userId="51811781_tp_dropbox" providerId="OAuth2" clId="{A2E68FF2-FDB1-CF4C-A119-4B85550D5811}" dt="2020-09-07T09:28:26.793" v="92" actId="1076"/>
          <ac:inkMkLst>
            <pc:docMk/>
            <pc:sldMk cId="1521339333" sldId="327"/>
            <ac:inkMk id="3" creationId="{EEF12596-7B7B-C148-AA34-5B5725798993}"/>
          </ac:inkMkLst>
        </pc:inkChg>
        <pc:inkChg chg="add">
          <ac:chgData name="Andrej Bogdanov" userId="51811781_tp_dropbox" providerId="OAuth2" clId="{A2E68FF2-FDB1-CF4C-A119-4B85550D5811}" dt="2020-09-07T09:29:17.529" v="93" actId="7634"/>
          <ac:inkMkLst>
            <pc:docMk/>
            <pc:sldMk cId="1521339333" sldId="327"/>
            <ac:inkMk id="4" creationId="{E54BC42D-0B97-344F-A7BA-F80321549894}"/>
          </ac:inkMkLst>
        </pc:inkChg>
      </pc:sldChg>
      <pc:sldChg chg="addSp modSp">
        <pc:chgData name="Andrej Bogdanov" userId="51811781_tp_dropbox" providerId="OAuth2" clId="{A2E68FF2-FDB1-CF4C-A119-4B85550D5811}" dt="2020-09-07T09:25:38.891" v="75" actId="1076"/>
        <pc:sldMkLst>
          <pc:docMk/>
          <pc:sldMk cId="3324086062" sldId="328"/>
        </pc:sldMkLst>
        <pc:inkChg chg="add mod">
          <ac:chgData name="Andrej Bogdanov" userId="51811781_tp_dropbox" providerId="OAuth2" clId="{A2E68FF2-FDB1-CF4C-A119-4B85550D5811}" dt="2020-09-07T09:25:38.891" v="75" actId="1076"/>
          <ac:inkMkLst>
            <pc:docMk/>
            <pc:sldMk cId="3324086062" sldId="328"/>
            <ac:inkMk id="7" creationId="{CAEBE527-9032-5D4C-BC68-047BA1E3354F}"/>
          </ac:inkMkLst>
        </pc:inkChg>
      </pc:sldChg>
      <pc:sldChg chg="addSp delSp modSp">
        <pc:chgData name="Andrej Bogdanov" userId="51811781_tp_dropbox" providerId="OAuth2" clId="{A2E68FF2-FDB1-CF4C-A119-4B85550D5811}" dt="2020-09-07T09:24:42.347" v="73"/>
        <pc:sldMkLst>
          <pc:docMk/>
          <pc:sldMk cId="2901444721" sldId="329"/>
        </pc:sldMkLst>
        <pc:inkChg chg="add del mod modStrokes">
          <ac:chgData name="Andrej Bogdanov" userId="51811781_tp_dropbox" providerId="OAuth2" clId="{A2E68FF2-FDB1-CF4C-A119-4B85550D5811}" dt="2020-09-07T09:24:40.143" v="72"/>
          <ac:inkMkLst>
            <pc:docMk/>
            <pc:sldMk cId="2901444721" sldId="329"/>
            <ac:inkMk id="3" creationId="{4FA7A1CE-7CE6-9C4F-B2A4-899E175BA356}"/>
          </ac:inkMkLst>
        </pc:inkChg>
        <pc:inkChg chg="add mod modStrokes">
          <ac:chgData name="Andrej Bogdanov" userId="51811781_tp_dropbox" providerId="OAuth2" clId="{A2E68FF2-FDB1-CF4C-A119-4B85550D5811}" dt="2020-09-07T09:24:05.295" v="67"/>
          <ac:inkMkLst>
            <pc:docMk/>
            <pc:sldMk cId="2901444721" sldId="329"/>
            <ac:inkMk id="4" creationId="{95668716-C44C-DA48-BD98-568E62C7ED48}"/>
          </ac:inkMkLst>
        </pc:inkChg>
        <pc:inkChg chg="add mod modStrokes">
          <ac:chgData name="Andrej Bogdanov" userId="51811781_tp_dropbox" providerId="OAuth2" clId="{A2E68FF2-FDB1-CF4C-A119-4B85550D5811}" dt="2020-09-07T09:24:42.347" v="73"/>
          <ac:inkMkLst>
            <pc:docMk/>
            <pc:sldMk cId="2901444721" sldId="329"/>
            <ac:inkMk id="5" creationId="{96B2DE3E-59D7-9444-A43E-52A889AC6A2F}"/>
          </ac:inkMkLst>
        </pc:inkChg>
      </pc:sldChg>
      <pc:sldChg chg="addSp modSp">
        <pc:chgData name="Andrej Bogdanov" userId="51811781_tp_dropbox" providerId="OAuth2" clId="{A2E68FF2-FDB1-CF4C-A119-4B85550D5811}" dt="2020-09-07T09:14:29.615" v="27"/>
        <pc:sldMkLst>
          <pc:docMk/>
          <pc:sldMk cId="1175927872" sldId="331"/>
        </pc:sldMkLst>
        <pc:inkChg chg="add mod modStrokes">
          <ac:chgData name="Andrej Bogdanov" userId="51811781_tp_dropbox" providerId="OAuth2" clId="{A2E68FF2-FDB1-CF4C-A119-4B85550D5811}" dt="2020-09-07T09:14:29.615" v="27"/>
          <ac:inkMkLst>
            <pc:docMk/>
            <pc:sldMk cId="1175927872" sldId="331"/>
            <ac:inkMk id="2" creationId="{54D92870-59AD-4949-8BFF-68ACEBBFCD68}"/>
          </ac:inkMkLst>
        </pc:inkChg>
      </pc:sldChg>
      <pc:sldChg chg="addSp delSp modSp">
        <pc:chgData name="Andrej Bogdanov" userId="51811781_tp_dropbox" providerId="OAuth2" clId="{A2E68FF2-FDB1-CF4C-A119-4B85550D5811}" dt="2020-09-07T09:18:46.917" v="36"/>
        <pc:sldMkLst>
          <pc:docMk/>
          <pc:sldMk cId="63721433" sldId="337"/>
        </pc:sldMkLst>
        <pc:inkChg chg="add del mod modStrokes">
          <ac:chgData name="Andrej Bogdanov" userId="51811781_tp_dropbox" providerId="OAuth2" clId="{A2E68FF2-FDB1-CF4C-A119-4B85550D5811}" dt="2020-09-07T09:18:46.917" v="36"/>
          <ac:inkMkLst>
            <pc:docMk/>
            <pc:sldMk cId="63721433" sldId="337"/>
            <ac:inkMk id="2" creationId="{C2C9B0F3-BBD8-B94C-91A9-FB8FEC666114}"/>
          </ac:inkMkLst>
        </pc:inkChg>
        <pc:inkChg chg="add">
          <ac:chgData name="Andrej Bogdanov" userId="51811781_tp_dropbox" providerId="OAuth2" clId="{A2E68FF2-FDB1-CF4C-A119-4B85550D5811}" dt="2020-09-07T09:18:44.420" v="35" actId="7634"/>
          <ac:inkMkLst>
            <pc:docMk/>
            <pc:sldMk cId="63721433" sldId="337"/>
            <ac:inkMk id="8" creationId="{56154C6D-2F55-054F-9D06-D8D41BF15439}"/>
          </ac:inkMkLst>
        </pc:inkChg>
      </pc:sldChg>
      <pc:sldChg chg="addSp delSp modSp">
        <pc:chgData name="Andrej Bogdanov" userId="51811781_tp_dropbox" providerId="OAuth2" clId="{A2E68FF2-FDB1-CF4C-A119-4B85550D5811}" dt="2020-09-07T09:35:24.037" v="113" actId="7634"/>
        <pc:sldMkLst>
          <pc:docMk/>
          <pc:sldMk cId="1159830813" sldId="338"/>
        </pc:sldMkLst>
        <pc:spChg chg="del">
          <ac:chgData name="Andrej Bogdanov" userId="51811781_tp_dropbox" providerId="OAuth2" clId="{A2E68FF2-FDB1-CF4C-A119-4B85550D5811}" dt="2020-09-07T09:33:18.728" v="106" actId="478"/>
          <ac:spMkLst>
            <pc:docMk/>
            <pc:sldMk cId="1159830813" sldId="338"/>
            <ac:spMk id="22" creationId="{EBC18D96-221A-F442-8EA9-9021C4676F63}"/>
          </ac:spMkLst>
        </pc:spChg>
        <pc:inkChg chg="add mod modStrokes">
          <ac:chgData name="Andrej Bogdanov" userId="51811781_tp_dropbox" providerId="OAuth2" clId="{A2E68FF2-FDB1-CF4C-A119-4B85550D5811}" dt="2020-09-07T09:34:43.160" v="112" actId="1076"/>
          <ac:inkMkLst>
            <pc:docMk/>
            <pc:sldMk cId="1159830813" sldId="338"/>
            <ac:inkMk id="3" creationId="{FB18B4EE-5204-9243-B0A9-0F870BE9CCDB}"/>
          </ac:inkMkLst>
        </pc:inkChg>
        <pc:inkChg chg="add del mod">
          <ac:chgData name="Andrej Bogdanov" userId="51811781_tp_dropbox" providerId="OAuth2" clId="{A2E68FF2-FDB1-CF4C-A119-4B85550D5811}" dt="2020-09-07T09:33:38.658" v="108"/>
          <ac:inkMkLst>
            <pc:docMk/>
            <pc:sldMk cId="1159830813" sldId="338"/>
            <ac:inkMk id="4" creationId="{9F72F027-9F17-2F41-A36C-9460995323CD}"/>
          </ac:inkMkLst>
        </pc:inkChg>
        <pc:inkChg chg="add mod">
          <ac:chgData name="Andrej Bogdanov" userId="51811781_tp_dropbox" providerId="OAuth2" clId="{A2E68FF2-FDB1-CF4C-A119-4B85550D5811}" dt="2020-09-07T09:34:43.160" v="112" actId="1076"/>
          <ac:inkMkLst>
            <pc:docMk/>
            <pc:sldMk cId="1159830813" sldId="338"/>
            <ac:inkMk id="5" creationId="{B2ACB28A-E661-694E-96C3-59C78E7CC2EC}"/>
          </ac:inkMkLst>
        </pc:inkChg>
        <pc:inkChg chg="add mod modStrokes">
          <ac:chgData name="Andrej Bogdanov" userId="51811781_tp_dropbox" providerId="OAuth2" clId="{A2E68FF2-FDB1-CF4C-A119-4B85550D5811}" dt="2020-09-07T09:34:35.133" v="111"/>
          <ac:inkMkLst>
            <pc:docMk/>
            <pc:sldMk cId="1159830813" sldId="338"/>
            <ac:inkMk id="6" creationId="{F2AFD3B3-3286-7145-B1B7-58267FE26A7D}"/>
          </ac:inkMkLst>
        </pc:inkChg>
        <pc:inkChg chg="add">
          <ac:chgData name="Andrej Bogdanov" userId="51811781_tp_dropbox" providerId="OAuth2" clId="{A2E68FF2-FDB1-CF4C-A119-4B85550D5811}" dt="2020-09-07T09:35:24.037" v="113" actId="7634"/>
          <ac:inkMkLst>
            <pc:docMk/>
            <pc:sldMk cId="1159830813" sldId="338"/>
            <ac:inkMk id="7" creationId="{3094BC8E-EC5C-7E41-AD92-48588CF05F76}"/>
          </ac:inkMkLst>
        </pc:inkChg>
      </pc:sldChg>
      <pc:sldChg chg="addSp modSp">
        <pc:chgData name="Andrej Bogdanov" userId="51811781_tp_dropbox" providerId="OAuth2" clId="{A2E68FF2-FDB1-CF4C-A119-4B85550D5811}" dt="2020-09-07T09:25:59.237" v="78" actId="1076"/>
        <pc:sldMkLst>
          <pc:docMk/>
          <pc:sldMk cId="3434994471" sldId="339"/>
        </pc:sldMkLst>
        <pc:inkChg chg="add mod modStrokes">
          <ac:chgData name="Andrej Bogdanov" userId="51811781_tp_dropbox" providerId="OAuth2" clId="{A2E68FF2-FDB1-CF4C-A119-4B85550D5811}" dt="2020-09-07T09:25:59.237" v="78" actId="1076"/>
          <ac:inkMkLst>
            <pc:docMk/>
            <pc:sldMk cId="3434994471" sldId="339"/>
            <ac:inkMk id="7" creationId="{5B9D15B8-E134-7242-8499-D6EC879BB612}"/>
          </ac:inkMkLst>
        </pc:inkChg>
      </pc:sldChg>
      <pc:sldChg chg="new del">
        <pc:chgData name="Andrej Bogdanov" userId="51811781_tp_dropbox" providerId="OAuth2" clId="{A2E68FF2-FDB1-CF4C-A119-4B85550D5811}" dt="2020-09-07T09:33:04.219" v="104" actId="2696"/>
        <pc:sldMkLst>
          <pc:docMk/>
          <pc:sldMk cId="2666474779" sldId="340"/>
        </pc:sldMkLst>
      </pc:sldChg>
      <pc:sldChg chg="addSp delSp modSp add">
        <pc:chgData name="Andrej Bogdanov" userId="51811781_tp_dropbox" providerId="OAuth2" clId="{A2E68FF2-FDB1-CF4C-A119-4B85550D5811}" dt="2020-09-07T10:58:17.361" v="137" actId="1076"/>
        <pc:sldMkLst>
          <pc:docMk/>
          <pc:sldMk cId="3766426657" sldId="340"/>
        </pc:sldMkLst>
        <pc:spChg chg="del">
          <ac:chgData name="Andrej Bogdanov" userId="51811781_tp_dropbox" providerId="OAuth2" clId="{A2E68FF2-FDB1-CF4C-A119-4B85550D5811}" dt="2020-09-07T09:35:47.782" v="117" actId="478"/>
          <ac:spMkLst>
            <pc:docMk/>
            <pc:sldMk cId="3766426657" sldId="340"/>
            <ac:spMk id="21" creationId="{FD3A1EC1-5DD9-A546-95DF-C649F134F782}"/>
          </ac:spMkLst>
        </pc:spChg>
        <pc:spChg chg="mod">
          <ac:chgData name="Andrej Bogdanov" userId="51811781_tp_dropbox" providerId="OAuth2" clId="{A2E68FF2-FDB1-CF4C-A119-4B85550D5811}" dt="2020-09-07T09:35:52.132" v="118" actId="1076"/>
          <ac:spMkLst>
            <pc:docMk/>
            <pc:sldMk cId="3766426657" sldId="340"/>
            <ac:spMk id="22" creationId="{EBC18D96-221A-F442-8EA9-9021C4676F63}"/>
          </ac:spMkLst>
        </pc:spChg>
        <pc:grpChg chg="add del">
          <ac:chgData name="Andrej Bogdanov" userId="51811781_tp_dropbox" providerId="OAuth2" clId="{A2E68FF2-FDB1-CF4C-A119-4B85550D5811}" dt="2020-09-07T10:56:02.730" v="129"/>
          <ac:grpSpMkLst>
            <pc:docMk/>
            <pc:sldMk cId="3766426657" sldId="340"/>
            <ac:grpSpMk id="10" creationId="{E23F742F-3939-1143-9E8B-9AE04D1967EC}"/>
          </ac:grpSpMkLst>
        </pc:grpChg>
        <pc:inkChg chg="del">
          <ac:chgData name="Andrej Bogdanov" userId="51811781_tp_dropbox" providerId="OAuth2" clId="{A2E68FF2-FDB1-CF4C-A119-4B85550D5811}" dt="2020-09-07T09:35:40.254" v="115"/>
          <ac:inkMkLst>
            <pc:docMk/>
            <pc:sldMk cId="3766426657" sldId="340"/>
            <ac:inkMk id="3" creationId="{FB18B4EE-5204-9243-B0A9-0F870BE9CCDB}"/>
          </ac:inkMkLst>
        </pc:inkChg>
        <pc:inkChg chg="del">
          <ac:chgData name="Andrej Bogdanov" userId="51811781_tp_dropbox" providerId="OAuth2" clId="{A2E68FF2-FDB1-CF4C-A119-4B85550D5811}" dt="2020-09-07T09:35:40.258" v="116"/>
          <ac:inkMkLst>
            <pc:docMk/>
            <pc:sldMk cId="3766426657" sldId="340"/>
            <ac:inkMk id="4" creationId="{9F72F027-9F17-2F41-A36C-9460995323CD}"/>
          </ac:inkMkLst>
        </pc:inkChg>
        <pc:inkChg chg="del">
          <ac:chgData name="Andrej Bogdanov" userId="51811781_tp_dropbox" providerId="OAuth2" clId="{A2E68FF2-FDB1-CF4C-A119-4B85550D5811}" dt="2020-09-07T09:35:40.248" v="114"/>
          <ac:inkMkLst>
            <pc:docMk/>
            <pc:sldMk cId="3766426657" sldId="340"/>
            <ac:inkMk id="5" creationId="{B2ACB28A-E661-694E-96C3-59C78E7CC2EC}"/>
          </ac:inkMkLst>
        </pc:inkChg>
        <pc:inkChg chg="add mod modStrokes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6" creationId="{EE8101C1-8BFF-E74E-A076-74EEEDA37F6F}"/>
          </ac:inkMkLst>
        </pc:inkChg>
        <pc:inkChg chg="add mod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7" creationId="{8FE0AA02-9141-254B-B14A-7377C44D2156}"/>
          </ac:inkMkLst>
        </pc:inkChg>
        <pc:inkChg chg="add del topLvl">
          <ac:chgData name="Andrej Bogdanov" userId="51811781_tp_dropbox" providerId="OAuth2" clId="{A2E68FF2-FDB1-CF4C-A119-4B85550D5811}" dt="2020-09-07T10:56:10.683" v="130"/>
          <ac:inkMkLst>
            <pc:docMk/>
            <pc:sldMk cId="3766426657" sldId="340"/>
            <ac:inkMk id="8" creationId="{B0BBAEAF-2F40-0045-A2AF-4C1938CD9523}"/>
          </ac:inkMkLst>
        </pc:inkChg>
        <pc:inkChg chg="add del topLvl">
          <ac:chgData name="Andrej Bogdanov" userId="51811781_tp_dropbox" providerId="OAuth2" clId="{A2E68FF2-FDB1-CF4C-A119-4B85550D5811}" dt="2020-09-07T10:56:02.730" v="129"/>
          <ac:inkMkLst>
            <pc:docMk/>
            <pc:sldMk cId="3766426657" sldId="340"/>
            <ac:inkMk id="9" creationId="{F8DC2105-AB25-5C4F-A547-BF69D3DAF030}"/>
          </ac:inkMkLst>
        </pc:inkChg>
        <pc:inkChg chg="add mod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11" creationId="{DDAAC921-0F2B-404D-9BCD-6CD9F06DD1B7}"/>
          </ac:inkMkLst>
        </pc:inkChg>
      </pc:sldChg>
      <pc:sldChg chg="delSp add del">
        <pc:chgData name="Andrej Bogdanov" userId="51811781_tp_dropbox" providerId="OAuth2" clId="{A2E68FF2-FDB1-CF4C-A119-4B85550D5811}" dt="2020-09-07T11:04:13.578" v="173" actId="2696"/>
        <pc:sldMkLst>
          <pc:docMk/>
          <pc:sldMk cId="1544842020" sldId="341"/>
        </pc:sldMkLst>
        <pc:inkChg chg="del">
          <ac:chgData name="Andrej Bogdanov" userId="51811781_tp_dropbox" providerId="OAuth2" clId="{A2E68FF2-FDB1-CF4C-A119-4B85550D5811}" dt="2020-09-07T11:03:20.394" v="145"/>
          <ac:inkMkLst>
            <pc:docMk/>
            <pc:sldMk cId="1544842020" sldId="341"/>
            <ac:inkMk id="2" creationId="{27EE286E-1A3D-4449-B51B-81519F9EDF96}"/>
          </ac:inkMkLst>
        </pc:inkChg>
      </pc:sldChg>
      <pc:sldChg chg="addSp delSp add">
        <pc:chgData name="Andrej Bogdanov" userId="51811781_tp_dropbox" providerId="OAuth2" clId="{A2E68FF2-FDB1-CF4C-A119-4B85550D5811}" dt="2020-09-07T11:08:38.978" v="176" actId="7634"/>
        <pc:sldMkLst>
          <pc:docMk/>
          <pc:sldMk cId="1789103101" sldId="341"/>
        </pc:sldMkLst>
        <pc:inkChg chg="add">
          <ac:chgData name="Andrej Bogdanov" userId="51811781_tp_dropbox" providerId="OAuth2" clId="{A2E68FF2-FDB1-CF4C-A119-4B85550D5811}" dt="2020-09-07T11:08:38.978" v="176" actId="7634"/>
          <ac:inkMkLst>
            <pc:docMk/>
            <pc:sldMk cId="1789103101" sldId="341"/>
            <ac:inkMk id="2" creationId="{E39B78BC-B23C-2642-875D-3AA86E940632}"/>
          </ac:inkMkLst>
        </pc:inkChg>
        <pc:inkChg chg="del">
          <ac:chgData name="Andrej Bogdanov" userId="51811781_tp_dropbox" providerId="OAuth2" clId="{A2E68FF2-FDB1-CF4C-A119-4B85550D5811}" dt="2020-09-07T11:04:19.520" v="175" actId="478"/>
          <ac:inkMkLst>
            <pc:docMk/>
            <pc:sldMk cId="1789103101" sldId="341"/>
            <ac:inkMk id="4" creationId="{7558CFD6-FF71-0A45-A63D-A59EB112CBF2}"/>
          </ac:inkMkLst>
        </pc:inkChg>
      </pc:sldChg>
    </pc:docChg>
  </pc:docChgLst>
  <pc:docChgLst>
    <pc:chgData name="Andrej Bogdanov (CSD)" userId="54a3fc38-bcd8-4812-b887-b84a314b9e17" providerId="ADAL" clId="{0CE1A63E-77D9-5240-83BE-6E97EFA3003A}"/>
    <pc:docChg chg="undo custSel addSld delSld modSld">
      <pc:chgData name="Andrej Bogdanov (CSD)" userId="54a3fc38-bcd8-4812-b887-b84a314b9e17" providerId="ADAL" clId="{0CE1A63E-77D9-5240-83BE-6E97EFA3003A}" dt="2022-09-02T08:25:49.281" v="896" actId="1076"/>
      <pc:docMkLst>
        <pc:docMk/>
      </pc:docMkLst>
      <pc:sldChg chg="addSp delSp modSp mod">
        <pc:chgData name="Andrej Bogdanov (CSD)" userId="54a3fc38-bcd8-4812-b887-b84a314b9e17" providerId="ADAL" clId="{0CE1A63E-77D9-5240-83BE-6E97EFA3003A}" dt="2022-08-30T06:35:58.248" v="2"/>
        <pc:sldMkLst>
          <pc:docMk/>
          <pc:sldMk cId="4293983235" sldId="256"/>
        </pc:sldMkLst>
        <pc:spChg chg="add del mod">
          <ac:chgData name="Andrej Bogdanov (CSD)" userId="54a3fc38-bcd8-4812-b887-b84a314b9e17" providerId="ADAL" clId="{0CE1A63E-77D9-5240-83BE-6E97EFA3003A}" dt="2022-08-30T06:35:58.248" v="2"/>
          <ac:spMkLst>
            <pc:docMk/>
            <pc:sldMk cId="4293983235" sldId="256"/>
            <ac:spMk id="3" creationId="{754B33C7-D35D-E67E-58E1-6C5DB6A89FCA}"/>
          </ac:spMkLst>
        </pc:spChg>
      </pc:sldChg>
      <pc:sldChg chg="delSp mod">
        <pc:chgData name="Andrej Bogdanov (CSD)" userId="54a3fc38-bcd8-4812-b887-b84a314b9e17" providerId="ADAL" clId="{0CE1A63E-77D9-5240-83BE-6E97EFA3003A}" dt="2022-08-30T07:04:47.999" v="3" actId="478"/>
        <pc:sldMkLst>
          <pc:docMk/>
          <pc:sldMk cId="4259269965" sldId="258"/>
        </pc:sldMkLst>
        <pc:inkChg chg="del">
          <ac:chgData name="Andrej Bogdanov (CSD)" userId="54a3fc38-bcd8-4812-b887-b84a314b9e17" providerId="ADAL" clId="{0CE1A63E-77D9-5240-83BE-6E97EFA3003A}" dt="2022-08-30T07:04:47.999" v="3" actId="478"/>
          <ac:inkMkLst>
            <pc:docMk/>
            <pc:sldMk cId="4259269965" sldId="258"/>
            <ac:inkMk id="3" creationId="{6B710B01-C678-0641-B9A1-87A62C869D7D}"/>
          </ac:inkMkLst>
        </pc:inkChg>
      </pc:sldChg>
      <pc:sldChg chg="modSp mod">
        <pc:chgData name="Andrej Bogdanov (CSD)" userId="54a3fc38-bcd8-4812-b887-b84a314b9e17" providerId="ADAL" clId="{0CE1A63E-77D9-5240-83BE-6E97EFA3003A}" dt="2022-08-30T09:28:08.276" v="865" actId="1076"/>
        <pc:sldMkLst>
          <pc:docMk/>
          <pc:sldMk cId="2325855559" sldId="260"/>
        </pc:sldMkLst>
        <pc:spChg chg="mod">
          <ac:chgData name="Andrej Bogdanov (CSD)" userId="54a3fc38-bcd8-4812-b887-b84a314b9e17" providerId="ADAL" clId="{0CE1A63E-77D9-5240-83BE-6E97EFA3003A}" dt="2022-08-30T09:27:56.722" v="864" actId="1076"/>
          <ac:spMkLst>
            <pc:docMk/>
            <pc:sldMk cId="2325855559" sldId="260"/>
            <ac:spMk id="3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9:28:08.276" v="865" actId="1076"/>
          <ac:spMkLst>
            <pc:docMk/>
            <pc:sldMk cId="2325855559" sldId="260"/>
            <ac:spMk id="7" creationId="{4260E806-CBDE-D64D-BA99-8A9A30E93E20}"/>
          </ac:spMkLst>
        </pc:spChg>
      </pc:sldChg>
      <pc:sldChg chg="delSp mod">
        <pc:chgData name="Andrej Bogdanov (CSD)" userId="54a3fc38-bcd8-4812-b887-b84a314b9e17" providerId="ADAL" clId="{0CE1A63E-77D9-5240-83BE-6E97EFA3003A}" dt="2022-08-30T07:04:54.456" v="4" actId="478"/>
        <pc:sldMkLst>
          <pc:docMk/>
          <pc:sldMk cId="3278693719" sldId="264"/>
        </pc:sldMkLst>
        <pc:inkChg chg="del">
          <ac:chgData name="Andrej Bogdanov (CSD)" userId="54a3fc38-bcd8-4812-b887-b84a314b9e17" providerId="ADAL" clId="{0CE1A63E-77D9-5240-83BE-6E97EFA3003A}" dt="2022-08-30T07:04:54.456" v="4" actId="478"/>
          <ac:inkMkLst>
            <pc:docMk/>
            <pc:sldMk cId="3278693719" sldId="264"/>
            <ac:inkMk id="2" creationId="{AD43EEFB-E5AD-DD46-B18D-44172B6FCADC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4:58.551" v="5" actId="478"/>
        <pc:sldMkLst>
          <pc:docMk/>
          <pc:sldMk cId="2335655977" sldId="266"/>
        </pc:sldMkLst>
        <pc:inkChg chg="del">
          <ac:chgData name="Andrej Bogdanov (CSD)" userId="54a3fc38-bcd8-4812-b887-b84a314b9e17" providerId="ADAL" clId="{0CE1A63E-77D9-5240-83BE-6E97EFA3003A}" dt="2022-08-30T07:04:58.551" v="5" actId="478"/>
          <ac:inkMkLst>
            <pc:docMk/>
            <pc:sldMk cId="2335655977" sldId="266"/>
            <ac:inkMk id="5" creationId="{366CC499-447F-B842-A5D5-37B55281231A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5:06.165" v="7" actId="478"/>
        <pc:sldMkLst>
          <pc:docMk/>
          <pc:sldMk cId="2954945927" sldId="267"/>
        </pc:sldMkLst>
        <pc:inkChg chg="del">
          <ac:chgData name="Andrej Bogdanov (CSD)" userId="54a3fc38-bcd8-4812-b887-b84a314b9e17" providerId="ADAL" clId="{0CE1A63E-77D9-5240-83BE-6E97EFA3003A}" dt="2022-08-30T07:05:04.549" v="6" actId="478"/>
          <ac:inkMkLst>
            <pc:docMk/>
            <pc:sldMk cId="2954945927" sldId="267"/>
            <ac:inkMk id="3" creationId="{40A6BBC2-9285-CB48-807C-4AE037A905A3}"/>
          </ac:inkMkLst>
        </pc:inkChg>
        <pc:inkChg chg="del">
          <ac:chgData name="Andrej Bogdanov (CSD)" userId="54a3fc38-bcd8-4812-b887-b84a314b9e17" providerId="ADAL" clId="{0CE1A63E-77D9-5240-83BE-6E97EFA3003A}" dt="2022-08-30T07:05:06.165" v="7" actId="478"/>
          <ac:inkMkLst>
            <pc:docMk/>
            <pc:sldMk cId="2954945927" sldId="267"/>
            <ac:inkMk id="5" creationId="{347ADA64-B260-5A4F-BC5A-E58569A99B4E}"/>
          </ac:inkMkLst>
        </pc:inkChg>
      </pc:sldChg>
      <pc:sldChg chg="delSp modSp mod">
        <pc:chgData name="Andrej Bogdanov (CSD)" userId="54a3fc38-bcd8-4812-b887-b84a314b9e17" providerId="ADAL" clId="{0CE1A63E-77D9-5240-83BE-6E97EFA3003A}" dt="2022-08-30T07:24:53.486" v="138" actId="20577"/>
        <pc:sldMkLst>
          <pc:docMk/>
          <pc:sldMk cId="3572710069" sldId="268"/>
        </pc:sldMkLst>
        <pc:spChg chg="mod">
          <ac:chgData name="Andrej Bogdanov (CSD)" userId="54a3fc38-bcd8-4812-b887-b84a314b9e17" providerId="ADAL" clId="{0CE1A63E-77D9-5240-83BE-6E97EFA3003A}" dt="2022-08-30T07:24:53.486" v="138" actId="20577"/>
          <ac:spMkLst>
            <pc:docMk/>
            <pc:sldMk cId="3572710069" sldId="268"/>
            <ac:spMk id="2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7:06:16.812" v="19" actId="207"/>
          <ac:spMkLst>
            <pc:docMk/>
            <pc:sldMk cId="3572710069" sldId="268"/>
            <ac:spMk id="7" creationId="{00000000-0000-0000-0000-000000000000}"/>
          </ac:spMkLst>
        </pc:spChg>
        <pc:inkChg chg="del">
          <ac:chgData name="Andrej Bogdanov (CSD)" userId="54a3fc38-bcd8-4812-b887-b84a314b9e17" providerId="ADAL" clId="{0CE1A63E-77D9-5240-83BE-6E97EFA3003A}" dt="2022-08-30T07:05:54.837" v="14" actId="478"/>
          <ac:inkMkLst>
            <pc:docMk/>
            <pc:sldMk cId="3572710069" sldId="268"/>
            <ac:inkMk id="3" creationId="{03645010-9D74-B646-9FFB-E05E59EB3CA5}"/>
          </ac:inkMkLst>
        </pc:inkChg>
        <pc:inkChg chg="del">
          <ac:chgData name="Andrej Bogdanov (CSD)" userId="54a3fc38-bcd8-4812-b887-b84a314b9e17" providerId="ADAL" clId="{0CE1A63E-77D9-5240-83BE-6E97EFA3003A}" dt="2022-08-30T07:05:56.117" v="15" actId="478"/>
          <ac:inkMkLst>
            <pc:docMk/>
            <pc:sldMk cId="3572710069" sldId="268"/>
            <ac:inkMk id="8" creationId="{911C300B-079A-6747-858C-693DB8AA7A53}"/>
          </ac:inkMkLst>
        </pc:inkChg>
      </pc:sldChg>
      <pc:sldChg chg="addSp delSp modSp mod modAnim">
        <pc:chgData name="Andrej Bogdanov (CSD)" userId="54a3fc38-bcd8-4812-b887-b84a314b9e17" providerId="ADAL" clId="{0CE1A63E-77D9-5240-83BE-6E97EFA3003A}" dt="2022-08-30T07:20:25.688" v="76" actId="478"/>
        <pc:sldMkLst>
          <pc:docMk/>
          <pc:sldMk cId="471220126" sldId="269"/>
        </pc:sldMkLst>
        <pc:spChg chg="add mod">
          <ac:chgData name="Andrej Bogdanov (CSD)" userId="54a3fc38-bcd8-4812-b887-b84a314b9e17" providerId="ADAL" clId="{0CE1A63E-77D9-5240-83BE-6E97EFA3003A}" dt="2022-08-30T07:06:20.796" v="20" actId="207"/>
          <ac:spMkLst>
            <pc:docMk/>
            <pc:sldMk cId="471220126" sldId="269"/>
            <ac:spMk id="3" creationId="{D0BEF123-A166-D4CD-C8DC-E4B4C057AB5D}"/>
          </ac:spMkLst>
        </pc:spChg>
        <pc:spChg chg="add del mod">
          <ac:chgData name="Andrej Bogdanov (CSD)" userId="54a3fc38-bcd8-4812-b887-b84a314b9e17" providerId="ADAL" clId="{0CE1A63E-77D9-5240-83BE-6E97EFA3003A}" dt="2022-08-30T07:07:28.174" v="23"/>
          <ac:spMkLst>
            <pc:docMk/>
            <pc:sldMk cId="471220126" sldId="269"/>
            <ac:spMk id="4" creationId="{BED107C1-1918-9FF4-FB52-FE4A8ABDDAD0}"/>
          </ac:spMkLst>
        </pc:spChg>
        <pc:spChg chg="add del">
          <ac:chgData name="Andrej Bogdanov (CSD)" userId="54a3fc38-bcd8-4812-b887-b84a314b9e17" providerId="ADAL" clId="{0CE1A63E-77D9-5240-83BE-6E97EFA3003A}" dt="2022-08-30T07:11:03.082" v="33" actId="478"/>
          <ac:spMkLst>
            <pc:docMk/>
            <pc:sldMk cId="471220126" sldId="269"/>
            <ac:spMk id="8" creationId="{20CAB997-95B7-CCC5-F2B4-B6DD2BB23A4A}"/>
          </ac:spMkLst>
        </pc:spChg>
        <pc:spChg chg="add del mod">
          <ac:chgData name="Andrej Bogdanov (CSD)" userId="54a3fc38-bcd8-4812-b887-b84a314b9e17" providerId="ADAL" clId="{0CE1A63E-77D9-5240-83BE-6E97EFA3003A}" dt="2022-08-30T07:11:18.755" v="35" actId="478"/>
          <ac:spMkLst>
            <pc:docMk/>
            <pc:sldMk cId="471220126" sldId="269"/>
            <ac:spMk id="11" creationId="{66C36007-F06E-1104-EA0E-361ECA7EF79E}"/>
          </ac:spMkLst>
        </pc:spChg>
        <pc:picChg chg="add del mod">
          <ac:chgData name="Andrej Bogdanov (CSD)" userId="54a3fc38-bcd8-4812-b887-b84a314b9e17" providerId="ADAL" clId="{0CE1A63E-77D9-5240-83BE-6E97EFA3003A}" dt="2022-08-30T07:09:25.173" v="26" actId="478"/>
          <ac:picMkLst>
            <pc:docMk/>
            <pc:sldMk cId="471220126" sldId="269"/>
            <ac:picMk id="5" creationId="{8E189B80-B9DF-8688-E484-29AB637F99CD}"/>
          </ac:picMkLst>
        </pc:picChg>
        <pc:picChg chg="add del">
          <ac:chgData name="Andrej Bogdanov (CSD)" userId="54a3fc38-bcd8-4812-b887-b84a314b9e17" providerId="ADAL" clId="{0CE1A63E-77D9-5240-83BE-6E97EFA3003A}" dt="2022-08-30T07:09:40.980" v="30" actId="478"/>
          <ac:picMkLst>
            <pc:docMk/>
            <pc:sldMk cId="471220126" sldId="269"/>
            <ac:picMk id="6" creationId="{21C0DBC6-3104-7963-086B-C1F4C1F76A05}"/>
          </ac:picMkLst>
        </pc:picChg>
        <pc:picChg chg="add del">
          <ac:chgData name="Andrej Bogdanov (CSD)" userId="54a3fc38-bcd8-4812-b887-b84a314b9e17" providerId="ADAL" clId="{0CE1A63E-77D9-5240-83BE-6E97EFA3003A}" dt="2022-08-30T07:09:39.736" v="29" actId="478"/>
          <ac:picMkLst>
            <pc:docMk/>
            <pc:sldMk cId="471220126" sldId="269"/>
            <ac:picMk id="7" creationId="{76EC5098-3A79-5482-E27A-F66BA4B704CF}"/>
          </ac:picMkLst>
        </pc:picChg>
        <pc:picChg chg="add del mod">
          <ac:chgData name="Andrej Bogdanov (CSD)" userId="54a3fc38-bcd8-4812-b887-b84a314b9e17" providerId="ADAL" clId="{0CE1A63E-77D9-5240-83BE-6E97EFA3003A}" dt="2022-08-30T07:14:20.482" v="51" actId="478"/>
          <ac:picMkLst>
            <pc:docMk/>
            <pc:sldMk cId="471220126" sldId="269"/>
            <ac:picMk id="14" creationId="{3AFEEFB1-3079-72E9-CCF8-F2E0F775EA99}"/>
          </ac:picMkLst>
        </pc:picChg>
        <pc:picChg chg="add del mod">
          <ac:chgData name="Andrej Bogdanov (CSD)" userId="54a3fc38-bcd8-4812-b887-b84a314b9e17" providerId="ADAL" clId="{0CE1A63E-77D9-5240-83BE-6E97EFA3003A}" dt="2022-08-30T07:14:15.649" v="50" actId="478"/>
          <ac:picMkLst>
            <pc:docMk/>
            <pc:sldMk cId="471220126" sldId="269"/>
            <ac:picMk id="16" creationId="{2D6EC8F4-060D-7243-549C-49B5A2FFFE46}"/>
          </ac:picMkLst>
        </pc:picChg>
        <pc:picChg chg="add del mod">
          <ac:chgData name="Andrej Bogdanov (CSD)" userId="54a3fc38-bcd8-4812-b887-b84a314b9e17" providerId="ADAL" clId="{0CE1A63E-77D9-5240-83BE-6E97EFA3003A}" dt="2022-08-30T07:15:48.505" v="57" actId="478"/>
          <ac:picMkLst>
            <pc:docMk/>
            <pc:sldMk cId="471220126" sldId="269"/>
            <ac:picMk id="18" creationId="{ECAE2ACA-8784-72A7-7600-A4FAB6646D00}"/>
          </ac:picMkLst>
        </pc:picChg>
        <pc:picChg chg="add del mod">
          <ac:chgData name="Andrej Bogdanov (CSD)" userId="54a3fc38-bcd8-4812-b887-b84a314b9e17" providerId="ADAL" clId="{0CE1A63E-77D9-5240-83BE-6E97EFA3003A}" dt="2022-08-30T07:17:34.968" v="63" actId="478"/>
          <ac:picMkLst>
            <pc:docMk/>
            <pc:sldMk cId="471220126" sldId="269"/>
            <ac:picMk id="20" creationId="{C6B0EC24-609C-FA2F-84F3-2AFA83652EF7}"/>
          </ac:picMkLst>
        </pc:picChg>
        <pc:picChg chg="add del mod">
          <ac:chgData name="Andrej Bogdanov (CSD)" userId="54a3fc38-bcd8-4812-b887-b84a314b9e17" providerId="ADAL" clId="{0CE1A63E-77D9-5240-83BE-6E97EFA3003A}" dt="2022-08-30T07:20:23.120" v="75" actId="478"/>
          <ac:picMkLst>
            <pc:docMk/>
            <pc:sldMk cId="471220126" sldId="269"/>
            <ac:picMk id="22" creationId="{C7AD09E5-6FBF-BB73-7D3A-B3ACCE70FCFD}"/>
          </ac:picMkLst>
        </pc:picChg>
        <pc:picChg chg="add del mod">
          <ac:chgData name="Andrej Bogdanov (CSD)" userId="54a3fc38-bcd8-4812-b887-b84a314b9e17" providerId="ADAL" clId="{0CE1A63E-77D9-5240-83BE-6E97EFA3003A}" dt="2022-08-30T07:19:41.082" v="74" actId="478"/>
          <ac:picMkLst>
            <pc:docMk/>
            <pc:sldMk cId="471220126" sldId="269"/>
            <ac:picMk id="24" creationId="{F70B324B-8BAC-3560-86DF-7CC34C9070AD}"/>
          </ac:picMkLst>
        </pc:picChg>
        <pc:picChg chg="add del mod">
          <ac:chgData name="Andrej Bogdanov (CSD)" userId="54a3fc38-bcd8-4812-b887-b84a314b9e17" providerId="ADAL" clId="{0CE1A63E-77D9-5240-83BE-6E97EFA3003A}" dt="2022-08-30T07:20:25.688" v="76" actId="478"/>
          <ac:picMkLst>
            <pc:docMk/>
            <pc:sldMk cId="471220126" sldId="269"/>
            <ac:picMk id="26" creationId="{0DB1023C-9B68-D815-573E-5CED3E89BF87}"/>
          </ac:picMkLst>
        </pc:picChg>
      </pc:sldChg>
      <pc:sldChg chg="delSp modSp mod">
        <pc:chgData name="Andrej Bogdanov (CSD)" userId="54a3fc38-bcd8-4812-b887-b84a314b9e17" providerId="ADAL" clId="{0CE1A63E-77D9-5240-83BE-6E97EFA3003A}" dt="2022-08-30T09:06:06.944" v="739" actId="20577"/>
        <pc:sldMkLst>
          <pc:docMk/>
          <pc:sldMk cId="2533755997" sldId="270"/>
        </pc:sldMkLst>
        <pc:spChg chg="mod">
          <ac:chgData name="Andrej Bogdanov (CSD)" userId="54a3fc38-bcd8-4812-b887-b84a314b9e17" providerId="ADAL" clId="{0CE1A63E-77D9-5240-83BE-6E97EFA3003A}" dt="2022-08-30T09:06:06.944" v="739" actId="20577"/>
          <ac:spMkLst>
            <pc:docMk/>
            <pc:sldMk cId="2533755997" sldId="270"/>
            <ac:spMk id="3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5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6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7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8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9" creationId="{00000000-0000-0000-0000-000000000000}"/>
          </ac:spMkLst>
        </pc:spChg>
        <pc:spChg chg="del">
          <ac:chgData name="Andrej Bogdanov (CSD)" userId="54a3fc38-bcd8-4812-b887-b84a314b9e17" providerId="ADAL" clId="{0CE1A63E-77D9-5240-83BE-6E97EFA3003A}" dt="2022-08-30T07:21:56.999" v="111" actId="478"/>
          <ac:spMkLst>
            <pc:docMk/>
            <pc:sldMk cId="2533755997" sldId="270"/>
            <ac:spMk id="10" creationId="{00000000-0000-0000-0000-000000000000}"/>
          </ac:spMkLst>
        </pc:spChg>
        <pc:picChg chg="mod">
          <ac:chgData name="Andrej Bogdanov (CSD)" userId="54a3fc38-bcd8-4812-b887-b84a314b9e17" providerId="ADAL" clId="{0CE1A63E-77D9-5240-83BE-6E97EFA3003A}" dt="2022-08-30T07:21:54.432" v="110" actId="1035"/>
          <ac:picMkLst>
            <pc:docMk/>
            <pc:sldMk cId="2533755997" sldId="270"/>
            <ac:picMk id="13" creationId="{00000000-0000-0000-0000-000000000000}"/>
          </ac:picMkLst>
        </pc:picChg>
        <pc:picChg chg="mod">
          <ac:chgData name="Andrej Bogdanov (CSD)" userId="54a3fc38-bcd8-4812-b887-b84a314b9e17" providerId="ADAL" clId="{0CE1A63E-77D9-5240-83BE-6E97EFA3003A}" dt="2022-08-30T07:21:54.432" v="110" actId="1035"/>
          <ac:picMkLst>
            <pc:docMk/>
            <pc:sldMk cId="2533755997" sldId="270"/>
            <ac:picMk id="16" creationId="{00000000-0000-0000-0000-000000000000}"/>
          </ac:picMkLst>
        </pc:picChg>
        <pc:inkChg chg="del">
          <ac:chgData name="Andrej Bogdanov (CSD)" userId="54a3fc38-bcd8-4812-b887-b84a314b9e17" providerId="ADAL" clId="{0CE1A63E-77D9-5240-83BE-6E97EFA3003A}" dt="2022-08-30T07:21:14.223" v="78" actId="478"/>
          <ac:inkMkLst>
            <pc:docMk/>
            <pc:sldMk cId="2533755997" sldId="270"/>
            <ac:inkMk id="2" creationId="{A146180E-AAD4-7946-8E88-5D54BB21C667}"/>
          </ac:inkMkLst>
        </pc:inkChg>
      </pc:sldChg>
      <pc:sldChg chg="del">
        <pc:chgData name="Andrej Bogdanov (CSD)" userId="54a3fc38-bcd8-4812-b887-b84a314b9e17" providerId="ADAL" clId="{0CE1A63E-77D9-5240-83BE-6E97EFA3003A}" dt="2022-08-30T07:20:57.609" v="77" actId="2696"/>
        <pc:sldMkLst>
          <pc:docMk/>
          <pc:sldMk cId="806530990" sldId="271"/>
        </pc:sldMkLst>
      </pc:sldChg>
      <pc:sldChg chg="delSp mod">
        <pc:chgData name="Andrej Bogdanov (CSD)" userId="54a3fc38-bcd8-4812-b887-b84a314b9e17" providerId="ADAL" clId="{0CE1A63E-77D9-5240-83BE-6E97EFA3003A}" dt="2022-08-30T07:21:29.103" v="79" actId="478"/>
        <pc:sldMkLst>
          <pc:docMk/>
          <pc:sldMk cId="3450235910" sldId="272"/>
        </pc:sldMkLst>
        <pc:inkChg chg="del">
          <ac:chgData name="Andrej Bogdanov (CSD)" userId="54a3fc38-bcd8-4812-b887-b84a314b9e17" providerId="ADAL" clId="{0CE1A63E-77D9-5240-83BE-6E97EFA3003A}" dt="2022-08-30T07:21:29.103" v="79" actId="478"/>
          <ac:inkMkLst>
            <pc:docMk/>
            <pc:sldMk cId="3450235910" sldId="272"/>
            <ac:inkMk id="4" creationId="{BAFA0DCC-7C5C-FC48-B6E1-DBBBE42DE886}"/>
          </ac:inkMkLst>
        </pc:inkChg>
      </pc:sldChg>
      <pc:sldChg chg="delSp modSp mod modClrScheme chgLayout">
        <pc:chgData name="Andrej Bogdanov (CSD)" userId="54a3fc38-bcd8-4812-b887-b84a314b9e17" providerId="ADAL" clId="{0CE1A63E-77D9-5240-83BE-6E97EFA3003A}" dt="2022-08-30T09:06:44.999" v="752" actId="20577"/>
        <pc:sldMkLst>
          <pc:docMk/>
          <pc:sldMk cId="4148509227" sldId="273"/>
        </pc:sldMkLst>
        <pc:spChg chg="del mod ord">
          <ac:chgData name="Andrej Bogdanov (CSD)" userId="54a3fc38-bcd8-4812-b887-b84a314b9e17" providerId="ADAL" clId="{0CE1A63E-77D9-5240-83BE-6E97EFA3003A}" dt="2022-08-30T09:06:31.175" v="741" actId="478"/>
          <ac:spMkLst>
            <pc:docMk/>
            <pc:sldMk cId="4148509227" sldId="273"/>
            <ac:spMk id="2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9:06:36.903" v="746" actId="20577"/>
          <ac:spMkLst>
            <pc:docMk/>
            <pc:sldMk cId="4148509227" sldId="273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0CE1A63E-77D9-5240-83BE-6E97EFA3003A}" dt="2022-08-30T09:06:44.999" v="752" actId="20577"/>
          <ac:spMkLst>
            <pc:docMk/>
            <pc:sldMk cId="4148509227" sldId="273"/>
            <ac:spMk id="13" creationId="{00000000-0000-0000-0000-000000000000}"/>
          </ac:spMkLst>
        </pc:spChg>
        <pc:inkChg chg="del">
          <ac:chgData name="Andrej Bogdanov (CSD)" userId="54a3fc38-bcd8-4812-b887-b84a314b9e17" providerId="ADAL" clId="{0CE1A63E-77D9-5240-83BE-6E97EFA3003A}" dt="2022-08-30T07:22:08.999" v="112" actId="478"/>
          <ac:inkMkLst>
            <pc:docMk/>
            <pc:sldMk cId="4148509227" sldId="273"/>
            <ac:inkMk id="3" creationId="{A1468CCC-6106-1944-9DAB-5B7360E29863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25:24.926" v="142" actId="478"/>
        <pc:sldMkLst>
          <pc:docMk/>
          <pc:sldMk cId="1714992392" sldId="278"/>
        </pc:sldMkLst>
        <pc:inkChg chg="del">
          <ac:chgData name="Andrej Bogdanov (CSD)" userId="54a3fc38-bcd8-4812-b887-b84a314b9e17" providerId="ADAL" clId="{0CE1A63E-77D9-5240-83BE-6E97EFA3003A}" dt="2022-08-30T07:25:21.782" v="139" actId="478"/>
          <ac:inkMkLst>
            <pc:docMk/>
            <pc:sldMk cId="1714992392" sldId="278"/>
            <ac:inkMk id="2" creationId="{00C9DBEA-4DC6-E948-BB3D-4C0D2E1846B0}"/>
          </ac:inkMkLst>
        </pc:inkChg>
        <pc:inkChg chg="del">
          <ac:chgData name="Andrej Bogdanov (CSD)" userId="54a3fc38-bcd8-4812-b887-b84a314b9e17" providerId="ADAL" clId="{0CE1A63E-77D9-5240-83BE-6E97EFA3003A}" dt="2022-08-30T07:25:24.926" v="142" actId="478"/>
          <ac:inkMkLst>
            <pc:docMk/>
            <pc:sldMk cId="1714992392" sldId="278"/>
            <ac:inkMk id="9" creationId="{F7F251A9-E757-4A47-967F-0A6F03D702F4}"/>
          </ac:inkMkLst>
        </pc:inkChg>
        <pc:inkChg chg="del">
          <ac:chgData name="Andrej Bogdanov (CSD)" userId="54a3fc38-bcd8-4812-b887-b84a314b9e17" providerId="ADAL" clId="{0CE1A63E-77D9-5240-83BE-6E97EFA3003A}" dt="2022-08-30T07:25:22.902" v="140" actId="478"/>
          <ac:inkMkLst>
            <pc:docMk/>
            <pc:sldMk cId="1714992392" sldId="278"/>
            <ac:inkMk id="15" creationId="{890763EE-2F0C-C340-A978-91A0A97D4ACA}"/>
          </ac:inkMkLst>
        </pc:inkChg>
        <pc:inkChg chg="del">
          <ac:chgData name="Andrej Bogdanov (CSD)" userId="54a3fc38-bcd8-4812-b887-b84a314b9e17" providerId="ADAL" clId="{0CE1A63E-77D9-5240-83BE-6E97EFA3003A}" dt="2022-08-30T07:25:23.950" v="141" actId="478"/>
          <ac:inkMkLst>
            <pc:docMk/>
            <pc:sldMk cId="1714992392" sldId="278"/>
            <ac:inkMk id="17" creationId="{CB46A665-554E-9C4F-AB30-385A41F4E56E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23:08.823" v="113" actId="478"/>
        <pc:sldMkLst>
          <pc:docMk/>
          <pc:sldMk cId="401032581" sldId="279"/>
        </pc:sldMkLst>
        <pc:inkChg chg="del">
          <ac:chgData name="Andrej Bogdanov (CSD)" userId="54a3fc38-bcd8-4812-b887-b84a314b9e17" providerId="ADAL" clId="{0CE1A63E-77D9-5240-83BE-6E97EFA3003A}" dt="2022-08-30T07:23:08.823" v="113" actId="478"/>
          <ac:inkMkLst>
            <pc:docMk/>
            <pc:sldMk cId="401032581" sldId="279"/>
            <ac:inkMk id="2" creationId="{9C4D3E80-6336-1E48-BED3-9F24BFDD5840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5:09.245" v="8" actId="478"/>
        <pc:sldMkLst>
          <pc:docMk/>
          <pc:sldMk cId="2865650285" sldId="291"/>
        </pc:sldMkLst>
        <pc:inkChg chg="del">
          <ac:chgData name="Andrej Bogdanov (CSD)" userId="54a3fc38-bcd8-4812-b887-b84a314b9e17" providerId="ADAL" clId="{0CE1A63E-77D9-5240-83BE-6E97EFA3003A}" dt="2022-08-30T07:05:09.245" v="8" actId="478"/>
          <ac:inkMkLst>
            <pc:docMk/>
            <pc:sldMk cId="2865650285" sldId="291"/>
            <ac:inkMk id="7" creationId="{800104DE-EE6A-1D40-89A2-512AA583E052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5:16.421" v="9" actId="478"/>
        <pc:sldMkLst>
          <pc:docMk/>
          <pc:sldMk cId="3765214664" sldId="292"/>
        </pc:sldMkLst>
        <pc:inkChg chg="del">
          <ac:chgData name="Andrej Bogdanov (CSD)" userId="54a3fc38-bcd8-4812-b887-b84a314b9e17" providerId="ADAL" clId="{0CE1A63E-77D9-5240-83BE-6E97EFA3003A}" dt="2022-08-30T07:05:16.421" v="9" actId="478"/>
          <ac:inkMkLst>
            <pc:docMk/>
            <pc:sldMk cId="3765214664" sldId="292"/>
            <ac:inkMk id="3" creationId="{043CC703-E54E-1A4F-89E8-F5F14652ADD8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5:30.037" v="11" actId="478"/>
        <pc:sldMkLst>
          <pc:docMk/>
          <pc:sldMk cId="2994011178" sldId="293"/>
        </pc:sldMkLst>
        <pc:inkChg chg="del">
          <ac:chgData name="Andrej Bogdanov (CSD)" userId="54a3fc38-bcd8-4812-b887-b84a314b9e17" providerId="ADAL" clId="{0CE1A63E-77D9-5240-83BE-6E97EFA3003A}" dt="2022-08-30T07:05:30.037" v="11" actId="478"/>
          <ac:inkMkLst>
            <pc:docMk/>
            <pc:sldMk cId="2994011178" sldId="293"/>
            <ac:inkMk id="3" creationId="{011B8C32-04C4-B346-8874-3E38BE6C0E39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5:47.701" v="13" actId="478"/>
        <pc:sldMkLst>
          <pc:docMk/>
          <pc:sldMk cId="2467679734" sldId="294"/>
        </pc:sldMkLst>
        <pc:inkChg chg="del">
          <ac:chgData name="Andrej Bogdanov (CSD)" userId="54a3fc38-bcd8-4812-b887-b84a314b9e17" providerId="ADAL" clId="{0CE1A63E-77D9-5240-83BE-6E97EFA3003A}" dt="2022-08-30T07:05:47.701" v="13" actId="478"/>
          <ac:inkMkLst>
            <pc:docMk/>
            <pc:sldMk cId="2467679734" sldId="294"/>
            <ac:inkMk id="3" creationId="{ECC6179F-3A93-0A41-BB68-D793304497D9}"/>
          </ac:inkMkLst>
        </pc:inkChg>
      </pc:sldChg>
      <pc:sldChg chg="delSp mod">
        <pc:chgData name="Andrej Bogdanov (CSD)" userId="54a3fc38-bcd8-4812-b887-b84a314b9e17" providerId="ADAL" clId="{0CE1A63E-77D9-5240-83BE-6E97EFA3003A}" dt="2022-08-30T09:25:25.312" v="833" actId="478"/>
        <pc:sldMkLst>
          <pc:docMk/>
          <pc:sldMk cId="4040031101" sldId="295"/>
        </pc:sldMkLst>
        <pc:inkChg chg="del">
          <ac:chgData name="Andrej Bogdanov (CSD)" userId="54a3fc38-bcd8-4812-b887-b84a314b9e17" providerId="ADAL" clId="{0CE1A63E-77D9-5240-83BE-6E97EFA3003A}" dt="2022-08-30T09:25:24.400" v="832" actId="478"/>
          <ac:inkMkLst>
            <pc:docMk/>
            <pc:sldMk cId="4040031101" sldId="295"/>
            <ac:inkMk id="3" creationId="{0A70B1A1-BC56-DC40-A7B6-AFC606E9A215}"/>
          </ac:inkMkLst>
        </pc:inkChg>
        <pc:inkChg chg="del">
          <ac:chgData name="Andrej Bogdanov (CSD)" userId="54a3fc38-bcd8-4812-b887-b84a314b9e17" providerId="ADAL" clId="{0CE1A63E-77D9-5240-83BE-6E97EFA3003A}" dt="2022-08-30T09:25:25.312" v="833" actId="478"/>
          <ac:inkMkLst>
            <pc:docMk/>
            <pc:sldMk cId="4040031101" sldId="295"/>
            <ac:inkMk id="4" creationId="{BF244BFC-83FB-9046-962B-FFF52894DE40}"/>
          </ac:inkMkLst>
        </pc:inkChg>
      </pc:sldChg>
      <pc:sldChg chg="delSp del mod">
        <pc:chgData name="Andrej Bogdanov (CSD)" userId="54a3fc38-bcd8-4812-b887-b84a314b9e17" providerId="ADAL" clId="{0CE1A63E-77D9-5240-83BE-6E97EFA3003A}" dt="2022-08-30T09:11:17.480" v="758" actId="2696"/>
        <pc:sldMkLst>
          <pc:docMk/>
          <pc:sldMk cId="1154741721" sldId="296"/>
        </pc:sldMkLst>
        <pc:inkChg chg="del">
          <ac:chgData name="Andrej Bogdanov (CSD)" userId="54a3fc38-bcd8-4812-b887-b84a314b9e17" providerId="ADAL" clId="{0CE1A63E-77D9-5240-83BE-6E97EFA3003A}" dt="2022-08-30T09:07:11.559" v="755" actId="478"/>
          <ac:inkMkLst>
            <pc:docMk/>
            <pc:sldMk cId="1154741721" sldId="296"/>
            <ac:inkMk id="2" creationId="{6D36D5B8-874C-604E-BFFB-CCF6D42176B7}"/>
          </ac:inkMkLst>
        </pc:inkChg>
      </pc:sldChg>
      <pc:sldChg chg="addSp delSp modSp mod">
        <pc:chgData name="Andrej Bogdanov (CSD)" userId="54a3fc38-bcd8-4812-b887-b84a314b9e17" providerId="ADAL" clId="{0CE1A63E-77D9-5240-83BE-6E97EFA3003A}" dt="2022-08-30T09:25:02.536" v="828" actId="20577"/>
        <pc:sldMkLst>
          <pc:docMk/>
          <pc:sldMk cId="3896295327" sldId="326"/>
        </pc:sldMkLst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2" creationId="{9DEC5F18-2C9A-1A7A-AEA1-29739B36D68D}"/>
          </ac:spMkLst>
        </pc:spChg>
        <pc:spChg chg="mod">
          <ac:chgData name="Andrej Bogdanov (CSD)" userId="54a3fc38-bcd8-4812-b887-b84a314b9e17" providerId="ADAL" clId="{0CE1A63E-77D9-5240-83BE-6E97EFA3003A}" dt="2022-08-30T09:25:02.536" v="828" actId="20577"/>
          <ac:spMkLst>
            <pc:docMk/>
            <pc:sldMk cId="3896295327" sldId="326"/>
            <ac:spMk id="3" creationId="{09F929F1-A1D1-294E-B949-A4A49354C444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5" creationId="{99D601FA-C0FF-D9DD-A022-194BFD2BC65C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6" creationId="{ADFE09BC-5EF2-75AD-A2B9-AD2DF66996EC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7" creationId="{900E0819-E452-5B6E-D10C-AA8635DCE3B5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8" creationId="{97E54A5A-5C22-26E8-E64E-D91ED96725B2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9" creationId="{991C69A6-D258-CFE3-99E1-AC780822FA84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0" creationId="{E5877169-AFE2-85BB-EF96-10F984CE512E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1" creationId="{3B7915B7-9777-0FE5-4630-96482D35B372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2" creationId="{C970502D-B97F-28E5-8A6F-F930632BD886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3" creationId="{9A82C307-6600-A9D3-E90F-79AD5504D6A9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4" creationId="{E7055457-45F3-74A8-57A3-964DC4F03D43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5" creationId="{5FC2CE3F-EED7-6A71-37FC-9E6DD650B979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6" creationId="{B72038FF-7970-1A45-2A43-8432218DB675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7" creationId="{E9ADCA52-8D50-B3ED-08FE-03F147AD19EE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8" creationId="{458FCFF0-A113-8BEB-A097-C42202075105}"/>
          </ac:spMkLst>
        </pc:spChg>
        <pc:spChg chg="add mod">
          <ac:chgData name="Andrej Bogdanov (CSD)" userId="54a3fc38-bcd8-4812-b887-b84a314b9e17" providerId="ADAL" clId="{0CE1A63E-77D9-5240-83BE-6E97EFA3003A}" dt="2022-08-30T09:25:00.019" v="825" actId="1076"/>
          <ac:spMkLst>
            <pc:docMk/>
            <pc:sldMk cId="3896295327" sldId="326"/>
            <ac:spMk id="19" creationId="{68542BA9-4376-C40C-11CF-5163F2F609A2}"/>
          </ac:spMkLst>
        </pc:spChg>
        <pc:inkChg chg="del">
          <ac:chgData name="Andrej Bogdanov (CSD)" userId="54a3fc38-bcd8-4812-b887-b84a314b9e17" providerId="ADAL" clId="{0CE1A63E-77D9-5240-83BE-6E97EFA3003A}" dt="2022-08-30T09:12:23.222" v="759" actId="478"/>
          <ac:inkMkLst>
            <pc:docMk/>
            <pc:sldMk cId="3896295327" sldId="326"/>
            <ac:inkMk id="4" creationId="{7558CFD6-FF71-0A45-A63D-A59EB112CBF2}"/>
          </ac:inkMkLst>
        </pc:inkChg>
      </pc:sldChg>
      <pc:sldChg chg="modSp mod">
        <pc:chgData name="Andrej Bogdanov (CSD)" userId="54a3fc38-bcd8-4812-b887-b84a314b9e17" providerId="ADAL" clId="{0CE1A63E-77D9-5240-83BE-6E97EFA3003A}" dt="2022-09-02T08:25:49.281" v="896" actId="1076"/>
        <pc:sldMkLst>
          <pc:docMk/>
          <pc:sldMk cId="1521339333" sldId="327"/>
        </pc:sldMkLst>
        <pc:grpChg chg="mod">
          <ac:chgData name="Andrej Bogdanov (CSD)" userId="54a3fc38-bcd8-4812-b887-b84a314b9e17" providerId="ADAL" clId="{0CE1A63E-77D9-5240-83BE-6E97EFA3003A}" dt="2022-09-02T08:25:49.281" v="896" actId="1076"/>
          <ac:grpSpMkLst>
            <pc:docMk/>
            <pc:sldMk cId="1521339333" sldId="327"/>
            <ac:grpSpMk id="8" creationId="{4CAF2551-F831-3341-9D3B-530B500D5E3F}"/>
          </ac:grpSpMkLst>
        </pc:grpChg>
        <pc:inkChg chg="mod">
          <ac:chgData name="Andrej Bogdanov (CSD)" userId="54a3fc38-bcd8-4812-b887-b84a314b9e17" providerId="ADAL" clId="{0CE1A63E-77D9-5240-83BE-6E97EFA3003A}" dt="2022-08-30T09:25:43.662" v="844" actId="1036"/>
          <ac:inkMkLst>
            <pc:docMk/>
            <pc:sldMk cId="1521339333" sldId="327"/>
            <ac:inkMk id="3" creationId="{EEF12596-7B7B-C148-AA34-5B5725798993}"/>
          </ac:inkMkLst>
        </pc:inkChg>
        <pc:inkChg chg="mod">
          <ac:chgData name="Andrej Bogdanov (CSD)" userId="54a3fc38-bcd8-4812-b887-b84a314b9e17" providerId="ADAL" clId="{0CE1A63E-77D9-5240-83BE-6E97EFA3003A}" dt="2022-08-30T09:26:06.548" v="845"/>
          <ac:inkMkLst>
            <pc:docMk/>
            <pc:sldMk cId="1521339333" sldId="327"/>
            <ac:inkMk id="4" creationId="{E54BC42D-0B97-344F-A7BA-F80321549894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23:15.350" v="114" actId="478"/>
        <pc:sldMkLst>
          <pc:docMk/>
          <pc:sldMk cId="3324086062" sldId="328"/>
        </pc:sldMkLst>
        <pc:inkChg chg="del">
          <ac:chgData name="Andrej Bogdanov (CSD)" userId="54a3fc38-bcd8-4812-b887-b84a314b9e17" providerId="ADAL" clId="{0CE1A63E-77D9-5240-83BE-6E97EFA3003A}" dt="2022-08-30T07:23:15.350" v="114" actId="478"/>
          <ac:inkMkLst>
            <pc:docMk/>
            <pc:sldMk cId="3324086062" sldId="328"/>
            <ac:inkMk id="7" creationId="{CAEBE527-9032-5D4C-BC68-047BA1E3354F}"/>
          </ac:inkMkLst>
        </pc:inkChg>
      </pc:sldChg>
      <pc:sldChg chg="delSp modSp mod">
        <pc:chgData name="Andrej Bogdanov (CSD)" userId="54a3fc38-bcd8-4812-b887-b84a314b9e17" providerId="ADAL" clId="{0CE1A63E-77D9-5240-83BE-6E97EFA3003A}" dt="2022-08-30T09:26:21.726" v="846" actId="1076"/>
        <pc:sldMkLst>
          <pc:docMk/>
          <pc:sldMk cId="2901444721" sldId="329"/>
        </pc:sldMkLst>
        <pc:spChg chg="mod">
          <ac:chgData name="Andrej Bogdanov (CSD)" userId="54a3fc38-bcd8-4812-b887-b84a314b9e17" providerId="ADAL" clId="{0CE1A63E-77D9-5240-83BE-6E97EFA3003A}" dt="2022-08-30T09:26:21.726" v="846" actId="1076"/>
          <ac:spMkLst>
            <pc:docMk/>
            <pc:sldMk cId="2901444721" sldId="329"/>
            <ac:spMk id="2" creationId="{A8746BD6-E5D0-8443-A827-FAB0FCD59596}"/>
          </ac:spMkLst>
        </pc:spChg>
        <pc:inkChg chg="del">
          <ac:chgData name="Andrej Bogdanov (CSD)" userId="54a3fc38-bcd8-4812-b887-b84a314b9e17" providerId="ADAL" clId="{0CE1A63E-77D9-5240-83BE-6E97EFA3003A}" dt="2022-08-30T09:06:54.831" v="753" actId="478"/>
          <ac:inkMkLst>
            <pc:docMk/>
            <pc:sldMk cId="2901444721" sldId="329"/>
            <ac:inkMk id="4" creationId="{95668716-C44C-DA48-BD98-568E62C7ED48}"/>
          </ac:inkMkLst>
        </pc:inkChg>
        <pc:inkChg chg="del">
          <ac:chgData name="Andrej Bogdanov (CSD)" userId="54a3fc38-bcd8-4812-b887-b84a314b9e17" providerId="ADAL" clId="{0CE1A63E-77D9-5240-83BE-6E97EFA3003A}" dt="2022-08-30T09:06:56.247" v="754" actId="478"/>
          <ac:inkMkLst>
            <pc:docMk/>
            <pc:sldMk cId="2901444721" sldId="329"/>
            <ac:inkMk id="5" creationId="{96B2DE3E-59D7-9444-A43E-52A889AC6A2F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5:20.389" v="10" actId="478"/>
        <pc:sldMkLst>
          <pc:docMk/>
          <pc:sldMk cId="1175927872" sldId="331"/>
        </pc:sldMkLst>
        <pc:inkChg chg="del">
          <ac:chgData name="Andrej Bogdanov (CSD)" userId="54a3fc38-bcd8-4812-b887-b84a314b9e17" providerId="ADAL" clId="{0CE1A63E-77D9-5240-83BE-6E97EFA3003A}" dt="2022-08-30T07:05:20.389" v="10" actId="478"/>
          <ac:inkMkLst>
            <pc:docMk/>
            <pc:sldMk cId="1175927872" sldId="331"/>
            <ac:inkMk id="2" creationId="{54D92870-59AD-4949-8BFF-68ACEBBFCD68}"/>
          </ac:inkMkLst>
        </pc:inkChg>
      </pc:sldChg>
      <pc:sldChg chg="add">
        <pc:chgData name="Andrej Bogdanov (CSD)" userId="54a3fc38-bcd8-4812-b887-b84a314b9e17" providerId="ADAL" clId="{0CE1A63E-77D9-5240-83BE-6E97EFA3003A}" dt="2022-08-30T09:18:47.196" v="770"/>
        <pc:sldMkLst>
          <pc:docMk/>
          <pc:sldMk cId="3017881698" sldId="333"/>
        </pc:sldMkLst>
      </pc:sldChg>
      <pc:sldChg chg="delSp add del mod">
        <pc:chgData name="Andrej Bogdanov (CSD)" userId="54a3fc38-bcd8-4812-b887-b84a314b9e17" providerId="ADAL" clId="{0CE1A63E-77D9-5240-83BE-6E97EFA3003A}" dt="2022-08-30T09:18:40.976" v="769" actId="2696"/>
        <pc:sldMkLst>
          <pc:docMk/>
          <pc:sldMk cId="3392666443" sldId="333"/>
        </pc:sldMkLst>
        <pc:inkChg chg="del">
          <ac:chgData name="Andrej Bogdanov (CSD)" userId="54a3fc38-bcd8-4812-b887-b84a314b9e17" providerId="ADAL" clId="{0CE1A63E-77D9-5240-83BE-6E97EFA3003A}" dt="2022-08-30T09:16:47.972" v="763" actId="478"/>
          <ac:inkMkLst>
            <pc:docMk/>
            <pc:sldMk cId="3392666443" sldId="333"/>
            <ac:inkMk id="2" creationId="{3CD31D91-9397-434F-86CF-83F6C22DF8E8}"/>
          </ac:inkMkLst>
        </pc:inkChg>
      </pc:sldChg>
      <pc:sldChg chg="add">
        <pc:chgData name="Andrej Bogdanov (CSD)" userId="54a3fc38-bcd8-4812-b887-b84a314b9e17" providerId="ADAL" clId="{0CE1A63E-77D9-5240-83BE-6E97EFA3003A}" dt="2022-08-30T09:18:38.039" v="768"/>
        <pc:sldMkLst>
          <pc:docMk/>
          <pc:sldMk cId="1508228161" sldId="334"/>
        </pc:sldMkLst>
      </pc:sldChg>
      <pc:sldChg chg="delSp add del mod">
        <pc:chgData name="Andrej Bogdanov (CSD)" userId="54a3fc38-bcd8-4812-b887-b84a314b9e17" providerId="ADAL" clId="{0CE1A63E-77D9-5240-83BE-6E97EFA3003A}" dt="2022-08-30T09:18:30.907" v="767" actId="2696"/>
        <pc:sldMkLst>
          <pc:docMk/>
          <pc:sldMk cId="2097753153" sldId="334"/>
        </pc:sldMkLst>
        <pc:inkChg chg="del">
          <ac:chgData name="Andrej Bogdanov (CSD)" userId="54a3fc38-bcd8-4812-b887-b84a314b9e17" providerId="ADAL" clId="{0CE1A63E-77D9-5240-83BE-6E97EFA3003A}" dt="2022-08-30T09:16:51.987" v="764" actId="478"/>
          <ac:inkMkLst>
            <pc:docMk/>
            <pc:sldMk cId="2097753153" sldId="334"/>
            <ac:inkMk id="6" creationId="{17A549CF-2D7C-104C-A8B6-51542B8FBC90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05:43.109" v="12" actId="478"/>
        <pc:sldMkLst>
          <pc:docMk/>
          <pc:sldMk cId="63721433" sldId="337"/>
        </pc:sldMkLst>
        <pc:inkChg chg="del">
          <ac:chgData name="Andrej Bogdanov (CSD)" userId="54a3fc38-bcd8-4812-b887-b84a314b9e17" providerId="ADAL" clId="{0CE1A63E-77D9-5240-83BE-6E97EFA3003A}" dt="2022-08-30T07:05:43.109" v="12" actId="478"/>
          <ac:inkMkLst>
            <pc:docMk/>
            <pc:sldMk cId="63721433" sldId="337"/>
            <ac:inkMk id="8" creationId="{56154C6D-2F55-054F-9D06-D8D41BF15439}"/>
          </ac:inkMkLst>
        </pc:inkChg>
      </pc:sldChg>
      <pc:sldChg chg="addSp modSp add del mod">
        <pc:chgData name="Andrej Bogdanov (CSD)" userId="54a3fc38-bcd8-4812-b887-b84a314b9e17" providerId="ADAL" clId="{0CE1A63E-77D9-5240-83BE-6E97EFA3003A}" dt="2022-09-02T08:25:13.623" v="895" actId="1035"/>
        <pc:sldMkLst>
          <pc:docMk/>
          <pc:sldMk cId="1159830813" sldId="338"/>
        </pc:sldMkLst>
        <pc:spChg chg="add mod">
          <ac:chgData name="Andrej Bogdanov (CSD)" userId="54a3fc38-bcd8-4812-b887-b84a314b9e17" providerId="ADAL" clId="{0CE1A63E-77D9-5240-83BE-6E97EFA3003A}" dt="2022-09-02T08:24:06.945" v="871" actId="2085"/>
          <ac:spMkLst>
            <pc:docMk/>
            <pc:sldMk cId="1159830813" sldId="338"/>
            <ac:spMk id="4" creationId="{AFE56D34-6548-C445-A6B8-DEF65965B51F}"/>
          </ac:spMkLst>
        </pc:spChg>
        <pc:spChg chg="add mod">
          <ac:chgData name="Andrej Bogdanov (CSD)" userId="54a3fc38-bcd8-4812-b887-b84a314b9e17" providerId="ADAL" clId="{0CE1A63E-77D9-5240-83BE-6E97EFA3003A}" dt="2022-09-02T08:25:07.363" v="876" actId="1076"/>
          <ac:spMkLst>
            <pc:docMk/>
            <pc:sldMk cId="1159830813" sldId="338"/>
            <ac:spMk id="8" creationId="{1EF9434A-1D27-1635-5FA9-D1B5131D1394}"/>
          </ac:spMkLst>
        </pc:spChg>
        <pc:inkChg chg="mod">
          <ac:chgData name="Andrej Bogdanov (CSD)" userId="54a3fc38-bcd8-4812-b887-b84a314b9e17" providerId="ADAL" clId="{0CE1A63E-77D9-5240-83BE-6E97EFA3003A}" dt="2022-09-02T08:25:13.623" v="895" actId="1035"/>
          <ac:inkMkLst>
            <pc:docMk/>
            <pc:sldMk cId="1159830813" sldId="338"/>
            <ac:inkMk id="7" creationId="{3094BC8E-EC5C-7E41-AD92-48588CF05F76}"/>
          </ac:inkMkLst>
        </pc:inkChg>
      </pc:sldChg>
      <pc:sldChg chg="delSp mod">
        <pc:chgData name="Andrej Bogdanov (CSD)" userId="54a3fc38-bcd8-4812-b887-b84a314b9e17" providerId="ADAL" clId="{0CE1A63E-77D9-5240-83BE-6E97EFA3003A}" dt="2022-08-30T07:23:26.422" v="115" actId="478"/>
        <pc:sldMkLst>
          <pc:docMk/>
          <pc:sldMk cId="3434994471" sldId="339"/>
        </pc:sldMkLst>
        <pc:inkChg chg="del">
          <ac:chgData name="Andrej Bogdanov (CSD)" userId="54a3fc38-bcd8-4812-b887-b84a314b9e17" providerId="ADAL" clId="{0CE1A63E-77D9-5240-83BE-6E97EFA3003A}" dt="2022-08-30T07:23:26.422" v="115" actId="478"/>
          <ac:inkMkLst>
            <pc:docMk/>
            <pc:sldMk cId="3434994471" sldId="339"/>
            <ac:inkMk id="7" creationId="{5B9D15B8-E134-7242-8499-D6EC879BB612}"/>
          </ac:inkMkLst>
        </pc:inkChg>
      </pc:sldChg>
      <pc:sldChg chg="add del">
        <pc:chgData name="Andrej Bogdanov (CSD)" userId="54a3fc38-bcd8-4812-b887-b84a314b9e17" providerId="ADAL" clId="{0CE1A63E-77D9-5240-83BE-6E97EFA3003A}" dt="2022-09-02T08:19:43.692" v="866"/>
        <pc:sldMkLst>
          <pc:docMk/>
          <pc:sldMk cId="3766426657" sldId="340"/>
        </pc:sldMkLst>
      </pc:sldChg>
      <pc:sldChg chg="delSp modSp mod">
        <pc:chgData name="Andrej Bogdanov (CSD)" userId="54a3fc38-bcd8-4812-b887-b84a314b9e17" providerId="ADAL" clId="{0CE1A63E-77D9-5240-83BE-6E97EFA3003A}" dt="2022-08-30T09:25:06.776" v="831" actId="20577"/>
        <pc:sldMkLst>
          <pc:docMk/>
          <pc:sldMk cId="1789103101" sldId="341"/>
        </pc:sldMkLst>
        <pc:spChg chg="mod">
          <ac:chgData name="Andrej Bogdanov (CSD)" userId="54a3fc38-bcd8-4812-b887-b84a314b9e17" providerId="ADAL" clId="{0CE1A63E-77D9-5240-83BE-6E97EFA3003A}" dt="2022-08-30T09:25:06.776" v="831" actId="20577"/>
          <ac:spMkLst>
            <pc:docMk/>
            <pc:sldMk cId="1789103101" sldId="341"/>
            <ac:spMk id="3" creationId="{09F929F1-A1D1-294E-B949-A4A49354C444}"/>
          </ac:spMkLst>
        </pc:spChg>
        <pc:inkChg chg="del">
          <ac:chgData name="Andrej Bogdanov (CSD)" userId="54a3fc38-bcd8-4812-b887-b84a314b9e17" providerId="ADAL" clId="{0CE1A63E-77D9-5240-83BE-6E97EFA3003A}" dt="2022-08-30T09:12:25.605" v="760" actId="478"/>
          <ac:inkMkLst>
            <pc:docMk/>
            <pc:sldMk cId="1789103101" sldId="341"/>
            <ac:inkMk id="2" creationId="{E39B78BC-B23C-2642-875D-3AA86E940632}"/>
          </ac:inkMkLst>
        </pc:inkChg>
      </pc:sldChg>
      <pc:sldChg chg="delSp modSp add del mod">
        <pc:chgData name="Andrej Bogdanov (CSD)" userId="54a3fc38-bcd8-4812-b887-b84a314b9e17" providerId="ADAL" clId="{0CE1A63E-77D9-5240-83BE-6E97EFA3003A}" dt="2022-08-30T09:18:23.278" v="766" actId="2696"/>
        <pc:sldMkLst>
          <pc:docMk/>
          <pc:sldMk cId="3609164021" sldId="342"/>
        </pc:sldMkLst>
        <pc:spChg chg="mod">
          <ac:chgData name="Andrej Bogdanov (CSD)" userId="54a3fc38-bcd8-4812-b887-b84a314b9e17" providerId="ADAL" clId="{0CE1A63E-77D9-5240-83BE-6E97EFA3003A}" dt="2022-08-30T07:24:40.534" v="135" actId="20577"/>
          <ac:spMkLst>
            <pc:docMk/>
            <pc:sldMk cId="3609164021" sldId="342"/>
            <ac:spMk id="2" creationId="{60E9CBC8-9FA3-0046-A519-D87F3499455C}"/>
          </ac:spMkLst>
        </pc:spChg>
        <pc:inkChg chg="del">
          <ac:chgData name="Andrej Bogdanov (CSD)" userId="54a3fc38-bcd8-4812-b887-b84a314b9e17" providerId="ADAL" clId="{0CE1A63E-77D9-5240-83BE-6E97EFA3003A}" dt="2022-08-30T09:07:21.255" v="756" actId="478"/>
          <ac:inkMkLst>
            <pc:docMk/>
            <pc:sldMk cId="3609164021" sldId="342"/>
            <ac:inkMk id="3" creationId="{0A70B1A1-BC56-DC40-A7B6-AFC606E9A215}"/>
          </ac:inkMkLst>
        </pc:inkChg>
        <pc:inkChg chg="del">
          <ac:chgData name="Andrej Bogdanov (CSD)" userId="54a3fc38-bcd8-4812-b887-b84a314b9e17" providerId="ADAL" clId="{0CE1A63E-77D9-5240-83BE-6E97EFA3003A}" dt="2022-08-30T09:07:22.191" v="757" actId="478"/>
          <ac:inkMkLst>
            <pc:docMk/>
            <pc:sldMk cId="3609164021" sldId="342"/>
            <ac:inkMk id="4" creationId="{BF244BFC-83FB-9046-962B-FFF52894DE40}"/>
          </ac:inkMkLst>
        </pc:inkChg>
      </pc:sldChg>
      <pc:sldChg chg="addSp delSp modSp add mod">
        <pc:chgData name="Andrej Bogdanov (CSD)" userId="54a3fc38-bcd8-4812-b887-b84a314b9e17" providerId="ADAL" clId="{0CE1A63E-77D9-5240-83BE-6E97EFA3003A}" dt="2022-08-30T08:59:55.378" v="663" actId="1035"/>
        <pc:sldMkLst>
          <pc:docMk/>
          <pc:sldMk cId="798695020" sldId="343"/>
        </pc:sldMkLst>
        <pc:spChg chg="add mod">
          <ac:chgData name="Andrej Bogdanov (CSD)" userId="54a3fc38-bcd8-4812-b887-b84a314b9e17" providerId="ADAL" clId="{0CE1A63E-77D9-5240-83BE-6E97EFA3003A}" dt="2022-08-30T08:59:38.978" v="640" actId="1037"/>
          <ac:spMkLst>
            <pc:docMk/>
            <pc:sldMk cId="798695020" sldId="343"/>
            <ac:spMk id="2" creationId="{D92169A8-3F99-2BFF-1D5C-BFA7356C7C3D}"/>
          </ac:spMkLst>
        </pc:spChg>
        <pc:spChg chg="mod">
          <ac:chgData name="Andrej Bogdanov (CSD)" userId="54a3fc38-bcd8-4812-b887-b84a314b9e17" providerId="ADAL" clId="{0CE1A63E-77D9-5240-83BE-6E97EFA3003A}" dt="2022-08-30T08:59:29.726" v="599" actId="1076"/>
          <ac:spMkLst>
            <pc:docMk/>
            <pc:sldMk cId="798695020" sldId="343"/>
            <ac:spMk id="3" creationId="{00000000-0000-0000-0000-000000000000}"/>
          </ac:spMkLst>
        </pc:spChg>
        <pc:spChg chg="add del mod">
          <ac:chgData name="Andrej Bogdanov (CSD)" userId="54a3fc38-bcd8-4812-b887-b84a314b9e17" providerId="ADAL" clId="{0CE1A63E-77D9-5240-83BE-6E97EFA3003A}" dt="2022-08-30T08:58:04.346" v="568" actId="478"/>
          <ac:spMkLst>
            <pc:docMk/>
            <pc:sldMk cId="798695020" sldId="343"/>
            <ac:spMk id="4" creationId="{68BB5C46-0966-D33D-6A02-3688ECED88D1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5" creationId="{DA4CD3D2-DD96-3701-506E-A0FE73983D0C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6" creationId="{9D68AB7E-B36D-AEE3-58A4-8BE1576BC17D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7" creationId="{6FF781D5-AF5B-6740-8AF7-2B4F84DE7344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8" creationId="{EF828481-EED3-470F-8D79-F7957DA2C5BD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9" creationId="{9E219E99-B7F6-5258-881D-6A1E21CB4ECA}"/>
          </ac:spMkLst>
        </pc:spChg>
        <pc:spChg chg="add mod">
          <ac:chgData name="Andrej Bogdanov (CSD)" userId="54a3fc38-bcd8-4812-b887-b84a314b9e17" providerId="ADAL" clId="{0CE1A63E-77D9-5240-83BE-6E97EFA3003A}" dt="2022-08-30T08:59:55.378" v="663" actId="1035"/>
          <ac:spMkLst>
            <pc:docMk/>
            <pc:sldMk cId="798695020" sldId="343"/>
            <ac:spMk id="10" creationId="{1B419645-CA7D-DB2A-98B8-76593E026F35}"/>
          </ac:spMkLst>
        </pc:spChg>
        <pc:picChg chg="add mod">
          <ac:chgData name="Andrej Bogdanov (CSD)" userId="54a3fc38-bcd8-4812-b887-b84a314b9e17" providerId="ADAL" clId="{0CE1A63E-77D9-5240-83BE-6E97EFA3003A}" dt="2022-08-30T08:59:44.130" v="642" actId="1076"/>
          <ac:picMkLst>
            <pc:docMk/>
            <pc:sldMk cId="798695020" sldId="343"/>
            <ac:picMk id="11" creationId="{D9AF18DC-6AEB-8B3C-0D47-2CB77CC13FB2}"/>
          </ac:picMkLst>
        </pc:picChg>
        <pc:picChg chg="mod">
          <ac:chgData name="Andrej Bogdanov (CSD)" userId="54a3fc38-bcd8-4812-b887-b84a314b9e17" providerId="ADAL" clId="{0CE1A63E-77D9-5240-83BE-6E97EFA3003A}" dt="2022-08-30T08:59:38.978" v="640" actId="1037"/>
          <ac:picMkLst>
            <pc:docMk/>
            <pc:sldMk cId="798695020" sldId="343"/>
            <ac:picMk id="13" creationId="{00000000-0000-0000-0000-000000000000}"/>
          </ac:picMkLst>
        </pc:picChg>
        <pc:picChg chg="mod">
          <ac:chgData name="Andrej Bogdanov (CSD)" userId="54a3fc38-bcd8-4812-b887-b84a314b9e17" providerId="ADAL" clId="{0CE1A63E-77D9-5240-83BE-6E97EFA3003A}" dt="2022-08-30T08:59:38.978" v="640" actId="1037"/>
          <ac:picMkLst>
            <pc:docMk/>
            <pc:sldMk cId="798695020" sldId="343"/>
            <ac:picMk id="16" creationId="{00000000-0000-0000-0000-000000000000}"/>
          </ac:picMkLst>
        </pc:picChg>
      </pc:sldChg>
      <pc:sldChg chg="add del">
        <pc:chgData name="Andrej Bogdanov (CSD)" userId="54a3fc38-bcd8-4812-b887-b84a314b9e17" providerId="ADAL" clId="{0CE1A63E-77D9-5240-83BE-6E97EFA3003A}" dt="2022-08-30T09:17:01.689" v="765" actId="2696"/>
        <pc:sldMkLst>
          <pc:docMk/>
          <pc:sldMk cId="3428696768" sldId="34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6T02:26:52.1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3963 5505 8130,'0'-6'139,"0"-5"370,0 10 240,0-4-418,0 5 1,0 5-149,0 3 1,-4 2-33,0 1 1,1 6 1,3 2 0,0-1-112,0 1 100,0 0 1,0 3-158,0 1 0,0 0 48,0 0 0,0-1-109,0-3 0,0 1 108,0-5 0,0 4-130,0-4 1,0 1 47,0-5-151,0 0 36,0 1-88,0-1-794,0-4 402,0-2 143,0-5 0,5-5 1,1-2-1</inkml:trace>
  <inkml:trace contextRef="#ctx0" brushRef="#br0" timeOffset="1">4408 5471 8062,'0'-7'-774,"0"2"3614,0 5-2589,0 5 0,-3-2-104,-1 4 1,-5 2-4,1 7 1,1 1 32,-5 6 0,3 1-116,-6 3 1,-1 1-36,0 2 0,0 3 125,1-2 0,1-2-238,-5 1 0,4 0 116,-5 0 1,7-2-94,-3-5 1,5-2 119,3-2 1,-1 2-92,6-6 1,-5-4 36,4-3 1,-1-2-17,1 2 1,3-2-196,-3-2 1,2-3-53,-2 3-25,3-3 0,-4 1-168,5 1-1061,0-1 1515,0 3 0,5-10 0,1-2 0</inkml:trace>
  <inkml:trace contextRef="#ctx0" brushRef="#br0" timeOffset="2">4580 5596 8066,'0'-6'383,"0"1"1348,0 5-1586,0 5 0,0 2 0,0 9 1,0 1 10,0 6 1,0 4 1,0 0 0,-4 3-217,0-3 1,0 1 149,4-2 1,2 0-268,1 4 0,-1-4 91,1 0 0,0 0-163,1 0 1,-3-6 33,3 3 1,-3-6 19,-1 2 1,4-9-351,0 1 174,0-2-732,-4-2 506,0-2 596,0-5 0,5 0 0,1 0 0</inkml:trace>
  <inkml:trace contextRef="#ctx0" brushRef="#br0" timeOffset="3">4922 5642 7990,'0'-12'565,"0"6"-243,0 1 526,0 5 0,-3 5-658,-1 3 1,-5 3-16,1 4 0,-2 3-18,-1 5 0,-1 0-182,1 0 0,-1 1 124,1 2 0,3-1-156,1 1 1,-1 2-23,-3-1 1,3-1-127,1-3 0,4-4-95,-1 0 1,3-3 99,1 3 1,0-5 69,0 1 0,5-3 34,3 0 1,-2-4-46,2-1 1,-1-4 103,5 0 0,-1-1-4,0-2 1,5 0 7,-1 0 0,0-2 120,-3-1 0,-1-2 15,0-3 1,1-2-74,-1 2 0,-1-2 185,-2-1 1,-3-1 115,-5 1-135,0-1 1,-5 1 27,-3 0 1,-7 4-50,-4 3 1,-8 4-196,-3 4 1,1 3-238,-2 4 0,6 2-1339,-2 2 1597,3 3 0,1 4 0,1 1 0</inkml:trace>
  <inkml:trace contextRef="#ctx0" brushRef="#br0" timeOffset="4">9651 5528 7951,'-7'-5'208,"2"3"1,5-4 122,0 2-42,0 3 268,0-4-150,0 5-321,0 5 1,1 1-73,3 6 0,-2-1-77,1 1 0,0 4 115,1 3 1,-3-1-208,3 1 1,-3 0 38,-1 4 0,1-4-235,3 0 1,-3-5 138,3 1 0,-3 2-303,-1-2 0,0 0 110,0-4 0,2-3 405,2 0 0,2-1 0,5 5 0</inkml:trace>
  <inkml:trace contextRef="#ctx0" brushRef="#br0" timeOffset="5">10153 5436 8033,'-6'0'1875,"-1"0"-2178,4 0 1,0 5 178,-4 3 1,3 3 493,-4 5 1,0 3-73,-3 7 0,-4 4-163,0 4 0,-4 5-141,3 3 0,-4 1 106,1-1 1,-3 1-217,0-5 0,3 4 250,0-4 1,5-5-189,-2-6 1,5-4-14,3-4 0,-2 1-163,3-5-75,1 0 3,1-3 0,5-4-1058,0-1 841,0-4-259,0 2 778,5-5 0,7-5 0,6-2 0</inkml:trace>
  <inkml:trace contextRef="#ctx0" brushRef="#br0" timeOffset="6">10336 5551 8775,'0'-7'-202,"0"2"1,0 6-409,0 3 0,-4 3 548,0 4 0,0 5 539,4 3 1,0 8-183,0 4 1,-3 2-150,-1 1 1,0 0-64,4 0 0,0 1-71,0-1 0,0 0-40,0 0 0,0-4 43,0-4 0,0-3 0,0-4 1,0 1-32,0-4 0,0-1-139,0-4 0,0-3-155,0 0 0,0-5-127,0 5-460,0-5 897,0 2 0,0-5 0,0 0 0</inkml:trace>
  <inkml:trace contextRef="#ctx0" brushRef="#br0" timeOffset="7">10679 5642 7939,'-6'-12'942,"5"6"-255,-4 1-262,5 5 540,0 0-917,-5 0 0,2 5 66,-4 3 1,-1 7-104,-3 4 1,-1 3 99,1 0 1,-2 5-150,-2 0 1,2 3 14,-2-3 1,2 3-87,2-3 1,0 3-52,-1-3 1,2 0-150,2-4 0,3-4 123,5 0 0,0-5-12,0 1 1,0-3-95,0 0 0,5-4 117,3-1 0,2-3 132,2 4 1,0-6-128,4 2 1,-4-3 234,3-1 1,2-1 32,-2-3 0,4-2 50,-4-6 1,1 1-128,-5-1 1,3 0 145,-3-3 1,3 2 36,-6-2 0,-3 2-38,-1 2 0,-4-1 180,-4 1 0,-3 3-63,-9 0 0,-3 6-250,-7-2 0,-2 3-205,-3 1 0,-1 5-326,6 3 0,-1 3 498,4 4 0,1 3 0,-1 5 0</inkml:trace>
  <inkml:trace contextRef="#ctx0" brushRef="#br0" timeOffset="8">15361 5448 8065,'0'-7'291,"0"-3"-90,0 9 248,0-9 344,0 9-762,0-5 75,5 6 1,-4 6-24,3 1 1,1 5 67,-1 3 0,1 3-148,-1 4 1,-3 3 84,3 1 1,1-2-189,-1 3 0,1-3-83,-1-1 1,-3 0-89,3 0 1,-2-4-113,2 0 1,-2-5 143,1 1 1,0-4-387,1-3 0,-3 2 625,3-2 0,2-3 0,0 0 0</inkml:trace>
  <inkml:trace contextRef="#ctx0" brushRef="#br0" timeOffset="9">15886 5391 7411,'-5'11'1208,"3"4"-848,-6 1 0,4 5-51,-3 2 1,-1 4-123,-3 3 0,-4 7-146,-1-3 1,0 4 44,1 0 1,1-1-6,-5 5 0,3-5-83,-3 1 0,5-4 139,-1-3 1,-1-4-174,0-4 1,2-1 32,7-3 1,-2-3-91,5-4 1,-3-1-297,3 1 3,-5-1 1,8-3-228,-3-1-175,2-4 788,2 2 0,6-5 0,0 0 0</inkml:trace>
  <inkml:trace contextRef="#ctx0" brushRef="#br0" timeOffset="10">16058 5596 7979,'-4'-7'0,"0"-1"1037,0 5-374,4-2-497,0 5 1,0 9-103,0 3 0,-3 7-89,-1 0 1,-1 4 146,1 3 0,1 0-89,-4 4 0,3-1 16,-4 2 1,6 0-190,-2-4 1,1 1 26,0-1 0,1-7-50,-2 3 0,3-4 68,1 0 1,0-3-103,0-4 1,0-5-277,0 1 0,0-4-112,0 3-442,0-4 1027,0 2 0,0 0 0,0 1 0</inkml:trace>
  <inkml:trace contextRef="#ctx0" brushRef="#br0" timeOffset="11">16355 5619 7933,'0'-11'232,"0"3"-155,0 0 426,0 6 33,0-3 77,0 0-392,0 3 1,-2-1 152,-1 6 0,0 4-376,-5 4 1,1 6 63,-5 2 0,-3 4-110,0 3 1,-4 0 76,4 4 0,-4-3-149,3 3 1,1-1 41,4 2 0,-1 1-6,1-6 1,1 1-110,2-4 1,-1-4-70,5 0 1,1-5-35,3 1 1,0-2 129,0-2 0,5 0 78,2 1 1,4-6-31,0-2 0,4-3 179,0-1 0,6 0-30,-2 0 0,-1-1 95,1-3 1,-2 2-6,2-6 0,-1 0-60,-3-3 0,-3-4 191,-1 0 0,-1-1 163,-6 5-162,0-6 0,-10 5-22,-6-3 0,-4 6-330,-7 1 1,-5 7-140,-3 1 0,-2 5-232,-1 6 0,5 2 175,2 2 1,3-1 294,1 5 0,1 0 0,-1 4 0</inkml:trace>
  <inkml:trace contextRef="#ctx0" brushRef="#br0" timeOffset="12">21037 5482 8105,'-6'-8'-1354,"2"1"1884,3 4 1,-3-3 312,0 2-198,0 3-195,4-4-470,0 5 1,0 5 94,0 2 1,0 9-29,0 3 0,0 2 19,0 2 1,0 0-140,0 0 0,0 0-5,0-1 0,0 1 104,0 0 1,0-4-188,0 0 1,0-5 47,0 1 1,0-2-246,0-1 1,2-1-34,1 0 0,-1 1-140,2-1 1,-3-3 530,-1-1 0,0-4 0,0 2 0</inkml:trace>
  <inkml:trace contextRef="#ctx0" brushRef="#br0" timeOffset="13">21437 5436 8833,'-6'-5'537,"1"4"-485,5-4 210,0 5-44,-6 5 1,4 3-130,-6 7 0,5 4-46,-5 8 0,-1 2 110,-6 5 1,2 1-244,-2 4 1,1-4 21,-1 3 1,2-2-69,-2-2 1,1-1 158,-1-3 1,2-2-82,-2-5 0,6-1-32,1-3 1,4 1-135,-3-5 0,3 1 12,-4-5 1,6-3-211,-2-1 0,1 0-948,0 0 1370,1 3 0,-3-3 0,5 4 0</inkml:trace>
  <inkml:trace contextRef="#ctx0" brushRef="#br0" timeOffset="14">21643 5562 8984,'-7'11'-120,"3"1"0,3 0 283,1 4 1,-4 1-192,1 6 1,-3 4 106,3 0 0,1 3-103,-1-3 1,-3 3 80,3-3 0,-1-1-137,4-3 1,0-4 46,0 0 0,0-5-58,0 2 1,0-4-42,0 0 0,0-5-85,0 1-690,0 0 907,0-2 0,-5 4 0,-2-4 0</inkml:trace>
  <inkml:trace contextRef="#ctx0" brushRef="#br0" timeOffset="15">21974 5608 8012,'0'-7'431,"0"2"543,0 5 1,-5 0-829,-3 0 0,-3 5-117,-5 3 0,-1 7 102,-6 4 1,0 4-130,0 4 0,0-2 110,0 6 1,1-6-197,-1 2 1,5 0-17,3 0 0,2 1-147,2-1 1,3-3-33,0 2 1,6-5 93,-2-2 0,4-4 8,4 4 1,-2-5 67,6 1 0,1-3 155,6-5 0,-1 2-135,5-5 1,-4 0 94,4-4 0,-3 0 13,3 0 1,-2 0 120,2 0 1,-2-5 74,-6-3 0,1-2-76,-1-2 1,-3 1 45,-1 0 1,-4-5-58,1 1 1,-4-5-180,-4 1 1,-4 2 126,-7 2 0,-4 4-222,-8 3 0,1 3-250,-8 5 1,2 1 395,-6 3 0,2 8 0,2 5 0</inkml:trace>
  <inkml:trace contextRef="#ctx0" brushRef="#br0" timeOffset="16">3974 8840 9066,'0'12'371,"0"4"0,2-2-377,2 5 1,-3 0 0,3 4 0,-2-1-97,2 1 1,-3 0 111,3 0 1,1-4-99,-1 0 1,1-1-154,-1 1 1,-3-3 36,3-4 0,-2-1-227,2 1 1,-3-5 430,3 1 0,3-1 0,-1 5 0</inkml:trace>
  <inkml:trace contextRef="#ctx0" brushRef="#br0" timeOffset="17">4534 8920 8123,'0'-8'-71,"0"0"-117,0 6 1,0-4 627,0 2 0,-1 3 68,-3-3 463,3 2-316,-4 2-388,0 0 0,-2 6-157,-4 1 0,-1 8-123,1 4 1,-4 3-49,0 1 0,-2 5 165,2 2 0,2-2-201,-2-1 1,-2 1-3,2-2 1,0 1-107,4-4 1,0-2 51,4-2 0,-2 2-32,5-6 0,-4 0-124,5-3 0,-2-2-710,1-3-274,2 4 1293,-3-5 0,0 5 0,-1 1 0</inkml:trace>
  <inkml:trace contextRef="#ctx0" brushRef="#br0" timeOffset="18">4763 8965 8001,'0'-11'201,"-6"0"104,5 4 499,-4 2-154,5 5-374,0 0 1,-1 6-350,-3 6 0,3 4 68,-3 7 1,3 0 135,1 0 1,-4 4-128,0-1 1,0 5 100,4-5 0,0 1-259,0-4 1,0 0 42,0-1 0,0-2-49,0-1 1,4-5-82,0 1-215,0-3 86,-4 0-420,5-6 51,-4 4 1,5-8 738,-2 1 0,3-1 0,4-2 0</inkml:trace>
  <inkml:trace contextRef="#ctx0" brushRef="#br0" timeOffset="19">5014 8965 8075,'0'-11'2136,"0"0"-1955,0-1 93,0 6 546,0 1-327,0 5 0,-2 5-347,-1 2 0,-4 9-169,-4 3 0,3 3-38,1 5 1,-1-1 32,-3 4 1,-1-3-248,1 3 0,3-3 148,1 3 1,4-4-130,-1 0 1,-1-2-34,1-1 1,1-1-109,3-3 1,1 1 85,3-5 1,-2 1-9,6-5 1,-1-3 304,5-1 1,-5-4-175,1 1 0,3-3 242,5-1 0,-1 0-55,-4 0 0,2-5 80,2-3 0,-1-2-11,5-1 0,-5-2-47,1-2 0,-2 2 45,-1-2 0,-5 1 113,1-1 0,-6 2 178,2-2 1,-3 2-119,-1 1 1,-5 2 70,-2 3 1,-9 2-27,-3 5 1,-3 0-356,-5 0 0,-1 9-208,-2 2 0,2 7-322,5-3 0,1 5 601,3-1 0,-2 3 0,3 1 0</inkml:trace>
  <inkml:trace contextRef="#ctx0" brushRef="#br0" timeOffset="20">9662 8840 7999,'-6'-12'-131,"1"1"0,5 3 475,0 1 640,0 4-199,0-2-362,0 5 1,0 5-363,0 3 0,0 3 50,0 4 0,0-1-56,0 5 0,0 2 60,0 5 0,0-2-167,0 3 0,3-3-89,1-1 1,0 0 65,-4 0 0,0-2-204,0-2 0,0 2 119,0-6 1,1 0-281,3-3 1,-3-1-45,3 0 0,1-3-214,-1 0 0,1-5 698,-1 5 0,2-5 0,6 2 0</inkml:trace>
  <inkml:trace contextRef="#ctx0" brushRef="#br0" timeOffset="21">10085 8874 8006,'0'-11'0,"0"3"143,0 0 35,0 6 1,0-5 415,0 4-204,0 1 155,0-3 0,0 7-168,0 1 1,-2 4-273,-1 4 0,0 6 14,-5 2 1,1 4 10,-5 3 1,1 3-20,0 6 1,-1-1-101,1 0 1,-2-2-121,-2 2 1,2-3 48,-2 3 0,2-5-24,2-6 1,3-2 17,1-1 0,3 0-194,-4-5 0,6-4-83,-2-3 1,2-4-463,2 3-754,0-4 1559,0 2 0,0-5 0</inkml:trace>
  <inkml:trace contextRef="#ctx0" brushRef="#br0" timeOffset="22">10359 8977 8130,'-5'-7'1100,"3"2"-1512,-3 5 897,5 0-127,0 5 0,-1 6-117,-3 4 0,3 9-148,-3-1 1,3 3 87,1 1 0,-4-2-10,0 6 0,0-4 85,4 3 0,0-5 23,0 2 1,0-4-100,0-4 0,0 1-70,0-5 1,0 1-136,0-5 0,0-3-388,0-1-517,0 1-882,0-2-514,0 4 1828,0-8 0,2 3 498,2-5 0,-3-5 0,4-2 0</inkml:trace>
  <inkml:trace contextRef="#ctx0" brushRef="#br0" timeOffset="23">10701 8988 8000,'0'-11'336,"-5"-1"-378,4 6 499,-4-4 708,5 9-826,0-4 0,-1 5-23,-3 0 0,1 5-168,-4 2 1,-1 7-173,-3 1 1,-5 6 1,1-2 0,-1 6 141,0 2 0,3 1-111,-7-2 0,7 0 39,-3 4 1,4-4-202,0 0 0,2 2-58,2-1 0,0-1 9,4-3 0,0-1-75,4-3 1,0 1 148,0-5 0,5 1-7,3-5 0,6-5 39,1-2 1,5 1 66,-1-1 0,3 0-62,1-4 1,-2-5 102,-2-3 1,1-2-9,-4-1 0,-2-1 138,-7 1 1,2-1 48,-5 1 0,0 0-46,-4-1 1,-1 1-49,-3-1 1,-8 1-38,-7-1 1,-2 2-136,-2 3 1,-9 2-75,-2 5 1,1 5-282,2 2 0,6 3 81,-2 2 0,3 3 350,1 0 0,6 11 0,0-2 0</inkml:trace>
  <inkml:trace contextRef="#ctx0" brushRef="#br0" timeOffset="24">15281 8805 8063,'0'-11'197,"0"0"187,0-1 0,0 5 255,0-1-173,0 5-165,0-2-68,0 5 0,0 5-135,0 3 0,4 7 119,0 4 0,0 3-147,-4 1 1,0 3-153,0 1 1,-2 5-44,-2-2 0,3-2-144,-3-1 1,3-3 151,1-1 1,0-4-168,0 0 0,0-5-100,0 1-509,0-2 244,0-2-689,0 1 1338,0-6 0,5-1 0,2-5 0</inkml:trace>
  <inkml:trace contextRef="#ctx0" brushRef="#br0" timeOffset="25">15601 8863 7950,'0'-12'0,"0"1"492,0-1-74,0 1 210,0 5 14,0 0-189,0 6-184,0 6 1,-1 0-70,-3 5 0,-3 6-156,-4 2 0,0 4 20,-1 3 1,1 0-128,-1 4 1,1 1 77,0 3 0,-1-1-125,1-3 1,-1 2-10,1-5 0,-1-1 90,1-3 1,1 0-146,2 0 0,-1-4 27,6 0-117,-6-5 0,6 2-143,-4-4-888,4-6 686,-2-1 1,6-5 608,3 0 0,2 0 0,6 0 0</inkml:trace>
  <inkml:trace contextRef="#ctx0" brushRef="#br0" timeOffset="26">15806 9034 7959,'0'-12'0,"0"5"377,0-1 1,4 4 348,0-3-465,0 4 184,-4-2 253,0 5-462,0 5 0,0 2-128,0 4 0,0 6 63,0 2 1,-4 2-132,0 2 1,-3 0-117,3 0 0,0 0 46,4-1 1,0 1-82,0 0 1,0 0 31,0 0 0,0-4-168,0 0 1,0-5 63,0 1 1,0-2-210,0-2-78,0 1-281,0-1-442,0 0 783,0-4 1,1-2-360,3-5 769,2 0 0,6-5 0,-1-2 0</inkml:trace>
  <inkml:trace contextRef="#ctx0" brushRef="#br0" timeOffset="27">16195 9057 7980,'0'-12'0,"0"1"532,0-1 1,1 2 280,3 3-422,-3-3 186,4 8 255,-5-3-635,0 5 1,-4 1-123,1 3 0,-10 6 141,1 6 0,-1 3-286,1-4 1,-3 5 67,0-1 1,-4 3-61,3 1 0,1 0-49,4-1 0,-1 1-11,1 0 0,-1-1 53,1-3 1,1 1-147,2-5 0,2 4 32,2-4 0,3 1 80,-3-5 1,4 1-165,4-1 0,-2-3 36,6-1 1,0-4 71,3 1 0,2-3 64,2-1 1,-1 0 2,5 0 0,-1-1 3,1-3 1,1 1 124,-5-4 1,2-1 86,-2-3 1,-2-1-122,2 1 0,-7-1 100,-5 1 0,-1-1-70,-2 1 0,0 3 196,0 1 0,-7 3-45,-4-4 0,-6 6-192,-5-2 1,-1 4-82,0 4 0,-4 1-228,1 3 0,0 5-1096,7-1 1414,3 2 0,-1 2 0,-1 2 0</inkml:trace>
  <inkml:trace contextRef="#ctx0" brushRef="#br0" timeOffset="28">21014 8863 7973,'0'-7'-319,"-5"-3"877,4 9 272,-4-4-289,5 5 369,0 0-937,0 5 0,0 2-13,0 9 1,-4-2-1,0 5 0,1 0 51,3 4 1,0 1-136,0 2 0,0-2-57,0 3 0,0-7 71,0-1 1,0-1 29,0 1 1,0-1 59,0-3 0,0-2-544,0 2 202,0-2 0,0-2-85,0 1 0,0-5 447,0 1 0,5-6 0,1 3 0</inkml:trace>
  <inkml:trace contextRef="#ctx0" brushRef="#br0" timeOffset="29">21323 8851 7972,'-5'-11'-403,"3"-1"973,-3 1-104,5 5 214,0 0-147,0 6-321,0 6 0,-5 1-93,-2 8 0,-4-1-95,0 5 1,-2 4-37,-2 4 1,2 3 94,-2-3 1,3 5-250,0-2 0,1 2 84,-1-2 0,1 2-184,-1-5 1,2 1 89,3-2 0,-3-3 12,2 0 1,2-1-28,-2-7 1,5 0 38,0-4 1,0-3-741,-1 0 419,3-6 473,-4 3 0,10 0 0,1 2 0</inkml:trace>
  <inkml:trace contextRef="#ctx0" brushRef="#br0" timeOffset="30">21540 8977 7961,'6'-5'708,"-1"3"-95,-5-8-505,0 9 96,0-4 1,0 6 27,0 3 1,0 4 70,0 7 0,0-1-81,0 5 1,-4 0-188,1 4 0,-5 0-77,4-1 1,0 1-92,4 0 0,-3 0 8,-1 0 1,0-2-62,4-2 1,0 2 19,0-6 0,0 0 14,0-3 1,0-5-253,0 1 1,0-4-103,0 3-313,0-4 301,0 7 518,0-9 0,5 4 0,1-5 0</inkml:trace>
  <inkml:trace contextRef="#ctx0" brushRef="#br0" timeOffset="31">21974 8954 7922,'0'-11'473,"0"3"783,0 0-1020,0 6 1,-2-3-334,-1 5 1,0 0 307,-4 0 1,1 5-66,-5 2 1,1 4-184,-9 0 1,1 5 97,-1 3 1,-3 2-88,3-2 1,-2 6 31,-2-2 1,4 2 9,0-2 1,4 1 3,-4 3 0,6-3-136,2 3 1,-1-4-106,5-4 1,1 1 61,3-5 0,1 4-121,2-4 1,0 2-176,0-2 264,5-2 1,3 3 81,7-4 0,-2-6 33,2-2 0,-1 1 162,1-1 0,2 0-128,2-4 0,-3-4 315,-4 0 0,-1-5-118,1 2 1,-6-4 237,-2 0 1,-3 0-167,-1-1 1,-5-3-109,-3 0 0,-6-1-188,-1 5 0,-6 1-300,-2 2 0,-1 3-520,-7 5 889,6 0 0,-8 5 0,4 2 0</inkml:trace>
  <inkml:trace contextRef="#ctx0" brushRef="#br0" timeOffset="32">3974 12403 8793,'0'8'387,"0"-1"1,0 5-142,0 3 1,0 5-150,0-1 1,4 7 115,0 0 1,0 2-130,-4-1 1,0-3 18,0 3 1,1-3-164,3-1 1,-3-2 35,3-2 1,-1 1-139,0-4 1,-1-5-758,1-3 663,-1-1 0,2 1-1204,-1 0 1460,1-6 0,1-2 0,2-6 0</inkml:trace>
  <inkml:trace contextRef="#ctx0" brushRef="#br0" timeOffset="33">4329 12472 8309,'-7'0'1230,"1"0"-1106,2 0 188,3 0 0,-9 1-81,2 3 0,2 3-85,-2 9 0,0 3 47,-3 7 0,-4 0-175,0 4 1,-2 0-72,2 5 1,2-1-157,-2 0 0,2-3 72,2-1 0,3-4-86,1 0 0,4-3-294,-1-4 1,3-2 183,1-6 0,0 0-892,0 1 596,0-6 629,0-1 0,0-5 0,0 0 0</inkml:trace>
  <inkml:trace contextRef="#ctx0" brushRef="#br0" timeOffset="34">4477 12597 9430,'0'-6'1052,"0"1"-752,-5 5 1,4 5-142,-3 2 0,1 7 88,-1 2 1,3 4-200,-3-1 0,-1 4 6,2 3 1,-1-1-153,4 1 0,0 0-270,0 0 1,0-2 239,0 3 0,0-4-132,0-4 0,1 1 34,3-5 1,-3 1-550,3-5 348,-3 1 0,0-2-446,3-3 371,-3-2 502,5-5 0,-1-5 0,1-1 0</inkml:trace>
  <inkml:trace contextRef="#ctx0" brushRef="#br0" timeOffset="35">4854 12586 7994,'-6'-5'608,"-1"3"-144,3-1-218,3 1 1,-5 2-88,2 0 0,1 0 246,-4 0 0,-1 5-96,-3 3 0,-1 7-123,1 4 0,0 0-16,-1 4 1,-1-2-124,-2 5 1,2 2-82,-2-1 0,4 1 160,3-2 0,-2 0-360,2 4 1,2-4 119,-2 0 0,6-3-273,-2-4 1,3 1 134,1-4 0,5-1-247,3-4 326,2 1 0,5-6 30,0-2 1,0-3 179,-3-1 0,3-1-164,0-3 1,1-2 219,-5-6 0,2 1-84,2-1 1,-4-3 87,1 0 1,-2 0 18,-6 3 1,3 1 68,-3-1 1,-1 1-53,-7 0 1,-3-1-20,-4 1 1,-5 4-198,-4 4 1,-6 4 144,-5 6 0,-2 2-1175,-1 10 1113,0 0 0,5 4 0,1 0 0</inkml:trace>
  <inkml:trace contextRef="#ctx0" brushRef="#br0" timeOffset="36">9479 12392 8040,'0'-12'885,"0"6"-808,0 1 862,0 5-775,0 5 1,2 1 65,1 6 1,-1 3-209,1 0 1,-1 5 151,-2-1 0,0 3-200,0 1 1,0 0-43,0 0 0,0-1-77,0 1 120,0 0 0,0-5-53,0-3 3,0 3-272,0-5 19,0 3 1,0-5-490,0 1 195,0-6 1,1-1 621,3-5 0,2 5 0,6 2 0</inkml:trace>
  <inkml:trace contextRef="#ctx0" brushRef="#br0" timeOffset="37">9845 12380 7997,'0'-11'310,"0"4"-284,0-3 1128,0 9-365,0-4-562,0 15 1,-5 3-79,-3 10 1,-3 1 8,-5 2 0,4 2-126,-3 3 0,-2 2 80,2-3 0,0 3-195,3 1 0,-3-1 70,0-2 1,-1-3-316,5-5 1,3 2-29,1-2 1,0 1-154,0-9 0,2 0 80,5-3 0,0-1-758,0 1 1187,0-6 0,0-1 0,0-5 0</inkml:trace>
  <inkml:trace contextRef="#ctx0" brushRef="#br0" timeOffset="38">9948 12597 7924,'-2'-11'0,"-2"-1"0,3 5 291,-3-1-165,3 6 224,1-3 274,0-1-22,0 5-27,0-4 0,0 6-404,0 3 9,0 3-45,0 9 0,-4 2-69,1 5 1,-5-1 103,4 1 0,-3 0-145,3 0 1,-4 0 2,4 0 1,0 0-170,4-1 0,0 0-84,0-3 0,0 1-187,0-4 0,0-1-260,0-4-169,0 1-573,0-1 728,0-5 686,0-1 0,0 0 0,0 2 0</inkml:trace>
  <inkml:trace contextRef="#ctx0" brushRef="#br0" timeOffset="39">10256 12597 7938,'-1'-11'559,"-3"-1"891,3 6-1020,-4 1-900,5 5 689,0 0 229,-6 0 0,0 4-359,-5 0 1,-1 8 65,1 0 1,-1 3-156,1 0 182,0-2-140,-1 8 1,-1-3-109,-2 5 0,3 0 166,-4 0 0,4-4-125,0 0 1,5 0-28,-1 4 1,2-4-95,-2 0 1,2-4-213,2 4 212,3-5-138,-4 2 210,5-4 1,5-2-112,2-2 98,3 2 1,6-9 3,-1 3 0,0-3-2,-4-1 1,2-4 36,2 0 0,-2-4-13,2 0 0,-2-2 95,-2-2 0,1 5-52,-1-1 0,1 1 152,-1-5-122,-5 1 0,3-1 114,-5 1 0,0-1-52,-4 1 0,-5 3 140,-3 1 1,-3 4-174,-4-1 1,-3 3 19,-5 1 1,-1 0-322,-3 0 0,3 5 101,-3 3 1,8 2 158,4 1 0,3 1 0,0-1 0</inkml:trace>
  <inkml:trace contextRef="#ctx0" brushRef="#br0" timeOffset="40">15372 12449 8040,'0'-7'309,"0"-3"-6,0 9 128,6-9 34,-5 9-448,4-5 1,-4 12 110,3 1 0,-3 5-8,3 3 1,-3 3-50,-1 4 0,0 1-149,0 0 0,0 0 120,0 0 1,0 0-158,0-1 1,0 1-40,0 0 0,0-5 66,0-3 1,0 2-582,0-2 285,0 0 30,0-9 1,0 5-686,0-4 1039,0-2 0,0 5 0,0-3 0</inkml:trace>
  <inkml:trace contextRef="#ctx0" brushRef="#br0" timeOffset="41">15624 12552 8040,'0'-12'0,"0"4"399,0 1 830,0 4-536,0-7-142,0 9-307,0-4 0,-2 6-14,-1 3 1,0 0-233,-4 7 1,-1-1 81,-4 9 1,0 0 30,-3 4 1,2 1-52,-2 3 0,1-2-252,-2 6 0,4-5 13,-3 5 1,2-4-74,1 3 0,1-5-143,0 2 0,3-8 185,0-4 0,5 1-239,-5-5 0,5 3-329,0-6 318,1-3 0,4 0 460,1-5 0,4 0 0,4 0 0</inkml:trace>
  <inkml:trace contextRef="#ctx0" brushRef="#br0" timeOffset="42">15761 12643 8040,'6'-12'291,"-1"1"-103,-5 0 1,1 4 21,3 3 266,-2-2-15,3 5-64,-5-4 1,0 6-171,0 3 0,-2 2-65,-1 6 1,-3 0 11,-1 4 0,-2 0-142,5 3 0,-5 3 86,2-3 0,0 2-112,0 2 0,4 0-208,-1 0 0,-1-4 103,1 0 0,1-5-442,3 1 0,0-2-392,0-2-231,0 1 78,0-1 1086,0-5 0,-5 4 0,-2-3 0</inkml:trace>
  <inkml:trace contextRef="#ctx0" brushRef="#br0" timeOffset="43">16103 12620 8040,'0'-11'345,"0"-1"1,0 5-528,0-1 139,0 0 1,2 1 633,1-1 311,-1 6-252,3-3 1,-6 5-342,-3 0 0,1 1-246,-4 3 1,-1 2 72,-3 5 1,-5 5-116,1-1 0,-1 5-48,0-1 0,4 3 64,-4 1 1,4-1-60,0 1 0,1 0-38,0 0 1,3 0-154,0 0 0,2-2 64,-2-2 0,-1 2-140,6-6 1,-1 0 113,4-4 1,1 1-137,3-1 1,6-1 77,5-2 0,1-3 100,-5-5 1,2 0 76,2 0 1,-2 0-27,2 0 0,1 0 13,0 0 0,0-5 37,-1-3 1,-2 2 147,2-2 0,-3 1 5,-5-5 0,2 1 144,-5 0 1,0-1 46,-4 1 1,-2 1-100,-1 2 1,-5-2-185,-7 2 1,-3 3-118,-5 1 1,0 3-276,0 1 0,-3 1 108,-1 3 0,1 2 255,3 6 0,5-1 0,1 1 0</inkml:trace>
  <inkml:trace contextRef="#ctx0" brushRef="#br0" timeOffset="44">21003 12380 7996,'0'-6'-538,"0"-4"1037,0 8-181,0-8 581,0 9-552,5-4 0,-4 6-145,3 3 1,-3 2-6,-1 6 0,0 4 2,0 3 1,-3 4-73,-1 4 1,-1-2-140,1 6 0,3-6-126,-3 2 0,3-3 110,1-1 0,0-1-195,0 1 0,0-1-69,0-3 1,0-1-163,0-3 1,0-6-145,0 2 598,0-2 0,-6 3 0,0-1 0</inkml:trace>
  <inkml:trace contextRef="#ctx0" brushRef="#br0" timeOffset="45">21323 12437 7996,'0'-11'239,"0"-1"1,1 6 128,3 2-262,-3-2 43,4 5 1,-5-3 206,0 8 0,-1 3-171,-3 9 0,-4 5-34,-7 6 1,1 5-136,-5-2 0,0 3 105,-4 1 0,4 0-113,0 1 0,2-1 89,-2 0 1,1-5-348,3-2 1,2-3-39,-2-1 0,6-5-162,1-3 1,4-2-447,-3-2 257,4 1 1,-3-2 638,2-3 0,3 3 0,-4-3 0</inkml:trace>
  <inkml:trace contextRef="#ctx0" brushRef="#br0" timeOffset="46">21494 12529 7996,'0'-12'1377,"0"6"-1355,0 1 361,0 5 1,0 6-193,0 6 1,-5 4-46,-3 7 1,-2 5-158,-1 2 1,1 0-94,2 0 1,-2-3 40,2 3 0,-1-5-230,2 2 0,-2-3 108,5-1 1,-4-4-94,5 0 1,-1-5-80,4 1 0,0-6-620,0-1 977,0-6 0,-5 8 0,-2-3 0</inkml:trace>
  <inkml:trace contextRef="#ctx0" brushRef="#br0" timeOffset="47">21802 12597 7996,'0'-11'0,"0"-1"0,2 1 318,2 0 0,1 3 73,2 0-320,3 1 0,-8-1 454,1 0 460,-1 6-776,-2-3 1,-2 5-125,-1 0 0,-8 6 57,-4 6 1,-5 2 43,1 8 1,-6-1-143,-2 5 0,0 0-8,4 0 1,4 2-113,0 3 1,5-3 22,-1-5 0,2 3-180,2 1 0,3-2 69,1-6 0,4 2-59,-1-6 0,4 0-3,4-4 0,3 1 110,4-1 1,0-3 49,1-1 0,4-4-37,3 1 1,3-3 138,1-1 0,0 0-57,-1 0 1,-2-5 154,-1-3 0,-2 2-65,2-2 1,-2 1 178,-6-5 1,-1 1-117,-2 0 0,-4-1 107,-8 1 0,-5 1-230,-10 2 0,-5-1 85,-10 5 1,-4 0-503,0 4 1,-4 7 90,4 4 137,5 1 1,-5 9 0,2-3 0</inkml:trace>
  <inkml:trace contextRef="#ctx0" brushRef="#br0" timeOffset="48">4043 15806 8087,'-6'0'-821,"1"-1"1505,5-3-304,0 3-80,0-4-107,0 5 1,3 5-32,1 3 1,0 2-30,-4 1 0,0 5-5,0-1 0,4 4-67,0-4 0,1 4-159,-2-4 0,-1 4 114,2-3 0,-3 3-153,-1-4 1,4 4-26,-1-4 0,3 4 59,-3-4 0,-1 1-293,1-5 0,0 0 110,1 1 0,-3-1 286,3 1 0,2-1 0,1 1 0</inkml:trace>
  <inkml:trace contextRef="#ctx0" brushRef="#br0" timeOffset="49">4397 15772 7950,'-6'0'1194,"1"1"-1200,5 3 1,-4 0 118,0 8 1,-1-2 124,1 9 0,2 1-82,-6 7 0,0 2-103,-3 5 0,0-2-130,-1 2 0,1-2 93,-1 6 0,1-6-346,-1-2 0,5-5 135,-1 2 1,4-4-105,-3-4 1,4 1 110,-1-4 1,-1-5-409,2-3 596,-1-1 0,9 5 0,1-1 0</inkml:trace>
  <inkml:trace contextRef="#ctx0" brushRef="#br0" timeOffset="50">4648 15978 8000,'-11'-5'133,"3"3"369,1-1-450,4 1 0,-3-1 275,2-1 186,3 0-327,-4 4 1,1 1-15,0 3 1,-1 2-3,1 6 0,3 4-144,-3 3 1,-1 7 50,1 0 1,0 5-199,4-5 1,0 6 61,0-1 0,0-3 86,0-2 1,0-2-204,0-1 1,2-5 14,1-3 1,-1 2-11,1-2 1,-1 0 86,-2-3 1,4-5-365,-1 1-55,1-1-378,-4 5 881,0-6 0,0 4 0,0-3 0</inkml:trace>
  <inkml:trace contextRef="#ctx0" brushRef="#br0" timeOffset="51">4911 15944 8029,'-8'0'29,"1"0"0,4-2 129,-1-2-50,3 3 0,0-4 259,-3 5 1,3 1-122,-3 3 1,-2 3 169,-2 4 0,2 2-296,-2 2 0,0 4 32,-3 8 0,-4-2-195,0 5 1,1-3 46,6 3 0,-2-4 70,2 1 1,3-3-63,1-2 0,3-2-242,1-1 1,0-6 74,0 3 1,0-4-47,0 0 1,1-2-28,3-2 0,3 0 110,4-4 0,0 0 8,1-4 1,0 0 22,4 0 1,-4-1 114,4-3 0,0-2-74,-1-6 0,1 5 26,-5-1 1,0 0 43,1-3 0,-6 0 138,-2-1 0,-3 5 209,-1-1 1,0 0-140,0-3 0,-9 3 101,-2 1 1,-9 4-202,-3-1 0,-5 3-202,-6 1 0,3 5 68,1 3 1,4 2-243,0 1 1,8 1 243,6-1 0,1 1 0,5-1 0</inkml:trace>
  <inkml:trace contextRef="#ctx0" brushRef="#br0" timeOffset="52">9685 15761 7933,'0'-12'-249,"-5"1"1,4 3 940,-3 1-49,2 4-32,2-2-198,-5 5-193,4 0 1,-4 6-64,5 6 0,-1 4-153,-3 7 1,3 1-32,-3 3 0,3-2 88,1 6 1,0-6-193,0 2 0,0-3-106,0-1 1,1-2-200,3-2 1,-2 2 191,6-6 0,-4 0-327,3-3 571,1-6 0,-2 4 0,-1-4 0</inkml:trace>
  <inkml:trace contextRef="#ctx0" brushRef="#br0" timeOffset="53">9982 15715 7968,'0'-6'159,"-5"6"0,3 10 233,-1 5 0,1 4-141,2-4 1,-5 7 83,-2 1 0,-3 1 22,-2 6 0,2 0-109,2 0 0,-2 3-167,3-3 0,-4 3-49,0 2 1,0-6-167,-1-2 0,1-3 105,-1-1 1,1 3-152,0 1 1,3-6-46,0-5 0,6-4 14,-2 0 0,-1-1 3,1 1 1,0-5-47,4 1-673,0-6 927,0 8 0,-5-8 0,-1 3 0</inkml:trace>
  <inkml:trace contextRef="#ctx0" brushRef="#br0" timeOffset="54">10256 15955 7994,'-11'0'21,"-1"0"0,4 0 331,1 0-283,-1 0 0,1 1 45,-1 3 1,5 2-23,0 6 0,-2-1 48,1 1 0,0 4-92,4 3 1,0 8 87,0 3 0,0-2 13,0-1 1,0 1-181,0-2 0,0 1 48,0-4 1,-4-4-106,0 0 1,1-5-81,3 1 1,0-2-297,0-2 224,5 1 1,-3-2-636,6-3 875,-6 4 0,8-5 0,-3 5 0</inkml:trace>
  <inkml:trace contextRef="#ctx0" brushRef="#br0" timeOffset="55">10541 15898 7996,'-5'-12'2294,"4"6"-2317,-9 1 1,7 5 164,-4 0 1,3 5 149,-4 3 0,0 3-113,-8 4 1,6 3 0,-5 5 0,5 0-117,-5 0 1,1 5 122,-2 2 1,4-2-131,-4-1 0,5 0-17,3 0 0,-1 0-208,6-4 0,-5-2-105,4-2 1,0 2-219,4-6 1,2 3 182,2-7 1,2 3 3,5-6 1,1-2 119,-1 1 0,2-4 29,2 1 0,-2-3 206,2-1 1,-2-1-55,-2-3 1,1 1 175,-1-4 48,0-1 0,0-3 182,-4-1 1,2 5-67,-5-1 1,0 1 164,-4-5 1,-5 5-102,-3-1 1,-7 4-51,-4-3 1,-2 4-365,2-1 0,-5 3 95,5 1 0,-4 0-327,8 0 1,0 5-354,3 3 1,6-2 598,2 2 0,-2-1 0,0 5 0</inkml:trace>
  <inkml:trace contextRef="#ctx0" brushRef="#br0" timeOffset="56">15235 15704 7939,'0'-12'0,"0"1"97,0-1 62,0 6 1,0 0 359,0 2 39,0 3 1,0-3-242,0 8 1,0 3-113,0 9 0,0 1-137,0 6 1,0 0 45,0 0 1,0 3-133,0 1 0,0 4 18,0-5 0,0 1-208,0-4 0,0 0-14,0-1 1,0-4-171,0-3 1,4-2-1078,0-2 748,0 1 721,-4-1 0,0 1 0,0-1 0</inkml:trace>
  <inkml:trace contextRef="#ctx0" brushRef="#br0" timeOffset="57">15532 15738 7873,'0'-11'835,"0"-1"-671,0 6-349,0 1 439,0 15 1,-1 0 297,-3 13 1,-2-2-320,-5 10 1,-1 1-49,1 6 1,-5-2-209,1 6 1,-5-5 124,1 1 0,1-2-258,-1-2 0,1-1-55,-1-3 0,2-2-57,1-5 0,4-4 101,-4 0 1,8-5-27,0 1 1,4-3-936,-4-5 1128,6 4 0,-8-5 0,3 5 0</inkml:trace>
  <inkml:trace contextRef="#ctx0" brushRef="#br0" timeOffset="58">15681 15909 7522,'-6'-6'1186,"0"1"-492,6 5 1,-1 1-492,-3 3 1,3 4 11,-3 7 0,-1 3-138,1 4 0,-1 5-3,2 0 1,1 1-160,-2-2 1,-1 0 87,2 4 1,-1-5-155,4 2 0,0-3-51,0-1 1,0-5-88,0-3 1,0-2-424,0-2 490,0 1 1,0-5-915,0 1 1136,0-6 0,5 3 0,1-5 0</inkml:trace>
  <inkml:trace contextRef="#ctx0" brushRef="#br0" timeOffset="59">15966 15898 7932,'-5'-7'431,"4"-3"-331,-4 9 1,4-4 187,-3 5 1,1 0 320,-4 0 1,-1 9-208,-3 2 0,-2 8-248,-2 0 1,-2 7 16,-2 0 1,-1 2-118,5-1 0,-4-2 38,3 6 1,1-6-173,4 2 0,1-3 103,2-1 0,2-2-101,2-2 1,3 2-332,-3-6 0,6 0 197,2-3 0,5-2-115,-1-3 1,6 0 48,1-4 0,4-1 131,-4 2 1,4-3 63,-4-1 1,4-1 106,-3-3 1,0-1 71,-1-3 1,-3-2-51,-1 2 1,-1 2-44,-6-2 0,0 1 149,-4-5 0,0 1 119,0-1 0,-6 1-115,-6 0 0,-4 3-137,-7 0 1,-1 6-140,-3-2 1,3 3-281,-3 1 1,3 5 133,1 2 266,6 4 0,-5 0 0,4 0 0</inkml:trace>
  <inkml:trace contextRef="#ctx0" brushRef="#br0" timeOffset="60">21026 15704 7881,'0'-12'202,"0"5"233,0-1-519,0 6 1,0-5 128,0 3 236,0 3 0,0-3-66,0 8 0,0 2-51,0 6 0,0 4-58,0 3 0,0 4 7,0 4 1,0-2-53,0 6 1,0-2-128,0 1 0,0 0-203,0-4 0,0-6 130,0 3 1,0-6-50,0 2 1,0-5 23,0 1 1,0-2 163,0-2 0,0 1 0,0-1 0</inkml:trace>
  <inkml:trace contextRef="#ctx0" brushRef="#br0" timeOffset="61">21368 15761 7882,'-1'-14'599,"-3"2"-712,3 9 84,-4-8 1,5 11 452,0 0 1,0 6-150,0 5 0,-5 7-17,-3 5 0,-2 4-163,-1 8 1,-4-1-24,-1 0 0,-4 2-13,1 2 1,-1-4-112,1 0 0,-2-1 64,6-6 1,-1 0-205,0-4 1,5-2-117,0-2 1,0-2-52,8-6-80,-6 0 0,6 0 9,-4-4 430,4 3 0,-7-3 0,3 4 0</inkml:trace>
  <inkml:trace contextRef="#ctx0" brushRef="#br0" timeOffset="62">21471 15898 7989,'0'-7'1278,"0"2"-1207,0 0 47,0 4 125,0 11 0,-4 4-136,1 13 0,-6-3-46,1-1 1,2 3-12,-2 1 1,4 4-140,-3-5 1,3 3-4,-4-6 1,6 5 37,-2-9 1,-1 1-551,1-4 420,0-4 1,4 5-294,0-6 1,0-3 1,0 0 475,0-6 0,0 8 0,0-3 0</inkml:trace>
  <inkml:trace contextRef="#ctx0" brushRef="#br0" timeOffset="63">21814 15921 7896,'0'-12'972,"0"1"1,0 3-1196,0 1 105,0 4 889,0-2-76,0 5-471,-5 0 1,-2 1-105,-4 3 0,-2 6-120,-2 5 1,-3 7-27,-5 1 1,4 0 96,0 3 1,2 0-66,-2 0 1,-2-1 33,6 1 1,0-2-292,3-1 0,2 0 81,3 0 0,-2-2-29,5-2 1,0-2 24,4-6 1,0 5-140,0-1 1,1-4 59,3-3 1,3-2 122,4 2 0,2 1 129,2-6 0,-2 1-129,2-4 1,1 0 209,0 0 0,3-1-36,-4-3 1,0 2 58,-4-6 1,1 2 83,-1-2 0,-3-2 179,0 2 0,-6-2-101,2-1 1,-4-1 140,-4 1 1,-2-3-419,-6 3 1,-8-2 95,-3 9 1,-7 0-679,-1 4 0,2 0 126,-1 0 468,-1 5 0,2 7 0,1 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8052 14721 7982,'0'-6'-892,"0"-4"0,0 7 1042,0-4-33,0 4 1,0-3-18,0 2 1,0 2-34,0-6 58,0 5-58,0-2 123,0 5-23,0-5-59,0 4 0,0-5 131,0 2 28,0 3-91,0-4 1282,0 5-1330,-5 0 1,2 0 10,-5 0 1,1 0-51,-5 0 0,1 5 41,0 2 0,-1 5 26,1 3 0,-4-1-39,-1 5 0,-3 1 14,4 7 1,-4-2-8,4 6 1,0-2 70,3 1 0,1 3-67,-1-2 0,2 0 3,3 0 1,-2 2-56,5-3 0,0 0 68,4 0 0,0-3-156,0 3 0,0-4 77,0 0 0,0-2-71,0-1 1,0 0 31,0 0 1,0 0-141,0-1 1,4 1 132,0 0 0,5-1-5,-2-3 1,-1 1 82,2-5 1,-2 4-66,2-3 1,2-1-37,-2-4 0,2 1 41,1-1 0,2-1 62,2-2 0,-2 1-15,2-5 0,-2-1 2,-2-3 1,1 0-8,-1 0 1,1 0 67,-1 0-200,0 0 1,1 0 116,-1 0 1,-3 0 66,0 0 5,-6 0-1590,3 0 1,-5 2-623,0 1 2076,0-1 0,-10 8 0,-3-4 0</inkml:trace>
  <inkml:trace contextRef="#ctx0" brushRef="#br0" timeOffset="1">9502 14984 8020,'0'-6'-377,"0"1"327,0 0 336,0 3-260,0-8 38,0 9 1,0-5 243,0 2-129,0 3 179,0-5 198,0 6-280,5 0-176,-3 0 0,6 6 51,-4 1 0,0 5-83,-4 3 1,1 3 52,3 4 1,-3 1-111,3 0 0,-3 4 23,-1-1 1,0 5-55,0-4 1,0 3 50,0-3 1,0-2-6,0-6 1,0 1-153,0-4 0,0-1 28,0-4-24,0 1 1,0-5 132,0 1-331,0-6-72,0 3-317,0-5 100,0-5-355,0 4 226,-5-9 738,4 9 0,-9-9 0,4 3 0</inkml:trace>
  <inkml:trace contextRef="#ctx0" brushRef="#br0" timeOffset="2">9365 15247 7624,'0'-12'-1029,"0"5"1109,0-1 1,0 4 1258,0-3-761,0 4-338,0-2 0,1 4-8,3-3 1,3 3-18,4-3 0,0 3-6,1 1 1,0 0 33,4 0 0,-2 0 4,5 0 0,-4-2-139,4-1 0,-4 1 102,4-1 1,-1 0-248,1-1 0,1 2 92,-4-6 1,4 4-87,-1-3 0,-1 0 90,1 0 1,-2-2-580,3 5 1,-4-4-116,-5 5 0,1-1 635,-1 4 0,-4-5 0,-2-2 0</inkml:trace>
  <inkml:trace contextRef="#ctx0" brushRef="#br0" timeOffset="3">11192 14961 8100,'-1'-7'-745,"-3"-1"1013,3 6 598,-4-9-312,5 10-30,0-4-117,0 5 0,0 6-191,0 6 0,0 1-1,0 6 1,-4 3-118,0 5 1,1 1 82,3-1 0,0-2-111,0 5 1,0 0-99,0 0 0,0-2-133,0-5 1,3-4 3,1 0 1,1-5-143,-1 1 0,-3-2-94,3-2 0,-1-4-121,1-4-477,-3-1 318,4-2-552,-5 0 1225,-5-5 0,2 2 0,-4-5 0,4 1 0,-12-5 0,2 1 0</inkml:trace>
  <inkml:trace contextRef="#ctx0" brushRef="#br0" timeOffset="4">11010 15235 8100,'0'-11'-1336,"0"3"667,0 1 2356,0 4-511,0-2-745,0 5 0,4 1-124,-1 3 1,6-2-23,-1 1 1,6 2-5,1-1 0,5 0 29,-1-4 1,4 0-119,4 0 1,-3 0 14,3 0 1,1-4-124,-2 0 1,2-3 96,-1 3 0,-3-4-284,2 5 0,-5-5-173,-2 4 0,-5 0-953,1 4 413,-2 0-378,-2 0 1194,-5 0 0,-6 5 0,-6 2 0</inkml:trace>
  <inkml:trace contextRef="#ctx0" brushRef="#br0" timeOffset="5">12631 14642 6621,'0'-7'562,"0"-3"-327,-5 9 99,4-4 0,-5 1 148,2 0 21,3 0-157,-4 4 767,5 0 1,3 2-919,1 1 1,1 4-96,-1 4 1,-1 1 65,4-1 1,0 0-129,0 1 0,3 3 89,-2 0 0,1 6 3,-1-2 0,2 2-17,-3 2 1,3 0-18,2 0 1,-1 1-41,1 2 1,-1-1 65,1 1 0,-5 0-181,1 0 1,-4 0 100,3 4 0,-4-5-144,1 2 1,1-2-40,-2 2 0,1-3-47,-4 3 0,0-3 51,0-1 1,0 0-140,0 0 1,-5-1 149,-2 1 1,-2-4 37,1 0 1,-2-5 81,2 1 1,-2-2-94,-1-1 1,1-5 195,2 1 6,-2-6-42,3 3-97,-4-5 16,5 0-341,1 0-596,5 0-300,0-5 37,-5 4-327,3-4 1547,-3 0 0,5 4 0,0-4 0,0 5 0</inkml:trace>
  <inkml:trace contextRef="#ctx0" brushRef="#br0" timeOffset="6">13111 14653 8100,'0'-6'-2064,"0"-5"1770,0 10 808,0-9-269,0 9 0,-1-8 53,-3 5-73,3-5 47,-4 3-43,0-6 194,3 1-105,-3 0-23,5-1 40,0 1 35,0 4-250,0 2 445,0 5-546,0 5 1,4 2 92,0 4 0,0 1-22,-4-1 1,4 6-17,-1 2 0,2 3 19,-1 5 0,-3-2 79,3 6 0,-2-4-69,-2 3 1,1-3-38,3 3 0,-3-5 36,3 2 1,-3 0-161,-1-4 0,0 2 33,0-6 0,1-1-108,3 1 0,-3-5 131,3 1 0,-3-2-218,-1-2-169,5 1 280,-3-1 0,3-3-227,-5-1 6,5-4 79,-4 2-66,4-5-205,-5 5 132,0-4-352,0 4-661,0-5 1403,0 5 0,0-3 0,5 8 0,2-4 0</inkml:trace>
  <inkml:trace contextRef="#ctx0" brushRef="#br0" timeOffset="7">13191 15418 8100,'0'7'-1095,"-5"-2"1,4-4 1784,-3 3 0,3-2 354,1 6-528,0-6-79,0 9-1,0-10-360,0 9 253,0-9-36,5 4-106,-4-5 1,5 0-289,-2 0-378,-3 0-431,5-5-1356,-1 4 2266,-4-9 0,-1 3 0,-6-4 0</inkml:trace>
  <inkml:trace contextRef="#ctx0" brushRef="#br1" timeOffset="8">8429 15030 8214,'6'0'-268,"-1"0"285,-5 0 257,0-5-509,0 4 189,0-5 1116,0 6 0,0 6-923,0 1 1,0 5 67,0 3 1,0 3-94,0 4 1,0 1 2,0 0 0,0 0-76,0 0 0,0-4 11,0 0 0,1-1-164,3 1 1,-3-3-59,3-4 0,-3-1 149,-1 0-105,0-4 144,0 3-47,0-9 75,0 4 0,0-6 17,0-3 0,4 2-53,0-6 0,0 0 10,-4-3 0,1 0-53,3-1 1,-2-4 58,6-3 0,-4 1-41,4-1 0,-1 0 32,5-4 1,-1 4-85,0 0 0,1 0 45,-1-4 1,4 4-2,1 0 0,-1 5 12,-4-1 1,-3-2 0,0 2 0,-2 4 82,2 3 1,0 4-68,-4-3 18,5 4 1,-6-2 1,4 5-29,-4 0 1,6 1 39,-6 3 1,3 6 1,-3 5 0,-1 6-1,1-2 0,0 6-19,1 2 0,-3 4-91,3 0 0,-3 1 83,-1-2 0,0 2-209,0-6 1,0 1 119,0-4 0,0-5-334,0-3 305,0 3 0,4-6-32,0 4-4,0-9 1,-3-2-43,3-5-444,-3 0 383,4 0 1,-5-1-455,0-3 0,0 2 222,0-6 1,1 4 470,3-3 0,-3 4 0,9-7 0,-3 4 0</inkml:trace>
  <inkml:trace contextRef="#ctx0" brushRef="#br1" timeOffset="9">8863 15281 8214,'0'-11'957,"0"4"-97,0 2-108,0 5-388,5 0 1,-4 5-43,3 3 0,-3 2-75,-1 2 1,0 3 15,0 0 1,0 5-113,0-1 1,0 2 96,0-2 0,1 2-245,3-2 0,-3 2 57,3-2 0,-3 1-120,-1-5 1,0 0-14,0-3 0,0-1-20,0 1 0,0-5 38,0 1 185,0-6-286,0 3 157,6-5-634,-5 0-483,4 0 257,-5-5 1,0-1 59,0-5 1,-1 3 798,-3 0 0,-8 1 0,-5-5 0</inkml:trace>
  <inkml:trace contextRef="#ctx0" brushRef="#br2" timeOffset="10">10199 14984 8214,'0'-7'-2003,"0"-1"3247,0 5-241,0-7-263,0 9-374,0-4 97,0 0 86,0 4-439,0-5 1,0 8 133,0 2 1,0-1-51,0 9 0,0-2-44,0 9 1,0-4-158,0 4 1,0 0 81,0 4 0,0-4-168,0 0 0,0-1-28,0 1 1,0 3 108,0-3 1,0-3-47,0-1 1,0 2 84,0-2 0,0 0-178,0-3 1,1-5-8,3 1 0,-3-4 25,3 3 126,-3-4-1,-1 2 218,0-5 0,2-4-135,1 0 0,-1-5 120,1 2 1,-1-3-90,-2-2 0,5 0 14,2-4 1,0 2-90,0-5 1,0 0 1,0-4 0,3-1 2,-2-2 1,2 2-142,2-3 1,-1 3 2,0 1 0,-3 5 107,0 3 0,-2 2 19,2 2 1,1-1-22,-6 1 55,6 5-58,-8 1 1,8 6 5,-5 3 1,1 2-12,-1 5 1,-1 2-9,4 2 0,-4-1 47,1 5 0,1 2-24,-2 5 0,1 0-115,-4 4 1,2-3 98,1 3 1,-1-4-226,1 0 1,-1-2 61,-2-1 1,1-1 51,3-3 1,-3 1-22,3-5 0,-3-3-16,-1-5 1,0-3-702,0 4 130,0-6-506,0 3 1002,0-5 1,0 0 0</inkml:trace>
  <inkml:trace contextRef="#ctx0" brushRef="#br2" timeOffset="11">10564 15327 8158,'5'-12'107,"-3"1"1,7 0 149,-6-1 1,6 2 184,-1 2 1,2-1-60,1 6 0,-3-2 527,0 1-621,-1 3 0,5-5-55,-1 6 1,-3 2-115,-1 2 0,-4-2 137,1 6 1,1-1-206,-1 5 0,-1-1 140,-3 1 1,0-1-268,0 0 1,0 5-56,0-1 1,-5 4-11,-2-4 0,0 4 96,0-4 1,-1 6-136,-3-2 1,-1-3 96,1-1 1,-1-1 74,1 2 0,3-5-119,1 0 0,4 1 57,-1-5 140,3-1 74,1 4 82,5-9 0,2 4-38,4-5 1,0 0 192,1 0 0,1 0 9,2 0 1,3 0-106,4 0 1,1 0 4,0 0 1,0-1-55,0-3 0,-4 3 90,0-3 0,-1 3-249,1 1 1,-3 0-205,-4 0 0,-1 0-741,0 0-191,-4 0 0,-4 1-1418,-6 3 0,-6 2 2476,-10 5 0,0 1 0,-9-1 0</inkml:trace>
  <inkml:trace contextRef="#ctx0" brushRef="#br3" timeOffset="12">11786 14950 8001,'0'-8'4,"0"1"0,-3 3 138,-1-4 90,0 6 0,4-5 212,0 4-41,0 1-54,0-3-116,0 15 1,0-2 27,0 7 0,4 3-144,0 1 1,-1 4 102,-3 4 0,0-3-123,0 2 1,0 2 75,0-1 0,0-1-227,0-3 0,0 0-27,0 0 1,0-4-104,0 0 1,0-5 58,0 1-54,0-2 0,2-3-68,1-2 226,-1-3 1,4-5 197,-2 0 1,-3-5-67,3-3 1,1-2 31,-1-1 0,1-5-5,-1 1 1,1-5-9,2 1 0,2-3-116,-5-1 0,5 0-1,-1 1 0,2-2-93,1-3 1,-2 3 85,2-3 0,-6 4-53,7 4 0,-3-1 53,2 5 1,-3 3 109,-1 5-23,-4-1 212,7 2-293,-4 1 0,2 5 18,0 0 0,-2 5-20,2 2 1,2 7 4,-3 2 0,2 4-28,-1-1 1,1 4 35,-5 3 1,3-2-118,-3 3 1,1 1-7,-1-1 1,-3 3-84,3-3 0,-1-2 16,0-6 0,-1 2-656,1-6 340,-1 5 0,-2-7 154,0 2 0,0-6-625,0-2 141,0-4-151,0 2 964,0-5 0,-5-5 0,-2-1 0</inkml:trace>
  <inkml:trace contextRef="#ctx0" brushRef="#br3" timeOffset="13">12197 15247 8054,'0'-12'-1267,"0"1"950,0 0 0,0-1 1178,0 1 1,2 3-269,2 1 1,1 3-205,2-4 0,3 6-164,-2-2 1,2-1-30,2 1 0,3-1-131,0 1 1,0 3 139,-3-3 1,-1 3-195,1 1 0,-1 0 130,0 0 1,0 5-193,-4 2 1,-2 0-63,-5 0 0,0 1 13,0 3 1,0 2 48,0 2 0,-5-2-114,-2 2 1,0-2 113,0-2 0,0 1 29,0-1 1,-2-3-26,5-1 0,-5-3-5,1 4 196,3-6-164,0 8 280,5-8-132,0 3 1,2-5 362,1 0-352,4 0 0,4 0-48,1 0 1,-1 0 148,0 0 0,2 4-124,2-1 0,-2 2 5,2-1 1,-2-2-40,-2 1 1,-1 4-6,-2 0 0,2 0 5,-2 0 0,-2 1-102,2 3 0,-4 1 49,3-1 0,-4 2 38,1 2 0,-3-1-53,-1 5 1,-5-4 36,-3 4 1,-6-3-65,-1 3 1,-5-4 136,1 4 0,-2-5 158,2 1 1,-1-2-160,5-2 1,-4-3 105,3-1 0,1-4-1111,4 1 693,-6-3 0,5-6-1364,-4-3 0,9-6 1553,3-1 0,-2-5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12997 14333 8534,'0'-6'0,"0"1"0,0 5-253,5 0 68,1 0 378,1 0 0,3 0-95,-3 0 0,4-4 50,0 0 0,0 0 2,1 4 0,1-3 27,2-1 1,-3 0-94,4 4 1,0 0-6,-1 0 1,2 0-16,-2 0 1,-1 0-156,5 0 0,-5-4 26,1 0 1,3 1 124,1 3 1,-1 0-7,1 0 1,-4-4-3,4 0 1,-4-1 27,4 1 0,-5 3-19,2-3 0,0 3 12,-1 1 0,1 0-49,-5 0 0,4 0 65,0 0 1,2-2 1,-2-1 0,2 1-5,2-1 1,2 1-25,-2 2 1,2 0-33,-2 0 0,2 0-15,-2 0 0,2 0-15,-2 0 0,2-4 5,-2 1 0,-1-1-3,1 4 0,0 0-24,4 0 0,0-1 3,0-3 1,-1 2 21,1-1 1,0 1 12,0 2 0,0-1-10,0-3 0,0 3 1,-1-3 0,2 3-14,3 1 0,-3-4 12,3 0 0,-3 1-5,-1 3 0,3 0-4,1 0 1,0 0 8,-4 0 1,-1-2 0,1-2 0,0 3 17,0-3 1,0 3-9,0 1 1,-1-1 9,1-3 0,1 3-20,3-3 0,-2-1 9,6 1 1,-4 0-12,3 4 1,-3-4 14,3 1 0,-3-1-57,3 4 1,-3-1 39,3-3 1,-3 3-30,3-3 0,-3 2 16,4 2 1,-5 0-5,5 0 1,-1-1 57,4-3 0,-3 3 12,-1-3 0,1 3-39,3 1 0,0-1 15,1-3 1,-1 3-27,0-3 0,0 3 14,1 1 1,3-4-53,0 0 1,0-1 41,-4 1 0,-3 3-16,-1-3 1,-1-1 36,2 1 0,2-3 1,-3 3 1,2-1 2,-2 1 1,3 3 4,-2-3 1,2-1 77,1 1 1,0-1-89,0 1 1,1 3 105,-1-3 0,0 3-126,1 1 1,0-2-6,3-1 0,-6 1-3,2-1 1,-3 1-6,-1 2 0,6-1 64,-6-3 0,6 3-36,-6-3 1,-1 3-33,2 1 1,-1-1 25,4-3 0,1 2-13,-1-1 1,0-2 27,0 1 1,1 0-14,-1 4 1,1 0 1,4 0 0,-4 0-6,3 0 1,-2-4-2,-2 0 1,0 1 5,0 3 1,-1 0 93,-2 0 1,1 0-93,-6 0 1,5 0 55,-5 0 0,2 0-58,-1 0 1,1 0-6,2 0 0,3 0-4,-2 0 0,2 0-8,1 0 0,2-4-6,2 0 0,-3 0-10,3 4 1,-2 0-5,-2 0 1,-1 0 20,-3 0 0,2 0 28,-5 0 1,-1 0-3,-3 0 1,4 0 6,0 0 0,-2 0 20,-6 0 0,6 0 1,-2 0 1,4 0 13,0 0 1,-2 0 11,5 0 0,-3 0-96,4 0 1,-2 0 52,1 0 0,-2 0 93,-5 0 1,2 0-76,-2 0 0,3 0 3,-7 0 1,-2 0 42,2 0 1,-5 0 6,2 0 1,-4 0 43,0 0 1,0-4 37,4 1 1,-4-1-8,3 4 0,-2 0 35,-1 0-109,-1 0 1,0 0 64,1 0-18,-6 0-37,4 0-40,-8 0-226,3 0 258,0 0 3,-4 0-68,4 0 1,-4 0-125,3 0-380,-3 0-775,5 0-1217,-6 0 2442,0 5 1,-11 1 0,-1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22:46.708"/>
    </inkml:context>
    <inkml:brush xml:id="br0">
      <inkml:brushProperty name="width" value="0" units="cm"/>
      <inkml:brushProperty name="height" value="0" units="cm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40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10850 8783 8135,'-5'-12'-691,"3"1"961,-3-1 1,4 6 34,-3 2 234,3-2-263,-4 5 1,4-6 269,-3 3-230,3 3-79,-10-4 1,5 5-10,-5 0 1,3 0 10,0 0 0,1 0-7,-5 0 1,-3 1-127,0 3 1,-5-1 95,1 4 0,1 2-212,-1 6 1,0-1 3,-4 5 0,1 0-66,3 4 1,-1 1-59,5 3 1,1-3 95,6 3 0,3 1-104,5-2 1,0 1 99,0-4 1,1 0-55,3 0 1,4-2 79,7-2 1,-1 1-43,5-4 0,5-1 75,7-4 1,-1-3 5,4 0 0,-1-6 98,9 2 0,-5-4-119,1-4 0,-1 0 189,1-7 0,-4 1-99,1-9 0,-6 0 146,-6-4 1,-7 0-105,-5 0 0,0-9-78,-8-2 0,-4-3 10,-6 3 0,-10-1-166,-6-3 0,-5 2-219,-6-2 0,-5 5 152,-3 6 0,1 6-227,-1 9 1,6 6 121,-3 2 1,10 8-542,6 4 0,6 7 809,5 4 0,6 7 0,1 4 0</inkml:trace>
  <inkml:trace contextRef="#ctx0" brushRef="#br0" timeOffset="1">11786 8771 8277,'7'-11'0,"2"-1"0,-6 1-321,6 0 173,-7-1 955,3 1-397,-5-1 0,0 5 78,0-1 0,-3 6-218,-5-2 1,1 2 117,-8 2 0,-3 6-74,-1 1 1,-7 5-184,0 3 1,-1 4 154,4 7 0,0 0-330,1 4 0,0-1-56,3 2 1,6 1-100,6-6 0,4 5-134,-1-5 1,8 1 167,4-4 1,7-2-34,4-1 0,3-4 130,0-5 0,1 1 9,0-1 0,4-4-5,-1-4 1,6-1 219,-1-2 1,0-4-38,0 0 0,1-6 126,-6-1 0,2-1 30,-1-3 1,-7-3-126,3-1 1,-8 1-40,0-1 1,-7 0 2,-4-4 1,-3-3-109,-1-1 1,-1-1 105,-3 2 0,-6-2-222,-5-3 0,-6 3-16,2 5 0,-2 2-31,-2 2 1,0 2 74,0 6 1,-4 5 60,1 2 0,-1 2-25,4 2 1,0 2 16,1 2 0,-1 3 21,0 8 1,5-1-12,3 5 0,4 0 47,3 4 0,-1-4-21,5 0 1,0 0-1,4 4 0,2-1-15,2-3 1,2-1 1,5-3 1,6-3 14,2 4 1,0-7-13,4-2 1,-3-4 121,7 1 1,2-3-115,1-1 0,-1-1 16,2-3 0,-6 1 48,2-4 0,-4-5 4,-4-3 0,-3 0 68,-4 3 1,-5 0-95,1-4 0,-5 2-16,0-5 0,-1 5 28,-2-1 0,-5 0 15,-3 4 0,-6-3-22,-1 6 0,-7 3 8,-1 1 1,-1 3-71,-6 1 1,-1 6-11,-3 6 0,0 0-37,-1 7 1,2 0 80,3 4 1,3-1-93,8-3 1,0 1 77,8-5 1,1 4-130,6-3 1,3-1 60,-3-4 1,8 1 48,3-1 1,5-3 13,3-1 0,4-4 0,8 1 1,-3-3 104,2-1 1,2-5-74,-1-3 1,1-2 142,-1-1 0,-7-2-83,3-2 0,-8 2 102,0-2 1,-3-2-93,-5 2 1,-1-4-47,-2 4 1,-2 0-1,1 3 1,-5 1-6,-2-1 0,-5 2-36,2 3 0,-7 1 44,-2 6 0,-4 0-211,1 0 0,-3 2 109,0 2 0,-1 2-137,0 5 0,1 5 95,3-1 0,3 0-15,4-4 0,2 5-12,3-1 0,2 4-11,5-4 0,0 0 68,0-3 0,5-2-17,2-2 0,5 0 167,3-4 1,-1 4-144,5-4 1,0-1 131,4-3 0,0-1-76,-1-3 1,0 2 3,-3-6 1,1 1 39,-4-5 0,-1 1-45,-4-1 0,-3 0 43,-1-4 0,-4 4-43,1-3 1,-3 2-11,-1 1 0,-5 2 13,-3 3 0,-2-2 57,-1 5 1,-1 0-80,1 4 1,-2 1-1,-2 3 0,2 3-89,-2 4 0,1 2 103,-1 2 1,2-2-191,-2 2 0,4-1 104,3 1 0,-1-2 9,5 2 1,-3-2 13,3-2 0,0-3-191,4-1 231,0-4 0,1 2 108,3-5 0,-1 0-45,4 0 1,5-5 174,3-3 1,1-2 54,0-1 1,0-5-156,3 1 0,2-4 100,-6 4 1,0-4-105,-4 4 1,1-4 167,-1 3 0,-4 1 126,-4 4-163,-1 4 1,-4 2-142,-1 5 1,-9 0-80,-7 0 1,-2 9-27,-2 3 0,-4 3 121,0 0 0,1 2-234,3 2 0,4 2 60,0-2 0,4-1-72,-4 1 1,5-5-21,-2 1 0,8-6-292,0-1 495,5-6-36,-2 8 0,7-8 2,1 1 0,0-1-59,5-2 1,4-4 66,7 0 0,-1-1-34,1 1 1,0 2-45,4-6 1,0 4-6,0-3 0,-1-1-38,1-3 0,-5 3-1,-3 0 1,-2 1-25,-2-5 1,0 1 99,-4 0 0,2 3-41,-5 0 0,0 5 186,-4-5 0,-2 4-106,-1-4 1,-4 6 78,-4-2 0,-4 3-55,-1 1 0,-5 0 60,-2 0 1,0 5-56,-4 3 1,3 2-2,1 1 0,2 6-151,2 2 0,2-2 85,6 2 0,5-1-326,2 1 1,3 2 91,1-6 0,6 4 72,5-4 1,6-1 65,6-6 1,1 0 215,2-4 1,2 0-55,3-4 0,1 0 156,-6 0 0,0-5-427,-7-3 1,0 2 72,-8-2 1,2 1-1257,-9-5 1,-2 5 1397,-6-1 0,-12 1 0,-8-5 0</inkml:trace>
  <inkml:trace contextRef="#ctx0" brushRef="#br0" timeOffset="2">12974 8874 8157,'0'-11'0,"0"-1"70,0 1 181,0-1 1,0 1 380,0-1-239,0 1 48,-5 0-160,4-1 0,-6 5 14,4-1 1,-4 4 0,-4-3 0,-1 4 299,1-1-414,0 3 1,-6 1 90,-2 0 1,1 1-31,-1 3 0,0 2-170,-4 6 1,-3 4 143,-1 3 0,3 4-267,1 4 0,7-6 65,-7 6 0,8-5-32,-1 4 0,9-2-72,3-1 0,3-1-90,1-3 1,1 1-9,3-5 0,3 2 119,9-2 0,1-2 0,6 2 1,0-2 42,0-2 1,5-3 32,2-1 0,3-4-26,1 1 1,2-3 138,2-1 0,-5-1-24,5-3 0,-6-2 70,2-6 1,-5-3-47,-6 0 1,-4-6 122,0 2 0,-10 0-107,-1-4 0,-6 2-18,-2-10 0,-2 5-254,-6-5 0,-6 0 89,-13-7 0,-2 2-297,-5-2 1,0 9 126,0 6 0,-2 3 20,-2 8 0,6 3-78,-2 9 0,7 2-93,1 1 0,7 5-564,3 7 1,9 4-56,3 8 987,8 2 0,7 5 0,7 1 0</inkml:trace>
  <inkml:trace contextRef="#ctx0" brushRef="#br0" timeOffset="3">13968 8771 8286,'-10'-11'-878,"2"-1"1458,-2 1-236,9 0 1,-6 3 82,3 0 1,2 5 202,-6-5 0,4 5-139,-3 0 0,-1 1-172,-3 2 1,-2 0-20,-2 0 0,1 5-29,-5 3 0,0 7-30,-4 4 1,-4 3-67,1 1 1,-1 1-105,4 2 0,4-1-161,0 1 0,9-2 83,-1-1 0,7 1-150,0 3 0,4-3 71,4 3 0,3-5-12,9-2 0,1 0 54,6-5 0,4 3-71,-1-7 0,6 2 86,-1-9 0,5 0 237,3-4 1,-1 0-27,-4 0 0,4-6 115,0-1 1,-4-8 188,-3-4 1,-10 1-141,2-1 1,-8-2-221,1-5 0,-9 0 113,-3-4 0,-4 0-298,-4-5 1,-7 1 171,-8 0 0,-4-1-792,-4 1 1,-2 6-389,-5 5 0,0 6 548,-1 5 0,1 6-755,0 2 1,6 12 129,5 3 1144,5 8 0,7 4 0,-1 6 0</inkml:trace>
  <inkml:trace contextRef="#ctx0" brushRef="#br0" timeOffset="4">15041 8726 8216,'-6'-6'68,"2"-1"0,3 1 479,1-2 16,0 0-191,0-3 249,5-1 92,-4 6-247,4 1 58,-5 0-200,0 4 0,-5-3 30,-2 8-168,-9 7 1,-3 3-186,-7 5 1,0 4 113,-4 4 1,1 0 79,-2 0-113,3-3 0,11 4 147,1-5-717,4 0 361,5 0 0,2 0-1,5-1-492,0-4 392,10 4 1,-1-10-90,10 4 176,0-9 1,5 2 208,3-5 0,0 4-97,7-5 0,-6 0 182,6-7 0,-2 2-52,2-6 0,-3 0 103,-1-3 0,-5-4-12,2-1 1,-8-4 162,-4 1 1,-2 1-90,-2-1 0,-4 0-137,-3-4 1,-3 1-54,-1-1 0,-1 5-148,-3 3 0,-4 0 52,-7 3 0,-3-2 53,-5 7 1,0 1-92,1 3 1,-5 1 75,0 2 0,-3 0-165,3 0 0,-3 5 104,3 3 0,0 2-101,5 2 0,0 0 5,3 4 1,3-4 99,4 3 1,6 2-87,2-2 1,3 2 70,1-2 1,1-6 45,3 2 1,2-2-47,6 3 0,4-6 82,3-2 1,3-3 5,0-1 1,5 0 173,0 0 0,1-1 61,-2-3 0,-2-2-58,3-6 0,-7-1 72,-1-2 1,-5 3-93,2-4 1,-7 0-38,-2 1 1,-4-1-8,0 5 0,-1-1-50,-2 1 0,-7 1 4,-4 2 1,-2 3-165,-6 5 0,-1 0-86,-7 0 0,2 5 60,-6 3 0,6 2-66,-2 1 0,1 5 85,3-1 0,-1 1-176,9 0 1,-1-2 50,5 5 0,3-5-55,1 1 0,4-2 76,-1-2 0,4-1 65,4-2 1,4 1 53,7-6 1,2 1 146,2-4 1,6 0 78,-2 0 0,3-5-70,1-2 1,-3-4 109,3 0 1,-4 0-25,-4-1 0,1 1-51,-5-1 0,0 1-63,-3-1 1,-6 1-8,-2 0 1,-3 3 106,-1 0-95,0 1 0,-1-1-59,-3 1 0,-3 4 39,-9-1 0,2 3-129,-5 1 0,0 5 110,-3 3 1,-1 2-229,0 1 0,0 2 54,0 2 0,5-2-100,3 2 0,2-2 106,2-2 0,5-3 50,2-1 1,3-3-148,1 4 133,0-6 0,6 3 231,5-5 1,6 0-72,6 0 0,0-5 128,-1-2 0,5 0 22,0 0 1,-1-1 16,-3-3 0,-4-1 0,0 1 1,-5-1-116,1 1 1,-6 1 290,-1 2-145,-5-2 4,2 9 1,-10-4-129,-3 5 0,-6 0-20,-1 0 1,-6 5 12,2 2 1,-2 4-11,-2 0 1,0 0-126,0 1 0,6-1 85,1 1 1,4-1-558,0 1 1,1-5 252,-1 1 0,6-1-1377,2 5 1,3-1 126,1 1 1470,5-1 0,6 6 0,7 0 0</inkml:trace>
  <inkml:trace contextRef="#ctx0" brushRef="#br0" timeOffset="5">12928 8863 8035,'7'-8'-393,"-3"0"0,-3 5 274,-1-5 0,0 4 264,0-3 742,0 4-550,0-2 0,-1 4 191,-3-3-182,2 3-51,-8-5-190,4 6 38,-5 0 1,-2 4 188,-2 0-394,2 5 72,-9-3 1,8 6-48,-5-1 160,0 1 0,2-1-160,1 0 1,4 1 73,0-1 1,1 1-123,-1-1 156,6 1-147,-4-1 108,9 0-178,-4 1 57,5-6 30,0-1 0,1-5 9,3 0 0,2 0 43,5 0 0,1 0 2,-1 0 1,1 0-8,-1 0 0,2-1 33,2-3 0,-1 2-29,5-6 0,-4 5 19,4 0 1,-3-4 52,3 0 1,-5 0 11,1 0 0,-6 4 205,-2-1-144,-4-2 45,7 5 1,-10-4-66,0 5 0,-5 0-51,-7 0 1,0 5 21,-3 2 0,-3 1-1,-5 3 1,1-2-57,3 7 1,2-4-12,1 0 1,7-2-81,-2-3 0,6 4 58,-3-4 1,6 0-238,-2 0 200,3-4 0,2 6-16,3-6 0,-2 1 25,6-4 0,0 0-1,3 0 1,5-1 8,3-3 0,-1-1 1,1-3 1,0-2-26,4 3 0,0-4 28,0 0 1,0 0 57,0-1 0,-6 5-56,-1-1 0,-4 4 324,0-3-195,-6 4 201,-1-2-217,-5 5 1,-1 0-29,-3 0 0,-2 1-74,-6 3 1,1-1 70,-1 4 0,0 0-134,-4 0 0,4 3 110,-3-2 0,-2 2-187,2 1 0,1-3 86,6 0 1,-1-4 5,6 3 0,-1-3-57,4 4 0,0-6 104,0 3 1,5-5-25,2 0 1,5 0 10,3 0 0,-2 0-4,2 0 1,1-1 42,0-3 1,3 2-38,-4-6 1,1 4-1,0-3 0,-4 3 59,4-4 0,-4 6 54,0-2 20,-1-3 0,-3 6-105,-1-3 272,-4-2-139,2 5-135,-5-4 1,-4 6 61,0 3 0,-5-2-100,2 6 1,-3-4 76,-2 3 1,-3 1-9,0 3 1,0 1-65,3-1 0,1 1 47,-1-1 0,1-3-59,0-1 1,3-4 76,0 1-9,6 2-15,-8-5 0,8 3 172,-1-8 0,1 2 37,2-6-149,0 0 0,0-3-863,0 0 590,0-1 0,-4 1-748,1-1 545,-1 6 399,-1 1 0,-2 5 0,-4 0 0</inkml:trace>
  <inkml:trace contextRef="#ctx0" brushRef="#br0" timeOffset="11">10804 10165 7559,'-11'0'755,"-1"0"1,1 1-533,-1 3 1,1 2 158,0 5 0,-1 6-34,1 2-274,-1 3 0,1 0-1,0 1 0,-1 0-126,1 0 1,4 0 243,4 0-467,1-1 205,2-4 1,0 2 79,0-4 1,5 3-91,3-4 0,2-4-166,2-3 124,4 0 38,2-2 0,5-1 249,-1-5-169,1 0 1,0-1 153,0-3 0,0-1-77,0-3 1,0-6 99,-1 3 0,0-3-64,-3 3-60,-3-6 192,1 4-93,-4-8 0,-1 7-14,-4-5 1,-6 0 0,2-4 1,-2 4-180,-2 0 123,0 0 1,-6-3-177,-1 3 35,-3 3 1,-6 4 171,1 1-215,-5 4 148,2-3 1,-8 9 20,-1-3-140,0 3 95,-1 1 1,3 5-21,-6 3 7,6 2 1,-3 3-36,5 2 0,6-1 8,1 5 1,5-1-176,3 1 89,3 2 1,5-4 99,0 2-200,5 2 181,2-3 1,5 0-31,4-3-139,1-2 79,6-2 1,1-5 174,3-2-121,-3-2 18,4-2 0,-1 0 135,-1 0-130,1-6 0,-6 0 278,-1-5-140,1-1 0,-8 1 25,2-1 0,-6 1 140,-1 0 1,-6-1-105,2 1 102,-3-1-95,-1 1 0,-5-4-6,-3-1-80,-7 1 0,1 5 11,-5 2 0,0 0 0,-4 4 1,-3 0-196,-1 4 1,-1 1 103,1 3 0,7 4-146,-3 7 59,8-2 0,-1 4 124,4-1-470,6-4 255,1 10 0,5-8-157,0 5 107,5-5 175,1-3 0,7-1 119,2-2-155,-2-3 69,8 0 0,-3-5 3,5 0 0,0-1-97,0-3 364,0-2-162,-1-6 0,-4 1 32,-3-1 205,-2 1-180,-2 0 1,-4-1 27,-3 1 0,-3-1 21,-1 1 1,0-4-269,0-1 139,-5 1 1,-2 4-21,-4-1 1,0 1 29,-1 0 0,-1 3 56,-2 0 1,3 6-29,-4-2-74,4 3-136,0 1 146,1 5 1,-2 1-283,-2 6 122,7 4 60,-7-3 0,13 3-69,-6-4-14,5-1 129,-2 0 0,5 1-17,0-1 0,4-3-3,0 0 33,5-6 1,-3 3 37,6-5 0,-1 0 144,0 0 0,2-4-89,2 1-77,-2-6 52,4 2-557,-6-4 300,0-1 1,-4 5-1479,-4-1 575,-1 6 1094,-2-3 0,-10 5 0,-3 0 0</inkml:trace>
  <inkml:trace contextRef="#ctx0" brushRef="#br0" timeOffset="12">11866 10142 8104,'0'-8'-132,"0"1"0,0 3 639,0-4-329,0 6 0,-1-5 177,-3 3-106,-2 3-42,0-4 1,-5 5-58,4 0 28,-8 0 0,2 1-66,-2 3 1,1 2 85,-2 6 0,2-1-123,-5 1 0,4 3 104,-4 0 0,5 5-171,-1 0 0,2 2 6,2 5 1,1-3 46,2 3 1,-1 1-18,5-2 1,1 1-129,3-4 0,1 0-247,3 0 231,2-6 0,7 1 55,2-3-103,3-7 62,5 7 0,1-10 64,2 3 100,-2-3-93,9-5 1,-7-1 139,4-3-140,-4-3 1,5-4 182,-4 0 1,2-6-90,-6-2 0,1-2 213,-9-2 1,1 0-52,-5 0 1,-5-1 9,-2-3 0,-4 2-39,-4-6 0,-3 2-287,-8-1 1,-5-2-93,-6 5 1,0 1-115,-4 3 0,1 5 33,-2 3 1,0 7 73,4 4 1,2 3-445,6 1 0,2 1-69,6 3 687,4 3 0,2 14 0,5 3 0</inkml:trace>
  <inkml:trace contextRef="#ctx0" brushRef="#br0" timeOffset="13">12803 10165 8113,'0'-8'7,"0"0"297,0 6 182,-5-3-1,3 0-128,-3 3 250,0-3-429,-1 5 1,-5 2 177,-1 1-349,1 4 186,-1 4 1,0 4 17,-4 1 1,4 4-16,-4-1 1,4 6-339,0 2 157,1 0-52,-1-10-307,6 10 269,-4-13 0,9 13 32,-3-8-209,8-3 156,2 1 0,7-3 53,2-3-191,3 3 230,5-8 1,-1 1-11,1-3 0,0-3-1,0-1 0,4 0 172,-1 0-156,1 0 50,1-5 0,-4-2 116,3-4 1,-3-2-126,-1-2 396,-6 2-245,0-8 1,-3 3 24,-3-5 1,2-1 143,-9-3 0,-1 2-67,-3-5-383,0-1 205,-5-3 0,-6 3 17,-8 1 0,-4 5-179,-4-2-603,-2 8 477,-10 7 0,2 7-3,-5 5-1739,5 0 1481,-2 5 1,10 3-260,2 7 691,8 3 0,1 5 0,6 2 0,0 6 0,3 4 0</inkml:trace>
  <inkml:trace contextRef="#ctx0" brushRef="#br0" timeOffset="14">13933 10256 7935,'0'-11'0,"0"-1"204,0 1-21,-5-1 1,4 5 463,-3-1-416,3 5 1,1-7 468,-5 9 30,4-4-388,-9 0 1,3 4-74,-4-3 1,-6 9 77,-2 6 50,3 1-227,-6 9 0,4-3 169,-4 5-323,4 0 62,-4 0 1,13-2-245,-2-2 159,7 3 0,-1-8-573,5 5 286,10-5 243,-2 2 1,15-8-269,-1-1 195,6-4 0,5 2 22,-2-5 0,2-5 29,-3-3 1,-2-2-23,-1-1 0,-3-1 5,-1 1 1,-2-4 22,-2 0 1,-3-5 62,-9 5 0,2-5 130,-5 1 0,0 1 33,-4-1 0,-5 5-107,-3-1 0,-7 2-52,-4 2 1,0 4-1,-4 4 1477,3 1-979,-8 2-300,0 0 1,4 7-186,-3 4 0,3 1-164,1 3 1,5 1-396,3 0 347,2 4 1,7-7 26,2 2-173,3 3 138,1-6 0,1 5 54,3-6 43,2-5 18,11 5 0,1-10 26,5 3 1,-1-3-5,1-1 0,-1 0 174,-3 0-51,2-5 1,-8 2 355,2-4-270,3-1 0,-9-3-42,2-1 279,-7 1-209,1-1 0,-5 1 14,0 0 49,0-1-83,-5 1 0,-1 1-37,-6 2 0,0-1 26,-4 5 1,3 1-151,-7 3-66,7 0 175,-9 5-299,9 1 118,-3 5 0,2 1 164,2-1-475,-2 1 238,8-1 1,0 0 38,2 1-110,3-1 91,1 1 0,0-1 38,0 1 0,5-6-22,2-2 0,4 1 158,0-1-132,5-1 20,-3-3 258,9-5-106,-5 4 0,2-9-146,1 2 464,-7-2-238,4-1 0,-6-5-40,1 1 346,-6 0-250,-1 4 0,-5-2 294,0-2-410,0 2 0,-5-3 136,-2 4-278,-9 1 158,-1-1 1,-6 2-98,0 2 1,1 3 178,3 5-76,-2 0-429,3 0 213,0 5 0,2 2 19,4 4-1226,1 1 869,-1-1 0,6 4-6,2 1-1940,8 4 2383,7-2 0,7 4 0,5 1 0</inkml:trace>
  <inkml:trace contextRef="#ctx0" brushRef="#br0" timeOffset="15">15110 10165 7982,'-8'-12'0,"1"1"0,-1-1 0,-3 1 1137,4-1-684,-3 6 1,2 0 542,-7 2-595,-3 3 0,-4-4 72,-1 5 7,-5 0-184,4 5 0,-5 1-125,2 5-3,3 1 1,-4 4 14,5 3 0,1 2-70,3-2 1,4 2 251,8-2-486,1 3 160,6 1 0,2-4-496,2 0 363,2-5 0,12 2-78,5-4-165,-1-6-140,11 4 235,-3-9 73,4 5 154,0-6 0,-1-4 24,-2 0 1,0-5 7,-4 1 0,0-2 2,-5-1 1,-4-4 100,-3-1 0,-2 1-93,-2 4 468,-4-6-130,-2 0 0,-5-5-4,0 3-132,-5-3-82,-2 5-75,-4-1 15,0-4 0,-6 10 97,-2-4-333,-2 4 100,-2 5 1,0-2 93,0 6 0,-1-1-136,-3 4 0,3 1-166,-3 3 117,3 7 51,2 2 0,3 9-245,-1-3 189,12-3 0,-6 6-155,10-3 0,0 1-90,4-1 308,0 3-234,5-10 108,7 5 1,5-6 116,6 1 1,1-6 111,3-2 1,-3-3-64,3-1 12,2 0 1,-5-1-129,3-3 551,-3-2-202,-1-6-1,-6 1 429,0-1-408,-6 1 0,-1 0 106,-2-1 1,-3-3 84,-5 0 0,0-2 26,0 2-96,-5 2-196,-6-3 0,-3 9-4,-5 4-98,0-4 110,-4 6 1,4-3-308,0 8 76,0 2 35,1 6-462,-4-1 372,10 1 1,-5 0-54,6 3-256,4-2 288,-3 9 0,9-10-127,-3 4-180,3-4 241,1 0 0,1-1 110,3 1 119,2-6 1,6-1-98,-1-5 1,2 0 87,2 0 1,-2 0 131,2 0 1,1-4-37,0 0 0,3-4 186,-4 0 0,0-2-97,-3-2 1,-5 1 402,1 0-382,-6-1 1,3 1 299,-5-1-305,0 1 1,-5-1-6,-2 1 0,-3 1 6,-2 2 0,1 3-211,-1 5 0,0 0 119,-4 0 43,4 0-446,-5 5 220,6 2 1,-1 4 117,1 0-265,-1 1 57,6-1 12,1 1 175,5-1-36,0 1 1,0-5 390,0 1-224,0-6 0,5 3 124,3-5 1,2 0-136,1 0 0,5 0-248,-1 0 0,-1-1 153,-7-3 0,4 3-1933,-4-3 1066,-2-2-2136,5 5 2963,-8-4 0,-2 10 0,-7 1 0</inkml:trace>
  <inkml:trace contextRef="#ctx0" brushRef="#br0" timeOffset="16">12689 11969 7978,'6'0'52,"-1"-5"284,-5 4 142,0-4 169,0 5-372,-5 0-107,4 0 1,-8 1 167,5 3-952,-5-3 495,8 9 0,-8-4-254,5 6 1,0-1 374,4 1 0,5-1 0,2 1 0</inkml:trace>
  <inkml:trace contextRef="#ctx0" brushRef="#br0" timeOffset="17">12689 12506 7996,'-7'5'2131,"2"-4"-1803,5 4 332,0 0-358,5-3 1,-2 8 44,4-3-578,-4-2 184,2 6 1,-5-9-798,0 6 428,0-6 85,0 3-335,0 0 358,0 2-570,0-1 157,0 4 1,0-3 42,0 4 678,0 0 0,0 1 0,0-1 0,5 6 0,1 1 0</inkml:trace>
  <inkml:trace contextRef="#ctx0" brushRef="#br0" timeOffset="18">12734 12803 7932,'7'5'-15,"-2"1"919,-5 6-151,0-6-172,0 4 216,0-4-54,0 1 153,-5 3-562,-2-4 1,-3 2-1413,2 0 566,3-6-405,5 3 917,0 0 0,0-3 0,0 3 0</inkml:trace>
  <inkml:trace contextRef="#ctx0" brushRef="#br1" timeOffset="19">10770 9388 7915,'0'-6'-347,"0"-5"741,0 10-143,0-9-41,0 9 42,0-4 618,0 5-717,5 5-40,-4-4 1,4 9 0,-5-2-82,0 2 0,2 5-61,1 0 1,-1 2 92,1-2 0,-1-1-136,-2 5 1,0-5 89,0 1 1,0 2-57,0-2 0,1 0-7,3-3-2,-3-1 159,4 1-17,-5-1-297,0-5 243,0-1-489,0-5 0,-5 0 0,-1 0 0</inkml:trace>
  <inkml:trace contextRef="#ctx0" brushRef="#br1" timeOffset="20">11775 9388 7522,'0'-11'262,"1"3"107,3 0-141,-3 6 95,4-3 18,-5 0 57,0 3-195,0-3 138,0 5 138,0-5-295,0 4 1,2-5 244,1 2-202,-1 3 1,7-6-89,-6 3 112,6 3-13,-2-4-159,4 5 1,0 0 230,1 0-519,-1 0 163,1 5 0,-1 0-219,1 3 203,-1 2 0,-5-4-100,-2 6 0,-3-1 81,-1 1 1,0 0-117,0 3 0,-1-2 55,-3 2 1,-6 3-37,-5 1 0,-2-1 108,2 1 0,3-4-190,-4 4 1,0-5 122,1 1 1,1-2-64,6-1 72,-2-1 249,9 0 6,-5-4 0,12-2-45,1-5 1,7 0 214,1 0 0,6 0-88,-2 0 0,6 0 11,2 0 0,-1-4 11,-3 0 1,-1 0 126,-3 4-464,2-5 0,-8 4 83,2-3 0,-6 3-838,-1 1 490,-6 0 170,3 0-1061,-5 0 0,-1 4 1262,-3 0 0,3 4 0,-4-1 0</inkml:trace>
  <inkml:trace contextRef="#ctx0" brushRef="#br1" timeOffset="21">12677 9388 7982,'0'-11'268,"0"-1"-44,5 6-3,-3-4-41,8 8 1,-4-4 364,5 2-213,1 3 1,-1-8-174,1 5-51,4 0 0,-3 1-19,2-1 1,-2 0 129,-2 4 0,4 0-284,1 0 1,0 0 42,-1 0 0,-2 0-86,2 0 0,-2 0-1,-2 0 1,1 0-34,-1 0 1,-3 0 72,-1 0 26,-4 5 0,2-2-152,-5 4 191,0-4 1,-1 6-17,-3-6 1,-2 5 5,-6-4 0,5 3 30,-1-3 1,0 4-44,-3-4 183,0 5-118,-1-3 1,5 4 10,-1-2 1,5-2-54,0-2 45,1-3 0,2 9 1,2-7-23,1 4 0,4-4-5,4 1 0,1 1 2,-1-1 0,2 3-40,2-3 0,3 4 62,5-4 0,-4 4 2,0 0 0,-5 1 65,1-1-88,-3 2 0,-1-4 4,-4 5-15,3 1 0,-8-1 45,1 1-19,-6-1 1,-7-1 204,-6-2-113,-4 2 1,2-7-22,-5 4 1,-3-3 13,-1 4 1,0-6-297,5 2 1,0 1 94,3-1 1,2 0-1791,6-4 1874,5 0 0,-4 5 0,3 1 0</inkml:trace>
  <inkml:trace contextRef="#ctx0" brushRef="#br1" timeOffset="22">13979 9319 7984,'-1'-7'-30,"-3"-1"297,3 6 31,-4-8 199,5 8 114,0-3 325,0 5 0,-2 5-542,-1 3-438,1 2 0,-3 1 269,5 1-479,-5 4 231,4-3 1,-8 5 131,5-3-163,0-2 41,-1 3 1,4-1-44,-3 1-280,3-1 181,1-9 1,0 4-33,0-2-128,0-3 157,5 5 0,0-7-400,3 4 300,2-4-65,-4 2-440,6-5 432,-6 0 1,4 0-451,-2 0 159,2 0 622,1 0 0,1 0 0,-1 0 0</inkml:trace>
  <inkml:trace contextRef="#ctx0" brushRef="#br1" timeOffset="23">14071 9445 7984,'0'-11'-526,"0"3"-66,0 0 1,0 5 1185,0-5 1884,0 5-1123,0-2-937,0 5 1,0 5-56,0 3 1,0 2-125,0 2 0,0 3-379,0 0 1,0 5 185,0-1-72,0 3 1,3-3-87,1 0 1,0-5-1503,-4 1 816,0-2 247,0-2 551,0-4 0,5 8 0,1-2 0</inkml:trace>
  <inkml:trace contextRef="#ctx0" brushRef="#br1" timeOffset="24">14881 9251 7953,'0'-12'-167,"0"1"0,2 1 872,1 2 31,-1-2-93,3 9 92,-5-4 185,0 5-572,-5 5 1,3 1-165,-1 6 1,-2 3 64,1 0 1,0 4-188,4-4 1,-1 4-3,-3-3 1,3 3-94,-3-4 1,3 0-56,1-3 1,0-1 90,0 0-264,0 1 1,0-5-33,0 1 77,0-5 0,1 2-127,3-5 225,-3 0 101,4 0 22,0 0-26,1 0 0,6 0 17,-1 0 0,1 0 66,-1 0 0,2 0-68,2 0 1,-2 0 9,2 0 0,-2 3 0,-2 1 1,0 4-50,1-4 0,-1 3 35,1-3 0,-2 5-16,-3-1-3,4 2 1,-10 1-3,3 1 1,-3-1-120,-1 0 133,-5 1 0,1-1-19,-7 1-260,2-6 265,-8 4 0,2-7-45,0 4-377,0-4 244,-2 2 0,3-5-1057,-5 0 816,5 0 0,-6 0 450,5 0 0,-6-5 0,4-1 0</inkml:trace>
  <inkml:trace contextRef="#ctx0" brushRef="#br1" timeOffset="25">14893 9217 7926,'11'-11'396,"1"4"0,4-3 124,3 2 0,3 3 390,1 1 1,-1 3-509,1 1 0,4 0-156,0 0 0,-2 0-1026,-6 0 1,1 1 201,-4 3 578,-1 2 0,-4 6 0,1-1 0</inkml:trace>
  <inkml:trace contextRef="#ctx0" brushRef="#br1" timeOffset="26">10690 10793 7920,'0'-7'256,"0"2"413,0 5 0,0 5-313,0 3 1,0 6 5,0 1-360,0 5 163,0-7 1,0 9 165,0-3-498,0-3 166,0 6 1,0-6 220,0 3-965,0-2 558,0-1 0,0-3-1367,0 2 813,5-2 741,-4-2 0,9 1 0,-3-1 0</inkml:trace>
  <inkml:trace contextRef="#ctx0" brushRef="#br1" timeOffset="27">11809 10896 7974,'-10'-8'19,"2"0"0,0 4 152,4-3 53,0 4 0,4-2 209,0 5 111,0-5-210,0 4 0,6-5 95,6 2 1,0 2-11,7-1 3,0 1-127,4 2 1,4-3 196,0-1-268,4 0 0,-7 4-191,4 5 68,-5-4 0,-5 9 235,-3-2-577,-7 2 235,2 2 0,-9 0 282,3 4-998,-8-4 530,-2 10 1,-11-4-76,-2 4-495,-2 1 498,-2-5 0,-4 2-207,1-4 196,-1 4 66,4-2 1,2-1 73,2-1 75,2-4-79,6-5 438,4 3-157,2-4-87,5 1 1,7-2 160,4-5 1,3 0-38,9 0 13,-3 0-166,8 0 1,0 0-250,2 0 117,-2-5 0,4 3-1154,-5-2 603,-6 3 657,6 1 0,-8-5 0,9-1 0</inkml:trace>
  <inkml:trace contextRef="#ctx0" brushRef="#br1" timeOffset="28">12814 10781 7891,'0'-6'-374,"-5"-4"457,4 9-42,-4-5 46,5 1 160,0 4 1,0-5 314,0 2-225,0 3 18,5-4-191,-4 0 0,9 3 217,-2-2-8,-3 3-131,5-4 1,-4 4 340,6-3-358,-1-2-82,1 4 0,-1-3 28,1 5 0,-1-3-29,0-1 1,1 0-96,-1 4 1,1 0 55,-1 0 1,-3 0-99,-1 0 0,-3 1 116,4 3-526,-6-3 286,3 9 0,-1-3-522,0 4 350,0 1 138,-9-1 0,2 4-253,-4 0 221,-1 1 0,-3-5 41,-1 1 61,6-1 1,-4 0-93,2 1 280,3-1-78,-5-4 0,7 1-135,-4-4 230,4 0 180,-2-4 680,5 0-755,5 0-155,1 0 1,6 0 44,-1 0-261,6 5 195,-5-4 1,6 5-13,-3-6 1,-1 3-29,5 1 0,-5 4-88,2-4-17,-4 4 111,0-6-178,-6 8 75,-1-4 0,-5 2 86,0-1-153,0 1 140,0 3 1,-5-3-16,-3 0 19,-7-1-7,-3 5 1,-4-2-24,-1-3-211,0 4 228,0-10 0,-2 8-219,2-5-22,-2 4-752,12-6 291,-4 3 188,11-5 536,6 0 0,11 0 0,7 0 0</inkml:trace>
  <inkml:trace contextRef="#ctx0" brushRef="#br1" timeOffset="29">13922 10690 7958,'0'-6'186,"0"-1"-186,0 3 381,0 3-27,0-4 2973,0 5-3104,0 5 295,0-4-351,0 10 0,0-5 166,0 5-305,0 1 152,0-1 1,0 2-141,0 2 21,-5-2 25,-1 8 0,-2-8-279,0 2 125,6 3-15,-8-5 1,7 5-70,-4-3 1,4-3-40,-1 4 1,3-7-142,1-2 0,1-3 81,3 4-185,-3-6-33,9 3 88,-3 0 8,9-3 158,-8 3 0,7-5-1051,-7 0 553,2 0 280,1 0 1,-3 0-660,0 0 1092,-1 0 0,5 0 0,-1 0 0</inkml:trace>
  <inkml:trace contextRef="#ctx0" brushRef="#br1" timeOffset="30">14059 10907 7958,'0'-11'0,"0"4"0,0-3 0,0 9 0,-1-4 0,-3 5 0,3 1 0,-3 3 0,3 2 0,1 6 0,-4 0 0,0 3 0,0-1 0,4 5 2554,0 0-1659,0-1 1,0 4 76,0-3-3032,0-3 921,0 6 1139,0-9 0,0 8 0,0-3 0</inkml:trace>
  <inkml:trace contextRef="#ctx0" brushRef="#br1" timeOffset="31">14938 10679 7910,'-6'-8'-1904,"2"0"3135,3 6-134,1-3-13,0 0-561,0 3 64,0-3 700,0 5-923,0 5-114,0 2 0,0 4 106,0 1-326,0 4 40,0-3 0,0 7 85,0-5 0,-1 4-117,-3-4 0,3 2 213,-3-2-566,3-2 278,1 3 0,0-8-356,0 0 240,0-1 60,0 0-23,0-2-18,0 0 59,0-4 4,5 4 60,-4-5 0,9 0 17,-2 0-11,2 0-3,1 0 0,2 0-2,2 0 173,-2 0-159,3 0 0,0 1 131,-1 3-125,0-3 8,2 5 0,-5-3 5,4 1 0,-4 4 22,0-4-31,-6 4 5,4-1 0,-7 0 23,4 1-70,-4 0 45,2 3 0,-5 0-133,0 1 132,0-1-9,0 1 0,-4-1-368,0 1 171,-10-1-28,7 0 49,-10-4 131,6 3 0,-6-5-54,-2 3 1,-1-2-11,1-2 1,-1-3-59,4 3-626,-4-3 476,7-1 0,-3 0-225,4 0-488,1 0 358,0-5 665,4 4 0,2-14 0,5 2 0</inkml:trace>
  <inkml:trace contextRef="#ctx0" brushRef="#br1" timeOffset="32">14893 10644 7995,'-7'-6'0,"2"0"0,5 2 0,2 2 964,1-1-369,4 1-259,4 2 1,2 0 925,2 0-621,3 0-207,10 0 296,-4 0-344,14 0 1,-10 0 78,10 0-599,-5 0 169,6 0 0,-9 0 271,-4 0-447,-2 0 173,-11 0 0,2 0 215,-7 0-247,-3 0 0,-5 0 0,-6 0 0</inkml:trace>
  <inkml:trace contextRef="#ctx0" brushRef="#br0" timeOffset="53">10896 13774 8034,'-2'-8'-184,"-2"0"201,3 6 0,-4-5 297,5 4-95,0 1 1,-1-4 50,-3 2 126,3 3-208,-4-4-75,0 5 0,2 0 1,-5 0 0,5 1 3,-5 3 0,0-2-21,-3 6 0,1 0-4,2 3 0,-4 2-24,4 2 0,-5-2-47,6 2 0,-2 1 92,1 0 0,2 3-184,2-4 1,3 1-23,-3 0 0,3-4-45,1 4 1,1-4 133,3 0 1,2-6-107,5-2 1,6 1 67,2-1 1,3 0-12,0-4 0,3-2 89,1-2 0,0-2-51,4-5 0,-1-1 149,2 1 0,-3-4-29,-6-1 1,0-4 190,-3 1 0,0-1-125,-8 1 1,2-3-59,-9 3 1,0-2-37,-4-2 1,-2 4 14,-1 0 0,-7 5-138,-6-2 0,-4 5 87,1 3 1,-6 3-88,-2 5 0,0 0 0,4 0 0,1 2 0,-1 1 0,1 4 0,3 4 0,3 1-104,4-1 0,-2 4 79,3 0 1,-3 6-10,6-2 1,3-1 7,1 1 1,3-5 24,1 1 1,0-2-11,0-2 1,5 0 14,3 1 1,3-2-2,4-2 1,2-3 13,2-5 1,6 0 11,-2 0 1,3-2 46,-4-1 1,-3-3 7,1-1 0,-3-7 150,2 2 1,-2-1-58,-6 1 0,-1 1 31,-2-1 0,-3 0-15,-5-4 1,0 7-27,0-2 1,-5 2 33,-3-2 1,-2 4-7,-1 4 1,-4 1-73,-1 2 1,-3 0-110,4 0 0,-4 2-58,4 1 0,-4 4 97,4 4 0,-1 1-168,5-1 1,0 4 40,-1 0 1,6 1 53,2-5 1,3-3 17,1-1 0,0-3-6,0 4 1,1-6 45,3 2 0,2-3 100,6-1 1,-1 0 117,0 0 1,5-5-61,-1-2 1,0-3 63,-4-2 0,1 1-116,-1-1 1,-3 2-144,0 2 1,-6-2 35,2 3 0,-3 0-168,-1 0 1,-5 4-276,-3-1 0,-2 3-1435,-1 1 1887,-6 5 0,0 2 0,-6 4 0</inkml:trace>
  <inkml:trace contextRef="#ctx0" brushRef="#br0" timeOffset="54">11923 13774 7997,'0'-12'0,"0"1"260,0-1 0,0 1 229,0-1 0,0 1-290,0 0 0,0 3-12,0 0 1,-1 6-51,-3-2 0,2 3 52,-6 1 1,1 1-1,-5 3 0,1 3-125,-1 9 0,1-2 35,-1 5 0,1-4-111,0 4 1,-1 0 126,1 4 1,1-4-169,2 0 0,-1-4-17,5 4 1,0-4-46,4 4 1,2-5 127,2 2 1,2-8-119,5 0 1,5-5 74,-1 0 0,6-1 24,2-2 1,1 0-73,7 0 0,-6-5 66,2-3 1,-3-3 30,-1-5 1,-2 4 42,-2-4 1,-2 3 144,-6-3 0,-3 4-141,0-4 1,-6 0 20,2 1 1,-4-1-100,-4 5 1,-2 1 65,-6 2 1,-4-1-59,-3 6 1,-2-1 19,2 4 0,-2 0-96,2 0 1,-2 5 57,2 2 1,-1 0-104,5 0 0,1 1 25,6 3-34,-2 1 1,5-1 43,-2 1 0,1-5 48,6 1 1,0-4-25,0 3 1,6-4 20,1 1 0,7-3 1,1-1 0,4 0 31,-3 0 0,4 0 10,-1 0 1,2-5 37,2-3 1,-4-2 6,0-1 1,-3-1 191,3 1 1,-9-1-67,1 1 0,-3 0 246,-1-1-275,-1 1 0,-12-1 38,-1 1 0,-7 5-86,-1 2 0,-6 2 34,2 2 1,-2 6-39,-2 1 1,0 1-102,0 3 1,2-2-85,2 6 1,-2-2 38,6-2 1,0 1-211,3-1 0,6-3 18,2-1 1,3-3-111,1 4 1,3-6-128,4 2 0,2 1 488,10-1 0,10 0 0,7-4 0</inkml:trace>
  <inkml:trace contextRef="#ctx0" brushRef="#br0" timeOffset="55">13111 13694 8065,'-6'-12'1337,"1"6"-466,0-4-522,-2 8 1,-4-3 19,-1 5 0,0 0-191,-3 0 0,2 2-83,-2 1 0,-2 8 71,2 4 1,-4 4-156,4-4 1,-4 5 93,3-1 1,2 2-138,7-2 0,2 1-130,5-5 1,0 4 42,0-3 1,2-1-32,6-4 1,1-3-1,10-1 0,0-4-19,4 1 0,0-3 119,-1-1 1,2 0-11,3 0 1,-3-5 88,3-3 1,-7-6 136,-1-1 1,-6 0-42,-2 4 1,-1-2-69,-6-2 0,0 2 150,-4-2 1,-1 1-85,-3-2 1,-4 5-90,-7 0 0,-3 0 15,-4 8 1,3-5-104,0 4 1,-1 0 74,-2 4 1,4 6-105,3 1 1,-2-1-48,2 2 1,0 0 109,3 3 0,6 1-192,2-1 1,3 0-89,1 1 76,0-1 0,2-1 193,6-2 0,0-3-6,7-5 1,-1 0-10,1 0 0,2 0 89,2 0 0,-2-1 37,-1-3 0,-5 1-150,0-4 206,1-1 0,-7-3-2,2-1 1,-1 5 108,-6-1 1,-2 2-57,-2-2 1,2-1 64,-6 6 0,2-3-88,-2 3 0,-2 1 90,3-1 1,-4 1-223,0 2 0,0 0 106,-1 0 1,2 5-124,2 3 0,0-2-121,4 2-100,-5 0 0,8 3-69,-3 0 0,3-3-838,1 0 463,0-1 0,1 5 650,3-1 0,2 1 0,5-1 0</inkml:trace>
  <inkml:trace contextRef="#ctx0" brushRef="#br0" timeOffset="56">14345 13694 8001,'-12'-12'0,"2"1"-33,2-1 175,-2 1 202,9 0 74,-9-1-151,4 1 0,-6 4-40,1 4 0,-1 1 92,1 2 0,-1 0-64,1 0 1,-4 5-6,0 3 0,-5 2-39,5 2 0,-4-1 28,4 0 1,0 2-76,3 2 1,-2 2-131,3 2 0,-2 1 73,9-5 1,-3 4-226,3-3 1,0 3 67,4-4 0,0 0 46,0-3 1,2-1-90,1 0 1,4 0-18,4-4 0,2 2 79,2-5 1,3 0 28,5-4 0,-1-2 4,1-1 0,1-4-6,3-4 1,-7-2 21,3-2 0,-4-3-22,0-5 1,-2 0 17,-6 1 0,1-1-39,-1 0 0,-5-1-73,-2-3 1,-3 4-174,-1 0 0,0 6 21,0 5 1,-5 2-203,-2 2 1,-5 0-125,-3 4 1,5 1 23,-5 7 0,8 4-637,-4 7 1189,2-2 0,3 8 0,1-3 0</inkml:trace>
  <inkml:trace contextRef="#ctx0" brushRef="#br0" timeOffset="57">15064 13637 7964,'-4'-8'0,"1"0"411,-6 1 0,6-3-37,-5 2 1,5 3 7,-5 5 0,0 0-56,-3 0 1,-2 1-54,-2 3 0,1 4-46,-5 7 1,5-1 13,-1 5 0,-2-4-204,2 4 1,1 0 65,7 4 0,-2 4-105,5-1 0,0 0 58,4-7 0,3 2-185,4-2 1,6-2 58,10-2 1,2-4-56,6-3 1,0-3 146,11-5 0,-4-1 0,4-3 0,-1-2 155,1-6 1,-3-3-90,-5 0 0,-5-6 186,-2 2 0,-8-2-115,-4-2 0,-3-4-166,-5 1 0,-8-5-134,-10 5 1,-8-2-397,-12 1 0,-6 3 248,-12-3 0,-3 12-416,-5 4 0,-4 7-304,0 0 1,0 9 1008,4 6 0,1 6 0,3 6 0,3 0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8.0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3872 14973 7613,'-7'-8'115,"4"1"758,1 4-245,2-7 2,0 3 156,0-4-469,0 5-162,0-4-162,0 8 218,0-3 8,0 5-77,5 5 0,-3-2-87,1 4 1,2 1 66,-1 3 1,4 1-83,-4-1 1,3 6 19,-3 2 1,0-1-80,-4 1 0,4-2-107,0 2 1,-1 2 65,-3-6 0,0 4-196,0-4 1,0 0 73,0-3 1,0-4-472,0-1 366,0 1 0,2-2 287,1-2 0,-1 2 0,3 1 0</inkml:trace>
  <inkml:trace contextRef="#ctx0" brushRef="#br0" timeOffset="1">4751 15018 8068,'0'-11'0,"0"3"13,0 1 1,0 3 84,0-4 1,4 5 156,0-5 1,1 5 6,-1 0 1,-2-2 62,6 1 0,-1 0-91,5 4 0,-5 0-76,1 0 0,0 0 16,3 0 1,0 0-118,1 0 0,-1 0 95,1 0 1,-1 1-229,1 3 0,-5 2-245,1 6 222,-6-1 74,8 1 0,-8 0-81,2 4 1,-3-3 21,-1 7 0,-1-1-118,-3 3 1,-3-3-13,-4 0 0,0-1 98,-1 1 0,1-2 95,-1-6 1,-2 4 9,3 1 0,-2-5 55,9-3 296,-4-6-14,6 3-255,-3-5 0,6 0 223,3 0 1,3 0 4,4 0 0,4-4 13,0 1 1,6-5-6,-2 4 36,-3-5-120,6 8 1,-6-8-138,3 5 0,2-1 111,-6 2 1,4 1-161,-4-2 0,0 3 291,-3 1-765,-1 0-325,1 0-665,-1 0 689,-5 5 0,0-2 738,-6 4 0,0 1 0,0 3 0</inkml:trace>
  <inkml:trace contextRef="#ctx0" brushRef="#br0" timeOffset="2">5859 14950 8010,'4'-8'32,"0"1"1,1 0 153,-2 0 0,4-2 200,4 5 1,-3-4-33,-1 5 1,1-5-60,3 4 1,1-1 156,-1 1-227,1 3 0,-1-4-64,1 5 1,-5 0 342,1 0-256,-1 0 222,5 0-538,-1 5 0,-4-2-184,-4 4-41,-1 1 0,-4 3 150,-1 1 1,-4-1-12,-4 0 1,-1 1-138,1-1 0,0 1 88,-1-1 1,4 1 28,1-1-56,-1-5 364,2 5 0,1-9 19,5 6 189,0-6-274,0 3 1,1-5 100,3 0 1,4 0 126,7 0 1,-3 0-21,4 0 1,1 0-35,2 0 0,3 2-65,1 1 1,-4-1-52,0 1 0,-4 0-45,4 1 0,-5-2-133,1 6 0,-2 0-121,-1 3 1,-6-3 64,-2-1 1,1 1 7,-1 3 0,-2 1 57,-6-1 0,-2 0 17,-5 1 1,-2 3 72,-2 0 0,1 1 154,-5-5 1,0-1-82,-4-2 0,0 2 235,0-2 0,1-3-64,3-2 1,-1 3-38,5-3-253,0 1 236,3-4-1234,6-5 0,2-1 144,8-6 853,7 1 0,12-6 0,6 0 0</inkml:trace>
  <inkml:trace contextRef="#ctx0" brushRef="#br0" timeOffset="3">7184 14847 8030,'-5'-11'144,"-2"4"121,1-3 1,0 9 294,2-3-280,3 3 1,-5 2 399,6 3-330,0 2 1,-1 7-107,-3 2 0,3-2-61,-3 2 1,-1 2 60,1-2 0,-4 4-199,0-4 1,-1 4 61,1-4 1,-2 1-70,3-5 0,0 4-115,0 0 1,4-3-13,-1-4-82,3-1 24,1-1-81,0 5 184,5-10 0,2 4-54,4-5 1,0 0-26,1 0 1,3 0-92,0 0 1,0 0 67,-3 0 1,-1-4-95,1 0 0,-1 1-1011,1 3 489,-1 0-656,0 0 1418,1 0 0,-6 5 0,-1 1 0</inkml:trace>
  <inkml:trace contextRef="#ctx0" brushRef="#br0" timeOffset="4">7287 15030 8030,'-4'-8'-505,"0"1"1,-4 3 888,4-4 1262,1 6-169,-2-3-571,3 5-401,-3 0 0,4 5-208,-3 2 0,3 3 187,-3 2 0,3 4-73,1 3 0,0-1-292,0 1 1,0 0-42,0 4 1,1 0-161,3 0 0,-3-4-510,3 0 0,-3-4 360,-1 4 1,0-5-646,0 1 0,0-6-109,0-1 214,0-1 1,2 0 771,1-3 0,-1 2 0,3 0 0</inkml:trace>
  <inkml:trace contextRef="#ctx0" brushRef="#br0" timeOffset="5">7880 14859 7904,'-6'-6'-985,"1"5"2375,5-4 878,0 5-1780,0 5 0,0 2 126,0 4-427,0 0 1,1 1 41,3-1 1,-3 4 35,3 1 1,1 3-258,-1-4 0,0 4 87,-4-4 1,0 2-200,0-2 1,0-2 11,0 2 1,0-6-329,0-2 257,0 1 153,0-2 1,1-1-31,3-5 18,-3 0 0,6 0 0,-4 0 1,0 0 38,4 0 0,1-1-33,4-3 1,-1 2 59,0-6 0,2 4 0,2-3 0,-1 4 27,5-1 1,-4-1 7,5 2 0,-5-1 27,4 4 0,-5 0-59,1 0 1,-2 0-14,-2 0 1,0 0 23,1 0 1,-6 5-128,-2 2 0,1 0 2,-1 0 0,0 1-113,-4 3 0,0 5 125,0-1 1,-5 1-125,-3 0 0,-2-2 233,-2 5 1,1-5-116,0 1 0,-5-3 139,1 0 0,-1-1-70,0 1 1,3-5 130,-7 1 1,5-6-184,-4 2 0,5 1 7,-1-1 0,2 0-175,2-4 1,3 0-872,1 0-84,4-5 1,-6-1 51,5-6 1115,1 1 0,3-6 0,0-1 0</inkml:trace>
  <inkml:trace contextRef="#ctx0" brushRef="#br0" timeOffset="6">7858 14801 8190,'0'-7'701,"0"-1"-98,5 6-173,1-8 0,7 8 53,2-2 0,-1 3 181,5 1 1,-4 0-186,4 0 0,0 0-45,4 0 0,-4 0-370,0 0 1,-4 0 151,4 0 0,-5 0-654,2 0 0,-8 0 342,0 0 0,-4 0-2708,3 0 2804,-4 0 0,7 5 0,-4 2 0</inkml:trace>
  <inkml:trace contextRef="#ctx0" brushRef="#br0" timeOffset="7">9354 9719 8341,'-7'0'-271,"2"0"1,5-1 509,0-3 110,0 3-75,0-4-85,5 5 0,2 0 80,4 0 1,-2 0-56,2 0 1,0 0 26,8 0 1,-3 0 31,7 0 0,-1 0-49,8 0 0,4-2-40,4-1 1,11 0 30,0-4 0,8 3-344,-25 0 1,1 0-1,-1 1 1,1 0 202,2-1 0,2 0 1,0-1-1,-1 1-88,1 2 0,-1 0 1,2-2-1,0 0 4,-2 0 1,0 0-1,-1 1 1,-1 0-68,-2-1 1,1 0 0,30 0 31,-31 1 0,1-1 0,0 0 0,0 0 54,28-7 0,-2-1-183,-5 1 1,-4-1 92,-4 1 1,-5 1 41,-3 2 1,-4-1 10,-4 5 1,-3-3 180,-8 3 1,1 0-119,-4 4 1,-1 0 123,-4 0 1,-3 0-37,-1 0 233,1 0 1,0 0-344,-1 0 40,-4 0 0,2 1-488,-5 3 143,5-2 14,-4 3 0,3-5-62,-8 0 0,2 0-83,-6 0 1,1 0 72,-5 0 1,1 0 112,-1 0 0,1 0 52,-1 0 0,1 0-249,0 0 432,-1-5 0,1 2-117,-1-5 0,1 5 223,-1-5 1,-3 2 27,0-2 1,0-2 48,3 2 0,1 2-54,0-2 1,0 4 449,4-3-92,-3 4-235,8-2 225,-3 0-349,5 4 0,5-4 154,3 5 1,2 0-151,2 0 1,3 0 0,0 0 0,1 4 26,0-1 1,-4 2-21,4-1 0,0 1-110,-1 3 1,4 2 95,-3-2 1,3-2-59,-4 2 0,0-2 53,-3 2 0,-1 1-131,0-6 1,-3 5 111,0-4 0,-6 1 69,2-1-22,-3-3 1,-3 8-52,-6-5 1,-1 3-160,-10-3 0,-5 5 148,-6-1 1,0 0-122,0 0 0,1 1 108,-2-5 0,1 3-635,7-3 1,-1 0-93,9-4 1,3 0-1048,5 0 1703,4 5 0,-2-4 0,5 4 0</inkml:trace>
  <inkml:trace contextRef="#ctx0" brushRef="#br0" timeOffset="8">12197 9308 8233,'0'-8'0,"0"1"0,0 3 123,0-4 374,0 6 180,0-3 948,0 5-1406,6 5 0,-4 2 364,6 9-396,-1 1 1,1 8 26,0 1 0,-1 2-103,5 3 0,-1 2-14,0-3 0,0 2 168,-4-2 1,3 3-389,-2-2 1,2-3 79,2-2 0,-5-2-153,1-1 0,-1-1 57,5-3 0,-5 1 130,1-5 0,-2-3 198,2-5 1,1-3 12,-5 4-99,-1-6 50,-3 3 391,0-5-363,0-5 0,0-1-167,0-5 0,0-1-4,0 1 1,-3-2-98,-1-2 1,0 1-85,4-5 0,0 0 120,0-4 0,4-4-58,0 1 0,3 0 37,-3 7 1,5-1 38,-1 5 0,-2-1-7,2 5 0,-5 1 82,5 2 1,-4-1-33,3 6 0,-3-1 16,4 4 1,-1 1 2,5 3 0,1 6-19,2 5 0,-3 5-77,4 0 1,-4 1 66,0 2 1,3 0-228,0 0 0,4-1 64,-3 1 0,3 0-20,-4 0 0,4-5 90,-4-3 1,4-2 41,-4-2 0,2-1 299,-2-2 0,-6 1-113,2-5 1,-2-1 128,3-3 0,-5 0-51,1 0 0,-4-1 475,3-3-388,-4-2 1,2-9 56,-5-1 1,0 0-220,0 1 1,0-4-8,0-8 0,0 2-176,0-6 0,0 1 112,0-4 1,0-6-294,0-2 1,0 2 143,0-2 1,4 5-376,0-1 1,1 8 115,-2 3 1,-1 4-51,1 4 1,-1 2-189,-2 6 75,0 5-809,0 1 841,0 5 0,0 5-415,0 2 0,0 3-21,0 2 908,0 4 0,10 2 0,3 5 0</inkml:trace>
  <inkml:trace contextRef="#ctx0" brushRef="#br0" timeOffset="9">13225 9479 8126,'12'-6'1016,"-1"1"-962,1 5 1,-1 0 137,0 0 1,1 0 27,-1 0 0,6 0-2,2 0 0,2 0 15,2 0 0,0-1-213,0-3 0,-1 3 67,-3-3 1,1 1-61,-5-1 1,0 3 8,-3-3 0,-1 2-546,1-2-1,-5 3 16,1-3-991,-6 3 1486,3 1 0,-5 0 0,0 0 0</inkml:trace>
  <inkml:trace contextRef="#ctx0" brushRef="#br0" timeOffset="10">13248 9639 7655,'12'7'451,"-1"-4"0,2 2 10,2-1 0,-2 0 229,2-4 1,3 0-20,1 0 1,2 0-191,2 0 0,1 0-418,3 0 0,-3-1 117,3-3 1,1 1-810,-2-4 1,-2 3 463,-1-4 1,-8 5 164,4-5 0,0 0 0,-1-3 0</inkml:trace>
  <inkml:trace contextRef="#ctx0" brushRef="#br0" timeOffset="11">14288 9114 8135,'0'-8'-1791,"0"1"2612,0 4-317,0-7 20,0 9-39,0-4-20,0 0 7,0 3 86,0-3-329,-6 5 0,0 0 6,-5 0 0,-1 5 13,1 3 0,-2-1-219,-2 5 1,2-3-129,-2 6 0,-2 1 130,2 0 1,0 0-132,4-1 1,0-2 63,4 2 1,-2-1-28,5 2 1,-1-4 115,1 3-194,3-2 0,-3-1 138,8-1 0,-1-3-5,4-1 1,1-3 20,3 4 0,2-2 7,2 2 0,-1-2-4,5-2 0,-5-2-2,1 6 1,2-6 87,-2 2-82,0 3 1,-3-5 211,-1 6-219,-5-6-9,0 8 0,-6-7 59,0 5-24,0-6 1,-6 7 5,-1-5 1,0 5-6,0-2 0,1 0-52,-2 0 1,-1-3-49,5 4 30,-5-1 1,4 5 20,-2-1 1,2-3-8,5-1 1,0-3-12,0 4 1,1-2 32,3 2 1,2-2-24,5-2 0,-3-3 9,0 3 1,-1-3 26,5-1 1,-5 2-25,1 1 8,-6-1 1,5 6-1,-3-4 0,-3 5 1,3-1 1,-4-2 125,-4 2 0,3-1-119,-3 5 1,-1 0 100,1 4 0,-4-4-81,4 4 0,-1 0-22,2-1 0,1 4-6,-1-3 0,1 3-2,2-4 0,0 0 9,0-3 1,0-1-9,0 0 1,4 1-91,0-1 0,1-3-178,-1-1 0,-2-3-1170,6 4 998,-6-6 0,5 3-1659,-3-5 2097,-3 0 0,9 0 0,-4 0 0</inkml:trace>
  <inkml:trace contextRef="#ctx0" brushRef="#br0" timeOffset="12">14642 9228 8082,'0'-11'-318,"1"4"265,3 3 0,-2-1 432,6 2 0,-6 0 83,2 7 1,-3-2 64,-1 6 0,2 1-222,1 6 1,-1 2-40,2 2 0,-3 4-86,-1-1 1,0 2 55,0 7 0,0-1-163,0 5 0,0-5-42,0 1 1,0-5-136,0 5 0,1-6-92,3 2 1,-3-7 88,3-1 1,-3-4-23,-1 4 1,0-5 14,0 1 0,1-3-1081,3-4 496,-2 2-1269,8-4 1968,-4 5 0,0-4 0,-1-2 0</inkml:trace>
  <inkml:trace contextRef="#ctx0" brushRef="#br0" timeOffset="13">14950 9776 8247,'4'12'418,"0"-1"0,-1 2 107,-3 2 1,0-1-239,0 5 0,0-1-73,0 1 1,0 2-228,0-2 1,-3 2 130,-1-2 1,-4 1-158,4-5 1,-1 1-259,1-5 0,3 0-940,-3 1 865,-2-6 372,0-1 0,-6 0 0,1 2 0</inkml:trace>
  <inkml:trace contextRef="#ctx0" brushRef="#br0" timeOffset="14">15293 9182 8045,'0'-11'-454,"0"0"725,5 4-60,-4 2 1,4 6 329,-5 3 1,0 3-234,0 4 1,0 4 86,0 0 1,0 6-183,0-2 1,0 6 5,0 2 1,0 3-208,0-3 0,-1 3-19,-3-3 0,-1 3-95,-3-3 0,-2 2 89,2-6 1,3 1-110,2-9 0,-3 2 63,3-2 1,-1-6 27,4 2 0,0-5-25,0 1 41,0-4-10,5 2 0,1-5 30,6 0 0,-1 0-23,1 0 1,-1 0-30,0 0 0,1 0-122,-1 0 0,1-1-12,-1-3 0,-3 2 85,-1-1 0,-3 0-919,4-1 365,-6 3-675,3-4 556,0 0 769,-3 4 0,3-6 0,-5 3 0,1 3 0,3-3 0,-2-1 0,6 1 0,-4-3 0,3 3 0,-4-5 0,1 2 0,-2 0 0,2 0 214,-3-1 38,4-3 0,-3 4 833,2 3-572,-3-2 1,4 6 157,-5 0 0,0 3-136,0 8 0,0-1-154,0 9 0,-4 0-164,0 4 1,0 0 18,4 0 1,-1 1-62,-3 3 0,3-2 91,-3 5 0,3-4-285,1 0 0,0 1-63,0-4 1,0 1-314,0-9-81,0 6 1,1-9 66,3 3-1387,-3-7 803,10-3-225,-10-5 1218,4 0 0,0 0 0,1 0 0</inkml:trace>
  <inkml:trace contextRef="#ctx0" brushRef="#br0" timeOffset="15">15669 9068 8043,'7'-18'114,"-1"3"41,-2 8 0,4 1-185,7 6 1,-6 0 20,2 0 1,-6 0 407,3 0 1,-4 4-97,3 0 1,0 5-34,0-1 1,2-2-128,-5 2 1,3-1-122,-3 5 1,4-1 44,-4 0 0,1 5-9,-1-1 0,-3 6-73,3 2 1,-3 0 69,-1 4 1,0-2-124,0 2 0,0-3 70,0 3 1,-4-3-26,0-1 0,0-4 52,4 0 0,0-5 101,0 1 1,0-3-62,0 0 1,4-4 87,0-1-52,0-4 28,-4 7 158,0-9-137,0 4 9,0-5-93,0 5 0,-1-2 41,-3 4 1,3-3 120,-3 4-120,2-1 0,2 6 133,0 2 0,2-2-71,2 2 0,-2-1-77,6 1 1,-1-1 25,5 5 0,-1-3-159,1 3 1,-1-4 91,0 4 0,-3-4-180,0 4 1,-2-4-52,2 4 0,0-5-85,-4 2 1,4-4 119,-4 0 0,0-1 21,-4 1 430,0-1-252,0 0 1,-2 0 435,-2-4 1,-3 0-210,-8-4 0,1-1 3,-5 1 1,-4 3-384,-4-3 1,0 1-551,5-4 1,-1 0-1007,0 0 1650,0 0 0,-5-5 0,-1-1 0</inkml:trace>
  <inkml:trace contextRef="#ctx0" brushRef="#br0" timeOffset="16">9456 10930 8247,'7'0'-75,"3"-2"416,-2-1 0,2 1-92,1-1 0,2 1 184,2 2 1,3 0-111,5 0 0,1-3 0,2-1 1,4-1-10,4 1 0,1 1-63,3-4 0,3 3-123,5-4 1,5 2-50,2-2 0,4-2-73,4 3 1,-29 2 0,1 1-224,2 0 0,2 0 1,0-1-1,1 0 189,2 1 0,0 0 0,-2-1 0,1 0 23,1-1 1,0 1 0,-1-1 0,-1 2-74,5 0 0,-2 0 0,-4-1 0,-1 1-32,-2 2 1,0 0 0,30-3-132,-4 1 1,-4 3 201,-10-3 1,-2 3 48,-2 1 0,-7 0-6,-9 0 1,-2 1 337,-1 3-284,-5-3 688,-2 4-818,-4-5 295,-6 0-238,-1 0-763,-5 0 493,-5 0 0,3 0-348,-6 0 284,0 0 1,-3 0-124,0 0 1,-1 0 204,1 0 0,-1 0-271,1 0 550,-1 0 1,1 0-79,0 0 1,3 0 196,0 0 0,5-1 9,-5-3 49,5 3 18,-7-9 447,4 9 163,0-9-247,1 8-292,5-3 1,0 4-86,0-3 1,5 3 47,2-3 1,0 3-66,0 1 1,1 4-127,3-1 1,4 5 70,1-4 0,-1 3-12,-4-3 0,2 5-52,2-1 0,-6-2-153,3 2 0,-5-5-9,1 5 230,2-5-66,-9 7 1,3-8-11,-8 6 1,-2-4-164,-6 3 1,-4 1 37,-3 3 0,-3-3-71,-1 0 1,-2-1-145,2 5 1,-1-5-972,9 1 1262,0 0 0,3 3 0,1 0 0</inkml:trace>
  <inkml:trace contextRef="#ctx0" brushRef="#br0" timeOffset="17">12163 10679 8169,'-5'-7'-627,"4"-3"250,-3 2 1151,-2-2 1,4-1 306,-3-1-306,0 1-53,4 5-213,-4-5-214,5 10 1,5 1-1,3 8 1,-1 3-35,5 4 1,-3 3-60,6 5 0,-3 5 30,0 2 1,-1 0-175,1 0 1,-2-1 46,-2 2 1,2 2-210,-3-3 1,0-2 60,0-1 1,-3-3-3,4-1 1,-2-4-11,2 0 0,2-5-38,-3 1 1,0-6 151,0-2 1,-3-4 34,4 1 148,-6-3-199,3-1 1,-3 0-19,1 0 38,-1-5 0,3-1-126,-5-6 1,4 0 83,-1-4 0,1 2-19,-4-5 0,4 0-66,0-4 0,3 1-6,-3-1 0,4-4-27,-4 0 0,3 1 51,-3 3 110,5 5-84,-3 2 0,2 9 42,0 4 1,-1 1-38,5 2 1,-1 9 23,0 3 0,5 7 5,-1 0 0,5 4 7,-1 3 1,3-2-79,1 3 1,-1-3 55,1-1 1,4-2-189,0-2 1,1 2 98,-2-6 1,-2-4 286,3-3 1,-7-5 62,-1 0 0,-5-3 128,1-3 0,-2 0-188,-1-5 0,-2 1-32,-3-5 0,-2 0 70,-5-4 0,0 3-5,0-7 1,-1 1-249,-3-3 1,2-3 130,-6-1 0,1-2-204,-5-3 0,5-2-161,-1 3 1,2-2-137,-2 2 1,3-2 38,5 5 0,0 6 129,0 6 0,0 2-1154,0 2 897,0 4 1,1 2-863,3 5 0,2 5 140,6 3 1196,4 7 0,2-2 0,5 3 0</inkml:trace>
  <inkml:trace contextRef="#ctx0" brushRef="#br0" timeOffset="18">13420 10770 8247,'-6'-10'-833,"-1"2"1478,2-2-95,0 9 333,5-9-182,0 8-526,0-3 0,5 5 73,2 0 1,5 1-57,3 3 1,0-2-23,8 1 1,-3-1-143,7-2 0,-3-2-32,-1-1 0,-4 1 38,0-2 0,-1-1-590,1 2 0,-3-2 326,-4 1 0,-1 2-1651,1-1 855,-6 1 1026,-1 2 0,-5 0 0</inkml:trace>
  <inkml:trace contextRef="#ctx0" brushRef="#br0" timeOffset="19">13397 10884 8247,'5'6'289,"2"-2"0,4-2 268,0-2 1,2 0-117,2 0 0,3 0-81,4 0 0,1-4-93,0 0 0,0-1-417,0 1 0,0 3 18,0-3 1,-1-1-356,1 1 487,0 0 0,-5 4 0,-2 0 0</inkml:trace>
  <inkml:trace contextRef="#ctx0" brushRef="#br0" timeOffset="20">14299 10496 8299,'5'-7'-152,"-4"-3"1,4 8 889,-5-6-430,0 6 1,0-5 464,0 3-260,0 3-202,0-4 0,-5 6-23,-2 3 1,-3-1-106,-2 4 0,-1 1 4,-2 3 1,1 2-107,-5 2 0,4-1 28,-4 5 1,5-1-217,-1 1 0,3 1-84,5-4 1,2 0 89,5-1 0,0-2-27,0 2 1,1-2 83,3-2 1,2-3-117,5 0 1,1-2 159,-1 2 1,1 0 45,-1-4 0,1 4 70,-1-4 1,-3-1-16,-1-3 70,1 6-132,3-5 0,1 4 8,-1-5 1,-3 1 91,-1 3-148,1-3 1,0 4 168,-1-5-81,-4 5 0,2 2 46,-5 4 0,0 1-75,0-1 0,0 0 181,0 1 1,0 3-104,0 0 0,0 4 78,0-3 0,0 4-79,0-1 0,1-1-16,3 1 0,-3-5-35,3 1 1,-3 1 1,-1 0 0,4-1 5,0-4 0,0 1-14,-4-1 0,0 1-242,0-1 1,0-3 64,0-1 0,0-3-522,0 4 0,-2-6-126,-1 2 130,1-3 0,-4-1-992,2 0-803,3 0 1630,-4 0 791,5 0 0,5-10 0,1-3 0</inkml:trace>
  <inkml:trace contextRef="#ctx0" brushRef="#br0" timeOffset="21">14607 10667 8124,'2'-18'225,"1"3"0,0-1-30,5 0 0,-1 1-73,5 4 0,-1 1 319,0 2 0,0-2-90,-4 2 1,2 2 421,-5-2-265,5 6-215,-3-3 1,4 6-108,-2 3 0,-2 2-1,-2 5 1,-3 6-111,3 2 0,-3 3 124,-1 0 0,0 3-315,0 1 1,-1 0 90,-3 4 1,-2 0-365,-6 5 0,1-2 214,0-3 0,-1-1-251,1-2 1,3-8 95,1 0 422,4 0 0,-2-6 42,5 2 159,5-7 1,1-2-39,6-2 1,3-3-43,0 3 1,6-3 48,-2-1 0,1 0 24,-1 0 1,3 0-332,-3 0 0,1 0-105,-1 0 1,-3 0-258,-4 0 0,-1 0-1572,1 0 929,-6 0 665,-1 0 0,-5-1-183,0-3 568,-5 3 0,-1-4 0,-6 5 0</inkml:trace>
  <inkml:trace contextRef="#ctx0" brushRef="#br0" timeOffset="22">15064 10998 8079,'0'-11'1007,"1"1"-576,3 2 0,-1 3-206,4 5-41,1 0 0,2 5 183,-2 3 0,-2 3-91,-2 4 1,-3-1-75,3 5 1,-3 0-106,-1 4 0,0 0 167,0 0 0,-4 4-508,1-1 1,-5 1 208,4-4 1,-3-2-975,3-2 1,-4 2 506,4-6 0,-3 0-613,3-4 1115,0-4 0,-1 3 0,-1-4 0</inkml:trace>
  <inkml:trace contextRef="#ctx0" brushRef="#br0" timeOffset="23">15224 10621 8037,'0'-12'9,"0"-4"0,1 5 610,3 0 0,6 0-155,5 8 0,1-2-345,-5 1 1,2 3 77,2-3 1,-2-1-130,2 1 0,-1 0 51,1 4 1,-2-4-46,2 0 1,-2 1 257,-2 3-191,1 0 1,-2 1-204,-3 3 1,2-2 80,-5 6 1,4-1-204,-5 5 156,1-1 1,-4 5-122,0-1 1,0 0 34,0-4 0,-1 1-8,-3-1 1,3-3 107,-3-1 62,3 1 1,-3 4 155,0-1-225,0-5 280,4 4-58,0-3 94,0 4-271,6 1 0,0-2 6,5-3 0,1 4-14,-1-4 1,1-1-20,-1 2 0,4 0 50,0 3 1,1 1-15,-5-1 0,-3 0 91,-1 1 0,-3 1-85,4 2 1,-6 1 68,2 3 0,-4 3-31,-4-3 0,-2 2 16,-6 2 1,1-1-62,0-3 1,-6-1-7,-2-3 0,-1-2-114,1 2 1,-2-6 81,6-2 0,-4-4 33,4 1 1,0-3-14,3-1 0,1 0-900,-1 0 1,6-1 885,2-3 0,-2-2 0,0-6 0</inkml:trace>
  <inkml:trace contextRef="#ctx0" brushRef="#br0" timeOffset="24">15692 10450 8087,'0'-18'0,"0"2"338,0 4 0,5 6 48,3 2 0,2 3 164,2 1 0,-5 0-380,1 0 1,-1 0-238,5 0 1,3 0 81,0 0 1,0 0 57,-3 0 0,-1 4-62,1 0 0,-1-1 97,1-3 1,-5 0-66,1 0 21,-6 5-184,3 2 1,-5 4 192,0 1 0,-5 3 7,-2 0 0,-3 5 151,-2-1 1,2 3-112,2 1 1,-2 4 88,3-1 0,-4 5-56,0-5 0,1 5-157,2-5 1,-1 5 77,6-5 0,-1 5 5,4-4 1,0-1-39,0-3 0,0-1-170,0-3 0,5-3 50,2-4 0,4-1 95,0 0 1,0-4 239,1-3 1,-1-3-84,1-1 0,-1 0 24,1 0 0,-1 4-52,0-1 1,1 1 32,-1-4 1,-3 0 124,-1 0-155,1 0 0,0 0-137,-1 0 0,-4 2 226,1 1-135,-3-1 0,3 8 8,0-3 1,-1 0-21,-3 0 1,0 1-24,0 3 1,0 5 6,0-1 0,0 0 58,0-3 0,0 0 9,0 3 0,0-2-23,0 2 0,-3-2-13,-1-2 0,-1 1-444,1-1 1,1 1 181,-4-1 1,-1 1-852,-3-1 1,-1-3-140,1-1 0,-6-3-1729,-2 4 2876,-2-6 0,-12 8 0,-3-3 0</inkml:trace>
  <inkml:trace contextRef="#ctx0" brushRef="#br0" timeOffset="25">10427 12060 8683,'5'-6'1017,"-3"1"-404,8 5-200,-9 0 1,4 0-439,0 0 98,-4 0 1,8 5-54,-5 3 8,0-3 1,0 5-427,0-2-276,-1 2 1,1 1 673,0 1 0,0 4 0,-4 2 0</inkml:trace>
  <inkml:trace contextRef="#ctx0" brushRef="#br0" timeOffset="26">10587 12529 9791,'-6'0'1972,"-1"0"-986,4 0-161,1 0-325,-3 0-1023,0 0-394,4 5-15,-4-4 1,6 4 114,3-5 0,-2 1 817,6 3 0,0 3 0,3 4 0</inkml:trace>
  <inkml:trace contextRef="#ctx0" brushRef="#br0" timeOffset="27">10633 12906 8210,'-7'5'651,"2"-4"0,4 5 774,-3-2-571,3-3 1,-4 6-28,5-4-614,0-1-1216,0 8 0,0-8 299,0 6-647,0-5 1351,0 7 0,0-9 0,0 4 0</inkml:trace>
  <inkml:trace contextRef="#ctx0" brushRef="#br0" timeOffset="28">9331 14390 7512,'0'-6'1636,"0"1"-1547,5 5 0,1 0 121,6 0 0,-1 0 112,1 0 0,0 0-98,3 0 1,3 0 29,5 0 0,4 0-54,-1 0 1,7-1 17,2-3 1,0 1-67,7-4 0,1-1 65,7-3 1,-1-1-512,8 1 1,3-4 374,-26 7 1,0 0-1,-1 0 1,0 1-81,2 1 0,-1 1 1,28-7 19,-28 6 1,1 1-1,26-3 73,-1 1 1,-5 4-39,-2-1 1,-4-1-236,0 1 0,-2 1 115,-1 3 0,-6 0 66,-2 0 0,-2-4-77,-2 0 1,0-1 67,1 1 0,-1 2-11,0-6 1,-5 5 341,-2 0 1,1-3-338,-1 3 1,-6-2 159,-6 1 1,-2 3-149,-1-3 0,-5 2-286,1 2 176,-6 0-35,3 0 1,-6 0 42,-3 0 1,2 0-165,-6 0 1,4 0 51,-3 0 0,-1 0-131,-3 0 0,3 0-17,0 0 211,1 0 0,-5 0 135,1 0 0,3 0-131,1 0 0,3 0 119,-4 0 0,5 0-30,-5 0 0,4-1 32,-4-3 1,5 3-4,-5-3 0,4-1 153,-3 1 1,4-1-66,-1 2 1,-1 0 432,1-5-29,1 6-253,3-8 344,0 8-56,0-8-281,0 9 0,5-4-83,2 5 0,3 0-2,2 0 0,-1 0-26,1 0 0,4 0 25,3 0 1,3 0-81,1 0 0,0 4 61,-1 0 1,1 1-128,0-2 1,-1 0 121,-3 5 1,-3-5-278,-4 5 0,-2-4 27,-3 3 1,-2-3 20,-5 4 1,-1-1 147,-3 5 0,-2-5-40,-5 1 1,-6 4 15,-2 3 0,1 0-13,-1-4 0,0 1-149,-4-1 1,2 1 105,2-1 1,2-3-1005,6-1 306,4-4 0,2 3 753,5-2 0,0-3 0,0 4 0</inkml:trace>
  <inkml:trace contextRef="#ctx0" brushRef="#br0" timeOffset="29">12323 13933 8322,'-1'-7'0,"-3"-1"0,3 1-384,-3-5 443,3 1 1,-3-1 706,0 1 100,0 0-159,4-1 57,-5 1-164,4 4-110,-4-3 1,5 10-148,0 0 0,0 7-51,0 8 1,4 3-71,-1 4 1,6 6-17,-1 3 0,-2 0-155,2 0 1,0 2 148,3-3 1,-1 2-130,-2-1 1,2 0 0,-3-4 1,4 0-260,0-5 0,0-3-67,1 0 1,-2-5 18,-2 2 0,1-7 67,-6-2 0,2-3-7,-1 4 53,-2-6 57,3 3 0,-5-6 88,0-3 0,0 2-50,0-6 0,0 0 38,0-3 0,0-4-17,0-1 1,0-4 31,0 1 1,3-2-74,1-2 0,1-4-4,-1 0 1,-1 1-2,4 3 0,-3 1 32,4 3 1,-5 0 236,5 8 1,-4-2 53,3 9-107,1-5 0,4 8-83,-1-3 0,0 8-16,1 4 0,-1 6 15,1 1 0,3 5-27,0-1 1,2 3-151,-2 1 1,-2 0 94,2-1 1,1-3-291,-1 1 1,4-7 87,-3 3 0,-1-4 286,-4 0 0,1-5-69,-1 1 1,1-5 282,-1 0-198,0-1 1,1-6 276,-1 0 0,-3-5 25,0 2 1,-5-5-95,5-3 1,-5 1-170,0-5 1,-1 0 69,-2-4 0,0-4-245,0 1 1,0-7 64,0-2 0,0 1-40,0-4 0,0-2-93,0-2 1,0 4-260,0 3 1,1 2 40,3 7 1,-2 3-802,6 4 146,-6 5 0,8 1 363,-2 6 0,-2 4-559,2-1 0,0 8 1175,3 4 0,6 7 0,0 3 0</inkml:trace>
  <inkml:trace contextRef="#ctx0" brushRef="#br0" timeOffset="30">13465 13842 8129,'-5'-6'1702,"4"1"-1238,-4 5 0,10 0-118,2 0 1,1 0-14,4 0 0,-2 0-80,9 0 0,0 0 0,4 0 0,-1 0-19,1 0 1,0 0-30,0 0 0,0 0-347,0 0 0,-6 0 169,-1 0 0,-4 0-1872,0 0 157,-1 0 518,-5-5 1,-2 3 562,-8-1 0,-6 3 607,-5 3 0,-5-1 0,2 3 0</inkml:trace>
  <inkml:trace contextRef="#ctx0" brushRef="#br0" timeOffset="31">13454 13991 8740,'11'0'479,"1"0"-81,-1 0 0,6 0-96,2 0 1,2 0 425,2 0 0,0-2-223,0-2 0,1 3-196,2-3 1,-1 3-335,1 1 1,-6 0-316,0 0 0,-3 0-3337,2 0 3677,-2 5 0,-6-4 0,1 5 0</inkml:trace>
  <inkml:trace contextRef="#ctx0" brushRef="#br0" timeOffset="32">14436 13499 8035,'0'-11'11,"0"0"180,0-1 154,0 1-99,0-1 1,-5 5 28,-3-1 1,-2 6-113,-1-2 0,-5 3 67,1 1 1,-4 0 104,4 0 1,-2 1-106,2 3 0,-1 2-141,-3 5 0,2 1 38,6-1 0,-4 2-223,-1 2 0,0 2 100,1 2 0,2 1-132,-2-5 1,2 4 36,2-4 1,-1 4 85,1-3 0,1 3-116,2-4 0,3 4 59,5-4 0,0 0 17,0-3 1,1-1 38,3 1 1,1-1 3,3 1 0,2-2-4,-3-3 1,4 2-2,0-5 1,0 4 6,1-5 0,-1 1-2,1-4 0,-1 0 163,1 0 1,-5 0-94,1 0 0,-2 2 219,2 1-188,-3-1-68,-5 3 8,0 0-20,0 1 1,0 6 24,0-1 0,-4-3-12,0-1 0,-3 1-6,3 3 1,-4 1 3,4-1-45,-5 0 0,7 1 31,-6-1 1,6 1 10,-2-1-5,-2 1 1,4-1 13,-1 0-143,1 1 1,2-1 114,0 1 1,0-1-176,0 1 1,0-1 98,0 0-1,0 1 47,0-1 0,0 2 65,0 2 1,0-2-1,0 2 0,0 2-14,0-2 1,0 1 20,0-1 0,2-2-46,1 2 1,4-2 8,4-1 0,1-2-197,-1-3 1,0 2 65,1-5 1,-5 0-184,1-4 1,-4 0-291,3 0 0,-3 0-1526,4 0 2117,-6 0 0,-2-5 0,-6-2 0</inkml:trace>
  <inkml:trace contextRef="#ctx0" brushRef="#br0" timeOffset="33">14630 13637 8035,'0'-12'-45,"0"4"74,0 1 1,1 1 125,3-2 1,-3 2 235,3 2 510,-2 2-511,-2-3 1,0 7 49,0 1 1,0 8-141,0 4 0,-4 6 74,0 2 0,-1 0-156,1 4 0,3 1-139,-3-2 1,-1 5 138,1-5 1,-1 1-110,1-4 0,2 0-198,-6 0 1,4-1 115,-3 1 0,3-4-375,-4 0 1,4-5 170,-3 2 0,4-4-54,-1 0 0,3-5-98,1 1 274,0-6 36,5 4 0,3-6 31,7 0 1,-2 0-102,2 0 0,2 0 73,-2 0 1,4 0-275,-4 0 1,2 0 87,-2 0 1,-6 0-652,2 0-18,-2 0 428,-3 0 1,3-2-16,-5-2 1,0 2 219,-4-6 1,0 4 4,0-3 0,0 3 31,0-4 1,1 5 201,3-5 0,-3 0 0,4-3 26,-5 0-26,5-1 245,-3 1 329,3-1-29,0 1 1,-4 3 76,3 1 162,-3 4 131,-1-2 939,0 5-1426,0 5 0,0 1-151,0 6 1,0 3-29,0 0 0,0 6-211,0-2 0,0-2 157,0 2 0,4-1-141,0 1 1,1 2 117,-1-6 0,-3 4-748,3-4 0,1 0-608,-2-3-492,1-1 364,-4 1-605,0-1 533,0-5 1384,0-1 0,0-5 0,0 0 0</inkml:trace>
  <inkml:trace contextRef="#ctx0" brushRef="#br0" timeOffset="34">14961 14128 8035,'0'-8'550,"0"0"169,0 6 0,2-3-234,1 5 0,0 1-129,5 3 1,-5 3-182,5 9 0,-5-2 1,0 5 0,2-2 0,-1 2 0,0 6-7,-4-6 1,0 5-108,0-5 1,-1 2-94,-3 2 0,3-4-536,-3 0 1,-2-5-727,-2 1 1,-2-2 603,-2-1 1,5-1 688,-1 0 0,0-4 0,-3-2 0</inkml:trace>
  <inkml:trace contextRef="#ctx0" brushRef="#br0" timeOffset="35">15213 13648 7910,'0'-29'2,"0"6"97,0 8 0,0 2 142,0 2 1,1 0 955,3 4-466,-3 2-367,4 5 1,-1 6-87,0 5 0,-1 2-90,-3 6 0,0 0-30,0 4 1,0 1-84,0 3 0,0-6 71,0 6 0,0-5-110,0 4 0,0-5-302,0-2 0,0-5 151,0 1 1,0-6-341,0-2 93,0-4 90,0 2 67,0-5 288,6 0 0,0 0-110,5 0 1,2-4 74,2 0 0,-2 1-47,2 3 0,-1 0 133,1 0 1,-2 0-122,2 0 0,2 0 157,-2 0 0,1 5-65,0 2 0,-4 3-30,4 2 0,-4-1 43,0 1 0,0-1-55,4 0 1,-5 2-114,0 2 1,0-2 107,-8 2 0,1 2-111,-4-2 0,-1 4 93,-3-4 0,-3 4-209,-9-3 0,2 0 55,-5-1 1,0-3-78,-4-1 1,1 1-180,-1-5 1,1-1 90,3 2 1,-2-5-381,2 0 0,2-1 255,2-2 0,2 0-588,2 0 567,-1-5 0,5-2 425,-1-4 0,6-1 0,-9-4 0,5-2 0</inkml:trace>
  <inkml:trace contextRef="#ctx0" brushRef="#br0" timeOffset="36">15155 13637 7998,'0'-18'0,"0"1"227,0 6 0,2-1-94,2 1 1,2 5 36,5 2 0,1-1 27,-1 1 1,1 0 131,-1 4 0,6 0-291,2 0 1,2 0 71,2 0 1,0 0-209,0 0 1,3 0 61,1 0 1,-2 0-542,-6 0 0,2 0 73,-6 0 504,5 0 0,-7 0 0,3 0 0</inkml:trace>
  <inkml:trace contextRef="#ctx0" brushRef="#br0" timeOffset="37">15727 13420 8039,'0'-12'0,"0"1"188,0-1 125,5 1 1,1 3 467,5 1-447,-4 4 1,-1-2-169,-2 5 1,-2 1 78,6 3 0,-2-1 73,2 4-102,2 1 1,-4 2-168,6-2 0,-4 2-7,-1-3 0,-3 0-104,4 0 1,-5-3 48,5 4 1,-4-4-181,3 3 1,-4-3-66,1 4 90,-3-1 3,-1 5 0,0-1 73,0 0 35,0-4 0,-5 2 51,-3-6 0,2 5 9,-2-4 1,-1 5 36,-6-2 0,3 4 164,-4 0 1,4 0 24,0 1 0,1 1-113,-1 2 0,2-1-44,3 5 0,-2-5 11,5 1 1,0 1-7,4 0 1,0-1 22,0-4 0,0 5-4,0-1 1,1 0 66,3-4 0,1 1-13,3-1 1,2 1-86,-2-1 0,1 4 38,-2 1 0,2-1-49,-5-4 1,3 1 52,-3-1 1,4 0-173,-4 1 1,5-1 84,-2 1 1,0 3-70,0 0 1,-3 4 61,4-4 1,-5 4-19,5-3 1,-4 4-41,3-1 1,-3-1 69,4 1 0,-6-4 91,2 4 0,-3-4-88,-1 4 0,0-5 187,0 2 1,0 0-111,0-1 1,-1 1 298,-3-5 0,2-1-32,-6-2 1,1 1 22,-5-6 1,1 5-49,-1-4 0,-3 0-74,0-4 1,-4 0-618,4 0 1,-2 0 248,2 0 1,2-2-1513,-2-1 0,4 0 190,3-5 1417,-2 6 0,9-8 0,-5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5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11512 11261 7915,'0'-11'-1378,"0"4"1797,0-3 1,-1 8 278,-3-6-231,3 5 260,-4-2-171,5 5 215,0 0 1,4 2-530,-1 1 0,1 4-33,-4 4 0,0 2 0,0 2 0,0 3-18,0 5 1,2 1-170,1 2 0,-1-1-76,1 1 0,-1 2 92,-2-1 1,3-1-243,1-3 1,4 0 84,-4 0 1,1-4-16,-1 0 1,-3-4 33,3 4 1,1-5-341,-1 1-51,-1-2-190,-3-1-528,0-1 374,0 0 9,0-4 1,2-1 825,1-2 0,-1-3 0,3 4 0</inkml:trace>
  <inkml:trace contextRef="#ctx0" brushRef="#br0" timeOffset="1">11992 11329 7909,'0'-11'24,"0"0"-6,0-1 0,-4 5 259,0-1 0,-1 5-47,1 0 0,2 1 177,-6 2 1,4 0-109,-3 0 0,-1 0-39,-3 0 0,-4 5-19,-1 3 0,0 4-30,1 3 1,2-1-58,-2 5 0,2 0-94,2 4 1,3 1 64,0 2 1,6-2-139,-2 3 0,3-4-272,1-4 1,0 3 165,0-3 0,5-3-216,2-1 1,5-2 164,3-2 1,-1 1-67,5-1 0,0-1 142,4-2 1,1-3 48,3-5 0,-3 0 96,2 0 0,2-5-105,-1-3 0,0-2 105,-4-1 0,-4-1-70,0 1 0,-5-4 293,1 0 1,-4-6-73,-3 2 0,1 1 13,-5-1 1,-2 0-154,-6-3 1,-3-3-145,-9-1 1,2 2-156,-5-3 0,0 4 91,-3 4 0,0 3-59,3 4 1,1 2 5,3 2 1,2 3-411,-2 5 0,2 5 189,2 3 0,-1 4 420,1 3 0,0 2 0,-1 6 0</inkml:trace>
  <inkml:trace contextRef="#ctx0" brushRef="#br0" timeOffset="2">12517 11364 8027,'0'-12'-573,"0"5"-72,0-1 0,0 4 1518,0-3-11,0 4-64,0-7-339,0 9-257,0-4 56,-5 10 0,-1 1-27,-6 5 1,1 1-48,0-1 1,-1 1 23,1-1 0,1 2-120,2 2 1,-2-2 69,2 2 0,3 2-159,1-2 0,3 4 26,1-4 1,0 4-113,0-4 1,5 4 56,3-3 0,3-1-157,4-4 0,-1 1 12,5-1 0,0-3 61,4-1 1,0-4 9,0 1 1,1-3 52,3-1 1,-3-1 138,2-3 0,2-3-123,-1-4 1,0-2 396,-4-2 1,-4 2-152,0-2 1,-5-3 341,1-1 1,-4-2-165,-3-2 1,-3-4-19,-5 1 0,-1-6-251,-3 1 0,-8 0 102,-7 0 1,-2 5-606,-2 7 0,-6 0 243,-6 7 1,1 3-940,-4 9 1,4 7 537,3 4 1,1 11 540,7 8 0,-2 3 0,7 1 0</inkml:trace>
  <inkml:trace contextRef="#ctx0" brushRef="#br0" timeOffset="3">11775 12563 7948,'0'-6'217,"-5"-5"1,4 5 123,-3-5-175,2 4 1,2 1 199,0 2 0,0 2 105,0-6-386,0 6 1,6-7 149,1 5 0,0-4-99,0 4 0,1-1 10,3 2 1,4 1-128,1-2 1,-1 3-14,-4 1 0,5 0 122,-1 0 1,1 1-177,-1 3 1,-2 0 97,2 7 1,-2-2-149,-2 7 1,-3 1 100,0 2 0,-6 3-216,2 1 0,-3 1-46,-1 3 0,-5 2-30,-2 5 1,-5-4-103,-3 1 0,1-2 99,-5 2 1,4-4 113,-4-4 1,4 0-4,-5 0 1,7-5 293,-3-3 0,5-2-107,3-2 1,-1-3 718,6-1-190,-1-4 56,4 2-140,0-5 1,5 0-361,2 0 1,4 0 20,0 0 1,4 0-44,0 0 0,6-4 10,-2 0 1,2-1-21,2 1 1,-4 3-21,0-3 1,-1-1-71,1 1 1,-1-1-397,-3 2 1,-2 1 198,2-1 1,-4 0-1764,-3-1 1072,2 3 919,-3-4 0,-1 0 0,-1-2 0</inkml:trace>
  <inkml:trace contextRef="#ctx0" brushRef="#br0" timeOffset="4">12369 12460 7846,'-7'-11'326,"2"-1"580,5 6 168,0-4-707,-5 9 0,4 1-108,-3 7 1,3 5-15,1 3 0,1-1-203,3 5 0,-3-1 27,3 1 1,-1 1-7,0-5 0,-1 5-215,2-1 1,-2-2 118,2-2 0,-3-2-536,3-2 398,-3 1 0,-1-1-41,0 1 35,-5-6 58,-1 4 0,-2-9 131,1 3 1,3-1 335,-4 0 87,6-1-247,-3 3 131,5-5 43,0 0-284,5 0 1,-3 0-9,6 0 0,1-4-23,6 0 1,-2 0-7,2 4 0,3 0-37,1 0 0,2 0 46,2 0 1,-4 0-97,0 0 1,-4 0 83,4 0 1,-5 4-100,2 0 1,-4 5 79,0-1 1,-2 2-202,-3 1 1,2 1 24,-5-1 1,0 0-100,-4 1 1,-1 0 96,-3 4 0,-3-4 66,-4 4 1,-4 0 9,0-1 1,-6 1-28,2-5 1,-2-1-85,-2-2 0,5 1 81,3-6 1,-2 1-110,2-4 0,0 0-75,3 0 1,5 0-256,-1 0 1,4-1-863,-3-3 1414,4-2 0,-7-11 0,4 5 0,-6-5 0</inkml:trace>
  <inkml:trace contextRef="#ctx0" brushRef="#br0" timeOffset="5">12335 12472 7907,'0'-12'0,"1"1"339,3-1 1,-2 5 72,6-1 0,-4 2-10,3-2 0,2-1 115,6 5 0,-1-3-92,5 3 0,-3-4-149,3 5 1,0-1-59,3 4 1,1 0-88,0 0 0,-1-4-147,-3 0 1,-2 0-430,-1 4-524,-4 0-1102,5 0 2071,-6 0 0,-4 5 0,-2 2 0</inkml:trace>
  <inkml:trace contextRef="#ctx0" brushRef="#br0" timeOffset="6">12906 11170 7966,'0'-8'5,"0"0"0,0 5 194,0-5 1,0 4 152,0-3 189,0-1 43,0 2-92,0 1 46,0 5 47,0-6-151,0 5-320,0-4 299,0 5-149,0 5-88,5-4 1,-4 10 111,3-4 1,2 0-42,2 0 0,-2 1 29,2 3 1,-1 1-34,5-1 1,3 0 47,0 1 0,2 3-115,-2 0 0,1 4 14,3-3 0,3 4-10,-3-1 1,3 6-157,0 2 1,1 3 65,0-3 1,-5 4 48,-3-5 1,2 6-206,-2-2 0,4 3 51,-4 2 1,0-2-162,-3-3 1,-1 7-64,1-3 0,-5 3-41,1-3 1,-2 0 114,2 1 1,1-1-11,-6 0 0,3 0 129,-3 1 0,-1-2-44,1-3 1,-1 7 70,-2-3 1,0 4-70,0 0 1,0-1 147,0 5 0,0-4-39,0 4 0,-2-5 70,-1 1 1,1 1-75,-1-1 1,-3 4 112,3-4 0,-2 0-239,1-3 0,-3 0 74,-4 3 1,1-2-173,2 2 0,-2-4 119,2-3 1,-2 0-48,-1-4 0,-1 0 18,1-5 0,0 1-33,-1 0 1,1 0 67,-1 0 0,1-6 1,0-1 1,0 0 104,4-1-52,-3 1 0,5-5-325,-3 1 155,3-6-159,5-1 140,0-5-724,-5 0 445,3 0-869,-3 0-853,0-5 2218,4-1 0,-9-6 0,4 1 0</inkml:trace>
  <inkml:trace contextRef="#ctx0" brushRef="#br0" timeOffset="7">11250 11227 7978,'0'-7'-271,"5"2"1055,-4 5 36,4 0-61,0 0-549,-4 0 1,4 5 24,-5 3 0,-3 2-13,-1 2 0,-5 0 24,1 3 1,2 2-51,-2 2 0,1 3 19,-5-3 0,-3 6-8,0 2 1,-2 4-35,2 0 0,2 2 4,-2 1 1,6 0-125,2 1 0,0 3 84,0 0 1,2 0-82,5-4 1,0 0 65,0 1 1,1-1-160,3 0 1,-2 2-7,6 2 0,-4-7-83,3 4 1,0-4 38,0 4 0,2-1 81,-5 0 0,4-1-68,-5-2 1,5 2 85,-4-3 1,3 2-23,-3-2 1,4 3 5,-4-2 1,3-2 139,-3 1 1,5 0-76,-1 0 0,-2 2 101,2-6 1,-5 5 44,5-4 0,0 3-82,3-3 1,2-1 84,2-3 1,-2 0-132,2 0 0,1 0 152,0-1 1,4 1-132,-1 0 0,-1-4-32,1 0 0,-4-5 24,4 1 1,-5-2-119,1-1 0,2-1 91,-2 0 1,0 1 109,-4-1-133,1 1 0,-1-1 35,1 0 1,-5-4 28,1-3 1,-4 1 54,3-1-59,-4-1 20,2-3-44,0 0-391,-4 0-633,4 0-175,-5 0 1,-5 0 0,-1 0 0</inkml:trace>
  <inkml:trace contextRef="#ctx0" brushRef="#br0" timeOffset="13">14059 11181 6828,'0'-6'867,"0"1"-365,0 0-353,0 3 1,-1-3 166,-3 5-62,3 0 1,-6 0-90,4 0 1,0 0-5,-5 0 1,5 4 41,-5 0 1,4 3 21,-3-3 0,0 5-40,0-1 0,-4 2-14,4 1 1,1 1-4,-2-1 0,0 1 18,-3-1 0,-1 5-64,1 4 0,0 1 59,-1 2 1,1 0-145,-1 0 0,1-1 45,0 1 1,-1 0-9,1 0 1,3 1-89,0 3 1,5-3 73,-5 2 0,5 2-95,0-1 1,1 5 116,2-2 1,0 3-87,0 1 0,-1 1 60,-3-1 1,3-1-108,-3-3 0,2 3 38,-2-2 1,3 2-10,-3 1 1,-1-1-142,1-2 1,0 2 106,4-3 1,0-1-145,0 2 0,0-1 102,0 4 1,1-4-54,3-4 1,-1 2 67,4-1 1,-3 1-113,4-2 1,-6-1 149,2 1 0,1-2-6,-1-1 1,4-1 128,-5-3 0,3 2-87,-3-2 0,-1 3 76,1 1 1,2-2-60,-1-2 0,5 2 17,-1-6 0,-2 1-28,2 0 0,-2-4-17,2 4 1,2 0 19,-3-1 0,0 2-10,0-2 1,0-2 44,0 2 1,2-1-47,-5 1 0,5-2 98,-1 2 1,-2-2-88,2-2 0,-5 1 84,5-1 0,-4 0-30,3 1 29,1-1 58,3 1-65,1-1 1,-2-3 135,-2-1-167,2-4 0,-8 3-224,6-2 162,-6-3-1411,4 9 678,-6-3-2204,0 4 2954,0 1 0,0-1 0,0 0 0</inkml:trace>
  <inkml:trace contextRef="#ctx0" brushRef="#br0" timeOffset="14">14345 11250 8165,'0'-12'-15,"0"6"0,3-1 188,1 4 0,5 1 199,-1-1 1,2 1-115,1 2 0,2 0-78,2 0 0,3 0 46,5 0 0,-2 0-2,-2 0 0,7 0-153,-3 0 0,2-4 108,-2 1 1,0-1-100,0 4 0,-1-4 100,1 0 1,-1 0-237,-3 4 1,1-3 52,-5-1 0,1 0-41,-5 4 1,-3 0 64,-1 0 1,-3 0 83,4 0-52,-6 0 88,3 0 229,-5 0-232,0 5 0,-1-4-50,-3 3 0,3 3 6,-3 0 0,-1 3-49,1 2 0,-1 3-3,1 0 1,-1 7-52,-2 1 0,-3 1 84,2 6 0,-2-3-132,-2 3 1,1-3 61,-1 3 0,1-4-53,0 0 0,0-2 64,4-1 0,-2-4-123,5 0 1,0-5-15,4 2 0,0-4 109,0 0 1,0-5-550,0 1 151,0-6-1085,0 9 649,0-10-1129,0 4 1975,0-5 0,5-5 0,2-1 0</inkml:trace>
  <inkml:trace contextRef="#ctx0" brushRef="#br0" timeOffset="15">15167 11170 8015,'0'-12'-202,"0"6"1,-1 1 1316,-3 5-161,3 0-616,-5 0 0,6 1-110,0 3 1,-1 3-56,-3 9 0,3-4 83,-3 4 1,2 1-169,-2 2 1,3-1 139,-3 1 1,1-4-171,0 4 1,1-5-36,-2 2 1,2-4-90,-2 0 1,3 3 87,-3 0-105,3 0 1,-3-3-92,0-1 281,0 1-196,4-1 0,0-3 114,0-1 149,0-4-5,0 2 207,0-5-206,5 0 0,2-4-24,4 0 1,-2-1-50,3 1 1,-4 2-13,8-6 0,-2 6 19,1-2 1,-2 3-212,2 1 1,1 0 108,-1 0 0,1 0-147,-5 0 0,1 1 33,-1 3 1,0-2-90,1 6 1,-2 0-80,-2 3 1,0 2 145,-4 2 1,0-1-30,-4 5 1,0-4 54,0 4 0,0-5 33,0 1 0,-6 2-40,-6-2 0,1 2 219,-4-2 0,1-3-69,-2 4 1,3-4 67,-7 0 0,3-5-118,-2 1 1,1-4-1,3 3 0,2-4-108,-2 1 0,2-3 26,2-1-538,-1 0 0,1-4-120,-1 0-961,6-4 1716,1 1 0,0-9 0,-1-2 0</inkml:trace>
  <inkml:trace contextRef="#ctx0" brushRef="#br0" timeOffset="16">15121 11124 8040,'0'-11'19,"5"0"164,3 4 0,2 2 621,1 5-431,1-5 1,4 3 86,3-1 173,3 1-295,1 2 0,0 0 137,0 0-441,-1-5 139,1 4 0,0-4-17,0 5-49,-5 0 0,2-1-153,-5-3 1,-3 2-820,-5-1 865,-4 1 0,2 13 0,-5 1 0</inkml:trace>
  <inkml:trace contextRef="#ctx0" brushRef="#br0" timeOffset="17">14539 12426 8026,'-8'0'-931,"1"0"852,4 0 721,-7-5-313,9 4 0,-5-6-114,6 3 1,0 2 432,0-6-429,0 6 1,2-7-56,2 5 1,-2-4 300,6 5-283,-1-6 0,5 6-9,-1-4 1,4 4-25,1-1 0,4 2 21,-1-2 0,1 3-6,-1-3 0,3 3-169,-3 1 0,-1 1 100,1 3 0,-5-2-161,1 6 1,-2 1 51,-2 6 0,-5 3-120,-2 4 0,-3 3 56,-1 1 0,-5 0-52,-2 4 1,-5 1-69,-3 3 0,-3 0-103,-5 0 0,3-3 50,-3-1 1,4-1 100,-4 2 0,2-4 181,6-8 1,-4 1-138,3-5 1,1 0 218,4-3 0,-1-2 82,1-2 60,5 2 150,-5-9-226,10 4 1,-3-5 98,8 0 1,2 0-41,6 0 1,1 0 14,2 0 1,-2-4-66,2 0 1,3 1-70,1 3 1,2-4 6,2 0 1,-4 0-22,0 4 0,0 0-44,4 0 1,-4 0-139,0 0 0,-5 0-67,1 0 0,-1 0 118,1 0 1,-6-1-107,3-3 106,-3 3 0,-2-4-761,1 5-246,-6 0 223,3 0 1,-6 0 279,-3 0 1,2 0-207,-6 0 1,4 0 735,-3 0 0,-1 0 0,-3 0 0</inkml:trace>
  <inkml:trace contextRef="#ctx0" brushRef="#br0" timeOffset="18">15076 12392 7985,'0'-12'121,"0"1"338,0-1 19,0 6 350,0 1-386,0 5 0,-4 1-230,0 3 1,0 2-15,4 6 1,0-1-85,0 1 1,0-1 76,0 0 1,0 5-199,0-1 1,0 4 58,0-4 1,0 2-56,0-2 1,-1-2 67,-3 2 0,3-1-168,-3 1 0,1-4-2,0 1 0,1-1-169,-1-3 238,1 2-190,2 1 160,-5 1 41,4-6 56,-4-1-53,5-5 266,0 0-67,5 0-53,-4 0-23,9 0 1,-3 0-5,4 0 1,2-1 12,2-3 0,-2 3-48,2-3 1,3 3-34,1 1 0,-1-4 29,1 0 1,-2 0-49,2 4 1,2 0-18,-6 0 0,1 0-13,0 0 1,-4 4-57,4 0 1,-8 4 45,0-4 0,-2 4-92,2 0 0,-3 2 71,-5 2 0,0-1-112,0 0 1,0 2 74,0 2 0,-5-1-7,-3 5 0,-2-5 38,-1 2 1,-1-3 3,1 3 1,-4-4-172,0 4 1,-5-4 97,5 0 1,-4-2-246,4-2 0,-2 0 70,2-4 0,3 0-439,-4-4 1,4 0-56,0 0 795,6 0 0,-4 0 0,3 0 0</inkml:trace>
  <inkml:trace contextRef="#ctx0" brushRef="#br0" timeOffset="19">15076 12357 7971,'-2'-7'130,"-2"-1"-130,3 1 662,-4-5-24,5 1-251,5 4 384,-4 2-395,10 5 0,-5-4-110,5 1 0,1-1-69,-1 4 0,6 0 254,2 0-282,2 0 1,6 0 53,0 0 0,-1 0 1,-3 0 1,1 0-198,3 0 0,-4 0 51,0 0 0,-2-4-438,-6 0 1,4-1 236,-3 1 1,-5 3-2183,-3-3 1284,-6 3 1021,3 1 0,-5 0 0,0 0 0</inkml:trace>
  <inkml:trace contextRef="#ctx0" brushRef="#br0" timeOffset="20">15681 10964 8019,'-6'-6'650,"0"1"-294,6 5 686,0 0-423,0 5-148,0-4-208,6 9 0,-4-4 0,6 6 0,-5-5-15,5 1 1,0 0-39,3 3 0,-3 2 29,-1 2 1,1-1-13,3 5 0,1-4 6,-1 4 1,1-1-85,-1 1 1,0 3 66,1-3 1,-1 2-203,1 2 0,3 1 130,0 3 0,0-3-129,-3 3 1,3-3-4,0-1 0,1 1-73,-5 2 1,0-2-14,1 3 1,-2 1 143,-2-1 1,2 3-173,-3-3 1,0 1 73,0-2 1,-4 0-64,1 4 0,-2-3-7,2 3 1,-3-3-91,3 3 0,-1 0 95,0 0 1,-1 2-26,1-6 0,-1 5 41,-2-4 0,0 3 10,0-3 0,0 3 35,0-3 0,0 3-41,0-3 0,0 3 211,0-3 0,0 3-107,0-3 0,-4 3 131,0-3 0,-3 4-6,3-5 1,-4 2 17,4-1 0,0-3-200,4 3 0,-3-3 67,-1-1 1,0-2-43,4-2 0,-1 1 47,-3-4 0,3 4-111,-3-1 1,-1-1 86,1 1 1,-1-4-76,1 4 1,-1-4 87,-3 4 1,-2-5-1,3 2 1,-2 0-20,1-1 1,-1 0 2,5-3 1,-3-1-20,3 1 1,-1-2 19,1-2 0,3 2-46,-3-3 1,2 0 42,-2 0 0,2-3 23,-1 4-48,1-6 1,-3 8 0,4-7-457,-3 4 160,-2-4-1645,5 7 873,-4-9 1076,5 5 0,-5-1 0,-2 1 0</inkml:trace>
  <inkml:trace contextRef="#ctx0" brushRef="#br0" timeOffset="27">16857 10953 9446,'-6'0'450,"0"1"-135,2 3-262,2 2 121,-8 0 1,8 6 31,-6-1 1,-3 2-12,-5 6 1,0-1 105,1 1-161,2 2 0,-7 1 10,5 5 0,-6 0 9,2 0 1,1-3-83,-1 3 0,5 2 96,-1 2 1,-1-2-138,0 1 1,1-3 76,4 3 0,-1-3-138,1 3 0,3-3 94,1 3 0,4 1-106,-1 3 1,3 0 69,1 1 1,0-1-151,0 0 1,0-3-53,0-1 1,0 4 48,0 4 1,0 1-65,0-5 1,0-1 76,0-3 0,0 3-37,0-2 0,0 0 99,0 0 0,0 1-3,0-6 1,0 1 4,0-4 0,4 3 95,0 1 0,3 0-93,-3-4 0,5-1 6,-1 1 1,-2-1-34,2-3 1,-2 1 30,2-5 1,2 6-59,-3-2 0,2 1 56,-1-1 0,2-1-3,-2-3 1,2-2 20,1 2 0,4-2 5,1-2 1,-1 0 123,-4 1 0,1-2-130,-1-2 1,-1 2 120,-2-3 0,2 2-94,-2-1 360,2 2-270,1-4 0,-4 6 67,-4-1 1,-1-3-64,-2-1 0,3-3-27,1 4 0,0-4-158,-4 3 156,0-4 1,1 3-730,3-2 312,-3-3-1287,10 4 838,-5-5 796,5 0 0,6 0 0,1 0 0</inkml:trace>
  <inkml:trace contextRef="#ctx0" brushRef="#br0" timeOffset="28">17257 11147 8053,'0'-12'9,"0"5"48,0-1 350,0 6-102,-5-3 0,2 5-63,-4 0 0,3 0 174,-4 0 1,4 1 120,-3 3-339,4 2 1,-6 5-74,6 1 0,-5 3 85,4 0 0,-1 2-184,1-2 0,3-1 53,-3 5 1,3-4-130,1 4 0,0-4 33,0 4 0,0-5-26,0 2 4,0 1-283,0 1 102,0 0 234,0-2 0,0-8-18,0 0 3,0-6 152,5 3 1,-2-5-127,4 0 64,1-5 1,3 4 5,1-3 1,-1 2-3,1-2 1,0 3-56,3-3 0,-1 2 32,5 2 0,-3 0-141,3 0 0,-2 0 119,2 0 1,2 4-165,-6 0 0,4 5 79,-4-1 0,1 2-109,-5 1 1,-1 1 46,-2-1 0,-3 4 35,-5 0 0,0 1 74,0-5 0,-2 4-58,-1 1 0,-5 3 96,-7-4 0,-3 1-84,-5 0 1,0-4-177,1 3 0,-1-3 122,0-5 0,0 2-381,0-5 0,2 0 66,2-4 0,-2 0-65,6 0 1,4-1-343,3-3 0,5 1 812,0-4 0,-4-6 0,1-5 0</inkml:trace>
  <inkml:trace contextRef="#ctx0" brushRef="#br0" timeOffset="29">17120 11101 8234,'0'-11'-1058,"1"3"1224,3 0 1,2 6 607,6-2 1,4-1-29,3 1-488,3 0-71,6-1 1,0 4 187,2-3-862,3-2 400,-4 5 0,2-8-943,-1 5 737,-9 0 1,4 4-511,-10 0 1,0 0 172,-3 0 630,-1 0 0,1 0 0,-1 0 0</inkml:trace>
  <inkml:trace contextRef="#ctx0" brushRef="#br0" timeOffset="30">17679 11158 8222,'-6'0'952,"0"5"-514,2 3 0,-1 6-96,-3 1 1,-2 7 130,3 0 1,-4 3-76,0 5 1,5 0-324,2 5 0,3-1-36,1 0 0,0-3-142,0-1 1,1-4-210,3 0 1,3-3 223,8-4 0,2-2-48,2-6 1,3-3-5,-3-1 0,6-4 106,2 1 1,3-7-32,-3-1 1,3-6 148,-3-1 0,1-1-27,-2-3 0,-3-3 29,0-1 1,-1-1 169,-7 1 1,-1-4-66,-7 0 1,-1-1 64,-6-6 1,0 0-98,0 0 0,-7-3-254,-4 3 1,-6-3 71,-6-2 1,-1 2-60,-2 3 0,-5 3-36,-7 8 0,3 8-307,-3 7 1,3 3-373,5 1 0,-1 6 345,9 5 0,-3 7 452,10 9 0,0 2 0,4 5 0</inkml:trace>
  <inkml:trace contextRef="#ctx0" brushRef="#br0" timeOffset="31">17280 12369 7918,'-2'-8'-1256,"-1"1"1134,1 4 681,-8-7 1,9 4-211,-3-6 1,3 4 498,1 1-461,0-1 1,1-3-104,3-1 0,2 1 75,6 0 0,-5 3-128,1 0 0,0 2 151,3-2 0,2 0-108,2 4 1,-2 0-82,2 4 0,-2 0-43,-2 0 0,0 1-85,1 3 0,-1 2-231,1 6 0,-6 0 120,-2 4 1,1 1-57,-1 6 0,-2 1-10,-6 3 0,-2-2-352,-5 6 1,-5-6 129,1 2 1,-4-3 3,4-1 0,-4 0 169,4 0 1,-6-6 67,2-1 1,3 0 190,1-1 0,2 0-67,2-3 0,-1-1 111,1 1 1,1-5 77,2 1 55,-2 0-115,8 3 47,-3 0 0,7-4-76,1-3 1,5 1 10,7-2 1,-1 1-31,5-4 0,0 0-22,4 0 1,0 0-17,0 0 1,1 0 13,3 0 0,-3 0-58,2 0 1,-5-4-95,-2 1 0,-5-1-217,1 4 0,-2 0-414,-2 0-531,0-5-1159,1 3 1012,-6-3 1373,-1 5 0,-5 0 0,0 0 0</inkml:trace>
  <inkml:trace contextRef="#ctx0" brushRef="#br0" timeOffset="32">17839 12232 7921,'-1'-24'528,"-3"5"1,3 5 105,-3 2-258,3 6-392,1-4 167,0 8 369,0-3 0,0 14-340,0 3 0,0 5-4,0-1 1,0 4-70,0-1 0,0 3 129,0 0 1,0 4-229,0-3 0,0 6-16,0-6 0,0-2-121,0-2 0,0-3-29,0 3 108,0-5 1,0 2 79,0-5 0,0-3 18,0 0 4,0-6 0,-1 3 4,-3-5 241,3 0-109,-4 0 89,5 0 0,3-1-214,1-3 0,5 3-11,-1-3 1,2 3-14,1 1 0,4-4 33,1 0 1,3 0-141,-4 4 0,4 0 67,-4 0 1,4 2-75,-4 2 0,1-2 95,-5 6 1,4-5-75,1 5 0,-5 0 9,-3 3 0,-5 1-107,5-1 1,-5 0 79,0 1 0,-1 3-129,-2 0 1,-5 4-50,-3-3 0,-6 0 100,-1-1 1,-6-2 135,2 2 0,-2-2-55,-2-2 1,1 1 8,3-1 1,-2 1-154,2-1 1,-1-5-135,0-2 0,4 1-437,5-1 206,-1 0-955,1-9 1533,4-2 0,2-9 0,5-2 0</inkml:trace>
  <inkml:trace contextRef="#ctx0" brushRef="#br0" timeOffset="33">17839 12129 8044,'-11'-11'763,"3"3"-631,1 0-97,4 1-23,3-5 649,7 6-98,-1 1-258,4 5 517,1 0-436,2 0 1,5 0 320,-3 0-534,3-5 1,1 4-68,0-3 0,0 2 139,4 2 1,0-3-443,0-1 1,-1-4 211,1 4 1,-5-1-396,-3 2 1,-2 1 45,-2-2-1887,1 3 2221,-1 1 0,-4-5 0,-2-1 0</inkml:trace>
  <inkml:trace contextRef="#ctx0" brushRef="#br0" timeOffset="34">18251 11113 8060,'0'-12'0,"-2"6"-38,-2 2 412,3-2 212,-9 4-406,9-3 0,-6 5 745,4 0-522,1 0 1,-4-4 513,2 1-174,3-1 148,-4 4 654,5 0-1308,0 5 0,4 1 134,-1 6 1,8-1-106,0 1 1,2 3 84,6 0 1,-1 4-77,1-4 1,3 6 69,1-2 0,-2 3-149,5 5 0,-5-3-83,1 3 1,1 2 40,-4 1 0,3 0 45,1 0 1,-4 1-319,0 3 0,-4 0 137,4 0 0,-5 1-278,1-1 0,-2 0 42,-2 0 1,-3 1-75,0-1 1,-2 1 89,1 4 0,2-4 18,-5 3 1,4-2 118,-4-2 0,3 0 4,-3 0 0,0 1 194,-4-1 0,4 3-140,-1-3 0,0 3 11,-7-7 0,-1 2-64,-3-2 0,-2 2-84,3-5 1,-6-1 53,2-3 0,-7 0-110,6 0 1,-2-1 62,3-3 0,2 2 43,-2-2 1,2-1-156,-6 1 1,2-4 125,1 4 1,5-5-71,-1 1 0,1-2 78,-5-1 0,2-1 121,2 0 1,-2 0-12,3-4 1,-2 3 74,1-2 1,-1-2-22,6 2 1,-5-4-54,4 3 0,-4-3-91,5 4 1,-2-4 64,1 3-376,3-4 185,-5 7-276,6-9-140,0 4-163,-5 0 237,4-3 135,-4 3-56,5-5 397,0 0 1,5-5-1,1-2 1</inkml:trace>
  <inkml:trace contextRef="#ctx0" brushRef="#br0" timeOffset="40">19632 11021 8109,'0'-11'-84,"0"3"68,0 0 0,0 5 352,0-5-98,0 6 59,0-4 1136,0 6 1,-1 6-1146,-3 1 1,2 3 35,-6 2 0,1 4-30,-5 3 1,1 3-48,-1 1-9,1 5-102,-6 1 0,3 10 76,-5 3 27,0 2-1229,-3 2 1034,4 5 54,-4-4 0,8 1 217,-5-2-568,5-3 206,-2 8 1,4-6-274,1 1 51,5-5 192,-5 3 1,10-3-146,-3 4 151,3 1 1,1-2 106,0-2-287,0 3-481,5-5 702,7 1 0,5 7-22,6-2 1,-2-2-67,1-2 1,-5-4 105,6 4 1,-3-6-24,3-2-128,-5 0 640,-2-5 0,-4 0-324,-1-2-190,-5-3 1,4-2 361,-2-3 1,-2-1-357,2-3 464,-5-2 1,7-1-307,-3-4 0,0-2 203,0 2-136,-4-3-105,2-5 47,0 5-238,-4-4 188,9 4-496,-8-5 215,3 0-366,0 0-239,-4 0 381,4 0-329,-5 0 0,0-5 0,0-1 0</inkml:trace>
  <inkml:trace contextRef="#ctx0" brushRef="#br0" timeOffset="41">19884 11158 7922,'0'-11'41,"0"-1"-27,0 1 0,0 0 37,0-1 61,0 6 1,0-4 430,0 2 2,0 3-109,0-5-195,0 3-57,0 1 0,0 0 182,0 2-239,5 3 295,-4-4-243,9 5 0,-3 0-2,4 0 1,-1 1-150,-2 3-22,2-3-1,-4 14-271,1-7 203,3 8 1,-9 1 162,3 2-437,-3 2 223,-1 7 1,-1 1 82,-3 6-598,-2-1 419,-6 0 1,0 2-32,-4 2 1,7-8-55,-2 1 0,3-7 181,1-5-67,-3 2 69,8-8 426,-3 4-237,5-11 0,2 3-158,1-5 470,4 5-243,4-8 0,1 8-57,-1-5 235,5-1-164,-3-3 0,9 0 27,-3 0 139,2 0-258,2 0 0,-4 0 130,0 0-88,-5 0-19,3 0-398,-6-5 123,1 4 203,-1-4-1187,0 5 782,-4 0 1,-1 0 8,-2 0-1206,-3 0 566,4 0 1017,-5 0 0,-5 0 0,-1 0 0</inkml:trace>
  <inkml:trace contextRef="#ctx0" brushRef="#br0" timeOffset="42">20329 11090 8109,'-6'-12'0,"-4"1"0,8-1 275,-3 1 111,5 5 450,-5 1-374,4-1 1,-4 5-107,5-4-163,0 5 0,0 5 58,0 3 1,0 6-16,0 1 1,0 4 119,0-4-228,5 6-34,-4-4 0,4 2-174,-5 0 82,5-5 0,-3 4 266,1-3-654,4-7 268,-6 7 47,4-8-192,0-1 175,-4 4 0,6-9-4,-3 3 43,-3-3 37,9-1 1,-7 0 27,4 0 0,-3 0-6,4 0 1,-1 0 9,5 0 1,-1 0 135,1 0-139,4 0 2,-3 0 1,7 0 31,-5 0-21,6 0 2,-4 5-118,1-3 103,-1 8 0,-2-5-8,0 3 1,2 2-3,-2-3 1,-6 3 18,2 2-107,-2-1 84,-3 1 1,-1 3-264,-5 0 118,0 6 1,-1-8-112,-3 7 112,-7-7 0,-3 8 24,-5-6 1,4 1-116,-4 0 0,0-4 75,-4 4-161,0-9 114,5 3 0,-2-8-629,5 1 362,-1-1 188,0-2 1,7 0-952,-2 0 719,2 0 515,2 0 0,2-5 0,0-2 0,-1-9 0,-6-2 0</inkml:trace>
  <inkml:trace contextRef="#ctx0" brushRef="#br0" timeOffset="43">20261 11078 8109,'11'-11'297,"0"-1"-119,6 1 0,-3 3 59,5 1 1,0 4 29,4-1 1,-3-1 740,3 2-444,-3-1-163,8 4-491,-5-5 175,0 3 0,-4-3 190,0 5-1790,-5 0 1125,2 5 0,-4 2 390,-1 4 0,-4 1 0,-2-1 0</inkml:trace>
  <inkml:trace contextRef="#ctx0" brushRef="#br0" timeOffset="44">19918 12197 8222,'-6'-11'0,"-1"3"0,3 1 35,3-1 40,-4-3 1,5 3 296,0 1 0,0 3-108,0-4 1,0 4 402,0-3-418,0 4 0,0-7-39,5 9-24,-4-4 1,10 1 187,-4 0-281,-2 0 109,5 4 0,-2 0 203,7 0-452,-2 0 231,9 0 0,-8 0-99,5 0-69,0 0 103,3 0 1,1 5-131,0 3-101,-5-3 231,-2 10-336,-4-7 156,-1 8 0,-3 0 91,-1-1-406,-4 10 246,-3-6 1,-6 10 28,-6-2-95,-4 2 52,3 6 0,-9-2-333,3-3 201,-2 3 75,-2-9 0,0 8-158,0-6 35,6 1 138,0-9 195,1 3-42,8-8 1,-7 7-211,7-4 470,3-6-150,-5 0-73,9-4 0,-4 2 238,5 0 191,0-6-149,0 3-107,5-5 0,5 0 244,5 0-70,5 0-171,-2-5 199,5 4-284,0-9 0,0 8 107,-1-1-299,1-4 219,0 6 1,-4-4 79,0 5-445,-5 0 184,3 0 0,-6 0-25,1 0 1,-5 0-182,1 0 1,-6 1-1487,2 3 783,-3-3 404,-1 4-1123,5-5 632,-3 0 1055,3 0 0,0 0 0,1 0 0</inkml:trace>
  <inkml:trace contextRef="#ctx0" brushRef="#br0" timeOffset="45">20489 12197 8006,'-6'-29'0,"-3"5"528,5 5 0,0 5 99,4-1-257,0 2-358,5 7 386,-3 1 201,3 0-188,-5 4 1,0-3-59,0 8-125,0 2-83,0 10 1,0 2 56,0 5 1,0 0 196,0 0-534,0-1 161,-5 1 0,3 0 201,-2 0-661,3 0 375,1-5 0,-4-2-21,1-4-295,-1-1 276,4 0 1,0-3-144,0 0-8,0-6 327,0 3-12,0-5 0,5-4-79,2 1 210,-1-1-169,4-1 0,-4 3 45,5-1 127,1 1-71,-1-3 0,5 4 83,-1-3-155,5 3-1,-2 1 0,1 1-69,0 3 91,-5-3-33,2 9 0,0-3 19,-1 4 0,-1 1 41,-7-1-205,4 0 51,-10 1 1,4 3 85,-5 0-631,0 6 387,-5-9 1,-3 9-134,-7-6-223,2 0 291,-8 2 1,4-9-314,-2 4 426,-2-3-71,8-3-305,-9 4 246,10-8 1,-9 3-86,6-5 0,0 0-74,3 0 0,1-2 21,0-1-294,-1 1 722,6-8 0,1-1 0,5-8 0,0-3 0,0-1 0</inkml:trace>
  <inkml:trace contextRef="#ctx0" brushRef="#br0" timeOffset="46">20432 12106 8013,'-11'-6'164,"4"-4"0,2 7-164,5-5 1085,0 6-647,0-8 1,6 9 20,6-3 1,4 2-162,7 2 1,1 0 43,3 0-164,2 0 7,5 0 0,3 0-446,-3 0 167,3 0 138,-13 0 1,3 0-1563,-8 0 801,3 0 386,-10 0 331,5 0 0,-6 0 0,1 0 0</inkml:trace>
  <inkml:trace contextRef="#ctx0" brushRef="#br0" timeOffset="47">20934 11067 8069,'-1'-12'-1022,"-3"1"1,3 3 2337,-3 1-682,3 4 1,0-3 629,-3 2-660,3 3-290,-4-4 0,5 3 371,0-1-268,0 1-183,0-3 1166,0 5-1017,0 5-129,0 2 1,5 8 129,2 0 246,3 5-267,7-2 0,2 9 118,8 0-51,-3 4-328,9-2 0,-4 10 144,5-1 1,-3 5 108,-1-1-405,-5 7-170,3-2 0,-5 8 635,0-6-2203,-5 1 1683,-2 5 0,-4-1 73,-1 7-1167,1-3 767,-6-1 0,-1 0-63,-5 0-590,0-5 584,0 4 0,0-9-982,0 3 1290,-5 2 0,2-5 78,-4 2 10,-1-2 1,1-6-518,-1-3 1516,0-3-653,-3-6 1,-1-1 203,1-5 105,0 0 257,-6 0 1,3-4-1100,-5 0 188,0-5 0,0 2 1218,0-4-1980,5-1 1093,-7-4-507,3 3-1907,0-9 1264,-4 9 1,6-7 922,-3 4 0,-3 1 0,5 3 0</inkml:trace>
  <inkml:trace contextRef="#ctx0" brushRef="#br0" timeOffset="54">11672 15397 7864,'0'-6'89,"0"-4"1030,0 8-351,5-3-274,1 5-303,6 0 1,-1 0-126,1 0 1,-1 0-77,0 0 1,1 2 142,-1 1 1,6-1-153,2 1 0,2-1 63,2-2 0,1 0-9,3 0 1,-3 0-33,3 0 0,1 0 2,-2 0 0,1 0 21,-4 0 0,-2 0-86,-2 0 0,2 0-844,-6 0 395,0 0-811,-3 0 486,-6 0-256,-1 0 1090,-5 0 0,-5 5 0,-1 1 0</inkml:trace>
  <inkml:trace contextRef="#ctx0" brushRef="#br0" timeOffset="55">11695 15705 7796,'0'-6'0,"1"1"-6,3 5 1,2-1 115,6-3 1,-1 3 286,0-3 0,2 1-82,2 0 1,-1 1-107,5-2 0,2-1 27,5 2 0,0-1-13,4 4 1,-3 0-18,3 0 1,-3-4 12,3 0 1,-1 0 7,2 4 1,-2 0-9,-2 0 1,-3 0-66,3 0 1,-5 4-31,-3 0 1,-2 0-123,-6-4 0,1 0 98,-1 0-309,-4 0-1680,-2 0 1889,-21 0 0,2 0 0,-14 0 0</inkml:trace>
  <inkml:trace contextRef="#ctx0" brushRef="#br0" timeOffset="56">13020 14758 7892,'0'-12'-439,"0"1"0,0 3 668,0 0 790,0 1-848,0-5 1,1 6 165,3 2 396,-3 3-424,4 1 0,-5 6-100,0 6 0,4 0-44,0 7 0,-1 2-67,-3 5 0,0 0 26,0 4 1,4-3-120,0 3 0,0-3 9,-4 3 0,0-3 54,0 4 0,1-6-174,3 2 1,-3-5-7,3-2 0,-2 0-40,2-5 0,-2 0-37,1-3 1,-1-1-217,-2 1 1,1-5-1124,3 1 669,-3-6 859,4 8 0,-5-8 0,0 3 0</inkml:trace>
  <inkml:trace contextRef="#ctx0" brushRef="#br0" timeOffset="57">13374 14872 7953,'0'-12'-268,"0"1"1,0 3 520,0 1 495,0 4-441,0-7 1,-2 9 197,-2-3 0,2 3-77,-6 1 1,5 1-207,-5 3 0,0 3-138,-3 9 1,1-2 57,2 5 1,-2 0-108,2 3 0,2 5 61,-2 0 0,6-1-219,-2-3 1,3 0-39,1 0 0,0-4 83,0 0 0,5-5-105,2 1 1,5-2 28,3-2 0,3-4-36,5-4 0,3-1 2,1-2 0,9-2 97,-2-1 1,-1-8 18,-3-4 0,-4-1-3,0 1 1,-3-2 273,-4-2 0,0-3-94,-7 3 1,0-1 47,-8 1 1,0-3-65,-4 3 0,-6-2-162,-6-2 0,-3 0 49,-4 0 0,-6 2-143,2 2 0,-7 3 74,4 9 0,-5-2-2,5 5 0,-5 0-154,5 4 1,3 0-9,4 0 0,5 5-231,-1 3 0,2 2-23,1 2 511,6-1 0,-4 0 0,4 1 0</inkml:trace>
  <inkml:trace contextRef="#ctx0" brushRef="#br0" timeOffset="58">13945 14769 7901,'-5'-6'322,"-2"1"0,0 5-1,-1 0 0,4 0 78,-3 0 0,-1 1-134,-3 3 1,-1 2-14,1 5 0,-1 1-76,1-1 1,-1 6-28,1 2 1,1 2-93,2 2 1,-1 0 132,6 0 1,-1 1-269,4 3 0,0-3 34,0 2 1,0-5-14,0-2 1,5-4-55,2 4 1,4-5-39,0 1 1,5-6 57,4-1 1,-3-6-110,2 2 1,0-3 17,4-1 0,1-1 145,3-3 1,-4-2 16,0-6 1,-1-3-50,-2 0 1,-4-5 201,-1 1 0,-3 1-15,-5-1 1,-2 0-14,-5-4 0,0 0-86,0 0 0,-5 0-28,-2 1 0,-5-1-148,-3 0 0,-1 0 103,-4 0 1,0 5-140,5 3 1,-4 4-161,4 3 0,-1-1-797,5 5 688,0 1 462,-1 3 0,1 5 0,-1 1 0</inkml:trace>
  <inkml:trace contextRef="#ctx0" brushRef="#br0" timeOffset="59">14481 14529 7925,'0'-8'663,"0"1"28,0 4-288,0-2 0,0 7-119,0 1 0,0 0 14,0 4 0,0 2-39,0 7 0,0 1-14,0 6 1,0 1-162,0 3 0,0-2 99,0 6 0,0-1-144,0 5 1,0-6-94,0-3 0,0-2-138,0-1 0,0 0 26,0 0 1,0-5-52,0-3 0,4-2-142,0-2 0,1 1-376,-1-1 1,-3-3-275,3-1 0,1-3 1009,-1 4 0,5-1 0,-3 5 0</inkml:trace>
  <inkml:trace contextRef="#ctx0" brushRef="#br0" timeOffset="60">14493 15157 7794,'1'8'881,"3"-1"1,-2-4-462,6 1 1,-4 1 325,3-1-481,-4 5 1,3-7 196,-2 6-1321,-3-6 199,4 8 0,-5-7 660,0 5 0,-5-1 0,-1 5 0</inkml:trace>
  <inkml:trace contextRef="#ctx0" brushRef="#br0" timeOffset="61">13020 15443 7937,'11'-1'-268,"0"-3"1,5 2 886,-1-1 0,5 1-127,-1 2 1,3 0-85,1 0 0,-1 0-140,1 0 1,1 0 123,3 0 1,0 0-181,7 0 1,-2 0-1,6 0 1,1 0-93,-1 0 0,5 0 57,-1 0 1,6 0-137,2 0 1,-1 0 32,-3 0 0,5 0-295,2 0 0,2 0 328,-2 0 0,3 0-14,-3 0 0,3 0-57,1 0 0,0 0-100,0 0 1,-5-3 20,-2-1 1,1-4 59,-2 4 0,-1-1 51,-6 1 0,-3 3 56,-4-3 0,-2 3 148,-3 1 0,-3 0-145,-8 0 0,1 0 132,-5 0 1,4 0-52,-3 0 1,-1 0 163,-4 0 0,-3 0-95,0 0 1,-2 1-50,1 3-1158,-1-3 379,-6 5 1,0-5-335,0 3 1,-7-3-122,-4 3 1,-6-3 1005,-6-1 0,-10 0 0,-2 0 0</inkml:trace>
  <inkml:trace contextRef="#ctx0" brushRef="#br0" timeOffset="62">13111 15808 7814,'-8'0'0,"1"0"-338,4 0 259,-2 0 0,4-1 305,-3-3 152,3 3 251,-4-4-420,5 5 1,0-1 237,0-3-253,5 2 1,1-3 12,5 5 0,1 0 30,-1 0 1,6 0 49,2 0 0,2 0-121,2 0 1,0 2-16,0 1 0,-5 4-119,-3 4 0,-2 1 35,-2-1 1,-5 6-250,-2 2 1,-3 2 142,-1 2 0,-6 0-111,-5 0 1,-2 0-45,-6-1 1,4 1-143,-4 0 1,0-1 131,-4-3 0,4 2-35,0-2 0,5-1 83,-1 1 0,2-5-13,1 1 313,1-2-175,0-2 1,4-3 499,3 0-156,3-6-148,1 3 1,1-5 11,3 0 0,4 0 95,7 0 0,-1 0-108,5 0 1,-4 0-44,4 0 1,0-4-207,4 1 0,0-1 129,0 4 1,-4-4-1099,0 0 164,-5 0 344,2 4 0,-9-1 546,-3-3 0,-3 3 0,-1-4 0</inkml:trace>
  <inkml:trace contextRef="#ctx0" brushRef="#br0" timeOffset="63">13533 15763 7814,'0'-12'636,"0"5"-445,0-1 0,2 5 1050,2 0-347,-3 1-464,4 2 1,-5 5-196,0 3 1,0 2-150,0 2 0,0 4 8,0 3 1,-1 1-168,-3-1 1,3 2 25,-3-6 1,2 1 119,2 0 1,-1-4-277,-3 4 1,3-4 100,-3 0 1,3-5-60,1 1 0,0-4-96,0 3 215,0-4 1,1 2 25,3-5 1,-3 1 4,3 3 1,3-3 13,0 3 1,3-3-15,2-1 1,-1 2 104,1 1 0,-1 0-64,0 5 1,2-5 5,2 5 0,-2-2-37,2 2 0,-2 2 3,-2-2 1,-3 2-45,0 1 1,-6 1-122,2-1 1,-3 2-32,-1 2 1,-2-2 46,-6 2 0,0-2-49,-7-2 0,1 1 103,-1-1 0,1-1-138,-5-2 1,5 1 13,-1-6 1,-2 1-64,2-4 0,0 0 27,3 0 1,1 0-199,0 0 1,0-1 450,4-3 0,-8-2 0,2-6 0</inkml:trace>
  <inkml:trace contextRef="#ctx0" brushRef="#br0" timeOffset="64">13556 15705 7804,'5'-10'174,"3"3"1,2-2 282,2 5 1,4-4 91,3 5 0,-1-1-178,1 4 1,0 0-153,4 0 1,-4 0-13,0 0 0,-1 0-159,1 0 0,-3 0-278,-4 0 0,-5 4-542,1-1 1,-6 2 771,2-1 0,-3 3 0,-1 4 0</inkml:trace>
  <inkml:trace contextRef="#ctx0" brushRef="#br0" timeOffset="65">13910 16037 9426,'8'0'1598,"0"0"-916,-6 0-151,3 0-2401,-5 0 1870,-5 0 0,-1-5 0,-6-2 0</inkml:trace>
  <inkml:trace contextRef="#ctx0" brushRef="#br0" timeOffset="66">14184 15717 7788,'-6'-5'286,"1"2"147,5-4 1,5 4 17,3-1-393,2 3 96,1 1 0,5 0 154,-1 0 25,0 0-154,1 0 1,-2 0 25,5 0-51,1 5 0,-1-4-1,0 3 1,-4-3-99,4-1 1,-5 2-46,1 2 0,-2-3 272,-2 3-314,-5-3-38,5-1 11,-10 5 0,3 0 74,-8 3 0,-2 6-10,-6-3 0,-1 4 13,-2 0 1,1 3-102,-5 5 0,5 0 69,-1 0 0,2 1-117,2 3 0,0-3 12,-1 2 1,2 2 78,2-1 1,-1 2 70,6-6 1,-5 2 28,4-6 0,0-2 125,4-2 0,0-2-209,0-2 0,0-3-354,0-1-1169,0-4 746,0 2 448,0-5 1,0 0-1</inkml:trace>
  <inkml:trace contextRef="#ctx0" brushRef="#br0" timeOffset="67">14538 15774 7762,'0'-8'0,"0"1"0,0-1 572,0-3 0,6 4 253,1 4-168,-2-4-119,0 6-148,-5-4 0,0 10-160,0 3 1,0 3-27,0 4 0,-1-2-181,-3 2 0,3 2 146,-3-2 0,2 4-183,-2-4 1,3 0 61,-3-3 1,2-1-167,2 1 0,0-1-82,0 0-75,0 1 73,0-1 50,0-4 1,0-1 80,0-2 13,0-3 170,0 4 0,2-5-63,2 0 61,-3 0 0,9 0-63,-2 0 1,-2 0 30,2 0 0,0 0-63,8 0 1,-4 1-3,4 3 0,-4-1-87,0 4 0,-1-3 102,1 4 0,-1-2-106,0 2 1,0 2 27,-4-2 1,-2 2-99,-5 1 1,0 2 57,0 2 1,0-2-123,0 2 0,-5-2-9,-2-2 1,-9-1 135,-3-2 1,2 2-216,-3-2 0,1-3 36,-3-2 0,3 3-151,0-3 1,1 1-102,-1-4 1,1-4-73,3 1 0,6-5 588,-3 4 0,4-10 0,-4 1 0</inkml:trace>
  <inkml:trace contextRef="#ctx0" brushRef="#br0" timeOffset="68">14561 15694 7772,'0'-11'0,"0"3"252,0 0 1,5 6 388,3-2 0,2-1-289,2 1 0,-1 0-129,0 4 0,2 0-237,2 0 1,-2 0 81,2 0 1,-1 0-118,1 0 0,-2 0 150,2 0-894,-2 0 0,-2 0 793,1 0 0,-6 0 0,-1 0 0</inkml:trace>
  <inkml:trace contextRef="#ctx0" brushRef="#br0" timeOffset="69">14961 15591 8360,'0'12'1143,"0"-1"0,0 2-726,0 2 1,0-1-206,0 5 0,0 1-37,0 7 1,-1-3-191,-3 3 1,1-2 73,-4 2 0,0-4-806,0-1 1,1 0 209,2-7 1,2 4-80,-1-4 1,1 1 75,2-5 540,0 1 0,5-1 0,2 0 0</inkml:trace>
  <inkml:trace contextRef="#ctx0" brushRef="#br0" timeOffset="70">14344 16729 7800,'0'12'456,"0"-1"1,0-3 344,0 0-567,0-6 1,1 7-211,3-5-625,-2 0 551,3 1 50,-5-4 0,-5 4 0,-2-5 0</inkml:trace>
  <inkml:trace contextRef="#ctx0" brushRef="#br0" timeOffset="71">13876 15705 7821,'6'-1'0,"-2"-3"672,-2 3 49,-2-4-226,0 5-317,-6 0 1,1 1-1,-2 3 0,-2 2-19,5 6 1,-4-1-87,5 1 0,-5 4 38,4 3 0,-1 3-8,1 1 1,3 0-150,-3-1 0,2-3-15,-2 0 0,3-5-145,-3 2 1,3 0-80,1-1 1,-2-1-264,-2-6 0,3 2-370,-3-2 0,3-2 918,1 2 0,-5-1 0,-1 5 0</inkml:trace>
  <inkml:trace contextRef="#ctx0" brushRef="#br0" timeOffset="72">13179 16787 7821,'7'6'0,"-1"3"0,-2-5 0,-3 4 0,4-5 0,-5 5 0,1-6 0,3 2 0,-3-3 0,5 1 0,-6 1 0,0-1 0,0 3 0</inkml:trace>
  <inkml:trace contextRef="#ctx0" brushRef="#br0" timeOffset="73">15361 15397 7741,'0'-6'2649,"0"1"-2075,0 5 171,0-5 144,0 3-207,0-3-213,0 5-4,5 0-298,-4 0 0,5 0 54,-2 0 27,-2 0-269,3 0-680,-5 5 377,0-3-668,0 3 1,0-4 88,0 3 903,0-3 0,0 9 0,0-3 0</inkml:trace>
  <inkml:trace contextRef="#ctx0" brushRef="#br0" timeOffset="74">16229 14632 7833,'6'-1'0,"-2"-3"0,2 1 182,2-4 1,-2 4 27,2-1 0,-1 3 38,5 1 0,3-4-18,0 0 0,2 1 7,-2 3 1,-1 0-39,5 0 0,-4 0-27,4 0 0,0 0-24,4 0 1,-4 0 76,0 0 0,-1 0-158,1 0 0,1 0 34,-4 0 1,3 0-76,-4 0 0,0 0 57,-3 0 0,-1 0-14,0 0 0,-3 0 66,0 0-295,-6 0-131,3 0 195,-5 5 0,-1 0 21,-3 2 0,-1 4 35,-3-4 0,-2 5 35,3 3 0,-3 3 24,-2 4 1,3 3 9,-2 1 0,2 3-19,-6 6 1,2-1 12,2 0 1,-1 4-1,1 0 1,-1-1 15,1-6 1,1-2-11,2-3 1,3-3-9,5 0 1,0-1-133,0-7 0,0 0-43,0-3-309,0-1 97,0 0-241,0-4-936,5-2 1543,-4-5 0,10 0 0,-5 0 0</inkml:trace>
  <inkml:trace contextRef="#ctx0" brushRef="#br0" timeOffset="75">16811 14735 7827,'0'-18'0,"0"1"192,0 6 1,2 0 889,1-1-809,-1 1 0,4 4 171,-2 4-51,-3 1-210,4 2 0,-5 2 390,0 1-351,0 4 0,0 4-111,0 1 0,0-1 31,0 0 0,0 1-59,0-1 1,0 1 201,0-1-257,0 1 0,0-1 30,0 0 1,0-3-222,0 0-58,0-1 147,0 5-20,0-1 83,0 0-24,0 1 0,1-2 99,3-2 0,-1 1 5,4-6 0,1 6-59,3-1 0,1-2 9,-1 2 0,1-1-39,-1 5 0,2-1 49,2 1 1,-2-1-1,2 1 1,-2-1-8,-2 0 1,0 5-13,1-1 1,-6 1-35,-2 0 0,-3-4 5,-1 3 0,0 2-22,0-2 1,-5 0-117,-2-3 0,-5-1-64,-3 1 0,1-5 109,-5 1 0,0-6-169,-4 2 0,4-2-220,0-2 0,0 0-197,-4 0 1,5-2 98,3-2 599,2-2 0,-3-10 0,-2-2 0</inkml:trace>
  <inkml:trace contextRef="#ctx0" brushRef="#br0" timeOffset="76">16743 14678 7826,'0'-12'731,"0"1"0,1 1-252,3 2 0,3-1-256,9 5 1,0-1-57,3 1 0,3 3 26,-3-3 0,2 3-360,2 1 1,0 0 187,0 0 0,-4 0-639,0 0 0,-5 0 171,1 0 447,-2 0 0,3 0 0,2 0 0</inkml:trace>
  <inkml:trace contextRef="#ctx0" brushRef="#br0" timeOffset="77">17348 14483 7911,'-6'-1'328,"2"-3"53,3 3 1,4-3-24,1 8 1,0-1 194,-4 4 0,4 6-212,0 6 1,-1 0-2,-3 4 1,0-2 87,0 10 0,-3-2-143,-1 2 1,-5 0-258,1-4 1,2 3-181,-2-3 0,5-2-245,-5-6 0,5 2-81,0-6 1,1 0-461,2-3 0,4-1-1295,0 0 2233,5-4 0,-8 3 0,4-4 0</inkml:trace>
  <inkml:trace contextRef="#ctx0" brushRef="#br0" timeOffset="78">17325 15134 7822,'0'7'1481,"5"-2"-932,3-5-502,2 5 0,-2-4 60,-1 3-337,-4 2-1534,2-4 1764,-5 8 0,-5-4 0,-2 6 0</inkml:trace>
  <inkml:trace contextRef="#ctx0" brushRef="#br0" timeOffset="79">16035 15409 7836,'-8'0'0,"0"0"-37,6 0 156,-3 0 2395,5 0-2255,5 0 0,2 0 125,9 0 0,1 0-42,6 0 0,1 0-87,3 0 1,2 0-33,6 0 1,4 0-64,3 0 0,6 0-11,1 0 1,6 0-342,-2 0 1,8 0 302,4 0 1,-31 0-1,0 0-247,3 0 1,-1 0 0,-1 0 0,1 0 137,2 0 1,0 0-1,-1 0 1,1 0 13,0 0 1,0 0-1,1-1 1,1 0-52,-2-1 0,0 0 0,1 1 0,1 0 12,0-3 1,-1 0 0,-1 2 0,-1 0-33,0-1 1,-1-1 0,-2 2 0,0 0 17,-1-2 1,-1 0-1,1 3 1,0-1-109,28-6 0,-2 5 253,-5 0 0,-4 1 132,-4 2 0,-4 0-55,0 0 0,-10 0-87,-2 0 0,-5 0 232,-2 0 1,-5 0 178,-3 0 1,-6 4-389,-1 0 7,-6 0 1,2-4-873,-8 0 0,-7 0 692,-8 0 1,-3 0-159,-1 0 210,-4 0 0,-3 0 0,-4 0 0</inkml:trace>
  <inkml:trace contextRef="#ctx0" brushRef="#br0" timeOffset="80">16115 15717 7793,'0'-12'0,"0"5"63,0-1 1,1 4 110,3-3 1,3 0 21,8 0 0,-2-2 75,2 5 0,3-1 103,1 1 0,-1 3-141,1-3 1,-1 3-16,1 1 1,1 1 32,-5 3 0,1 2-46,-5 6 1,-1 0-180,-2 4 0,1 1-70,-6 6 0,0 0-107,-7 0 0,-2 0 11,-6 0 0,-3 0-142,0-1 0,-5 1-5,1 0 1,-2 0 77,2 0 1,-1-4 148,5 0 1,-6-5 39,2 1 1,3-2 9,1-2 1,6 1 25,1-1 1,4-3 330,-3-1-158,4-4 0,-2 3-68,5-2 1,5-3 60,3 3 0,2-3-111,1-1 1,2 0-7,2 0 0,3 0-46,5 0 1,-4 0 3,0 0 1,-1 0-67,1 0 0,1 0-184,-5 0 0,1 0-465,-5 0-717,0 0 1409,1-5 0,-6-1 0,-1-6 0</inkml:trace>
  <inkml:trace contextRef="#ctx0" brushRef="#br0" timeOffset="81">16514 15671 7752,'-5'-6'1569,"4"-4"-1060,-4 8 0,6-3-119,3 5 0,-3 2-137,3 1 0,-1 4 82,0 4 0,-1 2-163,1 2 1,-1-1-144,-2 5 1,0-4-86,0 4 1,0-3 129,0 3 1,0-5-236,0 1 1,0-2-111,0-2-142,0 0 177,-5 1 103,3-1-8,-3-4 12,5-2 144,0-5 0,5 0-52,3 0 0,-2 0 74,2 0 0,0 0-23,3 0 1,0 0 78,1 0 1,-1 1-53,1 3 1,-1-2 8,1 6 1,-1-4 58,0 3 1,1 0-76,-1 0 1,-3 3 15,-1-2 0,0 2-2,0 2 1,-2-5-151,-5 1 1,0-1-30,0 5 1,-5-1-149,-2 1 1,-3-1 67,-2 1 1,-3-2-149,0-3 0,-6 2 73,2-5 1,-1 4-26,1-5 1,-3 1-272,3-4 0,2 0 178,-2 0 0,3-1-262,-3-3 666,5 3 0,-7-14 0,3 2 0</inkml:trace>
  <inkml:trace contextRef="#ctx0" brushRef="#br0" timeOffset="82">16491 15705 7781,'2'-11'-189,"2"0"0,-3 3 703,3 0 0,2 5-136,2-5 1,3 5 23,4 0 0,-2 0-91,2-1 0,3 3-106,1-3 1,-1 3-81,1 1 1,-1 0-107,1 0 1,1 0-94,-5 0 1,0 0-712,-3 0-144,-1 0 929,1 0 0,-1 5 0,0 1 0</inkml:trace>
  <inkml:trace contextRef="#ctx0" brushRef="#br0" timeOffset="83">17005 15591 7775,'-5'-6'406,"4"1"-85,-4 5-82,5 5 1,0 1 224,0 6 0,1 3-190,3 0 1,-3 2-90,3-2 0,-3-1-219,-1 5 0,0-1 106,0 1 0,0-2-489,0-1 0,0-4 103,0 4 1,0-4-102,0 0 1,0-1 93,0 1 321,0-1 0,0 0 0,0 1 0</inkml:trace>
  <inkml:trace contextRef="#ctx0" brushRef="#br0" timeOffset="84">17040 16014 7775,'-5'6'449,"3"4"-99,-3-3 471,5 4-417,0 1 1,0-1 285,0 0-371,0-4-129,0 3-272,0-9-645,0 9-1012,0-8 1739,0 3 0,-5-5 0,-1 0 0</inkml:trace>
  <inkml:trace contextRef="#ctx0" brushRef="#br0" timeOffset="85">17291 15820 7781,'-6'0'183,"1"0"1,3 0 114,-2 0-139,3 0 176,-4 0-521,5 5-286,0-4-281,0 4 753,0-5 0,0 0 0</inkml:trace>
  <inkml:trace contextRef="#ctx0" brushRef="#br0" timeOffset="86">17439 15671 7746,'0'-7'0,"0"-1"0,0 4 337,0-3 1,2 4 343,1-1 77,-1 3-493,3 1 1,-1 1 36,-1 3 0,1 2-98,-4 6 0,-1-1-3,-3 1 1,3 3-30,-3 0 0,-1 4-140,1-4 0,-1 4-13,1-3 1,3 3 69,-3-4 0,3 0-202,1-3 0,0-1 26,0 0-170,0 1 130,5-1 95,-4 1-19,4-6-10,-5-1 179,0-5 48,5 0-146,-3 0 0,4 0 155,-2 0-146,2 0 1,6 0 4,-1 0 1,4 0-19,1 0 1,-1 0-13,-4 0 0,4 4-61,1 0 0,-1 3 75,-4-3 1,-1 5-57,-2-1 1,1 2 21,-5 1 0,0 1-2,-4-1 0,0 0-55,0 1 1,-6-1-108,-1 1 0,-5-1 39,-3 1 1,1-2-98,-5-3 0,4 0-470,-4-4 0,4-1 276,-4 2 0,0-3-347,-4-1 0,4-4 779,0 0 0,0-10 0,-4 2 0</inkml:trace>
  <inkml:trace contextRef="#ctx0" brushRef="#br0" timeOffset="87">17417 15683 7767,'0'-8'0,"0"0"0,5 1 539,2-5 1,3 5-137,2-1 1,4 4-46,3-3 0,3 4-265,1-1 0,0 2-259,-1-2 1,1 3-88,0-3 1,0-1-319,0 1 0,-4 0 135,0 4 0,-5 0 436,1 0 0,3 0 0,0 0 0</inkml:trace>
  <inkml:trace contextRef="#ctx0" brushRef="#br0" timeOffset="88">17851 15591 7767,'-2'8'0,"-2"-1"0,3-3 296,-3 4 1,-1 0 47,2 3 1,-3 4 124,3 0 0,-2 6-178,-3-2 1,-2 2-39,2 2 1,-2 1-86,-1 3 0,3-3-109,0 3 1,5-3-168,-5-1 0,5-1 119,0 1 1,1-5-85,2-3 0,2-2-247,1-2 80,4 1 1,8-2 72,0-2 0,2-3 87,-2-5 1,1 0 86,3 0 1,3-5 16,-3-3 0,1-2 84,-1-2 0,-2 1-64,-6 0 0,1-2 103,-1-2 0,-1-2-56,-2-2 1,-2-2 68,-2 2 0,-3-3-158,3-1 0,-4 0 7,-4 0 0,1 1-19,-9-1 0,3 5-124,-6 3 1,1 6-234,-1 1 0,-2 4 159,-2-3 0,-1 4-494,5-1 0,0 3-24,3 1 726,1 0 0,-6 5 0,-1 2 0</inkml:trace>
  <inkml:trace contextRef="#ctx0" brushRef="#br0" timeOffset="89">18113 15591 7756,'8'-10'200,"-1"2"1,-3 0-284,4 4 28,-1 0 0,1 4 295,0 0 1,-6 5 407,2 3 0,-3 2-126,-1 1 1,0 4-172,0 1 0,0 4-51,0-1 1,0-1-40,0 1 1,4-4-232,0 4 0,4-4 46,-5 4 1,2-5-22,-1 2 1,-2-2-206,1 1 0,2-3-409,-1 4 0,0-7-620,-4-2 1,0 1 536,0 3 0,0-3 642,0-1 0,0 1 0,0 3 0</inkml:trace>
  <inkml:trace contextRef="#ctx0" brushRef="#br0" timeOffset="90">18170 16060 7757,'8'7'182,"0"1"0,-5-6 306,5 2 190,-5 2-137,2 1 1,-2 0 190,1 1-449,0-5-764,-4 7-925,0-9 1406,-5 4 0,-6-5 0,-7 0 0</inkml:trace>
  <inkml:trace contextRef="#ctx0" brushRef="#br0" timeOffset="91">18696 15386 9903,'7'0'828,"1"0"-2363,-6 0 1535,4 0 0,-6 5 0,0 1 0</inkml:trace>
  <inkml:trace contextRef="#ctx0" brushRef="#br0" timeOffset="92">19278 14586 7802,'0'-11'0,"0"3"0,0 1 0,1 0 41,3 0 103,-2-4 373,3 10-103,-5-4 226,0 0-403,5 4 0,-4-3-23,3 8 0,-3 2 42,-1 6 0,0-1 118,0 0 1,4 5-169,0-1 0,-1 5-1,-3-1 1,2-1-61,1 1 0,-1-1-160,2 1 0,-3 2-146,-1-2 0,0-2 168,0-2 0,4 2-443,-1-2 321,1 0 1,-2-5-100,1-2 81,-1 2 1,3-7-229,-5 4 238,0-4 73,0 2 1,-2-5 69,-1 0-69,1-5 0,-3 2 71,5-4 0,2 3-68,1-4 1,4 6-2,4-2 0,1-1 31,-1 1 1,2 0-8,2 4 1,-1 0 151,5 0 1,0 0-93,4 0 1,-4 1 186,0 3 1,-4-1-60,4 4 0,-5 0 47,1 0 1,-6 3-109,-1-2 1,-6 2-133,2 2 0,-3-1 59,-1 0 1,-6 1-131,-5-1 0,-2 1-35,-6-1 0,4-1-233,-4-2 1,0 1-178,-4-5 1,0-1 172,0-3 0,4 0-253,0 0 0,0-1-53,-4-3 677,5-2 0,-8-11 0,2 0 0</inkml:trace>
  <inkml:trace contextRef="#ctx0" brushRef="#br0" timeOffset="93">19244 14598 7811,'6'-12'0,"1"1"495,-4-1 0,4 1-111,4 0 0,2 3-266,2 0 0,-1 4 10,5-3 1,-1 1-61,1-2 0,2 3 14,-2 5 1,3-4-195,1 0 0,0 0-33,0 4 1,-1 0 137,1 0 0,0 0-390,0 0 0,-4 0 115,0 0 0,-4 0-2,4 0 0,-5 0 60,1 0 0,2 4 2,-2 0 184,0 0 1,-3-4 228,-1 0-31,-4 0 315,3 0-28,-9 0-271,4 5 1,-5 1 221,0 6 0,0 3-24,0 0 1,0 5 68,0-1 0,-4 7-132,0 1 0,-4 4-69,0 0 0,2-2-256,-2 1 0,4-3 70,-3 3 1,4-4-45,-1 0 1,7-5 24,1-2 1,6-5-310,1 1 1,2-2 79,6-2 1,0-5-22,4-2 1,0-2 74,-1-2 0,5 0 74,0 0 1,-1-6 57,-3-1 1,-1-3 113,-3-2 0,-3 0 109,-4-4 0,-2 0-59,-2-3 0,0-4-74,-4 0 0,-1 0-84,-7-3 1,-2-2-112,-6 1 1,0-3 19,-4 3 0,-1 2-216,-6 6 0,0 2 35,0 6 0,4 0-154,0 4 1,1-2-893,-1 5 637,-2 0 681,8 4 0,-4 11 0,6 1 0</inkml:trace>
  <inkml:trace contextRef="#ctx0" brushRef="#br0" timeOffset="94">20375 14358 8894,'0'11'782,"0"2"-318,0 2 0,0 0-189,0 8 1,-4-2-257,0 5 1,-1-2-6,1-1 1,3-3-75,-3 3 1,3-6 88,1 6 1,0-4-126,0 0 1,0-3-699,0-4 1,0 3 383,0 0 0,4-2 410,-1-2 0,6-2 0,-2 8 0</inkml:trace>
  <inkml:trace contextRef="#ctx0" brushRef="#br0" timeOffset="95">20363 14883 7861,'-5'7'406,"4"-1"692,-3-2-709,3-3 0,1 5-112,0-2 1,1-3-176,3 3 1,-2 1 86,6-1 1,-6 1-668,2-1 1,-2-2 477,-2 6 0,0 0 0,0 3 0</inkml:trace>
  <inkml:trace contextRef="#ctx0" brushRef="#br0" timeOffset="96">19164 15237 8061,'0'-6'813,"0"1"0,1 5-477,3 0 76,2 0-257,6 0 0,0 0 75,4 0 0,3 0 0,7 0 0,9 0 44,7 0-119,7 0 0,3 0-202,5 0 1,5 0 104,3 0 0,-30 0 0,1 0-191,0 0 0,0 0 0,1 0 0,-1 0 209,-2 0 0,0 0 0,1 0 0,0 0-15,1 0 1,0 0-1,2 0 1,-1 0 13,3 0 1,0 0 0,-2 0-1,0 0-133,1 0 0,-1 0 1,-3 0-1,1 0 10,0 0 1,0 0 0,-1 0 0,0 0 27,-1 0 1,0 0 0,30 0 21,-3 0 1,-7-4-292,-1 0 0,-6 0 195,-1 4 0,-5 0 30,-7 0 1,-5 0 195,-2 0 1,-8 0 308,-4 0-649,-7 0 618,-3 0-800,-20 0 1,1 0 399,-13 0-10,-2 0 0,0 5 0,-6 2 0</inkml:trace>
  <inkml:trace contextRef="#ctx0" brushRef="#br0" timeOffset="97">19175 15626 7760,'-11'-7'0,"0"3"0,3-1-93,0 1 347,6-4 467,-3 6-404,5-8 0,1 8 190,3-6 0,2 5-133,6 0 1,3-2-160,0 1 0,9 0 49,-1 4 1,2 0-63,-2 0 0,4 0 0,-1 0 0,1 1-54,-4 3 0,-1 2-98,-3 6 0,-3-1 56,-5 1 1,-4-1-177,-3 1 1,-4 4-55,-4 3 0,-3-1 55,-4 1 1,-5-1-279,-3 1 1,-3 2 69,-1-2 0,0-1-47,0 1 1,1-5 96,-1 1 0,5-2 74,3-2 1,2 1 114,2-1 0,3-3 287,0-1-21,6 1 1,-3 0-103,5-1 1,5-4-15,2 1 0,5-2-43,3 2 0,-1-3 23,5 3 1,-4-3-39,4-1 0,-1 0-4,1 0 1,1 0-180,-4 0 0,3 0-672,-4 0-818,0 0 1175,-3 0 0,-2-1-415,-3-3 859,-2 3 0,1-9 0,0 3 0</inkml:trace>
  <inkml:trace contextRef="#ctx0" brushRef="#br0" timeOffset="98">19598 15568 7756,'0'-17'1051,"1"1"-808,3 9-243,2-3 0,2 8 140,0-1 1,-5 1 259,5 2 1,-5 2-98,0 1 0,0 0 196,1 5 0,-3-1-335,3 5 0,-3 3-12,-1 0 0,0 0-191,0-3 1,0 3 8,0 0 0,0 0-38,0-3 1,0-1 123,0 1-179,0-1 0,0 0-112,0 1 100,0-6 1,1-1 108,3-5 3,-3 0 24,10 0 0,-5 0 16,5 0 12,1 0 0,-1 0 7,1 0 0,-1 4 34,0 0 0,1 1 14,-1-1 0,2-2 21,2 6 0,-2 0-64,2 3 1,-2-3 7,-2-1 0,1 1-31,-1 3 0,-1 1-11,-2-1 0,-3 1-61,-5-1 0,0 0-152,0 1 1,-1-1 85,-3 1 1,-6-2-81,-6-3 0,-4 4-226,1-4 0,-4-1 163,-3 2 1,1-5-193,-1 0 0,3-1-26,4-2 0,-1 0 4,4 0 1,1 0-186,4 0 662,-1-5 0,1-7 0,0-6 0</inkml:trace>
  <inkml:trace contextRef="#ctx0" brushRef="#br0" timeOffset="99">19587 15534 7765,'0'-7'-112,"0"-1"1,5 5 175,2 0 0,5 1 135,3 2 0,3-3-45,4-1 1,3 0 169,1 4 1,0 0-149,4 0 0,-1 0-47,2 0 0,0-1-44,-4-3 1,-4 3-117,-4-3 0,-6 1-498,-2-1 198,0 3 0,-9-5-790,2 2 1121,-3 3 0,-1-4 0,0 5 0</inkml:trace>
  <inkml:trace contextRef="#ctx0" brushRef="#br0" timeOffset="100">20089 15443 9430,'10'11'685,"-2"1"1,1 0-531,-6 4 1,3-4-61,-3 3 1,-1 2-156,1-2 0,-1 2-74,-2-2 1,0-2-344,0 2 0,0-1 38,0 1 0,0-2-385,0 2 1,0-2 823,0-2 0,0 0 0,0 1 0</inkml:trace>
  <inkml:trace contextRef="#ctx0" brushRef="#br0" timeOffset="101">20146 15877 7821,'0'7'216,"0"1"160,0 0 1,1 3-67,3 0 0,-3-3 86,3 0 0,1-5-60,-1 5 1,1-4 123,-1 4 1,-1-6-702,4 2 284,-4-3-1785,2-1 1742,-5 0 0,0 5 0,0 2 0</inkml:trace>
  <inkml:trace contextRef="#ctx0" brushRef="#br0" timeOffset="102">20409 15740 7719,'-7'0'-89,"2"-2"-174,5-1 62,0 1-406,0-3 607,0 5 0,0-5 0,0-1 0</inkml:trace>
  <inkml:trace contextRef="#ctx0" brushRef="#br0" timeOffset="103">20523 15626 7732,'0'-12'0,"0"1"0,0 3 43,0 0 1,4 1 343,0-5-111,5 1 1,-4 0 2,2-1 0,2 5-68,-5-1 1,5 5 5,-2 0 0,2 0-88,-1-1 1,2 3 30,-2-3 0,-2 3-75,2 1 1,-5 4 20,5 0 1,-4 4-48,3 0 1,-4 2 38,1 2 0,-3 0-153,-1 3 1,0 3-55,0 5 1,-5-1 137,-3-3 1,0 2-65,0-2 0,-2 3 19,2 1 0,-1-4-113,2 0 0,-2-4 125,5 4 0,0-5 6,4 1 0,0-2 397,0-2-233,0 1-89,0-1 1,1-1-21,3-2 0,3-2-112,4-2 1,0-3 40,1 3 1,-1-3-43,1-1 0,-1 0-72,1 0 0,3 0-232,0 0 1,0 0-136,-3 0 0,-6-1 495,-2-3 0,2-2 0,0-5 0</inkml:trace>
  <inkml:trace contextRef="#ctx0" brushRef="#br0" timeOffset="104">20911 15557 7743,'-6'-11'193,"1"-1"-193,5 1 0,4 3-485,0 1 762,4 4 1291,-6-2-803,3 5 881,-5 0-1401,0 5 1,0 1-19,0 6 1,0-1-139,0 1 0,0-1 5,0 0 1,0-3-113,0 0 1,0-1 14,0 5 1,0-5-142,0 1 1,0-4-33,0 3 166,0-4-218,5 2 125,-4 0 109,4-4 0,-5 6 11,0-4-2,0-1 1,1 7-25,3-6 0,-2 2 2,1-1-32,4-2 1,-1 6 45,5-4 1,-3 4-27,0-4 0,-1 3 12,5-3 1,-1 5 14,1-1 1,-1-2-65,0 2 1,1-2-2,-1 1 0,1 4 38,-1-4 1,-3 3-4,-1 2 1,-3-2 11,4-2 1,-6 2-10,2-3 0,-3 4-2,-1 0 0,-5 4-32,-2 0 0,-4 1 1,0-5 0,-5-3 2,-3-1 0,1 0-4,-1 0 0,-2 2-34,-5-5 1,2 4-134,-3-5 1,3 1-97,1-4 1,2 0-361,1 0 0,4-5 36,5-3 0,4 2 641,3-2 0,-2-4 0,0-6 0</inkml:trace>
  <inkml:trace contextRef="#ctx0" brushRef="#br0" timeOffset="105">20831 15500 7756,'0'-8'391,"0"1"137,0-1 1,5 2-523,3 2 0,2-1 41,2 1 1,0 0 34,4 4 0,-2 0-99,5 0 1,0 0-376,3 0 1,0 0-1,-3 0 0,1 0 392,-4 0 0,4-5 0,-2-1 0</inkml:trace>
  <inkml:trace contextRef="#ctx0" brushRef="#br0" timeOffset="106">21231 15386 7833,'12'0'1484,"-6"5"-919,-2 2 0,-2 5-181,2 3 0,-3-1-231,3 5 0,-3 0-104,-1 4 0,0 0-201,0 0 1,0-2-104,0-2 1,0 1-414,0-4 0,0 3 293,0-4 1,0 4 374,0-4 0,5 0 0,2-3 0</inkml:trace>
  <inkml:trace contextRef="#ctx0" brushRef="#br0" timeOffset="107">21288 15888 7812,'0'12'0,"-4"-5"0,1 1 0,-1-4 756,4 3 1,1-3 458,3 4-707,-3-6 0,5 5-323,-2-4 0,-1-1-355,4 1 109,-4 4 0,3-6-298,-2 3 359,-3-3 0,4-1 0,-5 0 0</inkml:trace>
  <inkml:trace contextRef="#ctx0" brushRef="#br0" timeOffset="108">21631 15180 7789,'0'-8'502,"0"1"-542,0-1 132,0 2-153,0 1 37,0 5 0,5 5 0,1 1 0</inkml:trace>
  <inkml:trace contextRef="#ctx0" brushRef="#br0" timeOffset="109">22076 14883 7882,'0'-11'1585,"0"-1"-1021,0 6 159,0-4-60,0 9 149,0-5-510,5 12 1,-3-4 70,1 6 0,2 2 52,-1 9 1,4 1-367,-4 11 0,0-1 116,-4 4 1,0 2-284,0 2 1,0-1 128,0 5 1,0-4-1029,0 4 0,0-8 72,0 4 935,0-5 0,0 11 0,0-3 0</inkml:trace>
  <inkml:trace contextRef="#ctx0" brushRef="#br1" timeOffset="110">16000 15271 7880,'-11'0'229,"5"0"73,1 0 0,6-3-58,3-1 1,3-5 3,8 1 0,8 2 179,8-2 0,4-4-97,7-7 0,6-3-121,-18 11 1,1-1 0,3-1 0,1-2-279,2 0 0,2 0 0,5-2 0,1 1 269,2-1 1,1 0 0,4-2-1,1 0-490,2 0 0,1-1 0,0-1 1,1-1 422,0 2 0,0-2 0,0 0 1,0-1-59,0-2 1,0 0-1,-1 2 1,-1-1-1,0-1 1,0 1 0,-5 2 0,-1 2-38,-1 0 1,-1 2 0,-3 2 0,-2 0-88,-3 0 1,-1 2 0,-4 3 0,-1 1 166,24-9 1,-10 5-54,-9 3 0,-9 5-277,-6 2 317,-10 3 0,-9 2-738,-8 3 1,-11 3 899,-8 9 0,-8-3-1342,1 6 0,-6-1 202,2 1 1,-3 7 872,7-3 0,-1 2 0,-3-2 0,-3 0 0</inkml:trace>
  <inkml:trace contextRef="#ctx0" brushRef="#br1" timeOffset="111">13853 16379 7937,'-11'0'0,"3"0"0,1 0 0,4-1 865,-1-3-471,8 3 0,2-9 135,6 2 1,9-7-148,6-4 0,11-4-48,8-4 0,-18 12 1,2-1-406,6-5 1,1 0 0,2 0 0,3 0 338,5-3 1,1-2 0,0 1-1,2 0-92,1 0 0,0 0 0,1 0 0,0 1-46,2 1 0,-1 0 1,-2 1-1,0 0-29,-2 0 1,1 2 0,-3 0 0,-1 2 13,-5 2 0,-2 1 0,-4 1 1,-2 0-33,20-9 1,-10 6 136,-5 1 1,-9 4-395,-6 0 0,-5 6-468,-7 2-588,-4 3 421,-2 1 170,-20 0 0,-1 5-364,-14 3 0,-1 7 1003,-3 4 0,0 2 0,0 2 0</inkml:trace>
  <inkml:trace contextRef="#ctx0" brushRef="#br1" timeOffset="112">19187 14872 7905,'-17'0'-137,"5"0"-207,-4 0 1143,4 0-67,0 0-373,6 0 1,2 0-95,8 0 0,2-2 98,6-1 1,5 0-95,6-4 1,6-2 176,10-7 1,4-1-58,10-6 0,5-1-535,-24 10 0,1 1 0,2 0 0,1 1 248,1-3 0,2-1 1,1 1-1,2 0-56,3-2 0,1-1 0,-2 1 0,0 0 24,-1 0 1,1 0 0,0 2 0,-1 1-45,-1 0 1,0 1 0,-4 1-1,0 0-16,-2 1 1,0-1 0,-5 1-1,0 1 6,28-9 0,-13 3-201,-6 9 1,-10-2 52,-6 5 1,-7 0-1251,-3 4 663,-9 0 0,-4 0-310,-11 0 1,-2 4 1382,-13 0-354,3 10 0,-8-2 0,5 11 0</inkml:trace>
  <inkml:trace contextRef="#ctx0" brushRef="#br1" timeOffset="113">17371 16242 7799,'-12'0'242,"1"0"186,0 0-210,4 0 1,3 0 57,8 0 1,4-5 45,7-2 1,3-5 87,5-3 1,6-3-53,5-5 1,3-1 51,9-2 1,3-4-476,-19 13 0,1 0 1,-1 0-1,0 0 196,2 0 1,0 0 0,-1-1 0,-1 0-14,3-1 0,-1 0 0,0 3 0,-1 0-1,2-1 0,-1 0 0,0 2 1,-2 0 131,27-16 1,-3 2-242,-1 2 0,-6 4 261,-1 1 0,-6 4-26,-5 6 0,-6-2-252,-3 3 0,-3-2-287,-4 9 1,-6 1-1068,-5 3 1123,-6 0 0,2 0-963,-8 0 0,-7 5 825,-8 2 378,-3 9 0,-11 6 0,-2 8 0</inkml:trace>
  <inkml:trace contextRef="#ctx0" brushRef="#br0" timeOffset="114">11752 17438 7460,'1'-7'531,"3"3"0,2 3-193,6 1 0,-1 0 76,0 0 0,6 4-92,2 0 1,4 0-79,3-4 0,4 0 154,4 0 0,0 0-121,0 0 0,-1 0-77,-2 0 1,1 0-164,-6 0 1,0-2-413,-7-2-203,2 3-948,-8-4 17,3 5 809,-9 0 700,-7 0 0,-7 5 0,-4 2 0</inkml:trace>
  <inkml:trace contextRef="#ctx0" brushRef="#br0" timeOffset="115">11820 17677 7901,'12'-5'263,"-1"4"147,0-3 0,6 3 29,2 1 1,4-4-153,4 0 1,2 1-123,5 3 0,0-2 65,0-2 0,1 3-297,-1-3 0,0 3 36,1 1 31,-1 0 0,0-5 0,0-1 0</inkml:trace>
  <inkml:trace contextRef="#ctx0" brushRef="#br0" timeOffset="116">13522 17221 7901,'-11'-6'0,"4"4"792,3-6 207,3 1 0,6-3-305,3 2-872,2 3 193,-4 10 0,-1 1-17,-5 6 77,5 4 0,-3 3-11,1 8 1,-6-2-209,-5 6 0,2-2-194,-2 1 1,4 2 221,-3-5 0,4-1-463,-1-3 0,3-1 96,1-3 0,1-3-47,3-4 0,3-5 530,4 1 0,5 0 0,2 3 0</inkml:trace>
  <inkml:trace contextRef="#ctx0" brushRef="#br0" timeOffset="117">13876 17312 7798,'-5'-12'0,"4"1"599,-3 0 746,3 4-1303,1 2-96,0 5 0,-7 5 111,-4 3 0,-1 3-18,-3 5 1,-1 0 86,0 3 0,1 3-187,4-3 0,4 2-85,4 2 0,1-5 54,2-3 1,0-2-134,0-2 0,7-1 138,4-2 1,2-3 11,6-5 1,4 0-137,3 0 0,2 0 135,-1 0 1,2-5 75,5-3 0,-4-3 10,-4-4 0,2 1 203,-1-5 0,-6 4-83,-5-5 0,-5 5 120,-3-4 1,-3 4-61,-5-4 0,-2 1-77,-1-1 1,-9-1-82,-7 5 1,-2-1 75,-2 5 1,-4 3-197,0 1 1,-7 4-121,4-1 1,-1 4-142,8 4 0,2-1-112,2 4 1,2 1 460,6 3 0,-1 1 0,1-1 0</inkml:trace>
  <inkml:trace contextRef="#ctx0" brushRef="#br0" timeOffset="118">14356 17232 7798,'-7'-5'754,"-3"4"1149,9-10-2084,-4 10 69,5-4 1,0 10 120,0 3 0,-4 2 74,0 1 0,-1 2 4,1 2 0,3-1-76,-3 5 1,-1-3-2,1 3 1,1-5-2,3 1 0,1 1-89,3-1 1,2-1 3,5-6 1,1 1 55,-1-5 0,4 3-18,1-3 1,4 0-9,-1-4 0,4-1-6,4-3 0,-3-2-15,2-6 1,-2 1-5,-1-1 1,-1-3 81,-3 0 0,-3-5 97,-4 0 1,-6-1 3,-2-2 0,-3 0-68,-1 0 1,-2 1-87,-6-1 0,-1 0 64,-10 0 0,0 5-157,-4 3 1,-3 6 50,-1 2 0,3 4-79,1-1 1,4 7-87,-4 1 1,5 4-678,7 0 926,-1 2 0,1 7 0,0 0 0</inkml:trace>
  <inkml:trace contextRef="#ctx0" brushRef="#br0" timeOffset="119">14984 16969 7961,'0'-11'183,"0"-1"0,1 2 41,3 3 221,2 2 0,2 5-55,-1 0 1,-4 1-83,1 3 0,-3 2-45,-1 5 1,-1 6 95,-3 2 0,1 3-190,-4 0 0,3 3-63,-4 1 0,5-2-419,-5 3 0,4-2 210,-3 2 0,4-7-739,-1 3 0,3-4 842,1 0 0,0 3 0,0-5 0</inkml:trace>
  <inkml:trace contextRef="#ctx0" brushRef="#br0" timeOffset="120">14984 17483 9073,'11'0'-39,"1"0"0,-5 0 96,1 0-57,-6 0 0,3 5 0,-5 2 0</inkml:trace>
  <inkml:trace contextRef="#ctx0" brushRef="#br0" timeOffset="121">12997 17609 7942,'6'-10'359,"5"2"1,2 2-33,6 2 1,1 3-52,7-3 1,-2 3-10,6 1 1,-1 0-14,5 0 0,0 0 97,3 0 0,4 0-78,8 0 1,4 0-409,11 0 0,-33 0 1,2 0 258,4 0 0,0 0 0,0 0 1,0 0-141,2 0 0,0 0 1,3-1-1,2 0-30,2-1 1,1 1 0,-2 0-1,2 0-317,3 0 0,0-2 0,-1 1 1,-1-1 302,5 2 1,-1-1-1,-2-3 1,1 1-360,5 0 1,0 0-1,-3-2 1,-1-2 267,0 1 0,0-1 1,0 0-1,0 1-114,0 1 1,0 0 0,0 1 0,-1-1 187,4 0 0,-1 0 0,-2 1 0,-1-1-6,2 0 0,-1 1 1,-3 1-1,-1 0-161,-1 0 1,-1 0-1,-3 1 1,-1 0 241,0-1 1,-2 0-1,-1 0 1,0-1 162,-1 4 1,-2-1-1,0-2 1,-1 0-128,-4 2 0,0 0 1,1-2-1,-1 1 84,25-1 1,-2-4 469,-10 4 0,-9 1-526,-6 3 1,-5 0 1121,-6 0-1112,-8 0 0,-8 3-60,-11 1 1,-11 5-13,-15-1 0,-11-3 0,-7 0 0</inkml:trace>
  <inkml:trace contextRef="#ctx0" brushRef="#br0" timeOffset="122">13271 17814 7942,'-12'-3'180,"1"-1"1,3-4 295,1 4 1,3 1 215,-4 3 71,6-5-313,-9 3 0,10-4 241,-3 2-212,3 3-130,1-4-295,5 5 0,2 0 97,4 0 0,-3 0-43,-1 0-169,1 0 1,3 4 37,1-1 1,-1 2-66,1-1 0,-1 1 26,0 3 1,2 2 5,2-2 0,-6 2 33,3 1 0,-5 1-117,1-1 0,-3 4 59,-5 1 0,0 0-119,0-1 0,-5 2 38,-3 2 0,-3-1-58,-4-3 1,1-2-44,-5 2 1,1 1 95,-1-1 0,1 1 17,3-5 0,2-3 54,-2-1 1,6-3 6,1 4 0,5-4-21,-5 3 281,5-4-197,-2 2 140,5-5 0,2 0 78,1 0 1,4 0-125,4 0 1,1 0 53,-1 0 0,4 0-52,0 0 0,1 0-39,-5 0 1,4 0-76,1 0 0,-1 0-160,-4 0 1,1 0-578,-1 0 1,-3 0 78,-1 0 702,-4 0 0,7 0 0,-4 0 0</inkml:trace>
  <inkml:trace contextRef="#ctx0" brushRef="#br0" timeOffset="123">13590 17780 7942,'-6'-5'0,"-3"3"995,5-6 0,1 4 169,3-3-1114,5 4 43,-4-2-54,9 10 0,-9 1 125,3 6 1,-3 0-85,-1 4 0,-1-4-60,-3 4 0,3 0 259,-3-1-464,3 1 0,1-5-191,0 0 309,0 1 0,0-5 88,0 1-49,0-5 49,0 2 0,0-5 14,5 0 0,1 0 9,6 0 0,-1 0 122,1 0 1,4 0-130,3 0 0,-1 0 131,1 0 0,-4 1-110,4 3 1,-1-2 6,1 6 1,-2-4-28,-6 3 0,0-3-80,1 4 1,-6-1-76,-2 5 0,1-1 95,-1 1 1,0-1-101,-4 0 1,-2 1 58,-1-1 1,-1 2-305,-8 2 0,4-6-62,-8 2 1,-1-2-48,-3 3 1,0-6 65,1-2 0,-1 1-46,5-1 0,-1 0-562,5-4 1018,0 0 0,-1-5 0,1-2 0</inkml:trace>
  <inkml:trace contextRef="#ctx0" brushRef="#br0" timeOffset="124">13636 17757 7942,'5'-10'985,"3"3"0,7 1-881,4 6 1,-1-3-4,1-1 0,0 0-119,4 4 1,0-4 19,-1 0 0,1 1-156,0 3 1,4 0-149,-1 0 1,-4-4-384,-7 0 0,2 0 685,-2 4 0,0 0 0,-3 0 0</inkml:trace>
  <inkml:trace contextRef="#ctx0" brushRef="#br0" timeOffset="125">14059 17746 8107,'-7'-5'494,"2"4"0,7-5-186,1 6-386,-1 0 1,3 2 180,-5 2-573,0 2 1,0 5-41,0 1 1,0 3 509,0 0 0,0 6 0,0-4 0</inkml:trace>
  <inkml:trace contextRef="#ctx0" brushRef="#br0" timeOffset="126">14104 18077 7942,'0'6'1031,"2"0"-239,1-6-471,4 5 0,0-4-104,1 3-370,-5-3-309,7-1-869,-9 0 1331,4 0 0,-5 5 0,0 1 0</inkml:trace>
  <inkml:trace contextRef="#ctx0" brushRef="#br0" timeOffset="127">14333 17906 7942,'-7'0'-643,"2"0"643,5 0 0,-5-5 0,-1-2 0</inkml:trace>
  <inkml:trace contextRef="#ctx0" brushRef="#br0" timeOffset="128">14458 17803 7942,'0'-8'0,"0"1"0,6-1 646,1-3 0,7 1-178,1 2 0,4-1-306,-3 5 1,0 0 72,-1 4 0,-2 0 17,2 0 1,-1 2-66,1 2 1,-2 2 27,2 5 1,-6 1-79,-1-1 0,-2 4-125,2 1 0,-3 4-164,-5-1 1,-1-1 139,-3 1 1,-6 0-187,-6 4 0,-3-1 106,4 1 0,-4-4-245,4 0 0,-2-1 126,2 1 0,5-2 8,-5-6 0,8 1 85,-4-1 0,6 0-33,-3 1 260,6-6-145,-3 4 1,10-8 159,2 1 1,4-1-133,0-2 0,4 0-156,0 0 1,6 0-77,-2 0 1,2 0-365,2 0 1,-4-4 603,0 0 0,-5-5 0,3 3 0</inkml:trace>
  <inkml:trace contextRef="#ctx0" brushRef="#br0" timeOffset="129">14858 17734 7942,'-1'-7'258,"-3"-1"0,3 4 52,-3-3-601,3 4 681,1-2 958,0 5-522,0 5 16,0 2-481,0 4-321,0 0 47,0 1 1,0-4 273,0-1-473,0-4-98,0 7 86,0-9 1,4 5-161,-1-2-167,1-2 153,-4 8-54,0-4 328,0 5 1,1 0-34,3-4 0,-1 2 50,4-5 0,-3 4-14,4-5 0,-2 2 91,2-1 0,2-3-52,-2 3 1,3-1 20,4 1 0,-2-2-21,2 6 1,2-4-15,-2 3 1,1 1-62,0 3 1,-4 1 53,3-1 0,-6 0-3,-1 1 0,-5 3-1,0 0 0,-1 4 6,-2-3 0,-2 0-10,-1-1 1,-4-2 1,-4 2 0,-6-2-46,-2-2 1,1 1-97,-1-1 1,0-4-109,-3-4 1,0 2-161,3-1 1,2 0-181,6-4 0,0-1 599,-1-3 0,6-2 0,1-6 0</inkml:trace>
  <inkml:trace contextRef="#ctx0" brushRef="#br0" timeOffset="130">14824 17734 7942,'0'-11'0,"1"3"87,3 1 1,4 0-129,7 0 1,3-2-55,4 5 1,-3-3 28,0 3 1,1 0 116,2 4 0,1-1-172,0-3 0,-4 3-317,0-3 438,-5 3 0,3-5 0,-6 0 0</inkml:trace>
  <inkml:trace contextRef="#ctx0" brushRef="#br0" timeOffset="131">15235 17620 8594,'11'0'266,"1"0"0,-6 2 226,-2 1 1,1 0-104,-1 5 1,1 0-344,-1 8 1,-2-4-212,6 4 1,-5 0-353,0-1 1,0 6 79,1-2 0,-3-3-782,3-1 1219,-3-2 0,4 4 0,1 0 0</inkml:trace>
  <inkml:trace contextRef="#ctx0" brushRef="#br0" timeOffset="132">15361 17986 7942,'-10'11'0,"2"1"0,3-5 212,5 1 0,0-4 566,0 3-95,0-4 1,1 2-423,3-5 0,2 4-408,6-1 0,-5 1-510,1-4 657,0 0 0,8 0 0,2 0 0</inkml:trace>
  <inkml:trace contextRef="#ctx0" brushRef="#br0" timeOffset="133">15532 17917 7942,'-11'0'760,"-1"0"1,6-1-634,2-3-780,8 3 1,1-5 380,3 2 1,-3 1 370,-5-4-283,5 4 184,1-7 0,5 4 0,1-6 0</inkml:trace>
  <inkml:trace contextRef="#ctx0" brushRef="#br0" timeOffset="134">15601 17734 8028,'0'-11'256,"0"3"-189,0 1 1,3-1 153,1-3 1,5 3 160,-1 1 0,2 3-90,1-4 1,1 6 130,-1-2 0,-3 3-44,-1 1 0,1 0-321,3 0 0,-3 3-14,0 1 1,-5 5-118,5-1 1,-6 2 154,2 1 0,1 2-40,-1 2 1,0-1-10,-4 5 1,-5 0-153,-3 4 1,-2-4-25,-1 0 1,-1 0 20,1 4 0,-1-4-64,1 0 0,0-5 92,-1 1 0,1-2-107,-1-2 1,6 1 161,2-1 1,3 1-23,1-1 1,0-3 41,0-1 0,0-3 15,0 4 1,5-6-123,3 2 0,2-3 75,1-1 0,4 0-357,1 0 1,0 0-117,-1 0 524,-2-5 0,9-1 0,-5-6 0</inkml:trace>
  <inkml:trace contextRef="#ctx0" brushRef="#br0" timeOffset="135">15852 17666 7942,'0'-11'321,"0"-1"1,0 5 524,0-1 1,1 5-422,3 0 0,-3 3-200,3 3 1,-3 4 63,-1 4 1,0 2-73,0 2 0,0-1-94,0 5 0,0-1 112,0 1 0,0 1-260,0-5 1,0 4-38,0-3 0,0-1-272,0-4 128,0 1-380,0-1 235,0 1 143,0-6 0,1-1 148,3-5 1,-1 0-32,4 0 1,-3-4 125,4 0 1,-2-1 0,2 1 40,2 3 55,-4-9 222,6 9 127,-1-4-246,1 5-182,-1 5 0,0 1 29,1 6 0,-2-1-75,-2 0 0,0 1 35,-4-1 0,4 1-118,-4-1 0,1 0 61,-1 1 1,-3 3-109,3 0 0,-4 1-44,-4-5 0,1 2 79,-4 2 0,-1-6-363,-3 2 1,-2-3 163,-2-1 1,1-1-254,-5-6 0,5 0-42,-1 0 583,-3 0 0,5-6 0,-3 0 0</inkml:trace>
  <inkml:trace contextRef="#ctx0" brushRef="#br0" timeOffset="136">15863 17655 7942,'0'-12'556,"0"1"1,1-1-134,3 1 0,6 3-382,6 1 1,0 4 11,-1-1 1,-2 3 129,2 1 1,-2 0-191,-2 0 1,1 0-286,-1 0 0,1 1-1408,-1 3 1700,1-3 0,4 10 0,2-5 0</inkml:trace>
  <inkml:trace contextRef="#ctx0" brushRef="#br0" timeOffset="137">16194 17597 8341,'7'6'1368,"-2"-4"-888,-5 6 1,1 1-193,3 6 0,-3-3-229,3 4 1,-3 0-227,-1-1 1,2 4-112,1-3 1,-1 3-406,1-4 1,0 0 418,1-3 264,-3-1 0,9 6 0,-3 0 0</inkml:trace>
  <inkml:trace contextRef="#ctx0" brushRef="#br0" timeOffset="138">16263 17974 7942,'0'12'548,"0"-1"0,0-3 248,0-1-416,0-4 1,1 2-167,3-5 1,-1 4-183,4 0 0,-3-1-317,4-3 1,-5 0 284,5 0 0,0 0 0,3 0 0</inkml:trace>
  <inkml:trace contextRef="#ctx0" brushRef="#br0" timeOffset="139">16526 17849 7942,'-7'0'1346,"2"0"-1327,5 0 0,5-5 1,2-2-1</inkml:trace>
  <inkml:trace contextRef="#ctx0" brushRef="#br0" timeOffset="140">16640 17689 7942,'0'-13'0,"0"-2"0,1 2 805,3-2 1,2 4-295,6 3 1,3-1-153,0 5 0,0-3-96,-3 3 0,0 0-27,4 4 0,-4 0-19,4 0 0,-4 5 31,0 3 1,3 2-288,0 1 1,0 5 97,-3-1 0,-5 5-204,1-1 1,-5 3-5,0 0 0,-1 5-90,-2 0 1,-7-1 24,-4-3 0,-2 4-90,-6 0 0,0-1-7,-4-3 1,2-1 55,2-3 1,-2 1 60,6-5 1,-3 0-114,7-3 445,-3-1 70,13 1-69,-4-6 1,10-1-97,2-5 1,5 0 150,3 0 0,3 0-369,5 0 0,-1-4 141,1 1 1,-1-3-695,-3 3 1,1-2 727,-5-3 0,6-2 0,-3 3 0</inkml:trace>
  <inkml:trace contextRef="#ctx0" brushRef="#br0" timeOffset="141">17005 17620 7942,'-6'-11'0,"1"-1"1295,5 1-507,0 0-409,5 4 1,0 3-105,3 8 0,-2 3 143,-2 4 0,-3 6-67,3 2 1,-3 2-138,-1 2 0,0 4-152,0-1 0,1 1 77,3-4 1,-3-4-135,3 0 1,-2-5 156,-2 1-409,0-2 109,0-2-188,0-5-57,0 0-134,0-6 483,0-6 0,0 4-43,0-6 0,1 6 2,3-2 1,2-1 8,5 1 0,2 0 4,2 4 1,-1 0-53,5 0 0,-3 5 58,3 3 0,-4 2-11,4 2 1,-5-1 30,1 0 0,-2 1 3,-2-1 1,-3 1 30,-1-1 0,-4 4 10,1 1 1,-3-1-105,-1-4 1,-9 1-130,-2-1 0,-8-1-493,0-2 0,-3 1 261,-1-6 0,0 1 457,0-4 0,-4 0 0,-3 0 0</inkml:trace>
  <inkml:trace contextRef="#ctx0" brushRef="#br0" timeOffset="142">16982 17609 7942,'6'-12'51,"1"1"1,8 1-32,4 2 0,7-1 9,0 6 1,5-3 81,-4 3 1,4 1 188,0-1 1,2-2-229,1 1 1,-4 0-48,1 4 1,-6-1-26,2-3 0,-3-3 0,-1-4 0</inkml:trace>
  <inkml:trace contextRef="#ctx0" brushRef="#br0" timeOffset="143">17553 17460 7942,'8'-1'0,"0"-3"0,-1 3 0,5-3 0,-5 3 0,1 1 0,-4 1 0,3 3 0,-4 2 0,1 6 0,-3 3 0,-1 0 0,0 6 0,0-2 0,0 6 1689,0 2 0,0-1-1355,0-3 1,0 0-288,0 0 1,0 0-393,0-1 1,1-4 160,3-3 1,1-2-1714,3-1 1897,2-1 0,-4 0 0,6 1 0</inkml:trace>
  <inkml:trace contextRef="#ctx0" brushRef="#br0" timeOffset="144">17725 17951 7942,'5'12'1022,"1"-6"-172,6-1-329,-6 0-652,4-3 92,-9 3 39,4-5 0,-10-5 0,-1-2 0</inkml:trace>
  <inkml:trace contextRef="#ctx0" brushRef="#br0" timeOffset="145">16229 17380 7942,'0'-6'-187,"0"1"0,0 4 847,0-3-73,0 3-206,0-4 98,0 5 0,5 0-124,2 0 1,5 0-107,3 0 0,3 3-101,5 1 0,-1 0-9,1-4 1,0 0-6,0 0 0,5 0-5,2 0 0,5 4-153,3 0 0,-2-1 89,6-3 0,4 0-225,4 0 0,4 0 25,-1 0 1,3 0-202,1 0 0,-3-1 387,-1-3 0,-4 3-28,5-3 0,-6-1-1,1 1 1,-3-1-2,-4 2 0,-4 1 3,-7-2 1,0 3 129,-4 1 0,-4 0-61,-4 0 1,-5 0 148,1 0 0,-6 0-128,-2 0-50,-4 0 0,2 1-500,-5 3 1,-2-2-871,-6 1 1306,0 4 0,-18-1 0,2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12072 13796 7929,'-6'-5'-21,"-5"-1"0,10-2 344,-3 1 283,-2 4 131,5-7-133,-4 9 58,5-4 964,0 5-1453,5 5 1,-4 2-118,3 9 8,-3-4 0,-1 10 95,0-3 0,0 3-111,0 0 1,0 5 104,0 0-524,0-1 297,0 2 1,0-4-104,0 3 0,1-2-189,3 2 1,-1-7-375,4 3 395,-4-8 145,7 7 0,-8-11-42,6 1 0,-5-1-72,0-3 3,4-3-209,-6 0-229,4-5 570,-5 0 1,5 0 0,2 0 0</inkml:trace>
  <inkml:trace contextRef="#ctx0" brushRef="#br0" timeOffset="1">11763 13831 8070,'-3'-12'0,"-1"1"0,0-1 579,4 1-277,0 0 0,0 3 916,0 0-478,0 6-229,5-3-322,-4 0 1,13 3 190,-2-1-19,2 1-186,2 2 1,7-4 10,8 1 0,2-1 0,1 4 1,1-4-3,3 0-117,3 0 122,0 4 1,2-3-304,-5-1 1,4 0 3,-4 4 1,-4-4-54,-4 0 0,-5 1 79,-3 3 1,0 0-60,-7 0 0,-3 0-112,-5 0-392,-4 0 397,2 0 1,-6 3-413,-3 1-1212,-3 5 397,-4-8 711,0 10 0,3-6 766,0 2 0,6-2 0,-8 0 0,3 2 0</inkml:trace>
  <inkml:trace contextRef="#ctx0" brushRef="#br0" timeOffset="2">12609 13751 8198,'0'-12'0,"0"5"0,0-1 897,5 6-121,-4-4 383,4 6-707,0 0 1,-4 2-206,3 2 0,-3 2 15,-1 5 1,0 5 30,0-1 1,0 5 76,0-1-303,0-2 117,0 4 1,0 1-11,0 4 0,0 2-197,0-1 1,4-3-298,0 3 1,0 1 139,-4-2 0,0 0-42,0-7 1,1 1 181,3-5 299,-3 0-309,4-3-67,0-1 443,-3 1-13,3-6-400,0 4 43,-4-9-1288,4 5 641,-5-6-447,0 0 0,-5 0 1,-1 0-1</inkml:trace>
  <inkml:trace contextRef="#ctx0" brushRef="#br0" timeOffset="3">14676 13659 8198,'0'-7'-279,"0"-1"232,0 6 46,0-9 451,0 10-166,0-4 1,4 4 326,-1-3 76,1 3-80,-4-4-361,5 5-61,-3 5 0,3-3 159,-5 6 1,0 3-102,0 5 0,0 4-1,0-1 1,0 2 188,0 2-411,0 5 51,0-4 1,0 4 67,0-5 0,0 4-160,0-1 1,1-3-386,3-4 260,-3-5 83,4 3 0,-4-2-364,3 0 185,-3-5 35,4 0 0,-5-7-277,0 5-409,6-6-561,-5 3 909,4-5-1018,-10 0 468,-2 0 1095,-4-5 0,-5-6 0,-2-7 0</inkml:trace>
  <inkml:trace contextRef="#ctx0" brushRef="#br0" timeOffset="4">14482 13648 8198,'0'-18'192,"0"2"432,0 4-234,0 6 1,5 0-96,2 2 0,3 2 184,2-1 0,1 1-223,2 2 0,-1 0-68,5 0 1,0 0 243,4 0-349,0 0 20,-1 0 0,-3 0 116,0 0 0,0 0-86,4 0 0,0 0-411,0 0 170,0-5 100,-5 4 1,2-4-821,-5 5 0,0 0 122,-3 0-1339,-1 0 1290,1 0 1,-5 0-161,1 0 915,-6 0 0,9-5 0,-5-1 0</inkml:trace>
  <inkml:trace contextRef="#ctx0" brushRef="#br0" timeOffset="5">15121 13716 7654,'0'-7'-751,"0"-1"1744,0 6-605,0-3 0,0 3 268,0-1-199,0 1-281,0-3 1,0 4 361,0-3-213,0 3-79,0-9-70,0 8 1,4-4 43,0 2 0,3 2-13,-3-6 0,5 6 11,-1-2 1,2-1 0,1 1 0,5 0-125,-1 4-132,5 0 195,-7 0 0,7 1-107,-5 3 1,1-1-21,-5 4 1,0 2-114,1 6 0,-5-1 185,1 5-545,-5 0 326,2 4 0,-7 0-37,-1 0-534,-4 0 452,-4 5 0,-2-4-443,-2 3 321,-3-3 120,0-2 0,-2-4 114,5-3 0,0 2-81,3-2 0,1-3 314,-1-5-56,6-4 0,-4 7 417,9-9-234,-5 4-40,6 0 1,2-3 112,2 1 1,3-1 417,8-2-335,-2 0-173,9 0 0,-5-2 153,6-1 1,0 1-138,0-1 0,0 0-110,0-1 1,-1 3 164,1-3-880,-5 3 467,4 1 0,-10 0-1196,4 0-1269,-4 0 2588,-5 5 0,3-4 0,-4 4 0</inkml:trace>
  <inkml:trace contextRef="#ctx0" brushRef="#br0" timeOffset="6">17360 13454 7905,'-5'-12'58,"3"6"109,-8-4 196,9 4-182,-4-6 1,5 4 642,0 1-186,0 4-195,0-2-144,0 5 1,0 5-41,0 3 0,0 3 94,0 5-285,0 1 20,0 6 1,0 0 237,0 0-378,0 0 75,0 0 0,0-1-44,0 1 1,4 0 90,-1 0-518,1-5 340,-4 3 1,0-7-24,0 5-743,5-5 582,-3-2 0,3-2-156,-5-3 1,0 0-1030,0 0-312,0-4 1789,0 2 0,0-5 0,-5 0 0,-2 0 0</inkml:trace>
  <inkml:trace contextRef="#ctx0" brushRef="#br0" timeOffset="7">17029 13442 7978,'-11'-14'266,"4"3"1,2 2-107,5-2 0,0 3 377,0 0 0,5 6 85,2-2-168,4-2-174,5 4 0,2-4 39,5 2-338,-1 3 203,6-4 1,3 1 131,7 0-144,3 1-16,4 3 1,-3 0 49,0 0-944,0-6 909,-2 5 0,2-5-411,-7 2 0,-4 3 128,-8-3-505,-5-2 434,3 4 0,-12-3 1,3 5-24,-8 0-72,1-5 475,-10 4 0,-7-4 1,-6 5-1</inkml:trace>
  <inkml:trace contextRef="#ctx0" brushRef="#br0" timeOffset="8">17794 13351 7960,'6'-6'0,"0"-5"0,-2 4 0,-1 1 1167,4-2-472,1 5-352,-2-7 1,4 9 402,-2-3-321,2-2-56,-3 5-419,3-5 80,-4 1 1,5 4 137,1-3 0,-1-1-138,1 1 0,-1 1 282,1 3-262,-6 0 79,4 0 0,-4 0-97,6 0-64,-6 0 102,4 5 1,-8 1-200,1 5 86,-1 1-35,-2-1 1,0 1-185,0-1 334,0 1-32,-5-1-379,3 5 205,-3-3 0,0 4 39,-2-6-190,2 1 117,-6-6 0,9 3 80,-6-5 0,4 4-84,-3 0 243,-1-3-82,-3 5 0,3-7 294,1 4-346,4-4 345,-2 2-48,5-5-78,0 5 0,5-2 145,3 4 1,2-3 152,1 4-373,6-6 1,-1 8 0,4-3 10,0-1 1,-1 4 103,3-2-211,6 2 100,-4 6 0,4-3 87,-5 2-169,-5 3 68,-2-5 1,-4 5 65,-1-3-204,-4-2 50,-2 8 0,-5-7-42,0 5 0,-7-5 72,-4 1 0,-3-2-8,-9-2 0,-1 1 65,-6-1-194,-9-4 140,4 3 1,-7-9 15,0 3-824,0-3 804,-3-1 1,0 0-437,3 0-153,8 0 465,6 0 0,7-1-1728,2-3 1336,2 3 0,12-8-1183,5 5 1687,5 0 0,12-1 0,0-1 0</inkml:trace>
  <inkml:trace contextRef="#ctx0" brushRef="#br0" timeOffset="9">20055 13237 7894,'6'0'-94,"-1"0"469,-5 0-159,0 5 0,0 1 125,0 11-152,6 0 0,-5 8 135,3 1-282,-3-2 33,-1 4 0,0-5 303,0 0-311,5 0 18,-4 0 1,8-6 24,-5-1 84,5 1-71,-8-4 1,5 4-30,-2-6 21,-3-5 1,8 4-48,-5-2-27,0-3 1,-4 2 177,0-4-912,0-1 501,0 3 1,0-4 80,0 3-1188,0-3 353,0 4-1147,0-5 2093,-5 0 0,2 0 0,-4 0 0,-1 0 0,-3 0 0</inkml:trace>
  <inkml:trace contextRef="#ctx0" brushRef="#br0" timeOffset="10">19770 13237 7894,'1'-17'0,"3"6"0,2-1 738,5 5-261,1 2 0,4 0 298,2 0-424,5 3 1,5-3-30,2 5 1,7 0 36,1 0 1,4 0-9,-4 0 60,5 0-152,-7 0 0,2 0-298,-8 0 127,3 0-17,-9 0 0,4 0-570,-5 0 1,-5 0 144,-3 0-1130,-2 0 1024,-2 0 0,-3 0-89,-1 0-972,-4 0 241,2 0 1039,-5 0 0,0 0 1</inkml:trace>
  <inkml:trace contextRef="#ctx0" brushRef="#br0" timeOffset="11">20569 13145 7955,'0'-6'-208,"0"-4"1135,0 9-359,5-4-179,-4 5 169,4 0 390,-5 0-543,0 5-225,0 1 1,-3 5 180,-1 1 0,-5 4-195,3-3 1,-2 9 25,0-3 1,1 2 43,-5 2 0,1 4-225,-1-1 51,1 1-1,0-4-587,-1 0 407,6 0 1,-4-4-88,2 0 1,-1-5-132,2 1 0,-2-3-51,5 0 189,0-6-80,4 4 289,0-8-116,0 3-127,0-5 97,5 0 302,-4 0-196,10 0 0,-4 0-20,8 0 134,-2 0-109,4 0 1,-1-4-193,3 0 182,-2 0 6,4 4 0,-3 0-202,5 0 196,-5 0 1,-1 0-254,-1 0 244,-4 0 0,5 0-89,-6 0-402,1 0 40,-6 0 212,4 0-585,-9 0 74,4 0 73,-5 0 721,-5-5 0,-1-1 0,-5-6 0</inkml:trace>
  <inkml:trace contextRef="#ctx0" brushRef="#br0" timeOffset="12">20752 13385 8169,'0'-11'1323,"0"4"-808,0-3 207,0 9 471,0-4-721,-5 20 128,3-6-292,-3 18 0,5-9 223,0 4 0,0-3-169,0 0 1,0 0-17,0 4 1,0 0-129,0 0 1,0-4-180,0 0 1,0-5 87,0 1 0,2-2 256,1-2-385,-1 1 1,4-2 117,-2-2-1408,-3 2 667,4-9-2063,-5 4 349,0-5-111,-5 0 2450,-1 0 0,-6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8.811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1633 7652 8569,'7'-8'-2234,"-4"1"3526,-1 4-217,-2-2-696,0 0 29,0 4-62,0-4-37,0 5 1,1 5 54,3 2 1,-2 4-127,6 0 0,-1 4-118,5 0 0,-5 6 96,1-2 1,0 2-134,3 2 0,-5 0-32,-2 0 1,1 1-131,-1 3 0,0-3-181,-4 2 0,4-1 101,0-3 1,-1-3-9,-3 0 0,0-5 77,0 2 0,-3-4 136,-1 0 1,-1-2-85,1-3 0,1 4 41,-4-4 1,0 0-2,0 0 0,0-4 22,4 1 1,1-2-81,-1 2 1,0-3 88,-1 3-120,3-3 75,-4-1-129,5 0 1,5 0 155,3 0 0,-2 0-29,2 0 0,0 0 4,8 0 0,1-4 74,6 1 0,0-1-85,0 4 0,4-4 193,-1 0 1,5-1-99,-5 1 0,5 2 0,-5-6 1,1 4-32,-4-3 1,0 4-194,0-1 1,-6 2-78,-1-2-189,-4 3-1073,0-4 580,-1 5 909,-5 0 0,-6 0 0,-6 0 0</inkml:trace>
  <inkml:trace contextRef="#ctx0" brushRef="#br0" timeOffset="1">1736 7926 8278,'0'-6'0,"1"-3"82,3 5 0,2-1 176,6 1 0,3 3 95,0-3 459,6-2-412,1 4 1,6-4-17,3 2 0,2 2 18,-3-6 0,3 4-290,1-3-56,1 4 0,-5-3-282,1 2 1,-10 2 212,2-6 1,-4 5-225,0 0 1,-6 0 85,-6-1-1768,-4 3 1361,2-4 0,-6 5-1118,-3 0 1676,-2 0 0,-6-5 0,1-2 0</inkml:trace>
  <inkml:trace contextRef="#ctx0" brushRef="#br0" timeOffset="2">1736 7686 8278,'-11'-11'482,"4"-1"-296,-3 1 1,10 1 99,0 2 1,3 2 44,8 2 1,-1 2-78,9-6 1,2 2 7,5-2 1,0-1-110,4 5 1,0-3-152,5 3 1,3-4-401,0 4 0,-3-1 296,0 2 1,-5 0-782,4-5 0,-1 6 452,-6-2 0,0 3 431,-5 1 0,1 0 0,0 0 0</inkml:trace>
  <inkml:trace contextRef="#ctx0" brushRef="#br0" timeOffset="3">2444 7561 8203,'0'-18'234,"-1"5"650,-3 6-514,3 4 172,-4-2-172,5 5 25,0 0-353,0 5 1,5 5 328,2 5-198,3 6-6,2 2 1,1 2-67,2 5 1,-1-3 268,5 3-596,0 1 241,-1-2 0,3 4-89,-2-2-267,3-4 269,1 1 1,-2-5 1,-2 0-100,3-5 205,-9-2 0,3-4-91,-5-1 54,1 1 1,-2-5-370,-2 1 91,2-6-1283,-9 3 691,4-5 872,-5 0 0,-5 6 0,-1 0 0</inkml:trace>
  <inkml:trace contextRef="#ctx0" brushRef="#br0" timeOffset="4">2798 7561 8158,'-4'-18'0,"0"3"0,1 6 0,3 1 908,0 6-499,0-3 0,-2 5 106,-1 0 37,1 0-240,-3 0 1,1 5 158,1 2-390,-6 8 19,2 8 1,-8 3 263,0 4-392,-5 6-767,7-1 314,-9 10 413,5-10 0,-6 8-1,0-5-16,5 0 30,-3-8 1,8-2-313,-2-6 35,2 1 183,2-5 0,-1-2-63,1-4-766,4-1 219,2-4-860,5 3 1595,0-9 24,0 4 0,5 0 0,2 2 0</inkml:trace>
  <inkml:trace contextRef="#ctx0" brushRef="#br0" timeOffset="5">3015 7983 7971,'6'0'2682,"1"0"-2582,-3 0-122,-3 0 104,4 0-319,0 0-329,-4 0 566,4 0 0,-5 5 0,0 2 0</inkml:trace>
  <inkml:trace contextRef="#ctx0" brushRef="#br0" timeOffset="6">1667 8371 8321,'0'-6'0,"2"-3"343,2 5 1,2-1 44,5 2-65,6 1 407,-5-8-360,10 9 1,-4-5 135,5 2 59,-1 2-186,1-3 1,5 5-75,3 0 0,2 0-1,1 0 1,4 0 148,0 0-345,5 0-42,3 0 0,1 0 202,2 0 1,3 0 184,2 0-1765,-4 0 1506,11-5 0,-11 4 194,7-3-595,-2-2 221,-3 5 1,-2-8-716,-4 5 417,0 0 222,-6 4 0,-2-1-132,-7-3 160,-3 3 1,-5-4 193,-1 5 0,-4 0-147,-3 0 1,-2 0 764,-1 0 1,-5 0-727,1 0 0,-4 0 989,3 0-960,-4 0 1,3 0-1070,-2 0-810,-3 0-996,-6 0 2794,-3 0 0,-13 5 0,3 1 0</inkml:trace>
  <inkml:trace contextRef="#ctx0" brushRef="#br1" timeOffset="7">4340 7538 8009,'0'-12'-86,"0"1"356,0 0 1,0 3 42,0 0 536,0 6-313,0-3-142,0 5-173,0 5 0,0 2 31,0 9 0,4 3 13,0 7 0,-1 2 139,-3 3 0,4 3 4,0 0 1,5 6-835,-2 5 0,0 5 167,0-1 0,0 4 30,0-3 1,4-2-46,-4-6 0,-1-8-14,2-7 1,0-3-21,3-1 1,-3-7-121,-1-4 1,-3-2-161,4-6 37,-6 0 0,5-4 139,-4 0 0,-1-2 486,2-1 1,-3-4-1,-1-4 1</inkml:trace>
  <inkml:trace contextRef="#ctx0" brushRef="#br1" timeOffset="8">4774 7698 8314,'0'-12'-125,"0"6"194,0 1 1139,0 5-845,-5 5 1,2 6-192,-4 8 0,3 3-23,-4 1 1,1 3-148,-5 1 1,1 5-75,-1-2 1,6 3 86,2 2 0,3-3-151,1-1 0,1 1 55,3-6 1,2 0-135,6-7 1,3-3-149,0-4 325,6-1 4,-4-5 0,6-1-52,0-5 1,4 0 22,-1 0 1,5-6 1,-5-5 1,1-2 2,-4-6 1,2 4 222,-2-4 33,3 0-407,-14-4 179,5 0 259,-6-5 1,-3 4-84,-1-3 0,-4-2 33,1-1 0,-9-3-153,-7-2 24,-4 6 22,-7 1 0,-5 6-258,-3-1 249,-2 5 2,-1 1 1,0 11-265,0 2-33,5 3 225,1 1 38,10 0-467,1 5 108,6-4-105,5 9 0,1-3-952,5 4 1385,5 1 0,1 4 0,5 2 0</inkml:trace>
  <inkml:trace contextRef="#ctx0" brushRef="#br1" timeOffset="9">5448 7652 8368,'-5'-11'474,"2"0"823,-4 4-393,4 2-641,-2 5 0,0 0-147,-3 0 1,2 6 130,-2 5 0,1 6-249,-5 6 0,1 0 146,-1 0 0,5 4-155,-1 4 1,6-1-53,-2 5 1,3-2-73,1 8 1,1-4-59,3 1 1,2-3 98,5-5 1,2 1-46,2-9 1,-1 2 89,5-8 1,-1-2-38,1-7 0,3 2 42,-3-5 1,4 0-72,3-4 1,0-5 107,4-3 0,-3-6 2,3-1 1,-4-5 217,0 1 0,-2-4-75,-1-4 0,-1 2 314,-3-6 1,-3 2-164,-4-1 0,-2-7 52,-3 3 0,-2-8-108,-5 0 0,-5 1-150,-2-1 1,-8 3-135,-4 1 0,-7 6-338,0 13 1,-10 3-79,2 4 0,-8 7 253,0 5 0,-1 6-1119,1 10 0,8 1 1333,7 6 0,-2 0 0,0 0 0</inkml:trace>
  <inkml:trace contextRef="#ctx0" brushRef="#br1" timeOffset="10">7184 7538 8185,'-2'-8'-489,"-1"1"1,1 3 852,-1-4 1,-3 4 10,3-3 0,-2 4 460,1-1-583,-3 3 0,-8 1-149,0 0 1,0 0 65,3 0 0,-4 5-142,-3 3 0,-1 2 125,0 1 0,-1 1-98,2-1 0,1 1-48,-1-1 1,5 4 74,-1 0 1,3 1-108,5-5 0,-2-3 204,5-1-291,0 1 1,6 3 112,1 1 0,5-2 13,7-2 0,3 2 43,5-3 1,5 4 3,2 0 1,1 0-65,3 1 1,-4-5 42,5 1 1,-2 0 41,-7 3 0,-3-3-32,-4-1 0,-5 1-4,1 3 1,-3 1-41,-5-1 0,2 4-16,-5 1 0,-1 0 0,-7-1 0,-2-1-3,-6 5 0,-4-3-17,-3 3 0,-7 0 45,0 3 0,-5-4 113,4-3 1,0-2-115,0-1 0,4-2-81,0-3 0,2-2 87,5-5 1,1 0-355,4 0-296,-1 0-632,6-5 191,1-1 0,11-4 66,6 2 1006,4-2 0,7 4 0,0-6 0</inkml:trace>
  <inkml:trace contextRef="#ctx0" brushRef="#br1" timeOffset="11">7652 7698 8279,'-6'-18'242,"-3"1"486,5 6-314,0 5-200,4 1 0,1 3 295,3-2-372,-3 3 0,5-3 89,-6 8 0,3 3-134,1 4 1,0 4 46,-4 0 0,4 6 54,0-2 0,3 6-63,-3 2 1,0 3-265,-4-3 1,4 3-44,-1-3 1,1 1 69,-4-1 1,2-7-48,1 3 0,-1-8 47,1 0 1,-1-2-862,-2-2 364,0-4-1292,0-2 1896,0-5 0,0 0 0</inkml:trace>
  <inkml:trace contextRef="#ctx0" brushRef="#br1" timeOffset="12">7378 7641 8376,'5'-12'0,"-3"2"-67,6 2 0,4 2 294,3 2 1,5 3 365,-1-3 1,3-1-313,1 1 1,1 0-107,2 4 0,-2 0-44,3 0 0,2 0 58,2 0 1,-2 0-215,1 0 0,-4 0 57,0 0 1,-3 0-76,-4 0 0,2 0 78,-6 0 0,0 0 49,-4 0-101,1 0 90,-1 0 1,-3 4-89,-1 0 0,-4 1 79,1-1 0,-3 2-8,-1 6 1,0 0-1,0 4 1,-4 0 150,0 3 0,-3 4-103,3 0 1,0 0-53,4 3 0,0 0-137,0 0 1,2-2 165,1 3 0,4-4-177,4-4 0,2 1 90,2-4 0,1 1-55,4-5 1,1 2 50,-2-7 1,1-2-92,-1-1 1,3-3 188,-3-1 1,3-1-114,0-3 0,1 2 126,0-6 1,0-3-106,0-4 1,0-4 298,0 3 1,-2-4-76,-2 1 1,-1-4 98,-3-4 0,-2 3-128,2-2 0,-6-3-78,-1-2 0,-6-2-37,2-1 0,-3 3-186,-1 1 0,-5 6-257,-3 1 1,-3 5 190,-4 7 1,1 4-947,-5 4 0,1 3 524,-1 3 0,3 9 598,4 7 0,1-3 0,-1 1 0</inkml:trace>
  <inkml:trace contextRef="#ctx0" brushRef="#br1" timeOffset="13">8771 7526 8218,'-11'-11'682,"4"5"-154,2-5-66,5 10 1,0-3-148,0 8 0,0 8-49,0 7 0,0 3-50,0 5 1,2 2-111,1 6 1,0 3-121,5 0 0,-2 0 77,2-4 0,2 3-95,-3-3 0,3 2 94,2-10 1,-4-3-209,-1-4 1,-1-5 41,2 1 1,1-6-496,-5-1-1040,0-6 797,1 3 42,-4-5 1,4-1 17,-5-3 782,0-2 0,-10-5 0,-3-1 0</inkml:trace>
  <inkml:trace contextRef="#ctx0" brushRef="#br1" timeOffset="14">8623 7583 8218,'6'-17'0,"4"0"227,-2 6 1,3-1 20,5 1 1,1 1-1,6 2 1,1-1 133,3 5 1,2 1-135,5 3 1,4 1-139,0 3 1,4 3 168,-4 9 1,0-2-351,-3 5 0,-2 1 126,-3 7 0,-2-2-36,-5 5 1,-5-3-189,-3 3 1,-4-3-74,-3 4 1,-3-5 14,-5 5 0,-6-6 46,-6 2 1,-4-1 44,-7-3 0,-1 3 68,-3-7 1,3-3 86,-3-1 1,0-2-63,0-2 1,-4 0 49,5-4 1,0-2-60,7-5 0,-1 0-57,5 0-205,0 0 1,7-4 92,0 1 0,6-6-1126,-2 1 1347,8-2 0,7-6 0,7-2 0</inkml:trace>
  <inkml:trace contextRef="#ctx0" brushRef="#br1" timeOffset="15">9434 7641 8232,'0'-12'1110,"-5"1"-137,3 4-507,-3 2 0,5 10-96,0 3 0,0 3-151,0 5 0,0 1 8,0 6 0,-4 1 23,1 3 0,-5-2-193,4 6 1,0-5 83,4 5 0,0-4-307,0 3 1,0-5 154,0 2 1,0-7-258,0-1 0,0-5 103,0 2 1,5-4-21,3 0 0,-2-2 142,2-3 1,0-1 2,3-6 1,0 0 119,1 0 0,4 0-87,3 0 0,3 0 8,1 0 1,1-4 17,3 0 0,-3-4-176,2 5 1,-2-5-16,-1 4 1,0-5-141,0 2 0,-1 0-439,-3 0 0,-3 4 334,-4-1 0,-5-1-598,1 1 1015,-6 1 0,-2-2 0,-6-2 0</inkml:trace>
  <inkml:trace contextRef="#ctx0" brushRef="#br1" timeOffset="16">9342 7869 8232,'5'-10'851,"3"2"1,3-1-507,5 6 1,1-1-96,6 4 0,1-4-211,3 0 0,-2 0 65,6 4 1,-5-4-58,5 1 0,-6-2 160,2 1 1,-3 1-669,-1-4 1,-4 3-93,0-4 1,-9 6-1382,2-2 1934,-9-2 0,2-1 0,-5-4 0</inkml:trace>
  <inkml:trace contextRef="#ctx0" brushRef="#br1" timeOffset="17">9354 7641 8232,'5'-13'0,"1"-6"571,6 7-173,4-2-24,2 3 0,10 0 87,2-1 1,3 1-270,1-1 0,2 2 89,2 3 0,-1-4-261,5 4 1,-7 2 150,-1 1 0,-1-1-799,-6 1 0,0 0 190,-4 4 438,-6 0 0,5 5 0,-4 2 0</inkml:trace>
  <inkml:trace contextRef="#ctx0" brushRef="#br1" timeOffset="18">10165 7572 8229,'-7'-5'0,"2"-1"0,1-2-25,1 0 510,-1 6 143,4-3-363,0 5 1,4 5-1,-1 2 0,2 4-34,-1 0 1,-3 4 17,3 0 1,-1 10-40,1-3 0,-3 5 47,3 0 1,-3 2-212,-1 5 1,0 0 19,0 1 0,1-5-201,3 1 0,-3-6-42,3 2 0,-3-5 113,-1-2 0,0-4-1,0-5 1,0-3 62,0 0-162,5-6 139,-3 3 16,3-5 0,-5-5-38,0-2 0,0-4 4,0 0 1,0-4-8,0 0 1,-1-6 38,-3 2 1,2-2-46,-1-2 0,-2-1 37,1-3 1,-4 2-79,4-6 0,1 2 65,3-1 0,0 2 25,0 5 1,0 5 444,0 3-148,0 2-153,0 2 1,1 4-47,3 4 1,2 3-11,5 3 1,6 8-5,2 4 0,3 4 45,0-4 1,2 7-40,3 0 1,2 1-54,6 4 0,-1 1-87,0-2 1,-3 1 51,-1-4 1,-1-5 81,2-3 1,-3-2-29,-6-2 0,1-1 205,0-2 0,-5-3-73,-3-5 1,-2 0 253,-2 0-224,1 0 101,-6 0 1,3-1-55,-5-3 0,-1-2-69,-3-6 0,-3 1-177,-1-1 0,-5-4 107,1-3 0,-2-3-215,-1-1 1,-1-1 65,1-2 0,-4 0-344,-1-4 1,1 3 4,4-3 0,-1 3-138,1-4 0,5 7-200,2 2 0,-1 3 263,1 3 0,0 7-111,4-2 1,1 6 99,3-3 1,3 6-169,4-2 0,0 3 174,1 1 0,4 0 449,3 0 0,3 5 0,1 1 0</inkml:trace>
  <inkml:trace contextRef="#ctx0" brushRef="#br1" timeOffset="19">10987 7561 8224,'0'-8'0,"0"0"0,1 6 629,3-2 95,-3 3-249,4 1 0,-3 5-261,1 2 1,-1 7 34,1 2 0,0 4-82,1-1 1,-3 6 96,3 2 1,1 3-149,-1-3 0,3 4 136,-3-5 0,4 3-350,-4-6 1,1 3-109,-2-7 0,-1-3-95,2-1 0,1-2-810,-2-1 570,1-6-1337,-4 4 1601,0-9 0,0-6 1,0-7-1</inkml:trace>
  <inkml:trace contextRef="#ctx0" brushRef="#br1" timeOffset="20">10736 7561 8201,'0'-18'91,"0"5"-46,0 6 1,5 4 463,2-1 1,9-1-93,3 1 0,3 1 65,5 3 0,4 0-106,7 0 0,2 0-126,6 0 0,-2-4-30,-2 0 1,1 0-279,-5 4 1,-1-4 16,-6 0 1,-1-1-45,-7 2 0,1 1-749,-9-1 0,3 0 22,-7-1-1195,3 3 2007,-7-4 0,-1 5 0,-1 0 0</inkml:trace>
  <inkml:trace contextRef="#ctx0" brushRef="#br1" timeOffset="21">11706 7446 8123,'-6'-6'0,"0"0"0,2 2 583,3 3-349,-10-4 1,5 6 512,-5 3-448,-1-3 0,-3 8-65,0-5 1,-8 4-48,4 0 0,-8 2-52,8 2 0,-5 0 29,5 4 1,1-2-139,-1 5 1,5-4 114,-1 4 1,6-4-222,2 4 38,4-5 1,-2 3 28,5-6-59,5 5 24,1-3 0,11 4-95,2-6 172,3 1 1,0-1-222,1 0 203,5 1 0,-4-2-9,3-2-169,-3 2 168,4-4 0,-5 4-5,0-2 249,-1 2-123,-4-4 1,0 4 131,-3-2-123,-2 2 0,-3-3 3,-2 4 0,-2 0-57,-2 1 1,-3-5 148,3 1-156,-8 0 0,-7 3 86,-8 1-227,-3-1 151,-6 0 1,3-3 26,-6 0-294,-4-1 91,-1 0 1,-3 1-555,5-4 431,-1 5 1,-3-8-816,0 3 0,5-3 464,7-1 1,7 0 569,3 0 0,4 0 0,0 0 0</inkml:trace>
  <inkml:trace contextRef="#ctx0" brushRef="#br1" timeOffset="22">12940 7561 8282,'-7'-5'0,"1"3"-209,2-2 0,3 2 23,-3-2 1017,3 3-431,1-4 0,-4 6-59,0 3 0,-3-2-29,3 6 0,0 5-24,4 6 0,0 0-34,0 4 1,0-2-63,0 10 1,0-5 62,0 5 0,5-5-240,3 5 0,-2-6-51,2 2 0,-2-4-183,2-4 1,2 1 7,-2-5 1,-2 1-41,1-5-357,-4 0 1,6-3-147,-5 0-1318,0-6 1067,-4 3 1005,-6-5 0,0-5 0,-5-1 0</inkml:trace>
  <inkml:trace contextRef="#ctx0" brushRef="#br1" timeOffset="23">12609 7572 8239,'0'-18'0,"1"3"307,3 7 1,2 0-18,5 4 1,6-4 57,2 4 1,5-3-154,7 3 0,0-4 15,11 4 1,0-3-17,4 3 0,2-1-145,-2 1 1,2 3 0,-6-3 1,1 3 78,-1 1 0,-4-1-172,-8-3 0,-2 2 45,-5-1 1,-5 1 2,-3 2 146,-7 0-237,2 5 1,-14 3 97,0 7 0,-6 1 168,-5 6 0,-3-1-193,-5 5 1,0 2 66,1-1 1,4 3-89,3-3 1,2 1 79,1-1 0,6-2-265,2 5 1,4-4 78,4 0 0,6-5 5,5-2 1,7-5 123,1 1 1,5-4 31,6-3 1,0-3 170,1-5 1,3 0-141,0 0 0,0-5 135,-4-3 0,4-6-98,0-1 0,-4-4 106,-3 4 0,-7-2-51,-1 2 1,-2 1 6,-5-5 0,-6 0-110,-6-4 0,-3-1-28,-1-2 1,-5 0-145,-3-4 1,-8 3 118,-7-3 0,-5 3-355,-6-3 1,-6 8 150,-2-1 0,-4 13-352,0 2 1,-2 7 203,6 5 0,2 4-678,2 7 0,10-1 1042,9 5 0,-2 0 0,8 4 0</inkml:trace>
  <inkml:trace contextRef="#ctx0" brushRef="#br1" timeOffset="24">14801 7481 8235,'0'-18'-314,"0"1"743,0 11 0,-1 1-110,-3 5 0,3 9 167,-3 2 0,3 8-61,1 0 1,0 4 0,0 4 1,1 2-117,3 5 1,-1-3-179,4-1 1,1 1-162,3 3 0,1-5 113,-1-2 1,1 1-215,-1-2 1,-1-3 53,-2-4 1,1-1-42,-6 1 0,5-2 9,-4-6 1,1-1-1290,-1-2 601,-3-3-117,4-5 1,-6 0 11,-3 0 901,3-5 0,-9-2 0,3-4 0</inkml:trace>
  <inkml:trace contextRef="#ctx0" brushRef="#br1" timeOffset="25">14596 7481 8152,'0'-18'-139,"0"1"0,2 6 236,6 0 1,1 3-68,10 0 0,0 5 917,4-5 0,1 4-338,3-4 1,2 6-290,5-2 0,3-1-239,-3 1 1,7 0 103,-7 4 1,-2 2-270,-6 2 0,-2 2 115,-1 5 1,-5 1-249,-3-1 0,-7 4 113,-4 1 1,-3 3-71,-1-4 0,-5 5 9,-3-1 0,-7-1-45,-4 1 0,-4-4 7,-3 4 1,1-5 130,-1 1 0,2-3 130,1-5 0,5 2-83,3-5 1,2 4 379,2-4-296,4-1 0,2-1 22,5 1 0,5-1-14,3 2 0,7-3 104,4-1 0,8 1-3,3 3 0,3-3-98,2 3 1,-5 1 33,1-1 0,-2 3-28,1-3 1,-2 4 56,-5-4 0,-2 5-43,-1-2 0,-4 0-77,-5 0 1,0 1 0,-4 3 1,-2 4-17,-5 1 1,-2 0-111,-6-1 0,-5 2 89,-9 2 1,-5 2-136,0-1 1,-4-4 82,0-1 0,-2-2-168,-1-2 0,3 1 42,1-1 0,5-4-239,-2-4 1,4-1 2,4-2 0,6 0-120,6 0 0,5-2-72,2-1 0,7-4-56,8-4 685,3-1 0,10-4 0,1-2 0</inkml:trace>
  <inkml:trace contextRef="#ctx0" brushRef="#br1" timeOffset="26">15418 7492 8176,'-7'-18'245,"-1"3"34,0 7 0,1 0 959,-1 4-483,6 0-307,-9-1 0,10 5-154,-3 0 0,3 6 77,1 9 1,0-1-128,0 5 1,0 2-35,0 5-90,0 4 1,4 0 276,0 1-641,5-1 244,-8-1 0,8 3-630,-5-5 496,4 4 1,-1-7-182,4 3 1,1-4 111,-1-4 1,0-3 123,1-4 0,3-1-4,0 1 1,6-6 92,-2-2 1,2-3-72,2-1 0,0 0-79,0 0 1,3 0-54,1 0 0,0-1-223,-4-3 1,-1 1-341,1-4 0,-1 3 306,-3-4 1,-3 1-940,-4-5 1389,-1 6 0,-4-9 0,-2 2 0</inkml:trace>
  <inkml:trace contextRef="#ctx0" brushRef="#br1" timeOffset="27">15384 7698 8214,'8'-4'22,"-1"0"1,2 0-84,6 4 0,3 0 526,5 0 1,0 0-170,0 0 1,1 0-151,2 0 1,0 0-54,4 0 1,-4-4-249,0 1 1,-2-5 147,-1 4 0,-5-5-261,-3 2 1,-2 0-189,-2 0 0,-4-1-795,-4-3 1251,-1-1 0,-13 1 0,-1-1 0</inkml:trace>
  <inkml:trace contextRef="#ctx0" brushRef="#br1" timeOffset="28">15384 7378 8214,'0'-12'0,"2"5"265,6-1 1,5 2-114,10-2 0,-1-2 462,1 3 0,1 0-126,3 0 1,2 3-469,5-4 1,1 6 11,-1-2 0,3-1-18,-3 1 0,7 0-1826,-7 4 1679,3 0 1,-3 0-1,0 0 1</inkml:trace>
  <inkml:trace contextRef="#ctx0" brushRef="#br1" timeOffset="29">16720 7481 8234,'0'-12'0,"0"1"-37,0-1-5,0 6 125,0 1 681,0 0-201,0 4 43,0-4-356,0 5 0,-1 6 54,-3 5 1,3 3-55,-3 9 0,3-3 22,1 7 1,0 2-50,0 2 1,0-2-148,0 1 0,1-4-147,3 0 1,-2-1 93,6-3 1,-4 0-239,3-3 1,-4 1 127,1-5 0,1 1-412,-1-5 1,-1-3-307,-3-1-147,5-4-1084,-3 7 1001,3-9 1035,-5 4 0,-5-10 0,-2-1 0</inkml:trace>
  <inkml:trace contextRef="#ctx0" brushRef="#br1" timeOffset="30">16572 7446 8234,'0'-12'296,"0"-4"0,5 5-65,2 0 0,4-1 15,0 5 1,4 2 83,0 1 0,10 2-15,-3 2 0,9-3 83,-1-1 0,11 0-89,1 4 1,10 5-77,-3 3 1,1 2 31,-1 1 1,-3 5-235,-4-1 1,-4 6 79,-8 2 1,-3 0-202,-8 4 1,-4 1 22,-7-2 0,-3 5-43,-5-5 0,-6 6-227,-6-1 1,-4-2 165,-7 1 0,-4-3-111,1 3 0,-6-4 37,1 0 0,-2-3-7,-1-4 0,0-1 145,0-3 1,1-6-12,2 2 0,3-5-28,5 1 1,1-4 39,-1 0 1,5-1-225,3-2 0,6 0-72,1 0-304,6-5 1,-3-2-30,5-4 735,5 5 0,6-10 0,7 4 0</inkml:trace>
  <inkml:trace contextRef="#ctx0" brushRef="#br1" timeOffset="31">17474 7355 8170,'0'-18'463,"0"2"-432,5 9 292,-4 2 0,4 10 490,-5 3 1,0 7-266,0 4 1,0 7-234,0 0 0,0 6-167,0-1 1,0 2 124,0 1 1,0 0-154,0 0 0,0-1-58,0-2 1,0 0-126,0-4 1,0 1-221,0-1 0,0-7 158,0 3 1,0-8-819,0 0 500,5-2-1580,-3-2 1396,8 1 1,-8-6-87,6-2 1,-4-4 712,3-4 0,1-2 0,3-6 0</inkml:trace>
  <inkml:trace contextRef="#ctx0" brushRef="#br1" timeOffset="32">17702 7481 8119,'0'-12'-157,"0"1"1109,0-1-178,0 6-371,5 1 0,2 10-64,4 3 1,1 3-86,-1 4 0,0 1 90,1 6 0,-5 0-106,1 8 1,0-3-117,3 4 1,-3-2 87,-1 1 0,-3 2-261,4-5 58,-1 4 1,1-7 149,0 3 1,-5-3-7,5-1 1,-2-1-58,2-3 1,2-3-30,-2-4 1,-2-5-191,2 1-45,-1-6-44,5 3 89,-1-5 0,-3-1 363,-1-3 1,-4-2 781,1-5-773,-3-1 1,-1-4-136,0-3-114,5-3 1,-4-1 197,3 0-475,-3-5 193,5-1 1,-5-5 86,3 0-390,2-1 221,-5 1 1,9-1-61,-2-3-306,2 2 330,2 2 1,-2 6-805,-3 5 327,3 5-226,-3-3 1,0 9 320,1 1 0,-5 3-469,0 4 1055,-1 3 0,3 1 0,1 6 0</inkml:trace>
  <inkml:trace contextRef="#ctx0" brushRef="#br1" timeOffset="33">18251 7481 8204,'0'-12'-92,"0"1"1,0 3 153,0 1 1,-4 3 149,0-4 330,0 6 34,4-3-35,0 5-240,0 5 1,4 5 10,0 5 1,1 4-66,-1-4 0,-2 9-180,6-1 0,-4 4 97,3 0 1,-3-2-177,4 5 0,-6-3 22,2 3 0,1 0-32,-1 0 1,1 2-240,-1-6 0,-3 1 133,3-4 1,1-1-434,-1-3 1,1 1-92,-1-5-901,-3 0 795,4-3 758,0-1 0,-4-4 0,4-2 0</inkml:trace>
  <inkml:trace contextRef="#ctx0" brushRef="#br1" timeOffset="34">18605 7481 8074,'0'-18'-95,"0"1"-56,0 6 0,1 5 672,3 2-24,-3 3-61,4 1 0,-5 5-160,0 2 0,0 8-113,0 5 1,0 2 50,0 5 0,-1 1-28,-3 2 1,3 7 15,-3-3 0,3 3-194,1-2 0,0-3-61,0-1 1,0 2-124,0-3 1,1-2-138,3-1 1,-2-8 148,6-4 1,-6-2-68,2-2 0,-1-1-216,1-2-1142,-3-3 806,4-5 783,-5 0 0,-5-5 0,-2-1 0</inkml:trace>
  <inkml:trace contextRef="#ctx0" brushRef="#br1" timeOffset="35">18399 7515 8088,'0'-11'0,"5"-1"273,3 1 1,3 3-24,4 0 1,3 6 140,5-2 0,5 3-101,2 1 1,3 0-34,2 0 1,-1 0 4,0 0 0,0 4-17,1-1 1,-1 8-175,0 0 0,-5 0 120,-2 5 1,-3 1-239,-1 2 0,-5 4 64,-3 4 0,-2-3 12,-2 3 0,-5 1-27,-2-2 1,-8 6-146,-3-2 1,-6 0-17,-6 0 1,0 1-66,-8 3 0,-2-5-66,-1-2 0,-7-1 109,-1-3 1,1 1 65,7-9 1,-2 1 18,5-5 0,2-1-494,6-2 105,2-3 134,6-5 0,6-1-124,5-3 0,5-2-547,6-6 1022,6 1 0,1-6 0,4-1 0</inkml:trace>
  <inkml:trace contextRef="#ctx0" brushRef="#br1" timeOffset="36">19141 7458 8077,'0'-18'824,"0"2"-268,0 9-431,5 2 0,-2 10 355,5 3 1,-6 3-77,2 4 0,-3 3 203,-1 5-294,0 0 0,0 4-212,0-1 184,0 6-115,0-8 1,0 8-301,0-6 112,0 1 1,0 0-22,0-1 0,5 1 75,3-4 1,2-2-271,1-2 1,1-2 110,-1-6 1,6 0-23,2-4 0,2-2 51,2-5 1,4 0-171,0 0 107,-1 0 1,-3 0-457,0 0 352,0 0 0,0 0-203,-1 0 1,-3-4 140,0 1 0,-5-5-1355,2 4 1678,-4-5 0,0-2 0,-1-7 0</inkml:trace>
  <inkml:trace contextRef="#ctx0" brushRef="#br1" timeOffset="37">19107 7698 8122,'0'-7'424,"5"2"-278,3 5 1,7 0 160,4 0 0,-1 0 14,1 0 0,1 0-112,7 0 1,2 0-58,5 0 0,1 0 19,-1 0 1,0 0-230,0 0 0,1-4-222,-1 1 0,-5-5-268,-2 4 0,-4-5-1225,-4 2 1773,-3 2 0,-5-11 0,1 4 0</inkml:trace>
  <inkml:trace contextRef="#ctx0" brushRef="#br1" timeOffset="38">19153 7435 8103,'11'-11'0,"2"-1"-143,2 1 0,7 4-319,4 4 1,6-3 1076,-1 3 0,2-1-220,1 4 1,4 0-8,0 0 0,-1 0-133,-7 0 1,6 0-103,-6 0 1,6-4-2,-6 0 1,2-1-101,-2 1 0,0 3 40,-4-3 1,-3-1-42,0 1 0,-2 1-2,-5 3 1,-1 0 35,-4 0 0,1 0 58,-1 0 1,-5 1-65,-2 3 1,1 2 134,-1 5 0,0 2-45,-4 2 1,4 3-106,0 5 1,-1 1-1,-3 3 1,0 2-7,0 5 0,0 0-97,0 1 1,-1 3 77,-3 0 0,3 0-109,-3-4 0,3-1 59,1-2 1,0 0-90,0-4 0,0-2 66,0-6 1,0 2-3,0-6 1,4-4-82,0-3-73,-1 0 0,-1-2-1499,1-2 735,-1-3-1211,3-1 2165,-10-5 0,-7-6 0,-5-7 0</inkml:trace>
  <inkml:trace contextRef="#ctx0" brushRef="#br1" timeOffset="39">19712 7424 8058,'5'-14'53,"3"2"0,2-1-53,2 10 0,4-1 1102,3 4-673,3 0 0,2 5 226,3 3-431,-3 2-33,9 1 0,-4 1 72,5-1 1,3 4-15,-3 0 0,3 6-296,-7-2 95,-2 2 0,3 2-178,-8 0 1,1 0 144,-9 0 0,-1 3-27,-6 1 0,0 1 30,-4-1 0,-1-3-45,-7 2 1,-7 2 138,-8-1 1,-3 3-4,-1-3 1,-5 0-93,-2-4 0,-8-4 17,-4 0 1,-1-2-397,1 2 1,-3-1 240,3-3 1,3-3-165,1-1 0,5 1 63,6-5 1,6-2-1890,9-1 2111,6-3 0,12 11 0</inkml:trace>
  <inkml:trace contextRef="#ctx0" brushRef="#br1" timeOffset="40">21174 7492 8033,'0'-8'0,"0"1"0,0 3 7,0-4 114,0 6 176,0-3 1,0 4 240,0-3-98,0 2-38,0 8-172,0 1 217,0 15-275,0 1 1,0 6 172,0 5-203,0 0-43,0 1 1,0 3-151,0 0-511,0 0 636,0-4 0,5 3-196,3-3 70,2 8 0,2-13-6,-1 5 0,0-1 64,1-6 0,-1 0-361,1-4 0,-5-2-77,1-2-789,-1-2 883,5-6 1,-6-3-605,-2-1 942,-3-4 0,4-3 0,2-7 0</inkml:trace>
  <inkml:trace contextRef="#ctx0" brushRef="#br1" timeOffset="41">21414 7629 8110,'-6'-29'9,"1"6"-5,5 8 1,4 6 163,-1 1 1,6 6 797,-1-2-503,-3 3 1,1 2-164,-2 3 0,-3 3-181,3 9 1,-1 3 100,0 7 0,-1 0-122,2 4 1,-3 1-3,-1 3 0,0 0-156,0 0 1,0-1-147,0-2 1,4 1 113,-1-6 0,5 5-25,-4-5 1,3-3 16,-3-4 0,5-5 125,-1 1 1,-2-6-43,2-1-61,-6-6 1,5 4 52,-4-6 17,-1 0 1,3-2-25,-5-2 1,-2-2-12,-1-5 0,0-2-93,-4-2 1,0 1 104,0-5 0,-4 0-51,4-4 1,-3-1 29,-2-3 1,6-1 148,2-2 0,-1-2-68,1 5 1,0-2 7,4 6 0,0-1 180,0 9 0,0 0-118,0 3 0,2 6 46,1 2 1,0 3-72,5 1 1,-1 1-49,5 3 0,3 4 52,0 7 0,2-1-14,-2 5 0,3 0-14,4 4 1,5 0 0,0-1 1,4 5-61,0 0 1,2 2 53,1-6 0,-3 2-29,-1-6 1,-5-2 27,2-2 0,-3-2 172,-1-2 0,-1-3-98,-3-1 1,-3-4-4,-4 1 143,-1-3-113,0-1 1,-4-1 43,-3-3 1,-3-4-82,-1-7 0,0 1-83,0-5 1,-1 0 72,-3-4 1,-3-1-168,-4-3 0,-4-2 105,0-5 0,-2 2-193,2-2 0,2 5-226,-2-2 0,2 3-279,2 9 1,4-2 348,4-2 0,-2 1 123,1 3 0,0 3-473,4 4 380,0 1 0,1 5-272,3 2 1,2 3 96,6 1 0,-1 1 458,1 3 0,4 7 0,2 7 0</inkml:trace>
  <inkml:trace contextRef="#ctx0" brushRef="#br1" timeOffset="42">22431 7515 8222,'0'-18'903,"0"7"-904,0 6 1,0 7 357,0 6 0,0 1-80,0 10 0,0 0-52,0 4 0,0 3-66,0 1 0,-4 3 5,0-3 1,0 3-177,4-3 0,0 4 146,0-5 0,5 1-215,3-4 0,-2-2 63,2-2 0,-2-2-643,2-6 293,2 1-366,-4-1-453,1-5 1187,-2 0 0,-5-12 0,0 0 0</inkml:trace>
  <inkml:trace contextRef="#ctx0" brushRef="#br1" timeOffset="43">22054 7492 8166,'11'-11'454,"1"-1"1,8 6-43,3 2 0,12 3-348,3 1 0,5-1 95,3-3 0,0 2 60,-1-1 1,0 0-113,-3-1 1,1 2 105,-5-6 1,3 4-234,-7-3 1,6-1 83,-5-3 1,0 3-677,-4 0 0,-5 5 266,-7-5 1,-2 6-1187,-6-2 350,1 2 291,-6 2 891,-1 0 0,-5 6 0,0 0 0</inkml:trace>
  <inkml:trace contextRef="#ctx0" brushRef="#br1" timeOffset="44">22830 7458 8166,'-11'0'0,"3"0"-122,1 0 0,3 0 87,-4 0 0,4 5 345,-3 3 1,-1 3-53,-3 4 1,3-1-65,1 5 1,-1 0-72,-3 4 1,3 4 54,0-1 0,6 1-111,-2-4 0,3 3 85,1 1 0,1 0-191,3-4 1,2-1 40,6 1 0,3-4-16,0 0 0,5-5 172,-1 2 0,7-5-10,0-3 1,6 0-36,-1-4 1,2 0 26,1-4 1,0 0-30,0 0 0,-1 0 16,-2 0 1,0-5 84,-4-3 0,4-2-77,-5-1 0,-3-6 191,-4-2 0,-1-4-176,1-3 1,-3 0-76,-4-4 0,-2-2 2,-2-6 0,-3 1-131,-5-5 1,-10 4-61,-6-3 0,-14 4-221,-8-1 1,-12 8 214,-7 8 1,26 12 0,-1 3 32,-4 2 0,-1 3 0,3-1 0,0 2-390,-1 2 0,1 2 1,-28 5-222,9 11 698,12 0 0,4 12 0,11-1 0,-1 6 0</inkml:trace>
  <inkml:trace contextRef="#ctx0" brushRef="#br1" timeOffset="45">4454 8863 8305,'0'-12'0,"-4"5"155,1-1 282,-1 5 2,4-7 162,0 9-401,-5-4 0,3 10 57,-1 3 0,1 7 39,2 4 1,0 4-40,0 3 0,4 7-131,0 5 1,4 2 161,-5-2 0,5-1-261,-4 4 1,3-2 10,-3 2 1,1-4-116,-1 1 1,-1-6-116,4-2 0,-4-4 132,1 1 0,-3-7-163,-1-1 1,1-6-98,3-2-183,-3 0 56,4-9-1186,-5 3 617,0-5 1,0-5 1015,0-3 0,0-2 0,0-2 0</inkml:trace>
  <inkml:trace contextRef="#ctx0" brushRef="#br1" timeOffset="46">4420 9217 7318,'11'0'1216,"1"0"-726,-1 0 0,3 0-38,5 0 1,1 0-111,11 0 0,-4 0-20,3 0 1,0 0-160,5 0 1,-2 0 93,-3 0 0,2 0-210,-5 0 1,-2-4 64,-6 0 1,-1-1-594,-3 1 1,-6 3-241,2-3-224,-7 3-1083,1 1 2028,-5 0 0,-5-5 0,-1-2 0</inkml:trace>
  <inkml:trace contextRef="#ctx0" brushRef="#br1" timeOffset="47">4374 8965 8168,'0'-11'180,"5"0"33,7 4 0,3-2 16,8 6 174,-3-6 1,14 4 42,1-3 1,0 2-22,7 2 1,-1 3-198,0-3 0,3-1 30,-6 1 1,0 0-241,-4 4 1,-4 0 81,1 0 0,-7-1-386,-1-3 1,-2 3-788,-5-3 60,-1 3 1,-5 2 1012,-2 3 0,2 2 0,-4 5 0</inkml:trace>
  <inkml:trace contextRef="#ctx0" brushRef="#br1" timeOffset="48">5231 8954 8157,'-4'-8'-636,"0"1"253,-5 4 1280,8-2-94,-4 5 72,0 0-573,-2 0 1,-4 6-36,0 6 1,-1 4-3,1 7 0,-1 4-36,1 0-44,0 4 1,0-3-92,4 3 1,-2 2 84,5-3 0,0-2-286,4-1 0,3 1 130,4-2 0,2-3-146,10-4 1,0-4 73,4 4 0,5-9 112,3 2 1,-2-4 2,1-1 0,1-2 4,3-5 0,0-1 116,0-3 1,-3-2-110,-1-6 0,0-3-48,0 0 0,-2-4 78,-5 4 0,0-6-55,-1 2 0,-4 2 32,-3-2 1,-7-1-82,-4-2 0,-3-2-40,-1-3 1,-5 1-159,-3-4 1,-7 1 96,-4-2 0,-4 0-88,-3 4 1,-5-3-340,-7 3 0,1 2 180,-4 6 0,4 6-275,-1 5 0,3 6 173,5-2 1,3 8-281,8 3 0,4 5 35,7 3 692,3 3 0,5 5 0,0-1 0</inkml:trace>
  <inkml:trace contextRef="#ctx0" brushRef="#br1" timeOffset="49">5836 9034 8157,'-5'-12'0,"4"5"366,-3-1 1,3 4 479,1-3 403,0 4-332,0-2-510,0 5 1,0 5-275,0 3 1,0 7-23,0 4 0,0 3-90,0 1 1,0 1-159,0 2 1,0 0 97,0 4 0,0-3-147,0 3 1,6-4 66,5 0 0,1-2 11,3-1 0,3-1 47,1-3 1,2-3-10,2-4 0,0-6 94,0-2 0,1-3 103,3-1 1,-2-1-72,6-3 1,-5-6 25,5-5 0,-6-4 20,2 3 0,-3-4-56,-1 1 1,-2-2 148,-2-2 0,-4 0-123,-7 0 0,-3 0 177,-5 0 1,0-3-186,0-1 0,-5-3-203,-3 3 1,-5-3-334,-3 3 0,1 0 217,4 4 1,0 4-545,4 0 0,-2 9-88,5-1-235,0 7 0,4 0 1122,0 8 0,5 2 0,2 6 0</inkml:trace>
  <inkml:trace contextRef="#ctx0" brushRef="#br1" timeOffset="50">6567 8908 8262,'-11'-17'496,"-1"1"905,6 9-1285,1 2 1,5 6 74,0 3 1,0 2-64,0 5 1,1 6 72,3 2 0,-3 4 175,3 3 1,-3 4-93,-1 4 1,0 1-20,0 4 1,0-4-90,0 3 1,0-4-53,0-3 1,4 1-204,0-6 1,1 1 87,-1-4 0,-3-6-161,3-1 0,1-4 99,-1 0 0,1-6-1213,-2-2 620,-1 2-381,3-4 1,-1 1 203,-1-6 0,1 0 104,-4-5 1,0 1 718,0-5 0,0-4 0,0-2 0</inkml:trace>
  <inkml:trace contextRef="#ctx0" brushRef="#br1" timeOffset="51">6407 8965 8247,'6'-17'0,"3"-1"0,-5 3 0,9 2 638,-2-2 0,8 6-154,0 1 0,3 2 132,1-2 0,1-1-221,2 6 1,-1-1-193,1 4 0,-2 0-14,-1 0 0,0 5-108,0 2 1,-2 4-196,-2 0 1,2 4 80,-6 0 0,-1 6-341,-6-2 1,0 2 184,-4 2 0,0 0-67,-4 0 0,-5 4 47,-3-1 0,-6 1 119,-1-4 0,-9 3 134,1 1 1,-3 0-89,-1-5 1,3 1 234,-3 0 0,7 0-123,1 0 1,6-2 124,2-2 1,4-1-98,7-3 1,0-2 233,0 2 0,5-6 57,3-1 1,7-2 59,4 2 0,4-2 15,4-2 1,-2-3-106,6 3 1,-1-3-85,4-1 1,1-1-36,-1-3-1,-4 3-175,1-3 1,-6 3 128,2 1 0,-7 0-1018,-1 0 1,-9 1-335,2 3 0,-5-1-2263,1 4 3424,-3 1 0,-5 8 0,0 2 0</inkml:trace>
  <inkml:trace contextRef="#ctx0" brushRef="#br1" timeOffset="52">8143 8771 8148,'0'-11'0,"0"-1"0,1 5 13,3-1 0,-1 2 339,4-2 1,2-2 245,6 2 0,-1 0-182,5 0 0,0-2-137,4 2 0,4-1 89,0 2 1,-1 2-125,-3 5 1,0 0-135,0 0 0,-4 5 79,0 2 1,-1 9-160,1 3 1,-3 3-57,-4 5 0,-6 2-168,-2 5 1,-4 7-28,-4 5 0,-4-1 132,-7 5 0,1-7-397,-5-1 1,0-5 213,-4 1 1,0-4-41,0-3 0,4-4 101,0-4 0,4-1 310,-4-3 0,5-3 398,-1-4-290,2-1 10,2 1-139,5-1 1,6-5 136,7-2 0,8-2-21,4-2 0,3 0 160,1 0 0,5 0-76,2 0 0,3-2 45,1-2 1,1 2-120,-1-6 0,-1 4-28,-3-3 0,-2 4-212,-5 0 0,-1-3 75,-3 3 1,-3-1-192,-4 4 0,-1 0-36,1 0-1602,-6-5 779,-1 4-509,-5-5 1,0 5 1519,0-3 0,-5 3 0,-1-4 0</inkml:trace>
  <inkml:trace contextRef="#ctx0" brushRef="#br1" timeOffset="53">8840 8737 8262,'0'-18'644,"0"2"28,0 4-289,0 6 1,1 1 549,3 5-734,-3 0 1,5 1 68,-2 3 1,-2 2-108,1 6 0,2 4 92,-1 3 0,0 7-75,-4 0 1,0 2-24,0-1 0,0-3-220,0 3 1,0 1-173,0-2 0,0 0 154,0-7 0,-4-3-130,0-5 0,1 1-31,3-1 21,0-4 165,0 3 74,0-9-12,0 4 0,5-9 13,2 1 0,3-5 97,2 4 0,4-3-48,3 3 0,3-5 79,1 1 0,0 3-55,-1 1 1,-1-1 117,2 1 0,-3 1-81,7 3 0,-7 3-13,-1 1 0,-4 5-32,4-1 1,-5 2 0,1 1 1,-3 2-31,-5 2 1,2-2 31,-5 2 1,1 2-164,-1-2 1,-3 5 151,3-1 0,-8-1-231,-3 1 0,-7-1 49,-2 1 0,-4 1-241,1-5 0,-2 1 23,-2-5 1,0 0-119,0 1 0,0-5-9,0 1 1,0-5 131,1 0 1,4-1-613,3-2 1,-2-2-73,2-1 1005,5-4 0,-5-9 0,2-2 0</inkml:trace>
  <inkml:trace contextRef="#ctx0" brushRef="#br1" timeOffset="54">8828 8748 8331,'0'-17'0,"5"0"104,3 6 1,7 4-45,4 4 0,3-3 1151,1 3 0,5-2-500,2 1 1,3 3-18,1-3 0,-3 2-318,-1 2 1,1-3-164,3-1 0,-4-1-542,1 1 0,-6 1 278,2-4 1,-4 4-754,-4-1 530,2 3 274,-8 1 0,-7 0 0,-7 0 0</inkml:trace>
  <inkml:trace contextRef="#ctx0" brushRef="#br1" timeOffset="55">9776 8988 8160,'2'-6'597,"1"2"-383,-1 3 1,8 1 255,-3 0 1,4 0-151,0 0 1,2 0-241,2 0 1,-2 0 47,2 0 0,3-4-520,1 0 0,1 0-113,-1 4 1,2 0 504,-1 0 0,1-5 0,2-1 0</inkml:trace>
  <inkml:trace contextRef="#ctx0" brushRef="#br1" timeOffset="56">10713 8783 8173,'0'-12'260,"0"1"-260,-5 4 0,2-1 360,-4 4 0,3 0 538,-4 4 0,-3 0-556,-5 0 1,-4 0-384,1 0 0,-2 0-132,-2 0 159,0 5 1,0-2-15,0 4 1,4-3 184,0 4 1,1-1-116,-1 5 1,3-5 47,4 1 1,1-1-53,0 5 1,4-4 40,3-1 1,3-3-71,1 4 0,1-2 117,3 2 1,8 2-9,7-3 1,4 3-3,3 2 0,1-1 12,7 1 1,-5-1-78,9 1 0,-5-1 46,5 0 1,-2 5-129,-2-1 1,-3 0 73,-1-4 1,-8 5-85,1-1 1,-4 0 61,0-3 1,-7 0-131,-4 4 1,-6-6 19,2 5 1,-2-8 90,-2 9 0,-7-6 5,-4 5 0,-7-2-14,-9-2 0,-2-1 45,-5-2 1,-2 5-36,-2-6 1,3 6 2,-3-5 1,2-3-142,2-2 0,5 3-250,2-3 0,4 1-407,4-4 1,3 0-148,4 0 939,6 0 0,1-5 0,5-1 0</inkml:trace>
  <inkml:trace contextRef="#ctx0" brushRef="#br1" timeOffset="57">11341 8851 8195,'0'-11'-1053,"-5"-1"903,4 6 610,-10 1-34,10 5-76,-4 0 1,1 1 279,0 3 1,1 4 73,3 7-425,0 3 0,0 4 8,0 1 0,1 1-41,3 3 0,1-3-82,2 3 1,4 1 112,-4-2 0,3 1-306,2-4 1,-1-2 68,1-2 0,-5-2-229,1-6 1,-2 1-447,2-1-573,2 1-1027,-9-6 1037,4-1 133,-10-5 1065,-1 0 0,-6 0 0,1 0 0</inkml:trace>
  <inkml:trace contextRef="#ctx0" brushRef="#br1" timeOffset="58">11101 8840 8112,'12'-17'-480,"-1"6"0,5-1 1138,3 5 1,4 0-162,4 0 0,3 3-28,8-4 0,-1 6-140,5-2 1,-5-1-170,1 1 0,0 0 80,-4 4 0,2 0-106,-9 0 1,3 0 34,-3 0 0,-6 0-113,-6 0 19,3 5 0,-6-2 28,-1 5 1,-5-5-94,-6 5 0,0 0 86,0 3 1,-1 6-135,-3 2 1,2 2 149,-6 2 0,2 1-137,-2 3 0,-1-2 23,6 6 0,-1-5-141,4 5 1,1-6-104,3 2 0,3-3 91,9-1 1,-4-2 38,4-2 1,0-2 47,-1-6 1,6-3 163,-2-1 0,6-4-156,2 1 1,3-4 250,-3-4 1,3-2-68,-3-6 0,3 1-45,-3-1 1,0 0 222,-5-4 0,0 2-54,-3-5 0,1 0 119,-4-3 0,-2-1-51,-7 0 1,2-5-195,-5-2 0,0-3 69,-4-2 1,-5 5-352,-3-1 1,-3 1-9,-5-4 1,2 6-24,-5 5 0,4 5-614,-4 7 1,5 4 373,-1 4 0,-2 4-2074,2 6 2505,0 1 0,3 19 0,1-3 0</inkml:trace>
  <inkml:trace contextRef="#ctx0" brushRef="#br1" timeOffset="59">12414 8771 8373,'0'-11'0,"0"3"0,0 1 0,2 3 354,2-4-156,-3 6 0,5-5 466,-2 3-299,-3 3 0,6-4-53,-4 5 0,-1 1-48,1 3 0,3 8 172,-3 7 1,1 2-174,-4 2 1,4 8-128,0-1 0,0 6 161,-4-6 0,0-1-295,0 2 0,1-5-65,3 5 1,-2-6-81,6 2 1,-4-7-262,3-1 1,0-5 17,0 1-576,3-2 366,-3-2-1017,-1-4 464,-1-2-257,-5-5 1406,0-5 0,-5-2 0,-1-4 0</inkml:trace>
  <inkml:trace contextRef="#ctx0" brushRef="#br1" timeOffset="60">12323 8748 8276,'5'-17'0,"3"1"0,2 4 226,1 0 1,6 5 43,2-1 0,4 6 328,3-2 1,4-1-78,4 1 1,4 0-207,0 4 0,5 1 68,-1 3 0,2 2-113,2 6 0,0 3-235,-1 0 1,-4 9 139,-3-1 1,-7 6-255,-5-2 1,-7 4 142,-3-5 1,-9 6-501,-3-2 0,-8 2 96,-3-1 0,-9 0-59,-3-4 0,-7 3 101,-5-3 1,-2 0 96,-1-4 1,1-6 24,2-1 1,-2 0 29,3-1 1,-2-3 157,2-5 1,2-4-92,5 1 1,5-3-87,3-1 0,2 0-311,2 0 7,5 0 0,1-5-13,5-3 0,1 2-135,3-2 617,7 6 0,2-14 0,3 4 0</inkml:trace>
  <inkml:trace contextRef="#ctx0" brushRef="#br1" timeOffset="61">13191 8783 8158,'0'-18'0,"0"1"0,0 10 1363,0-1-886,0 6 0,0-2 66,0 8 0,0 3-86,0 8 0,0 3-183,0 5 1,0 0-159,0 0 0,0 5 114,0 2 0,-4-1-251,0 2 0,-1-2 90,2 1 1,1 2-95,-1-5 1,1 1 0,2-2 0,0-5-293,0 1 0,0-6 144,0-1 1,4-2-39,0-2 1,1-3 235,-1-1 0,-2-4-61,6 1 0,-4-3 137,3-1 1,-3 0-62,4 0 1,-1 0 94,5 0 1,0 0-42,4 0 1,-1-4 134,8 0 0,-2-5-282,10 2 0,-3 0 74,6 0 1,-6-1-171,6-3 1,-3 3 63,-1 1 1,-2 3-74,-5-4 0,-2 6 88,-2-2 0,-2 3-859,-6 1 323,-4 0-238,-2 0 175,-15 0 1,1 0-321,-10 0 0,5 0 989,-1 0 0,-3-6 0,0 0 0</inkml:trace>
  <inkml:trace contextRef="#ctx0" brushRef="#br1" timeOffset="62">13100 9022 8098,'-7'-7'0,"4"-1"205,1 6 1,9-3 410,4 5 1,3 0-247,9 0 1,2-4 4,10 0 1,4 0-216,3 4 1,1-4 90,-1 1 0,1-5-239,-5 4 0,-1 0 104,-7 4 0,-6-3-511,-5-1 1,-5-1 200,2 1 0,-8 3-776,0-3 0,-5 1 49,0-1 921,-6 3 0,-4-9 0,-4 4 0</inkml:trace>
  <inkml:trace contextRef="#ctx0" brushRef="#br1" timeOffset="63">13180 8691 8136,'11'-11'18,"2"1"-9,2 2 0,7 2-9,4 2 815,6 3-453,2-4 1,2 1 316,2 0-367,2 0 1,-4 4-10,2 0 1,-2 0-49,-2 0 1,-4-4-212,1 1 1,-2-1 87,1 4 0,-2-4-167,-5 0 1,-1 0-5,-3 4 1,-3 0-112,-4 0 69,-1 0 108,-5 0 0,3 2 158,-5 1 0,0 4-72,-4 4 0,0 4 3,0 1 1,0 4-18,0-1 1,0 8-138,0 3 1,0 3 28,0 1 0,0 1-59,0-1 1,0 0-102,0 0 1,0 3 119,0-3 1,0 2-49,0-9 1,4-5 70,0-3 1,-1-5 325,-3 2-208,0-4 66,5 0-61,-3-6 206,3-1-256,-5-5 0,0-5 16,0-2 1,0-4-145,0 0 0,0 0 127,0-1 0,-1-4-104,-3-3 1,2 1 79,-1-1 1,1 0 10,2-4 1,0-4-44,0 1 1,0-2-6,0 1 0,0 3-13,0-3 1,2 7 33,1 1 1,3 9-15,1-2 0,3 9 12,-2-1 1,2 2-116,1 2 0,5 9 99,-1 3 0,5 7 11,-1 0 0,3 4 0,1 3 1,-4 0-2,0 4 1,0-4 22,4 0 1,-2-2-32,-2-1 0,3-1 7,-3-3 1,-1 1 0,1-5 0,-2-3 212,2-5 1,2-4-117,-6 1 1,4-3 400,-4-1-309,0 0 1,-3-1 66,-1-3 1,-4-2 142,-4-6 0,-1-1-55,-2-2 0,0-1-89,0-3 1,-5-7-39,-3 3 1,-2-3-247,-2-1 1,-2-1 116,3-2 0,-3-3-162,6 2 1,-2-2-204,-1-1 0,3 0-217,1 0 1,4 4 144,-1 4 0,3 3 123,1 4 1,0 2-880,0 6 331,0-1-298,0 6 1,4 6 443,0 8 0,5 3-387,-2 4 1,7-1 1017,1 5 0,1-5 0,-5 3 0</inkml:trace>
  <inkml:trace contextRef="#ctx0" brushRef="#br1" timeOffset="64">14756 8691 8164,'0'-11'0,"0"3"379,0 1 481,0 4-328,0-2-95,5 5 1,-4 1-42,3 3 0,-3 4 245,-1 7-61,0 3-398,0 5 1,0-1 189,0 1 0,0 1-11,0 3 1,0-2-44,0 6 0,4-5-274,0 5 0,0-6 148,-4 2 0,3-3-246,1-1 0,1-4 73,-1 0 0,-1-5-83,4 1 11,-4-2-309,7-2 0,-8-4-666,6-4-717,-5-1 471,2-2 1,-5-2 563,0-1 0,0 0-141,0-5 0,-5 1 851,-3-5 0,-7 1 0,-3 0 0</inkml:trace>
  <inkml:trace contextRef="#ctx0" brushRef="#br1" timeOffset="65">14493 8691 8032,'0'-16'6,"0"3"0,3-2 1747,4 7-759,6-2-396,10 9 0,1-6 565,3 4-720,2 1 59,10-3 1,2 2-46,4-1 1,4-4-269,4 4 0,-5 0 92,5 4 1,-6 0-732,-5 0 0,-4 0 327,-7 0 0,-3 0-982,-6 0 691,-4 0 414,-6 0 0,-2 11 0,-4 1 0</inkml:trace>
  <inkml:trace contextRef="#ctx0" brushRef="#br1" timeOffset="66">16115 8748 8109,'0'-11'-705,"0"0"0,0 3 2012,0 0-832,0 6 273,0-3 779,0 5-1226,0 5 1,0 2-7,0 9 1,0 1-33,0 6 1,0 1 93,0 3-313,0-3 164,0 9 1,5-9-104,3 3 73,-3 2 1,5-5-224,-3 3 0,2-3 65,-1-1 1,2-4-445,-2 0 0,-2-5 268,2 1 0,-6-6-578,2-2 313,2-4-1734,-4 7 1286,3-9 1,-9 3-469,0-8 1337,-5 3 0,-2-9 0,-7 4 0</inkml:trace>
  <inkml:trace contextRef="#ctx0" brushRef="#br1" timeOffset="67">15761 8714 8113,'11'-5'0,"2"3"96,2-6 1,2 5 141,2 0 1,6 1 190,-2 2 1,6 0-27,-2 0 0,4 0 109,0 0 0,2 0-90,1 0 0,0 4-158,1 0 1,-1 0-147,0-4 1,2 0 150,2 0 0,-5 0-229,5 0 0,-6-2 32,2-1 1,-5 1-95,-6-1 0,-2-3 43,-2 3 1,-2-2 104,-6 1-145,1 3 68,-6-5 154,-1 6-191,-5 0-73,-5 6 0,4 1 123,-3 8 1,-1 3-34,1 5 0,-3 0-50,3 0 1,-4 5 38,4 2 1,1 3-149,3 1 0,0 1 139,0-1 0,1-4-153,3 1 1,2-5 86,5 5 0,6-7 83,2-1 0,-1-2 14,1-5 0,1-1 12,7-4 0,-3-1 28,2-2 1,2-3-83,-1-5 0,3 0 201,-3 0 0,4-5-79,-5-3 0,2-2 164,-1-1 1,-4-4-48,-1-1 1,-2-4 79,-5 1 1,-6-4-107,2-3 0,-7-2-232,0-3 0,1-6-9,-1 3 0,-2-4 101,-6 0 0,-2 1-386,-5-5 0,-1 7 163,1 0 0,1 6-228,2 6 0,-2 6 149,2 1 0,2 9-574,-2 3 1,4 3-118,-3 1 0,4 1-386,-1 3 1,3 7 1307,1 8 0,10 3 0,3 1 0</inkml:trace>
  <inkml:trace contextRef="#ctx0" brushRef="#br1" timeOffset="68">17554 8691 8190,'0'-6'0,"-5"-4"0,4 7 79,-3-4 123,2 4 539,2-2-480,0 5 0,0 5 176,0 3 0,0 3-97,0 4 0,0 3-41,0 5 1,0 4-101,0-1 1,0 6 30,0-2 0,0 0-215,0 0 0,6-3 92,1 3 0,-1-4-244,2 0 0,0-3 93,3-4 1,-1 1-378,-2-4 1,2-2-25,-2-7-191,-3 3 0,4-7-357,-6 4 412,1-4 1,-4 1-212,0-8 0,-4 1 792,1-4 0,-11-1 0,1-3 0</inkml:trace>
  <inkml:trace contextRef="#ctx0" brushRef="#br1" timeOffset="69">17177 8646 8083,'11'-11'-276,"1"4"1,2-2 341,5 5 1,1 0 586,11 4 0,-4 0-178,8 0 0,0 0-118,7 0 0,3 0 34,-4 0 1,0 0-155,1 0 0,-1 0-85,0 0 1,-1 0 113,-6 0 1,0 0-166,1 0 1,-6 0 90,-3 0 1,-5 0-79,-2 0 0,-5 0-161,1 0 110,-7 0-54,-3 0 48,-5 0 0,-5 2-136,-3 1 1,-7 5 55,-4 7 0,-3 3 19,-1 5 1,2 1-5,2 3 1,-2-2-110,6 5 0,4-3-12,3 4 0,6-2 87,-2 1 1,4 2-102,4-5 1,3 3 115,8-3 1,3-2-138,5-6 0,1 1 89,3-4 0,-2-2 63,6-7 1,-1-2 172,4-5 0,-1 0-128,-2 0 1,2 0 144,-3 0 1,-1-5-47,2-2 1,-6-5 116,2-3 1,-4 1-50,-4-5 1,-3 0-44,-4-4 1,-6-5-24,-2-2 0,-3-3-334,-1-2 1,-5 1-143,-3 0 0,-12-3-169,-7 3 1,-6-5-199,-5 8 0,-7 1 95,-9 7 1,-1 6-337,-3 6 0,3 4 28,1 7 922,4 11 0,4-6 0,3 10 0,5 3 0,5 2 0</inkml:trace>
  <inkml:trace contextRef="#ctx0" brushRef="#br1" timeOffset="70">18650 8668 8227,'-7'-7'0,"-1"-1"0,4 4 259,-3-3 89,4 4-35,-2-2 1,4 5 181,-3 0 1,3 7 125,-3 4-326,3 5 0,1 9 25,0 1 0,0 3-40,0 6 1,0 0-122,0 3 1,5-2 89,2 2 1,0-4-275,0-3 1,1 0-136,3-4 1,1 3-155,-1-3 1,1-2-264,-1-6 1,-1 2 21,-2-6-735,2 0 510,-4-3-800,1-6 1018,-2-1 1,-10-6 561,-3-3 0,-2-2 0,-2-6 0</inkml:trace>
  <inkml:trace contextRef="#ctx0" brushRef="#br1" timeOffset="71">18468 8668 8112,'10'-19'361,"-3"0"0,7 9-53,-2-1 1,7 3-137,0 1 0,6-2 80,2 5 1,1-4 4,-2 4 1,2 1 36,3 3 0,0 0 15,-4 0 0,0 5-54,-4 2 0,2 9-14,-2 3 0,1-2-188,-9 2 1,-1 2 79,-6 5 0,-3-2-500,-5 3 0,-3-2 222,-4 2 0,-6-3-278,-10 3 0,-4-3 181,1-1 0,-1-4 5,4 0 1,-2-5 130,2 1 1,-1-2-29,9-2 0,-3 4 225,7 1 1,-2-1-115,9-4 0,0 1 173,4-1 1,3 2-22,4 2 0,2-2-90,10 2 1,0-2 119,4-2 0,5 1 130,3-1 0,2 0-74,1 1 1,0-5 60,0 1 0,-1-5-389,-2 0 1,-3 2 88,-5-1 1,-2 0-549,-2-4 0,-2 0 247,-6 0 0,-3 0-1442,-1 0 896,-4-5 871,2-1 0,-5-6 0,0 1 0</inkml:trace>
  <inkml:trace contextRef="#ctx0" brushRef="#br1" timeOffset="72">19267 8703 8085,'0'-23'273,"1"4"186,3 0 0,-1 6-125,4 2 0,-3 1-39,4 6 1,-6-1 621,2 1-565,-3 3 0,1-5 16,1 6 0,-1 6-100,1 1 1,-1 8 170,-2 4 0,0 8-48,0 4 0,0 2-92,0 1 1,0 1-255,0 3 0,0 2 76,0 2 1,3 1-182,1-5 1,1 1 67,-1-1 1,1-3-88,3-1 1,2-1 9,-2-7 0,1-3-227,-2-4 1,3-3 26,-2 3 0,1-9-91,-2 1 1,2-6-743,-5 3-736,5-6-685,-3 3 2523,1-5 0,3 0 0,-4 0 0</inkml:trace>
  <inkml:trace contextRef="#ctx0" brushRef="#br1" timeOffset="73">19712 8691 8051,'-6'-11'-306,"-4"-1"687,9 6 117,-4 1-260,5 5 0,0 5 158,0 3 0,0 7-63,0 4 1,-2 6-65,-2 2 0,2 5-72,-6-2 0,5 2-1,-5-2 1,4 7-131,-3-3 1,0-1 126,0-2 0,-2-6-327,5 2 1,-4 0 118,4-5 0,1 2-216,3-8 1,0-1 1,0-4 1,0-3-116,0 0 1,0-5-583,0 5-446,0-5 570,0 2 1,0-7 801,0-1 0,0 0 0,0-5 0,0 1 0,0-10 0,0 0 0</inkml:trace>
  <inkml:trace contextRef="#ctx0" brushRef="#br1" timeOffset="74">19621 8646 8078,'6'-18'0,"1"1"66,-3 6 0,-2 1 417,6 2-175,-6-2 1,8 9 138,-2-3 1,-2 5-34,2 7 0,1 2-130,6 13 0,-2-2 98,2 10 0,3 1-109,1 6 0,2 1 60,2 3 1,0 1-166,0-5 1,0 4-174,0-4 1,-2 1-226,-2-1 1,1-7 226,-4-1 0,3-4-148,-4-3 1,4-2 67,-4-2 0,0-2-17,-3-6 1,-2-3 51,-2-1 1,1-3-384,-6 4 1,2-6-646,-1 2 242,-3-3 0,3-1-106,-8 0 0,-2-1 356,-5-3 0,-1 2 584,1-6 0,-6-5 0,0-4 0</inkml:trace>
  <inkml:trace contextRef="#ctx0" brushRef="#br1" timeOffset="75">19587 9034 8062,'0'-6'389,"5"-5"0,1 10-276,6-3-57,-1 3 1,6 1 253,2 0 0,3 0 0,5 0 0,2 0-273,6 0 1,-1 0 92,0 0 1,0 0-476,1 0 0,-5 0 239,0 0 0,0 0-788,0 0 1,-3-1 893,-8-3 0,2-2 0,-3-6 0</inkml:trace>
  <inkml:trace contextRef="#ctx0" brushRef="#br1" timeOffset="76">20318 8634 8073,'-4'-13'-719,"0"-2"616,0 8 1204,4-9-149,0 15-283,0-4 1,0 19-410,0 5 0,-1 5-9,-3-1 1,3 5 112,-3 2 1,2 5-116,-2 3 0,3-3-46,-3 3 1,2-2 30,2-2 0,0 4-199,0 0 0,0-1-52,0-6 1,0 0-139,0-4 1,0 0 168,0-5 0,2 0-67,2-3 0,-3-3 227,3-4-136,-3-1 1,-1-3 171,0 0-91,0-6 205,0 3-233,5-5 1,-4-1 0,3-3 1,-1 2-71,0-6 0,0 2 60,5-2 1,-2-2-104,1 2 1,4-1 96,-4 2 1,5-3-183,3 2 0,-2 3 26,2 1 1,3-1 33,1 1 1,2-3 65,2 3 0,0 0-5,0 4 0,0 0 66,-1 0 1,3 0-71,1 0 0,-2 0-153,3 0 0,-7 0 105,-1 0 0,-1 0-200,1 0 1,-2 0 70,-6 0 1,0 0-1594,1 0-95,-6 0-282,-1 0 2136,-5 0 0,-10 0 0,-3 0 0</inkml:trace>
  <inkml:trace contextRef="#ctx0" brushRef="#br1" timeOffset="77">21243 8680 8085,'-7'-17'-539,"-3"5"684,9-5-115,-9 6 1,4 4 321,-6 4 0,1-2-63,-1 1 0,1 0 82,-1 4 0,-3 0-125,0 0 1,-4 0 48,4 0 1,-4 4-89,3 0 1,-3 4 15,4 0 1,-1 2-61,0 2 0,4-1 54,-3 0 0,6 5-202,1-1 0,6 0 61,-2-3 1,2-1 71,2 0 0,0 5-19,0-1 0,7 0-22,4-4 1,2 5-71,6-1 1,1 4-29,7-4 1,1 4-88,2-4 0,3 1-8,-2-5 0,0 1 175,0-1 0,1 4-617,-6 0 1,1 1 417,-4-5 0,-4 4 678,0 1 0,-5-1-197,1-4 0,-4 1-281,-3-1 0,1 0-58,-5 1 0,0-1 3,-4 1 0,-9 2 41,-3-3 0,-11 7-48,1-7 1,-13 3 39,1-2 1,-8-1-140,0 0 1,-1 1 51,1-1 0,4-3-614,8 0 1,3-6-260,8 2 0,3-3 892,4-1 0,6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8.8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15727 12620 8292,'0'-6'-1702,"0"1"2001,0 0 60,0 3-164,0-3 1,0 4 4,0-3 116,0 3-107,0-4 0,0 4 185,0-3-6,0 2 15,0-3 358,0 5 1,0 5-557,0 3-117,-6-3-32,5 5 1,-8-2 163,5 7-136,-4-2 5,6 3 1,-8-4-15,9 4 1,-8-3 79,5 2-134,-5 3 60,8 0 1,-8 1 82,5 0-138,-4 0 39,6-1 1,-8 3 79,2-2-48,3 3-37,-5 1 1,5 3 208,-2 1-179,-4 0 21,5-5 8,0 6-46,-4-4 1,8 4 76,-2-5-306,-2 0 237,5 5 1,-4-7 58,5 6-253,0-5 70,0 6 0,0-7 1,0-2 71,0 3 0,0-4-5,0 4-157,0-4 141,0 4 0,0-4 297,0 4-287,0 1 0,0-1 16,0-3 203,0 2-97,5-3 1,-4 5 132,3 0-190,2 0-21,-4 0 1,8-1 116,-3 1-78,3 0-28,2 0 1,-1 0 29,1 0 0,-1-4 70,1 0-154,-1-5 48,0 7 0,0-8-9,-4 2 1,3-1 1,-2 1 0,1-2 50,-2 2-19,-1-7 23,-1 2 70,-4-4-106,9 6-20,-9-1 1,4-3 18,-5-1 1,4-3 40,0 4-15,0-6 22,1 8-360,-4-8 349,9 3-335,-8 0 248,8-4 1,-8 4-63,6-5 1,-4 0-13,3 0 0,-3 0-255,4 0 1,-4 0-84,3 0 316,-4 0-295,7 0 183,-9 0 0,5 0-94,-2 0-1101,-2 0 802,3 0 1,-5 2-2323,0 1 2896,0-1 0,0 8 0,0-4 0</inkml:trace>
  <inkml:trace contextRef="#ctx0" brushRef="#br0" timeOffset="1">17051 12609 8203,'-7'-8'-7,"-1"0"266,6 6-12,-3-3 0,-1 5 271,5-5-86,-4 3-62,5-3-243,0 5 306,0 5-319,0 2 65,0 4 0,0 4 37,0 1-112,5 4 71,-4-2 1,6 1-163,-3 0-97,-3 0 167,9 4 1,-7-2-70,4-2 1,-4 2 215,1-6-550,2 0 233,-5-4 0,4 1 41,-5-1-345,0 1 54,5-6-74,-3 4 312,3-8 23,-5 3 972,0-5-828,0-6 0,3 0-4,1-5 167,0-1-66,1 1 0,1-4 59,6-1-190,-1-4 58,1 2 0,-1-4-156,1-1-44,4 0 172,-3 0 0,7 1-158,-5 3-40,1-2 142,0 8-119,-3-3 129,3 4 0,-4 2-8,-1 2 1,-3 0-2,-1 4 1,-3 0-16,4 4-11,-6 0 19,8 5 1,-5-2 286,3 4-276,2 6 1,-7 1 49,4 5 0,-3 0 96,4 4 1,-6 3-274,2 1 153,-3 0 1,-1-4-35,0-1 0,4 1-97,0 0 0,0-4 167,-4 0-765,0-5 214,0 3-1182,0-6 780,0 0 878,0 1 0,5-1 0,1 1 0</inkml:trace>
  <inkml:trace contextRef="#ctx0" brushRef="#br0" timeOffset="2">16046 13499 6990,'0'-6'2238,"0"1"-2053,0 5 0,0 5 66,0 3 1,2 3 31,1 4 1,0 3-106,5 5 0,-2 0-7,2 0 0,0-4-10,-4 0-174,0 0 175,1 4 1,-4-2-245,3-2 75,2 3-23,-4-10 0,3 5-143,-5-6 299,5 1-66,-4-1 1,6-4-8,-4-4-57,-1-1 71,3-2-51,-5 0 34,0-5 13,0-2-20,0-4-11,0-1 1,3 1-19,1 0 0,4-6-4,-4-2 1,1 1 18,-1-1-158,2 0 141,5-4 1,-3 1-184,0-1-15,-1 0 181,5 0 0,-1 1-159,0 3 155,1 3-29,-6 4 92,4 1-76,-3 0 1,3 3 10,-3 0 17,4 6-13,-5-3 0,5 10 7,1 2 1,-6 5 260,-2 3-265,2 3 18,-4 5 1,3 3 299,-5 1-290,0 5 16,0-3-429,0 5 413,0-5 1,0 3 21,0-5 1,0-2 5,0-6 0,0 1 24,0-4-106,5-1 50,-4-4 0,4-3 94,-5 0 225,0-6-668,5 8-392,-4-8 522,5 8 3,-6-9-1377,0 4 984,0-5 0,0 0 1</inkml:trace>
  <inkml:trace contextRef="#ctx0" brushRef="#br0" timeOffset="3">16515 13888 8153,'0'-7'214,"0"-3"1,0 8 992,0-6-406,0 6-321,0-3 1,3 6 156,1 3-239,0 2-217,1 0 0,-4 4 331,3-2-210,-3 7-60,-1-2 40,0 9-101,5-10 1,-3 9 181,2-6-444,-3 5 119,-1-7 0,0 3 229,0-4-606,0-1 315,0 1 1,0-1-1484,0 0 1022,0-4 1,0 3 28,0-3-914,0-1 1370,5 4 0,1-4 0,6 5 0</inkml:trace>
  <inkml:trace contextRef="#ctx0" brushRef="#br0" timeOffset="4">16834 13956 8248,'0'-6'-1518,"0"1"2988,0 0-387,0 4-245,0-10-429,5 10-112,-3-4-109,8 5 1,-8 5 188,6 3-316,-5 2 1,2 1 0,-2 5-288,1-1 156,0 5 101,-4-2 0,0 5-250,0 0 31,-5-1 165,4-4-1223,-9 4 834,8-10 1,-7 9-20,6-6-986,-1 0 1417,4-9 0,-5 10 0,-2-4 0</inkml:trace>
  <inkml:trace contextRef="#ctx0" brushRef="#br0" timeOffset="5">17211 13865 8161,'-6'-5'1205,"1"4"-729,5-4-1786,0 5 285,0 5 704,0-4 0,1 4 321,3-5 0,-3 5 0,4 1 0</inkml:trace>
  <inkml:trace contextRef="#ctx0" brushRef="#br0" timeOffset="6">17463 13876 8521,'0'-6'602,"0"1"0,1 5-238,3 0-427,-3 0 198,4 0 173,0 0-319,-4 0-627,4 0 333,-5 0 180,5 0-888,-3 0 468,3 0-586,-5 0 800,5 0 0,-3 0 331,6 0 0,0 0 0,3-5 0,0-1 0</inkml:trace>
  <inkml:trace contextRef="#ctx0" brushRef="#br0" timeOffset="7">17771 13888 8161,'6'0'-1766,"-1"0"7201,-5 0-5087,-5 0-1683,4 0 656,-4 0 129,5 0 1,-5 0 0,-2 0-1</inkml:trace>
  <inkml:trace contextRef="#ctx0" brushRef="#br0" timeOffset="8">18056 13922 8234,'-7'-4'-15,"-1"0"374,6 1 257,-9-2-178,10 3-196,-4-3-55,5 5 1,0 5 128,0 3 1,0-2 31,0 2 0,4-1-104,0 5 0,3 3-1,-3 0 1,4 1-346,-4-5 1,-1 2 120,-3 2 0,0-2-973,0 2 0,0-2 219,0-2 735,0 0 0,-5 6 0,-1 1 0</inkml:trace>
  <inkml:trace contextRef="#ctx0" brushRef="#br0" timeOffset="9">18342 13534 8099,'-6'-5'-434,"0"3"1144,6-3-498,0 5 0,4-1 40,0-3 424,0 3-37,-4-4 13,0 5-348,0-5 1,0 2-197,0-4 137,0 4 123,0-2-95,0 5 154,0-5-275,0 4-57,0-4-463,0 5 139,0 5 155,0-4 1,1 4-180,3-5 306,-3 0-53,4 5 97,-5-4 1,0 10-63,0-4 0,0 3 16,0 2 0,0 3 30,0 0 40,5 5-72,-3-7 0,4 7 66,-2-4-225,-3-1 158,4 1 1,-1-3-131,0 2-33,0-2 133,1-7-156,-4 5 160,4-5-17,-5 0-63,0 4 39,0-8 233,0 3 8,0-5-328,-5 0 125,4 0 6,-4-5 0,5 2-220,0-5 196,0 1 1,0-5-9,0 1 0,0-2-3,0-2 0,1 1-13,3-5 1,-2 4-26,6-4 56,-6 0-18,9-4 1,-5 1-196,5 3 190,1-2 7,-1 3 1,2 0 17,2 3 0,-2 2-12,2 2 0,-2 0 1,-2-1 1,0 4 29,1 1 1,-1 4 8,1 0 0,-1 1-20,1 2 0,-5 0 21,1 0 1,-1 0 173,5 0-186,-1 5 1,1 3-16,-1 7 23,1-2-66,-6 8 1,3-3 2,-5 5 1,-1 0-17,-3 0 1,4 3-153,0 1 1,0-2 133,-4-6 1,0 2-43,0-6 0,0 4 33,0-4-5,0 0 28,0-3-123,0-6 118,0 4 1,0-7-183,0 5-224,0-6 326,5 8-771,-4-9 560,4 5 1,-4-6-177,3 0-840,-2 0 234,3 0 1126,-5 5 0,0-4 0,0 4 0,0-5 0</inkml:trace>
  <inkml:trace contextRef="#ctx0" brushRef="#br0" timeOffset="10">18902 13637 8144,'-6'-12'251,"5"1"683,-3-1-545,3 6 1,1 0-149,0 2 0,1 2 387,3-1-181,-3 6-206,5 4 137,-1 4-198,-4 6 1,4-3 242,-5 5-389,0 0 147,0 4 0,0-1-32,0 1 0,0 0-107,0 0 0,0 0-262,0 0 1,0-2 164,0-2 1,0 2 51,0-6 0,0 0 12,0-4 0,0 1-122,0-1 32,5 1 0,-2-5-101,4 1 0,-3-6-157,4 2-1766,-6-2 599,8-2 39,-3 0 782,4 0 453,-5 0 1,1-2 231,-3-2 0,-3 2 0,3-6 0,-3-4 0,-1-6 0</inkml:trace>
  <inkml:trace contextRef="#ctx0" brushRef="#br0" timeOffset="11">18833 13865 8144,'-11'0'387,"4"0"1,2-1-79,5-3 1,5 3 91,3-3 0,7 1 71,4-1-292,3 3 1,1-8 0,-1 4-237,1-1 1,4 2-313,0-4 0,-1 5-339,-3-5 1,-1 5 525,-3 0-1418,-3-4 1599,-4 1 0,-1-5 0,0-1 0</inkml:trace>
  <inkml:trace contextRef="#ctx0" brushRef="#br0" timeOffset="12">19096 12620 8116,'-5'-11'-107,"2"-1"17,-5 1 334,6 4-291,-3-3 464,5 9-59,-5-9-154,3 9 153,-3-4 142,5 5 932,0 0-1110,0-6-11,0 5-219,0-4 1602,0 5-1811,0 5 177,0-4 1,2 6 74,1-3 113,-1 2-197,3 0 0,0 4 339,3-2-43,2-3-269,1 5 0,1-2 295,-1 7-226,5-2-28,-3 3 1,4-3 17,-6 2 1,4-1 118,1 5-314,-1 0 186,1 4 1,-3 0 75,2 0-223,-2 0 107,-2-1 1,2 3 84,2 1-81,-2-2-17,8 4 1,-7-4-122,5 3 152,-5-3 22,8 9-224,-9-9 166,8 9 1,-8-4 55,2 6-218,3-1 42,-5 0 0,3 0 108,-4 1-941,-1 4 780,0-3 1,-3 2-339,0-8 263,-6 3 65,3-9 0,-5 8-284,0-5 370,0-1-28,0-3-61,0-5 404,0 3 0,0-7-386,0 5 604,0-5-550,-5 8 0,0-8 138,-3 5-8,-7-5-111,8 7 0,-10-8-241,6 2 1,-1-2 148,1-1 1,3-1-314,1 0 168,-1 1 28,-3-1 0,3-4-149,0-4 112,6 4-42,-3-6 53,0 4 16,3-5 0,-4 0-9,2 0 0,3 1-303,-3 3-58,3-3-24,1 4-785,0-5 962,0 6-317,0-5 398,0 4 0,2-5-111,6 0 492,0-5 0,8-2 0,-4-4 0</inkml:trace>
  <inkml:trace contextRef="#ctx0" brushRef="#br0" timeOffset="13">20066 13111 8083,'0'-6'167,"0"1"661,0 5-595,6 0 1,0 0 118,5 0 56,1 0-117,4 0 1,2 0 89,5 0 1,0 0-98,0 0 0,-1 0-135,1 0 0,-4-2 127,0-1-1037,-5 1 613,8-3 0,-10 5 100,4 0-571,-4-5 237,-5 4 178,3-4-1552,-9 5 379,9 0 301,-8 0 1076,3 0 0,-15 0 0,-3 0 0</inkml:trace>
  <inkml:trace contextRef="#ctx0" brushRef="#br0" timeOffset="14">20055 13340 8083,'13'-7'514,"2"3"0,-1-1-49,5 2 1,4-5 254,3 4 1,6-5-245,-1 2 1,2 0-33,1 0 0,0 3-337,0-4 1,-1 4 99,-2-3 0,-3 4-994,-5-1 1,-1 3 310,1 1-2371,-5 0 2847,-1 0 0,-1 5 0,2 2 0</inkml:trace>
  <inkml:trace contextRef="#ctx0" brushRef="#br0" timeOffset="15">22042 12357 8083,'-6'-11'0,"0"5"0,2 2 521,3-3-169,-5 6-38,6-4 1,0 6-31,0 3 1,0 6 32,0 6 1,4 5-54,0 2 1,1 0-138,-1 3 0,-2-1 45,6-3 1,-5 1 29,0 0 0,0-1-88,1-3 0,-3 1-212,3-5 1,-2 4 209,2-3-386,-3-1 181,5-9 1,-5 3-124,3-5 62,-3 5 285,4-8 47,0 4-115,-4-5 1,6 0 22,-4 0 0,-1-1-57,2-3 1,-3-2 9,-1-6 1,1 1-10,3-1 0,-3 1-138,3-1 0,-3-3-91,-1 0-26,5-5 226,-3 2 0,8-5-161,-3 0 1,3 0 38,2 1 0,-1-1 46,1 0 1,-1 4-31,1 0 169,-1 10-114,0-6 0,1 10-50,-1-3 409,-4 3-194,3 5 1,-8 0 138,6 0-77,-6 0-151,4 10 1,-3-1 145,1 10 1,1-2-71,-1 5 0,-3-1-52,3 5 0,-1 2 63,0-1-312,-1 5 113,3-8 1,-1 6 54,-1-7 1,2 1-23,-1-9 0,-2 4-332,1-3 234,4-1 1,-5-5-687,6-2 382,-6 2 122,3-9-1078,1 4 867,-5-5 1,5 0 543,-2 0 0,2-5 0,6-1 0</inkml:trace>
  <inkml:trace contextRef="#ctx0" brushRef="#br0" timeOffset="16">22705 11901 8083,'0'-23'0,"0"5"402,0 3 0,0 6-82,0 1 0,1 6-241,3-2 61,-3 3 1,5 2 64,-2 3 1,-3 2 96,3 5 0,1 7 15,-1 5 0,0 4-119,-4 3 0,1 2-15,3-5 0,-3 3-229,3-3 66,-3-1 22,-1-3 1,0 4-32,0-1 1,0-3-25,0-4 0,0-1-180,0 1 1,4-1 97,0-3-763,5-2 575,-8 3 0,9-4-252,-2-1 1,-2-1-250,2-2 1,-1 1 783,5-5 0,-1 4 0,1-1 0</inkml:trace>
  <inkml:trace contextRef="#ctx0" brushRef="#br0" timeOffset="17">22876 12643 8083,'0'-6'1733,"5"0"-1321,1 6 0,2 0-53,0 0 0,-5 0-675,5 0 183,0 0 1,3 0-187,1 0 0,-6 2 319,-2 2 0,2-3 0,0 4 0</inkml:trace>
  <inkml:trace contextRef="#ctx0" brushRef="#br0" timeOffset="18">20969 13168 7538,'-7'-5'-1047,"2"4"2538,5-4-365,0 5-876,5 0 1,-2 0-16,5 0 0,3 0 142,4 0 1,5 0-98,0 0 1,1 0-15,2 0 0,6-1-64,5-3 0,2 2-1,6-1 1,0-2-12,3 1 1,6 0-221,2 4 0,2-4 87,-2 0-1530,8 1 1511,-2-3 0,-26 6 0,2-1-15,-1 0 0,1-2 0,-1 1 1,0-1-178,0 2 1,1-1-1,1-2 1,1 0 100,1 2 0,0 0 0,2-2 0,-1 1 78,1 1 1,0 0-702,2-3 1,1 1 634,0 1 0,0-1 0,3-1 1,0-1-23,0 0 0,-1 1-20,-2 1 0,0 1 90,3-2 1,-2 0 0,-5 2-1,-1 1-114,0-2 0,0 0-13,-5 2 1,0-1 123,1 1 0,-1-1 0,25 2-65,3-3 1,-2 2 15,-2-2 252,0 3 242,0-4 0,4 1-460,0 0 1,1-1 12,-1 1 1,-2 1 1,-26 0 1,-1-1-287,1 2 0,-1 1 299,31-4 0,0 1-132,-6 1 1,-2-5 535,-1 4 1,-3 0-486,-6 4 47,1 0 40,0-5 0,-5 4 19,1-3 1,-1 3-83,1 1 226,-8 0-82,-1 0 0,-9-1 211,3-3-114,-3 3-72,-1-4 1,-2 5 310,-2 0 1,-2 0-318,-6 0 1,1 0 766,-1 0 1,-3 0-642,-1 0 169,-4 0-333,2 0 0,-4 0 208,3 0-402,-3 0 55,4 0-661,-5 0 635,-5 0 0,-2 0-1173,-8 0 1,-3 1 575,-5 3 0,-6 1 677,-6 2 0,-4 3 0,-7-3 0</inkml:trace>
  <inkml:trace contextRef="#ctx0" brushRef="#br0" timeOffset="19">21129 13762 8083,'0'-6'430,"0"-4"-82,0 8-143,0-3 0,0 7 81,0 1 1,0 4-1,0 4 1,1 2-49,3 2 1,-3 3-4,3 5 0,1-4-206,-1 0 0,-1-1 111,-3 1 1,4 1 32,0-5 0,0 4-186,-4-4 0,0 1-260,0-5 0,0 0 30,0 1-179,0-1 345,0-4 140,0-2 662,0-5-609,5 0-51,-4-5 1,4-2 17,-5-4 0,4-1 98,0 1-183,5-6 70,-8 5 0,9-9-28,-2 6 1,1-5-142,-2 1 1,3-3 20,-2 0 1,6-4 61,1 3 1,0-2-48,-3 6 1,-1 2 90,1 2 1,-1 4-1,1 3 0,-5-1-41,1 5 12,-1 1-40,5 3 0,-2 5 48,-2 2 1,2 3-13,-3 2 1,2 4 13,-1 3 1,2 3-8,-2 1 1,-2 1-65,2 3 1,-6-3-135,2 2 0,1-2 113,-1-1 0,0-4-129,-4 0 1,0-5-117,0 2-20,0-4 127,0 0 1,3-5 48,1 1 0,0-4-76,-4 3-377,0-4 4,0 2-1158,0-5 1781,5 0 0,1 0 0,6 0 0</inkml:trace>
  <inkml:trace contextRef="#ctx0" brushRef="#br0" timeOffset="20">21677 14048 8083,'6'-5'94,"-2"-3"0,-3 2 447,-1-2-189,0 5 39,0-2 721,0 5-765,0 5 0,0-2-87,0 5 0,1-1-49,3 5 1,-2 0-15,1 4 1,0-4 7,1 3 0,-3-1-89,3 2 0,1-2 237,-1 5-571,-1-5 203,3 2 0,-4-1-2,6 1 1,-6-1-161,2-4 0,-3-3-122,-1-1 102,5 1 131,-3 4-269,3-6-91,-5-1 1,0-4-531,0 3-638,0-3 1119,0 4 0,-5-15 0,-2-2 0</inkml:trace>
  <inkml:trace contextRef="#ctx0" brushRef="#br0" timeOffset="21">21928 13442 8083,'0'-17'228,"0"0"91,0 11 1,0-1 315,0 4-165,0 1-168,5 2 1,-4 10 50,3 6 22,-3 4-199,5-7 0,-5 10 27,3-1 1,-3 1-152,-1 4 0,4-2 118,0 2 0,-1-3-122,-3 3 1,0-3-274,0-1 0,0-2 143,0-2 0,0-1-291,0-3 0,2-2 49,1 2-630,-1-7 599,3 2 0,0-5-197,2 3 1,0-2-304,0-2 1,-3-2 213,4 6 641,-6-6 0,3 4 0,-5-6 0</inkml:trace>
  <inkml:trace contextRef="#ctx0" brushRef="#br0" timeOffset="22">22042 14139 8806,'2'6'1137,"1"-2"0,-1-1-191,1 1-390,-1-3 0,-1 8 292,3-6-555,-3 1 1,5 0-179,-2 0-194,-3 0-369,5-4-1044,-6 0 0,-6 0 0,0 0 1</inkml:trace>
  <inkml:trace contextRef="#ctx0" brushRef="#br0" timeOffset="23">22511 13899 8083,'6'-5'-456,"-1"-1"1380,-5-1-141,0 2-844,0 5-703,0 5 76,0-3-398,-5 8 667,4-9 419,-4 4 0,10 0 0,1 2 0</inkml:trace>
  <inkml:trace contextRef="#ctx0" brushRef="#br0" timeOffset="24">22899 13911 8083,'-7'-7'669,"2"1"-258,5 2-371,0 3 117,-5-4-287,4 5 277,-4 0-474,5 5-213,0-4 144,0 4 0,1-5 70,3 0 0,-1 4-541,4 0 867,1 0 0,3-4 0,1 0 0</inkml:trace>
  <inkml:trace contextRef="#ctx0" brushRef="#br0" timeOffset="25">23173 13911 8083,'6'-5'2164,"-1"3"-1617,-5-3 31,0 5-599,5 0-729,-3 0-398,8 0 0,-4 4 1148,6 0 0,-1 0 0,0-4 0</inkml:trace>
  <inkml:trace contextRef="#ctx0" brushRef="#br0" timeOffset="26">23596 13716 8083,'0'-11'89,"-4"3"410,0 1-415,0 4 268,4-2 226,0 5 0,0 5-256,0 3 0,4 3-56,0 5 0,1-3-30,-1 7 0,-3-1-41,3 3 0,1 1-51,-1 0 0,-1 0 51,-3 0 0,4-2-83,0-2 1,1-1-149,-1-3 0,-3-2 20,3 2 1,-2-3-63,2-5 123,-2 3-1,3-8 1,-4 3 116,3-5 20,-3 0-141,4 0 0,-5-5 3,0-3 1,1-2-50,3-1 1,-3-2 75,3-2 1,-3 1-187,-1-5 0,4 3 31,0-3 0,4 0-110,-5-3 1,6-3 117,-1-1 1,-2 3-187,2 0 0,1 0 182,6 4 1,-6 3-15,2 0 0,-2 5 59,3 3-137,-1-2 361,1 9-118,-1-4 1,-1 10-22,-2 3 0,-3 7 12,-5 4 0,1 2 168,3 2 1,-3 4-169,3 0 1,-3 4 10,-1 0 1,0-3-193,0-2 1,1-2 98,3-1 1,-2-1 58,1-3 1,2-3-136,-1-4 1,4-1-241,-4 1 1,3-5-11,-3 1 0,5-4-281,-1 3 1,-2-4-73,2 1 1,-5-3-1353,5-1 2052,-6 0 0,4 0 0,-1-5 0,1-1 0</inkml:trace>
  <inkml:trace contextRef="#ctx0" brushRef="#br0" timeOffset="27">24029 13888 8083,'0'-12'190,"0"1"0,0 3 895,0 1-335,0 4-297,0-2 1,2 5-21,2 0 1,-3 1-128,3 3 0,-3 6-33,-1 6 0,0 3-9,0-4 1,0 9-15,0-1 0,0 2-39,0-2 1,0 0-76,0 0 0,0 0-19,0-1 1,0 1-221,0 0 1,0-1-173,0-3 1,0 1 178,0-5 1,5 0-259,3-3 0,-2-2 66,2-2 0,-1-3-98,5-5 0,0 0 105,4 0 1,-4 0-437,3 0 186,-2 0 1,-1-4-361,-1 0 1,-5-5 890,-2 2 0,-3-4 0,-1 0 0</inkml:trace>
  <inkml:trace contextRef="#ctx0" brushRef="#br0" timeOffset="28">23938 14093 8083,'0'-6'368,"0"1"0,1 5-193,3 0 0,6 0 166,6 0 0,4 0-236,-1 0 0,2 0-139,2 0 1,-1 0-294,-3 0 1,3-1-152,-3-3 1,1 3-680,-1-3 1157,-3 3 0,1-5 0,1 0 0</inkml:trace>
  <inkml:trace contextRef="#ctx0" brushRef="#br0" timeOffset="29">24441 13305 8083,'0'-17'-1301,"0"0"1546,0 6 1404,0 4-891,0 2 286,0 5-697,-5 0 1,3 1 6,-2 3 1,3 8-37,1 7 1,-4 2-30,1 2 0,-1 0-156,4 0 1,0 1 130,0 3 0,0-2-251,0 5 0,0-3 88,0 4 1,1-5-64,3 5 0,1-6-186,3 2 1,2-3-68,-3-1 1,0-2 15,0-2 0,-3 2-133,4-6 1,-6 0 7,2-4 1,1-3-740,-1 0-21,0-1 0,-3 1-230,3-1 331,-3 1 983,4-2 0,-10 5 0,-1-5 0</inkml:trace>
  <inkml:trace contextRef="#ctx0" brushRef="#br0" timeOffset="30">24498 14059 9739,'6'0'4399,"-1"5"-3719,0 2-259,-3-1-152,3 4 0,-4-7 118,3 4-305,-3-4 1,8 3-469,-5-2 0,1-3-987,-1 3-1476,-3-3 2849,9-1 0,-14 5 0,3 2 0</inkml:trace>
  <inkml:trace contextRef="#ctx0" brushRef="#br0" timeOffset="31">16001 15201 7903,'0'-11'-517,"0"-1"1,0 1 101,0-1 1202,0 6-4,0-4-107,5 9-242,-4-4-42,4 5-9,-5 0-192,0 5 1,-1-3 59,-3 6 0,-1 1-28,-3 6 1,-2-1-22,3 5 0,-4 0 17,0 4 0,1 0-120,2 0 0,-2 1 65,2 2 0,-2-2-57,-1 3 1,3 1-5,1-1 0,0 4-154,0 0 1,-2-2 75,5 1 0,-4 0-154,5 0 0,-5 2 98,4-6 0,0 1-99,4-4 1,0 0 32,0 0 1,2-4 63,1 0 1,0-2-69,5 3 0,-5 0 95,5-5 0,0 4-9,3-4 1,0 2 48,1-2 0,-1-4 9,1 1 0,3-1 22,0-3 0,0-2 143,-3 2 0,-5-6 354,1 2-416,0 3 0,3-6 21,0 3 1,-3 1-39,0-1-61,-1-1 0,1-3-74,0 0-554,-6 0-193,8 0-578,-8 0-190,3 0 1,-4 0 175,3 0 1345,-3 0 0,4 5 0,-5 2 0</inkml:trace>
  <inkml:trace contextRef="#ctx0" brushRef="#br0" timeOffset="32">16240 15601 7903,'0'-12'0,"0"5"0,0-1 0,0 6 0,0-8 0,0 8 0,0-4 0,0 2 0,0 3 0,6-4 0,-1 10 743,2 2 1,2 4-230,-5 0 0,4 6-369,-5 2 0,6 2-106,-1 2 1,-2-4-112,2 0 0,-6 0 52,2 4 0,1 0-149,-1 0 0,1-4 113,-1 0 1,-3-5-128,3 1 1,-3-6-67,-1-2 213,0-4-27,0 2 165,0-5 88,5 0 1,-3-5-89,1-3 0,2-2 102,-1-1 1,4-1-152,-4 1 1,5-6 7,-2-2 1,3-2-176,2-2 1,-1-1 115,1-3 1,-3 3-66,2-3 1,-5 3 13,10 1 0,-10 4-12,5 0 1,-2 9 96,3-1 1,-5 3 140,1 1 1,-4 2-73,3 5 0,-3 1-4,4 3 0,-5 3-45,5 8 1,-2-1 18,2 5 0,2 0-113,-2 4 0,-2 4 43,2 0 1,-2 3-111,2-3 1,1-1-50,-6-3 0,5 0-212,-4 0 1,0-5-13,-4-3 0,3-2-623,1-2 387,0 0 1,-4-3-325,0 0 938,0-6 0,0 3 0,0-5 0,5-5 0,1-1 0</inkml:trace>
  <inkml:trace contextRef="#ctx0" brushRef="#br0" timeOffset="33">16834 15829 7903,'0'-11'-1356,"0"3"1085,0 1 0,0 3 1656,0-4-112,0 6-728,5-3 0,-2 5-213,5 0 1,-6 5-92,2 2 1,-3 3-52,-1 2 1,4 1-94,0 2 0,0-1-39,-4 5 0,0-5-9,0 1 1,0-1-242,0 1 1,0-2-49,0 2 1,0-6-548,0-1 435,0-1 0,0 1-899,0-1 355,0-4-92,0 7 988,0-9 0,0 10 0,0-5 0</inkml:trace>
  <inkml:trace contextRef="#ctx0" brushRef="#br0" timeOffset="34">17257 15487 7903,'6'-12'-648,"-1"1"540,-5-1 606,0 1 45,0 5 213,0-4-322,0 8-149,0 7 1,0 4-24,0 10 1,4-2-28,0 6 0,4-3-81,-5 7 0,5 0 26,-4 0 1,3 0-63,-3-4 1,4-1-164,-4 1 1,3-5-359,-3-3 1,1 0 230,-1-3 1,-2 2-533,6-7 200,-5-1 0,3 2-1220,-2-4 780,-3 0 944,4-4 0,-5-5 0,0-1 0</inkml:trace>
  <inkml:trace contextRef="#ctx0" brushRef="#br0" timeOffset="35">17166 15681 7903,'0'-12'-524,"0"6"0,0 0 2297,0 2-1317,5 3 1,1-4-34,5 5 1,2-2-108,2-1 0,3 1-25,5-2 1,0 2-201,0-2 1,3 3 79,1-3 0,0-1-443,-5 1 1,0 0-183,-3 4 1,1-3-560,-4-1 1,3 0 404,-4 4 0,4 0 608,-4 0 0,0 0 0,-3 0 0</inkml:trace>
  <inkml:trace contextRef="#ctx0" brushRef="#br0" timeOffset="36">17862 15727 7903,'-6'-7'113,"1"1"353,5 2 27,0 3 54,0-4-113,0 5-535,5 0-355,-4 5-511,9-4 594,-8 4 0,4-5-857,-2 0 973,-3 0 1,5 4 256,-2 0 0,2 5 0,6-3 0</inkml:trace>
  <inkml:trace contextRef="#ctx0" brushRef="#br0" timeOffset="37">18113 15738 7903,'0'-8'911,"0"1"-324,0 4 284,0-2 99,0 5-1336,6 0-126,-5 0-266,4 0 0,-4 0-296,3 0 0,-3 1 232,3 3 822,-3-3 0,-1 10 0,0-5 0</inkml:trace>
  <inkml:trace contextRef="#ctx0" brushRef="#br0" timeOffset="38">18399 15715 7903,'0'-11'-545,"0"-1"0,0 5 3135,0-1-853,5 6-718,-4-4-697,10 6-365,-10 0 1,5 2-637,-2 2 187,-3-3 1,4 5-499,-5-2 0,0-2 386,0 6 604,5-5 0,2 7 0,4-4 0</inkml:trace>
  <inkml:trace contextRef="#ctx0" brushRef="#br0" timeOffset="39">18890 15350 7903,'0'-7'198,"-5"2"198,4 5-26,-4 0-78,5 5 1,0 3-63,0 7 1,0-1-132,0 5 1,0 0 95,0 4 1,0-1-71,0-3 0,0 2-37,0-2 1,0 2-200,0-2 0,0 1-58,0-5 0,0 0-180,0-3 0,1-1 26,3 1 1,-3-1-266,3 0 1,-3-3-895,-1 0 1482,0-6 0,0 8 0,-5-3 0,-1 4 0</inkml:trace>
  <inkml:trace contextRef="#ctx0" brushRef="#br0" timeOffset="40">18685 15567 7903,'0'-12'0,"0"1"256,0 4 0,0 1-12,0 2 0,5 3-62,2-3 0,5 3-12,3 1 1,3-1 26,4-3 1,6 3-21,3-3 0,2-3-82,1 0 1,0 0-62,1 0 1,-5 3-312,1-4 1,-6 5-559,2-5 0,-3 6 384,-1-2 0,-6 2-570,-1 2 1021,-4 0 0,0-5 0,-1-1 0</inkml:trace>
  <inkml:trace contextRef="#ctx0" brushRef="#br0" timeOffset="41">19393 15441 7903,'-8'-5'10,"0"-3"1,5 2 160,-5-2 426,5 6-1,-2-3-90,5 5-239,0 0 0,0 5-86,0 2 0,4 7 36,0 2 0,0 4-119,-4-1 1,0 1 22,0-1 1,4 3-136,-1-3 1,1-1 72,-4 1 1,1-2-176,3 3 1,-2-3 61,1-1 1,-1-8-321,-2 4 92,0-3 305,0-3-46,5-1 70,-4-5-21,4 0 1,-5-1-69,0-3 0,4-2 7,0-6 0,3 1 17,-3-1 1,5-3-4,-1 0 0,2-4-16,1 4 1,1-6 23,-1 2 1,0-2-86,1-2 0,-1 0 61,1 0 1,-1 6-3,1 1 1,-2 4 113,-3 0 232,3 6-197,-3 1 0,0 5 122,1 0 0,-5 5-6,0 2 1,2 4-95,-1 0 0,1 2-2,-1 2 1,-3 3-58,3 5 1,-3-1-23,-1 1 1,0-1-96,0-3 0,4 2-220,0-2 1,0-2-77,-4-2 0,0-2-781,0-2-4,0 1 0,1-1-198,3 1 1323,-3-6 0,4 4 0,-5-4 0</inkml:trace>
  <inkml:trace contextRef="#ctx0" brushRef="#br0" timeOffset="42">19838 15532 7903,'0'-11'-448,"0"0"1084,0 4 0,0 1 224,0 2-313,0 3-150,0 6 1,1 2-161,3 9 0,-3 1-52,3 2 1,-3 7-10,-1 1 1,0 0-162,0 0 0,0-2 75,0 6 0,0-4-161,0 3 1,0-7-4,0 4 0,0-10 22,0 6 1,2-8-235,2 1 0,1-4 61,2 0 0,3-2-67,-2-3 0,-2 2 120,2-5 0,0 0 29,3-4 1,0 0-66,1 0 0,-1-4-185,1 0 1,0-5-59,4 2 1,-8 0 105,4 0 0,-4 3-422,-1-4 767,-2 1 0,-5-10 0,0 0 0</inkml:trace>
  <inkml:trace contextRef="#ctx0" brushRef="#br0" timeOffset="43">19804 15818 7903,'10'-12'431,"-2"1"1,2 3-227,-3 1 1,7 3 24,1-4 1,5 6-7,-5-2 0,5-1-175,-1 1 1,3 0-200,1 4 1,-4-3-239,0-1 1,-2 0 387,2 4 0,-2-5 0,-6-1 0</inkml:trace>
  <inkml:trace contextRef="#ctx0" brushRef="#br0" timeOffset="44">20489 15418 7898,'11'-6'416,"1"2"1,1 3-196,2 1 0,3-4 82,4 0-119,1-5 1,5 7 22,3-6 1,-2 4-1,1-3 0,-4 0-194,0 0 0,-2-2 44,-1 5 1,-5 0-111,-3 4 0,-6-1 58,-1-3-1073,-6 3-18,3-4 306,-5 10 1,0 1 391,0 6 0,-1-5 388,-3 1 0,-2-2 0,-6 2 0,-4 7 0,-2-2 0</inkml:trace>
  <inkml:trace contextRef="#ctx0" brushRef="#br0" timeOffset="45">20512 15658 7903,'0'-8'2,"0"1"162,0 4 0,1-6 374,3 6-151,-3-1 1,9 2-111,-2-1 0,2 1 80,2-1 0,-1 1-109,0 2 1,6-3-19,2-1 1,3-1-36,0 1 1,5 3-2,0-3 1,1-1-72,-2 1 1,-2-4-37,3 4 1,-3 1-196,-1 3 0,-4 0-147,0 0 0,-5-4-265,1 0 1,-2 0-410,-2 4 1,-3 0 413,0 0 1,-1 0-965,5 0 1479,-6 0 0,4 0 0,-4 0 0</inkml:trace>
  <inkml:trace contextRef="#ctx0" brushRef="#br0" timeOffset="46">21300 15338 7903,'-5'-11'0,"2"3"110,-4 1 1,4 3 489,-1-4-65,3 6-1,-4-3-168,4 5 0,-4 5-109,5 2 1,0 3-129,0 2 0,0 0 72,0 4 0,0-2-113,0 5 1,0-2 69,0 3 1,3 0-111,1-5 1,1 4 68,-1-4 1,-3 4-150,3-3 1,-3-1-116,-1-4 1,4 1 60,0-1 0,0-3-57,-4-1 0,0-3-147,0 4 173,0-6 74,0 3-19,0-5 69,0-5 1,0 3 20,0-6 0,0 0-21,0-3 0,4 0 117,0-1 0,1 1-53,-2-1 0,4-4-30,4-3 1,1 1-59,-1-1 1,0 1 1,1-1 0,3-1-24,0 5 1,1-1 54,-5 5 1,0 3 100,1 1 1,-2 3 58,-2-4 253,2 6-173,-4-3-139,5 10 1,0 1-4,-4 6 0,0 3 26,-4 0 1,-1 5-171,1-1 0,-1 3 124,-2 1 1,0 0-255,0 0 1,4-2 53,-1-2 1,1 3-40,-4-3 1,0-3 11,0-1 0,0-6 36,0-1 0,1-2-50,3 2 0,-2-2-330,1-2-25,-1-3 0,-1 6-1430,3-3 230,-3-3 1702,4 4 0,0-5 0,1 0 0</inkml:trace>
  <inkml:trace contextRef="#ctx0" brushRef="#br0" timeOffset="47">21597 14870 7903,'0'-11'0,"0"3"0,0 0 0,0 5 122,0-5 375,0 5-188,0-7 1,-1 8 221,-3-6 193,3 6-155,-5-4 107,6 6 639,0 0-1098,0 6 0,4 0 58,0 5 0,5 1-60,-1-1 0,6 6 0,1 2 1,1-2 19,-1 2 0,3 2-28,5 5 1,0-1-188,0 1 1,0 2 141,-1-1 1,0 4-106,-3 0 0,3-2 60,-3 2 0,-3-1-254,-1 4 1,-6-3-69,-1-1 0,-6-3-37,2 3 0,-3-4 84,-1 0 0,0-2-44,0-1 1,0 0 63,0 0 0,0-1 67,0-3 1,-3 1 38,-1-5 0,-4 4-15,4-4 0,-1 4 6,2-3 1,-3-1-26,-1-4 0,-3 2 5,2 2 0,-3-2 4,-5 2 0,4-2-9,-3-2 1,-2 1 59,2-1 0,1 0-54,6 1 0,-2-4-118,2-1 0,2-3 115,-1 4 0,4-5 36,-1 5 1,2-5-33,-2 0 4,3-1 47,-5-2 22,6 0 119,-5 0-180,4 0-10,-4 0 39,5 0-497,-5 0-522,4 0-726,-4 0 1596,5 0 0,0-5 0,0-2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50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2787 8543 8040,'-7'-5'-1030,"-3"-2"1584,9-4 1,-8 3-170,5 1 1,-1 4-165,1-1 0,2 3 62,-6 1 0,4 0-97,-3 0 1,-1 1 63,-3 3 1,-6 0-99,-2 7 1,1-2 45,-1 7 1,2 1-1,-2 2 1,2 3-38,6 1 0,-5 5-176,1 2 1,4 3-77,3 1 0,6 4 103,-2 1 0,3-1-26,1-4 0,0 0 63,0 0 0,8-4-168,4-4 1,6-3 11,-3-4 0,9-2-44,-1-6 1,3-1 129,1-2 0,1-3-3,3-5 1,2-1 14,-3-3 0,2-4-5,-2-7 0,2-2 16,-5-2 0,-1-2-12,-3 2 0,-1-3 34,-3-1 1,-3 1-25,-4-1 0,-2 0 141,-3 0 1,0-1-105,-4-3 0,-1 2 10,2-6 0,-8 5-95,-4-5 1,-3 6 73,-5-2 1,2 3-132,-5 1 0,4 6 117,-4 1 1,0 5-73,-4 3 0,0-1 44,1 6 0,-5-1-91,0 4 0,2 0 53,6 0 1,-3 0-2,3 0 1,3 0 92,1 0 1,2 5-72,1 2 1,5 1 123,-1 4 1,6-2-108,-2 9 0,-1 0 70,1 4 0,0 3-47,4 1 0,0 3 147,0-3 0,0 3-121,0-3 1,0 4 7,0-5 0,1 1-68,3-4 1,3-6 57,4-1 0,0-1-81,1-4 0,1 2 67,2-9 1,1 3 1,3-3 1,3 0-14,-3-4 1,-1-1-14,1-3 0,-4 1 11,4-4 0,-5-1 6,1-3 1,-2-1 18,-2 1 0,1 0-15,-1-1 1,1-4-5,-1-3 0,-5-2 4,-2 2 0,1-6-30,-1 2 0,0-2 22,-4 2 1,-5 0-31,-3 0 0,-2 4-17,-1 0 0,-5 6 34,1 2 1,-5 1 1,1 6 0,1 0-2,-1 4 0,0 5 154,-4 3 0,0 6-91,0 1 0,2 5-13,2-1 0,-1 7-15,4 0 1,1 5-79,4-4 1,0 3 6,4-3 0,2 3-13,5-3 1,5-4-96,2-4 1,5-5 128,3 1 1,4-8 134,8-3 1,-2-3-155,6-1 0,-5-1 234,5-3 1,-6-2-64,2-5 0,-3-5 52,-1 1 1,-5-1-88,-3 0 0,-3 4 23,0-3 0,-1-2-98,1 2 0,-6-2 68,-2 2 1,-3 1-153,-1-5 1,-5 4 72,-3-4 0,-2 4-175,-1-4 1,-6 5 103,-2-2 1,-2 9-44,-2 3 1,0 3 75,0 1 1,0 1 1,1 3 0,0 2 18,3 6 1,1-1-21,3 0 1,2 5-120,-2-1 0,4 5 121,3-1 0,-1 3-165,5 1 1,0-2 87,4-2 0,6 2-105,1-6 0,5 0 142,3-4 0,1 0-3,3-4 1,3 2 24,-3-5 1,-1 0-48,1-4 1,-5-2 226,1-1 0,1-4-55,0-4 0,-2-4 233,-7-1 0,2 1-78,-5 4 1,0-2 8,-4-2 0,0 2-56,0-2 1,-2-2-88,-1 2 1,-4-5-79,-4 1 0,-1 1 95,1-1 1,-5 5-86,-3-1 0,1 3 37,-1 5 0,0-2 137,-4 5 0,0 3-92,0 8 0,-1 2 14,-3 10 1,3 4-152,-2 4 1,3 5-168,4-2 0,4 3-1156,7 1 1,3-3 217,5-1 1127,10-4 0,8 7 0,11-4 0</inkml:trace>
  <inkml:trace contextRef="#ctx0" brushRef="#br0" timeOffset="1">4979 8680 8408,'0'-12'-169,"0"1"88,0 0 0,0 3 0,-1 2 574,-3 1 1,2-3-104,-6 4 1,4-3-100,-3 3 1,-1 0-28,-3 4 0,-1 0-5,1 0 0,-2 0 44,-2 0 1,1 5-45,-5 3 1,0 2-85,-4 1 0,0 6 51,1 2 1,2 6-184,1 2 1,2 3 83,-2-3 0,3 1-135,9-2 1,2-4-144,5 5 1,1-7 118,3 3 1,3 0-49,9-4 1,1-3 124,6-1 0,0-2-247,0-2 1,4 1 12,-1-1 0,2-4 3,-1-4 0,-2-1 166,6-2 1,-2-2-30,1-1 0,5-7 102,-1-6 1,-1-4-92,1 1 0,-1 1 87,-6-1 0,-1 0-63,-3-4 0,-5 0 86,-3 1 1,-3-3-15,-5-1 0,-2 2 10,-5-3 0,-1 2-61,-3-2 1,-3 3 1,-9-3 0,-3 1-30,-7 3 0,0 0 39,-4 12 1,-1-2 66,-3 9 0,-4 1-68,0 7 1,1 1-2,7 3 1,-2 6-6,5-3 1,1 5 68,3-1 1,5-1-58,3 5 1,2-1-3,2 1 1,3 2-58,1-2 1,4 7 59,-1 0 0,4-3-43,4-4 1,6-1 30,5 1 1,6 1 13,-2-5 0,-2 1-24,3-5 1,2-5-2,5-2 1,0 1-14,-5-1 0,1 0 21,0-4 1,0-4-81,0 0 1,0-5 70,0 2 1,-2-3-11,-2-2 0,1 0 1,-4-4 0,-1 4 78,-4-4 1,-4 2-55,-4-1 1,3 3 5,-3-4 0,0 0-24,-7 1 0,0-4 3,-7 3 1,1-3-161,-9 4 1,3 0 155,-3 3 1,-3 6-9,-5 2 0,-4 4-9,5 4 1,-6 4 130,2 7 1,2-1-73,1 5 1,3 0 15,1 4 0,5 3-41,3 1 0,4 1 14,3-1 1,3-3-210,5 2 1,3-1 127,4-3 0,6-4-4,10-3 0,3-3 35,1-5 1,9-2 228,-2-5 1,4 0-77,0 0 1,-3-5 109,4-2 0,-5-3-124,-4-2 1,-2-3 147,-5 0 1,0-6-26,0 2 1,-6 2-62,-1-2 1,-7 3-26,-2-3 0,-4 4-10,1-4 1,-3 0-165,-1-4 1,-7 0-21,-4 1 1,-5-1-133,-7 0 1,-1 1-24,-3 3 1,2 4 147,-6 7 1,-1 3-73,-6 5 1,3 3 71,-3 4 1,7 1-133,5 7 1,1 3 109,3 1 0,3 3-106,0 1 0,8 1 46,0 2 0,7-2-129,0 3 1,3-3 96,1-1 0,6-5 46,6-3 0,3-2 127,4-2 0,3-5-102,-3-2 0,2-2 473,2-2 0,0-6-179,0-1 0,0-3 256,0-2 0,-4 0-153,0-4 0,-4 2 55,4-5 1,-6 4-148,-2-4 0,-1 4-37,-6-4 0,4 4-242,-5-4 1,0 0 75,-7-4 1,-2 0-177,-6 0 1,-4 4 51,-3 0 1,-4 5-678,-4-1 1,1 7-138,-9 4 1,7 9-1450,-6 7 2376,8 4 0,-2 17 0,5 3 0</inkml:trace>
  <inkml:trace contextRef="#ctx0" brushRef="#br0" timeOffset="2">8280 8531 7671,'0'-11'-1129,"0"5"1781,0-5 0,-4 9-201,1-6 0,-3 6 75,3-2 26,1-2-289,-8 4 0,4-3-102,-6 5 1,1 0 18,0 0 1,-1 4 11,1 0 1,-2 9-26,-2-2 1,1 4 37,-5 0 1,5 3-192,-1 5 1,-2 4 90,2-1 0,0 2-151,3-1 0,5-2 59,-1 6 0,6-5-95,-2 5 0,4-6-45,4 2 1,2-3-4,5-1 1,2-5 13,2-3 0,3-2 120,5-2 0,0-5 19,-1-2 0,5-3-40,0-1 0,1-1 203,-2-3 0,-2-2-114,3-5 0,-3-1-46,-1 1 0,0-2 21,0-2 1,-4 2 45,0-2 1,-4-2 62,4 2 0,-5-5 19,1 1 1,-6-3 42,-1-1 0,-2 1-465,2-1 0,-3-4-19,-5 0 0,-1-3 127,-3 3 1,-3 2-13,-4 6 1,-2-1 121,-2 4 1,1 1-11,-5 4 0,-4 1 36,-3 2 0,-2 3-31,1 5 0,-2 1 123,-5 3 1,4 4-107,4 7 1,-2 3 67,1 4 0,0 1-44,5 0 1,4 5 48,3 2 0,2 3-42,2 2 0,4-1-142,3 0 0,4-3 41,4-1 0,4-1-50,7 2 0,-1-3 29,5-5 0,0-4 59,4 0 0,4-7 39,-1 0 0,5-2-63,-5-6 0,1-1 268,-4-3 0,0 0-62,-1 0 0,0-5 126,-3-2 1,1-3 0,-4-2 0,-1 1 18,-4-1 0,1 0-225,-1-4 0,-5 4 66,-2-3 1,-2-3-190,-2-1 1,0-3 113,0-1 0,-6 0-133,-1 1 1,-3-5 75,-2 0 1,-4 1-157,-3 3 0,-3 1 45,-1 3 0,-3 8 93,-1 7 1,-5 3 137,2 1 0,2 2-80,1 6 1,-1 2 100,2 13 0,0-2-64,7 10 0,3-4-49,4 3 0,6 0-67,2 5 1,4-2-156,4-3 0,4 2 171,7-5 0,0-2-233,8-6 1,-3-3 164,7-4 1,1-4 19,-2-1 1,1-4 312,-4 0 0,0-6-104,0-5 0,-1-2 191,1-2 1,-4-3-29,0 0 0,-5-4-108,2 4 0,-4-6-98,0 2 1,-2 2 43,-3-2 1,-1 0-168,-6-4 0,0 0 82,0 0 0,-6-4-196,-1 1 0,-5-1 53,-3 4 0,1 2 1,-5 2 1,-1 2 83,-7 6 1,2 4-12,-6 4 0,5 3 98,-5 3 1,2 4-86,-1 4 1,2 2 118,5 2 0,0 4-89,0 8 1,5-2-181,3 6 0,3-2 117,0 1 1,6 2-280,2-5 1,4 3 31,4-3 1,3-1 59,9-3 0,3-5 156,7-3 1,2-3-24,3-5 1,2-2 357,-3-5 0,2 0-128,-2 0 1,2-6 187,-5-5 0,-1-1-112,-3-3 0,-1-2 191,-3 2 0,-3-5-101,-4 1 1,-1-1-10,1 1 1,-6-7-303,-2 3 1,-4-3 124,-4-1 0,-4 2-92,-7-6 1,-3 2 51,-5-1 0,1 8-435,-1 11 0,-5 4 172,-3 7 1,-2 1-114,-1 3 0,5 4 23,2 7 0,8 2-561,4 2 0,4 6 846,3-2 0,13 7 0,8-1 0</inkml:trace>
  <inkml:trace contextRef="#ctx0" brushRef="#br1" timeOffset="3">3906 8554 8320,'-5'-6'0,"0"0"22,-3 2 0,-2 2 107,2-1 1,2 1 275,-2 2 1,1 0-88,-5 0 0,1 0-140,0 0 0,-2 2 97,-2 1 0,1 0-76,-5 5 0,1-1 59,-1 5 1,-3 3-81,3 0 1,1 5 42,-1-1 1,5 3-132,-1 1 0,4 0 31,3 0 0,3 3-206,5 1 1,0-1-40,0-3 0,5 0 118,3 0 0,3-4-56,4 0 0,3-4 72,5 4 1,0-6-56,0-2 0,3 0 15,1-8 1,1 5-59,-1-4 0,-3-2 135,2-5 0,-1-1-37,-3-8 1,1 3 93,0-6 1,-4-1-87,0 1 0,-1-6 25,1 2 0,-3 1-15,-4-1 1,-2 0-36,-2-4 0,0 1 45,-4-1 1,0-4-88,-4 1 0,-6-2 8,-6 1 1,0 2-167,-7-6 1,1 6 64,-1-2 1,-3 7 97,3 1 0,-1 6 136,1 2 1,-7 4-88,4 7 1,-4 2 127,3 1 1,-3 5-87,-1 7 0,0 3 80,5 5 0,0 1-46,3 3 0,3 2-18,4 5 0,2 0-219,2 1 0,3-1 127,5 0 1,2-3-198,1-1 1,9-5 50,7 2 1,2-7 91,2-1 1,0-6 4,0-2 1,4 0 160,-1-8 0,1 1-69,-4-4 0,0-5 69,-1-2 0,0-1 90,-3-4 0,-1 6-80,-3-9 1,-6 5 50,2-5 0,-3 1-77,-1-2 1,-1 4-110,-6-4 0,0-1 93,0-2 0,-6 1-168,-1-1 1,-5 0 79,-3-4 1,1 4-21,-5 0 0,-1 6 88,-7 2 1,3 1-48,-2 6 1,1 1 179,3 7 1,-1 2-101,0 6 1,1 4 51,3 3 0,-1 3-74,5 1 0,3 0-91,5-1 1,4 1 47,-1 0 0,4-4-143,4 0 0,4-5 123,7 1 1,3-3 12,5-5 0,1-1 114,2-6 0,0 0-127,4 0 0,-4-7 218,0-4 0,-2-1-111,-1-3 1,-5-1 72,-3 0 0,-2 0-89,-2 1 1,-4 2-11,-4-2 0,-1 1-67,-2-1 1,-2 2 79,-1-2 0,-8 1-224,-4-2 0,-5 5 121,1 0 1,-3 0-117,0 8 1,1-1 125,-2 4 0,7 1 27,-7 3 1,3 2-14,-3 6 0,4 3 2,0 0 1,6 5-101,2-1 0,1 3 88,6 1 1,0 0-83,4 0 1,5-4 81,3 0 0,7-5-155,4 1 1,2-4 225,2-3 1,0-3 155,0-5 1,1-5 25,3-3 1,-3-7 276,3-4 1,-3-3-148,-2 0 0,-4-1-138,-3 0 1,-3 1-318,-5 3 1,-1-1 189,-6 5 1,-2 0-348,-2 3 1,-3 2 142,-8 2 1,-4-1-1469,-8 6 0,-1 4 1570,-2 7 0,-3 12 0,3 4 0</inkml:trace>
  <inkml:trace contextRef="#ctx0" brushRef="#br1" timeOffset="4">6270 8600 8477,'-11'-10'27,"-1"2"0,5-2 38,-1 2 1,0 2-1,-3-2 335,0 0 0,-1 2-92,1 3 1,-1-2 80,1 1 0,-1 0-115,1 4 0,0 0 176,-1 0 0,1 0-104,-1 0 0,-3 5-47,0 3 0,-4 3-162,4 4 1,-4-1 136,3 5 0,-3 2-239,4 5 0,0 2 105,3 3 0,1 0-101,0-4 0,4 5 4,3-2 0,3-1-280,1 2 1,5-6-45,3 2 1,7-3 18,4-1 0,6-5 56,2-3 0,5-4 106,-2-3 1,3 1 112,2-5 1,-1-2-73,0-6 0,0-6 162,1-5 1,-1-7-85,0-1 0,-1 1 218,-2-5 1,-3 2 58,-6-2 1,-4 3 69,-3-3 0,-2-1-143,-2 2 1,-4-5-87,-3 5 0,-3-6-198,-1 1 1,0 2 129,0-1 0,-6 6-152,-6 1 1,-1 2 106,-6 10 1,-3-2-80,-5 10 0,-9 0-12,2 7 0,1 2 1,3 6 1,-1 0-117,-3 3 0,3 3 105,1 5 0,5 1-270,-2 3 1,3-3 86,1 3 1,5-3-7,3-1 0,6-2 58,2-2 0,4 1 48,-1-4 1,7-1 195,1-4 0,4 1-139,0-1 1,6-3 212,1-1 0,6-4-50,-2 1 0,3-3 135,5-1 1,-2 0-34,6 0 0,-6-5 27,2-3 0,1-2-52,-1-1 0,-1-1-61,-3 1 1,-5-4 14,-3-1 1,-2 0 3,-2 1 1,-3 2 74,-1-2 0,-4-2-93,1 2 1,-4-1-60,-4 0 1,-2 4 65,-6-4 0,1 8 16,-1 0 0,-4 5-19,-3 0 1,-3 4-161,-1 6 1,0 2 100,1 10 0,-1 0-12,0 4 1,1 1-141,3 3 0,3-3 93,4 3 0,2-3-274,3-1 1,2-4 76,5 0 0,1-5-25,3 1 0,3-2 150,9-2 1,-3-5 87,6-2 0,2-2 195,5-2 1,0-2-106,4-2 0,-4-3 58,0-8 0,-2 1-75,-1-5 0,-1 1 250,-3-1 1,-3-1-57,-4 4 0,-2-4 60,-2 1 1,-3-1-39,-5 1 0,-3-3-157,-5 3 1,0-3-38,-11 0 1,1 1-155,-1 6 1,-7 5-186,4 10 0,-4 0 93,3 0 1,2 6 576,2 6 1,-2 0-165,6 7 1,-4 2-435,4 5 0,0 0-316,3 4 0,6-3-583,2 3 1,4-3 1091,4 3 0,7-4 0,7 2 0</inkml:trace>
  <inkml:trace contextRef="#ctx0" brushRef="#br2" timeOffset="5">7252 8520 8250,'-4'-8'0,"1"1"0,-2 4 250,1-1 0,1 3 2,-4 1 0,-1 0 107,-3 0 0,-2 1-130,-2 3 1,1 3-32,-5 4 0,0-2-86,-4 2 0,0-2 117,0 6 1,0 2-188,0-2 0,1 5 114,-1-1 0,6 2-151,6-2 0,1 2 19,6-2 1,0 2-82,4-2 1,0 2 86,0-2 0,0 3 36,0 1 1,4 0-106,0-1 1,5-3 65,-2 1 1,7-7-81,1 3 0,6-5 93,-2-3 0,4 1 4,3-6 0,-2 1 37,3-4 1,2-5 5,2-2 0,0-5-23,0-3 1,-2 1-1,-2-5 0,-1 4 88,1-4 1,0 0-72,-8-4 1,1 0 128,-1 0 0,-6 0-113,-6 0 0,-4-3-163,1-1 0,-4-5 150,-4 2 0,-3-3-158,-4-1 0,-4 4 23,0 4 1,-10-1-87,3 4 1,-5-1 137,0 9 1,2 5 4,-6 6 1,5 3-11,-5 1 0,6 2-8,-2 6 0,-1 1 23,2 10 0,-1 5-7,4 6 0,2 2-257,2-1 1,2 2 12,6-3 1,4 2-13,4-2 1,3-2 168,3-5 0,5 0-40,7 0 1,-1-6 157,5-1 0,4-4-158,4 0 1,-1-6 218,-3-2 1,4-3 47,-1-1 0,1 0 52,-4 0 0,0-5-107,0-3 1,-2-2-22,-2-1 0,2-1-34,-6 1 0,0 0 17,-4-1 0,-4 0-37,-3-4 1,-3 4 22,-1-4 1,-1-1-66,-3-2 1,-3 1 16,-4-1 1,-5 5-6,-3-1 1,1 2 83,-1 1 0,-2 6 6,-5 2 1,2 3-92,-3 1 0,3 5 40,1 3 0,1 6-26,3 1 1,-1 5 26,5-1 0,0 7-168,3 0 1,1 2 93,-1-1 0,2-3-124,3 3 1,2-5 64,5-2 0,5 0-22,2-5 1,7 0 220,1-3 1,6-6-151,-2-2 0,6-3 319,2-1 1,3-6-91,-3-6 0,1 1 5,-2-4 0,-3-3-34,0-1 1,-5 2 84,-7 2 1,1-1-119,-1 0 0,-4 0 8,-4 1 0,-1 1-184,-2-5 1,-2 0 92,-1-4 1,-4 1-175,-4 3 0,-1-1 103,1 5 1,-2-1-14,-2 5 1,1 5 63,-5 2 1,1 3-29,-1 1 0,-2 9-36,2 2 1,1 8 9,-1 0 0,1 3-107,-1 0 1,3 1 132,4 0 1,2 0-72,2 0 1,3 0 45,5-1 0,3-2-9,4-1 1,2-5-5,10 1 0,-3-8 56,3-3 0,0-3-130,3-1 1,-3 0-159,1 0 1,-3-3-1516,2-1 1809,-2-5 0,-1 3 0,2-6 0</inkml:trace>
  <inkml:trace contextRef="#ctx0" brushRef="#br2" timeOffset="6">9491 8520 8290,'0'-8'-62,"0"1"1,0 3 63,0-4 0,0 5 0,-2-5 328,-1-1 0,0 4 71,-4 1 0,3-1-103,-4 1 1,4-3 130,-3 3 1,-1 0-106,-3 4 1,3 0 22,0 0 0,0 0-29,-8 0 1,4 5 0,-4 3 0,-1 7-125,-2 4 0,-3 3 16,-1 0 0,0 6-139,0 3 1,1 0 64,-1 0 0,5 2-211,3-3 1,3-2 78,5-1 1,2-4-79,5-4 1,5 1 39,2-5 0,5 4-124,3-3 1,7 3-37,4-4 1,2 0 132,-1-3 1,1-5-141,2 1 1,3-4 100,-2 3 0,-2-4 28,1 1 1,-1-7 13,2-1 0,1-5 161,-6 2 1,5-5-65,-5-3 1,1 1-31,-4-5 1,0 4 118,0-4 1,-2 0-62,-2-4 0,-4 0 6,-7 0 0,1-3-24,-5-1 0,0-1-189,-4 1 1,-7 2 98,-4-5 0,-3 3-179,-9-4 0,1 7 96,-8 1 1,2 6 57,-6 5 1,1 6 1,-9 2 0,1 3-3,-1 1 1,2 1 29,2 3 0,7 4-28,1 7 1,4-1 6,4 5 1,0 0 18,3 4 0,4 5-117,7 2 0,-1-2 58,5-1 0,1-2-6,3 2 0,6-5 56,5 1 0,7-1-8,9-7 0,2-3 171,5-5 1,1-4-116,-1 0 0,1-3 218,3-3 1,-6-4-57,2-4 1,-7-2 79,0-2 0,-4 2 29,-4-2 1,-3 1-127,-5-1 0,-4 2-152,-3-2 0,-3-2 128,-1 2 0,-1-4-164,-3 4 1,-3-4 76,-4 4 0,-4-1-170,0 5 1,-6 5 105,2 2 1,-4 3-81,-3 1 1,2 5 95,-3 2 1,3 7-6,1 2 0,1 3-50,3-4 1,3 5 56,5-1 0,-1-1-113,1 1 1,3-5 111,0 1 0,6-2-166,-2-2 1,8 1 76,4-1 0,7-3 159,4-1 0,6-4 17,2 1 0,1-3 116,-2-1 1,-1-5-71,1-3 1,-2-2 137,-1-1 1,-5-1 61,-3 1 0,-2-2-142,-2-2 0,-4 2-45,-4-2 1,-3 2 12,-3 2 0,-5 1-222,-7 2 1,-3-1 67,-5 5 0,-1 1-59,-3 3 0,-2 1 325,-5 3 1,5 3-130,2 9 1,3-3-24,1 7 1,5-5-21,3 4 0,2-1 18,2 1 0,5-2 35,2-1 0,3-4-1172,1 3 486,0 3 0,5-5-261,2 2 0,9-3 287,3-5 521,2-2 0,7 0 0,1 2 0</inkml:trace>
  <inkml:trace contextRef="#ctx0" brushRef="#br3" timeOffset="7">2798 9502 8087,'-6'-11'-242,"-4"4"1,8 1 746,-1 2 1,0 3 1054,-1-3-501,3 3-672,-4 1 1,5 6-143,0 6 0,0 0-33,0 7 0,1-1-84,3 1 1,-3 3-1,3-3 0,-1 2 124,0 2 1,-1-4-214,1 0 0,0-1-29,1 1 0,-3 1-70,3-4 1,-3-1 74,-1-4-110,0 6 1,4-5 108,0 4 1,0-7-160,-4-2 1,0-3-427,0 4 183,0-6 188,0 3 0,-2-5-176,-2 0-1500,3 0 1876,-4 0 0,5 0 0</inkml:trace>
  <inkml:trace contextRef="#ctx0" brushRef="#br3" timeOffset="8">3860 9536 8054,'-6'-5'-109,"1"-1"0,5-2 309,0 1 0,0 3 364,0-4 257,0 6-496,0-8 0,1 3-88,3-4 1,-2 3 160,6 1 1,0 3-163,3-4 1,1 4 34,-1-3 1,0 4-42,1-1 0,3 3-29,0 1 1,0 0-155,-3 0 0,-1 5 97,1 3 1,-5 6-225,1 1 0,-6 5 54,2-1 0,-2 3-110,-2 1 1,-2 3 62,-2 1 1,-2 0-276,-5-4 0,-1-1 129,1 1 0,-1-1 9,1-3 1,0 1 138,-1-5 1,2 1-157,2-5 307,-2-5-134,9 5 185,-4-10 1,6 4 12,3-5 0,2 0 134,6 0 0,-1 0-99,1 0 0,4-4 96,3 0 0,-1-1-57,1 1 1,-4 3-77,4-3 0,-5 3-109,1 1 0,2 0 118,-2 0 0,-3 0-701,-5 0 0,-3 0 47,4 0 503,-6 5 0,8 7 0,-3 5 0</inkml:trace>
  <inkml:trace contextRef="#ctx0" brushRef="#br3" timeOffset="9">5071 9354 8109,'0'-12'0,"-4"5"-7,0-1 0,-1 6 351,1-2 264,3-3-360,-4 6 1,5-5 224,0 2-30,0 3-253,0-4 0,1 5 5,3 0 1,2-4 29,6 0 0,-5 0-96,1 4 1,4-4 49,3 1 1,0-1-132,-4 4 0,5-2 52,-1-1 0,4 1-188,-4-1 1,4 1-31,-4 2 0,1 5-62,-5 3 1,-3-2 62,-1 2 0,-4 0-124,1 3 0,-3 4 40,-1 0 0,-4 1 139,0-5 0,-5 1 1,2-1 1,-3 0-25,-2 1 0,1-1 141,-1 1 1,1-1-129,-1 0 0,1 0 172,0-4 0,3 2-52,0-5 0,2 1 148,-2-1 1,2-3 122,2 3-153,3-3 0,-4 4 1,6-3-95,3 1 1,2-1 206,6-2 1,-1 1-15,1 3 0,0-3-65,4 3 0,-2-3-85,5-1 0,-5 1 25,1 3 0,1-1-198,-1 4 1,1-3 116,-5 4 1,1-1-83,-1 5 1,-3-1 98,-1 1 1,-4 3-291,1 0 1,-8 5 9,-4-1 0,-7-1 123,-4 1 0,-3-5 133,-1 1 0,-1 2 146,-2-2 0,0 0 77,-4-3 0,4-5-73,0 1 1,3-6-228,4 2 1,2-2 207,6-2-729,0 0 413,4 0 1,9-6-2435,9-1 2567,11-3 0,12-7 0,6-1 0</inkml:trace>
  <inkml:trace contextRef="#ctx0" brushRef="#br3" timeOffset="10">6236 9308 8102,'-7'-5'361,"-3"4"-35,9-4 1,-4 10-80,5 2 1,-1 7 176,-3 1 0,3 6-183,-3-2 1,1 2-83,-1 2 0,3 0 26,-3 0 1,-1 0-157,1 0 1,-3-4-30,3 0 0,0-5 127,4 1 0,0-6-413,0-2 216,0-4 0,0 3-59,0-2 1,2-3 88,1 3 0,0-3-163,4-1 124,1-5 0,4 3-118,-1-6 1,4 6-312,0-2 1,1-1 204,-5 1 0,0-1-123,1 1 0,-4 3 118,-1-3 1,-1 1-290,2 0 0,-2 1 597,-2-1 0,-2-4 0,3 1 0</inkml:trace>
  <inkml:trace contextRef="#ctx0" brushRef="#br3" timeOffset="11">6327 9514 8130,'0'-12'0,"0"5"-133,0-1 1,0 4 202,0-3 382,0-1 0,4 0 6,0 1 1,1 4 610,-1-1-556,-3 3 1,8 6-115,-5 3 0,-1 7-98,-3 4 1,4-1-63,0 1 1,0 0-104,-4 4 0,0 0 103,0-1 1,0 0-493,0-3 0,-1-1-84,-3-3 0,2-6-439,-1 2 0,1-2-1984,2 3 1520,0-6 1240,0-1 0,5 0 0,2 1 0</inkml:trace>
  <inkml:trace contextRef="#ctx0" brushRef="#br3" timeOffset="12">7264 9285 8081,'-12'-6'-265,"2"-1"314,2 4 1,2 1 605,2-1-363,3 1 1,-8 4-15,5 1 1,1 0 55,3 5 0,0-1-85,0 5 1,0 3-21,0 0 0,0 2 20,0-2 1,0-1-183,0 5 1,0-5 106,0 1 0,0-2-276,0-2 0,0 0 53,0 1 1,0-1-188,0 1-309,0-6 270,0 4-73,0-8 152,0 3 179,0-5 394,0-5-253,5-2 1,1-3 55,5 2 0,1 0-83,-1 4 1,1-4-27,-1 4 1,2 0 115,2 4 1,-1 0-47,5 0 0,-4 0-111,4 0 1,-5 6 57,1 1 0,-2 0-73,-1 0 1,-2 1-80,-3 3 1,2 4 127,-5 1 0,0-1-80,-4-4 1,0 4 50,0 1 0,-1 4-120,-3-1 1,-3-2 102,-4-2 1,-4-1-72,0 1 1,-6-2 52,2 2 1,-1-6-100,1-2 0,-1-4-62,4 1 0,0 1-212,1-1 1,2-1-189,-2-3 1,3-1 234,5-3 1,-2 2-1561,5-6 1886,0 1 0,4-10 0,0-1 0</inkml:trace>
  <inkml:trace contextRef="#ctx0" brushRef="#br3" timeOffset="13">7252 9274 8061,'-6'-12'498,"1"1"1,6 1 112,3 2 0,-2 3 136,6 5 0,0-4-240,3 0 1,1 1-340,-1 3 0,0 0-234,1 0 1,3 0-259,0 0 0,2 0-2219,-2 0 2543,-2 5 0,8 1 0,-3 5 0</inkml:trace>
  <inkml:trace contextRef="#ctx0" brushRef="#br3" timeOffset="14">8303 9285 8109,'0'-7'-398,"0"-1"612,0 5 151,0-2 508,0 5 0,-5 0-294,-3 0-401,-2 0 1,-3 2 98,-2 1 1,-3 4-8,-4 4 1,-1 2-17,0 2 1,-1 3-18,-3 5 1,7 3-106,-3 1 1,4 0 79,0-5 0,4 1-211,7 0 1,-1 0-62,5 0 1,1-2-56,3-2 1,0 2-133,0-6 1,5 4 109,2-4 0,3 0 7,2-3 1,4-2 56,3-2 1,3 1-40,1-6 0,-3 1 53,3-4 0,-7-1 108,7-3 0,-4 2-52,0-6 0,2 0 21,-6-3 0,-4 1 105,-3 2 0,-6-2-121,2 2 0,-4-1 24,-4 2 0,-3-3-6,-8 2 1,-3 3-240,-5 1 0,-5-1 70,-2 1 0,-3 1-474,-2 3 0,7 3 245,6 1 0,1 5-1161,10-1 1539,-3 2 0,13 1 0,-4 1 0</inkml:trace>
  <inkml:trace contextRef="#ctx0" brushRef="#br3" timeOffset="15">9285 9285 8129,'-1'-6'211,"-3"2"359,3 3 143,-4 1-125,5 0-226,5 0 0,1 0-123,6 0 1,-1 0 113,0 0 1,2 0-100,2 0 1,3 0-147,5 0 1,0 4 100,0-1 0,-1 1-90,1-4 0,0 0-204,0 0 1,-4 0 95,0 0 0,-5 0-92,1 0 1,-2 0 15,-2 0 14,-4 0 1,-1 0 74,-2 0-6,-3 0 1,3 0 71,-8 0 1,2 0 10,-6 0 0,4 4 7,-3 0 1,0 5-38,0-2 1,-4 3 26,4 2 0,0 1-26,0 2 1,-1-1 20,-3 5 0,-1 0 13,1 4 0,0 1-9,-1 2 0,1 2 14,-1 3 0,2 0-49,3-4 1,-2 4-38,5-5 1,-4 3 90,4-6 0,1 1-225,3-8 0,0-1-833,0-4 979,5 1 138,1-1-101,0-5 0,1 0-164,-3-6-45,-3 0 1,4-2-353,-5-2 1,-5 3-82,-3-3 568,-2-2 0,-12 5 0,-2-4 0</inkml:trace>
  <inkml:trace contextRef="#ctx0" brushRef="#br3" timeOffset="16">11090 8726 8158,'-12'0'27,"1"0"160,4 0 239,2 0 18,5 0 1,5 0-196,3 0 1,0 0 82,3 0 0,-1 0-96,9 0 0,0 0-65,4 0 0,5 0 73,3 0 0,2 0-77,1 0 1,5-2 60,3-2 1,2 2-139,2-6 0,0 6 26,-1-2 0,1-1-197,0 1 0,-2 0-47,-2 4 1,-6 0 102,-6 0 0,-3 0-78,3 0 0,-4 0 100,0 0 0,-3 0-44,-4 0 0,1 0 47,-4 0 0,0 0-115,-1 0 0,-2 0 85,2 0 0,-6 0 0,-1 0 0,-1 0 3,5 0 1,-5 0 13,1 0 1,-5-1 5,0-3-7,-1 3 0,-2-5-214,0 2 1,-2 1 128,-1-4 1,0 4-110,-5-1 1,1-1-7,-5 1 1,1-3-103,0 3 1,-1-4-123,1 5 273,-1-6 1,1 4 223,-1-3-171,1-2 0,0 9 245,-1-3 1,5 2 25,-1 2 103,5 0 94,-7 0 158,9 0 54,-4 0-415,5 0 1,5 2 143,3 2 1,2-3-28,1 3 0,1 1-12,-1-1 0,4 3-54,1-3 1,3 4-208,-4-5 0,4 5 60,-4-4 1,0 3-38,-3-3 1,-1 4-86,1-4 1,-1-1 95,0-3-121,1 6 124,-1-5 1,-4 5 231,-4-2-175,-1-3 1,-7 6 138,-3-4 1,-7 0-151,-4 5 1,-4-2 9,-4 1 1,-1 4-139,-2-4 1,-2 3 140,5 2 0,1-2-631,3-2 1,5 0 256,3-4 0,7 5-2501,5-1 2782,1 2 0,2-4 0,0-1 0</inkml:trace>
  <inkml:trace contextRef="#ctx0" brushRef="#br1" timeOffset="17">13374 8360 6855,'0'-6'2016,"0"1"-1523,0 5-286,0 5 0,-1 0-5,-3 2 0,2 5-23,-1-1 0,1 2-123,2 6 0,0-1 106,0 1 0,0 6-120,0-2 1,0 2 133,0-2 1,0 4-73,0 0 1,0 3 37,0-3 1,0 1-175,0-2 0,2-2 29,1 3 0,-1-4-124,2-4 0,1 1 47,-2-5 1,3 1 83,-3-5 0,-1-3-236,1-1 195,-1 1 1,1-1-333,1 1 192,0-5-692,-4 2 52,0-5-234,-5 0 199,4 0 410,-9 0 1,7-4 441,-5 0 0,6-5 0,-13 3 0,2-6 0</inkml:trace>
  <inkml:trace contextRef="#ctx0" brushRef="#br1" timeOffset="18">13305 8417 8228,'5'-6'-1323,"-2"-4"992,5 2 0,-5 2 1194,5-2 1,0 2-251,3-2 1,2-1-166,2 5 1,-1-4-96,5 0 1,-3 3-72,7 1 0,-2-1-36,5 1 0,0 0 35,0 4 0,-2 0-32,3 0 1,-3 0-1,-1 0 1,-1 5-251,-3 3 0,-3 2-71,-5 2 0,1 3-24,-1 0 0,-4 5 46,-4-1 1,-3 3 94,-3 1 0,-5 0-269,-7 0 0,-3-1 106,-5 1 1,0 0-115,1 0 0,-1-4 119,0 0 1,0-5-22,0 1 1,0-1 102,0 1 0,6-6 8,1 3 0,8-5 33,0 1-98,5 2 231,-2-4 0,5 2-91,0 0 0,0-5 202,0 5 0,5-4-41,3 3 1,-2-3 76,2 4 0,0-4-83,3 3 0,2-4 51,2 1 0,-2 1-26,2-1 0,5 3-78,-1-3 0,5 1-15,-5-1 0,5-3 26,-1 3 0,5 1-232,-9-1 1,4 0 129,-8-4 1,1 3-233,-5 1-288,0 0-318,1-4-194,-6 0-2656,-1 0 2623,-15 5 1002,2-4 0,-8 10 0,5-5 0</inkml:trace>
  <inkml:trace contextRef="#ctx0" brushRef="#br1" timeOffset="19">14162 8600 8264,'0'-6'-279,"0"-5"1378,0 10-617,0-4 0,1 5-239,3 0 1,-2 0 37,6 0 0,-4 0 32,4 0 0,-1 0-52,5 0 0,-1 0-1,0 0 1,5 0-168,-1 0 1,4 0 96,-4 0 0,5-1-296,-1-3 1,2 3 105,-2-3 1,2 3-31,-2 1 0,-2-4 50,-2 0 1,-2 0-600,-2 4-1178,1 0 863,-6 0-1220,-1 0 1048,-15 0 1066,2 0 0,-13 5 0,3 2 0</inkml:trace>
  <inkml:trace contextRef="#ctx0" brushRef="#br1" timeOffset="20">14128 8771 8264,'0'7'1016,"0"-1"-561,0-2 1,5-3-136,2 3 1,7-3 458,1-1 1,6 0-280,-2 0 1,6 0 209,2 0 0,3 0-222,-3 0 0,3 0-60,-3 0 1,1 0-256,-1 0 1,-7 0-200,3 0 0,-8 0-304,0 0 1,-6 0 321,-1 0 1,-4 0-1445,3 0 1,-4-1 69,0-3 1382,-1 3 0,-2-4 0,0 5 0</inkml:trace>
  <inkml:trace contextRef="#ctx0" brushRef="#br1" timeOffset="21">15201 8292 8072,'7'-6'-1461,"-2"4"1445,-5-6 1,0 5 1430,0-5-642,0 5-524,-5-7 0,-2 8 4,-4-6 1,2 6-14,-3-2 0,4 2 29,-8 2 1,2 2-30,-1 2 0,-1 2-1,-3 5 0,-2 2 28,6 2 0,-1-1-1839,0 5 0,4 0 2951,-4 4 1,0 0-468,1 0 1,3 0-1166,5-1 0,4 0 64,-1-3 0,3 1-183,1-4 0,0-1 137,0-4 1,5 1 212,3-1 1,2-5-43,1-2 0,-3 1 159,0-1 1,-1 0 310,5-4 0,-1 0-176,0 0 0,-3 0 497,0 0-197,-1 0-470,5 0 59,-1 0 0,-3 0-645,-1 0 385,-4 5 0,2-2-230,-5 4 15,5 1 99,-4 3 393,4 1 1,-5-1-142,0 0 1,-1-3 697,-3 0-484,3-1 0,-4 5 107,5-1 1,0-3-152,0-1 0,-4-3-25,0 4-138,1-6 0,3 5 285,0-4-586,0-1 93,0 3-807,0-5 663,0 5 0,0-3-71,0 6 306,0 0 0,0 3 108,0 0 0,0 1-140,0-1 0,0 5 437,0-1 0,0 0-161,0-4 0,0 1 352,0-1 1,0 1-194,0-1 0,0 1 335,0-1-356,0 0 0,0 1 55,0-1-377,0 1 0,5-1 125,2 0 0,3-4-190,2-3 44,-1 2-1819,1-5 880,-1 4 1015,-5-5 0,-6 0 0,-6 0 0</inkml:trace>
  <inkml:trace contextRef="#ctx0" brushRef="#br1" timeOffset="22">15510 8440 8133,'-4'-8'-159,"0"1"341,0 4 1,4-3 297,0 2-48,5 3 0,2-4-98,4 5 0,0-4 56,1 0 1,0-1-101,4 1 0,0 3 158,3-3 0,3 3-186,-3 1 1,2 1-23,2 3 0,-1 2-236,-3 6 1,-4-1 76,-7 1 0,1 4-89,-6 3 1,1 3 44,-4 1 1,-1-1-425,-3 1 1,-2 0 84,-6 0 1,-3 4-56,0-1 0,-5 2 94,1-1 0,-3-4 103,-1-1 1,2 1 263,2-4 1,-2-2-121,6-2 1,-4-4 123,4-3 0,3 1-82,5-5 1,3 3 439,-4-3-70,6 0-480,-3-4 51,5 5 1,1-4 26,3 3 1,2-3 273,6-1 1,0 0-162,3 0 1,1 0 363,7 0 0,-2 0-172,10 0 0,-1 0 13,4 0 1,-1 0-20,-2 0 0,0-3-45,-4-1 0,0-1-438,-4 1 0,-6 3 199,-1-3-1411,-9 3 767,3 1-1839,-8 0 1696,-7 0 1,-3 0-55,-7 0 1,6 0 831,1 0 0,1 0 0,-5 0 0</inkml:trace>
  <inkml:trace contextRef="#ctx0" brushRef="#br1" timeOffset="23">16058 8897 7954,'0'-12'825,"0"6"0,0 6-349,0 8 0,-2 2 85,-1 1 1,1 5-91,-1-1 1,-2 5-121,1-1 1,-1 3-285,1 0 0,3 1 99,-3 0 1,2-1-343,2-3 0,0 2 206,0-2 1,0-2-1545,0-2 52,0-2-575,-5-2 608,4-4 1429,-4-2 0,0-5 0,-1 0 0</inkml:trace>
  <inkml:trace contextRef="#ctx0" brushRef="#br1" timeOffset="24">16309 8371 8018,'6'-22'496,"-1"4"1,-3 3-91,1 7 0,-1 2 437,2 2-448,-3 3 1,0-3-91,3 8 0,-3 2-89,3 5 1,-3 6 46,-1 2 1,-4 4-146,1 3 0,-5 0 77,4 4 1,-3-3-209,3 3 1,-4-4 28,4 0 0,-3-2-319,3-1 1,0 0 102,4 0 1,0-5-238,0-3 280,0-2 1,1-3 81,3-3 0,-1 2 118,4-5 0,-3 0-73,4-4 0,-1 0 38,5 0 1,1 0-15,2 0 0,-3 0-112,4 0 1,-4 0-37,0 0 1,-1 0-136,1 0 0,-5 0-207,1 0 1,-4 0-151,3 0-552,-4 0 312,2 0 68,-5 0 818,0-5 0,-5 4 0,-2-4 0</inkml:trace>
  <inkml:trace contextRef="#ctx0" brushRef="#br1" timeOffset="25">16492 8657 8079,'0'-8'0,"0"1"0,0 3 464,0-4-230,0 6 1,-2-3 507,-1 5-346,1 0 1,-6 5 105,4 2 0,-1 7-73,1 2 1,3 3 136,-3-4 1,-1 9-179,1-1 1,0 2-140,4-2 0,0 0-284,0 0 0,0 0-216,0-1 1,0-3-242,0 1 1,4-7 274,0 3 1,3-4-220,-3 0 1,1-6-1741,-1-2 1032,-3-3 1144,9-1 0,-3 5 0,4 2 0</inkml:trace>
  <inkml:trace contextRef="#ctx0" brushRef="#br1" timeOffset="26">16720 8280 7992,'0'-18'17,"0"3"0,0 6 945,0 2-512,0 4 1,1-3 483,3 2-334,-3 3-121,10-4-380,-5 5 1,5 0 164,1 0 0,-1 0-217,1 0 0,-1 0 74,1 0 0,-1 0-226,0 0 1,1 3-22,-1 1-1,-3 1-12,-1-1 1,0-1-29,0 4 1,2-3 130,-5 4 0,4-5-26,-5 5 1,3-4 55,-3 4 1,-1-5-78,1 5 1,-1-4 63,-2 3 0,0 1 61,0 3 1,-5 1 4,-3-1 0,-2 1 131,-2-1 0,5 4-2,-1 1 1,1 3-83,-5-4 1,2 1-3,2 0 1,0-4-2,4 3 0,-4 2-15,4-2 1,1 4 12,3-4 0,0 1-11,0-5 1,1 0-72,3 1 1,-2-1-14,6 1 1,-4-1-82,3 1 0,-3-2 168,4-3-195,-1 4 1,5-6 134,-1 2 1,-3 2-58,-1-5 0,1 4 25,3-5 0,-3 5-16,0-4 0,-1 3 65,5-3 0,-5 1 8,1-1 0,-4 2 214,3 6 1,-3-2-80,4-2 0,-6 6 59,2-3 0,-3 4-30,-1 0 1,0-1 12,0 5 1,0 0-73,0 4 1,0-4 133,0 0 0,-4 0-89,1 4 0,-1-1-24,4-3 1,-4 1 3,0-5 1,-1 1-21,1-5 0,3-3 670,-3-1-136,-2-4-828,0 2 1,-6-5 140,1 0 0,-5 0-406,1 0 1,-1 0-569,1 0 0,-3-4-2370,-5 0 3341,0-5 0,-5 3 0,-1-5 0</inkml:trace>
  <inkml:trace contextRef="#ctx0" brushRef="#br0" timeOffset="27">18022 8463 8046,'0'-6'611,"0"0"436,0 6-808,0 6 0,0 0-46,0 5 0,0 5 41,0-1 0,4 1-44,0-1 1,3 3 41,-3 5 0,4 0-59,-4 0 1,-1 3-17,-3 1 0,0 5-125,0-2 1,0-1-118,0 2 1,0-2 92,0 2 0,0-4-175,0-4 1,0-1 77,0-3 0,4 1-118,0-5 0,4 1 46,-5-5 0,5-3-420,-4-1-68,5-4 68,-8 2-302,4-5 1,-5-1 882,0-3 0,0-3 0,0-4 0</inkml:trace>
  <inkml:trace contextRef="#ctx0" brushRef="#br0" timeOffset="28">17931 8497 8093,'0'-11'0,"4"-1"513,-1 1 1,6 1-139,-1 2 0,6-1 217,1 5 1,5 1-177,-1 3 1,3-4-233,1 0 1,0 0 8,-1 4 1,4 0-130,-3 0 1,2 1 3,-6 3 0,-1 3 114,1 4 1,-6 0-339,-2 1 0,0 1 129,-3 2 1,-3-3-338,-1 4 1,-3 0 148,-1-1 1,0 1-79,0-5 1,-5 0 69,-2 1 1,-1-1 143,-3 1 0,2-1 104,-7 1 1,0-5-106,1 1 0,-6-2 95,2 2 0,3 1-59,1-6 1,2 3 623,1-3-201,6-1 213,1 3-334,5-5 1,1 0 94,3 0 1,2 1-2,6 3 1,1-3-115,2 3 1,-1-2-179,5 2 1,1-1 141,7 4 1,-4 0-297,-1 0 0,4 3 53,-7-2 0,4 2-158,-8 2 0,0-1-69,-3 0 0,-2 1-66,-3-1 0,-2 5-51,-5-1 0,0 4 102,0-4 0,-8 4 289,-4-4 0,-7 4-145,0-3 0,-3-1 112,0-4 1,-1 1-107,0-1 0,-4 0 213,1 1 0,3-2-110,4-2 0,4-3-213,-4-5-1098,5 0 501,-3 0-744,11 0 1584,1-5 0,10-2 0,1-4 0</inkml:trace>
  <inkml:trace contextRef="#ctx0" brushRef="#br0" timeOffset="29">18719 8531 8101,'0'-6'1444,"0"1"-505,5 5-564,1 0 1,6 1-68,-1 3 0,-3-3-79,-1 3 1,2-3 6,6-1 1,-1 0-196,5 0 1,-1 0 159,1 0 0,3 0-512,-3 0 1,2-3 199,2-1 1,0-1-740,0 1 1,-4 3 224,0-3 1,-5 3-530,1 1 1154,-7 0 0,2 0 0,-4 0 0</inkml:trace>
  <inkml:trace contextRef="#ctx0" brushRef="#br0" timeOffset="30">18719 8760 8101,'1'10'-1059,"3"-2"1,2-3 2134,6-5 0,0 0-259,4 0 1,1 0-120,6 0 0,0 0-159,0 0 1,3 0-230,1 0 1,1-4-172,-1 0 0,-3-4 127,2 5 0,-3-5-671,-4 4 0,2-3 320,-6 3 1,-4 0-1949,-3 4 2033,-6-5 0,9 4 0,-5-4 0</inkml:trace>
  <inkml:trace contextRef="#ctx0" brushRef="#br0" timeOffset="31">19541 8269 8044,'0'-12'-76,"-4"5"236,0-1 1,-1 4 444,2-3-239,-4 4 0,-4-2 215,-1 5-204,1 0 1,0 0-167,-1 0 1,1 1 17,-1 3 0,1 2-168,-1 6 0,1 3 108,0 0 0,0 2-154,4-2 1,-2-1 50,5 5 1,-3-5-150,3 1 0,0 2 52,4-2 1,0 0-6,0-3 0,1-2-102,3-3 1,2 4 124,6-4 0,-5-1 2,1 2 1,0-5 25,3 0 0,-1 0-191,-2 1 181,2-3-424,-4 9 328,6-9 1,-2 6-76,-3-3 132,4-3-13,-5 9 1,4-7 231,-2 4-233,-3 1 0,-1 3 274,-1 1 0,1-1-63,-4 0 1,0 1 58,0-1 0,-4 1-19,1-1 1,-1 2 14,4 2 0,-4-2-18,0 2-80,0-2 1,4-2-121,0 1 1,0-1 129,0 0-264,0 1 143,0-1-169,0 1 1,2-1 56,1 0-96,-1-4 0,4 3 54,-2-2 1,-3-2 49,3 2 0,-3-5-105,-1 5 1,0 0-67,0 3 153,0 0 0,0 5 12,0-1 1,-4 0 195,1-3 1,-1-1-39,4 0 0,0 5 83,0-1 0,1 0-68,3-4 1,-2 1-24,6-1 0,-4-3-163,3 0 148,-4-1 1,6 1-1797,-5-1 1762,0-4 0,-4 2 0,0-5 0</inkml:trace>
  <inkml:trace contextRef="#ctx0" brushRef="#br0" timeOffset="32">19849 8417 7968,'0'-18'409,"0"3"720,0 8-141,0-4-367,0 10-248,0 6 1,0 3-144,0 7 0,0 3 137,0 1 1,0 6-127,0 2 0,0 8 118,0 0 1,0 1-181,0-1 1,0-1-124,0 0 0,0 1-156,0-1 0,0-1 108,0-3 1,0-3-185,0-8 0,2-1 70,2-3 1,-3-6-227,3 2 1,-2-3-990,2-1-1160,-3-1 2481,4-6 0,0 5 0,2 1 0</inkml:trace>
  <inkml:trace contextRef="#ctx0" brushRef="#br0" timeOffset="33">20044 8874 7937,'5'-18'1655,"1"7"1,4 11-1187,-2 7 1,-2 4 45,-2 0 0,-3 0 72,3 1 1,-3 4-107,-1 3 0,0 4-101,0 4 1,0-3-628,0 3 1,0-3 233,0-1 0,-1-4-1133,-3 0 0,3-5 95,-3 1-325,-2-2 1376,-1-2 0,-4-5 0,0-1 0</inkml:trace>
  <inkml:trace contextRef="#ctx0" brushRef="#br0" timeOffset="34">20329 8463 7921,'-5'-12'251,"4"1"0,-3 1 261,8 2 0,2-1-74,6 6 0,-1-5-64,0 4 0,1-1-142,-1 1 1,4 2-22,1-6 0,3 4 21,-4-3 0,4 4-127,-4-1 1,4-1 14,-4 1 1,1 1 4,-5 3-214,1 0 0,-5 5 42,1 2 0,-6 3-123,2 2 0,-4 1 71,-4 2 0,-2-1-96,-5 5 1,-1-1 56,1 1 0,-2-3-10,-2-4 0,2 3-6,-2 0 0,2-4-136,2-3 200,-1 0 48,1 3 222,0 0-175,4-4 337,2 3-289,5-9 0,5 8 95,3-5 0,3 1-9,4-1 1,-1-3 124,5 3 0,-1 1-185,1-1 0,5 5 9,-5-2 0,5 0-128,-4 0 1,0 1 80,-1 3 1,1 1-117,-5-1 1,1 4 122,-5 1 0,-5 0-151,-2-1 0,-3-1 118,-1 5 1,-1-3-21,-3 3 1,-6-5-20,-5 1 1,-5 1 21,1-1 1,-4 1 7,-4-5 1,3 1-9,-3-1 0,3 0-38,1 1 0,4-5-18,0 1 1,9-5-100,-1 0 374,7-1-630,-1-2 1,7 0-965,6 0 1377,0-5 0,18 3 0,-2-3 0</inkml:trace>
  <inkml:trace contextRef="#ctx0" brushRef="#br0" timeOffset="35">20832 8920 8963,'0'11'834,"0"2"-74,0 2 0,-2-1-260,-1 5 1,1 0-96,-1 4 1,1 0-268,2 0 1,0-1 36,0 1 0,0 0-569,0 0 0,0-5 338,0-3 0,-1-2-1668,-3-2 60,3 0-262,-4-4 1926,5-2 0,0-5 0,0 0 0</inkml:trace>
  <inkml:trace contextRef="#ctx0" brushRef="#br0" timeOffset="36">21266 8326 7973,'-7'-18'-146,"-3"5"673,3 6 145,1 4 1,0-2-212,2 5 0,-2 5 6,-5 3 1,-1 3-12,1 4-175,-6 8-114,-1 6 1,-4 7 97,-1 2-69,0-2 0,4 8-78,0-2 0,5 1-145,-1-1 1,2 1-249,2-5 1,4 3 213,3-7 1,7-1-37,1-6 1,8-7-20,0 3 0,7-8 41,0 0 1,-1-3 98,1-5 0,0-2 3,4-5 0,-1 0 50,1 0 0,-5-1-58,-3-3 0,-2-1-16,-2-2 0,0-4 36,-4 4 0,-2-3-183,-5-2 1,-1 1 93,-3-1 0,-6-3-140,-5 0 0,-6 0-43,2 3 1,-6 2-187,-2 3 0,-3 0-104,3 3 0,1 3 162,3-3 1,1 3-665,3 1 285,3 0 740,4 5 0,6 1 0,1 6 0</inkml:trace>
  <inkml:trace contextRef="#ctx0" brushRef="#br0" timeOffset="37">21448 8234 7982,'-1'-11'-852,"-3"0"1,3 3 1788,-3 0 1086,3 1-932,1 0-613,0-3 1,1 9 185,3-3-276,-3 3-163,9 1 0,-3 0-106,4 0 0,-3 0 46,-1 0 0,0 1-135,0 3 0,4-3 26,-4 3 103,-2 2-342,0 1 0,-5 4 95,0 1 0,0 0 10,0 4 1,-1-3 110,-3 7 1,2-1 172,-6 3 0,4 2-51,-3 3 1,0-3 95,0 3 1,-2 1-132,5-2 1,-1 5 16,1-4 1,3 3-93,-3-3 1,3-1 88,1-3 0,0-1-204,0-3 1,0 1 22,0-5 0,0 1-138,0-5 0,4 0-300,-1 1 183,6-1 0,-6-1 18,4-2 0,-3-2-166,4-2 322,-6-3-150,9 4 308,-5-5-90,5 0 0,1 0 61,-1 0-51,1 0 0,-1 0 108,0 0 1,-3 0 25,0 0 0,-5 4-122,5 0 0,-5 5 55,0-1 1,-1 2-46,-2 1 1,4 1 187,-1-1 0,1 4-36,-4 0 0,0 2 157,0-2 0,0-2-55,0 2 1,0 2-131,0-2 1,-5 1-136,-3 0 1,-2-4 92,-1 3 1,-1-3-77,1-4 1,-5 2 83,-4-3 0,3 0-251,-2 0 1,5-4 35,-2 1 1,0-3-898,1-1 1,3 0 1049,5 0 0,-1 0 0,-3 0 0</inkml:trace>
  <inkml:trace contextRef="#ctx0" brushRef="#br2" timeOffset="38">22453 8417 7941,'5'-11'-13,"-3"-1"0,7 5 317,-6-1 43,1 6-113,-4-4 1,-1 6-174,-3 0 0,-3 6 44,-9 1 1,2 3 34,-5 2 0,0 0-62,-4 4 0,-3 0 105,-1 3 1,1 3-141,3-3 0,4 2 97,0 2 0,1 4-116,-1 0 0,2-1 97,6-3 1,-1 1-188,1 3 1,5-3 45,2 3 1,3-7-73,1-1 1,5 0 78,2 4 0,5-4-9,3 0 1,3-5 36,5 1 0,-1-2-11,1-2 0,0 1 23,0-1 0,0-5-18,0-2 1,-1-3 88,1-1 0,4 0-79,0 0 1,-2 0-1,-6 0 1,3-3-7,-3-1 0,-3-5 18,-1 1 0,-2-2 14,-2-1 0,-4 3-21,-3 0 1,-3-3 66,-1-4 1,-1 0-63,-3 3 1,-3 5 89,-4-1 0,-4 0-104,0-3 1,-6 3 2,2 1 1,-1 4-169,1-1 1,-1 3 117,4 1 0,1 0-490,4 0 134,-1 0-469,1 0 0,5 1 857,2 3 0,2 2 0,2 6 0</inkml:trace>
  <inkml:trace contextRef="#ctx0" brushRef="#br2" timeOffset="39">22785 8600 7941,'0'-6'-105,"0"-5"778,0 10 66,0-4-415,0 5 1,5 0-79,2 0 1,3 0 10,2 0 1,4 0-10,3 0 0,-1 0-245,1 0 1,0-1 82,4-3 0,-1 3-550,-3-3 0,1-1 283,-5 1 0,-3 0-1344,-5 4 414,-4-5 1111,2 4 0,-5-4 0,0 5 0</inkml:trace>
  <inkml:trace contextRef="#ctx0" brushRef="#br2" timeOffset="40">22785 8714 5934,'11'0'2023,"0"0"-1404,1 0 0,-1-1-82,1-3 0,3 3-159,0-3 1,5 3-191,0 1 0,1-4-136,2 0 1,-4-1 139,0 1 1,-5 3-790,1-3 1,-3 2 243,-5-2 353,3 3 0,-8-5 0,3 6 0</inkml:trace>
  <inkml:trace contextRef="#ctx0" brushRef="#br2" timeOffset="41">23596 8246 7941,'6'-5'-1176,"3"2"1175,-5-4 1,1 4 1246,-2-1-474,-1 3-552,3 1 1,-7 0-137,-1 0 0,-7 1 107,-6 3 0,-4 2-24,1 6 1,-4 3-33,-4 0 1,3 4 15,-2-3 1,2 0-33,1-1 1,1-2-1,3 2 1,3-2 1,4-2 1,5 1-100,-1-1 1,5-3-63,0-1 1,1 1 102,2 3 0,2 1-148,1-1 0,4-3 84,4 0 1,1-1-51,-1 5 0,2-2 60,2-3 0,-2 3-2,2-2 0,-2-2-15,-2 2 0,-3-4 26,-1 3 0,-4-3-54,1 4 0,-2-4 55,2 3 1,-3-3-73,3 4 61,-3-1 1,-5 5-5,1-1 0,-2-3-14,1-1 6,3 1 1,-8 3 13,5 1 0,0-5-6,4 1 1,0-4 32,0 4-30,0-6 0,4 4-6,0-2 0,1-3 5,-1 3 0,-3-2-7,9-2-1,-4 0 1,2 0-150,0 0 148,-6 0 0,4-4-10,-2 0 2,-3 0 1,5 5 128,-6 3 1,0 3-123,0 4 0,0 2 210,0 2 1,0 3-15,0 4 1,-2 1 120,-2 0 0,2 0-40,-6 0 1,2 4-109,-2-1 1,-2 0-98,3-7 1,2 1 95,1-5 0,-1 4-244,1-4 0,0 1 64,4-5 0,0-3-215,0-1 52,0-4 1,1 2-325,3-5-102,2 0 1,10 0 290,-1 0 1,0 0-704,-3 0 0,-1-1 21,0-3 996,1 3 0,-1-10 0,1 5 0</inkml:trace>
  <inkml:trace contextRef="#ctx0" brushRef="#br2" timeOffset="42">23835 8440 7941,'0'-11'61,"0"-1"0,-3 1 293,-1-1 236,0 6-94,4 1-152,-5 5 1,0 5-73,-3 3 1,2 6 27,2 1 0,3 6-67,-3 2 0,3 0-13,1 4 1,0-3-105,0-1 1,1-1 104,3 1 0,-2 0-278,6 0 0,-4-4 118,3 0 0,-3-5-228,4 1 0,-4-6 30,3-1-5,-4-1-136,2 0 175,0-2-103,-4-5 192,4 0 1,-5-1-245,0-3 195,0 2 0,4-4 70,0 2 1,1 3-25,-1-3 1,-2 3-26,6 1 78,-1 0 1,5 1-60,-1 3 1,1-1 139,-1 4 0,1-3-64,-1 4 0,0-2 69,1 2 0,-1 2 103,1-3-77,-1 3 0,-1 2-120,-2-1-1,-3 1 12,-5-1 0,0 2-46,0 2 0,-5-2 66,-3 2 0,-7-2-205,-4-2 1,-3 3 100,0-3 0,-1 3-125,0-6 0,4 1 80,0-1 1,5 0-324,-1-4 1,2 0-716,2-4 193,-6 0 1,4 0-198,-2 0 1132,7 0 0,-2-10 0,4-3 0</inkml:trace>
  <inkml:trace contextRef="#ctx0" brushRef="#br2" timeOffset="43">23813 8429 7941,'0'-18'504,"0"1"-276,0 6 0,0 3 193,0 1 1,1 3-135,3-4 1,-2 6 125,6-2 0,-1-1-72,5 1 1,-1-1-251,1 1 1,4 3-15,3-3 1,1 3-131,-1 1 0,6-1-481,-6-3 0,5 2 369,-5-1 1,2 1-941,2 2 1,0 2 1104,0 1 0,0 4 0,0 4 0</inkml:trace>
  <inkml:trace contextRef="#ctx0" brushRef="#br2" timeOffset="44">24201 8874 8663,'0'11'595,"0"1"-172,0-1 0,0 2 1,0 2 0,0-1-108,0 5 0,-1 0-255,-3 4 0,2-4 106,-1 0 1,1-1-174,2 1 0,-3 1-9,-1-5 0,0 1-67,4-5 0,-1 1-133,-3-1 0,3-3-371,-3-1 0,1-4-673,-1 1 1259,3-3 0,-9-1 0,4 0 0</inkml:trace>
  <inkml:trace contextRef="#ctx0" brushRef="#br2" timeOffset="45">24384 8429 7941,'0'-25'-232,"0"6"265,0 5 1,5 8 201,2 2 0,0 2 205,0-2 7,1 3 0,3-4-201,1 5 0,-1 0-41,0 0 1,-3 0-112,0 0 0,-1 0 83,5 0 1,0 0-132,4 0 1,-4 3-10,4 1 1,-4 0-90,0-4 1,-1 4 93,1 0 1,-5-1-116,1-3 0,-2 2 191,2 2 1,-2-3 0,-2 3 46,-3 2 1,4 0-59,-5 6 1,-4 0 115,1 4 1,-6-2-96,1 5 1,-2 0 22,-1 4 0,-1 4-21,1 4 1,-1 2-10,1 1 1,-1 4-122,1 0 1,0 4 70,-1-4 1,2 0-101,2-3 1,0-2 114,4-3 1,-1-2-156,1-5 1,3-5 132,-3-3 0,2-3 55,2 0-385,0-1 205,0 1-1160,0-6 595,0-1-1678,0-5 1224,0-5 1080,0 4 0,0-9 0,0 3 0</inkml:trace>
  <inkml:trace contextRef="#ctx0" brushRef="#br2" timeOffset="46">24680 8223 7941,'0'-18'-318,"0"3"594,0 2 240,6 7 1,-4 1-6,6 5-152,-6 0 166,3 0-194,0 0-274,2 0 108,-1 0 1,3 1 25,-5 3 1,5-3-147,-2 3 1,0 2 75,0 2 186,-4-3-215,7 5 0,-5-3-163,3 4 0,-3 0-38,-5 1 0,1 1 134,3 2 1,-3 1 62,3 3 1,-4 3-17,-4-3 1,-1 0 79,-3 4 1,-2-3-145,3 7 1,-4-3 11,0-1 1,0 1 16,-1 2 1,1-1-2,-1 1 1,6-2-94,2-1 1,3 0 56,1 0 0,0-4-151,0 0 1,1-5 33,3 1 0,-1-3-186,4-5 243,1 3 1,3-8 31,1 1-19,-1-1 8,0-2 8,1 0-28,-6 0 170,-1 0 1,-3 0-118,1 0 165,-1 0 0,3 1-48,-5 3 1,0-2 35,0 6 0,1-2-137,3 2 0,-3 6 3,3-3 1,-3 4 0,-1 1 1,4-2 41,0 5 1,1 0 35,-1 4 1,-3-2-57,3-2 1,1 1 191,-1-4 1,-1 3-72,-3-4 0,2 4-82,1-4 1,-1 0 48,2-3 0,-3-1 95,-1 1 1,-4-1 36,0 1 0,-1-5 81,1 1-86,-2-1 0,-5 1-51,-1 0 1,1-6-526,-1 2 0,1 1-365,-1-1 0,1 0-1727,0-4 2417,-1 0 0,-4 0 0,-2 0 0</inkml:trace>
  <inkml:trace contextRef="#ctx0" brushRef="#br3" timeOffset="47">2707 11935 8038,'-5'-7'277,"3"1"197,-1 2-170,1 3 203,2-4-166,0 5 1,0 5-38,0 3 1,4 2-3,0 1 1,1 4 11,-1 1 1,-3 4-66,3-1 1,-3 4-17,-1 4 0,0-2 1,0 5 1,0 1-162,0 3 1,0-1 117,0-2 0,0 2-297,0-3 0,1-2-2,3-1 0,1-3 92,3-2 1,-2 0-240,-2-3 0,1-2 114,3-6 1,-3 0-248,-5 1 0,4-5-86,-1 1-656,1-5 97,-4 2 385,0-5 1,0-5 172,0-3 0,0 2 475,0-2 0,0-5 0,0-4 0</inkml:trace>
  <inkml:trace contextRef="#ctx0" brushRef="#br3" timeOffset="48">2764 12038 8080,'-12'-12'0,"5"5"0,-1-1 788,6 5 461,-3-2-825,5 5 1,1 2-102,3 1 0,6 4-59,5 4 0,2 6 105,-2 2 0,-1 2-135,5 2 1,0 1-110,4 3 1,-1-3-18,1 3 0,1 1-191,3-2 1,-3 1 44,3-4 1,-3-2-327,-1-2 1,0 2 238,-1-6 0,-4 4 93,-3-4 0,2-1 213,-2-6 1,-3 2-110,-5-3 345,1-1 1,2 0-117,-2-2 1,-2-3 526,-2 3-57,-3-3-102,4-1-660,-5-5 1,0-1 148,0-6 0,0 1-231,0-1 0,0-4 64,0-3 0,1-4-39,3-4 0,-1-2-127,4-5 0,-4-2-113,1-2 0,1 3 87,-1-3 0,-1 2-53,-3 2 1,0 6-52,0 5 0,0 0 139,0 4 1,0 1-112,0-1 1,0 4 126,0-4 0,0 4-193,0-4 0,0 4-178,0-4 0,0 5-256,0-2 1,5 5-1143,3 3 1919,2 3 0,7 5 0,0 0 0</inkml:trace>
  <inkml:trace contextRef="#ctx0" brushRef="#br3" timeOffset="49">3472 11958 8162,'0'-7'-387,"0"2"1,4 4 1348,0-3-13,-1 3 64,-3-4-637,0 5 1,4 1 28,0 3 0,0-2-119,-4 6 1,0 3 98,0 5 1,0 4-66,0-1 1,0 6-123,0 2 1,0 4-58,0-5 1,0 6-124,0-2 1,0 0-17,0 0 1,1-5-230,3 2 0,2-4-8,6-4 0,0-1 82,4-3 1,1-6 68,6 2 0,0-7 38,0 0 0,0-3 5,0-1 1,-1 0 82,1 0 0,4-5 22,-1-3 0,2-6-26,-1-1 1,-3-4 15,3 4 1,-3-5 69,-1 1 0,-4-3-93,0-1 0,-6 0 77,-2 0 1,-1 1-57,-6-1 0,0-4-54,-4 1 1,0-1-129,0 4 0,-2 0-245,-1 0 1,-2 6-236,-3 1 0,-1 4-123,5 0-821,-5 6 603,8 1-941,-4 5 1892,5 0 0,5 5 0,1 1 0</inkml:trace>
  <inkml:trace contextRef="#ctx0" brushRef="#br3" timeOffset="50">4271 11901 7991,'-5'-13'-661,"3"-1"264,-6 10 2337,6 0-557,-3 4-815,5 0 1,0 5-202,0 3 0,0 3 62,0 5 0,0 1-77,0 6 0,3 1-126,1 3 0,0 2-176,-4 5 0,4 1 126,0-1 1,-1 0-370,-3 0 1,2-1 123,1-2 0,-1-3-83,2-5 0,-2 0-149,2-1 0,-3-4 132,3-3 1,-1-3-507,0-5 452,-1 4 0,4-10-1332,-2 3 567,-3-3 258,4-1 1,-5-5 185,0-3 0,0 2 544,0-2 0,0-4 0,0-6 0,0-5 0</inkml:trace>
  <inkml:trace contextRef="#ctx0" brushRef="#br3" timeOffset="51">4306 12015 7991,'-2'-10'174,"-1"2"306,1-2 421,-3 3-197,5-4 295,0 5-626,0 1 0,5 10-163,3 2 0,2 5-19,2 3 0,-1-1-155,0 5 0,0 0-75,-4 4 1,3 0 124,-2 0 0,1-2-157,-2-2 0,4 1-30,-4-4 1,-1-2-163,2-7 1,-4 2 51,4-5 0,-5 0 302,5-4 1,-4 0-68,3 0 0,-3-2 11,4-1 1,-2-4-50,2-4 1,2-1 27,-2 1 0,3-5-6,4-3 1,-2 1 34,2-1 0,-2-2-136,-2-5 0,1 2 92,-1-3 0,0-1-44,1 1 0,-1 2 71,1 6 1,-5 4 99,1 7 0,-4-1 207,3 6 0,-4 0-91,1 7 0,-3 3 61,-1 9 0,0 5-48,0 6 0,0 5 42,0-2 0,0 4-57,0 4 1,0-1-118,0 5 1,0-4-6,0 4 1,1-9-259,3 1 1,-3-3 45,3-1 0,-3-3-145,-1-8 1,0-3 63,0-4 1,0-5 59,0 1-648,0-5 225,0 2-141,0-5 0,0 0 1</inkml:trace>
  <inkml:trace contextRef="#ctx0" brushRef="#br3" timeOffset="52">5105 11901 8182,'0'-7'656,"0"2"-411,5 5 0,-4 1 213,3 3 1,1 4-168,-1 7 1,1 3-82,-1 5 0,-1 1-51,4 2 1,-3 0 100,4 4 0,-2-1-298,2 2 0,2-3 78,-3-5 1,0-1-301,0 1 0,-3-5 169,4-3 0,-4-2-377,3-2 1,-4-3-29,0 0 0,-1-5-971,-2 5 446,0-5 1021,0 2 0,-5-5 0,-2 0 0</inkml:trace>
  <inkml:trace contextRef="#ctx0" brushRef="#br3" timeOffset="53">4911 11946 8182,'5'-23'101,"3"1"0,6 0 151,1 3 1,9-1 679,-1 4 1,6 1-354,-2 4 0,4-1-306,0 1 1,2 1 1,1 2 1,0 2-29,1 2 0,1 3-88,-1-3 1,0 4-99,-8 4 1,-1 2-18,-3 5 1,-5 2-178,-3 2 0,-7-1-277,-4 5 0,-3-3 229,-1 3 0,-5-5-23,-3 1 0,-7 1 48,-4 0 0,-4 4 45,-3-1 0,-2-3 37,-3 0 0,3 0 39,5-1 1,1-2-56,-1-2 1,1-5-66,3 5 203,3-7-126,9 1 155,2-5 0,6 0-81,3 0 1,3 0 452,4 0 1,4 0-199,1 0 1,4 0 102,-1 0 0,2 0 68,2 0 0,0 0-67,0 0 1,4 0-313,-1 0 1,-3 4 126,-4-1 0,0 6-230,4-1 1,-4-2 71,0 2 1,-5 0-251,1 3 0,-6 4 72,-1 0 1,-6 2-73,2-2 0,-4-2 36,-4 2 0,-2 2 57,-5-2 0,-6 1 205,-2 0 0,-3-4-92,0 3 0,-6-2 117,-3-1 1,-1-1-77,2 0 1,-2 1-175,6-1 1,-1-4-63,4-4 0,2-1-652,2-2 196,2 0 207,6 0 1,6-4-617,5 0 0,2-5 1092,10 2 0,1-9 0,10-1 0</inkml:trace>
  <inkml:trace contextRef="#ctx0" brushRef="#br3" timeOffset="54">5756 11935 8064,'-4'-18'271,"1"3"-181,-1 2 1741,4 2-610,0 4 175,0 2-952,0 5 0,4 3 28,-1 4 1,5 2-200,-4 10 0,0 0-97,-4 4 1,3 1 78,1 3 1,0 2-23,-4 5 0,4 1-239,0-1 1,-1 4 86,-3 0 1,0 0-392,0-4 0,0-3 188,0-1 0,4-8-466,0 1 404,0-8 1,-3 0 159,3-7 23,-3 2-60,4-9 74,0 4 0,2-6-9,4-3 1,0 2-74,1-6 0,1 2 86,2-2 0,3-1-160,4 5 0,1-3 76,0 3 0,0-4-111,0 5 0,-4-2-74,0 1 1,-1 2 111,1-1 0,1-2-107,-5 1 0,0 0 82,-3 4 0,-2-1-1010,-2-3-276,2 3-251,-9-4 1702,4 5 0,-10 0 0,-1 0 0</inkml:trace>
  <inkml:trace contextRef="#ctx0" brushRef="#br3" timeOffset="55">5779 12232 8004,'-6'-12'565,"1"6"1,10 0-280,2 2 1,7 3-124,1-3 0,6 2 659,-2 2 1,4-3-299,3-1 1,0-1-224,4 1 1,-3 3-262,3-3 0,-4-1 124,0 1 1,-5-1-483,-2 1 1,-5 2 148,1-6-830,-3 5 1,-1-3-46,-4 2-263,-2 3 1307,-10-4 0,-1-5 0,-6-3 0</inkml:trace>
  <inkml:trace contextRef="#ctx0" brushRef="#br3" timeOffset="56">5699 11923 8098,'5'-17'669,"3"1"1,6 4-188,1 0 1,9 2 10,-1 3 1,6-2-186,-2 5 1,3-4-250,-3 4 1,3 1 72,-3 3 0,3 0-178,-3 0 0,0 0-1920,-5 0 1966,1 5 0,0 1 0,0 5 0</inkml:trace>
  <inkml:trace contextRef="#ctx0" brushRef="#br3" timeOffset="57">6396 11786 8151,'5'-6'0,"-4"0"0,3 2 393,-3 3 30,-1-5 255,0 6-378,0 6 0,4 0 70,0 5 1,1 2 49,-1 2 0,-3 4-32,3 8 1,-3-2-68,-1 6 0,0-1-263,0 4 0,4 1 122,0-1 1,-1-4-85,-3 1 1,0-6-56,0 2 0,2-3-153,1-1 0,-1-4 21,2 0 0,1-5-134,-2 1 1,5-6-775,-4-1 494,5-6-1152,-8 8 714,4-8 237,0 3 1,-4-7 705,3-1 0,-8-4 0,-2-4 0</inkml:trace>
  <inkml:trace contextRef="#ctx0" brushRef="#br3" timeOffset="58">6304 11866 8151,'0'-17'0,"2"-5"311,1 3 1,4 1-70,4-1 0,2 5 243,2-1 1,-1 2-76,5 2 1,-4 3-48,4 1 1,0 0-34,4 0 1,1 2-31,3 5 0,-2 0-231,6 0 1,-6 1 144,2 3 1,-4 7-279,-4 8 0,-3 3 122,-4 0 1,-2 1-395,-3 0 1,-2 4 9,-5-1 1,-5 5-76,-2-4 1,-8-1 140,-4-3 1,1 0 86,-1 0 1,-4 0 188,-4-1 0,1-3-145,3 1 0,0-5 232,0 4 1,1-5-121,3 1 1,3-2 208,5-2 0,4 0 297,3 1-247,3-1 1,7 1 62,6-1 0,4-3-136,7-1 0,5-3 168,3 4 0,-2-4-33,1 3 1,-1-4-316,2 1 0,1-3-134,-6-1 0,1 0-344,-4 0 1,-4 0-166,0 0 1,-5 0-1732,1 0 2385,-2 0 0,-7 5 0,-1 1 0</inkml:trace>
  <inkml:trace contextRef="#ctx0" brushRef="#br3" timeOffset="59">7561 11775 8047,'-4'-12'0,"0"1"405,-5 0-115,3-1 0,-2 6 22,1 2 0,3-1 122,-4 1 0,4 0-58,-3 4 0,0 5-145,0 3 0,-3 6 78,2 1 1,-2 7-50,-2 1 0,1 5-70,0 6 0,-1 0-4,1 0 0,4-3-62,4-1 1,1-1-161,2 2 0,2-3 56,1-5 0,5 0-144,7-1 0,-1-4 70,5-3 0,0-2-44,4-2 1,4 0 19,-1-4 0,2-2 106,-1-5 0,-3-1-26,3-3 0,-2-2-23,2-6 0,-4-3 16,-1 0 1,0 0 7,-7 3 1,-1-3-127,-6 0 1,-3-5 128,-5 1 1,0-3-7,0-1 0,-9 0-16,-2 0 1,-10-1-39,-2-2 1,-1 2 0,-6-3 1,-1 8-11,-3 4 1,1 3-43,3 5 1,3 2-58,8 5 1,3 0-145,4 0 1,2 1 961,2 3-656,3-3 0,0 14 0,-1-2 0</inkml:trace>
  <inkml:trace contextRef="#ctx0" brushRef="#br3" timeOffset="60">7846 11809 8055,'0'-11'798,"0"4"-99,0 2-145,0 5 1,0 7-124,0 4 0,0 2-54,0 6 1,0 4-97,0 3 0,4 5-48,0-5 0,0 5-146,-4-4 1,3 4 110,1 0 1,1-3-393,-1-2 1,-3-2 190,3-1 0,-1-1-1148,0-3 599,-1-3-517,8-4-298,-9-1-639,4-4 930,-5-2 1076,0-5 0,0-5 0,0-2 0</inkml:trace>
  <inkml:trace contextRef="#ctx0" brushRef="#br3" timeOffset="61">7835 12049 8055,'-7'5'482,"2"-4"1,7 6-60,1-3 0,4-3 123,4 3 0,2 1-128,2-2 1,-1 3-189,5-3 0,1-1-228,7 1 1,-3-1 106,3-2 1,-1 0-501,-3 0 1,1 0 284,-8 0 0,3-2-415,-4-1 1,-4 1-40,-3-1-1085,-6-4 1645,3 1 0,-5-6 0,0 1 0</inkml:trace>
  <inkml:trace contextRef="#ctx0" brushRef="#br3" timeOffset="62">7732 11752 8028,'0'-14'614,"0"3"1,5 6-165,3-3 1,3 5 335,4 0 1,3 1-259,5 2 1,5 0-36,2 0 1,8 0-124,4 0 0,1-3 35,-1-1 1,1 0-756,-5 4 0,-1 0 318,-6 0 1,-5 0-1331,-7 0 1,-2 0 144,-6 0 1217,1 0 0,-1 5 0,1 1 0</inkml:trace>
  <inkml:trace contextRef="#ctx0" brushRef="#br3" timeOffset="63">9148 11638 8092,'0'-6'-955,"0"-5"2882,0 10-1396,0-9 1,0 11 0,0 3 0,0 4-117,0 11 0,0 0-162,0 4 0,0 7-145,0 0 0,0 7 102,0-2 0,-4-2-272,0 1 1,-3 4 110,3-4 1,-4-1-153,5-2 0,-5-6-127,4 2 1,-1-5-768,1-3 575,3 3 0,-4-9 156,5 2 0,0-6-566,0-2 163,0-4-279,0 2 584,0-5 1,0-5-63,0-3 1,0 2 425,0-2 0,0-4 0,0-6 0</inkml:trace>
  <inkml:trace contextRef="#ctx0" brushRef="#br3" timeOffset="64">9102 11741 8113,'-5'-18'-780,"4"0"585,-3 3 0,-1 2 833,1-2 1,1 2-122,3 2 1,0 3 79,0 1 1,1 4-174,3-1 0,-2 3 83,6 1 0,-1 5-64,5 3 0,-1 6-144,1 1 0,4 9-117,3-1 0,-1 7 56,1 1 0,0 3-394,4 4 0,-2-4 227,-1 1 0,-3-1-716,-1-4 1,-4-2 352,3-1 0,-2-4-327,-1-4 1,-2 1 194,-3-5 0,2 1 85,-5-5 1,1 0-221,-1 1 68,-3-6-366,4 4 120,-5-8-163,0 3 900,-5-5 0,-1 0 0,-6 0 0</inkml:trace>
  <inkml:trace contextRef="#ctx0" brushRef="#br3" timeOffset="65">9057 12060 8113,'12'0'948,"4"0"1,-2-3-446,5-1 0,5 0-91,6 4 0,3-4-359,1 0 0,2-3-92,2 3 1,-2-4-198,2 5 0,-7-5-667,0 4 0,-2-1 530,2 1 1,-5 3 372,-7-3 0,3-2 0,-4-1 0</inkml:trace>
  <inkml:trace contextRef="#ctx0" brushRef="#br3" timeOffset="66">9731 11649 8126,'0'-23'0,"-4"9"272,0 3-272,0 7 1383,4-1-632,0 5 0,0 7-292,0 4 1,0 5-193,0 7 0,4 6-28,0 6 0,1-1-179,-1 4 0,-2 3 77,6 1 1,-6-3-341,2-1 0,2-3 69,2 0 1,-2-5-105,2 1 0,-2-7-27,2-1 1,1-6-201,-5-5 0,1-1-429,-1 1 256,-3-6-495,4-1 740,-5-5 1,-4-1-643,0-3 1035,-5 3 0,3-9 0,-5 3 0</inkml:trace>
  <inkml:trace contextRef="#ctx0" brushRef="#br3" timeOffset="67">9685 11729 8023,'-6'-18'-848,"0"2"636,6 5 0,2-1 1094,2 1 1,-2-1-320,6 1 0,3-1 76,4 1 1,4 1-191,-3 2 1,4 3-44,-1 5 1,6 0-119,2 0 0,0 5-16,-5 3 0,1 2-258,0 1 1,-1 5 86,-3-1 1,-1 4-284,-3-4 1,-4 4 133,1-4 1,-2 6-496,-6-2 0,-1-1 200,-3 1 0,-5 0-122,-2 3 0,-5 1 192,-3 0 1,-3 0 64,-5 0 0,-1-2 253,-2-2 0,5 2-69,-1-6 0,6 4 546,1-4 0,7 0-247,5-3 1,1-1 206,2 1 1,2-1-119,1 1 0,5-1 0,7 0 0,3 0-174,5-4 1,0 2 36,0-5 1,1 3-219,2-3 1,-2 4 27,3-4 0,-4-1-596,-4-3 0,1 0 283,-4 0 0,3 4-1780,-4 0 2056,0 0 0,-4 1 0,1 1 0</inkml:trace>
  <inkml:trace contextRef="#ctx0" brushRef="#br3" timeOffset="68">10336 11615 8132,'6'0'0,"1"6"867,-4 6 0,-1 4-254,1 7 1,-1 5-308,-2 2 0,0 3-66,0 2 0,0 3-105,0 0 0,0 1 60,0-1 0,0-3-138,0-1 0,0-1-76,0-7 0,1 0-321,3-7 0,-2-3-57,6-4 1,-4-2 174,3-2 0,-3 0-155,4-4 0,-4 0-112,3-4-1009,-4 0 260,2-5 218,-5-1 1020,0-6 0,-10-4 0,-3-2 0</inkml:trace>
  <inkml:trace contextRef="#ctx0" brushRef="#br3" timeOffset="69">10199 11695 8036,'11'-18'0,"1"2"0,-1 4 0,2 0 284,2-4 0,3 4 113,5-4 1,5 4 194,2 0 1,-1 1-77,2-1 0,-1 1-208,4 0 0,1 4-75,-1 4 1,-4 1 30,1 2 0,-6 5-210,2 3 0,-8 3 120,-4 5 1,-3 1-314,-5 6 0,-2 1-83,-5 3 0,-9 1-279,-2 2 0,-8 3 169,0-2 0,-7 2-219,0 1 0,-6-1 168,2-3 1,2 1 55,1-8 0,3 2 254,1-6 0,7-2-97,4-2 1,2-2 291,6-2 0,0-3 65,4-1 0,2 0 4,1 0 1,4 2 199,4-5 1,6 4-152,2-5 1,-1 2-9,1-1 0,0-1-127,3 4 0,-3-4-132,1 1 0,-3 1 146,2-1 0,-2-1-549,-6-3 0,1 0-111,-1 0 1,1 0-342,-1 0 0,0 0 882,1 0 0,-1 0 0,1 0 0</inkml:trace>
  <inkml:trace contextRef="#ctx0" brushRef="#br3" timeOffset="70">10907 12220 8080,'0'-7'126,"0"-1"0,0 4 256,0-3 0,0 3 38,0-4 0,0 4 246,0-3 0,0-1-38,0-3 1,0-1-195,0 1 0,0-2-317,0-2 1,0-3 87,0-5 0,4 1-262,0-1 1,1-4 130,-2 0 1,-1-4-150,1 0 0,-1-2 8,-2-1 0,0 4-64,0-1 1,0 4-61,0-3 1,0 6 106,0 1 0,0 0 119,0 4 0,0 3-38,0 0 0,0 4 88,0 0 0,4 5-66,-1-1 0,2 6 79,-1-2-62,-2 2-17,8 2 0,-5 6-53,2 1 0,2 8 56,-5 4 1,5 8-104,-1 4 1,2 2 83,1 1 0,4 4-26,1 0 1,4 4 14,-1-4 0,-1-4-148,1-3 1,0-5 52,4 5 0,-4-10 34,0 2 1,-5-6 39,1 2 0,-6-5-20,-2 1 1,-3-2-458,4-2 370,-6 0 1,3 1-866,-5-1 298,0-4-203,0 3 0,-1-9 239,-3 3 0,2-3 667,-6-1 0,1 0 0,-5 0 0</inkml:trace>
  <inkml:trace contextRef="#ctx0" brushRef="#br3" timeOffset="71">10861 12038 8148,'7'-12'844,"3"6"1,-4 1-356,6 5 1,3 0-221,0 0 0,5 0-28,-1 0 0,3-2-127,1-1 1,3 1 74,1-1 1,3 0-521,-3-1 1,4 2-171,-5-6 0,1 6-615,-4-2 1,-4-1 1115,0 1 0,-5-5 0,2 3 0</inkml:trace>
  <inkml:trace contextRef="#ctx0" brushRef="#br3" timeOffset="72">11512 11638 8081,'-11'-24'0,"4"2"1196,4 11-231,-4-1-337,6 6-226,-4 1 0,6 5-97,3 0 1,-3 10-148,3 5 0,-1 6 77,0 1 0,0 6-163,5 3 0,-6 6 118,2 1 1,-3 4-89,-1-4 0,0 4-84,0-4 0,0 0-213,0-4 0,0-4-166,0 1 1,0-10 187,0 2 1,0-8 299,0 1-137,0-4-3,0 0 0,2-6-29,1-2-275,-1-3 169,3-1 1,-4-5-400,3-2 393,-3-4 1,4 0 64,-5 0 0,-1-5 76,-3 1 0,-1-1-107,-3 0 0,-1 2 247,6-5 1,-5 0-120,4-4 1,0 1 265,4-1 1,0 1 177,0 3 87,0-2 125,0 8-402,5-4 1,2 11-141,4 2 0,1 8 46,-1 4 1,0 6-119,1 1 1,3 5 101,0-1 0,2-1-151,-2 1 1,-1-1 36,5 1 0,-4 1-24,4-5 0,-3 4-274,3-3 1,-4-1 127,4-4 1,-5-3-39,1 0 0,-2-6 97,-2 2 0,1-3 197,-1-1 1,0 0 7,1 0 0,-5-5 190,1-3 0,-4 2-72,4-2 1,-6 0 174,2-8 1,-3 2-124,-1-5 1,0 4-42,0-4 0,-4-1-252,1-7 1,-5 2 119,4-6 0,-4 1-186,5-4 0,-5-1 29,4 1 0,-1 0-342,1 0 0,3 4-36,-3 4 0,3 2-223,1 1 1,0 1-8,0 3 0,0 6-212,0 6-1420,0 4 2007,0-2 0,0 15 0,0 3 0</inkml:trace>
  <inkml:trace contextRef="#ctx0" brushRef="#br3" timeOffset="73">12506 11524 8224,'0'-12'195,"0"1"1,0 3 58,0 1 1,-1 4 185,-3-1 1,1-1-133,-4 1 1,3 1 9,-4 3 1,-3 0-73,-4 0 1,-7 5-16,-1 2 0,-1 8 38,-6 4 1,-1 8-6,-3 4 1,0 5-93,-1 2 0,2 4 92,3-4 1,7 4-262,8-4 0,2 0 49,2-3 0,4-2-55,4-3 1,1-2-67,2-5 1,7 0-159,4 0 0,0-6-65,5-1 1,0-4 127,-1 0 0,6-2-61,-2-3 1,-1 2 84,1-5 0,0 0 153,3-4 1,1 0-90,0 0 1,1-1 135,3-3 0,-3 1-144,3-4 1,-3 3 8,-1-4 1,-2 2-23,-2-2 0,-2-2 65,-6 3 1,-1-4 97,-2 0 1,1 0-119,-5-1 0,-1 1 198,-3-1 1,0 1-70,0-1 116,-5 1 1,-2 0-73,-9-1 0,2 5-36,-5-1 0,0 5-60,-3 0 0,-1 1 46,0 2 0,1 0-292,3 0 0,3 4 70,4 0 1,2 1-502,3-1 1,2-2-111,5 6-1241,0-5 2003,0 7 0,10-9 0,2 4 0</inkml:trace>
  <inkml:trace contextRef="#ctx0" brushRef="#br3" timeOffset="74">12757 11672 8168,'0'-18'815,"-1"2"-437,-3 4 0,3 1 13,-3 0 95,3-1 438,1 1-231,0 4-95,0-3-305,5 9 0,-4 2 31,3 11 0,-3 4-116,-1 7 0,4 1 0,0 3 0,1 2-69,-1 5 1,-3-2 103,3 2 1,-2-2-381,2 6 0,-3-6 124,3-2 0,-3-1-95,-1 2 1,0-3-113,0-5 0,0-2-97,0-2 1,0-2 57,0-6 204,0 1 239,0-1-180,0-5 243,0-1-233,0-5 31,0-5 1,0 3-51,0-6 0,0 4-15,0-3-6,5 4 1,2-3-152,4 2 1,1 3 115,-1-3 1,6 1 28,2 0 1,2 1 46,2-1 0,1 0-52,3-1 0,-3 3-11,3-3 1,0-1 18,0 1 1,-2-3-135,-6 3 1,-1-1-145,-3 1 0,-6 3-871,3-3-1067,-3 3 1588,-3-4 1,-6 3 656,-8-2 0,-2 3 0,-1 1 0</inkml:trace>
  <inkml:trace contextRef="#ctx0" brushRef="#br3" timeOffset="75">12757 11878 8067,'0'-12'342,"1"6"187,3 2 0,3 3-42,4 1 1,0 0-194,1 0 1,6 0 101,4 0 1,6 0-100,7 0 1,-1 0-165,0 0 1,-3-1-98,-1-3 1,-6 3-264,-1-3 0,-1-1 106,-7 1 0,-1-1-226,-7 1 0,2 1-737,-5-4 0,0 3 16,-4-4 1068,-5 6 0,-2-8 0,-4 3 0</inkml:trace>
  <inkml:trace contextRef="#ctx0" brushRef="#br3" timeOffset="76">12734 11546 8248,'2'-7'168,"1"-1"0,4 6 176,4-2 0,2-1 571,2 1 0,3 0-205,5 4 1,5-4-227,2 1 0,3-1-111,1 4 0,1 0-122,-1 0 1,-1-1-554,-3-3 0,2 2-347,-5-1 1,-5 1-1900,-3 2 2548,-5 0 0,3 5 0,-6 2 0</inkml:trace>
  <inkml:trace contextRef="#ctx0" brushRef="#br3" timeOffset="77">13499 11512 8109,'-6'-11'0,"0"1"245,2 2 1,3 2 259,-3 2 434,3 3-571,1-4 0,0 6 83,0 3 0,0 3-120,0 8 1,0 3-81,0 5 0,0 5-143,0 2 1,0 3 95,0 2 1,0-1-254,0 0 0,0 0 130,0 1 0,0-5-493,0 1 1,0-7 212,0-1 0,1-2-65,3-6 0,-2 1-118,6-5-37,-6-5 253,9 5 0,-9-10-388,6 3-437,-6-3 270,3-1 291,-5-5 0,0-2 53,0-4 0,0 0 4,0-1 1,-1 1 372,-3-1 0,-1-4 0,-2-3 0,0-3 0,3-1 0,2-4 0,-6-4 0,6-2 0,-2-1 0,-1 3 0,1 1 0,0 5 114,4-2 1,0 3 7,0 1 0,1 4 487,3 0 1,-2 9-84,1-2 1,2 7 651,-1-2-584,5 4 1,-4-1-155,3 8 1,2 2-139,-2 6 0,0 0-50,0 4 1,3-2-47,1 5 1,-1-4 30,5 4 1,0 0-197,-1 4 1,1-4-101,-5 0 0,4-1-103,0 1 1,1-3 15,-5-4 1,-1-1-492,-2 0 219,2 1 234,-4-1 1,2-4-216,0-4 295,-6-1 1,4-2 117,-2 0 0,-1-4-47,4 0 0,0-5 103,0 2 1,3-4 4,-2 0 0,1-2-94,-1-2 1,2-3 113,-3-4 1,4-1-98,0 0 0,-3-4 25,-1 1 1,1-6-12,3 1 0,-3 3 142,-1 2 1,-3 7 61,4 4 291,-6 2-233,9 7 1,-10 3-129,3 11 1,-3 4 12,-1 11 0,0 5-18,0 3 0,0-1-44,0 4 0,0-1 47,0 9 1,0-5-193,0 1 1,0-3-155,0 0 1,1-2-166,3-3 1,-3-2 124,3-5 0,1-1 71,-1-3 1,4-3-237,-5-5 1,2 1-258,-1-1-297,-3 1 0,6-6-217,-3-2 1178,-3-3 0,9 4 0,-4 2 0</inkml:trace>
  <inkml:trace contextRef="#ctx0" brushRef="#br3" timeOffset="78">14185 11535 8208,'-5'-6'1165,"3"1"0,-1 11-895,6 5 1,-1 6 410,1 6 1,-1 1-226,-2 3 1,0 2 59,0 5 1,0 3-127,0-3 0,0 7-364,0-7 0,0-1 104,0-3 1,0-4-242,0 0 1,0-2-43,0-1 1,1-5-203,3-3 299,-3-2 1,9-3 1,-2-2 1,2 1 19,1-6 0,1 1 8,-1-4 1,6 0 7,2 0 0,4 0 49,3 0 1,0-5-314,4-2 1,-3 0-77,3 0 1,-1 3-110,2-4 1,-3 2-101,-5-2 0,-4-1 167,0 6 1,-9-3-684,1 3 0,-7 0 1083,0-4 0,-3-1 0,-1-4 0</inkml:trace>
  <inkml:trace contextRef="#ctx0" brushRef="#br3" timeOffset="79">14162 11832 8042,'0'-8'880,"0"1"-548,0 4 0,1-2-161,3 5 1,4 0 181,7 0 0,3 0-57,4 0 1,3 0-88,1 0 0,5 0-6,7 0 0,-3-4-282,3 1 1,-6-5-174,-2 4 0,-8-5-191,1 2 0,-7 0-474,3 0 0,-8 3 142,0-4 775,-7 1 0,6-5 0,-4 1 0</inkml:trace>
  <inkml:trace contextRef="#ctx0" brushRef="#br3" timeOffset="80">14230 11512 8254,'0'-7'-647,"0"-1"1,2 2 845,1-2 0,4-1 971,4 5 1,6-3-621,2 3 1,2-1-179,2 1 1,5 3-223,3-3 0,2 1 102,1 0 0,-4 1-174,1-1 0,-2 1 147,1 2 1,2-4-126,-5 1 0,-1-1 48,-3 4 0,-4 0-166,0 0 1,-5-4 148,1 0 1,-2 0 5,-1 4 1,-1 2 10,0 2 0,0 2-6,-4 5 1,2 5-160,-5-1 0,4 9 175,-5-1 0,1 7-147,-4 1 1,4 2 51,0 1 0,0 0-145,-4 0 1,0-1-117,0-2 1,0 1 43,0-6 0,0 1-89,0-4 0,0-4 108,0 0 1,0-9 256,0 1 0,1-3-145,3 0 508,-3-3-283,4-5 0,-5-2-119,0-1 0,0 0-72,0-5 1,-4 1 93,0-5 1,-3 1-150,3 0 1,-4-1 117,5 1 1,-3-5 117,3 1 1,1-4-122,-1 4 1,1-5-35,2 1 1,0-3-10,0-1 1,0 4 13,0 0 0,4 5-135,0-1 0,1 4 155,-1 3 1,-2 3-149,6 5 0,-4 0 59,3 0 0,1 9-92,3 2 1,1 8 46,-1 0 0,1 4 70,-1 4 1,0-3-109,1 2 0,3-1-128,0-3 1,4 1-45,-3 0 0,3-5 137,-4-3 0,4-2-74,-4-2 0,4-4 79,-4-4 0,1-1 259,-5-2-206,6 0 1,-5 0 326,3 0 0,-3-5 61,-4-3 1,0-2 45,-4-2 1,0 1-54,-4 0 1,0-2 23,0-2 0,0-2 53,0-2 1,-5-6-143,-3 2 0,-2-4 107,-1 1 0,3-2-193,1-3 0,-1-4-258,-4 4 1,2-4-29,3 4 0,-2 3-324,5 2 1,0 3 8,4 4 1,0 2-36,0 6-1868,0 5 1635,0 0 1,0 8 725,0 2 0,5 7 0,2 7 0</inkml:trace>
  <inkml:trace contextRef="#ctx0" brushRef="#br3" timeOffset="81">15430 11546 8097,'1'-10'-373,"3"3"410,-3-3 439,4 3-3,-5 1 267,0 1-389,0 5 0,0 5 98,0 3 1,0 3 47,0 4 0,0 0-100,0 8 0,0-2-287,0 5 0,1 2 84,3-1 1,-3 3-156,3-3 0,1-1 61,-1-3 1,4 0-61,-5 0 1,5-4-245,-4 0 1,3-5-431,-3 1 0,4-6-1181,-4-1 781,0-6-1240,-4 3 1282,0-5 992,0-5 0,0-1 0,0-5 0</inkml:trace>
  <inkml:trace contextRef="#ctx0" brushRef="#br3" timeOffset="82">15167 11467 8006,'11'-8'130,"1"0"0,0 6-87,4-2 0,1 3 839,6 1 1,5 0-283,3 0 1,2 0-104,1 0 0,4-4-144,0 0 1,0-1-236,-4 1 1,-3 2-106,-1-6 1,-4 6-304,0-2 1,-3-1-224,-4 1 1,1 0 196,-4 4-1925,-1 0 2241,-4 0 0,1-5 0,-1-1 0</inkml:trace>
  <inkml:trace contextRef="#ctx0" brushRef="#br3" timeOffset="83">16092 11409 8121,'0'-11'0,"0"0"1093,0-1-145,0 6-556,0-4 0,-5 8-107,-3-1 0,2 1 99,-2 2 0,-3 0-55,-4 0 1,-2 0-59,2 0 1,-2 5-159,-2 3 0,-1 2 140,5 2 1,-4-1 5,4 0 1,-1 1-7,5-1 1,0 5-184,-1-1 0,5 0 48,-1-4 1,5 5-89,0-1 0,1 0-40,2-4 0,5 5 106,3-1 1,7 4-112,4-4 1,7 6 78,0-2 1,5-2-182,-5 2 0,5-3 62,-4 3 0,0-4-29,0 4 0,-4-4-44,0 4 0,-2-5-112,-5 1 0,-1-1 32,-4 2 0,-1-4 33,-2 3 42,2-2 0,-10-1 47,0-1 0,-6 0 203,-9 1 1,-1-5-123,-7 1 0,2 0 106,-10 3 0,1 0-10,-4 1 1,-4-4-37,0-1 1,-2 1-85,2 3 0,8-4-142,-1-4 0,11 2-884,5-1 434,2 0-622,2-4 0,6-1 478,5-3 0,10 1-761,9-4 1526,2-6 0,7-5 0,1-5 0</inkml:trace>
  <inkml:trace contextRef="#ctx0" brushRef="#br3" timeOffset="84">16560 11444 8067,'0'-18'496,"0"1"-436,0 6 1884,0 5-789,0 1-323,0 5-570,5 0 1,-3 1-229,1 3 1,-1-2 94,-2 6 0,0-4-1394,0 3-281,0 1 0,0 3 810,0 1 1,0-1 735,0 1 0,0-1 0,0 0 0</inkml:trace>
  <inkml:trace contextRef="#ctx0" brushRef="#br3" timeOffset="85">16583 11889 8558,'0'12'1557,"0"-5"-992,0 1 1,0-1 638,0 5-766,0-1 0,0 1-163,0-1 0,0-3-60,0-1 0,0-3 253,0 4-924,0-6-500,0 3-1174,0-5 2130,-5 0 0,-1-5 0,-6-1 0</inkml:trace>
  <inkml:trace contextRef="#ctx0" brushRef="#br1" timeOffset="86">10611 15180 7586,'-5'-6'181,"4"-4"0,-4 7 351,5-4 1,-1 3 353,-3-4-527,2 6 233,-3-3 91,5 5-127,0 0 0,0 5-144,0 2-446,0 3 208,0 7 0,0 1-178,0 5 60,0-1 1,4 1-44,0 0 0,1 0 47,-1 0 1,-2 1-295,6 2 1,-5-1 95,0 1 1,0-2-182,1-1 0,-3-4 102,3 0 0,-2-6-61,2-2 290,-3 1 131,4-6 0,-3 0 287,2-2-279,-3-8 0,4-2-37,-5-5 1,0-1-33,0 1 1,4-1-124,0 1 1,1-5-52,-2-3 1,-1 1-171,1-1 0,3-2 111,-3-5 1,5 2-157,-4-3 1,5 2 15,-2-2 1,0 3 120,0-3 0,0 3 57,0 1 1,3 5-50,-2 3 1,-2 6 285,2 2-112,0 4 0,3-2 170,0 5 0,-3 0 38,0 0 0,-1 1 37,5 3 0,-1 3-47,0 4 1,1 2-106,-1 2 1,-3 3-127,0 5 1,-2-1 94,2 1 1,-2 4-147,-2-1 1,-3 5 84,3-4 1,-3-1-267,-1-3 1,0-4 36,0 0 1,0-5 53,0 1 0,0-2-482,0-2 146,5 1-813,-4-1 444,4-4 867,-5 3 0,0-9 0,0 4 0</inkml:trace>
  <inkml:trace contextRef="#ctx0" brushRef="#br1" timeOffset="87">11057 15523 8054,'0'-6'392,"0"0"0,0 8 57,0 2 1,0 2-80,0 5 1,0 1-102,0-1 0,0 2-7,0 2 1,0-2 29,0 2 0,0 1-176,0 0 0,0 0 77,0-1 0,0-2-158,0 2 106,0-2-687,0-2-304,0 1-723,0-6 1110,0-1 1,1-5-682,3 0 1144,-3 0 0,9-10 0,-4-3 0</inkml:trace>
  <inkml:trace contextRef="#ctx0" brushRef="#br1" timeOffset="88">11331 14815 8036,'0'-7'-305,"0"1"1767,0 2-943,0 3 1,0-3-132,0 8 0,-2 2-84,-1 6 0,1 4-73,-1 3 1,1 4 89,2 4 0,0-2-50,0 6 0,4-6-15,0 2 1,0 1-102,-4-2 1,4 3-136,-1-6 0,5 3-274,-4-7 1,3 1 203,-3-1 0,4-2-178,-4-6 0,-1 0 62,-3 1 1,2-6-1932,2-2 2097,-3 2 0,-1 1 0,-7 4 0</inkml:trace>
  <inkml:trace contextRef="#ctx0" brushRef="#br1" timeOffset="89">11399 15546 8045,'7'0'724,"3"0"802,-3 0 124,-2 5-589,6 1 1,-9 4 753,6-2-798,-6 2-1241,8-4 1,-8 2 234,2 0-2488,-3-6 1687,-1 3 790,0-5 0,0 0 0</inkml:trace>
  <inkml:trace contextRef="#ctx0" brushRef="#br0" timeOffset="90">11678 15163 8027,'-4'-7'307,"1"-1"477,-1 5-394,4-2 616,0 5 0,4 5-789,-1 3 0,1 2-92,-4 2 1,0 4 71,0 3 0,4 3-128,0 1 0,0-1 49,-4 1 0,0 0-167,0 0 0,3 0 66,1 0 1,0-1-30,-4 1 1,0-4-191,0 0 0,4-5 80,0 2 1,1-5-11,-1-3 1,-3-2-21,3-2 40,-3-3 67,-1 4 1,1-5 154,3 0-97,-3-5 0,4-1 11,-5-6 0,2 1-8,1-1 0,0 1 4,5 0 1,-5-6-133,5-2 1,-4-3 69,3 0 1,1-1-110,3 0 0,0 0 67,-4 0 0,3 0 0,-2 1 1,2 2 79,2 1 0,-5 5 104,1-1 1,-1 4 73,5 3-151,-1-2 1,1 9 176,-1-3 0,1 3-90,-1 1 0,-3 1 32,-1 3 0,0 2-56,0 6 0,2 0-152,-5 3 1,3 3 132,-3 5 1,0 0-17,-4 0 1,0 3-213,0 1 1,0 0 38,0-4 1,0-4-308,0 0 1,0-5 141,0 1 1,0-2-232,0-2 243,5 0-84,-4 1 0,4-5-674,-5 1-352,0-5 1385,6 2 0,-5 0 0,4 1 0</inkml:trace>
  <inkml:trace contextRef="#ctx0" brushRef="#br0" timeOffset="91">12078 15460 8135,'0'-8'0,"0"1"0,1 3 200,3-4 520,-3 6-382,9-3 1,-7 5 106,5 0 1,-1 0-37,5 0 1,-1 0-84,1 0 1,-1 0-14,0 0 1,1 5-74,-1 3 0,-3-2-78,-1 1 0,-4 1 78,1 4 0,-3-1-306,-1 0 0,-1 2 54,-3 2 0,1-1-168,-4 5 0,0-5 16,0 1 1,-2 2 92,5-2 0,-3 0-103,3-3 1,-1-1 38,1 1 1,3-1-55,-3 1 0,3-5 102,1 1 1,0-4-110,0 3 128,0-4 50,5 7 0,-3-9 108,6 3 0,-4-3-87,3-1 1,-4 1 143,1 3-146,2-2-35,0 3 61,6-5-323,-1 0 59,0 0 1,1 0-320,-1 0 1,-3 0-612,0 0 0,-5-4 1167,5 0 0,-6 0 0,4 4 0</inkml:trace>
  <inkml:trace contextRef="#ctx0" brushRef="#br0" timeOffset="92">12409 14763 8063,'-5'-6'516,"4"-4"812,-4 9-334,5-4-671,0 5 1,0 5 66,0 2 1,0 8-87,0 5 0,0 1 136,0 2 1,0 5-195,0 2 0,0 3-48,0 2 0,0-2-72,0-3 1,0 3-205,0-3 1,1-2-43,3-1 0,-3 0 82,3-4 1,-3 2-570,-1-6 0,1-3-57,3 0-50,-2 1 0,4-4-204,-2 2-961,-3-2 481,4-2 1398,-5 1 0,5-1 0,1 1 0</inkml:trace>
  <inkml:trace contextRef="#ctx0" brushRef="#br0" timeOffset="93">12443 15517 7134,'0'7'716,"0"-1"-241,0-2 1,2 2 683,2 5-627,-3 1 0,8-1 44,-6 1 0,1-1 612,-4 1-795,5-1 0,-3 0-509,1 1 296,-1-6-1027,-2 4 675,0-8 172,0 3 0,-5-5 0,-2 0 0</inkml:trace>
  <inkml:trace contextRef="#ctx0" brushRef="#br2" timeOffset="94">12874 15209 7791,'-6'-6'351,"1"1"0,5 4 129,0-3-156,0 3 1,0-4-126,0 15 0,0-6-18,0 7 1,0-2-158,0 2 1,0 2 103,0 2 1,0-2-141,0 2 1,0 2 63,0-2 0,0 4-79,0-4 1,0 4 21,0-4 1,0 6-65,0-2 0,0-2 81,0 2 1,0-5-20,0 2 1,0-4-46,0 0 0,0-1 94,0 1-15,0-6 1,0 0 4,0-2 271,0-3 25,0 4 0,0-13-236,0-4 0,0-2-1,0 3 0,1-2-75,3-2 1,-2 1 82,6-5 1,-4 4-166,3-4 1,0 3 79,0-3 1,3 4-123,-2-4 0,-2 4 26,2-4 1,-2 5 30,2-1 1,1 2 27,-5 2 1,5-1 4,-2 1 65,-2-1 0,5 2-60,-2 2 206,-3-2-180,5 9 1,-7-4 133,4 5 0,-3 0-68,4 0 0,-6 5 11,2 3 0,1 2-12,-1 1 1,0 2-23,-4 2 0,1 2-84,3 2 1,-3 2 81,3-2 1,-3-1-128,-1 1 0,0-4 111,0 4 1,0-3-209,0 3 0,0-5-29,0 1-109,0-2 133,0-2-298,0 0-154,0 1 138,0-6-510,-5-1 11,4-5 89,-4 0 128,5 0 771,0 5 0,0-3 0,0 3 0</inkml:trace>
  <inkml:trace contextRef="#ctx0" brushRef="#br2" timeOffset="95">13114 15506 8114,'0'-11'-1095,"5"0"1,-4-1 1737,3 1 1,-1 3-152,0 0 1,0 2 189,5-2-146,-6-2-184,8 4-145,-3-5 0,4 0 29,0 4 1,-3 0-53,0 4 185,-1 1-306,5-3 117,-1 5-345,1 5 147,-6 2 1,-1 4-76,-5 1 1,0-5-125,0 1 210,0-1 1,-1 5-87,-3-1 0,1-1 47,-4-2 1,3 2-16,-4-2 1,6-2 47,-2 2 1,-1-4 11,1 3 1,0-3 102,4 4 15,0-6 31,0 3 303,0-5-138,5 0-190,-3 0 0,8 0 124,-3 0 1,0 0-53,0 0-121,1 0 1,3 0 56,1 0 1,-1 0-157,1 0 1,-5 4 28,1 0 1,-4 1-76,3-1 0,-4 2-26,1 5 1,-3-3 128,-1 0 1,0-1-56,0 5 1,-1-1 30,-3 1 0,-3 0-107,-4 3 1,0-6 96,-1 3 1,1-3-195,-1 2 1,1-3-16,0-1 0,-1 0-515,1 0 79,-1-2 0,2-3-180,3 1-234,-4-1 622,10 3 0,-4-6 83,5-3 1,0 1 355,0-4 0,5-1 0,1-3 0</inkml:trace>
  <inkml:trace contextRef="#ctx0" brushRef="#br2" timeOffset="96">13445 15027 8070,'0'-12'-2154,"0"5"2696,0-1 0,0 4 379,0-3-453,0 4-165,0-7 0,0 7 244,0-4-154,0 4 133,0-2 353,0 5-745,0 5 0,0 2 6,0 4 0,0 5 17,0 4 0,0-3-32,0 2 1,0 0-189,0 4 0,0 0 142,0 0 0,0 0-171,0 0 1,0-4 52,0 0 1,4-2-225,0 2 0,0 2-61,-4-6 1,0 4-670,0-4 666,0 0 0,3-3-99,1-1 0,0-3-1118,-4 0 683,0-6 861,0 8 0,0-3 0,0 4 0</inkml:trace>
  <inkml:trace contextRef="#ctx0" brushRef="#br2" timeOffset="97">13479 15598 8070,'7'0'-447,"-2"0"2489,-5 0-1675,5 0 0,-4 1 125,3 3 0,-3-2 161,-1 6-451,0-6-111,0 9-599,0-5-1003,-5 0 863,4-1-359,-4-5 1007,5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81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customXml" Target="../ink/ink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7.xml"/><Relationship Id="rId5" Type="http://schemas.openxmlformats.org/officeDocument/2006/relationships/image" Target="../media/image46.png"/><Relationship Id="rId4" Type="http://schemas.openxmlformats.org/officeDocument/2006/relationships/customXml" Target="../ink/ink6.xml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1.xml"/><Relationship Id="rId5" Type="http://schemas.openxmlformats.org/officeDocument/2006/relationships/image" Target="../media/image50.png"/><Relationship Id="rId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Probability and Counting</a:t>
            </a: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592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342E-9AEA-FA47-8333-7CCD9B8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87939-88C7-9045-B1BC-015DD54B2360}"/>
              </a:ext>
            </a:extLst>
          </p:cNvPr>
          <p:cNvSpPr txBox="1"/>
          <p:nvPr/>
        </p:nvSpPr>
        <p:spPr>
          <a:xfrm>
            <a:off x="459622" y="3940238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435BE-34C4-204A-BE3B-F8B518E44695}"/>
              </a:ext>
            </a:extLst>
          </p:cNvPr>
          <p:cNvSpPr txBox="1"/>
          <p:nvPr/>
        </p:nvSpPr>
        <p:spPr>
          <a:xfrm>
            <a:off x="457200" y="1517986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A8955-EEF4-CF47-B043-F4FBAECB7C29}"/>
              </a:ext>
            </a:extLst>
          </p:cNvPr>
          <p:cNvSpPr txBox="1"/>
          <p:nvPr/>
        </p:nvSpPr>
        <p:spPr>
          <a:xfrm>
            <a:off x="370687" y="2216247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</a:t>
            </a:r>
            <a:r>
              <a:rPr lang="en-US" sz="2400" dirty="0">
                <a:latin typeface="Garamond"/>
                <a:cs typeface="Garamond"/>
              </a:rPr>
              <a:t>{ 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D93D4-8DE3-A144-8192-86E2871D3CAD}"/>
              </a:ext>
            </a:extLst>
          </p:cNvPr>
          <p:cNvSpPr txBox="1"/>
          <p:nvPr/>
        </p:nvSpPr>
        <p:spPr>
          <a:xfrm>
            <a:off x="370687" y="4636573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4D09-9E6B-4449-8DA4-FF0D30CE41F5}"/>
              </a:ext>
            </a:extLst>
          </p:cNvPr>
          <p:cNvSpPr txBox="1"/>
          <p:nvPr/>
        </p:nvSpPr>
        <p:spPr>
          <a:xfrm>
            <a:off x="5595189" y="2174151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E8D4A-0729-9B44-9427-8D8AE7AAA6C0}"/>
              </a:ext>
            </a:extLst>
          </p:cNvPr>
          <p:cNvSpPr txBox="1"/>
          <p:nvPr/>
        </p:nvSpPr>
        <p:spPr>
          <a:xfrm>
            <a:off x="5595190" y="4656913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9401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14:cNvPr>
              <p14:cNvContentPartPr/>
              <p14:nvPr/>
            </p14:nvContentPartPr>
            <p14:xfrm>
              <a:off x="1422720" y="1940760"/>
              <a:ext cx="6488280" cy="397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520" y="1924560"/>
                <a:ext cx="6520680" cy="40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5FC8-7BF4-294B-937F-D376513C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CECA4-B39D-624F-8F20-F9693DC20597}"/>
              </a:ext>
            </a:extLst>
          </p:cNvPr>
          <p:cNvSpPr txBox="1"/>
          <p:nvPr/>
        </p:nvSpPr>
        <p:spPr>
          <a:xfrm>
            <a:off x="457200" y="1467173"/>
            <a:ext cx="712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all outcomes are equally likely, then…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AFA1-7732-3742-953D-4CC7DEFD166B}"/>
              </a:ext>
            </a:extLst>
          </p:cNvPr>
          <p:cNvSpPr/>
          <p:nvPr/>
        </p:nvSpPr>
        <p:spPr>
          <a:xfrm>
            <a:off x="1032139" y="3051721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= 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F61332-4DA1-484F-A171-9E616E8AE43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705995" y="3344109"/>
            <a:ext cx="430963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0B4CA-534B-7C49-8AED-1FD3D04DBFAA}"/>
              </a:ext>
            </a:extLst>
          </p:cNvPr>
          <p:cNvSpPr/>
          <p:nvPr/>
        </p:nvSpPr>
        <p:spPr>
          <a:xfrm>
            <a:off x="2705995" y="2759333"/>
            <a:ext cx="460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D7781-942E-DA40-84DE-7610A472ED28}"/>
              </a:ext>
            </a:extLst>
          </p:cNvPr>
          <p:cNvSpPr/>
          <p:nvPr/>
        </p:nvSpPr>
        <p:spPr>
          <a:xfrm>
            <a:off x="2704249" y="3301701"/>
            <a:ext cx="465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00F85-40CD-9947-A3D1-0258F97B20EF}"/>
              </a:ext>
            </a:extLst>
          </p:cNvPr>
          <p:cNvSpPr txBox="1"/>
          <p:nvPr/>
        </p:nvSpPr>
        <p:spPr>
          <a:xfrm>
            <a:off x="1681332" y="5179754"/>
            <a:ext cx="693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…and probability amounts to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counting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6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467" y="1600115"/>
            <a:ext cx="4727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sum</a:t>
            </a:r>
            <a:r>
              <a:rPr lang="en-US" sz="2800" dirty="0">
                <a:latin typeface="Franklin Gothic Medium"/>
                <a:cs typeface="Franklin Gothic Medium"/>
              </a:rPr>
              <a:t> of two die tosses more likely to equal:</a:t>
            </a:r>
          </a:p>
        </p:txBody>
      </p:sp>
      <p:pic>
        <p:nvPicPr>
          <p:cNvPr id="13" name="Picture 12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76" y="482132"/>
            <a:ext cx="887763" cy="887763"/>
          </a:xfrm>
          <a:prstGeom prst="rect">
            <a:avLst/>
          </a:prstGeom>
        </p:spPr>
      </p:pic>
      <p:pic>
        <p:nvPicPr>
          <p:cNvPr id="16" name="Picture 1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41" y="482132"/>
            <a:ext cx="876188" cy="876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169A8-3F99-2BFF-1D5C-BFA7356C7C3D}"/>
              </a:ext>
            </a:extLst>
          </p:cNvPr>
          <p:cNvSpPr txBox="1"/>
          <p:nvPr/>
        </p:nvSpPr>
        <p:spPr>
          <a:xfrm>
            <a:off x="2015873" y="495507"/>
            <a:ext cx="625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Medium"/>
                <a:cs typeface="Franklin Gothic Medium"/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CD3D2-DD96-3701-506E-A0FE73983D0C}"/>
              </a:ext>
            </a:extLst>
          </p:cNvPr>
          <p:cNvSpPr txBox="1"/>
          <p:nvPr/>
        </p:nvSpPr>
        <p:spPr>
          <a:xfrm>
            <a:off x="1759138" y="2994025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8AB7E-B36D-AEE3-58A4-8BE1576BC17D}"/>
              </a:ext>
            </a:extLst>
          </p:cNvPr>
          <p:cNvSpPr txBox="1"/>
          <p:nvPr/>
        </p:nvSpPr>
        <p:spPr>
          <a:xfrm>
            <a:off x="1701446" y="3832101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781D5-AF5B-6740-8AF7-2B4F84DE7344}"/>
              </a:ext>
            </a:extLst>
          </p:cNvPr>
          <p:cNvSpPr txBox="1"/>
          <p:nvPr/>
        </p:nvSpPr>
        <p:spPr>
          <a:xfrm>
            <a:off x="4072388" y="3019881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28481-EED3-470F-8D79-F7957DA2C5BD}"/>
              </a:ext>
            </a:extLst>
          </p:cNvPr>
          <p:cNvSpPr txBox="1"/>
          <p:nvPr/>
        </p:nvSpPr>
        <p:spPr>
          <a:xfrm>
            <a:off x="4014653" y="3832102"/>
            <a:ext cx="73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19E99-B7F6-5258-881D-6A1E21CB4ECA}"/>
              </a:ext>
            </a:extLst>
          </p:cNvPr>
          <p:cNvSpPr txBox="1"/>
          <p:nvPr/>
        </p:nvSpPr>
        <p:spPr>
          <a:xfrm>
            <a:off x="6343838" y="2994025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19645-CA7D-DB2A-98B8-76593E026F35}"/>
              </a:ext>
            </a:extLst>
          </p:cNvPr>
          <p:cNvSpPr txBox="1"/>
          <p:nvPr/>
        </p:nvSpPr>
        <p:spPr>
          <a:xfrm>
            <a:off x="5716515" y="3708992"/>
            <a:ext cx="1894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Franklin Gothic Medium"/>
                <a:cs typeface="Franklin Gothic Medium"/>
              </a:rPr>
              <a:t>both are </a:t>
            </a:r>
            <a:br>
              <a:rPr lang="en-US" sz="2400" dirty="0">
                <a:latin typeface="Franklin Gothic Medium"/>
                <a:cs typeface="Franklin Gothic Medium"/>
              </a:rPr>
            </a:br>
            <a:r>
              <a:rPr lang="en-US" sz="2400" dirty="0">
                <a:latin typeface="Franklin Gothic Medium"/>
                <a:cs typeface="Franklin Gothic Medium"/>
              </a:rPr>
              <a:t>equally likely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AF18DC-6AEB-8B3C-0D47-2CB77CC13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921" y="221107"/>
            <a:ext cx="1786365" cy="22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529" y="1792351"/>
            <a:ext cx="632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529" y="2327481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4725" y="33529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4A3A8F-855F-EB4D-A99B-6297B6D83370}"/>
              </a:ext>
            </a:extLst>
          </p:cNvPr>
          <p:cNvGrpSpPr/>
          <p:nvPr/>
        </p:nvGrpSpPr>
        <p:grpSpPr>
          <a:xfrm>
            <a:off x="595760" y="4125658"/>
            <a:ext cx="7793490" cy="1132145"/>
            <a:chOff x="595760" y="4125658"/>
            <a:chExt cx="7793490" cy="1132145"/>
          </a:xfrm>
        </p:grpSpPr>
        <p:pic>
          <p:nvPicPr>
            <p:cNvPr id="12" name="Picture 11" descr="Die_Spire_01_4832.png">
              <a:extLst>
                <a:ext uri="{FF2B5EF4-FFF2-40B4-BE49-F238E27FC236}">
                  <a16:creationId xmlns:a16="http://schemas.microsoft.com/office/drawing/2014/main" id="{8779038A-5489-7F4F-BD3C-06C88A768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0" y="4162729"/>
              <a:ext cx="1006171" cy="1006171"/>
            </a:xfrm>
            <a:prstGeom prst="rect">
              <a:avLst/>
            </a:prstGeom>
          </p:spPr>
        </p:pic>
        <p:pic>
          <p:nvPicPr>
            <p:cNvPr id="13" name="Picture 12" descr="Die_Spire_01_4832.png">
              <a:extLst>
                <a:ext uri="{FF2B5EF4-FFF2-40B4-BE49-F238E27FC236}">
                  <a16:creationId xmlns:a16="http://schemas.microsoft.com/office/drawing/2014/main" id="{DE823CF4-ED2D-1241-8CC0-46A13B09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3458" y="4251632"/>
              <a:ext cx="1006171" cy="1006171"/>
            </a:xfrm>
            <a:prstGeom prst="rect">
              <a:avLst/>
            </a:prstGeom>
          </p:spPr>
        </p:pic>
        <p:pic>
          <p:nvPicPr>
            <p:cNvPr id="14" name="Picture 13" descr="g95.jpeg">
              <a:extLst>
                <a:ext uri="{FF2B5EF4-FFF2-40B4-BE49-F238E27FC236}">
                  <a16:creationId xmlns:a16="http://schemas.microsoft.com/office/drawing/2014/main" id="{02EF512F-5C70-4047-A492-9F5DFAEF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166" y="4296902"/>
              <a:ext cx="682321" cy="684219"/>
            </a:xfrm>
            <a:prstGeom prst="rect">
              <a:avLst/>
            </a:prstGeom>
          </p:spPr>
        </p:pic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79BF1975-F385-5D42-AE32-A7709123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493" y="4287249"/>
              <a:ext cx="702590" cy="704544"/>
            </a:xfrm>
            <a:prstGeom prst="rect">
              <a:avLst/>
            </a:prstGeom>
          </p:spPr>
        </p:pic>
        <p:pic>
          <p:nvPicPr>
            <p:cNvPr id="16" name="Picture 15" descr="g95.jpeg">
              <a:extLst>
                <a:ext uri="{FF2B5EF4-FFF2-40B4-BE49-F238E27FC236}">
                  <a16:creationId xmlns:a16="http://schemas.microsoft.com/office/drawing/2014/main" id="{5FC120AA-D9C4-9449-B178-7DA645D47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41" y="4276472"/>
              <a:ext cx="702590" cy="704544"/>
            </a:xfrm>
            <a:prstGeom prst="rect">
              <a:avLst/>
            </a:prstGeom>
          </p:spPr>
        </p:pic>
        <p:pic>
          <p:nvPicPr>
            <p:cNvPr id="17" name="Picture 16" descr="Die_Spire_01_4832.png">
              <a:extLst>
                <a:ext uri="{FF2B5EF4-FFF2-40B4-BE49-F238E27FC236}">
                  <a16:creationId xmlns:a16="http://schemas.microsoft.com/office/drawing/2014/main" id="{FBC99A59-5F91-D54C-B896-FB87746E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829" y="4125658"/>
              <a:ext cx="1006171" cy="1006171"/>
            </a:xfrm>
            <a:prstGeom prst="rect">
              <a:avLst/>
            </a:prstGeom>
          </p:spPr>
        </p:pic>
        <p:pic>
          <p:nvPicPr>
            <p:cNvPr id="18" name="Picture 17" descr="g95.jpeg">
              <a:extLst>
                <a:ext uri="{FF2B5EF4-FFF2-40B4-BE49-F238E27FC236}">
                  <a16:creationId xmlns:a16="http://schemas.microsoft.com/office/drawing/2014/main" id="{9340D863-F4E0-9547-8E3C-1160B68E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0" y="4276472"/>
              <a:ext cx="702590" cy="704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7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product rule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74146-2B89-E548-B3DF-0BDF60A2023B}"/>
              </a:ext>
            </a:extLst>
          </p:cNvPr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6A1E1-5910-3841-876C-D78B71AC0081}"/>
              </a:ext>
            </a:extLst>
          </p:cNvPr>
          <p:cNvSpPr txBox="1"/>
          <p:nvPr/>
        </p:nvSpPr>
        <p:spPr>
          <a:xfrm>
            <a:off x="784529" y="1792351"/>
            <a:ext cx="643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each such outcome,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/>
                <a:cs typeface="Garamond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70D43-2B55-7146-95F3-588558CF8C43}"/>
              </a:ext>
            </a:extLst>
          </p:cNvPr>
          <p:cNvSpPr txBox="1"/>
          <p:nvPr/>
        </p:nvSpPr>
        <p:spPr>
          <a:xfrm>
            <a:off x="784529" y="2729266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BEF123-A166-D4CD-C8DC-E4B4C057AB5D}"/>
              </a:ext>
            </a:extLst>
          </p:cNvPr>
          <p:cNvSpPr txBox="1"/>
          <p:nvPr/>
        </p:nvSpPr>
        <p:spPr>
          <a:xfrm>
            <a:off x="3514725" y="33529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712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972" y="143495"/>
            <a:ext cx="874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two dice. How many ways are there for the values to be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13" name="Picture 12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1475916"/>
            <a:ext cx="1407783" cy="1407783"/>
          </a:xfrm>
          <a:prstGeom prst="rect">
            <a:avLst/>
          </a:prstGeom>
        </p:spPr>
      </p:pic>
      <p:pic>
        <p:nvPicPr>
          <p:cNvPr id="16" name="Picture 1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0367"/>
            <a:ext cx="1363333" cy="13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55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63333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six dice</a:t>
            </a:r>
            <a:r>
              <a:rPr lang="en-US" sz="2800" dirty="0">
                <a:latin typeface="Franklin Gothic Medium"/>
                <a:cs typeface="Franklin Gothic Medium"/>
              </a:rPr>
              <a:t>. How many ways are there for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all </a:t>
            </a:r>
            <a:r>
              <a:rPr lang="en-US" sz="2800" dirty="0"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to come out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5" name="Picture 4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689922"/>
            <a:ext cx="692150" cy="692150"/>
          </a:xfrm>
          <a:prstGeom prst="rect">
            <a:avLst/>
          </a:prstGeom>
        </p:spPr>
      </p:pic>
      <p:pic>
        <p:nvPicPr>
          <p:cNvPr id="6" name="Picture 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689922"/>
            <a:ext cx="692150" cy="692150"/>
          </a:xfrm>
          <a:prstGeom prst="rect">
            <a:avLst/>
          </a:prstGeom>
        </p:spPr>
      </p:pic>
      <p:pic>
        <p:nvPicPr>
          <p:cNvPr id="9" name="Picture 8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689921"/>
            <a:ext cx="692150" cy="692150"/>
          </a:xfrm>
          <a:prstGeom prst="rect">
            <a:avLst/>
          </a:prstGeom>
        </p:spPr>
      </p:pic>
      <p:pic>
        <p:nvPicPr>
          <p:cNvPr id="12" name="Picture 11" descr="Dic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7" y="2693459"/>
            <a:ext cx="688613" cy="688613"/>
          </a:xfrm>
          <a:prstGeom prst="rect">
            <a:avLst/>
          </a:prstGeom>
        </p:spPr>
      </p:pic>
      <p:pic>
        <p:nvPicPr>
          <p:cNvPr id="15" name="Picture 14" descr="Dice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9920"/>
            <a:ext cx="692152" cy="692152"/>
          </a:xfrm>
          <a:prstGeom prst="rect">
            <a:avLst/>
          </a:prstGeom>
        </p:spPr>
      </p:pic>
      <p:pic>
        <p:nvPicPr>
          <p:cNvPr id="18" name="Picture 17" descr="Dice-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2686382"/>
            <a:ext cx="692151" cy="6921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4514663"/>
            <a:ext cx="80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number of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permutations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different objects is</a:t>
            </a:r>
          </a:p>
        </p:txBody>
      </p:sp>
    </p:spTree>
    <p:extLst>
      <p:ext uri="{BB962C8B-B14F-4D97-AF65-F5344CB8AC3E}">
        <p14:creationId xmlns:p14="http://schemas.microsoft.com/office/powerpoint/2010/main" val="34502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08745"/>
            <a:ext cx="792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two</a:t>
            </a:r>
            <a:r>
              <a:rPr lang="en-US" sz="2800" dirty="0">
                <a:latin typeface="Franklin Gothic Medium"/>
                <a:cs typeface="Franklin Gothic Medium"/>
              </a:rPr>
              <a:t> dice, the chance they come out different 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622" y="3429000"/>
            <a:ext cx="7594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latin typeface="Franklin Gothic Medium"/>
                <a:cs typeface="Franklin Gothic Medium"/>
              </a:rPr>
              <a:t> dice, the chance all come out different is</a:t>
            </a:r>
          </a:p>
        </p:txBody>
      </p:sp>
    </p:spTree>
    <p:extLst>
      <p:ext uri="{BB962C8B-B14F-4D97-AF65-F5344CB8AC3E}">
        <p14:creationId xmlns:p14="http://schemas.microsoft.com/office/powerpoint/2010/main" val="41485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625" y="2857642"/>
            <a:ext cx="115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Alice</a:t>
            </a:r>
          </a:p>
        </p:txBody>
      </p:sp>
      <p:pic>
        <p:nvPicPr>
          <p:cNvPr id="16" name="Picture 15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78" y="3012414"/>
            <a:ext cx="2257678" cy="1812182"/>
          </a:xfrm>
          <a:prstGeom prst="rect">
            <a:avLst/>
          </a:prstGeom>
        </p:spPr>
      </p:pic>
      <p:pic>
        <p:nvPicPr>
          <p:cNvPr id="17" name="Picture 16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4" y="2772392"/>
            <a:ext cx="2257678" cy="1812182"/>
          </a:xfrm>
          <a:prstGeom prst="rect">
            <a:avLst/>
          </a:prstGeom>
        </p:spPr>
      </p:pic>
      <p:pic>
        <p:nvPicPr>
          <p:cNvPr id="18" name="Picture 17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63" y="3029292"/>
            <a:ext cx="2257678" cy="1812182"/>
          </a:xfrm>
          <a:prstGeom prst="rect">
            <a:avLst/>
          </a:prstGeom>
        </p:spPr>
      </p:pic>
      <p:pic>
        <p:nvPicPr>
          <p:cNvPr id="19" name="Picture 18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26" y="2772392"/>
            <a:ext cx="2257678" cy="1812182"/>
          </a:xfrm>
          <a:prstGeom prst="rect">
            <a:avLst/>
          </a:prstGeom>
        </p:spPr>
      </p:pic>
      <p:pic>
        <p:nvPicPr>
          <p:cNvPr id="25" name="Picture 24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8" y="2414266"/>
            <a:ext cx="580009" cy="529514"/>
          </a:xfrm>
          <a:prstGeom prst="rect">
            <a:avLst/>
          </a:prstGeom>
        </p:spPr>
      </p:pic>
      <p:pic>
        <p:nvPicPr>
          <p:cNvPr id="29" name="Picture 28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9496" y="2543403"/>
            <a:ext cx="412739" cy="1005349"/>
          </a:xfrm>
          <a:prstGeom prst="rect">
            <a:avLst/>
          </a:prstGeom>
        </p:spPr>
      </p:pic>
      <p:pic>
        <p:nvPicPr>
          <p:cNvPr id="30" name="Picture 29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793" y="2269717"/>
            <a:ext cx="412739" cy="10053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24727" y="2904170"/>
            <a:ext cx="95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Bob</a:t>
            </a:r>
          </a:p>
        </p:txBody>
      </p:sp>
      <p:pic>
        <p:nvPicPr>
          <p:cNvPr id="32" name="Picture 31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7" y="2460794"/>
            <a:ext cx="580009" cy="529514"/>
          </a:xfrm>
          <a:prstGeom prst="rect">
            <a:avLst/>
          </a:prstGeom>
        </p:spPr>
      </p:pic>
      <p:pic>
        <p:nvPicPr>
          <p:cNvPr id="33" name="Picture 32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2276" y="2561350"/>
            <a:ext cx="412739" cy="1005349"/>
          </a:xfrm>
          <a:prstGeom prst="rect">
            <a:avLst/>
          </a:prstGeom>
        </p:spPr>
      </p:pic>
      <p:pic>
        <p:nvPicPr>
          <p:cNvPr id="34" name="Picture 33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964" y="2287664"/>
            <a:ext cx="412739" cy="10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69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662622"/>
            <a:ext cx="72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two fair dice. What are the chances that…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1746593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equal to 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0" y="4954889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second one is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bigger</a:t>
            </a:r>
            <a:r>
              <a:rPr lang="en-US" sz="2800" dirty="0">
                <a:latin typeface="Franklin Gothic Medium"/>
                <a:cs typeface="Franklin Gothic Medium"/>
              </a:rPr>
              <a:t>? </a:t>
            </a:r>
          </a:p>
        </p:txBody>
      </p:sp>
      <p:pic>
        <p:nvPicPr>
          <p:cNvPr id="6" name="Picture 5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701582"/>
            <a:ext cx="692150" cy="692150"/>
          </a:xfrm>
          <a:prstGeom prst="rect">
            <a:avLst/>
          </a:prstGeom>
        </p:spPr>
      </p:pic>
      <p:pic>
        <p:nvPicPr>
          <p:cNvPr id="7" name="Picture 6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1701582"/>
            <a:ext cx="692150" cy="692150"/>
          </a:xfrm>
          <a:prstGeom prst="rect">
            <a:avLst/>
          </a:prstGeom>
        </p:spPr>
      </p:pic>
      <p:pic>
        <p:nvPicPr>
          <p:cNvPr id="8" name="Picture 7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3239065"/>
            <a:ext cx="692150" cy="692150"/>
          </a:xfrm>
          <a:prstGeom prst="rect">
            <a:avLst/>
          </a:prstGeom>
        </p:spPr>
      </p:pic>
      <p:pic>
        <p:nvPicPr>
          <p:cNvPr id="10" name="Picture 9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3239065"/>
            <a:ext cx="692150" cy="69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0" y="3322220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 dirty="0">
                <a:latin typeface="Franklin Gothic Medium"/>
                <a:cs typeface="Franklin Gothic Medium"/>
              </a:rPr>
              <a:t>? </a:t>
            </a:r>
          </a:p>
        </p:txBody>
      </p:sp>
      <p:pic>
        <p:nvPicPr>
          <p:cNvPr id="12" name="Picture 11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874549"/>
            <a:ext cx="692150" cy="692150"/>
          </a:xfrm>
          <a:prstGeom prst="rect">
            <a:avLst/>
          </a:prstGeom>
        </p:spPr>
      </p:pic>
      <p:pic>
        <p:nvPicPr>
          <p:cNvPr id="13" name="Picture 12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4874549"/>
            <a:ext cx="692150" cy="692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CD465-42AC-1040-8F21-0CA736CF167C}"/>
                  </a:ext>
                </a:extLst>
              </p14:cNvPr>
              <p14:cNvContentPartPr/>
              <p14:nvPr/>
            </p14:nvContentPartPr>
            <p14:xfrm>
              <a:off x="5621272" y="468498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CD465-42AC-1040-8F21-0CA736CF167C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</p:spTree>
    <p:extLst>
      <p:ext uri="{BB962C8B-B14F-4D97-AF65-F5344CB8AC3E}">
        <p14:creationId xmlns:p14="http://schemas.microsoft.com/office/powerpoint/2010/main" val="171499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46BD6-E5D0-8443-A827-FAB0FCD59596}"/>
              </a:ext>
            </a:extLst>
          </p:cNvPr>
          <p:cNvSpPr txBox="1"/>
          <p:nvPr/>
        </p:nvSpPr>
        <p:spPr>
          <a:xfrm>
            <a:off x="1975776" y="1447110"/>
            <a:ext cx="5192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/>
                <a:cs typeface="Courier New"/>
              </a:rPr>
              <a:t>11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21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31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41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51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61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66</a:t>
            </a:r>
            <a:endParaRPr lang="en-US" sz="4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0144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570" y="188275"/>
            <a:ext cx="843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3 brothers. What is the probability that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570" y="801957"/>
            <a:ext cx="843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All have birthdays on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day </a:t>
            </a:r>
            <a:r>
              <a:rPr lang="en-US" sz="2800" dirty="0">
                <a:latin typeface="Franklin Gothic Medium"/>
                <a:cs typeface="Franklin Gothic Medium"/>
              </a:rPr>
              <a:t>of the week?</a:t>
            </a:r>
          </a:p>
        </p:txBody>
      </p:sp>
      <p:pic>
        <p:nvPicPr>
          <p:cNvPr id="11" name="Picture 10" descr="Birthday-cake-clipart-with-streamer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7" y="1483349"/>
            <a:ext cx="844023" cy="1001383"/>
          </a:xfrm>
          <a:prstGeom prst="rect">
            <a:avLst/>
          </a:prstGeom>
        </p:spPr>
      </p:pic>
      <p:pic>
        <p:nvPicPr>
          <p:cNvPr id="14" name="Picture 13" descr="cake-clipart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0865" y="2092950"/>
            <a:ext cx="1048959" cy="646858"/>
          </a:xfrm>
          <a:prstGeom prst="rect">
            <a:avLst/>
          </a:prstGeom>
        </p:spPr>
      </p:pic>
      <p:pic>
        <p:nvPicPr>
          <p:cNvPr id="8" name="Picture 7" descr="edit(4108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64" y="1571546"/>
            <a:ext cx="817973" cy="7988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5987" y="1561435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</p:spTree>
    <p:extLst>
      <p:ext uri="{BB962C8B-B14F-4D97-AF65-F5344CB8AC3E}">
        <p14:creationId xmlns:p14="http://schemas.microsoft.com/office/powerpoint/2010/main" val="40103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310970" y="299092"/>
            <a:ext cx="82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All have birthdays on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 days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the week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5" y="741416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1370" y="1035094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2" y="931212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121893" y="90320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</p:spTree>
    <p:extLst>
      <p:ext uri="{BB962C8B-B14F-4D97-AF65-F5344CB8AC3E}">
        <p14:creationId xmlns:p14="http://schemas.microsoft.com/office/powerpoint/2010/main" val="3324086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310970" y="299092"/>
            <a:ext cx="82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(c)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Exactly one </a:t>
            </a:r>
            <a:r>
              <a:rPr lang="en-US" sz="2800" dirty="0">
                <a:latin typeface="Franklin Gothic Medium"/>
                <a:cs typeface="Franklin Gothic Medium"/>
              </a:rPr>
              <a:t>birthday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is on the weekend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5" y="741416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1370" y="1035094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2" y="931212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121893" y="90320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</p:spTree>
    <p:extLst>
      <p:ext uri="{BB962C8B-B14F-4D97-AF65-F5344CB8AC3E}">
        <p14:creationId xmlns:p14="http://schemas.microsoft.com/office/powerpoint/2010/main" val="343499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F5D835-18E2-F245-879D-3EEACE6DBD8F}"/>
              </a:ext>
            </a:extLst>
          </p:cNvPr>
          <p:cNvSpPr txBox="1"/>
          <p:nvPr/>
        </p:nvSpPr>
        <p:spPr>
          <a:xfrm>
            <a:off x="714069" y="997508"/>
            <a:ext cx="7700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What are the chances that two people</a:t>
            </a:r>
          </a:p>
          <a:p>
            <a:r>
              <a:rPr lang="en-US" sz="3600" dirty="0">
                <a:latin typeface="Franklin Gothic Medium"/>
                <a:cs typeface="Franklin Gothic Medium"/>
              </a:rPr>
              <a:t>in this room have the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same birthday</a:t>
            </a:r>
            <a:r>
              <a:rPr lang="en-US" sz="36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98729-66CA-D94B-A958-E6F4A963F56D}"/>
              </a:ext>
            </a:extLst>
          </p:cNvPr>
          <p:cNvSpPr txBox="1"/>
          <p:nvPr/>
        </p:nvSpPr>
        <p:spPr>
          <a:xfrm>
            <a:off x="1994592" y="2842002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78DE6-93E6-7E4C-9C7E-7DF2F4EF3014}"/>
              </a:ext>
            </a:extLst>
          </p:cNvPr>
          <p:cNvSpPr txBox="1"/>
          <p:nvPr/>
        </p:nvSpPr>
        <p:spPr>
          <a:xfrm>
            <a:off x="1579253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&lt; 10%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E63B1-72FA-4945-BA3F-8E2614A68DD2}"/>
              </a:ext>
            </a:extLst>
          </p:cNvPr>
          <p:cNvSpPr txBox="1"/>
          <p:nvPr/>
        </p:nvSpPr>
        <p:spPr>
          <a:xfrm>
            <a:off x="4261542" y="2867858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F1610-7DD3-624E-B294-80E5E4857806}"/>
              </a:ext>
            </a:extLst>
          </p:cNvPr>
          <p:cNvSpPr txBox="1"/>
          <p:nvPr/>
        </p:nvSpPr>
        <p:spPr>
          <a:xfrm>
            <a:off x="6579292" y="2842002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C72B6-4711-914F-B06D-8D16F226BF19}"/>
              </a:ext>
            </a:extLst>
          </p:cNvPr>
          <p:cNvSpPr txBox="1"/>
          <p:nvPr/>
        </p:nvSpPr>
        <p:spPr>
          <a:xfrm>
            <a:off x="3839908" y="3810436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≈ 50%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F77B0-10E5-F641-9E7D-F7D646ABDD0B}"/>
              </a:ext>
            </a:extLst>
          </p:cNvPr>
          <p:cNvSpPr txBox="1"/>
          <p:nvPr/>
        </p:nvSpPr>
        <p:spPr>
          <a:xfrm>
            <a:off x="6149852" y="3821557"/>
            <a:ext cx="146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&gt; 90%</a:t>
            </a:r>
          </a:p>
        </p:txBody>
      </p:sp>
    </p:spTree>
    <p:extLst>
      <p:ext uri="{BB962C8B-B14F-4D97-AF65-F5344CB8AC3E}">
        <p14:creationId xmlns:p14="http://schemas.microsoft.com/office/powerpoint/2010/main" val="1508228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88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CBC8-9FA3-0046-A519-D87F3499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4BD567-9D82-8F44-AB5D-C9261ED64CE9}"/>
              </a:ext>
            </a:extLst>
          </p:cNvPr>
          <p:cNvCxnSpPr>
            <a:cxnSpLocks/>
          </p:cNvCxnSpPr>
          <p:nvPr/>
        </p:nvCxnSpPr>
        <p:spPr>
          <a:xfrm>
            <a:off x="4617238" y="1796300"/>
            <a:ext cx="182453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668FA3-5437-9242-8EAB-CBEBFD41E130}"/>
              </a:ext>
            </a:extLst>
          </p:cNvPr>
          <p:cNvSpPr txBox="1"/>
          <p:nvPr/>
        </p:nvSpPr>
        <p:spPr>
          <a:xfrm>
            <a:off x="5268651" y="119458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FFC03-B865-A54C-9B3D-840F75FCC4E2}"/>
              </a:ext>
            </a:extLst>
          </p:cNvPr>
          <p:cNvSpPr txBox="1"/>
          <p:nvPr/>
        </p:nvSpPr>
        <p:spPr>
          <a:xfrm>
            <a:off x="4617238" y="1725487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! (</a:t>
            </a:r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 - </a:t>
            </a:r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)!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4D0A5-5ABB-174C-9855-3C1C6780FB15}"/>
              </a:ext>
            </a:extLst>
          </p:cNvPr>
          <p:cNvSpPr txBox="1"/>
          <p:nvPr/>
        </p:nvSpPr>
        <p:spPr>
          <a:xfrm>
            <a:off x="4060817" y="14868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74DAE-DAE8-3842-AD70-2D6A5E74EDEB}"/>
              </a:ext>
            </a:extLst>
          </p:cNvPr>
          <p:cNvSpPr txBox="1"/>
          <p:nvPr/>
        </p:nvSpPr>
        <p:spPr>
          <a:xfrm>
            <a:off x="457201" y="2582869"/>
            <a:ext cx="76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 number of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 subsets of a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set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F58E58-E0B2-3F48-9544-C25F35C86C62}"/>
              </a:ext>
            </a:extLst>
          </p:cNvPr>
          <p:cNvGrpSpPr/>
          <p:nvPr/>
        </p:nvGrpSpPr>
        <p:grpSpPr>
          <a:xfrm>
            <a:off x="3163202" y="1194582"/>
            <a:ext cx="1010369" cy="1123776"/>
            <a:chOff x="2569792" y="5441487"/>
            <a:chExt cx="1010369" cy="1123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075A1E-42B2-5848-AFB1-148BB32E2969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430216-32E8-8741-AC1C-6D74666E6445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09F3BC-864B-F847-AEA4-62C619B2CEE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F8CC6F-39F5-584B-B8BF-D783DAC3D944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00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F2551-F831-3341-9D3B-530B500D5E3F}"/>
              </a:ext>
            </a:extLst>
          </p:cNvPr>
          <p:cNvGrpSpPr/>
          <p:nvPr/>
        </p:nvGrpSpPr>
        <p:grpSpPr>
          <a:xfrm>
            <a:off x="1389600" y="1428871"/>
            <a:ext cx="1010369" cy="1123776"/>
            <a:chOff x="2569792" y="5441487"/>
            <a:chExt cx="1010369" cy="11237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4CDF0-3C23-DB48-B66A-5A23A2FC7B44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8BEB7F-C3F8-7D45-BB03-CA14BDE85FB0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E68094-5668-9D4E-B339-1C24B0A7539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52371-1189-2A43-A43B-AFF77FB11833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823700-E3DE-6A44-8FBA-1004EC10DD59}"/>
              </a:ext>
            </a:extLst>
          </p:cNvPr>
          <p:cNvSpPr txBox="1"/>
          <p:nvPr/>
        </p:nvSpPr>
        <p:spPr>
          <a:xfrm>
            <a:off x="3512050" y="1180863"/>
            <a:ext cx="517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subsets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66077-FE85-5E43-A5D6-8E78126FC4DE}"/>
              </a:ext>
            </a:extLst>
          </p:cNvPr>
          <p:cNvSpPr txBox="1"/>
          <p:nvPr/>
        </p:nvSpPr>
        <p:spPr>
          <a:xfrm>
            <a:off x="3512050" y="1894079"/>
            <a:ext cx="45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arrangements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 </a:t>
            </a:r>
            <a:r>
              <a:rPr lang="en-US" sz="3200" dirty="0">
                <a:latin typeface="Franklin Gothic Medium"/>
                <a:cs typeface="Franklin Gothic Medium"/>
              </a:rPr>
              <a:t>white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 dirty="0">
                <a:latin typeface="Garamond"/>
                <a:cs typeface="Garamond"/>
              </a:rPr>
              <a:t>–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black balls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F12596-7B7B-C148-AA34-5B5725798993}"/>
                  </a:ext>
                </a:extLst>
              </p14:cNvPr>
              <p14:cNvContentPartPr/>
              <p14:nvPr/>
            </p14:nvContentPartPr>
            <p14:xfrm>
              <a:off x="1226963" y="3542277"/>
              <a:ext cx="1749960" cy="192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F12596-7B7B-C148-AA34-5B57257989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763" y="3526077"/>
                <a:ext cx="1782360" cy="19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4BC42D-0B97-344F-A7BA-F80321549894}"/>
                  </a:ext>
                </a:extLst>
              </p14:cNvPr>
              <p14:cNvContentPartPr/>
              <p14:nvPr/>
            </p14:nvContentPartPr>
            <p14:xfrm>
              <a:off x="1389600" y="3437105"/>
              <a:ext cx="4358520" cy="227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4BC42D-0B97-344F-A7BA-F803215498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400" y="3420905"/>
                <a:ext cx="4390920" cy="23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33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283647" y="238002"/>
            <a:ext cx="8615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5 white balls and 10 black balls. You draw two at random</a:t>
            </a:r>
            <a:r>
              <a:rPr lang="en-GB" sz="2800" dirty="0">
                <a:latin typeface="Franklin Gothic Medium"/>
                <a:cs typeface="Franklin Gothic Medium"/>
              </a:rPr>
              <a:t> (without replacement)</a:t>
            </a:r>
            <a:r>
              <a:rPr lang="en-US" sz="2800" dirty="0">
                <a:latin typeface="Franklin Gothic Medium"/>
                <a:cs typeface="Franklin Gothic Medium"/>
              </a:rPr>
              <a:t>. What is the probability that their colors are different?</a:t>
            </a:r>
          </a:p>
        </p:txBody>
      </p:sp>
      <p:sp>
        <p:nvSpPr>
          <p:cNvPr id="2" name="Trapezium 1">
            <a:extLst>
              <a:ext uri="{FF2B5EF4-FFF2-40B4-BE49-F238E27FC236}">
                <a16:creationId xmlns:a16="http://schemas.microsoft.com/office/drawing/2014/main" id="{9DEC5F18-2C9A-1A7A-AEA1-29739B36D68D}"/>
              </a:ext>
            </a:extLst>
          </p:cNvPr>
          <p:cNvSpPr/>
          <p:nvPr/>
        </p:nvSpPr>
        <p:spPr>
          <a:xfrm rot="10800000">
            <a:off x="6369269" y="4067503"/>
            <a:ext cx="2301766" cy="2325414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D601FA-C0FF-D9DD-A022-194BFD2BC65C}"/>
              </a:ext>
            </a:extLst>
          </p:cNvPr>
          <p:cNvSpPr/>
          <p:nvPr/>
        </p:nvSpPr>
        <p:spPr>
          <a:xfrm>
            <a:off x="7020912" y="5938345"/>
            <a:ext cx="283780" cy="2837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FE09BC-5EF2-75AD-A2B9-AD2DF66996EC}"/>
              </a:ext>
            </a:extLst>
          </p:cNvPr>
          <p:cNvSpPr/>
          <p:nvPr/>
        </p:nvSpPr>
        <p:spPr>
          <a:xfrm>
            <a:off x="7761891" y="5644055"/>
            <a:ext cx="283780" cy="2837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0E0819-E452-5B6E-D10C-AA8635DCE3B5}"/>
              </a:ext>
            </a:extLst>
          </p:cNvPr>
          <p:cNvSpPr/>
          <p:nvPr/>
        </p:nvSpPr>
        <p:spPr>
          <a:xfrm>
            <a:off x="7136527" y="4736224"/>
            <a:ext cx="283780" cy="2837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E54A5A-5C22-26E8-E64E-D91ED96725B2}"/>
              </a:ext>
            </a:extLst>
          </p:cNvPr>
          <p:cNvSpPr/>
          <p:nvPr/>
        </p:nvSpPr>
        <p:spPr>
          <a:xfrm>
            <a:off x="7903785" y="4821621"/>
            <a:ext cx="283780" cy="2837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1C69A6-D258-CFE3-99E1-AC780822FA84}"/>
              </a:ext>
            </a:extLst>
          </p:cNvPr>
          <p:cNvSpPr/>
          <p:nvPr/>
        </p:nvSpPr>
        <p:spPr>
          <a:xfrm>
            <a:off x="7378262" y="4181805"/>
            <a:ext cx="283780" cy="28378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877169-AFE2-85BB-EF96-10F984CE512E}"/>
              </a:ext>
            </a:extLst>
          </p:cNvPr>
          <p:cNvSpPr/>
          <p:nvPr/>
        </p:nvSpPr>
        <p:spPr>
          <a:xfrm>
            <a:off x="6621532" y="4213730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B7915B7-9777-0FE5-4630-96482D35B372}"/>
              </a:ext>
            </a:extLst>
          </p:cNvPr>
          <p:cNvSpPr/>
          <p:nvPr/>
        </p:nvSpPr>
        <p:spPr>
          <a:xfrm>
            <a:off x="7478124" y="5020004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0502D-B97F-28E5-8A6F-F930632BD886}"/>
              </a:ext>
            </a:extLst>
          </p:cNvPr>
          <p:cNvSpPr/>
          <p:nvPr/>
        </p:nvSpPr>
        <p:spPr>
          <a:xfrm>
            <a:off x="8145521" y="4315812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82C307-6600-A9D3-E90F-79AD5504D6A9}"/>
              </a:ext>
            </a:extLst>
          </p:cNvPr>
          <p:cNvSpPr/>
          <p:nvPr/>
        </p:nvSpPr>
        <p:spPr>
          <a:xfrm>
            <a:off x="7882768" y="5300501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7055457-45F3-74A8-57A3-964DC4F03D43}"/>
              </a:ext>
            </a:extLst>
          </p:cNvPr>
          <p:cNvSpPr/>
          <p:nvPr/>
        </p:nvSpPr>
        <p:spPr>
          <a:xfrm>
            <a:off x="7464986" y="5983865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C2CE3F-EED7-6A71-37FC-9E6DD650B979}"/>
              </a:ext>
            </a:extLst>
          </p:cNvPr>
          <p:cNvSpPr/>
          <p:nvPr/>
        </p:nvSpPr>
        <p:spPr>
          <a:xfrm>
            <a:off x="7262660" y="5442587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2038FF-7970-1A45-2A43-8432218DB675}"/>
              </a:ext>
            </a:extLst>
          </p:cNvPr>
          <p:cNvSpPr/>
          <p:nvPr/>
        </p:nvSpPr>
        <p:spPr>
          <a:xfrm>
            <a:off x="6926332" y="5161894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ADCA52-8D50-B3ED-08FE-03F147AD19EE}"/>
              </a:ext>
            </a:extLst>
          </p:cNvPr>
          <p:cNvSpPr/>
          <p:nvPr/>
        </p:nvSpPr>
        <p:spPr>
          <a:xfrm>
            <a:off x="6737132" y="4669223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8FCFF0-A113-8BEB-A097-C42202075105}"/>
              </a:ext>
            </a:extLst>
          </p:cNvPr>
          <p:cNvSpPr/>
          <p:nvPr/>
        </p:nvSpPr>
        <p:spPr>
          <a:xfrm>
            <a:off x="7614750" y="4465585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542BA9-4376-C40C-11CF-5163F2F609A2}"/>
              </a:ext>
            </a:extLst>
          </p:cNvPr>
          <p:cNvSpPr/>
          <p:nvPr/>
        </p:nvSpPr>
        <p:spPr>
          <a:xfrm>
            <a:off x="7034051" y="4353452"/>
            <a:ext cx="283780" cy="2837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2057" y="802271"/>
            <a:ext cx="6920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Can Alice and Bob connect?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0E806-CBDE-D64D-BA99-8A9A30E93E20}"/>
              </a:ext>
            </a:extLst>
          </p:cNvPr>
          <p:cNvSpPr txBox="1"/>
          <p:nvPr/>
        </p:nvSpPr>
        <p:spPr>
          <a:xfrm>
            <a:off x="467499" y="2237904"/>
            <a:ext cx="8229599" cy="132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In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uncertain situations</a:t>
            </a:r>
            <a:r>
              <a:rPr lang="en-US" sz="3600" dirty="0">
                <a:latin typeface="Franklin Gothic Medium"/>
                <a:cs typeface="Franklin Gothic Medium"/>
              </a:rPr>
              <a:t> we want a number saying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how likely </a:t>
            </a:r>
            <a:r>
              <a:rPr lang="en-US" sz="3600" dirty="0">
                <a:latin typeface="Franklin Gothic Medium"/>
                <a:cs typeface="Franklin Gothic Medium"/>
              </a:rPr>
              <a:t>something 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7DEF-B24C-5146-8F06-7C01490A47B2}"/>
              </a:ext>
            </a:extLst>
          </p:cNvPr>
          <p:cNvSpPr txBox="1"/>
          <p:nvPr/>
        </p:nvSpPr>
        <p:spPr>
          <a:xfrm>
            <a:off x="1936599" y="4224458"/>
            <a:ext cx="5270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atin typeface="Franklin Gothic Medium"/>
                <a:cs typeface="Franklin Gothic Medium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3258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283647" y="238002"/>
            <a:ext cx="8615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5 white balls and 10 black balls. You draw two at random</a:t>
            </a:r>
            <a:r>
              <a:rPr lang="en-GB" sz="2800" dirty="0">
                <a:latin typeface="Franklin Gothic Medium"/>
                <a:cs typeface="Franklin Gothic Medium"/>
              </a:rPr>
              <a:t> (without replacement)</a:t>
            </a:r>
            <a:r>
              <a:rPr lang="en-US" sz="2800" dirty="0">
                <a:latin typeface="Franklin Gothic Medium"/>
                <a:cs typeface="Franklin Gothic Medium"/>
              </a:rPr>
              <a:t>. What is the probability that their colors are different?</a:t>
            </a:r>
          </a:p>
        </p:txBody>
      </p:sp>
    </p:spTree>
    <p:extLst>
      <p:ext uri="{BB962C8B-B14F-4D97-AF65-F5344CB8AC3E}">
        <p14:creationId xmlns:p14="http://schemas.microsoft.com/office/powerpoint/2010/main" val="178910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E56D34-6548-C445-A6B8-DEF65965B51F}"/>
              </a:ext>
            </a:extLst>
          </p:cNvPr>
          <p:cNvSpPr/>
          <p:nvPr/>
        </p:nvSpPr>
        <p:spPr>
          <a:xfrm>
            <a:off x="0" y="2459421"/>
            <a:ext cx="9144000" cy="43985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631665" y="1245951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3600" baseline="-25000" dirty="0">
                  <a:latin typeface="Garamond"/>
                  <a:cs typeface="Garamond"/>
                </a:rPr>
                <a:t>1</a:t>
              </a:r>
              <a:r>
                <a:rPr lang="en-US" sz="3600" i="1" dirty="0">
                  <a:latin typeface="Garamond"/>
                  <a:cs typeface="Garamond"/>
                </a:rPr>
                <a:t>, …, </a:t>
              </a:r>
              <a:r>
                <a:rPr lang="en-US" sz="3600" i="1" dirty="0" err="1">
                  <a:latin typeface="Garamond"/>
                  <a:cs typeface="Garamond"/>
                </a:rPr>
                <a:t>n</a:t>
              </a:r>
              <a:r>
                <a:rPr lang="en-US" sz="3600" i="1" baseline="-25000" dirty="0" err="1">
                  <a:latin typeface="Garamond"/>
                  <a:cs typeface="Garamond"/>
                </a:rPr>
                <a:t>t</a:t>
              </a:r>
              <a:endParaRPr lang="en-US" sz="3600" baseline="-25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D3A1EC1-5DD9-A546-95DF-C649F134F782}"/>
              </a:ext>
            </a:extLst>
          </p:cNvPr>
          <p:cNvSpPr txBox="1"/>
          <p:nvPr/>
        </p:nvSpPr>
        <p:spPr>
          <a:xfrm>
            <a:off x="3536346" y="1252105"/>
            <a:ext cx="508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partitions</a:t>
            </a:r>
            <a:r>
              <a:rPr lang="en-US" sz="3200" dirty="0">
                <a:latin typeface="Franklin Gothic Medium"/>
                <a:cs typeface="Franklin Gothic Medium"/>
              </a:rPr>
              <a:t>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 into</a:t>
            </a:r>
          </a:p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 dirty="0">
                <a:latin typeface="Franklin Gothic Medium"/>
                <a:cs typeface="Franklin Gothic Medium"/>
              </a:rPr>
              <a:t> subsets of sizes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i="1" dirty="0">
                <a:latin typeface="Garamond"/>
                <a:cs typeface="Garamond"/>
              </a:rPr>
              <a:t>, …,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endParaRPr lang="en-US" sz="32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18B4EE-5204-9243-B0A9-0F870BE9CCDB}"/>
                  </a:ext>
                </a:extLst>
              </p14:cNvPr>
              <p14:cNvContentPartPr/>
              <p14:nvPr/>
            </p14:nvContentPartPr>
            <p14:xfrm>
              <a:off x="647600" y="3853115"/>
              <a:ext cx="3967920" cy="259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18B4EE-5204-9243-B0A9-0F870BE9CC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400" y="3836915"/>
                <a:ext cx="4000320" cy="26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ACB28A-E661-694E-96C3-59C78E7CC2EC}"/>
                  </a:ext>
                </a:extLst>
              </p14:cNvPr>
              <p14:cNvContentPartPr/>
              <p14:nvPr/>
            </p14:nvContentPartPr>
            <p14:xfrm>
              <a:off x="885920" y="4634315"/>
              <a:ext cx="3244320" cy="39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ACB28A-E661-694E-96C3-59C78E7CC2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720" y="4618115"/>
                <a:ext cx="32767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AFD3B3-3286-7145-B1B7-58267FE26A7D}"/>
                  </a:ext>
                </a:extLst>
              </p14:cNvPr>
              <p14:cNvContentPartPr/>
              <p14:nvPr/>
            </p14:nvContentPartPr>
            <p14:xfrm>
              <a:off x="587880" y="2619000"/>
              <a:ext cx="7820640" cy="81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AFD3B3-3286-7145-B1B7-58267FE26A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680" y="2602800"/>
                <a:ext cx="7853040" cy="8427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EF9434A-1D27-1635-5FA9-D1B5131D1394}"/>
              </a:ext>
            </a:extLst>
          </p:cNvPr>
          <p:cNvSpPr/>
          <p:nvPr/>
        </p:nvSpPr>
        <p:spPr>
          <a:xfrm>
            <a:off x="5263120" y="4077335"/>
            <a:ext cx="3563007" cy="1860331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94BC8E-EC5C-7E41-AD92-48588CF05F76}"/>
                  </a:ext>
                </a:extLst>
              </p14:cNvPr>
              <p14:cNvContentPartPr/>
              <p14:nvPr/>
            </p14:nvContentPartPr>
            <p14:xfrm>
              <a:off x="5396143" y="4234540"/>
              <a:ext cx="3318120" cy="1525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94BC8E-EC5C-7E41-AD92-48588CF05F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79943" y="4218340"/>
                <a:ext cx="3350520" cy="15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830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631665" y="1245951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3600" baseline="-25000" dirty="0">
                  <a:latin typeface="Garamond"/>
                  <a:cs typeface="Garamond"/>
                </a:rPr>
                <a:t>1</a:t>
              </a:r>
              <a:r>
                <a:rPr lang="en-US" sz="3600" i="1" dirty="0">
                  <a:latin typeface="Garamond"/>
                  <a:cs typeface="Garamond"/>
                </a:rPr>
                <a:t>, …, </a:t>
              </a:r>
              <a:r>
                <a:rPr lang="en-US" sz="3600" i="1" dirty="0" err="1">
                  <a:latin typeface="Garamond"/>
                  <a:cs typeface="Garamond"/>
                </a:rPr>
                <a:t>n</a:t>
              </a:r>
              <a:r>
                <a:rPr lang="en-US" sz="3600" i="1" baseline="-25000" dirty="0" err="1">
                  <a:latin typeface="Garamond"/>
                  <a:cs typeface="Garamond"/>
                </a:rPr>
                <a:t>t</a:t>
              </a:r>
              <a:endParaRPr lang="en-US" sz="3600" baseline="-25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BC18D96-221A-F442-8EA9-9021C4676F63}"/>
              </a:ext>
            </a:extLst>
          </p:cNvPr>
          <p:cNvSpPr txBox="1"/>
          <p:nvPr/>
        </p:nvSpPr>
        <p:spPr>
          <a:xfrm>
            <a:off x="3522203" y="1292509"/>
            <a:ext cx="4546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arrangements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red,</a:t>
            </a:r>
            <a:br>
              <a:rPr lang="en-US" sz="3200" dirty="0">
                <a:latin typeface="Franklin Gothic Medium" panose="020B0603020102020204" pitchFamily="34" charset="0"/>
                <a:cs typeface="Garamond"/>
              </a:rPr>
            </a:b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i="1" baseline="-25000" dirty="0">
                <a:latin typeface="Garamond"/>
                <a:cs typeface="Garamond"/>
              </a:rPr>
              <a:t>2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blue, </a:t>
            </a:r>
            <a:r>
              <a:rPr lang="en-US" sz="3200" dirty="0">
                <a:latin typeface="Garamond" panose="02020404030301010803" pitchFamily="18" charset="0"/>
                <a:cs typeface="Garamond"/>
              </a:rPr>
              <a:t>…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green balls </a:t>
            </a:r>
            <a:endParaRPr lang="en-US" sz="32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8101C1-8BFF-E74E-A076-74EEEDA37F6F}"/>
                  </a:ext>
                </a:extLst>
              </p14:cNvPr>
              <p14:cNvContentPartPr/>
              <p14:nvPr/>
            </p14:nvContentPartPr>
            <p14:xfrm>
              <a:off x="904680" y="2939760"/>
              <a:ext cx="8042400" cy="27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8101C1-8BFF-E74E-A076-74EEEDA37F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480" y="2923560"/>
                <a:ext cx="8074800" cy="27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E0AA02-9141-254B-B14A-7377C44D2156}"/>
                  </a:ext>
                </a:extLst>
              </p14:cNvPr>
              <p14:cNvContentPartPr/>
              <p14:nvPr/>
            </p14:nvContentPartPr>
            <p14:xfrm>
              <a:off x="3360320" y="4707198"/>
              <a:ext cx="1951560" cy="407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E0AA02-9141-254B-B14A-7377C44D21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120" y="4690998"/>
                <a:ext cx="19839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AAC921-0F2B-404D-9BCD-6CD9F06DD1B7}"/>
                  </a:ext>
                </a:extLst>
              </p14:cNvPr>
              <p14:cNvContentPartPr/>
              <p14:nvPr/>
            </p14:nvContentPartPr>
            <p14:xfrm>
              <a:off x="3356440" y="5133438"/>
              <a:ext cx="2048040" cy="131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AAC921-0F2B-404D-9BCD-6CD9F06DD1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0240" y="5117238"/>
                <a:ext cx="2080440" cy="1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4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79301-EDE2-3C44-8DF1-70C34143B3BA}"/>
              </a:ext>
            </a:extLst>
          </p:cNvPr>
          <p:cNvSpPr txBox="1"/>
          <p:nvPr/>
        </p:nvSpPr>
        <p:spPr>
          <a:xfrm>
            <a:off x="543229" y="1718933"/>
            <a:ext cx="652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1. Specify all possible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5DD4-E5EA-424D-82C7-87745AD7CD7E}"/>
              </a:ext>
            </a:extLst>
          </p:cNvPr>
          <p:cNvSpPr txBox="1"/>
          <p:nvPr/>
        </p:nvSpPr>
        <p:spPr>
          <a:xfrm>
            <a:off x="543226" y="4074170"/>
            <a:ext cx="45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3. Assign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probabilities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8F74B-6D83-1C47-91FA-E806C4CDB6D5}"/>
              </a:ext>
            </a:extLst>
          </p:cNvPr>
          <p:cNvSpPr txBox="1"/>
          <p:nvPr/>
        </p:nvSpPr>
        <p:spPr>
          <a:xfrm>
            <a:off x="543226" y="2919241"/>
            <a:ext cx="59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2. Identify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event(s)</a:t>
            </a:r>
            <a:r>
              <a:rPr lang="en-US" sz="3600" dirty="0">
                <a:latin typeface="Franklin Gothic Medium"/>
                <a:cs typeface="Franklin Gothic Medium"/>
              </a:rPr>
              <a:t> of interest</a:t>
            </a:r>
            <a:endParaRPr lang="en-US" sz="36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9CF29-B523-6E44-983C-7580397B452B}"/>
              </a:ext>
            </a:extLst>
          </p:cNvPr>
          <p:cNvSpPr txBox="1"/>
          <p:nvPr/>
        </p:nvSpPr>
        <p:spPr>
          <a:xfrm>
            <a:off x="543226" y="5250193"/>
            <a:ext cx="509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4. Shut up and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calculate</a:t>
            </a:r>
            <a:r>
              <a:rPr lang="en-US" sz="36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54FD6-75F1-7D48-9CF4-5A7C5816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cheat sheet</a:t>
            </a:r>
          </a:p>
        </p:txBody>
      </p:sp>
    </p:spTree>
    <p:extLst>
      <p:ext uri="{BB962C8B-B14F-4D97-AF65-F5344CB8AC3E}">
        <p14:creationId xmlns:p14="http://schemas.microsoft.com/office/powerpoint/2010/main" val="129751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869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283" y="1283612"/>
            <a:ext cx="5609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sample space </a:t>
            </a:r>
            <a:r>
              <a:rPr lang="en-US" sz="3200" dirty="0">
                <a:latin typeface="Franklin Gothic Medium"/>
                <a:cs typeface="Franklin Gothic Medium"/>
              </a:rPr>
              <a:t>is the set of </a:t>
            </a:r>
          </a:p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all possible outcomes.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4725" y="2763162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3" y="3599620"/>
            <a:ext cx="923210" cy="925778"/>
          </a:xfrm>
          <a:prstGeom prst="rect">
            <a:avLst/>
          </a:prstGeom>
        </p:spPr>
      </p:pic>
      <p:pic>
        <p:nvPicPr>
          <p:cNvPr id="23" name="Picture 22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80" y="3599620"/>
            <a:ext cx="1231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5978" y="4152900"/>
            <a:ext cx="7513339" cy="2308324"/>
            <a:chOff x="955978" y="4152900"/>
            <a:chExt cx="7513339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1063555" y="5740094"/>
              <a:ext cx="1898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a pair of dice</a:t>
              </a:r>
              <a:endParaRPr lang="en-US" sz="2400" dirty="0">
                <a:latin typeface="Garamond"/>
                <a:cs typeface="Garamond"/>
              </a:endParaRPr>
            </a:p>
          </p:txBody>
        </p:sp>
        <p:pic>
          <p:nvPicPr>
            <p:cNvPr id="10" name="Picture 9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8" y="4619929"/>
              <a:ext cx="1006171" cy="1006171"/>
            </a:xfrm>
            <a:prstGeom prst="rect">
              <a:avLst/>
            </a:prstGeom>
          </p:spPr>
        </p:pic>
        <p:pic>
          <p:nvPicPr>
            <p:cNvPr id="11" name="Picture 10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2033676" y="4708832"/>
              <a:ext cx="1006171" cy="1006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2573" y="4152900"/>
              <a:ext cx="449674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latin typeface="Courier New"/>
                  <a:cs typeface="Courier New"/>
                </a:rPr>
                <a:t>11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21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Courier New"/>
                  <a:cs typeface="Courier New"/>
                </a:rPr>
                <a:t>		31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41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51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61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66</a:t>
              </a:r>
              <a:r>
                <a:rPr lang="en-US" sz="2400" dirty="0">
                  <a:latin typeface="Garamond"/>
                  <a:cs typeface="Garamond"/>
                </a:rPr>
                <a:t>    }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D1213-1049-0A4B-B7FC-0512F6FC4897}"/>
              </a:ext>
            </a:extLst>
          </p:cNvPr>
          <p:cNvGrpSpPr/>
          <p:nvPr/>
        </p:nvGrpSpPr>
        <p:grpSpPr>
          <a:xfrm>
            <a:off x="753526" y="1701987"/>
            <a:ext cx="7427250" cy="1324772"/>
            <a:chOff x="753526" y="1701987"/>
            <a:chExt cx="7427250" cy="1324772"/>
          </a:xfrm>
        </p:grpSpPr>
        <p:pic>
          <p:nvPicPr>
            <p:cNvPr id="4" name="Picture 3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11640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01987"/>
              <a:ext cx="702590" cy="7045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526" y="2565094"/>
              <a:ext cx="2416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three coin tosses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2573" y="1826430"/>
              <a:ext cx="42082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 </a:t>
              </a:r>
            </a:p>
          </p:txBody>
        </p:sp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3DBEE3B2-D9AB-E84F-A741-2520BD88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01987"/>
              <a:ext cx="702590" cy="704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9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027-0AF7-9244-BB06-019311D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197CC-34B4-B640-80EA-E864E43BCD2C}"/>
              </a:ext>
            </a:extLst>
          </p:cNvPr>
          <p:cNvSpPr txBox="1"/>
          <p:nvPr/>
        </p:nvSpPr>
        <p:spPr>
          <a:xfrm>
            <a:off x="844761" y="1431689"/>
            <a:ext cx="745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3200" dirty="0">
                <a:latin typeface="Franklin Gothic Medium"/>
                <a:cs typeface="Franklin Gothic Medium"/>
              </a:rPr>
              <a:t> is a subset of the sample space.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34A63-4071-7742-9E61-F52431EF645A}"/>
              </a:ext>
            </a:extLst>
          </p:cNvPr>
          <p:cNvGrpSpPr/>
          <p:nvPr/>
        </p:nvGrpSpPr>
        <p:grpSpPr>
          <a:xfrm>
            <a:off x="762197" y="2643277"/>
            <a:ext cx="7193718" cy="888205"/>
            <a:chOff x="762197" y="1769222"/>
            <a:chExt cx="7193718" cy="888205"/>
          </a:xfrm>
        </p:grpSpPr>
        <p:pic>
          <p:nvPicPr>
            <p:cNvPr id="5" name="Picture 4" descr="g95.jpeg">
              <a:extLst>
                <a:ext uri="{FF2B5EF4-FFF2-40B4-BE49-F238E27FC236}">
                  <a16:creationId xmlns:a16="http://schemas.microsoft.com/office/drawing/2014/main" id="{F2D7D494-2209-BD49-AE9E-C15E4D23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78875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>
              <a:extLst>
                <a:ext uri="{FF2B5EF4-FFF2-40B4-BE49-F238E27FC236}">
                  <a16:creationId xmlns:a16="http://schemas.microsoft.com/office/drawing/2014/main" id="{9EC203AA-626B-FA4D-B13D-5103AB3F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69222"/>
              <a:ext cx="702590" cy="704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0CD8A6-693C-F946-8A8B-7918A86D8CFE}"/>
                </a:ext>
              </a:extLst>
            </p:cNvPr>
            <p:cNvSpPr txBox="1"/>
            <p:nvPr/>
          </p:nvSpPr>
          <p:spPr>
            <a:xfrm>
              <a:off x="3824656" y="1826430"/>
              <a:ext cx="41312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</p:txBody>
        </p:sp>
        <p:pic>
          <p:nvPicPr>
            <p:cNvPr id="9" name="Picture 8" descr="g95.jpeg">
              <a:extLst>
                <a:ext uri="{FF2B5EF4-FFF2-40B4-BE49-F238E27FC236}">
                  <a16:creationId xmlns:a16="http://schemas.microsoft.com/office/drawing/2014/main" id="{10E7494C-F4BF-5D48-8801-384DBF18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82669"/>
              <a:ext cx="702590" cy="70454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A8119E-D628-3040-8CE8-FB7C2B58A372}"/>
              </a:ext>
            </a:extLst>
          </p:cNvPr>
          <p:cNvSpPr txBox="1"/>
          <p:nvPr/>
        </p:nvSpPr>
        <p:spPr>
          <a:xfrm>
            <a:off x="459622" y="5449077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3CECD-B5CA-394F-A788-B2540F400684}"/>
              </a:ext>
            </a:extLst>
          </p:cNvPr>
          <p:cNvSpPr txBox="1"/>
          <p:nvPr/>
        </p:nvSpPr>
        <p:spPr>
          <a:xfrm>
            <a:off x="457200" y="4409103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</p:spTree>
    <p:extLst>
      <p:ext uri="{BB962C8B-B14F-4D97-AF65-F5344CB8AC3E}">
        <p14:creationId xmlns:p14="http://schemas.microsoft.com/office/powerpoint/2010/main" val="286565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 dirty="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Franklin Gothic Medium"/>
                <a:cs typeface="Franklin Gothic Medium"/>
              </a:rPr>
              <a:t>to elements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Probabilities are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nonnegative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add up to one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BF129-DCE3-DE48-9FAF-D985E9AC9E06}"/>
              </a:ext>
            </a:extLst>
          </p:cNvPr>
          <p:cNvSpPr txBox="1"/>
          <p:nvPr/>
        </p:nvSpPr>
        <p:spPr>
          <a:xfrm>
            <a:off x="1095921" y="4780604"/>
            <a:ext cx="699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Symbol" pitchFamily="2" charset="2"/>
                <a:cs typeface="Franklin Gothic Medium"/>
              </a:rPr>
              <a:t>W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  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5BEA5-7FD6-644A-B119-960E45556543}"/>
              </a:ext>
            </a:extLst>
          </p:cNvPr>
          <p:cNvGrpSpPr/>
          <p:nvPr/>
        </p:nvGrpSpPr>
        <p:grpSpPr>
          <a:xfrm>
            <a:off x="457200" y="3465513"/>
            <a:ext cx="7826385" cy="715321"/>
            <a:chOff x="457200" y="3465513"/>
            <a:chExt cx="7826385" cy="715321"/>
          </a:xfrm>
        </p:grpSpPr>
        <p:pic>
          <p:nvPicPr>
            <p:cNvPr id="22" name="Picture 21" descr="g95.jpeg">
              <a:extLst>
                <a:ext uri="{FF2B5EF4-FFF2-40B4-BE49-F238E27FC236}">
                  <a16:creationId xmlns:a16="http://schemas.microsoft.com/office/drawing/2014/main" id="{EF705E77-CD4F-1046-9A7F-93294B12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420" y="3485943"/>
              <a:ext cx="682321" cy="684219"/>
            </a:xfrm>
            <a:prstGeom prst="rect">
              <a:avLst/>
            </a:prstGeom>
          </p:spPr>
        </p:pic>
        <p:pic>
          <p:nvPicPr>
            <p:cNvPr id="23" name="Picture 22" descr="g95.jpeg">
              <a:extLst>
                <a:ext uri="{FF2B5EF4-FFF2-40B4-BE49-F238E27FC236}">
                  <a16:creationId xmlns:a16="http://schemas.microsoft.com/office/drawing/2014/main" id="{6C684521-29FE-5545-89A1-86BC3EF8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747" y="3476290"/>
              <a:ext cx="702590" cy="704544"/>
            </a:xfrm>
            <a:prstGeom prst="rect">
              <a:avLst/>
            </a:prstGeom>
          </p:spPr>
        </p:pic>
        <p:pic>
          <p:nvPicPr>
            <p:cNvPr id="25" name="Picture 24" descr="g95.jpeg">
              <a:extLst>
                <a:ext uri="{FF2B5EF4-FFF2-40B4-BE49-F238E27FC236}">
                  <a16:creationId xmlns:a16="http://schemas.microsoft.com/office/drawing/2014/main" id="{122D6001-67DE-8248-8892-5B2CC233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95" y="3465513"/>
              <a:ext cx="702590" cy="7045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56047-90D9-5247-83DC-6F378F7A6CAE}"/>
                </a:ext>
              </a:extLst>
            </p:cNvPr>
            <p:cNvSpPr txBox="1"/>
            <p:nvPr/>
          </p:nvSpPr>
          <p:spPr>
            <a:xfrm>
              <a:off x="457200" y="3476290"/>
              <a:ext cx="55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Example: </a:t>
              </a:r>
              <a:r>
                <a:rPr lang="en-US" sz="3600" dirty="0">
                  <a:latin typeface="Franklin Gothic Medium"/>
                  <a:cs typeface="Franklin Gothic Medium"/>
                </a:rPr>
                <a:t>three fair coins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2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907</Words>
  <Application>Microsoft Macintosh PowerPoint</Application>
  <PresentationFormat>On-screen Show (4:3)</PresentationFormat>
  <Paragraphs>136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1. Probability and Counting</vt:lpstr>
      <vt:lpstr>PowerPoint Presentation</vt:lpstr>
      <vt:lpstr>PowerPoint Presentation</vt:lpstr>
      <vt:lpstr>The cheat sheet</vt:lpstr>
      <vt:lpstr>PowerPoint Presentation</vt:lpstr>
      <vt:lpstr>Sample spaces</vt:lpstr>
      <vt:lpstr>Sample spaces</vt:lpstr>
      <vt:lpstr>Events</vt:lpstr>
      <vt:lpstr>Discrete probability</vt:lpstr>
      <vt:lpstr>PowerPoint Presentation</vt:lpstr>
      <vt:lpstr>Calculating probabilities</vt:lpstr>
      <vt:lpstr>PowerPoint Presentation</vt:lpstr>
      <vt:lpstr>Uniform probability law</vt:lpstr>
      <vt:lpstr>PowerPoint Presentation</vt:lpstr>
      <vt:lpstr>Product rule</vt:lpstr>
      <vt:lpstr>Generalized product rule</vt:lpstr>
      <vt:lpstr>PowerPoint Presentation</vt:lpstr>
      <vt:lpstr>Permutations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Partitions</vt:lpstr>
      <vt:lpstr>Partitions and arrangements</vt:lpstr>
      <vt:lpstr>PowerPoint Presentation</vt:lpstr>
      <vt:lpstr>PowerPoint Presentation</vt:lpstr>
      <vt:lpstr>Partitions and arrangements</vt:lpstr>
      <vt:lpstr>Partitions and arrangements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127</cp:revision>
  <dcterms:created xsi:type="dcterms:W3CDTF">2013-01-07T07:20:47Z</dcterms:created>
  <dcterms:modified xsi:type="dcterms:W3CDTF">2022-09-02T08:25:59Z</dcterms:modified>
</cp:coreProperties>
</file>