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2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3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18" r:id="rId3"/>
    <p:sldId id="319" r:id="rId4"/>
    <p:sldId id="320" r:id="rId5"/>
    <p:sldId id="332" r:id="rId6"/>
    <p:sldId id="340" r:id="rId7"/>
    <p:sldId id="342" r:id="rId8"/>
    <p:sldId id="388" r:id="rId9"/>
    <p:sldId id="389" r:id="rId10"/>
    <p:sldId id="392" r:id="rId11"/>
    <p:sldId id="393" r:id="rId12"/>
    <p:sldId id="341" r:id="rId13"/>
    <p:sldId id="262" r:id="rId14"/>
    <p:sldId id="265" r:id="rId15"/>
    <p:sldId id="390" r:id="rId16"/>
    <p:sldId id="391" r:id="rId17"/>
    <p:sldId id="266" r:id="rId18"/>
    <p:sldId id="348" r:id="rId19"/>
    <p:sldId id="403" r:id="rId20"/>
    <p:sldId id="338" r:id="rId21"/>
    <p:sldId id="372" r:id="rId22"/>
    <p:sldId id="376" r:id="rId23"/>
    <p:sldId id="351" r:id="rId24"/>
    <p:sldId id="289" r:id="rId25"/>
    <p:sldId id="394" r:id="rId26"/>
    <p:sldId id="367" r:id="rId27"/>
    <p:sldId id="368" r:id="rId28"/>
    <p:sldId id="370" r:id="rId29"/>
    <p:sldId id="395" r:id="rId30"/>
    <p:sldId id="352" r:id="rId31"/>
    <p:sldId id="353" r:id="rId32"/>
    <p:sldId id="397" r:id="rId33"/>
    <p:sldId id="355" r:id="rId34"/>
    <p:sldId id="398" r:id="rId35"/>
    <p:sldId id="399" r:id="rId36"/>
    <p:sldId id="400" r:id="rId37"/>
    <p:sldId id="404" r:id="rId38"/>
    <p:sldId id="396" r:id="rId39"/>
    <p:sldId id="382" r:id="rId40"/>
    <p:sldId id="383" r:id="rId41"/>
    <p:sldId id="384" r:id="rId42"/>
    <p:sldId id="401" r:id="rId43"/>
    <p:sldId id="402" r:id="rId44"/>
    <p:sldId id="37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03"/>
    <p:restoredTop sz="94582"/>
  </p:normalViewPr>
  <p:slideViewPr>
    <p:cSldViewPr snapToGrid="0" snapToObjects="1">
      <p:cViewPr varScale="1">
        <p:scale>
          <a:sx n="117" d="100"/>
          <a:sy n="117" d="100"/>
        </p:scale>
        <p:origin x="184" y="832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2E26D905-42CC-4F4D-9677-8314703B4EB2}"/>
    <pc:docChg chg="undo custSel addSld delSld modSld sldOrd">
      <pc:chgData name="Andrej Bogdanov" userId="51811781_tp_dropbox" providerId="OAuth2" clId="{2E26D905-42CC-4F4D-9677-8314703B4EB2}" dt="2019-02-11T02:42:39.134" v="58" actId="7634"/>
      <pc:docMkLst>
        <pc:docMk/>
      </pc:docMkLst>
      <pc:sldChg chg="addSp">
        <pc:chgData name="Andrej Bogdanov" userId="51811781_tp_dropbox" providerId="OAuth2" clId="{2E26D905-42CC-4F4D-9677-8314703B4EB2}" dt="2019-01-30T01:43:41.341" v="1" actId="7634"/>
        <pc:sldMkLst>
          <pc:docMk/>
          <pc:sldMk cId="1309106845" sldId="262"/>
        </pc:sldMkLst>
        <pc:inkChg chg="add">
          <ac:chgData name="Andrej Bogdanov" userId="51811781_tp_dropbox" providerId="OAuth2" clId="{2E26D905-42CC-4F4D-9677-8314703B4EB2}" dt="2019-01-30T01:40:10.530" v="0" actId="7634"/>
          <ac:inkMkLst>
            <pc:docMk/>
            <pc:sldMk cId="1309106845" sldId="262"/>
            <ac:inkMk id="2" creationId="{39E5FE0F-BF80-BE41-8754-1B1471B3FBFD}"/>
          </ac:inkMkLst>
        </pc:inkChg>
        <pc:inkChg chg="add">
          <ac:chgData name="Andrej Bogdanov" userId="51811781_tp_dropbox" providerId="OAuth2" clId="{2E26D905-42CC-4F4D-9677-8314703B4EB2}" dt="2019-01-30T01:43:41.341" v="1" actId="7634"/>
          <ac:inkMkLst>
            <pc:docMk/>
            <pc:sldMk cId="1309106845" sldId="262"/>
            <ac:inkMk id="3" creationId="{E1F6FAC4-13C4-E248-A047-75BB3AE03B21}"/>
          </ac:inkMkLst>
        </pc:inkChg>
      </pc:sldChg>
      <pc:sldChg chg="addSp delSp modSp">
        <pc:chgData name="Andrej Bogdanov" userId="51811781_tp_dropbox" providerId="OAuth2" clId="{2E26D905-42CC-4F4D-9677-8314703B4EB2}" dt="2019-01-30T01:51:32.502" v="6" actId="7634"/>
        <pc:sldMkLst>
          <pc:docMk/>
          <pc:sldMk cId="1219017681" sldId="265"/>
        </pc:sldMkLst>
        <pc:inkChg chg="add del">
          <ac:chgData name="Andrej Bogdanov" userId="51811781_tp_dropbox" providerId="OAuth2" clId="{2E26D905-42CC-4F4D-9677-8314703B4EB2}" dt="2019-01-30T01:44:28.689" v="3"/>
          <ac:inkMkLst>
            <pc:docMk/>
            <pc:sldMk cId="1219017681" sldId="265"/>
            <ac:inkMk id="2" creationId="{A150AAAD-8D3D-2543-B6A8-945558519955}"/>
          </ac:inkMkLst>
        </pc:inkChg>
        <pc:inkChg chg="add del">
          <ac:chgData name="Andrej Bogdanov" userId="51811781_tp_dropbox" providerId="OAuth2" clId="{2E26D905-42CC-4F4D-9677-8314703B4EB2}" dt="2019-01-30T01:44:28.689" v="3"/>
          <ac:inkMkLst>
            <pc:docMk/>
            <pc:sldMk cId="1219017681" sldId="265"/>
            <ac:inkMk id="3" creationId="{D895B613-912B-7448-BC18-BAF0D7AD1709}"/>
          </ac:inkMkLst>
        </pc:inkChg>
        <pc:inkChg chg="add mod reco">
          <ac:chgData name="Andrej Bogdanov" userId="51811781_tp_dropbox" providerId="OAuth2" clId="{2E26D905-42CC-4F4D-9677-8314703B4EB2}" dt="2019-01-30T01:44:31.349" v="5" actId="1076"/>
          <ac:inkMkLst>
            <pc:docMk/>
            <pc:sldMk cId="1219017681" sldId="265"/>
            <ac:inkMk id="7" creationId="{E0BA0CF0-D277-754A-8BE4-23D261C51BA3}"/>
          </ac:inkMkLst>
        </pc:inkChg>
        <pc:inkChg chg="add">
          <ac:chgData name="Andrej Bogdanov" userId="51811781_tp_dropbox" providerId="OAuth2" clId="{2E26D905-42CC-4F4D-9677-8314703B4EB2}" dt="2019-01-30T01:51:32.502" v="6" actId="7634"/>
          <ac:inkMkLst>
            <pc:docMk/>
            <pc:sldMk cId="1219017681" sldId="265"/>
            <ac:inkMk id="9" creationId="{44ABC3FE-81C9-ED41-A0DD-E7D2F9464E3B}"/>
          </ac:inkMkLst>
        </pc:inkChg>
      </pc:sldChg>
      <pc:sldChg chg="addSp">
        <pc:chgData name="Andrej Bogdanov" userId="51811781_tp_dropbox" providerId="OAuth2" clId="{2E26D905-42CC-4F4D-9677-8314703B4EB2}" dt="2019-01-30T02:23:00.510" v="16" actId="7634"/>
        <pc:sldMkLst>
          <pc:docMk/>
          <pc:sldMk cId="5835366" sldId="289"/>
        </pc:sldMkLst>
        <pc:inkChg chg="add">
          <ac:chgData name="Andrej Bogdanov" userId="51811781_tp_dropbox" providerId="OAuth2" clId="{2E26D905-42CC-4F4D-9677-8314703B4EB2}" dt="2019-01-30T02:17:36.598" v="15" actId="7634"/>
          <ac:inkMkLst>
            <pc:docMk/>
            <pc:sldMk cId="5835366" sldId="289"/>
            <ac:inkMk id="2" creationId="{38C4A9AB-D085-7544-B4B7-7E7D54ECEE1F}"/>
          </ac:inkMkLst>
        </pc:inkChg>
        <pc:inkChg chg="add">
          <ac:chgData name="Andrej Bogdanov" userId="51811781_tp_dropbox" providerId="OAuth2" clId="{2E26D905-42CC-4F4D-9677-8314703B4EB2}" dt="2019-01-30T02:23:00.510" v="16" actId="7634"/>
          <ac:inkMkLst>
            <pc:docMk/>
            <pc:sldMk cId="5835366" sldId="289"/>
            <ac:inkMk id="3" creationId="{AE3A4C1E-1825-6147-85C1-841040C0FAE7}"/>
          </ac:inkMkLst>
        </pc:inkChg>
      </pc:sldChg>
      <pc:sldChg chg="addSp">
        <pc:chgData name="Andrej Bogdanov" userId="51811781_tp_dropbox" providerId="OAuth2" clId="{2E26D905-42CC-4F4D-9677-8314703B4EB2}" dt="2019-01-30T02:17:36.598" v="15" actId="7634"/>
        <pc:sldMkLst>
          <pc:docMk/>
          <pc:sldMk cId="1588740988" sldId="338"/>
        </pc:sldMkLst>
        <pc:inkChg chg="add">
          <ac:chgData name="Andrej Bogdanov" userId="51811781_tp_dropbox" providerId="OAuth2" clId="{2E26D905-42CC-4F4D-9677-8314703B4EB2}" dt="2019-01-30T02:17:36.598" v="15" actId="7634"/>
          <ac:inkMkLst>
            <pc:docMk/>
            <pc:sldMk cId="1588740988" sldId="338"/>
            <ac:inkMk id="2" creationId="{212FFE06-3338-AC43-969B-F1E6262E182F}"/>
          </ac:inkMkLst>
        </pc:inkChg>
      </pc:sldChg>
      <pc:sldChg chg="addSp">
        <pc:chgData name="Andrej Bogdanov" userId="51811781_tp_dropbox" providerId="OAuth2" clId="{2E26D905-42CC-4F4D-9677-8314703B4EB2}" dt="2019-01-30T01:40:10.530" v="0" actId="7634"/>
        <pc:sldMkLst>
          <pc:docMk/>
          <pc:sldMk cId="3946079601" sldId="341"/>
        </pc:sldMkLst>
        <pc:inkChg chg="add">
          <ac:chgData name="Andrej Bogdanov" userId="51811781_tp_dropbox" providerId="OAuth2" clId="{2E26D905-42CC-4F4D-9677-8314703B4EB2}" dt="2019-01-30T01:40:10.530" v="0" actId="7634"/>
          <ac:inkMkLst>
            <pc:docMk/>
            <pc:sldMk cId="3946079601" sldId="341"/>
            <ac:inkMk id="3" creationId="{A2DB53E0-F407-4849-89DD-0766D5FDEEBB}"/>
          </ac:inkMkLst>
        </pc:inkChg>
      </pc:sldChg>
      <pc:sldChg chg="addSp">
        <pc:chgData name="Andrej Bogdanov" userId="51811781_tp_dropbox" providerId="OAuth2" clId="{2E26D905-42CC-4F4D-9677-8314703B4EB2}" dt="2019-01-30T02:04:52.461" v="12" actId="7634"/>
        <pc:sldMkLst>
          <pc:docMk/>
          <pc:sldMk cId="152457679" sldId="348"/>
        </pc:sldMkLst>
        <pc:inkChg chg="add">
          <ac:chgData name="Andrej Bogdanov" userId="51811781_tp_dropbox" providerId="OAuth2" clId="{2E26D905-42CC-4F4D-9677-8314703B4EB2}" dt="2019-01-30T02:04:52.461" v="12" actId="7634"/>
          <ac:inkMkLst>
            <pc:docMk/>
            <pc:sldMk cId="152457679" sldId="348"/>
            <ac:inkMk id="4" creationId="{129BCEF7-DE5B-0B40-B49D-5B74A731C537}"/>
          </ac:inkMkLst>
        </pc:inkChg>
      </pc:sldChg>
      <pc:sldChg chg="addSp">
        <pc:chgData name="Andrej Bogdanov" userId="51811781_tp_dropbox" providerId="OAuth2" clId="{2E26D905-42CC-4F4D-9677-8314703B4EB2}" dt="2019-01-30T03:49:15.034" v="18" actId="7634"/>
        <pc:sldMkLst>
          <pc:docMk/>
          <pc:sldMk cId="3760778144" sldId="367"/>
        </pc:sldMkLst>
        <pc:inkChg chg="add">
          <ac:chgData name="Andrej Bogdanov" userId="51811781_tp_dropbox" providerId="OAuth2" clId="{2E26D905-42CC-4F4D-9677-8314703B4EB2}" dt="2019-01-30T03:49:15.034" v="18" actId="7634"/>
          <ac:inkMkLst>
            <pc:docMk/>
            <pc:sldMk cId="3760778144" sldId="367"/>
            <ac:inkMk id="2" creationId="{FA0A324D-A29F-7946-8D0B-AE6C794FF54D}"/>
          </ac:inkMkLst>
        </pc:inkChg>
      </pc:sldChg>
      <pc:sldChg chg="addSp">
        <pc:chgData name="Andrej Bogdanov" userId="51811781_tp_dropbox" providerId="OAuth2" clId="{2E26D905-42CC-4F4D-9677-8314703B4EB2}" dt="2019-01-30T03:49:15.034" v="18" actId="7634"/>
        <pc:sldMkLst>
          <pc:docMk/>
          <pc:sldMk cId="1302312768" sldId="368"/>
        </pc:sldMkLst>
        <pc:inkChg chg="add">
          <ac:chgData name="Andrej Bogdanov" userId="51811781_tp_dropbox" providerId="OAuth2" clId="{2E26D905-42CC-4F4D-9677-8314703B4EB2}" dt="2019-01-30T03:49:15.034" v="18" actId="7634"/>
          <ac:inkMkLst>
            <pc:docMk/>
            <pc:sldMk cId="1302312768" sldId="368"/>
            <ac:inkMk id="2" creationId="{1F1F6F65-8953-D042-8040-3D9D2A95CFA7}"/>
          </ac:inkMkLst>
        </pc:inkChg>
      </pc:sldChg>
      <pc:sldChg chg="addSp">
        <pc:chgData name="Andrej Bogdanov" userId="51811781_tp_dropbox" providerId="OAuth2" clId="{2E26D905-42CC-4F4D-9677-8314703B4EB2}" dt="2019-01-30T02:17:36.598" v="15" actId="7634"/>
        <pc:sldMkLst>
          <pc:docMk/>
          <pc:sldMk cId="2289732643" sldId="376"/>
        </pc:sldMkLst>
        <pc:inkChg chg="add">
          <ac:chgData name="Andrej Bogdanov" userId="51811781_tp_dropbox" providerId="OAuth2" clId="{2E26D905-42CC-4F4D-9677-8314703B4EB2}" dt="2019-01-30T02:17:36.598" v="15" actId="7634"/>
          <ac:inkMkLst>
            <pc:docMk/>
            <pc:sldMk cId="2289732643" sldId="376"/>
            <ac:inkMk id="3" creationId="{96F4979B-011F-4945-A591-F7361298A25D}"/>
          </ac:inkMkLst>
        </pc:inkChg>
      </pc:sldChg>
      <pc:sldChg chg="addSp delSp">
        <pc:chgData name="Andrej Bogdanov" userId="51811781_tp_dropbox" providerId="OAuth2" clId="{2E26D905-42CC-4F4D-9677-8314703B4EB2}" dt="2019-02-11T02:33:17.723" v="49" actId="7634"/>
        <pc:sldMkLst>
          <pc:docMk/>
          <pc:sldMk cId="2049686263" sldId="379"/>
        </pc:sldMkLst>
        <pc:inkChg chg="add del">
          <ac:chgData name="Andrej Bogdanov" userId="51811781_tp_dropbox" providerId="OAuth2" clId="{2E26D905-42CC-4F4D-9677-8314703B4EB2}" dt="2019-02-11T02:32:48.039" v="48"/>
          <ac:inkMkLst>
            <pc:docMk/>
            <pc:sldMk cId="2049686263" sldId="379"/>
            <ac:inkMk id="3" creationId="{9B761FDC-7143-7F4C-96B7-698A78A32C66}"/>
          </ac:inkMkLst>
        </pc:inkChg>
        <pc:inkChg chg="add">
          <ac:chgData name="Andrej Bogdanov" userId="51811781_tp_dropbox" providerId="OAuth2" clId="{2E26D905-42CC-4F4D-9677-8314703B4EB2}" dt="2019-02-11T02:33:17.723" v="49" actId="7634"/>
          <ac:inkMkLst>
            <pc:docMk/>
            <pc:sldMk cId="2049686263" sldId="379"/>
            <ac:inkMk id="14" creationId="{798FA08E-3DE1-484B-A338-BBF5A93DC8B6}"/>
          </ac:inkMkLst>
        </pc:inkChg>
      </pc:sldChg>
      <pc:sldChg chg="addSp">
        <pc:chgData name="Andrej Bogdanov" userId="51811781_tp_dropbox" providerId="OAuth2" clId="{2E26D905-42CC-4F4D-9677-8314703B4EB2}" dt="2019-02-11T02:02:50.847" v="32" actId="7634"/>
        <pc:sldMkLst>
          <pc:docMk/>
          <pc:sldMk cId="525894381" sldId="382"/>
        </pc:sldMkLst>
        <pc:inkChg chg="add">
          <ac:chgData name="Andrej Bogdanov" userId="51811781_tp_dropbox" providerId="OAuth2" clId="{2E26D905-42CC-4F4D-9677-8314703B4EB2}" dt="2019-02-11T02:02:50.847" v="32" actId="7634"/>
          <ac:inkMkLst>
            <pc:docMk/>
            <pc:sldMk cId="525894381" sldId="382"/>
            <ac:inkMk id="2" creationId="{E49160B2-B28D-4D40-8AC8-D35E05505161}"/>
          </ac:inkMkLst>
        </pc:inkChg>
      </pc:sldChg>
      <pc:sldChg chg="addSp">
        <pc:chgData name="Andrej Bogdanov" userId="51811781_tp_dropbox" providerId="OAuth2" clId="{2E26D905-42CC-4F4D-9677-8314703B4EB2}" dt="2019-02-11T02:02:50.847" v="32" actId="7634"/>
        <pc:sldMkLst>
          <pc:docMk/>
          <pc:sldMk cId="3765633254" sldId="383"/>
        </pc:sldMkLst>
        <pc:inkChg chg="add">
          <ac:chgData name="Andrej Bogdanov" userId="51811781_tp_dropbox" providerId="OAuth2" clId="{2E26D905-42CC-4F4D-9677-8314703B4EB2}" dt="2019-02-11T02:02:50.847" v="32" actId="7634"/>
          <ac:inkMkLst>
            <pc:docMk/>
            <pc:sldMk cId="3765633254" sldId="383"/>
            <ac:inkMk id="2" creationId="{4778B171-3D4C-6A4B-A307-465B1B0181D5}"/>
          </ac:inkMkLst>
        </pc:inkChg>
      </pc:sldChg>
      <pc:sldChg chg="addSp delSp modSp">
        <pc:chgData name="Andrej Bogdanov" userId="51811781_tp_dropbox" providerId="OAuth2" clId="{2E26D905-42CC-4F4D-9677-8314703B4EB2}" dt="2019-02-11T02:40:52.966" v="57" actId="7634"/>
        <pc:sldMkLst>
          <pc:docMk/>
          <pc:sldMk cId="1940113763" sldId="384"/>
        </pc:sldMkLst>
        <pc:inkChg chg="add mod modStrokes">
          <ac:chgData name="Andrej Bogdanov" userId="51811781_tp_dropbox" providerId="OAuth2" clId="{2E26D905-42CC-4F4D-9677-8314703B4EB2}" dt="2019-02-11T02:34:40.152" v="54"/>
          <ac:inkMkLst>
            <pc:docMk/>
            <pc:sldMk cId="1940113763" sldId="384"/>
            <ac:inkMk id="2" creationId="{0AEB40E7-B597-4F46-890D-701DFA08D5EB}"/>
          </ac:inkMkLst>
        </pc:inkChg>
        <pc:inkChg chg="add del">
          <ac:chgData name="Andrej Bogdanov" userId="51811781_tp_dropbox" providerId="OAuth2" clId="{2E26D905-42CC-4F4D-9677-8314703B4EB2}" dt="2019-02-11T02:34:40.149" v="53"/>
          <ac:inkMkLst>
            <pc:docMk/>
            <pc:sldMk cId="1940113763" sldId="384"/>
            <ac:inkMk id="7" creationId="{A7A31B63-78FE-2843-9C6B-774ADF3626B7}"/>
          </ac:inkMkLst>
        </pc:inkChg>
        <pc:inkChg chg="add mod modStrokes">
          <ac:chgData name="Andrej Bogdanov" userId="51811781_tp_dropbox" providerId="OAuth2" clId="{2E26D905-42CC-4F4D-9677-8314703B4EB2}" dt="2019-02-11T02:40:45.342" v="56"/>
          <ac:inkMkLst>
            <pc:docMk/>
            <pc:sldMk cId="1940113763" sldId="384"/>
            <ac:inkMk id="10" creationId="{32E30D7F-7AF5-1F4C-8CE2-16A03FF629B8}"/>
          </ac:inkMkLst>
        </pc:inkChg>
        <pc:inkChg chg="add">
          <ac:chgData name="Andrej Bogdanov" userId="51811781_tp_dropbox" providerId="OAuth2" clId="{2E26D905-42CC-4F4D-9677-8314703B4EB2}" dt="2019-02-11T02:40:52.966" v="57" actId="7634"/>
          <ac:inkMkLst>
            <pc:docMk/>
            <pc:sldMk cId="1940113763" sldId="384"/>
            <ac:inkMk id="11" creationId="{23699F53-D092-2146-90B2-751C2FD1D8AD}"/>
          </ac:inkMkLst>
        </pc:inkChg>
      </pc:sldChg>
      <pc:sldChg chg="addSp modSp">
        <pc:chgData name="Andrej Bogdanov" userId="51811781_tp_dropbox" providerId="OAuth2" clId="{2E26D905-42CC-4F4D-9677-8314703B4EB2}" dt="2019-01-30T01:51:57.161" v="10" actId="20577"/>
        <pc:sldMkLst>
          <pc:docMk/>
          <pc:sldMk cId="2524841811" sldId="390"/>
        </pc:sldMkLst>
        <pc:spChg chg="mod">
          <ac:chgData name="Andrej Bogdanov" userId="51811781_tp_dropbox" providerId="OAuth2" clId="{2E26D905-42CC-4F4D-9677-8314703B4EB2}" dt="2019-01-30T01:51:57.161" v="10" actId="20577"/>
          <ac:spMkLst>
            <pc:docMk/>
            <pc:sldMk cId="2524841811" sldId="390"/>
            <ac:spMk id="16" creationId="{8C73A211-C2A0-7E40-81F4-3EE3E859D945}"/>
          </ac:spMkLst>
        </pc:spChg>
        <pc:inkChg chg="add">
          <ac:chgData name="Andrej Bogdanov" userId="51811781_tp_dropbox" providerId="OAuth2" clId="{2E26D905-42CC-4F4D-9677-8314703B4EB2}" dt="2019-01-30T01:51:32.502" v="6" actId="7634"/>
          <ac:inkMkLst>
            <pc:docMk/>
            <pc:sldMk cId="2524841811" sldId="390"/>
            <ac:inkMk id="3" creationId="{20A98B19-1C21-314C-B5B5-5548B8AB44A0}"/>
          </ac:inkMkLst>
        </pc:inkChg>
      </pc:sldChg>
      <pc:sldChg chg="addSp modSp">
        <pc:chgData name="Andrej Bogdanov" userId="51811781_tp_dropbox" providerId="OAuth2" clId="{2E26D905-42CC-4F4D-9677-8314703B4EB2}" dt="2019-01-30T03:55:05.130" v="30" actId="7634"/>
        <pc:sldMkLst>
          <pc:docMk/>
          <pc:sldMk cId="3733055731" sldId="391"/>
        </pc:sldMkLst>
        <pc:inkChg chg="add">
          <ac:chgData name="Andrej Bogdanov" userId="51811781_tp_dropbox" providerId="OAuth2" clId="{2E26D905-42CC-4F4D-9677-8314703B4EB2}" dt="2019-01-30T01:55:20.547" v="11" actId="7634"/>
          <ac:inkMkLst>
            <pc:docMk/>
            <pc:sldMk cId="3733055731" sldId="391"/>
            <ac:inkMk id="3" creationId="{54B9E415-8FE0-9848-A694-713E7B3C3DFF}"/>
          </ac:inkMkLst>
        </pc:inkChg>
        <pc:inkChg chg="add mod modStrokes">
          <ac:chgData name="Andrej Bogdanov" userId="51811781_tp_dropbox" providerId="OAuth2" clId="{2E26D905-42CC-4F4D-9677-8314703B4EB2}" dt="2019-01-30T03:53:27.970" v="29"/>
          <ac:inkMkLst>
            <pc:docMk/>
            <pc:sldMk cId="3733055731" sldId="391"/>
            <ac:inkMk id="4" creationId="{5F255192-3103-A14D-8391-91EC2C4D8616}"/>
          </ac:inkMkLst>
        </pc:inkChg>
        <pc:inkChg chg="add">
          <ac:chgData name="Andrej Bogdanov" userId="51811781_tp_dropbox" providerId="OAuth2" clId="{2E26D905-42CC-4F4D-9677-8314703B4EB2}" dt="2019-01-30T03:53:18.018" v="28" actId="7634"/>
          <ac:inkMkLst>
            <pc:docMk/>
            <pc:sldMk cId="3733055731" sldId="391"/>
            <ac:inkMk id="5" creationId="{D3FC91D9-E2B6-BF48-9C78-482C3157D447}"/>
          </ac:inkMkLst>
        </pc:inkChg>
        <pc:inkChg chg="add">
          <ac:chgData name="Andrej Bogdanov" userId="51811781_tp_dropbox" providerId="OAuth2" clId="{2E26D905-42CC-4F4D-9677-8314703B4EB2}" dt="2019-01-30T03:55:05.130" v="30" actId="7634"/>
          <ac:inkMkLst>
            <pc:docMk/>
            <pc:sldMk cId="3733055731" sldId="391"/>
            <ac:inkMk id="6" creationId="{E7627C48-23F8-DA40-ADDA-907E23D1DD58}"/>
          </ac:inkMkLst>
        </pc:inkChg>
      </pc:sldChg>
      <pc:sldChg chg="addSp">
        <pc:chgData name="Andrej Bogdanov" userId="51811781_tp_dropbox" providerId="OAuth2" clId="{2E26D905-42CC-4F4D-9677-8314703B4EB2}" dt="2019-01-30T03:49:15.034" v="18" actId="7634"/>
        <pc:sldMkLst>
          <pc:docMk/>
          <pc:sldMk cId="1506043794" sldId="394"/>
        </pc:sldMkLst>
        <pc:inkChg chg="add">
          <ac:chgData name="Andrej Bogdanov" userId="51811781_tp_dropbox" providerId="OAuth2" clId="{2E26D905-42CC-4F4D-9677-8314703B4EB2}" dt="2019-01-30T02:38:52.416" v="17" actId="7634"/>
          <ac:inkMkLst>
            <pc:docMk/>
            <pc:sldMk cId="1506043794" sldId="394"/>
            <ac:inkMk id="3" creationId="{71400D60-895C-FA46-80CA-C4BC7D1F2522}"/>
          </ac:inkMkLst>
        </pc:inkChg>
        <pc:inkChg chg="add">
          <ac:chgData name="Andrej Bogdanov" userId="51811781_tp_dropbox" providerId="OAuth2" clId="{2E26D905-42CC-4F4D-9677-8314703B4EB2}" dt="2019-01-30T03:49:15.034" v="18" actId="7634"/>
          <ac:inkMkLst>
            <pc:docMk/>
            <pc:sldMk cId="1506043794" sldId="394"/>
            <ac:inkMk id="5" creationId="{EB8589FF-276F-0F48-99F5-A4CFB9D956AF}"/>
          </ac:inkMkLst>
        </pc:inkChg>
      </pc:sldChg>
      <pc:sldChg chg="addSp">
        <pc:chgData name="Andrej Bogdanov" userId="51811781_tp_dropbox" providerId="OAuth2" clId="{2E26D905-42CC-4F4D-9677-8314703B4EB2}" dt="2019-01-30T03:49:15.034" v="18" actId="7634"/>
        <pc:sldMkLst>
          <pc:docMk/>
          <pc:sldMk cId="2731663733" sldId="395"/>
        </pc:sldMkLst>
        <pc:inkChg chg="add">
          <ac:chgData name="Andrej Bogdanov" userId="51811781_tp_dropbox" providerId="OAuth2" clId="{2E26D905-42CC-4F4D-9677-8314703B4EB2}" dt="2019-01-30T03:49:15.034" v="18" actId="7634"/>
          <ac:inkMkLst>
            <pc:docMk/>
            <pc:sldMk cId="2731663733" sldId="395"/>
            <ac:inkMk id="2" creationId="{FD368C41-6DB1-0D48-ABD2-AE37D0714ABE}"/>
          </ac:inkMkLst>
        </pc:inkChg>
      </pc:sldChg>
      <pc:sldChg chg="addSp">
        <pc:chgData name="Andrej Bogdanov" userId="51811781_tp_dropbox" providerId="OAuth2" clId="{2E26D905-42CC-4F4D-9677-8314703B4EB2}" dt="2019-02-11T02:02:50.847" v="32" actId="7634"/>
        <pc:sldMkLst>
          <pc:docMk/>
          <pc:sldMk cId="3115334862" sldId="396"/>
        </pc:sldMkLst>
        <pc:inkChg chg="add">
          <ac:chgData name="Andrej Bogdanov" userId="51811781_tp_dropbox" providerId="OAuth2" clId="{2E26D905-42CC-4F4D-9677-8314703B4EB2}" dt="2019-02-11T01:46:04.405" v="31" actId="7634"/>
          <ac:inkMkLst>
            <pc:docMk/>
            <pc:sldMk cId="3115334862" sldId="396"/>
            <ac:inkMk id="2" creationId="{CBC0AC9F-1C13-194E-9BF9-3D796E4D97D1}"/>
          </ac:inkMkLst>
        </pc:inkChg>
        <pc:inkChg chg="add">
          <ac:chgData name="Andrej Bogdanov" userId="51811781_tp_dropbox" providerId="OAuth2" clId="{2E26D905-42CC-4F4D-9677-8314703B4EB2}" dt="2019-02-11T02:02:50.847" v="32" actId="7634"/>
          <ac:inkMkLst>
            <pc:docMk/>
            <pc:sldMk cId="3115334862" sldId="396"/>
            <ac:inkMk id="3" creationId="{71278D7B-9F2D-3B46-9564-342641C9B497}"/>
          </ac:inkMkLst>
        </pc:inkChg>
      </pc:sldChg>
      <pc:sldChg chg="addSp">
        <pc:chgData name="Andrej Bogdanov" userId="51811781_tp_dropbox" providerId="OAuth2" clId="{2E26D905-42CC-4F4D-9677-8314703B4EB2}" dt="2019-01-30T03:49:15.034" v="18" actId="7634"/>
        <pc:sldMkLst>
          <pc:docMk/>
          <pc:sldMk cId="4159772849" sldId="397"/>
        </pc:sldMkLst>
        <pc:inkChg chg="add">
          <ac:chgData name="Andrej Bogdanov" userId="51811781_tp_dropbox" providerId="OAuth2" clId="{2E26D905-42CC-4F4D-9677-8314703B4EB2}" dt="2019-01-30T03:49:15.034" v="18" actId="7634"/>
          <ac:inkMkLst>
            <pc:docMk/>
            <pc:sldMk cId="4159772849" sldId="397"/>
            <ac:inkMk id="2" creationId="{94554A62-BEF7-7A43-9A9F-57B498ECB2DB}"/>
          </ac:inkMkLst>
        </pc:inkChg>
      </pc:sldChg>
      <pc:sldChg chg="addSp delSp modSp">
        <pc:chgData name="Andrej Bogdanov" userId="51811781_tp_dropbox" providerId="OAuth2" clId="{2E26D905-42CC-4F4D-9677-8314703B4EB2}" dt="2019-02-11T02:26:34.110" v="34"/>
        <pc:sldMkLst>
          <pc:docMk/>
          <pc:sldMk cId="3281680906" sldId="398"/>
        </pc:sldMkLst>
        <pc:inkChg chg="add">
          <ac:chgData name="Andrej Bogdanov" userId="51811781_tp_dropbox" providerId="OAuth2" clId="{2E26D905-42CC-4F4D-9677-8314703B4EB2}" dt="2019-01-30T03:49:15.034" v="18" actId="7634"/>
          <ac:inkMkLst>
            <pc:docMk/>
            <pc:sldMk cId="3281680906" sldId="398"/>
            <ac:inkMk id="2" creationId="{BFFC5BA7-7DE0-0140-A2D6-7470D188F375}"/>
          </ac:inkMkLst>
        </pc:inkChg>
        <pc:inkChg chg="add del mod modStrokes">
          <ac:chgData name="Andrej Bogdanov" userId="51811781_tp_dropbox" providerId="OAuth2" clId="{2E26D905-42CC-4F4D-9677-8314703B4EB2}" dt="2019-02-11T02:26:34.110" v="34"/>
          <ac:inkMkLst>
            <pc:docMk/>
            <pc:sldMk cId="3281680906" sldId="398"/>
            <ac:inkMk id="3" creationId="{B91CC783-205C-0B43-8AA4-3E1F65BC2354}"/>
          </ac:inkMkLst>
        </pc:inkChg>
      </pc:sldChg>
      <pc:sldChg chg="addSp">
        <pc:chgData name="Andrej Bogdanov" userId="51811781_tp_dropbox" providerId="OAuth2" clId="{2E26D905-42CC-4F4D-9677-8314703B4EB2}" dt="2019-01-30T03:49:15.034" v="18" actId="7634"/>
        <pc:sldMkLst>
          <pc:docMk/>
          <pc:sldMk cId="3724134933" sldId="399"/>
        </pc:sldMkLst>
        <pc:inkChg chg="add">
          <ac:chgData name="Andrej Bogdanov" userId="51811781_tp_dropbox" providerId="OAuth2" clId="{2E26D905-42CC-4F4D-9677-8314703B4EB2}" dt="2019-01-30T03:49:15.034" v="18" actId="7634"/>
          <ac:inkMkLst>
            <pc:docMk/>
            <pc:sldMk cId="3724134933" sldId="399"/>
            <ac:inkMk id="4" creationId="{9DD45144-E322-4D4F-AAE6-A8E6EE308A48}"/>
          </ac:inkMkLst>
        </pc:inkChg>
      </pc:sldChg>
      <pc:sldChg chg="addSp">
        <pc:chgData name="Andrej Bogdanov" userId="51811781_tp_dropbox" providerId="OAuth2" clId="{2E26D905-42CC-4F4D-9677-8314703B4EB2}" dt="2019-02-11T02:02:50.847" v="32" actId="7634"/>
        <pc:sldMkLst>
          <pc:docMk/>
          <pc:sldMk cId="2254365204" sldId="400"/>
        </pc:sldMkLst>
        <pc:inkChg chg="add">
          <ac:chgData name="Andrej Bogdanov" userId="51811781_tp_dropbox" providerId="OAuth2" clId="{2E26D905-42CC-4F4D-9677-8314703B4EB2}" dt="2019-02-11T01:46:04.405" v="31" actId="7634"/>
          <ac:inkMkLst>
            <pc:docMk/>
            <pc:sldMk cId="2254365204" sldId="400"/>
            <ac:inkMk id="3" creationId="{6BD87AF4-6F36-0049-B827-22581118093A}"/>
          </ac:inkMkLst>
        </pc:inkChg>
        <pc:inkChg chg="add">
          <ac:chgData name="Andrej Bogdanov" userId="51811781_tp_dropbox" providerId="OAuth2" clId="{2E26D905-42CC-4F4D-9677-8314703B4EB2}" dt="2019-02-11T02:02:50.847" v="32" actId="7634"/>
          <ac:inkMkLst>
            <pc:docMk/>
            <pc:sldMk cId="2254365204" sldId="400"/>
            <ac:inkMk id="4" creationId="{A1BACBAB-A879-8748-BD62-50B3D81F7A4E}"/>
          </ac:inkMkLst>
        </pc:inkChg>
      </pc:sldChg>
      <pc:sldChg chg="addSp modSp">
        <pc:chgData name="Andrej Bogdanov" userId="51811781_tp_dropbox" providerId="OAuth2" clId="{2E26D905-42CC-4F4D-9677-8314703B4EB2}" dt="2019-02-11T02:30:09.438" v="46"/>
        <pc:sldMkLst>
          <pc:docMk/>
          <pc:sldMk cId="3862042037" sldId="401"/>
        </pc:sldMkLst>
        <pc:inkChg chg="add mod modStrokes">
          <ac:chgData name="Andrej Bogdanov" userId="51811781_tp_dropbox" providerId="OAuth2" clId="{2E26D905-42CC-4F4D-9677-8314703B4EB2}" dt="2019-02-11T02:30:09.438" v="46"/>
          <ac:inkMkLst>
            <pc:docMk/>
            <pc:sldMk cId="3862042037" sldId="401"/>
            <ac:inkMk id="2" creationId="{2D97A6D9-0752-664C-8CEF-1CE44554CBBE}"/>
          </ac:inkMkLst>
        </pc:inkChg>
      </pc:sldChg>
      <pc:sldChg chg="addSp">
        <pc:chgData name="Andrej Bogdanov" userId="51811781_tp_dropbox" providerId="OAuth2" clId="{2E26D905-42CC-4F4D-9677-8314703B4EB2}" dt="2019-02-11T02:42:39.134" v="58" actId="7634"/>
        <pc:sldMkLst>
          <pc:docMk/>
          <pc:sldMk cId="1401795522" sldId="402"/>
        </pc:sldMkLst>
        <pc:inkChg chg="add">
          <ac:chgData name="Andrej Bogdanov" userId="51811781_tp_dropbox" providerId="OAuth2" clId="{2E26D905-42CC-4F4D-9677-8314703B4EB2}" dt="2019-02-11T02:32:05.552" v="47" actId="7634"/>
          <ac:inkMkLst>
            <pc:docMk/>
            <pc:sldMk cId="1401795522" sldId="402"/>
            <ac:inkMk id="2" creationId="{C97AC451-D90E-4241-B9A0-11B5D54F124D}"/>
          </ac:inkMkLst>
        </pc:inkChg>
        <pc:inkChg chg="add">
          <ac:chgData name="Andrej Bogdanov" userId="51811781_tp_dropbox" providerId="OAuth2" clId="{2E26D905-42CC-4F4D-9677-8314703B4EB2}" dt="2019-02-11T02:42:39.134" v="58" actId="7634"/>
          <ac:inkMkLst>
            <pc:docMk/>
            <pc:sldMk cId="1401795522" sldId="402"/>
            <ac:inkMk id="3" creationId="{F0173C25-7B6F-954D-8F36-35ED29F72541}"/>
          </ac:inkMkLst>
        </pc:inkChg>
      </pc:sldChg>
      <pc:sldChg chg="addSp delSp modSp new mod modClrScheme chgLayout">
        <pc:chgData name="Andrej Bogdanov" userId="51811781_tp_dropbox" providerId="OAuth2" clId="{2E26D905-42CC-4F4D-9677-8314703B4EB2}" dt="2019-01-30T03:51:31.829" v="25" actId="7634"/>
        <pc:sldMkLst>
          <pc:docMk/>
          <pc:sldMk cId="1141997687" sldId="403"/>
        </pc:sldMkLst>
        <pc:spChg chg="del">
          <ac:chgData name="Andrej Bogdanov" userId="51811781_tp_dropbox" providerId="OAuth2" clId="{2E26D905-42CC-4F4D-9677-8314703B4EB2}" dt="2019-01-30T02:05:01.387" v="14" actId="700"/>
          <ac:spMkLst>
            <pc:docMk/>
            <pc:sldMk cId="1141997687" sldId="403"/>
            <ac:spMk id="2" creationId="{F1276747-4F61-2C44-9C05-BDF5ED1FEA5D}"/>
          </ac:spMkLst>
        </pc:spChg>
        <pc:spChg chg="del">
          <ac:chgData name="Andrej Bogdanov" userId="51811781_tp_dropbox" providerId="OAuth2" clId="{2E26D905-42CC-4F4D-9677-8314703B4EB2}" dt="2019-01-30T02:05:01.387" v="14" actId="700"/>
          <ac:spMkLst>
            <pc:docMk/>
            <pc:sldMk cId="1141997687" sldId="403"/>
            <ac:spMk id="3" creationId="{F8717C26-15A4-3A45-AF18-30548C3B8DC8}"/>
          </ac:spMkLst>
        </pc:spChg>
        <pc:inkChg chg="add">
          <ac:chgData name="Andrej Bogdanov" userId="51811781_tp_dropbox" providerId="OAuth2" clId="{2E26D905-42CC-4F4D-9677-8314703B4EB2}" dt="2019-01-30T03:51:31.829" v="25" actId="7634"/>
          <ac:inkMkLst>
            <pc:docMk/>
            <pc:sldMk cId="1141997687" sldId="403"/>
            <ac:inkMk id="2" creationId="{6AD4EA49-B912-9540-9905-ADFF7FA2E1CD}"/>
          </ac:inkMkLst>
        </pc:inkChg>
        <pc:inkChg chg="add mod modStrokes">
          <ac:chgData name="Andrej Bogdanov" userId="51811781_tp_dropbox" providerId="OAuth2" clId="{2E26D905-42CC-4F4D-9677-8314703B4EB2}" dt="2019-01-30T03:50:36.838" v="24"/>
          <ac:inkMkLst>
            <pc:docMk/>
            <pc:sldMk cId="1141997687" sldId="403"/>
            <ac:inkMk id="4" creationId="{1DB4262A-101F-054E-A0CD-0662CCE640A0}"/>
          </ac:inkMkLst>
        </pc:inkChg>
      </pc:sldChg>
      <pc:sldChg chg="addSp modSp add ord">
        <pc:chgData name="Andrej Bogdanov" userId="51811781_tp_dropbox" providerId="OAuth2" clId="{2E26D905-42CC-4F4D-9677-8314703B4EB2}" dt="2019-02-11T02:29:13.021" v="44" actId="7634"/>
        <pc:sldMkLst>
          <pc:docMk/>
          <pc:sldMk cId="1502114853" sldId="404"/>
        </pc:sldMkLst>
        <pc:inkChg chg="mod modStrokes">
          <ac:chgData name="Andrej Bogdanov" userId="51811781_tp_dropbox" providerId="OAuth2" clId="{2E26D905-42CC-4F4D-9677-8314703B4EB2}" dt="2019-02-11T02:27:53.141" v="43"/>
          <ac:inkMkLst>
            <pc:docMk/>
            <pc:sldMk cId="1502114853" sldId="404"/>
            <ac:inkMk id="2" creationId="{BFFC5BA7-7DE0-0140-A2D6-7470D188F375}"/>
          </ac:inkMkLst>
        </pc:inkChg>
        <pc:inkChg chg="add">
          <ac:chgData name="Andrej Bogdanov" userId="51811781_tp_dropbox" providerId="OAuth2" clId="{2E26D905-42CC-4F4D-9677-8314703B4EB2}" dt="2019-02-11T02:29:13.021" v="44" actId="7634"/>
          <ac:inkMkLst>
            <pc:docMk/>
            <pc:sldMk cId="1502114853" sldId="404"/>
            <ac:inkMk id="3" creationId="{3F58B336-E9CC-ED48-A8D0-715EF19460F3}"/>
          </ac:inkMkLst>
        </pc:inkChg>
      </pc:sldChg>
      <pc:sldChg chg="new del">
        <pc:chgData name="Andrej Bogdanov" userId="51811781_tp_dropbox" providerId="OAuth2" clId="{2E26D905-42CC-4F4D-9677-8314703B4EB2}" dt="2019-02-11T02:27:06.971" v="36" actId="2696"/>
        <pc:sldMkLst>
          <pc:docMk/>
          <pc:sldMk cId="3884630643" sldId="40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30:33.2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11409 8623 7569,'-11'5'250,"3"-4"0,1 3 0,-2-3 0,3-2 0,6-2 0,11 0 0,9-1 0,7 0 0,3-1 0,5 0 0,3-2 0,2 2 0,2-1-367,0 0 1,-6-1 0,-2 0 0,-6 2 0,-5 1 0,-4 0-1,-4 1 117,-2 2 0,-12 1 0,-2 0 0</inkml:trace>
  <inkml:trace contextRef="#ctx0" brushRef="#br0" timeOffset="1">11409 8931 7569,'-7'0'757,"3"1"0,7 2 1,11 1-1,10-2-382,10 0 1,10-2 0,8 0 0,0-2 0,-1 0 0,-1-3 0,-1 0 0,-1 0 0,-2 1-325,-4-1 0,-8 3 0,-8-1 0,-6 1 1,-5 2-1847,-2 0 1795,-7 0 0,-6 0 0,-6 0 0</inkml:trace>
  <inkml:trace contextRef="#ctx0" brushRef="#br0" timeOffset="2">18810 5847 7569,'-10'-1'195,"1"-1"1,3-3-1,1 1 1,2 3 0,1 6-1,-1 5 1,-1 5-27,2 4 0,0 4 0,2 2 0,0 2 0,0 0 0,0-1 0,0 1 0,0-2-268,0-1 0,0-1 1,0-1-1,0-2 0,0-2 1,0-2-1,0 0 0,0-1-197,0 0 0,0 0 0,0-3 1,0-1-1,0 0 296,0 1 0,6-1 0,0 1 0</inkml:trace>
  <inkml:trace contextRef="#ctx0" brushRef="#br0" timeOffset="3">19153 6247 8386,'0'8'-86,"0"-1"1,0 2 0,0 3 0,0 3 0,0 4 0,-1 4 235,-3 3 1,-3 4 0,-4 4 0,0 0-1,0-1 1,2-1 0,3-3 0,0-1-381,-1-3 0,5-6 0,-2-3 1,3-4-1,1 0 230,0-1 0,0 1 0,0-1 0</inkml:trace>
  <inkml:trace contextRef="#ctx0" brushRef="#br0" timeOffset="4">19518 5939 7569,'0'-15'95,"0"-1"1,2 2-1,0 2 1,3 0 0,1 1-1,3-1 159,2 1 0,4 5 0,1 2 0,1 3 1,1 1-1,-1 0 0,4 1 0,-1 3-347,-1 3 0,-1 7 0,-4 3 0,1 1 0,-1 2 0,-3 3 0,-3 2-5,-4 2 1,-3 4-1,-2 0 1,-4 2 0,-7 0-1,-4-1 1,-3-3 0,1-1 81,1-3 1,2-2-1,4-3 1,-1-2 0,2-1 201,3-4 1,3-4-1,8-2 1,3-2 0,5-3-1,3 0-185,4-2 0,-1 0 0,1 0 0,2 0 0,2 0 1,1 0-1,-2 0 0,-2 0-1,-2 0 0,3 5 0,-3 1 0</inkml:trace>
  <inkml:trace contextRef="#ctx0" brushRef="#br0" timeOffset="5">20204 6327 7569,'0'-5'374,"0"6"1,0 8-306,0 5 0,0 6 1,0 1-1,0 4 1,0 4-1,0 2 1,0-2-1,-2 0-261,-2 0 1,2-3 0,-4 0-1,-1-3 1,2-2 191,0-2 0,-9 0 0,1 3 0</inkml:trace>
  <inkml:trace contextRef="#ctx0" brushRef="#br0" timeOffset="6">20592 5870 7569,'0'-17'118,"0"1"0,1 5 0,2 2 0,2 3 0,0-1 0,1 1 0,0-2 0,3 1 0,2 0 0,0 2 0,0 3 0,1-1 0,-1 1 0,1-2-88,-1 1 1,4 2 0,0 2 0,-1 2 0,-1 2 0,-1 0 0,-1 1 0,0 1 0,1 2-224,-1 1 0,-4 1 1,-2 1-1,-2-1 0,1 0 1,-2 1-1,-5-2 229,-5-2 1,-2 2 0,-1-4 0,-2 2 0,-1-2 0,-1 0 0,1 0 250,1-1 0,6 2 1,0-2-1,2 2 0,3 2-259,0 1 1,4-3 0,0 1 0,3 0-1,3-1 1,5 1 0,4 1-106,5 1 1,1 1-1,0 2 1,-2 1-1,0 1 1,-2-1-1,0-1 1,0-1-39,0 4 0,-5-4 1,0 5-1,-4-2 0,-4 2 1,-1-1-1,-2 2 146,-2 0 1,-4-4 0,-3 2 0,-7-1 0,-4 2 0,-7-1 0,-6 1 0,-4-2 101,-4 1 1,2-3-1,0 2 1,4-3-1,7-3 1,4-3 0,6 0-676,2 1 1,7-3 541,2 3 0,8-4 0,2 2 0</inkml:trace>
  <inkml:trace contextRef="#ctx0" brushRef="#br0" timeOffset="7">21471 6281 7569,'-6'-5'445,"2"-2"0,3-3-747,1-2 0,1 6 1,3 2-1,5 3 302,5 1 0,3 0 0,6 0 0</inkml:trace>
  <inkml:trace contextRef="#ctx0" brushRef="#br0" timeOffset="8">21711 6247 7569,'6'0'1097,"-1"0"-2037,-5 0 940,6 5 0,0-3 0,5 3 0</inkml:trace>
  <inkml:trace contextRef="#ctx0" brushRef="#br0" timeOffset="9">22214 6270 7569,'0'-8'1700,"0"1"0,0-2 1080,0-1-2780,0 3 0,0 7 0,0 7 0</inkml:trace>
  <inkml:trace contextRef="#ctx0" brushRef="#br0" timeOffset="10">12894 8212 7820,'0'12'106,"0"4"0,0 3 0,0 3 1,0 5-1,0 2 0,0 2 1,0-1-1,0 2 0,-1 1 1,-2 1-1,0-1 0,0-1 0,2-3 1,1-1-1,0-3 0,0-2 1,0-4 72,0-4 0,0-2 0,1-1 1,2-1-1376,0 0 1196,1-4 0,-4-7 0,0-7 0</inkml:trace>
  <inkml:trace contextRef="#ctx0" brushRef="#br0" timeOffset="11">13225 8577 8358,'0'-6'3492,"0"1"-4006,0 5 1,0 5-1,0 2-1870,0 3 2384,0 2 0,0-1 0,0 1 0</inkml:trace>
  <inkml:trace contextRef="#ctx0" brushRef="#br0" timeOffset="12">13774 8463 7569,'0'-6'78,"-2"-3"0,0 6 0,-2 4 0,1 7 0,2 6 0,1 6 0,0 6 0,0 4 1,0 3-1,0 1 28,0 1 1,0 3 0,0 0 0,0 0 0,0-1 0,0-2 0,0-3 0,0-2-65,0 0 1,0-6 0,0 0 0,0-5 0,0-3 0,0-2-548,0-1-107,0-2 0,0-6 612,0-5 0,-5-15 0,-1-9 0</inkml:trace>
  <inkml:trace contextRef="#ctx0" brushRef="#br0" timeOffset="13">13694 8497 7569,'0'-18'81,"0"3"1,0 2-1,1 2 1,3 0-1,3 0 1,2 3 80,-1 0 1,6 0-1,-2-2 1,5 1-1,3 3 1,1 1-1,-1 2 1,-1 2-163,1 1 1,-2 0 0,0 1 0,-2 2 0,-2 2 0,-1 1 0,-2 3-35,1 1 0,-6 6 0,-2-1 0,-3 0 1,-1 0-1,-1 2 0,-3 1 0,-5 1 120,-5-2 1,0 4-1,-5-5 1,0 1 0,1-1-1,2-3 1,2-3-618,3-2 1,-3-2 530,6 2 0,3-3 0,0-5 0</inkml:trace>
  <inkml:trace contextRef="#ctx0" brushRef="#br0" timeOffset="14">14504 8109 7569,'-3'-12'473,"-2"1"0,0 0 0,-2 0-233,1 4 1,2-2 0,-4 5 0,0 3 0,-3 5 0,-1 7-244,-4 7 1,3 5 0,-7 3 0,1 5-1,2 0 1,1 1 0,4-1 0,0 2 24,1 3 1,0 0 0,-1 3 0,1-1 0,-1 2 0,2-1 0,1-1 0,3-4-89,1-2 0,1-8 0,4 0 1,0-5-1,0-2 0,1-3 1,3-1-78,4-2 1,-2 0 0,2 0 0,1-3 0,1-1 0,2-1 0,2-1-629,2 0 1,3-1 770,-4-4 0,5 0 0,-2 0 0</inkml:trace>
  <inkml:trace contextRef="#ctx0" brushRef="#br0" timeOffset="15">14653 8314 7569,'-1'-10'1669,"-2"1"-1686,-1 2 1,1 7 0,3 2-1,0 10 1,0 4 0,0 4-30,0 2 0,0 5 1,0 1-1,0 0 1,0-1-1,0-1 1,0-3-1,0-4 167,0-4 1,0-2 0,0-2-1077,0 0 955,0-4 0,0 3 0,0-4 0</inkml:trace>
  <inkml:trace contextRef="#ctx0" brushRef="#br0" timeOffset="16">14824 8109 7569,'0'-12'817,"0"1"-150,0 0 0,2 4 1,1 3-1,6 4 0,4 5-733,2 7 0,7 4 1,-1 7-1,5 0 1,-2 1-1,-3 3 1,-3 2-22,-1 0 1,-2 4 0,-4-4 0,1 2 0,-2-2 0,-3 0 0,-3-1-1,-2 1 109,-2 1 1,0-5 0,-2 2-1,-2-3 1,-3-2 0,-3 1-1,-2-1 1,2-3-486,3-4 1,-4 2 0,5-2 0,0-1 462,2-1 0,3-2 0,1 0 0</inkml:trace>
  <inkml:trace contextRef="#ctx0" brushRef="#br0" timeOffset="17">15532 8269 7569,'0'-12'418,"0"5"0,0 2-334,0 3 1,0 10 0,0 11 0,0 3 0,0 2 0,0 1 0,0 3 0,0 0 39,0 0-142,0-2 1,0-3-1,0-1 1,0-3-1,0-4 1,2-2-1,0-2-727,2 1 1,0-1 744,-4 0 0,0 1 0,0-1 0</inkml:trace>
  <inkml:trace contextRef="#ctx0" brushRef="#br0" timeOffset="18">15338 8486 8657,'8'0'535,"-2"-2"1,2 0-1,2-3 1,8-2-1,7-3 1,9-4-1,7-3-548,3-1 1,1 1-1,-3 6 1,-3-1-1,-1 2 13,0 3 0,0-3 0,-4 3 0</inkml:trace>
  <inkml:trace contextRef="#ctx0" brushRef="#br0" timeOffset="19">16229 8200 7569,'0'-7'160,"0"-1"0,0-1 0,1-1 0,3-2 0,5 2 0,5 1 1,5 2-1,4-1 0,2 1 0,3 0 0,0 2 0,0 3 593,-3 0-753,-6 2 0,2 2 1,-6 3-1,-1 5 0,-3 5 1,-2 3-1,-2 2 0,-2 2 0,-3 1 1,-1 1 0,-2 1-1,-4 3 1,-5 0 0,-4 1-1,-1-1-50,-2 0 1,3 2-1,-3-3 1,-1-2 0,1-2-1,2-2 1,4-4-1,3 0 43,3-3 1,-3-5 0,4-2 40,2 2 1,2-2 0,4-1 0,3-1-1,4-3 1,1 1-88,3 1 0,-1-3 0,4 3 0,0-3 0,-2-1 0,2 0 0,0 1-1304,2 3 1166,-3-2 191,4 3 0,-3-5 0,5 0 0</inkml:trace>
  <inkml:trace contextRef="#ctx0" brushRef="#br0" timeOffset="20">16789 8451 7569,'0'-7'4269,"0"-1"-4399,0 6 0,0-2 0,0 9 0,1 6 1,1 8-1,4 7 0,-1 4-9,0 3 1,0 5 0,-3 0 0,2-1 0,-1-1 0,-2-1 0,0 1 0,2-2-24,1-5 0,-1-1 1,-3-4-1,0-3 0,0-4 1,0-3-1006,0-1 1167,0-7 0,0-1 0,0-5 0</inkml:trace>
  <inkml:trace contextRef="#ctx0" brushRef="#br0" timeOffset="21">16720 8394 7569,'0'-11'310,"0"-1"1,0 1 0,0 0 0,1 0 0,3 3-156,4 0 1,8 0 0,7-3 0,6 1 0,6 1 0,1 3-1,2 1 1,-2 2-409,-4 2 1,-1 5 0,-5 1 0,-5 1 0,-4 3 0,-4 2 0,-3 3 129,-3 1 1,-2 1 0,-6-4-1,-3 2 1,-5 3 0,-4 1-1,-8 2 245,-4 1-131,-4 2 0,-1-4 0,4-1 0,3-1 1,4-5-1,4-2 9,2-2 0,2 0 0,-1 3 0</inkml:trace>
  <inkml:trace contextRef="#ctx0" brushRef="#br0" timeOffset="22">17485 7983 7569,'-11'-16'513,"3"3"0,1-1 0,-2 5 0,-1 8-358,-2 7 1,-4 7-1,-3 11 1,-3 4-1,1 6 1,0 6-1,3 3 1,2 1-252,2 3 1,3 1-1,2-2 1,2 0 0,2-1-1,3 0 1,1-3-1,1-4-204,0-3 1,1-6-1,1-2 1,3-3-1,2-2 1,3-3-1,4-4 1,5-4 299,2-3 0,2-3 0,0-5 0</inkml:trace>
  <inkml:trace contextRef="#ctx0" brushRef="#br0" timeOffset="23">17531 8269 7569,'-6'-12'379,"2"1"1,3-1 0,2 1 0,1 0 0,3 0-182,2 4 1,6-3 0,4 2-1,2-1 1,0 2 0,2 3 0,0 2-1,1 2-357,-3 0 0,1 0 0,-5 2 1,-1 2-1,-1 3 0,-3 3 0,-1 3 0,-1 2 1,-6 2 0,2 3 0,-4 0 0,-5 3 0,-5 3 0,-5 0 171,-3 2 1,-1 0-1,-3 3 1,3-5 0,3-2-1,2-1 1,1-1 0,4-3 21,3-4 1,2-2 0,4-2 0,0 0-1,1 0 1,3-2 0,4-3-69,2-1 1,3-1 0,2-4-1,4 0 1,2 0 0,2 0-1,0 0-1328,0 0 1361,5-5 0,1-7 0,5-6 0</inkml:trace>
  <inkml:trace contextRef="#ctx0" brushRef="#br0" timeOffset="24">17896 8006 7569,'-6'-18'1320,"2"3"0,3 2-916,1 2 0,0 3 0,1 2 0,3 2 0,5 5 0,5 7 0,5 7-465,3 8 0,0 2 0,1 10 0,0 4 0,-1 4 0,-3 2 0,-4-1 0,-4 0-244,-3 3 0,1 2 0,-5-5 1,-2-1-1,-2-2 0,-4-2 1,-3-2-1,-3-2 305,-2 0 0,-9-1 0,-3 0 0</inkml:trace>
  <inkml:trace contextRef="#ctx0" brushRef="#br0" timeOffset="25">18627 8177 7569,'-14'0'129,"3"0"1,2 2 0,3 1-1,1 5 1,1 2 0,0 3-1,2 2 1,0 5 0,2 5 0,0 2-1,0 3 1,0 1 0,2 2-1,1 0 1,4-2 307,-1-5-697,4-1 0,-5-6 0,4-3 0,-2-2 260,-2-4 0,4-6 0,-3 1 0</inkml:trace>
  <inkml:trace contextRef="#ctx0" brushRef="#br0" timeOffset="26">18399 8417 7569,'-6'-1'505,"3"-2"1,7 0-1,7 0 1,8 0-310,7 0 0,8 0 1,8-4-1,2-1 0,1 0 1,-3 2-1,-3 0 0,-1 1-3503,0-1 3307,0 3 0,-4-2 0,1-2 0</inkml:trace>
  <inkml:trace contextRef="#ctx0" brushRef="#br0" timeOffset="27">19119 8486 7569,'6'-8'811,"-2"0"0,-3 0 1,-1-3 142,0 0 1,0 3-1,0 1 1,1-1-2083,3 2 0,-3-1 1,4 5 1127,0-2 0,2 5 0,4 6 0</inkml:trace>
  <inkml:trace contextRef="#ctx0" brushRef="#br0" timeOffset="28">19427 8474 7569,'0'-7'668,"0"-1"0,1 0-848,3 2 0,2 1 0,7 5 1,1 0-1,1 1 180,-1 3 0,4 8 0,0 5 0</inkml:trace>
  <inkml:trace contextRef="#ctx0" brushRef="#br0" timeOffset="29">19849 8554 7569,'-6'-5'636,"1"-1"0,5-6 1,0 1-1,0 0-636,0-1 0,0 6 0,0 1 0</inkml:trace>
  <inkml:trace contextRef="#ctx0" brushRef="#br0" timeOffset="30">2216 13831 7569,'-8'0'141,"2"-2"1,-1 0 0,2-3-1,0-2 1,3-1 0,0-3 42,2 0 0,2 5 1,1 2-1,5 3 0,3 1 1,3 0-234,2 0 0,4 0 1,-1-2-1,3 0 1,2-3-1,1 0 1,2-2-1,-3 2 101,-4 0 1,0 1-1,-4 4 1,-2 0 0,-2 0-1,0 2 1,-1 0-26,1 2 0,-1 5 0,2-3 0,2 2 0,4-1 0,3 2 0,0 1 1,2 1-35,3-4 0,4-2 0,5-5 0,4 0 0,0 0 0,3 0 0,2 0 0,1 0-3,-1 0 0,0-4 1,-2 1-1,-3 0 1,0 1-1,-5-1 1,-2-1-1,-4 2 61,-1 0 0,3 2 1,-3 0-1,1 0 1,3 0-1,2-1 1,5-3-23,7-3 0,5 0 0,7 0 0,3-3 1,-29 4-1,1-1 0,0-1 0,0 1 1,0-1-1,0 2 0,-1 0 0,0 0-82,1 2 0,0 1 0,30-6 0,-4 5 1,-4 1-1,-6 2 0,-3 1 0,-4 1-3,-4 3 1,-3 1 0,0 4 0,-1-1-1,0 1 1,2 0 0,3-1 0,6-1 111,3-2 0,5 0 0,-2-2 0,2 0 0,4 0 0,4-2 1,1-2-29,0-3 1,-29 3 0,-1 0 0,30-6 0,1 2 0,-3 3 0,-4 0 0,-5 2 0,-4 0-46,-1 0 0,-4 0 0,-1 0 0,3 2 1,0 0-1,3 2 0,4 0 21,6 1 0,-25-4 0,2 0 0,2 2 0,1 1 0,1-2 0,-1 1 0,2-2 0,1 0 1,0 0-1,1 0 0,2-1 0,-1 0 0,1 0 0,-1 0-1,1 0 0,-1 0 0,-2 0 0,-1 0 0,-2 0 0,0 0 0,-2 0 0,1 0 0,-2 0 0,0 0 0,28 0 0,-6 0 5,-6 0 0,-12 3 1,-5 1-1,-4 0 1,-5 0-1,-4 0 1,-4-2 555,-4-1-246,0-1-318,-6 0 0,-6 5 0,-6 2 0</inkml:trace>
  <inkml:trace contextRef="#ctx0" brushRef="#br0" timeOffset="31">2467 13077 7564,'0'-8'122,"0"1"1,-1 0-896,-3 5 0,3-1 434,-3 11 339,2-6 0,2 3 0,0-5 0</inkml:trace>
  <inkml:trace contextRef="#ctx0" brushRef="#br0" timeOffset="32">2433 12963 7569,'-18'-5'-37,"8"3"0,10-1 0,6 3 1,4 3-1,3 6 0,1 4 0,2 3 234,2 2 1,-4 1 0,3 4 0,-2 0-1,0 0 1,-1 0 0,-1 1 0,-2 1-135,1 2 1,-1-1 0,0-3 0,2-1 0,1-2 0,1-2 0,-1-2 0,-1-2-67,-2-1 1,5-2 0,-1 0-1,-1-4 1,-2-2 0,0-1-608,-1 0 0,1 0 610,-1-4 0,-5 5 0,0 1 0</inkml:trace>
  <inkml:trace contextRef="#ctx0" brushRef="#br0" timeOffset="33">2798 13008 7569,'-11'-21'0,"1"3"0,2-5 216,4 7 1,3 9 0,0 7 0,-3 8-177,-4 6 1,-2 7 0,-1 7-1,-2 2 1,-2 0 0,-4 1 0,-3-1-1,-1 2-181,0 1 1,1-3 0,-1 1 0,-1-1-1,-2 1 1,0-1 140,0 2 0,-3 6 0,0 2 0</inkml:trace>
  <inkml:trace contextRef="#ctx0" brushRef="#br0" timeOffset="34">2067 14322 7569,'-18'0'39,"4"1"0,6 4 1,5 7-1,4 5 0,4 6 1,0 5-1,2 5 0,-2 5 1,1 3-1,-1 3 0,0 3 1,-2 4 106,-2 1 0,-1 0 0,-1 2 0,-2-1 0,0-3 0,-1-2 0,0-1 0,0-2-122,2-3 0,-1-4 1,1-8-1,-2-3 1,1-4-1,2-4-533,1-4 1,0-9 508,0-6 0,-5-10 0,-2-8 0</inkml:trace>
  <inkml:trace contextRef="#ctx0" brushRef="#br0" timeOffset="35">1873 14573 7569,'1'-33'-9,"4"3"1,7 3-1,7 3 1,6 1-1,6-1 1,2-2 0,2 0 39,3 0 0,2 4 0,1 3 0,-2 5 1,-5 5-1,-4 5 0,-3 4 0,-4 5-50,-4 6 0,-7 2 0,-5 6 0,-2 1 0,-3 2 0,-2 1 0,-3 0 94,-5 0 1,-6-1 0,-2 1 0,-2-1 0,-1-2 0,0-1 0,-2 0 0,-1 0-67,-4 0 0,0-4 0,3 2 0,1-3 0,3-5 0,4-3-590,2-3 581,7-12 0,1-4 0,5-10 0</inkml:trace>
  <inkml:trace contextRef="#ctx0" brushRef="#br0" timeOffset="36">2638 14048 7569,'0'-30'-55,"0"8"1,0 6 0,0 4 0,-1 2-1,-3 2 1,-3 4 0,-4 3 316,0 1 1,0 0 0,-1 1 0,-1 3 0,-1 5 0,-2 5 0,-1 6 0,0 4-160,-1 3 1,4 6-1,-1 0 1,3 5 0,3 3-1,2 2 1,-1 0-158,2-1 0,1 2 1,5-3-1,0-1 1,1-2-1,3-2 0,3-3 1,4-3-177,0-3 0,0-3 0,2-2 0,1-3 0,3-3 1,0-1-1,2 1-582,-1-2 0,4-5 812,-3-2 0,2-4 0,2 2 0</inkml:trace>
  <inkml:trace contextRef="#ctx0" brushRef="#br0" timeOffset="37">2730 14390 7569,'-12'-11'670,"2"-1"-672,2 1 0,8 10 1,8 5-1,3 4 0,3 5 1,3 1-1,1 3 0,1 0-92,-2 4 0,0-4 0,-4 1 0,1 0 0,1-2 1,-2 1-1,-3-2-227,-3 2 0,0-5 0,0 4 321,-3-4 0,2 5 0,1 1 0</inkml:trace>
  <inkml:trace contextRef="#ctx0" brushRef="#br0" timeOffset="38">2958 14322 7569,'-4'-18'435,"0"3"0,1 3-167,-2 5 1,2 3 0,-5 9 0,-1 6 0,-2 8-593,-4 7 0,1 3 0,-4 5 0,0 2 0,2 1 0,-1-1 0,3-3 0,2-3 324,0-2 0,6-9 0,-4 7 0,3-8 0</inkml:trace>
  <inkml:trace contextRef="#ctx0" brushRef="#br0" timeOffset="39">2935 14059 7569,'-5'-10'584,"6"4"0,8 4 1,6 6-603,3 2 0,6 3 0,7 7 1,2 4-1,0 5 0,-1 6 1,-3 2-1,-1 2-29,-3 3 0,-6-2 1,-5 3-1,-4-1 1,-4 0-1,0-1 1,-5 0-1,-4 0-123,-4 1 0,-9 0 0,-3-3 170,-2 3 0,-12 3 0,-3 5 0</inkml:trace>
  <inkml:trace contextRef="#ctx0" brushRef="#br0" timeOffset="40">4397 12894 7056,'0'-7'230,"0"-1"1,0-1-1,-1 0 1,-2 0 0,-2 3-1,-1 1-102,-3 2 1,-1 7 0,0 5 0,1 5 0,1 5 0,1 3 0,-1 0 0,2 3-310,0 1 0,-1-2 0,3 4 0,2-1 0,0 0 1,4-1-1,1 1 0,4-1 91,-1 0 1,8-3-1,-3-3 1,3-2 0,3-2-1,2-3 1,2-4 185,2-5 0,1-3 1,2-1-1,2-1 0,1-4 1,1-7-1,0-6 0,-4-3 214,-2-2 0,-2-1 0,-3-3 0,-4-2 0,-3-1 0,-5-2 0,-4-2-200,-6-3 0,-6-1 0,-8 3 0,-8 2 0,-4 3 0,-4 3 0,-1 4 0,1 6-584,0 5 1,5 6 0,1 7 473,3 3 0,1 13 0,1 7 0</inkml:trace>
  <inkml:trace contextRef="#ctx0" brushRef="#br0" timeOffset="41">4203 14128 7569,'-8'-5'93,"2"-3"0,2 0 1,4 4-1,4 8 0,2 5 1,3 4-77,1 2 0,0-1 0,-1 5 0,-2 1 1,-2 1-1,-1-1 0,-1-2 0,1 0-75,-1-1 1,-2-3 0,-1 1 0,0-1 0,0 0 0,0 2 0,1-2 0,2-2-1266,1 0 1323,-1-1 0,-3 1 0,0-1 0</inkml:trace>
  <inkml:trace contextRef="#ctx0" brushRef="#br0" timeOffset="42">4511 14116 7569,'0'-9'-502,"-1"7"517,-3 9 0,-2 10 1,-6 10-1,0 4 1,-4 7-1,-3 7 0,-2 2 1,-2 0 154,0 0 0,0-3 1,1 8-1,0-1 0,2-4 1,2-3-1,3-3-308,4-2 1,1-2 0,7-5 0,0-3 0,2-3 137,1-4 0,0 1 0,0-5 0</inkml:trace>
  <inkml:trace contextRef="#ctx0" brushRef="#br0" timeOffset="43">4454 14504 7569,'0'-16'112,"5"3"0,4-2 0,5 1 0,5 0 0,3-1 0,-1 1 0,0 3 0,-2 2-45,1 1 0,1 6 1,2-2-1,-1 2 1,-3 2-1,-4 2 1,-2 2-70,-2 3 0,-4 3 0,-4 2 0,-1 0 0,-2 4 1,-2 1-1,-3 4 0,-5 0 3,-4 3 1,-2 2 0,2-2 0,-1 1 0,1 2 0,1-2 0,1-1-16,1-1 0,5-4 1,2-1-1,3-1 0,1-4 1,0 0 27,0-1 1,1-5 0,3 0 0,5-2 0,5-2 0,3 1 0,2 0 0,0-1-73,2-2 1,0-1 0,2 0 0,0 0 57,0 0 0,5 0 0,1 0 0</inkml:trace>
  <inkml:trace contextRef="#ctx0" brushRef="#br0" timeOffset="44">6361 12803 7569,'0'-12'89,"-1"2"0,-1 5 0,-3 8 0,-1 8 0,0 7 0,1 5-80,0 2 1,-3 7-1,3-3 1,0 3-1,0 1 1,1 2-1,1 1 1,-1-1-261,1 0 0,6 4 1,2 3 250,1 2 0,7 2 0,5 0 0</inkml:trace>
  <inkml:trace contextRef="#ctx0" brushRef="#br0" timeOffset="45">6190 14116 7569,'-5'-11'250,"4"-1"0,-3 5 0,4 5 1,2 11-1,4 8 0,-1 6-223,0 2 0,0 7 1,-3-3-1,2 1 0,-1 0 1,-1-2-1,1-4 0,1-3-163,-2-2 1,-1-5 0,-1 1 0,0-2 0,0-1 0,2-2 0,0-1 0,2-2-1026,-1 2 1161,3 1 0,-5 2 0,4-1 0</inkml:trace>
  <inkml:trace contextRef="#ctx0" brushRef="#br0" timeOffset="46">6498 14139 7569,'0'-11'-369,"0"4"1,4 9 517,0 9 0,0 7 0,-5 7 1,-3 3-1,-4 1 0,-2 4 1,-3 3 33,-2 2 1,2 0-1,-3-4 1,1-1-1,-1-1 1,3-2 0,0 1-1,1-2-228,1-2 0,0 1 0,-1-2 0,1 0 0,-1-1 0,2 0 45,3 2 0,-4 5 0,5-3 0</inkml:trace>
  <inkml:trace contextRef="#ctx0" brushRef="#br0" timeOffset="47">6544 14527 7569,'0'-15'175,"1"1"1,2 3-1,2 3-96,1 3 0,2 1 0,3 4 0,1 0 0,-1 0 0,1 2 0,-1 0 0,1 3-86,-1 1 1,0 2-1,0 5 1,-3 1 0,-1 2-1,-2 2 1,-3 2 47,0 2 1,-2 1 0,-2 0 0,-1-1 0,-5 2 0,-3 2-1,-3 1 1,-2-1 97,2 2 0,2-5 1,0 1-1,2-5 1,1-2-1,3-3-108,1-2 1,1 0 0,5-2 0,3-1 0,4-3 0,2 0 85,1 1 0,6-5 1,1 3-1,1-1 1,-2 0-1,0-2 0,-3 0 1,-2-2-260,0 0 1,-1 1 0,1 2 141,-1 0 0,1 6 0,-1-2 0</inkml:trace>
  <inkml:trace contextRef="#ctx0" brushRef="#br0" timeOffset="48">9970 13545 7569,'-6'-1'266,"1"-2"0,1-2 0,0-1 1,2-3 13,1-1 0,1 5 1,0 6-1,0 9 0,0 8 1,0 6-345,0 7 0,0-1 0,0 9 0,0-1 0,0 2 0,0 0 0,0 2 0,0-1 31,0-3 1,0-3 0,1-2 0,1-1 0,2-3-1,-1-1 1,-2-2 0,-1-4 92,0-2 0,0-3 0,0-3 0,0 1 542,0-1-520,0-1-197,0-7 0,1 0 1,3-5-1,4 1 0,2 2 1,3 0 119,2 1 0,3-4 1,4 4-1,1-1 0,0 0 1,1-1-1,2-2 0,1-1 89,3 0 1,-5 0 0,0 0 0,-3 0-1,-4 0 1,-2 0 0,-2 0-160,-1 0 1,-6 0-1,1 0-691,1 0 1,-4-1 755,-1-3 0,-8-3 0,-2-4 0</inkml:trace>
  <inkml:trace contextRef="#ctx0" brushRef="#br0" timeOffset="49">9982 13854 7569,'7'0'352,"1"0"1,1 0 0,1 0-1,2 0 1,0 0-286,3 0 0,-1 0 0,5 0 1,2 0-1,-1 0 0,0 0 1,-1 0-1,2 0 0,-1 0-157,-1 0 1,1 0 0,-4 0 0,-4-2 0,-2 0-224,-2-2 1,-4 0 312,3 4 0,1-5 0,3-1 0</inkml:trace>
  <inkml:trace contextRef="#ctx0" brushRef="#br0" timeOffset="50">9913 13511 7569,'0'-8'703,"0"1"0,2-1 0,1 2-508,5 2 0,3 3 0,6-1 1,6 0-1,6-2 0,4 1 0,1 2 1,2 1-166,2 0 0,-3 0 1,5 0-1,-2-1 0,-1-2 1,-3 0-1,-4 0 0,-3 2-59,-6 1 1,1-4 0,-7 0 0,-1 2-1,-1 0-1736,-2 2 1765,-4 0 0,-2 0 0,-5 0 0</inkml:trace>
  <inkml:trace contextRef="#ctx0" brushRef="#br0" timeOffset="51">10953 13271 7569,'-7'-2'1475,"5"2"-1437,4 5 1,1 9 0,4 6 0,1 6 0,0 7-1,-2 6 1,0 2 0,-1 5-61,0 2 1,-1 7 0,-4 1 0,0 6 0,-1-28 0,0 2 0,-2 0 0,-1 0 0,-1 1 0,-2 1 0,-1-1 0,0 0 208,0 0 0,0-1 0,-1-2 0,0-1 0,-3 27 0,1-7 0,3-7 0,1-8 0,3-6-24,3-6 0,1-3 0,0-4 0,0-3 0,0-4 0,0 0-70,0-1 1,0-3 0,1-2-18,3-1 0,-1-1 0,3-5 1,0-2-1,1-1 0,0 0 1,2-1-1,1-1-175,3 0 1,2-4 0,-1 3 0,3 1 0,-1 1 0,1 1 0,-2 0-114,1 2 1,-3-3 0,2 1 0,-2 1 0,-1 2 0,-1 1 0,0-1 42,1-3 0,-5 3-1262,1-3 1431,-5 3 0,7-10 0,-4-1 0</inkml:trace>
  <inkml:trace contextRef="#ctx0" brushRef="#br0" timeOffset="52">11055 13362 7569,'-6'-5'187,"-3"-1"1,4-5 0,0-1 0,0 1-117,2-1 1,8 2 0,6 3-1,3 3 1,1 1 0,0 1-1,2-2-409,0 1 1,4 2 0,4 1 0,3 1 337,1 3 0,2-3 0,3 4 0</inkml:trace>
  <inkml:trace contextRef="#ctx0" brushRef="#br0" timeOffset="53">11501 13499 7492,'0'13'159,"0"4"0,0 5 0,0 9 1,0 7-1,-1 8 0,-2 7 1,-2 5-1,-1 5 0,-3-1 1,-1 0-1,-2-4 0,2-4-87,2-9 1,-1-2 0,6-7 0,0-6 0,2-3 0,1-7 0,0-2 0,0-4-713,0-1 0,0-6-194,0 1 834,0-5 0,-10 2 0,-3-5 0</inkml:trace>
  <inkml:trace contextRef="#ctx0" brushRef="#br0" timeOffset="54">11387 13819 7569,'0'-18'28,"0"6"1,2 5 0,4 2 0,7 3 0,4 1 0,2 1 0,0 0 284,0 0 0,1 5 0,5 4 1,2 4-1,0 8 0,-1 4 0,2 6 1,0 2-219,0 1 0,-5 0 0,-4 0 0,0-1 0,0-2 0,-1-5 0,-2-1 0,-2-3-123,-1 1 0,-2-4 0,1-1 0,-1-3 1,1-3-1,-2-3 742,-3 0 1,4-6-367,-4-3 0,-2-9 0,-1-7 0,-3-2 0,-1-3 0,0-4 0,0-2-492,0-3 0,0 0 0,-1-4 1,-1-1-1,-2 0 0,1-2 0,1-1 1,-1 1-116,-1 2 0,-1 4 0,3 2 1,-3 1-1,-2 4 0,0 4 0,-1 3-404,0 1 1,5 4 0,-4 0-1,2 3 663,3 0 0,-5-1 0,1-2 0</inkml:trace>
  <inkml:trace contextRef="#ctx0" brushRef="#br0" timeOffset="55">12095 13374 7569,'-17'-22'130,"5"3"1,4 4-1,3 2 1,2 2 295,2-1 1,1 5 0,1 1-1,3 0 1,5 4-511,5 1 1,5-3 0,8 0 0,2 1 0,1 2 0,1 1 0,-1 0 37,-1 0 0,-1 0 1,-6 0-1,-3 0 1,-4 0-1,-2 0 1,-2 0-1,1 0 520,-1 0 0,-3 0 0,-1 0-446,2 0 1,-2 0 0,-1 1-1,0 5 1,-1 5 0,2 8-165,-1 6 1,2 5 0,2 5 0,-1 4 0,-3 6 0,-1 4 0,-2 3 0,-2 3 84,-1 1 1,1 5-1,2 0 1,0-2-1,0-2 1,0-3-1,-1-6 53,2-5 0,3 0 0,-1-6 0,0-3 1,2-3-1,-1-5 0,-1-3 0,1-4 98,-1-2 1,-3-2 190,1-4 0,-4-4 0,-4-5 0,-6-3 0,-7-4 0,-8-1 0,-6-2 0,-6 0-242,-2 1 0,6 3 1,1-2-1,6 0 1,5 4-1,5-1 1,5 1-2868,2-2 2818,6 0 0,3 9 0,6 2 0</inkml:trace>
  <inkml:trace contextRef="#ctx0" brushRef="#br0" timeOffset="56">13191 13774 7569,'-5'0'65,"5"0"1,6 0-1,5 0 1,1-2-1,3-2 1,4-3-1,3-2 1,0 0-1,-2 1 1,-1 1-1,1-1 375,2 1 1,1 4 0,0-1 0,-1 2 0,2-1 0,3-1 0,4 2 0,2-1-474,1 0 0,0 1 1,0-2-1,-1 2 1,-1-1-1,-4 0 1,-3 0-1,-4 2-715,-4 1 1,-5 0-1,-6 1 1,-2 3-1,-7 2 748,-7 1 0,-11 8 0,-8-3 0</inkml:trace>
  <inkml:trace contextRef="#ctx0" brushRef="#br0" timeOffset="57">13294 14036 7598,'8'-4'231,"-1"1"0,3-1 0,4 0 0,5-1 0,4 0 0,2-1 0,3 0 51,2 1 0,-4 0 1,3 3-1,1-3 1,-1 0-1,1 0 0,-1 1 1,-2 0-1,-3 0-542,-1 2 1,-5 0-1,-3 2 1,-2 0-1,-2 0 260,1 0 0,-1 0 0,0 0 0</inkml:trace>
  <inkml:trace contextRef="#ctx0" brushRef="#br0" timeOffset="58">14642 13442 7569,'-22'-3'4,"3"-1"1,4 1-1,2 2 1,2 1-1,-1 0 1,1 0-1,-1 0 1,1 1 0,-1 4-1,1 5 1,-2 6-1,-1 1 1,-1 5-1,1 3 1,0 6-1,0 1 1614,-1-2-1552,0 3 1,5-3-1,1 7 1,2 1 0,2-2-1,3-3 1,1-4 0,2 0 33,3 0 1,2-4-1,7-1 1,2-5-1,5-3 1,4-2 0,4-2-49,1-5 1,-2 0 0,4-5-1,-1 2 1,0-3 0,0-2 0,-1-4-1,-1-2 25,0-1 1,-2-4 0,-3-2 0,0-2-1,0-2 1,-2-2 0,0-5-41,-2-5 1,-5 0 0,0-10 0,-5 2 0,-6-1-1,-1-2 1,-4-2 0,-3-1-327,-6-2 1,-7 5 0,-7 5-1,-3 4 1,-1 6 0,-2 6-1,1 6 32,-1 5 0,7 4 0,0 7 0,5 0 0,3 3 0,2 1 0,2 3 0,5 2 257,3 0 0,8 5 0,2 2 0</inkml:trace>
  <inkml:trace contextRef="#ctx0" brushRef="#br0" timeOffset="59">15235 13751 7569,'0'-18'522,"0"3"-519,0 2 1,0 8-1,0 5-3,0 6 0,0 4 0,0 2 0</inkml:trace>
  <inkml:trace contextRef="#ctx0" brushRef="#br0" timeOffset="60">15738 13145 7569,'-5'-29'487,"4"6"1,-3 8 0,1 4-92,-1 3 0,3 6 0,-3 9 1,3 8-1,1 6 0,0 3-446,0 2 0,4 4 1,0 4-1,0 0 1,-1-1-1,2-1 1,0-3-1,1-1-160,-4-3 0,3 2 0,-1-3 0,0-2 0,0-2 0,-1-2 0,1-3-652,1-2 1,-3-2 861,1 1 0,4-1 0,-1 0 0</inkml:trace>
  <inkml:trace contextRef="#ctx0" brushRef="#br0" timeOffset="61">15658 13671 7569,'-18'6'83,"3"-2"0,2-3 489,2-1 0,6 0 1,6 0-1,8 0-389,5 0 0,8 0 0,-1 0 1,6-1-1,2-2 0,3 0 0,2-1 1,3 0-240,1 0 1,4-1 0,-4 3 0,-1-2 0,-2 1-1,-1 2 1,-1 1-1478,-2 0 1533,-3 0 0,-11 0 0,0 0 0</inkml:trace>
  <inkml:trace contextRef="#ctx0" brushRef="#br0" timeOffset="62">15669 13922 7569,'-17'0'172,"7"0"0,10-1 1,6-2 113,4-1 1,3-1-1,2 3 1,4-2-1,3 0 1,2 0-1,1 1 1,3 0-189,1 2 1,0 1 0,2 0 0,-5 0 0,-3 0 0,-4 1 0,-5 3 0,-4 3-160,-2 4 0,-5 1 0,-1 2 0,-6 3 0,-7 1 0,-7 3 0,-5 3-72,-3 3 0,0 3 0,-4-2 1,-2 1-1,0 3 0,1 1 0,1 1 1,1-1 51,0-2 0,5 1 0,1-6 0,7-2 0,4-3 0,5-6 294,3-2 0,9-3 1,8-3-1,8-4 0,10-6 1,5-3-1,6-2 0,3 1-123,0-2 0,-4 4 1,-3 1-1,-4 3 1,-3 1-1,-6 1 1,-5 3-91,-4 3 0,-4 4 0,0 0 0</inkml:trace>
  <inkml:trace contextRef="#ctx0" brushRef="#br0" timeOffset="63">16800 13568 7569,'-11'-23'153,"1"5"1,1 3 0,2 2-1,2 5 1,4 4 0,2 9-1,4 8 1,0 6 0,2 2-1,-2 3 1,1 2 1799,0 0-1894,-3 6 1,2-7-1,-5 5 1,0-3 0,0-1-1,0-3 1,0-3 0,0-2-436,0-2 0,1 0 0,2-5 0,2 0 376,1 1 0,-3-1 0,2 1 0</inkml:trace>
  <inkml:trace contextRef="#ctx0" brushRef="#br0" timeOffset="64">16617 13774 7569,'-6'-18'94,"1"5"0,6 7 0,4-1 0,7 2 0,5-1 0,5 0 0,2-2 62,3 2 1,3-4 0,7 3 0,1 0-1,-1 0 1,-3 2 0,-2 3 0,-3 0-312,-1 2 1,-1 0 0,-6 0 154,-2 0 0,8 0 0,-3 0 0</inkml:trace>
  <inkml:trace contextRef="#ctx0" brushRef="#br0" timeOffset="65">17440 13271 7569,'-5'-23'159,"3"2"1,-1 5 0,1 11-231,2 12 0,0 14 1,0 5-1,0 5 1,0 9-1,0 4 0,0 4 1,0 2 587,0-2 0,0 4 1,0 1-1,0 1 1,0-4-1,0-5 1,0-3-1,0-3-376,0 0 1,0-2-1,0-6 1,0-5-1,0-3 1,0-4-1,2-4-503,1-2 0,-1-1 1,3-2-1,0-1 1,2-3-1,4-1 362,0-3 0,0 0 0,1-2 0</inkml:trace>
  <inkml:trace contextRef="#ctx0" brushRef="#br0" timeOffset="66">17885 13728 7569,'0'-12'1657,"0"1"1,1 8-1543,3 3 0,-3 8 0,3 0-613,-3 2 498,-1-4 0,6-1 0,0-5 0</inkml:trace>
  <inkml:trace contextRef="#ctx0" brushRef="#br0" timeOffset="67">18445 13077 7569,'-7'-32'163,"4"4"0,1 7 0,2 3 0,0 4 0,2 3 0,1 4 1,4 8-1,0 10 0,1 8 0,1 6 0,0 5 108,-2 3 1,3 6-1,-2-1 1,1 0-1,0 0 1,-3-1 0,-1-3-1,-2-4-549,-2-2 1,3 3 0,0-5 0,-2-2 0,-1-2-1,-1-3 1,0 0 277,0-1 0,0 3 0,0-3 0</inkml:trace>
  <inkml:trace contextRef="#ctx0" brushRef="#br0" timeOffset="68">18251 13739 7569,'-17'0'198,"8"-4"1,-1-1 0,5 0 0,6 0 0,7 1 164,6-1 0,9 0 0,7-4 1,3 2-1,3-2 0,2 0 0,2 0 1,1 2-297,-3-2 1,-3 2 0,0 1-1,-2 0 1,-2 1 0,-1-1 0,-2 4-1,-3 1-939,-1 1 872,-1 0 0,0-5 0,0-2 0</inkml:trace>
  <inkml:trace contextRef="#ctx0" brushRef="#br0" timeOffset="69">18399 14013 7569,'-14'-11'186,"4"0"0,5 0 1,6 3-1,5 0 0,5 0 1,1 1 121,4-1 1,3 0 0,7-3 0,5 0-1,3 0 1,1 4 0,1 2 0,-4 1-277,-3 0 0,-4 0 0,-6 6 0,-3 1 0,-5 5 0,-2 2 0,-3 2-65,-1-1 1,-2 2-1,-7 1 1,-5 2-1,-5 2 1,-5 2-1,-2 2 1,-2 1-55,0 0 0,0-1 1,0 1-1,0-1 1,2-2-1,2-1 0,3 0 1,4-1 91,0-3 1,6-2 0,2-2 0,4-1 0,5-2 13,7-4 0,5-3 0,10-1 0,4 0 0,3-1 1,3-2-1,2-2-386,2-1 1,-3 3 0,2 0 366,0 1 0,3-3 0,-3-1 0</inkml:trace>
  <inkml:trace contextRef="#ctx0" brushRef="#br0" timeOffset="70">19256 13648 7569,'0'-17'92,"0"5"0,1-2 0,3 5 0,3 4 0,3 1 0,2-1 0,-1 0 1,2-1-1,1 0 0,1 1 0,-1 3 0,0 1 0,0 1 0,3 0 0,-1 0 1,2 0 102,0 0 0,-3 0 1,3 0-1,-2 0 0,-1 0 1,0 0-1,1 0 0,-2 1-1089,-2 3 1,0-3 893,-1 3 0,1 2 0,-1 0 0</inkml:trace>
  <inkml:trace contextRef="#ctx0" brushRef="#br0" timeOffset="71">19233 13842 7907,'11'0'-9,"2"0"1,2 0-1,5-1 1,6-2-1,4-1 1,3 2-1,3-1 233,2 0 1,-3 1 0,3-1 0,-2 1-225,-2 2 0,0 0 0,1 0 0</inkml:trace>
  <inkml:trace contextRef="#ctx0" brushRef="#br0" timeOffset="72">20215 12963 7569,'-8'-33'638,"2"9"-547,1 10 1,1 11-1,4 4 1,0 10-1,0 8 1,0 6-1,0 7 1,0 3-1,0 5 84,0 0 0,0-3 1,0 1-1,0-4 1,0-2-1,1-3 1,2-2-335,1-6 1,0 2 0,-4-5 0,1 1 0,1-1-1,2 0 159,-1-1 0,-7 2 0,-2 4 0</inkml:trace>
  <inkml:trace contextRef="#ctx0" brushRef="#br0" timeOffset="73">19907 13694 7569,'-6'-4'116,"6"0"1,7 1 0,4 2-1,4 1 1,5-1 0,1-2 0,3 0 104,3 0 0,2 1 0,5-1 0,1-1 0,-1 2 0,0-1 1,0 1-1,-1-2-103,-2 1 0,2 2 0,-4 1 0,0 0 0,-2 0-118,-3 0 0,4 0 0,1 0 0</inkml:trace>
  <inkml:trace contextRef="#ctx0" brushRef="#br0" timeOffset="74">19975 13911 7569,'-5'-4'11,"5"0"1,6 1 0,5 2 0,1 1-1,3-1 333,4-3 0,8 3 1,5-4-1,5 1 0,5 0 1,1 2-1,-1 0 0,-6 2-309,-4 0 1,-5 2 0,-8 1 0,-4 4-1,-4 0 1,-3 1 0,-4 1 0,-3 1-63,-1 1 0,-6 2 1,-6 1-1,-5 3 1,-5 0-1,-2 4 0,-2 0 140,0 2 1,-1 4-1,3 1 1,-1 1 0,-3 1-1,0 1 1,-1-2-1,2-1-47,3-3 0,0 2 1,9-3-1,2-4 1,4-2-1,5-4 119,3-1 0,12-7 0,8-2 0,11-3 1,9-1-1,10 0 0,10-1 0,3-2-308,-1 0 1,-8-1 0,-6 2 0,-8 0-1,-9-2 123,-9 2 0,-4 5 0,-6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30:32.49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18436 6859 7569,'-11'0'9,"-1"-4"1,1 1 0,2-1-1</inkml:trace>
  <inkml:trace contextRef="#ctx0" brushRef="#br0" timeOffset="1">18393 6838 7638,'9'-2'9,"2"2"1,1 0 0,-1 0 0,2 0 65,2 0 0,-1 0 0,5 0 0,1 0 1,2 0-1,1 0 0,1 0 0,1-1-50,2-3 1,3 3 0,-1-4 0,2 1 0,2 0 0,-1 0 0,2 1 0,1-1 0,3 0 6,-1-1 0,4 4 1,1-3-1,2 1 1,2 1-1,1-3 1,2 0-1,6 0-16,4 2 0,1-2 0,4 1 0,-1 2 1,-1-1-1,2 1 0,-2-2 0,0 1 68,-2 2 0,2 1 0,-1 0 0,0-1 0,0-2 0,1-1 0,1 0-34,-30 2 0,0-1 0,0 3 0,0-1 0,0-1 0,0-1 1,0 1-1,-1 0 0,1 0 0,0-1 0,0 1 0,0-1 1,-1 1-1,1-1 0,27-1 0,-1-1 0,-2 3 1,0-5-1,0 1 1,0 1-1,0 0 1,0 1-47,1-1 1,4 2 0,-30 0 0,0 0 0,2 0 0,0 1 0,1 0 0,0 0 0,-1 0 0,1 0 0,0 0 0,0 1 0,-2-1 0,0 1-68,31 0 0,-4 1 0,-4 0 0,-1 0 1,-3 0-1,1 0 0,2 0 114,3 0 1,1 0 0,-5 0 0,-2 0 0,-1 0 0,-3 0 0,-1-2 0,-3 0 0,-2-2 0,3 0 0,-3 4 0,3 0 0,4 0 0,0 0 0,-1 0-143,-1 0 0,-1 0 1,-2 0-1,-1 0 1,-2 0-1,-2 0 1,-1 0-364,2 0 506,-5 0 1,3 0 0,-6 0 0,-4 0 0,-3 0 0,-4 0 0,-4 0 94,-3 0 1,-1 0 0,0 0-1,1 0 1,1 0 0,-1 0-1,-1 0-390,-2 0 1,-3-1 242,-1-3 0,-4 3 0,2-4 0</inkml:trace>
  <inkml:trace contextRef="#ctx0" brushRef="#br0" timeOffset="2">18961 7259 7226,'0'-8'117,"-1"2"0,-3 0 0,-3 0 0,-3 1 0,-2 3 1,1 2-39,-1 4 1,5 3 0,0 9 0,1 3-1,0 2 1,-2 2 0,0 0 0,2 1-166,1 3 1,1-3-1,4 2 1,0-2-1,0-1 1,1-1 0,5-2-1,4-2 55,4-2 1,6 0 0,-1-5 0,4-1 0,2-2 0,3-4 0,1-3 0,2-2 196,-2-3 0,3-3 1,-6-4-1,0-2 0,-2-1 1,-3-2-1,-2-2 39,-3-2 1,-9 2 0,-3-1 0,-3-1 0,-2-3 0,-3-2-1,-5-2-255,-5 1 1,-3 2 0,-7 3 0,-3 2 0,-4 4 0,-2 3 0,-1 5 0,1 3-460,3 2 0,-1 4 0,8 2 509,6 3 0,-2 3 0,1 2 0</inkml:trace>
  <inkml:trace contextRef="#ctx0" brushRef="#br0" timeOffset="3">20686 7099 7569,'0'-5'34,"1"5"0,3 7 1,4 7-1,2 5 1,0 3-1,-1 2 1,-2 2-1,1 0 0,-2 1 1,-1 0 128,1-1 1,-5 1-1,3-4 1,-3-2-1,-1 0 1,0-4-1,0 0 1,0-3-237,0-2 0,1 0 0,2-1 0,2 1 0,1-2 73,3-3 0,1 4 0,2-5 0</inkml:trace>
  <inkml:trace contextRef="#ctx0" brushRef="#br0" timeOffset="4">22570 7156 7569,'-5'-15'60,"-1"0"1,0 1 0,2 1 0,4 2 0,4-1-1,3 2 1,5 1 0,2 1 0,1 1 0,-1-1 0,-2 2 155,0 1 1,1-3 0,1 4 0,1 2-1,0 1 1,0 1 0,3 0 0,4 0-164,5 0 1,0 1 0,1 3 0,-1 3 0,-1 5-1,-2 2 1,-3 3 0,-6 4-175,-2 3 1,-7 2 0,-2 1 0,-3 4 0,-1 2 0,-1 1 0,-3 0 16,-4 0 0,-3-3 0,-3-1 0,-2 1 0,-2-2 0,-3-1 0,0-3 1,-1-1 113,3-2 0,-1-3 1,6 0-1,3-4 0,3-2 550,3-2-407,6 1 1,11-6 0,8-2 0,7-4 0,8-3 0,7-2 0,5-1 59,1-3 0,-3 3 0,4-1 1,-3 2-1,-6 3 0,-4 0 1,-6 2-1,-3 0-1430,-5 0 1,-6 2 1216,-8 2 0,-19 2 0,-8 5 0</inkml:trace>
  <inkml:trace contextRef="#ctx0" brushRef="#br0" timeOffset="5">18699 4883 7569,'-5'-10'32,"-2"1"0,1 2 0,1-1 0,0 0 0,-2 1 0,0-1 0,0 3 0,4 6 20,4 10 1,3 6 0,5 10 0,-2 6 0,2 6 0,3 7 0,1 2 0,1 2 0,-2 2-87,-3 4 1,-2-1 0,-2-23 0,1 1 0,-2-1 0,0 1 0,0-1 0,-1 1 0,-1-1 0,1 2 0,-1 0 0,0 0 29,0 1 1,1 1-1,-3 0 1,1 0-1,1-2 1,0 0 0,-1-2-1,0 0 1,2 31-1,2-2 1,0-3 0,1-5 40,1-6 0,-3-5 0,2 0 1,0-4-1,-1-2 0,2-4 1,-2 0 29,0-1 1,0-6 0,-3 2 0,2-3 0,-1-1 0,-2-2-1,-1-2 1,0-2-15,0-1 1,4-7 0,0 3 0,-2-2 0,1-1-598,0-2 1,0-2 0,5-5-664,1 0 1207,1 0 0,-4-10 0,-1-3 0</inkml:trace>
  <inkml:trace contextRef="#ctx0" brushRef="#br0" timeOffset="6">18676 5020 7569,'-10'-17'-17,"2"1"0,4 4 1,3 0-1,2 2 104,3 2 1,-1-2 0,5 3-1,5-3 1,5-2 0,4-1-1,-1 0 1,1-3 20,1 2 0,-4 2 0,5 0 1,-4 2-1,-1 1 0,0 2 0,0-1 1,0 0-75,-1 1 1,2 3 0,-3-2 0,0-1-1,2 2 1,1 0 0,-1 1 0,0 0-81,-2 1 1,5-1 0,-4 4 0,-1 0 0,-1 0-1,-4 0 1,0 0-31,-1 0 0,-3 0 0,-1 0 0,1 1 78,-2 3 0,-1-2 1,-3 6-1,0 2 1,3 4-1,0 6 1,2 7-1,-1 9 33,3 8 0,-3 4 0,1 9 0,-1 7 0,-3-30 0,-1 0 0,1 3 0,-1 1 0,0 1 0,-1 1 0,0 2 0,-1 0-14,0 0 1,0 1 0,0 2-1,0 0 1,0-2 0,0-1 0,0 0-1,0 0 1,0-3 0,1 0 0,1-1-1,0-1 1,1-2 0,0 0 16,0-2 1,1 0 0,1 0 0,0-1 0,3 26 0,2-3 0,1-3 0,1-5 0,-1-4 0,0-7 31,1-4 1,-1-4 0,1-5-1,-2 0 1,-1-2 0,-2-2-1,1-2 70,-2-1 1,3-3 0,-4 2 0,0-2-1299,0-2 1158,4-4 0,-2-2 0,4-5 0</inkml:trace>
  <inkml:trace contextRef="#ctx0" brushRef="#br0" timeOffset="7">20309 4792 7569,'-5'-11'20,"2"0"0,-3 2 0,0 3 1,1 0 730,0-1-743,1 10 0,4 3 0,0 13 0,1 4 0,2 5 0,2 6 0,1 8 21,3 6-33,1-1 0,1 9 1,1-1-1,-1 6 1,-4-28-1,-1 1 1,1 1-1,0 1 1,1 0-1,-1 0-8,0 1 0,0 0 1,0-3-1,-1 1 0,0 0 1,-1-1-1,1-1 0,0-1 1,5 31-1,-1 0 1,-1-2-1,-3-6 33,0-4 1,1-5 0,-2-4 0,0-4 0,0-3 0,-1-2 0,0-2 0,0-6-76,-2-5 0,0 2 1,-1-4-1,1 0 0,2-3-898,-1-2-200,-2-2 1152,-1-5 0,5-1 0,1-5 0</inkml:trace>
  <inkml:trace contextRef="#ctx0" brushRef="#br0" timeOffset="8">20412 4849 7569,'-12'-29'-102,"2"3"1,3 6 0,3 5-1,3 2 1,1 2 0,0-1 0,0 1-1,0 0 227,0-1 0,3 5 1,2 0-1,1 1 0,0 1 1,0-2-1,4 2 1,3-1-33,2 0 1,6-2 0,-2-2 0,2 1 0,2 3-1,1-1 1,2 2 0,0 0-136,0 3 1,-6 0-1,-1 2 1,0 0-1,-1 0 1,-3 0-119,-2 0 1,-6 0 0,0 2 176,-2 1 1,-2 0-1,-3 5 1,0 2 0,0 4-1,0 3 15,0 1 0,0 9 0,0 0 0,0 4 0,0 6 0,0 4 1,0 7-1,0 6 25,0 9 1,1-28 0,-2 1 0,1 2-1,-1 1 1,0 2 0,0 1 0,-1 1-1,0 1 1,0 1 0,1 0 0,0 0 0,1 0 42,0-1 1,0 0 0,0 0 0,0-1 0,0-2-1,1-2 1,1-1 0,0-1 0,1-1 0,2-2-1,-1-1 1,2-1 0,7 29 0,1-3-64,1-1 0,1-5 1,-2-2-1,1-3 1,-1-3-1,-1-2 0,-3-5 1,-1-4-76,-1-3 1,-2-4-1,3-1 1,-3-3 0,1-5-1,-2 0 1,0-3 118,-3-2 1,3 0-1,0-1 48,2 1-407,0-6 1,1-1-1,0-5 1,1 0 277,1 0 0,6-10 0,2-3 0</inkml:trace>
  <inkml:trace contextRef="#ctx0" brushRef="#br0" timeOffset="9">22399 4632 7569,'-18'-5'111,"3"-3"0,2-1 0,3 1 1,3 3-1,3 5 0,3 10 1,1 10-1,0 12-54,0 8 1,5 17-1,-2-22 1,0 1-1,1 2 1,0 1-1,-1 0 1,1 0-1,0 2 1,0 0-1,0-1 1,-1 1-1,1 0 1,0 0-1,0 1 1,1 0-92,0 2 1,0 0 0,1 0-1,-1 0 1,1 1 0,0-1-1,-1-1 1,0 0 0,0 0-1,-1-1 1,-1-1 0,0-2 0,0-1-1,1-1 1,-2-3 0,1-2-6,2 28 1,2-7-1,-3-11 1,-1-5 0,-1-5-1,1-6 1,1-2 188,-2-1-189,-1-5 1,-1-1 0,0-6-196,0 0 1,-5-4 233,-2-4 0,-3-6 0,-2-4 0</inkml:trace>
  <inkml:trace contextRef="#ctx0" brushRef="#br0" timeOffset="10">22251 4860 7569,'-4'-43'98,"1"5"0,6 9 0,7 7 0,10 6 1,9 0-1,9-2 0,4-1-287,0 0 1,-1 5 0,-4-3 0,-1 3 0,-1 2 0,-4 1 0,1 1 0,1 1 336,1 2 1,-1-2 0,-1 4 0,-3 0-1,-1-2 1,-2 2 0,-4 0 0,-1 1 40,-2-1 0,-5 4 0,1-3 1,-2 3-1,-2 1-178,1 0 1,-2 5-1,-1 4 1,-3 4-1,0 3 1,1 3 0,0 5-1,1 8-5,-1 9 1,-3 2 0,3 11-1,-2 7 1,-4-26 0,0 0-1,0 4 1,1 1 0,-1 1-1,0 0 4,1 1 0,0 1-8,0 3 1,0 0 0,-2 0 0,0 0 0,0 2-1,0-1 1,0-1 0,0 0 0,-1-3 0,1 0-1,-1-3 1,-1 0 0,0-3 0,0-2 79,1-1 0,0-2 0,-1 31 1,2-8-1,0-1 0,0-6 0,0-4 1,0-3-1,2-2 7,2-2 1,-3-3-1,3-2 1,-3-3 0,-1-1-1,0-3 1,0 0-87,0-3 0,4-3 1,-1-1-1,0-1 0,-2-3 1,1-3-1,0-2-559,2-1-253,0-6 809,-4 3 0,0-15 0,0-3 0</inkml:trace>
  <inkml:trace contextRef="#ctx0" brushRef="#br0" timeOffset="11">23621 4152 7569,'0'-22'111,"0"8"1,1 3 0,3 6-1,4 8 1,1 8 0,0 11-1,-2 7 1,2 7 0,0 3-1,0 5 1,-3 2-208,-1 2 1,3 0 0,-4-3 0,-1-4 0,1-6 0,0-3 0,-1-2 0,-2-2-71,-1-5 0,4-1 0,-1-7 0,0-1 1,-2-2-1,-1 0 166,0-1 0,-5 6 0,-1 1 0</inkml:trace>
  <inkml:trace contextRef="#ctx0" brushRef="#br0" timeOffset="12">24306 4209 7569,'0'-11'106,"-1"1"0,-1 4 0,-4 7-202,0 9 0,-5 12 0,-6 9 0,-1 7 0,-2 8 0,-3 9 0,11-25 0,-1 1 0,0 1 1,1 2 125,1-1 0,0-1 0,0 0 1,0-1-1,3 0 0,0 1 1,-9 30-1,1-3 0,2-6 1,1-6-1,2-5-146,-1-3 0,5-6 1,0-6-1,2-4 116,3-4 0,1-3 0,1-4 0</inkml:trace>
  <inkml:trace contextRef="#ctx0" brushRef="#br0" timeOffset="13">24318 4723 7569,'0'-11'86,"0"-4"0,0 0 0,1 1 0,3 1 0,3 1 242,4 1 0,-4 1 0,1 1 0,1 1 0,1 0 1,1-1-521,1 1 0,-1-1 0,1 5 0,-1 2-342,0 1 0,-4 2 0,-3 3 0,-3 3 468,-1 3 0,-1-2 0,-2 1 0,-2 2 0,0 3 1,-2 0-1,2-1 0,0 0 147,3 2 1,-3-1-1,1 4 1,1-2-1,2-1 1,1 0-1,0 1-59,0-2 1,1-2-1,2 0 1,2-2-1,0-1 1,1-2-1,1 1 1,0 0 34,0-1 1,3-3 0,-3 4 0,4-1 0,-1 1 0,-1-2 0,-2 1 36,2-1 0,1 2 0,0 3 0,-1 0 0,-2 1 0,-2-1 3,-3 1 0,0-1 0,-4 2 0,-3 2 0,-6 4 0,-7 1 0,-5 1 1,-5-1-104,-6 4 0,-7 0 0,-8 5 0,-4-1 6,-3-2 0,25-14 0,0 0 0,-1-1 0,0 1 0</inkml:trace>
  <inkml:trace contextRef="#ctx0" brushRef="#br0" timeOffset="14">21177 4267 7569,'0'-18'135,"0"3"1,0 4-1,0 9 1,0 10-1,0 8 1,1 8-1,2 5 1,1 7 0,-2 2-1,1 3-260,1-1 1,-3-3 0,3 1 0,-2-2-1,1-3 1,0-3 0,0-3 0,-2-5-165,-1-2 1,2 0 0,0-4 0,2 1 288,-2-1 0,0 5 0,-2-4 0</inkml:trace>
  <inkml:trace contextRef="#ctx0" brushRef="#br0" timeOffset="15">21611 4232 7569,'-6'-5'172,"1"7"1,0 8 0,-3 9 0,-4 6 0,-1 7 0,-4 6-260,-1 8 1,3 4 0,-3 7 0,2 1 0,3-1 0,3 0 0,2-1-1,1-3-243,0-4 1,-2-7 0,6-5 0,0-5 0,2-6 329,1-1 0,0-3 0,0 1 0</inkml:trace>
  <inkml:trace contextRef="#ctx0" brushRef="#br0" timeOffset="16">21668 4655 7569,'0'-12'201,"0"1"0,0 0 1,1-1-1,3 2-247,4 2 1,2 3 0,1 4 0,1-1 0,-1-2-1,2 1-504,2 2 458,-2 6 1,2-2-1,-6 3 1,-3 0-1,-1 1 1,-2 1-1,-2 3 79,-1 0 0,-1 0 1,-3 1-1,-4-1 0,0 1 1,-1-1-1,1 1 1,0-1 199,2 0 1,-3-3-1,5 0 1,2 1 0,1 1-196,1 1 0,0 1 0,1-1 0,3 0 0,3 1 0,3-1-51,2 1 96,-1-1 0,1-1 0,-1-1 0,1-1 0,-1 1 0,0 1-36,1 1 0,-6 1 0,-1-1 0,-1 0 1,0 1-1,-3-1 0,-5 2 0,-8 3-317,-10 7 316,-11 5 0,-13 6 0,-6 1 0</inkml:trace>
  <inkml:trace contextRef="#ctx0" brushRef="#br0" timeOffset="17">19521 4415 7569,'0'-13'84,"0"-2"0,0 9 0,0 2 0,1 10 1,2 8-1,1 7 0,-1 4 0,1 5 1,0 5-1,-1 1-171,-2 3 1,0-1-1,2-4 1,0-1-1,0-1 1,0-3-1,-1-1 1,2-4 0,0-3-180,1-2 0,-3-5 0,5 3 1,-1-2 265,0 0 0,2 1 0,3-5 0</inkml:trace>
  <inkml:trace contextRef="#ctx0" brushRef="#br0" timeOffset="18">19944 4472 7569,'0'-18'371,"-4"2"1,0 4-1,0 2-318,-1 3 0,3 12 0,-7 11 0,-4 11 0,-5 10 0,-3 10 0,-2 6 0,0 7-265,11-29 1,1 0-1,-10 30 1,11-30-1,0 1 1,-5 29 0,3-5-1,1-5 212,4-4 0,-8-7 0,2 0 0</inkml:trace>
  <inkml:trace contextRef="#ctx0" brushRef="#br0" timeOffset="19">19829 4975 7569,'0'-13'56,"2"0"0,0 1 0,2 1 0,0 1 0,1 0 0,1-1 0,2-1 1,-1 1-1,2-1 36,1 1 0,6 0 0,-1-1 1,-1 2-1,-1 2 0,-2 5 1,0 1-325,1 2 1,-5 2 0,0 1 0,-2 5 0,-3 2-1,0 3 1,-4 1 0,-1 2 193,-5 2 1,-7 5 0,-3 4 0,-1-3-1,0-3 1,1-3 0,3 0 0,3-2 131,2 1 0,1-2 1,2-4-1,3 1 1,3-1-99,1 1 1,5-2 0,2-3-1,4-1 1,1-3 0,2 2-1,1 1 67,-1-1 1,0 2 0,0-2 0,2 0 0,-4 2 0,-2-2-1,-2 1 1,0 0-23,-2 3 1,3-2 0,-4 0 0,0 2 0,0 1 0,-2 2 0,-2 0 0,-1 2 113,0 2 0,-5 0 1,-4-2-1,-5 1 1,-5-1-1,-3-1 1,0-2 82,-1 1 0,-5-1 0,-3 1-238,-2-1 0,-11 1 0,-3-1 0</inkml:trace>
  <inkml:trace contextRef="#ctx0" brushRef="#br0" timeOffset="20">20206 2588 7569,'-6'0'-917,"1"0"855,5 0 0,6 0 0,4 1 0,4 2 0,2 2 1,-1 1-1,0 3 62,-1 1 0,4 6 0,-1 2 0</inkml:trace>
  <inkml:trace contextRef="#ctx0" brushRef="#br0" timeOffset="21">20355 3262 7569,'-12'6'-168,"1"3"1,1-4-1,1 1 1,2 3-1,2 1 95,3 2 0,1-1 1,1 0-1,0 1 1,1-1-1,3 1 1,2 0 72,0 4 0,5 1 0,-5 6 0</inkml:trace>
  <inkml:trace contextRef="#ctx0" brushRef="#br0" timeOffset="22">20400 4061 7569,'-6'11'-172,"1"1"0,5-1 0,0 1 0,0-1 1,0 1-1,0-1 0,1 0 0,2 1 140,1-1 0,4 1 1,-1-1-1,0-1 0,1-1 1,1-1-1,0 1 0,-2 1-154,-3 1 186,3 1 0,-6 4 0,4 2 0</inkml:trace>
  <inkml:trace contextRef="#ctx0" brushRef="#br0" timeOffset="23">20526 4735 7569,'-6'11'-161,"2"1"1,3-1-1,1 1 1,0-1 0,0 0 84,0 1 1,0-1 0,0 1 0,0-1 0,0 0 0,0 1-1,0-1 1,0 2-35,0 2 0,1-1 110,3 5 0,-3 0 0,4 4 0</inkml:trace>
  <inkml:trace contextRef="#ctx0" brushRef="#br0" timeOffset="24">20583 5329 7569,'-4'11'-106,"1"1"0,0-1 0,2 0 0,1 1 80,0-1 0,0 1 0,0-1 0,0 1 0,0-1 0,0 0 0,0 1 0,0-1-51,0 1 0,0-1 0,0 0 0,0 1 0,0-1 0,0 1 0,0-1 77,0 1 0,0 4 0,0 2 0</inkml:trace>
  <inkml:trace contextRef="#ctx0" brushRef="#br0" timeOffset="25">20629 5968 7569,'-5'7'147,"2"2"1,-3-4-1,1 1 1,2 3-1,2 1 1,1 1-1,0 1-79,0-1 0,0 1 1,0-1-1,0 1 1,0 0-1,0 2 1,0 3-1,0 0-92,0 4 1,4-1-1,0 0 1,-2-1-1,-1 2 1,-1 0-1,0 1 1,2-2-205,1-1 1,-1 0 0,2 4-1,-2 0 1,1 0 227,0 0 0,1-1 0,-4 1 0</inkml:trace>
  <inkml:trace contextRef="#ctx0" brushRef="#br0" timeOffset="26">20709 6699 7471,'-2'-6'-94,"0"1"1,-2 0 93,2-3 0,0-2 0,2-1 0</inkml:trace>
  <inkml:trace contextRef="#ctx0" brushRef="#br0" timeOffset="73">18655 10773 7569,'-11'-13'32,"3"0"1,1-2 0,2 1-1,4 1 1,3 4 0,6 2-1,3 3 1,3 2 0,2 2 0,2 0-1,2 0 1,3 0 0,8 0 53,6 0 1,11 0 0,9 0-1,-24 0 1,1 0 0,4 0 0,0 0-1,4 0 1,2 0 0,5 0 0,1 0-1,5 0 1,2 0 0,5 0 0,1 0-92,-19 0 0,0 0 0,1 0 0,2 0 0,1 0 0,-1 0 0,0 0 0,-1 0 0,1 0 0,0 1 0,1-1 0,-1 1 1,1 0-1,0 0 0,0 1 0,2-1 0,2 2 0,-2-1 0,1 0 0,0 0 0,0 0 0,0 1 0,0-1 0,0 1-65,0 0 0,0 0 1,-1 0-1,-1 0 0,0 0 1,-1 0-1,1 0 1,-1 0-1,2 0 0,0-1 1,-1 0-1,1 0 0,0 0 1,1 0-1,-1-1 1,0 0-1,1 0 0,-1 0 1,-1 0-1,0-1 0,0 1 1,0 0-1,-1 0 1,2-1 106,-2 1 1,0 0 0,0 1 0,16 0 0,-1-1 0,-20 0 0,0-1 0,1-1 0,16 1 0,-1 0 0,-4 0 0,1 0 0,-5 1-1,0 0 1,-4 0 0,-1 0 0,-3 1 0,0 0-98,-3-1 0,-2 1 0,0 0 0,-3 1 0,27 0 0,-5 0 0,-10-2 1,-8-1-1,-6 0 0,-6 0 262,-5 0 0,-1 0 0,-8-1 0,-2-3 0,-6-3 1,-4-4-212,-1 1 1,-1-1-1,-3 0 1,-5 3-1,-4 1 1,-6 2 0,-4 3 8,-3 0 0,-1 2 0,-3 0 0,1 0 0,-2 0 0,-4 0 0</inkml:trace>
  <inkml:trace contextRef="#ctx0" brushRef="#br0" timeOffset="74">18868 9100 7569,'0'-22'32,"0"1"1,0 0 0,1 5 0,1-1 0,2 3 0,-1 2 0,-1 2 0,1 4 0,1 6 0,-2 8 0,-1 6 0,-1 9 0,0 6-8,0 8 0,0 8 1,0 7-1,0 5 0,2 7 1,-1-29-1,1 3 1,1 1-1,0 1 0,1 3 1,1 0-27,1 1 0,-1 0 0,-2 0 0,0-1 0,4-1 0,0 0 0,0 0 0,0-1 0,-1-3 0,1 0 1,1-3-1,0 0 0,-1-3 0,1-1 0,7 29-24,1-5 0,-4 0 1,2-7-1,-4 1 0,-3-5 1,1-3-1,-1-4 0,0-6-35,-2-5 0,0-4 1,-3-2-1,2-3 1,-1 0-107,-2-3 0,3-8 166,-1-6 0,5-10 0,-1-8 0</inkml:trace>
  <inkml:trace contextRef="#ctx0" brushRef="#br0" timeOffset="75">18924 9022 7569,'12'-33'-67,"4"5"1,0 5 0,3 8 0,-1 6 0,-1 2 0,1 2 0,2 2 223,1-3 1,5 4 0,0-4-1,1 0 1,-1 4 0,0 1-1,-1 1 1,-2-2-90,0-1 1,2 1-1,0-1 1,-1 1-1,-1 2 1,-1 0-1,-4 0 1,-2 0-111,-2 0 1,-1 0-1,-2 2 1,-2 1-1,-1 5 1,-4 2 16,-3 2 0,-1 4 1,0 3-1,0 7 0,-1 4 1,-2 7-1,-2 5 0,0 6 30,0 4 0,2 9 1,3-27-1,-1 1 1,0 4-1,-1 2 1,1 3-1,-1 0 0,0 3 1,1-1-1,0 0 1,1-1-1,0-3 1,1 0 9,1-2 1,0-2-1,1-2 1,0 0-1,2-4 1,2 0-1,7 27 1,2-6-1,0-4 1,2-3 22,-1-2 0,-1 0 0,0-2 1,1-7-1,-3-3 0,-3-2 1,-3-4-1,-1-4 202,-2-2 0,-2-6 0,-3 1 0,0-3-498,0 0 0,0-5 258,0 1 0,0-6 0,0 3 0</inkml:trace>
  <inkml:trace contextRef="#ctx0" brushRef="#br0" timeOffset="76">18980 11088 7569,'-8'0'-1,"3"0"1,4 0 0,6 1 0,4 1 0,2 2-1,2-1 1,1-2 0,5 2 0,3 1 0,0-2 0,0-1 35,1-1 0,-1 0 0,0 0 0,-4 0 1,-2 0-1,-1 0 0,1 0-35,-3 0 0,-1 0 0,0 0 0</inkml:trace>
  <inkml:trace contextRef="#ctx0" brushRef="#br0" timeOffset="77">19440 11031 7569,'0'-11'897,"4"10"-792,0 5 0,5 6 0,-3 3 0,1 3 0,-1 1 0,-1 0 0,-1 0-80,1 4 1,-4-4 0,3 0-1,-2 0 1,1-2 0,1-1-1,-2 3 1,0-1-676,-2 1 650,5 2 0,1-1 0,5 4 0</inkml:trace>
  <inkml:trace contextRef="#ctx0" brushRef="#br0" timeOffset="78">20888 11188 7569,'-10'-5'-22,"1"-1"0,3-2 1,0 2-1,1 0 0,-1 2 1,1-3-1,-1 2 0,-1 0 1,-1 1-1,-3 0 0,0 1 1,1 0-1,-2 3 0,-1 4 1,-1 4-1,-1 3 121,2 3 0,1 4 1,0 5-1,1-1 1,0 2-1,1 0 1,3 3-1,3-1-123,2 1 1,2-3-1,2 2 1,2-2 0,3-3-1,3-1 1,2-3 0,3-3 38,4-5 1,3-5 0,5-1 0,2-1 0,4-2 0,0-2 0,0-3-1,-2-4 56,0-5 0,-7-5 0,3 3 1,-5-1-1,-3-3 0,-5-2 1,-6 0-103,-4-1 1,-5-2 0,-7-2 0,-9 1-1,-10 0 1,-8 0 0,-3 6-642,-5 3 1,-1 6 671,0 3 0,4-1 0,1 3 0</inkml:trace>
  <inkml:trace contextRef="#ctx0" brushRef="#br0" timeOffset="79">22707 11098 7569,'-6'-14'95,"-1"0"0,-2 2 0,2 6 0,4 5 0,0 7 0,0 7 1,0 6-1,0 1 0,2 5 52,1 0 1,0 3 0,0 3 0,0-1 0,0 0 0,0 0 0,1-2 0,2 0-135,0-3 0,3-1 1,-4-3-1,2-1 0,-1-3 1,0 0-1,1-4 1,-1 0-692,-2-2 1,-1 0 677,0 1 0,0-2 0,0 2 0</inkml:trace>
  <inkml:trace contextRef="#ctx0" brushRef="#br0" timeOffset="80">20237 9146 7569,'0'-12'22,"0"1"1,0 0-1,0-1 1,0 2 0,0 2-1,1 8 1,2 12-1,2 11 1,1 8-5,3 5 1,1 5 0,1 7 0,0 5 0,2 4 0,-6-25 0,0 0 0,0 3 0,0 0 0,0 1 0,0 2-33,-1-1 1,1 1-1,0-1 1,1 0-1,-1 3 1,1-1-1,-2 0 1,1 0-1,-1 0 1,1-2 0,-2 0-1,1-1 1,0-3-1,-1 0 1,1-1-1,-1 0 97,6 30 1,1-8-1,-2-3 1,-1-8 0,-3-6-1,0-2 1,-1-6 0,1-2-99,0-4 1,-3-1-1,1-3 1,-3-5 0,-1-2-1,-1 0-127,-3-1 1,1-4 0,-4-4 0,-2-1 141,0-2 0,-3-5 0,1-2 0</inkml:trace>
  <inkml:trace contextRef="#ctx0" brushRef="#br0" timeOffset="81">20383 9280 7569,'-11'-33'-92,"1"0"1,2 4 0,6 7 0,4 7 42,6 6 0,3-1 0,4 3 0,4-3 0,3-2 0,4 2 0,4 0 0,2 1 194,3 1 1,-5 4-1,2-2 1,0 1-1,-1 2 1,-3 1 0,-3-1-1,-2-1-81,0 3 1,-5 0 0,0 1-1,-2 0 1,-2 0 0,-2 0-103,-1 0 37,-4 0 1,2 5 0,-5 6-1,-2 10 1,1 6 0,-1 9-1,2 6 1,-2 10 15,0 5 1,-4-24-1,0 0 1,-1 3-1,1 1 1,-1-1 0,1 1-1,-1 1 1,1 0-1,0 0 1,1 0 0,0 0-1,1 0 2,0 0 1,0-1 0,0-3-1,0-2 1,0 1 0,1 1-1,3 28 1,4-5 0,2-4-1,0-7 1,0-6 108,-2 0 0,2-3 0,-2-5 0,1-2 0,-1-4 0,-2-2 0,-1-2-43,-3-4 1,4-2-1,-3-4 1,0-1-1,-2-1 1,-1 2-770,0-1 1,0-3 0,0 0 685,0 0 0,0 2 0,0 1 0</inkml:trace>
  <inkml:trace contextRef="#ctx0" brushRef="#br0" timeOffset="82">22426 9067 7569,'-17'-5'22,"5"0"1,-2-3 0,2 3 0,3 1 0,2 3 0,-1 6 0,2 9 0,3 9 0,2 6 0,1 11-1,0 7 1,1 10 0,0-25 0,-1 2 20,2 3 1,0-1 0,2 3 0,0 0-1,-1 0 1,-1 1 0,0-1 0,1 0 0,0 0-1,-1 2 1,0-1 0,0 1 0,0 1 0,0 0-1,0-1 1,0 1-40,-1 0 1,0 0 0,0-4 0,-1 1 0,0-3 0,0-1 0,0-1 0,0-1 0,0 28 0,0-7 0,0-8 0,2-4-36,1-6 0,-1-1 1,1-8-1,-1-3 0,-2-5 1,0-3-1,0-4 0,0 0-98,0-2 0,-5 0 0,-3-2 0,-2-4 0,-2-3 0,1-1 129,1 0 0,-7-5 0,-1-1 0</inkml:trace>
  <inkml:trace contextRef="#ctx0" brushRef="#br0" timeOffset="83">22381 9190 7569,'10'-5'-46,"-2"-1"0,0-2 0,1 2 0,1 1 0,3 1 0,1 0 0,1 2 155,3-1 0,1-2 1,2 1-1,-1 2 0,-1-1 1,1 1-1,5-2 0,3 0-53,5-1 0,-3 4 0,9-3 0,-5 1 0,-1 1 0,0-2 0,-5 1 0,-3 2-45,-6 1 1,-5 4 0,0 1-1,-4 1 1,-4 3 0,-1 1-1,-1 3 31,0 1 0,-2 4 0,1 5 1,-1-1-1,-2 3 0,0 3 0,-2 8 20,-1 2 1,1 8 0,-6 6 0,1 5 0,-1 2 0,1 4 0,2-31 0,1 0 0,-1-1 0,0 1-77,-1 0 0,1 1 0,-1 0 0,1 1 0,-2-2 0,1 1 0,-1 0 0,0-1 0,-1 0 0,1-2 0,-6 30 0,0-5 0,3-5 8,2-3 1,-1-4 0,6-1 0,0-3 0,3-1 0,0-5 0,4 1-16,4-3 0,-2-3 1,2-1-1,-1-2 1,1-4-1,-2-1 0,0-2 1,-1-4-47,0-1 0,2-2 1,-3 1-1,0-2-143,1-4 210,-4 4 0,4-3 0,-5 4 0</inkml:trace>
  <inkml:trace contextRef="#ctx0" brushRef="#br0" timeOffset="85">20574 8999 7569,'0'8'-335,"0"0"1,0 0 0,1 3 348,3-1 0,-2 0 1,6-1-1,1-1 1,0 1-1,-1 1 1,-2 0-1,0 2-157,0-1 0,-3 4 143,1-1 0,-3 7 0,-1-4 0</inkml:trace>
  <inkml:trace contextRef="#ctx0" brushRef="#br0" timeOffset="86">20630 9796 7569,'0'12'-72,"1"-1"1,1 0 0,4 0 0,-1 0-1,0 1 1,-2-1 0,1 1 49,0-2 0,4 5 1,-4 0-1,-1-1 1,0-2-1,1 1 0,-2 1 1,1 1 14,1-1 1,-3-2 0,3 0-1,-3 2 1,0 3 0,2 0-1,1 3 1,-2 0-72,0-2 0,-1 4 0,1-3 1,2 0-1,0 1 0,0-1 1,0 1 7,-2 1 0,1 1 0,-2 1 1,3 0-1,0-3 0,0 1 70,-1-2 0,1-1 0,-4 5 0</inkml:trace>
  <inkml:trace contextRef="#ctx0" brushRef="#br0" timeOffset="87">20753 10537 7569,'0'11'-121,"0"-3"0,0 0 1,-1 0-1,-2 2 334,0 1 1,-1-3 0,4-1 0,1 1 0,3-2 0,4-2-68,2-3-146,-4 4 0,4-3 0,-3 3 0</inkml:trace>
  <inkml:trace contextRef="#ctx0" brushRef="#br0" timeOffset="88">14194 14527 7569,'-6'-12'27,"5"-2"0,-4 1 1,4-1-1,1 1 1,1 2-1,4 1 0,4 8 1,3 4-1,0 9 1,3 5-1,3 6 0,4 5 63,3 3 1,3 5 0,1 4 0,4 1 0,0-2-1,3-1 1,-1-3 0,0-1 0,-1 0-66,-1-1 1,-4-5-1,2-6 1,-7-3-1,-3 0 1,-2-2-1,-5-1 1,-2-3-1,-3-2-595,2-3 1,-5 6 569,-2-5 0,-14 4 0,-5 2 0</inkml:trace>
  <inkml:trace contextRef="#ctx0" brushRef="#br0" timeOffset="89">14751 14620 7569,'0'-28'-32,"-2"3"1,-1 12 0,-3 1-1,-1 3 1,-3 4 145,-2 4 0,-3 8 0,-2 7 0,-5 6 0,-4 7 1,1 3-1,-2 2 0,1 1-161,4-2 0,1 5 1,5-5-1,-1-2 1,1-1-1,0-1 0,4 0 1,-1-3-388,-1-2 1,1 4 433,-1-4 0,-4-4 0,-3 2 0</inkml:trace>
  <inkml:trace contextRef="#ctx0" brushRef="#br0" timeOffset="90">14194 15402 7569,'-13'-6'130,"0"4"1,-1-4 0,1 2-1,0-2 1,2 0 0,8 0-1,8 4 1,12 0-4,9 2 1,13-4 0,8 0 0,7 0 0,4 3 0,4 1-1,8 0 1,-33 0 0,2 0 0,2 0 0,1 0-146,2 0 1,0 0 0,5 0 0,1 0 0,2 0-1,1 0 1,3 0 0,1 0 0,1 0 0,0 0-1,1 0 1,0 0 0,2 1 0,-1-1 0,0 1-1,1 2-30,-1-1 1,0 0 0,-1 0 0,2 0 0,-1-1-1,2-2 1,0 2 0,2 0 0,2 0 0,0 0-1,2 2 1,0-1 0,1 0 0,-1 1-13,1 0 1,-1-1 0,3 0-1,1-2 1,0 3 0,-1-1-1,2 1 1,1-1 0,-23 0-1,-1-1 1,1 2 0,-1-1 0,1 0-1,-1 0 58,1 0 1,0 0 0,-1-1 0,0 2 0,1-1 0,-1-1-4,23 3 1,-1-3 0,1 0 0,-1-1 0,-1 3 0,0 1 0,-1-3 0,-1 1 0,-2 2-1,-2-2 1,-4 2 0,1 0 0,-5 1 0,-2-2 11,0 1 0,-2 1 1,-3-1-1,0 2 1,-1-4-1,-2 2 1,-1-2-1,-2 2 1,-2-2-1,-2 1 0,-2-1 1,1-1-1,30 1 1,-7-2 135,-9 0 1,-3 0-1,-10 0 1,-7 0 0,-5 0-1,-6 0-199,-3 0 0,-9 0 1,-4-2-1,-5-1 1,-8-1-1010,-8 1 1065,-6 1 0,-10-2 0,-3 0 0,-1 1 0,-2 1 0,2 2 0</inkml:trace>
  <inkml:trace contextRef="#ctx0" brushRef="#br0" timeOffset="91">16408 14408 7569,'-10'0'-17,"2"0"1,-2 0 0,-3 0 0,0 0 0,1 1 0,-3 4 0,-2 5 0,-1 6 0,-3 7 0,-4 5 0,1 5-1,-3 2 1,2 1 122,3 2 1,4 0-1,10-1 1,4-3 0,1 0-1,7-2 1,3 1 0,9-6-138,8-2 1,2-7 0,12-4 0,5-2 0,1-4 0,4-3 0,-1-4 0,3-2 61,1-4 1,-3-7 0,-4-6-1,-5-2 1,-1-2 0,-6-1 0,-3-5 26,-3 0 0,-10-7 1,-3 1-1,-8-6 1,-5-3-1,-5-1 1,-10 0-1,-11 0-194,-12 0 1,-5 5 0,-9 9 0,-3 8 0,0 10 0,1 6 0,3 3-660,2 3 0,10 7 795,7 1 0,10 10 0,4 3 0</inkml:trace>
  <inkml:trace contextRef="#ctx0" brushRef="#br0" timeOffset="93">14128 16224 7569,'-4'-14'10,"-1"6"1,2 7-1,2 10 1,1 11-1,0 7 1,0 8-1,0 7 1,0 2 0,0 0-1,0 2 1,0 1-1,0 2 115,0 0 0,1-6 0,2 1 0,2-4 0,-3 0 0,0-2 0,0-3 0,0-7-196,3-5 0,-1-7 1,-2 1-1,1-1 1,1-4-1,-1 2-270,-2-1 0,-1-4 0,-1-2 0,-4-1 341,-3-2 0,-4-3 0,-1-1 0</inkml:trace>
  <inkml:trace contextRef="#ctx0" brushRef="#br0" timeOffset="94">13982 16369 7569,'5'-18'-31,"1"1"1,1 0 0,4-1 0,6 0 0,5 1-1,3 1 1,3 0 121,2-1 0,5-2 0,6 4 0,2 0 0,1 4 0,-2 4 0,-6 5 1,-6 0-94,-7 2 1,-6 10 0,-7 5 0,-6 4 0,-4 5 0,-6-1 0,-7 3-22,-8-1 0,-8-5 0,-4 7 0,-1-4 1,-3-1-1,-1-1 0,-1 0 0,0-2-62,3 0 1,0-1-1,5-6 1,3 0-1,5-2 85,4 0 0,5-8 0,1 4 0</inkml:trace>
  <inkml:trace contextRef="#ctx0" brushRef="#br0" timeOffset="95">14857 15840 7569,'-12'-27'72,"4"2"1,3 2 0,1 6-1,2 2 1,-4 3 216,-2 3 1,0 3-1,-7 6 1,-1 4 0,-2 5-1,1 10 1,-3 8-256,-2 9 0,1 5 1,2 7-1,0 3 0,6 2 1,4 0-1,3 1 0,4 0-140,1 1 1,1-8 0,0-4 0,1-4 0,1-7 0,4-3 0,3-3-63,6-2 0,-2-4 1,4-3-1,0-2 0,-1-2 1,2-1-1,0-2 168,0-1 0,3 0 0,6 4 0</inkml:trace>
  <inkml:trace contextRef="#ctx0" brushRef="#br0" timeOffset="96">14949 16237 7569,'-13'-13'324,"2"-1"0,4 2 1,8 4-237,11 4 0,3 12 1,7 6-1,1 1 0,0 1 1,1 1-1,-2 4 0,1 1-168,-4 0 1,6-4 0,-8 3-1,-1-3 1,-1-2 0,-2-3-1,-1-2 1,-2-2-314,-1 1 0,-6-3 0,3 1 393,-1-2 0,-2 4 0,3-2 0</inkml:trace>
  <inkml:trace contextRef="#ctx0" brushRef="#br0" timeOffset="97">15201 16197 7569,'0'-21'199,"0"3"0,0 4 0,-1 1 0,-4 1-86,-3 3 0,-8 9 0,-4 11 1,0 6-1,-4 8 0,0 6 1,-2 1-276,4 1 1,3-2 0,7-4 0,2-1-1,2-1 1,2-2 0,2-2 0,-1-1-1523,2-4 1684,-2-2 0,5 0 0,0-2 0</inkml:trace>
  <inkml:trace contextRef="#ctx0" brushRef="#br0" timeOffset="98">15268 15919 7569,'3'-7'0,"6"2"0,8 4 0,9 1 0,3 0 0,3 1 0,2 4 37,3 3 1,1 6 0,1 4-1,-5 9 1,-2 7 0,-6 6 0,-6 4 303,-6 5 0,-2 2 1,-9 3-1,-6-2 0,-9 2 1,-9 1-1,-7 1 1,-6 0-342,-12 5 0,20-28 0,-3 2 0,-2 2 0,1 0 0</inkml:trace>
  <inkml:trace contextRef="#ctx0" brushRef="#br0" timeOffset="99">16301 15945 7569,'-13'0'92,"2"-5"1,0-5 0,4-1-1,1-2 1,3-1 0,-1 1 0,2-1-1,-3 1 1,3 1 0,-1-2-1,-1 1 1,-2 1 89,-1 3 0,5 5 1,-3 9-1,3 9 1,2 5-1,0 4 1,0 3-276,0 1 0,0 5 0,2-3 0,1 2 0,3 0 0,2 0 0,2 0 0,-1-2-65,1-1 1,1-6 0,-3-1 0,-1-2 0,-1-2 0,-1-3 0,-1 0-1152,-1-2 1309,-2 2 0,-1-1 0,0 0 0</inkml:trace>
  <inkml:trace contextRef="#ctx0" brushRef="#br0" timeOffset="100">16606 15879 7569,'-7'-3'-90,"3"3"0,2 8 230,2 6 1,-2 8 0,-1 9 0,-8 6 0,-5 6 0,-6 5 0,-4 5 0,-2 3-127,-3 2 0,6-1 0,-4-4 0,7-2 0,4-2 0,5-6 0,4-5 0,3-5-453,3-6 0,2 1 0,1-10 439,0-2 0,0 5 0,0 0 0</inkml:trace>
  <inkml:trace contextRef="#ctx0" brushRef="#br0" timeOffset="101">16633 16317 7569,'9'-18'10,"-1"0"1,3 1 0,1 4 0,5-3 0,2 0 0,0-1 0,1 1 129,-4 0 1,5 4 0,-1 0 0,0 2-1,0 2 1,-2 2 0,-1 3 0,-1 1-147,-1 2 0,-2 2 0,-1 3 1,-3 3-1,-4 6 0,-4 2 0,-1 3 24,0 2 0,-7-4 0,-7 5 0,-7 1 1,-3 3-1,-3 1 0,0-3 105,1-2 0,1 2 0,3-7 1,5-5-1,3-1 0,3-2 32,3-2 1,6-1 0,2-6-1,8 0 1,5 1-148,4 4 0,3-4 13,2 4 1,2-4-102,-2-1 0,5 0 1,3 0-1,0 0-105,1 0 0,-3 2 140,-2 2 1,-1-1-1,-1 6 1,-4-1-1,-2 2 27,-6-2 1,-1 1 0,-6 6-1,-3 1 1,-2 3 0,-4 2-1,-6 2 1,-8 3 27,-9 0 1,-1 1 0,-6-1 0,-4 0 0,0 0-1,0-4 1,3-6-96,4-6 1,4-4-1,5-6 1,5 0 84,1 0 0,9-11 0,2-4 0</inkml:trace>
  <inkml:trace contextRef="#ctx0" brushRef="#br0" timeOffset="102">18237 15826 6116,'8'0'260,"1"0"0,0-1 0,-1-3 0,2 1 0,0-2 0,2 0 0,0 0-136,2-2 0,-1 3 0,1 0 0,0 2 1,2 2-1,3 0 0,-4 0 0,0 2 1,-1 2-175,-1 5 1,-6 3 0,-3 1 0,-3 1 0,-1 0 0,0 2 0,-1 1 0,-3 2 0,-4-1-11,-4 4 0,-3 3 0,-1-2 0,-2-1 0,2 1 1,1 1-1,0 0 0,-1-3 6,-2-3 0,2 0 0,5-4 0,4-2 1,0 0-1,2-2 0,-3-1 150,1-4 10,3-1 1,4-4-1,9 0 1,3 0-1,3 0 1,3 0-1,4 0 1,4 0 52,6 0 1,-3 0-1,4 0 1,1 0-1,-2 0 1,1 0 0,-3 0-47,-2 0 0,-4-1 1,-2-2-1,-4-1-686,-3 0 1,-9 3-1,-6 1 573,-7 0 0,-11 6 0,-3 1 0</inkml:trace>
  <inkml:trace contextRef="#ctx0" brushRef="#br0" timeOffset="103">19058 15760 7569,'-9'-21'18,"1"5"1,-2 7 0,1 11 108,1 9 0,1 9 0,-3 8 0,0 2 0,0 7 0,-2 5 0,0 3 0,-2 3-72,1 2 1,-6 1 0,1 2-1,-1-2 1,-1-1 0,3-2-1,0-4-111,-2-6 0,2 0 0,4-9 0,-1-2 0,2-5 0,2-2 0,3-4-298,1-2 0,0-1 1,3-3-1,1-3 354,3-1 0,4-7 0,8-7 0</inkml:trace>
  <inkml:trace contextRef="#ctx0" brushRef="#br0" timeOffset="104">19005 16210 7569,'6'-19'-2,"-2"4"1,8-2 0,3 2 0,1 1 0,3-2 0,3-3 0,3 5 187,2 4 1,0-2 0,-3 4 0,-2 1 0,-2 2 0,-3 4 0,1 1 0,-2 0-156,-1 0 1,-6 6 0,-2 3-1,0 3 1,-1 1 0,0 1 0,-3-2-1,-2 1-103,-1 1 0,0 3 0,-1 3 1,-5-1-1,-5 0 0,-5-1 1,-2-1 48,-2 1 0,5 1 0,-2-2 1,2-1-1,2-3 0,0-3 1,1 1-1,2-1 322,1-2 0,6 5-262,-1-5 0,8 2 1,5 0-1,2-5 1,3 0-1,0-1 1,3 0-1,2 1-1,1 0 0,-1 0 0,0-2 0,2 2 1,-1 4-1,-2-1 0,-1 1 24,-2 0 1,-7-2 0,0 4-1,-2-3 1,-4 2 0,0 2 0,-2 2-1,-2-1-3,-1 0 0,-11 1 0,-9 3 0,-5 2 0,-5 0 0,-3 1 0,-2-3 0,-3 0-287,-2 2 1,6-3-1,-3-6 230,2-1 0,4 0 0,-7 4 0</inkml:trace>
  <inkml:trace contextRef="#ctx0" brushRef="#br0" timeOffset="105">7534 15053 7569,'-6'-8'136,"4"-3"1,-2 2 0,2-2 0,2 0 0,0 7 0,0 8-8,0 7 1,2 6-1,0 1 1,3-1 0,-1 0-1,-3 3 1,0-1 0,2 0-250,1-2 1,2-2 0,-3-1 0,3 1 0,0 0 0,0-4-1,-2 1 1,1 0 119,-1 2 0,7-2 0,-4 1 0</inkml:trace>
  <inkml:trace contextRef="#ctx0" brushRef="#br0" timeOffset="106">7361 15676 7569,'0'-14'47,"0"6"0,2 0 0,2 2 0,5 2 1,2 0-1,3 0 0,0-1 0,4 0 132,5 1 1,1-2-1,4 4 1,2-4-1,4 0 1,2-2-1,5 2 1,-3 0-270,-2 3 1,-5-3 0,3 3 0,-3-1 0,-4 3 0,-5 1-1,-4 0 90,-1 0 0,-2 11 0,-2 5 0</inkml:trace>
  <inkml:trace contextRef="#ctx0" brushRef="#br0" timeOffset="107">7480 15941 7569,'-7'-13'198,"2"4"0,6 0 0,3-2 0,4 2 0,3-2 0,1 2 0,0 0 0,2 1-125,1-2 0,6 6 1,-1-3-1,2 1 1,1 3-1,-1 1 1,-2 2-215,-1 0 1,-6 0 0,1 2 0,-1 1-1,-1 3 1,-2 1 0,-3 3 90,0 2 0,-3 2 0,-4-1 1,0 1-1,0-2 0,0 2 0,0-1 39,0 0 1,0 1 0,0-2 0,0 2 0,0-1 0,0 1 11,0-1 0,0 0 0,0 0 0,0 0 38,0 1 0,2-2 0,1-2 0,7-2 0,2 2 1,5-3-1,2-2 0,0 0 42,1 0 0,2 4 0,-6-3 0,-3 1 1,-3 2-1,-1-1 0,-2 1-9,-2 2 1,-5 0 0,-5 5-1,-5-1 1,-6 3 0,-6 0-1,-5 0 1,-2 3-129,-2 0 0,-1 0 1,1-5-1,-3 1 1,0-1-1,5-5 0,5-4-220,7-1 1,2 3 0,3-6 0,4-6 275,8-8 0,13-9 0,7-7 0</inkml:trace>
  <inkml:trace contextRef="#ctx0" brushRef="#br0" timeOffset="108">8262 15557 7569,'-19'-21'59,"6"2"1,0 5 0,5 3-365,2 2 0,6 3 305,0 6 0,6 6 0,8 2 0</inkml:trace>
  <inkml:trace contextRef="#ctx0" brushRef="#br0" timeOffset="109">8620 15305 7569,'-12'-14'19,"2"3"0,2 4 117,-3 7 1,0 5 0,-4 10 0,-2 2 0,0 2 0,1 6 0,2 4-20,6 3 0,-3 3 0,5 6 0,1-2 0,-1 1 0,2-1 0,3 2 0,1-3-116,0-3 0,6 2 0,4-8 0,7-2 0,4-5 0,1-5 0,0-4 1,1-7-46,1-5 0,5-1 0,0-4 0,3-3 0,-3-8 0,-2-3 1,-1-4 130,-4 1 1,2-8-1,-4 1 1,-3-5 0,-5-4-1,-5 0 1,-3-1 280,-3-2-378,-7 3 1,-12-8 0,-9 6 0,-6 0 0,-5 3 0,-4 5 0,-3 5-210,-3 4 0,12 8 0,0 10 1,7 3 218,3 1 0,-1 11 0,0 4 0</inkml:trace>
  <inkml:trace contextRef="#ctx0" brushRef="#br0" timeOffset="110">9190 15357 7569,'2'-7'184,"1"5"0,6 4 0,-2 8 0,-2 2 0,0 5 1,0 2-1,-3 0-50,0 1 0,-1 3 0,2-2 0,1 1 1,0-3-1,-3 1 0,-1-2 0,1-1-582,4 2 0,-4-7 1,4-2-1,-4 0 448,-1 2 0,0-5 0,0-2 0</inkml:trace>
  <inkml:trace contextRef="#ctx0" brushRef="#br0" timeOffset="111">9164 15517 7569,'-8'-9'-20,"6"2"0,4-1 1,7 2 68,3 0 0,6 2 1,4 4-1,3 0 0,-1 0 1,2 0-1,3 0 0,3 0-49,5 0 0,-4-6 0,-1-1 0</inkml:trace>
  <inkml:trace contextRef="#ctx0" brushRef="#br1" timeOffset="112">9680 14801 7569,'-9'-13'0,"1"0"98,5 6 0,-3-6 0,7 6 0,4 0 0,4 2 0,2 4 0,2 1 0,1 0 0,-1 0 0,1 0 0,0 1-39,4 4 0,1-3 1,4 8-1,-2-1 1,0-1-1,-3 1 1,1 3-1,-6 3 1,-4 4-1,-3 2-211,-4 2 1,-6 7-1,-6 1 1,-6 4-1,-6 1 1,-2 1-1,0-1 1,2-6 51,-1-2 0,-1-1 1,2-2-1,5-3 1,6-4-1,4-3 240,1-2 1,4-2 0,11-1 0,8-6 0,9-3-1,5-2 1,4-3 64,3-6 0,8-1 1,1-2-1,1-1 1,-4 2-1,-5 2 0,-1 2 1,-5-1-226,0 2 0,-4-2 1,-7 7-1,-5-3 1,-2 2-1,-2 2-2049,1 1 2069,-7 0 0,-7 6 0,-7 2 0</inkml:trace>
  <inkml:trace contextRef="#ctx0" brushRef="#br1" timeOffset="113">9720 15689 7569,'-7'-13'165,"1"4"0,6 0 0,1 1 0,3-2 0,2 2 1,2-1-8,7 2 0,0-6 1,8 5-1,5-3 1,4-3-1,3 2 1,0 2-1,-1 3-444,-1 1 0,-4-3 0,2 4 1,-7 3-1,-4 2 286,-5 4 0,1 3 0,-9 6 0</inkml:trace>
  <inkml:trace contextRef="#ctx0" brushRef="#br1" timeOffset="114">9759 15902 7569,'-12'-6'175,"0"2"1,5-5 0,5 0 0,6-4 49,3 0 0,4 2 0,7 0 1,2 2-1,2 1 0,0-2 1,3 3-1,-1 2-253,3 1 1,-5 3-1,0 1 1,0 0-1,-1 1 1,-4 4-1,-2 4-483,-2 3 385,-5-5 1,2 4 0,-6-1 0,-1 1 0,-1 2 0,-2 1 0,0-1 73,0 1 1,0-2-1,-2 2 1,-1-1-1,-3-1 1,0-2 0,-1-1-1,0 2 131,-3 0 1,-3-3 0,0 2 0,1-1 0,-1-1-1,4 1 1,1 2-27,2 0 1,1-2-1,5 0 1,2 1-1,2 1-42,5-3 0,4-2 1,3-4-1,3 0 0,-2 4 1,1 0-1,1 2 0,0-2 8,1 0 0,-3 4 0,-4-3 0,1 2 0,-3-1 0,-3 3 0,-3 1-30,-3 1 0,-5 3 0,-4-1 0,-8 3 0,-3-2 0,-2-2 0,-1 0-68,-3-1 0,1-1 1,-1-3-1,4-3 0,0-2 1,4 1-622,1-3 1,8-2 699,2-4 0,16-9 0,4-8 0</inkml:trace>
  <inkml:trace contextRef="#ctx0" brushRef="#br1" timeOffset="115">10396 15662 7569,'-2'-20'-141,"0"2"0,-3 3-518,3 2 659,0 6 0,-4 2 0,-1 5 0</inkml:trace>
  <inkml:trace contextRef="#ctx0" brushRef="#br1" timeOffset="116">10688 15132 7569,'-11'-8'132,"7"8"0,7 12 1,3 9-1,0 3-56,0 4 0,-3 9 1,4 2-1,-1 9 1,-2 5-1,1 4 1,-1 3-1,-1 2-104,-2 1 0,-1-12 0,0 1 0,0-6 0,0-4 0,0-6 0,0-5-127,0-3 0,0-7 0,0-3 1,0-3-1177,0-3 1331,6-3 0,2-4 0,5-5 0</inkml:trace>
  <inkml:trace contextRef="#ctx0" brushRef="#br1" timeOffset="117">10913 15543 7569,'0'-13'26,"1"2"1,4 0-1,4 2 1,3 1 0,0-2-1,2 3 1,0-1 50,5 1 0,-1 4 1,7-3-1,-6 3 0,2-2 1,-1 1-1,0 3 0,-1 1-577,0 0 0,0 5 500,-7 0 0,1 4 0,1-1 0</inkml:trace>
  <inkml:trace contextRef="#ctx0" brushRef="#br1" timeOffset="118">10952 15716 7569,'-5'4'253,"5"2"1,8 0-1,4 0 1,6-4-192,4 1 1,5-3-1,3 0 1,1 0 0,4-3-1,0 1-62,-2-3 0,0-5 0,-7 3 0</inkml:trace>
  <inkml:trace contextRef="#ctx0" brushRef="#br1" timeOffset="119">11430 15159 7569,'-4'-40'44,"-1"2"0,4 4 1,3 7-1,8 5 1,1 1-1,2 1 1,1 1-1,0 2 0,2-2 1,4 2-1,1 2 1,1 3-1,0 5 129,0 2 1,-5 0-1,4 5 1,0 1 0,1 3-1,2 1 1,3 2 0,-1 5-197,-2 4 1,-4-1 0,-3 5 0,-2-3 0,-3 2 0,-4 2 0,-3 2-1,-4 3-11,-1 0 1,-7 2-1,-6 1 1,-8 2 0,-6 1-1,-5-2 1,-5 1 0,-3-2 44,2-1 1,6-2 0,-2-3 0,3-3 0,7-4 0,8-5 60,6 1 0,9-2 0,1-1 0,9-5 1,7-1-1,7-3 0,7 0 9,11 0 1,-2-5-1,6-1 1,-4 0 0,-2 1-1,-3 0 1,-2 0-321,-2 1 0,-6-1 0,-5 5 1,-1 0 238,-4 0 0,-2 0 0,0 0 0</inkml:trace>
  <inkml:trace contextRef="#ctx0" brushRef="#br1" timeOffset="120">11563 15782 7569,'-15'-13'208,"8"-1"0,8 3 1,6 0-1,2 4 0,0-1 1,3 2 79,4 1 1,4-4 0,7 4 0,3-2 0,3 1 0,6 4 0,-1-2 0,-1 2-534,-1-3 0,-3 0 0,-2 5 0,-3 0 0,-3 0 245,-3 0 0,-3 6 0,-6 2 0</inkml:trace>
  <inkml:trace contextRef="#ctx0" brushRef="#br1" timeOffset="121">11656 16073 7569,'-14'-21'326,"-3"7"1,5 5-1,5-1 1,3-2-1,5-1-57,4-1 0,0 3 0,6 0 0,5 4 1,2 2-1,3 0 0,0 0 0,2 1-435,2 1 0,-3 2 0,0 1 0,0 1 0,1 2 0,-3 2 0,-1 2 0,-3 0-116,-1 0 1,-2 3 0,-1 2 0,-3 2 0,-4-1 0,-4 1 0,-1-1 176,0 0 0,-1 0 0,-3 1 0,-2 3 0,-1 1 0,-2-2 0,2-2 240,2 0 1,0-1 0,0 1 0,0-1 0,1 0 127,0 0 0,0 0 1,5-1-1,2-2 1,1 0-1,-1 0 1,1 2-245,-1 0 0,0 2 0,2-1 0,-1 1 1,3-1-1,0 0 0,2 0 0,-1 0-83,1 1 0,0-1 0,3 1 0,-2-3 0,-2 0 1,-2-3-1,-4 2 325,0 2 0,-8-4 1,-3-2-1,-4 0 1,-6 1-1,-7 2 1,-4-2-114,-4-1 1,-1 3 0,-3-3-1,0 0-148,-3-1 0,-13 12 0,-1-2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 10519 24575,'0'0'0</inkml:trace>
  <inkml:trace contextRef="#ctx0" brushRef="#br0" timeOffset="1">582 10896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3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7115 7446 7569,'-5'-6'0,"4"-4"0,-9 9-233,2-3 1,2 1 0,-2 1 373,-1-2 0,-1 0 171,-1 4-199,-1 0 1,-3 0 48,0 0 0,0 1-48,3 3 0,-3 3 13,0 4 1,-4 0-58,3 1 0,1 4-11,4 3 1,-1 3-64,1 1-30,0 5 81,4 1 1,-2 5-134,5 0 165,1 6-81,3-5 0,0 5-62,0-6 0,0 0 69,0 0 0,5-4-6,2-4 0,4-2-14,0-1 1,2-1-1,2-3 1,-1-3-48,5-4 74,0-6 19,4 4 1,0-9 4,-1 3 0,1-8-10,0-3 0,0-8 8,0-4 0,3-4-22,1-4 1,0-2 2,-4-5 1,-2-1 184,-2 1-176,3-5-8,-10 3 1,4-4 12,-9 2 1,-2 2-30,-5-2 1,-1-1-8,-3 1 1,-7 0-3,-8 3 0,-4 2-1,-4 3 0,-3 2-4,-8 5 0,-3 5-13,-4 3 0,-1 7-135,0 5-727,0 1 880,6 7 0,2 2-90,7 4 76,8 1-121,7-1 1,6-3-191,2-1 1,3 1 13,5 3 0,5 5-126,3-1 1,7 5 445,4-1 0,3 6 0,1 2 0,-1-1 0,1-2 0,0-2 0</inkml:trace>
  <inkml:trace contextRef="#ctx0" brushRef="#br0" timeOffset="1">7629 7709 10064,'-7'0'-77,"-1"0"0,2-1-7,-2-3 1,2 3-230,2-3-657,3 3 150,-5 1 820,6 0 0,0 0 0</inkml:trace>
  <inkml:trace contextRef="#ctx0" brushRef="#br0" timeOffset="2">8166 7127 7569,'-6'-7'-1009,"-5"-3"504,5 4 505,0-1 0,-1-1 0,4 4 0,1 0-15,-8 4 208,9-5-85,-9 4 1,7-4 314,-4 5-154,4 0-151,-2 0 0,5 5-6,0 2-46,0 3 84,0 7 1,5 1-218,3 4 29,-3 6-30,5 2 1,-5 0-50,3 0 1,0 0-4,-4 0 1,4 2-149,-4-6 0,1 1 61,-1-4 0,-3 0 207,3 0 0,-3-4 0,-1 0 0,0-5 0,0 2 0,0-4 0</inkml:trace>
  <inkml:trace contextRef="#ctx0" brushRef="#br0" timeOffset="3">7903 7663 7569,'7'0'-608,"-2"0"828,-5 0 1,5 0-46,2 0 1,4 0-89,0 0 1,2 0 8,2 0 0,-1 2 11,5 1 1,-4-1-79,4 2 0,0-3-7,4-1 0,0 0-394,0 0 200,-1 0 116,1 0 0,0 0-565,0 0 296,5-5 167,-9 3 1,6-4-357,-9 2 514,-1 3 0,1-4 0,-3 5 0,2 5 0,-7 3 0,-3 2 0,-5 1 0</inkml:trace>
  <inkml:trace contextRef="#ctx0" brushRef="#br0" timeOffset="4">8017 7892 7569,'0'-12'0,"0"5"-779,0-1 316,0 6 322,6-9 0,0 10 141,5-3 1,-3-1-32,0 2 0,-1-1 138,5 4 0,-1 0-58,0 0 1,1-4 186,-1 0 0,4 0 196,1 4-242,-1 0-82,-4 0 1,2 0-38,2 0-17,-2 0-15,3 0 1,-8 0-176,0 0 96,-1 0-123,5 0 0,-5 4 31,1 0 71,-6 5 0,4-3-11,-6 6 54,0-6-31,0 4 0,0-4 150,0 6 14,0-1-85,0 1 0,-4-5 246,0 1-195,0 0 0,4 3 111,0 0 0,0-3-52,0 0 0,0-5 78,0 5-239,0 0-55,0 3 106,5-5 1,-2 3-103,4-5 126,1 5-41,3-8 1,2 8 0,2-5 1,-5 1-6,6-1 0,-10-2-8,5 6 0,-2-4-17,3 3-63,-1-4 0,1 6 46,-1-5 2,0 4 42,-4-1-4,3 4 0,-8-3-274,6-1 214,-5 1 1,2 3 28,-5 1 1,0-1 35,0 1 1,-7-5 96,-4 1 0,-2 0 65,-6 3-131,5 0-34,-7 1 1,3-5-1,-5 1 0,-4-4 20,1 4 0,-1-6-133,4 2 141,0-3-69,1-1 0,4 0-102,3 0 0,2 0-21,1 0-59,1-5 0,1 3-66,2-6 0,3 4 280,5-4 0,5 1 0,2-5 0</inkml:trace>
  <inkml:trace contextRef="#ctx0" brushRef="#br0" timeOffset="5">8965 7515 7569,'-5'-11'677,"4"3"-494,-3 0 1,2 6 206,-2-2 0,3 3-207,-4 1 1,5 5 10,0 2 1,0 5 0,0 3 0,0-1-12,0 5 1,0 4 11,0 3 0,1 2-1704,3-1 727,-3-3 416,9 9 0,-9-7 85,3 4 1,-1-8 143,0 0 0,-1-5-6,2 2 0,-3-9-377,-1 2 208,5-4 312,-4-1 0,4-2 0,-5-5 0</inkml:trace>
  <inkml:trace contextRef="#ctx0" brushRef="#br0" timeOffset="6">8771 7732 7569,'0'-11'417,"0"3"132,0 0 1,5 6-592,3-2 3,2 3 65,7 1 1,0 0-227,6 0 101,0-5 32,5 3 1,1-4-7,5 2 1,-1 2 89,-2-6 1,1 5-77,-6 0 1,2-2-94,-1 1 1,-7 0-582,3 4 733,-3 0 0,3-5 0,0-1 0</inkml:trace>
  <inkml:trace contextRef="#ctx0" brushRef="#br0" timeOffset="7">9673 7149 7569,'0'-17'277,"0"1"553,0 9-695,0-3 0,2 8-206,2-1 0,-3 6 161,3 5 0,-3 3-17,-1 5 1,0 3-82,0 7 16,0 4 31,0 4 0,0 1-86,0 3-42,0 3-25,0 5 0,0 3 40,0 1 1,0 3 78,0-4 1,0 5 5,0-5 1,0-3-28,0-4 1,1-9-66,3 1 1,-1-11 157,4 0-60,-4-8-13,7 2 1,-8-6-137,6 0-5,-5 1 173,7-6-622,-9-1 144,4-5-113,0 0 555,-4 0 0,4 0 0,-5 0 0</inkml:trace>
  <inkml:trace contextRef="#ctx0" brushRef="#br0" timeOffset="8">10005 7641 7864,'-7'-6'984,"2"5"-664,5-4-521,0 5-752,0 5 383,-5-4 240,4 10 330,-9-10 0,3 9 0,-4-4 0</inkml:trace>
  <inkml:trace contextRef="#ctx0" brushRef="#br0" timeOffset="9">10576 7001 7569,'0'-11'217,"-5"-1"510,3 1-587,-3-1-155,5 6 291,0 1-230,0 5 0,0 6-61,0 6 1,0 4 86,0 7 0,0 5-196,0 2 1,0 0 63,0 0 1,2 0-205,1 5 0,-1-5 3,1 1 65,4-6 156,-1 3 0,2-9-129,-1 0 79,1-5 1,3 2-429,1-4 81,-6-6 160,4 4 277,-8-3 0,8 4 0,-4 1 0</inkml:trace>
  <inkml:trace contextRef="#ctx0" brushRef="#br0" timeOffset="10">10313 7686 7569,'0'-6'925,"1"0"-1010,3 2 1,8 2-438,7-1 1,3-2 357,5 1 1,-2-5 339,6 1 0,-1-1-112,5 2 0,-2-2 51,-3 5 0,2-1 177,-6 1-134,1 3-80,-4-4 0,-4 5-80,0 0 11,-5 0-127,-3 0 0,0 0-160,-4 0 0,-1 1-25,2 3 0,-5-2 303,0 6 0,-1 0 0,-2 3 0</inkml:trace>
  <inkml:trace contextRef="#ctx0" brushRef="#br0" timeOffset="11">10450 7892 7569,'0'-12'942,"0"6"-1172,0-4-298,0 9 1,1-8 374,3 5 1,-1-1 348,4 1 1,1 3-130,3-3 1,5-1 26,-1 1 1,0 0 71,-4 4-34,1-5-158,-1 4 1,5-4 102,-1 5 0,1 0-37,-1 0 0,-2 0 115,2 0-146,-2 0 1,-3 5-14,-2 3 1,1-2-17,-5 2 0,1-1-15,-2 5 0,-1-1-54,2 0 85,-3-4-13,4 3 103,-4-4-100,4 1 53,0 3-19,-3-9 1,4 8 77,-2-5 22,-3 0-59,4 1 0,-4-4 70,3 3-182,-3 2 81,4-5 1,1 9 0,-4-7-169,6 5 163,-1-6-68,5 8 1,-1-7-4,1 4 1,-5-3 26,1 4 1,-1-4-11,5 3 0,-1 0 33,1 0 1,-5 3 80,1-2 1,-2 2 133,2 2 4,-3-1-183,-5 5 8,0-3-20,0 9-25,0-10 0,-1 5 6,-3-6 0,-4 1 9,-7-1 1,1 1-8,-5-1 0,0 0-33,-4 1 0,-5 3-20,-2 0 0,1-3-68,-2-5 0,4-3 94,-3 4 0,8-6-60,0 2 64,1-3-100,4-6 1,1 3-164,9-6 1,-2 1 113,5-5 0,0 1-61,4-1 0,0 1-42,0-1 264,5 1 0,2 0 0,4-1 0</inkml:trace>
  <inkml:trace contextRef="#ctx0" brushRef="#br0" timeOffset="12">11398 7595 7569,'0'-6'401,"0"-5"0,0 10-39,-5-4 218,4 5-336,-4 0-161,5 0 5,0 5 1,-2 1-103,-1 6 0,1 1-138,-2 2 1,3 1 32,1 3 0,1 3-111,3-3 80,-2 3 5,8 0 1,-5-3-268,2 0 0,2-5 47,-5 2 1,0 0-393,-4-1 757,5-5 0,-4 1 0,4-5 0</inkml:trace>
  <inkml:trace contextRef="#ctx0" brushRef="#br0" timeOffset="13">11227 7709 7569,'0'-6'910,"0"-4"-905,0 8 0,5-3-42,2 5 0,5 0-21,3 0 1,-1 0 13,5 0 0,0 0 5,4 0 0,0-1-172,0-3 185,-1 3 6,1-4 0,0 1-623,0 0 295,0-5 123,0 8 225,-1-9 0,6 4 0,2-6 0</inkml:trace>
  <inkml:trace contextRef="#ctx0" brushRef="#br0" timeOffset="14">12003 7515 7569,'0'-15'-14,"0"-1"1,0 0 49,0 1 0,0 2 258,0-2-110,0-3 3,0 5 1,4-3 45,0 4 1,5 1-63,-2 0 1,7-1-24,2 1 1,4-1-21,-1 1 1,4 0-88,3-1 0,-1 6 65,1 2 0,-2-1-139,-1 1 1,-4 2 42,0 5-92,-5 4 84,3 4 0,-7 6-123,-3 2 0,0 3 14,-3 5 0,-3 2-155,3 6 0,-8 0 75,-4 3 1,-6-1-60,-1 5 1,-5 0 98,1 3 1,-4 1-218,-4 0 1,3-6 271,-3-2-961,-2 3 1006,5-10 0,1 2 217,8-11 0,2 0 248,2-3 184,5-3-223,1-4 137,5-6-553,5-1 0,1-5 561,5 0 0,5 0-440,-1 0 0,4 0-7,-4 0 1,5 0-17,-1 0 1,1 0-27,2 0 1,-1 0 41,5 0 1,0 0-75,0 0 0,0 0 17,4 0 0,-4 0-120,0 0-26,-2 0 159,-6 0 0,-1 0-379,-6 0 165,0 0-304,-4 0-413,-2 0 287,-5 0 611,-10 0 0,-3 0 0,-10 0 0</inkml:trace>
  <inkml:trace contextRef="#ctx0" brushRef="#br0" timeOffset="15">12666 7686 7569,'4'-11'140,"-1"-1"1,2 5 175,-1-1 1,3 6-162,4-2 1,-3 3 168,-1 1-890,1 0 244,3 0-362,-4 0 36,-2 5 0,-10 0 648,-3 2 0,-7-2 0,-3-5 0</inkml:trace>
  <inkml:trace contextRef="#ctx0" brushRef="#br0" timeOffset="16">13488 6864 7569,'-11'0'0,"-1"-4"5,1 0 1,-1-1 167,1 1 296,0 3-234,-1-4 0,4 5 286,1 0 171,4 0-288,-2 5-91,5-4-153,0 10 1,0-5-192,0 5 61,0 1-60,0 4 0,4 2 9,0 5 1,5 5-52,-2 2 1,0 3-273,0 2 0,-4 0 71,1 3 0,-3-6-95,-1 2 1,0-2-289,0 2 0,0-5-90,0-2 746,0-8 0,0 3 0,0-5 0</inkml:trace>
  <inkml:trace contextRef="#ctx0" brushRef="#br0" timeOffset="17">13191 7629 7569,'0'-11'0,"0"-1"0,1 2 1428,3 3-622,3 1-571,4 6 0,5-1-217,3-3 26,-2 3-28,5-4 0,-5 4-96,6-3 1,-4 3 2,0-3 0,-4 1-196,4 0 0,-3 0-138,3-5 241,0 6 88,4-3 0,-2 0-408,-2-3 1,-1 2 118,-3-2 0,-2 6-35,2-2 0,-6 3 233,-1 1 1,-5 0 172,5 0 0,-5 5 0,2 1 0</inkml:trace>
  <inkml:trace contextRef="#ctx0" brushRef="#br0" timeOffset="18">13294 7732 7569,'-6'0'190,"0"-5"-157,6 4 1,6-6 94,1 3 0,3 3-41,2-3 1,4-1-76,3 1 1,2 1 22,-2 3 0,1-2 123,-5-1 1,4 1 121,-4-1-267,6 1-6,-9 2 1,9 0 101,-6 0-30,0 0-97,-3 0 1,-1 2 13,0 1 0,-3 0-3,0 4 1,-6 1-110,2 4 1,-3 0 81,-1 3 0,0-2-18,0 2 0,-5 2-171,-2-2 182,-4 0 18,0 2 0,0-5-18,-1 4 0,1-4 71,-1 0 0,5-5 0,-1 1 1,6-4 21,-2 3 221,-3-4-205,6 2 161,-4-5-114,10 0-66,1 0-16,6 0 0,3 0-69,0 0 1,2 1 55,-2 3 0,3-1-13,5 4 1,0 1-25,-1 3 1,-3 1-11,0-1 1,0 1 30,4-1 0,-4 2 4,0 2 0,-5-2 61,2 2 1,-5-2-62,-3-2 1,0 0 113,-4 1 0,0-1-18,-4 1 0,-5-1 45,-3 0 0,-7 1-102,-4-1 0,-2-3 10,-2 0 1,-1-1-25,-3 5 0,-2-2-107,-5-3 0,3 2-130,1-5 1,4 0 64,0-4 0,3 0-194,4 0 149,2 0-64,6 0 0,3-5-93,1-3 0,4-2 96,-1-1 1,3 3-384,1 0 628,0 1 0,5-10 0,1-1 0</inkml:trace>
  <inkml:trace contextRef="#ctx0" brushRef="#br0" timeOffset="19">14173 7549 7569,'-6'-5'0,"-4"3"-21,2-6 0,2 5 49,-2 0 1,6 0 493,-2-1-305,-2 3 0,4-5 497,-2 2-518,3 3 0,6-8-173,3 5 1,7-5 78,4 1 0,7-2-142,0-1 1,6-1 28,-2 1 0,2 3-166,-1 1 0,-4 3-52,-4-4 1,0 6 96,0-2 1,-5 3-564,-3 1 275,-2 0 1,-7 1-683,-2 3 1102,-3-3 0,-6 14 0,-1-2 0</inkml:trace>
  <inkml:trace contextRef="#ctx0" brushRef="#br0" timeOffset="20">14150 7663 8379,'16'0'-24,"-1"0"1,5 0-122,-1 0 1,3 0 0,1 0 0,5 0 20,2 0 0,-1 0 9,2 0 1,-5 0-11,5 0 1,-5-5-70,5-2 0,-4-3-393,3-2 587,-5 1 0,8-1 0,-3 1 0</inkml:trace>
  <inkml:trace contextRef="#ctx0" brushRef="#br0" timeOffset="21">15270 6967 7569,'0'-22'0,"0"3"1413,0 8-638,0 6-391,0 5 1,4 5-256,-1 2 1,2 9-138,-1 3 1,-3 8 114,3 8 1,-2 0 61,-2 7 0,0-4-163,0 4 1,0 0 108,0 4 0,0-1-267,0 1 1,3-4 19,1 0 0,1-4-26,-1 4 1,-1-9 58,4 1 0,-4-7-112,1-1 0,2-5 30,1-2 0,-1-5-483,-3 1 664,-1-2 0,-13-2 0,-1 0 0</inkml:trace>
  <inkml:trace contextRef="#ctx0" brushRef="#br0" timeOffset="22">7526 10393 7569,'0'-11'-119,"0"4"1,2 1 131,1 2 0,0 3-123,5-3 0,-1 1 42,5 0 1,-1 1 115,0-1 1,1 1-44,-1 2 1,-3-1 36,0-3 0,-1 3 120,5-3-121,4 3 46,-3-4 0,5 4 16,-3-3 1,1 1-45,3-1 1,3 3 8,-3-3 1,2 3-86,2 1 1,0-1 82,0-3 0,1 3-120,3-3 1,1 3 32,2 1 1,3-4 20,-2 0 1,-2 0 12,1 4 0,-4-4-11,0 1 1,-3-1 50,-4 4 0,3 0 101,-3 0 0,2-4 13,2 0 1,0-1-71,0 1 1,0 2-38,-1-6 1,5 4 20,0-3 0,3 0-60,-3 0 1,3 0 16,-3 4 0,3 1-105,-3-1 0,4 1 45,-5 2 1,2 0-13,-1 0 1,-3 0-7,3 0 0,-2 0 29,2 0 1,-3 0-13,2 0 1,4 0 23,0 0 0,-1 0 68,2 0 0,-1 0-58,4 0 0,4-1 3,0-3 0,-2 2 17,-2-6 1,-2 4 6,6-3 1,-2 4 135,-2-1-152,0 3 1,0-4 1,4 4 3,1-3 0,2 3 1,-3 1 1,6 0-7,-3 0 1,4-2-186,1-2 0,3 2 160,1-6 0,4 5 10,-1-5 1,3 4-7,1-3 0,0-1 13,1-4 0,-1 5-8,0-1 1,0 2-182,0-2 0,0-1 224,0 6 1,-4-5-7,1 4 0,-2 0-39,1 4 0,2-1 0,-6-3 1,2 3 6,-2-3 0,0 3-6,4 1 1,-4 0-21,5 0 1,-5-4-21,5 0 0,-5-1 24,4 1 0,-1 3 4,2-3 0,-2-1 148,-3 1 1,2-3-20,2 3 0,-2 0-89,-5 4 0,-1-1-42,1-3 0,0 3 3,-1-3 0,1 3-50,0 1 1,1 0 93,2 0 1,2-1-371,2-3 0,4 1 329,0-4 1,1 3-34,2-4 0,-1 6 27,-2-2 0,-1-1 0,-3 1 0,-2 0 26,-5 4 0,-1-4-8,1 1 1,0-1 55,-1 4 0,2-2-61,3-1 1,-3 1 2,2-1 0,2 0 2,-2-1 0,6 3-25,-2-3 1,3 2 25,1-2 0,-4 3-39,1-3 0,-5 2 27,5 2 0,-2 0-5,1 0 1,-1 0 95,-3 0 1,0 0-60,4 0 0,-4 0 11,5 0 0,-2 0-25,1 0 0,7 0-7,-3 0 0,4 0-5,0 0 1,-2 0-3,6 0 1,-4 0-7,4 0 0,-6-1-7,2-3 1,-4 3 14,-3-3 1,1 3-5,-1 1 0,-4 0 116,0 0 1,-3 0-105,-1 0 1,3 4 58,1 0 0,-1-1-36,-3-3 0,3 0 12,1 0 0,-1 0-19,-3 0 0,-4 0 71,0 0 1,-6 4-133,3 0 0,-4 0 312,-1-4 0,-4 1-369,-4 3 0,-3-3 234,-4 3 1,-2-3-268,-6-1 0,-3 4 164,-1 0 1,-4 1-417,1-1 1,-3-2-17,-1 6 391,-5 0 0,-12 8 0,-7 2 0</inkml:trace>
  <inkml:trace contextRef="#ctx0" brushRef="#br0" timeOffset="23">7995 9731 7569,'-7'-18'0,"1"3"154,2 7 0,3 2 754,-3 2-744,3 3 0,1-6-231,0 3-72,0 3 94,0-4 1,1 5 48,3 0 0,-2 4 66,6 0 0,0 6-46,3 1 1,0 2 48,1 6 0,3-4-45,0 4 1,6-1 9,-2 1 1,2 1-81,2-4 1,0-1 47,0-4 0,-4 1-67,0-1 0,-4-3-525,4-1 413,-5-4 0,1 3-903,-7-2 1076,2-3 0,-14 9 0,3-3 0</inkml:trace>
  <inkml:trace contextRef="#ctx0" brushRef="#br0" timeOffset="24">8280 9662 7569,'-5'-11'55,"4"4"1,-8 1 371,5 2 715,0 3-569,4-4-493,0 5 0,-1 5 1,-3 2 0,3 4-186,-3 0 0,3 6-125,1 2 191,0 2 1,-1 3-1155,-3 3 1193,3 2 0,-15 10 0,4 2 0</inkml:trace>
  <inkml:trace contextRef="#ctx0" brushRef="#br0" timeOffset="25">7880 10599 7569,'-11'-6'-290,"5"5"121,-5-4 69,10 10 1,-4-2 38,5 4 369,0 1-188,0 3 0,0 5 36,0-1 1,0 5-94,0-1 1,4 4 41,0 4 0,3-2-55,-3 6 0,4-2 43,-4 1-58,4 3 0,-6-9-90,2 3 111,-3-3 0,-1-5-135,0 0 0,0-4 67,0 4 0,0-5-252,0 2 0,0-4 21,0 0 6,-5-1 0,3-3 237,-1-1 0,-9 1 0,0 3 0</inkml:trace>
  <inkml:trace contextRef="#ctx0" brushRef="#br0" timeOffset="26">7778 10747 7569,'0'-13'0,"0"-2"420,0 2-187,0-3 0,8 5-119,4-1 1,3 1-93,0-1 0,7-3-318,5 0 188,4 0 114,-1 3 1,2 2-217,-1 2 160,2-2-16,-9 9 1,4-3 80,-5 8 1,0 2-12,-1 6 1,-4-1-144,-3 1 0,-2 0 124,-1 3 0,-2-2 3,-3 2 1,-2-1 35,-5 2 0,-5-4 82,-2 4 1,-5 0 105,-3-1-92,-3 0 1,-6 1-112,-2-1 0,0 0 64,-4-3-134,-1-6 0,2 3-128,2-5 0,5-1-182,3-3-285,2 0 656,11 0 0,-4-10 0,3-2 0</inkml:trace>
  <inkml:trace contextRef="#ctx0" brushRef="#br0" timeOffset="27">8429 10450 7569,'0'-18'3,"-5"2"164,3 9 224,-3 2-225,5 5-54,0 0 1,-5 7-75,-3 4 0,2 2-16,-1 6 0,-1 0-12,-4 4 1,5 0-25,-1-1 72,1 6 4,0-4 0,2 4 13,5-5 1,-4 0-75,1 0 1,-1-4 2,4 0 1,5-1-37,2 1 1,4-3-137,0-4 0,4-1 93,1 1 0,3-5-66,-4 1 1,5-4-691,-1 3 831,-2-4 0,4 7 0,-3-4 0</inkml:trace>
  <inkml:trace contextRef="#ctx0" brushRef="#br0" timeOffset="28">8543 10576 7569,'-7'-12'413,"-3"6"-157,9 1-257,-4 5 1,10 0-103,3 0 0,2 0 126,1 0 1,4 1-4,1 3 1,3 2-20,-4 6 1,4-1-5,-4 1 0,4-1-11,-4 0 1,1 1-68,-5-1 0,1 1-338,-1-1 185,0-5 26,1 5 1,-5-6-178,1 2 385,-5-2 0,7 0 0,-4 2 0</inkml:trace>
  <inkml:trace contextRef="#ctx0" brushRef="#br0" timeOffset="29">8771 10519 7477,'-11'0'-47,"4"0"1,-3 0 231,3 0 1,2 5-141,-6 1 0,5 9 17,-5 0 0,-2 6-44,-2-2 0,2 2-77,-2 2 1,-2 0-41,2 0 0,1-1-184,7-3 1,1-3 282,6-5 0,-5 1 0,-1-1 0</inkml:trace>
  <inkml:trace contextRef="#ctx0" brushRef="#br0" timeOffset="30">8805 10370 7569,'-6'0'801,"1"9"-1382,5 2 294,5 3 1,0 3-169,3 2 913,7 3-264,-7 0-130,8 1 0,-3 1 19,2 3 0,-2-3-164,2 3 1,0 1-4,-3-2 1,2 2-67,-7-1 0,-2-6-333,-1 6 483,-3-5 0,-6 6 0,-1-6 0</inkml:trace>
  <inkml:trace contextRef="#ctx0" brushRef="#br0" timeOffset="31">9982 9548 7569,'-5'-7'0,"2"1"73,-4 2-14,4 3 1,-2-5 233,5 2 23,0 3-50,0-9 10,0 8 28,-5-3-157,4 5 0,-3 0-230,8 0 1,2 0 94,5 0 1,1 0-81,-1 0 0,6 0 37,2 0 1,2-1-144,2-3 1,4 2-95,0-6 1,0 5-85,0 0 1,-4-2 26,0 1 0,0 0 325,-4 4 0,-3-5 0,1-2 0</inkml:trace>
  <inkml:trace contextRef="#ctx0" brushRef="#br0" timeOffset="32">10553 9274 7569,'-6'-12'0,"0"1"94,6-1 0,0 6-124,6 1 0,-4 1 462,6 0-252,-6 1 0,8 6-24,-2 1 111,-3 10-1,5-1-206,-3 10 1,0 0 16,1-1 0,-4 5-42,3 0 0,-4 3 6,1-3 1,-3 3-366,-1-3 170,5 5 89,-4-8 1,4 4-934,-5-5 998,0-1 0,5 1 0,2 0 0</inkml:trace>
  <inkml:trace contextRef="#ctx0" brushRef="#br0" timeOffset="33">12323 9274 7326,'0'-8'-328,"0"1"36,0-1 359,-5-4 1,4 1 204,-3 0 1,-1 3-120,1 0 777,0 6-597,-1-3 0,-1 5-17,-6 0 0,1 1-226,0 3 1,-1 3-141,1 9 0,-4 1-3,-1 6 0,2 4 98,7 0 1,-2 1-231,5-2 105,0-2 1,4 4 19,0-5-29,5 0 0,5 0-64,6 0-121,4-6 154,-2 5 1,10-11-53,2 1 1,3-2 86,1-6 1,4 0-55,1-4 68,-1-11 1,-3 4-44,3-8 168,-2-3-42,-2 0 1,-7-5-45,-8 0 0,-3 0 92,-4 1 0,-6-2 373,-2-3-193,-3 3-131,-6-9 1,-8 7 199,-10-4-252,1 5 1,-15-2-190,2 8 81,-6 2 1,0 7-31,-5 3 0,2 2-210,2 5 1,6 5 80,6 2 210,10 3 0,-2 7 0,11 1 0</inkml:trace>
  <inkml:trace contextRef="#ctx0" brushRef="#br0" timeOffset="34">14425 9102 7569,'-6'-16'-28,"5"7"0,-3-2 683,3 7-203,1-6-9,0 8-112,0-3-156,0 5 2,0 5 0,1 2 113,3 4 1,-1 6-160,4 2 1,-3 2 10,4 2 1,-2 4-60,2-1 0,1 2-190,-6-1 1,6-2-662,-1 6 572,2-1 1,1 1 57,1-1 138,-1-4 0,6 7 0,1-4 0</inkml:trace>
  <inkml:trace contextRef="#ctx0" brushRef="#br0" timeOffset="35">10165 10245 7569,'-7'0'126,"2"0"0,6 0-68,3 0-29,-3 0 0,8 5 292,-5 2-291,5 3 26,-8 7 1,8-1-116,-5 3 0,0 3 84,-4-3 0,0 3-66,0 0 15,5-4 1,-4 2-15,3-4 1,1 0-263,-1-1 1,5-6 301,-2 3 0,4-3 0,0 2 0</inkml:trace>
  <inkml:trace contextRef="#ctx0" brushRef="#br0" timeOffset="36">10496 10199 7569,'-5'-12'139,"3"1"358,-3 5-418,5 1 1,0 6-133,0 3 1,-1 3 146,-3 8 1,-2 10 8,-5 9 1,-5 5-78,1 7 1,-5 3-121,1 1 1,2 2-192,2-6 177,7 2 0,-1-14-113,6 0 1,-1-2 17,4-9 94,0 2 0,0-12-170,0 2 1,0-2 278,0-2 0,0 1 0,0-1 0</inkml:trace>
  <inkml:trace contextRef="#ctx0" brushRef="#br0" timeOffset="37">10621 10359 7569,'5'-18'-72,"-2"-1"36,5 8 0,-1-3-28,5 6 1,-1 2-31,1-2 0,-1 4 337,0-3-102,6 4 25,-4-2-130,3 0 1,-5 4-40,1-3 0,-6 8-3,-2 3 1,-3 1 23,-1 3 0,-5-1-5,-2 9 0,-7-3 42,-2 3 0,-4-4-16,1 4 1,3-5 118,0 1-132,4-2 52,0-2 0,5-3 126,-1-1-144,5-4-26,-2 2 0,7-5 12,1 0 1,4 0-19,4 0 0,4 0-4,1 0 1,0 0-4,-1 0 0,-1 0-118,5 0 132,-5 0-60,3 5 0,-2-2-77,0 4 0,2 0 86,-2 0 1,-1 3-6,5-2 0,-5-2-14,1 2 1,-2 0-8,-2 3 1,-4 0 124,-4 1-102,-1-1 2,-2 6 0,-5-5 190,-3 4 7,-7-4-135,-3 0 1,-1-1 89,0 1 0,-1-1-216,-7 1 0,3-2-174,-3-3 0,4 3 106,4-2 149,-2-3 0,8 0 0,-3-5 0</inkml:trace>
  <inkml:trace contextRef="#ctx0" brushRef="#br0" timeOffset="38">12038 10142 7405,'-5'11'-193,"3"1"640,-2-1 0,-1 2-240,2 2 0,-1-1-51,4 5 0,0-4-70,0 4-65,0-5 1,0 3 178,0-6-352,0 6 129,5-5-23,-4 5 1,5-6-42,-2 1 1,-2-5-325,1 1 411,4-1 0,-1 5 0,5-1 0</inkml:trace>
  <inkml:trace contextRef="#ctx0" brushRef="#br0" timeOffset="39">12449 10050 7569,'-7'-6'362,"2"6"126,5 8 1,-1 3-290,-3 4-15,3-2-47,-9 9 1,5-1-57,-3 6-92,-2 4 7,4-1 0,-6 1-210,1 4 1,-1-7 34,1 6 1,0-6-148,-1 2 1,2-6 51,2-1 0,3-1-74,5-7 0,-1-1 348,-3-6 0,-2 2 0,-6-4 0</inkml:trace>
  <inkml:trace contextRef="#ctx0" brushRef="#br0" timeOffset="40">12586 10199 7569,'-4'-12'180,"0"1"-180,0 0 0,4 4 0,0-3 0,5 9 34,3-3-30,2-2 3,7 4 1,-5-3 1,4 5 1,0 0-11,-1 0 0,4 0-1,-3 0 1,-2 2-26,-7 1 0,2 4-66,-5 4 1,0-3-201,-4-1 129,0 1 68,0 8 1,-5-3 4,-3 2 7,-2-2 95,-7-1 1,3 3-25,-5 0 1,2-1 48,-2-6 0,2 2 170,6-3 1,3 0 114,0 0 328,6-4-309,-3 2-47,5 0-210,0-4 1,1 4-34,3-5-32,2 0 27,6 0 1,3 0-39,0 0 0,2 0-2,-2 0 0,-1 0-157,5 0 1,-4 4 61,4 0 1,-4 5-23,4-2 1,-3 0 267,3 0-160,-5 1-12,2 3 0,-5 1 202,1-1 7,-1 1-135,-4-1 1,-2 2 21,-5 2 0,-2-1-16,-1 5 0,-5-4 95,-7 4 1,-4-4-51,-8 5 0,-1-7 3,-2 3 0,-3-4-87,2 0 51,3-1-17,-5-4 1,7-1-1113,-1-2 519,0-3 534,15 4 0,-5-10 0,6-1 0</inkml:trace>
  <inkml:trace contextRef="#ctx0" brushRef="#br0" timeOffset="41">14379 10062 7569,'-6'-7'860,"0"2"-682,6 10 0,0 6-37,0 4 1,0 1-97,0 0-63,6 1 53,-5 1 0,8 4-175,-6-3 227,1 2-70,-4-3 0,4 2-74,0-4 0,4-1-23,-5-4 0,1-3-403,-4-1 286,5 1 197,-4-2 0,5 5 0,-6-5 0</inkml:trace>
  <inkml:trace contextRef="#ctx0" brushRef="#br0" timeOffset="42">14721 10005 7569,'-10'6'154,"3"5"-183,-3 6 4,8 1 1,-8 3 243,3-2 1,-4 4 11,0 4 1,-2 2 40,-2 5 1,2-1-205,-2-2 0,-1 6-78,0-3 1,1 1-90,4-4 1,-1 0-262,1-4 0,1 0 360,2-4 0,-7-1 0,2 1 0</inkml:trace>
  <inkml:trace contextRef="#ctx0" brushRef="#br0" timeOffset="43">14733 10210 7569,'0'-18'0,"0"2"413,0 5-160,5 4 68,1 2-573,6 0 112,-1 4 38,1-4 0,3 5 74,0 0 0,5 0-27,-1 0 1,-1 0-12,1 0 1,-5 1-22,1 3 1,-3-2 49,-5 6-12,4 0-3,-10 3 24,9 0 0,-10-3 68,0 0-80,0-1 60,-15 5 1,7-1 83,-7 1 0,-3 0-71,-1 3 1,3-6 14,0 3 0,5-3 1,3 2 0,-1-3 71,6-1-38,-1-4-50,4 7-6,0-9 0,1 4 57,3-5 0,2 0-39,6 0 0,-1 0 7,1 0 0,-1 0-13,0 0 0,2 0 3,2 0 1,-2 4 37,2 0 1,-2 4-2,-2-5 0,1 5-130,-1-4 1,1 5 96,-1-2 1,0 0-177,1 0 163,-6 1-30,4 3 1,-8 1 2,1-1 0,-1 1 55,-2-1 0,-2 4 2,-1 0 0,-5 4-26,-7-3 1,-3 3 93,-5-4 0,-5 0-262,-2-3-6,-3 4 169,4-3 0,-8 3-31,3-4 0,-13-1 0,0 1 0</inkml:trace>
  <inkml:trace contextRef="#ctx0" brushRef="#br0" timeOffset="44">6910 12232 7569,'-7'-2'-781,"3"-1"808,3 1 549,1-3-176,0 0-95,0 4-128,0-4 98,0 5-158,5 0 0,-2 0-66,4 0 0,-3 0 5,4 0 0,-1 0 12,5 0 1,1 0-122,2 0 1,3 0-60,4 0 48,1 0 1,5-5 131,3-3-401,-3-2-158,5-1 360,-9-1 0,2 2-30,-7 2 0,-2 2-290,-6 2 451,-4 3 0,-2 1 0,-5 6 0</inkml:trace>
  <inkml:trace contextRef="#ctx0" brushRef="#br0" timeOffset="45">7492 11923 7569,'0'-6'-143,"0"1"0,0 6 275,0 3 0,-1 6 173,-3 5 1,3 6-99,-3-2 1,3 4-19,1 3 0,0 0-24,0 4-22,0 1-36,0 3 0,0 4-65,0 0-73,0 5 90,0-7 0,0 3-98,0-5 1,0-1 112,0-2 1,1-7-86,3-5 1,-3-5 16,3 1 0,-2-4-242,2-3 162,-3 2-293,5-9-580,-1 5 454,-4-6 493,4 0 0,0 0 0,1 0 0</inkml:trace>
  <inkml:trace contextRef="#ctx0" brushRef="#br0" timeOffset="46">7846 12300 7569,'-11'0'-574,"4"0"437,2 0 392,5 0-451,0 5 109,0-3 87,0 3 0,5 0 0,2 1 0</inkml:trace>
  <inkml:trace contextRef="#ctx0" brushRef="#br0" timeOffset="47">8360 11706 7569,'0'-17'-603,"0"0"560,0 6 0,0 3 43,0 0 188,5 6 0,-4-3 0,4 0 325,-5 4-378,6 1 1,-5 11 94,3 8 0,-3 3-165,-1 0 1,0 5 1,0 0 0,0 8 8,0-1 1,0-2-33,0-5 0,4-1-362,0-3 158,4 3 103,-6-9 1,8 1-690,-3-3 340,4-2 407,-5-1 0,4-1 0,-4 0 0</inkml:trace>
  <inkml:trace contextRef="#ctx0" brushRef="#br0" timeOffset="48">8143 12323 7569,'-6'-5'129,"1"-1"1,10-4 263,2 2 0,7 2-91,2 2 0,0 1 42,-1-4 1,4 3-265,8-4 1,-3 4 91,3-3 1,2 3-397,1-4 159,3 6-3,2-8 0,-1 7-69,0-4 0,-1 3 120,-2-4 1,0 2-75,-4-2 0,0 3 91,-5 5 0,1-5 0,0-1 0</inkml:trace>
  <inkml:trace contextRef="#ctx0" brushRef="#br0" timeOffset="49">8360 12506 7569,'-16'0'-36,"3"-5"202,1-2 76,7-4 0,5 3 0,0 1 1,2 3 188,1-4 1,5 2-476,7-2 22,-2-2 27,9 4 0,-8 0-118,5 2 72,-5 2-11,7-3 1,-7 4-32,5-3 0,-5 3 62,1 1 0,-2 1-120,-2 3 0,-3-1 39,0 4 1,-2-3-35,2 4 1,0-4-62,-4 3 1,4 1 76,-4 3 1,5-3-123,-2-1 24,-2 1 133,0-2 0,-5 5 62,0-4 0,0-1-84,0 2 163,0 0 0,-1 2-44,-3-3 1,2 0 317,-6-3-166,6-3-99,-9 9 0,9-7 94,-6 4 5,6 1-71,-3-2 194,5 4-244,5-3-21,1-1 0,5 3 11,1-5 0,-1 1-40,1-1 1,3-2-116,0 6 1,4-4 79,-4 3 1,5-3-66,-5 4 0,1-1-106,-1 5-30,-2-1 171,-1 0 8,-2 1-35,-9-1 112,4 6 1,-6-5 91,-3 4 0,-2-4-72,-6 0 1,-4-1 139,-3 1 0,-3-2-17,-1-3 1,-1 4 125,-2-4 0,-4-2-39,-4-1 1,0-3-75,0-1 0,4 0-163,4 0 142,2 0-370,6 0-120,1 0 0,11-1 342,2-3 0,8-2 0,2-6 0</inkml:trace>
  <inkml:trace contextRef="#ctx0" brushRef="#br0" timeOffset="50">9434 12026 8384,'0'12'438,"0"-1"-209,-5 0-134,3 6 0,-3 1 46,5 5 0,0-1-14,0 1 0,0 0-103,0 0 0,1-2 23,3-1 0,-1 0-125,4-5 1,0 0-392,0-3 214,4-1 168,-10-5 1,8 5-359,-5-4 201,-1-2 122,-3 0 122,0 0 0,5 2 0,2 4 0</inkml:trace>
  <inkml:trace contextRef="#ctx0" brushRef="#br0" timeOffset="51">9217 12277 7569,'-7'-11'0,"3"0"0,10 3 273,5 0-116,0 1-69,11 0 1,0-1 330,4 4-133,11-5-167,-7 2 1,15-4-123,-3 0 0,5-1-84,-2 1 1,2 3-266,-9 1 1,0 4 351,-3-1 0,-1-2 0,0 0 0</inkml:trace>
  <inkml:trace contextRef="#ctx0" brushRef="#br0" timeOffset="52">10130 11935 7569,'-17'-12'0,"0"6"531,6 2-240,4 3 0,-3 6-268,3 3-13,-4 2 0,0 2 155,0 4 0,-1 1 42,1 6 1,3 5-64,0 3 0,2-2-68,-2 1 0,3 0-69,5 0 1,0-2 94,0-5 1,5 0-90,3-1 1,2-4-14,2-3 1,8-2-109,3-1 0,3-6-29,1-2 1,1-8-20,2-4 1,6-3-37,-6-4 0,6-3 71,-6-5 0,-2-4 143,-1 1 0,-3-2-69,-1 1 0,-5 2 154,-3-6 1,-4 5-86,-3-5 1,-3 1-3,-5-5 1,-10 2-60,-5 3 0,-12-2 12,-7 6 0,-7 4-246,-8 7 1,-2 7-19,-2 4 1,-1 12-592,9 3 882,2 9 0,7 1 0,-2 8 0,-1 7 0,2 11 0,20-19 0,1 0 0</inkml:trace>
  <inkml:trace contextRef="#ctx0" brushRef="#br0" timeOffset="53">10736 12038 7569,'-18'-5'305,"6"3"-53,7-3-374,5 5-514,0 0 548,5 0 366,2-5-895,4 4 617,-4-4 0,3 10 0,-4 1 0</inkml:trace>
  <inkml:trace contextRef="#ctx0" brushRef="#br0" timeOffset="54">11318 11341 7569,'0'-13'0,"1"4"-68,3 13 0,-3 8-100,3 7 0,-3 2 429,-1 2 1,0 4-37,0-1 1,0 9-287,0-5 1,0 8 93,0-7 0,0 4-431,0-4 0,0-2 71,0 1 327,0-4 0,0 7 0,0-4 0</inkml:trace>
  <inkml:trace contextRef="#ctx0" brushRef="#br0" timeOffset="55">11090 12038 7569,'-12'0'529,"6"0"1,1-2-161,5-1-204,0 1 0,6-7 335,6 6-363,4-6 1,8 2-126,3-4 1,2-1 72,5 1 0,4 0-370,0-1 0,2 1 222,-2-1 0,-3 1-482,3 0 0,-3 3 207,-5 0 1,-2 6-817,-5-2 1154,0 3 0,-5 1 0,-2 0 0</inkml:trace>
  <inkml:trace contextRef="#ctx0" brushRef="#br0" timeOffset="56">11158 12243 7569,'-11'-5'0,"1"3"0,2-6 286,3 5-188,5-7 1,0 8 871,0-6-626,0 6 0,6-9-177,6 4 0,0 0-29,7 0 0,0 0-129,4 0 0,0-2 91,0 5 0,-3-1-189,3 1 1,-4 3-17,4-3 0,0 3-34,-4 1 0,-3 0 71,0 0 1,0 4-110,-1 0 0,-3 3 15,-5-3 127,1 5 1,0-3-65,-1 6 1,-4-5 49,1 1 0,-3-1-90,-1 5 0,0-4 58,0-1 0,-4-3 140,0 4 30,-5-6 158,3 8 106,-5-8-140,4 3 52,2 0-175,5-4 1,0 5 181,0-2-95,0-3-191,0 10 1,0-5 8,0 5 0,1-3-62,3-1 0,3 1-28,4 4 1,2-1 67,2 0 1,-2 1-44,2-1 1,1 2 61,0 2 0,-1-2-66,-4 2 0,1-2 54,-1-2 1,-1 1-8,-2-1 1,-3 0 18,-5 1 0,0-1-1,0 1 1,-6 3 148,-6 0 0,-2 0-50,-9-3 1,-1 3 103,-6 0 0,-3 0-44,2-3 0,-2-2-6,-1-2 1,-2 1-89,-2-6 0,4 5-68,0-4 0,2 0-170,9-4 1,3 0-906,9 0 1087,4-5 0,7-7 0,7-6 0</inkml:trace>
  <inkml:trace contextRef="#ctx0" brushRef="#br0" timeOffset="57">12015 11901 7569,'-5'-7'293,"3"-3"1,-4 10-105,2 0 0,3 5 25,-3 7 1,-1 4 73,1 3 1,0 1-129,4-1-23,0 3 1,0-4-6,0 5 0,4-2-82,0-2 1,5 2-85,-1-6 1,2 0 38,1-4 1,1 0-196,-1-4 1,-3 2 30,-1-5-387,-4 5-194,2-8-346,-5 4 1086,-5-5 0,-2 0 0,-4 0 0</inkml:trace>
  <inkml:trace contextRef="#ctx0" brushRef="#br0" timeOffset="58">11786 12095 7569,'8'-2'0,"0"-1"0,-1 1 32,5-1-58,4-4 0,2 5 94,5-6 1,5 0 186,2-3 0,3 1-284,1 2 56,1-2 0,-5 5-180,1-3 1,-6 0 152,2 4 0,-3-5 0,-2 2 0</inkml:trace>
  <inkml:trace contextRef="#ctx0" brushRef="#br0" timeOffset="59">12677 11581 7569,'-6'1'-291,"2"3"121,3-3 0,1 11 297,0-1 1,0 2 359,0 6 1,0 0-285,0 4 0,0 3-138,0 1 0,1 5 595,3-2-387,-3 3 1,8 0-246,-5-3 0,3 3 11,-3-2 1,4-3 8,-4-2 1,3-3 77,-3-4 0,4 2-147,-5-6 1,1-4 81,-4-3-13,5 0-136,-3-2-294,3-1-845,-5-5-668,0 0 1895,0 5 0,0-4 0,0 4 0</inkml:trace>
  <inkml:trace contextRef="#ctx0" brushRef="#br0" timeOffset="60">13065 11912 7569,'-11'-11'739,"0"4"-497,4 2-206,2 5-64,5 0-2,0 5 1,0-2-963,0 4 992,5 1 0,2 3 0,4 1 0</inkml:trace>
  <inkml:trace contextRef="#ctx0" brushRef="#br0" timeOffset="61">13625 11467 7569,'-6'-28'-420,"2"5"263,3 0 0,1 10 734,0-2-278,0 7 1,0-2 536,0 3-235,5 2-535,-4-6 0,4 11 85,-5 0 1,4 11 16,0 8 1,1 3 26,-1 5 1,-3 1-162,3 2 0,-2 3-62,2-2 0,-3-2-66,3 2 1,1-6-69,-1 2 0,1-3-198,-1-1 0,-3-2-401,3-2 1,1-1 100,-1-3 660,0-7 0,-4 12 0,0-7 0</inkml:trace>
  <inkml:trace contextRef="#ctx0" brushRef="#br0" timeOffset="62">13420 11923 7569,'-7'-5'619,"2"4"-356,5-9 0,5 7 92,3-4 1,8 3 107,7-4 0,1 1-197,7-5 1,5 1-183,10-1 1,0 0 4,3-3-22,-7 7 0,3-7-132,-3 7 0,-1-2-343,-3-2 0,-1 6-379,-10 2 1,0-1 386,-5 1 1,-4 1 399,-3 3 0,3 5 0,0 1 0</inkml:trace>
  <inkml:trace contextRef="#ctx0" brushRef="#br0" timeOffset="63">13568 12163 7569,'-17'-5'0,"6"-2"0,5 0 888,6 0-201,0 4-356,0-7 0,1 5-112,3-3 0,7-2-149,8 2 1,4-2-219,4-1 1,2-1-148,5 1 241,-5 5 1,3-3 39,-5 5 1,-1 0-72,-3 4 0,-4 0 19,0 0 47,-5 0 0,2 1-88,-9 3 94,3-2 1,-8 8-100,1-3 1,-1 0-26,-2 0-267,0 1 267,0 3 0,-4 1 45,0-1 0,-4-3 19,5-1 0,-6-3-108,1 4 277,-2-6 0,-1 5-112,-1-4 1,4-1 288,1 2 1,4-2-24,0 2 0,0-3 412,-1 3-490,3-3-69,-4 4 0,10 0-158,3 3 1,3-2 43,4-2 0,-1-1-11,5 4 0,0-4 25,4 1 0,-1 1-95,-3-1 1,1 3 108,-5-3 1,0 5 120,-3-2 0,2 4-137,-3 0 0,3-1 25,-6-2 0,-3 2-7,-1-2 1,1 2 17,-1 1 1,-2 2-72,-6 2 0,-3-2 63,-9 2 1,2 1-4,-5 0 0,-1 0-22,-7-1 0,0-2-29,-4 2 0,-2-2 92,3-2 0,-3 1-35,-2-1 1,5-4 147,-1-4 1,10-1-89,-2-2 1,8 0-718,0 0 315,7 0 310,3 0 0,15-5 0,3-2 0</inkml:trace>
  <inkml:trace contextRef="#ctx0" brushRef="#br0" timeOffset="64">14596 11775 7569,'-6'-5'0,"-1"4"-141,3-3 152,3-3 441,-4 6 26,5-4 600,0 5-883,0-5 0,1 4-146,3-3 1,2 1 76,6 0 0,-1 1-160,1-2 0,0-1-35,4 2 1,1-5-47,6 4 0,-2-3-8,1 3 0,-3-4 106,4 4 0,3-3-254,-7 3 1,4 0 92,-8 4 1,0 0-511,-4 0 159,1 0 156,-1 0 1,-3 0-153,-1 0 525,-4 0 0,2 5 0,-5 2 0</inkml:trace>
  <inkml:trace contextRef="#ctx0" brushRef="#br0" timeOffset="65">14562 11969 7569,'-7'1'470,"3"3"-358,3-3 0,2 4 40,3-5 0,3 0 142,4 0 1,6 0-52,2 0 1,3-5-212,5-2 0,-2 0 56,6 0 0,-1-1-17,5-3 0,-1 3-23,0 1 1,0 0-211,1 0 1,-5-2-57,1 5 0,-6-1-281,2 1 0,-5 3 499,-3-3 0,3 3 0,-4 1 0</inkml:trace>
  <inkml:trace contextRef="#ctx0" brushRef="#br0" timeOffset="66">15795 11524 7569,'-10'-18'0,"2"3"-33,-2 7-98,4-2 657,-6 9-330,1-4 1,0 5 70,-1 0 76,-4 0-169,-2 5 0,-4 6 48,3 8 1,-6 4-106,2 4 0,-2 2 175,2 5 0,1 0-95,3 1 1,3 3-62,4 0 0,1 0 4,-1-4 0,6 0-100,2 1 1,3-5-90,1 0 0,0-3 62,0 4 1,5-6-166,3 2 1,3-5 55,4-3 0,-1 2 5,5-6 0,0-1 44,4-6 1,5 0-60,3-4 1,2 0 35,1-4 1,0-1-88,0-3 0,1-2-3,-1-6 1,0 0 60,0-4 0,1 2 16,-1-5 0,0 0 12,0-4 1,-3-1 31,-1-2 0,0-4-50,0-4 1,-2-4-109,-5 0 0,-3-5 156,-5 1 1,-1-2 89,-10-2 0,-3 2 110,-8 2 0,-8 4-62,-16 7 0,-6 4 22,-12 8 0,-10 4-91,25 11 1,0 1 0,0 0 0,1 2-347,-2 2 0,1 2 0,-28 3-91,9 5 409,2 6 0,9-1 0,0 8 0,-1 7 0,-1 3 0,-2 4 0</inkml:trace>
  <inkml:trace contextRef="#ctx0" brushRef="#br0" timeOffset="67">18193 15201 7569,'-5'-11'-34,"-2"-1"84,-3 1 0,3-1 61,3 1 0,3 3-52,1 1 1,0 3 76,0-4 1,0 1 29,0-5 1,0 5 174,0-1 0,0 4 179,0-3 222,0 4-235,0-7-429,0 9 1,-5-3 65,-3 8 0,2 7-80,-1 8 1,-5 4 3,-3 4 0,1 3 58,6 8 1,-1-2-168,6 2 0,-5 1 23,4-1 1,0 2 15,4-2 0,0 2-11,0 6 0,2 0 58,1-1 1,0-4-6,5-3 0,-6 1-12,2-1 1,1-1-74,-1-6 1,1 0 86,-1-4 0,-3 0-115,3-4 0,-3-4 98,-1 0 0,0-5-79,0 1 0,0-6-42,0-2-197,0 1 30,0-2-353,0-1 337,0-5 0,0-5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30:32.4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5882 7435 7569,'-7'-22'0,"-4"3"0,0 3 227,-5 4 0,7 5 0,3-1 0,0 1 0,1-1 0,0 3 0,2 5 0,2 9 1,2 9-1,2 8-50,0 8 0,5 5 0,-4 4 0,0-1 0,-1 1 0,3 1 0,-1 2 0,0 0 0,-2-1-233,3 1 1,-4-6-1,4-1 1,1-4-1,-1-2 1,2-2 0,-1-6-1,0-4 162,-2-1 0,0-8 1,-3 1 41,2-4-148,0-2 0,1 0 0,1-2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4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6464 10028 7569,'0'-12'-416,"0"4"959,0 1 1,0 3-1,0-4 1,0 0-228,0-3 0,0 6 0,0 5 0,0 8 0,0 6 1,0 4-1,0 1-384,0 0 1,1 4 0,2 2-1,1-1 1,-2-1 0,1 0 0,-1-2-1,2 0-115,-1-1 1,2-2 0,0-1-1,0 0 1,1-3 0,-1-1-1,1-2 1,-4 0-1528,-1 1 1710,-1-6 0,0 4 0,0-3 0</inkml:trace>
  <inkml:trace contextRef="#ctx0" brushRef="#br0" timeOffset="1">6304 10667 7569,'-11'0'1446,"5"-5"1,2 0-1391,8-3 1,3 3-1,8 4 1,4-2-1,4 0 1,4-1 0,3-1-1,3-2-83,2 1 1,3-4 0,0 4 0,-1-2 0,-1 0 0,0 1 0,-1-1 0,-3 2-289,-3 1 1,2-4 0,-5 2-1,0 1 1,-2 2 0,-2 3-1,-3 1 315,-4 0 0,-3 0 0,0 0 0</inkml:trace>
  <inkml:trace contextRef="#ctx0" brushRef="#br0" timeOffset="2">6601 10827 7569,'-11'0'810,"1"-1"1,1-2-443,1-1 1,7-3 0,1 2-1,8-2 1,4 0 0,5-1-1,0 2-479,4 1 0,-3-3 0,1 3 0,1 0 0,0 0 0,1 2 0,-4 1-52,0-2 1,2 3 0,-4-3-1,-1 3 1,-1 2 0,-2 1-1,1 3 1,-1 1 120,0-1 1,-3 4-1,-2-2 1,1 3-1,-2 2 1,0-1-1,-3 1-6,0-1 1,-2 0 0,0 1 0,0-1 0,0 1 0,0-1 0,0 1 0,0-1-9,0 0 0,0 1 0,0-1 1,0 1-1,1-1 0,3 0 104,3 1 1,0-2 0,0-2-1,2-3 1,3-1 0,2-1 0,2 1-1,1 0 2,-1 0 1,3 0 0,-4-3 0,-1 1 0,-1 2 0,-2 0 98,1 1 1,-6 1-1,-2 6 1,-5-1-1,-6 1 1,-4-1-1,-3 2 82,-3 2 1,-4-1 0,-7 4 0,0-1 0,0 0-1,1-1 1,1-2 0,-2-1 62,-1-1 0,5-1 1,-1-1-1,6-1 0,2-3 1,0-1-291,1-2 1,0-2 0,6-2 0,3-3 0,3-3 0,3-4 0,1-1-1300,0-4 1,6 3 0,4-5 1294,4 1 0,11-3 0,0 2 0</inkml:trace>
  <inkml:trace contextRef="#ctx0" brushRef="#br0" timeOffset="3">7412 10621 7569,'0'-11'386,"0"0"1,0-1 0,0 1-1,1 1 1,2 1 0,2 2 192,1 2 1,-2 1-1,3 6-579,-2 2 0,-2 2 0,-3 5 0</inkml:trace>
  <inkml:trace contextRef="#ctx0" brushRef="#br0" timeOffset="4">8143 10085 7569,'-6'-5'0,"-1"-1"-74,4-1 0,1-3 0,-3 3 0,1 0 1,-1-1-1,-1-1 0,-2-1 412,2-1 1,0 4-1,3 2 1,-1 0 62,2-2 0,1 3 0,-1 4-323,-2 6 1,-2 6 0,-5 3-1,-1 5 1,1 4 0,-2 4 0,-1 0-1,-1 2-118,1 3 1,1-1-1,3 6 1,1-1-1,3 0 1,1 2-1,1 1-61,-1-1 1,4 3-1,-3-4 1,3-1-1,1-2 1,1-2-1,1-2 1,4-5 53,0-2 1,2-1 0,2-1-1,-1-2 1,-2-2 0,2-2 0,1-3-1,2-3-1,-1-2 1,-3-4 0,-1 2 0,2 0 0,1-1 0,2 0 47,-1-2 0,1 3 0,-1 1 0</inkml:trace>
  <inkml:trace contextRef="#ctx0" brushRef="#br0" timeOffset="5">8269 10519 7569,'0'-12'145,"1"2"0,3 1 0,3 2 0,4-1 0,0 2 0,2 1 44,2-1 0,-1 5 0,4-3 0,-2 2 0,-1-1 0,1-1 0,-1 2-346,-1 1 0,2 1 1,-1 0-1,-1 0 0,-1 0 1,-1-2-1,-1 0 157,0-2 0,1 0 0,-1 4 0</inkml:trace>
  <inkml:trace contextRef="#ctx0" brushRef="#br0" timeOffset="6">8840 10142 7569,'0'-5'735,"0"6"1,1 9-564,3 8 0,-3 5 0,3 3 1,-3 5-1,-1 2 0,0 1 0,0 0 1,0 2-1,0-1-196,0 0 1,0 1-1,0-6 1,0 0 0,0-1-1,0-2 1,1-4-220,3-3 1,-2-6 0,1 1 0,-1-2 0,-2-2-1335,0 1 1577,0-6 0,-5-11 0,-2-8 0</inkml:trace>
  <inkml:trace contextRef="#ctx0" brushRef="#br0" timeOffset="7">9011 9948 7569,'0'-18'157,"0"-2"1,1 6 0,2 2-1,2 5 1,0 0 0,1 2-1,1 0 1,3 2 0,4 5 172,5 5 1,4 6 0,2 12 0,3 5-1,0 5 1,0 4 0,-3 5 0,-2 0-239,-4 2 1,-2-1 0,-6 1 0,-1-1 0,-2-2 0,-4-3 0,-3 1-204,-1-1 0,-1-3 0,-3 0 0,-4-4 0,-3-2 0,-4 0 0,-6 4 0,-4 1 111,-6 2 0,-7 0 0,-2-3 0</inkml:trace>
  <inkml:trace contextRef="#ctx0" brushRef="#br0" timeOffset="8">10085 10165 7569,'0'-12'120,"0"1"1,-2 1 0,0 1 0,-2 1 0,1-1 0,1 0 0,-2 0-1,-3 4 101,-4 4 1,5 4 0,2 9 0,3 4 0,1 1 0,0 4 0,0 0 0,0 2-216,0-3 1,0 3 0,0-4 0,0 3 0,0-1 0,0 0 0,0-4 0,0 0-272,0-3 0,0 2 1,1 0-1,2-2 1,1-2-1,-2 0-1356,-1-1 1621,-1-5 0,0 5 0,0-5 0</inkml:trace>
  <inkml:trace contextRef="#ctx0" brushRef="#br0" timeOffset="9">9833 10347 7712,'5'-6'194,"3"1"1,2 1 0,2 0 0,0 0-1,5 1 1,6-1 116,6 1 1,4-2 0,1 1 0,0 2 0,-1-1 0,-1 1 0,-3-2 0,-2 1-500,-6 2 0,1 1 1,-7 0-1,-1 0 188,-1 0 0,-2 0 0,1 0 0</inkml:trace>
  <inkml:trace contextRef="#ctx0" brushRef="#br0" timeOffset="10">11135 9731 7569,'-6'-5'-1004,"1"3"1486,5-8 0,-4 8 0,-1-6 1,-1 0-1,-2 1 0,0 2-334,1 3 0,4 5 0,0 10 0,1 2 0,2 4 0,0 2 0,0 2 0,0 1 0,0 2 0,0 0-319,0 0 1,4-2-1,0-3 1,0 0-1,-1-3 1,1-2-1,0-1 1,0 0-588,0 1 1,0-1 757,-4-4 0,0 1 0,0-1 0</inkml:trace>
  <inkml:trace contextRef="#ctx0" brushRef="#br0" timeOffset="11">10827 10302 7569,'0'-8'236,"1"2"1,3-1-1,4 2 1,3 0-1,4 1 1,4 1-1,4-1 1,3 0-1,1 0 175,3 0 1,0 1-1,4 1 1,1 0-1,-1-2 1,0 0-1,0 0-635,1 0 0,3-1 1,-1 3-1,-3-2 1,-4 2-1,-2 0 0,-4 2 1,-2 0 223,-3 0 0,-5 5 0,2 2 0</inkml:trace>
  <inkml:trace contextRef="#ctx0" brushRef="#br0" timeOffset="12">11044 10599 7569,'-17'0'0,"9"-4"0,-3-1 0,5-2 196,4-2 1,5 1 0,6-1 0,5 1-1,5-1 1,3 0 0,1 0 0,0 3-1,-1 0 271,1-1 1,4 5 0,-2-3-1,-2 1 1,-4 0 0,-2 2 0,-3 0-704,-2 2 1,-2 5 0,-1 2 0,-2 0-1,-2 1 1,-3 1 0,-1 1 0,-1 1-94,0 1 0,0-1 0,0 1 0,-1-1 0,-1 1 0,-2-1 0,0 0 284,-1 1 1,2-1 0,-3 1 0,0-1-1,1 1 602,0-1 0,-3 0 0,4 1 0,2-1-374,0 1 0,2-5 0,2 1 0,1 1 1,5 1-196,2 1 1,2-3 0,0 0-1,2 0 1,2 1 0,-3 0 0,0-1 5,-1 1 0,-1 1 0,-1 1 0,-1 1 1,-3-1-1,-1 1 0,-2 0 0,-2 2 26,-1 1 1,-1 2 0,-3-3 0,-5 2 0,-3 1 0,-5-1 0,-1 0 186,-2 0 0,-2-3 1,-2 1-1,-2-4 0,-3-3 1,-2 1-1,2-2 1,2-2-417,6-2 0,-1-5 0,7-3 0,2-7 209,4-4 0,4-7 0,5-5 0</inkml:trace>
  <inkml:trace contextRef="#ctx0" brushRef="#br0" timeOffset="13">12072 10176 7569,'-12'0'-82,"1"0"406,0 0 1411,4 0-1844,2 0 1,4 0 108,-3 0 0,-2 0 0</inkml:trace>
  <inkml:trace contextRef="#ctx0" brushRef="#br0" timeOffset="14">12643 9948 7569,'-12'-12'76,"6"1"1,1 1 0,1 1 0,-1 2-1,-1 1 1,-3 1 0,-1 0 0,-2 1-1,1 0 1,0 0 0,0 3 0,1 4-1,0 6 1,-3 6 0,1 8 48,-1 6 1,2 4 0,-1 2 0,1 2 0,-1 4 0,1 2 0,1 4 0,1 1-249,1 3 1,6-4 0,-2 2-1,3-3 1,2-3 0,3-4-1,3-3 1,3-7 84,2-3 0,4-4 1,3 0-1,3-3 1,2-5-1,3-5 1,3-5-1,3-3 129,1-1 0,5-3 0,-1-3 1,-2-7-1,0-3 0,-3-3 0,-3 0 64,-3 0 0,-7 0 0,-2-4 0,-3 0 0,-5 0 0,-4-1 0,-5-3 1,-2-3-68,-3-3 1,-8-1 0,-8-2 0,-5-1-1,-6-1 1,-2 3 0,-2 3-419,-3 5 1,1 8 0,-3 5 0,4 6 0,4 4 329,3 2 0,-3 8 0,3 0 0</inkml:trace>
  <inkml:trace contextRef="#ctx0" brushRef="#br0" timeOffset="15">13557 10062 7569,'-7'-12'80,"3"1"0,2 1 0,-1 1 0,0 1 0,-1 1 0,0-1 0,-1 2 0,-2 3 0,0 8 0,1 9 127,2 7 0,2 5 0,1 2 0,-1 1 1,-2 2-1,1-1 0,2-1 0,2-1-249,3-2 0,-3-3 0,3-3 0,-1-2 1,-1-2-1,3-2 0,2-1-637,2-2 0,-3-5 0,2-2 679,0-2 0,3-8 0,0 0 0</inkml:trace>
  <inkml:trace contextRef="#ctx0" brushRef="#br0" timeOffset="16">13362 10142 7569,'-5'-12'249,"4"5"0,0 0 54,7 2 0,3 0 1,11 3-1,3-2 1,4 1-1,2 1 0,3-1 1,1-1-156,1 2 0,-4-3 0,1 0 0,1 0 0,-1 0 0,0 2 0,-5 1 0,-1-1-971,-3-1 1,-4 0 822,-3 4 0,-7 5 0,-3 2 0</inkml:trace>
  <inkml:trace contextRef="#ctx0" brushRef="#br0" timeOffset="17">14607 9651 7569,'-5'-12'-247,"4"5"405,-3-1 1,3 0 0,1-3 0,0 0-1,0-1 1,-1 1 0,-2-1 0,-2 2-1,0 1 48,0 2 1,1 9-1,4 2 1,0 5-1,0 2 1,0 1-1,0 0 1,0 4-1,0 3-393,0 2 1,5 2 0,1 0 0,1 0 0,-3 0 0,-3-1 0,-1 3 0,0 0 186,0 2 0,0-1 0,0-3 0</inkml:trace>
  <inkml:trace contextRef="#ctx0" brushRef="#br0" timeOffset="18">14367 10267 7569,'0'-17'38,"0"1"1,3 5 0,3 2 0,6 1 0,2 0 53,2-3 1,-2 4 0,5 0 0,2 1 0,1 0 0,4-2 0,2 1 0,0 0 0,1 2-159,0 3 1,-5 0-1,1 1 1,-3-1 0,0-2-1,-2 1 1,0 2 65,-2 1 0,-2 5 0,-4 1 0</inkml:trace>
  <inkml:trace contextRef="#ctx0" brushRef="#br0" timeOffset="19">14516 10439 7569,'-18'-12'603,"4"1"1,5-1 0,7 1-334,4 0 0,5 3 0,4 2 0,0-1 0,2 2 0,1 0 0,3 3 0,0-1-341,4-1 0,-4 3 0,1-3 0,-1 3 0,-3 1 0,-2 1 0,0 2 0,-2 2-142,-2 1 1,0 2 0,-4 3 0,0 2 0,0 1 0,0 2 0,-2 1 170,-1-1 0,-1 1 0,0-3 1,-1 1-1,-1-1 0,-2-1 0,1-2 1,1 0-73,-2 1 1,3-5 0,-3 1 0,1 1 93,0 1 0,1-2 1,0-2-1,4-1 0,6-2 58,2-2 0,1 3 0,1 0 1,-1-2-1,2-1 0,1 1 1,1 0-126,-1 2 0,-1 5 0,-2-3 0,-1 2 0,-1-2 0,-2 1 191,-2-1 0,-1 2 0,-4 3 0,-2-1 1,-2-1-1,-4-1 0,-5 0 63,-2 3 1,-4 0-1,2 2 1,-1 1-1,-2 1 1,-3-1-1,-2-1 1,-2-2-102,2 0 0,6-3 1,4-2-1,2-1 1,1-2-1,1-2-349,0-1 1,4-1 0,3-3 0,4-3 282,4-4 0,8-5 0,5-2 0</inkml:trace>
  <inkml:trace contextRef="#ctx0" brushRef="#br0" timeOffset="20">15178 10176 7569,'-10'-18'2534,"3"3"-3202,1 7 668,6-2 0,6 9 0,0-4 0</inkml:trace>
  <inkml:trace contextRef="#ctx0" brushRef="#br0" timeOffset="21">15852 9673 7569,'-18'-22'203,"3"4"1,6 4 0,3 8-1,1 11 1,2 12 0,2 13-1,0 8 1,-2 6 0,-1 6 0,2 0-36,1 1 1,-3 4-1,0-2 1,1 3 0,1 0-1,-1-3 1,0-4 0,0-2-1,2-2-360,1-3 1,0-8 0,0-7 0,0-5-1,1-3 1,3-3-722,3-4 0,0-5 913,0-3 0,1-8 0,3-3 0</inkml:trace>
  <inkml:trace contextRef="#ctx0" brushRef="#br0" timeOffset="22">16389 10005 7569,'0'-8'198,"1"2"1,4 1 0,5 2 0,6 2 0,1 0 0,4-2 0,0-1-1,2 2-134,0 0 0,1 1 1,0-1-1,0-2 1,-3 1-1,-2 1 1,-3-1-1,1-1-2068,-3 2 2004,-7 1 0,3 1 0,-3 0 0</inkml:trace>
  <inkml:trace contextRef="#ctx0" brushRef="#br0" timeOffset="23">16423 10222 8190,'18'3'292,"-2"1"0,1-1 1,2-2-1,4-1 1,5 0-1,3-1 0,5-2-100,1-1 1,-8-1 0,5 3 0,-2-2-1,-3 2-192,-2 0 0,-3-3 0,-1-1 0</inkml:trace>
  <inkml:trace contextRef="#ctx0" brushRef="#br0" timeOffset="24">17508 9742 7569,'-5'-6'124,"4"-4"1,-3 2-1,3-2 1,-1-2 0,-1 3-1,-5 6 1,-3 6 0,-5 8 85,-3 4 1,-1 3 0,0 6-1,2 1 1,2 2 0,0-1 0,1 2-1,1 3-241,4 2 0,0 1 0,5 0 0,0 1 0,0-1 0,3-1 0,5-3 0,4-2-31,4 0 1,5-5 0,3 1 0,3-5 0,2-2-1,2-3 1,4-3 0,1-3 82,4-5 1,-4-1 0,6-4-1,-4-1 1,-4-5 0,1-3-1,-1-3 133,2-2 0,-6-4 0,-3 1 0,-1-3 0,-4-2 0,-1-2 0,-5-6 0,-3-5-10,-4-5 0,-4-3 1,-6-4-1,-5-1 0,-8 0 1,-8 2-1,-6 6-437,-3 5 1,-11 2-1,2 9 1,1 5-1,2 5 293,3 8 0,-5 8 0,4 6 0</inkml:trace>
  <inkml:trace contextRef="#ctx0" brushRef="#br0" timeOffset="25">7298 12689 7569,'-5'-12'156,"4"5"1,-4 0 0,1 1 0,0 2 0,1 4 0,2 9 0,1 7 0,-1 7-50,-3 4 0,3 1 0,-3 5 0,3-1 0,1 1 1,0-2-1,0 1 0,1-2 0,3 0-473,3-2 0,0-3 1,0-5-1,1-2 1,0 0 365,-1 0 0,-4-5 0,2 4 0</inkml:trace>
  <inkml:trace contextRef="#ctx0" brushRef="#br0" timeOffset="26">7047 13385 7569,'-5'-5'303,"5"-2"0,7-4 0,7 1 92,5 3 1,4-2 0,2 4 0,3-2 0,3 0-1,3-1 1,3 2 0,0-1 0,-1 2-423,3 0 1,-4 1 0,3 4 0,-2-1 0,-3-1-1,-2-2 1,-1 1-902,-3 2 1,-4 2-1,-5 2 928,-1 1 0,3 5 0,-2-3 0</inkml:trace>
  <inkml:trace contextRef="#ctx0" brushRef="#br0" timeOffset="27">7264 13659 7569,'-12'-11'323,"2"0"1,2-1 0,5 1-1,3-1 1,2 1 4,2-1 0,6 5 0,0-1 1,6-1-1,1-1 0,4-1 1,0 1-1,2 1-282,0 1 1,-4 4 0,-1-2-1,-2 1 1,-2 2 0,-1 2-1,-2 1-313,1 0 1,-6 1 0,-2 3 0,-3 4 196,-1 2 1,0 1 0,-1 1 0,-3-1 0,-2 1 0,-2-1 0,0-1 114,0-2 0,1 2 0,0-2 0,-2 2 0,-1 1 84,-2 1 1,5-2-1,0-1 1,2-2 0,4 2-78,3 1 0,5-2 1,5-1-1,2 1 0,3 0 1,1-2-1,2 0 1,2-1-116,0 0 1,5 3 0,0-4 0,-2 0 0,-2 0-1,-3 1 1,-2 0-57,-2 0 1,-2 4 0,-5-3 0,-2 2 0,-2-1 0,-3 2 104,0 1 1,-11 2 0,-5 0 0,-5 2 0,-7 2 0,-2-1 0,-3 0 0,-2 0 81,-2-1 1,6-2 0,3-4-1,1-1 1,4-1 0,2-1-1,4 0-128,2-2 0,3-3 0,2-4 60,4-4 0,8-12 0,2-4 0</inkml:trace>
  <inkml:trace contextRef="#ctx0" brushRef="#br0" timeOffset="28">8257 13317 7569,'-11'-5'580,"5"2"1,0-3-1,3-1 1362,-1 1-2188,0 4 1,4-2 0,0 8 0,1 2-2255,3 0 2500,2-1 0,6-5 0,-1 0 0</inkml:trace>
  <inkml:trace contextRef="#ctx0" brushRef="#br0" timeOffset="29">8623 12928 7569,'-12'-21'326,"2"2"1,3 4 0,3 2-1,2 1-5,2 1 1,2 5 0,0 4-1,3 9 1,0 8 0,2 7 0,-1 4-274,3 5 1,-4 2 0,0 2-1,-1 2 1,0 2 0,-2 2-1,0 2 1,-1 2-157,3 0 1,-3 1-1,3-2 1,-3-2 0,0-4-1,2-3 1,1-5 22,-2-3 0,-1-3 0,1-3 1,0 0-1,2-4 0,0 0 1,0-3-527,-1-1 1,1-6 610,-4 1 0,5-6 0,2 3 0</inkml:trace>
  <inkml:trace contextRef="#ctx0" brushRef="#br0" timeOffset="30">9388 12940 6697,'-1'-7'348,"-2"5"0,-1 4 1,2 6-1,2 2 0,2 2-93,2-1 1,0 6-1,-4 2 1,1 2-1,2 2 1,1 1 0,-2 2-1,-1 1-200,-1 3 1,0-5 0,0 2 0,0-3 0,0-1 0,2-1-1,0 1 1,3-1-184,2-3 0,-5-1 0,3-4 1,-1 1-1,1-2 0,0-3-509,0-3 1,0-4-1,-2-1 637,1-4 0,-6-4 0,-4-6 0</inkml:trace>
  <inkml:trace contextRef="#ctx0" brushRef="#br0" timeOffset="31">9217 13225 7569,'-8'0'-921,"2"2"1116,1 1 0,6 0 0,6 3 1,4-1-1,0-2 0,2-2 1,1-1-1,2 0 0,2 0 0,2 0 28,2 0 0,4 0 1,2 0-1,2-1 0,1-2 1,2-2-1,2-1-237,-1-3 1,-5 3 0,-2-1 0,-4 2 0,-4 3-1,-4 1-853,-3 1 867,-5 0 0,-2 5 0,-5 1 0</inkml:trace>
  <inkml:trace contextRef="#ctx0" brushRef="#br0" timeOffset="32">10599 12563 7569,'-12'-11'139,"5"-3"0,0 1 0,1 3 0,-1 0 0,0-1 0,-1 1 0,2 1 1,1 4-1,2 4 23,2 6 1,1 9 0,0 5 0,0 3 0,0 1 0,1-1 0,2 1 0,1 0 0,-1 1 0,1 2-348,0 0 0,1 1 0,-2-4 1,0-2-1,0 0 0,-2-4 1,-1 1-1,0-1 185,0-1 0,0 4 0,0-2 0</inkml:trace>
  <inkml:trace contextRef="#ctx0" brushRef="#br0" timeOffset="33">10313 13111 7569,'-6'-1'354,"3"-3"0,6-2 1,4-1-1,3 4-182,2 1 0,-1 2 0,2 0 0,2 0 0,4 0 0,4 0 0,5 0 0,6 0 0,7 0-366,3 0 1,3 0-1,0-1 1,0-1-1,-4-4 1,-2 1-1,-6 0 1,-3 3 193,-5 0 0,-3-3 0,-1-1 0</inkml:trace>
  <inkml:trace contextRef="#ctx0" brushRef="#br0" timeOffset="34">10519 13374 7569,'-18'-12'318,"4"1"0,5 0 0,8-1 66,7 1 1,3 1 0,10 1 0,3 1 0,2 0 0,4 1 0,0-1-389,-1-1 0,0 4 1,-4 1-1,-1 2 1,-2-1-1,-2 0 0,-2 1-183,-2 5 0,-3 3 1,-3 6-1,-3 0 1,-1 2-1,0 2 1,-2-1 16,0 1 1,-2-2-1,0 5 1,0 0-1,0 0 1,0-1 0,0-1-1,0-3 97,0-2 1,-4 0 0,0-1-1,1 0 304,2 1 0,2-6 0,3-2 0,4-3 0,2-1-3,1 0 1,2 2 0,1 0 0,3 2 0,-1-2 0,2 1 0,-2 0-221,1 0 1,2 5-1,-4-3 1,0 1-1,-1 3 1,-1 1-1,-3 2 1,-1-1-98,-3 1 1,3-1 0,-5 2 0,-3 1 0,-3 1 0,-7-1 0,-5-1 0,-5-2 41,-3 0 0,-4 5 0,-2-1 1,-1-1-1,-2-3 0,1-2 0,-1-1 85,-1 1 0,5-3 0,0 0 0,4-1 0,4-2 0,4-2-122,2-1 1,7-1-1,2-3 1,4-3 83,4-4 0,7-5 0,7-2 0</inkml:trace>
  <inkml:trace contextRef="#ctx0" brushRef="#br0" timeOffset="35">11387 13031 7569,'0'-15'588,"1"1"0,1 3 1,3 3-589,2 3 0,-5 6 0,3 6 0</inkml:trace>
  <inkml:trace contextRef="#ctx0" brushRef="#br0" timeOffset="36">12015 12791 7569,'-4'-11'-61,"0"0"0,2-2 0,-1-1 1,1-1-1,-2 1 0,1 1 1,2 2-1,0-1 0,-3 2 0,-4 2 308,-2 5 0,0 3 0,1 3 0,1 5 0,0 2 0,-3 2 0,0 0 0,0 3-134,-1 5 1,-1 1 0,-1 3 0,-2 3 0,-1 2 0,1 2 0,2-1 0,1 2-112,2 1 1,1 0 0,2-2 0,4-1 0,3-2-1,2-3 1,4-1 0,8-1-105,9 0 1,2-6 0,8-3 0,3-5 0,4-5 0,3-3 0,0-1 64,1 0 1,-2-9 0,-1-3 0,0-5 0,-5-3-1,-3-2 1,-7 0 0,-4-3 104,-6-1 1,-4-2 0,-3-4 0,-5 0-1,-6-2 1,-6-4 0,-6-2-165,-8-4 1,-5 5 0,-6 2 0,-2 5 0,0 6-1,-2 4 1,1 6 0,2 6-473,5 3 1,3 3 567,8 4 0,-2 0 0,3 0 0</inkml:trace>
  <inkml:trace contextRef="#ctx0" brushRef="#br0" timeOffset="37">13077 12677 7569,'0'-11'85,"0"6"1,0 5 0,0 7 0,0 7 0,0 5 0,0 3 0,0 1 0,0 1 0,0 1 0,0 2 0,0-1 0,0 1 0,0 0 84,0-2 0,4-2 1,0-3-1,-2-2 1,1-1-1,-1-3 1,2-2-1057,-2 0 1,4-5 885,-3 1 0,-9-6 0,-7 3 0</inkml:trace>
  <inkml:trace contextRef="#ctx0" brushRef="#br0" timeOffset="38">12906 12951 7569,'-4'-11'375,"0"-1"1,3 2-101,3 3 0,10 2 0,8 5 0,5 0 0,7 0 0,5 0 1,6 0-1,3-2-193,-1-2 1,4 3-1,-9-3 1,1 3 0,-4 1-83,-6 0 0,-3 0 0,-5 0 0</inkml:trace>
  <inkml:trace contextRef="#ctx0" brushRef="#br0" timeOffset="39">14299 12403 7569,'-6'-11'227,"2"-1"1,3 1 0,1-1 0,0 3-38,0 6 1,0 0 0,-2 12 0,0 2-1,-3 3 1,0 2 0,-1-1 0,4 1-1,1 2-202,1 2 0,0-2 0,0 0 0,0 0 0,0-2 0,0 1 0,1-2 0,1 0-415,2 0 1,4 1 0,-4-5 0,-2 0 426,0 1 0,-2 4 0,0 2 0</inkml:trace>
  <inkml:trace contextRef="#ctx0" brushRef="#br0" timeOffset="40">14002 12883 7569,'-5'-12'338,"4"1"1,-3-1 0,4 2-143,4 3 0,7-2 0,7 5 0,1 1 0,0 2 1,2 1-1,5 0 0,4 0-154,3 0 0,3 0 0,1 0 0,2 0 0,2 0 0,2-1 0,0-2-322,-1 0 0,1-1 0,-5 4 0,-3 0 1,-2 0-1,-5 0 0,-2 0 280,-5 0 0,-5 0 0,0 0 0</inkml:trace>
  <inkml:trace contextRef="#ctx0" brushRef="#br0" timeOffset="41">14196 13111 7408,'5'-10'61,"3"1"1,2 3 0,1-1-1,1 1 1,-1-2 0,1 1 0,0 1-1,2 0 1,2 3 151,-3-2 0,0 3 0,-1-2 1,-1 3-1,0 1 0,2 0 1,1 0-1,1 0 0,1 0-225,0 0 1,-3 0 0,3 0 0,-1 1 0,1 2 0,-2 2-65,-2 1 0,-4-2 1,-2 4-1,-1 1 0,-3 0 78,-5-2 1,-3 3-1,-6-3 1,1 0-1,-1 1 1,1 1 0,0 1 63,-1 1 0,2 1 0,1-2 0,3-1 0,1-2 0,2 2 1,2 2-4,1 0 1,0 0-1,0 1 1,1-1-1,3-1 1,4-1-1,1-1-58,-2 1 1,7 1 0,-2 1 0,0 1 0,1-1 0,0 1 0,1-1 0,2 0-24,2 1 0,-4-2 0,2 0 0,0 0 0,-1 3 0,-3 0 0,-1-1-16,-4 0 1,-4 0-1,1 2 1,-3 2 0,-4-1-1,-3 0 1,-7 0 0,-3-1 14,-5-1 1,-1 0 0,-5 1 0,-2 1 0,-3-2 0,0-3 0,-1-4 0,3-1 117,1-2 1,2 2-1,5-1 1,3-2-1,4-2-356,3-4 0,6-2 257,6-5 0,6-1 0,5 1 0</inkml:trace>
  <inkml:trace contextRef="#ctx0" brushRef="#br0" timeOffset="42">15167 12848 7569,'-6'-5'272,"0"3"0,6-6 0,0-1 0,2 0 1,2 2 237,3 3-473,-2 3-37,0 1 0,-5 0 0,0 0 0</inkml:trace>
  <inkml:trace contextRef="#ctx0" brushRef="#br0" timeOffset="43">15647 12472 7569,'-8'-22'278,"2"3"1,1 4 0,1 2 0,0 2 22,0-1 1,0 12 0,4 8 0,2 8 0,0 6-1,2 2 1,0 3 0,0 3-226,-1 3 0,6 6 0,-2 3 0,0 3 0,0 2 0,-1 2 0,-1 2 0,0 0-360,-2-2 1,-2-6 183,-1 3 1,4-3 0,-1-7-1,0-5-199,-2-1 1,1-4 236,1-3 0,-1-5-19,1-3 0,-1-6 56,-2-1-84,0-6-529,0 8-87,0-8 725,0 3 0,-5-5 0,-2 0 0</inkml:trace>
  <inkml:trace contextRef="#ctx0" brushRef="#br0" timeOffset="44">16480 12814 6702,'12'-7'165,"-1"0"1,1 1-1,0 1 1,2-2 0,3 2-1,0-1 1,4 1-1,0-1 1,2 1 0,0-2-1,0 2 1,0-1 0,0 1-1,-1 0 1,1 1-1,1 0-343,3 0 1,-3-3 0,3 3 0,-4 0 0,-3 0 0,-2 0 177,-2 2 0,-1 1 0,-3 1 0</inkml:trace>
  <inkml:trace contextRef="#ctx0" brushRef="#br0" timeOffset="45">16515 13008 7569,'-6'0'275,"6"0"0,8 0 0,6 0 0,5 0 35,3 0 1,7-3 0,5-3 0,7 1 0,3-1 0,2 1 0,-2-1-1,-2 1 1,-5-1-741,-5 4 1,-6 1 429,-7 1 0,-2 0 0,-6 0 0</inkml:trace>
  <inkml:trace contextRef="#ctx0" brushRef="#br0" timeOffset="46">17782 12220 7569,'12'-17'7,"-5"0"1,1 6-1,1 0 1,1 3 0,1 0-1,2 0 1,1 1-1,3 0 1,-1 2 0,2 3-1,0-1 1,2 1-1,0-2 1,0 1 0,0 2-1,-1 1 1,0 1-1,-2 2 119,0 1 0,2 5 0,-4-2 0,-2 3 0,-3 3 0,-4 1 0,-1 3 0,-2 0-102,-2 4 0,-7 1 1,-4 4-1,-7 0 0,-3 0 1,-6-2-1,0-1 1,-3 0-67,-1-1 1,4 1 0,-3-1 0,1-3 0,2-4 0,4-2-1,2-2 37,5 1 0,4-5 0,3 1 0,7 0 89,7-2 1,7 0 0,11-3 0,1 1 0,5-2 0,1-1 0,5-1 0,-1 0 56,1 0 0,-6 0 0,1 0 0,1-1 0,-1-1 0,0-2 0,-5 0-375,-1-1 1,-4 4 0,-2-3 0,-4 3 233,-2 1 0,-17 0 0,-3 0 0</inkml:trace>
  <inkml:trace contextRef="#ctx0" brushRef="#br0" timeOffset="47">17611 12894 7569,'-8'-4'144,"2"-1"0,2 0 1,5 0-1,6 3 1,4-1-1,4 1 59,5-2 1,4-4-1,6 4 1,8 0-1,8 1 1,5-2 0,3 0-1,1-1 1,-2 4-299,-5 1 1,2-1-1,-10 0 1,0-2 0,-5 1-1,-4 2 1,-5 1-696,-4 0 1,-4 4 0,-7 1 789,0 1 0,-4 2 0,-2 3 0</inkml:trace>
  <inkml:trace contextRef="#ctx0" brushRef="#br0" timeOffset="48">17679 13157 7569,'0'-12'188,"0"5"0,2-1 0,2 1 1,3 0-1,3 2 0,2 1 0,0-1-58,4-1 1,1 3 0,8-2 0,0 2 0,3-1-1,0 1 1,1 2 0,-1 1-204,0 0 0,-2 0 1,-4 0-1,-2 0 0,-2 1 1,-1 2-1,-5 2 2,-3 1 0,-4 2 1,-5 3-1,0 1 1,0-1-1,-1 0 0,-3 1 1,-3-1 102,-4 1 0,1-1 0,1 1 0,2-1 0,-2 0 0,0 1 1,0-2 129,1-2 1,5 2 0,-4-3 0,2 3 0,3 2-136,0-1 0,4 1 0,2-2 1,3-1-1,3-2 0,3 2 1,2 0-1,3 0 21,0-1 0,3-1 1,-2 5-1,3-1 1,1-1-1,0 0 1,-1 1 35,1 1 1,-5 2 0,-3-2 0,-3 0 0,-5 2 0,-4 3 0,-6 1 0,-7 2-10,-8 1 0,-6-2 0,-11 0 0,-5 1 0,-5-3 0,-7-1 0,-4-4-169,-1 0 1,3-2-1,2-3 1,2-3-1,3-1 1,5-1-1,9 2 94,9-1 0,1-2 0,5-1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4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6841 17166 7569,'6'-18'0,"0"1"171,-6 6 1,-2 6 0,-2 5 0,-3 7 0,-3 9 0,-3 6 0,-1 8 0,-2 4 0,-1 4 681,1 4-850,-5 2 1,7 2 0,-3-2-1,-1 0 1,1-3 0,1 3 0,1-1-1,-1 0 1,2-4-188,4-3 0,-1-5 0,4-8 0,1-1 0,2-3 0,2-4-1016,-2-2 1200,3-7 0,1-6 0,6-6 0</inkml:trace>
  <inkml:trace contextRef="#ctx0" brushRef="#br0" timeOffset="1">6670 17040 7569,'-23'-23'488,"6"5"0,7 6 0,9 7-232,7 8 0,11 11 0,6 7 1,7 4-1,7 7 0,5 5 0,4 4 1,-22-18-1,0 0-250,0 2 1,1 0-1,1-2 1,-1 1 0,-1 1-1,0 0 1,1 0 0,1 0-1,-1 0 1,1 1 0,-1-1-1,-1 0 1,-1 1 0,0-1-1,19 23-122,-3-1 1,-1-2-1,-5-3 1,-1-6-1,-4-3 1,-3-3 0,-4-3-192,-4-1 0,-7-6 0,-6-2 0,-2-2 0,-4-3 0,-2-4 307,-3-5 0,-13-3 0,-5-1 0</inkml:trace>
  <inkml:trace contextRef="#ctx0" brushRef="#br0" timeOffset="2">6578 17565 7569,'-22'0'51,"10"0"1,10 0 0,12 0-1,11 0 1,7 0 0,4 0-1,1 0 1,5 2-55,5 1 0,5-1 1,12 1-1,4-1 1,-30-2-1,1 0 1,1 0-1,-1 0 0,1 0 1,-1 0-1,30 0-674,-5 0 0,2 0 677,-9 0 0,1-5 0,-9-2 0</inkml:trace>
  <inkml:trace contextRef="#ctx0" brushRef="#br0" timeOffset="3">7595 17303 7569,'-18'-18'300,"3"1"1,9 7-1,6 3 1,6 3-1,4 3-23,1 1 0,2 10 0,2 5 0,4 6 1,3 5-1,1 3 0,0 3 0,1 5-159,2 2 0,-1-1 0,1 4 0,-2 0 0,-1-2 0,0-2 1,-1-3-409,-3-5 1,0-2-1,-7-6 1,-2-3 439,1-4 1,-8-14 0,-1-8-1,-5-11 1,1-8 0,0-4-1,2-4 40,0-4 0,0-4 0,2-7 1,1-1-1,5-2 0,2-3 0,2-1 1,-1-1-717,0 0 0,1 8 0,-1 5 1,-1 11-1,-2 8 0,-3 9 526,0 5 0,-4 1 0,5 4 0</inkml:trace>
  <inkml:trace contextRef="#ctx0" brushRef="#br0" timeOffset="4">8360 17223 7569,'-18'-5'211,"3"5"1,9 0 0,4 6 0,6 5 0,3 5 0,1 3 0,3 2 0,0 3 0,0 2 0,1 2-136,-1 1 1,1 0-1,-1 3 1,1-3-1,0 0 1,2-1-1,3-1 1,1-5-1,2-1-123,1-1 1,6-3-1,0-2 1,-1-4-1,1-3 1,0-4-1,-1-3 1,1-1-52,0 0 0,3 0 0,-3 0 0,-3 0 0,-3-1 0,-3-2 0,-1-1-1962,-3 2 2060,-2-5 0,0 1 0,-1-5 0</inkml:trace>
  <inkml:trace contextRef="#ctx0" brushRef="#br0" timeOffset="5">8371 17463 7569,'-10'-12'188,"9"1"1,-3 1 0,11 2-1,7 4 1,5 2 0,3-1-86,5-1 1,7-5 0,8 3 0,3-2 0,0 2 0,1 0 0,-2 1-1,0-2-609,-3 1 0,-9 2 0,-1-2 506,-6 1 0,-2-4 0,0 2 0</inkml:trace>
  <inkml:trace contextRef="#ctx0" brushRef="#br0" timeOffset="6">8292 17280 7569,'-7'-23'83,"6"1"0,9 3 0,12 3 0,12-1 0,8-2 0,6-2 1,3-3-29,5-3 0,-23 15 0,2 0 0,1-2 1,0 1-1,-1 1 0,1 1 0,-1 2 1,0 1-1,-1 1 0,1 1 0,-1 2 0,0 0 1,32-1-1,-3 1-53,-5-1 0,-6 4 0,-8-3 1,-5 3-1,-5 2 0,-7 3 1,-5 4 71,-4 2 1,-5 10 0,-3 4 0,-5 4-1,-1 5 1,-2 3 0,1 3 0,1 2 22,2 2 1,5-3-1,-1 2 1,2 3 0,0 0-1,-1 2 1,-1-2-157,0-1 1,-1-1 0,0-1-1,1-4 1,-2-4 0,-1-3 0,-1-6-1,1-3-718,2-3 0,-5-5 777,2 1 0,-3-2 0,-1-2 0</inkml:trace>
  <inkml:trace contextRef="#ctx0" brushRef="#br0" timeOffset="7">9217 17200 7569,'-7'-29'201,"5"1"0,11 5 0,11 1 0,12 2 0,8 2 0,5 0 0,2 2 0,3-2-25,8 0 1,-1 6 0,4 0 0,-3 7-1,-4 4 1,-3 2 0,-6 3 0,-5 4-132,-3 2 1,-8 6 0,-6 3-1,-8 4 1,-6 3 0,-5 1-1,-4 3-141,-4 1 0,-9 2 1,-9 2-1,-8-1 1,-4 0-1,-3-1 1,-2 0-1,-3 0 119,-5 3 1,7-3-1,-2-4 1,6-1-1,7-3 1,6-2 0,8-4 80,6-4 0,4-2 1,5-2-1,0 1 0,1-2 1,4-1-1,7-3 0,6-1-119,3-2 0,2-2 1,1-1-1,1 0 1,3 0-1,2 0 1,0 0-335,-1 0 1,3-4 0,-7 0 0,-2 2 0,-3 1 0,1 1 348,0 0 0,2 5 0,0 1 0</inkml:trace>
  <inkml:trace contextRef="#ctx0" brushRef="#br0" timeOffset="8">10279 17520 7569,'-28'-11'133,"6"3"0,10 0 0,7-1 1,5-1-1,2-1 219,2-1 0,6-3 0,0-2 0,5 0 0,2-4 0,1 0 0,-2-2 0,1 0-259,-3 0 0,-3 0 0,-3-1 0,-5-1 0,-1-3 0,-2 0 0,-2-1-176,-1 0 1,-4-1 0,-4-1 0,1 2 0,1 1 0,1 2 0,-1 3-1,0 4 45,2 4 1,2 6 0,4 3 0,-2 2 0,-1 7 140,2 7 1,2 6-1,5 10 1,5 4-1,5 7 1,4 5 0,4 2-1,4 3-69,2 0 1,1 4-1,5-2 1,-1 0-1,0-4 1,-1-3-1,-1-4-352,-2-2 0,-4-3 0,0-3 0,-3-3 0,-4-4 0,-4-4 0,-3-4 0,-5-2 318,-3-2 0,-3 0 0,-1 1 0</inkml:trace>
  <inkml:trace contextRef="#ctx0" brushRef="#br0" timeOffset="9">10245 17451 7569,'-9'-10'23,"6"2"1,11 3 0,9 1 0,8 1-1,3 0 1,1 2-2,2 1 0,5-4 0,5 0 1,6 2-1,5-1 0,5 1 1,2-2-23,1 1 0,-2-3 0,-1 0 0</inkml:trace>
  <inkml:trace contextRef="#ctx0" brushRef="#br0" timeOffset="10">11467 17063 7569,'-18'-33'259,"3"4"0,3 6 0,3 5 0,2 3 0,-4 0 0,-1 2 0,-5 3 0,-2 3 100,-5 2 0,-4 1 0,-6 6 0,-3 3 0,-3 6 0,-6 7 0,-1 5-276,0 3 0,1 9 0,3 7 1,4 2-1,6 2 0,5 1 0,8 0 1,7 1-171,8 0 1,5-4-1,5 5 1,8-5-1,9-5 1,11-2-1,8-5 1,5-3-136,3-3 0,3-7 0,4-4 0,-1-4 0,-2-3 0,0-4 0,-1-3 96,-2-1 0,-8 0 0,-6 0 1,-5-1-1,-8-3 0,-7-4 1,-4-2 70,-5-1 1,-3-5-1,-8 0 1,-5-2-1,-5-2 1,-6-2 0,-4 1-1,-4 0 214,-1 2 0,4 4 0,-1-1 0,5 2 0,3 4 0,1 1 0,5 1 27,3 0 1,1 6 0,8-2 0,8 3-219,8 1 1,5 0 0,10 0 0,5 0-1,3 0 1,3 0 0,-1 0-112,-2 0 1,-1 0 0,-5 0 0,-1-1-1,-3-3 1,-1-3 0,-3 0 0,-1-1 57,-1-1 1,-4-5 0,-1-1 0,-3 0-1,-3 0 1,-5-2 0,0 1 293,-1-1 1,-4 2-1,1 4 1,-6 0 0,-4 4-1,-3 3 1,-2 5-5,1 7 1,-1 1 0,1 10 0,0 1 0,0 2 0,4 2-1,3 2 1,3 5-109,1 2 1,5-3 0,4 1 0,6 0 0,8 2 0,6 2 0,5-2-215,4-3 1,4-2 0,6-6 0,2-3 0,-2-4 0,-1-4-1,-1-3-187,-1-4 0,-5-3 0,-5-1 0,-4 0 0,-5-1 0,-4-2 0,-7-2 0,-6-2-2466,-5-6 2770,-3 1 0,-11-9 0,-3 3 0</inkml:trace>
  <inkml:trace contextRef="#ctx0" brushRef="#br0" timeOffset="11">11980 17554 7569,'-5'1'66,"7"2"1,8 0 0,9 0 0,5-2-1,4-1 1,1 0 0,4-1 50,4-3 1,-2 2 0,3-5 0,-3 1-1,-4 1 1,-1-1 0,-4-1-702,-4-2 584,-4-1 0,-2-1 0,2-1 0</inkml:trace>
  <inkml:trace contextRef="#ctx0" brushRef="#br0" timeOffset="12">11946 17234 7569,'-6'-11'120,"5"-1"0,7 1 0,10-1 0,7 0 0,5-2 0,1-1 69,3 1 1,6-4 0,5-1-1,4-2 1,4 1 0,0 2 0,0 3-1,-3 4 51,-1 2-240,-2 6 0,6-7 0,1 4 0</inkml:trace>
  <inkml:trace contextRef="#ctx0" brushRef="#br0" timeOffset="13">13831 17017 7569,'0'-24'74,"0"9"0,1 11 0,1 12 0,2 4 0,-1 5 0,-2 3 0,-1 5 0,0 6 0,0 3 0,0 4 0,0 4 1,0 1-1,0 0-35,0-1 0,0 0 0,-1 3 1,-2-5-1,-1-4 0,2-6 0,1-3 1,1-6-1,0-4-665,0-4 1,0-6 625,0 1 0,0-6 0,0 3 0</inkml:trace>
  <inkml:trace contextRef="#ctx0" brushRef="#br0" timeOffset="14">13477 17120 7569,'0'-18'168,"6"2"0,7 4 0,9 1 1,11-1-1,8 0 0,2-2 0,0-2 1,-1 1 71,1-1 1,2-1-1,-1-3 1,-1 2-1,-1 0 1,-1 2-1,-3-1 1,-5 3-174,-4 2 0,-7 5 0,-7 2 0,-2 2 0,-3 0 0,-3 4 0,-3 7 21,-3 6 1,-2 9-1,-1 8 1,-2 6-1,0 6 1,0 4-1,0 4-84,2 1 0,1-4 1,1 2-1,0-3 1,0-2-1,0 0 1,0-3-1,1-4-327,3-3 0,-2-5 0,6-4 0,-1-3 0,0-4 0,-2-4 0,-1-2-1471,-1-2 1794,1-4 0,1-2 0,2-5 0</inkml:trace>
  <inkml:trace contextRef="#ctx0" brushRef="#br0" timeOffset="15">14402 17097 7569,'-5'-13'54,"6"6"0,1 13 0,9 7 0,0 3 0,-1 5 0,-3 0 0,-1 3 254,0 3 0,-2-2 1,4 6-1,-1 0 1,1 2-1,-1 2 1,1-2-1,0-2-633,-1 0 1,-4-10-1,1 1 1,-3-4-81,-1-4 1,-1-12 0,-2-7-1,-2-6 1,-1-6 0,-3 0-1,-1-5 395,-2-3 0,1-1 0,-1-4 0,2-2 0,1-1 0,3-1 0,0-2 0,1-1 228,0-1 1,1-4 0,4 4 0,0 3 0,0 4 0,0 9 0,0 5 155,0 4 0,1 8 1,3 5-1,3 8 0,5 5 1,3 3-326,4 2 0,3 0 1,2 2-1,1-1 1,2 0-1,-2-1 1,-1-2-261,-1 1 1,0-8 0,0 1-1,0-4 1,-1-3 0,0-2-1,-3-2 1,-2-4 117,-1-7 1,-3 0-1,3-8 1,0 0 0,-1-1-1,-1-2 1,-3 0 347,-3 0 0,1 0 1,-6 2-1,0 2 1,-2 3-1,-1 4-13,0 0 0,-5 11 0,-2 7 1,-4 10-1,0 8 0,0 5 0,0 6-144,4 6 0,-2 3 0,5 1 0,2-2 0,2-1 0,3 1 0,5 1 0,2 1-457,2-3 0,3 1 0,-1-6 0,-3-4 0,-2-5 0,-1-6 0,-1-3 359,1-3 0,-1-4 0,5 0 0</inkml:trace>
  <inkml:trace contextRef="#ctx0" brushRef="#br0" timeOffset="16">15133 17063 7569,'-5'-18'198,"5"4"1,0 12-1,5 8 1,1 8-1,-2 4 197,-3 2 1,-1 5 0,0 3 0,0 3-1,0 3 1,0 4 0,-1 1 0,-2 1-339,-1-4 1,1 4 0,3-3 0,0-3 0,0-4 0,1-2 0,4-4 0,5-3-324,4-6 1,6-4-1,-1-3 1,4-4-1,4-3 1,2-1-1,2-1-184,-1-3 1,0-2-1,3-7 1,-2-1-1,-3-3 450,0 0 0,1-2 0,5-4 0</inkml:trace>
  <inkml:trace contextRef="#ctx0" brushRef="#br0" timeOffset="17">15064 17383 7569,'-10'-12'145,"5"2"1,11 1 0,16 1 0,13 1 0,7-1 0,1 1-1,-1-2-194,1-1 0,2-2 1,0 1-1,1-1 1,0 1-1,-2 0 1,-2-1 48,-4 1 0,-2-1 0,-2 1 0</inkml:trace>
  <inkml:trace contextRef="#ctx0" brushRef="#br0" timeOffset="18">15167 17017 7569,'-9'-15'233,"6"0"0,11 1 1,10 1-1,6 2 1,4-1-1,1-1-117,3-2 0,2 3 1,4-4-1,4 4 0,1 0 1,0 1-1,-1-1-116,1 1 0,-3 0 0,-1-1 0</inkml:trace>
  <inkml:trace contextRef="#ctx0" brushRef="#br0" timeOffset="19">15932 16583 7569,'0'-29'259,"4"4"1,6 4-1,9 5 1,5 1-1,4-1 1,1 2-1,2 2 1,-1 0 50,2 1 0,2 1 0,3 2 0,2 4 1,1 3-1,0 2 0,0 3 0,-2 4-482,-5 2 1,-4 6 0,-8 3 0,-3 3 0,-6 2 0,-7 3 0,-5 4-44,-4 6 0,-9 0 0,-10 5 0,-5 0 1,-3 0-1,-2-1 0,-4 1 0,-1 0-41,-1 0 0,6-5 0,6 1 1,3-2-1,1-2 256,0 0 0,-5 0 0,-1 1 0</inkml:trace>
  <inkml:trace contextRef="#ctx0" brushRef="#br0" timeOffset="20">16149 17542 7569,'0'-7'3444,"0"-1"-3444,0-1 0,-5-1 0,-1-1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4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6613 1599 6415,'7'0'190,"1"0"0,1 0 1,1 0-1,1 0 1,2-1-1,2-2 0,4-1 1,3 2-1,1-1 1,0 1-1,-1-3 0,1 0 1,0-1-1,-1 3 1,-2-1-251,-1 0 1,-5-1 0,1 2 0,-2 0-1,-2 0 1,1 2 59,-1 1 0,-5-5 0,0-2 0</inkml:trace>
  <inkml:trace contextRef="#ctx0" brushRef="#br0" timeOffset="1">6613 1896 8699,'11'4'100,"2"-1"1,1 0-1,2-2 1,2-1-1,4 0 1,3 0 0,5 0 219,3 0 1,7 0-1,0-1 1,2-3-1,-1-2 1,-2-2-1,-1 2 1,0 1-1864,0 2 1543,0 2 0,2-4 0,0-1 0</inkml:trace>
  <inkml:trace contextRef="#ctx0" brushRef="#br0" timeOffset="2">8406 1268 7569,'6'-18'32,"-1"5"1,-5 6 0,0-2 0,0-1 0,0-2 0,0 1 0,0-1 0,0 0 0,0-2 0,-1-2-1,-3 3 1,-4-1 0,0 0 0,-3 0 0,1 2 0,-2 5 0,-2 0 179,-3 1 0,-1 3 0,-4 0 0,-1 3 0,-1 3 0,-1 5 0,1 2 0,3 3-326,-1 2 1,6 3 0,1 5-1,2 0 1,3 1 0,2 1-1,4 2 1,4-2-58,4-1 1,2-2-1,7-2 1,2-2 0,4-3-1,3-5 1,2-5 303,3-3 1,-3-2 0,2-2 0,0-3-1,-1-5 1,2-5 0,-2-3 88,-1-2 1,-1-6 0,0-2 0,0 0 0,0-1 0,-2 0 0,-2-4 0,-3-4-284,-4-5 1,0-3 0,-2-5 0,-3-2 0,-3-2 0,-4-2 0,-4-1 0,-4 3 72,-6 7 0,1 3 0,-2 7 0,3 6 1,3 6-1,3 9 0,0 5 72,-1 3 0,5 5 0,-2 11 0,3 8 0,1 9 1,0 5-286,0 3 0,4 6 1,1 5-1,1 2 1,2 4-1,-1-2 1,1-2-261,1-4 0,-3 2 0,2-3 0,-1-2 461,0-5 0,-2 6 0,-5-5 0</inkml:trace>
  <inkml:trace contextRef="#ctx0" brushRef="#br0" timeOffset="3">8783 1039 7569,'-7'-1'182,"3"0"0,3 1 0,1 6 0,0 6-262,0 3 0,0 5 1,0-1-1,0 3 1,0 1-1,0-1 0,0 1 1,1-1-164,3-3 0,-2 1 1,3-5-1,-2-1 1,1-1 242,-1-2 0,3-4 0,-5-2 0,4-5 0</inkml:trace>
  <inkml:trace contextRef="#ctx0" brushRef="#br0" timeOffset="4">8783 731 7569,'-7'-5'-101,"2"5"1,6-1-1,2 4 1,2 5 100,1 5 0,7-2 0,5 6 0</inkml:trace>
  <inkml:trace contextRef="#ctx0" brushRef="#br0" timeOffset="5">9228 925 7569,'-5'-6'128,"0"-4"1,-4 3 0,1 1 0,-2 1 0,-2 1 0,-4 0 143,2 2 0,-3 0 0,-2 2 1,-3 0-1,-1 0 0,2 2 0,0 1 1,4 5-280,0 2 0,-2 2 0,5-1 1,3 1-1,3 0 0,3 2 0,2 1 1,2 1-201,1 0 0,1-2 0,4 4 0,7-2 0,6 0 0,3-1 1,2 0-1,0-2 156,0-4 1,3 1 0,1-4 0,-2 2-1,1-2 1,-2 0 0,0-1 117,-2 1 0,-7-1 0,0-3 0,-4 3 0,-2 0 0,-2 2 6,-2-1 1,-6 2 0,-8 3 0,-5 0 0,-7 1 0,-4 1 0,-5 1-180,-3 1 0,0 4 0,2-4 0,4-2 0,5-3 0,3-3 0,3 2 106,4 2 0,0 0 0,1 0 0</inkml:trace>
  <inkml:trace contextRef="#ctx0" brushRef="#br0" timeOffset="6">9502 423 7569,'-18'-18'292,"3"4"0,2 5 0,3 6 0,1 6 0,3 7-144,1 8 0,0 7 0,2 15 1,0 7-1,0 8 0,2 10 1,1-30-1,1 0 0,1 2 1,0 0-294,1 0 1,1 0-1,1-1 1,-1-1-1,1 1 1,-1-1-1,0-1 1,-1-2-1,3 27 1,-1-7 0,0-8-153,-2-3 1,2-8 0,-1-6 0,-2-5-1,-1-3 1,-1-3 0,0-4 296,0 0 0,0-1 0,0 1 0</inkml:trace>
  <inkml:trace contextRef="#ctx0" brushRef="#br0" timeOffset="7">9285 1108 7569,'13'-4'137,"2"-1"1,4 0 0,4-1-1,4 0 1,3 0 0,6 1-534,5 0 1,4-3 0,11 3 395,2-1 0,-3-2 0,-5-3 0</inkml:trace>
  <inkml:trace contextRef="#ctx0" brushRef="#br0" timeOffset="8">10245 1062 7569,'-18'-18'55,"-3"2"0,6 4 1,1 1-1,0 0 0,0-1 1,-1 1-1,0 1 1,0 1-1,-2 2 0,1 1 1,-2 1-1,1 0 1,1 2-1,2 2 0,0 2 1,0 3-1,-1 4 117,1 2 1,1 6 0,2 3-1,1 3 1,1 1 0,1-2-1,0 0 1,2-2-402,2 1 1,3 0 0,1-1 0,0-2 0,1-3 0,3-1 0,4-3-1,2-1 170,1-3 0,6-1 1,1-5-1,1 0 1,0-1-1,0-3 1,-2-2-1,0-2 300,-1 0 0,-3 0 0,2-6 0,-3-2 0,-3 2 0,-3 2 580,-1 0-882,-1 1 0,-4 10 1,0 6-1,0 6 0,0 6 1,0 0-1,1 4 1,3 0-182,4 2 0,2 0 1,2 0-1,2-2 1,3 0-1,-1-4 1,2-1-1,-1-5-70,-1-2 0,4-7 0,-1 1 0,3-4 312,1-3 0,0-15 0,0 0 0</inkml:trace>
  <inkml:trace contextRef="#ctx0" brushRef="#br0" timeOffset="9">10541 925 7569,'-17'-4'39,"1"0"1,5-1-1,3 4 1,5 1-1,1 6 1,2 7-1,0 6 1,0 5-1,0 5 1,0 6 0,0 0-1,0 2 1,2-1-1,0-1-115,2-2 1,4-6 0,-3-1 0,0-3-1,0-4 1,-1-3 672,1-4 0,-4-7 1,3-5-407,-3-6 1,3-8-1,1-2 1,1-2-1,3-3 1,1 0 0,2-3-212,-1-3 1,6 3-1,0-3 1,2 3-1,-1 3 1,-1 2 0,-2 3-1,0 5-103,0 3 0,1-1 0,-5 6 0,0 1 1,1 4-1,-2 3 0,-1 2 5,-1 6 0,-2 0 0,3 6 0,-3 1 0,0 2 1,0 1-1,-1-1-158,-3 1 1,3 0 0,-1 0 0,0 0 0,0-2 0,1 0 0,0-4 275,0 0 0,4 3 0,-3-2 0</inkml:trace>
  <inkml:trace contextRef="#ctx0" brushRef="#br0" timeOffset="10">11227 1039 7569,'0'-11'186,"0"-1"0,0 1 1,0 0-1,0-1 0,0 1 1,0-1-1,-2 1 1,-1 1-1,-5 2 0,-2 3-56,-2 0 0,0 4 0,-3-3 0,-5 4 0,-1 4 0,-3 5 0,0 5 0,0 5 0,3 3 0,4 4-452,3 0 0,2 2 0,5-2 0,3 2 1,2 0-1,4 0 0,3-3 93,6-1 1,4-1 0,6-2 0,-2-2-1,1-5 1,2-3 0,1-5 300,-1-1 1,1-1-1,0-5 1,0-2-1,0-2 1,0-3-1,-2-2 1,-1-3 165,-1 0 0,-5 1 1,3-7-1,-2 0 0,-1 0 1,-2 1-1,-4 2 1,0 2 445,-2 1 1,-1 2-735,-5-1 1,0 7 0,0 5-1,0 7 1,0 3-193,0 1 0,0-2 0,2 1 0,2 3 0,3 0 0,5-2 0,3-2 221,4-2 1,-1-4 0,2 1 0,3-3 0,2-1 0,0-1 0,0-3 0,-3-4 175,1-2 0,0-1 1,-1-1-1,-3 0 0,-3-4 1,-2-1-1,-1-2 1,-4 1-82,-3 1 0,-2-2 0,-4 4 0,0 1 0,-1 1 0,-4 2 0,-8 1-98,-9 2 1,-6 3 0,-7 5 0,-3 3 0,-3 3 0,-1 7 0,3 3-12,3 5 0,1 4 0,10 3 0,3 0 0,7 1 0,6 0 0,5 2 0,3-1 67,1 1 0,6-6 0,4 2 0,5-5 1,3-1-1,4-4 0,2 0 0,4-4 59,1-4 0,1-4 0,5-5 0,0 0 0,2 0 0,1 0 1,0 0-92,2 0 0,-10-11 0,3-1 0</inkml:trace>
  <inkml:trace contextRef="#ctx0" brushRef="#br0" timeOffset="11">8177 1873 7569,'-10'-5'30,"4"-1"0,6-1 0,9 3 1,10 3-1,11 1 0,12 0 1,11-1-1,-20 0 0,0-1 71,5 1 1,2-1-1,5-2 1,1 0-1,5 1 1,1 1-1,4-1 1,1 0-1,4-2 1,1 1-1,-18 0 1,0 1-1,1-1 1,1 1 0,1-1-1,0 0 1,1 0-1,1 1 1,0 0-69,1 0 0,1 1 0,0-1 0,1 0 0,0-1 0,0 1 0,2 0 0,1 1 0,0 0 0,2-2 0,0 1 0,0-1 1,2 1-1,0-1 0,1 0 0,0 0 0,1 0 0,-1-1 0,1 1 0,1-1 0,-1 0 0,1 0 0,-1 0 0,0 0-131,1 0 0,-1 1 0,0-1 0,-3 0 1,0-1-1,-1 1 0,-2 0 0,0 0 0,0 1 1,-4 0-1,0 0 0,-1 0 0,-4 1 0,-2 1 1,-1 0-1,16-1 0,-3 1 0,-8 0 0,-1 1 198,-5 0 1,-1 1-1,-2 0 1,-1 0-1,25-2 1,-6 0-1,-6-2 1,-4 2-1,-4 0 38,-5 2 0,-2 0 0,-12 0 0,-4 0 0,-2 0 0,-6-1-487,-3-3 0,-9-6 349,-1 4 0,-5-2 0,-1 2 0,0-3 0,-1-4 0</inkml:trace>
  <inkml:trace contextRef="#ctx0" brushRef="#br0" timeOffset="12">15372 1359 7569,'0'-8'0,"0"1"0,0 3 322,0-4 0,0 5 0,-1-4 0,-1 3 0,-2 6 0,1 5-218,2 7 1,2 4 0,2 6 0,1 3 0,-2 3 0,-1 3 0,1 2 0,0 0 0,2 3-92,-1 4 0,-2-1 0,0-1 0,2 1 1,1-2-1,-1 1 0,1-4 0,0-1 15,-2-5 1,1-2 0,0-6-1,0-3 1,0-4 0,-1-3-1,1 0-246,1-1-1634,0-4 1852,-9-2 0,-7 0 0,-6 1 0</inkml:trace>
  <inkml:trace contextRef="#ctx0" brushRef="#br0" timeOffset="13">15018 1393 7569,'-5'-7'367,"-1"-1"0,-2 1 0,1 0 0,-1 2 172,2 0 1,2 4-1,8-3 1,5 3-431,5 1 0,1 0 0,8 0 0,5 0 1,5 0-1,3 0 0,4 0 0,0 0-26,4 0 0,0 0 0,2 0 0,-1 0 0,0 0 0,-2-2 0,-3 0 1,0-2-34,-3 2 1,-2-1 0,-2 0 0,-1 0 0,-3 0-1,-1 2 1,-3 0-154,-1-3 0,-2 2 1,-2-1-1,-2 1 1,-1 2-1,-3 0-860,-2 0 0,-4 0 0,-2 2 963,-1 1 0,-1-1 0,-4 3 0</inkml:trace>
  <inkml:trace contextRef="#ctx0" brushRef="#br0" timeOffset="14">16240 1690 7569,'0'-11'187,"0"-1"1,2 2 0,2 3-1,3 2 1,3 1 0,2 0 0,-1 1-1,2 2 153,2 1 0,3 0 0,5 0 0,0-1 0,-1-2 0,2 0 0,2 0 0,3 2-425,4 1 1,-5-4 0,5 0 0,-3 0 0,-2 1 0,0-1 0,-4 0 0,-3 0-402,-6 0 0,-2 1 0,-2 3 1,0 0 485,1 0 0,-16 0 0,-4 0 0</inkml:trace>
  <inkml:trace contextRef="#ctx0" brushRef="#br0" timeOffset="15">16286 1919 7885,'12'0'354,"0"0"1,3 0 0,6-2 0,4 0-1,6-3 1,3 0 0,3-2 0,2 2-1,0-1-27,1 0 1,-6 2-1,-5-3 1,-2 2 0,-4 3-1,-4-1-1878,-3 0 1551,-1 1 0,-8-3 0,-2 5 0</inkml:trace>
  <inkml:trace contextRef="#ctx0" brushRef="#br0" timeOffset="16">17954 1313 7569,'-8'-1'182,"2"-3"0,1-3 1,2-3-1,3-2 1,3 1-1,2-1 1,1 1 68,3-1 0,-3-3 0,2 0 0,-1 1 1,1 0-1,0 0 0,-1-2 0,1-1-200,0 1 1,-2-5 0,3 4 0,-2-2 0,2-1 0,1 0 0,1 0 0,-3 0-52,0 1 1,-2 1 0,3-1 0,-1 4 0,-1 2-1,1 1 1,-2 1 0,0 0 93,-4-1 0,3 1 0,0-1 52,2 1-471,-5 5 1,3 2 224,-5 8 0,0 3 0,0 8 0,0 4 0,0 4 1,0 3-1,0 0 0,0 1 95,0 1 1,4 0-1,0 3 1,-2-1-1,0-2 1,-2-2-1,1 1 9,3 0 0,-3-2 0,4-5 0,-1-2 0,0-2 0,-2 0 0,1-1-53,1 0 1,-3 0-1,3-3 1,-3-1-878,-1 1 0,0-1-34,0 1 0,-1-2 960,-3-3 0,-8 3 0,-5-3 0</inkml:trace>
  <inkml:trace contextRef="#ctx0" brushRef="#br0" timeOffset="17">18022 1485 7569,'-6'0'1994,"1"0"-1839,15 0 0,1 0 0,10 0 0,-4 0 0,1 0 0,0 0 0,1 0 0,-1 0 0,3 0 1,-2 0-1,4 0 0,3-2 1,0 0-1,0-2-119,-2 2 1,-5-1 0,-2 0 0,0 0 0,-3 0 0,-1 2-1,-3 0-899,-3-3 0,0 3 863,-3-3 0,-8 8 0,2 2 0</inkml:trace>
  <inkml:trace contextRef="#ctx0" brushRef="#br0" timeOffset="18">17622 1839 7569,'0'-8'397,"2"2"0,1 1 1,5 1-112,2-1 0,3 4 1,2-3-1,4 1 1,4 1-1,4-2 0,3 0 1,4 0-163,4 0 0,2-3 0,3 2 1,0 0-1,3 0 0,2 1 1,0 0-1,2-1-49,3-1 0,-4 2 1,9-3-1,-3 1 1,0 1-1,-2 0 1,-3 1-56,-3-1 0,-5 4 0,-2-4 1,-2 1-1,-3 0 0,-4 2 0,0 0 60,-2 2 1,-1 0-1,-5-1 1,-2-2-1,0 0 1,-4 0 0,0 2-1,-2 1 28,2 0 0,-5 0 0,3 0 0,-2 0 0,-1-1-431,-1-3-698,-5 3 1,-2-5 1020,-8 6 0,-2 0 0,-5 0 0</inkml:trace>
  <inkml:trace contextRef="#ctx0" brushRef="#br0" timeOffset="19">17954 2067 7569,'-11'-11'310,"4"2"0,3 6 0,3 10 0,2 7-168,3 3 1,2 8-1,4 4 1,-1 1 0,0 1-1,3 0 1,1 1-1,1 0-130,-1-2 0,2-1 1,1 2-1,-1-4 0,0-3 1,0-2-1,-1 1 0,-1-1 10,-2-3 0,1-3 0,-2-4 1,-1-1-1,-3 1 0,0-2 1,0-1-306,-1-2 0,2-3-2030,-3 4 2313,0-6 0,-4 3 0,0-5 0</inkml:trace>
  <inkml:trace contextRef="#ctx0" brushRef="#br0" timeOffset="20">18502 2021 7569,'-7'-1'1867,"2"-1"-1725,0-2 0,4 1 0,-3 8 1,3 7-1,0 7 0,-3 6-121,-4 6 0,-2 3 1,-1 3-1,-1 2 0,1 0 1,-1 1-1,1-3 0,0-2 7,-1-1 1,1-3 0,-1-2 0,2-1 0,1-4 0,2-2-1,-1-5 1,0 1 47,1 0 1,4-4 0,-2 1 0,1-2 0,1-2 0,0 1-81,2-1 0,1-3 0,0-1-673,0 2 0,0-2-1596,0 0 2273,0-4 0,-5 7 0,-2-4 0</inkml:trace>
  <inkml:trace contextRef="#ctx0" brushRef="#br0" timeOffset="21">2033 5208 7569,'0'-12'-697,"0"5"829,0-1 1,0 4 0,0-1 0,0 5 0,1 8-1,2 6 1,2 4 0,0 2 0,0 2 0,-1 2-90,1 2 0,-4 0 0,4 3 0,-1 0 1,0 0-1,0 2 0,-1 0 0,1 2-74,-1 3 0,-2 1 0,-1-4 1,0-1-1,0-2 0,0 0 1,0 0-1,0-4 24,0-2 1,0-2 0,0-2-1,0-2 1,0-1 0,0-4-1,0 0 487,0-1 0,0-5 448,0 1-932,0-6 0,1 3 1,3-5-1,4 0 1,2 2-1,1 0 1,2 2-1,1-1-11,1-2 1,5-1 0,1 0-1,3 0 1,3 1 0,-1 2-1,1 0 16,-1 0 1,2-2 0,-2-1-1,0 0 1,0 0 0,-2 0 0,-1 0 10,0 0 0,-4 0 1,0 0-1,0 0 1,-2 0-1,-1 0 1,-4 0-1,0 0-210,-1 0 1,1 0-371,-1 0 1,-6 0-1,-5 0 568,-6 0 0,-9 0 0,-3 0 0</inkml:trace>
  <inkml:trace contextRef="#ctx0" brushRef="#br0" timeOffset="22">2090 5585 7569,'-6'-8'334,"3"2"1,7 1-33,7 2 0,6 2 0,7 1 0,3 0 0,3 0 0,4 0 1,3 0-1,0 0-165,-4 0 0,4 0 0,-6-1 0,0-2 1,-1-1-1,-2 2 0,0 1 0,-2 1-144,-2 0 1,-7-2-1,-1 0 1,-4-2-1,0 1 1,-1 2-1016,1 1 0,-7 0 1022,-5 0 0,-10-5 0,-8-1 0</inkml:trace>
  <inkml:trace contextRef="#ctx0" brushRef="#br0" timeOffset="23">2033 5231 7569,'0'-15'284,"2"-1"0,5 2 0,5 2 0,5 0 0,3 2-33,2 2 0,2-2 1,3 3-1,3-3 0,4-2 1,3 2-1,1 1 0,-1 3-209,-1 1 0,-7 1 0,-3 4 0,-2 0 0,-2 0 0,-2 0 0,-2 0-1027,-1 0 1,-2 1 984,-4 3 0,-4 7 0,-2 7 0</inkml:trace>
  <inkml:trace contextRef="#ctx0" brushRef="#br0" timeOffset="24">2992 5002 7569,'-4'-17'120,"1"1"0,-1 4 1,3 2-1,-2 1 0,-1 4 1,2 3-1,2 7 1,4 6-33,3 4 1,1 8 0,2 7-1,3 4 1,-1 3 0,1 4 0,-2 2-1,2 5-117,2 3 0,-3-2 0,0 3 0,-3 0 0,-1 0 0,-2 3 1,-2 0-1,-3-2-38,-1-4 0,0-2 1,0-2-1,0-3 1,0-4-1,0-4 0,0-2 90,0-2 1,-3-5-1,-3 1 1,1-5 0,-1-3-1,1-1 1,0-3 381,2-2 0,1-2 0,-1-1 569,-1-1-1023,1-5 1,8 2-1,2-5 1,5 0-1,2 0 1,2 0 60,2 0 1,1 0 0,4 0 0,0 0 0,0 0 0,-2-2 0,-1 0-119,-1-2 0,-11 2 45</inkml:trace>
  <inkml:trace contextRef="#ctx0" brushRef="#br0" timeOffset="25">3061 4934 7569,'-10'-19'407,"1"2"1,2 3-189,2 4 0,3 6 1,6 1-1,3 1 1,3 4-258,2 1 1,4-1 0,3 3 0,3-1 0,2 1 0,3 1-1,2 2-265,0-2 1,4 4-1,-4-4 1,2 2-1,-2 0 303,-1 1 0,3 6 0,-1 2 0</inkml:trace>
  <inkml:trace contextRef="#ctx0" brushRef="#br0" timeOffset="26">3529 5231 7569,'-1'-8'735,"-3"1"0,3 5-740,-3 2 0,8 7 0,3 8 0,3 5 1,3 6-1,1 4 0,3 3 0,0 2 49,4 4 0,0-3 1,3 6-1,0 0 0,1 0 1,-4-1-1,-1-1 0,-1 0-15,1-1 1,-7-6-1,3-6 1,-4-3 0,0-3-1,-2 0 1,-1-4-1,-3 0-40,-1-3 1,3-5 0,-4-2 0,0 1 0,-1-1-780,1 1 1,-1-4 789,-7 3 0,-2-4 0,-6 2 0</inkml:trace>
  <inkml:trace contextRef="#ctx0" brushRef="#br0" timeOffset="27">4146 5196 7569,'0'-7'840,"-1"1"-805,-3 0 1,1 5 0,-4 9 0,-2 8 0,-1 10-1,-2 7 1,-1 6 0,-1 4-22,-1 4 1,0 1-1,4-1 1,-1 2-1,1 0 1,-1-1-1,1-2 1,1-4 41,2-4 1,-2-4-1,2-2 1,-1-3-1,1-2 1,1-4 0,2-4-66,3-3 1,-3-1-1,1-3 1,1-1-1,2 1 1,0-2-1,-2-1-860,1-5 372</inkml:trace>
  <inkml:trace contextRef="#ctx0" brushRef="#br0" timeOffset="28">4317 4945 7569,'-5'-11'1617,"-1"-1"-1503,-1 1 1,2 3 0,7 2 0,1 1 0,6 2-1,5 2 1,4 0-232,0-3 0,3 3 0,-2-3 1,3 3-1,1 1 0,-2-2 1,0 0-1,-4-2 93,0 2 1,-2 0 0,-3 2 0,-1 0 177,0 0 1,1 0-182,-1 0 1,-4 5 0,-4 3-1,-1 3 1,-1 6 0,1 6 0,2 6-1,-1 4 58,-2 1 0,3 4 1,0 2-1,-2 1 1,-1 5-1,-1 2 0,0 1 1,0-1 20,0 1 1,0 3 0,0 5 0,0 1 0,0-1 0,-1-2 0,-1-1-14,-2-5 1,0-6 0,4-2 0,0-3 0,0-4 0,0-3 0,0-3-44,0-3 0,0-5 0,1-2 1,2 0-1,1-2 0,-2 1 1,1-3-1,-1-1 268,2-2 1,0 0 0,-3 0 0,2-3 1749,0 0-1829,1-5 0,-8 0 1,-1-5-1,-2-3 1,-5 0-1,-3-2 1,-3 2-1,-2-1-292,-1 0 0,-6 3 1,0-1-1,2 3 1,1 1-1,2 0 1,2 0-1,2 1-2710,2 3 2817,0-3 0,5 10 0,0-5 0</inkml:trace>
  <inkml:trace contextRef="#ctx0" brushRef="#br0" timeOffset="29">5493 5493 7569,'-6'-7'161,"4"0"1,4 2-1,6 3 1,2 1 0,1 1-1,2 0 1,1 0 0,2 0-1,2 0 1,2 0 0,2 0 51,1 0 0,0 0 0,0 0 0,-1 0 1,3 0-1,0 0 0,3 0 0,0-2-245,0-1 0,-2 0 0,-3-3 0,0 1 1,-1 1-1,-3 0 0,-4 0 0,-2 2-786,-2 0 0,-3 1-1082,-1-3 1900,-9 3 0,-5 1 0,-10 6 0</inkml:trace>
  <inkml:trace contextRef="#ctx0" brushRef="#br0" timeOffset="30">5608 5745 6707,'7'6'456,"1"-2"1,2-3 0,4-1 0,6 0 0,6 0 0,4 0-17,3 0 0,1-1 1,1-3-1,0-4 0,2-2 1,1-1-1,-1-1 0,-3 1-317,-3 0 0,-9 3 0,-6 2 1,-4 1-1,0 2-1111,-1 2 0,-6 2 0,-6 4 988,-9 7 0,-12 4 0,-7 7 0</inkml:trace>
  <inkml:trace contextRef="#ctx0" brushRef="#br0" timeOffset="31">7412 5082 7569,'0'-7'-124,"0"-1"211,0 0 0,0 1 1,0-1-1,0-1 0,0-1 1,-1 0-1,-2 1 1,-2 3-1,-1-1 0,-3 2 1,-1 0-1,-3 3 1,-1 0-1,-2 4 4,-2 2 0,0 1 1,-2 4-1,1-2 1,-1 3-1,-2 3 1,-1 5-1,2 2 1,0 5-89,2 3 0,0 2 0,-2 1 1,0 1-1,4 2 0,0 3 1,3 0-1,1-3-63,2-3 1,5 0-1,1-3 1,1 0 0,0 0-1,1-3 1,3 1 0,3-1-64,1 2 0,5-1 1,0-4-1,3-2 1,3-2-1,1-1 1,0-3 106,3-2 0,4-4 0,2-2 0,2-1 0,-2-2 0,1-2 0,-1-2 0,2-3 143,-2-4 0,-1-2 0,-2-2 1,-3-2-1,-3-3 0,-2 1 0,-1-2-5,-3 0 1,-5-1-1,2-4 1,-2 0-1,-4 2 1,-2 1-1,-6 2 1,-3 0-158,-6 0 1,-6 6 0,-4 0 0,-6 7 0,-5 4 0,-4 1 0,0 1-309,-1 3 0,9 3 0,1 7 1,5 3-1,7-1 0,3 2 343,7 0 0,-1 1 0,5 4 0</inkml:trace>
  <inkml:trace contextRef="#ctx0" brushRef="#br0" timeOffset="32">7938 5094 7569,'-12'-4'101,"2"-1"1,1 0 0,1 0 0,1 1-1,-1 0 1,1 0 0,-2 3 0,-3 2-1,-2 6 1,-2 1 0,-2 6-50,-2 3 1,-2 3 0,-1 6 0,-1 2-1,-1 1 1,-2 2 0,2 2 0,1 2-97,1-1 0,1 0 1,3-1-1,5-1 1,4-2-1,4 1 1,1-2-1,2-1-80,2 0 0,6-5 1,3 1-1,3-5 0,3-1 1,2-2-1,2 1 0,3-5 173,0-3 0,2 0 0,1-5 0,1-2 0,3 0 0,2-4 87,1-1 1,2-4 0,2-4 0,-2-2 0,-2-2 0,0-4-1,-1-4 1,-1-2 6,-2-2 0,-4-3 1,-4 2-1,-5-3 1,-4-3-1,-4-4 1,-1-1-1,-3-2-146,-5 0 0,-4 5 0,-10-3 0,-6 4 1,-5 2-1,-2 2 0,-1 6-186,0 5 0,-1 5 0,1 6 0,5 2 0,3 2 0,4 3 0,4 2-473,2 4 0,2 3 0,0 8 662,4 4 0,2 3 0,5 1 0</inkml:trace>
  <inkml:trace contextRef="#ctx0" brushRef="#br0" timeOffset="33">8737 5037 7569,'-5'-12'149,"2"6"1,-4 2-1,-1 4 1,1 4 0,-1 5-1,-1 6-73,-1 8 0,-3 5 0,-2 7 1,-3 2-1,-2 4 0,-2 2-35,-2 4 0,0 1-13,5-2 0,-3-1-286,3 1 1,2-4 268,-2 0 1,5-7 52,-2 0 1,5-8 48,3-7 0,-2 0 62,3-5 0,2 0 268,1-3-219,-3-1-210,6-5 194,-4 5-556,5-10 198,-5 4 0,0-6 150,-3-3 0,-7-8 0,2-5 0</inkml:trace>
  <inkml:trace contextRef="#ctx0" brushRef="#br0" timeOffset="34">8406 5037 7569,'0'-12'2533,"0"6"-3002,0 1 0,0 6 469,0 3 0,5 7 0,1 7 0</inkml:trace>
  <inkml:trace contextRef="#ctx0" brushRef="#br0" timeOffset="35">8680 5745 11662,'0'11'-596,"5"1"1,1-1 0</inkml:trace>
  <inkml:trace contextRef="#ctx0" brushRef="#br0" timeOffset="36">9262 5436 7569,'-6'-5'1105,"-4"3"0,2-5 490,-2 2-4678,4 1 3083,1 4 0,10 6 0,1 0 0</inkml:trace>
  <inkml:trace contextRef="#ctx0" brushRef="#br0" timeOffset="37">9673 5082 7569,'-7'-11'561,"1"-1"0,0 1-98,4 0 0,-3 6 0,1 6 1,0 9-1,0 8-449,1 3 0,-1 7 0,4 3 1,0 0-1,0 1 0,0-1 0,0-1-97,0-1 0,0 3 0,1-5 1,2-1-1,0 1 0,0-2 1,-1-2-1,1-4-102,1-2 1,0 2 0,-4-4-1,0-1 675,0-1 0,0-6-110,0 1 1,0-7-1,1 0 1,1-5-1,4-2-433,0-3 1,3-5 0,5-1 0,2 1 0,2 1 0,2 2-1,2 1 1,2 1-223,3 1 0,-5 6 1,4-2-1,-3 3 0,0 1 1,-2 0-1,-1 0 151,1 0 1,-5 5 0,1 1 0,-2 2 0,0-1-1,-1 4 1,-2 1 78,-5 3 1,2 2 0,-5-2 0,-2 3 0,0 1 0,-2 0-1,-2 0 1,-1 0 45,-5 0 1,-6-1 0,-3 2 0,0-2 0,-4-2 0,0-2 0,-2-1 0,0-1-38,0-1 0,2-1 0,0-1 0,4-3 0,0-1 0,3-2 0,0-2-958,-1-1 994,2 0 0,-8-5 0,3-1 0</inkml:trace>
  <inkml:trace contextRef="#ctx0" brushRef="#br0" timeOffset="38">9662 5059 7569,'-11'-11'205,"3"1"1,2 1-1,-1 1 678,1-1 1,3 3 0,1 0-684,4 1 1,9 1-1,6 4 1,5 0-1,6 0 1,4 0-1,3 0 1,2 0-307,1 0 0,1 0 1,-3 0-1,-1 0 0,-3 0 1,-3 0-1,-3 0 61,-2 0 0,-6-1 0,-3-2 0,-3-1-214,0 2 1,-7 0-1,-6 2 259,-9 0 0,-17 11 0,-9 1 0</inkml:trace>
  <inkml:trace contextRef="#ctx0" brushRef="#br0" timeOffset="39">10953 5242 7569,'1'-7'34,"1"-1"1,2-1 0,-1-1 0,-2-2 0,-1 1 0,0 0 814,0-1 1,0 5-1,0 2-836,0 3 0,-1 6 0,-2 11 0,-1 4 0,2 4 0,1 3 0,1 1-99,0 3 0,0-5 1,0 2-1,1-3 1,1-1-1,2-2 0,-1 0 25,-2-2 1,-1-2 0,1 2 0,2-3 0,1-4 0,-2 0-1,-1-1-504,-1 1 0,0-1 1,0 0 564,0 1 0,0-1 0,0 1 0</inkml:trace>
  <inkml:trace contextRef="#ctx0" brushRef="#br0" timeOffset="40">10747 5436 7616,'-4'-7'1309,"0"-1"-1127,2-1 1,6 4-1,5 1 1,5 2-1,6-1 1,5-1 0,6 1-1,3-1-324,4 0 0,-2-4 0,3 3 0,-1 0 0,0 0 1,-1 1-1,-2 1 0,0-2-1579,-1-2 1721,0 5 0,0-9 0,1 5 0</inkml:trace>
  <inkml:trace contextRef="#ctx0" brushRef="#br0" timeOffset="41">12003 4820 7569,'0'-12'490,"0"5"0,0-1 0,0-1-247,0-1 1,0 5 0,0 5 0,0 6 0,0 6 0,-1 2 0,-1 2-372,-2 2 0,-5 2 1,1 7-1,-2 3 1,-1 3-1,-1 1 1,0 2-2,-4 2 0,4-2 0,-4 2 0,5-4 0,2-4 0,3-3 0,1-3 157,2-1 1,2-1 0,1-3 0,0-4 0,0-2 0,0-2 0,1-1 0,2-1 105,0-1 1,6-2-1,-1 2 1,2-3-1,3-2 1,1 3 0,2-1-39,2 0 0,0-2 0,2-3 0,-2 0 0,0 0 0,-2 0 1,1 0-1,-3 0-819,-2 0 0,0 0 0,-1 0 723,1 0 0,-1 0 0,0 0 0</inkml:trace>
  <inkml:trace contextRef="#ctx0" brushRef="#br0" timeOffset="42">12152 5174 7569,'0'-12'549,"0"1"1,0-1-129,0 1 1,0 6 0,0 5-1,0 8 1,0 5-478,0 6 1,4 4 0,-1 4 0,1 3 0,0 3 0,0 2 0,-2-1 0,0 0-22,-2 0 0,0 1 0,0-2 0,0-2 0,0-1 0,0-2 0,0-4 20,0-4 1,0-4 0,0-4 0,0-1 0,0 1-1377,0-1 1433,0-4 0,-5-2 0,-2-5 0</inkml:trace>
  <inkml:trace contextRef="#ctx0" brushRef="#br0" timeOffset="43">12574 5037 7569,'-3'-8'209,"-3"2"1,0 1 0,-3 3-98,-1 5 1,-1 7 0,-2 8 0,-2 2 0,-3 5 0,-1 3 0,1 4 0,2 2-117,2 4 1,-3-1 0,2 4 0,2-1 0,3-2 0,4-1 0,1-4 0,2-1-23,2-3 1,1 2 0,1-7 0,2-4 0,3-2 0,3-4 0,4-3 0,1-3 58,2-4 0,-2-3 0,5-1 1,3 0-1,3-1 0,4-3 1,2-5 11,-1-5 0,-1-4 1,3-5-1,-1-1 0,-1-2 1,0-5-1,0-2 43,-2-1 1,-3-4-1,-6-1 1,-5-1 0,-5 1-1,-5 1 1,-4 0 0,-4 0 21,-4 1 0,-8 6 0,-6 5 0,-5 2 0,-2 2 0,-2 3 0,-2 5-280,-2 5 1,6 0 0,2 5 0,3 3 0,2 2 0,0 6 0,3 2-874,4 3 1,2 7 1042,2 0 0,-6 8 0,-1 2 0</inkml:trace>
  <inkml:trace contextRef="#ctx0" brushRef="#br0" timeOffset="44">13545 4991 7995,'-6'1'76,"1"2"1,1 2-1,-1 2 1,-2 5-1,-1 4 1,-4 5-1,-3 4 1,-4 3-1,-3 5 1,0 2-1,-1 5 1,0 0-1,0 2 1,0 0 110,0 0 0,2-5 0,0 1 0,4-4 0,0-3 1,4-6-1,3-3 0,3-5-133,-2 0 0,4-2 0,0-5 1,1-1-1,0-1-653,2 1 1,-5-6 598,0-3 0,1-15 0,1-9 0</inkml:trace>
  <inkml:trace contextRef="#ctx0" brushRef="#br0" timeOffset="45">13191 4957 7569,'0'-13'480,"0"-1"1,0-1-184,0 1 1,1 4 0,2 6-298,1 8 0,5 10 0,-3 3 0</inkml:trace>
  <inkml:trace contextRef="#ctx0" brushRef="#br0" timeOffset="46">13408 5493 7569,'1'7'2737,"2"-2"-1608,1 0 0,0-3 0,-3 5-1824,3-2 0,-3 4 695,3-2 0,2 4 0,0 0 0</inkml:trace>
  <inkml:trace contextRef="#ctx0" brushRef="#br0" timeOffset="47">13968 5276 7601,'0'0'0</inkml:trace>
  <inkml:trace contextRef="#ctx0" brushRef="#br0" timeOffset="48">14276 5002 7569,'0'-11'92,"-1"-1"0,-2 1 1,-1 0-1,2-1 0,1 1 1,2-1-1,1 1 0,4 0 1,0 0-1,3 3 0,1 0 1,3 0-1,1 1 9,1-1 0,5 4 1,0-2-1,5 0 0,1 0 1,0 1-1,-1 3 0,0 1 1,2 1-145,-2 0 0,-1 0 1,-1 1-1,-1 3 1,-2 3-1,-2 3 1,-2 2-45,-2-1 1,-5 1 0,-2-1 0,-1 1 0,-1-1 0,0 0 0,-2 1-1,-2-1 129,-1 1 1,-5 0-1,-3 2 1,-3 2-1,-3-3 1,-3 0 0,0-1-1,-4 0 237,0 4 0,-1-8 0,2 4 0,2-2 0,2-1 0,3 0 0,3-3-38,2-1 1,4 0 0,-2-1-398,1 4 1,1-2-1,5 2 1,3 0 0,4 3-1,2 0 1,3 0 59,2 1 0,1-1 0,5 2 1,-2 1-1,1 1 0,2 0 1,0 2-1,0 1-4,-3-1 1,1 5 0,-4-4 0,-4 1 0,-2-1-1,-3-1 1,-2 0 62,-3-1 0,0 3 0,-4-3 0,-1-1 0,-5 0 0,-4 2 1,-3-1 206,-4 1 0,-4-2 1,-2-4-1,-3 1 0,-1-1 1,-2 0-1,2 0 0,3-2-100,1-2 1,4-3 0,2 2-1,2-1 1,2-2-519,0-2 0,5-2 0,6-3 448,3-4 0,6-7 0,1-3 0</inkml:trace>
  <inkml:trace contextRef="#ctx0" brushRef="#br0" timeOffset="49">15110 5299 7569,'-12'-11'431,"5"1"0,-1 2 0,-1 4-213,-1 3 0,3 1 0,-1 1 0,0 4 0,1 7 1,0 6-1,1 3-346,0 2 1,3 1 0,-1 3 0,3 2 0,1 1 0,0 0 0,0-1 0,1-1 31,3 0 0,2-2 0,7-4 0,1-2 0,3-2 0,0-2 0,4-2 128,0-1 1,6-3-1,1-2 1,1-4-1,3-3 1,2-1-1,3 0 1,2-3 141,2-4 0,-3-1 0,2-8 1,0-1-1,-3-2 0,-3-3 0,-2-2 9,-2-2 1,-5-3-1,2-6 1,-4 0 0,-4-2-1,-5-2 1,-5-1-71,-5 1 0,-6-3 1,-5 4-1,-9 1 1,-6 3-1,-9 3 0,-8 6 1,-8 5-236,-6 5 1,-8 3 0,-3 6-1,1 7 1,2 9 0,4 9 0,6 5-1,8 6-701,7 3 1,11 3 822,2 10 0,5 5 0,7 1 0</inkml:trace>
  <inkml:trace contextRef="#ctx0" brushRef="#br0" timeOffset="50">16343 5196 6951,'0'-6'751,"0"1"-463,0 5 1,2-4 0,1 0 0,5 2 0,2 1 0,2 1-226,-1 0 0,0-4 0,2 0 1,1 1-1,3 2 0,0 1 1,4 0-1,0 0-116,2 0 0,-4-4 0,0 1 0,0 0 0,0 2 0,0 1 0,0-1 0,0-2-42,0-1 0,-4 0 1,3 4-1,-1 0 1,-3 0-1,-2 0 1,0 0-1,-1 0-209,1 0 1,-1-3 0,1-1 0,-1 1-1,0 2 304,1 1 0,-1-5 0,1-1 0</inkml:trace>
  <inkml:trace contextRef="#ctx0" brushRef="#br0" timeOffset="51">16435 5425 8636,'11'0'171,"0"0"0,1 0 1,-1 0-1,2 1 0,2 2 1,4 1-1,3-2 1,1-1-1,0-1 0,-1 0 1,2 0-1,2 0 1,0 0-152,0 0 0,-2 0 0,-2 0 0,-2-1 1,-2-1-1,-2-2 0,-2 1 0,-1 2-1273,-2 1 1,1-4 1252,-1 0 0,0-5 0,1 3 0</inkml:trace>
  <inkml:trace contextRef="#ctx0" brushRef="#br0" timeOffset="52">17554 4740 7569,'0'-12'280,"-4"1"1,-1 1-1,0 1 1,0 1 0,2 2-247,2 3 0,1 10 0,1 12 1,2 4-1,2 3 0,0 5 1,1 2-1,-1 1-54,0 0 1,1 4 0,-4 2 0,2-1 0,-2 0 0,0-2 0,-2-1 0,0-3 41,0-3 0,4 2 1,-1-6-1,0 0 1,-2-2-1,0-3 0,2 0 1,1-3-61,-2-2 1,0-1 0,-1-3 0,1-1 0,2 0-400,-1 1 0,-1-2 0,1-1 437,1-1 0,-1-6 0,-3 3 0</inkml:trace>
  <inkml:trace contextRef="#ctx0" brushRef="#br0" timeOffset="53">17988 4671 7569,'-6'-11'1321,"-3"-1"-1330,5 1 0,0 10 0,4 6 1,0 6-1,1 6 0,2 2 1,1 3-1,-2 5-12,-1 2 1,3 0-1,0 3 1,-1-3 0,-2-1-1,-1-2 1,0-2 0,0-3 20,0-2 0,0 2 0,-1-5 0,-2 1 0,-1-1 0,2-2 0,-1-1 0,1-2 33,-2 1 1,0-5 0,4 1-1,-1 0 560,-3-2-551,3-1 1,-3-5 0,8 0 0,3-1-1,5-2 1,3-2 0,5-1 0,4-2-123,3 2 0,3-3 0,-3 5 1,0 2-1,-2 0 0,-1 2 1,-3 0 18,-4 0 0,2 2 1,-3 1-1,-2 4 1,-2 0-1,-2 1 0,-1 1 1,-2 1 70,-2 1 1,2 1-1,-3-1 1,-1 1-1,-2-1 1,-1 0-1,0 1 84,0-1 1,-4 1-1,-2 0 1,-3 2-1,-4 3 1,-1-1-1,-2 1 1,-3-3-10,-3-1 1,3 2-1,0 0 1,-1-2 0,-1-3-1,1-3 1,1 1-124,-1-2 1,2 3-1,-1-5 1,0-1-1,1-1 1,2 1 0,0 1-392,1-2 0,0-1 0,4-1 1,0-1-1,3-3 429,0-3 0,0-4 0,-3 0 0</inkml:trace>
  <inkml:trace contextRef="#ctx0" brushRef="#br0" timeOffset="54">18022 4660 7569,'-10'-5'996,"1"-2"757,1 1-1721,6 1 1,-2 5 0,8 0 0,4 0 0,3 0 0,4 0 0,4 0 0,4 0 83,4 0 1,2 0 0,6 0 0,2 0 0,1 0 0,0 0 0,-1 0 0,-1 0 18,-3 0 1,-3 0 0,1-1-1,-6-2 1,-3-1 0,-5 2 19,0 0 0,-2 1-795,-4-3-1415,-4 3 2055,-2-4 0,-5 10 0,0 1 0</inkml:trace>
  <inkml:trace contextRef="#ctx0" brushRef="#br0" timeOffset="55">1725 10005 7569,'-11'-18'0,"4"3"0,4 2 62,11 2 1,1-1 0,10 1 0,1-1 0,2 1 0,0 1 0,0 2 0,-2 3 0,-1 1 0,0 0 0,0 2 0,-1 1 0,-1 1 0,-2 1 0,0 1-1,0 4 1,-1-1 0,0 1 0,0-1-41,2 0 1,4 0 0,-1-2-1,4 1 1,2-2 0,2-1 0,-1-1-1,2 0-41,3 0 79,2-5 0,1 3 1,2-5-1,0 1 0,2 1 1,-1-1-1,0 1-23,1-1 1,1 1 0,6 3-1,-1-2 1,4 1 0,2 1-1,2-1 1,0 0-75,3 0 1,0-2 0,3 1 0,0 0 0,2 1 0,2-1 0,1 0 0,-29 2 0,-1 0 31,3 1 0,-1-2 1,0-1-1,0-1 1,1 2-1,1 0 0,-2-1 1,1 0-1,0 1 1,0-1-1,2 0 1,0-1-1,1 0 0,0 0 1,-1-1-1,1 0 48,-1 0 0,0 1 1,0 1-1,0 0 1,2 1-1,0 0 1,0 0-1,-1 1 1,-1 0-1,0 0 1,-2 0-1,0 0 1,0 0-1,-1 1-49,1-1 1,1 1 0,0 0 0,1 1 0,2 0-1,1 0 1,0 0 0,0 0 0,1 0 0,0 0-1,0 0 1,0 0 0,0 0 0,0 0-50,-1-1 1,1 2 0,0 0-1,0 2 1,-2-1 0,-1-1-1,0 1 1,-1-1 0,0 0-1,0-1 1,1 0 0,1 0-1,0 0 1,1 0 0,1 0-1,0 0 64,-1 0 1,0 0 0,2 0 0,-1-1 0,1-1-1,-1 0 1,1-1 0,-1 0 0,2-1 0,-1 0-1,-1 1 1,1 0 0,0 0 0,0-1 56,0 1 1,0 0 0,-1 0 0,0 0 0,2-2 0,0 1 0,0 0 0,1 2 0,-1-1 0,2 0 0,0 1 0,0 1 0,2-1 0,-1 0 0,2 0 0,0 0-64,0 1 1,0-1-1,3 0 1,1-1-1,-1 1 1,-1-1-1,1 1 1,1-1-1,1 0 1,0 0-1,0 0 1,0 1-1,0-1 1,0 1-1,-1 0 1,0 0-110,2-1 0,0 1 1,-1 0-1,-1-1 0,2-2 1,0 1-1,0 1 1,0 0-1,1-1 0,0 1 1,1 0-1,1 0 1,-1-1-1,0 0 126,-1 1 1,0 0 0,-1-2 0,-1 1 0,-1 1 0,0 1-1,0-1 1,1 1 0,1-1 0,-1 0 0,2 0 0,0 0-1,1 0 1,-1 0 0,1 0 0,0 1-31,0 0 0,1-1 0,0-1 0,2 0 0,-1 2 1,1-1-1,-1 0 0,1 0 0,0-1 0,-1 0 0,-1 1 1,0-1-1,-1 0 0,0 0 3,0 0 0,0-1 0,1 0 1,0 0-1,3-1 0,0 1 0,-2-1 1,1 0-1,-2 1 0,1 0 0,-1 0 1,0 1-1,0 0 0,-1 1 0,0-1 1,0 0 42,-1 1 0,-1 0 0,1-2 0,0-1 0,1 3 0,-1 0 0,0-1 0,1 0 0,0 1 0,0-1 0,3 0 0,-1 0 0,3 0 0,0 1-31,0-1 0,1 0 1,-19 2-1,1-1 1,-1 0-1,2 0 0,-1-1 1,0 0-1,0 0 1,1 0-1,-1 1 1,1-1-1,0 0 0,0 0 1,-1 0-1,0 1 1,0-1-1,0 0 1,0 0-1,-1 0 0,0 1 1,-1-1-1,0 1-25,0 0 0,0 1 0,0 0 0,20-3 1,-1 1-1,-1 1 0,-1 2 0,1 0 0,0-1 1,0 1-1,-1 0 0,-2 0 0,1-1 0,-2 0 1,1 0 19,1 1 0,0 0 1,0-1-1,0-1 0,-16 1 1,0 0-1,0 1 1,21-2-1,-1 1 0,0-1 1,0-1-1,0 2 1,1-1-1,0 1 0,0-1-42,1 2 0,0 0 0,-22-1 0,1 0 0,-1 1 0,1-1 0,-1 0 0,1 0 0,0 1 1,1-2-1,-1 1 0,1 0 0,-1-1 0,0 1 0,21-2 0,-1 0 0,-1 1 0,-1 0 0,0-1 0,1 1 24,-1 0 0,1 0 1,-2 2-1,0-1 1,-1 0-1,1-1 0,-2 1 1,1 0-1,-2 0 1,1-1-1,-2 1 0,1-1 1,-1 0-1,-1 0 44,-1 0 1,0 0 0,0 1-1,0 1 1,-2-1 0,0 0 0,2 1-1,-1 1 1,1 0 0,1 0 0,-2 0-1,1 0 1,-1 0 0,0 0 0,-1 0-1,0 0-22,1 0 1,0 0 0,1 0 0,-1 0 0,3 0 0,0 0-1,1 0 1,0 0 0,0 0 0,1 0 0,0 0 0,0 0-1,-1 0 1,0 0-62,1 0 0,-2 0 1,-3 0-1,0 1 1,-2 0-1,0 1 0,-2 0 1,-1 1-1,-1-1 1,0 1-1,-1 0 1,0-1-1,0 0 0,-1 0 56,0 1 0,-1-1 1,1-1-1,0-1 1,-1 2-1,0 0 1,-1-1-1,1-1 1,-2 0-1,0 0 1,0 1-1,0 0 1,0 0-1,-1 0 1,1 1-1,-1 0 79,0-1 1,-1 0 0,-2 2 0,0-1 0,1 0-1,0 0 1,3 0 0,1 0 0,1 0 0,1 0-1,3 0 1,0 1 0,0 0 0,1-1 0,1 1 0,2-1-79,0 0 1,2-1 0,-2 0-1,1 0 1,5 0 0,-1 1 0,-2 0-1,0 1 1,-2-1 0,0 1 0,-1 0-1,2-1 1,0 0 0,1-1-18,2-1 1,1 1-1,1-1 1,0 0-1,3 0 1,0 0-1,0 0 1,0 0-1,0 0 1,-1 1-1,1 0 1,0 1-1,0 0 1,0 1 0,-1-1-1,1 1 92,0-1 1,0 1 0,0 1 0,0-1 0,0 0 0,0 0 0,1-1 0,1 1 0,-22-1 0,0 0 0,0 0 0,21 1 0,0 0-1,0 1 1,-1 0-30,0-1 1,0 0-1,-1 2 1,0-1-1,-1-1 1,0-1-1,-2 1 1,0-1-1,-3 1 1,0 1-1,-4-2 1,0 1 0,-4 0-1,-1 0-28,-1 0 0,-1 0 1,-3-1-1,-1 0 1,-2 1-1,-1 1 0,-3-2 1,-1 1-1,28 0 1,-8 1-1,-7 0 1,-10-1-1472,-9-2 1453,-6 4 0,-16-1 0,-2 5 0,-3-1 0,-1 0 0</inkml:trace>
  <inkml:trace contextRef="#ctx0" brushRef="#br0" timeOffset="56">2204 10918 7569,'-6'-5'0,"0"4"148,2-3 1,1-1 0,-3 0 0,0 1 0,0 4 0,1 8 0,3 6 0,1 4 40,1 2 1,0 3 0,0 3 0,0 5-1,0 2 1,0 2 0,0 2 0,0 2 0,0 2-257,0 2 0,0 3 1,0 2-1,0 2 1,0-2-1,0-1 1,0-3-1,0-1 2,0-1 0,0-1 0,0 1 0,0-5 1,0-4-1,0-6 0,0-1 0,0-6 285,0-2 0,0-3 0,0-3 1164,0-1-1299,0-5 1,5-1-1,2-6 1,3-1 0,2-4-1,-1 1-533,1 0 375,4 2 0,-2-1 0,4 0 0,0 1 0,-2 1 0,2-1 0,0 0 14,2 0 0,-2 2 1,-1 1-1,0 0 1,-2 0-1,0 0 1,1 0-1,-1-2-16,1-1 1,-3 1-1,2-1 1,-1 1-1,0 1 1,1-2-1,-1 0-241,-1 0 1,-1 1 0,-1-1 0,0-2 0,1 0 0,-2-1 315,-2-1 0,-3 0 0,-5-5 0</inkml:trace>
  <inkml:trace contextRef="#ctx0" brushRef="#br0" timeOffset="57">2193 11512 7569,'-8'-1'11,"2"-3"0,1-3 275,2-4 1,3 5 0,4 2-1,4 3 1,2 1 0,2 0 0,2 0-66,2 0 1,4 0 0,-1 0 0,3 0 0,2 0 0,1 0 0,2 0-1,-2 0-159,-1 0 1,3-4 0,-2 0 0,-2 2-1,-4 1 1,-1 1 0,-2-2-294,1-2 1,-2 3 0,-3-4-1,-1 1 1,-1-1-2624,-2-1 2854,-3 3 0,-10-7 0,-2 4 0</inkml:trace>
  <inkml:trace contextRef="#ctx0" brushRef="#br0" timeOffset="58">2170 11021 7569,'0'-16'71,"5"3"0,4-1 0,5 4 0,6 2 0,4-1 0,3-1 0,0 0 0,1 1 173,2 2 1,4 3-1,3-3 1,1 1-1,-1 1 1,-2 0 0,-2 2-1,-1 2-272,-1 1 0,-7 0 0,0 0 0,-5 0 0,-3 1 0,-3 3 28,-4 4 0,1 2 0,-4 1 0</inkml:trace>
  <inkml:trace contextRef="#ctx0" brushRef="#br0" timeOffset="59">3072 10827 7569,'0'-11'125,"0"-1"1,0 1 0,0-1-1,1 2 1,2 4 0,2 7-1,0 8 1,0 6 32,-2 3 0,2 5 1,0 5-1,0 1 1,1 4-1,-1 2 1,2 5-1,-2 0 1,1 4-175,1 0 0,-4 5 1,4 1-1,-2-1 1,-1 1-1,-1-1 0,1-2 3,-1-4 1,-1-3-1,1-7 1,1-3 0,-2-4-1,-1-5 1,1-3-1,0-2 191,2-2 1,0-1 0,-4-1 965,0-1-586,0-5-636,0-1 1,1-5-1,3 0 1,4 0 31,2 0 0,1 0 0,2 0 0,2 0 1,4-1-1,4-1 0,2-3 0,2-1-43,-2 1 0,3-2 0,-1 2 1,-2 0-1,-2 0 0,-4 1 0,-4 0 1,-2 0-1586,-2 2 1674,-4 0 0,-7 2 0,-7 0 0</inkml:trace>
  <inkml:trace contextRef="#ctx0" brushRef="#br0" timeOffset="60">3186 10724 7569,'-1'-11'60,"-1"-1"1,-1 2 124,4 3 1,4 2-1,7 3 1,1 0-1,2-3 1,4 0-1,4-2 1,2 2-260,2 0 0,3-4 0,-2 3 0,0-1 0,0 2 74,-3 0 0,-1-1 0,-1-5 0</inkml:trace>
  <inkml:trace contextRef="#ctx0" brushRef="#br0" timeOffset="61">4089 11021 7569,'-4'-11'52,"-1"1"1,0 1 0,-2 2 0,2 4 0,0 4-1,3 6 1,0 7 0,2 5 0,0 4 98,0 4 1,0 1 0,2 5 0,1 0 0,5 2 0,1 2 0,0 0 0,-2-2 0,1-2-136,-2 0 0,3-5 0,-4-1 0,0-3 0,1-2 0,-3-3 0,1-4-169,0-2 0,0-2 0,-4 0 0,0 1-893,0-1 1046,-5-4 0,-7 3 0,-5-4 0</inkml:trace>
  <inkml:trace contextRef="#ctx0" brushRef="#br0" timeOffset="62">3780 10975 7569,'-5'-10'-138,"5"3"1,5 2 407,7 5 1,5 0 0,5 0-1,5 0 1,1-2 0,2 0-1,3-3-170,6-2 0,5 0 0,1-5 0,1 1 0,0 0 0,-1-1 0,1 2 1,-3 1-330,-5 1 1,-6 5-1,-13-4 1,-4 2 0,-2 3 228,-2 0 0,-15 7 0,-3 2 0</inkml:trace>
  <inkml:trace contextRef="#ctx0" brushRef="#br0" timeOffset="63">4648 10644 7569,'-4'-11'118,"1"-1"0,0 1 0,3 0 0,4-1 0,4 1 0,3 1 37,4 2 0,3-2 0,5 2 1,1-2-1,1 0 0,3 1 1,0 1-65,0 0-130,4 2 0,-8-2 0,3 4 0,-5 1 0,-1 2 0,-4 1 0,0 0 62,-3 0 1,-3 1-1,-3 4 1,-4 5 0,-3 4-1,-1 3 54,0 3 1,-5 0-1,-3 11 1,-2 3-1,-1 4 1,-1 7-1,2 2-98,3 5 0,-2 6 0,4 4 1,0 0-1,-1 2 0,4-1 0,1-30 1,1 0-33,0 1 1,0 0-1,0 29 1,0-3-1,1-6 1,3-6-1,2-4 1,2-6 0,-1-3 178,2-1 0,-2-4 0,0-4 1,1-3-1,-2-3 0,-1-2 1,-1-1-1,0-3 282,-2-2 0,1-5 0,-1-2 0,1-1-238,-4-1 0,-6 1 0,-7-4 0,-2-1 0,-1-2 0,0-2 0,-1-1 394,-2-3-577,-2 4 0,-1-5 0,0 3 0,0 0 0,1-1 0,0 1 0,2 0-606,1 3 0,3 3 0,-1 1 619,0 0 0,-3 10 0,2 3 0</inkml:trace>
  <inkml:trace contextRef="#ctx0" brushRef="#br0" timeOffset="64">14984 10256 7569,'-6'0'-673,"-4"0"1,7 0 1312,-4 0 0,4-1-396,-1-3 0,4 4 0,4 0 0,5 7 0,4 6 0,3 4-185,2 0 0,2 4 1,6 5-1,1 4 0,3 0 1,0-1-1,1 0 0,-1-1 21,2 0 1,-1-1 0,0-4 0,-4-2 0,-3-2 0,-2-2 0,0-2-66,-3 0-49,-2 1 1,-6-6 0,-1-1-1,-1-3 1,-3 0 0,1-1-1441,-1 0 1474,-3-1 0,-3-4 0,-7 0 0</inkml:trace>
  <inkml:trace contextRef="#ctx0" brushRef="#br0" timeOffset="65">15532 10302 7569,'-3'-16'-13,"-3"2"0,1 3 0,-1 3 1,0 3-1,-3 3 0,-1 1 1,-2 2 123,1 3 1,3 2-1,1 5 1,-2 1-1,-1 0 1,-3 2 0,-1 3-1,-3 2 44,0 5 0,-2 0 1,-5 5-1,-2 1 1,-2 0-1,-1 4 0,-4 3 1,-2 0-97,-4-2 1,1 0 0,4-2 0,1-2 0,3-3 0,3-2 0,3-6-106,1-2 0,5-3 1,4-4-19,5 1 1,6-6 0,6-3 0,5-6 0,3-3 0,3-1-1545,2 4 1608,-1 1 0,-4-3 0,1-1 0</inkml:trace>
  <inkml:trace contextRef="#ctx0" brushRef="#br0" timeOffset="66">14265 11661 7569,'0'-12'-49,"0"1"0,0-1 0,1 2 0,3 3 1,3 3-1,4 3 0,1 1 0,2 0 1,1 0-1,-1 0 0,-1 0 0,-2 0 1,1 0 177,-1 0 1,-3 0 0,0 1-1,0 1 1,3 2 0,1-1 0,3-2-1,5-1-60,1 0 1,3 0 0,4 0 0,5 0 0,5 0-1,3-1 1,2-2-37,1-1 1,3 1 0,2 3 0,0 0-1,-1 0 1,0 0 0,1 0 0,1 1 23,2 3 1,-2 1 0,3 4-1,2-3 1,2-1 0,4-1-1,-29-2 1,1 0-40,0 0 0,1-1 0,0 2 0,0-2 0,1 0 0,0-2 0,0 1 0,0 0 0,1 0 0,0 0 0,0 0 0,1 0 0,1 0 1,0-1-1,-1 0 0,1-1-7,-1 1 1,0-1-1,2-2 1,-1 0-1,-1 1 1,0 1-1,2 0 1,0-1-1,1 0 1,1 0-1,-1 0 1,0 0-1,-1 1 1,1-1 17,-2 2 0,0 0 0,0 0 0,0 1 0,2-1 0,0 0 0,0 0 0,0 0 0,0-1 0,0 0 0,0 1 0,0-1 0,0 2 1,1-1-1,0 1 0,0 0-22,1 0 0,0 0 0,3 0 0,-1 0 0,0 0 0,0 0 0,1 0 0,0 0 0,0 0 0,1-1 0,0 0 0,1-1 0,0 0 0,0-1-23,0 0 0,1 0 1,0 1-1,-1 0 0,-1-1 1,-1 0-1,1 0 1,0-1-1,-1 2 0,1-1 1,0 0-1,-1 0 0,1 1 1,-1-1-1,-1 0 1,0 0 52,0-1 0,0 1 1,-1 2-1,0 0 0,2-1 1,-1 0-1,-1 1 0,0-1 1,0 1-1,1 0 0,-1-1 1,0 0-1,1 1 0,1 0-24,0 0 1,0 0 0,1 1-1,-1 0 1,0 1 0,0 0-1,0 0 1,-1 0 0,0 1-1,0 0 1,0-1 0,1 0-1,0 1 1,0-1 0,0 0-1,0 0-51,-1 1 1,-1 0-1,0 0 1,-1 0-1,-2-2 1,0 0-1,0 0 1,-1 0-1,0 0 1,1 0-1,-2 0 1,1 0-1,0 0 1,1 0 39,-1 0 0,-1 0 0,-1 0 0,0 0 0,0 0 0,1 0 0,-1 0 0,0 0 1,1 0-1,-1 0 0,1 0 0,0 0 0,1 0 0,-1 0 40,0 0 1,0 0 0,-1 0 0,1 0 0,0 0-1,1-1 1,-1 0 0,0-1 0,1 0 0,0 0-1,0 1 1,0 0 0,1 0 0,0 1 0,0 0-1,-1 0-30,-1 0 1,0 0-1,3 0 1,0 0-1,-1 0 1,0 0-1,1 0 1,0 0-1,-1 0 1,0 0 0,-2 0-1,0 0 1,-2-1-1,0 0-18,-1-1 1,0 1 0,30-1 0,-2-3 0,-1 1 0,-3 1 0,-4-1 0,-1 0 0,0 0 165,2 2 0,-4-3 0,-2 1 0,-2 1 1,0 2-1,2 1 0,-2 0-83,-1 0 1,-2-4-1,1 0 1,-1 2-1,-4 1 1,-3 1-1,-3 0 1,-4 0-105,0 0 0,-6-2 0,1 0 0,-6-2 0,-5 0 0,-2 0-193,-2 1 1,-3-5 0,-3 3 0,-4 0 0,-8 0 219,-10 2 0,-6 2 0,-10 1 0,2 0 0,-1 0 0,1 0 0</inkml:trace>
  <inkml:trace contextRef="#ctx0" brushRef="#br0" timeOffset="67">14710 12392 7569,'-5'-12'19,"0"1"1,-4 1-1,3 3 1,1 9 0,1 6-1,0 9 1,-1 3 0,0 6-1,0 3 1,2 5 0,2 4-1,1 3 1,0 2 0,0 0 68,0-1 1,0 1 0,1-5 0,2-1 0,1-2 0,-2 0 0,1-2 0,-1-2-128,2 0 1,0-6 0,-4 2 0,0-3 0,0-1 0,0-2 0,0 0-1,1-3-225,3-2 0,-3-1 1,3-3-1,-2-2 264,2-3 0,-2-1 0,3-6 0</inkml:trace>
  <inkml:trace contextRef="#ctx0" brushRef="#br0" timeOffset="68">14562 12597 7569,'-12'-23'36,"6"6"0,2 1 0,3 2 1,2 0-1,3-1 0,5 0 1,5-1-1,5-2 90,2 0 1,3 0 0,2 4 0,0-1 0,1 2 0,0 4 0,1 4 0,0 2-100,-1-1 0,4 1 0,-4 6 0,-2 2 0,-1 2 0,-2 5 0,-3 2-64,-4 0 0,-7 2 1,-3 1-1,-2 1 1,0 1-1,-4 0 0,-6 0 192,-3 1-142,-6 2 1,-2-1-1,-6-1 1,-3-1-1,-3 0 1,-2 1-1,0-3-197,2 0 0,4-2 0,1-5 0,5-2 0,5-4-999,2-3 1183,6-11 0,7-3 0,7-10 0</inkml:trace>
  <inkml:trace contextRef="#ctx0" brushRef="#br0" timeOffset="69">15395 12049 7508,'-17'-23'164,"0"5"1,6 3-1,-1 2 1,1 3 0,1 1 152,2 2 0,2 4 0,3 1 0,-2 6 1,0 7-1,-1 7-274,-1 3 0,0 7 1,-6 3-1,-1 3 1,-2 4-1,-1 4 1,-1 4-36,1 3 1,1-1-1,-1 4 1,1 0-1,5-2 1,3-2-1,3-5 1,4-1-101,3-1 0,5-6 0,5-1 0,4-7 0,3-5 0,2-5 0,2 0-47,0-3 1,4-5-1,-1-3 1,0-1-1,-2-2 1,-1-2-1,-1-1 1,0 0 138,-3 0 0,3 0 0,-5 0 0</inkml:trace>
  <inkml:trace contextRef="#ctx0" brushRef="#br0" timeOffset="70">15498 12357 7569,'-18'-22'537,"7"8"-373,7 2 0,4 8 0,4 2 1,4 6-1,3 6 0,4 5 0,3 3 1,1 2-119,0 2 1,0 0 0,3 1 0,-2 0 0,-2-1 0,-2-2 0,-2-2 0,-1-2-111,-2-2 1,-1-1 0,-1-3 0,-2-1 0,-1-3 0,-1 1-866,0-1 1,0 0 928,-1 2 0,-8-3 0,3-5 0</inkml:trace>
  <inkml:trace contextRef="#ctx0" brushRef="#br0" timeOffset="71">15727 12369 7569,'-2'-12'128,"-2"1"1,-3 0-1,-3 0 1,-2 4 71,1 3 0,3 4 0,1 4 0,-2 5 0,-1 5 0,-2 5 0,1 3 0,-1 4-250,1 1 0,-1 3 1,1-2-1,0 0 1,-1 0-1,2-3 1,1-1-740,2-1 0,4 0 789,-1 0 0,-2 0 0,0-1 0</inkml:trace>
  <inkml:trace contextRef="#ctx0" brushRef="#br0" timeOffset="72">15841 12003 7569,'-4'-20'274,"6"5"0,9 8 0,3 9 0,2 7 0,3 5-85,3 5 0,2 3 0,1 5 1,2 4-1,-2 3 0,-1 3 0,-1 2 1,-1 2-190,-3 2 0,-3-3 0,-4 1 0,-2 0 0,-3-2 0,-4 0 0,-6-2-148,-4-1 1,-5-2 0,-3 0 0,-3 0-1,-1-1 1,0-1 147,-1-2 0,-7 1 0,-2 3 0</inkml:trace>
  <inkml:trace contextRef="#ctx0" brushRef="#br0" timeOffset="73">17988 11969 7569,'-10'-11'-5,"1"-1"0,2 1 0,1-1 0,0 2 0,-3 3 0,-3 4 0,-3 7 0,-4 7 1212,-2 7-1138,-2 4 1,-9 6 0,-2 3-1,-2 6 1,1 4 0,0 1 0,3-1-1,1 1-62,4-1 0,5 2 0,3-5 0,3-2 0,5-3 0,3-4 0,6 0 0,4-1-65,6 0 1,7-5-1,4-4 1,4 0 0,4-1-1,2-3 1,1-4-10,1-3 1,-1-3-1,3-5 1,-1 0-1,-3 0 1,-1-1-1,-3-3 1,-2-4 73,-4-2 0,-2-5 0,-7 0 1,-2-1-1,-5 0 0,-1-3 1,-5-3 8,-5-1 0,-2 4 1,-11 0-1,-5-1 1,-2 0-1,-5 2 1,-2 7-1,-3 5-171,1 5 1,1 1 0,4 1-1,1 3 1,6 4 0,6 2 154,7 1 0,6 1 0,6-1 0</inkml:trace>
  <inkml:trace contextRef="#ctx0" brushRef="#br0" timeOffset="74">18445 12072 7569,'-12'-22'-32,"1"5"0,-1 4 1,1 5-1,0 2 1,-1 1-1,1 0 0,-2 2 1,-1 2 115,-1 1 0,-4 6 0,2 6 0,0 5 0,-4 6 0,1 4 0,1 5 311,4 4-352,2 0 1,2 7 0,-1-4-1,2 1 1,2-1 0,3-1 0,2-1-89,-1-3 1,0 2 0,4-10 0,1 0 0,3-3-1,4-3 1,2-4 0,1-2-2,1-3 1,4-8 0,2 1 0,2-4 0,2-4-1,2-4 1,1-6 136,3-5 1,-4-4 0,3-3 0,-3-2-1,-2-1 1,-3-4 0,-4-2-5,-2-3 1,-3-6-1,-3 3 1,-3-4-1,-4-1 1,-5 2-1,-6 2 1,-8 7-272,-7 7 1,-3 4 0,-5 12 0,1 6 0,1 3 0,3 6 0,2 3-510,6 6 0,4 8 693,10 3 0,-4 0 0,5 5 0</inkml:trace>
  <inkml:trace contextRef="#ctx0" brushRef="#br0" timeOffset="75">19141 12003 7727,'-10'5'116,"1"3"1,2 3-1,-2 3 1,-1 3-1,-2 2 1,1 4 0,-2 3-1,-2 4 1,-4 1-27,-3 2 1,-2 5 0,-1 2-1,-3-1 1,0 0 0,0-2-1,4-3 1,2-3-144,3-4 1,5-7 0,-1-2 0,4-2-1,2-3 1,3-3 0,-1-4-207,1-1 0,3-2 0,-1-7 259,3-3 0,-4-9 0,-1-1 0</inkml:trace>
  <inkml:trace contextRef="#ctx0" brushRef="#br0" timeOffset="76">18856 12015 7569,'-6'-26'103,"0"6"1,3 5-1,-1 5 1,1 0-79,2-1 0,2 5 1,2 3-1,2 6-25,1 5 0,2 2 0,3 1 0</inkml:trace>
  <inkml:trace contextRef="#ctx0" brushRef="#br0" timeOffset="77">19119 12517 7569,'0'-11'1252,"-4"3"-1045,0 1 0,1 4 0,6 1-207,1 4 0,0 4 0,-4 6 0</inkml:trace>
  <inkml:trace contextRef="#ctx0" brushRef="#br0" timeOffset="78">18228 13020 7569,'0'-17'102,"-2"6"1,0-2-1,-2 4 1,2 0-1,0 2 1,2 4 0,0 11-1,0 8 1,0 6-1,0 2 1,0 1-21,0 2 1,0 4 0,0-4-1,0 1 1,0 0 0,0-2 0,0-2-1,0-1-572,0-1 0,4 0 0,0-3 490,-2-4 0,0 3 0,-2 0 0</inkml:trace>
  <inkml:trace contextRef="#ctx0" brushRef="#br0" timeOffset="79">18285 13431 7569,'-12'-11'61,"5"0"0,-1 2 0,-1 3 0,-1 0 1,-1 1-1,-2 0 0,-2 2 0,-6 2 238,-4 1 0,-4 1 0,-5 4 0,-1 7 0,1 5 0,0 5 0,1 2 0,4 1-248,6 2 1,1 4 0,8-4 0,4 1 0,5 2 0,5-3 0,5 3-201,7-1 0,8-4 0,8 2 0,1-3 0,3-2 0,2-3 1,3-4-1,1-4 27,-1-3 0,-1-3 1,1-6-1,1-3 1,-1-4-1,-1-3 0,-2-4 189,0-4 1,-5 1-1,-2-3 1,-4-1 0,-4-4-1,-4 0 1,-3-1-1,-5-1-32,-3-1 1,-4 0-1,-5-3 1,-7 3-1,-7 1 1,-6 2-1,-7 4-266,-4 3 1,-9 2 0,-6 7 0,1 2 0,0 5 0,6 3 0,4 2-1,7 3-1606,7 1 1837,4-3 0,6 7 0,-2-3 0</inkml:trace>
  <inkml:trace contextRef="#ctx0" brushRef="#br0" timeOffset="80">17508 13271 7569,'-21'-18'51,"3"3"0,8 4 0,8 3 0,10 4 55,6 3 0,4 2 1,6 3-1,4 4 1,5 3-1,4 4 0,-1 6 1,0 3-80,-2 2 0,0 6 0,-1-3 0,-3 0 0,-6-1 1,-4-1-28,0 0 0,2 4 0,1-1 0</inkml:trace>
  <inkml:trace contextRef="#ctx0" brushRef="#br0" timeOffset="81">18867 13214 7569,'0'-11'135,"-5"0"0,-2 4 0,-4 3 0,0 3 0,-2 2 0,-2 3 1,-4 3-1,-1 4 0,-1 1 0,2 2 0,0 3 12,2 0 0,-1 2 0,4 4 1,-1 0-1,1 1-147,1 3 0,-3-3 0,-2 4 0</inkml:trace>
  <inkml:trace contextRef="#ctx0" brushRef="#br0" timeOffset="82">18022 13865 7569,'-5'-11'122,"0"3"1,-4 0-1,1 1 1,0 0-1,-4 5 1,-3 4-1,-4 6 1,-3 3-1,-2 6 1,-2 4-1,-5 6 1,-1 1 1307,2 0-1544,2-1 0,6-5 1,3 0-1,4-2 1,2-2-1,3 0 1,1-2-1,3 1-813,1-3 0,1-2 927,4 0 0,5-1 0,2 1 0</inkml:trace>
  <inkml:trace contextRef="#ctx0" brushRef="#br0" timeOffset="83">18136 13854 7569,'0'-18'247,"2"5"0,0 8 0,1 4 35,-5 6 1,1 9 0,-6 6 0,-2 5 0,0 5 0,1 0 0,4 1 0,3 0-358,1 2 1,0 0 0,0-1 0,1-3-1,2-1 1,1-4 0,-1-2 0,1-4-686,0-2 1,1-1 0,-2-3 759,1-1 0,-1-5 0,-3 0 0</inkml:trace>
  <inkml:trace contextRef="#ctx0" brushRef="#br0" timeOffset="84">18388 13888 7569,'-11'-15'478,"3"1"1,1 2-139,2 3 1,6 8 0,7 1 0,2 6 0,2 6 0,0 3 0,4 4-173,3 3 0,2 0 0,3 1 0,2 1 0,0 1 0,0-1 0,-4-4 0,-1-1-258,-2-1 1,-4-4-1,3 0 1,-2-4 0,-2-3-1,-1 1 1,-3 0 89,-2-1 0,2 1 0,-4 3 0</inkml:trace>
  <inkml:trace contextRef="#ctx0" brushRef="#br0" timeOffset="85">21311 11843 7569,'-7'-6'124,"-1"2"0,0 2 0,1-1 0,-1-1 0,1 3 1,0 5-1,3 6 0,3 5 0,1 2 0,-1 1 167,-3-1 1,3 4 0,-3 4-1,2 2 1,-1-2 0,-2 0 0,-1 1-1,-3 2-324,-1 1 1,-2-2 0,1 2-1,-1 0 1,1-1 0,-1 0-1,2-3 1,1-1-41,2-1 1,4-5 0,-1-3 0,3-2 0,1-2 0,0 1-23,0-1 0,5-5 0,3-2 0,2-3 0,3-1 1,1-1-1,2-1 0,2-3-121,2-2 1,1 1-1,-1-3 1,-2 1 0,-1 0-1,0-1 1,-1 0-114,-2 1 1,-1 1 0,-2-4-1,1 2 1,-2 2 328,-2-2 0,2-1 0,-4-2 0</inkml:trace>
  <inkml:trace contextRef="#ctx0" brushRef="#br0" timeOffset="86">21403 12209 7569,'-7'-12'53,"-2"1"0,6 0 1,0-1-1,2 1 291,1-1 1,-5 6 0,-2 3 0,0 6-1,0 6 1,1 5-238,0 5 0,3 6 1,-1 3-1,3 0 1,1 1-1,0-1 0,0 0 1,0-1-71,0 1 1,0-4-1,0 1 1,0-3-1,0-4 1,1-1-1,2 0-291,1-1 0,1-2 254,-1-6 0,2 2 0,5-4 0</inkml:trace>
  <inkml:trace contextRef="#ctx0" brushRef="#br0" timeOffset="87">21757 12106 7569,'-12'-18'67,"1"3"1,-2 8 0,-1 3 0,-2 4-1,-2 4 1,-2 4 105,-2 6 0,1 8 0,0 6 0,3 1 0,2 3 0,2 2 1,1 3-1,3 1-192,3-1 1,1-3-1,6-2 1,2-3-1,2-1 1,4-4-1,6-4-102,5-5 0,4-3 0,4-5 0,3-3 0,3-4 0,2-4 0,-1-3 0,0-5 146,0-3 1,-1 1-1,-1-5 1,-3-1 0,-2-3-1,-4-4 1,-4-3 37,-3-3 0,-2-1 1,-6-2-1,-4 1 1,-4-2-1,-5 3 0,-8-1 1,-7 6-215,-6 4 1,-5 2 0,0 10 0,-1 4 0,2 3 0,5 3 0,4 3-365,6 4 0,7-1 515,5 4 0,1 6 0,2 5 0</inkml:trace>
  <inkml:trace contextRef="#ctx0" brushRef="#br0" timeOffset="88">22476 11969 7569,'-18'-5'302,"3"5"1,3 8 0,0 4 0,-1 5-1,0 1-156,-3 2 1,-4 3-1,1 3 1,-3 6-1,-2 4 1,-2 3-1,-5 2 1,-1 0-176,2 0 0,-2-2 0,6-6 0,0-2 0,3-5 0,4-3 1,5-4-459,6-3 1,-1-4 0,5-3 486,1-5 0,2-5 0</inkml:trace>
  <inkml:trace contextRef="#ctx0" brushRef="#br0" timeOffset="89">22134 11969 7569,'-18'-16'777,"3"7"-844,7-3 1,4 10 0,7 2 0,2 6 66,1 4 0,2 2 0,3-1 0</inkml:trace>
  <inkml:trace contextRef="#ctx0" brushRef="#br0" timeOffset="90">22385 12437 7569,'-12'-16'312,"7"7"0,5-1 1,7 3-313,3 5 0,-4-4 0,-1-1 0</inkml:trace>
  <inkml:trace contextRef="#ctx0" brushRef="#br0" timeOffset="91">21460 13203 7569,'-18'-23'49,"2"5"0,4 4 0,1 4 0,-1 3 0,1 1 0,-1 1 0,0 0 1,-3 2-1,-5 2 0,-1 4 0,-2 3 0,0 7 0,0 3 0,1 5 1,0 0-1,2 2 0,2 0 30,1 0 0,6 3 0,5 1 0,-1 0 0,2-1 0,0 1 0,3-2 0,0-1-211,2-1 0,2-5 1,0-2-1,3 0 1,0-1-1,2-1 0,-1-3 1,3-2 67,1-1 0,5-6 0,0 2 0,-1-3 0,0-1 1,2 0-1,1-1 139,1-3 1,-1 3 0,-6-3 0,0 3 0,1 1 0,-2 1-50,-2 3 0,-3 6 0,-5 7 1,0 0-1,0 4 0,0-1 0,0 0-23,0-1 0,0-1 0,0 2 0,1-2 0,2-1 1,3-3-1,3-2-48,3 0 1,8-2-1,-1-2 1,2-5-1,2-1 1,0-2-1,1-2 1,1-1-80,2-5 0,0-2 1,-5-2-1,1 0 0,-1-1 1,-3 0-1,-4 3 339,-2 0 0,-6 5 0,0 2 0,-3 6-23,-6 5 0,2 2 1,-4 1-1,3 1 1,4 0-1,3 2 1,7 0-221,3-4 0,3 2 0,5-6 0,2 0 0,0-2 0,0-2 0,-2-2 0,-1 0-38,0 0 1,-1-4-1,1-1 1,-1-2 0,-2 0-1,-2-1 1,-2 0-1,0 0 95,0-3 0,-3 4 1,2 0-1,-2 1 1,-2 1-1,-1-1 1,-1 1-213,-1 0 0,-1 1 0,5 4 196,-1 0 0,-3 0 0,0 0 0,0 0 0,3 0 0,0 0 55,0 0 1,1 0 0,-1 0 0,2 0 0,1 0 0,2-2 0,1 0 0,2-2-145,3 2 0,-2-5 0,6 1 0,-1-2 0,-4 1 0,-1-2 0,-2-1 56,-1-2 1,-2 1 0,-4-2 0,0-1 0,-4-2 0,-3-2-1,-3-2 1,-1-2 236,0-1 0,-5 0 1,-4-1-1,-5-1 0,-6-2 1,-5 1-1,-6-1-110,-2 0 1,-2-3 0,-3 3 0,-4 2 0,-4 1-1,-2 2 1,-4 2 0,-3 2-177,-3 1 1,26 10 0,0-1 0,-30-3 0,1-2 0,2-1 0,4-1-1,3 1-16,4 1 0,5 2 0,3 1 1,4 1-1,4 1 0,4 1 1,6-1-329,6 0 0,9 7 413,7 1 0,11 5 0,6 7 0</inkml:trace>
  <inkml:trace contextRef="#ctx0" brushRef="#br0" timeOffset="92">21494 14059 7569,'-11'-6'377,"3"-3"0,2 4 0,-1 0 0,1-2 0,0 2 0,3 1-377,7 6 0,5-2 0,2 5 0</inkml:trace>
  <inkml:trace contextRef="#ctx0" brushRef="#br0" timeOffset="93">21540 14173 7569,'-10'-1'18,"1"-2"1,4 0-186,3 0 1,5-2 0,8 1 166,1 2 0,4-5 0,2 1 0</inkml:trace>
  <inkml:trace contextRef="#ctx0" brushRef="#br0" timeOffset="94">21997 14071 7569,'0'-8'175,"0"0"0,0-1 1,0-1-72,0-1 1,-2 4 0,-1 4 0,-4 3-105,1 3 0,-4 4 0,3 4 0</inkml:trace>
  <inkml:trace contextRef="#ctx0" brushRef="#br0" timeOffset="95">22259 14150 7569,'5'-6'-190,"-2"-3"1,4 5-1,2 2 190,2 1 0,-5 1 0,-1 0 0,-5 0 0</inkml:trace>
  <inkml:trace contextRef="#ctx0" brushRef="#br0" timeOffset="96">22236 13991 7569,'-33'-6'407,"4"-1"0,6-2 0,7 1 223,3 5-630,7 1 0,-4 2 0,3 0 0</inkml:trace>
  <inkml:trace contextRef="#ctx0" brushRef="#br0" timeOffset="97">17759 10233 7569,'0'-11'-117,"0"-1"1,-3 5 343,-1-1 1,0 0 0,3-3 0,-2 0 0,-1 2-1,2 5-46,1 8 0,1 6 1,0 5-1,0 5 1,0 4-1,0 4 1,1 2-1,1 3 0,3 2-160,2 3 1,-3 0-1,2-2 1,-1 1-1,-2 1 1,-1-2-1,1-1 1,0-5-51,0-3 0,2-3 0,-1-2 0,0-3 0,0-4 0,-1-3 0,0 0-186,-2-1 1,-1-3-1860,0 0 2074,0-6 0,0 3 0</inkml:trace>
  <inkml:trace contextRef="#ctx0" brushRef="#br0" timeOffset="98">18422 10142 6672,'0'-8'200,"-1"2"0,-3 1 1,-3 5-1,0 5 0,0 6 1,1 3-1,1 3 0,-1 3 1,-1 4-17,-2 3 1,3 4 0,-1-1 0,-2 0 0,-3 2 0,-2 2-1,-2 3 1,-2 1-279,-2 1 1,-2 1 0,-1 1 0,2-1 0,0-2 0,2 0 0,0 0 0,2-1 21,1-3 1,5 2 0,2-8 0,1-1 0,1 1 0,0-4 0,4-3 93,1-6 0,-1 2 0,-1-2 0,1-1 0,2-2 0,1 0-93,0-1 1,-4-3-1,0-1-1260,2 2 1331,1-4 0,1 1 0,0-6 0</inkml:trace>
  <inkml:trace contextRef="#ctx0" brushRef="#br0" timeOffset="99">18570 10587 7569,'-6'-11'129,"1"1"0,1 1 0,0 1 0,2-1 0,0 2 0,2 3 74,0 8 0,0 4 0,0 5 1,0 2-1,0 4 0,0 3 1,0 1-1,0 0-196,0 0 0,-3-1 0,-1 1 0,1-1 1,1-2-1,-1-2 0,-1 0 0,2-2-128,1 1 1,-3-2-1,0-4 154,1 1 1,2-7 0,2-5 24,3-7 0,3 1 0,4-2 0,0 0 0,2-3 0,2 0 0,3 1-84,0 2 1,4-1 0,-5 4 0,2 0 0,0 0 0,0 3 0,0 0 0,-1 2 42,-1 0 1,2 2-1,-4 0 1,-1 3-1,-1 2 1,-3 1-1,-1 3 3,-2 0 1,-4 0 0,1 2 0,-3 2 0,-1 3 0,0 1-1,-1 0 1,-3 1-103,-4 2 1,-6-3-1,-2-1 1,-2 0-1,-2-2 1,-2 1-1,-1-3 10,0-2 1,2 2 0,1-1 0,2-4 0,1-2 0,3-2 0,2 1 0,0-4-5,1-1 0,-1-1 1,2-1-1,3-3 1,3-3 75,2-3 0,2-7 0,0-1 0</inkml:trace>
  <inkml:trace contextRef="#ctx0" brushRef="#br0" timeOffset="100">18582 10530 7569,'-7'-5'185,"-1"2"116,4-4 1,1 4 0,7-1 0,4 3 0,3 1 0,4 0 0,4 1 0,4 2 8,4 1 1,-2 0 0,6-4 0,-1 0 0,1 0 0,-2 0 0,0 0-134,0 0 1,-4 0 0,2-2 0,-4 0 0,-4-2 0,-4 0 0,-2 0 0,-3-1-365,-2-1 1,1 2 0,-8-2 0,-8 2 186,-10 5 0,-10 4 0,-7 7 0</inkml:trace>
  <inkml:trace contextRef="#ctx0" brushRef="#br0" timeOffset="101">21437 10210 7569,'-5'-7'0,"-3"-1"0,2 4 28,-2-3 1,5 4 0,-4-2-1,2 0 269,3-3 0,-4 4 0,1 4 0,-1 7 0,-2 4 1,1 3-1,0 3 0,1 2-225,0 5 1,3-1 0,-1 3 0,3 0-1,1-1 1,0 2 0,0-2 0,0-1-105,0-1 0,0 0 0,0-1 0,0-2 0,1-2 1,2-2-1,1-2-364,-2-1 1,0-2 0,-2 1 0,0-1-1247,0 0 1642,0-4 0,0 3 0,0-4 0</inkml:trace>
  <inkml:trace contextRef="#ctx0" brushRef="#br0" timeOffset="102">21894 10153 7569,'-12'-10'-235,"1"2"1,0 5 417,-1 1 0,2 4 1,1 1-1,1 6 0,1 5 1,-1 7-1,1 4 1,-2 7-92,-1 4 1,-2 1 0,-1 4 0,0-1 0,-4 1 0,1 1 0,-1 0 0,2-2-110,-2 0 1,5-2 0,-4-5-1,4-1 1,0-3 0,1-1 0,-1-3-60,1-1 1,0-6-1,0-3 1,4-2-1,2-2 1,1 1-468,0-1 50,0-5 1,1 5 492,-1-4 0,0-2 0,4 0 0</inkml:trace>
  <inkml:trace contextRef="#ctx0" brushRef="#br0" timeOffset="103">21837 10587 7569,'0'-11'90,"0"-1"0,1 2 0,3 1 82,3 2 1,4 3 0,1-3 0,3 1-1,3 1 1,1-1 0,0 1 0,2 0-218,0 2 0,2 2 0,-1 1 1,-2 0-1,-2 0 0,-1 0 1,0 0-80,-1 0 1,-2 1 0,-5 3 0,-2 3 0,-2 4 120,-3 0 0,-6-1 1,-3-1-1,-5-1 1,-2 1-1,-2 1 1,-2 1-1,-1-1 134,1-2 1,-2 2 0,4-2 0,-2 2 0,-3 0 0,1-1 0,1-2 114,4 2 0,3-2 0,4-1 0,1 0 0,2 1-207,3 2 0,5-3 0,5 2 1,3-1-1,3 1 0,3-1 1,1 2-98,2 1 0,-2-2 1,0 0-1,-1 1 1,0 1-1,-1 1 1,-2 1-1,-1-1-62,-2 0 1,1 1 0,-1-1-1,-1 1 1,-2-1 0,-4 1-1,-3 0 53,-1 3 0,-1-2 1,-4 4-1,-5-2 1,-6 0-1,-3-1 1,-4-1-1,-2-2 75,0 1 0,-3-1 0,2-1 0,5-1 0,4-3 0,5-1 0,1-1-420,4 1 1,3-5 411,8 0 0,7-10 0,7-8 0</inkml:trace>
  <inkml:trace contextRef="#ctx0" brushRef="#br0" timeOffset="104">22373 10701 7569,'-11'0'86,"0"0"0,-1 0 0,2 2 34,2 1 1,-2 4-1,4 5 1,0 4 0,1 3-1,1 2 1,0 2 0,1 0-206,2 0 0,5-3 1,1 0-1,1 2 0,3-3 1,1-1-1,2-4 0,0-2 112,4 0 0,-2-6 0,5-2 0,1-3 0,2-1 0,2-1 0,1-3 225,2-3 0,-1-5 0,-2-3 0,2-4 0,1-3 0,-2 0 0,-2-3-39,-4-1 1,1-3 0,-6-6 0,-4 1 0,-5 0-1,-3 1 1,-4 2 0,-4 5-191,-9 2 1,-7 2 0,-15 4 0,-6 7 0,-4 6 0,-1 5 0,1 5 0,3 7-1422,-1 10 1398,1 6 0,-2 11 0,0 2 0</inkml:trace>
  <inkml:trace contextRef="#ctx0" brushRef="#br0" timeOffset="105">5413 11135 7569,'-6'-1'134,"4"-1"0,4-2 1,6 1 86,2 2 1,3 1 0,1 0 0,2 1 0,3 2 0,4 1-1,2-2 1,2-1-135,1-1 1,-3 0-1,4 0 1,-1 0-1,-2-1 1,-2-1-1,-1-4 1,0 1-220,-1 0 0,-4-2 0,-3 2 0,-2 0 0,-2-1 0,0 3-910,-4-2 0,-3 3 1042,-8-1 0,-7 6 0,-7 4 0</inkml:trace>
  <inkml:trace contextRef="#ctx0" brushRef="#br0" timeOffset="106">5471 11421 7569,'7'0'162,"1"0"1,1 0 0,1 0-1,1 0 1,2 0 0,2 0-1,4 0 1,3 0 122,1 0 1,3 0 0,1 0 0,0 0 0,-1-1 0,2-2 0,0-2 0,0 0-306,-3 0 0,2 0 0,-3 2 0,-4-1 0,-2 2 0,-4 1 20,-1 1 0,-7 0 0,-1 0 0</inkml:trace>
  <inkml:trace contextRef="#ctx0" brushRef="#br0" timeOffset="107">8497 10393 7569,'0'-11'79,"-4"3"1,1 0-1,-1 1 1,0-1-1,0 3 1,2 5-1,2 8 1637,3 4-1679,-1 9 1,8 0-1,-4 6 1,2 0-1,-1-1 1,2 1 0,1-2-1,2-1-236,-1-1 0,1-5 0,-1-2 0,0 0 1,0 0-1,-4 1 0,-2-1 199,0-2 0,-3 4 0,3 0 0</inkml:trace>
  <inkml:trace contextRef="#ctx0" brushRef="#br0" timeOffset="108">8463 11101 7569,'-5'-6'154,"4"-4"0,-3 2 0,2-2 0,4-2 0,2 2 0,3 3 0,5 2 1,3 1-1,4 0 0,4 0 0,3 0 1712,5 1-1873,2-1 0,4 0 0,-1-1 0,0 0 0,1-2 0,-2 2 0,-1-1 0,-2 1-240,-1 0 0,-6-4 0,0 3 0,-3-2 0,-4 2 1,-2-1-1884,-2 1 2130,-6 3 0,-8 3 0,-7 7 0</inkml:trace>
  <inkml:trace contextRef="#ctx0" brushRef="#br0" timeOffset="109">8657 11204 7897,'-8'0'116,"2"1"94,1 3 0,1 2 1,4 6-1,0-1 0,0 1 1,0 0-1,0 2-227,0 1 1,0 1 0,0-5 0,0 0 0,0 1 0,0-1-58,0 1 0,0-1 178,0 1 0,1-6 1,3-2-1,4-3 0,2-1 1,3 0-65,2 0 1,-1 0-1,5 0 1,1 0 0,2 0-1,1 0 1,-1 0-45,1 0-22,0 5 1,-4-2 0,-1 3-1,-2 0 1,-2 1 0,-1 2 0,-1 1-1,-1 1 0,-5 1 1,-2 0-1,-3 2 1,-1 3-1,-1 0 0,-3 4 1,-5-1-99,-5-1 1,-3 3 0,-6-5-1,0 2 1,0-1 0,-1-1 0,-1-3 85,-2-2 0,0 0 0,6-2 0,1-1 1,2-3-1,1-1 0,3-2-189,2-2 1,4-1 0,2-1 226,1-3 0,6-7 0,5-7 0</inkml:trace>
  <inkml:trace contextRef="#ctx0" brushRef="#br0" timeOffset="110">8634 11192 7569,'-10'-15'141,"2"0"0,6 1 1,4 1-1,6 2 273,2 0 0,7 0 0,3 4 0,4 3 1,5 3-1,3 1 0,5 0 0,1 0-259,1 0 0,-2 0 0,-7 0 1,-3 0-1,-4 1 0,-3 1 1,-3 4-514,-5 0 1,1-2 357,-9 3 0,0 1 0,-4 3 0</inkml:trace>
  <inkml:trace contextRef="#ctx0" brushRef="#br0" timeOffset="111">9377 10838 7569,'-2'-11'9,"0"2"0,-2 5 0,1 8 0,2 6 0,1 5 0,0 5 0,0 2 0,0 4 0,0 2 0,0 1 0,0 1 247,0-1 1,-4 3-1,-1-5 1,0-2 0,-1-2-1,1-3 1,0-2 0,2-1-349,2-3 1,1-2-1,1 0 1,2-1-1,2-1 1,1-2 91,3-4 0,1 2 0,2 0 0</inkml:trace>
  <inkml:trace contextRef="#ctx0" brushRef="#br0" timeOffset="112">9239 11124 7569,'0'-11'125,"0"-1"0,2 2 0,2 1 0,3 3 0,3-1 0,2 1 0,0-2 213,4 2 0,1-3 0,6 4 1,0 0-1,1 0 0,2 2 1,2 1-349,1-2-130,-4 3 0,4-4 140,-2 5 0,-3 10 0,4 3 0</inkml:trace>
  <inkml:trace contextRef="#ctx0" brushRef="#br0" timeOffset="113">10005 10701 7569,'0'-11'133,"0"0"1,0-1-1,0 1 1,0-1 0,0 1-1,-2 1 1,-1 2 0,-4 7-1,1 7 1,1 8-1,1 5 162,0 4 1,-1-3 0,3 8 0,-2 0 0,1 1 0,2 2 0,1-1 0,0 2-381,0 1 1,0-3 0,0 0-1,0-3 1,1-1 0,2-2 0,2-1-1,1-2 49,3-2 0,5-3 1,1-7-1,1-3 1,-1-1-1,0-3 0,0 0-99,2-2 0,-3 0 0,3 0 0,0 0 0,-3 0 0,-1 0 135,-2 0 0,0-5 0,1-2 0</inkml:trace>
  <inkml:trace contextRef="#ctx0" brushRef="#br0" timeOffset="114">10176 10975 7569,'-6'-17'647,"1"0"1,5 6-382,0-1 1,0 7 0,0 7 0,0 8-1,0 7 1,0 5 0,0 1 0,0 1-362,0 3 1,-4 2 0,0 4-1,1-1 1,2-3 0,1-1 0,0-3-2202,0-1 2040,0-1 1,0-5-1,1-2 256,3 1 0,8-5 0,5 5 0</inkml:trace>
  <inkml:trace contextRef="#ctx0" brushRef="#br0" timeOffset="115">10530 10827 7569,'-11'-23'232,"-1"5"1,2 3-1,1 4 1,2 3 0,-2 6 30,-1 4 1,-3 10 0,-1 8-1,-1 5 1,1 7 0,1 3-1,2 4 1,-1-1-380,1 1 0,4-2 1,4 3-1,1 1 1,2-2-1,2-1 1,1-5-104,5-5 0,3-4 0,5-2 1,3-4-1,2-7 0,2-6 0,1-4 0,3-2 211,3-3 0,-1-2 1,1-7-1,-1-2 1,0-5-1,2-4 0,-2-4 155,-3-1 0,-2-2 0,-2-4 0,-2-3 0,-2-6 1,-3-3-1,-5-2 0,-4 1-108,-5 1 1,-8-3 0,-5 2 0,-11 4 0,-10 7 0,-6 9-1,-5 9-110,-1 5 0,2 8 0,-7 2 1,6 4-1,4 4 0,7 3 0,5 5 1,7 3-359,4 4 1,10 4-1,3 2 1,4 3 428,4 1 0,2 7 0,6 4 0</inkml:trace>
  <inkml:trace contextRef="#ctx0" brushRef="#br0" timeOffset="116">11227 10781 7569,'-5'-11'130,"2"1"0,-5 3 0,1 9 0,-1 8 0,1 8 45,-2 3 1,-3 7 0,-3 3-1,-4 2 1,-2 1 0,-2 0 0,0 2-1,1 0-224,3 2 0,-2-3 0,3-6 0,0-1 0,3-3 0,2-2 0,2-4-514,-1-4 7,6-2 1,0-3 555,2-2 0,-2-3 0</inkml:trace>
  <inkml:trace contextRef="#ctx0" brushRef="#br0" timeOffset="117">10930 10621 7569,'-7'-11'311,"0"6"1,6 5-138,2 6 0,5 8-174,-2 1 0,5 6 0,-3-3 0</inkml:trace>
  <inkml:trace contextRef="#ctx0" brushRef="#br0" timeOffset="118">11227 11192 7569,'-7'2'1107,"4"2"0,1-2-1199,2 6 1,0-5 0,2 4 0,0-1 91,2 1 0,5 0 0,-3 5 0</inkml:trace>
  <inkml:trace contextRef="#ctx0" brushRef="#br0" timeOffset="119">11626 10987 7569,'-17'-5'153,"0"4"0,6-3 1,1 1-1,2 2-153,4 1 0,8 2 0,2 10 0</inkml:trace>
  <inkml:trace contextRef="#ctx0" brushRef="#br0" timeOffset="120">12083 10267 7569,'-5'-29'66,"4"3"1,-3 6 0,3 5-1,0 4 202,-3 3 0,3 4 0,-3 8 0,1 4 0,1 3 0,-2 4 1,1 6-1,2 4 0,1 6-115,0 2 0,0 2 1,0 2-1,0 2 0,1 2 1,2 1-1,2-2-347,1-2 0,-3-2 0,2-3 1,-1-3-1,-1-3 0,1-4 0,0-3 1,0-1-1999,-2 2 2192,5-5 0,-6 1 0,4-6 0</inkml:trace>
  <inkml:trace contextRef="#ctx0" brushRef="#br0" timeOffset="121">11889 10930 7569,'-11'-7'754,"4"-3"-365,4 3 0,10 2 0,7 1 1,6 3-1,10-1 0,5 0 0,8-3 1,6-2-291,4-2 0,3 3 1,2-2-1,2 0 0,1-1 1,-2 0-1,-2 1-505,-3-1 1,-5 3 0,-7-2 0,-5 1 0,-5 0 0,-6 2-2206,-2 0 2611,-6 4 0,-7 1 0,-5 6 0</inkml:trace>
  <inkml:trace contextRef="#ctx0" brushRef="#br0" timeOffset="122">11912 11204 7569,'0'-12'245,"0"1"1,1 1 0,3 1-1,4 3 1,2-1 0,1 2-78,1 0 0,0-2 1,2 1-1,2 1 1,-1 0-1,1 3 1,2 1-1,1 1-222,0 0 0,-1 0 0,2 0 1,-2 0-1,-2 0 0,-2 0 1,-1 0-966,-2 0 932,-4 5 1,-2 1-1,-6 5 1,-3 1-1,-5-1 1,-5 1 62,-5-1 1,1 0 0,-2 1 0,-3-1 0,-2 1 0,-1-1 0,2 1 0,1-2 326,0-3 1,6 2-1,1-4 1,4 0 0,0 0-25,1-2 0,7 3 1,7 1-1,8-1 1,6-1-1,3-1-167,1 0 1,6 3-1,0-2 1,-1 0 0,1 2-1,-2-1 1,-2 3-147,-2 1 1,-7-2 0,1-1 0,-4 2 0,-3 3-1,-4 2 1,-3 1 0,-2 0-76,-3 2 1,-8-3 0,-7 5 0,-3 1 0,-5 1 0,-4 1 0,-2-2-114,-1-1 1,0-1-1,1 1 1,2-4-1,6-2 1,5-1-1,5-2 1,3-1-272,5-2 1,4-4 0,9-1 0,7-4 492,4-6 0,7-2 0,5-1 0</inkml:trace>
  <inkml:trace contextRef="#ctx0" brushRef="#br0" timeOffset="123">12357 11421 7569,'0'-12'148,"-1"2"0,-3 4 0,-3 5 125,-3 3 1,-1 11 0,2 0 0,3 3 0,0 4-1,1 2 1,0 0-278,2-3 0,2 6 0,1-3 1,1-1-1,3-1 0,4-1 1,2-1-1,2-3-38,4-2 0,1-3 1,6-2-1,0-4 1,1-3-1,2-2 1,0-3 166,0-4 0,1-2 0,0-1 0,0-2 0,-1-2 0,1-3 0,-2-1 0,-2 0 40,-4-1 0,-2-6 1,-7 0-1,-2-1 1,-5-1-1,-3-1 1,-5 0-310,-6 2 1,-7 4 0,-8 5 0,-5 6 0,-2 4 0,-2 4 143,-4 6 0,-1 13 0,-6 9 0</inkml:trace>
  <inkml:trace contextRef="#ctx0" brushRef="#br0" timeOffset="124">5482 12734 7569,'-1'-11'12,"-2"-1"0,-1 1 0,2 0 0,1-1 0,1-1 0,0 0 1,1-3-1,3 2 0,3 0 0,3 0 0,2-2 0,-1-1 1,2 1-1,1 2 0,2 0 209,2-1 1,-4 2 0,3-1 0,-2 4 0,0 4 0,-1-1 0,-1 2 0,-2 0 0,1 3-183,-1 0 0,0 2 1,1 0-1,-1 2 1,-1 1-1,-1 5 1,-2 3-1,-2 5-123,-3 3 1,1 2-1,-1 2 1,3 0-1,0 0 1,2-2 0,-1 0-1,3-4 0,1 0 0,2-2 1,0-3-1,2-2 0,3-3 1,1-3-1,1-3 99,-2-1 1,5-1-1,-3-3 1,4-5-1,1-3 1,1-5-1,-1 0 1,2-4-21,-2 0 1,-4-2 0,-2 0 0,-2 0 0,-3 0 0,-3 2 0,-3 2-187,-2 3 0,-3 5 0,-6 3 0,-3 5 0,-5 1 0,-3 2 0,-3 3 191,1 4 0,-10 1 0,3 9 0</inkml:trace>
  <inkml:trace contextRef="#ctx0" brushRef="#br0" timeOffset="125">5436 13100 7569,'-15'0'40,"0"-2"1,2-1 0,4-6 0,7-4-1,3-2 216,3 1 0,9-3 0,-1 1 0,5-1 0,3 0 0,3-1 0,2-1 0,2 1-143,-2 3 1,3 2 0,-1 3 0,-2 2 0,-2 3 0,-3 2-128,-1-1 0,-5 4 0,0 5 0,-4 2 1,-3 5-1,-2 2 0,-1 1 0,0 1-52,-1 4 0,6 1 0,-1 1 0,1-2 1,1-1-1,0 0 0,4 0-14,2 0 0,0-5 0,1 0 0,2-4 0,1-3 0,1-2 0,-1-3 0,2-1 129,0-1 0,-3-5 0,0-2 0,1-5 0,0-2 1,1-1-1,-4 0 1,0-2 0,-3 3 0,-7-3 1,-3 0-1,-3 3 0,-1 2 1,-1 1-1,-3 2-349,-3 2 0,-5 4 0,-2 1 0,-1 4 0,1 6 299,1 2 0,-3 7 0,-2 0 0</inkml:trace>
  <inkml:trace contextRef="#ctx0" brushRef="#br0" timeOffset="126">6921 12574 7569,'-4'-11'60,"-1"0"0,0-1 0,-1 1 0,-1-1 0,-1 2 0,-4 1 0,-2 3 0,-1 0 0,1 0 0,0 1 0,0 3 0,-1 2 0,0 5 0,-2 5 0,-1 7 0,-1 3 138,0 4 0,1 10 0,-2 1 0,2 1 0,2 4 0,3 0 0,3 2 0,4-1-300,1-2 1,1 3 0,5-5-1,3-4 1,5-4 0,5-4-1,5-1 1,2-3-8,2-3 1,4-5 0,1-5 0,1-4 0,3-3-1,1-3 1,1-5 155,0-4 0,-3-4 0,-2-1 0,-1-3 0,-3-2 0,-1-2 0,-2-1 1,-3-4 49,-4-6 1,-2-2 0,-3-6 0,-2-1 0,-5-1 0,-3-2 0,-5 0-254,-6 1 1,-9 4 0,-8 4 0,-2 7 0,-1 6 0,-2 6 0,0 4 0,1 5-223,2 3 0,5 3 0,3 8 0,5 7 378,4 5 0,7 5 0,1 1 0</inkml:trace>
  <inkml:trace contextRef="#ctx0" brushRef="#br0" timeOffset="127">7264 13123 7569,'-5'-17'769,"0"4"0,-3-2-707,4 2 0,4 7 0,4 2 0,2 4 0,2 4-62,-1 4 0,1 2 0,4 1 0</inkml:trace>
  <inkml:trace contextRef="#ctx0" brushRef="#br0" timeOffset="128">7903 12403 7569,'-1'-22'140,"-2"7"0,0 13 0,0 16 0,2 12 0,0 9 0,-2 3 0,-1 4 0,2 2 0,0 2 3,2-1 1,0 0 0,0-2 0,0-1 0,2 0 0,0-3 0,2-4 0,0-4-1,0-3-348,-1-3 0,3-4 0,-4-4 0,2 0 0,-2-3 0,1-2-1381,1 0 1586,-3-6 0,-1-1 0,-6-5 0</inkml:trace>
  <inkml:trace contextRef="#ctx0" brushRef="#br0" timeOffset="129">8132 12517 7569,'-7'-11'154,"2"-4"1,7-1-1,1 4 1,5 2-1,2 3 18,1 2 1,2 0-1,2 3 1,6-2-1,4 0 1,4 0-1,2 0 1,-1 2-213,2 0 0,0 2 0,-1 0 0,0 0 1,-2 2-1,-2 0 0,-6 3 0,-3 2-76,-4 2 1,-3 1 0,-6 1 0,-8 1-1,-11 0 1,-8 2 132,-5 1 1,-2 1-1,-5-5 1,0 1-1,-1-1 1,1 0-1,1 1 136,3-1 1,3-3 0,8-2 0,4 1 0,2-2 0,3 1-58,2 0 0,5-3 1,6 2-1,6-1 1,5 0-1,7-1 0,4 1-104,5 0 0,0 4 1,0-3-1,2 1 0,1 3 1,1 2-1,0 3 1,-1 1-40,-2-1 0,-3 4 1,-7 0-1,0 1 1,-5 0-1,-2 1 1,-5 2 37,-3 1 0,-3 3 0,-7 1 1,-5-2-1,-6 0 0,-7-3 0,-6 1 1,-3-1 7,-5-3 0,-1 1 0,3-5 0,0-1 0,1-1 0,2-2 0,6 0-339,5-4 1,3 2 0,6-5 339,-1-2 0,16 0 0,4-2 0</inkml:trace>
  <inkml:trace contextRef="#ctx0" brushRef="#br0" timeOffset="130">8760 12540 7569,'-7'-28'125,"2"4"0,8-1 0,3 3 0,7 4 1,3 1-1,3-1 0,1-1 52,-1 1 1,0 2 0,5 4-1,1 2 1,2 1 0,-1 3-1,1 1 1,0 2-226,-2 2 0,-1 2 1,-2 3-1,-3 4 0,-4 3 1,-4 3-1,-3 2-118,-4 2 0,-3 1 0,-2 3 1,-3-2-1,-5-1 0,-4 0 1,-3 0-1,-2-1 183,-2-2 0,2 0 0,0-5 0,2 1 0,2-1 1,1 0-1,2 0 262,-1-4 1,6-1 0,1-3 0,1 2-189,0 1 0,6-2 0,5 3 0,3-2 1,3-2-1,2 3 0,4 0-187,3 0 0,1 4 0,-2-2 1,0 2-1,-2 2 0,1 0 1,0 2-1,1 3 34,-2 0 1,-5-1-1,1 3 1,-4 1-1,-2 2 1,-3 0-1,0 1 143,-4 0 0,-6 0 0,-5 0 1,-5 0-1,-6-2 0,-4 0 1,-5-4-1,-3 0 36,-3-3 0,-2-2 0,4-1 0,1-4 0,3-2 0,2-1 0,6 0-1525,4-2 1408,4 0 0,12-2 0,2 0 0</inkml:trace>
  <inkml:trace contextRef="#ctx0" brushRef="#br0" timeOffset="131">9856 12083 7569,'0'-11'176,"0"-1"1,-1 2-1,-2 1 1,1 4-1,2 4 1,4 7-1,1 7 50,0 6 1,2 8 0,-3 4 0,-1 6 0,-2 6 0,0 4 0,2 4 0,1 0-271,-2 0 1,-2 2 0,-2-4-1,-3 0 1,0-2 0,-2-3-1,2-2 1,-1-4-31,-1-2 1,4-3 0,-4-3-1,1-5 1,1-4 0,0-6 0,1-2 674,-1-2-533,4-5 1,-4-6 0,6-7-1,4-5 1,5-2 0,5-2-1,3-1 1,2 0-192,2-1 0,1 4 1,0-3-1,1 2 0,1 1 1,2 3-1,-2 2 0,-1 1-67,-1 2 1,-1 1 0,-3 4-1,-3-2 161,1-1 1,-8 2 0,2 5 63,-1 5 1,-5 4 0,0 1 0,-1 5 0,0 3-1,-2 3 1,0 0-17,-2 0 1,0-1 0,1 1 0,1 1 0,4 2 0,0-2 0,3-1-1,0-2-422,-2-3 0,3 1 1,-2-4-1,2-3 403,2 0 0,-1-1 0,0-1 0</inkml:trace>
  <inkml:trace contextRef="#ctx0" brushRef="#br0" timeOffset="132">10462 12689 7569,'-11'-18'385,"2"4"0,3 4-177,1 2 0,1 7 0,4 2 0,0 9 0,0 8 0,0 4 0,2 2 0,1 2-154,5 5 0,-2-2 1,1 0-1,-2 0 1,-1-1-1,-1 0 1,1-4-1,-1-2-71,-2-3 0,-1-5 21,0 1 0,-5-9 0,-1-7 0,-2-8 0,2-6 0,0-3-119,4-2 0,1 1 0,2-3 1,3-3-1,3-2 0,5-2 1,2 0-7,1-3 0,5 4 0,-2 2 1,1 2-1,0 2 0,1 3 0,2 5 1,1 4-74,0 2 0,-4 6 0,0-2 0,0 3 1,0 2-1,-1 1 194,-2 2 0,4 10 0,-2-1 0</inkml:trace>
  <inkml:trace contextRef="#ctx0" brushRef="#br0" timeOffset="133">11067 12643 7569,'-12'-18'108,"5"2"0,0 4 0,1 1 1,1-1-1,-1 2 0,1 1 147,0 2 0,-4 4 0,1-1 0,-2 3 0,-2 1 0,0 1 0,-2 3 0,-3 4-238,0 2 0,3 1 0,-2 2 0,4 1 0,2 1 1,2-1-1,4 0-106,3 1 0,1-2 1,0 4-1,2-2 1,5 0-1,5-1 1,4-1-1,1-2-40,1 1 0,1-2 1,4-1-1,0-2 1,0 2-1,0 1 1,-2 0 120,-2-2 1,1 2-1,-4-4 1,-2 2 0,-2 0-1,-2 1 1,-3 1 113,-7 1 0,-8 1 1,-11-1-1,-7 0 0,-9 2 1,-5 1-1,-6 1-21,-1-1 1,5 3 0,4-2 0,4-1 0,5 0-1,6 0-85,6 1 0,5 0 0,0-3 0</inkml:trace>
  <inkml:trace contextRef="#ctx0" brushRef="#br1" timeOffset="134">3403 6944 7569,'-5'-23'-456,"-2"0"0,0 5 0,0 4 2033,-2 6-1071,4 3-185,0 5-87,0 0-210,3 0 75,-3 0 1,5 1-119,0 3 0,2 7 137,1 8 1,0 3-78,5 0 0,-5 3-160,5 1 0,-2 2 58,2 3 1,1 0-92,-5-4 0,1 0 68,-2-5 0,-1 0-57,2-3 1,-3 3-57,-1-3 1,0-2-159,0 2 1,0-5 354,0 2 0,-5 1 0,-2 1 0</inkml:trace>
  <inkml:trace contextRef="#ctx0" brushRef="#br1" timeOffset="135">2764 7572 7569,'-23'-5'674,"5"4"-436,7-4-301,6 5-35,5 0 138,5 0 1,6 1 150,8 3 0,5-2-32,7 6 1,2-4-151,13 3 0,2-4 29,9 1 0,5-3-198,3-1 0,-31 0 1,0 0 155,2 0 1,1 0-1,-1-2 1,1 0 21,1 0 1,0 0-1,3-2 1,0-1 9,-3 1 0,0 1 0,1 0 0,-1-1-31,-1 1 0,-2-1 1,0 0-1,-1 0-6,0-1 1,0-1 0,0 1 0,-2 0 58,26-3 0,-4-1-151,-8 5 1,-2-3 105,-2 3 1,0-4 20,-8 4 0,2-3-48,-10 3 0,-3-1 33,-4 1 1,-5 3-490,2-3-671,-4 3 1304,-5 1-155,-2-4 0,-5-2 0</inkml:trace>
  <inkml:trace contextRef="#ctx0" brushRef="#br1" timeOffset="136">2570 8040 7189,'0'12'85,"0"-1"58,0 1 1,4 4-48,-1 3 1,2 3-66,-1 0 1,3 6 36,4 3 1,-3 2-33,-1 1 0,0 0 47,0 1 1,2-1-42,-5 0 0,1-3 5,-1-1 1,-3-3 78,3 3 1,-3-8-70,-1 1 0,0-8 97,0 0 1,0-2 42,0-2-3,0-4-34,0 3-102,0-9 104,0 4-429,0-5 0,6 0 149,6 0 0,1 4 85,6 0 1,0-1-3,3-3 1,1 4 50,0 0 1,0 0-32,0-4 1,3 0 15,1 0 1,1 0 47,-1 0 0,-3 0-42,2 0 0,-1 0-48,-3 0 1,1 0 40,0 0 1,-4-1-140,0-3 1,-5 3 75,1-3 1,-6 1-513,-1-1 76,-6 3 45,3-4 454,-5 5 0,-5-5 0,-1-1 0</inkml:trace>
  <inkml:trace contextRef="#ctx0" brushRef="#br1" timeOffset="137">2615 8486 7569,'0'-12'-4,"0"1"-674,0 5 694,5 0 1,2 6-53,4 0 1,4 0 336,1 0 0,4 0-155,-1 0 0,6 0-30,2 0 1,3 0-116,-3 0 1,5-1-29,-2-3 0,0 3-196,0-3 1,-6-1 97,-1 1 0,-2-4-237,-5 0 0,-1 2 362,-4-2 0,-4-5 0,-2-5 0</inkml:trace>
  <inkml:trace contextRef="#ctx0" brushRef="#br1" timeOffset="138">2581 8143 7569,'0'-11'646,"0"-1"0,1 2-1276,3 2 1,6-2 166,6 3 1,4-2 582,-1 1 0,2-2-87,2 2 0,0 2 40,0-2 1,0 6-170,0-2 0,1-1-37,2 1 1,-1 0-415,1 4 547,-2-5 0,-1-1 0,0-5 0</inkml:trace>
  <inkml:trace contextRef="#ctx0" brushRef="#br1" timeOffset="139">3266 7880 7569,'-6'-6'-460,"1"1"-182,5 5 714,0 0 1,4 1-30,0 3 1,1 4 408,-2 7 1,0 4-188,5 8 1,-6 3 5,2 8 0,-2 3-95,2 4 0,-2 1-94,1 0 0,-1-4-45,-2 0 0,0-7-83,0-1 0,1 1 66,3-5 1,-3-2 9,3-1 1,-3-5-59,-1-3 1,0 2 22,0-6 0,1 0 0,3-3 1,-3-1 23,3 0 141,-3-4-79,-1 3-35,0-9 0,0 6-56,0-4 1,2-1 77,2 1-88,-3-1 81,4 3-186,0-4 1,1 5 47,6-2 0,-1-2-5,1 1 0,-1-1 82,0-2 1,5 0-2,-1 0 0,4 0 80,-4 0 0,2 0-93,-2 0 1,-2-2 27,2-1 0,1 1-5,0-2 0,-1 3-174,-4 1 0,-3 0 57,-1 0 0,1 0-292,3 0 1,-3 0 13,0 0 386,-6 0 0,3 0 0,-5 0 0</inkml:trace>
  <inkml:trace contextRef="#ctx0" brushRef="#br1" timeOffset="140">3301 7915 7569,'-12'-21'624,"1"6"941,4 0-1900,2 14 0,10-4 261,3 5 1,-2-4-26,2 0 0,0 0 101,3 4 0,0 0-29,1 0 1,4 0-5,3 0 0,-1-4-82,1 1 1,0-5-418,4 4 0,4-4 530,-1 5 0,6-11 0,-3 1 0</inkml:trace>
  <inkml:trace contextRef="#ctx0" brushRef="#br1" timeOffset="141">3689 7960 7569,'-6'0'198,"2"0"50,8 0 1,-2 2-48,6 1 0,-1 4-18,5 4 1,-1 6 20,1 2 1,-1 2-10,0 2 0,5 4-97,-1-1 0,1 6 97,0-1 0,0-2-117,3 1 1,1-1-23,-4 2 0,0-3-112,-1-5 1,-2 3-150,2 1 0,2-4 139,-2-4 1,0-1-140,-3 1 0,-1 1 55,1-5 0,-1 0-244,0-3 1,-3-1 117,0 1 0,-2-5-685,2 1 961,-3-6 0,0 3 0,1-5 0</inkml:trace>
  <inkml:trace contextRef="#ctx0" brushRef="#br1" timeOffset="142">4226 8017 7569,'-8'-11'0,"0"0"-358,6 4 82,2-3 320,1 9-61,4-4 0,-5 6 502,0 3 1,0 5-240,0 10 1,-1 5 45,-3 10 1,-1 2-115,-2 2 0,-7 1-81,2 3 0,-2 1-3,3-5 0,-1 4-59,1-4 0,3-4 16,1-3 1,3-6-156,-4 2 0,6-8-75,-2-4 0,3-2-42,1-2-612,0 1 329,0-1 504,0-5 0,5-1 0,1-5 0</inkml:trace>
  <inkml:trace contextRef="#ctx0" brushRef="#br1" timeOffset="143">4146 7892 7569,'0'-22'0,"0"3"0,1 3 580,3 4-270,7 1 0,7-4-528,5-1 146,0 1 0,0 4 164,-1-1 0,0 2 13,-3 3 0,3-2 73,-3 5 0,1 0-67,-1 4 0,-1 1 66,-3 3 1,-2-1-65,2 4 1,-2-3-126,-2 4 0,0-1 155,1 5 1,-5-5-164,1 1 0,-4 0-45,3 3 1,0 0 81,0 1 1,2-1-38,-5 1 1,4-1 33,-4 1 1,3 3-110,-3 0 1,4 5 100,-5-1 1,1 4 97,-4 4 0,0 2-23,0 5 0,0 2 51,0 2 1,0-3-128,0 3 0,0 2-75,0-2 1,0 4-46,0-4 0,0 0 88,0-4 1,1-3-29,3-1 0,-1-1 37,4 2 1,-3-2 43,4-2 0,-6-7-21,2 3 0,1-4 87,-1 0 1,1-3 110,-1-4-149,-3 4 0,4-3 364,-5 2-95,0-2-104,0-2 1,-4 1-39,1-1 0,-6-3 29,1-1 1,-3-4-18,-4 1 0,1 1 51,-5-1 1,5-1-72,-2-3 1,0 0 8,1 0 0,-4 0-195,3 0 1,-3-1 56,4-3 1,-4-2-798,4-6 0,0 0 404,3-3 0,2 2-724,2-2 0,3 2 81,5 2 992,0-1 0,0-4 0,0-2 0</inkml:trace>
  <inkml:trace contextRef="#ctx0" brushRef="#br1" timeOffset="144">5413 7424 7569,'-17'0'0,"0"-2"-173,6-2 204,4 3-306,2-4-814,5 5 1089,0 0 0,0-5 98,0 4 357,0-4 952,0 5 0,5 0-1313,3 0 0,3 0 68,5 0 1,3 0-131,7 0 1,4 0 77,4 0 0,4-4-90,0 0 0,3 0-53,-7 4 0,1-4 90,-8 1 0,2-1-237,-6 4 1,1-4 80,-9 0 1,1 0-311,-5 4 66,0 0-850,-4 0 1193,-2 0 0,-5 0 0</inkml:trace>
  <inkml:trace contextRef="#ctx0" brushRef="#br1" timeOffset="145">5425 7663 8522,'16'-5'115,"2"3"-192,5-6 1,5 4 232,2-3 1,2 3 302,-1-4 0,3 5 248,0-5-426,-5 5 1,8-2-106,-10 5 0,-1-4 12,-3 1 0,-4-1-640,0 4 1,-5 0 311,1 0 1,-2 4-1584,-1-1 1723,-1 6 0,0-7 0,1 3 0</inkml:trace>
  <inkml:trace contextRef="#ctx0" brushRef="#br1" timeOffset="146">6944 7195 7569,'-12'-5'0,"1"0"588,0-3-299,-1 3 1,1 4-195,-1-3-41,1 3 1,0-4 63,-1 5 1,1 0-25,-1 0 0,0 5-48,-4 3 1,4 3 32,-4 4 0,0 8-25,1 8 0,1 7 74,6 3 0,-1 4-101,5 1 0,1-2-38,3-2 1,1 1-75,3-5 0,0-1-66,7-7 0,-2-2-43,6-5 0,2-1-33,-2-3 0,5-3 79,-1-4 1,3-2-1,1-3 1,-1-2 47,1-5 1,1-1 138,3-3 1,1-3-33,2-8 1,2-3-21,-5-5 1,-1-1 86,-3-3 0,-1-2 165,-3-5 1,-3-6-51,-4-1 0,-6-8-280,-2 0 1,-3-5-34,-1 5 0,-7 1 124,-9 6 1,-3 4-121,-11 7 0,-2 6 84,-6 10 0,2 5-139,-2 10 1,-1 2-37,1 6 0,4 6 79,3 12 0,7 1 132,1 7 0,7-1 0,11 9 0,9 1 0,7 2 0</inkml:trace>
  <inkml:trace contextRef="#ctx0" brushRef="#br1" timeOffset="147">7526 7858 7569,'-1'-7'497,"-3"3"-185,3 3-410,-4-4-324,5-1 0,0-2 488,0 0 361,0 6 1,-1-4-80,-3 2-87,3 3-664,-4-5 175,5 6-228,0 0 0,0 6 1,0 0-1</inkml:trace>
  <inkml:trace contextRef="#ctx0" brushRef="#br1" timeOffset="148">8177 7127 7569,'-5'-12'137,"-1"6"91,-6 2 1,1 2 43,0-2 0,-1 2-60,1-1 1,-6 5-4,-2 2 1,-2 5-27,-2-2 1,0 5-96,0 3 0,4-1 37,0 5 0,1 1 5,-1 7 0,-1-2-166,5 6 0,0 1 61,3 6 0,1-2-114,-1 6 1,2 0 35,3 4 0,-2-4-104,5 0 1,0-6 63,4 3 0,4-5-130,0-4 0,8 2 18,0-5 0,6-2-35,-3-6 0,5-2 5,-1-6 1,4-1 68,4-2 0,-2-3 71,5-5 0,1-5-42,3-3 1,-3-6 158,-1-1 1,-5-5-79,2 1 0,-3-3 151,-1-1 1,-5 4 56,-3 0 1,-4 4 73,-3-4 0,-4 4-86,-8-4 0,-4 5 71,-7-2 1,-8 4 66,-7 0 0,-9 6-58,-7 2 0,-1 4-329,-6 4 0,8 4 99,0 7 0,6-1 10,1 5 0,8 0 0,2 4 0</inkml:trace>
  <inkml:trace contextRef="#ctx0" brushRef="#br1" timeOffset="149">9045 6944 7569,'-5'-12'-299,"4"1"-37,-3 0 0,2 3 519,-2 0 0,3 1-24,-3-5 0,2 5 61,2-1 0,-1 2 13,-3-2 324,3-2-191,-4 9-323,5-9 15,0 8 1,0 7-99,0 11 1,1 10 154,3 9 1,-3 9-1,3 9 0,1 8-352,-3-29 1,0 1 0,1 1-1,-1 0 244,0 2 1,0 1-1,-1-1 1,-1 0-32,2 0 0,0 0 0,-1 1 0,1-1-127,0-4 1,-1 0 0,1 29 92,1-4 1,3-6 108,-3-9 0,2-3-14,-1-4 1,-2-7-2,1-6 1,2 0-19,-1-7 1,0-3 446,-4-5 683,0-4-660,0 2 113,0-5 0,0-5-593,0-3 0,1-3-234,3-4 1,-1-3-135,4-5 1,1-4 193,3 1 0,2-1-23,2 4 0,-2-3 22,2-1 0,2 2-49,-2 5 0,0 4 26,-4 5 0,3-1 200,-2 1 0,2 4-14,-7 4 0,0 1 95,0 2 0,1 0 35,3 0 1,1 5-104,-1 3 1,-1 3 35,-2 5 1,2 1-48,-2 6 1,-3 0 102,-1 0 0,1 4-59,-1-1 1,-1 5-61,-3-5 0,0 1 31,0-4 0,0 0-103,0 0 1,0-6-138,0-2 1,0-2-77,0-1-572,0-6 285,5 4-62,-3-9 218,3 4 420,-5-5 0,0-10 0,0-2 0</inkml:trace>
  <inkml:trace contextRef="#ctx0" brushRef="#br1" timeOffset="150">9571 7595 7569,'-5'-6'0,"-3"2"0,3 1 570,1-1-5,3 3-396,1-4 1,0 6-201,0 3 0,0 6 126,0 5 0,0 7-38,0 1 1,1 1 44,3 6 2,-3-4 1,6 3-143,-4-2 1,0-4 58,4-1 1,-4 1-114,1-4 1,1-2 84,-1-2 0,0-6 58,-4-2 0,1-3 33,3 4 231,-3-6-56,4 4-47,-5-6 0,0-6-244,0-1 0,-4-8 124,0-4 1,1-3-172,3-1 1,0-5 71,0-2 0,3-3-150,1-1 1,6-1 44,2 1 0,-1 1-139,4 3 1,2 2 47,-2 5 0,4 5-29,-4 3 1,4 3 104,-3 5 1,-1-2 19,-4 5 1,1 0-190,-1 4 0,4 5 31,1 3 0,-1 2-391,-4 2 656,-4-1 0,8 5 0,-3 2 0</inkml:trace>
  <inkml:trace contextRef="#ctx0" brushRef="#br1" timeOffset="151">10142 7504 7569,'-18'-7'179,"7"-3"1,4 9 494,3-3-491,3 3 1,-5 1 36,2 0 1,1 0-118,-4 0 1,-1 0 18,-3 0 0,-1 1-214,1 3 148,0 2 0,-5 6-89,1-1 1,0 4 70,3 0 1,-3 4-134,0-3 1,0 0 74,3-1 1,1-2-40,-1 2 0,6 2 50,2-2 0,3 0-103,1-3 1,1-2 31,3-3 1,4 2-41,7-5 0,-1 4 24,5-4 1,1-1-8,7-3 1,-3 4 135,3 0 1,-3 0-58,-1-4 0,3 1 89,1 3 0,0-3-65,-5 3 1,-3 1 22,0-1 1,-3 3 10,3-3-6,-5 5 1,1-3-21,-7 6 0,-3-1 1,-5 1 0,-11 4-30,-4 3 0,-6-1 17,-6 1 1,-3 1 1,-9 7 0,0-3-3,-3 3 1,-1-4-129,5-4 1,4 1-7,3-5 0,10-5 139,-2-6 0,8-3 0,-2-1 0</inkml:trace>
  <inkml:trace contextRef="#ctx0" brushRef="#br1" timeOffset="152">6990 10816 7569,'0'-12'-267,"0"6"0,-2-3 259,-2 5 0,2-1-33,-6 1 1,1 3 146,-5-3 0,-3 3 118,0 1 1,-9 5 27,1 3-186,-2 2 0,2 5 67,0 0 0,0 5-5,0 0 0,2-1-60,2 3 1,-2 0 52,6 8 0,-5 1-44,1 3 0,2 0 23,2 1 1,0-1-92,3 0 1,0 0 26,8 1 0,-4-5-111,4 1 1,1-6-15,3 2 0,1-3 33,3-1 0,2-4-75,5 0 0,2-5 80,2 1 1,-1-6-26,5-2 0,0-4 35,4 1 0,0-4 18,0-4 0,4-2 3,-1-6 1,1-3 6,-4 0 0,-2-4 13,-2 3 1,3-4 12,-3 1 1,-3 1 0,0-1 1,-5 2-23,-3-3 1,-3 0 12,-5 5 1,-7-4-13,-4 4 1,-6 3 29,-5 5 1,-6 4 3,-3-1 1,-6 8 6,-1 4 0,0 3-77,4 4 0,4-1-99,-1 5 0,7 0-266,1 4 1,5 0 407,7 0 0,-5 0 0,-2 0 0</inkml:trace>
  <inkml:trace contextRef="#ctx0" brushRef="#br1" timeOffset="153">7172 10953 7569,'-11'-18'-474,"5"6"-15,0 7 900,6 5-237,-5 0 0,3 0-2,-6 0 0,4 3 21,-3 4 1,-1 5 16,-3 7 0,-1 6-138,1-2 0,0 6-33,-1-2 1,1 5 35,-1-2 1,6 2-92,2-2 1,-1 2 80,1-5 0,0 3-94,4-3 1,4-1 33,0-3 1,9-1-74,-2-3 0,8-3 13,0-4 1,7-6 70,0-2 1,6-4-156,-2-4 0,5-3 65,3-9 0,-3-1-63,3-6 1,-6-1 130,-1-3 0,-6 2-6,2-6 0,-5 5 14,-3-5 0,-7 1 102,-8-5 1,-3 1-66,-1 0 1,-10 3-42,-5 1 1,-7 1 19,-5-2 1,-7 5 3,-8 7 1,2 3-62,-2 9 1,1 2-6,-1 5 1,4 1-14,8 3 0,2 6-79,5 5 0,0 9-179,0-1 1,5 2 314,3-2 0,-3 5 0,1 1 0</inkml:trace>
  <inkml:trace contextRef="#ctx0" brushRef="#br1" timeOffset="154">7812 10793 7569,'0'-23'39,"0"5"-178,0 7 206,0 6 813,0 5-844,0 5 1,-4 2 71,0 9 0,-3 5 112,3 6 1,-5 6 34,1 1 1,-3 2-118,-4 5 1,-2 1-132,-2 4 1,-4 0-1,0-1 0,3-3-149,-6 0 0,5-6 0,-2-2 1,2-1 33,6-6 0,-1-2 23,5-6 0,1 1-75,2-5 0,3 1-193,5-5 1,0-3-106,0-1-126,0-4 440,0 2 1,1-5 143,3 0 0,3-10 0,4-3 0</inkml:trace>
  <inkml:trace contextRef="#ctx0" brushRef="#br1" timeOffset="155">7572 10724 7569,'-6'0'-272,"1"1"-33,5 3 0,3 3 73,1 4 0,4 0-38,-4 1 270,5-1 0,-3 1 0,5-1 0</inkml:trace>
  <inkml:trace contextRef="#ctx0" brushRef="#br1" timeOffset="156">7869 11272 7394,'0'12'987,"0"-1"1,0-3-213,0-1-286,0 1-306,-5 3 1,4-3 76,-3 0-196,3-6-525,1 8 0,1-7 168,3 5-1189,-3-6 1482,4 3 0,0 0 0,1 2 0</inkml:trace>
  <inkml:trace contextRef="#ctx0" brushRef="#br1" timeOffset="157">8132 11055 7569,'-13'-11'225,"3"5"0,9 1-151,-3 5 0,1 0-14,-4 0 1,4 1-136,-1 3 103,3 2 1,1 5 29,0 1-58,0-1 0,0 1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6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2650 1713 7569,'6'-6'-73,"-1"-4"156,-5 8 124,0-8 0,0 8 317,0-6 90,0 6-106,0-9-141,-5 10-144,4-9 1,-6 7-29,4-4 0,1 3 146,-2-4-146,-2 6 0,0-7-161,-6 5 1,1 0 93,0 4 0,-2 0-249,-2 0 0,-2 2-136,-2 1 0,-2 4 169,1 4 1,4 1 15,1-1 1,2 0 69,2 1 0,-1-1-113,1 1 0,3-1-33,1 1-1,4 4 1,-2-3 62,5 2 0,0-2 8,0-2 0,1-1 74,3-2 0,1 2-41,3-2 1,2-2 34,-3 2-51,4-1 26,0 0 0,0 1 5,1-4 0,1 5 2,2-1 1,-1-2-52,5 2 0,-1-2 46,1 2 1,1 2-192,-5-3-9,5 4 145,-7 0 1,4-3-128,-6-1 1,0 1 214,1 3 0,-4 2-64,-1 2 0,-4-2 194,0 2 0,-3 3-73,-3 1 0,-7 2 45,-6 2 75,-4 0-184,-3 0 1,-1 0 295,-3 0 1,3-6-107,1-1 1,1-4 335,-1 0 1,1-5 47,3 1 1,1-5 132,3 0-820,2-1 135,-3-2 0,6-2 1,1 0-198,1-2 1,5-4 151,-5 5 0,5-3-1587,0 3 1617,1 1 0,2-8 0,0 4 0</inkml:trace>
  <inkml:trace contextRef="#ctx0" brushRef="#br0" timeOffset="1">2958 1793 7569,'-11'-18'701,"4"7"1,1 1-2248,2 2 471,3 3 1681,-4-5-149,5 9 505,0-4-677,0 5 0,0 5-146,0 2-101,0 8 0,0 5 0,0 6 35,0 5 0,0 5 27,0 2 1,0 11-184,0 0 1,4 6-160,-1 2 1,1-1 140,-4-3 0,0 7-1263,0-3 1373,5-3-7,-3-3 1,3-10 103,-5-3 1,0-3-103,0 0 23,0-6 0,3-5 0,1-6 9,-1-2 1,-2-1 37,-1-3 0,4-5 312,0 1-568,-1-5 1262,-3 2-2179,0-5 0,-5-3 1099,-2-5 0,-6 0 0,-1-9 0,3 2 0,1 1 0,2-1 0</inkml:trace>
  <inkml:trace contextRef="#ctx0" brushRef="#br0" timeOffset="2">2901 1839 7569,'-6'-12'1409,"2"1"-1092,2-1 0,2 1-960,0 0 0,4-1 841,0 1 0,5 1-54,-1 2 0,-1-2 55,5 2 0,-2-1-133,9 2 0,-4-2-139,4 5 0,0 0 88,4 4 1,0 2-167,0 1 93,-1 4 0,1 2 1,-1 1-16,-3 2 1,1 2-55,-5-2 0,-1 3 29,-6 0 0,1 4 114,-5-3-62,0 4 1,-4-6-1,-2 4 188,-2-2 0,-6 4-46,-5-1 0,-7-1 19,0 1 1,-2-1-41,-7 1 5,6 3 0,-3-10 0,5 3 37,0-2 1,2-3-55,2-2 1,2-2-349,6-2 1,-1-3-2,1 3-1260,4-3 662,2 5 353,5 0 531,5 0 0,7 4 0,6-3 0</inkml:trace>
  <inkml:trace contextRef="#ctx0" brushRef="#br0" timeOffset="3">3335 1907 7569,'-10'-7'1188,"2"-1"-618,-2 6-330,9-4 1,-8 5 607,5-3-192,0 3-625,4-4-410,0 5 0,4 1 190,0 3 1,5-3-205,-2 3 1,7 1 140,2-1 0,3 0-61,-4-4 74,5 0 161,-2 0 0,1 0 128,0 0 1,0-5-26,4-3 47,0-2-111,-6-1 0,5-1 107,-3 1 1,-3-2-78,0-2 0,-4 2 325,0-2-143,-6 2-75,-1-3 1,-5 3 161,0-2 1,-1 2-59,-3 2 1,-2-1-100,-6 1 1,-4 5-256,-3 2 130,-3-3 1,-2 6 0,-1-1-73,-2 4 0,-5 8 24,2 5 0,-2 7-138,2 1 0,2 0 13,5 3 0,4 4 111,0 0 1,10 2-22,1-2 0,6 3 27,2-2 0,2 2 128,6 1 0,1-1-66,10-3 1,3-2 168,0-5 1,8-4-52,-8 0 0,4-6 22,-3-2 1,0-1-64,-1-6 1,1 0 69,0-4 1,-1 0-383,-3 0 1,2-4 110,-2 0 0,2-4-557,-2 0 1,2-3 696,-2-5 0,3-1 0,1-6 0</inkml:trace>
  <inkml:trace contextRef="#ctx0" brushRef="#br0" timeOffset="4">3780 1827 7569,'-6'0'-373,"1"0"1543,5 0-1057,5 5 1,-3-2-11,6 5 0,0-2-63,3 2 0,1 0 38,-1-4-36,5 5 46,-3-8 1,7 6-7,-4-3 0,4-3-26,-1 3 0,1-3 4,-1-1 0,3-5-15,-3-3 1,3-2-13,0-1 0,-3-1-7,0 1 1,-5-2 36,2-2 0,-4 2 104,0-2 1,-5 1-69,1-1 0,-5 2 198,0-2-49,-1-3-182,-7 5 0,-2-3-60,-4 4 0,-6 1-8,-2 0 1,-4 0-201,-3 4 0,-3 2-34,-6 5 0,1 6 96,0 6 1,1 1 136,2 10 1,1-1-61,7 8 0,-1 1-100,9 3 1,-1 0 72,5 1 1,5-5 126,2 1-96,3-6 73,6 3 0,2-5 115,9-1 0,1-4 282,6-3 1,1-2-189,3-1 1,-3-6-47,3-2 1,1-3-77,-2-1 1,1 0-249,-4 0 0,0 0 109,-1 0 1,1-5-880,0-3 1,0 2 916,0-2 0,5-4 0,1-6 0</inkml:trace>
  <inkml:trace contextRef="#ctx0" brushRef="#br0" timeOffset="5">4637 1850 7569,'-4'-7'440,"0"-1"1,-1 4-83,1-3 0,3 3-281,-3-4 1,-1 4 71,1-3 1,-3 3 271,3-4 1,-4 4-102,5-3 0,-6 3-161,1-4 1,-2 5 34,-1-5 1,-1 5-116,1 0 0,-1 1-104,1 2 0,-1 0 86,1 0 0,0 2-303,-1 1 0,-3 5 126,0 7 1,-2-1-213,2 5 1,2 2 129,-2 5 1,2 0-50,2 4 0,3-5 13,1 2 0,4 1 28,-1-1 1,3-2-19,1-6 0,5-1 40,3-3 0,2-3 150,1-1 0,1-1-102,-1-6 1,2 0 226,2-4 1,-2-2-67,2-1 0,2-4 164,-2-4 0,4-2-88,-4-2 0,4-3 191,-4-5 0,1-3-51,-5-1 0,0-5-57,1 2 0,-2-4-90,-2-4 0,0-1 21,-4-6 1,4 2-189,-4-7 1,1-6-237,-1-1 1,-2-2 220,6 1 1,-6 8 368,2 4 0,-3 7-88,-1 8 0,0 5 377,0 7-361,0 2 0,-4 9 220,1 1-208,-1 4 1,4-1-528,0 8 1,0 3 504,0 4 0,0 6-494,0 2 0,0 8 153,0 8 1,1 0-134,3 7-816,2 0 1049,1 4 1,3-1-40,-3 1 0,-2 0-165,-1-1 0,1-3 207,-1 0 0,0-5-97,-4 1 0,0-4 100,0-3 1,4 1-218,0-6 0,-1-3-322,-3-4 0,0-1 681,0 1 1,0 1-107,0-5 0,0 3 0,0-4 0,0 0 0,0 4 0,0 2 0</inkml:trace>
  <inkml:trace contextRef="#ctx0" brushRef="#br0" timeOffset="6">5059 1336 7569,'0'-6'1057,"0"0"-837,0 2 48,0 2 282,0-3-188,0 5-330,6 5 0,0 6 41,5 4 1,2 6-4,2 2 1,-1 1-25,5 7 1,-1-1 32,1 5 1,3-5 50,-3 0-8,-3 1 0,2 3 0,-4 0-58,1 1 0,0-1 63,-3 0 1,-1-3-151,1-1 130,-1-4-37,-5 7 0,3-9-185,-5 2 0,4-3 63,-5-4 1,5 1-33,-4-4 1,1-1-33,-1-4-53,-3 1-8,4-1-342,0-4 130,-4-2-497,4-5-333,-5 0 1219,0-5 0,-5-7 0,-1-6 0</inkml:trace>
  <inkml:trace contextRef="#ctx0" brushRef="#br0" timeOffset="7">5630 1348 7569,'-6'0'-8,"1"0"0,5 2 325,0 6 1,0 1-123,0 10 0,-4 5 76,0 6 1,-3 3-57,3 2 1,-4 0-6,5 3 0,-6-1-47,1 5 1,-2-4-3,-1 4 1,3-5-66,0 1 1,1 1-100,-5-1 0,1-4-67,-1-3 0,5-5 43,-1 5 1,2-10-17,-2 2 0,-1-7 41,6-1 0,-5-3-113,4 0 0,0-5 29,4 1 0,-1-2-135,-3 2 0,2-2 221,-6-2 0,0 3 0,-3 4 0</inkml:trace>
  <inkml:trace contextRef="#ctx0" brushRef="#br0" timeOffset="8">8577 2124 7569,'-6'-5'363,"2"-2"588,3 2-433,1-6-128,0 10 49,0-4-282,0 5 0,0 6-132,0 6 0,1 9-31,3 10 1,1 3-48,2 4 36,4 3 1,-6 6-1,4 1-19,-2 1 1,-4-2 54,0-1 1,3-7-76,-3 7 1,5-4 84,-4 0 0,1-8-111,-1-7 0,-3-3 112,3-1 1,1-6-192,-1-1 1,-1-4-279,-3 0 189,0-1-526,0-4 352,0-2 162,0-5 1,-10-5-1,-2-2 1</inkml:trace>
  <inkml:trace contextRef="#ctx0" brushRef="#br0" timeOffset="9">8451 2547 8531,'8'1'-314,"0"3"0,-1-3 559,5 3 0,4-3-82,3-1 1,7 0-5,0 0 1,6 0-80,-2 0 0,7-1 58,1-3 1,0 2-307,-3-6 0,-5 2 92,1-2 0,-6-2-362,2 2 1,-5 3 219,-3 1 1,2-1 217,-6 2 0,5-6 0,-2 2 0</inkml:trace>
  <inkml:trace contextRef="#ctx0" brushRef="#br0" timeOffset="10">9125 2478 8297,'-6'0'-1596,"1"2"1797,5 1 0,1 5-134,3 7 1,-3-1 245,3 5 1,1 2-147,-1 5 1,0-2-14,-4 3 0,1 1 4,3-1-97,-3-1 1,4-3 0,-5-1 41,0-3 1,0 1 27,0-5 0,1-1-201,3-6 202,-3 2-583,5-9 103,-6 4 234,0-5 0,0-5 1,0-1-1</inkml:trace>
  <inkml:trace contextRef="#ctx0" brushRef="#br0" timeOffset="11">9160 2273 7569,'-8'-10'1623,"0"2"-1125,6-2 0,-3 7-255,5-4-115,0 4-158,0-2-506,0 5 0,10 10 0,3 3 0</inkml:trace>
  <inkml:trace contextRef="#ctx0" brushRef="#br0" timeOffset="12">9434 2444 7551,'0'8'349,"0"-1"0,0 1-316,0 3 1,0 6 68,0 2 1,0 2-48,0 2 0,1 5 32,3 3 0,-3-3-85,3-2 0,1 2-43,-1-1 0,1-4 54,-1-4 0,-3-5 104,3 1 1,-3-2-30,-1-2 306,5-5-161,-4 4 295,4-8 147,-5 3 812,0-5-1244,0-5 0,0-5-221,0-6 0,0-4 50,0 1 1,0-3-308,0 0 0,5-3 192,3-1 1,-2 2-379,2-3 1,0 4 219,3 4 0,0 1-102,1 3 1,-1 4 34,1-1 1,-1 1 64,1 3 0,-1 3 50,0 1 0,1-1 18,-1 2 1,1-1-113,-1 4 1,-1 1 85,-2 3 0,2 6-63,-2 5 1,2 6 36,1-2 0,-3 2 127,-1 2 0,0 0 117,0 0 0,2 2-145,-5-2 0,1 1 72,-1-9 1,-3 0-107,3-3 300,-3-1 1,3-3 53,0-1 100,0-4 25,-4 2 1122,0-5-1397,0-5 1,0-1 47,0-6 0,0 0-138,0-4 0,0-1 89,0-6 0,1 0-274,3 0 0,1-4 36,2 1 0,4-1-59,-4 4 0,3 2 27,2 2 1,-1 2 42,1 6 0,-1-1 22,0 1 1,1 1 47,-1 2 0,1 3 69,-1 5-90,1 0 46,-6 0 1,4 6 61,-2 6 0,1 4-13,-2 7 0,3 5 107,-2 3 0,-3 2-38,-1 1 1,1-1-77,-1-3 1,3-3-46,-3-8 1,0 1 51,-4-5 0,4 1 116,0-5 0,-1 1-26,-3-1-65,5-5-305,-3 4 87,3-8-581,-5 3-404,0-5 1180,0-5 0,0-2 0,0-4 0</inkml:trace>
  <inkml:trace contextRef="#ctx0" brushRef="#br0" timeOffset="13">10187 2581 7569,'-6'0'-274,"1"0"282,5 0 0,4 1 362,0 3-192,4 3 1,-1 4-100,4 0 1,1 0 0,-1-4 1,4 2-19,1-5 0,0 0-2,-1-4 0,3 0 107,5 0 1,4-2-81,-1-1 1,1 0-174,-4-5 1,0 1 45,-1-5 0,0 1-24,-3 0 0,1-5 89,-5 1 0,5 0-42,-5 3 0,-4-3 35,-3 0 0,-6-4-13,2 4 0,-3-2-43,-1 2 1,-5 2 38,-2-2 0,-5 2-32,-3 2 0,-4 5 47,-8 2 0,-3 3-191,-8 1 1,2 8 55,-2 4 1,4 7 277,4 0 1,3 4-88,8 3 1,-1 1-87,4 7 1,2 2 92,7 6 1,-2 1-72,5-5 0,2-4-105,5-3 1,5-6 124,7 2 0,-1-8 193,5-4 0,0-2-84,4-2 0,1-5 202,3-2 1,-3-3-194,3-1 1,-3 0-171,-1 0 1,3-5-633,1-2 1,-1-3 125,-3-2 530,0 1 0,5-6 0,1 0 0</inkml:trace>
  <inkml:trace contextRef="#ctx0" brushRef="#br0" timeOffset="14">11170 2181 7569,'-11'-11'-48,"4"0"130,2-1-54,5 1 124,0-1 244,0 1-6,0-1 180,0 6-180,0 1-220,0 5 9,0 10 0,0 3 48,0 10 0,0 5-9,0 2 1,0 8-34,0 4 1,0 1-93,0-1 0,0 1 87,0-5 0,4 0-410,-1-3 1,5-2 181,-4-3 1,1 2-165,-1-6 1,-3-3 64,3-4 1,1-5-276,-1 1 221,-1-2-231,-3-1-158,0-6 169,0-1-262,0-5 169,-5-5 514,4-1 0,-14-11 0,2-1 0</inkml:trace>
  <inkml:trace contextRef="#ctx0" brushRef="#br0" timeOffset="15">10736 2124 7569,'0'-6'671,"0"-4"-545,0 9 1,1-5 359,3 6 1,-2 0-169,6 0 0,-1-1 53,5-3 0,3 3-67,0-3 1,7 3-90,1 1 0,5 0-32,6 0 1,5-1-89,3-3 0,-1 3 21,1-3 1,3-1-253,5 1 1,2-4 121,-6 5 0,6-6 30,-7 1 1,3-1-60,-2 2 0,-5-4 37,-3 4 1,-9 2-117,-6 1 0,-2-1 50,-5 1 0,-1 0 257,-4 4-127,-4 0 6,-2 0-1571,-5 0-241,-5 0 1748,-7 10 0,-11-2 0,-6 8 0</inkml:trace>
  <inkml:trace contextRef="#ctx0" brushRef="#br0" timeOffset="16">2501 15669 7569,'0'-6'-526,"0"1"1260,0 5 0,0 5-730,0 3 0,0 2 88,0 1 0,0 6-2,0 2 0,0 6 109,0 2 1,0 8-126,0 0 1,0 3 76,0 0 1,0 2-36,0 6 1,0 4-177,0-1 1,0 4 132,0-3 0,4-1-7,0-3 0,1-4-55,-1 0 0,-2-9 56,6 1 0,-4-7-126,3-1 0,0-5 63,0-2 1,2-5-48,-5 1 1,1-4 74,-1-3 0,-3-2 32,3-2 378,-3-3-369,-1 4 261,0-5-320,0-5-14,0 4 0,0-5-34,0 2 1,1 1 42,3-4 1,3 4-80,4-1 0,-2-1 73,2 1 0,-2-3-79,6 3 1,3 0 48,1 4 0,-1 0-4,1 0 0,0-1 3,4-3 1,3 3-1,1-3 1,0 3 74,-4 1 0,1 0-78,2 0 13,-7 0 107,13 0 0,-17 0-94,8 0 1,-6 0-25,2 0 1,-5 0-12,1 0 1,-2 0-10,-2 0 1,0 0-32,1 0-21,-1 0 25,1 0-16,-1 0-26,1 0 0,-5 0 26,1 0-163,-6 0 0,7-1-423,-5-3-226,0 2 455,-4-3 1,-5 5 448,-3 0 0,-7 0 0,-3 0 0</inkml:trace>
  <inkml:trace contextRef="#ctx0" brushRef="#br0" timeOffset="17">2524 16195 7569,'0'-12'0,"0"5"-105,0-1 0,0 6 444,0-3 535,0 5-579,0-6 1,5 5-96,3-3 1,3 3-35,4 1 1,3 0-51,5 0 0,1-4-5,3 0 1,-2-1 2,6 2 0,-2 1-64,1-1 1,3 0 54,-2-1 1,0 3-106,0-3 1,-3 3-46,-5 1 1,-1 1 35,1 3 0,-1-2-94,-3 6 0,-1-4 41,-3 3 0,-2-4-132,2 1 0,-3-3-29,0-1 0,-1 0-9,1 0 1,-5 0-1170,1 0 578,-5 0 823,2 0 0,-16-10 0,-1-3 0</inkml:trace>
  <inkml:trace contextRef="#ctx0" brushRef="#br0" timeOffset="18">2501 15692 7569,'0'-17'108,"0"0"-57,0 11 1,1-3 737,3 5-453,3 0 1,0 0-67,1 1 0,3-3-107,4 3 0,6 1 31,-2-1 0,6 1-22,2 2 0,5 0-177,-2 0 0,-1 2 126,2 1 0,-1-1-204,4 1 0,4-1-59,1-2 1,-5-2-68,-4-1 1,-1 0-73,2-4 0,-2 3-188,-2-4 1,-7 6-886,3-2 1354,-8 2 0,2 2 0,-6 0 0</inkml:trace>
  <inkml:trace contextRef="#ctx0" brushRef="#br0" timeOffset="19">3632 15441 7569,'0'-6'-219,"0"1"1,-1 5 282,-3 0 1,2 1 19,-1 3 1,-2 3 11,1 9 0,0 1 162,4 6-205,0 5 1,0 1 56,0 5 1,4 6 9,0 2 0,3 6 84,-3 1 1,0 5-317,-4-5 1,0 10 154,0-2 0,0 1 77,0-5 1,0 2-177,0-6 1,0 0 11,0-8 0,0-1-13,0-6 1,0-3 91,0-1 1,0-8-13,0 0 0,0-5 34,0 2 1,0-5-15,0 1 768,0-2-752,0-2 0,0-3 186,0-1-137,5-4 0,-4 2-52,4-5-669,-5 0 649,5 0 1,-2 0 8,4 0 0,-3-1 63,4-3 0,0 3-93,3-3 1,0 3 22,1 1 1,-1-4-11,1 0 0,0 0-26,4 4 1,-3 0-19,7 0 0,-1 0-18,3 0 1,1-4-51,0 1 1,0-5 78,0 4 0,-4-3 24,0 3 1,-5-4-32,1 4 0,-2 1-108,-2 3 0,-5-2 12,-2-2-137,3 3-182,-6-4-334,4 5 537,-5 0 1,-5 0 223,-3 0 0,-2 0 0,-1 0 0</inkml:trace>
  <inkml:trace contextRef="#ctx0" brushRef="#br0" timeOffset="20">3792 15395 7569,'1'-6'-730,"3"2"421,-3 3 0,5 1 212,-2 0 510,-3 0 1,10 0 281,-4 0-474,-2 0 0,9 0 33,-2 0 1,2 0-112,-3 0 1,2-1-70,2-3 0,-2 3 31,2-3 0,1 2-114,0 2 0,-1 0 90,-4 0 1,1 0-456,-1 0 1,-3 0-53,-1 0 1,1 0 425,3 0 0,-4 0 0,-2 0 0</inkml:trace>
  <inkml:trace contextRef="#ctx0" brushRef="#br0" timeOffset="21">4511 15692 7569,'0'-6'-403,"0"1"545,0 0 109,0 4 194,0-5-111,0 6-264,0 6 1,0 1 33,0 8 0,0 3 29,0 5 0,0 5-115,0 2 1,0 5 31,0 3 1,0 1-81,0 3 0,0 2 73,0-2 1,0 1-72,0-1 1,0 0 84,0-8 0,2-2-18,1-9 0,0-2 70,4-2 1,-4-2-56,1-6 1,1-3-190,-1 0-48,0-6-245,-4 3-409,0-5 0,0-5 837,0-2 0,-11-9 0,-1-1 0</inkml:trace>
  <inkml:trace contextRef="#ctx0" brushRef="#br0" timeOffset="22">4203 15635 7569,'-10'-11'488,"2"-1"-813,3 6 0,6 1 24,3 5 0,2-4 583,6 0 0,1 0-24,2 4 0,3 0 97,4 0 0,3 0-163,1 0 0,0 0-81,4 0 1,0 2-35,5 2 0,-1-3-3,0 3 0,1-3-86,-1-1 1,-1 0 83,-3 0 1,2-4-53,-5 0 0,-1-1-17,-3 1 0,-4 3-122,0-3 0,-4-1-19,4 1 1,-5 1-138,2 3 1,-4-4-615,0 0 148,-1 0 741,1 4 0,-6 0 0,-1 0 0</inkml:trace>
  <inkml:trace contextRef="#ctx0" brushRef="#br0" timeOffset="23">5082 15384 7569,'-11'-5'-160,"-1"4"-409,6-5 890,1 6-246,5-5 1,5 4 188,3-3 1,3 3-37,4 1 0,3 0-56,5 0 1,0-4-149,0 0 0,-1-1 10,1 2 1,0 1 89,0-2 0,0 2-32,0-2 1,-4 3-122,0-3 0,-5 3 118,1 1-16,-2 0 1,-2 0 30,0 0 25,-4 0-91,3 0-79,-9 0 1,4 5 51,-5 2 0,0 0-7,0 0 0,0 5-64,0 3 1,0 2 67,0-2 0,-1 6-78,-3 6 1,3 5 65,-3-2 0,-1 1-2,1 3 0,-1 3 64,1 8 0,3 1 105,-3 0 1,-1 1 8,1 2 0,1-2-273,3 3 1,0-1 289,0-3 1,0-2-26,0-6 0,5 0-94,2 0 0,0 1 51,0-9 0,-3-1-13,4 2 1,-2-5-53,2 5 0,1-5-68,-6 5 1,1-8 28,-4 3 0,1-8 199,3 5 1,-2-8-292,1 0 0,-1-2 81,-2-1 0,1-5-106,3 1 49,-3-6-18,4 3 120,-5-5 0,-4-1 278,0-3-307,-4 3 0,1-8 14,-4 5 0,-1-3-144,1 3 0,-1 0 90,1 4 0,0-1-169,-1-3 0,1 3-171,-1-3 58,1 3 111,0 1-27,-1 0 1,1 0 254,-1 0 1,5-4-89,-1 0 0,-1-4 166,-6 5 1,1-2-39,-5 1 1,4 2-7,-4-1 1,1 0-52,-1-1 0,-1 3-22,4-3 0,1 3-273,4 1-531,-1 0 224,1 0 0,6-4-12,5 0 0,6-6 592,9-1 0,8-11 0,6-7 0</inkml:trace>
  <inkml:trace contextRef="#ctx0" brushRef="#br0" timeOffset="24">6133 15921 7569,'-18'0'-581,"-2"0"484,5 0 0,3 0-269,5 0 463,4 0 391,-2 0 228,5 0-582,5 0 1,1 0 112,6 0 0,1 0-129,2 0 1,1 0-4,3 0 1,4 0 41,0 0 0,1 0-28,7 0 1,-5-4-38,5 0 0,-2-5-24,1 2 0,2-4-94,-5 0 1,-1 3 57,-3 1 0,0 0-125,0 0 1,-5-2-333,-3 5 193,-2 0-232,-7 4 1,-2 2 226,-8 1 0,-2 2 237,-6 3 0,-9 2 0,-4-3 0</inkml:trace>
  <inkml:trace contextRef="#ctx0" brushRef="#br0" timeOffset="25">6122 16115 7569,'6'-5'0,"4"3"69,-2-1 68,2-4 1,1 5 97,1-6 0,0 4 79,4-3 0,-4 3 77,4-4-195,1 1 0,1-1 5,5 1 0,-4 3-23,0-4 0,0 4-142,4-3 1,-4 4 120,0-1 1,-4-1-521,4 1 0,-5 1 255,1 3 0,-2 0 108,-2 0 0,1 0 0,-1 0 0</inkml:trace>
  <inkml:trace contextRef="#ctx0" brushRef="#br0" timeOffset="26">7058 15601 7569,'0'-8'-103,"0"1"-15,0 4 34,0-7 160,0 4 243,0-6 64,0 6-20,0-4-253,0 8 1,0-1-46,0 6 0,0 4 34,0 4 1,0 2-76,0 2 1,1 3 28,3 5 0,-1 1 46,4 3 0,-3 3-119,4 8 0,-4-1 61,3 5 1,-4-4-86,1 4 0,-3 0 29,-1 3 0,0 1-41,0 0 1,0-1-24,0 1 1,0-5 58,0-3 1,0-8 74,0-3 0,0-4-52,0-4 0,0-3 208,0-4-192,0-6 290,0-1 184,0-5-541,5 0 0,-3-4-54,6 0 1,0-1 34,3 1 1,0-1-35,1-2 1,3 0 78,0 4 1,2 0-126,-2-5 0,3 6 94,5-2 0,0 2 32,-1-2 0,5 1 23,0-4 1,3 4 12,-3-1 1,3 2 64,-3-2 1,1 3-54,-2-3 0,-1 3-22,1 1 0,-3 0 4,-4 0 0,1 0-202,-4 0 50,-1 0-59,-4 0 0,-3 0-103,-1 0 79,-4 0 1,1 0-310,-8 0 1,-2 0 6,-6 0 528,-4 0 0,-2-6 0,-5 0 0</inkml:trace>
  <inkml:trace contextRef="#ctx0" brushRef="#br0" timeOffset="27">7058 16035 7569,'5'-6'0,"3"2"0,2 2-247,1 2 105,1 0 0,-3 0 569,2 0-247,-7 0 0,15 4-65,-8 0 0,7 0 35,-3-4 0,6 0 99,-2 0 0,2 0-62,2 0 1,1-1-69,3-3 1,-3 1 5,3-4 1,-5 3-275,-3-4 0,2 4-75,-6-3 0,0 4-419,-3-1 160,-1-2-141,-5 5 171,0-4 453,-6 5 0,-11 5 0,-1 1 0</inkml:trace>
  <inkml:trace contextRef="#ctx0" brushRef="#br0" timeOffset="28">7035 15635 7569,'0'-18'0,"0"2"0,0 4 0,5 1 680,3 0-378,2 4 0,2-2 474,-1 6-482,0-1 1,7 3-22,5-3 1,1 2 46,7-1 1,-1 1-270,4 2 1,4 0 87,0 0 1,0 0-77,-3 0 0,0 0 34,3 0 1,-7-3-87,-1-1 1,-4 0-103,-4 4 0,-4 0-384,-3 0-196,3 0-681,-5 0 1352,3 0 0,-9 5 0,-2 1 0</inkml:trace>
  <inkml:trace contextRef="#ctx0" brushRef="#br0" timeOffset="29">7960 15018 7569,'0'-11'-543,"0"0"204,0 4 293,0-3 0,0 8 391,0-6 87,0 5-42,0-2-13,0 0-85,0 4-194,-5-4 1,4 10 40,-3 3 0,-1 2-20,1 1 0,-1 4 6,1 1 0,3 5-31,-3 2 0,3 1 23,1 7 0,0 3-6,0 4 1,1 6-39,3 2 1,-1-3-20,4 7 1,-4-5-328,1 9 0,-3-1 324,-1 4 0,0 4-97,0 0 0,-4 0 63,0-4 0,1 0 29,3 0 1,0-7 25,0-1 0,0-3-3,0 7 1,0-5 24,0 2 1,0-7 72,0-1 0,0-5-164,0 1 0,0 0 88,0-4 1,1 3-126,3-7 0,-3-1 103,3 2 0,-3-6-50,-1 2 0,0-3 293,0-1 1,-4-5-135,0-3 0,1-2-118,3-2-60,0 0 0,1 0-426,3-4 305,-3-2 0,5-5-188,-2 0 75,-3 0 165,4 0-53,-5 0 73,0-5 1,0 3-19,0-6 154,0 5 1,0-3 36,0 2-58,0 3-74,5-9 1,0 7-5,3-4 0,2 3-7,-2-4 1,2 6 9,1-2 0,1 3-2,-1 1 1,2-2 7,2-1 0,-2 1-9,2-1 0,2 1 112,-2 2 0,0 0-103,-4 0 1,1 0 58,-1 0 1,-3 0-36,0 0 0,-5 0-4,5 0 1,-4 0-80,3 0 0,-3 0-345,4 0 260,-6-5 1,7 3-144,-5-6 1,1 2-1086,-1-2 1375,-3-2 0,9 4 0,-3-6 0</inkml:trace>
  <inkml:trace contextRef="#ctx0" brushRef="#br0" timeOffset="30">7926 15155 7569,'0'-11'91,"-5"5"-65,4 1 1,-6 5 75,4 0 1,1-2-1,-1-1 36,1 1-36,2-3 0,0 4 87,0-3 0,0 2 20,0-6 0,0 4 54,0-3 1,5 4-95,3-1 0,-2-1 40,2 1 0,0 1-93,3 3 1,0-2-103,1-2 1,0 3 72,4-3 1,1 3-111,6 1 0,5-4 44,3 1 1,5-1 16,3 4 1,-4-4-102,-1 0 0,-6-1 53,7 1 0,-9 3 48,1-3 1,-7 3-11,-1 1 1,-9 0-104,2 0 38,-3 0-112,-3 0 0,-1 1 63,-5 3-223,0-3-275,0 9 1,-1-5 2,-3 3 581,3-3 0,-9 0 0,3 2 0</inkml:trace>
  <inkml:trace contextRef="#ctx0" brushRef="#br0" timeOffset="31">8828 15007 7569,'-10'-1'-136,"3"-3"119,1 3 156,1-4 0,3 3 175,-6-1 1,4 1 131,-3-2-218,4 3 1,-6 6-73,6 3 1,-5 2 38,4 1 0,-3 5-71,3-1 1,0 5 70,4-1 0,-4 3-136,0 1 0,1 1 35,3 2 0,0-1-37,0 1 0,0-3-15,0-4 0,1 1-95,3-4 1,-2-1 59,6-4-186,-6 1-42,8-1 1,-7-1-46,5-2-298,-6-3 1,3-4-502,-5 3-299,0-3 806,0 4 558,0-5 0,0 0 0</inkml:trace>
  <inkml:trace contextRef="#ctx0" brushRef="#br0" timeOffset="32">8509 15704 7406,'-12'0'-137,"1"0"0,3 3 451,0 1 1,6 1 207,-2-1 197,-2-3-310,5 10-203,-5-10 1,12 4 79,1-5 1,3 0-69,2 0 0,3 0 91,0 0 1,5-4-168,-1 0 1,-1-3-1,1 3 1,0 0-8,4 4 1,1-4 47,3 0 1,1 1-114,2 3 0,3 0 119,-2 0 1,2 0-259,1 0 1,4 0-21,0 0 1,4 0-6,-4 0 1,1 0 59,0 0 0,-8 0-78,3 0 0,-3 0-40,-1 0 0,-5-2-31,-6-1-334,-5 1 132,2-3 208,-10 5 1,-2 0-218,-8 0 0,-2 0-380,-5 0 1,-1 0 217,1 0 1,-2 2 555,-2 1 0,-8 4 0,-6 4 0</inkml:trace>
  <inkml:trace contextRef="#ctx0" brushRef="#br0" timeOffset="33">8623 16069 7569,'-8'-4'-48,"1"1"153,4-1 217,-2 4 114,5 0 1,4 1-289,0 3 1,3 2-14,-3 6 1,5 3 20,-2 0 0,4 4-97,0-4 0,0 6 33,1-2 1,-1 2-119,1 2 0,-1 0 106,1 0 0,-1 0-79,0-1 0,-3 0-86,0-3 1,-2 1 74,2-4 0,0 3-227,-4-4 1,4 0-42,-4-4-617,5 1 225,-3-1-382,5-4 545,1-2 507,-6-10 0,4-7 0,-3-6 0</inkml:trace>
  <inkml:trace contextRef="#ctx0" brushRef="#br0" timeOffset="34">9080 15944 7569,'-7'-18'-379,"2"6"325,5 7 458,0 5-266,0 5 1,-4 3 118,1 7 0,-5-1-14,4 5 0,-5 1-48,2 7 0,-4 2-110,0 6 0,-4-2 17,0-3 0,-1 3-122,5-3 1,3 0 88,1 0 1,0-5-90,0 2 1,-3-3 41,2-1 0,2-1 9,-2-3 1,4 1-2,-3-5 0,4 0-87,-1-3 0,2-2-172,-2-2-378,3 2-393,-4-9 453,5 4 54,0-5 0,3-5 493,1-3 0,4-2 0,-4-1 0,5-11 0,-3-2 0</inkml:trace>
  <inkml:trace contextRef="#ctx0" brushRef="#br0" timeOffset="35">9297 14984 7569,'0'-11'-844,"0"4"768,0 2 60,5 0 0,-3 4 369,6-3 0,-4 3-121,3 1 1,1-4 10,3 0 1,2-5-142,2 2 1,-1 0 16,5 0 0,-1 0 6,1 0 1,3-2-6,-3 5 1,1-3 24,-1 3 0,-3 0 120,-4 4-158,4 0 1,-3 4 11,2 0 0,-6 3-141,-1-3 0,-1 5 76,5-2 1,-2 0-126,-2 0 1,2-3-63,-3 4 49,3-6 0,2 7 48,-1-5 1,-4 5 2,-4-1 0,-1-1 120,-2 5 0,-2-2-98,-1 9 1,-2 0 181,-3 4 1,-2 1-38,2 2 1,2 4-48,-2 4 1,6 0-50,-2 0 1,-1 6-1,1 2 0,0 2 21,4 2 0,0-1-7,0 1 0,0 1 13,0 3 0,0-3 51,0 2 0,0-2-1,0-1 0,4-1-37,0 1 1,3-2 69,-3-2 1,1 3-29,-1-3 0,-1-1 21,4 5 1,-4-8-58,1 4 1,-3-3-83,-1-4 1,0 4 19,0-9 0,0 6-134,0-6 0,0-2-37,0-1 1,1-4 76,3-4 0,-3-3 25,3-4 1,-3-1 317,-1 1-334,0-6 142,0-1 515,0-5-517,-5 0 1,4 1-180,-3 3 201,3-3-469,-4 10 219,4-5 0,-6 4-73,3-2 117,3 2 1,-4-8-210,5 6 134,0-5 359,0 2 1,-1-5 621,-3 0-707,-2 0 0,-6-2-7,1-1 1,-1 1-12,1-2 0,0-1 10,-1 2 0,-1-2 17,-2 1 1,1 2-45,-5-1 1,0-2-8,-4 1 1,0 0-24,1 4 0,-1 0-75,0 0 1,4 0 55,0 0 1,5 0-127,-1 0 0,2 4-258,2 0 1,-1 3 140,1-3 1,3 1-1203,1-1 582,4-3-96,-2 4 1,10-5 950,3 0 0,2 5 0,1 2 0</inkml:trace>
  <inkml:trace contextRef="#ctx0" brushRef="#br0" timeOffset="36">10165 15738 7569,'-14'-1'-255,"2"-3"159,-2 3 1,12-4 790,-6 5-37,6 0 22,-4 0-88,6 0-421,0-6 1,6 5 23,1-3 0,7 2-47,1-2 1,9 1 46,-1-4 0,4 1-113,0-2 0,-2 2 31,5 2 0,-3 3-30,4-3 1,-6 2-31,2 2 0,0 0-109,0 0 1,5 0-36,-2 0 1,-1 4 101,2 0 1,-1 0-123,5-4 1,-2 0 85,-3 0 1,3-1-43,-2-3 1,-2-1 10,1-3 1,-6-1 32,-1 5 0,-1-3-62,-7 3-150,0 0-233,-8 4 110,-2 0-619,-5 0 642,-5 5 1,-2 0-784,-4 3 1118,-1 2 0,-4-4 0,-2 6 0</inkml:trace>
  <inkml:trace contextRef="#ctx0" brushRef="#br0" timeOffset="37">10245 16046 7569,'-18'7'-195,"3"-4"-1,2-1 638,1 3 135,1-4 0,3 4 210,1-5-147,4 0-244,-2 0-260,5 0 70,5 0 0,2 0-23,4 0 1,5 0-72,4 0 1,2 0 93,5 0 1,-2 0-179,6 0 0,1-1-25,6-3 1,-2 3 2,6-3 0,-4-1 38,4 1 1,-1-1-95,1 1 0,1-1-30,-5-2 1,-4 0 86,-3 3 0,-6-1-40,2-2 0,-3-2 63,-1 5 1,-6 0-122,-1 4 0,-4-4-158,0 1-270,-6-1-41,-1 4-475,-5 0 184,-5 5 0,3-4 69,-6 3 782,5-3 0,-7 4 0,4 2 0</inkml:trace>
  <inkml:trace contextRef="#ctx0" brushRef="#br0" timeOffset="38">10690 15293 7569,'-11'-18'0,"3"1"0,0 6 748,6 5-423,-8 0 1,7 6 52,-5 0 0,5 6-145,-5 1 0,2 8-129,-2 4 0,-1 8 91,5 3 0,1 5-102,3 3 1,0 1 52,0 3 1,0 4-1,0-1 1,-2 1-194,-2 4 0,3-3 83,-3-2 1,-1 1-117,2 0 1,-5-1 39,4 1 1,-5-4 9,2 0 1,0-7 103,0-1 0,0-1 116,0-6 0,0 0-128,4-4 0,1-6 15,-2-1 0,3-4 15,1 0-27,0-6 0,0 0 26,0-2-154,0-3-1049,0 5-101,0-6 1,4-2 276,0-2 936,5-2 0,-3-5 0,5-1 0</inkml:trace>
  <inkml:trace contextRef="#ctx0" brushRef="#br0" timeOffset="39">12095 14961 7569,'-12'-5'54,"1"-1"1,3-4 462,1 2-196,4-2 232,-2 9-144,5-4-371,-5 5 0,4 2 60,-3 6 0,1 4 59,0 11 0,1 0-77,-2 0 1,3 5-135,1 2 0,0 2 68,0-1 0,0 2-101,0-3 0,0-1-43,0 2 1,4-6 112,0 2 1,1-3-103,-1-1 1,-3-4 24,3 0 0,1-5-228,-1 1 0,1-2 51,-1-2 0,-3 0-69,3 1 1,1-5-23,-2 1 362,1-5 0,1 2 0,2-5 0</inkml:trace>
  <inkml:trace contextRef="#ctx0" brushRef="#br0" timeOffset="40">11432 15841 7569,'-16'0'22,"3"0"198,-3 0 1,9 1 52,3 3 109,3-3 0,2 4-79,3-5 1,8-1 13,7-3 1,9 2-74,6-6 1,4 0-36,4-3 0,2-1-32,-2 1 0,-3 3-82,0 1 1,0 4-4,-1-1 1,0 2 73,-4-2 1,7 3-198,5-3 1,-1 3-82,5 1 0,2 0 27,1 0 0,3 0-310,1 0 0,5 0 265,3 0 0,-32-1 0,0 1 33,-1-2 1,1 0 0,2 1 0,-1-1 0,-1-2 1,-1 1 0,3 1-1,0 0 17,-2-2 1,-1 0 0,29-2-196,-4-2 0,-3 2 285,-8 2 0,-5 3-18,-15-3 0,0 3 24,-11 1 87,0 5 1,-9-3-98,-2 6 0,-4-4 177,-4 3 1,-2 0-395,-5 0 0,-1 2-368,1-5 0,-1 5-154,1-2 732,-6-1 0,0 4 0,-6-4 0</inkml:trace>
  <inkml:trace contextRef="#ctx0" brushRef="#br0" timeOffset="41">11489 16252 7337,'0'-8'-548,"0"1"1031,0 4 21,0-2-341,-5 5 0,4 5 56,-3 3 1,3 3-60,1 4 0,0 3 38,0 5 1,0 0-65,0 0 0,0 5 19,0 2 1,0 3-56,0 1 1,0 1 5,0-1 1,0 0-120,0 0 1,1 1 21,3-1 1,-3 0-63,3 0 0,1-4 38,-1-4 0,0-2 146,-4-1 0,1-5-21,3-3 29,-3-2-14,4-2 8,-5-4 62,0-2-196,0-5-8,5 0 34,-3 0 1,8 0-4,-3 0 1,0 0-18,0 0 0,2-2-6,6-1 1,-1 1 11,5-1 1,0-3 10,4 3 0,4-5-47,0 4 1,4-3-6,0 3 0,0-4-13,0 4 0,1-3-9,-6 3 0,1 0-120,-4 4 1,-5 0 119,-3 0 0,-3 0-18,0 0 0,-4 1-172,-1 3 187,-4-2 1,2 4-277,-5-2-107,0-3-250,0 4-77,0-5 197,-5 0 0,3-1 570,-1-3 0,-4-2 0,1-6 0</inkml:trace>
  <inkml:trace contextRef="#ctx0" brushRef="#br0" timeOffset="42">11409 16674 7569,'-11'-17'0,"0"1"0,3 8 230,0 0 506,6 5 35,-3-7-536,5 9 0,5-4-100,2 5 0,7-4 60,2 0 0,4-1-31,-1 1 1,6 3 17,2-3 0,3-2 0,-3-2 1,5 2-70,-2-2 0,2 5-111,-2-5 0,2 4-161,-5-3 0,-2 4 121,-6-1 1,3-1-240,-3 1 1,-3 1 3,0 3 0,-4 0-136,0 0 0,-5 0-285,1 0 163,-6 0 1,5 0-348,-3 0 758,-3 0 1,-6 0-1,-8 0 1</inkml:trace>
  <inkml:trace contextRef="#ctx0" brushRef="#br0" timeOffset="43">11455 16309 7569,'0'-11'0,"0"-1"0,1 1-2,3-1 54,3 1 0,5-1 123,3 1 0,3 0 173,5-1 0,5 1 100,2-1-256,3 6 0,0-3-67,-2 5 1,-3-3-129,-5 3 0,-1 0-10,1 4 1,-5 0-138,-3 0 1,-2 0-841,-2 0 769,1 5 1,-1 0-573,1 3 793,-1-3 0,6 0 0,0 1 0</inkml:trace>
  <inkml:trace contextRef="#ctx0" brushRef="#br0" timeOffset="44">12072 16046 7569,'-8'0'-761,"1"0"861,4 0 0,-2 5 326,5 3 0,-4 3-11,0 5 1,1 1-105,3 6 1,0 5-85,0 3 0,0 2-44,0 1 1,3 0-6,1 0 0,0 4-20,-4 1 1,4 4-12,0-1 1,-1 1-40,-3-1 1,0 1-156,0-5 1,0 4-85,0-4 0,4 1 92,0-1 0,0-2-37,-4 2 1,0-8 58,0-3 0,0-4-14,0-4 1,0 1 84,0-5 0,-4-3 4,0-5 1,0-3 65,4 4-54,0-6 1,-1 3-214,-3-5 145,3 0-90,-4 0 0,6 0 116,3 0 0,-1-3-107,4-1 1,-3-4-20,4 4 75,-1-5 0,5 7-20,-1-6 0,-3 6 5,-1-2 0,1 3-35,3 1 1,5-4 47,-1 0 1,1 0-49,0 4 0,-4 0 41,3 0 1,-1 0-31,2 0 1,-4 0-37,4 0 0,-4 0-1,0 0 0,-1 0-10,1 0 0,-5 0-7,1 0 1,-6-1-396,2-3 73,-3 3-402,-1-4 726,0 5 0,-10-5 0,-2-2 0</inkml:trace>
  <inkml:trace contextRef="#ctx0" brushRef="#br0" timeOffset="45">11980 16103 7569,'-11'-16'-56,"5"3"115,6-3 0,2 4 91,6 1 0,-1 3 18,5 1 1,-1 3 69,1-4 1,-1 6 86,1-2 0,0 3-202,4 1 15,-4 0 0,6 0-7,-3 0 0,-1 0-137,5 0 0,-4 0-162,4 0 1,-3 0 151,3 0 1,-5 0-390,1 0 1,1 0 181,0 0 1,3 0-454,-4 0 676,0 0 0,2 5 0,0 1 0</inkml:trace>
  <inkml:trace contextRef="#ctx0" brushRef="#br0" timeOffset="46">12426 16183 7569,'-12'-11'1353,"6"0"-809,1 4-401,5 2 144,0 15 0,5-1-81,3 10 0,2 0-134,1 4 0,2 1 36,2 3 0,-1 1 37,5 2 1,-4 3-26,4-2 1,-5-2-149,2 1 1,-4-4 76,0 0 1,-1-2 17,1-1 1,-1 0-85,0 0 1,0-4 56,-4 0 1,3-4-85,-2 4 0,-2-4 55,2 5 1,-4-7-289,3 3 1,-3-4-124,4 0 1,-6-5-291,2 1 0,-3-4-390,-1 3-275,0-4 1355,0 2 0,0-5 0,0 0 0</inkml:trace>
  <inkml:trace contextRef="#ctx0" brushRef="#br0" timeOffset="47">12837 16206 7569,'0'-11'-154,"0"4"0,0 2 162,0 5 1,0 5 452,0 3-252,0 7 1,-4 3-30,0 5 0,-4 1-43,0 3 0,2 2 108,-2 5 1,4 0-80,-3 1 1,3 3-121,-4 0 1,2 0 58,-2-4 1,-2-3 4,2-1 1,2-3-34,-2 3 1,2-8-65,-2 1 0,0-4 24,4 0 0,-4-3-119,4-4 0,-1-1-440,2 0 1,1-3 20,-2 0-919,3-6 1420,6 3 0,2-5 0,4 0 0</inkml:trace>
  <inkml:trace contextRef="#ctx0" brushRef="#br0" timeOffset="48">12894 16115 7569,'-5'-18'92,"-3"3"-12,3 2 179,0 2 190,10-1-320,2 1 1,5 5 68,4 2 1,-4 1-69,4-1 0,1 3-47,2-3 0,-1 3-11,1 1 1,-1 0-68,1 0 0,1 0 76,-4 0 1,4 0-4,-1 0 0,-3 0-49,0 0 1,-4-4 83,0 0-104,-1 1 27,1 3-28,-6 0 8,-1 0-230,-5 0 170,5 0 1,-4 5 63,3 2 0,-3 5-29,-1 3 0,0 3 160,0 5 1,-1-1 46,-3 1 0,2 4 72,-6 0 1,4 7-90,-3-4 1,4 6 89,-1-6 0,-1 3-151,1 2 0,-3-1-14,3 0 0,0 0-14,4 1 0,0-1 42,0 0 1,2 0-114,1 1 0,0-2 60,4-3 0,-4 3-24,1-2 0,2 0 47,2 0 1,-2-2 2,2-2 1,-6-3 7,2 2 1,1-2-14,-1-1 0,4-1-97,-5-3 0,1-1 50,-4-3 0,1-2-52,3 2 1,-2-3 30,1 0 1,-1-5-228,-2 1 173,0-5-236,0 2 173,0-5 0,-4-2-90,0-1 1,-1 0 12,1-5-137,3 6 159,-9-8 0,5 7 26,-3-4 1,2 4 56,2-1 0,-2 3-7,-6 1 1,1 0 12,-1 0 1,1 0 133,-1 0 0,1 0 57,0 0 0,-5 0-102,1 0 1,-4 0 18,4 0 0,-5 0-45,1 0 0,-3 0 8,-1 0 0,4 4-69,0 0 0,1-1-132,-1-3 1,3 2-30,4 2 1,1-3-188,-1 3 0,1-3-179,0-1 1,4 1-194,3 3-442,3-3 618,1 4 591,5-5 0,2 0 0,4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33:42.5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7572 12026 7577,'-5'-7'-139,"-3"-1"371,-2-1 0,0 3 0,1-1 1,2 1-1,-2 1 0,-1 0 0,-1 1 1,4 2 116,3 2 1,12 3 0,4 11-1,3 3 1,3 1 0,0 2-1,1 1 1,0 4-265,0 1 1,0 0 0,3 4 0,-2 0 0,-1 1 0,3-2-1,2 0-149,2 0 0,1-3 0,-4 1 0,0-5 0,0-3 1,-2-3-1,-1-4 0,-2 0 12,-1-1 0,-2-3 1,-4-2-1,-1 0-380,-2 1 1,-3-3 0,-6 3 0,-3 1-1,-2-1 432,-1 1 0,-8 0 0,3 3 0</inkml:trace>
  <inkml:trace contextRef="#ctx0" brushRef="#br0" timeOffset="1">8017 12026 7569,'0'-11'106,"-1"-4"0,-1-1 1,-2 2-1,1 2 0,2 0 488,1 1 1,-1 4-1,-3 5 1,-4 6-458,-2 7 0,-5 11 1,-3 8-1,-2 4 1,-5 3-1,-2 3 0,-2-1 1,1 0-108,0-2 1,-4 4-1,3-1 1,0 0-1,2-5 1,3-4-1,2-5-45,3-4 0,4-1 1,6-5-1585,2-2 1599,4-7 0,-2-2 0,5-5 0</inkml:trace>
  <inkml:trace contextRef="#ctx0" brushRef="#br0" timeOffset="2">11181 11832 7569,'-4'-8'387,"0"1"1,2-2-146,1-1 0,1 5 0,1 5 0,3 7 0,3 6 0,3 2 0,3-1-184,2-1 0,-2 0 0,4 1 0,-1 1 1,2-1-1,1-2 0,0 0 0,1-2-84,2-2 1,1 0 0,-1-2 0,1-1 0,-1 0 0,-2-3-1,-2 1 1,0-1-210,-1 2 0,-6 0 0,0-4 0,-1 1-637,0 3 1,-3-1 871,-4 4 0,4 1 0,-1 3 0</inkml:trace>
  <inkml:trace contextRef="#ctx0" brushRef="#br0" timeOffset="3">11809 11798 7569,'7'-12'221,"-2"1"1,-5-1 9,0 1 0,-2 5 1,-1 2-1,-5 4 1,-2 4-1,-3 3 0,-1 5-297,-1 3 0,-4 1 0,2 5 0,1-2 0,-1 0 1,2 0-1,0-1 0,0-2-390,1-2 0,1 0 0,2 0 0,-1 1 456,1-1 0,-6 4 0,-1 0 0</inkml:trace>
  <inkml:trace contextRef="#ctx0" brushRef="#br0" timeOffset="4">11524 12038 7569,'-12'0'2451,"1"0"-2349,4 0 0,4 5 0,5 2 0,2 3 1,0 2-1,0 1 0,1 2-47,1 4 1,-3-1 0,2-1 0,0 1 0,1-1 0,2 0 0,-2 0 0,0-1-61,1-2 1,-5-1-1,3-3 1,-1-1 0,1-1 54,2 1 1,-4 1-1850,5 1 1799,-5-5 0,2 5 0,-5-5 0</inkml:trace>
  <inkml:trace contextRef="#ctx0" brushRef="#br0" timeOffset="5">16686 10724 7569,'6'-5'-109,"-2"-2"1,-3-4-1,1 0 1,0 0 0,2-1 246,-2 1 0,0 6 1,-2 5-1,-2 5 0,0 2 1,-2 1-116,2 1 0,0 1 0,2 1 0,0 1 0,0-1 0,0 1 0,0-1 0,0 2 0,0 1 62,0 1 1,0 5 0,-1-1 0,-2 3 0,-2 1 0,0 0 0,-1-1-62,0 1 0,2 0 1,-2 0-1,0 0 1,4 0-1,1 1 1,1 1-1,0 2 8,0-2 1,3-1 0,3-1 0,0 1-1,1 2 1,1 0 0,0 0 0,-1-1-1,0 2 1,2-2 0,-4 4 0,0 0 0,0-1 0,-3 1 0,0-1-42,-2 0 1,0 4 0,0-2 0,0 3 0,0 2-1,0-1 1,0 0-39,0 0 0,0 1 0,1-1 0,1 0 0,2 1 0,0-2 1,0-2-1,1 0 12,1 0 1,1 1 0,1 0 0,-1-2 0,-1 2 0,-1 0-1,2 0 78,-1-2 1,-2 0 0,2 5 0,-1-1 0,-1 0 0,0-1 0,0-1-5,-2-2 1,-1 1 0,1 3 0,0 0 0,2 1 0,-1-1 0,-2 0 0,0 0-10,3 1 0,-3-1 0,3 0 0,-2 0 1,2 1-1,3-1 0,0 0 15,1 1 0,-1-5 0,5-1 0,-1 0 0,1-1 0,-1 0 0,1-1 0,-1-1-55,0 1 1,-3 0-1,-2-4 1,-1 1 0,-2 1-1,-2 2 1,-1-2 19,0-1 0,0-1 0,0 0 0,0 1 0,0 1 0,0 2 0,0 0 28,0 1 0,0-4 0,0 4 0,0 0 1,0 1-1,2 1 0,0 1 0,3 0 53,1 2 0,-2 2 1,3-1-1,-1 0 1,-1 0-1,0 1 1,-2-1 32,-2 0 1,3 4-1,0 0 1,-2-1-1,-1-1 1,-1-1-1,2 2-160,1 1 1,-1 0 0,2-4 0,-2 1 0,1-1 0,2 2-1,0 0 1,1 2-90,0-1 0,-2-1 1,3-2-1,-1 1 0,-1 2 1,1 1-1,-1-1 101,0-1 0,3-2 0,-3 0 0,0 0 1,0 1-1,-2-1 0,-2 0 25,-1 1 1,1-1 0,2 0 0,1 0-1,-2 1 1,0-1 0,-2 0 0,0 0 44,0 1 0,0 0 0,1 2 0,1 1 0,2 0 1,-1 0-1,-1 0-15,2-1 1,-3 2 0,4-1 0,-1 1 0,0-1-1,0 0 1,0-2 0,1-1-60,1-5 0,-3 2 1,2-4-1,-2 0 1,1 1-1,-1-1 1,-1 0-76,2-3 0,-3-1 0,3-1 0,-2 0 1,-2-1-1,0-2 0,1-2-87,3-2 0,-3-1 0,3-3 0,-3-1 0,-1 1 0,0-1 190,0 0 0,-10-4 0,-3-2 0</inkml:trace>
  <inkml:trace contextRef="#ctx0" brushRef="#br0" timeOffset="6">16766 10644 7569,'0'-11'-9,"1"1"0,2 1 0,2 2 0,0 1 0,1 0 1,0-2-1,3 1 0,2 0 0,1 1 0,2 1 1,1 0-1,-1 2 0,0 2 0,0 1-6,1 0 1,2 0 0,-2 0 0,3-1-1,1-2 1,-1-1 0,-2 2 0,0 0 11,0 2 1,-2 0 0,4 0 0,-1 0 0,1 0 0,3-1-1,0-1 1,3-2 32,3 1 1,-2-2-1,6 1 1,0 2-1,2 1 1,0 1-1,-1 0 1,-1 0-15,0 0 1,2 0-1,3 0 1,1 0 0,1 0-1,-1 0 1,-1 0-1,2 0-40,4 0 0,5 0 0,1 0 0,1 1 0,3 1 0,2 2 0,2-1 15,-3-2 0,5-1 0,-3 0 1,5 0-1,0 0 0,-2 0 1,-2 0 32,-3 0 0,2 0 0,-6-1 0,1-2 1,-1-1-1,1 2 0,-1 1 0,1 1 7,-1 0 0,4-2 0,-3 0 0,-2-2 0,-1 1 0,-1 2 0,-1 1-28,1 0 1,0-1 0,0-2 0,-1 0 0,1 0 0,0 2 0,-1 1 0,1-1 30,0-3 0,1 2 0,1-1 0,3 1 1,1 1-1,1-1 0,-1-2-24,-3 1 0,2 2 0,-1 1 0,-1 0 1,2 0-1,1 0 0,1 0 0,-1-1-19,-1-3 0,4 3 0,-3-3 1,1 3-1,0-1 0,1 0 1,-1-2 8,0 1 0,-5 1 0,2-1 0,-3-1 1,-2 2-1,1 1 0,-1-1 0,-2 0 18,-1-2 0,-6 0 1,4 4-1,-2-1 1,0-2-1,-1 0 0,-2 0-1,-1 2 1,2 0 0,1-2-1,2-1 1,0 2 0,2 0 0,-2 2-1,2 0 11,0 0 0,-1-1 0,3-1 0,-2-2 0,0 1 0,-1 2 0,2 1 13,-1 0 0,3-1 0,-3-2 1,1-1-1,-2 1 0,0-1 1,-4 0-1,-1 1-5,-5 2 1,2-3-1,-4 1 1,1-1 0,3 0-1,-1-1 1,2 0-16,2 0 0,-8-3 0,6 3 0,-2 0 0,-2 0 0,4 1 0,3 0-27,2 0 0,4-3 1,-4 3-1,-2 1 0,0 2 1,-2 1-1,-1 0 0,-1 0-21,-2 0 1,0 0 0,1 1-1,0 2 1,-1 1 0,-2 0-1,-4-1-64,-3 1 1,-7 0-1,1-4 1,-3 0-66,0 0 0,-7 0 0,-6 0 0,-12 0 1,-12 0 155,-12 0 0,-16 0 0,-6 0 0</inkml:trace>
  <inkml:trace contextRef="#ctx0" brushRef="#br0" timeOffset="7">15749 9993 7569,'7'-5'-40,"-2"-1"1,-6-4 0,-2 1 0,-2 2 0,-1 1 0,-3 1 0,0-1-1,0 1 1,3-2 0,0 1 272,4-3-154,1 4 0,2 0-43,3 5 1,2 0-1,6 1 1,-1 2-1,0 2 1,1 1-1,-1 3 1,2 1 18,2 2 0,3 0 1,5 2-1,1 3 1,2 0-1,5 4 1,2-1-33,1-1 0,2 3 1,1-3-1,1 2 1,-2 3-1,0 2 1,-2 0-1,0 1-44,1 1 0,-1-4 1,2 4-1,0-1 0,1-1 1,-3 0-1,-3-2 1,-3-3 16,-3-2 0,-1-2 0,-2-4 1,-3-1-1,-4 1 0,-2-3 1,-2-1 112,1-3 1,-5 3 0,0-4 0,-1 0 0,0 2 0,3-2-64,1 0 1,-2 3 0,0-5 0,0 0-586,3-2 0,-5 0 539,-2 3 0,-18 3 0,-5 4 0</inkml:trace>
  <inkml:trace contextRef="#ctx0" brushRef="#br0" timeOffset="8">15829 10279 7569,'0'-8'-7,"2"2"1,0 2 0,3 4 0,2 4 0,1 2 0,3 4 0,-1 3 4,-3 2 0,3 4 0,-2-2 0,2-1 0,2 2 0,-1-1 0,1-1 1,-1-2 33,0-1 1,-3-2-1,0 1 1,0-1-1,3 0 1,-1 1-420,-3-1 1,-2-3 386,-5-1 0,0 6 0,0 5 0</inkml:trace>
  <inkml:trace contextRef="#ctx0" brushRef="#br0" timeOffset="9">16046 10290 7569,'0'-21'-615,"0"2"627,0 3 1,0 10 0,0 6 0,-1 8 0,-1 4 0,-4 5 0,0 1-36,-3 2 1,-5 0-1,-1 0 1,1 0 0,1-1-1,1 0 1,-2-2-123,-2 0 1,-3-1 0,4-2 0,0 2 144,-1-2 0,-2 3 0,-5 1 0</inkml:trace>
  <inkml:trace contextRef="#ctx0" brushRef="#br0" timeOffset="10">16469 9845 7569,'-12'-5'27,"5"0"1,1-4 0,2 2 0,4 4 0,4 3 0,3 3 0,5 4 0,2 2 0,1 0-42,1-2 1,-3 3 0,3-2 0,0 2 0,-1 0 0,-1-1 0,-1-1 0,-2-1-136,0 0 1,-3 3 0,-2-3 0,1 4-1,-2 0 149,0 0 0,-1 1 0,-4-1 0</inkml:trace>
  <inkml:trace contextRef="#ctx0" brushRef="#br0" timeOffset="11">16789 9902 7569,'-7'-18'179,"2"4"1,1 4-106,1 2 0,-1 7 1,4 1-1,-1 6 1,-3 6-1,-5 3 1,-4 5-1,-3 5-166,-2 1 1,-1 6 0,-4-3 0,0 0-1,2-1 1,0-1 0,4 0-207,0-2 0,-3 3 1,2-2-1,-1 1 298,0 1 0,5 1 0,-3 5 0</inkml:trace>
  <inkml:trace contextRef="#ctx0" brushRef="#br0" timeOffset="12">16035 11044 7569,'0'-8'208,"0"3"1,0 4-1,0 6 1,0 4-217,0 2 0,4 1 0,0-1 0,-1 1 0,1-1 1,0 2-1,0 1 0,0 2 64,-1 2 1,1 1 0,-4 4 0,0-2 0,0 0 0,0-2 0,1 0 0,2 0-30,1 0 0,0-5 0,-4 1 1,0-2-1,0-2 0,0 1-298,0-1 0,0-3 0,0-1 271,0 2 0,0 6 0,0 3 0</inkml:trace>
  <inkml:trace contextRef="#ctx0" brushRef="#br0" timeOffset="13">15875 12140 7569,'0'-11'-2,"0"3"1,0 1-1,0-2 1,0-1 0,0-2-1,1 1 1,3-1-1,2 1 1,2 0 0,0-1-1,1 1 1,1-1-1,2 1 1,2 1 0,3 1-1,1 3 98,2 0 0,-2 3 0,1 3 0,0 0 0,0 0 1,-1 0-1,-2 0 0,-2 1-137,-1 3 1,1 2-1,-2 5 1,-2 1 0,-1-1-1,-2 2 1,-3 1-1,-3 2 19,-1 2 0,0 1 0,-1 4 1,-3 0-1,-4 0 0,-2 0 0,-1-1 1,-1 1 8,1 0 0,-1 0 1,1-1-1,1-3 0,1-4 1,2-2-1,2-2 51,3 0 0,1-3 67,1 0 1,0-5-1,1 4 1,3-2-1,5-3 1,4 0 64,7-2 0,-3 0 0,2 0 0,2-2 0,0 0 1,1-2-1,-2 1 0,-1 2-593,1 1 0,2 0 0,0 0 423,-3 0 0,7 5 0,-2 2 0</inkml:trace>
  <inkml:trace contextRef="#ctx0" brushRef="#br0" timeOffset="14">15955 13088 7569,'-6'-11'49,"3"-1"0,6 1 1,4 0-1,5-1 1,2 2-1,1 1 1,-1 3-1,-2 1 1,1 1-1,1 0 1,1 0-1,-1 2 0,-1 1-53,-2 1 1,5 1-1,0 1 1,1 3 0,0 2-1,0 0 1,1 1-1,-1 0-89,4 0 0,-5 3 0,-1 0 0,-2 0 0,-1 1 0,-2 1 0,-3 1 0,-3 1 72,-3-1 1,-1-2 0,-1 0-1,-3-1 1,-3 1 0,-5-2-1,-2-1 124,-1-2 1,-1-3 0,2 2 0,-3 1 0,1-2 0,-1 1 0,3-1 182,2 0 1,4-1-307,0-4 1,7 1-1,1 2 1,6 1-1,5-2 1,0 0-1,0-1 10,1 3 0,3-3 1,2 3-1,0-2 1,4 1-1,0 2 1,2 1 15,0 3 1,1 1 0,1 2 0,2-1 0,-2 2 0,-2 1 0,-2 1 0,-4 0-93,0 2 0,-2-5 1,-5 5-1,-2-2 1,-4 0-1,-3 1 1,-2-1 76,-3 0 0,-5 4 0,-10-2 1,-8-1-1,-5 1 0,-3-3 0,-3-2 1,-4 0 75,-2-1 0,-1-1 0,3-2 0,4-4 0,5-3 0,7-1 1,7 0-527,5 0 459,7 0 0,7 0 0,7 0 0</inkml:trace>
  <inkml:trace contextRef="#ctx0" brushRef="#br0" timeOffset="15">16172 14116 7569,'0'-11'57,"0"2"0,-1 5 0,-2 8 0,-2 5 0,0 2 0,-1 2 0,1 1 0,-1 2 0,3 1 1,-1 1 22,0-1 1,0-1-1,4 1 1,0 0-1,0-3 1,0 0-1,0 0-163,0 1 1,0 0 0,2-3-1,1-2 1,4-1 0,0-3-1,1 0-125,1 1 1,1-4 0,1 4 0,1-2 0,-1-3 0,1 0 0,-1-2 207,0 0 0,1 0 0,-1-5 0,1-2 0</inkml:trace>
  <inkml:trace contextRef="#ctx0" brushRef="#br0" timeOffset="16">16332 14310 7569,'0'-11'-23,"0"0"1,0-1-1,0 1 1,0-1 1425,0 1-1402,0-1 0,-1 7 0,-2 5 0,-1 7 1,2 4-1,0 3 0,2 3 0,0 0-293,0 4 1,0-4-1,0 2 1,0 3 0,0 2-1,0 4 292,0 1 0,0 2 0,0 3 0</inkml:trace>
  <inkml:trace contextRef="#ctx0" brushRef="#br0" timeOffset="17">16058 14984 7569,'-10'1'-162,"3"2"0,6 2 1,5 1-1,2 3 1,2 1-1,-2 3 244,-2 2 1,-3-1 0,-1 4 0,0 0 0,0 0 0,0 1 0,0 0 0,0-2-106,0 0 0,0-2 0,1-5 0,2-1 0,1-1 227,-2 1 1,1-5 0,-1-4-140,2-7 0,4 1 0,-3-2 0,1 1 1,3-1-1,1 2 0,3-1 0,1 2-156,1 0 1,0 1 0,-3 4-1,-1 0 1,2 0 0,2 0 89,4 0 1,-6 4 0,-2 1-1,-1 2 1,1 1 0,-1 3-1,-1 0 1,-3 0-18,-1 1 1,0-1 0,-2 1 0,0-1 0,0 1 0,-2-1-3,-1 0 1,-1-3 0,-3 0 0,-3-1 0,-4 0 0,0-2 0,-2-2 0,-2 3-159,-4 0 0,-3-4 178,0 2 0,-6 3 0,-1-1 0</inkml:trace>
  <inkml:trace contextRef="#ctx0" brushRef="#br0" timeOffset="18">16035 14916 7569,'15'-4'-94,"3"-1"0,3 0 0,7-2 0,5 2 0,5-1 0,6 1 0,4-1 140,5-1 1,-6 5-1,-3-2 1,-3 3-1,-4 1-46,-2 0 0,0 5 0,-1 1 0</inkml:trace>
  <inkml:trace contextRef="#ctx0" brushRef="#br0" timeOffset="19">16389 15578 7569,'-1'-10'91,"-3"4"1,-4 6 0,-2 6 0,-1 5-1,-2 5-169,-2 3 0,2 2 0,-2 2 1,2 0-1,2-2 0,-1 1 0,2-2 1,1 2-1,2-2 148,-2 2 1,2-2 0,1 0 0,0-1 0,-1 2 0,0 2 0,-1 2-41,1 2 1,3-1 0,-3-2 0,2 2 0,3 0 0,1 0 0,1-3-50,0-4 1,0-2 0,1-4 0,1 0 0,3-3 0,2 0 0,2-1 0,1-1 70,1-5 0,4 2 0,2-1 0,-1-1 0,2-2 0,0-2 1,1-2-53,-1-1 1,-2-4 0,-4-1 0,-1-4 0,-1-2 0,-2 0 0,-4-1 0,-4 0-39,-4-2 0,-4 4 0,-7-1 1,-5 3-1,-6 5 0,-4 3 1,-2 3-57,2 1 0,-3 0 0,4 1 0,-1 3 94,4 3 0,2 4 0,1 0 0</inkml:trace>
  <inkml:trace contextRef="#ctx0" brushRef="#br0" timeOffset="20">17531 9959 7569,'-18'-15'72,"4"0"1,4 2 0,4 3 0,1 2 0,1 0 434,-1 2-521,9 6 1,-7 8 0,11 6 0,-1 2 0,1 2 0,-2 2 0,-1 2 0,-1 1-122,1 0 0,-3-2 1,3-1-1,-2-1 0,1 0 1,0 1-1,0-1 0,1 1 135,1 1 0,2-3 0,3-1 0</inkml:trace>
  <inkml:trace contextRef="#ctx0" brushRef="#br0" timeOffset="21">18193 9948 7569,'0'-12'80,"0"1"1,2-1 0,0 1 0,3 1 0,2 1 31,2 1 0,2 1 0,4-5 0,4 2 0,2 1 1,-1 3-1,-2-1 0,-2 2-132,-2 0 0,3 2 1,-2 3-1,-1 0 1,-3 1-19,-3 3 0,1 2 1,-6 5-1,0 1 1,-2-1-1,-2 2 1,-2 1-1,-2 1 19,-1-1 1,-2 3 0,-3-1 0,0 1 0,-1-1 0,1-1 0,-1 0 33,1 1 1,-1-1-1,1-4 1,1 1-1,2-1 1,3 1 0,1-1-8,1 0 1,-1-3 0,5-2-1,3 1 1,3-2 0,4 0 95,0-3 1,4 0 0,2-2 0,-1 0 0,2 0 0,-1 0 0,0 0-93,1 0 0,0 0 1,2 0-1,-2 1 1,-2 2-1,-2 0 1,-1 0-1,-2-2-907,1-1 0,-4 4 895,-1 0 0,1 5 0,3-3 0</inkml:trace>
  <inkml:trace contextRef="#ctx0" brushRef="#br0" timeOffset="22">19313 9936 7569,'-4'-15'27,"0"0"0,0 2 0,0 3 0,1 2 0,0-1 0,2-1 0,1-1 1,0-1 49,0 1 0,1 0 0,3 0 0,2 2 0,2 3 0,-1 1 0,2 3-96,2 0 0,-4 2 0,1-1 1,1-2-1,1 0 0,1 0 1,1 2 30,-1 1 0,2-4 0,1 0 0,1 2 0,-1 0 0,-1 2 0,-2 0-118,0 0 0,-4 2 0,-3 1 0,-4 5 1,-4 2 94,-4 2 0,-7 0 0,-4 2 0,-1 2 1,-1-2-1,4-2 0,0 0 0,3-1 191,1 0 1,6 1 0,-1-1 0,1 1-152,0-1 1,2 1 0,6-2 0,2-1 0,2-3 0,1 0 0,3 1-24,1 2 0,6-3 0,0 0 0,3 1 0,4-2 0,2 0 1,1-1 29,-2 1 0,-1-3 0,-2 4 0,0 1 0,-4-1 0,0 3 0,-3 1-79,-2 2 1,-5-1 0,-3 0-1,-3 1 1,-4-1 0,-4 2-1,-10 1 47,-7 1 0,-6 2 0,-7-3 1,-2 1-1,-1-1 0,1-1 0,3-2 1,5 0-170,4 1 1,8-2 0,4-1 164,2-2 0,7 1 0,1 3 0</inkml:trace>
  <inkml:trace contextRef="#ctx0" brushRef="#br0" timeOffset="23">20569 9776 7569,'0'-18'148,"-1"3"0,-2 3 0,-1 0 0,2 1 0,1-1 0,2 2 0,1 5 0,2 8-87,-1 7 1,-2 5 0,-1 0 0,0 4-1,0 3 1,0 1 0,-1 1 0,-2 1-126,-1 2 0,1-1 0,3-4 0,0-2 0,0-2 0,0-1 0,0-3 35,0-2 0,5 0 0,4-2 0,4-1 0,7-3 0,1-1 1,2-2-123,0-2 0,0-1 0,-1 0 0,0 0 0,-3 0 1,-4 0 150,-2 0 0,-2 0 0,1 0 0</inkml:trace>
  <inkml:trace contextRef="#ctx0" brushRef="#br0" timeOffset="24">20729 9902 7569,'0'-18'217,"0"2"1,0 4-44,0 1 0,0 10 0,-1 4 0,-2 7 0,-1 4 0,2 3 0,0 1 0,2 2-158,0 2 1,4 0-1,1 0 1,0-2-1,2-1 1,-1 2 0,2 0-1,-1 1-218,1-3 0,0 2 0,2-3 202,-3 0 0,9 3 0,-4-3 0</inkml:trace>
  <inkml:trace contextRef="#ctx0" brushRef="#br0" timeOffset="25">21574 9651 7569,'1'-9'162,"2"5"1,1 8 12,-2 5 0,-1 3 1,-1 2-1,0 2 0,0-3 1,0 1-1,0 0 1,0 2-188,0-2 1,0 2 0,-1-1 0,-1-1-1,-2-1 1,1-2-68,2 1 1,1-1-1,1-1 1,3-2-1,4-4 1,2-3 62,1-1 1,2 1 0,1 2 0,2 1 0,2-2 0,2 1 0,2-1 34,1 2 1,0 4 0,0-3-1,-1 0 1,1 1 0,0 1-1,-1 1 1,-3 1-2,-4-1 0,1 5 1,-2-3-1,-2 1 1,-5 3-1,-1-1 1,-4 0-38,-1-2 0,-6 4 0,-4 2 0,-6-1 1,-8 1-1,-6-2 0,-5 0 0,-4 0-211,-4-1 0,1-2 1,1-3-1,0-2 1,4 2 229,0 1 0,2 2 0,-1-1 0</inkml:trace>
  <inkml:trace contextRef="#ctx0" brushRef="#br0" timeOffset="26">21574 9673 7569,'-6'-21'107,"2"7"0,9-4 0,6 7 0,7 4 0,5 1 0,4 1 1,4-1-57,6-1 0,2 5 0,5-2 0,-2 1 0,-1 1 0,1-2 0,-2 2 0,-4 0-768,-3 2 717,-1 0 0,-3-5 0,-1-1 0</inkml:trace>
  <inkml:trace contextRef="#ctx0" brushRef="#br0" timeOffset="27">22842 9719 7569,'5'-6'137,"-3"-3"0,6 5 0,0 0 0,-3 1 121,-5-1 0,-7 1 0,-8 6 0,-4 3 0,-3 3 0,0 4 0,-1 1 0,1 2-262,3 3 0,-2 1 0,3 2 0,0 0 0,3 2 0,2 0 0,3 1 0,1 2-92,2 3 0,4-1 1,0 1-1,6-1 1,5-1-1,3 0 1,4-3-1,4-1-9,3-1 1,6-5 0,2-3 0,4-4-1,3-2 1,1-2 0,-1-2 112,-1-3 1,-2-2-1,-1-4 1,-3-3 0,-4-3-1,-6-3 1,-6-1 86,-5-1 0,-8-6 1,-14 2-1,-13-2 1,-16-2-1,-14 3 1,23 11-1,-2 1 1,-4 2-1,0 2-182,-3 0 0,0 2 1,3 0-1,1 1 0,1 2 1,2 2 86,-24 5 0,15 7 0,5 3 0</inkml:trace>
  <inkml:trace contextRef="#ctx0" brushRef="#br0" timeOffset="28">17143 10884 7569,'0'-11'-386,"0"-1"528,-5 6 1,2 1 0,-3 6-1,1 3 1,2 5 0,2 3 712,1 4-809,0-1 1,0 0 0,0 0 0,0-1 0,0 0 0,1 0 0,2 1 0,0-1 0,0-1-251,-2-1 1,3-1 0,0 0 0,-2 1 0,0-1-1,-2 1 204,0-1 0,-5-5 0,-2 0 0</inkml:trace>
  <inkml:trace contextRef="#ctx0" brushRef="#br0" timeOffset="29">17463 10861 7569,'0'-11'1016,"-2"1"-814,-2 2 0,-2 8 1,-5 8-1,-1 3 1,0 4-1,-4 6 1,-1 4-1,-2 4-317,-1 0 0,5 4 1,-3-3-1,2 0 1,2 0-1,1 1 1,2-1-1,0 0-189,-1-3 0,4 0 1,2-4-1,1-1 0,1-3 1,0-3 303,1 1 0,-6-5 0,2 5 0</inkml:trace>
  <inkml:trace contextRef="#ctx0" brushRef="#br0" timeOffset="30">17280 11204 7569,'0'-12'157,"0"1"0,0 0 0,1 0 1,3 3-109,3 0 1,4 4 0,1-3 0,5-2-1,4-1 1,5-1 0,-2 2 0,-3 3-10,-2 1 1,-1 1 0,1 4 0,-4 0-1,-2 2 1,-1 1 0,-2 5-67,-3 2 1,-2-2 0,-5-1-1,0 2 1,-1 1 0,-1 2 0,-3-1-17,-2 1 1,0-1 0,-4 0 0,3 0 0,1-3 0,1-1 87,0-2 1,-2-1 0,-3-3-1,-1 2 1,1 0 345,-1 0 1,2-1-433,2 2 1,5 1 0,6 4 0,5-1 0,2-1 0,2 1 0,-1 0-26,1 1 0,0 1 0,2 0 0,1-1 0,-1-2 0,-2 2 0,-3 1 53,-2 2 1,-3-5-1,2 1 1,-1 1-1,-2 1 1,-2 1 34,-1 1 0,-5-1 1,-4 2-1,-5 1 1,-3 1-1,-2-1 1,0-1-1,0-2-254,1 1 0,-3-5 0,5 0 0,1-1 1,1-1-1,4 1 231,-1 1 0,6-5 0,0 3 0</inkml:trace>
  <inkml:trace contextRef="#ctx0" brushRef="#br0" timeOffset="31">17714 11227 7569,'-2'-10'705,"-1"1"-440,-5 1 0,2 6 0,-2-2 0,0 4 0,1 4 0,-1 3 0,-1 3-269,-1 2 0,0 3 1,1 1-1,2 1 1,-1 1-1,2-1 0,1 2 1,1 1-185,0-1 0,0 0 0,4 2 0,0-1 0,0-2 1,0 0-1,1-1 65,3-1 0,1-1 0,4-5 0,-1-1 0,1-2 0,0-1 0,-1-1 116,0 0 0,0-1 0,3-4 0,0-1 1,1-3 146,-1-4 1,-1-6-1,-1-1 1,-2 1-1,-2 0 1,-3 0-1,0-1-9,-2 1 1,-2 3 0,-3 2 0,-6 2 0,-7 2 0,-5 4 0,-3 4-339,-5 4 1,-2 8 206,-1 4 0,0 3 0,-1 1 0</inkml:trace>
  <inkml:trace contextRef="#ctx0" brushRef="#br0" timeOffset="32">18273 10747 7569,'-1'-10'174,"-3"2"0,-3 4 1,-2 4-1,0 4 1,3 4-1,1 2 1,2 3-1,2 1 1,1 1-86,0-1 0,0 0 1,0 0-1,0 1 0,0 0 1,0 0-1,0 2 1,0-1-106,0 1 1,4 2-1,-1-3 1,0 1-1,-2 1 1,0-2-1,2 1 1,1-3-250,-2-2 0,5-1 0,-1-3 1,2-1-1,-1-2 265,2-3 0,1-5 0,2-4 0</inkml:trace>
  <inkml:trace contextRef="#ctx0" brushRef="#br0" timeOffset="33">18582 10827 7569,'-2'-10'208,"-1"2"1,-5 4-1,-2 4 1,-2 5 0,1 6-63,0 3 0,-1 10 0,0 0 0,-2 4 0,-2 3 0,2 1 0,0 1 0,0 0-198,-1 3 1,0-3 0,4-3-1,-1 1 1,1-2 0,-1-3-1,2-1 1,1-4-458,2-2 0,4 1 0,-1-4 509,3-2 0,-4-2 0,-1 0 0</inkml:trace>
  <inkml:trace contextRef="#ctx0" brushRef="#br0" timeOffset="34">18456 11192 7569,'0'-11'711,"1"0"-528,3-1 0,3 6 0,4 2 0,2 1 1,1 1-1,2-2 0,1 2 0,-1 0-203,-2 2 0,-1 0 0,-2 0 0,-1 2 0,-1 1 0,-2 5 0,-2 2 5,-3 2 1,-2 3 0,-4 0-1,-3 0 1,-3 1 0,-2-1-1,1-1 33,-1-2 1,-3 0-1,0-1 1,1 1 0,1-1-1,2-1 1,-1-1 174,1-1 0,3-4-131,1 3 0,4-3 0,1 2 0,4 1 0,6-2 0,2 1-35,1 0 0,0-2 0,-3 4 0,0-1 0,1 1 0,0 0 0,0-1-91,-2 0 0,0 3 0,0-3 0,-3 4 0,-1-1 0,-1-1 0,2-2-11,-2 2 1,-2 1 0,-3 2-1,-5-1 1,-2 0 0,-2 1 0,1-2-1,-2-1-367,-2-1 0,6-5 1,-2 4 441,1-2 0,5-6 0,0-6 0</inkml:trace>
  <inkml:trace contextRef="#ctx0" brushRef="#br0" timeOffset="35">18913 11227 7569,'-8'-10'220,"2"1"1,0 2 0,-1 1 0,-2 1-1,-1 0 149,-1 2 1,-1 2 0,1 2-1,0 3 1,-1 4 0,2 3 0,1 3-449,2 1 1,-1 8-1,-4-1 1,2 1-1,3 2 1,3-1 0,3 0-1,1-1-38,0 0 0,1-4 0,3-1 0,2-1 0,2 0 1,-1-1-1,2-3 113,1-4 0,2 0 0,-1-5 0,1-2 0,0-1 0,2-1 81,1 0 0,1-3 0,-6-2 0,-1-2 0,-3-3 0,-1-3 0,-2-3 0,-2-1-62,-1 1 1,-5 1 0,-4 3-1,-5 2 1,-6 3 0,-4 3 0,-6 4-16,-3 4 0,-3 7 0,-10 7 0</inkml:trace>
  <inkml:trace contextRef="#ctx0" brushRef="#br0" timeOffset="36">20146 13043 7569,'-6'-3'130,"2"3"0,4 5 0,3 4 0,1 2 0,-1 1 0,1-1 0,0 2 0,-1 1 0,-1 1 0,1-1-73,0-1 1,1 2 0,-2 0 0,0-1 0,2-1-1,-2-2 1,1 2 0,-1 1 0,4 0-531,0-4 0,0 2 0,3-5 473,-1 3 0,4 2 0,6-1 0</inkml:trace>
  <inkml:trace contextRef="#ctx0" brushRef="#br0" timeOffset="37">20500 13054 7569,'0'-11'278,"0"-1"1,0 1 2,0-1 1,-1 6 0,-1 5 0,-3 6-1,-2 8 1,-2 4 0,-1 7-259,-1 6 0,-4 1 0,-2 2 0,1 0 1,-2 3-1,1-1 0,0 1-213,-1-2 0,4 0 1,-1-1-1,2-1 1,1-3-1,1-1 1,1-4-424,2-3 0,-1-1 0,6-5 613,0-1 0,-8 4 0,-2 0 0</inkml:trace>
  <inkml:trace contextRef="#ctx0" brushRef="#br0" timeOffset="38">20558 13362 7569,'0'-11'97,"0"0"0,1-1 0,1 1 0,3 1 0,1 1 0,0 2 0,0 2 0,3 3 0,1 0 0,2 2 44,-1 0 0,1 0 1,-1 0-1,0 0 0,1 0 1,-1 0-1,1 0-187,-1 0 0,-3 4 1,-2 1-1,0 2 1,-1 2 31,0 1 0,-1-3 0,-5 1 0,-3 0 0,-5-1 44,-5 1 0,2-4 0,-4 2 1,4-1-1,0-1 0,1 0 0,1 1 1,1 0 3,1 0 1,6 4-1,-2-2 1,3 4-1,2 0-106,3 0 1,2-3 0,6 0 0,-1 0 0,0 1 0,2 0 0,1-1 0,1-1 12,-1 0 0,1 3 0,-2-4 0,-3 2 1,0 0-1,-1 0 141,-1 3 0,-3 0 0,-5 0 0,-1 0 0,-3-3 0,-5 0-59,-5 1 0,-4 1 0,-5 2 0,1-1 0,-1 0 0,0 1 0,1-2-336,3-2 0,3 2 0,4-4 1,2 2-1,1-2 0,3 0 313,1 1 0,1-5 0,4 3 0</inkml:trace>
  <inkml:trace contextRef="#ctx0" brushRef="#br0" timeOffset="39">21106 13305 7569,'-4'-7'201,"-1"0"0,0 1 1,-2 1 82,1 0 1,-2 1 0,-3 4 0,0 1-1,-2 3 1,-1 4 0,-2 2-244,-2 1 0,3 5 0,-3 0 0,1 2 0,3 1 0,2 0 1,0 0-1,2 1-102,2 2 1,0 1 0,4-1 0,1 0 0,2-2 0,1-1 0,0 0-92,0-1 0,5 0 0,3-4 0,2 1 0,1-2 0,-1-3 0,-1-4 110,-1-1 0,-1 3 0,5-4 0,-1-2 0,1 0 1,-1-2-1,1-2 219,-1-1 1,-1-4 0,-2-4 0,-4-1 0,-3 0-1,-1-2 1,-3-2 0,-4 3-183,-9 0 1,-4 3 0,-4 1 0,-3 2 0,-4 2 0,-5 5 0,-1 5 4,4 7 0,-1 7 0,5-1 0</inkml:trace>
  <inkml:trace contextRef="#ctx0" brushRef="#br0" timeOffset="40">17463 13282 7292,'1'-6'-66,"3"2"1,2 2 0,2-1 0,-1-1 0,2 1 0,1-1 0,2 0 0,-1 0 0,0 0 0,1 1 0,-1 0 0,1 2 65,-1 1 0,6-5 0,0-2 0</inkml:trace>
  <inkml:trace contextRef="#ctx0" brushRef="#br0" timeOffset="41">18171 13248 7569,'0'-11'55,"-4"-1"0,0 1 0,3 1 0,2 1 0,4 3 0,0-1 0,1 2 83,1 0 1,-3 1 0,3 4 0,3 0 0,3 0 0,4 0-139,0 0 0,2 0 0,4 0 0</inkml:trace>
  <inkml:trace contextRef="#ctx0" brushRef="#br0" timeOffset="42">18947 13271 7569,'-6'-16'239,"1"3"1,5-2 0,1 3-265,3 5 0,-2 2 25,6 5 0,0 5 0,3 1 0</inkml:trace>
  <inkml:trace contextRef="#ctx0" brushRef="#br0" timeOffset="43">20261 11044 7569,'-16'0'-172,"1"0"1,1 0 0,3 1-1,3 3 1,4 4 0,3 2-1,1 3 172,0 2 0,5 3 0,2 4 0</inkml:trace>
  <inkml:trace contextRef="#ctx0" brushRef="#br0" timeOffset="44">20192 11912 7326,'1'-6'-179,"3"2"0,4 3 0,2 1 0,1 0 0,1 0 0,-1 0 179,1 0 0,-1 10 0,0 2 0</inkml:trace>
  <inkml:trace contextRef="#ctx0" brushRef="#br0" timeOffset="45">20249 12403 7569,'-18'-10'108,"6"4"1,10-6 0,11 7 0,5 4 0,4 1-1,-1 0-689,-1 0 581,-1 0 0,-3 5 0,-1 1 0</inkml:trace>
  <inkml:trace contextRef="#ctx0" brushRef="#br0" timeOffset="46">20466 14173 7569,'-6'-17'-80,"5"3"0,7 6 0,8 7 0,2 4 1,0 3-1,-4 0 0,-2 0 80,-2 3 0,2 1 0,-3 2 0</inkml:trace>
  <inkml:trace contextRef="#ctx0" brushRef="#br0" timeOffset="47">20649 14904 7569,'-10'-5'81,"3"-1"1,7 1 0,6 5-485,0 6 1,3 4-1,-5 2 1,-2 0 402,-1 4 0,-1 1 0,0 6 0</inkml:trace>
  <inkml:trace contextRef="#ctx0" brushRef="#br0" timeOffset="48">20546 15601 7569,'-6'5'-124,"1"-2"1,5 4 0,1 2-1,3 1 1,3 2 0,4-2 0,0-1-1,0-2 54,1 2 0,-1-3 1,1 2-1,-1 0 1,1-1 69,-1 1 0,-5-6 0,-1 4 0</inkml:trace>
  <inkml:trace contextRef="#ctx0" brushRef="#br0" timeOffset="49">21483 13408 7569,'-7'-21'-107,"5"3"0,6 6 0,7 6 0,7 2 0,5 0 0,1 1 107,-1-3 0,2 5 0,-7-4 0</inkml:trace>
  <inkml:trace contextRef="#ctx0" brushRef="#br0" timeOffset="50">22145 13385 7569,'-5'-15'245,"-1"0"0,1 2 1,5 4-1440,6 5 1194,4 3 0,1 1 0,1 0 0</inkml:trace>
  <inkml:trace contextRef="#ctx0" brushRef="#br0" timeOffset="51">23002 13282 7569,'5'-11'46,"1"1"0,5 1 0,1 3 1,-1 1-1,1 2 0,-2 3-711,-3 4 665,-1 2 0,-12 6 0,0-1 0</inkml:trace>
  <inkml:trace contextRef="#ctx0" brushRef="#br0" timeOffset="52">5950 14459 7569,'-6'-12'133,"1"7"0,5 5 0,0 8 0,0 6 0,0 7 0,0 7 0,0 7 0,0 1 0,0 3 0,1-1 0,2 0-71,0 1 1,5 2 0,-3 3 0,0-2 0,0-4 0,-1-1 0,0 0 0,0-1-73,-2-3 0,3 0 0,-1-6 1,-1-2-1,-1-2 0,1-2 0,1-4 1,-2 0-133,-1-3 1,-1-2-1,0 0 1,0-1 0,0 1 141,0-1 0,-5 1 0,-1-1 0</inkml:trace>
  <inkml:trace contextRef="#ctx0" brushRef="#br0" timeOffset="53">5950 14642 7569,'0'-17'-71,"0"4"0,2-2 0,1 2 0,5 2 0,2-2 0,2-1 0,0-1 0,3 1 0,4 1 219,3 2 1,0 1 0,-2 1-1,-1 1 1,1 1 0,1 0 0,-2 4-1,-3 1-42,1 2 0,-5 0 1,4 0-1,-4 0 1,0 0-1,-1 0 0,0 0 1,1 0-88,-1 0 1,-1 5 0,-1 3 0,-2 2 0,-2 2 0,-3 0 0,0 2-25,-2 2 1,-5 3 0,-3-3 0,-4 2 0,-3 2 0,-4 0 0,-2 1-1,-3-3-117,-3-2 0,3-1 1,-3-3-1,3-1 0,1-1 1,2-1-1,0-1 122,2 1 0,0 1 0,-4 1 0</inkml:trace>
  <inkml:trace contextRef="#ctx0" brushRef="#br0" timeOffset="54">6784 13876 7569,'0'-17'197,"-1"0"0,-2 6 1,-2 1-1,-1 3 36,-3 7 0,3 5 0,-2 8 0,-1 3 0,0 6 0,0 5 0,2 2 0,-2 3-265,-1 1 1,-1 5-1,3 1 1,0 2 0,-1 2-1,0 1 1,0 2-61,2 0 0,0-2 1,0-2-1,3-4 1,3-3-1,1-2 0,0-1 1,0-3-59,0-1 1,1-1 0,4-4-1,5 0 1,4-2 0,1-1-1,1-2-425,-1-1 1,4-2 0,-3-5 574,2-2 0,1 2 0,4-4 0</inkml:trace>
  <inkml:trace contextRef="#ctx0" brushRef="#br0" timeOffset="55">6921 14413 7569,'0'-7'1732,"0"-1"-1659,0 5 1,1-2 0,3 7 0,4 1 0,3 5 0,3 2 0,3 3-126,0 2 0,-1-1 0,1 5 1,0 0-1,-2 0 0,0-1 1,1-2-1,-2-2-262,-2-1 1,0-5 0,-1-1 0,0 1 0,1-1 0,-1 0 313,1-2 0,-1-1 0,1-4 0</inkml:trace>
  <inkml:trace contextRef="#ctx0" brushRef="#br0" timeOffset="56">7264 14333 7569,'-12'-11'244,"2"-1"1,1 2 0,2 3 0,-2 3-31,-1 3 0,-2 1 1,1 1-1,1 4 0,1 5 1,1 5-1,-1 3 1,-1 2-460,-1 2 0,-1-3 1,2 0-1,1 1 1,3 1-1,-1-1 1,2-1-1,0 1-1321,3 2 1566,1 1 0,-5-1 0,0 1 0</inkml:trace>
  <inkml:trace contextRef="#ctx0" brushRef="#br0" timeOffset="57">7344 14550 9219,'0'12'55,"0"-1"1,1 0 0,1 2-1,2 1 1,-1 3 0,-1-1-1,1 2 1,1-2 0,-2 1-1,-1-2-948,-1 2 1,0-5 892,0 3 0,6 3 0,0 0 0</inkml:trace>
  <inkml:trace contextRef="#ctx0" brushRef="#br0" timeOffset="58">7549 14356 7569,'-11'-11'191,"4"6"1,5 5 0,3 6-115,3 4 1,9 1 0,-2 2-1,3 1 1,1 1 0,2-1-1,-1-1 1,2-2-404,0 1 0,-4-2 1,1-2-1,-2-5 1,-2-1-1,2-2 326,2 0 0,-2-5 0,2-3 0,-2-2 0,-2-2 0,-1 1 0,-1 0-27,-1-1 1,-5 2 0,4 1 397,-2 1 1,-3 6 0,-5-1 0,-5 6 0,-2 6 0,-2 5 0,1 5-186,0 2 1,-2 6 0,-1 1-1,-3 2 1,1 5 0,-2 3 0,2 1-1,-2 2-139,0-1 0,8-2 0,-1 3 1,2-2-1,1-2 0,2-3 0,1-2-355,2-1 1,-2-7-1,1 0 1,2-5 0,0-3-1,2-2 1,-1-1 307,-3-2 0,-2 1 0,-5-1 0</inkml:trace>
  <inkml:trace contextRef="#ctx0" brushRef="#br0" timeOffset="59">7938 13831 7569,'-14'-14'841,"3"1"-584,5 3 0,4 11 0,5 3 0,5 6 0,5 5 0,4 6 0,6 4 0,1 5-166,0 3 0,1 2 0,0-1 0,2 0 0,-3 2 0,-4 1 0,-4 1 0,-2 0-130,-2 1 1,1-3 0,-8 2 0,0-2 0,0 1 0,-3 1 0,-2-1-124,-3-1 0,-4-2 0,-4 0 1,-2 0-1,-2-1 0,-4-1 162,-3-1 0,-1-1 0,1 4 0</inkml:trace>
  <inkml:trace contextRef="#ctx0" brushRef="#br0" timeOffset="60">8600 14345 7569,'-17'0'493,"7"-5"1,3-2 0,10 1 0,9 2-282,3 3 0,5 1 1,-1 0-1,3-2 0,0 0 1,-2-2-1,-2 2 0,-1 0-473,1 2 1,0-3-1,2-1 1,-2 1-1,-1 2 261,-4 1 0,0-5 0,-1-1 0</inkml:trace>
  <inkml:trace contextRef="#ctx0" brushRef="#br0" timeOffset="61">8600 14550 7569,'-5'0'98,"5"0"0,6 0 1,7 0 134,6 0 1,6 0 0,12 0 0,2 0 0,1 0 0,0-1-234,1-3 0,-4-2 0,2-6 0</inkml:trace>
  <inkml:trace contextRef="#ctx0" brushRef="#br0" timeOffset="62">9856 13751 7569,'-1'-22'190,"-2"3"1,0 4 0,0 5 0,2 7 0,1 11 0,0 8 0,0 7-142,0 4 1,0-2-1,0 6 1,0-1 0,0 1-1,0-2 1,1 0 0,2-1-516,0 0 1,5 0 0,-4-3 0,-2 2 465,0-2 0,-2 4 0,0 0 0</inkml:trace>
  <inkml:trace contextRef="#ctx0" brushRef="#br0" timeOffset="63">9411 14402 7569,'-12'0'198,"5"-4"0,2 0 0,5 2 0,9 0 0,10 1 8,10-3 1,14-2 0,17-6 0,-27 7 0,2-1 0,2 0 0,0 1 0,0-1 0,1 0 0,-2 0 0,0 1 0,-2-1-1,-1 2-65,31-4 0,-9 2 0,-5 3 0,-4-1 1,-3 1-1,-3-1 0,0 0-425,-3 1 0,1-2 1,-3 1-1,-3 1 0,-2-1 284,-1 0 0,-3-5 0,2 3 0</inkml:trace>
  <inkml:trace contextRef="#ctx0" brushRef="#br0" timeOffset="64">9673 14676 7569,'-11'-10'153,"1"1"1,2 1 0,4-1 0,2 0 0,-1 1 0,0 0 0,0-1 0,3-1 0,4 0 0,5 1 0,3 2 17,4 2 0,5 2 1,1 3-1,3-2 1,2 0-1,-1-2 1,1 1-1,-1 2-403,-2 1 0,-3 4 0,-2 1 0,-4 1 0,-3 5 0,-5 1 0,-3 3 175,-2-1 1,-11-1 0,-4 0 0,-3 1 0,-5 1 0,0-1-1,-2 0 202,0 1 1,4-6 0,1 2-1,2 0 1,2-1 0,1 1-1,2-1 113,-1-2 0,5-3 0,0-4-295,2 3 1,6-3 0,7 3 0,3-3 0,5 1 0,3 0 0,1 2 0,0-1-101,-1-2 0,0 3 1,4 1-1,0 0 0,0 1 1,0 1-1,0 1 97,-1 3 1,-4-1-1,-3-1 1,-2-2-1,-3 2 1,-2 2-1,-4 3 1,-3 2 115,-1-2 1,-10 2 0,-7-1 0,-6 1-1,-6-1 1,-1 0 0,-3-1 27,1-1 0,0-6 0,-1 1 0,2 0 1,3-2-1,4-2 0,6-3-239,4-1 0,6 0 135,8 0 0,13-10 0,16-3 0</inkml:trace>
  <inkml:trace contextRef="#ctx0" brushRef="#br0" timeOffset="65">10473 14482 7569,'-11'-5'340,"-1"-2"0,1-3 0,-1 4 0,0 4-111,-4 5 1,2 7-1,-6 2 1,-3 5 0,-2 5-1,-1 2 1,2 3-1,2 3-150,-1 3 0,1 1 0,3 1 0,4-1 0,3-1 0,5-1 1,3-2-194,3 2 0,2-4 0,3-2 0,5-3 0,5-4 0,5-4 1,2-2-1,2-3-83,0-2 0,4-3 0,-1-5 0,0 0 0,-4 0 1,-1 0-1,-3-1 191,-2-3 0,-2-2 0,-6-6 0,-5 1 0,-3-1 0,-6 2 0,-8 1 73,-7 2 1,-16 4 0,-5 1-1,-9 5-67,-5 9 0,21-2 0,-2 1 0,-1 4 0,0 0 0</inkml:trace>
  <inkml:trace contextRef="#ctx0" brushRef="#br0" timeOffset="66">5916 16469 7569,'0'-18'221,"0"2"1,0 4 0,0 1 0,0-1 0,0 1-1,0-2 1,0-1 0,-1-1 0,-2 5 0,-1 9 89,2 12 0,1 9 1,1 7-1,0 2 1,0 2-1,0-2 1,0-1-1,0-3-455,0-1 0,3-1 0,1 0 0,-1-1 1,-2-2-1,0-2 0,2-2 0,1-1-834,-2 2 1,-1-5 0,1 4 977,2-4 0,-3 0 0,4-1 0</inkml:trace>
  <inkml:trace contextRef="#ctx0" brushRef="#br0" timeOffset="67">5905 16663 7569,'-8'-5'241,"2"-3"0,1-2 1,3 0-1,5 1 33,4 2 1,9-1-1,4-3 1,5-1 0,6 1-1,2-1 1,1 2-263,0 2 0,1 0 1,-2 4-1,-3 1 0,-3 2 1,-3 1-1,-3 0 1,-2 0-2128,-3 0 2115,-4 0 0,0 5 0,-1 1 0</inkml:trace>
  <inkml:trace contextRef="#ctx0" brushRef="#br0" timeOffset="68">5893 16378 7569,'-16'-12'167,"4"1"1,7-1 0,5 2 0,4 1-1,5 2 1,5-2 0,5-1 48,2-2 0,4-1 0,1 0 0,6-3 0,3 2 0,5 3 0,-1 2 0,0 3-425,-2 1 0,1 1 1,-2 4-1,-3 0 0,-1 0 1,-2 0 208,0 0 0,1 10 0,3 3 0</inkml:trace>
  <inkml:trace contextRef="#ctx0" brushRef="#br0" timeOffset="69">6636 16320 7569,'-14'0'240,"2"0"0,2 0 0,0 0 0,-2 2 0,1 1-13,0 5 0,-5 4 0,1 3 1,1 3-1,1 1 0,3 0 1,3 1-1,3 1-286,3 2 1,2 0 0,4 0 0,5 0-1,5-2 1,3 0 0,4-4 0,3-1-129,6-6 1,-1-4 0,3-6 0,3 0 0,0-2 0,2-5 0,2-5 106,0-5 0,-8-2 0,-1-4 1,-6 0-1,-5 1 0,-5-1 0,-7-1 143,-5-3 1,-3 3-1,-3-4 1,-3 1 0,-7 1-1,-5 2 1,-5 3 0,-2 6-32,0 2 0,-3 3 1,0 3-1,0 3 0,-1 2 1,1 4-1,0 2-218,2 3 0,4 5 0,3 2 0,5 1 0,5-1 186,5-2 0,-2 0 0,-1-1 0</inkml:trace>
  <inkml:trace contextRef="#ctx0" brushRef="#br0" timeOffset="70">7104 16218 7569,'-17'-16'374,"6"1"0,7 2 0,7 5-207,4 4 0,3 6 1,2 5-1,-1 2 0,1 5 1,-2 2-1,-1 4 1,-2 2-135,2 1 0,-4 1 0,-1 1 0,-1 2 0,-1-2 1,2-1-1,-2-1-333,0 0 0,-2-4 0,1-1 1,2-2-1,0-2 0,0-1 0,-2-2 300,-1 1 0,5-1 0,2 1 0</inkml:trace>
  <inkml:trace contextRef="#ctx0" brushRef="#br0" timeOffset="71">7161 16161 7569,'-1'-12'302,"-2"1"1,-1-1 0,3 2 0,2 1-1,4 3 1,3 0-223,5-1 1,2 3 0,5-2-1,-1 1 1,2 2 0,-1 2 0,0 1-1,-2 0-259,-2 0 1,0 1 0,-5 5 0,-1 4 0,-2 5 0,-4 3 0,-3 3 40,-1 5 1,-3-1-1,-4 5 1,-9 2-1,-4 0 1,-3 0-1,2-3 1,2-1 216,4-3 0,3-1 0,4-2 0,5-2 0,1-2 0,2-2 0,2-2-2,1-1 0,9-3 1,7-1-1,3-1 1,0-1-1,2 0 0,3-4-290,4-1 0,2-2 213,1 0 0,0 0 0,0 0 0</inkml:trace>
  <inkml:trace contextRef="#ctx0" brushRef="#br0" timeOffset="72">8360 16480 7569,'-11'-6'233,"3"-4"0,2 2 1,1-2-1,2-1 1,2-1 141,1 1 1,0-1 0,0 0 0,1-2 0,2-3 0,0-1 0,0-2 0,-2-1-269,-1-2 0,0 0 1,0 0-1,0 0 0,-1 0 1,-2 1-1,0-1 0,-1 0-228,-1 0 0,3 4 1,-1 1-1,1 2 1,2 0-1,0 1-273,0 0 0,2 1 1,1 6-1,5 5 294,2 1 1,3 9 0,1 4-1,1 7 1,0 5 0,2 3 0,2 5 68,2 2 0,2 1 0,0 0 1,1 1-1,2-1 0,0 0 1,0-1-1,-2-2-291,-1-5 0,-2-2 1,-1-1-1,-2-1 1,-1-2 321,-3-1 0,-2 0 0,0 4 0</inkml:trace>
  <inkml:trace contextRef="#ctx0" brushRef="#br0" timeOffset="73">8223 16423 7569,'-6'-11'422,"3"-1"1,7 2-1,7 1 1,7 2-1,4-3 1,2-3-450,2-2 0,9-2 0,7 3 0,2-1 0,3 1 0,0 3 0,0 2 1,-3 2-1847,1 2 1873,-6-4 0,0 3 0,-4-5 0</inkml:trace>
  <inkml:trace contextRef="#ctx0" brushRef="#br0" timeOffset="74">8943 16035 7569,'-6'-12'4761,"0"1"-4692,0 5 0,1 2 0,5 9 0,0 6 0,0 7 0,0 4-135,0 1 1,1 1-1,2 1 1,2 2-1,0-1 1,1 1-1,0 0 1,3-2-247,1-1 0,6-2 1,0-2-1,2-2 0,2-2 1,2-2-1,1-1-146,-1-2 0,3 0 1,0-3-1,3-1 1,0-2 457,0-3 0,3 0 0,-1-2 0</inkml:trace>
  <inkml:trace contextRef="#ctx0" brushRef="#br0" timeOffset="75">9456 16023 7569,'-11'-16'639,"0"8"0,0 2 0,3 7-349,0 7 0,4 8 0,-3 7 0,-2 6 1,0 4-1,0 2 0,3-1 0,0 0-281,4 0 0,2-3 1,2-2-1,5-1 0,2-3 1,5 0-1,2-4-424,4-2 1,3-2 0,5-6 0,5-1 0,4-2 0,1-4 414,1-3 0,2-1 0,5 0 0</inkml:trace>
  <inkml:trace contextRef="#ctx0" brushRef="#br0" timeOffset="76">10302 16035 7569,'-17'-34'160,"6"4"0,-1 5 0,8 5 1,7 6-1,3 4 0,2 3 1,0 3-1,0 7 0,4 6 1,2 6-1,2 3 0,3 3 1,4 4-1,3 3-66,-1 1 0,-1-4 1,-1 2-1,0-3 0,-2-1 1,0-2-1,-2 0 0,0-4 1,-2 0-889,-1-3 1,-4 2 793,0 0 0,-1-1 0,1-4 0</inkml:trace>
  <inkml:trace contextRef="#ctx0" brushRef="#br0" timeOffset="77">10553 16012 7569,'-12'-10'403,"6"9"1,2-3 0,3 9-508,1 5 1,-1 3-1,-3 2 1,-4 4-1,-3 4 1,-4 3 0,-4 5-1,-3 1-117,-1-2 0,2-1 1,0-3-1,4 0 221,0 0 0,2-2 0,3-1 0</inkml:trace>
  <inkml:trace contextRef="#ctx0" brushRef="#br0" timeOffset="78">10793 16423 7569,'0'-15'1818,"1"1"-1458,3 4 0,-3 9 0,3 8 0,-4 5 1,-3 3-1,-2 4 0,0 2 0,-1 4-932,-1 1 0,4 0 0,-4 3 0,2-1 0,3-2 572,0 2 0,2-4 0,0 4 0</inkml:trace>
  <inkml:trace contextRef="#ctx0" brushRef="#br0" timeOffset="79">11158 15966 7569,'-6'-5'78,"2"4"0,8-3 1,3 4-1,4 3 0,0 2 1,2 1-1,1 2 1,2-1 136,2 1 1,0 1-1,2 4 1,-2-1 0,0-2-1,-2 1 1,2-1 0,-2 0-629,1-2 0,-2 0 0,-2-3 0,1 1 413,1-1 0,5-2 0,-2-3 0</inkml:trace>
  <inkml:trace contextRef="#ctx0" brushRef="#br0" timeOffset="80">11615 15978 7569,'-15'0'202,"-2"0"0,0 1 0,-4 3 0,0 5 0,-3 5 1,-2 6 253,0 5 0,-1 1 0,5 4 1,2 2-1,2 1 0,2 2 1,2 2-314,1 1 1,3 2-1,1-4 1,1 3 0,1-3-1,-1 0 1,1-2 0,-1-1-328,2-2 0,-3-3 0,4-6 0,0 0 0,-2-3 1,2-4-1,0-2-1189,3-2 1,0 1 1372,2-1 0,-5 1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33:42.59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18947 3278 7569,'-11'-17'104,"-4"3"1,1-3 0,2 0-1,3 4 1,2 3 0,-1 3 0,2-2-1,-1 0 1,4 1 0,1 4 0,9 4-1,4 6 1,6 5 140,0 7 0,2 5 0,5 3 0,2 5 1,2 2-1,0 2 0,1 3 0,-1 3 1,0 1-228,-3 0 0,3-1 1,-1 4-1,-1-1 1,1-1-1,0 1 1,-1-5-1,1-2 1,0-4-46,-2-3 0,-2-2 1,-3-5-1,-2-1 1,-2-3-1,-2-4 1,-1-3-1,-2-1-623,1-4 1,-6 0 0,-3-6 649,-6-1 0,-8-3 0,-7-8 0</inkml:trace>
  <inkml:trace contextRef="#ctx0" brushRef="#br0" timeOffset="1">19553 3335 7569,'-12'-17'374,"4"5"0,2-4-71,1 4 0,1 7 1,3 5-1,-2 6 0,-2 5 1,-1 5-223,-3 3 0,-5 2 1,-2 2-1,-2 0 1,-2 1-1,-3 3 1,-3 2-134,0 0 0,-10 7 0,2-5 0,-3 1 0,-1 1 0,0-1 0,1 0 0,2-3-36,0-1 0,6-2 0,3-3 0,3 0 0,4-1 0,3-2 1,5-2-480,3-2 1,5-1 0,8-3 566,6-1 0,6 1 0,5-1 0</inkml:trace>
  <inkml:trace contextRef="#ctx0" brushRef="#br0" timeOffset="2">19987 3552 7569,'-12'-10'1594,"1"3"-1306,-1-4 1,12 5 0,8 6 0,8 0 0,6 0 0,2 0 0,1 0 0,3 0-358,2 0 0,-1 0 0,2 0 0,-1 0 1,-2-2-1,-3 0 0,-2-2 0,-4 1-2907,-4 2 2976,-2 1 0,-17 5 0,-4 2 0</inkml:trace>
  <inkml:trace contextRef="#ctx0" brushRef="#br0" timeOffset="3">19975 3723 7492,'12'7'146,"-1"-4"1,0-1 0,2-2-1,2 0 1,6 0 0,3 0-1,4 0 1,1 0 0,-3 0 1,5 1-1,-1 1 1,1 2-148,-1-1 0,1-2 0,3-1 0</inkml:trace>
  <inkml:trace contextRef="#ctx0" brushRef="#br0" timeOffset="4">20934 3164 7569,'-6'-23'170,"-3"8"0,5 7 0,2 12 1,1 7-1,1 7 0,1 3 106,3 7 1,-2 4-1,5 2 1,-2 1 0,-2 0-1,1 2 1,0 1 0,-1 0-358,-2 1 0,-1-4 1,0 0-1,0-3 0,0-2 1,0 0-1,0-4 1,0-2-244,0-1 0,4-5 0,1-3 0,0-2 0,1-2 0,1 1 324,1-1 0,3 1 0,0-1 0</inkml:trace>
  <inkml:trace contextRef="#ctx0" brushRef="#br0" timeOffset="5">21563 3472 7569,'0'-17'193,"-4"5"0,0-3 0,0 3 0,0 3 0,-1 3 0,-1 0 0,-3 0 0,-1 1 1279,-2 3-1469,1 1 1,-5 1 0,-5 0-1,-3 1 1,-2 3 0,1 3-1,4 3-96,2 2 0,1-1 0,-1 1 0,4-1 0,3 1 1,3-1-1,3 0 0,1 1 11,2-1 0,2-3 1,1-1-1,1 2 0,3 1 1,5 2-1,4-1 1,3-1 56,2-2 0,1 2 0,4-2 0,1 1 0,2 0 0,0-2 5,0 2 0,-2-3 0,-3 2 1,0 0-1,-4-1 0,0 1 1,-3 0-1,-3-1 48,-3 1 1,-3-1 0,-8 5-1,-4-1 1,-9 1 0,-5-1 0,-7 2-43,-6 2 1,-1-2 0,-1 2 0,3-2 0,3-2 0,4-1 0,4-1-283,6-1 0,4-1 0,3 5 296,2-1 0,9 1 0,0-1 0</inkml:trace>
  <inkml:trace contextRef="#ctx0" brushRef="#br0" timeOffset="6">21825 3495 7569,'-10'-15'512,"3"-1"0,1 4 0,3 1-57,-1 4 0,0 6 0,4 2 0,0 8 1,1 6-1,2 3 0,2 2-542,1 2 1,-2 2 0,2 1-1,1 2 1,-2-2 0,1-2-1,0-3-578,3-1 1,-2-5 0,-1 2 0,-1-4 0,-2 0 664,-2-1 0,-1-10 0,0-2 0</inkml:trace>
  <inkml:trace contextRef="#ctx0" brushRef="#br0" timeOffset="7">21608 3483 7569,'0'-11'394,"2"1"0,1 1 0,6 3 0,5-1 1,6 1-1,6-3 0,6-1 0,4-2-98,6 1 0,8 3 0,2 1 1,1-1-1,-2 2 0,-3 2 1,-5 3-2672,-2 1 2375,-8 0 0,0-5 0,-4-2 0</inkml:trace>
  <inkml:trace contextRef="#ctx0" brushRef="#br0" timeOffset="8">22625 3381 7569,'-5'-12'178,"2"1"1,-3-1 0,1 1 0,1-1 0,-1 2-1,-3 4 1,-2 6 0,-1 6 0,-1 6 1832,1 3-1985,-6 3 0,3 6 0,-5 1 0,-1 3 1,-2 1-1,0 3 0,0 2-116,3 4 1,4-3 0,7 0 0,4-4 0,3-2 0,2-1 0,4-2 0,7-3-5,6-2 0,4-8 1,4 1-1,2-5 1,1-4-1,3-1 1,-1 0-1,1-1 90,-1-2 0,-5-6 0,3-3 1,-1-2-1,-1-1 0,0-1 0,-1-1 1,1-2 2,1-4 1,-4-6 0,4-3 0,-2 0 0,1-1 0,-1 0 0,-2-2 26,-2 2 0,-4 1 0,-3 6 0,-3 2 0,-3 2 1,-3 2 290,-1 2 0,-2 8 0,-6 6-275,-1 6 0,-3 9 1,3 5-1,1 5 0,2 3 1,1-1-1,0 3 1,0-2-60,0-1 0,0 4 0,0-3 0,0-2 0,0 0 0,0-5 0,0 0-190,0-4 0,0 0 62,0-6 1,0-9 0,0-7 0,0-8-1,0-5 1,0-2 0,1-2 0,2-2-262,1 0 1,1-5 0,-3-2 0,3-2-1,2-1 1,0 0 0,1-2 352,0-2 0,-2 1 0,3-3 1,-3 2-1,1 5 0,-2 5 0,0 5 734,-3 4 1,3 3 0,-1 7 0,-1 5-262,-2 8 1,0 10 0,2 5 0,2 3 0,2 5 0,5 2 0,2 2-287,0-1 1,4 1 0,-1 3 0,1 1 0,-1 2 0,-2 1 0,0-1-462,-1-1 0,-1-6 1,-2-1-1,1-2 0,-2-4 1,-3-4-1,-3-3 0,-3-2-3179,-1-1 3506,0-7 0,0 4 0,0-3 0</inkml:trace>
  <inkml:trace contextRef="#ctx0" brushRef="#br0" timeOffset="9">23002 3712 7569,'0'-15'152,"0"-1"0,1 4 0,3 1 0,3 5 0,5 1 0,2 1 0,2 0 1,2-1-5,2-1 1,7 3 0,2 0 0,2 1-1,-2 2 1,0 0 0,-1 0-410,0 0 1,-2 0 0,-4 0 0,-2 0 260,-1 0 0,-5 0 0,3 0 0</inkml:trace>
  <inkml:trace contextRef="#ctx0" brushRef="#br0" timeOffset="10">23527 3403 7569,'-11'-10'343,"-1"3"1,1 4 0,1 6 0,1 4-1,2 5-13,2 3 0,1 3 0,3 5 0,-1-1 0,-2 2 0,1 2 0,3 1 0,3-1-309,1 2 1,1-3-1,-3 5 1,2-1-1,-1-3 1,-2 0-841,-1-5 1,4-5 0,-1-1 0,1-2 818,1-2 0,-3-5 0,3-1 0</inkml:trace>
  <inkml:trace contextRef="#ctx0" brushRef="#br0" timeOffset="11">23401 3369 7783,'0'-24'259,"5"2"1,4 11-1,5 1 1,5 1-1,3 1 1,2 1-1,3-1 9,3 1 1,8 0 0,5 0 0,4 3 0,3 3 0,-1 1 0,-1 0 0,-2 1-332,-5 3 0,-10 2 0,-5 7 0,-7 2 0,-8 4 0,-7 2 0,-8 2 0,-8 1-146,-10 3 1,-11 1 0,-10 4 0,-5-3 0,-4-1 0,0-2 0,1 1 44,0 0 0,9 3 1,2-3-1,7-2 1,7-1-1,6-1 1,6-1 314,5-3 0,4-3 0,6-4 1,3-1-1,4 1 0,3-2 1,4-1-1,4-3 15,3-1 0,1-1 0,0-4 0,0 0 0,1 0 1,1 0-1,2 0-430,-2 0 1,-1 0 0,-2 0 0,-2 0 0,-2 0-1,0 0 1,-2 0-1032,1 0 1,-2 0 1294,-4 0 0,1-10 0,-1-3 0</inkml:trace>
  <inkml:trace contextRef="#ctx0" brushRef="#br0" timeOffset="12">24098 3495 7569,'-5'-17'275,"2"6"1,-3-2 0,0 6 0,1 3-1,0 5 1,2 7 95,2 6 1,1 0 0,0 5 0,0 1 0,0 3 0,0 2 0,0 2-362,0-2 1,4-1-1,1-1 1,0 0 0,0 0-1,-1-2 1,-1 0-794,1-2 1,4-5 0,-3 1 782,1-2 0,-3-7 0,2-1 0</inkml:trace>
  <inkml:trace contextRef="#ctx0" brushRef="#br0" timeOffset="13">24029 3403 7569,'2'-17'257,"2"3"1,4 5-1,6 5 1,5 3-1,3 1 1,2 0-1,2 0 1,3 0 137,4 0 0,0 5 0,9 4 0,1 3 1,1 5-1,1 1 0,-5 3 0,-4 3-430,-5 3 1,-10 5 0,-2-2 0,-7 3-1,-5 1 1,-8 1 0,-11-1 0,-9-1-152,-9-3 1,-10 3 0,-10-3 0,21-15 0,-3-1-1,-1 0 1,-2-2 0,-1 1 0,-1-1 0,1-1-1,0 2 186,-1 0 0,1 0 0,1 1 0,0 1 0,-2 3 0,0-1 0</inkml:trace>
  <inkml:trace contextRef="#ctx0" brushRef="#br0" timeOffset="14">18730 4763 7569,'-2'-11'268,"3"4"1,8 4 0,7 6 0,6 4 0,1 4-1,1 0 1,1 2 0,2 1 0,-2 2-28,-1 2 1,-2-3-1,-2 3 1,-2-2-1,-1-2 1,-4 0-1,0-1 1,-1 0-768,-1-3 0,0-3 0,1 1 0,-1-4 0,1-3 0,-1-1 0,1 0 228,-1 0 1,0-5-1,1-3 1,-1-3 0,1-3-1,-1-2 1,0-2 361,1-3 0,-1 0 0,1-2 0,-2 1 1,-2 3-1,-3 4 0,-2 3 558,1 0 1,0 4 0,-4 3 0,-1 4 0,-4 6-339,-7 4 1,-4 8 0,-7 2 0,0 3 0,0 4 0,0 2 0,1 1-359,-1 3 0,0 1 0,0 1 0,0 0 0,0 0 0,0 1 1,1-1-45,-1 0 0,0-1 1,1-2-1,3-5 1,5-3-1,6-3 1,4-2-1,2-1 182,2-3 1,0-2 0,0 0 0,0-1-1,2 1 1,2-1 0,2 0 0,1 2 44,1 2 0,-2-2 0,3 4 0,-1-1 1,0 2-1,-1 1 0,1 0-93,1 1 1,-3-2 0,2 1 0,-1 0 0,1 0-1,-2-1 1,-1-2-720,-2-2 1,-1-2 0,1-3 702,1-2 0,-1 1 0,-3 3 0</inkml:trace>
  <inkml:trace contextRef="#ctx0" brushRef="#br0" timeOffset="15">19575 5162 7569,'0'-16'299,"-3"3"1,0-1 0,4 5 0,6 5-1,3 3 1,1 1 0,2 0-138,2 0 1,8 1 0,7 2 0,5 1-1,1 0 1,3-1 0,-3 1 0,0-1-628,-2-2 0,-5-1 0,-3 0 0,-6 0 465,-5 0 0,-2 0 0,-2 0 0</inkml:trace>
  <inkml:trace contextRef="#ctx0" brushRef="#br0" timeOffset="16">19484 5379 7569,'-9'0'243,"7"0"1,8 0 0,8 0-1,4 0 1,3-1 0,5-2-37,4 0 0,9-6 1,7 1-1,6-2 0,3 0 1,-2 1-1,-4 1-207,-2-1 0,-1-1 0,0-1 0</inkml:trace>
  <inkml:trace contextRef="#ctx0" brushRef="#br0" timeOffset="17">20386 4979 7569,'-4'-32'0,"1"1"0,1 6 0,5 3 0,6 3 0,3 0 0,5 0 158,1 0 1,1 5-1,4-1 1,-1 3-1,1 3 1,0 3 0,0 1-1,0 3 178,0 0 0,0 4 0,-1 1 0,0 5 0,-3 2 1,-4 3-1,-3 2 0,-5 4-304,-3 3 0,-3 6 0,-2 2 1,-4 4-1,-6 4 0,-7 3 1,-5 1-1,-4 0-206,-3 1 0,-1-1 0,-2 1 0,-2 1 0,1-2 0,1-1 0,5-6-11,4-3 1,-1 0-1,10-6 1,1-2 0,3-3-1,3-6 438,4-2 0,4-3 0,4-3 0,5-3 0,5-2 0,5-4 0,3 0 0,2-3-95,2-2 1,2 4-1,5-5 1,0 0-1,2 2 1,-2 1-1,-2 1-890,1 0 1,-4-1 0,-1 3 731,-3-2 0,4-5 0,1 3 0</inkml:trace>
  <inkml:trace contextRef="#ctx0" brushRef="#br0" timeOffset="18">21117 5002 7569,'-4'-17'250,"1"4"0,0 9 1,2 10-1,1 8 1,0 4-1,0 4 1,0 3-1,0 6 1,0 2-108,0 1 0,0-1 0,0-1 0,0-2 0,0 0 0,0 1 0,0-2 0,0-1-360,0-3 1,0-2-1,0-4 1,0-4-129,0-2 1,0-8 0,0-5 0,0-6 0,0-6 0,0-3 0,0-3 295,0 1 0,-4-6 1,0 1-1,2-3 0,0 0 1,2-1-1,0 1 0,0-3 0,0-1 1,0 2 0,0-1 0,0 3 0,0 4 0,0 4 537,0 3 0,0 5 0,2 2 0,1 4 1,5 4-1,2 7-265,2 6 1,0-1-1,2 7 1,3 1-1,1 3 1,2 4 0,0 0-1,0 0-233,-1-3 0,-1-1 1,3-1-1,-4 0 1,1 0-1,-1-1 1,-1-2-181,-2-1 0,-1-6 1,-2-1-1,1-4 0,-1-3 1,-1-4 359,-2-3 1,-2-6 0,-3-7 0,0-4-1,0-3 1,-2-2 0,-2-1 0,-2-4-58,0-4 1,-2 2 0,2-4 0,-1 3 0,2 0-1,0 0 1,2 1 0,2 1-466,1 3 0,0 4 0,5 5 1,-1 1-1,1 5 0,-1 3-172,2 5 1,1 3-1,2 1 1,-1 1 0,-1 3-1,-1 2 1,-2 2 522,-2-1 0,4 1 0,-3 3 0</inkml:trace>
  <inkml:trace contextRef="#ctx0" brushRef="#br0" timeOffset="19">21711 4979 7569,'0'-11'1595,"0"0"-1243,0-1 0,-4 11 1,-1 6-1,0 8 0,-1 6 1,1 4-1,-2 3 0,2 3-239,0 1 0,1 3 0,4-3 0,-1 2 1,-1 0-1,-2-3 0,1 0 0,2-1-707,1 0 0,0-5 1,0-6-1,0 0 0,0-3 594,0-2 0,-5-10 0,-1-4 0</inkml:trace>
  <inkml:trace contextRef="#ctx0" brushRef="#br0" timeOffset="20">21608 5002 7569,'2'-16'309,"3"3"0,5 6 0,5 0 0,3 2 0,2-1 1,2 1-1,0 0-80,1 2 0,4 2 1,1 1-1,0 0 1,1 1-1,-2 4 0,-2 7-311,-3 5 0,-5 5 0,0 2 0,-6 3 1,-2 3-1,-2 2 0,-5 1 0,-4 0-69,-6 2 1,-7-2 0,-4-2 0,-4-1 0,-4-1 0,-3-2 0,-5-3-1,-1-1-22,-2 0 0,1-4 1,8-1-1,4-2 173,5-2 0,6 4 0,-2 0 0</inkml:trace>
  <inkml:trace contextRef="#ctx0" brushRef="#br0" timeOffset="21">22842 5025 7569,'-10'-18'66,"2"3"1,-1 2 99,5 2 0,-1 0 478,1-1 0,2 5-236,-6-1 1,2 0 32,-2-3 0,-3 5-107,-1 2 0,0 3-102,-7 1 1,0 6-94,-4 5 0,-4 6 92,1 6-47,-1 5-216,4 1 0,1 5 113,3 0 1,4 1-319,8-1 1,2 0 130,5 0 74,0 1-443,5-1 1,2-1 195,8-3 1,-1 2-99,5-5 1,2-6-40,5-6 237,4-2 22,4-6 1,0-2 190,0-5 0,1-2-82,-1-1 0,0-8 116,0-4 1,-3-5-17,-1 1 0,-4-4 30,0-4 1,-2 2-3,-1-6 1,-4 1-14,0-4 1,-5-4-13,2 0 1,0 1 78,-1 6 1,-3 3 50,-5 6-165,-4-1 30,2 5 373,-5 1-87,0 11-255,0 1 1,-5 11 0,-1 6 0,-2 6 220,0 3 0,1 7-156,-5 3 1,2 2-131,2 1 0,-2 0 12,3 0 0,0 1-138,0-1 1,4 0-22,-1 0 1,3-1 68,1-2 1,0-3-372,0-5 0,1-6 167,3-1 1,-1-5-339,4-3 308,-4-3 64,2-5 1,0-3-90,3-4 0,-3-6 95,-1-10 1,1 0 27,-2 0 0,1-3 59,-4-1 1,2-8-37,1 0 0,-1-2 264,1 3 1,4-4-75,0 0 0,4-6 293,0-2 0,0 4-45,1-4 0,2 8 342,-3 0-657,3 8 524,-8 7 1,2 6 161,0 6-138,-1 5-241,5 1-116,-1 10 0,-3 6 0,-1 8 112,2 3 1,1 9-102,2 4 1,-1 1-25,1-1 0,0 4-122,4 3 0,-2 1-348,5-1 1,-5 1 239,1-5 0,1 0-512,-1-3 1,1 1 305,-5-1 0,1 0-462,-1-8 1,-5-6 229,-2-5 0,1-4-328,-1 0 870,0-6 0,-14-1 0,-3-5 0</inkml:trace>
  <inkml:trace contextRef="#ctx0" brushRef="#br0" timeOffset="22">23093 5299 7569,'-18'-10'0,"2"4"316,4-6 1,6 5-179,2 3 1,8 3-70,4-3 1,3 1-91,4 0 7,3 1 173,10-3 1,2 4-91,8-3 0,-1 3-414,5-3 0,-5 3-1,1 1 1,-2 0-126,-2 0 1,-5 0 470,-2 0 0,2-5 0,0-2 0</inkml:trace>
  <inkml:trace contextRef="#ctx0" brushRef="#br0" timeOffset="23">23618 5002 7569,'-1'-19'391,"-3"0"1,3 9-34,-3-1 1,-1 6 348,1-3-528,1 5 0,3 0 0,-2 8 1,0 6-1,-2 7 0,1 3 1,2 4 230,1 1 0,0 3-444,0 6 0,0-1-261,0 0 1,1-3 249,3-1 0,-3-1-259,3 2 0,-1 1 125,1-6 1,-3 1-639,3-4 0,-2-6 43,2-1 774,-3-9 0,4 3 0,-5-3 0</inkml:trace>
  <inkml:trace contextRef="#ctx0" brushRef="#br0" timeOffset="24">23618 4945 7569,'2'-21'635,"1"2"1,1 2-198,8 6 0,-2 3-69,9 0 0,0 5-128,4-5 0,-3 6-68,3-2 1,-2 2 0,9 2 0,-1 0-24,0 0 1,-2 7-163,3 4 1,-8 1-185,1 3 0,-10 3-207,-1 1 1,-6 1 230,-6-1 0,-7 6-276,-9-2 1,-4 3 195,-14-4 1,1 5-49,-9 0 0,5-1 179,-1-3 0,3 0 315,0 0-195,11 0 0,3 3 0,10 1 67,4-2 0,2-2 23,5-4 1,10 2 80,5-6 0,7 0 0,4-4 0,5 0 106,2-4 0,1-2-482,0-5 1,1 0 103,-1 0 1,-1 0-403,-3 0 1,-2 0-8,-5 0 0,0-3 511,0-1 0,0-10 0,-1 1 0</inkml:trace>
  <inkml:trace contextRef="#ctx0" brushRef="#br0" timeOffset="25">24315 4979 7569,'-11'-22'1316,"4"4"-873,2 6 1,4 7-327,-3 5 1,2 2 96,-6 1 0,4 5 162,-3 7 1,0 3-183,0 5 1,-2 5-89,5 2 0,-1 3 1,2 2-230,-1-1 178,1 0 1,3-3-208,0-1 1,0-1 93,0 2 1,1 0-570,3-4 1,-2-4 151,6-4 1,-4-6 0,2-1 0,0-4 474,1-3 0,0-1 0,5-4 0</inkml:trace>
  <inkml:trace contextRef="#ctx0" brushRef="#br0" timeOffset="26">24155 4934 7569,'0'-17'347,"1"6"-243,3-1 1,4 2 488,7 7 1,-1-1-185,5 4 1,0 0-174,4 0 1,6 1 93,5 3 1,2 3-107,6 9 1,-2 1-244,2 6 0,0 0-362,-8 0 365,-2 5 0,-10 0 0,-5 3-67,-5 0 1,-6-4-31,-6 3 1,-1-1 79,-3 2 0,-7 0 1,-10-4-1,-5-2 156,-8 0 1,-12-3-99,-11 1 1,26-12-1,0 0-393,-3-1 1,-1-1-1,1 0 1,1-2 367,0-1 0,1 0 0,-1 1 0,1 0 0,-27 7 0,2-3 0,1-1 0,2-2 0</inkml:trace>
  <inkml:trace contextRef="#ctx0" brushRef="#br0" timeOffset="27">7869 10838 7569,'0'-11'180,"0"0"0,0-1 0,0 1 0,0-1 0,-1 2 0,-3 4-4,-4 6 1,-1 5-1,2 6 1,3 1-1,3 0 1,1 2 0,0 3-1,0 1-162,0 2 0,0 2 0,0 0 0,0 1 0,0 0 0,0 0 0,0 0 1,0 0 37,0-1 0,0 1 0,0 0 1,0 1-1,0 2 0,0 0 0,0 1 1,0 0-44,0-1 0,0 6 1,0-3-1,0 2 1,0-1-1,0 0 1,0 2-29,0 2 1,0-6 0,0 8 0,0-1-1,0 2 1,0 1 0,0 0 0,0 2 40,0 0 0,0-2 0,0 3 0,0 0 0,0-2 0,0 2 0,-2-2 35,-1 0 1,1-1 0,-1-2 0,1 1 0,2 2 0,0 0 0,0 2 0,0-1 55,0 4 1,2-4 0,0 1-1,3-1 1,0 0 0,2 0-1,-1 0-89,3-1 0,-3 3 0,2-3 0,-1 2 0,1 1 0,-2 0 0,-1 0 0,-1-1-68,1 0 0,-3 2 0,1-3 1,0-1-1,-1 1 0,4 1 0,-1 2 1,1 0 32,0-1 1,1 3 0,2-3-1,-3 1 1,0 0 0,1-1-1,0 1 13,0 1 1,3-2-1,-4 0 1,2 0-1,-1 0 1,1-2-1,-1 0 3,1-3 1,-4 2 0,2-1 0,1 0 0,-2 0 0,0 1 0,-1 1 0,-1 0 163,1 1 0,0 1 1,-3 2-1,2-1 0,2 1 1,0 1-1,1 3 0,1 1-74,2-2 1,-3-2 0,1 0 0,2-2-1,1-1 1,2 1 0,-2 0-154,-2-1 1,1 2 0,-4-2 0,0 3 0,1 0-1,-1 1 1,0 0 0,-2-1 79,-2 1 0,3 4 0,0-1 1,-2 0-1,-1 1 0,-1 1 0,2 1 67,2 2 0,-3-2 1,4 2-1,-1-1 1,1 0-1,1 1 1,3 0-1,0 1-212,-2-2 0,4-1 1,-4-3-1,2 4 1,0-1-1,-1-3 1,0-2-43,3-1 1,-4-1-1,0 0 1,-1-2 0,0-2-1,2-2 1,-2-2-1,-1-2 200,0-1 1,-3-1-1,1-2 1,0-4-1,0-3 1,0-1-1,0-1 17,-2 1 1,-1-5 0,1-3 0,2-2 0,1-2-1,-2 1 1,1-1-431,1 1 1,-3-1-1,4-1 1,-1-1 0,0-1-862,-2 1 1,-1-3 1238,-1 1 0,-5 1 0,-1 4 0</inkml:trace>
  <inkml:trace contextRef="#ctx0" brushRef="#br0" timeOffset="28">7915 10861 7569,'-5'-11'186,"-3"-1"1,-2 1-1,-2 0 1,1-1-1,0 1 1,-1-1 0,2 1 24,2-1 1,10 6-1,9 2 1,7 3-1,3 0 1,4-2 0,1-1-1,5 1-290,2-2 1,1 3 0,1-2 0,3 2-1,4-1 1,3 0 0,0-1 0,1 0 33,0 0 0,5-3 0,2 3 0,1 1 0,1 1 0,0-1 0,2-2 47,2-1 1,-26 4 0,0 0 0,0-1 0,0 0-1,3-1 1,-1 1 0,3 1 0,-1-1 0,2 0-1,1 0 1,0 0 0,1-1 0,2 1 0,0-1 29,1 1 1,0-1-1,0 0 1,1 0-1,0 1 1,1 1-1,0-1 1,0 0 0,-1 1-1,0-1 1,-1 2-1,0 0 1,0 0-1,-1 1-28,-1-1 0,1 2 0,1-1 1,1 0-1,-2 0 0,1 0 1,2 0-1,0 0 0,0 0 1,1 0-1,1 0 0,1 0 0,0 0 1,1 0-2,2 0 1,0 0 0,-1 0 0,-1 0 0,4 0 0,0 0 0,1 0-1,1 0 1,-1 0 0,0 0 0,1 0 0,0 0 0,-2 0 0,1 0 0,-1-1-1,0 0-20,0-1 0,0 0 1,-2 2-1,1-1 1,1-1-1,1 0 1,0 1-1,-1 0 1,0 0-1,-1-1 1,0 0-1,0 1 1,-1-1-1,-1 1 62,0 0 1,0 1-1,1 0 1,0 0 0,-3 0-1,1 0 1,0 0 0,0 0-1,1 0 1,1 0-1,0 0 1,1 0 0,3 0-1,1 1 1,1 0 0,1 1-29,0-1 1,1 1-1,0 2 1,1 0-1,-3-2 1,0 0-1,0 0 1,0 0 0,0-1-1,-1 1 1,-2 0-1,-1 0 1,-2 0-1,-1 0-65,-2 1 1,-1-1 0,-7-1 0,0-1 0,2 2 0,0 0 0,-2-1 0,0 1 0,-4-1 0,-1 0 0,-2 1 0,-2 0 0,25 1 0,-7-1 53,-8 2 0,-7-3 1,-6 4-1,-6-1 0,-6 0 1,-6 0-90,-3 1 1,-6-4-1,-9 4 1,-11-1 0,-10 1-1,-11 1 1,-7 3 0,-5 1 82,-1 2 0,0-2 0,-4 0 0,2 1 0,-1 6 0,2 3 0</inkml:trace>
  <inkml:trace contextRef="#ctx0" brushRef="#br0" timeOffset="29">7195 9936 7569,'-18'-11'132,"2"-1"0,6 1 0,1 1 0,3 1 0,-1 1 0,2-1 0,-1-1 1,-1-1-1,-1-1 0,-3 2 0,0 3 0,0 3 2013,-1 3-2114,6 1 1,-4 5-1,3 2 1,0 5-1,0 3 1,2 4 0,3 2-1,2 4-54,3 1 0,8 3 1,5 6-1,3-2 1,5-2-1,5 0 1,4 1-1,3-1 63,2 0 0,-2 0 0,2-3 0,-2 0 0,1 2 0,1-1 0,-1 1-49,-1-1 1,-6 3 0,1-5 0,-1-2-1,-1-1 1,-2-2 0,-3-2 0,-1-2-285,0-2 1,-4 3 0,0-3 0,1-4 0,0-2 0,1-2-1,-4 1 293,0 1 0,-2 2 0,-3-1 0</inkml:trace>
  <inkml:trace contextRef="#ctx0" brushRef="#br0" timeOffset="30">6738 10267 7569,'0'-28'95,"5"9"0,-2-1 0,3 14 0,-1 6 0,-1 7 0,1 6 1,3 4-1,3 0 0,3 4 0,3-1 0,0 0 0,4-1 1,0 0-86,2-1 1,0 0 0,-1-4-1,-2 1 1,-2-2 0,-2-2-1,-3-1 1,-3 3-367,-2 0 0,-6-1 0,2 0 356,-3-1 0,-6 1 0,-1-1 0</inkml:trace>
  <inkml:trace contextRef="#ctx0" brushRef="#br0" timeOffset="31">7070 10279 7569,'-11'-22'16,"4"3"1,2 4 0,0 4 273,-3 3 1,-2 4-1,-2 9 1,0 8-1,-4 7 1,-3 8-1,-1 4-609,1 3 1,-1 2 0,5-1 318,1 2 0,1-3 0,2 5 0</inkml:trace>
  <inkml:trace contextRef="#ctx0" brushRef="#br0" timeOffset="32">7115 11318 7569,'-11'-16'61,"-1"3"0,1-1 1,0 4-1,-1 2 0,1 1 1,1-1-1,1 2 0,1 1 1,0 3-1,2 6 1,2 7-1,3 6 0,1 2 166,0 0 0,4 4 0,0 5 0,-1 0 0,1 1 0,0-1 0,-1 1 0,-2-1-343,-1 0 1,0 2-1,0-3 1,0 0-1,0-1 1,0 1-1,-1-2 1,-2-1-1712,-1-1 1827,0-5 0,-1 9 0,-1-3 0</inkml:trace>
  <inkml:trace contextRef="#ctx0" brushRef="#br0" timeOffset="33">6841 12335 7574,'12'-4'122,"-1"-1"1,2-2 0,2 0 0,3-1 0,1 0 0,0 0 0,1-1 0,2 0 0,0 2 0,0 2 0,-2 3 0,-1 1 0,0 1 0,0 1 0,-1 3 0,-1 3-69,-3 3 1,-6 6-1,-1 1 1,-2 4 0,-4 4-1,-5 3 1,-7 4-1,-7 2-222,-3 4 1,-2-2 0,0 2-1,-1-3 1,-2-1 0,0 1-1,-1-2 1,0-3 120,1-3 0,-1-3 0,4-1 0,2-2 0,0-2 0,4-3 0,0-4 171,3 0 1,5-6-1,3-1 1,2-1-1,5 0 1,6-2-1,4-2 95,4-4 0,3 3 1,5-3-1,0 3 1,0 0-1,0-2 1,-1 0-86,1 0 1,1 2 0,2 1 0,2 0 0,0 0-1,1 0 1,-1 0 0,1 0-246,0 0 0,-4 0 0,2 0 0,-4 0 111,-4 0 0,-2 5 0,-6 1 0</inkml:trace>
  <inkml:trace contextRef="#ctx0" brushRef="#br0" timeOffset="34">6944 14048 7569,'0'-17'87,"0"4"1,0-4-1,1 3 1,2-1 0,2 1-1,1 0 1,3 0 0,1-2-1,2 1 1,-1 0 0,0 0-1,1 1 1,-1 1 0,2 3-1,1 1 1,1 3 0,0 1-1,1 2 24,-1 2 0,5 2 0,-1 3 1,1 4-1,1 2 0,-3 1 1,-1 2-1,0 2-334,-1 4 0,-2-1 0,-6 1 1,-4 1 50,-3 2 1,-1 1 0,0-2 132,0-2 1,-5 3 0,-3-4-1,-3 1 1,-4-2 0,-4 0-1,-3-2 1,-1 0 85,0 0 1,0 1 0,1-6 0,0-1 0,2-3 0,3 0 0,3 0 177,4-1 0,3 0 1,0-3-1,7 2-169,7-1 0,8-2 1,4 0-1,4 2 1,2 0-1,3 0 0,1-2-81,3-1 0,-3 0 0,0 2 1,0 1-1,-1 4-48,0-1 0,-1 4 33,-4-2 0,-4 3-23,0 4 1,-5-2-55,1 2 0,-4 2 1,-2-1-1,-2 2 21,-2 2 1,-7 1-1,-5-1 1,-6-1 0,-5 1-1,-6 2 61,-4 1 33,-2 0 1,-8-2 0,-2-2-1,1-2 1,0-3 0,2-2-1,4-3 1,5-1 111,5-2 0,8-3 0,0 1 0,5-3-110,6-1 0,10-5 0,12-2 0</inkml:trace>
  <inkml:trace contextRef="#ctx0" brushRef="#br0" timeOffset="35">7058 15293 7569,'0'-12'185,"1"2"0,3 4 0,4 6 0,1 7 1,-2 7-1,-2 5-94,0 3 0,-3 1 0,0 1 0,-4 2 0,-6 5 0,-2 2 0,-1 0 0,-2-1-104,-2-2 0,2-1 1,-2 2-1,3-5 1,3-3-1,3-3 0,1-2-108,2-1 0,2-2 0,2-5 0,2-1 0,2-3 0,3-1-80,4-2 0,1-2 1,6-1-1,1 0 0,2 0 1,1 0-1,0-1-407,-1-3 1,1 2 607,0-6 0,0 5 0,0-2 0</inkml:trace>
  <inkml:trace contextRef="#ctx0" brushRef="#br0" timeOffset="36">7366 15658 7569,'-1'-6'1680,"-1"3"-1449,-2 6 0,0 7 0,3 6 0,-2 2 0,-1 2 0,1 2 0,-1 1 1,0 0-285,1-1 0,2 4 0,1-2 0,0-2 1,0-1-1,0-1 0,0 1-622,0-2 0,1-5 0,2 1 0,1-2 675,-2-2 0,5 0 0,-1 1 0</inkml:trace>
  <inkml:trace contextRef="#ctx0" brushRef="#br0" timeOffset="37">7698 9890 7569,'-12'-11'121,"1"1"1,-1 2-1,1 4 1,0 3-1,0 2 1,4 3-1,3 4 1,4 2 0,3 1 86,0 1 0,10 3 0,-2 0 0,3 1 0,2-1 0,0 1 0,1 1 0,0-1-363,1-2 0,-4-1 0,1-2 1,-2 1-1,-3-1 0,-1 1 0,-3-1-610,-1 0 0,3-3 0,-3-2 765,2 0 0,0 2 0,5-1 0</inkml:trace>
  <inkml:trace contextRef="#ctx0" brushRef="#br0" timeOffset="38">8063 9982 7569,'-1'-10'200,"-3"2"0,-4 7 1,-2 6-1,-2 8-63,-4 3 1,2 8-1,-5 7 1,-1 2-1,0 1 1,-1 0 0,4 0-1,1 1-411,6-1 1,0-4-1,6 0 1,3-3 0,2-2 273,3-5 0,10 1 0,-1-3 0</inkml:trace>
  <inkml:trace contextRef="#ctx0" brushRef="#br0" timeOffset="39">8817 9948 7569,'0'-18'130,"-4"5"0,0 12 0,2 10 0,0 7 1,2 8-1,-1 6 0,-1 3 0,-2 1 1,1 0-1,2 0 0,1 2 0,0 1 0,1 1 1,2-3-54,1-3 0,1 0 0,-3-6 0,3 0 0,0-2 0,1-3 0,-3-2 0,2-3-601,3-4 1,-2 0 523,2-1 0,0-4 0,3-2 0</inkml:trace>
  <inkml:trace contextRef="#ctx0" brushRef="#br0" timeOffset="40">9890 10119 7569,'0'-8'-36,"-1"2"0,-3 0 0,-3-1 1,-3-2-1,-2 0 0,1 1 1,-1 0-1,1-1 0,0 0 1,-1 0-1,1 2 0,1-2 1,1-1 1179,1-2-1017,5 1 1,0 1 0,6 1 0,5 1-1,2 1 1,2-1 0,0 0 0,4 1 20,3 0 1,2-1 0,3 2 0,2 1 0,2 0 0,1 3 0,3 0-1,-1 2-145,0 0 1,0 6 0,-5 2 0,-3 6 0,-6 5-1,-3 3 1,-5 2-66,-2 3 1,-4-1 0,-4 7-1,-4 3 1,-5-1 0,-4 1 0,0-2-1,0 1-149,-1-1 1,1-1-1,-4-3 1,2-3 0,2-3-1,2-2 1,3-2 115,2-1 0,4-5 1,1 0-1,4-5 223,6-5 0,3-3 1,6-2-1,4-3 1,6-4-1,2-2 0,2-1 1,-2 0-116,-3 4 0,1-2 0,-3 5 1,-4 2-1,0 0-13,-3 2 0,-8 5 0,1 2 0</inkml:trace>
  <inkml:trace contextRef="#ctx0" brushRef="#br0" timeOffset="41">11512 9982 7569,'-11'-17'79,"3"5"1,2-4 0,1 4 0,2 0 0,3 1 0,4-1 0,4 1 0,3 1 0,4 1 0,6 1 0,5 0 0,7-3 1340,4 0-1423,6 0 0,-2 0 0,3 2 0,-2 3 0,-4 1 0,-4 3 0,-4 2 1,-6 3-81,-4 5 0,-11 7 1,-1 4-1,-6 3 0,-4 2 1,-5 1-1,-6 2 49,-3-2 0,1-1 0,-4-1 0,-2 0 0,0 0 1,-1-1-1,2-2 0,2-2 18,2-2 1,-3-1 0,3-5 0,2-1 0,2-2-1,2-1 114,2 0 0,4-4 0,8-1 0,5-5 1,5-1-11,5 0 0,2-3 1,4 3-1,1 0 1,3 0-1,2 3 1,-1 0-43,2 2 0,-3 0 0,0 0 1,-1 2-1,-2 1 0,-3 4 0,-3 0 1,-4 1-54,-3 1 1,0 2 0,-9 4-1,-2 3 1,-1 1 0,-2 0 0,-4 0-1,-6 2-61,-7 2 1,-8-7 0,-1 7 0,-3-3 0,-1-2 0,-2-2 0,-2 0-16,1-1 1,-3-1-1,3-5 1,6-3 0,7-1-1,5-2-296,4-2 0,7-2 0,5-2 1,8-3 378,10-4 0,1-4 0,9-9 0</inkml:trace>
  <inkml:trace contextRef="#ctx0" brushRef="#br0" timeOffset="42">13340 9731 7569,'0'-12'151,"-6"1"1,5 3-1,-4 2 1,0 2-1,-1 5 1,-1 6-1,2 4 1,2 4-1,-3 4 1,1 3-1,-1 1 1,1 1 20,0 2 0,-4 0 0,1 3 1,-1 0-1,1-1 0,0 1 0,-1-1 1,-1 0-1,-1-1-345,-1 1 0,6-4 0,1 1 0,1-3 0,0-4 0,2-2 121,0-2 1,4-3 0,1-3-1,6-4 1,5-3 0,5-1-1,3 0 1,1-1-29,-1-3 0,9 1 0,-1-3 0,0 0 0,-4 1 0,-2 0 1,-3 1-1,-4 0 80,-3 0 0,-1-5 0,-2 3 0</inkml:trace>
  <inkml:trace contextRef="#ctx0" brushRef="#br0" timeOffset="43">13534 10039 7569,'-7'-11'309,"4"2"1,1 5 0,1 8 76,-3 5 0,3 6 0,-3 1 0,3 2 0,1 4 0,0 2 0,0 2-163,0 0 0,0 2 0,1 0 0,3-1 1,2 3-1,2-2 0,0-1 0,0-2-366,3-5 1,0-4 0,-1-4 0,-1-2-1,-3-1 143,-1-2 0,4 1 0,-2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30:33.24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17143 7538 7569,'-12'0'410,"1"0"-353,-1-5 0,5 3 0,0-3 1,4 2-1,3 0 0,3 4 1,4 6-1,2 4 0,1 4-46,1 4 0,1 4 0,-1 3 0,-1 1 0,-2 3 0,-3 0 0,-1 1 0,0-2 0,-2-1-230,-1-3 0,-1 3 1,0-1-1,2-1 1,0 1-1,2 0 0,0-1 219,1 2 0,-4-9 0,4 3 0</inkml:trace>
  <inkml:trace contextRef="#ctx0" brushRef="#br0" timeOffset="1">17485 7595 7569,'-11'0'-11,"0"0"1,0 1 0,4 3 0,3 4 0,3 2 0,-1 2 0,0 4 0,-2 3 0,2 4-17,0 3 0,1 3 1,-3 7-1,-3 3 1,-4 6-1,0 3 1,-2 0-1,-1-1 1,-2-3 53,-2-2 0,0 1 0,-1-6 1,4-2-1,2-5 0,3-2 0,1-3 1,3-2-179,1-4 1,1 1 0,4-3 150,0 1 0,5-4 0,2 2 0</inkml:trace>
  <inkml:trace contextRef="#ctx0" brushRef="#br0" timeOffset="2">17600 8006 7569,'-2'-10'108,"0"1"-5,-2 1 0,0 7 0,5 1 0,2 6 0,2 5 0,1 0 0,3 2-96,1 2 1,2-1-1,1 4 1,0-2 0,3-1-1,-2 1 1,-2-1-1,0-1-24,-1-2 1,-1 0-1,-1-2 1,-2-1 0,-1-1-1,0 0 1,2 3-178,-2 0 0,3-3 1,-5-1-1,0 2 1,0 1-1,-1 2 194,0-1 0,3 1 0,1-1 0</inkml:trace>
  <inkml:trace contextRef="#ctx0" brushRef="#br0" timeOffset="3">17942 8097 7569,'-11'0'323,"-1"0"0,1 0 0,-1 0 1,2 2-230,3 1 1,2 5 0,5 6-1,1 4 1,3 3 0,3 7 0,3 3-1,1 0-278,-4 0 0,3-1 0,-2 3 0,2-1 0,0-1 1,-1 0-1,-2 4 184,-2 3 0,4 2 0,-3 6 0</inkml:trace>
  <inkml:trace contextRef="#ctx0" brushRef="#br0" timeOffset="4">19244 4557 7569,'-5'-18'89,"-1"3"1,-2 2 0,2 2-1,-1 1 1,2 1 0,-1 2-1,1 1 1,0 2 0,2 4-1,2 9-84,1 8 1,0 8 0,0 4 0,1 3 0,2 3 0,1 1 0,-1 0 0,1-3-125,0-3 1,1 2 0,-2-4 0,2 0 0,0-1 0,1-2 0,-1-4 0,2-2-253,-1 2 1,0 0 370,2 2 0,2 0 0,-4 0 0</inkml:trace>
  <inkml:trace contextRef="#ctx0" brushRef="#br0" timeOffset="5">19610 4420 7569,'-5'-6'161,"3"-2"1,-2 8 0,2 5 0,-1 5 0,-2 5-226,-1 4 0,-2 9 0,-3 7 0,0 5 0,-2 6 1,0 1-1,0 0 0,3-3 17,0 1 0,1-2 0,0-1 0,3-4 0,0-3 0,1 1 0,-2-1 0,2 1-438,0-3 0,-2-1 485,3 2 0,-5 0 0,2 0 0</inkml:trace>
  <inkml:trace contextRef="#ctx0" brushRef="#br0" timeOffset="6">19644 4991 7569,'0'-18'57,"0"2"1,1 4 0,3 1 0,4-1 0,2 2 0,0 1 22,-3 2 0,4 3 0,-4-2 1,3 1-1,3 2 0,1 3 1,1 4-54,-1 3 1,-1 4 0,-3 1 0,-1 2 0,-3 3 0,-1 0 0,-2 2-63,-2-1 1,-1 4-1,0-3 1,0 1 0,-1 0-1,-3 0 1,-2-1 0,-2 0 112,1 0 1,4-5-1,-2 1 1,1-3 0,0 0-1,2-1-37,1 1 0,1-1 0,1-1 0,3-1 0,3-1 0,5-1 1,3 1-1,4-2-151,2-1 0,7-1 1,3-4-1,3 0 0,3 0 1,2 0 109,2 0 0,-4-5 0,2-1 0</inkml:trace>
  <inkml:trace contextRef="#ctx0" brushRef="#br0" timeOffset="7">21414 7743 7569,'-11'-15'233,"1"0"0,2 3 0,5 7 0,6 9-189,5 5 0,0 8 0,1 2 1,-1 2-1,0 3 0,-2 2 0,-2 0 1,-3 0-161,-1-2 1,0-1-1,0 0 1,0-1-1,0 1 1,0 0-1,0 0 1,1 0 115,3 0 0,-3-1 0,4 1 0</inkml:trace>
  <inkml:trace contextRef="#ctx0" brushRef="#br0" timeOffset="8">21745 7618 7569,'-3'-18'85,"-1"5"-67,1 8 0,1 10 0,-2 13 0,-4 4 0,-3 8 0,-3 8 1,-3 8-1,0 1 84,-4 0 1,5-2-1,1 1 1,2-2-1,1 0 1,2-5-1,1-2-132,2-4 0,0-5 1,-1 1-1,0-1 1,-1-2-1,-1 1 0,0 1 1,1 0-684,1 0 1,1 2 712,-5-3 0,1 0 0,-1-5 0</inkml:trace>
  <inkml:trace contextRef="#ctx0" brushRef="#br0" timeOffset="9">21745 7972 7569,'0'-12'-256,"0"5"1,0 2 400,0 3 1,0 10 0,-1 12 0,-3 4-1,-3 4 1,-4 2 0,0 1 0,1 1-71,2-2 0,-1 2 0,6-5 1,0-2-1,2-2 0,1-3 1,0-2-108,0-1 0,0-2 1,0-4-1,0 1 0,1-2-35,3-3 1,2-2-1,6-5 1,0 0-1,2 0 1,3 0-1,1-1-216,2-3 0,3-1 0,2-4 0,2 2 283,-2-2 0,4-1 0,0-2 0</inkml:trace>
  <inkml:trace contextRef="#ctx0" brushRef="#br0" timeOffset="10">21951 8109 7569,'-12'-1'298,"2"-1"0,3 2-191,3 5 1,3 8 0,1 4 0,0 2-1,0 5 1,0 5 0,0 3 0,0-1-148,0 0 1,1-5-1,1 4 1,4-2 0,0-3-1,3-1 1,1-1-1,3 0 40,2 0 0,-2 4 0,3 3 0</inkml:trace>
  <inkml:trace contextRef="#ctx0" brushRef="#br0" timeOffset="11">1987 9571 7569,'-11'0'0,"3"0"-3,1 0 0,-1-2 0,-3 0 0,-1-2 0,2 3 0,2 3 0,5 7 1117,1 5-1069,2 4 1,0 1-1,0 1 1,0 3-1,0 4 1,0 2-1,0 3 1,0 2-1,0 4-53,0 4 1,-1 4 0,-3 2 0,-2 1 0,-2 1 0,2-2 0,0-1 0,0-3-51,1 1 1,2-11-1,3-3 1,0-7 0,0-4-1,0-2 162,0-2 0,1-4 0,3-6-12,3-1 0,3-1 0,3-4 0,1 0 0,1-1 0,1-3 0,0-3-89,3 1 1,3-3 0,0 5 0,1 1 0,0-1 0,0 0 0,1 1-63,3 2 1,-4 1 0,1 0 0,-5 0 0,-1 0 0,-2 0 0,1 0-331,-4 0 0,0 4 0,-3 1 1,-1 0 388,-1 0 0,-1 4 0,5-3 0</inkml:trace>
  <inkml:trace contextRef="#ctx0" brushRef="#br0" timeOffset="12">2021 10130 7569,'-5'-17'548,"4"0"-385,-3 6 0,4 4 1,4 3-1,4 3 0,2 1 1,3 1-1,2 2-180,4 1 1,2 0 0,4-4-1,1 0 1,5 0 0,2 0 0,1 0-94,0 0 0,-5-5 0,-1-2 0,-2 0 0,-4 0 0,-4 1 0,-4 1 0,-2 0-381,-1 2 1,-5-3 490,-2-2 0,3-2 0,-1-1 0</inkml:trace>
  <inkml:trace contextRef="#ctx0" brushRef="#br0" timeOffset="13">1862 9571 7569,'-23'-26'-4,"6"3"0,8 6 1,4 3-1,4 4 0,4 1 29,4 1 0,10 4 0,6-2 0,7 1 0,7 1 0,3 0 0,2 0 0,0 2-183,1 1 0,-3 1 0,-2 0 0,-3 0 0,-1 0 1,1 0 157,-1 0 0,0 0 0,1 0 0</inkml:trace>
  <inkml:trace contextRef="#ctx0" brushRef="#br0" timeOffset="14">2730 9285 7569,'-12'-5'91,"5"4"0,0 0 0,2 6-110,3 6 0,-3 13 0,1 5 0,0 9 0,-1 11 0,-2 5 0,0 8 0,4-28 0,0 0-5,0 2 0,0 0 0,0-1 0,-1 0 0,1 2 0,1-1 0,-1 0 0,1-1 0,-1 0 0,-1-1 0,2-1 0,-1-1 0,-2 30 50,3-1 0,0-2 0,4-5 0,0-6 1,3-5-1,0-6 0,0-5 0,-1-6 292,1-2 0,-3-6 1,1-3-1,-1-2-55,-2-2 0,1-4 0,3-3-403,3-3 1,3-1-1,2 0 1,1 0-1,2 0 1,3 0 0,1 0 32,0 0 0,-5 0 1,1-1-1,-1-2 1,0-1-1,1 2-87,-1 0 0,-5 2 0,-2 0 0,1 2 194,-2 2 0,5-3 0,-5 4 0</inkml:trace>
  <inkml:trace contextRef="#ctx0" brushRef="#br0" timeOffset="15">2718 9468 7569,'-6'-17'99,"1"5"1,6-2 0,2 4 0,2 3 0,1 1 0,3 1 0,1 0-63,1 2 0,5 2 1,0 0-1,2-2 0,2-1 1,2 2-1,2 1 0,1 1-905,2 0 868,5 0 0,-8 0 0,4 0 0</inkml:trace>
  <inkml:trace contextRef="#ctx0" brushRef="#br0" timeOffset="16">3106 9651 7569,'-6'1'-42,"2"3"1,3 5 0,1 5 0,0 5 0,0 5 10,0 6 0,0 7 1,0 12-1,1 5 1,2 0-1,1 1 1,-1-3-1,1-3 52,0-4 0,5-6 0,-3-8 0,2-5 0,-2-2 0,1-2 0,-2-3-27,0-4 0,-1-2 1,-4-2-1,0 1 6,0-1 0,-11 1 0,-1-1 0</inkml:trace>
  <inkml:trace contextRef="#ctx0" brushRef="#br0" timeOffset="17">3141 9993 7569,'-10'-18'341,"2"3"0,3 4 0,1 2-102,0 1 0,2 7 0,7 1 1,5 6-1,5 6 0,3 3-352,2 4 1,2 3 0,1 1 0,1-1 0,1 2 0,2 2 0,-2 1 100,-1-2 0,-5-1 0,0-2 0,0-2 0,0-2 1,0-1-1,1 0 0,-1-1 125,0-2 0,-5-5 0,1-2 0,-3-1 0,0-1 0,-1 0 450,1-2 0,-6-3 0,-2-4-205,-3-4 0,-1-6 0,0-2 0,0-2 0,0-4 0,0-2 0,0-2-432,0 0 1,0-3-1,0-1 1,0-3-1,0-2 1,0 1 0,0 1-1,0 1-295,0 2 0,0 5 0,0-1 0,0 5 1,0 3-1,0 0 0,0 2-843,0-1 0,-4 2 1212,1 3 0,-1 1 0,4 0 0</inkml:trace>
  <inkml:trace contextRef="#ctx0" brushRef="#br0" timeOffset="18">3780 9445 7569,'-11'-23'262,"1"9"0,2 3 1,3 2-1,1 1-114,0 1 0,2 4 1,6-1-1,3 3 1,3 1-1,3 0-345,2 0 1,3 0 0,5 0 0,0 0 0,0 0 0,-2 0 0,0 0 261,-2 0 0,-5 0 1,1 0-1,-3 0 1,0 0-1,-2-1 1,-1-2 529,-1-1 0,-5 1-658,5 3 1,-4 1 0,3 4-1,2 6 1,1 7 0,2 5 0,-1 4-24,1 3 1,-1 7 0,1 2 0,-1 2 0,0 3-1,1 3 1,-2 3 0,-1-1 97,-2 2 1,1 0 0,3 2 0,0-3-1,-3-5 1,0-2 0,1-2 0,1-3 7,2-5 1,-5 0-1,0-6 1,-1-3 0,-1-3-1,0-3 1,-2-1 140,-2-3 1,-1-2 0,0 0 0,-1-2 0,-5-1 165,-5-2 1,-9 0-1,-8 2 1,0-3-1,-1 0 1,2-1-1,2 0-586,3-2 1,7-2 0,1 1 258,5 1 0,4 4 0,5 4 0</inkml:trace>
  <inkml:trace contextRef="#ctx0" brushRef="#br0" timeOffset="19">4363 9959 7569,'-9'-4'70,"5"0"1,8 2-1,5 1 1,2 1 92,1 0 1,0 0-1,4 0 1,3 0-1,3 0 1,5-2 0,4 0-1,2-3-164,1-2 0,0 1 0,-1-3 0,-3 2 0,-3-1 0,-3 2 0,-2 0 0,-3 3-687,-4-1 0,-2 0 688,-2 4 0,-4 0 0,-2 0 0</inkml:trace>
  <inkml:trace contextRef="#ctx0" brushRef="#br0" timeOffset="20">4523 10096 9356,'12'0'28,"2"0"1,3 0 0,2 0 0,4 0 0,2 0 0,0 0 0,0 0 0,-3 0 0,1 0-377,0 0 1,4 4 347,-1 0 0,1-1 0,-4-3 0</inkml:trace>
  <inkml:trace contextRef="#ctx0" brushRef="#br0" timeOffset="21">5482 9605 7569,'0'-11'148,"-1"0"1,-2 2-1,-2 3 1,-1 1-1,-3 3 1,-1 0-1,-2 2 1,1 3-1,-1 3 1,1 7-160,0 3 1,-5 7-1,1 6 1,0 3 0,0 4-1,0 0 1,2 2 0,3 2-94,2 0 0,6 1 1,-2 1-1,2-4 0,2-2 1,0-3-1,2-2 0,0-2 53,2-1 1,9-5-1,-2-5 1,3 0-1,1-3 1,2-1 0,1-4 110,2 0 1,3-5-1,2-1 1,3-4-1,1-4 1,2-5 0,-1-5 172,1-5 1,-2-7 0,3-5-1,-3-3 1,-1-4 0,-3-5-1,-2-4 1,-4-4-122,-4-1 0,-3 4 0,-5-2 0,-6 5 1,-7 2-1,-9 3 0,-7 3 0,-6 6-322,-6 1 1,-1 9 0,-5 6 0,3 3 0,7 5-1,3 3 1,7 4-314,2 4 1,3 3-1,5 8 523,2 5 0,-7 11 0,2 5 0</inkml:trace>
  <inkml:trace contextRef="#ctx0" brushRef="#br0" timeOffset="22">6053 9890 7569,'1'-6'-157,"3"2"157,2 8 0,11-3 0,1 4 0</inkml:trace>
  <inkml:trace contextRef="#ctx0" brushRef="#br0" timeOffset="23">6670 9068 7569,'-7'-5'99,"2"-1"0,2 1 1,-1 5-1,1 7 1,2 9-1,1 5 0,0 7 1,0 4-158,0 3 0,0 6 1,0-2-1,0 1 0,0-1 1,0-2-1,0-3 1,0-4-13,0-3 1,0-3 0,0-2-1,0-2 1,0-2 0,0-2 0,1-2-1,2-1 70,1-2 0,-6 6 0,-4 1 0</inkml:trace>
  <inkml:trace contextRef="#ctx0" brushRef="#br0" timeOffset="24">6304 9868 7569,'-2'-7'893,"2"2"-788,5 0 0,5 4 0,5-3 0,6 3 0,4 1 0,5 0 0,3 0-40,2 0 0,3 0 1,1 0-1,0-1 0,1-2 1,-2-1-1,0 0 1,0 1-280,-1-1 0,-6-1 1,0 2-1,1-1 0,1 1 214,1-3 0,0 0 0,0-5 0</inkml:trace>
  <inkml:trace contextRef="#ctx0" brushRef="#br0" timeOffset="25">6693 9879 7569,'-12'-4'476,"1"0"0,4 2-517,4 6 0,1 2 1,1 5-1,-1 2 1,-4 2-1,1 4 0,-1 3-18,0 1 0,2 0 0,-2 0 0,-1-2 0,2-2 0,0-4 0,3-2 0,0-2 35,2 1 1,0-1 0,0 1 0,2-1-49,1 1 0,4-2 1,4-1-1,1-3 1,-1 0-1,0-1 1,2 0-1,1-1-144,1 1 0,2-3 0,-3 0 0,2-4 216,2-6 0,-4-2 0,2-2 0</inkml:trace>
  <inkml:trace contextRef="#ctx0" brushRef="#br0" timeOffset="26">6818 10142 7569,'-5'-12'119,"3"1"1,-5-1-1,1 2 1,1 1 816,0 2 0,1 6-1022,4 1 0,0 6 0,0 9 1,1 4-1,2 3 0,2 1 0,0-1 1,0 1-44,-2 0 0,2 4 1,-2-1-1,1 0 0,0-2 1,0-1-1,-2 0-174,0-1 1,-2 1 0,0 0 302,0 0 0,0 0 0,0 0 0</inkml:trace>
  <inkml:trace contextRef="#ctx0" brushRef="#br0" timeOffset="27">7561 9651 7569,'-12'-5'14,"6"2"1,2-2 0,3 5 0,2 9 0,3 7 0,2 6 0,2 1-1,-2 1 1,-1 1 0,-1 2 19,1-2 1,-4-2 0,3-3 0,-3-2-1,1-1 1,0-2 0,2 0 0,-1 0-245,-2-1 0,-1 3 0,0-1 1,-1 2 209,-3 2 0,-8 2 0,-5 1 0</inkml:trace>
  <inkml:trace contextRef="#ctx0" brushRef="#br0" timeOffset="28">7401 9913 7569,'0'-11'1476,"0"3"-1452,0 1 0,1 0 1,4 0-1,8 3 1,7 3-1,7 1 0,3 0-593,6 0 1,3 0-1,8 0 569,2 0 0,-2-5 0,4-2 0</inkml:trace>
  <inkml:trace contextRef="#ctx0" brushRef="#br0" timeOffset="29">8109 9228 7569,'-13'-23'250,"-1"9"-304,10 3 0,1 8 0,3 5 0,0 8 0,0 9 0,0 7 0,0 10 140,0 8 1,0 5-1,0 6 1,0 4 0,-2 0-1,0 2 1,-3 0-1,-2-2-1,-2-5 1,4-3 0,0-5 0,1-2 0,1-2 0,0-4-1,2-4-108,1-3 1,4-7 0,-1-6 0,1-2-1,0-2-286,0-1 0,5-7 0,-2-2 309,4-3 0,5-6 0,2-1 0</inkml:trace>
  <inkml:trace contextRef="#ctx0" brushRef="#br0" timeOffset="30">8406 9833 7569,'-7'-7'3016,"4"-1"-3016,1 6 0,7 7 0,2 7 0</inkml:trace>
  <inkml:trace contextRef="#ctx0" brushRef="#br0" timeOffset="31">9000 9057 7569,'-7'1'60,"3"4"0,3 7 0,1 5 1,1 5-1,2 1 0,1 1 1,-2 2-1,0 4 0,-1-1-109,3-3 1,-3 0 0,3-2 0,-2 0 0,1-2 0,1-2-1,-2-1 1,1-1-280,1-2 1,-3 5 327,3-2 0,-3 7 0,-1 3 0</inkml:trace>
  <inkml:trace contextRef="#ctx0" brushRef="#br0" timeOffset="32">8805 9822 7569,'-5'-6'1603,"4"-5"0,-4 9-1638,5-6 1,6 6 0,6-3 0,7 1 0,6-1 0,7-2 0,6 0-255,8 0 1,-4-3 0,3 4 0,0-2 0,-2 2 0,-1 1 288,-4 2 0,-3-3 0,0 0 0</inkml:trace>
  <inkml:trace contextRef="#ctx0" brushRef="#br0" timeOffset="33">8954 10050 7569,'-11'-5'705,"3"-1"1,2-5-1,1-1-397,2 1 0,3 3 0,4 2 0,5 1 0,6 1 0,8 0-548,6 0 1,-1 0-1,0 3 1,-3-1-1,-1-2 1,-3 1-1,-4 2 84,-3 1 1,-2 1 0,-3 3 0,-3 4 0,-1 2-1,-2 1 97,-2 1 0,-1 0 0,-1 4 0,-5 3 0,-4 2 0,-5 2 0,-4 1 70,-5 3 0,1-2 0,-4 4 1,5 1-1,1-3 0,4 1 0,0-3 1,4-4 30,4-2 1,1-5 0,4 1 0,1-2 0,2-2 78,1 1 0,6-5 0,4 0 0,6-1 0,1-1 0,5 0 0,2-2-33,3-2 0,5-1 0,-3 0 0,1 0 0,-1 0-88,-1 0 0,-1 0 0,-4 0 0</inkml:trace>
  <inkml:trace contextRef="#ctx0" brushRef="#br0" timeOffset="34">10050 9468 7569,'-11'-5'175,"3"0"0,2-4 1,1 4-1,2 4 1,2 7-1,2 7 1,2 6-1,1 3 0,0 4-196,1 0 1,-3 5 0,4-4 0,0-2 0,-3-1 0,1-1 0,0-2 0,0 0-95,1-2 1,-4-5 0,4 0 0,-1-4 0,0-3 0,-2 2-1394,0 2 1508,-2-5 0,0 4 0,0-4 0</inkml:trace>
  <inkml:trace contextRef="#ctx0" brushRef="#br0" timeOffset="35">9833 9719 7569,'2'-6'1491,"1"1"-1386,5 0 1,7 3-1,4-1 1,3 0-1,2 1 1,1-2-1,5 1 1,1 1-942,5-2 0,1 3 836,-3-3 0,5-8 0,2 0 0</inkml:trace>
  <inkml:trace contextRef="#ctx0" brushRef="#br0" timeOffset="36">10987 9628 7569,'0'-12'239,"0"5"-196,0-1 0,-1 7-43,-3 1 0,-3 5 0,-4 6 0</inkml:trace>
  <inkml:trace contextRef="#ctx0" brushRef="#br0" timeOffset="37">11546 9034 7569,'-3'-18'2033,"-1"3"-2244,0 7 0,4 4 0,0 10 0,0 5 0,0 8 0,0 5 0,0 4 119,0 1 0,0 0 0,0 3 0,0-1 0,0-1 0,0 1 0,1-2 0,2-1-156,1-3 1,-1-2 0,-3-3 0,0-2 247,0-2 0,0 5 0,0-4 0</inkml:trace>
  <inkml:trace contextRef="#ctx0" brushRef="#br0" timeOffset="38">11272 9639 7569,'-5'-6'789,"4"0"1,-1 3-710,4-1 1,6 0-1,9 4 1,10 0-1,10-1 1,7-1-1,6-4 1,2 0-120,0-3 1,2 0 0,-4 0-1,-2 2 1,-2-1 0,-4 1 0,-4 0-170,-3 2 0,-6-2 1,-3 3-1,-6 1 208,-5 2 0,-2 1 0,-2 0 0</inkml:trace>
  <inkml:trace contextRef="#ctx0" brushRef="#br0" timeOffset="39">11512 9742 7569,'-7'-1'-86,"-1"-3"1,5 8 83,0 0 1,1 9-1,2 5 1,-1 3 0,-1 0-1,-2 3 1,1 0-1,2 0-17,1-1 1,0 0 0,0-1 0,0-3-1,0-4 1,0-2 0,0-2 58,0 1 1,5-6 0,3-2-1,2-2 1,1 1 0,1 1-1,0-2-218,4-1 178,1-1 0,6 0 0,0 0 0</inkml:trace>
  <inkml:trace contextRef="#ctx0" brushRef="#br0" timeOffset="40">11626 9959 7569,'-5'-11'2978,"4"4"-3043,-4 2 0,5 10 0,1 3 0,2 3 0,2 3 0,0 3 0,0 0-165,-2 4 1,2-3 0,-2 1 0,1 1 0,0 1 0,0 2 229,-2 0 0,0 0 0,-2 0 0</inkml:trace>
  <inkml:trace contextRef="#ctx0" brushRef="#br0" timeOffset="41">4763 11375 7569,'-9'-4'104,"5"1"0,8 0 1,6 2-1,4-1 0,2 0 1,2-2-46,2 2 0,6 0 1,0 2-1,0 0 0,-2-1 1,-3-1-1,0-2 0,-2 1-243,1 2 1,-3 1 0,-1 0 0,-1 0 0,0 0 0,-1 0-1,-1 1 184,-1 3 0,-6-3 0,-1 4 0</inkml:trace>
  <inkml:trace contextRef="#ctx0" brushRef="#br1" timeOffset="42">16332 18353 24575,'0'12'0</inkml:trace>
  <inkml:trace contextRef="#ctx0" brushRef="#br2" timeOffset="43">10347 9388 7569,'0'-11'134,"0"-1"0,0 1 1,-1 1-1,-2 1 1,0 1-1,0-1 6,2-1 1,6 0 0,3 2 0,2 4 0,2 2-1,2-1 1,3 0 0,-1 0 0,2 2-165,0 1 0,-4 5 0,2 2 0,0 4 1,-2 0-1,-3 2 0,-2 2 0,-2 4 30,0 3 1,2 0 0,-6 1-1,0 1 1,-3 3 0,-4 3-1,-3 3-26,-4 2 0,-5-1 1,-3 1-1,-3 2 1,0 1-1,0-2 1,0-3-1,2-4 1,0-1 1,-1 2 0,9-3 0,-1-3 0,3-4 0,1-4 0,3-4 0,1 0 180,0-1 1,3-3-1,-2-1 1,4 1-9,4-2 1,3 1 0,5-5 0,4 2 0,4 0-1,4 0 1,4 0 0,1-2 60,3-1 0,-3-1 1,0 0-1,-2 0 1,-4 0-1,-3 0 0,-1 0-230,-1 0 0,-2 0 0,-4 0 1,-1 0 14,1 0 0,-11 0 0,-2 0 0</inkml:trace>
  <inkml:trace contextRef="#ctx0" brushRef="#br2" timeOffset="44">4774 11661 7495,'-11'0'377,"2"1"1,5 2 0,8 2 0,6 0-159,5 0 1,3 2 0,5-3-1,1-1 1,2-2 0,5-1 0,2 0-1,0 0-148,-3 0 1,2-1 0,-7-2 0,-2-1-1,-4 2 1,-2 1 0,-5-1 0,-1 0-882,-4-2 810,-4 0 0,-3 9 0,-7 2 0</inkml:trace>
  <inkml:trace contextRef="#ctx0" brushRef="#br2" timeOffset="45">5825 10987 7569,'-12'0'306,"1"-1"0,-1-3 1,1-3-1,1 0 1,2 2-214,4 3 0,3 6 0,2 13 0,2 6 0,1 7 0,-2 8 0,1 7 1,-1 3-114,2 0 1,0 3 0,-3 0 0,2-1 0,1 1-1,-1-3 1,1-1 0,1-2-18,2-3 1,-5-1 0,3-5 0,-1-4 0,0-3 0,0-5 0,-1-4 229,1-5 1,0-2 0,-3-3 1471,3-2-1462,-3-3-203,4-5 0,1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33:42.6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8783 11215 7569,'-5'-6'-328,"2"-3"381,-5 5 1,5-3-1,-4 2 1,1-1-1,1 0 1,-2 1-1,2-1 1,-1 1-1,0-2 1,-3 2 0,-1 0-1,-2 3 1,1 0-1,-1 5 1,0 3-1,-2 6 1,-1 2-1,1 1 24,1 0 0,0 5 0,-1-1 1,0 3-1,3 1 0,2 1 0,1 1 1,2 2-1,2-2-114,3-1 0,-3-1 0,0 0 0,2-1 0,1-2 1,2-2-1,3-2 0,3-1 62,3 2 0,2-4 0,-1 2 0,2-2 0,1-3 0,2-1 0,2-3 0,2 0-2,2 1 0,-2-5 0,2 2 0,2-3 0,0-1 0,0 0 0,-1-1 0,1-3 5,3-3 1,-3-5 0,3-2 0,-3-2 0,-1-1 0,-1-1 0,0 1-1,-2-5 48,-1-3 1,-6-1-1,0-3 1,-6 0 0,-2 1-1,-3-1 1,-6 1-1,-8-1-94,-5 0 0,-6 8 1,-5 2-1,-5 7 0,-5 4 1,-4 5-1,-4 6-405,-2 5 0,0 7 1,5 4-1,3 2 423,5 2 0,3 5 0,9 1 0</inkml:trace>
  <inkml:trace contextRef="#ctx0" brushRef="#br0" timeOffset="1">9890 12175 7569,'-6'-5'-3,"-4"2"0,2-3 0,-2 1 1,-1 2-1,-1 2 0,1 0 1,0-2-1,-1 0 0,1 3 0,-1 4 1,1 3-1,-2 3 0,-1 4 122,-1 5 1,-2 2-1,4 2 1,-3 1 0,1 3-1,0 2 1,0 2 0,2-2-115,4-1 0,-1 2 0,4-2 0,-1 0 0,3 1 0,3-1 0,2 0 0,4-4-58,7-4 1,4 1 0,7-6-1,1-1 1,3-3 0,3-3 0,3-4-172,2-3 214,-1-1 1,0-5 0,2-4 0,-1-4 0,1-3 0,-4-1 0,-3 0 46,-4-1 0,-1-1 1,-2-4-1,-3-1 1,-5-2-1,-5-1 1,-6-3-1,-1-1-15,-2-2 0,-10-2 0,-7 1 1,-7 1-1,-6 4 0,-5 5 1,-2 6-1,-1 4-437,2 4 0,1 7 1,5 3 414,3 7 0,3 8 0,1 3 0</inkml:trace>
  <inkml:trace contextRef="#ctx0" brushRef="#br0" timeOffset="2">11158 13614 7569,'-7'-2'73,"-1"-1"0,-1-4 0,-1 2 1,-1 5-1,-1 8 0,1 6 1,-1 5-1,0 4 0,-2 2 1,-2 3-51,2 1 1,2 0 0,0 2-1,2-3 1,3 0-34,3 2 0,2-2 0,2 0 0,0-1-32,0-1 1,6 1 0,1-4 0,3 0 0,3-2 0,2-1-212,4-1 252,3-5 1,1 2-1,0-8 1,-1-1-1,2-2 1,3-3-1,2 0 24,0-2 186,4-5-165,-3-2 0,4-5 0,1-4 0,2-3 0,1-4 1,-2-3-2,-4-5 0,-1-2 0,-4-2 0,-2-3 0,-2-5 0,-5-3 0,-7-1 0,-6 3-34,-3-1 1,-14 6 0,-8 2-1,-12 5 1,-11 7 0,-8 6 0,-6 7-389,-1 7 1,-2 7-1,1 5 379,-2 9 0,30-3 0,1 4 0,1 1 0,1 0 0</inkml:trace>
  <inkml:trace contextRef="#ctx0" brushRef="#br0" timeOffset="3">12700 14950 7569,'-8'0'8,"1"0"0,-2 0 0,-1 0 0,-2 1 0,1 2 0,1 2 0,0 1 0,-1 4 0,-1 4 162,-1 5 1,-1 0 0,0 3 0,-1 2 0,1 0 0,1 0 0,2 0-1,1 2 1,1 0-162,1 0 0,6-2 0,-2-1 1,3 0-1,1-1 0,1 1 1,1 0-1,5 0-85,3 0 1,-1 0 0,7-1 0,-1 0 0,2-2 0,1-2-1,2 0 45,2 0 0,2-4 0,1 1 0,2-3 1,-1-1-1,2-2 0,3-3 0,2-1 76,1-3 0,0-5 1,2-5-1,1-2 0,1-3 1,-3-2-1,-2-4 69,-2-3 1,-7-4-1,0-2 1,-5-3-1,-3-3 1,-3-4-1,-4-4 1,-5-4-28,-3-2 0,-7-1 0,-7 3 0,-9 0 1,-9 3-1,-10 5 0,-8 8-307,-6 4 0,-3 14 1,-2 4-1,-2 8 1,0 8 219,0 7 0,28-3 0,2 1 0,0 2 0,0-1 0</inkml:trace>
  <inkml:trace contextRef="#ctx0" brushRef="#br0" timeOffset="4">8223 12140 7569,'-8'-10'-1281,"1"3"1396,4-4 1,-3 9 0,3-6-1,0-1 1,0-1 0,0-1 0,1-1-1,-2 1 1,2 0 0,-1-1 0,1 1 134,-2-1 1,-1 6 0,2 3 0,-2 6 0,-1 6-1,-2 5 1,0 6-294,1 6 1,3-1-1,-2 4 1,1 0-1,2-1 1,2 0 0,1-1 11,0 1 1,0-4 0,0 1 0,0-3-1,1-5 1,2 1 0,0-1-170,0-1 1,-2-1 0,-1-3 0,0-1 0,0 1 199,0-1 0,0 1 0,0-1 0</inkml:trace>
  <inkml:trace contextRef="#ctx0" brushRef="#br0" timeOffset="5">8406 12072 7569,'0'-15'190,"0"2"1,0 7 0,0 9-64,0 10 1,0 5 0,0 6 0,0 1 0,-2 5 0,-1 1 0,-5 5 0,-2 1 72,-2 2-203,1-4 0,0 9 0,-2-6 0,-1-2 0,-2 0 0,-1-3 0,1-1-81,2-2 1,0-4 0,0-1 0,0-3 0,2-5-1,3 0 1,2-3 0,0-2-452,4 0 1,3-1 0,3-1 534,5-2 0,2 2 0,2-3 0</inkml:trace>
  <inkml:trace contextRef="#ctx0" brushRef="#br0" timeOffset="6">8497 12403 7569,'-11'-1'45,"1"-3"1,3-2 662,7-1-654,0 7 0,10 7 1,-2 5-1,1 4 1,0 3-1,-3 1 1,-1 0-1,-2-1-4,-2 2 1,-1 0-1,0 2 1,0-1-1,0-2 1,0-2 0,0-2-232,0-2 0,-4-1 1,0-2-1,2 1 1,1-1-1,1 0 0,0 1 181,0-1 0,5 1 0,1-1 0</inkml:trace>
  <inkml:trace contextRef="#ctx0" brushRef="#br0" timeOffset="7">8668 12449 7569,'-1'-19'51,"-1"1"1,-2 0 0,1 2-1,2-1 1,2 2 0,3 0 113,4-1 0,2 1 0,3 5 1,2 1-1,3 2 0,1-1 1,0 2-1,0 2-93,-2 3 1,4 1 0,-6 1 0,-1 3 0,-1 3 0,-2 5 0,-1 2 0,-1 2-125,-1 2 0,-6 1 1,2 5-1,-4 3 1,-5 2-1,-5 1 0,-4 0 21,0-3 0,-4 8 0,0-4 1,1 0-1,1-2 0,4-4 0,0-2 1,2-2 24,2-2 0,0-5 0,4 1 1,1-2-1,3-3 0,4-3 158,4-3 1,7-3 0,3-1-1,1-1 1,0-1 0,1-4 0,2 1-1,0-1 21,1 0 1,0 2 0,0-2 0,-1 0 0,-3 4 0,-4 1-562,-3 1 1,-5 6 387,-3 5 0,-13 6 0,-4 6 0</inkml:trace>
  <inkml:trace contextRef="#ctx0" brushRef="#br0" timeOffset="8">17463 10119 7569,'-12'-12'53,"1"1"1,1 0-1,1 0 1,2 3 0,3 3-1,6 2 1,3 6 0,2 2-1,1 3 1,1 3 0,1 0 153,2 0 1,3 5 0,0-1 0,-1 0-1,0 0 1,0 2 0,2-1 0,1 2-172,-1 0 1,5 0 0,-4 2 0,2-2 0,0-2-1,0-1 1,1 1 0,-3-1-162,0-1 0,-2-5 0,-4-2 1,1 1-1,-1 0-797,1-1 1,-6-3 921,-2 4 0,-3-1 0,-1 5 0</inkml:trace>
  <inkml:trace contextRef="#ctx0" brushRef="#br0" timeOffset="9">17919 10130 7569,'0'-21'200,"0"2"1,0 3-1,0 4 1,0 0 11,0 1 1,-1 6 0,-3 5 0,-3 6 0,-5 4 0,-3 3 0,-3 2 0,-1 3-235,0 0 0,1 3 0,-2-2 0,2 2 0,1-1 0,0-1 0,-1 0 0,2 0-102,-1 0 0,-2-1 1,3 2-1,-1-2 1,0-2-1,0-2 1,1-1-57,2-1 1,1-1-1,1 0 1,1 1-1,0-1 1,0 1 179,4-1 0,-3 1 0,3-1 0</inkml:trace>
  <inkml:trace contextRef="#ctx0" brushRef="#br0" timeOffset="10">18216 10210 7569,'-4'-7'147,"1"-1"0,0-1 1,3 0-1,4 2 1,4 3-1,2 3 0,1-1 28,1-2 1,0 3 0,3-3-1,4 3 1,4 1 0,3 0-1,2-1 1,1-2-234,3 0 1,-3-3-1,1 4 1,1-2-1,-1 0 1,-1 1-1,-1-1 1,-2 0-379,-2-1 1,-3 4-1,-2-3 1,-7 2 435,-11 2 0,-14 6 0,-16 0 0</inkml:trace>
  <inkml:trace contextRef="#ctx0" brushRef="#br0" timeOffset="11">18319 10359 7569,'-15'0'194,"0"0"0,2 1-30,4 3 0,9-3 0,9 3 0,5-3 1,5-1-1,2 0 0,4 0 0,0 0-139,2 0 0,3 0 0,-2 0 0,0 0 0,0-1 0,-3-2 0,-1-2-229,-1-1 0,-1 2 0,-2-2 0,-2 1 0,-2 1 204,-2-1 0,-1-2 0,-2-4 0</inkml:trace>
  <inkml:trace contextRef="#ctx0" brushRef="#br0" timeOffset="12">18685 9925 7569,'-11'-29'706,"4"3"-603,3 6 0,3 15 0,1 12 0,-2 10 0,-1 4 0,-5 4 1,-2 0-1,-3 3-110,-2 1 1,1 0 0,-4 2 0,0-3 0,2 0 0,-2 1 0,2 1 0,-1-1-143,3-1 0,3-1 1,2-4-1,3 0 1,-1-2-1,2-1 0,0-2 149,3-1 0,-5 3 0,1-2 0</inkml:trace>
  <inkml:trace contextRef="#ctx0" brushRef="#br0" timeOffset="13">18936 10119 7569,'0'-12'-139,"1"2"0,3 3 0,3 3 1,4 4 199,0 4 0,0 1 0,1 5 1,-2 0-1,-1 4 0,-1 1 1,0 2-1,3-2 5,0 1 1,-1-3 0,-1 4 0,-1-3 0,1-2 0,1-2-1,1 1 1,1-1-144,-1 1 1,0-1-1,0-1 77,-4-1 0,3-1 0,-3 5 0</inkml:trace>
  <inkml:trace contextRef="#ctx0" brushRef="#br0" timeOffset="14">19404 10176 7569,'-4'-11'1016,"0"-1"-743,2 1 0,-1 6 1,0 6-1,-5 9 0,-2 8 1,-2 3-1,0 4 0,-2 0-120,-2 2 0,-4 4 1,2 0-1,-1 2 1,2 1-1,0 0 1,2 1-318,-2-1 0,5 0 0,-4 0 0,4-1 0,0-1 0,1-3 0,0-2 0,0-4-265,4-3 0,-3-2 0,3 1 1,0-4-1,-1-1 429,-1 1 0,-1-2 0,-1 3 0</inkml:trace>
  <inkml:trace contextRef="#ctx0" brushRef="#br0" timeOffset="15">18182 11010 7569,'-5'-7'83,"2"2"0,-4 5 1,-2 0-1,0 2 1,1 1-1,3 6 1,2 4-1,-3 3 1,1 2-1,0 4 1,3 3-1,0 6 1,2 2 115,0 1 1,0 0 0,0 0 0,0 1 0,0-1-1,2 0 1,0-1 0,3-1-206,2-2 0,-5-4 0,3 0 0,-1-2 0,0-1 0,0-1 1,0-2-1,-1-2-161,0-2 0,-2 0 1,-1-5-1,0 1 1,0-1-925,0 0 1,-1 0 1090,-3-4 0,-7 3 0,-7-3 0</inkml:trace>
  <inkml:trace contextRef="#ctx0" brushRef="#br0" timeOffset="16">18034 11718 6201,'-6'-7'1599,"6"4"-1428,7 1 0,3 7 0,1 3 0,1 2 0,-1 2 0,1-1 1,-1 0-1,0 1-162,1-1 0,-1 1 1,1-1-1,-1 1 1,2-1-1,1-1 1,1-2-1,-1-3 109,-1 0 0,-6-4 0,1 3 0,1-3 1,1-2-1,1-3 0,1-3-16,-1-4 0,1-4 0,-1-1 1,0-2-1,1-2 0,-2-2 0,-2-1 1,-5 0-529,-1 1 0,-4 4 0,-3 3 426,-6 2 0,-6 7 0,-5 0 0</inkml:trace>
  <inkml:trace contextRef="#ctx0" brushRef="#br0" timeOffset="17">17325 12414 7569,'-6'-5'73,"2"5"0,3 8 0,1 6 0,0 6 1,0 4-1,0 4 0,1 3 0,2 3 1,1 4-1,-2 3 0,-1 2 0,-1 1 0,0 1 1,0-2-1,0-1 1,0 0-1,0-3 1,0-4-1,0-3-77,0 0 0,0-4 0,0-2 0,0-1 0,0-4 0,2-2 0,0-4 0,2-2-163,-1-1 0,2-1 0,0 0-878,1 1 1045,2-6 0,-2-6 0,-1-6 0</inkml:trace>
  <inkml:trace contextRef="#ctx0" brushRef="#br0" timeOffset="18">17154 12552 7569,'0'-20'26,"0"3"1,1 0-1,2 3 1,2 2-1,1 0 1,5 1 63,2-1 1,3 1 0,7-1 0,4 1 0,4 1 0,2 1 0,-1 1-1,1 1-101,-2 0 1,1 2-1,1 5 1,-1 2 0,-3 1-1,-1 5 1,-4 3 0,-2 3-57,-3 2 0,-7 4 0,1-1 1,-5 3-1,-3 0 0,-3 1 1,-2 0 52,-4 0 1,-2-1 0,-7-2-1,-2-1 1,-4 0 0,-2 0 0,-2-1-1,-1-2 29,-3-2 1,3-1 0,-3-2 0,3-1-1,1-1 1,2-2 0,2-2-185,3-3 0,4 3 169,0-1 0,1 0 0,-1-4 0</inkml:trace>
  <inkml:trace contextRef="#ctx0" brushRef="#br0" timeOffset="19">18125 12323 7569,'-1'-21'-39,"-2"2"1,-1 3 0,0 5 0,1 2 0,-2 3 199,-2 1 0,3 1 0,-3 4 0,-2 0 0,-1 1 0,-2 3 0,0 5 0,-2 5-40,-1 5 1,-5 6 0,4 2 0,-1 1 0,0 2-1,0 3 1,1 1-122,2 2 0,1-4 0,2 7 0,-1-1 1,2 1-1,1 2 0,3 2 0,1 0-50,2-1 0,2 1 0,1-6 0,1-3 0,3-3 0,4-3 0,3-3 0,3-1 43,1-1 0,0-4 0,-3-1 0,-1-2 0,1-2 0,-1-1 0,1-2-119,-1 1 1,0-5-1,1 1 1,-1 1 0,1 0-1,-2 0 1,0-2 125,1 2 0,-2 1 0,8 2 0</inkml:trace>
  <inkml:trace contextRef="#ctx0" brushRef="#br0" timeOffset="20">18193 12460 7569,'0'-15'38,"0"0"0,-1 2 0,-1 3 1,-2 2-1,0 2 0,0 3 1,0 8-1,2 8 96,1 6 0,6 8 0,2 2 0,5 1 0,3 1 0,4 1 0,3 1 0,0 1 0,1 0-127,0 0 1,0 1 0,1-1-1,1-1 1,1-3 0,-3-3 0,-3-3-1,-1-2 13,-1-3 0,-2 1 1,-4-5-1,-1-2 0,-1-3 1,-1-4-1,-3 1-495,0-1 0,-1-3 0,-3 2 475,2 0 0,0 1 0,-4 6 0</inkml:trace>
  <inkml:trace contextRef="#ctx0" brushRef="#br0" timeOffset="21">18547 12552 7569,'-5'-23'197,"4"1"1,-3 3-127,3 4 1,-4 14 0,-3 8 0,-2 10 0,-1 6 0,-1 2 0,1 3 0,-2 1-99,-2 3 0,2 1 0,-3 0 0,1-2 1,-1 0-1,1-1 0,0 0-133,0-4 0,-1-2 0,6-2 1,1-2-1,2-2 0,-1-2 1,2-2-1,2-1 160,3-1 0,-4-1 0,-2 0 0</inkml:trace>
  <inkml:trace contextRef="#ctx0" brushRef="#br0" timeOffset="22">18719 12803 7569,'0'-18'-103,"5"2"1,2 5 0,5 2 0,2 2-1,2-2 1,2 0 0,2 0 0,2 2 0,1-2 195,0-1 0,5-1 1,2 3-1,3 1 0,0 2 1,-1 1-1,-4 1 0,-3-1-124,-3 1 0,-3 2 31,0 1 0,-3 0 0,-4 0 0</inkml:trace>
  <inkml:trace contextRef="#ctx0" brushRef="#br0" timeOffset="23">18753 12928 7273,'19'-3'-46,"0"-1"0,1 1 0,2 1 0,1-1 0,0-2 0,1 0 1,1-1 84,2-1 0,1 5 1,-3-3-1,1 1 0,-4 0 1,-1 2-1,-2 0-39,-2 2 0,0-5 0,-6-1 0</inkml:trace>
  <inkml:trace contextRef="#ctx0" brushRef="#br0" timeOffset="24">19484 12609 7569,'-4'-22'37,"0"3"1,3 5 125,4 5 0,-1 9 1,5 8-1,-1 2 0,0 3 1,3 2-1,1 4 1,2 1-1,-1 1-151,1-2 1,-1 0 0,2 3 0,1 0-1,1-2 1,-1-2 0,-2 0 0,0-2-214,-1 1 1,-3-3 0,0-5-1,0-3 1,1 0 0,0-1-1376,-1 1 1576,-6-3 0,3 2 0,-5 2 0</inkml:trace>
  <inkml:trace contextRef="#ctx0" brushRef="#br0" timeOffset="25">19827 12586 7569,'-5'-12'128,"-2"5"0,-4 0 1,-2 4-1,-1 5 1,-1 7 5,1 5 1,-3 6 0,2-2-1,0 1 1,0 0 0,0 1-1,-1 2 1,1 1 0,0 0-394,1 0 1,1-1 0,2 2 0,-1 2 0,1-1 258,0-3 0,-1 1 0,1-6 0</inkml:trace>
  <inkml:trace contextRef="#ctx0" brushRef="#br0" timeOffset="26">20181 12894 7569,'1'-5'58,"1"5"0,2 6 1,0 5-1,0 1 1,0 2-1,0 3 1,-1-1-1,1 2 1,-1-2-1,-2 2-67,-1 0 0,0-3 0,0 3 0,0 0 1,-1-2-1,-2 1 0,-2-3 0,0-2-312,0 0 0,-4-1 1,3 1-1,-2-1 321,0 1 0,1 4 0,-5 2 0</inkml:trace>
  <inkml:trace contextRef="#ctx0" brushRef="#br0" timeOffset="27">20546 12220 7569,'-5'-17'-135,"4"3"1,-2 10 0,5 9 0,3 6 0,1 6 0,4 1 256,4 2 1,-1-2-1,2 1 1,-1 0-1,0 0 1,1-2 0,-1 1-1,-1-1-343,-2-1 0,4-1 0,1-3 1,-2-2 220,-2-2 0,0 2 0,-1-4 0</inkml:trace>
  <inkml:trace contextRef="#ctx0" brushRef="#br0" timeOffset="28">21049 12277 7569,'0'-11'80,"0"0"1,0-1-1,0 1 1,-2 1-15,-1 2 1,-4 4 0,-5 7 0,-5 3 0,-5 3 0,-3 5 0,-2 2 0,1 3-138,-1-1 1,-3 4 0,3-3 0,2 2 0,2 2 0,3-1 0,2-2-22,1-1 0,6 0 1,4 4-1,1-1 1,1-2-1,0-1 1,1 0 37,-1-1 0,4 2 0,-3-3 0,3-1 0,1 2 0,0-2 0,0 2 0,0-1 103,0-1 1,-2-1 0,0-3 0,-2-1 0,2 1 0,0-1-1,2 0 1,-1 1 144,-3-1 1,3 4 0,-3 1 0,3-2 0,1-2-1,0 1-122,0 2 0,0-2 0,1 2 0,2-2 0,1-2 1,-2 1-340,-1-1 0,-1-3 1,0-1 266,0 2 0,0-4 0,0 0 0</inkml:trace>
  <inkml:trace contextRef="#ctx0" brushRef="#br0" timeOffset="29">21014 12654 7569,'0'-15'16,"0"0"1,0 1 0,2 2-1,1 5 1,4 2 0,0 1-1,1 0 103,1 2 1,5-3 0,2 1 0,2 0-1,2 0 1,2 0 0,1 2 0,0 1 0,0-1-256,-1-2 1,-3 3 0,-1-3 0,-1 3 0,-3 1 0,-2 0 135,0 0 0,-1 5 0,1 2 0</inkml:trace>
  <inkml:trace contextRef="#ctx0" brushRef="#br0" timeOffset="30">21003 12791 6861,'11'0'22,"1"0"0,1 0 1,2 0-1,4 0 0,4-1 1,3-1-1,5-2-31,2 1 1,-3-2-1,1 1 1,-1 2 8,-1 1 0,4-5 0,-4 0 0</inkml:trace>
  <inkml:trace contextRef="#ctx0" brushRef="#br0" timeOffset="31">21540 12597 7569,'0'-11'236,"1"1"1,2 3-220,0 7 1,6 5 0,-1 7 0,2-1-1,1 2 1,1 1 0,-1 1 0,1-1-116,-1-1 1,1-2 0,-1 1 0,-1-1-1,-1 0 1,-1 1 0,-1-1 0,0 1-841,-4-1 938,4-5 0,-6 5 0,4-5 0</inkml:trace>
  <inkml:trace contextRef="#ctx0" brushRef="#br0" timeOffset="32">21848 12700 7569,'0'-11'61,"0"3"1,0 0 91,0-1 0,-1 4 1,-2 3-1,-1 4 1,1 6-1,-1 3 1,-1 3-1,0 3-89,0 1 0,-3 1 1,3 4-1,0-1 1,-1 2-1,-1 2 1,-2 1-98,-1-2 1,0-1-1,1-1 1,2 0-1,-2-2 1,-3 0 0,-2-4-1,-1 1-22,1 0 1,5-4-1,2 1 1,-1-2-1,0-3 1,2-1-78,1-2 1,1-3-1,3 3 1,-2-1-1,0 0-1228,0 3 1360,2-4 0,-4 5 0,-2-3 0</inkml:trace>
  <inkml:trace contextRef="#ctx0" brushRef="#br0" timeOffset="33">22065 11980 7569,'-15'-8'117,"0"-3"0,2 1 0,5 3 0,8 3 57,7 5 1,4 0 0,3 7 0,3 1 0,0 2 0,2 5 0,0 3 0,-1 2-5,-1 2 0,2 4 0,-3 1 1,2 1-1,1 2 0,0 2 0,-1 2 1,0-1-151,-1 0 0,-3 2 0,2 1 0,-4 1 0,0-2 0,-1 0 1,-1-2-238,-2 1 0,1 3 1,-5 1-1,-2 0 1,-1 1-1,-1-5 0,0-2 1,0-2-47,0 0 1,-6-3-1,-5-1 1,-7-3 0,-6-1 262,-7 0 0,-4 0 0,-11-1 0</inkml:trace>
  <inkml:trace contextRef="#ctx0" brushRef="#br0" timeOffset="34">17280 14356 7569,'-12'0'77,"1"0"1,2 0-1,5 0 1,8 0 0,5 0-1,2 0 1,1 0 0,0 0 102,4 0 0,-2 0 0,5 0 1,1 0-1,2 0 0,0 0 1,3 0-1,1 0 0,3 0 1,2-1-200,-1-3 1,-4 3 0,0-3-1,-2 3 1,-2 1 0,-2 0 0,-2 0-424,-1 0 0,-4 5 0,-5 2 0,-4 3 442,-3 2 0,-11-1 0,-3 1 0</inkml:trace>
  <inkml:trace contextRef="#ctx0" brushRef="#br0" timeOffset="35">17371 14584 7569,'-7'0'-9,"1"0"0,5 2 226,6 2 1,5-3-1,6 3 1,3-3-1,2-1 1,2 0-1,1 0 1,3 0-238,3 0 1,-1-4 0,1 0 0,-1 2 0,-1 0 0,0 2 0,-3 0 19,-1 0 0,-1 6 0,0 0 0</inkml:trace>
  <inkml:trace contextRef="#ctx0" brushRef="#br0" timeOffset="36">18228 14082 7569,'0'-8'-12,"1"2"1,3 1 0,2 4 0,2 3-1,-2 6 1,0 3 0,0 4 449,-1 4 1,-2 8-107,-3 4-296,0 2 0,0 1 0,0 1 0,0 2 0,0 1 0,0-1 0,0-1-96,0-2 126,0 0-103,5 5 0,-2-3 0,3 1 0,1-4 0,-2-4 0,1-2 0,-1-5-18,0-1 1,3-7 0,-4 1 0,-2-2-1,-1-2 1,-1 0-388,0 1 1,0-5 441,0 1 0,-5-5 0,-1 2 0</inkml:trace>
  <inkml:trace contextRef="#ctx0" brushRef="#br0" timeOffset="37">18022 14071 7569,'8'-22'5,"1"3"1,2 4-1,4 2 1,4 2-1,4-1 1,3 1-1,-1-1 1,0 1-1,1 1 26,0 2 1,1 3 0,-4 5-1,0 0 1,-2 0 0,0 0-1,-4 0 1,0 1-26,-3 3 0,1 2 1,-2 6-1,-3 1 1,0 1-1,-1 1 0,0 0 33,-2 1 0,-4 1 1,1 3-1,-3-1-20,-1 2 1,-1 0-40,-3 2 1,-2-4 26,-6 0 0,-1 0 0,-2 3 1,-3-2-1,-1-2 0,0-2 0,-1-2-132,-2-1 1,5-2 0,1 1 0,4-1 124,0 1 0,1-1 0,0 0 0</inkml:trace>
  <inkml:trace contextRef="#ctx0" brushRef="#br0" timeOffset="38">18787 13865 7569,'0'-8'103,"-1"2"1,-3 1 0,-3 4-1,-4 3 1,0 6 0,0 2-1,-1 3 1,0 1 1011,-4 1-1105,4 10 1,-6-5 0,4 11-1,-1 1 1,1 1 175,1 1 1,3 5-131,2 3-54,-2 3 1,8-1 0,-5-1 0,2-1 0,3 1 0,0 0 0,2 0-69,0-1 1,2-4 0,1 3 0,4-2 0,0-3 0,1-3 0,1-4-1,1-1-28,1-3 1,5-2 0,-1-3 0,0-2-1,0 0 1,2-3 0,-1-1 0,2-4-109,0 0 1,0-4-1,1-3 1,-3-1 201,1-2 0,0 0 0,6 0 0</inkml:trace>
  <inkml:trace contextRef="#ctx0" brushRef="#br0" timeOffset="39">18867 14105 7569,'0'-8'60,"2"2"1,1 1-1,5 3 1,3 5 0,3 5-1,2 3 1,-1 4 110,1 4 1,2 0 0,5 3 0,0 2 0,0 0 0,-1 0 0,1 0 0,0 2-115,0 0 0,0 1 0,0-4 0,-2 0 0,0 0 0,-4-2 0,0-1-125,-3-1-68,3-5 127,-9 3 1,7-6 0,-8 1 0,-1-1-83,-2 1-141,-3-6-29,-1 4 0,0-7 0,-1 3 0,-3-1-854,-4-2 1115,3-2 0,-10-6 0,2-2 0</inkml:trace>
  <inkml:trace contextRef="#ctx0" brushRef="#br0" timeOffset="40">19256 14128 7569,'0'-18'32,"-2"1"0,0 6 0,-3 1 0,-2 2 0,-2 4 0,-1 3 0,-1 2 191,-1 3 1,0 6 0,-3 7-1,-4 2 1,-2 4 0,1 3-1,1 4 1,-1 0-177,-2-1 1,3 4 0,1-4 0,2 2 0,0-2 0,3-1 0,0-3 0,3 1-226,0 0 0,1-5 0,0 0 0,2-3 0,2-4 0,3-1-472,1-2 1,1-3 649,0-1 0,10-4 0,2 2 0</inkml:trace>
  <inkml:trace contextRef="#ctx0" brushRef="#br0" timeOffset="41">19381 14333 7569,'0'-11'-86,"0"-1"1,1 2-1,3 1 1,4 3 236,2 1 0,1 1 1,1 4-1,1-1 1,1-2-1,2-1 1,2 2-1,2 1-109,2 1 0,-1 0-129,-2 0 1,3 0-164,-3 0 0,-3 0-287,0 0 1,-7 0 536,-2 0 0,-4 0 0,2 0 0</inkml:trace>
  <inkml:trace contextRef="#ctx0" brushRef="#br0" timeOffset="42">19484 14390 7569,'-5'0'-120,"5"2"0,6 0 0,4 2 102,2-2 0,-1 0 0,2-2 0,1 1 0,2 2 0,2 0 0,2 0 0,2-2-505,1-1 523,-5 0 0,8 0 0,-2 0 0</inkml:trace>
  <inkml:trace contextRef="#ctx0" brushRef="#br0" timeOffset="43">19804 14310 7569,'0'-11'5,"1"1"126,3 2 1,2 4 0,6 8 0,-1 4 0,0 2-1,1 1 1,-1 1-96,1-1 1,-5 4-1,1 1 1,0-2 0,-1 0-1,1 0 1,-1 1-135,0-1 1,3-2 0,-4 0 0,2-2 0,-1-1 0,1-2-1,0 1 1,-1-2-505,2-2 0,-2-1 602,0 1 0,1-3 0,3 4 0</inkml:trace>
  <inkml:trace contextRef="#ctx0" brushRef="#br0" timeOffset="44">20089 14299 7569,'0'-11'89,"-1"0"1,-3 4 57,-3 3 0,-2 4 0,-1 4 0,-1 5 0,-1 3 0,-2 5 0,-1 1 1,-1 2-122,2 1 0,-2 2 0,1-1 0,1-2 1,0-1-1,0 2 0,-1-1 0,1 0-181,1-1 0,1-1 1,1 1-1,1-4 1,2-2-1,3-2-1404,0 1 1559,9-6 0,-3-1 0,11-5 0</inkml:trace>
  <inkml:trace contextRef="#ctx0" brushRef="#br0" timeOffset="45">20055 13785 7569,'-4'-22'193,"2"5"0,3 5 0,5 7-20,4 4 1,2 1 0,1 1 0,1 3 0,3 5 0,4 5 0,4 5 0,2 2-10,1 2 1,3 5-1,0 4 1,0 3 0,0 5-1,-4-1 1,-5 2 0,-3-1-183,-3 3 0,-5 2 0,-2 1 1,-3-2-1,1-1 0,-2-2 1,0-1-240,-3 1 1,0-4 0,-4 1 0,-1-4 0,-5-2 0,-2-2 0,-3 2 256,-2 1 0,2-4 0,-3-1 0</inkml:trace>
  <inkml:trace contextRef="#ctx0" brushRef="#br0" timeOffset="46">20763 13979 7569,'0'-11'56,"-1"-1"1,-2 1 0,0 2 0,0 6-1,3 10 1,4 8 0,2 5 106,0 4 1,5 7 0,-5-1-1,2 3 1,-2 0 0,0-1-1,-1-1 1,2 0-155,-1 2 0,-2 0 1,3-1-1,1-3 0,0-1 1,-2-3-1,0 0 1,-1-4-109,1-2 0,-1 1 1,-3-4-1,2-2 0,-2-2-574,0 0 1,-4-6 672,-1-2 0,-9-3 0,-6-1 0</inkml:trace>
  <inkml:trace contextRef="#ctx0" brushRef="#br0" timeOffset="47">20729 13956 7569,'0'-16'-52,"-1"4"0,-2 0 0,-1 3 1,2 0-1,0-1 0,4-2 1,3 2 106,6 3 1,6-4-1,7 5 1,1 0-1,2 1 1,-1 1-1,1 0 1,0 2-23,-2 0 1,-1 2-1,-1 2 1,-1 1 0,-3 5-1,-5 2 1,-4 3 0,-4 2-20,-1 4 0,-1 1 0,-5 1 1,-3-2-1,-5 1 0,-4 2 1,-3-1-59,-2-2 0,0 1 0,-2-3 0,2-1 0,2 1 0,2-4 0,1-3 0,2-3-537,-1 2 1,2 1 580,3 2 0,-4-1 0,5 1 0</inkml:trace>
  <inkml:trace contextRef="#ctx0" brushRef="#br0" timeOffset="48">21426 13671 7474,'-6'-12'-2,"4"1"1,-6 1-1,-1 2 1,-2 4-1,-3 3 147,-1 1 0,-5 1 1,-1 4-1,-3 7 0,-4 7 1,-1 8-1,-3 6 0,1 5 8,0 2 0,4 3-154,8 7 1,-1-7 0,6 3 0,4-2 0,5 1 0,4 0-76,1 1 0,0-4 0,1 0 0,3 0 0,5-2 0,3-2-303,4-2 336,-1-7 1,-4 3 0,1-7-21,-1-3 0,4-1 0,0-6 1,-1-1-51,-1-1 0,0-2 0,1 1 0,1-2 1,-1-1-1,-1-3 113,-2-1 0,0-1 0,1-4 0</inkml:trace>
  <inkml:trace contextRef="#ctx0" brushRef="#br0" timeOffset="49">21380 14013 7569,'0'-17'-114,"0"0"0,1 6 0,3 1 0,4 2 1,2 4 168,1 3 1,1 2 0,-1 2 0,2 2 0,1 1-1,0 3 1,-3 1 0,-2 2-95,0-1 0,1 0 0,1 1 0,1 1 1,-1 0-1,1 3 0,-1-4 0,2-1 39,2-4 0,3 1 0,5 3 0</inkml:trace>
  <inkml:trace contextRef="#ctx0" brushRef="#br0" timeOffset="50">21825 13979 7569,'-5'-11'5,"3"1"0,-6 1 0,-1 2 260,-1 2 1,-1 8-1,-1 7-230,1 4 0,-1 6 0,1-1 0,-1 3-3,1 1 1,0 0 0,-1-1-1,1 2 25,-1 3 0,1-3 0,1 4-107,2 0 1,-1-4 0,4 3 0,0-3 0,-1-3 0,1 0 0,0-3-152,2-2 0,2-1 0,1-3 0,0-1 0,0 1 0,0-1 201,0 0 0,5 1 0,1-1 0</inkml:trace>
  <inkml:trace contextRef="#ctx0" brushRef="#br0" timeOffset="51">21837 14230 7569,'0'-11'-66,"0"0"0,0-1 0,1 2 1,3 2-1,3 5 0,4 0 73,0-1 1,0 3 0,2-3-1,1 3 1,3 0 0,-1-2-1,2-1 1,0 2-114,2 0 0,-2 2 0,-1 0 0,1 0 106,0 0 0,-4 0 0,2 0 0</inkml:trace>
  <inkml:trace contextRef="#ctx0" brushRef="#br0" timeOffset="52">21894 14333 7569,'-5'7'288,"5"-4"-340,6-1 1,4-2 0,3 0 0,1 0 0,2 0 0,1-2 0,1 0 0,-1-3-725,4-2 776,0 0 0,2-5 0,0 1 0</inkml:trace>
  <inkml:trace contextRef="#ctx0" brushRef="#br0" timeOffset="53">22259 14150 7569,'-6'-5'-1257,"2"-2"1322,3 2 1,1 1 0,0 8 0,1 3 0,2 3-72,0 2 0,6-5 0,-1 1 0,2 1 0,0 1 0,-1 0 0,-1-1 0,1-2-68,1-2 0,1-2 0,1-3 0,-1 0 1,0 0-1,1 0 138,-1 0 0,1 0 0,-1 0 0,-1-1 0,-1-1 302,-1-2 0,-6 1 0,2 7 0,-3 4-295,-1 2 1,-3 6 0,-2 5 0,-2 3 0,-2 4-1,-1 1 1,-1 3 2,-1 1 1,5 0 0,-1-2 0,-1 0 0,-1 0 0,-1 2 0,-1 2 0,1-1-100,-1 0 1,1-1 0,0-1 0,-1-3 0,2-1 0,1-3 0,3-2-364,1-4 0,0 2 1,2-6-1,-1-1 388,2-2 0,5 0 0,4-1 0</inkml:trace>
  <inkml:trace contextRef="#ctx0" brushRef="#br0" timeOffset="54">22796 13591 7569,'-6'7'54,"1"0"0,1-1 1,-1 0-1,0 5 0,-2 3 1,2 5-1,-1 2 0,0 3 1,-3 3-1,0 5 0,1 3 1,3 5-1,1 1 0,0 6 77,2 5 1,1 3 0,1-2 0,0-3 0,0-3 0,0-2 0,1 0 0,1-5-275,2-5 1,1-2 0,-2-7 0,2 0 0,0-2 0,0-3 0,-1-2-1,0-2-75,0-1 0,-1-3 0,-3 2 0,0-2 0,0-2 218,0 1 0,-5-1 0,-1 1 0</inkml:trace>
  <inkml:trace contextRef="#ctx0" brushRef="#br0" timeOffset="55">22899 13922 7569,'5'-6'-90,"4"3"1,3 6 0,4 4 0,-2 3 0,-2 2-1,-1-1 1,-3 2 0,-1 1 0,-1 2 271,0 2 1,2 5-1,2 5 1,-1 1-1,-1 3 1,1 0-1,1-1 1,1 0-210,1 1 0,-1-3 0,0 0 0,0-2 0,-3-5 1,0-3-1,1-2-171,1-3 1,0-1 0,-1-3 0,-1-3 0,1-2 0,1-1 197,1 0 0,1 0 0,-1-4 0</inkml:trace>
  <inkml:trace contextRef="#ctx0" brushRef="#br0" timeOffset="56">23379 13922 7569,'-12'-16'0,"1"5"0,-1 4 0,1 9 56,-1 7 0,0 8 0,-4 2 0,-3 4 0,-2 2 0,-2 3 0,0 1 0,0 3-12,1 1 1,0 1 0,2 0 0,2 1 0,0-2 0,2-2 0,-1-2 0,3 1-296,1-1 0,3-8 1,1 1-1,3-3 0,1-2 251,2-1 0,2-1 0,1-3 0</inkml:trace>
  <inkml:trace contextRef="#ctx0" brushRef="#br0" timeOffset="57">23413 14128 7569,'-7'-18'-150,"2"1"0,7 7 1,1 3-1,5 3 137,2 3 0,2-3 0,-1 0 0,0 1 0,1 2 1,-1 1-1,1 0 0,0 0-375,4 0 388,-4 0 0,5 5 0,-6 2 0</inkml:trace>
  <inkml:trace contextRef="#ctx0" brushRef="#br0" timeOffset="58">23413 14276 7569,'-10'1'269,"2"3"-275,4 4 0,8-3 1,2 0-1,2-1 1,0 0-1,0-2 1,4-1-1,2-1-88,1 0 0,4 0 0,-2 0 1,-1 0-1,2 0 0,-2 0 94,1 0 0,8-5 0,-1-1 0</inkml:trace>
  <inkml:trace contextRef="#ctx0" brushRef="#br0" timeOffset="59">23858 14036 7569,'-9'-7'213,"5"-1"1,8 4-105,5 5 1,-1 2 0,-2 5 0,0 2-1,0 2 1,0 5 0,-1 1 0,1 2-102,1 2 0,-1-3 0,3 1 0,-1 2 0,-1 0 1,1 0-1,-2 0-192,-1-1 0,4-2 0,-1-1 0,2-2 0,1-3 0,1-3 0,-1-3 0,0-2-944,1-3 1128,-6-1 0,4-1 0,-3 0 0</inkml:trace>
  <inkml:trace contextRef="#ctx0" brushRef="#br0" timeOffset="60">24075 14105 7569,'-6'-12'52,"-4"2"1,2 3-1,-2 4 1,-2 6 0,1 4-40,0 3 0,-1 6 0,1 0 0,-2 2 1,-1 1-1,-2 0 0,-1 0 0,1 1-74,2 2 1,1 1 0,2-2 0,-1 0 0,1-4 0,-1 1 0,1-1 0,1-1 60,2-2 0,-2-1 0,4-2 0</inkml:trace>
  <inkml:trace contextRef="#ctx0" brushRef="#br0" timeOffset="61">24144 13682 7569,'-13'-5'86,"3"6"1,10 3 0,1 10-1,4 6 1,5 5 0,4 0 0,2 3-1,-1 1 1,1 3 126,2 1 1,5 5-1,5 2 1,0 5-1,0 6 1,-3 3-1,-1 5 1,-2 0 0,-3 2-312,-4-1 1,-7-2-1,-5-1 1,-3 0-1,-5-1 1,-7-3 97,-10-3 0,-16 2 0,14-26 0,1 0 0</inkml:trace>
  <inkml:trace contextRef="#ctx0" brushRef="#br0" timeOffset="62">17451 15841 7569,'-8'0'215,"1"0"0,1 0 1,3 0-1,7 0 777,5 0-981,7-5 0,-2 3 0,5-1 0,1 1 1,2 1-1,1-1 0,-2-2 0,1 1-222,1 2 0,-7-3 0,7 0 1,-3 2-1,-2 0 0,-3 2-1142,-2 0 1353,-1 0 0,-6 6 0,-1 0 0</inkml:trace>
  <inkml:trace contextRef="#ctx0" brushRef="#br0" timeOffset="63">17417 16023 7569,'-7'-1'147,"2"-1"1,2-3 0,0 0 0,4-1-1,6 3 1,4-1 31,4 0 0,3-1 0,7 1 0,5-2 0,5-2 0,6 1 0,4-1 0,4 2-321,-1 2 1,-1 3 141,-1 1 0,-1-6 0,1 0 0</inkml:trace>
  <inkml:trace contextRef="#ctx0" brushRef="#br0" timeOffset="64">19073 15430 7569,'0'-12'35,"-1"1"1,-2-1 0,-1 1-1,2 2 1,0 5 0,2 9-1,0 8 1,0 7 0,0 4 0,2 4-1,0 1 100,2 3 1,0-3 0,-3 1 0,2-1 0,0-1 0,1 0 0,0-3 0,0-2 0,-2-3-322,0-1 0,1-4 0,1 3 0,0-1 0,0-3 186,0-2 0,5 0 0,-3-1 0</inkml:trace>
  <inkml:trace contextRef="#ctx0" brushRef="#br0" timeOffset="65">18764 15966 7569,'-11'0'466,"0"-3"-310,-1-1 0,11 0 0,6 4 0,9 1 0,8 2 0,5 1 0,5-2 0,5-1-105,2-1 1,-1 0 0,3 0-1,0 0 1,-1 0 0,3 0 0,1-1-297,-3-3 0,-1 3 1,-6-3-1,-1 3 1,-1 1 244,-2 0 0,-4-5 0,1-1 0</inkml:trace>
  <inkml:trace contextRef="#ctx0" brushRef="#br0" timeOffset="66">19119 16275 7569,'0'-12'-44,"0"5"1,-2 2-1,0 3 1,-3 9-1,-2 4 1,0 6 0,-1 0-1,0 2 1,0-1 200,-3-3 1,4 2 0,0-2-1,2 0 1,3 1 0,-1-1-1,1-1 1,-2-2-169,1 0 1,3-4 0,4-2-1,4 0 1,2-1 0,3 0-1,2-2 1,4-2-101,3-1 0,0 0 0,1 0 0,-1 0 0,-2 0 0,-1 0 0,0 0-1071,-1 0 1182,-2 0 0,-4 0 0,-1 0 0</inkml:trace>
  <inkml:trace contextRef="#ctx0" brushRef="#br0" timeOffset="67">19324 16400 7569,'-11'-3'98,"-1"-1"1,1 1 64,-1 2 0,6 7 0,1 4 1,1 6-1,0 1 0,2 4 1,1 0-1,1 2-131,0 0 0,0 0 0,0 1 1,0 1-1,0 2 0,0-2 0,0-1 1,0-2-332,0-3 0,0 1 1,0-4-1,0-2 299,0-2 0,5 0 0,1-1 0</inkml:trace>
  <inkml:trace contextRef="#ctx0" brushRef="#br0" timeOffset="68">19987 16046 7569,'-18'-29'-24,"6"6"1,10 9-1,4 5-502,6 6 526,2 1 0,2 2 0,-1 0 0</inkml:trace>
  <inkml:trace contextRef="#ctx0" brushRef="#br0" timeOffset="69">21631 15338 7569,'0'-18'-20,"-4"6"1,2 5 0,2 4 0,4 4-1,1 5 1,0 6 0,-3 2 0,0 3 0,-2 4-1,0 3 1,0 0 0,0 0 113,0-1 0,0 0 1,0 1-1,0 1 0,0 2 1,0-2-1,0-1 1,-2-1-1,0 0-248,-2 0 1,0-2 0,3 0 0,-2-2 0,0 0 153,0-1 0,-3 3 0,-1-3 0</inkml:trace>
  <inkml:trace contextRef="#ctx0" brushRef="#br0" timeOffset="70">21220 15966 7569,'-6'-5'34,"1"-1"0,6-4 1,3 2-1,5 3 0,4 1 1,8-1 176,4-1 0,4 2 1,6-2-1,0-1 1,3 2-1,4 0 1,1 3-1,0-1-342,-1-1 1,0 3 0,3-3-1,-2 3 1,-3 1 0,-2 0-1,-3 0-906,-4 0 1,-5 0 1036,0 0 0,-2 0 0,-1 0 0</inkml:trace>
  <inkml:trace contextRef="#ctx0" brushRef="#br0" timeOffset="71">21460 16183 7569,'-10'-9'325,"2"-2"0,4-2 1,3 1-191,1 0 0,6 1 0,4 1 1,4 1-1,2 2 0,0 1 0,3 1 1,4 0-1,2 2-242,2 2 0,0 1 1,-4 0-1,-1 0 0,0 0 1,-2 0-1,-2 1-31,-1 3 1,-1-1 0,-2 4-1,0 2 1,-3 0 0,-3 0 105,-3-1 0,-1-5 0,-5 5 0,-3 1 0,-4 0 0,-2 0 0,-3-2 13,-2 2 0,1-2 0,-4-1 0,2 0 0,2 1 1,1 0-1,2 1 26,-1-1 0,2 1 0,3 3 1,3 1 9,3-1 1,7 1 0,4-1 0,5 1 0,2-1 0,1 0 0,-1 1 0,4-1 4,0 1 1,2-1 0,0 2 0,-2 1 0,0 1 0,-4-1 0,0-1-1,-3-2 108,-1 0 0,-7 1 0,-2-1 0,-3 1 0,-3-2 0,-6-1 0,-7-3 69,-6-1 0,-8-1 1,-5-4-1,-8 0 0,-4 0 1,-1-1-1,2-2-646,-3-1 447,2-5 0,-5 3 0,5-5 0</inkml:trace>
  <inkml:trace contextRef="#ctx0" brushRef="#br0" timeOffset="72">9845 10861 7569,'-12'-4'-6,"1"-1"1,1-1-1,2-3 1,4 2-1,3 3 252,1 8 0,0 6 1,-1 5-1,-2 5 1,-1 4-1,1 3 1,-2-2-1,-2 1 0,1-1-260,2 2 0,2-4 1,-1-4-1,-1 0 1,3-2-1,2-1 1,3-4-1,0 0-458,1-1 1,0 1 0,4-1 0,-3 0 471,-1 1 0,4-1 0,-2 1 0</inkml:trace>
  <inkml:trace contextRef="#ctx0" brushRef="#br0" timeOffset="73">10085 10964 7569,'-4'-11'344,"0"2"1,0 6-219,-1 11 0,-1 7 1,-7 9-1,-2 3 1,-4 5-1,-3 4 1,-1 5-1,-1 1-245,-2 0 0,5-2 1,0 3-1,3-2 0,4-3 1,3-4-1,2-3-244,1-3 1,6-5 0,-2-6-1,3 0 363,1-3 0,0-2 0,0 0 0</inkml:trace>
  <inkml:trace contextRef="#ctx0" brushRef="#br0" timeOffset="74">10073 11284 7569,'1'-22'46,"2"3"1,2 4 0,1 2 0,3 2 0,1 1 0,1 1 210,-4 1 0,3 6 1,-2-2-1,2 3 1,2 2-1,-2 4-239,-3 6 0,2 2 0,-5 6 0,-1 1 0,-2 3 0,-2 3 0,-3 0-156,-4 0 0,-2 2 1,-1-2-1,-2 1 1,-1 0-1,-3 0 1,1 1 113,-1 0 0,3-5 0,7-5 0,2-2 1,1-2-1,0-1 0,3-3 0,3-2 139,6-4 1,2-3 0,3-1-1,2 0 1,4 0 0,1 0 0,1-1-1,-2-2-113,1-1 0,0-1 0,-1 3 0,-3-2 1,-4 1-1,0 2-2,-1 1 0,-4 5 0,-2 1 0</inkml:trace>
  <inkml:trace contextRef="#ctx0" brushRef="#br0" timeOffset="75">9856 11307 7569,'-6'-5'49,"-3"5"0,5 0 1,2 6-1,2 5 1,3 5-1,4 3 1,0 2-1,1 2 0,0 0 1,-2 1-1,-1 1 1,-1 2-1,0-2-107,-2-1 0,-1 3 1,-1-1-1,0-4 1,0-1 57,0-1 0,0 2 0,0 0 0</inkml:trace>
  <inkml:trace contextRef="#ctx0" brushRef="#br0" timeOffset="76">11409 10873 7569,'0'-12'94,"-1"2"0,-1 4 1,-2 6-1,1 7 1,2 6-1,1 4 0,0-1 1,1 2 39,3 0 1,-1-3-1,3 3 1,-1-2 0,-1-1-1,0 1 1,-1-1 0,1-1-318,1-2 0,-3-4 0,1 0 1,0 1-1,0 1 0,0 1 183,0 1 0,-2-1 0,-1 0 0</inkml:trace>
  <inkml:trace contextRef="#ctx0" brushRef="#br0" timeOffset="77">11786 10907 7569,'-5'-6'90,"-2"2"1,-2 4 0,0 5-1,1 5 1,-1 5 0,-1 3-1,-2 2 1,-2 3 0,-3 3 0,-1 1-1,-2 3 1,-2 1-1,0 2 1,-5 2 0,0 0 0,2 2 0,1 1 0,1-2 0,1-3-1,3-4-259,4-1 1,0-3-1,2-5 1,3-2-1,1-1 1,2-3-1,0-2 1,2 0-1356,3-1 1524,-5 0 0,1 1 0,-6-1 0</inkml:trace>
  <inkml:trace contextRef="#ctx0" brushRef="#br0" timeOffset="78">11649 11329 7569,'-4'-17'24,"-1"3"63,-1 5 0,4 5 1,-2 8-1,2 5 1,2 3-1,0 5 1,0 1-1,0 2-17,0 2 1,0 4 0,0 1 0,0-2-1,0-1 1,0-1 0,0 0 0,0-1-211,0-3 0,2 1 1,0-4-1,2 1 1,0-1-1470,1-2 1609,-4-1 0,9-7 0,-3 0 0</inkml:trace>
  <inkml:trace contextRef="#ctx0" brushRef="#br0" timeOffset="79">11786 11421 7569,'0'-12'32,"0"1"0,0 0 0,0-1 0,0 1 0,2-1 0,1 1 190,5-1 1,3 2 0,3 1 0,3 3 0,1 1 0,2 3 0,0 0 0,1 2-219,-2 0 0,-5 2 0,0 1 1,-4 6-1,-4 4 0,-1 3 0,-2 2 1,-2 4-19,-1 3 0,-6-1 0,-5 3 0,-4-3 0,-3-1 0,-1 0 0,0-1 0,2 1-100,0 0 1,3-1 0,5-2 0,3-2-1,1-2 1,2-2 120,2-1 0,2-3 0,3-2 0,5-4 0,5-3 0,5-1 0,3-1-1,0-3 0,5 1 1,1-4-1,0-1 1,0 2-1,-4 2-6,-4 3 0,2-5 0,-4 0 0</inkml:trace>
  <inkml:trace contextRef="#ctx0" brushRef="#br0" timeOffset="80">13248 10918 7569,'0'-22'99,"-4"4"0,1 1 1,0 2-1,2 0 0,1 1 1,0 1-1,0 4 1,0 5-1,0 10 0,0 7 1,0 9-1,0 5 80,0 2 0,-4 0 1,0 3-1,2-3 1,0-1-1,4-3 0,0-1 1,3-1-358,2 0 0,-4-5 1,4-3-1,-1-2 0,-1-2 1,2 1-1,-2-1 178,0 0 0,-2 1 0,-3-1 0</inkml:trace>
  <inkml:trace contextRef="#ctx0" brushRef="#br0" timeOffset="81">13602 10884 7569,'-1'-14'-67,"-3"4"1,-2 9 315,-1 10 0,-3 5 0,1 7 0,-3 4 0,-3 3 0,-1 4 0,1 2 0,-1 4 1,-1 3-177,1 0 0,-3 3 0,3-3 0,2-1 1,2 0-1,2-4 0,1-1-247,1-6 0,2-1 0,-2-4 0,4-4 1,2-2-1,-1-4 0,-1-1 174,2-2 0,1 0 0,1 1 0</inkml:trace>
  <inkml:trace contextRef="#ctx0" brushRef="#br0" timeOffset="82">13625 11204 7569,'-10'-15'76,"1"7"1,3 12-1,-1 9 1,2 6 133,0 2 1,1 7 0,4 3 0,-1 0 0,-1 1 0,-2-3-1,1 0 1,2 1-207,1 1 0,1-3 0,2-1 1,1-4-1,-2-3 0,1-2 1,-1-2-1,2-2-574,-1-1 0,-1-3 0,1-1 570,0-1 0,6-6 0,-2 3 0</inkml:trace>
  <inkml:trace contextRef="#ctx0" brushRef="#br0" timeOffset="83">13728 11318 7569,'0'-23'87,"0"5"0,0 3 0,1 3 0,3 1 0,4 3 0,0 0 1,1 0-1,-1 2 192,1 2 1,1 3-1,3 1 1,1 1-1,1 3 1,-1 4-1,-3 3-246,-3 4 1,-3 3 0,-5 5 0,0 1 0,-1 1 0,-3 3 0,-5 0-162,-5 0 1,0 4 0,-5-3 0,0 0 0,0-2 0,1-3-1,3-1 1,4-2 95,2-2 0,6 2 1,1-6-1,5-1 0,9-3 1,6-3-1,3-4 25,2-3 1,5-2-1,2-2 1,5-2-1,1 0 1,1-1-1,-3 1 7,-2 0 0,-1-4 0,3 2 0</inkml:trace>
  <inkml:trace contextRef="#ctx0" brushRef="#br0" timeOffset="84">11158 12129 7569,'-4'-11'25,"1"-1"0,0 1 0,2-1 0,-1 2 0,0 4 1,-2 6-1,2 6 0,0 6 0,2 3 251,0 4 1,4 2-1,1 2 1,2 0 0,0 0-1,1 0 1,-1 0 0,2-1-320,1 1 1,1-1 0,-3-2-1,0-2 1,0-2 0,-2-2 0,-2-1-1,-2-2-603,2 1 0,-3-4 1,3-1 645,-2 2 0,-2 1 0,0 2 0</inkml:trace>
  <inkml:trace contextRef="#ctx0" brushRef="#br0" timeOffset="85">11581 12140 7569,'-7'-17'90,"1"1"1,2 10 0,-3 6-1,-4 8 1,0 7 90,0 8 0,-2 5 0,-1 6 0,-2 1 1,-1 2-1,-1 3 0,2-1 0,-1 2-227,3-1 0,2-2 0,0 3 0,1-2 0,1-3 1,1-3-1,2-4 0,2-2-178,3-6 0,-3 1 0,1-6 0,1 1 0,1-1 224,-2-2 0,-2-1 0,-6-2 0</inkml:trace>
  <inkml:trace contextRef="#ctx0" brushRef="#br0" timeOffset="86">11615 12494 7569,'0'-11'-193,"0"3"1,0 3-1,0 4 447,0 6 1,0 9 0,-1 5-1,-2 4 1,-2 2 0,0 3 0,0 1-1,1 2-108,-1-2 1,4 3-1,-3-6 1,1 0 0,1-2-1,-2-2 1,2-2 0,0-2-399,2-2 1,2-4 0,0-5 0,3 1-1,0-1 1,2 0 251,-1-2 0,7-1 0,4-4 0</inkml:trace>
  <inkml:trace contextRef="#ctx0" brushRef="#br0" timeOffset="87">11752 12552 7569,'0'-16'53,"0"1"1,1 1 0,2 1 0,2 2 202,1 0 0,-2 4 0,4 3 0,1 3 0,2 1 0,3 0 0,1 1-247,-1 3 1,-1 3 0,-3 5 0,-2 2 0,-5 3 0,-1 0 0,-2 4-50,0 0 0,-3 7 0,-3 1 0,-7 2 0,-3-2 0,-3-1 0,1-1 32,3 1 1,-1-6 0,4 3 0,2-6-1,1-2 1,2 0 0,3-1 109,3-2 1,2-6 0,3-4 0,5-3 0,4-1 0,3 0 0,3 0-130,6 0 0,-3-1 0,6-2 1,-1-1-1,0 2 27,-2 1 0,4-5 0,0 0 0</inkml:trace>
  <inkml:trace contextRef="#ctx0" brushRef="#br0" timeOffset="88">13225 12072 7569,'0'-12'110,"-1"1"0,-1 0 1,-4 0-1,1 3 1,0 2-1,3 5 1,1 8-1,1 4 1,0 5-1,0 2 82,0 3 1,1 4 0,3 2-1,2-2 1,2-1 0,-2-1-1,0 0 1,-1-2-447,0-2 0,3 2 0,-4-6 0,-2-1 0,0-1 0,-1-2 254,3 0 0,-3 1 0,4-1 0</inkml:trace>
  <inkml:trace contextRef="#ctx0" brushRef="#br0" timeOffset="89">13602 12060 7569,'-6'-17'463,"0"3"1,3 10-258,-1 8 1,-1 10 0,0 6 0,-5 7-1,-5 7 1,-3 6 0,-2 5 0,-2 1-1,-2 1-160,-3 2 1,3-6 0,-2 3 0,3-3 0,2-2 0,4-3 0,0-3-301,3-1 0,3-4 1,2-4-1,3-2 0,-1-2 1,2-3-1,0-4 1,2-2 253,2-2 0,6 1 0,2-1 0</inkml:trace>
  <inkml:trace contextRef="#ctx0" brushRef="#br0" timeOffset="90">13625 12392 7569,'-6'-5'333,"-3"5"1,4 0-1,0 7-154,0 7 0,1 0 0,4 5 0,0 1 0,0 3 1,0 3-1,0 0 0,0 1-116,0 1 1,1-4 0,2 3 0,0-3 0,0-3 0,0 0-1,-1-4 1,2 0-700,-2-3 0,0-1 1,-1-3 635,3-3 0,2 3 0,6-3 0</inkml:trace>
  <inkml:trace contextRef="#ctx0" brushRef="#br0" timeOffset="91">13762 12414 7569,'0'-15'163,"0"0"0,1 1 1,2 1-1,2 3 0,1 1 75,3 2 0,1 4 0,2-1 0,1 3 0,0 1 0,4 0 0,-1 1 0,1 3-209,-3 4 0,-1 7 1,-3 4-1,-3 3 1,-3 0-1,-3 3 1,-2 1-1,-4 5-164,-6 2 1,-3-3 0,-8 1 0,-2-1 0,0-1 0,1-2 0,4-3 60,4-1 1,2-2 0,3-2 0,2-3 0,5-4 0,1 0 0,4-2 117,1-2 1,9-3 0,7-5-1,4 0 1,3 0 0,5 0 0,2-2-1,1 0-481,0-2 437,1 0 0,-1 4 0,0 0 0</inkml:trace>
  <inkml:trace contextRef="#ctx0" brushRef="#br0" timeOffset="92">8292 13431 7321,'0'-6'526,"0"-5"-345,0 4 1,0 3 0,0 4 0,0 8 0,0 6-1,0 6 1,1 4 0,1 4 115,2 1 1,1-2 0,-2 2-266,1-1 1,3-1-1,-2-5 1,2 1-1,0 0 1,1 0-1,-2-2 1,1 0-302,-1-2 1,-4-5 0,3 1 0,-1-2-1,0-2 1,-1 1 0,-2-1 268,-1 0 0,0 1 0,0-1 0</inkml:trace>
  <inkml:trace contextRef="#ctx0" brushRef="#br0" timeOffset="93">8737 13477 7569,'-11'0'-70,"-1"1"0,2 4 0,2 5 0,3 5 0,0 4 1,-2 5-1,-4 6 0,-1 3 481,-3 1 1,2 4-250,-2 0 1,-2 5 3,2-1 1,-4-1-256,4 1 0,-1-6 53,5 2-1243,-6-2 1123,5-2 0,-5-3 160,6-1 1,1-6 0,1 0 0,1-5-281,-1-2 0,4-2 329,1-3 1,-2-1 0,0 0-1</inkml:trace>
  <inkml:trace contextRef="#ctx0" brushRef="#br0" timeOffset="94">8657 13911 7569,'-6'1'-29,"2"3"0,3 3 0,1 5 0,0 3 1,0 4-1,0 3 116,0 0 0,1-1 0,1 0 1,3 3-1,1-1 0,-1-1 1,-2-3-1,1 0-164,0-1 0,4 2 0,-5-5 0,1 0 1,0 1-1,0-1-516,-2-1 1,1-3 592,1-3 0,2 2 0,6-4 0</inkml:trace>
  <inkml:trace contextRef="#ctx0" brushRef="#br0" timeOffset="95">8805 13945 7569,'0'-12'701,"0"1"-184,0 0 0,2 0-461,2 4 0,3 1 0,7 3 0,3-1 1,-1 0-1,1 1-242,-3-1 1,2 1 113,-1 7 0,-3-1 0,-6 5 0,0 4 0,-1 3 1,1 4-1,-5 5 0,-4 4-272,-4 1 1,-7 4 291,-1-2 0,-5 2 9,5 1 0,0-5 0,4-2 27,-1-3 23,6-1 1,-3-5 0,5-3 0,2-2 57,0-2 1,7-5 0,3-2 0,3-3 0,3-1 0,3 0 0,1 0-41,2 0 0,5-1 1,3-1-26,1-2 0,2-5 0,3 3 0</inkml:trace>
  <inkml:trace contextRef="#ctx0" brushRef="#br0" timeOffset="96">9605 13374 7569,'-5'-12'137,"0"9"1,-3 5-1,4 10 1,3 4 0,2 4-1,3 2 1,4 1 0,1 0-1,0-1-185,-2 1 0,1-1 0,3-2 0,1-1 0,-2 0 1,-1 0-1,-3 0 0,0 0 48,1-1 0,0 4 0,5-5 0</inkml:trace>
  <inkml:trace contextRef="#ctx0" brushRef="#br0" timeOffset="97">9982 13465 7569,'-8'-6'-10,"2"3"1,0 6 0,-1 6 0,0 5 0,-2 6 177,-3 5 1,3 5 0,-7 5 0,-1 2 0,-2 4 0,-2 2 0,-1 2 0,2 0-226,1-2 1,1-2 0,-1 0 0,4-3-1,2-3 1,3-5 0,1-3 0,3-3-444,1-1 1,1-5-1,3-3 500,-3-3 0,3 0 0,-5-1 0</inkml:trace>
  <inkml:trace contextRef="#ctx0" brushRef="#br0" timeOffset="98">9868 13922 7569,'0'-5'1066,"0"6"-971,0 9 0,0 3 1,0 6-1,0 0 0,1 0 1,1 0-1,2 0 0,0 0-134,1 0 1,-2-3 0,3 1 0,-1 0 0,-1-2 0,0 0 0,0 0-417,-2-1 0,-1-1 0,-1-1 455,0-1 0,0 0 0,0 1 0</inkml:trace>
  <inkml:trace contextRef="#ctx0" brushRef="#br0" timeOffset="99">10073 13968 7569,'-6'-12'657,"1"1"0,5-1 0,0 1-528,0 0 0,5 3 0,2 2 1,4 1-1,1 2 0,2 2 1,3 1-1,-1 0-243,1 0 1,-2 1-1,-4 3 1,0 3-1,-3 4 1,-1 1-1,-2 2-38,-3 1 1,0 5-1,-2-4 1,0 2-1,-2 1 1,-1 0-1,-5 0 1,-2 0 109,-2-1 0,1 3 0,0-3 1,-1 0-1,2-3 0,1-2 1,3-2 211,1 1 0,1-1 0,4 0 0,1 0-128,3-4 1,2 2-1,6-5 1,0-2-1,4 1 1,1-1 0,2 2-341,0-1 1,3-2 297,1-1 0,2 0 0,-7 0 0</inkml:trace>
  <inkml:trace contextRef="#ctx0" brushRef="#br0" timeOffset="100">12906 13477 7613,'0'-12'240,"-4"5"1,0 2 0,1 5 0,2 8 0,2 9 0,2 6 0,2 3-292,1 5 0,-2 2 0,3 1 1,-1 0-1,-1 1 0,1-2 0,-1-2 1,0-1-379,-2-3 1,3 0 0,1-5 0,0-2-1,1-2 429,1-2 0,1-1 0,1-3 0</inkml:trace>
  <inkml:trace contextRef="#ctx0" brushRef="#br0" timeOffset="101">13408 13385 7569,'-6'-2'369,"2"3"0,3 8 0,1 7-251,0 6 0,-4 6 0,-1 4 0,-3 3 0,-3 4 0,-3 2 0,-1 1 0,-1 0-140,1 0 0,-4-4-117,4 4 0,-2-6 0,3 3 1,-1-5-1,1-3 0,2-1-364,0-2 0,4-2 0,2-4 503,1-3 0,-4 2 0,3-3 0</inkml:trace>
  <inkml:trace contextRef="#ctx0" brushRef="#br0" timeOffset="102">13522 13716 7569,'0'-11'340,"-4"2"-165,1 5 1,-1 9 0,3 13 0,-2 2 0,-1 5 0,0 0 0,1 2 0,-1-1-93,1 0 1,2 2-1,1-2 1,0 0-1,0-2 1,0-1-1,0-1 1,0 1-161,0 0 1,4-4 0,0-1 0,-1-2 0,1-2 0,0-1-1027,-1-2 1,2 1 1102,-2-1 0,6 1 0,-2-1 0</inkml:trace>
  <inkml:trace contextRef="#ctx0" brushRef="#br0" timeOffset="103">13716 13854 7569,'0'-8'89,"0"0"1,-1-1 0,-1-1 0,-2-1-1,1-1 1,2 1 0,1 0 0,1-1-1,3 1 1,2-1 0,2 2 0,0 1-1,1 3 150,1 1 1,1-3-1,1 3 1,-1 0-1,2 0 1,2 2 0,4 2-1,1 2-327,-1 3 0,2-1 1,-5 6-1,1 2 1,-2 4-1,-4 3 1,-3 2-1,-3 2-23,-3 1 0,0 0 1,-5 1-1,-3 2 1,-7 4-1,-3 0 1,-5-1-1,1-1 55,1-2 0,-3-2 0,3-1 0,-2-1 1,-1 1-1,2-1 0,2-3 120,2-4 0,4-2 0,6-2 0,2-1 73,5-2 1,4-3 0,8-5 0,4 0 0,5 0 0,8-1 0,4-2 0,4-2-93,4-1 0,2 2 1,2-2-1,-2 1 1,-2 2-1,-4 2-45,-2 1 0,-12 5 0,-2 1 0</inkml:trace>
  <inkml:trace contextRef="#ctx0" brushRef="#br0" timeOffset="104">8646 15235 7569,'-4'-17'161,"0"0"0,0 2 0,0 0 0,1 1 0,1 4 0,4 7 0,3 12 0,0 11 0,0 9-84,-3 4 1,0-2 0,-2-2 0,1 0 0,1-1 0,2 0 0,-1-3 0,-2 0 0,0-4-442,3-2 1,-3 1 0,3-3 0,-1-1 0,-1 1 0,3-2-1,0 0 364,0 1 0,9-1 0,-1-4 0</inkml:trace>
  <inkml:trace contextRef="#ctx0" brushRef="#br0" timeOffset="105">8977 15110 7569,'-5'-12'6,"0"3"0,-3 7 0,4 10 0,3 8 65,1 6 1,-1 9 0,-3 5 0,-5 3-1,-4 4 1,-2 2 0,0 0 0,0 1-1,-2 0-182,-1 0 0,1-2 1,-2-1-1,3-2 0,4-2 1,0-3-1,2-3-419,2-3 0,0-5 530,4 2 0,0-8 0,4-2 0</inkml:trace>
  <inkml:trace contextRef="#ctx0" brushRef="#br0" timeOffset="106">9045 15475 7569,'-11'-15'108,"1"2"0,2 8-7,4 12 1,3 8-1,1 9 1,0 3-1,0 3 1,0 3 0,0 1-1,-1 1-134,-3-1 0,3 0 0,-3 0 0,3 1 0,-1-2 0,0-3 0,-2-2-363,1 0 1,2-9 0,1 1-1,0-3 396,0-2 0,5 0 0,2-3 0</inkml:trace>
  <inkml:trace contextRef="#ctx0" brushRef="#br0" timeOffset="107">9182 15521 7569,'-6'-17'77,"-3"5"0,5-3 0,3 2 0,4 1 0,4 2 0,2 1 91,-1 2 0,3 4 0,-1-1 0,4 3 0,0 2 0,-1 3 0,-2 4 0,1 2-215,-1 1 1,-3 6-1,-2 2 1,-1 3-1,-2 0 1,-3 1 0,-4 1-1,-4 2-45,-2 0 1,-6 2-1,-3-1 1,-3 2 0,-1 2-1,2-4 1,0-1 174,2-5 1,9-4 0,-1 1 0,2-2 0,4-2 0,5-2-119,6-5 1,6-2-1,3-5 1,4 0-1,2-1 1,3-2-1,2-2-323,1-1 0,3 0 358,-3-2 0,4-7 0,-1 2 0</inkml:trace>
  <inkml:trace contextRef="#ctx0" brushRef="#br0" timeOffset="108">9788 15018 7569,'0'-27'-33,"-2"7"0,0 1 1,-2 8-1,2 7 1,0 9-1,2 8 0,0 6 208,0 3 0,0 3 0,0 3 0,0 4 0,0-2 0,2 1 0,0-4 0,2 1 0,-2-2-184,0-2 0,1-3 0,3-2 0,0-3 0,2-2 0,-1 0 0,-1 1 9,0-1 0,2-2 0,-1 0 0</inkml:trace>
  <inkml:trace contextRef="#ctx0" brushRef="#br0" timeOffset="109">10233 14961 7569,'-11'-11'95,"3"5"1,2 3 0,1 7 0,2 7 0,1 8-11,-2 7 1,-4 4-1,-6 7 1,-4 4 0,-1 2-1,-2 4 1,1-2 0,-2 0-1,2-5-104,1 0 1,2-2-1,6-4 1,-1-1-1,2-1 1,1-3-1,3-1-408,1-3 1,1-2 0,4-4 426,0-4 0,0 3 0,0 0 0</inkml:trace>
  <inkml:trace contextRef="#ctx0" brushRef="#br0" timeOffset="110">10267 15281 7569,'-5'-11'6,"0"6"0,-2 5 0,3 7 0,3 6 145,1 2 1,0 5-1,0 1 1,0 3 0,0 4-1,-2 0 1,0 1 0,-2 0-128,1 3 0,2 0 0,1-1 0,0-2 0,-1-1 0,-2-2 0,-1-3 1,2-3-504,1-1-1,-3-5 480,0 1 0,-5-2 0,3-2 0</inkml:trace>
  <inkml:trace contextRef="#ctx0" brushRef="#br0" timeOffset="111">10359 15327 7569,'0'-23'121,"0"4"1,0 1 0,0 2 0,0 2 0,1 2 0,2 3 0,2 3-1,0 0 7,0-1 1,5 5-1,0-2 1,4 3 0,1 1-1,0 0 1,1 1 0,-2 3-142,-2 3 1,2 5 0,-1 2 0,-4 2 0,-3 2 0,-3 4 0,-2 3 0,-2 4-117,-3 0 0,-2 4 1,-7-2-1,-2 2 1,-3 1-1,-1 0 1,1-1 73,2-2 0,0 1 1,5-6-1,1 0 1,1-4-1,3-3 71,1-3 1,2-4-1,7-1 1,3-4 0,5-4-1,3-5-229,4-1 0,6-6 0,3 1 213,2-2 0,5-7 0,6 0 0</inkml:trace>
  <inkml:trace contextRef="#ctx0" brushRef="#br0" timeOffset="112">11181 14790 7569,'-10'-32'203,"1"6"1,3 7 0,1 7 0,2 10-1,2 9 1,5 8 0,-1 10 0,0 0 0,-2 3 0,-1 1-1,0 2 1,0-1-302,0 0 1,4-3 0,0 2 0,0-1 0,-1-2 0,2-4-1,1-1-620,-1-2 0,2-5 718,-3 1 0,5 3 0,-3-1 0</inkml:trace>
  <inkml:trace contextRef="#ctx0" brushRef="#br0" timeOffset="113">11421 14904 7569,'-13'-11'182,"-1"6"0,10 5 1,2 7-1,-1 7 0,1 5 1,-3 3-66,-2 1 1,4 1 0,-5 3-1,-1 4 1,-1 5 0,-2 2-1,1 0 1,0 0-399,-1 0 0,-2 0 0,0-2 0,3-1 0,-1-1 0,4-3 0,-1-3-1307,2-2 1588,2-4 0,0 0 0,-1-5 0</inkml:trace>
  <inkml:trace contextRef="#ctx0" brushRef="#br0" timeOffset="114">11489 15270 7569,'-11'0'55,"1"1"1,2 3-1,4 5 1,3 3 0,1 5 126,0 1 0,-1 1 1,-2 3-1,0 3 1,0 0-1,0 2 1,1-1-1,-3 1 1,0 1-192,0 1 0,1-4 1,4 2-1,-1-3 1,-2-2-1,-1-3 0,2-3-978,0 1 0,-1-5 987,-1 4 0,-5-4 0,3 0 0</inkml:trace>
  <inkml:trace contextRef="#ctx0" brushRef="#br0" timeOffset="115">11524 15407 7569,'-4'-12'328,"-1"1"1,0-1-1,0 1-203,2 0 0,7 0 0,4 4 0,2 3 0,2 3 0,2 1 0,3 0 0,-1 0-217,1 0 0,-1 0 0,-2 1 1,0 3-1,-2 3 0,-5 4 1,-2 1-1,-2 4 167,-2 3 0,-1 2 0,0 2 0,0 1 0,-1 1 0,-3 2 0,-4-1-37,-2-2 1,0 0 0,1 1-1,2 2 1,-2-2 0,0-2-1,0-3 1,3-2-241,1-1 1,-1-2-1,4-4 335,-2 1 1,0-7 121,4-5 0,0-5 0,0-7 0,0 1-285,0-1 0,-3 5 0,-1-1 1,1-1-1,2-1 0,2-1-31,3-1 0,1 5 0,4-1 0,-1 0 1,0 1-1,3-1 0,0-1 117,0-1 1,0 3 0,-3 0-1,0 1 1,1 1 0,1 0-1,2 2 261,-1 2 1,-3 1 0,-1 0 0,2 1-295,1 3 1,-3 2 0,-2 6 0,-2-1 0,1 1 0,-1-1 0,-2 0-152,-1 1 1,0-1-1,0 1 1,0-1 0,0 1 41,0-1 0,0-3 0,0-1 135,0 2 1,5-4 0,3-1 0,2-3 0,1-1 0,1-1 0,0-2-76,4 0 0,-2-5 0,3 4 0,1 0 0,-1 1 0,0-3 0,1 1 0,1 0-980,-1 3 0,4-3 1006,-3 1 0,2-5 0,2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1:44:28.17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1131 1148 7569,'0'-11'180,"0"0"0,0-1 0,0 1 0,0-1 0,-1 2 0,-3 4-4,-4 6 1,-1 5-1,2 6 1,3 1-1,3 0 1,1 2 0,0 3-1,0 1-162,0 2 0,0 2 0,0 0 0,0 1 0,0 0 0,0 0 0,0 0 1,0 0 37,0-1 0,0 1 0,0 0 1,0 1-1,0 2 0,0 0 0,0 1 1,0 0-44,0-1 0,0 6 1,0-3-1,0 2 1,0-1-1,0 0 1,0 2-29,0 2 1,0-6 0,0 8 0,0-1-1,0 2 1,0 1 0,0 0 0,0 2 40,0 0 0,0-2 0,0 3 0,0 0 0,0-2 0,0 2 0,-2-2 35,-1 0 1,1-1 0,-1-2 0,1 1 0,2 2 0,0 0 0,0 2 0,0-1 55,0 4 1,2-4 0,0 1-1,3-1 1,0 0 0,2 0-1,-1 0-89,3-1 0,-3 3 0,2-3 0,-1 2 0,1 1 0,-2 0 0,-1 0 0,-1-1-68,1 0 0,-3 2 0,1-3 1,0-1-1,-1 1 0,4 1 0,-1 2 1,1 0 32,0-1 1,1 3 0,2-3-1,-3 1 1,0 0 0,1-1-1,0 1 13,0 1 1,3-2-1,-4 0 1,2 0-1,-1 0 1,1-2-1,-1 0 3,1-3 1,-4 2 0,2-1 0,1 0 0,-2 0 0,0 1 0,-1 1 0,-1 0 163,1 1 0,0 1 1,-3 2-1,2-1 0,2 1 1,0 1-1,1 3 0,1 1-74,2-2 1,-3-2 0,1 0 0,2-2-1,1-1 1,2 1 0,-2 0-154,-2-1 1,1 2 0,-4-2 0,0 3 0,1 0-1,-1 1 1,0 0 0,-2-1 79,-2 1 0,3 4 0,0-1 1,-2 0-1,-1 1 0,-1 1 0,2 1 67,2 2 0,-3-2 1,4 2-1,-1-1 1,1 0-1,1 1 1,3 0-1,0 1-212,-2-2 0,4-1 1,-4-3-1,2 4 1,0-1-1,-1-3 1,0-2-43,3-1 1,-4-1-1,0 0 1,-1-2 0,0-2-1,2-2 1,-2-2-1,-1-2 200,0-1 1,-3-1-1,1-2 1,0-4-1,0-3 1,0-1-1,0-1 17,-2 1 1,-1-5 0,1-3 0,2-2 0,1-2-1,-2 1 1,1-1-431,1 1 1,-3-1-1,4-1 1,-1-1 0,0-1-862,-2 1 1,-1-3 1238,-1 1 0,-5 1 0,-1 4 0</inkml:trace>
  <inkml:trace contextRef="#ctx0" brushRef="#br0" timeOffset="1">1177 1171 7569,'-5'-11'186,"-3"-1"1,-2 1-1,-2 0 1,1-1-1,0 1 1,-1-1 0,2 1 24,2-1 1,10 6-1,9 2 1,7 3-1,3 0 1,4-2 0,1-1-1,5 1-290,2-2 1,1 3 0,1-2 0,3 2-1,4-1 1,3 0 0,0-1 0,1 0 33,0 0 0,5-3 0,2 3 0,1 1 0,1 1 0,0-1 0,2-2 47,2-1 1,-26 4 0,0 0 0,0-1 0,0 0-1,3-1 1,-1 1 0,3 1 0,-1-1 0,2 0-1,1 0 1,0 0 0,1-1 0,2 1 0,0-1 29,1 1 1,0-1-1,0 0 1,1 0-1,0 1 1,1 1-1,0-1 1,0 0 0,-1 1-1,0-1 1,-1 2-1,0 0 1,0 0-1,-1 1-28,-1-1 0,1 2 0,1-1 1,1 0-1,-2 0 0,1 0 1,2 0-1,0 0 0,0 0 1,1 0-1,1 0 0,1 0 0,0 0 1,1 0-2,2 0 1,0 0 0,-1 0 0,-1 0 0,4 0 0,0 0 0,1 0-1,1 0 1,-1 0 0,0 0 0,1 0 0,0 0 0,-2 0 0,1 0 0,-1-1-1,0 0-20,0-1 0,0 0 1,-2 2-1,1-1 1,1-1-1,1 0 1,0 1-1,-1 0 1,0 0-1,-1-1 1,0 0-1,0 1 1,-1-1-1,-1 1 62,0 0 1,0 1-1,1 0 1,0 0 0,-3 0-1,1 0 1,0 0 0,0 0-1,1 0 1,1 0-1,0 0 1,1 0 0,3 0-1,1 1 1,1 0 0,1 1-29,0-1 1,1 1-1,0 2 1,1 0-1,-3-2 1,0 0-1,0 0 1,0 0 0,0-1-1,-1 1 1,-2 0-1,-1 0 1,-2 0-1,-1 0-65,-2 1 1,-1-1 0,-7-1 0,0-1 0,2 2 0,0 0 0,-2-1 0,0 1 0,-4-1 0,-1 0 0,-2 1 0,-2 0 0,25 1 0,-7-1 53,-8 2 0,-7-3 1,-6 4-1,-6-1 0,-6 0 1,-6 0-90,-3 1 1,-6-4-1,-9 4 1,-11-1 0,-10 1-1,-11 1 1,-7 3 0,-5 1 82,-1 2 0,0-2 0,-4 0 0,2 1 0,-1 6 0,2 3 0</inkml:trace>
  <inkml:trace contextRef="#ctx0" brushRef="#br0" timeOffset="2">457 246 7569,'-18'-11'132,"2"-1"0,6 1 0,1 1 0,3 1 0,-1 1 0,2-1 0,-1-1 1,-1-1-1,-1-1 0,-3 2 0,0 3 0,0 3 2013,-1 3-2114,6 1 1,-4 5-1,3 2 1,0 5-1,0 3 1,2 4 0,3 2-1,2 4-54,3 1 0,8 3 1,5 6-1,3-2 1,5-2-1,5 0 1,4 1-1,3-1 63,2 0 0,-2 0 0,2-3 0,-2 0 0,1 2 0,1-1 0,-1 1-49,-1-1 1,-6 3 0,1-5 0,-1-2-1,-1-1 1,-2-2 0,-3-2 0,-1-2-285,0-2 1,-4 3 0,0-3 0,1-4 0,0-2 0,1-2-1,-4 1 293,0 1 0,-2 2 0,-3-1 0</inkml:trace>
  <inkml:trace contextRef="#ctx0" brushRef="#br0" timeOffset="3">0 577 7569,'0'-28'95,"5"9"0,-2-1 0,3 14 0,-1 6 0,-1 7 0,1 6 1,3 4-1,3 0 0,3 4 0,3-1 0,0 0 0,4-1 1,0 0-86,2-1 1,0 0 0,-1-4-1,-2 1 1,-2-2 0,-2-2-1,-3-1 1,-3 3-367,-2 0 0,-6-1 0,2 0 356,-3-1 0,-6 1 0,-1-1 0</inkml:trace>
  <inkml:trace contextRef="#ctx0" brushRef="#br0" timeOffset="4">332 589 7569,'-11'-22'16,"4"3"1,2 4 0,0 4 273,-3 3 1,-2 4-1,-2 9 1,0 8-1,-4 7 1,-3 8-1,-1 4-609,1 3 1,-1 2 0,5-1 318,1 2 0,1-3 0,2 5 0</inkml:trace>
  <inkml:trace contextRef="#ctx0" brushRef="#br0" timeOffset="5">377 1628 7569,'-11'-16'61,"-1"3"0,1-1 1,0 4-1,-1 2 0,1 1 1,1-1-1,1 2 0,1 1 1,0 3-1,2 6 1,2 7-1,3 6 0,1 2 166,0 0 0,4 4 0,0 5 0,-1 0 0,1 1 0,0-1 0,-1 1 0,-2-1-343,-1 0 1,0 2-1,0-3 1,0 0-1,0-1 1,0 1-1,-1-2 1,-2-1-1712,-1-1 1827,0-5 0,-1 9 0,-1-3 0</inkml:trace>
  <inkml:trace contextRef="#ctx0" brushRef="#br0" timeOffset="6">103 2645 7574,'12'-4'122,"-1"-1"1,2-2 0,2 0 0,3-1 0,1 0 0,0 0 0,1-1 0,2 0 0,0 2 0,0 2 0,-2 3 0,-1 1 0,0 1 0,0 1 0,-1 3 0,-1 3-69,-3 3 1,-6 6-1,-1 1 1,-2 4 0,-4 4-1,-5 3 1,-7 4-1,-7 2-222,-3 4 1,-2-2 0,0 2-1,-1-3 1,-2-1 0,0 1-1,-1-2 1,0-3 120,1-3 0,-1-3 0,4-1 0,2-2 0,0-2 0,4-3 0,0-4 171,3 0 1,5-6-1,3-1 1,2-1-1,5 0 1,6-2-1,4-2 95,4-4 0,3 3 1,5-3-1,0 3 1,0 0-1,0-2 1,-1 0-86,1 0 1,1 2 0,2 1 0,2 0 0,0 0-1,1 0 1,-1 0 0,1 0-246,0 0 0,-4 0 0,2 0 0,-4 0 111,-4 0 0,-2 5 0,-6 1 0</inkml:trace>
  <inkml:trace contextRef="#ctx0" brushRef="#br0" timeOffset="7">206 4358 7569,'0'-17'87,"0"4"1,0-4-1,1 3 1,2-1 0,2 1-1,1 0 1,3 0 0,1-2-1,2 1 1,-1 0 0,0 0-1,1 1 1,-1 1 0,2 3-1,1 1 1,1 3 0,0 1-1,1 2 24,-1 2 0,5 2 0,-1 3 1,1 4-1,1 2 0,-3 1 1,-1 2-1,0 2-334,-1 4 0,-2-1 0,-6 1 1,-4 1 50,-3 2 1,-1 1 0,0-2 132,0-2 1,-5 3 0,-3-4-1,-3 1 1,-4-2 0,-4 0-1,-3-2 1,-1 0 85,0 0 1,0 1 0,1-6 0,0-1 0,2-3 0,3 0 0,3 0 177,4-1 0,3 0 1,0-3-1,7 2-169,7-1 0,8-2 1,4 0-1,4 2 1,2 0-1,3 0 0,1-2-81,3-1 0,-3 0 0,0 2 1,0 1-1,-1 4-48,0-1 0,-1 4 33,-4-2 0,-4 3-23,0 4 1,-5-2-55,1 2 0,-4 2 1,-2-1-1,-2 2 21,-2 2 1,-7 1-1,-5-1 1,-6-1 0,-5 1-1,-6 2 61,-4 1 33,-2 0 1,-8-2 0,-2-2-1,1-2 1,0-3 0,2-2-1,4-3 1,5-1 111,5-2 0,8-3 0,0 1 0,5-3-110,6-1 0,10-5 0,12-2 0</inkml:trace>
  <inkml:trace contextRef="#ctx0" brushRef="#br0" timeOffset="8">320 5603 7569,'0'-12'185,"1"2"0,3 4 0,4 6 0,1 7 1,-2 7-1,-2 5-94,0 3 0,-3 1 0,0 1 0,-4 2 0,-6 5 0,-2 2 0,-1 0 0,-2-1-104,-2-2 0,2-1 1,-2 2-1,3-5 1,3-3-1,3-3 0,1-2-108,2-1 0,2-2 0,2-5 0,2-1 0,2-3 0,3-1-80,4-2 0,1-2 1,6-1-1,1 0 0,2 0 1,1 0-1,0-1-407,-1-3 1,1 2 607,0-6 0,0 5 0,0-2 0</inkml:trace>
  <inkml:trace contextRef="#ctx0" brushRef="#br0" timeOffset="9">628 5968 7569,'-1'-6'1680,"-1"3"-1449,-2 6 0,0 7 0,3 6 0,-2 2 0,-1 2 0,1 2 0,-1 1 1,0 0-285,1-1 0,2 4 0,1-2 0,0-2 1,0-1-1,0-1 0,0 1-622,0-2 0,1-5 0,2 1 0,1-2 675,-2-2 0,5 0 0,-1 1 0</inkml:trace>
  <inkml:trace contextRef="#ctx0" brushRef="#br0" timeOffset="10">960 200 7569,'-12'-11'121,"1"1"1,-1 2-1,1 4 1,0 3-1,0 2 1,4 3-1,3 4 1,4 2 0,3 1 86,0 1 0,10 3 0,-2 0 0,3 1 0,2-1 0,0 1 0,1 1 0,0-1-363,1-2 0,-4-1 0,1-2 1,-2 1-1,-3-1 0,-1 1 0,-3-1-610,-1 0 0,3-3 0,-3-2 765,2 0 0,0 2 0,5-1 0</inkml:trace>
  <inkml:trace contextRef="#ctx0" brushRef="#br0" timeOffset="11">1325 292 7569,'-1'-10'200,"-3"2"0,-4 7 1,-2 6-1,-2 8-63,-4 3 1,2 8-1,-5 7 1,-1 2-1,0 1 1,-1 0 0,4 0-1,1 1-411,6-1 1,0-4-1,6 0 1,3-3 0,2-2 273,3-5 0,10 1 0,-1-3 0</inkml:trace>
  <inkml:trace contextRef="#ctx0" brushRef="#br0" timeOffset="12">2079 258 7569,'0'-18'130,"-4"5"0,0 12 0,2 10 0,0 7 1,2 8-1,-1 6 0,-1 3 0,-2 1 1,1 0-1,2 0 0,1 2 0,0 1 0,1 1 1,2-3-54,1-3 0,1 0 0,-3-6 0,3 0 0,0-2 0,1-3 0,-3-2 0,2-3-601,3-4 1,-2 0 523,2-1 0,0-4 0,3-2 0</inkml:trace>
  <inkml:trace contextRef="#ctx0" brushRef="#br0" timeOffset="13">3152 429 7569,'0'-8'-36,"-1"2"0,-3 0 0,-3-1 1,-3-2-1,-2 0 0,1 1 1,-1 0-1,1-1 0,0 0 1,-1 0-1,1 2 0,1-2 1,1-1 1179,1-2-1017,5 1 1,0 1 0,6 1 0,5 1-1,2 1 1,2-1 0,0 0 0,4 1 20,3 0 1,2-1 0,3 2 0,2 1 0,2 0 0,1 3 0,3 0-1,-1 2-145,0 0 1,0 6 0,-5 2 0,-3 6 0,-6 5-1,-3 3 1,-5 2-66,-2 3 1,-4-1 0,-4 7-1,-4 3 1,-5-1 0,-4 1 0,0-2-1,0 1-149,-1-1 1,1-1-1,-4-3 1,2-3 0,2-3-1,2-2 1,3-2 115,2-1 0,4-5 1,1 0-1,4-5 223,6-5 0,3-3 1,6-2-1,4-3 1,6-4-1,2-2 0,2-1 1,-2 0-116,-3 4 0,1-2 0,-3 5 1,-4 2-1,0 0-13,-3 2 0,-8 5 0,1 2 0</inkml:trace>
  <inkml:trace contextRef="#ctx0" brushRef="#br0" timeOffset="14">4774 292 7569,'-11'-17'79,"3"5"1,2-4 0,1 4 0,2 0 0,3 1 0,4-1 0,4 1 0,3 1 0,4 1 0,6 1 0,5 0 0,7-3 1340,4 0-1423,6 0 0,-2 0 0,3 2 0,-2 3 0,-4 1 0,-4 3 0,-4 2 1,-6 3-81,-4 5 0,-11 7 1,-1 4-1,-6 3 0,-4 2 1,-5 1-1,-6 2 49,-3-2 0,1-1 0,-4-1 0,-2 0 0,0 0 1,-1-1-1,2-2 0,2-2 18,2-2 1,-3-1 0,3-5 0,2-1 0,2-2-1,2-1 114,2 0 0,4-4 0,8-1 0,5-5 1,5-1-11,5 0 0,2-3 1,4 3-1,1 0 1,3 0-1,2 3 1,-1 0-43,2 2 0,-3 0 0,0 0 1,-1 2-1,-2 1 0,-3 4 0,-3 0 1,-4 1-54,-3 1 1,0 2 0,-9 4-1,-2 3 1,-1 1 0,-2 0 0,-4 0-1,-6 2-61,-7 2 1,-8-7 0,-1 7 0,-3-3 0,-1-2 0,-2-2 0,-2 0-16,1-1 1,-3-1-1,3-5 1,6-3 0,7-1-1,5-2-296,4-2 0,7-2 0,5-2 1,8-3 378,10-4 0,1-4 0,9-9 0</inkml:trace>
  <inkml:trace contextRef="#ctx0" brushRef="#br0" timeOffset="15">6602 41 7569,'0'-12'151,"-6"1"1,5 3-1,-4 2 1,0 2-1,-1 5 1,-1 6-1,2 4 1,2 4-1,-3 4 1,1 3-1,-1 1 1,1 1 20,0 2 0,-4 0 0,1 3 1,-1 0-1,1-1 0,0 1 0,-1-1 1,-1 0-1,-1-1-345,-1 1 0,6-4 0,1 1 0,1-3 0,0-4 0,2-2 121,0-2 1,4-3 0,1-3-1,6-4 1,5-3 0,5-1-1,3 0 1,1-1-29,-1-3 0,9 1 0,-1-3 0,0 0 0,-4 1 0,-2 0 1,-3 1-1,-4 0 80,-3 0 0,-1-5 0,-2 3 0</inkml:trace>
  <inkml:trace contextRef="#ctx0" brushRef="#br0" timeOffset="16">6796 349 7569,'-7'-11'309,"4"2"1,1 5 0,1 8 76,-3 5 0,3 6 0,-3 1 0,3 2 0,1 4 0,0 2 0,0 2-163,0 0 0,0 2 0,1 0 0,3-1 1,2 3-1,2-2 0,0-1 0,0-2-366,3-5 1,0-4 0,-1-4 0,-1-2-1,-3-1 143,-1-2 0,4 1 0,-2 4 0</inkml:trace>
  <inkml:trace contextRef="#ctx0" brushRef="#br0" timeOffset="17">2045 1525 7569,'-5'-6'-328,"2"-3"381,-5 5 1,5-3-1,-4 2 1,1-1-1,1 0 1,-2 1-1,2-1 1,-1 1-1,0-2 1,-3 2 0,-1 0-1,-2 3 1,1 0-1,-1 5 1,0 3-1,-2 6 1,-1 2-1,1 1 24,1 0 0,0 5 0,-1-1 1,0 3-1,3 1 0,2 1 0,1 1 1,2 2-1,2-2-114,3-1 0,-3-1 0,0 0 0,2-1 0,1-2 1,2-2-1,3-2 0,3-1 62,3 2 0,2-4 0,-1 2 0,2-2 0,1-3 0,2-1 0,2-3 0,2 0-2,2 1 0,-2-5 0,2 2 0,2-3 0,0-1 0,0 0 0,-1-1 0,1-3 5,3-3 1,-3-5 0,3-2 0,-3-2 0,-1-1 0,-1-1 0,0 1-1,-2-5 48,-1-3 1,-6-1-1,0-3 1,-6 0 0,-2 1-1,-3-1 1,-6 1-1,-8-1-94,-5 0 0,-6 8 1,-5 2-1,-5 7 0,-5 4 1,-4 5-1,-4 6-405,-2 5 0,0 7 1,5 4-1,3 2 423,5 2 0,3 5 0,9 1 0</inkml:trace>
  <inkml:trace contextRef="#ctx0" brushRef="#br0" timeOffset="18">3152 2485 7569,'-6'-5'-3,"-4"2"0,2-3 0,-2 1 1,-1 2-1,-1 2 0,1 0 1,0-2-1,-1 0 0,1 3 0,-1 4 1,1 3-1,-2 3 0,-1 4 122,-1 5 1,-2 2-1,4 2 1,-3 1 0,1 3-1,0 2 1,0 2 0,2-2-115,4-1 0,-1 2 0,4-2 0,-1 0 0,3 1 0,3-1 0,2 0 0,4-4-58,7-4 1,4 1 0,7-6-1,1-1 1,3-3 0,3-3 0,3-4-172,2-3 214,-1-1 1,0-5 0,2-4 0,-1-4 0,1-3 0,-4-1 0,-3 0 46,-4-1 0,-1-1 1,-2-4-1,-3-1 1,-5-2-1,-5-1 1,-6-3-1,-1-1-15,-2-2 0,-10-2 0,-7 1 1,-7 1-1,-6 4 0,-5 5 1,-2 6-1,-1 4-437,2 4 0,1 7 1,5 3 414,3 7 0,3 8 0,1 3 0</inkml:trace>
  <inkml:trace contextRef="#ctx0" brushRef="#br0" timeOffset="19">4420 3924 7569,'-7'-2'73,"-1"-1"0,-1-4 0,-1 2 1,-1 5-1,-1 8 0,1 6 1,-1 5-1,0 4 0,-2 2 1,-2 3-51,2 1 1,2 0 0,0 2-1,2-3 1,3 0-34,3 2 0,2-2 0,2 0 0,0-1-32,0-1 1,6 1 0,1-4 0,3 0 0,3-2 0,2-1-212,4-1 252,3-5 1,1 2-1,0-8 1,-1-1-1,2-2 1,3-3-1,2 0 24,0-2 186,4-5-165,-3-2 0,4-5 0,1-4 0,2-3 0,1-4 1,-2-3-2,-4-5 0,-1-2 0,-4-2 0,-2-3 0,-2-5 0,-5-3 0,-7-1 0,-6 3-34,-3-1 1,-14 6 0,-8 2-1,-12 5 1,-11 7 0,-8 6 0,-6 7-389,-1 7 1,-2 7-1,1 5 379,-2 9 0,30-3 0,1 4 0,1 1 0,1 0 0</inkml:trace>
  <inkml:trace contextRef="#ctx0" brushRef="#br0" timeOffset="20">5962 5260 7569,'-8'0'8,"1"0"0,-2 0 0,-1 0 0,-2 1 0,1 2 0,1 2 0,0 1 0,-1 4 0,-1 4 162,-1 5 1,-1 0 0,0 3 0,-1 2 0,1 0 0,1 0 0,2 0-1,1 2 1,1 0-162,1 0 0,6-2 0,-2-1 1,3 0-1,1-1 0,1 1 1,1 0-1,5 0-85,3 0 1,-1 0 0,7-1 0,-1 0 0,2-2 0,1-2-1,2 0 45,2 0 0,2-4 0,1 1 0,2-3 1,-1-1-1,2-2 0,3-3 0,2-1 76,1-3 0,0-5 1,2-5-1,1-2 0,1-3 1,-3-2-1,-2-4 69,-2-3 1,-7-4-1,0-2 1,-5-3-1,-3-3 1,-3-4-1,-4-4 1,-5-4-28,-3-2 0,-7-1 0,-7 3 0,-9 0 1,-9 3-1,-10 5 0,-8 8-307,-6 4 0,-3 14 1,-2 4-1,-2 8 1,0 8 219,0 7 0,28-3 0,2 1 0,0 2 0,0-1 0</inkml:trace>
  <inkml:trace contextRef="#ctx0" brushRef="#br0" timeOffset="21">1485 2450 7569,'-8'-10'-1281,"1"3"1396,4-4 1,-3 9 0,3-6-1,0-1 1,0-1 0,0-1 0,1-1-1,-2 1 1,2 0 0,-1-1 0,1 1 134,-2-1 1,-1 6 0,2 3 0,-2 6 0,-1 6-1,-2 5 1,0 6-294,1 6 1,3-1-1,-2 4 1,1 0-1,2-1 1,2 0 0,1-1 11,0 1 1,0-4 0,0 1 0,0-3-1,1-5 1,2 1 0,0-1-170,0-1 1,-2-1 0,-1-3 0,0-1 0,0 1 199,0-1 0,0 1 0,0-1 0</inkml:trace>
  <inkml:trace contextRef="#ctx0" brushRef="#br0" timeOffset="22">1668 2382 7569,'0'-15'190,"0"2"1,0 7 0,0 9-64,0 10 1,0 5 0,0 6 0,0 1 0,-2 5 0,-1 1 0,-5 5 0,-2 1 72,-2 2-203,1-4 0,0 9 0,-2-6 0,-1-2 0,-2 0 0,-1-3 0,1-1-81,2-2 1,0-4 0,0-1 0,0-3 0,2-5-1,3 0 1,2-3 0,0-2-452,4 0 1,3-1 0,3-1 534,5-2 0,2 2 0,2-3 0</inkml:trace>
  <inkml:trace contextRef="#ctx0" brushRef="#br0" timeOffset="23">1759 2713 7569,'-11'-1'45,"1"-3"1,3-2 662,7-1-654,0 7 0,10 7 1,-2 5-1,1 4 1,0 3-1,-3 1 1,-1 0-1,-2-1-4,-2 2 1,-1 0-1,0 2 1,0-1-1,0-2 1,0-2 0,0-2-232,0-2 0,-4-1 1,0-2-1,2 1 1,1-1-1,1 0 0,0 1 181,0-1 0,5 1 0,1-1 0</inkml:trace>
  <inkml:trace contextRef="#ctx0" brushRef="#br0" timeOffset="24">1930 2759 7569,'-1'-19'51,"-1"1"1,-2 0 0,1 2-1,2-1 1,2 2 0,3 0 113,4-1 0,2 1 0,3 5 1,2 1-1,3 2 0,1-1 1,0 2-1,0 2-93,-2 3 1,4 1 0,-6 1 0,-1 3 0,-1 3 0,-2 5 0,-1 2 0,-1 2-125,-1 2 0,-6 1 1,2 5-1,-4 3 1,-5 2-1,-5 1 0,-4 0 21,0-3 0,-4 8 0,0-4 1,1 0-1,1-2 0,4-4 0,0-2 1,2-2 24,2-2 0,0-5 0,4 1 1,1-2-1,3-3 0,4-3 158,4-3 1,7-3 0,3-1-1,1-1 1,0-1 0,1-4 0,2 1-1,0-1 21,1 0 1,0 2 0,0-2 0,-1 0 0,-3 4 0,-4 1-562,-3 1 1,-5 6 387,-3 5 0,-13 6 0,-4 6 0</inkml:trace>
  <inkml:trace contextRef="#ctx0" brushRef="#br0" timeOffset="25">3107 1171 7569,'-12'-4'-6,"1"-1"1,1-1-1,2-3 1,4 2-1,3 3 252,1 8 0,0 6 1,-1 5-1,-2 5 1,-1 4-1,1 3 1,-2-2-1,-2 1 0,1-1-260,2 2 0,2-4 1,-1-4-1,-1 0 1,3-2-1,2-1 1,3-4-1,0 0-458,1-1 1,0 1 0,4-1 0,-3 0 471,-1 1 0,4-1 0,-2 1 0</inkml:trace>
  <inkml:trace contextRef="#ctx0" brushRef="#br0" timeOffset="26">3347 1274 7569,'-4'-11'344,"0"2"1,0 6-219,-1 11 0,-1 7 1,-7 9-1,-2 3 1,-4 5-1,-3 4 1,-1 5-1,-1 1-245,-2 0 0,5-2 1,0 3-1,3-2 0,4-3 1,3-4-1,2-3-244,1-3 1,6-5 0,-2-6-1,3 0 363,1-3 0,0-2 0,0 0 0</inkml:trace>
  <inkml:trace contextRef="#ctx0" brushRef="#br0" timeOffset="27">3335 1594 7569,'1'-22'46,"2"3"1,2 4 0,1 2 0,3 2 0,1 1 0,1 1 210,-4 1 0,3 6 1,-2-2-1,2 3 1,2 2-1,-2 4-239,-3 6 0,2 2 0,-5 6 0,-1 1 0,-2 3 0,-2 3 0,-3 0-156,-4 0 0,-2 2 1,-1-2-1,-2 1 1,-1 0-1,-3 0 1,1 1 113,-1 0 0,3-5 0,7-5 0,2-2 1,1-2-1,0-1 0,3-3 0,3-2 139,6-4 1,2-3 0,3-1-1,2 0 1,4 0 0,1 0 0,1-1-1,-2-2-113,1-1 0,0-1 0,-1 3 0,-3-2 1,-4 1-1,0 2-2,-1 1 0,-4 5 0,-2 1 0</inkml:trace>
  <inkml:trace contextRef="#ctx0" brushRef="#br0" timeOffset="28">3118 1617 7569,'-6'-5'49,"-3"5"0,5 0 1,2 6-1,2 5 1,3 5-1,4 3 1,0 2-1,1 2 0,0 0 1,-2 1-1,-1 1 1,-1 2-1,0-2-107,-2-1 0,-1 3 1,-1-1-1,0-4 1,0-1 57,0-1 0,0 2 0,0 0 0</inkml:trace>
  <inkml:trace contextRef="#ctx0" brushRef="#br0" timeOffset="29">4671 1183 7569,'0'-12'94,"-1"2"0,-1 4 1,-2 6-1,1 7 1,2 6-1,1 4 0,0-1 1,1 2 39,3 0 1,-1-3-1,3 3 1,-1-2 0,-1-1-1,0 1 1,-1-1 0,1-1-318,1-2 0,-3-4 0,1 0 1,0 1-1,0 1 0,0 1 183,0 1 0,-2-1 0,-1 0 0</inkml:trace>
  <inkml:trace contextRef="#ctx0" brushRef="#br0" timeOffset="30">5048 1217 7569,'-5'-6'90,"-2"2"1,-2 4 0,0 5-1,1 5 1,-1 5 0,-1 3-1,-2 2 1,-2 3 0,-3 3 0,-1 1-1,-2 3 1,-2 1-1,0 2 1,-5 2 0,0 0 0,2 2 0,1 1 0,1-2 0,1-3-1,3-4-259,4-1 1,0-3-1,2-5 1,3-2-1,1-1 1,2-3-1,0-2 1,2 0-1356,3-1 1524,-5 0 0,1 1 0,-6-1 0</inkml:trace>
  <inkml:trace contextRef="#ctx0" brushRef="#br0" timeOffset="31">4911 1639 7569,'-4'-17'24,"-1"3"63,-1 5 0,4 5 1,-2 8-1,2 5 1,2 3-1,0 5 1,0 1-1,0 2-17,0 2 1,0 4 0,0 1 0,0-2-1,0-1 1,0-1 0,0 0 0,0-1-211,0-3 0,2 1 1,0-4-1,2 1 1,0-1-1470,1-2 1609,-4-1 0,9-7 0,-3 0 0</inkml:trace>
  <inkml:trace contextRef="#ctx0" brushRef="#br0" timeOffset="32">5048 1731 7569,'0'-12'32,"0"1"0,0 0 0,0-1 0,0 1 0,2-1 0,1 1 190,5-1 1,3 2 0,3 1 0,3 3 0,1 1 0,2 3 0,0 0 0,1 2-219,-2 0 0,-5 2 0,0 1 1,-4 6-1,-4 4 0,-1 3 0,-2 2 1,-2 4-19,-1 3 0,-6-1 0,-5 3 0,-4-3 0,-3-1 0,-1 0 0,0-1 0,2 1-100,0 0 1,3-1 0,5-2 0,3-2-1,1-2 1,2-2 120,2-1 0,2-3 0,3-2 0,5-4 0,5-3 0,5-1 0,3-1-1,0-3 0,5 1 1,1-4-1,0-1 1,0 2-1,-4 2-6,-4 3 0,2-5 0,-4 0 0</inkml:trace>
  <inkml:trace contextRef="#ctx0" brushRef="#br0" timeOffset="33">6510 1228 7569,'0'-22'99,"-4"4"0,1 1 1,0 2-1,2 0 0,1 1 1,0 1-1,0 4 1,0 5-1,0 10 0,0 7 1,0 9-1,0 5 80,0 2 0,-4 0 1,0 3-1,2-3 1,0-1-1,4-3 0,0-1 1,3-1-358,2 0 0,-4-5 1,4-3-1,-1-2 0,-1-2 1,2 1-1,-2-1 178,0 0 0,-2 1 0,-3-1 0</inkml:trace>
  <inkml:trace contextRef="#ctx0" brushRef="#br0" timeOffset="34">6864 1194 7569,'-1'-14'-67,"-3"4"1,-2 9 315,-1 10 0,-3 5 0,1 7 0,-3 4 0,-3 3 0,-1 4 0,1 2 0,-1 4 1,-1 3-177,1 0 0,-3 3 0,3-3 0,2-1 1,2 0-1,2-4 0,1-1-247,1-6 0,2-1 0,-2-4 0,4-4 1,2-2-1,-1-4 0,-1-1 174,2-2 0,1 0 0,1 1 0</inkml:trace>
  <inkml:trace contextRef="#ctx0" brushRef="#br0" timeOffset="35">6887 1514 7569,'-10'-15'76,"1"7"1,3 12-1,-1 9 1,2 6 133,0 2 1,1 7 0,4 3 0,-1 0 0,-1 1 0,-2-3-1,1 0 1,2 1-207,1 1 0,1-3 0,2-1 1,1-4-1,-2-3 0,1-2 1,-1-2-1,2-2-574,-1-1 0,-1-3 0,1-1 570,0-1 0,6-6 0,-2 3 0</inkml:trace>
  <inkml:trace contextRef="#ctx0" brushRef="#br0" timeOffset="36">6990 1628 7569,'0'-23'87,"0"5"0,0 3 0,1 3 0,3 1 0,4 3 0,0 0 1,1 0-1,-1 2 192,1 2 1,1 3-1,3 1 1,1 1-1,1 3 1,-1 4-1,-3 3-246,-3 4 1,-3 3 0,-5 5 0,0 1 0,-1 1 0,-3 3 0,-5 0-162,-5 0 1,0 4 0,-5-3 0,0 0 0,0-2 0,1-3-1,3-1 1,4-2 95,2-2 0,6 2 1,1-6-1,5-1 0,9-3 1,6-3-1,3-4 25,2-3 1,5-2-1,2-2 1,5-2-1,1 0 1,1-1-1,-3 1 7,-2 0 0,-1-4 0,3 2 0</inkml:trace>
  <inkml:trace contextRef="#ctx0" brushRef="#br0" timeOffset="37">4420 2439 7569,'-4'-11'25,"1"-1"0,0 1 0,2-1 0,-1 2 0,0 4 1,-2 6-1,2 6 0,0 6 0,2 3 251,0 4 1,4 2-1,1 2 1,2 0 0,0 0-1,1 0 1,-1 0 0,2-1-320,1 1 1,1-1 0,-3-2-1,0-2 1,0-2 0,-2-2 0,-2-1-1,-2-2-603,2 1 0,-3-4 1,3-1 645,-2 2 0,-2 1 0,0 2 0</inkml:trace>
  <inkml:trace contextRef="#ctx0" brushRef="#br0" timeOffset="38">4843 2450 7569,'-7'-17'90,"1"1"1,2 10 0,-3 6-1,-4 8 1,0 7 90,0 8 0,-2 5 0,-1 6 0,-2 1 1,-1 2-1,-1 3 0,2-1 0,-1 2-227,3-1 0,2-2 0,0 3 0,1-2 0,1-3 1,1-3-1,2-4 0,2-2-178,3-6 0,-3 1 0,1-6 0,1 1 0,1-1 224,-2-2 0,-2-1 0,-6-2 0</inkml:trace>
  <inkml:trace contextRef="#ctx0" brushRef="#br0" timeOffset="39">4877 2804 7569,'0'-11'-193,"0"3"1,0 3-1,0 4 447,0 6 1,0 9 0,-1 5-1,-2 4 1,-2 2 0,0 3 0,0 1-1,1 2-108,-1-2 1,4 3-1,-3-6 1,1 0 0,1-2-1,-2-2 1,2-2 0,0-2-399,2-2 1,2-4 0,0-5 0,3 1-1,0-1 1,2 0 251,-1-2 0,7-1 0,4-4 0</inkml:trace>
  <inkml:trace contextRef="#ctx0" brushRef="#br0" timeOffset="40">5014 2862 7569,'0'-16'53,"0"1"1,1 1 0,2 1 0,2 2 202,1 0 0,-2 4 0,4 3 0,1 3 0,2 1 0,3 0 0,1 1-247,-1 3 1,-1 3 0,-3 5 0,-2 2 0,-5 3 0,-1 0 0,-2 4-50,0 0 0,-3 7 0,-3 1 0,-7 2 0,-3-2 0,-3-1 0,1-1 32,3 1 1,-1-6 0,4 3 0,2-6-1,1-2 1,2 0 0,3-1 109,3-2 1,2-6 0,3-4 0,5-3 0,4-1 0,3 0 0,3 0-130,6 0 0,-3-1 0,6-2 1,-1-1-1,0 2 27,-2 1 0,4-5 0,0 0 0</inkml:trace>
  <inkml:trace contextRef="#ctx0" brushRef="#br0" timeOffset="41">6487 2382 7569,'0'-12'110,"-1"1"0,-1 0 1,-4 0-1,1 3 1,0 2-1,3 5 1,1 8-1,1 4 1,0 5-1,0 2 82,0 3 1,1 4 0,3 2-1,2-2 1,2-1 0,-2-1-1,0 0 1,-1-2-447,0-2 0,3 2 0,-4-6 0,-2-1 0,0-1 0,-1-2 254,3 0 0,-3 1 0,4-1 0</inkml:trace>
  <inkml:trace contextRef="#ctx0" brushRef="#br0" timeOffset="42">6864 2370 7569,'-6'-17'463,"0"3"1,3 10-258,-1 8 1,-1 10 0,0 6 0,-5 7-1,-5 7 1,-3 6 0,-2 5 0,-2 1-1,-2 1-160,-3 2 1,3-6 0,-2 3 0,3-3 0,2-2 0,4-3 0,0-3-301,3-1 0,3-4 1,2-4-1,3-2 0,-1-2 1,2-3-1,0-4 1,2-2 253,2-2 0,6 1 0,2-1 0</inkml:trace>
  <inkml:trace contextRef="#ctx0" brushRef="#br0" timeOffset="43">6887 2702 7569,'-6'-5'333,"-3"5"1,4 0-1,0 7-154,0 7 0,1 0 0,4 5 0,0 1 0,0 3 1,0 3-1,0 0 0,0 1-116,0 1 1,1-4 0,2 3 0,0-3 0,0-3 0,0 0-1,-1-4 1,2 0-700,-2-3 0,0-1 1,-1-3 635,3-3 0,2 3 0,6-3 0</inkml:trace>
  <inkml:trace contextRef="#ctx0" brushRef="#br0" timeOffset="44">7024 2724 7569,'0'-15'163,"0"0"0,1 1 1,2 1-1,2 3 0,1 1 75,3 2 0,1 4 0,2-1 0,1 3 0,0 1 0,4 0 0,-1 1 0,1 3-209,-3 4 0,-1 7 1,-3 4-1,-3 3 1,-3 0-1,-3 3 1,-2 1-1,-4 5-164,-6 2 1,-3-3 0,-8 1 0,-2-1 0,0-1 0,1-2 0,4-3 60,4-1 1,2-2 0,3-2 0,2-3 0,5-4 0,1 0 0,4-2 117,1-2 1,9-3 0,7-5-1,4 0 1,3 0 0,5 0 0,2-2-1,1 0-481,0-2 437,1 0 0,-1 4 0,0 0 0</inkml:trace>
  <inkml:trace contextRef="#ctx0" brushRef="#br0" timeOffset="45">1554 3741 7321,'0'-6'526,"0"-5"-345,0 4 1,0 3 0,0 4 0,0 8 0,0 6-1,0 6 1,1 4 0,1 4 115,2 1 1,1-2 0,-2 2-266,1-1 1,3-1-1,-2-5 1,2 1-1,0 0 1,1 0-1,-2-2 1,1 0-302,-1-2 1,-4-5 0,3 1 0,-1-2-1,0-2 1,-1 1 0,-2-1 268,-1 0 0,0 1 0,0-1 0</inkml:trace>
  <inkml:trace contextRef="#ctx0" brushRef="#br0" timeOffset="46">1999 3787 7569,'-11'0'-70,"-1"1"0,2 4 0,2 5 0,3 5 0,0 4 1,-2 5-1,-4 6 0,-1 3 481,-3 1 1,2 4-250,-2 0 1,-2 5 3,2-1 1,-4-1-256,4 1 0,-1-6 53,5 2-1243,-6-2 1123,5-2 0,-5-3 160,6-1 1,1-6 0,1 0 0,1-5-281,-1-2 0,4-2 329,1-3 1,-2-1 0,0 0-1</inkml:trace>
  <inkml:trace contextRef="#ctx0" brushRef="#br0" timeOffset="47">1919 4221 7569,'-6'1'-29,"2"3"0,3 3 0,1 5 0,0 3 1,0 4-1,0 3 116,0 0 0,1-1 0,1 0 1,3 3-1,1-1 0,-1-1 1,-2-3-1,1 0-164,0-1 0,4 2 0,-5-5 0,1 0 1,0 1-1,0-1-516,-2-1 1,1-3 592,1-3 0,2 2 0,6-4 0</inkml:trace>
  <inkml:trace contextRef="#ctx0" brushRef="#br0" timeOffset="48">2067 4255 7569,'0'-12'701,"0"1"-184,0 0 0,2 0-461,2 4 0,3 1 0,7 3 0,3-1 1,-1 0-1,1 1-242,-3-1 1,2 1 113,-1 7 0,-3-1 0,-6 5 0,0 4 0,-1 3 1,1 4-1,-5 5 0,-4 4-272,-4 1 1,-7 4 291,-1-2 0,-5 2 9,5 1 0,0-5 0,4-2 27,-1-3 23,6-1 1,-3-5 0,5-3 0,2-2 57,0-2 1,7-5 0,3-2 0,3-3 0,3-1 0,3 0 0,1 0-41,2 0 0,5-1 1,3-1-26,1-2 0,2-5 0,3 3 0</inkml:trace>
  <inkml:trace contextRef="#ctx0" brushRef="#br0" timeOffset="49">2867 3684 7569,'-5'-12'137,"0"9"1,-3 5-1,4 10 1,3 4 0,2 4-1,3 2 1,4 1 0,1 0-1,0-1-185,-2 1 0,1-1 0,3-2 0,1-1 0,-2 0 1,-1 0-1,-3 0 0,0 0 48,1-1 0,0 4 0,5-5 0</inkml:trace>
  <inkml:trace contextRef="#ctx0" brushRef="#br0" timeOffset="50">3244 3775 7569,'-8'-6'-10,"2"3"1,0 6 0,-1 6 0,0 5 0,-2 6 177,-3 5 1,3 5 0,-7 5 0,-1 2 0,-2 4 0,-2 2 0,-1 2 0,2 0-226,1-2 1,1-2 0,-1 0 0,4-3-1,2-3 1,3-5 0,1-3 0,3-3-444,1-1 1,1-5-1,3-3 500,-3-3 0,3 0 0,-5-1 0</inkml:trace>
  <inkml:trace contextRef="#ctx0" brushRef="#br0" timeOffset="51">3130 4232 7569,'0'-5'1066,"0"6"-971,0 9 0,0 3 1,0 6-1,0 0 0,1 0 1,1 0-1,2 0 0,0 0-134,1 0 1,-2-3 0,3 1 0,-1 0 0,-1-2 0,0 0 0,0 0-417,-2-1 0,-1-1 0,-1-1 455,0-1 0,0 0 0,0 1 0</inkml:trace>
  <inkml:trace contextRef="#ctx0" brushRef="#br0" timeOffset="52">3335 4278 7569,'-6'-12'657,"1"1"0,5-1 0,0 1-528,0 0 0,5 3 0,2 2 1,4 1-1,1 2 0,2 2 1,3 1-1,-1 0-243,1 0 1,-2 1-1,-4 3 1,0 3-1,-3 4 1,-1 1-1,-2 2-38,-3 1 1,0 5-1,-2-4 1,0 2-1,-2 1 1,-1 0-1,-5 0 1,-2 0 109,-2-1 0,1 3 0,0-3 1,-1 0-1,2-3 0,1-2 1,3-2 211,1 1 0,1-1 0,4 0 0,1 0-128,3-4 1,2 2-1,6-5 1,0-2-1,4 1 1,1-1 0,2 2-341,0-1 1,3-2 297,1-1 0,2 0 0,-7 0 0</inkml:trace>
  <inkml:trace contextRef="#ctx0" brushRef="#br0" timeOffset="53">6168 3787 7613,'0'-12'240,"-4"5"1,0 2 0,1 5 0,2 8 0,2 9 0,2 6 0,2 3-292,1 5 0,-2 2 0,3 1 1,-1 0-1,-1 1 0,1-2 0,-1-2 1,0-1-379,-2-3 1,3 0 0,1-5 0,0-2-1,1-2 429,1-2 0,1-1 0,1-3 0</inkml:trace>
  <inkml:trace contextRef="#ctx0" brushRef="#br0" timeOffset="54">6670 3695 7569,'-6'-2'369,"2"3"0,3 8 0,1 7-251,0 6 0,-4 6 0,-1 4 0,-3 3 0,-3 4 0,-3 2 0,-1 1 0,-1 0-140,1 0 0,-4-4-117,4 4 0,-2-6 0,3 3 1,-1-5-1,1-3 0,2-1-364,0-2 0,4-2 0,2-4 503,1-3 0,-4 2 0,3-3 0</inkml:trace>
  <inkml:trace contextRef="#ctx0" brushRef="#br0" timeOffset="55">6784 4026 7569,'0'-11'340,"-4"2"-165,1 5 1,-1 9 0,3 13 0,-2 2 0,-1 5 0,0 0 0,1 2 0,-1-1-93,1 0 1,2 2-1,1-2 1,0 0-1,0-2 1,0-1-1,0-1 1,0 1-161,0 0 1,4-4 0,0-1 0,-1-2 0,1-2 0,0-1-1027,-1-2 1,2 1 1102,-2-1 0,6 1 0,-2-1 0</inkml:trace>
  <inkml:trace contextRef="#ctx0" brushRef="#br0" timeOffset="56">6978 4164 7569,'0'-8'89,"0"0"1,-1-1 0,-1-1 0,-2-1-1,1-1 1,2 1 0,1 0 0,1-1-1,3 1 1,2-1 0,2 2 0,0 1-1,1 3 150,1 1 1,1-3-1,1 3 1,-1 0-1,2 0 1,2 2 0,4 2-1,1 2-327,-1 3 0,2-1 1,-5 6-1,1 2 1,-2 4-1,-4 3 1,-3 2-1,-3 2-23,-3 1 0,0 0 1,-5 1-1,-3 2 1,-7 4-1,-3 0 1,-5-1-1,1-1 55,1-2 0,-3-2 0,3-1 0,-2-1 1,-1 1-1,2-1 0,2-3 120,2-4 0,4-2 0,6-2 0,2-1 73,5-2 1,4-3 0,8-5 0,4 0 0,5 0 0,8-1 0,4-2 0,4-2-93,4-1 0,2 2 1,2-2-1,-2 1 1,-2 2-1,-4 2-45,-2 1 0,-12 5 0,-2 1 0</inkml:trace>
  <inkml:trace contextRef="#ctx0" brushRef="#br0" timeOffset="57">1908 5545 7569,'-4'-17'161,"0"0"0,0 2 0,0 0 0,1 1 0,1 4 0,4 7 0,3 12 0,0 11 0,0 9-84,-3 4 1,0-2 0,-2-2 0,1 0 0,1-1 0,2 0 0,-1-3 0,-2 0 0,0-4-442,3-2 1,-3 1 0,3-3 0,-1-1 0,-1 1 0,3-2-1,0 0 364,0 1 0,9-1 0,-1-4 0</inkml:trace>
  <inkml:trace contextRef="#ctx0" brushRef="#br0" timeOffset="58">2239 5420 7569,'-5'-12'6,"0"3"0,-3 7 0,4 10 0,3 8 65,1 6 1,-1 9 0,-3 5 0,-5 3-1,-4 4 1,-2 2 0,0 0 0,0 1-1,-2 0-182,-1 0 0,1-2 1,-2-1-1,3-2 0,4-2 1,0-3-1,2-3-419,2-3 0,0-5 530,4 2 0,0-8 0,4-2 0</inkml:trace>
  <inkml:trace contextRef="#ctx0" brushRef="#br0" timeOffset="59">2307 5785 7569,'-11'-15'108,"1"2"0,2 8-7,4 12 1,3 8-1,1 9 1,0 3-1,0 3 1,0 3 0,0 1-1,-1 1-134,-3-1 0,3 0 0,-3 0 0,3 1 0,-1-2 0,0-3 0,-2-2-363,1 0 1,2-9 0,1 1-1,0-3 396,0-2 0,5 0 0,2-3 0</inkml:trace>
  <inkml:trace contextRef="#ctx0" brushRef="#br0" timeOffset="60">2444 5831 7569,'-6'-17'77,"-3"5"0,5-3 0,3 2 0,4 1 0,4 2 0,2 1 91,-1 2 0,3 4 0,-1-1 0,4 3 0,0 2 0,-1 3 0,-2 4 0,1 2-215,-1 1 1,-3 6-1,-2 2 1,-1 3-1,-2 0 1,-3 1 0,-4 1-1,-4 2-45,-2 0 1,-6 2-1,-3-1 1,-3 2 0,-1 2-1,2-4 1,0-1 174,2-5 1,9-4 0,-1 1 0,2-2 0,4-2 0,5-2-119,6-5 1,6-2-1,3-5 1,4 0-1,2-1 1,3-2-1,2-2-323,1-1 0,3 0 358,-3-2 0,4-7 0,-1 2 0</inkml:trace>
  <inkml:trace contextRef="#ctx0" brushRef="#br0" timeOffset="61">3050 5328 7569,'0'-27'-33,"-2"7"0,0 1 1,-2 8-1,2 7 1,0 9-1,2 8 0,0 6 208,0 3 0,0 3 0,0 3 0,0 4 0,0-2 0,2 1 0,0-4 0,2 1 0,-2-2-184,0-2 0,1-3 0,3-2 0,0-3 0,2-2 0,-1 0 0,-1 1 9,0-1 0,2-2 0,-1 0 0</inkml:trace>
  <inkml:trace contextRef="#ctx0" brushRef="#br0" timeOffset="62">3495 5271 7569,'-11'-11'95,"3"5"1,2 3 0,1 7 0,2 7 0,1 8-11,-2 7 1,-4 4-1,-6 7 1,-4 4 0,-1 2-1,-2 4 1,1-2 0,-2 0-1,2-5-104,1 0 1,2-2-1,6-4 1,-1-1-1,2-1 1,1-3-1,3-1-408,1-3 1,1-2 0,4-4 426,0-4 0,0 3 0,0 0 0</inkml:trace>
  <inkml:trace contextRef="#ctx0" brushRef="#br0" timeOffset="63">3529 5591 7569,'-5'-11'6,"0"6"0,-2 5 0,3 7 0,3 6 145,1 2 1,0 5-1,0 1 1,0 3 0,0 4-1,-2 0 1,0 1 0,-2 0-128,1 3 0,2 0 0,1-1 0,0-2 0,-1-1 0,-2-2 0,-1-3 1,2-3-504,1-1-1,-3-5 480,0 1 0,-5-2 0,3-2 0</inkml:trace>
  <inkml:trace contextRef="#ctx0" brushRef="#br0" timeOffset="64">3621 5637 7569,'0'-23'121,"0"4"1,0 1 0,0 2 0,0 2 0,1 2 0,2 3 0,2 3-1,0 0 7,0-1 1,5 5-1,0-2 1,4 3 0,1 1-1,0 0 1,1 1 0,-2 3-142,-2 3 1,2 5 0,-1 2 0,-4 2 0,-3 2 0,-3 4 0,-2 3 0,-2 4-117,-3 0 0,-2 4 1,-7-2-1,-2 2 1,-3 1-1,-1 0 1,1-1 73,2-2 0,0 1 1,5-6-1,1 0 1,1-4-1,3-3 71,1-3 1,2-4-1,7-1 1,3-4 0,5-4-1,3-5-229,4-1 0,6-6 0,3 1 213,2-2 0,5-7 0,6 0 0</inkml:trace>
  <inkml:trace contextRef="#ctx0" brushRef="#br0" timeOffset="65">4443 5100 7569,'-10'-32'203,"1"6"1,3 7 0,1 7 0,2 10-1,2 9 1,5 8 0,-1 10 0,0 0 0,-2 3 0,-1 1-1,0 2 1,0-1-302,0 0 1,4-3 0,0 2 0,0-1 0,-1-2 0,2-4-1,1-1-620,-1-2 0,2-5 718,-3 1 0,5 3 0,-3-1 0</inkml:trace>
  <inkml:trace contextRef="#ctx0" brushRef="#br0" timeOffset="66">4683 5214 7569,'-13'-11'182,"-1"6"0,10 5 1,2 7-1,-1 7 0,1 5 1,-3 3-66,-2 1 1,4 1 0,-5 3-1,-1 4 1,-1 5 0,-2 2-1,1 0 1,0 0-399,-1 0 0,-2 0 0,0-2 0,3-1 0,-1-1 0,4-3 0,-1-3-1307,2-2 1588,2-4 0,0 0 0,-1-5 0</inkml:trace>
  <inkml:trace contextRef="#ctx0" brushRef="#br0" timeOffset="67">4751 5580 7569,'-11'0'55,"1"1"1,2 3-1,4 5 1,3 3 0,1 5 126,0 1 0,-1 1 1,-2 3-1,0 3 1,0 0-1,0 2 1,1-1-1,-3 1 1,0 1-192,0 1 0,1-4 1,4 2-1,-1-3 1,-2-2-1,-1-3 0,2-3-978,0 1 0,-1-5 987,-1 4 0,-5-4 0,3 0 0</inkml:trace>
  <inkml:trace contextRef="#ctx0" brushRef="#br0" timeOffset="68">4786 5717 7569,'-4'-12'328,"-1"1"1,0-1-1,0 1-203,2 0 0,7 0 0,4 4 0,2 3 0,2 3 0,2 1 0,3 0 0,-1 0-217,1 0 0,-1 0 0,-2 1 1,0 3-1,-2 3 0,-5 4 1,-2 1-1,-2 4 167,-2 3 0,-1 2 0,0 2 0,0 1 0,-1 1 0,-3 2 0,-4-1-37,-2-2 1,0 0 0,1 1-1,2 2 1,-2-2 0,0-2-1,0-3 1,3-2-241,1-1 1,-1-2-1,4-4 335,-2 1 1,0-7 121,4-5 0,0-5 0,0-7 0,0 1-285,0-1 0,-3 5 0,-1-1 1,1-1-1,2-1 0,2-1-31,3-1 0,1 5 0,4-1 0,-1 0 1,0 1-1,3-1 0,0-1 117,0-1 1,0 3 0,-3 0-1,0 1 1,1 1 0,1 0-1,2 2 261,-1 2 1,-3 1 0,-1 0 0,2 1-295,1 3 1,-3 2 0,-2 6 0,-2-1 0,1 1 0,-1-1 0,-2 0-152,-1 1 1,0-1-1,0 1 1,0-1 0,0 1 41,0-1 0,0-3 0,0-1 135,0 2 1,5-4 0,3-1 0,2-3 0,1-1 0,1-1 0,0-2-76,4 0 0,-2-5 0,3 4 0,1 0 0,-1 1 0,0-3 0,1 1 0,1 0-980,-1 3 0,4-3 1006,-3 1 0,2-5 0,2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33:42.7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11638 2661 7569,'-5'-8'0,"-3"1"0,3-1 213,1-3 1,-2-1 0,0 1 0,-2 0-1,0 0 1,-1 4 0,-1 3 0,1 4-148,6 4 0,6-2 1,16 5-1,9-2 0,9-3 1,9 0-1,7-4 1,7 0-1,-28-1 0,1 1 1,0-1-1,1 1 0,0-1 1,0 1-1,1 0 1,-1 1-1,0 0 0,0 1 1,0 0-1,0 0-45,30 0 0,-1 0 0,-6 0 0,0 0 0,0 0 0,-1 0 0,-3 1 0,-4 2 0,0 0 0,-2 0-13,-2-2 1,4-1-1,-8 0 1,3-1-1,-3-2 1,-4 0-1,-4-1 1,-4 0 6,-1 0 1,-2 0 0,-7 4-1,-4 0 1,-2 0-35,-2 0 0,-6 0 0,-6 0 0,-8 0 0,-6 0 19,-3 0 0,-1 10 0,-4 3 0</inkml:trace>
  <inkml:trace contextRef="#ctx0" brushRef="#br0" timeOffset="1">15076 1667 7569,'-2'-15'55,"0"0"0,-2 1 0,0 1 0,0 2 0,-1 0 1,-1 0-1,-2 2 0,1 3 0,-1 1 0,-1 1 1,-1 0 132,-1 1 1,-2-1 0,-2 4 0,-6 0 0,-4 1 0,-5 3 0,-5 4 0,-3 3-177,-4 4 1,-1 2 0,0 3 0,4-1-1,2 1 1,6 2 0,6-1 0,9 0-47,5-2 0,6 0 1,7 2-1,4 0 1,8-2-1,9 0 1,5 0-22,3 0 1,4-1 0,1 2-1,4-2 1,0-2 0,4-1 0,0 1-1,0 0 75,-2 2 1,1-4-1,-3 1 1,-2-2 0,-1-2-1,-6 2 1,-3 0 0,-6-1 50,-6-2 1,-7-1 0,-2 3 0,-2-1-1,-5 1 1,-7 0 0,-9 2 92,-8 1 1,-9 4 0,-8-3 0,-3-1 0,-7 0 0,-4 0-1,-2 1-288,0 0 1,6-4 0,7 0 0,8-3-1,10 0 1,5 1 123,6 2 0,3-1 0,0 0 0</inkml:trace>
  <inkml:trace contextRef="#ctx0" brushRef="#br1" timeOffset="2">12472 7275 7569,'-12'0'-528,"1"0"1,-1 0 772,1 0 1,-1 0-1,1 0 1,0 0-1,0-1 1,3-2 1390,0-1-1380,5 1 1,0 3-303,6 0 0,0 0 0,5 0 0,0 0 1,3 0-1,0 0 0,0 0 93,1 0 1,-1 0-1,1-2 1,-1 0 0,1-2-1,-1 2 1,0 0-1,1 2 0,-5-4 0,1 1 0,1 0 0,1 2 0,2 1 0,-1 0 0,0 0-64,1 0 0,0-4 1,4 0-1,1 2 1,3-1-1,-1 1 1,0-2-1,0 0 52,0-1 1,0 4-1,2-4 1,0 1-1,-4 0 1,0 1-1,-2 2 4,2 1 0,-5 0 0,3 0 1,-2 0-1,0-1 0,1-2 0,2 0 1,2 0-38,2 2 0,6 1 1,2-2-1,1 0 1,4-2-1,2 2 0,5-1-9,0-1 0,-2 2 0,6-6 0,1 0 0,3 2 1,1 1-1,-2 1 0,0-1 20,2-1 1,-2 3-1,3-1 1,-2 3 0,0 1-1,1 0 1,1 0 0,-1 0-29,1 0 1,4 0 0,0 0 0,2 0-1,2 0 1,2 0 0,1 0 15,-2 0 1,3-1-1,-1-2 1,-1 0-1,-2 0 1,-1 2-1,-1 1 1,-2 0 17,-5 0 1,-2 0-1,-1 0 1,-2 0-1,-1 0 1,-1 0-1,0 0-14,-1 0 0,2 4 1,-4-1-1,2 1 0,3 0 1,3 0-1,4-2 0,0 0-5,-1-2 1,5 0-1,-2 0 1,3 0-1,1 0 1,0 0 0,-1 0-1,-3 0 38,-3 0 1,2 0-1,0 0 1,0 0 0,-1 0-1,-2 1 1,2 1-29,1 2 0,3 0 0,5-3 0,-27 0 0,-1 1 0,2 0 0,-1 0 0,2-1 0,0 0 0,1 0 1,-1-1-23,1 1 0,1-2 0,1 1 0,1 0 0,-1 0 0,-1 0 0,0 0 0,1 0 0,-1 0 0,-1 0 0,1 0 0,-1 0 0,0 0 0,0 0 0,0 0 0,0 0 14,1 0 0,0 0 1,-4 0-1,0 0 1,1 1-1,0 0 1,0 0-1,-2 0 1,1 1-1,-1 0 0,1 0 1,-1 0-1,0 0 1,1 0-1,-1 0 1,0 1 12,1 0 1,-1 0-1,30 0 1,-28-1-1,-1 1 1,2-1-1,0 0 1,0 0-1,0-1 1,0 1-1,0-1 1,0 0-1,0-1 1,0 0-1,1 0-41,0 0 1,0 0-1,-1 0 1,-1 0 0,30 0-1,1 0 1,0 0 0,-2 1-1,-1 2 33,-2 1 0,2 0 0,0-4 0,1 1 0,0 1 0,-31 0 0,1 0 0,1 0 0,0-1-17,2 0 1,-1-1 0,1 0 0,-1 0 0,-1 0 0,0 1 0,0 0 0,0 1-1,3 0 1,0 0 0,1-1 0,1 0 0,2 0 0,-1-1 0,2 0 0,0 0 9,2 0 1,0 0 0,1 0 0,0 0 0,0 0 0,1 0 0,0 0 0,0 0 0,-2 0-1,0 0 1,-1 0 0,-1 0 0,-1 0 0,-2 0 0,0 0 0,0 0 27,-2 0 1,1 0 0,-3 0-1,-1 0 1,30 2 0,-2 0-1,-2 2 1,-1 0 0,1 0-1,1-1-8,-2 0 1,0 0-1,1-1 1,-28 0 0,0 0-1,3-1 1,1 0 0,2 0-1,-1 0 1,1-1 0,-1 0-22,0 0 0,0 0 0,4 0 0,0 0 0,0 0 0,1 0 1,0 0-1,1 0 0,-1 0 0,-1 0 0,0 0 0,-2 0 0,0 0 1,0 0-1,-2 0 0,1 0 2,-1 0 1,-1 0 0,-2 0 0,-1 0-1,27 0 1,-5 0 0,-6 0 0,-4 1 0,-6 1 34,-5 2 1,-7 0 0,-2-3 0,-3 2 0,-4 1-1,-2-2 1,-2 1 437,-1 1-471,-2-3 0,-6 9 0,-5-2 0,-6 1 0,-3-1-454,1 0 1,-2-4 0,3 3 450,-4 2 0,-5 1 0,-2 2 0</inkml:trace>
  <inkml:trace contextRef="#ctx0" brushRef="#br1" timeOffset="3">12723 6487 7569,'0'-11'81,"0"-1"1,0 1 0,0-1 0,0 1 0,0 0-1,0-1 1,0 1 148,0-1 0,-1 6 1,-3 2-1,-5 3 0,-4 2 1,-3 3-1,-2 2-235,-2 1 0,-2 3 0,0-3 1,2 4-1,1 0 0,0 0 1,1 1-1,3-1 37,2 1 1,3-5 0,3 1 0,2-1 0,1 1 0,0 0 0,3-1 0,5 1-53,7 0 1,5-5-1,7 4 1,0-2-1,1-3 1,2 1 0,2-1-1,-1 3 61,1 2 0,-1-5 0,-5 3 0,-2-1 0,-2 1 0,-2 2 1,-2 2 32,-1 1 0,-3-3 0,-2 1 1,-5 1-1,-1 1 0,-2 1 1,-2 1-85,-1-1 1,-9 4-1,-6 1 1,-1-2-1,0-2 1,-1 0-1,-2-1 1,0 1-1004,-1-1 1,4-3 1012,0-1 0,0-4 0,-4 2 0</inkml:trace>
  <inkml:trace contextRef="#ctx0" brushRef="#br1" timeOffset="4">12734 7583 7569,'-7'-3'82,"-1"-1"0,-1 3 0,0 4 0,0 8 0,3 4 0,1 4 0,2 4 0,2 3 0,1 3 0,0 3 0,0 2 1,1 3 70,3 1 0,-2 5 0,3-1 0,-2 3 0,1 0 0,0 1 0,0 0 0,0-1-211,-2 1 0,1-1 0,-1-4 0,3-2 0,0-4 0,0-2 0,-1-4 1,0-5 109,0-3 1,0-7 0,-4 1 0,0-2 0,-2-3-116,-1-3 1,0-2 0,-5-5 0,0 0 0,-3-1 0,0-3 62,0-3 0,-1-9 0,1-1 0</inkml:trace>
  <inkml:trace contextRef="#ctx0" brushRef="#br1" timeOffset="5">12574 7835 7569,'0'-18'36,"0"-2"0,2 4 1,3 1-1,6 0 1,7-2-1,5 0 1,2-2 127,2 1 1,8-2-1,0 3 1,0 1 0,1-1-1,-2 3 1,-1 3 0,-1 3-103,-2 4 1,-6 3 0,-1 1 0,-6 1-1,-6 3 1,-3 5 0,-5 5 0,-4 5-63,-7 3 1,-5 0-1,-14 1 1,-4 0-1,-3 0 1,-3 0-1,-1 0 1,1-1-65,2 1 0,4-4 0,2-1 0,3-1 0,3-5 0,4-2-696,2-2 1,3-4 759,7 3 0,7-9 0,6 1 0</inkml:trace>
  <inkml:trace contextRef="#ctx0" brushRef="#br1" timeOffset="6">13420 7321 7852,'-12'-18'155,"2"5"1,1 7-1,1 1 1,0 2 0,-3 2 24,0 1 0,0 5 0,-1 4 0,1 4 0,-1 5 0,1 2 1,-1 6-1,1 5-76,0 4 1,-1 4 0,1-3 0,1 4 0,1 0 0,2 2 0,1 0 0,1-1-160,0-2 0,0 0 0,2-3 0,-1-1 0,2-3 0,2-3 0,4-3-120,3-2 1,4-6 0,0-2-1,0-2 1,2-1 0,1-3-1,1-1-483,-1-3 1,3-1 657,-2-5 0,5 0 0,-2 0 0</inkml:trace>
  <inkml:trace contextRef="#ctx0" brushRef="#br1" timeOffset="7">13751 7549 7569,'-8'-23'117,"0"2"0,1 2 0,-1 5 0,2 4 1,0 3-1,-1 2 69,-2 3 1,-6 0-1,-4 2 1,-2 0 0,-4 2-1,-1 3 1,-3 5-1,-1 5-147,4 3 1,2-3 0,1 4 0,1 1 0,3 1 0,5-2 0,4-3 0,4 0-105,1-1 1,1 0-1,4-4 1,0 1-1,0-1 1,1 1 22,3-1 1,2-1 0,7-2-1,1-3 1,2-1 0,1 1-1,1 0 19,-1 0 1,-3 0 0,2-2 0,-4 2-1,0 0 1,-2 1 49,-3 0 0,-1-2 0,-6 4 0,0 1 0,0 1 0,0 1 0,0 1-34,0-1 1,-4 1 0,-1-1 0,-2 0 0,-2 1 0,1-1 0,-1 1-134,1-1 0,0 1 0,-2-1-1139,3 0 1279,2-4 0,10-2 0,1-5 0</inkml:trace>
  <inkml:trace contextRef="#ctx0" brushRef="#br1" timeOffset="8">13739 7412 7569,'-4'-11'206,"1"-1"0,0 1 0,3 1 1,4 2-1,4 4 0,3 3 0,3 2 1,2 3-1,1 4 110,-1 2 1,5 5-1,-2 2 1,2 2 0,2 3-1,0 5 1,-1 1 0,-3 1-210,-4 0 1,-2-2 0,-3 4-1,-3 0 1,-3 2 0,-3 2-1,-1-3 1,-1 0-385,-3-1 0,-6-5 1,-6 4-1,-3-3 0,-4-1 1,-3-1-1,0-1 277,-2-1 0,-1 3 0,-6-9 0</inkml:trace>
  <inkml:trace contextRef="#ctx0" brushRef="#br1" timeOffset="9">14676 6464 7569,'6'-11'83,"-1"3"0,-5 1 0,0-2 1,0-1-1,1-2 0,2 1 1,2-1-1,1 1 0,3 1 1,1 1-1,2 2 0,1 1 1,2 1-1,4 0 0,1 2 160,-1 2 1,3 6 0,-3 3 0,2 2 0,1 3-1,-3 2 1,-4 4 0,-2 3 0,-3 2-244,-2 2 1,-3-2-1,-5 4 1,-2-1-1,-1 0 1,-5-1-1,-2 1-110,-2 0 0,-3-1 1,-1-3-1,-1 0 1,0-2-1,0 0 1,-1-3-1,2-2 38,-1-2 1,2-1 0,4-2-1,0 1 1,3-1 260,0 0 1,7 0 0,2-4 0,8-2 0,6-1 22,3 0 0,5 0 0,5-6 0,1-1 1,2-5-1,2-2 0,0 0-158,-2 2 0,1-2 0,-6 2 0,0-1 0,-3 0 1,-4 2-2052,-4-2 1997,-8 4 0,-7 0 0,-6 5 0</inkml:trace>
  <inkml:trace contextRef="#ctx0" brushRef="#br1" timeOffset="10">15806 6327 7569,'0'-11'87,"-3"-1"1,-2 1 0,0-1 0,-1 1 0,4 0 0,2-1 0,4 2 0,3 1 0,3 3 0,2-1 107,-1 1 1,2 2 0,1-2 0,1 0 0,0 1 0,2-1 0,2 4 0,3 1-242,0 1 0,1 0 0,0 1 0,0 3 0,0 5 0,0 3 0,-2 5 0,-2 1-13,-4 2 1,-2-2 0,-3 1 0,-2 0 0,-4 0 0,-3 0 0,-1 0-1,0 0 50,0 0 1,-1-5 0,-2 1 0,-2-3 0,0-4 0,-1 0 0,-1 0 360,-2-2 0,3 3-19,-2-5 0,7-1-334,1-3 0,5 0 0,7 0 1,0 0-1,4 2 0,3 0 0,2 2 1,2 0-28,0 1 0,0 0 1,0 4-1,-2-1 1,-2 0-1,-4 3 1,-2 0-1,-1 0 31,-1 1 1,-5-1 0,-2 2 0,-3 1 0,-3 2 0,-6 2 0,-6 1-8,-2-1 0,-7 2 1,1-4-1,-3-1 0,-2 0 1,1 0-1,-2-2 27,-1-4 1,3 0-1,0-6 1,1 0-1,4-2 1,2-1-1,4 0 1,2 0-214,1 0 1,5-4 0,1-1 0,2-1 0,6-3 0,8-1 189,8-1 0,9-1 0,2 1 0</inkml:trace>
  <inkml:trace contextRef="#ctx0" brushRef="#br1" timeOffset="11">17234 6259 7569,'0'-12'323,"0"5"1,-1 5 0,-3 11 0,-4 6-1,-2 6 1,-1 0 0,-1 2-160,1 0 1,0 1-1,-1 1 1,1 2 0,-1-1-1,1-2 1,-1-2 0,1 1-333,0 0 0,3 0 0,2-1 0,1-2 0,2-2 0,2-2 0,1-2 0,0-1 61,0-2 1,1-1 0,3-1-1,3-2 1,4-2 0,0-3 0,0-1-27,1-1 1,3 0-1,2 0 1,-1 0-1,1 0 1,-3-1-1,-2-1-323,0-2 1,-1-4 0,1 3 0,-1 0 455,0 0 0,1-9 0,-1 1 0</inkml:trace>
  <inkml:trace contextRef="#ctx0" brushRef="#br1" timeOffset="12">17314 6624 7569,'0'-11'14,"0"-1"486,0 1 1,0 3 0,-1 2 0,-2 2-1,-2 5-276,-1 6 1,2 7-1,-2 1 1,1 0 0,2 2-1,2 2 1,1 1-252,0-1 0,0 1 1,0-3-1,0-1 0,0 2 1,0-1-1,1-1 1,2-2-664,0-1 1,2 1 0,-2-2 689,1-2 0,5 4 0,-3 4 0</inkml:trace>
  <inkml:trace contextRef="#ctx0" brushRef="#br1" timeOffset="13">18228 6259 7569,'0'-22'148,"0"3"1,0 4 0,0 2 0,0 2 0,0-1 0,0 1 0,0-1-1,0 4 173,0 4 1,0 9 0,0 11 0,0 2 0,0 2-1,0 2 1,0 0 0,1-2-331,3-1 1,-3-4 0,3 4 0,-3 1-1,-1 1 1,1-1 0,2-2 0,1 0-133,-2-1 0,0-1 0,-2 1 0,0 0 0,0-3 0,0-2 0,0 0 82,0-1 0,3-3 0,2-2 0,2 1 1,2-2-1,1 0 0,1-3 85,1 0 0,4-1 0,2 1 0,1 2 0,0-1 0,0-1 0,0 1 0,-1 2 14,-2 1 0,0 2 0,-6 3 0,-1 1 0,-3-1 0,-1 2 1,-2 1-1,-2 2-100,-1 2 0,-5-3 0,-3 3 0,-2-1 1,-1-4-1,-2 0 0,-2 0-110,-4 2 1,-2-6 0,1 2-1,1-2 1,0-2 0,0-4 0,0-1-1214,-1-2 1383,-2 0 0,-1-5 0,0-2 0</inkml:trace>
  <inkml:trace contextRef="#ctx0" brushRef="#br1" timeOffset="14">18171 6247 7569,'-2'-19'280,"0"1"0,-1 3 0,5 4 32,4 2 0,8 6 0,2-2 0,3 1 0,7 1 0,7-1 0,7 0 0,5 0-521,0 2 0,1 0 0,-1 2 1,-2 0-1,-4 0 209,-3 0 0,0 0 0,-6 0 0</inkml:trace>
  <inkml:trace contextRef="#ctx0" brushRef="#br1" timeOffset="15">19655 6213 7569,'7'5'104,"-5"-4"1,-4-3 0,-6-1 0,-2 2 0,-2 1 0,1 1-1,-2 3 1,-2 4 0,-4 3 0,-2 4 232,-2 4 1,0 3 0,0 2-1,0 1 1,2 2 0,0 0 0,4-1-1,0 2-422,3 1 0,6 1 1,5 3-1,1-2 1,2 1-1,3-3 1,3-1-1,7-1-68,3-2 1,0-2-1,3-4 1,1-4-1,2-2 1,-1-3-1,-1-2 160,-1-4 1,1-3 0,1-1-1,-1 0 1,-2-1 0,-1-2-1,-3-2 32,-2-1 1,-2-2 0,-2-5-1,-4-1 1,-4-1 0,-5 0-1,-7 0 1,-7-1-163,-6 2 0,-4 2 1,-7 2-1,1 2 1,-1 4-1,3 4 1,1 4-1,5 4-1060,4 2 1183,5 6 0,7 2 0,-1 5 0</inkml:trace>
  <inkml:trace contextRef="#ctx0" brushRef="#br1" timeOffset="16">20512 6304 7569,'0'-11'155,"1"-1"0,3 2 0,4 1 0,2 3 0,2 1 0,2 1 1,3 0-1,1-1 0,2 0 0,2 0 0,0 3-98,1 0 0,0 2 0,0 0 0,0 0 0,0 0 0,-2 0 0,-1 0 0,-2 0 0,-3 2 0,-3 0-57,-3 2 0,-5 4 1,2-3-1,-1 1 0,-4 4 1,-2 3-1,-5 3 106,-5 2 1,1 5 0,-9 5-1,-1 1 1,-2 3 0,0 1-1,-1 2-63,0 3 1,4 3 0,1 3 0,2 0 0,2-3 0,1 1-1,3-1 1,2-3-103,4-2 1,3-7 0,1-4 0,0-3 0,0-5 0,0 0 0,0-3-367,0-1 0,0-6 425,0 1 0,5-6 0,2 3 0</inkml:trace>
  <inkml:trace contextRef="#ctx0" brushRef="#br1" timeOffset="17">22042 6327 7603,'0'-11'189,"0"-1"0,0 1 1,-1 1-1,-3 1 1,-5 3-1,-3-1 1,-5 2 107,-1 0 1,-2 1-1,-5 4 1,-2 0 0,0 1-1,1 3 1,-2 4 0,0 3-1,0 5-218,3 3 0,0-2 1,4 2-1,1 2 0,2-1 1,3 0-1,3-2-161,3-1 1,7 2 0,-2-3 0,4 1 0,4 0 0,5 0 0,5-1 0,5-2-88,2-1 0,2-7 1,1-2-1,2-3 1,1-1-1,1 0 1,2 0-1,-3-1 72,1-3 0,2-2 1,-6-7-1,-3-1 1,0-2-1,-4-1 1,-3 0-1,-5-1-156,-5-2 0,-3-2 1,-2 0-1,-3 2 1,-5 2-1,-5 2 1,-5 3 252,-2 4 0,-2 4 0,-5 5 0,-1 0 0</inkml:trace>
  <inkml:trace contextRef="#ctx0" brushRef="#br1" timeOffset="18">21722 6590 7882,'-1'7'377,"-3"0"1,-3-1 0,-3 0 0,-2 5-1,1 1-176,-1 4 1,1 0 0,0-2 0,-1 3-1,2-1 1,1 2 0,3-2 0,1 2-259,2 0 0,2 0 0,2 1 1,3-3-1,4-1 0,3 1 1,4-4-1,3-2-58,0-2 0,3-5 0,-2 2 0,3-2 0,1 1 1,0-1-1,-1-3 0,1-3 108,0-1 0,0-4 0,0 0 0,-2-2 1,0-3-1,-4-1 0,0-2-78,-3-2 1,-6-1 0,-5-4-1,-1 0 1,-4 0 0,-3 2-1,-7 0 1,-9 4-257,-4 0 1,-7 7 0,2 6 0,-2 3 340,2 1 0,-9 10 0,4 3 0</inkml:trace>
  <inkml:trace contextRef="#ctx0" brushRef="#br1" timeOffset="19">15007 7549 7569,'-8'4'0,"1"0"-78,4 0 1,-7-4-1,2 0 1,0-2-1,-1 0 1,2-3-1,1-2 1,0-1 355,-3-3 0,2 5 0,0 2 1,-2 3-1,-1 1 0,-2 0 1,1 0-131,0 0 0,-1 5 0,1 3 0,-1 3 0,0 3 0,-2 2 0,-2 2 0,1 3-42,-1 0 0,3 2 0,-2 1 0,2 1 0,3 2 0,1-2 1,3 1-1,1-1-141,2 2 0,2 0 1,1-5-1,0 1 0,1 0 1,2-1-1,3-2 0,3-2-21,4-2 1,2 3 0,0-5 0,3-2 0,2-5 0,2-2-1,2-2 1,0-2 150,0-1 1,-1-1-1,0-3 1,-1-4 0,1-2-1,0-2 1,0-4 3,0-3 1,0 2-1,-2-2 1,-2-2-1,-3 0 1,-4-2-1,0-1 1,-2-2-138,-3 0 0,-2-5 0,-5 3 0,0-1 1,0-1-1,-1-1 0,-3 2 0,-4 1-163,-6 3 0,-5 6 0,-9 5 0,-7 5 0,-5 6 0,-6 7 0,-3 6-1128,-5 4 1329,9 7 0,-5 1 0,9 8 0</inkml:trace>
  <inkml:trace contextRef="#ctx0" brushRef="#br1" timeOffset="20">15806 7458 7569,'-5'-7'13,"4"2"0,-5 2 80,2-1 1,3-1 0,-3 1 0,4-2 0,2-2 0,4 2 0,0-1 0,3 2 0,1-1 0,1 1 57,1 0 1,-1 1 0,1 4 0,-1 0 0,0 0 0,1 0-1,-2 1 1,-1 2-191,-2 0 1,1 6 0,2-1 0,-1 2 0,-3 2-1,1-1 1,-2 0 0,1 1-29,1-1 1,-5 1 0,2-1 0,-3 1 0,-2 0-1,-3 2 1,-3 1 0,-5 1-16,-3 0 0,2-3 0,-3 3 0,0 0 0,1-1 0,1-1 0,2-2 91,0 0 1,5-5 0,0 1 0,3 0-1,6-2 125,4-2 0,5-3 1,5-1-1,1 0 1,2 0-1,0 0 1,2 0 64,0 0 0,-2-4 0,-1 0 1,0 2-1,-2-1 0,1 1-1619,-3-2 1420,-1 0 0,-12 4 0,-2 0 0</inkml:trace>
  <inkml:trace contextRef="#ctx0" brushRef="#br1" timeOffset="21">15681 7892 7569,'-12'0'143,"4"0"0,4 0 0,9 0 109,8 0 0,4 0 0,7 0 0,3-1 0,3-2 0,3-1 0,2 2 0,0 0-214,3 2 0,-2 0 0,3-1 0,-2-1 1,-1-2-1,-5 1 0,-2 2-304,-3 1 0,-3 0 0,-4 0 0,-4 0 1,-2 0 265,-2 0 0,-10 0 0,-2 0 0</inkml:trace>
  <inkml:trace contextRef="#ctx0" brushRef="#br1" timeOffset="22">15749 8040 7033,'-6'2'140,"2"1"1,3 5 0,1 3 0,1 3 0,2 3-1,1 1 1,-1 2 0,1 0 0,1 1 0,0-2-1,0 1-47,-2 1 0,-2 1 0,0-2 0,2-2 0,1 0 0,-2-2 0,0 1 0,-2-3-218,0-2 1,0-4-1,0 0-964,0 1 1089,-5 1 0,3-4 0,-3-1 0</inkml:trace>
  <inkml:trace contextRef="#ctx0" brushRef="#br1" timeOffset="23">15886 8177 7569,'0'-17'51,"2"1"1,1 4 0,4 0 0,0 2 0,1 1 0,1 3 0,1 0 213,2-1 1,-1 5 0,0-2 0,1 3-1,-1 1 1,2 1 0,1 1-238,1 2 1,0 4 0,-3-3 0,-1 1 0,-1 3 0,-1 1-1,-2 2-66,-2-1 0,-3 6 1,-6 2-1,-3 2 1,-5 2-1,-3 0 1,-3 0-1,-1-2-57,0-2 0,4 3 1,-3-3-1,2 1 1,2-1-1,1-4 1,2-2-1,1-1 100,2-1 0,-1-3 0,5-1 0,4 1 1,5-2 170,7-2 0,8-4 0,2-4 1,4-2-1,3-2 0,3 1 1,1-2 58,1-1 0,-4 3 0,-4 2 1,-3 1-1,-4 1 0,-4 0-283,-2 2 1,-7 2 0,-2 3 0,-4 2 0,-4 2 0,-3-2 47,-3-1 0,-7 4 0,-1-3 0</inkml:trace>
  <inkml:trace contextRef="#ctx0" brushRef="#br1" timeOffset="24">16994 7424 6933,'-6'-6'65,"2"-1"1,4-2 0,4 1 0,4 5 0,2 0 91,1-1 1,1 3-1,-1-3 1,2 3-1,1 0 1,1-2 0,0-1-1,0 2 1,0 0-1,-1 2-44,-1 0 1,-1 0-1,-2 2 1,-3 2-1,-3 3 1,-3 3-1,-1 2-122,0-1 1,-1 1 0,-3 0 0,-3 2-1,-3 3 1,-3-1 0,-1 1 0,-1-2-84,1 1 1,-3-3 0,1 4 0,-1-2 0,1 0 0,2 0 0,1 1 0,3-1-38,2-1 1,-1-2 0,6 0 0,1-1 220,5 1 1,3-6-1,7-2 1,2-3-1,4-1 1,3 0 0,2 0 67,3 0 0,-3-4 1,4-1-1,-2-1 0,1-2 1,-3 2-1,-2 1 0,-3 1-403,1 0 1,-5-1-1,-2 3 243,-4-2 0,-12 0 0,2 4 0</inkml:trace>
  <inkml:trace contextRef="#ctx0" brushRef="#br1" timeOffset="25">16903 7846 7569,'-12'0'1510,"7"0"-1305,5 0 1,7 0-1,7 0 1,1 0 0,0 0-1,2 0-110,2 0 0,2 0 1,2 0-1,1 0 0,3 0 1,3 0-1,3 0 0,2 0-315,-1 0 1,-1-4 0,-1 1 0,-3-1 0,-1 0 0,-4 0 0,-4 2-958,-5 0 1,-2 2 1176,-2 0 0,-4-5 0,-2-1 0</inkml:trace>
  <inkml:trace contextRef="#ctx0" brushRef="#br1" timeOffset="26">17040 8006 7569,'-10'-8'565,"2"3"1,4 4-409,3 6 0,1 5 1,0 6-1,0 3 1,0 2-1,0 2 1,0 0-1,0 0 1,0-1-156,0 1 0,0 0 0,0-1 0,0-2 1,1-2-1,2 0 0,1-2-207,-2 1 1,0-2 0,-2-4-1600,0 1 1804,-6-6 0,5-1 0,-4-5 0</inkml:trace>
  <inkml:trace contextRef="#ctx0" brushRef="#br1" timeOffset="27">17120 8132 7569,'0'-12'82,"0"5"1,0-1-1,1-1 1,3-1 0,4-3-1,2-1 1,1-1 197,1 1 0,4 1 0,3 2 0,1 1 0,1 1 0,-4 3 0,1 1 0,-1 2-183,-1 2 0,-1 2 1,-4 3-1,-4 3 0,-2 4 1,-1 1-1,0 4 1,-2 3-55,0 2 0,-6-2 0,-1 0 0,0 2 0,-3 0 1,1 2-1,-4 0-256,2 0 1,1-1 0,-4 0 0,1-2-1,1-1 1,1 0 0,2 0-18,2 0 0,0-5 0,3 2 0,-2-4 0,3-2 437,3-2 1,1-3 0,4-5-1,3 0 1,3 0 0,2 0 0,1 0-1,-1-1-111,0-3 0,4 3 0,-4-3 0,-1 3 0,-1 1 0,-2 0-1594,1 0 1498,-6 0 0,-1 0 0</inkml:trace>
  <inkml:trace contextRef="#ctx0" brushRef="#br1" timeOffset="28">18319 7435 7569,'0'-11'66,"0"-1"1,0 1 0,0-1 0,0 1 0,0 2 305,0 5 1,0 9 0,0 10 0,0-1 0,0 0 0,0 0-363,0 2 0,-4-1 0,-1-2 0,-1 0 1,-2 3-1,1-2 0,0-2 0,1 0 0,1-1 1,0 1-298,2-1 0,2-3 0,1-1 0,0 2 245,0 1 1,1-3 0,3-4 0,4-1 0,3-2 0,3 0 0,1 0 44,-1 0 1,4 0 0,0-2 0,1 0 0,-1-2-1,-2 2 1,-2-1-439,-1-1 1,-2 3 0,1-3-1,-2 2 435,-3-2 0,3-3 0,-3-4 0</inkml:trace>
  <inkml:trace contextRef="#ctx0" brushRef="#br1" timeOffset="29">18502 7526 7569,'-12'-5'134,"5"-1"0,0-5 0,1 0 0,1 2 0,-1 2 277,-1-2 0,5 5 0,-2 4 0,1 7 0,1 4-306,-2 4 0,0-1 0,4 5 1,0 0-1,0 0 0,0 0 0,0 0-176,0-1 0,4 2 0,0-3 0,0-1 1,0 1-1,-1-3-596,0-1 0,-1-2 1,1 0 666,1 1 0,5-1 0,-3 1 0</inkml:trace>
  <inkml:trace contextRef="#ctx0" brushRef="#br1" timeOffset="30">18091 7892 7569,'-8'-7'545,"3"4"0,4 1-222,6 2 0,4 0 0,3 0 1,4 0-1,3 0 0,2 0 0,3 0 1,2 0-274,0 0 0,6 0 1,-2 0-1,2 0 1,0 0-1,-2 0 1,1 0-1,-2 0-397,-2 0 1,-3 0 0,-3 2 0,-2 0 0,-3 2-1,-4-1 1,0-2 346,-1-1 0,-4 5 0,-2 1 0</inkml:trace>
  <inkml:trace contextRef="#ctx0" brushRef="#br1" timeOffset="31">18342 8017 7569,'-6'-6'1827,"0"6"-1705,6 8 0,2 3 1,0 4-1,2 4 1,-1 3-1,-2 1 1,-1 1-153,0 3 1,0-3-1,0 2 1,0-3-1,0-3 1,0 0-1,0-1 1,0-2-223,0-1 0,0 0 1,0-1-1,0-1-411,0-1 1,0-5 662,0-1 0,0-9 0,0 0 0</inkml:trace>
  <inkml:trace contextRef="#ctx0" brushRef="#br1" timeOffset="32">18445 8143 7569,'4'-11'141,"1"-1"0,0 1 0,1-1 0,0 2 0,2 1 0,0 3 85,-1 1 1,1 1-1,3 4 1,1 0 0,-1 0-1,2 0 1,1 1 0,1 3-134,-1 4 0,-1 2 0,-2 3 0,-1 1 0,-2 2 0,-3 2 1,-1 1-1,-1 0-214,0 0 1,-6 0-1,-2 4 1,-1 0 0,-3 0-1,-1-2 1,-1-1-103,-1-1 1,1-5 0,-1 2-1,1-4 1,1 0 0,1-2-1,3-1 203,0-2 1,3-3 0,1 3 0,1-2 186,1-3 1,-1 3 0,8-1 0,4-1 0,1-2 0,5-1 0,1 0 0,2 0 179,1 0 1,2 0-1,0-1 1,0-2-1,0-1 1,-2 2-1,0 0-140,-2 2 0,-5-1 1,1-1-835,-2-2 1,-8 0 626,-5 4 0,-10 0 0,-8 0 0</inkml:trace>
  <inkml:trace contextRef="#ctx0" brushRef="#br1" timeOffset="33">19621 7481 7569,'0'-8'54,"0"0"0,0 0 1,0-3-1,0 0 1,0 0-1,0-1 227,0 1 1,0 3 0,0 0 0,-1 1 0,-2-1 0,-2 2-233,-1 1 0,-2 1 0,-4 4 0,-2 0 0,-3 0 0,-1 0 0,-2 0 0,0 3-67,1 4 1,-2 1 0,5 8-1,-1 1 1,1 1 0,2 1-1,2 0-21,5 1 0,-2 2 0,5 2 0,2 1 1,2 2-1,3-3 0,5-3-52,2-2 0,2-1 0,0 2 0,2-2 1,3-1-1,-1-5 0,2-1 0,-1-5 44,-1-1 1,1 3 0,-4-5 0,3 0 0,-2-2 0,-2-1 65,0 0 0,-2-5 1,-2-3-1,-5-2 0,-3-1-193,-3 0 1,-4-1 0,-4 1-1,-1-1 1,0 2 0,-4 2 0,-3 5-1216,-2 1 1389,3 2 0,-4 0 0,5 0 0</inkml:trace>
  <inkml:trace contextRef="#ctx0" brushRef="#br1" timeOffset="34">19221 7926 7569,'-5'-8'303,"5"2"1,8 0-1,7 1 1,8 0 0,6 1-150,4-1 1,3 3 0,0-1 0,3 1 0,-1 2 0,0 0-1,-2 0 1,-1 0 0,-4 0-124,1 0 0,-4 0 0,0 0 0,-1 0 0,-2 0 0,-2 0 0,-3 0-339,0 0 0,-3 0 0,-2 0 0,-2 0 0,-3 2 308,-2 1 0,2-1 0,-4 3 0</inkml:trace>
  <inkml:trace contextRef="#ctx0" brushRef="#br1" timeOffset="35">19427 8075 7569,'0'-6'219,"0"6"0,0 7 0,0 4 0,0 4-121,0 5 1,0 1 0,0 2-1,0-2 1,0 1 0,0 0-1,0 2 1,1 0 0,2-1-197,1-4 1,-1 1 0,-1-3-1,0-1 1,2 1 0,-2-4-258,0 0 1,-2-1-1062,0-1 1416,0-5 0,0-6 0,0-6 0</inkml:trace>
  <inkml:trace contextRef="#ctx0" brushRef="#br1" timeOffset="36">19541 8189 7569,'5'-7'102,"-4"-3"0,3 3 1,-1-2-1,-1 0 1,3 1-1,0-1 1,2 1 167,-1 0 0,2-1 0,3 4 0,1 0 0,-1 0 0,0 2 1,1 2-212,-1 1 0,1 1 0,-2 3 0,-1 5 0,-3 4 0,-1 3 0,-2 1 0,-2 0-169,-1 1 1,0 1 0,0 4 0,-1 0 0,-3 0 0,-2 0 0,-2-1-64,0 1 1,2-1-1,-3-2 1,3-2-1,1-2 1,2-2-1,1-1 238,-2-2 1,3-3 0,-2-2 0,6 1 0,4-2 0,3 0 169,2-3 0,4 0 1,2-2-1,1-2 1,0 0-1,1-3 0,1 0 1,-1 0 41,-1 2 0,-5 2 0,1 1-1119,-2 0 842,-7 5 0,-6 1 0,-6 6 0</inkml:trace>
  <inkml:trace contextRef="#ctx0" brushRef="#br1" timeOffset="37">20512 7526 7569,'4'-7'125,"-1"-1"1,1-1-1,0-1 1,0-1 0,-2-1-1,0 1 1,-1-1-1,2 1 1,2 0 10,1-1 0,-2 6 0,3 2 0,2 3 1,3 1-1,2 0 0,1 0 0,-1 0 0,0 0-219,1 0 0,-2 4 1,3 1-1,-1 0 0,-1 1 1,-2 0-1,-5 3 47,-2 1 1,-1 3-1,-4 1 1,-1 1 0,-3 1-1,-3-1 1,-4 0 0,-1-1-26,-3-1 1,2 2 0,-2 0-1,2-1 1,2-1 0,-1-2-1,2 1 12,2-1 0,3-3 0,5-1 249,0 2 1,5-4 0,4-1 0,4-3 0,3-1-1,2 0-84,2 0 1,-1 0 0,3 0-1,2 0 1,0 0 0,0 0 0,-2 0-1,-2 0-582,-1 0 1,-1 0 0,1 0 465,-4 0 0,-7-5 0,-3-1 0</inkml:trace>
  <inkml:trace contextRef="#ctx0" brushRef="#br1" timeOffset="38">20409 7915 9849,'12'-5'55,"4"3"1,4-1-1,4 1 1,4 1-1,2-2 1,0 0-1,2 0 1,-1 2-1,2 0 1,-1-2-1,0-1 1,-2 2 0,-2 0-1,-2 2 1,-6 0-1008,-2 0 1,-3-1 951,-4-3 0,-4 3 0,-2-4 0</inkml:trace>
  <inkml:trace contextRef="#ctx0" brushRef="#br1" timeOffset="39">20478 8040 8133,'0'8'60,"0"0"1,0 0-1,0 3 1,0 1 0,0 2-1,0 3 1,0 0-1,0 2 1,0 2 0,0 0-1,0 2 1,1-1-1,1-2 1,2-1 0,0 0-1,0-1 1,0-2-1,-2-2-311,-1-1 1,-1-2 0,0 1 0,0-1 250,0 1 0,-5-1 0,-1 1 0</inkml:trace>
  <inkml:trace contextRef="#ctx0" brushRef="#br1" timeOffset="40">20603 8154 7569,'0'-7'201,"0"-1"0,2-1 0,1-1 151,5-1 1,2 1 0,2 1 0,-1 2 0,0 2 0,2 3 0,1 1-1,1 1-250,-1 0 1,3 0 0,-2 1 0,-1 3 0,-1 3 0,-2 2 0,0 1 0,0 0-200,-4 3 1,0 2 0,-5-1 0,2 3 0,-2 1 0,-2 2 0,-3 1 0,-5 1-133,-2-3 1,-2 3-1,1-3 1,0 2-1,-1 1 1,1-2-1,1-2 103,2-2 1,2 0 0,3-5 0,1-1 323,3-2 0,0 1 0,7-6 0,2 0 0,3-2 0,3-2 0,1-2 0,0-2 35,1-1 0,-3 2 0,3-2 0,-1 1 0,-4 2 0,0 2-1498,-1 1 1265,-6 0 0,-6 0 0,-6 0 0</inkml:trace>
  <inkml:trace contextRef="#ctx0" brushRef="#br1" timeOffset="41">21814 7835 7167,'-6'-2'53,"2"-1"0,2-5 1,2-2-1,0-2 0,-1 2 214,-3 3 1,2 0-1,-6 5 1,1-3-1,-2 0 1,-1 0-1,-3 2 1,0 2-231,0 1 0,-3 0 0,-3 0 0,-1 0 0,-1 1 0,2 3 0,-1 5 0,-2 3 3,0 4 1,0 4 0,3-1 0,4 3 0,2 0 0,2 1 0,0 0-66,4 0 1,2 0-1,5 0 1,0-1 0,1 1-1,3-1 1,3-2-5,4-1 1,1-5 0,2 3-1,3-3 1,1-2 0,1-2 0,1-1-1,1-2 30,4-4 0,1-1 0,0-2 0,2 0 0,-1-2 1,1 0-1,-1-3 0,0-3 50,-1-4 1,0-1-1,-6-5 1,-2 0-1,-2-1 1,-2-5-1,-2-5-65,-5-4 1,-2-1-1,-6-2 1,-4-1 0,-6-1-1,-8 3 1,-7 3-154,-4 5 1,-5 5 0,-1 3 0,-4 5-1,1 5 1,0 5 166,2 3 0,1 6 0,2 1 0</inkml:trace>
  <inkml:trace contextRef="#ctx0" brushRef="#br1" timeOffset="42">3369 14996 7569,'-11'0'25,"1"1"0,1 1 0,2 3 0,2 3 0,3 4 0,0 4 114,2 6 1,-1-1 0,-1 10 0,-3 0 0,0 2 0,-2 3 0,2 1 0,0 2 0,1 0-131,-1 1 0,4 2 1,-3-3-1,3 0 1,1-1-1,0-3 1,0-5-1,1-2 1,2-4 93,0-4 1,2 1-1,-2-6 1,2-1-1,0-1 180,0-2 1,-1-3-55,-4-1-322,0-4 0,1 2 0,3-6 0,4-2 42,2-1 0,5 0 0,2 4 0,0-1 0,4-1 0,0-2 0,3 0 0,2 0 17,0 0 1,6-1 0,-3 3 0,2-2 0,-2 1 0,-2 2 0,-5 0-215,-1-3 0,-7 3 0,1-3-1175,-2 3 1423,-7 1 0,4 5 0,-4 1 0</inkml:trace>
  <inkml:trace contextRef="#ctx0" brushRef="#br1" timeOffset="43">3301 15452 7569,'-12'-11'105,"6"0"0,2-1 0,4 1 1,4 1-1,3 2 0,4 3 1,1 1 59,4 0 1,0 0-1,4 4 1,-1 0-1,2 0 1,2 0 0,2 0-1,2 0-156,-2 0 1,3-1 0,-1-1 0,-1-2 0,1 1 0,-2 2 0,-2 0-1,-4-2-474,-2-1 1,-2 1 0,-4 3-1113,1 0 1577,-6 0 0,-6-5 0,-6-2 0</inkml:trace>
  <inkml:trace contextRef="#ctx0" brushRef="#br1" timeOffset="44">3323 15087 7569,'-6'-23'31,"1"5"1,5 3-1,3 1 1,3 0-1,5-1 1,3 1-1,3 1 1,1 3 105,-1 3 1,5-4-1,-3 5 1,4-2-1,2 2 1,2 1-1,-2 2 1,1 2-166,0 1 0,-2 0 1,3 0-1,-3 0 0,-1 0 1,0 1-1,-2 3-369,-2 4 1,2 1 396,-6-2 0,5 4 0,-2-5 0</inkml:trace>
  <inkml:trace contextRef="#ctx0" brushRef="#br1" timeOffset="45">4112 14847 7569,'-8'-7'390,"2"-1"1,0 2-284,4 3 0,1 9 1,1 13-1,1 3 1,1 3-1,2 3 0,-1 4 1,-2 1-50,-1 4 0,0-2 0,-1 7 0,-3 0 1,-2 0-1,-2 0 0,0 0 0,1 0-16,0-1 1,1-4 0,4 1 0,-2-3-1,1-4 1,2-2 0,1-2 21,0-5 1,0-1 0,0-5 0,1-3 0,2 0-1,2-3 1,0-1 0,1-2 73,1-2 0,-4 2 0,4-2-203,-2 2 0,4-5 0,-2 2 0,4-3 11,0-1 1,0 0 0,1 0 0,-1 0 0,1-1 0,-1-2 0,2 0-6,2 0 1,-2 1 0,3-1-1,-1-1 1,1 2 0,-2-1-1,-2 1 1,0-2-429,-1 1 1,1 2 0,-1 0 486,0-3 0,-4 3 0,-2-4 0</inkml:trace>
  <inkml:trace contextRef="#ctx0" brushRef="#br1" timeOffset="46">4112 14859 7569,'-11'-23'-3,"4"1"0,4 3 0,6 4 0,4 2 0,4 2 0,0 1 0,0 1 0,1 2 1,-1 2 113,1 3 0,-1 0 0,0 2 0,1 0 0,1 0 0,2 0 0,4 0 0,2 0 0,2 0-520,0 0 0,0 2 409,0 2 0,0 2 0,-1 5 0</inkml:trace>
  <inkml:trace contextRef="#ctx0" brushRef="#br1" timeOffset="47">4808 14870 7569,'-7'-10'-46,"0"1"1,1 3 0,0 1 0,-3 2-1,-3 2 150,-3 1 0,-3 0 1,-5 2-1,1 5 1,-1 4-1,0 2 1,0-1-1,0 1-37,0 2 1,6-2 0,1 2 0,4-2 0,2-2-1,1 1 1,2-1-61,2 1 0,1-1 0,4 0 1,2 0-1,0-3 0,3 0 0,2 0 1,3-1-10,4 1 1,2 0 0,5 3 0,-2 0 0,1 1 0,1-1 0,2 1-1,0-1 1,0 4 0,0 1 0,-2-3 0,0 1 0,-4 0 0,0 3 4,-3 1 1,-3-1 0,-3 4 0,-3-2 0,-1 1-1,0 2 1,-2 0 0,-2 0-17,-4-3 1,-3 3 0,-7-5 0,-3 1 0,1-3 0,-2-2 0,0-1 0,-2-1 36,-2 0 0,0-3 0,0-2 0,2 1 0,2-2 0,0 1 0,2-1-362,-1 0 1,6-1-1,3-4 338,-1 0 0,4-5 0,0-1 0</inkml:trace>
  <inkml:trace contextRef="#ctx0" brushRef="#br1" timeOffset="48">4831 14950 7663,'0'-23'-83,"0"4"1,0 1-1,1 1 1,3 0 0,4 1-1,2 2 1,1 1 157,1 1 1,-1 1 0,2 1 0,1 1 0,2 3 0,2-1 0,1 2 0,0 0-34,0 3 0,0 0 0,4 1 1,0-1-1,-2-2 0,0 1 1,-3 2-47,-2 1 1,-1 0 0,-3 0 0,-1 0 0,-1 1 0,-1 2 63,-1 1 0,-6 4 0,2 0 0,-3 2 1,-1 3-1,0 2 39,0 4 1,0 3-1,0 1 1,0-1-1,0 2 1,0 4-1,0 5 1,0 4-13,0 0 0,0-1 1,0-1-1,0 2 1,0 1-1,0-1 0,0-2 1,2-2-80,1-2 1,2 0-1,4-4 1,-2-2 0,-1 0-1,-1-3 1,1 0-23,1-3 1,-3-2-1,2-6 1,-1 0 0,-2 1-1,-2-1 98,-1 1 1,-1-1 0,-3-1 0,-4-1 0,-2-3 0,-1 1 0,-1-2 56,1 0 1,-1 3 0,1-5 0,-1 1 0,1 0 0,0 0 0,-1-2 0,0 0-43,-4-2 1,4 0 0,-4 0-1,4 0 1,0 0 0,1 0-1,-1-2-500,1-1 0,3 0 401,1-5 0,-1 1 0,-3-5 0</inkml:trace>
  <inkml:trace contextRef="#ctx0" brushRef="#br1" timeOffset="49">5596 15144 7569,'-18'-6'15,"2"-1"0,6 4 1,3-4-1,9 1 0,8 2 1,8 2-1,3-1 1,2-1-1,0 2 0,0-1 1,1 1-1,1-2 0,2 1 1,0 2-1,-1 0 87,1-3 1,-1 3-1,-4-4 1,-2 1 0,-2 0-1,-1 1 1,-3 2-689,-2 1 0,-7-2 586,-5 2 0,-10 2 0,-8 10 0</inkml:trace>
  <inkml:trace contextRef="#ctx0" brushRef="#br1" timeOffset="50">5608 15327 7569,'-12'6'633,"1"-2"0,13-3-566,6-1 1,10 0 0,2 0 0,4 0 0,4-1-1,0-2 1,0-2-146,-3-1 1,3 2-1,-1-2 1,-2-1-1,-1 2 1,-2 0 0,-2 3 77,-1 1 0,0-5 0,4 0 0</inkml:trace>
  <inkml:trace contextRef="#ctx0" brushRef="#br1" timeOffset="51">6373 14938 7569,'-12'-17'2,"2"-4"0,3 6 1,3 1-1,4 3 1,2 2-1,3 1 1,2-1 109,2-1 1,1 4-1,1 1 1,1 1 0,-1 0-1,1 2 1,-1 0-128,0 2 0,1 0 0,-1 0 0,2 2 0,1 0 1,1 2-1,0-1 0,1-1-40,-1 2 1,0-2 0,-4 5-1,0-1 1,-3 1 0,-1 1-1,-2 3 27,-3 0 1,-5 4 0,-6 0 0,-4 1-1,-3-1 1,-2 1 0,-1 2 0,1 1 113,3-1 1,0-2-1,2-3 1,3 1-1,1 1 1,1-1-72,1-1 0,4-2 1,-1 1-1,4-2 0,3-1 1,2-3-1,1 1-42,3-1 0,5-2 1,1 2-1,0 0 1,1-1-1,-1 2 1,0-2 31,2 0 0,-3 3 0,3-3 0,1 1 0,-1 2 0,-1-1 1,-2 1-1,-2 1-2,-5 1 0,2 1 1,-5 2-1,-2 1 1,0 2-1,-4 1 0,-3 1-40,-6-1 0,-2-1 0,-6 1 0,-1 1 0,-2-1 1,1-1-1,0-2 0,4-1 27,0-2 1,-2-3 0,4-2-526,1-1 535,6-1 0,3-4 0,5 0 0</inkml:trace>
  <inkml:trace contextRef="#ctx0" brushRef="#br1" timeOffset="52">6967 15121 7569,'-4'-11'206,"-1"-1"1,0 1-98,0 0 1,0 4-110,1 3 0,-3 8 0,-4 3 0</inkml:trace>
  <inkml:trace contextRef="#ctx0" brushRef="#br1" timeOffset="53">7287 14779 7569,'-11'-12'-26,"2"2"1,3 1 0,1 2-1,3-2 1,2 0 0,2 0 0,3 3 129,1 0 1,2-1-1,4 2 1,-1 0 0,0-2-1,1 2 1,-1-1-1,1 1 1,-1 0-36,0 2 0,2-2 0,1 1 0,1 2 0,-1 1 0,-1 1 0,-2 1-96,1 3 1,-1-2 0,-1 6 0,-1 2 0,-2 3 0,-2 3 0,-3 2 0,-2 2-21,-4 2 1,-2 1 0,-5-1 0,-1 1 0,2-1 0,1-2 0,2-2 0,-2-2 0,2 1 1,1-3-1,1 1 1,2-1 97,2-1 1,4-3 0,3-2 0,7-5 0,3-1 0,5-2-26,0 0 0,3-2 0,3 0 0,2-3 0,1 0 0,0 0 0,-4 1 0,-3 0-298,-3 0 0,-6 0 0,2 4 0,-4 0 271,0 0 0,-1 5 0,1 2 0</inkml:trace>
  <inkml:trace contextRef="#ctx0" brushRef="#br1" timeOffset="54">7332 15213 7569,'-14'-11'795,"4"3"-650,4 0 0,11 2 0,8-2 0,3 4 0,6 2 0,3-1 0,7-2 0,3 0-164,3 0 0,5 0 0,-1 2 1,1-1-1,1 2 0,-3 1 1,1 1-1,-1 0-375,-3 0 1,-4 0 0,-2 0 0,-3 0 393,-1 0 0,4 5 0,-3 1 0</inkml:trace>
  <inkml:trace contextRef="#ctx0" brushRef="#br1" timeOffset="55">7378 15327 7600,'5'11'67,"1"1"0,1-1 0,-2 0 1,-1 1-1,-1 1 0,1 1 0,0 2 1,0 2-1,0 2 0,-1 0 0,2 1 1,1-4-1,0 1 0,-1-1-149,0-1 0,0-1 1,-2-3-1,0-1 1,1-1-1,0-1-495,0-1 0,0-4 577,-4 3 0,-5 1 0,-2 3 0</inkml:trace>
  <inkml:trace contextRef="#ctx0" brushRef="#br1" timeOffset="56">7538 15452 7569,'0'-11'115,"0"0"0,0-1 0,1 1 0,3-1 0,3 1 0,2-1 0,1 1 6,2 0 0,-2 3 0,8 2 0,0-1 0,-1 2 0,2 0 0,-1 3 0,-3 0-147,-2 2 0,-1 4 1,-2 1-1,-3 2 1,-3 1-1,-3 4 1,-1 2-99,0 1 1,-1 5 0,-3-2 0,-5 1-1,-3 0 1,-4 2 0,3-1 0,0-1 102,1-4 0,2 2 1,1-2-1,3-1 1,1-2-1,2 0 29,2-1 1,2-3 0,3-2 0,4-1 0,2-2 0,3-2 0,1-1-37,1 0 1,9 0-1,0-1 1,4-3-1,4-4 1,1 0 0,1-1 27,0 1 0,1-5 0,-1-4 0</inkml:trace>
  <inkml:trace contextRef="#ctx0" brushRef="#br1" timeOffset="57">8406 15053 7569,'-5'-18'924,"3"1"1,-3 16-901,5 5 0,0 6 0,0 5 1,0 3-1,0 1 0,0 0 1,2 1-1,0 1-134,2-2 0,1 1 1,-2-3-1,0-1 1,0 1-1,-2-3 1,-1-2-1,0 0-541,0-1 1,0 1 0,-1-1 650,-3 0 0,-7 6 0,-7 1 0</inkml:trace>
  <inkml:trace contextRef="#ctx0" brushRef="#br1" timeOffset="58">8212 15304 7569,'-7'-11'195,"3"-1"1,10 1 0,4 1 0,5 1 0,3 1-1,3-1 1,3-1-38,3-1 1,5 3-1,-2 2 1,3-1-159,1 1 0,6-2 0,0-3 0</inkml:trace>
  <inkml:trace contextRef="#ctx0" brushRef="#br1" timeOffset="59">8931 14676 7569,'0'-23'48,"1"1"1,3 3 0,4 5 0,2 4 0,0 5-1,-2 5 1,-4 9 0,-3 8 0,-2 5 0,-3 5-1,-4 4 1026,-2 1-1019,-1 3 1,3-1 0,0 0-1,-1 1 1,1-2 0,0-2 0,3-2-1,1 1-61,0-1 1,0-5-1,4 0 1,0-5-1,0-2 1,0-3 0,2-2-1,2-2-23,3-2 0,5 1 0,2-5 0,2-1 0,2 1 0,2 0 0,0-1-264,-1-2 1,-1-1-1,-4 0 1,1 1-1,-1 2-1620,-1 1 1913,-7-1 0,5-3 0,-5 0 0</inkml:trace>
  <inkml:trace contextRef="#ctx0" brushRef="#br1" timeOffset="60">9137 15064 7569,'0'-11'167,"-2"-1"0,-1 3-26,-5 6 0,2 4 1,-1 10-1,1 2 0,1 2 1,-1 4-1,0 3-94,1 1 0,2-1 0,3 1 1,0 0-1,0 0 0,0-1 0,1-2 1,3-2-338,3-2 0,0-1 1,-1-3-1,0-1 1,1 1 289,2-1 0,1 6 0,1 0 0</inkml:trace>
  <inkml:trace contextRef="#ctx0" brushRef="#br1" timeOffset="61">9399 15224 7569,'-5'-23'147,"-1"2"0,0 2 1,3 5-1,4 3 347,3 4-494,5 4 0,-3 3 0,6 7 0</inkml:trace>
  <inkml:trace contextRef="#ctx0" brushRef="#br1" timeOffset="62">9822 14676 7569,'0'-8'14,"1"2"1,2 0-1,2 0 1,1 0-1,4 0 1,3-3 0,4 0-1,0 0 1,4 1-1,0 1 1,2-1-1,0 2 191,0 1-176,-6-4 0,1 8 1,-4-3-1,1 3 1,-2 2-1,-4 3-40,-5 3 0,-3 3 1,-1 3-1,-1 2 0,-4 4 1,-5 3-1,-6 1 6,-1 0 0,1-1 1,-1 1-1,0 0 0,3 0 1,1-1-1,3-2 0,3-2 19,3-2 1,3-1-1,1-3 1,1-2-1,3-2 1,3-5 49,3-1 1,7-2 0,2 0-1,4 0 1,3 0 0,5 0 0,1 0-1,1-2-157,1-1 0,-7 1 0,4-2 0,-4 3 0,-3 1 0,-4 0 1,-2 0-1360,-4 0 1452,-1 0 0,-7 5 0,-1 2 0</inkml:trace>
  <inkml:trace contextRef="#ctx0" brushRef="#br1" timeOffset="63">9913 15190 7569,'-11'0'117,"-1"0"1,4 0-1,5-2 33,11-1 0,8 0 1,11-3-1,6-1 0,6 2 1,7-1-1,3 1 1,5-1-102,3-1 1,2 5 0,-3-3 0,-1 1-1,-4-1 1,-3 0 0,-5 0 0,-4 2-315,-6 2 0,-4 1 1,-7 0 264,-3 0 0,3-5 0,-5-2 0</inkml:trace>
  <inkml:trace contextRef="#ctx0" brushRef="#br1" timeOffset="64">10028 15293 7569,'0'7'-4,"0"1"1,0 2 0,0 3-1,0 3 1,0 1 0,0 0-1,0 1 1,1 2 0,1 1-1,2-1 1,-1-1 0,-1 1-1,1 1 1,2-1 0,0-1 0,0 0 89,-2-1 0,2 0 0,-2-4 1,0 1-1,-2-1 0,-1-2 0,0 0 1,1-2-557,3-2 0,-2 2 470,1-3 0,4-2 0,-1 1 0</inkml:trace>
  <inkml:trace contextRef="#ctx0" brushRef="#br1" timeOffset="65">10199 15464 7569,'-4'-8'36,"0"1"0,2-2 0,0-1 0,4-2 0,0 1 0,3 1 0,2 1 0,2 1 0,2-1 1,3 0-1,1 0 0,0 2 0,1-1 188,-1 2 0,4 0 0,-4 3 0,-1-1 0,-1 2 0,-2 0 0,1 2-180,-1 0 0,-1 5 1,-1 3-1,-3 2 0,-1 2 1,-2 0-1,-2 4 1,-1 3-114,0 2 0,-5 2 0,-2 0 0,-4 0 0,0 0 0,0 1 0,-1 0-2,1-1 0,-1 2 0,1-6 0,-1 3 0,2-1 0,3-2 0,2-4 0,1-2 114,0-1 0,1-5 0,7-1 0,5 0 0,5-4 1,5-1-48,3-1 0,6-1 1,1-1-1,1-2 1,1 1-1,-1 1 1,-1-1-1,-2-1 4,-3 2 0,-1 1 0,0 1 0</inkml:trace>
  <inkml:trace contextRef="#ctx0" brushRef="#br1" timeOffset="66">11181 14961 7569,'-11'-5'49,"4"-1"0,5-4 0,3 3 1,3 7-1,-2 8 0,0 6 1,-2 5-1,0 3 0,0 0 1,0 3-1,0 0 88,0 2 0,0-1 1,0-3-1,0 0 1,1-2-1,1 0 1,2-3-1,-1-2 0,-2-2-410,-1-1 0,1-2 0,2 1 1,1-1-1,-2 0 273,-1 1 0,-6-1 0,-1 1 0</inkml:trace>
  <inkml:trace contextRef="#ctx0" brushRef="#br1" timeOffset="67">10975 15281 7569,'0'-11'1,"0"-1"0,2 1 0,3-1 0,6 2 0,7 1 0,5 2 1,3-2 32,5-1 0,-2 0 0,2 1 0,-1 2 0,0 1 0,0 1 0,-2 0 0,-2 2-34,2 2 0,-4 1 0,4 0 0</inkml:trace>
  <inkml:trace contextRef="#ctx0" brushRef="#br1" timeOffset="68">11763 14779 7569,'-3'-22'-20,"-1"3"111,1 4 0,2 8 0,1 7 0,0 7 1,0 4-24,0 4 0,0 3 0,-1 5 0,-2-1 0,-2-2 1,-1-2-1,-3-1 0,0 0-19,1-1 0,0 3 0,4-3 1,0-4-1,0-1 0,0-4 17,2 2 0,1 1-131,1 2 0,0-5 0,1 0 0,3-2 41,3-3 0,3 3 0,3-1 1,1-1-1,3-1 0,0 1 0,4 2 44,0 1 1,3-2 0,3 4 0,3 0 0,3 3 0,0 0 0,-2 2 0,-5 1-43,-1 1 0,-8 1 1,-3-2-1,-4 2 0,-3-1 1,-2 0-1,-3 1 0,-2 1-71,-3-1 1,-4 0 0,-5-4 0,-4 2 0,-3 0 0,-2-2 0,-2-3 30,0-1 0,-4-2 0,1-1 0,0-2 0,2 1 0,1-1 0,2-2 0,1-1-627,1 0 689,5 0 0,-8-5 0,4-1 0</inkml:trace>
  <inkml:trace contextRef="#ctx0" brushRef="#br1" timeOffset="69">11695 14801 7569,'-11'-22'101,"3"0"0,2 3 0,2 4 1,6 3-1,7 3 0,6 3-64,3 1 1,2 0 0,6 2-1,3 0 1,3 0 0,3 2-1,1 1 1,-1 0-276,0 0 0,-1 0 0,0 0 238,0 0 0,6 5 0,0 1 0</inkml:trace>
  <inkml:trace contextRef="#ctx0" brushRef="#br1" timeOffset="70">12403 15144 7569,'-6'-6'2621,"1"1"-3916,5 5 1295,0 0 0,5 5 0,1 1 0</inkml:trace>
  <inkml:trace contextRef="#ctx0" brushRef="#br1" timeOffset="71">12963 14459 7569,'-4'-12'81,"-1"2"0,0 1 0,0 4 0,3 4-6,5 6 1,-2 9 0,3 5-1,-3 3 1,-2 0 0,-2 3-1,-2 0 1,-1 2 0,-3-2-144,-1-1 0,-1-1 1,-1 0-1,2 0 1,1-2-1,3-2 1,-1-2-28,1-1 0,4-7 0,-2 3 0,2-2 0,2 0-99,0 1 1,6-1-1,0-1 1,3-2 0,1-2 193,3-3 0,1 5 0,-3-1 0</inkml:trace>
  <inkml:trace contextRef="#ctx0" brushRef="#br1" timeOffset="72">13020 14767 7569,'0'-11'113,"0"-1"1,0 1 107,0-1 0,0 7 0,0 5 0,0 7 0,0 3 0,0 1-303,0 1 1,0 0-1,0 2 1,0 3-1,0-1 1,0 1 0,0-2-172,0 2 1,0-5 0,0 4 0,0-4 0,0 0 252,0-1 0,0 6 0,0 0 0</inkml:trace>
  <inkml:trace contextRef="#ctx0" brushRef="#br1" timeOffset="73">12711 15167 7569,'-7'-12'126,"2"2"1,3 1 0,9 3 0,4 0 15,4-1 0,11 4 0,2-5 0,7 0 0,7 1 0,4 0 0,3 1 0,3 1 0,2 0-210,-1 2 0,-5-2 0,0 2 0,-3 0 0,-6 2 0,-2 1 0,-5 0-684,-3 0 0,-4 0 752,-6 0 0,-2 5 0,-6 1 0</inkml:trace>
  <inkml:trace contextRef="#ctx0" brushRef="#br1" timeOffset="74">12906 15293 8421,'7'5'29,"1"2"1,-1 3 0,1 2-1,0 0 1,-1 4 0,1 1-1,-2 3 1,1-1 0,-2 0-1,0 0-102,-3 0 0,0-4 0,-2 3 0,0-2 0,0-2 1,0-1-1,0-2 0,0 1-317,0-1 1,0-3-1,-2-1 390,-2 2 0,-2 1 0,-5 2 0</inkml:trace>
  <inkml:trace contextRef="#ctx0" brushRef="#br1" timeOffset="75">13077 15361 7569,'0'-11'133,"0"-1"1,1 1-1,3-1 1,5 1-1,4 1 1,2 1-1,1 1 1,2 1 66,1 0 1,5 2-1,-5 5 1,2 0-1,-2 0 1,-3 0-1,-1 2-290,1 1 1,-6 4-1,-7 5 1,-1 2 0,-2 3-1,-2 1 1,-1 2-75,-5 1 0,-2 2 1,-3-1-1,-1-2 1,-1-1-1,1 2 0,3-1 1,2-1 77,1-4 1,6-2 0,-3-2 0,1 1 0,0-1 171,1 0 1,7-4-1,4-2 1,2-1-1,3 0 1,1-2 0,2-1-1,2-1-59,2 0 1,2 0-1,1 0 1,-2 0-1,-1-1 1,-1-1-28,2-2 0,-5 0 0,1 4 0</inkml:trace>
  <inkml:trace contextRef="#ctx0" brushRef="#br1" timeOffset="76">13968 14916 7569,'-12'-12'53,"6"7"0,1 6 1,1 8-1,0 7 0,2 1 1,0 4-1,2 0 0,0 3 121,0 3 0,0-3 0,0 3 0,0-2 0,0-1 0,0 0 0,0-3 0,0-2-350,0-2 1,0-3 0,0 2 0,0-4-1,0 0 176,0-1 0,0-5 0,0 0 0</inkml:trace>
  <inkml:trace contextRef="#ctx0" brushRef="#br1" timeOffset="77">13705 15224 7569,'1'-15'138,"4"0"1,7 2-1,6 3 1,4 3-1,4 1 1,3 1-53,4 0 0,-1-4 1,6 3-1,-3-1 1,0 3-1,-1 3-86,0 1 0,0 0 0,1 0 0</inkml:trace>
  <inkml:trace contextRef="#ctx0" brushRef="#br1" timeOffset="78">14881 14584 7569,'-6'-11'45,"-4"1"1,4 1 0,-2 3 0,0 1 0,-1 2 0,-1 3 0,-2 4-1,-2 3 1,-2 5 0,1 4 0,0 6 0,-2 5 0,1 2 0,-1 3 585,4 0-660,-5-2 0,4 6 1,-4-1-1,2 0 1,2 1-1,2-2 0,3 0 1,3-1-61,1-2 1,1 1 0,4-5 0,1 1 0,3 0 0,4-4 0,3-2-1,4-4 89,4-2 0,2-2 0,0-5 1,1-3-1,2-1 0,0-1 1,-1 0-1,-3 0-61,-1-2 0,-5-2 0,1-2 0,-2-3 0,-3-2 1,-2-1-1,-4-4 42,-3-3 0,-7 1 1,-6-5-1,-7-1 1,-5-1-1,-4 2 0,-2 4 1,-5 2 36,-1 2 0,1 5 1,6 2-1,1 3 1,4 1-1,4 0 1,5 1-417,2 3 0,3 2 398,2 5 0,3 6 0,5 1 0</inkml:trace>
  <inkml:trace contextRef="#ctx0" brushRef="#br1" timeOffset="79">15155 15098 7569,'-11'-5'419,"5"4"-918,1-4 499,5 5 0,0 5 0,0 1 0</inkml:trace>
  <inkml:trace contextRef="#ctx0" brushRef="#br1" timeOffset="80">15521 15087 7569,'-6'-11'170,"1"3"0,6 2 1,3 1-1,4 1-173,-2 2 2</inkml:trace>
  <inkml:trace contextRef="#ctx0" brushRef="#br1" timeOffset="81">16011 15006 7113,'35'-10'0</inkml:trace>
  <inkml:trace contextRef="#ctx0" brushRef="#br1" timeOffset="82">15647 15235 7569,'-4'8'-4,"0"0"1,1 2 0,2 3 0,1 2 0,0 0 0,0 0 0,0 2 0,0 0 0,0 4 0,0 0 0,0 2 0,0 0 0,0 0 0,0 1-1,0 1 1076,0 2-1111,0-5 1,4-2 0,0-5 0,-2 0 0,1 1 0,-1-1 0,2-1-328,-1-2 0,-2 0 1,-1-1 365,0 1 0,5-1 0,1 1 0</inkml:trace>
  <inkml:trace contextRef="#ctx0" brushRef="#br1" timeOffset="83">15738 15430 7569,'4'-22'64,"1"3"1,0 4-1,3 2 1,0 2-1,6 0 1,2 3-1,1 1-2,1 2 1,0-2-1,2 3 1,-1 1-1,0 2 1,-1 1-1,-3 1 1,-2 3-89,-2 4 0,-4-1 0,-3 3 1,-3 3-1,-1 1 0,0 3 1,-1 2-1,-2 2-35,-1 2 0,-5 0 0,2 0 1,-3 1-1,-2 0 0,1 1 0,1-2 41,2-1 0,-1 1 1,5-7-1,2 1 1,0-1-1,2-2 107,0-1 1,2-7 0,3-1 0,5-1 0,5 0-1,3-2 1,3 0 0,5-2-85,4 0 0,0 0 1,-1-2-4,-1-2 0,3-2 0,-1-5 0</inkml:trace>
  <inkml:trace contextRef="#ctx0" brushRef="#br1" timeOffset="84">16515 14927 7569,'-8'-9'50,"2"0"0,1 4 1,2 9-1,2 9 1,1 6-1,0 4 1,1 2-1,2 2 1,0-2-1,1-1-29,1-1 0,-4 0 1,5 0-1,-3-2 1,1 0-1,0-4 1,0 0-1,0-3-779,-2-2 1,-1 0 757,-1-1 0,-5 1 0,-1-1 0</inkml:trace>
  <inkml:trace contextRef="#ctx0" brushRef="#br1" timeOffset="85">16332 15190 7569,'1'-12'142,"3"2"1,4 1 0,3 3 0,3 1-1,2 1 1,3 0-199,6 0 0,0-3 0,7 3 1,2 1-1,0 2 56,3 1 0,0-5 0,-3-1 0</inkml:trace>
  <inkml:trace contextRef="#ctx0" brushRef="#br1" timeOffset="86">17200 14470 7569,'7'-5'-41,"2"-2"0,3-2 1,3 1-1,3 3 0,2 1 1,2-1-1,0 0 1,3-1-1,-1 1 0,0 0 1,-4 1-1,-1 0 1,-2 0 108,-1 2 1,-7 2 0,-9 3 0,-6 5 16,-4 2 1,-3 7 0,-2 2 0,-3 4 0,-1 3 0,1 3 0,2 1-1,2-3 5,1 1 0,1-4 0,2 3 0,1-3 0,3-1 0,1-1 0,1-3-170,-1-4 0,4-2 0,-3-2 0,3 0 0,-1 0 0,0-3 0,-2 0 80,2 1 0,-5 1 0,1 2 0</inkml:trace>
  <inkml:trace contextRef="#ctx0" brushRef="#br1" timeOffset="87">17737 14813 6940,'0'-8'1014,"0"3"1,0 4-1015,0 6 0,-5 4 0,-2 2 0</inkml:trace>
  <inkml:trace contextRef="#ctx0" brushRef="#br1" timeOffset="88">18068 14402 7569,'-5'-12'1,"3"-3"0,-1 0 0,3 1 0,2 1 1,3 2-1,2 1 0,1 1 0,3 2 1,0 1-1,0 1 0,2 0 0,2 2 0,3 2 1,1 1-1,0 1 0,2 3 113,0 4 1,2 3 0,-3 3 0,-3 1 0,-6-1 0,-1 0 0,-1 0 0,-1 3-150,-4 1 1,-3 1-1,-2 2 1,-3-1 0,-4-1-1,-2 0 1,-3 1 1,-2-1 1,1-4 0,-5 3 0,1-2 0,3-3 0,4-3 0,1-2 31,-1 0 1,5-1 0,4-1-21,4-1 1,1-1-1,6-4 1,2 0-1,4 0 1,3 0-1,2 0 1,2 0-167,1 0 0,-1 0 0,1 0 0,0 0 0,-1 1 0,-2 3 187,-1 4 0,-5 2 0,3 1 0</inkml:trace>
  <inkml:trace contextRef="#ctx0" brushRef="#br1" timeOffset="89">18079 14904 7569,'-7'0'132,"0"-1"1,3-2-1,6 0 1,5 0 0,9 1-1,6-1 62,8-1 1,8 0 0,5 4 0,5 0 0,4 0 0,0 0 0,-2 0-1,-3 0-241,-2 0 1,1 0-1,-2 0 1,-2 0-1,-4 0 1,-3 0-1,-5 0-581,-3 0 1,-8 0 0,-5 2 627,-5 1 0,1 4 0,-4 4 0</inkml:trace>
  <inkml:trace contextRef="#ctx0" brushRef="#br1" timeOffset="90">18113 15098 7569,'-2'-10'-65,"1"4"1,3 6 0,2 6-1,2 4 232,1 2 1,0 6-1,5 3 1,-2 6 0,-1 1-1,-2 1 1,2-1 0,0 0-119,-1-3 0,-2 3 1,-3-1-1,0-2 1,0-2-1,-2-3 0,-1-2 1,-1-2-216,-3-2 1,2-1 0,-6-1 0,-1-2 165,-1-3 0,-1 3 0,-1-3 0</inkml:trace>
  <inkml:trace contextRef="#ctx0" brushRef="#br1" timeOffset="91">18308 15235 7569,'0'-22'66,"0"0"1,1 3 0,3 5 0,5 4 0,3 4 0,5-1 139,1 1 1,1 3 0,3-1 0,0 3 0,-2 2 0,-2 2 0,-1 2 0,-3 3-203,-2 4 0,-2 1 1,-2 6-1,-4 0 0,-3 0 1,-1 2-1,-1 1 1,-4 4-78,-7-1 1,-3-1 0,-5 0 0,1 2 0,-2 0 0,1 0 0,1-2 3,4-1 1,3-2 0,4-2 0,1-3 0,2-4 0,3 0-1,2-2 1,3-1 76,5-2 1,3-4-1,5 1 1,3-3 0,4-1-1,3 0 1,5-1-158,2-3 1,1 1 0,-1-3-1,-1 0 1,-3-1 148,-1-2 0,3-1 0,-1-1 0</inkml:trace>
  <inkml:trace contextRef="#ctx0" brushRef="#br1" timeOffset="92">19313 15053 7569,'-7'-23'66,"4"1"0,3 3 0,3 5 1,5 4-1,3 4 0,3-1 1,2 2-1,-1-1 47,1 0 1,2 2-1,5-2 1,0 0-1,0 4 1,-1 1-1,1 1 1,0 0-1,0 0-459,0 0 1,-4 0 0,-1 1 345,-2 3 0,-6 2 0,-5 5 0</inkml:trace>
  <inkml:trace contextRef="#ctx0" brushRef="#br1" timeOffset="93">19221 15224 7569,'2'-8'128,"3"2"0,6 1 0,8 2 1,6 2-1,6 0 0,2-2 0,2 0 36,4 0 1,1 2 0,6 1 0,0 0 0,-2 0 0,-2 1 0,-5 3-165,-6 3 0,-8 4 0,-6 0 0</inkml:trace>
  <inkml:trace contextRef="#ctx0" brushRef="#br1" timeOffset="94">15555 15098 6706,'0'-6'646,"0"1"-335,0 5 1,5 0 0,3 0-151,2 0 1,1-1 0,1-2 0,-1-1 0,1 1 0,-1-1-143,1 0 1,-5 0-1,1 4 1,1 0 0,1-1-1,1-2 47,1 0 0,-1-1 0,1 4 0,-1 0 0,0-2-9,1-1 1,-1 1-1,1-1 1,-1 1-1,0 2-71,1 0 1,-1 0 0,1-1 0,-1-2 0,1 0 0,-1 0-1,0 2 54,1 1 0,-5-1 0,1-2 0,1-1 43,1 2 0,2 0 0,-1 1 0,0-1-75,1-2 1,-5 0 0,1 4 0,1 0 0,1 0-7,1 0 1,1 0-1,-1 0-338,1 0 1,-1 0 0,1 0-289,-1 0 0,-5 1 0,-2 3 624,-3 4 0,-1 2 0,0 1 0</inkml:trace>
  <inkml:trace contextRef="#ctx0" brushRef="#br1" timeOffset="95">15510 14356 7569,'-6'-11'26,"5"-1"1,-3 1 0,3-1 0,1 1 0,0 0 0,1 0 0,2 2 0,2 2 0,1-2 0,3 0 0,1 1 0,2 5 0,-1 1 0,1 2 77,-1 0 1,2 0-1,1 0 1,1 2-1,-1 1 1,0 5 0,0 1-1,1 0-80,-1-2 0,-1 1 0,-3 5 0,-1 1 1,-3 1-1,-1-1 0,-2 0 0,-2 0 6,-1 1 0,0 2 0,0-2 1,-1 3-1,-3 1 0,-4 0 0,-2 0-108,-1-2 1,-1 5 0,2-4 0,1 1-1,2-1 1,-2-1 0,0 0 0,0-1 13,1-2 0,2-1 1,-2-2-1,5 1 0,0-2 1,1-1 128,-2-2 0,0 1 1,5 2 36,3-2 1,2-3-1,6-5 1,-1 0-1,1 0 1,0 0 0,2 0-14,1 0 0,4-1 1,-2-2-1,-1-2 1,2 0-1,0 0 0,1 2 1,0 2 36,0 1 0,-5-1 0,3-2 0,-2-1 0,0 2 0,-1 1 1,-1 1 622,-2 0-1233,-5 0 1,-2 0 483,-8 0 0,-7 5 0,-7 1 0</inkml:trace>
  <inkml:trace contextRef="#ctx0" brushRef="#br1" timeOffset="96">20363 14527 7569,'-6'-11'89,"-4"5"1,9-5-1,-4 5 1,1-2 0,0 3-1,1 4 1,2 6-1,1 4 1,0 4 0,0 2-1,0 3 29,0 0 0,0 3 0,0-2 1,0 3-1,0 1 0,0-2 0,0-1 1,-1-1-1,-2 0-137,0-1 0,-3 3 0,4-6 1,-2 0-1,0 0 0,0 0 1,1-1-1,-1-1-244,-1-1 0,4-1 0,-3 0 354,2 1 0,4-7 0,2-4-18,3-3 0,3-6 0,2 3 0,-1 0 0,1-1 0,-1 0 0,0 1 0,1 3-71,-1 1 0,4 1 0,2 0 0,1 0 0,1 0 0,0 0 0,0 1-9,1 3 1,-2-2 0,1 6-1,0 1 1,0 1 0,-1 0 0,-2-1-1,-2-2 8,-1 2 1,-2 1 0,1 3-1,-1 1 1,-1 1 0,-2-1-1,-4 0 1,-3 2 1,-1-3-1,-1 7 1,-3-1-1,-4 0 1,-2-2-1,-3 1 1,0 0-12,-3 2 1,-4-3 0,0-1-1,-4-1 1,-4 2 0,-2-1 0,-1 1-13,-2-3 0,0-1 0,2-3 0,3-1 0,3-3 1,2 0-1,5-1 0,4 0-103,3-2 0,3-1 0,1 1-343,-2 1 0,4-2 467,1-5 0,-2-9 0,-1-6 0</inkml:trace>
  <inkml:trace contextRef="#ctx0" brushRef="#br1" timeOffset="97">20341 14516 7569,'-12'0'72,"3"0"0,4-1 0,8-2 0,4-1 0,7 2 0,2-1 0,1 1 0,1-2 0,2 0 1408,2-1-1416,6 4 1,-3-4-1,6 3 1,0 0-1,2-2 1,0 2-1,-1 0 1,-1 2 61,0 0 0,-2 0 1,1 0-1,-4 0 0,-3 0 1,-4 0-1,-2 0-330,-3 0 1,-8 0-620,-6 0 1,-6 0 0,-11 2 822,-6 1 0,-10-1 0,-7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33:42.8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3426 3415 7569,'-11'-8'-2,"-1"1"0,5 4 188,-1-1 0,6 2 0,-3-1 0,1-2 0,-1 0 0,0-1 0,1 1 0,5-2 0,5 1 27,5-3 1,4 3 0,1-1-1,3 1 1,4 1 0,5 0-1,4 2 1,6 1 0,4-1-188,5-1 0,5-1 0,-1 3 1,1-2-1,2 1 0,-1 2 0,-1 1 1,-3 0-95,-1 0 1,-5 0-1,-5 0 1,-4 0-1,-3 0 1,-6 0 0,-5 0-1,-4 0-322,-4 0 1,-4 0 432,0 0 0,-7 0 1,-1 0-1,-5 1 0,-3 3 1,1 3-1,-2 0 0,-1 1 21,-2 1 1,1 5-1,-2 2 1,-2 2-1,-4 4 1,-3 3-43,-1 5 1,-5 3 0,-2 3 0,-3 2 0,-1 4 0,-2 4 0,-1 2 0,-2 1-24,-2-1 1,3 3-1,18-25 1,0-1 0,-20 24-1,2 1 1,0-3-1,1 0 1,4-4 39,6-4 1,4-8 0,4-5 0,3-1 0,5-4 0,2-2 0,3-4 0,1-2 194,2-1 0,2-5 1,2-1-1,3 0-145,4-4 1,3-1 0,4-1-1,6-1 1,4-3 0,5-3 0,5-3-54,3-2 0,-1 4 1,6 2-1,2 0 0,4 1 1,-1-2-1,-2 2 1,-3 0 84,-1 3 1,-11-1 0,0 1 0,-6-2 0,-3 1 0,-3 2-238,-4 1 0,-5 1 1,-6 2-1,-8 2 0,-5 1-1598,-2 3 1714,-6 1 0,0 2 0,-6-1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33:42.8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2216 3323 7569,'0'-7'-300,"0"-1"532,0 6 1,0-2-1,0 8 1,-2 3 0,0 3-1,-2 2 1,1-1-92,2 1 1,2 4-1,3 2 1,3 1-1,0 1 1,1 3-1,-1 4 1,1 2-1,-2 3 1,1 1-115,-1 1 0,-3 4 0,0 1 0,-1 1 0,-2-1 0,0-1 0,0 0 0,0-1 0,0-3 0,-2-3-53,-1-3 1,-4 2 0,-5-5 0,-2-2 0,-3-2-1,-1-2 1,-2-2-83,-1-1 0,-4 0 1,0-1-1,-3-2 1,0-3-1,0-3 1,4-1-1,4-1-228,5 0 1,3-2 0,5-7 0,3-5 0,4-4 335,4-2 0,7-5 0,7 2 0</inkml:trace>
  <inkml:trace contextRef="#ctx0" brushRef="#br0" timeOffset="1">2604 3632 7569,'-11'-7'517,"0"0"1,4 8-1,2 7-372,0 4 1,0 9 0,-4-1 0,2 4 0,1 3 0,1-1-1,0 1 1,2 0-249,2-2 1,1-1 0,1-1 0,3-1 0,4-3 0,3-4 0,4-4 0,4-2 23,3-1 1,2-6 0,3 1 0,2-7 0,1-6-1,1-5 1,1-2 0,-1-1 55,0 1 0,0-2 0,-4-4 0,-3 0 1,-3 0-1,-8-1 0,-4-1-8,-5-2 0,-3 0 0,-3 3 0,-6-1 1,-7-1-1,-7 4 0,-4 3-23,-5 2 0,-2 3 0,-1 7 1,0 3-1,1 2 0,2 4 0,5 2 1,4 3-929,7 3 982,0 7 0,8-5 0,-4 5 0</inkml:trace>
  <inkml:trace contextRef="#ctx0" brushRef="#br0" timeOffset="2">3403 3552 7569,'-3'-15'54,"-2"-1"1,-2 2-1,-2 3 1,-1 2-1,-1 3 1,-1 1-1,2 3 1,3 5 256,3 5 1,8 7 0,2 4 0,2 4 0,-1 2 0,2 4-1,0 2 1,0 2-224,-2-2 0,0 1 1,0 1-1,-2-1 1,-1-3-1,0-1 1,-1-3-1,-2-2-266,-1-4 1,0 2-1,0-6 1,-1-1-1,-2-2-1395,-1 0 0,0-5 1573,4 1 0,5-16 0,2 1 0</inkml:trace>
  <inkml:trace contextRef="#ctx0" brushRef="#br0" timeOffset="3">3643 3483 7569,'-7'-3'119,"-1"-1"0,0 2 0,2 5 142,2 5 1,3 7-1,1 3 1,0 2 0,0 2-1,0 3 1,0 3-1,1 4 1,3 1-187,4 1 1,-2-4 0,2 1 0,1-1 0,1-1-1,0-2 1,-1-4-407,-2-4 1,-3 1-1,2-5 1,0-1 235,-4-1 1,-1-8 0,-2-5 0,-1-6 0,-4-6 0,1-3 0,-1-4 100,0-2 1,3-4 0,-1-1 0,2-5 0,-1-3 0,-1-3 0,2-1 118,1 1 1,2 3 0,1 4 0,2 4 0,-1 6 26,-2 5 1,3 8 0,1 9-1,1 7 1,3 6 0,3 3-1,2 2-100,1 1 1,5 4-1,-1 0 1,3 2 0,1-2-1,-1-1 1,1-1-1,0-2-139,0-2 1,0 2 0,0-5 0,-2 1-1,-2-2 1,-2-4 0,-2-3 0,0-3 76,-1-2 0,-1-3 0,-3-5 1,-1-6-1,-3-4 0,-1-3 1,-2-2 90,-2-1 0,-1-4 1,0-1-1,0-5 0,0-2 1,0-1-1,0 0-281,0 0 1,0 3 0,0 2 0,0 1 0,-1 4 0,-2 4 0,-2 6-653,-1 5 1,2 4 0,-4 7 851,0 6 0,2-1 0,1 10 0</inkml:trace>
  <inkml:trace contextRef="#ctx0" brushRef="#br0" timeOffset="4">4363 3495 7569,'-8'-17'594,"2"7"0,1 10-374,2 10 1,2 3-1,1 6 1,1 1 0,2 2-1,2 2 1,0 1 0,1 2-266,1-2 1,-4 1 0,4-1 0,-1 2 0,-1-3 0,0-3 0,-2-3-661,-2-1 0,-1-2 0,0-4 705,0 1 0,0-6 0,0-1 0</inkml:trace>
  <inkml:trace contextRef="#ctx0" brushRef="#br0" timeOffset="5">4157 3540 7569,'-7'-11'186,"0"0"1,3-1 0,6 1-1,4 1 1,5 1 197,5 1 0,3 4 0,7-3 0,5-2 0,4-1 1,5 0-1,3 1 0,1 2-588,4 2 0,2-2 0,3 3 204,-3 1 0,-3 2 0,-2 1 0</inkml:trace>
  <inkml:trace contextRef="#ctx0" brushRef="#br0" timeOffset="6">5688 3415 7630,'1'-10'168,"1"1"0,2 1 0,0 1 0,0-1 0,1 3 0,0 5 0,0 9 0,-2 7 1,-2 7-1,0 2-44,3 2 0,-3 5 0,4-3 1,-1 2-1,1-1 0,0 0 1,0 0-1,-1-4 0,0-2-260,0-1 0,1-1 1,-3-2-1,2-2 0,-1-2-1681,-2-2 1817,-1-6 0,-10-8 0,-3-6 0</inkml:trace>
  <inkml:trace contextRef="#ctx0" brushRef="#br0" timeOffset="7">5619 3392 7569,'0'-11'59,"1"-1"1,3 1 0,4-1-1,2 2 1,1 1 0,2 2 220,2-2 0,-1-1 0,7-2 0,1 1 0,5 1 1,2 1-1,3 2 0,1 2-309,1 3 0,-1 1 0,-1 1 0,-3 1 0,-1 3 1,-4 3-1,-4 5 0,-4 2-92,-4 1 0,-5 5 0,-4-2 0,-3 1 0,-3-1 0,-6-1 1,-6 0 50,-8-1 1,0 3 0,-6-3 0,-1-2 0,-1-2 0,0 0 0,2-2-1,4-1-213,1-2 1,6 0-1,3 0 1,3-2 282,5 1 0,7-5 0,6 4 0</inkml:trace>
  <inkml:trace contextRef="#ctx0" brushRef="#br0" timeOffset="8">6236 3335 7569,'-5'-12'940,"2"4"-759,-4 4 1,4 6-1,-1 14 1,3 3 0,1 2-1,0 3 1,0 3 0,0 2-127,0 0 1,1 4 0,2-4 0,1 2 0,-1-2 0,1-1 0,0-3 0,0 0-339,1-3 1,-4-4-1,3-3 1,-3-2-1,-1-2 283,0 1 0,0-6 0,0-1 0</inkml:trace>
  <inkml:trace contextRef="#ctx0" brushRef="#br0" timeOffset="9">6247 3369 7569,'-15'-9'509,"0"-1"1,2 0-134,4 1 0,4 8 1,6 1-1,2 6 1,2 4-1,1 3 1,4 1-343,4 1 0,0 0 0,5-3 0,0-1 0,1 1 0,-3-2 0,1-3-337,0-3 0,0 1 0,2-1 1,-2-1-1,-1-2 0,0-2 0,1-3 1,-2-4 97,1-2 1,-1-1-1,-2-2 1,3-1-1,-1-2 1,1-1 0,-3-1-1,-2 2 332,0-1 1,-6-2-1,-2 4 1,-3 1 0,-1 1 191,0 2 0,-1 6 0,-2 6 1,-2 9-1,0 8 0,-1 4 1,1 0-159,0 1 1,0 4 0,2 0 0,-1-1 0,0 1 0,1 1-1,-1 0-226,1 0 1,2-2 0,1-3 0,0 0 0,0-1 0,0-2 0,1-2 0,2-2-1317,1-2 1,1-1 1380,-2-2 0,-1 1 0,3-1 0</inkml:trace>
  <inkml:trace contextRef="#ctx0" brushRef="#br0" timeOffset="10">6864 3301 7569,'-4'-18'247,"-1"4"0,0 6 1,0 8-1,2 8-4,2 6 0,1 1 1,0 7-1,0 2 1,0 1-1,1 2 1,2 1-1,1 1-219,-2 3 0,1-3 1,-1 1-1,2 1 1,0-1-1,0-1 1,1-2-237,1-5 1,-3-1 0,1-6 0,-2-1 0,1-1 0,0-2 211,0 1 0,-2-1 0,-1 1 0</inkml:trace>
  <inkml:trace contextRef="#ctx0" brushRef="#br0" timeOffset="11">6841 3632 7569,'-10'-12'371,"2"1"1,6 1-1,4 1-56,6 1 0,6 5 0,4-4 0,2 1 0,5 1 0,2-2 0,2 2 0,0-1-397,3 0 1,-3 3 0,0-2 0,-2 1 0,-4 0 0,-3 2 0,-1-1 0,-1 1-1299,-3-2 1,-3-1 1379,-5 1 0,3-2 0,-3-6 0</inkml:trace>
  <inkml:trace contextRef="#ctx0" brushRef="#br0" timeOffset="12">6887 3335 7569,'0'-18'169,"0"3"0,2 2 0,5 2 0,5 1 0,4 1 0,1 1-104,1-1 1,2 0 0,7 0 0,2 2 0,2-1 0,-1 1 0,3 0 0,3 2-890,2 3 824,-5 0 0,0-3 0,-4-1 0</inkml:trace>
  <inkml:trace contextRef="#ctx0" brushRef="#br0" timeOffset="13">7526 3164 7569,'-5'-17'391,"4"1"1,-2-3 0,6 5 0,5 3-384,2 4 0,-3 4 1,1 1-1,0 4 0,-1 6-8,1 2 0,-1 12 0,5 2 0</inkml:trace>
  <inkml:trace contextRef="#ctx0" brushRef="#br0" timeOffset="14">7583 3540 7569,'-6'6'756,"1"-4"1,5 6 25,0 1 0,1 1 1,3 1-1,2 1 1,2-2-908,0-3 1,-5 2-1,4-4 1,-2 2 124,-3 2 0,5 1 0,-1 1 0</inkml:trace>
  <inkml:trace contextRef="#ctx0" brushRef="#br0" timeOffset="15">8863 3415 7569,'-2'-12'-144,"-1"1"427,1 5 1,-3-4 0,4 3 0,0 2 0,-1 6 0,5 8-75,2 5 1,3 6 0,3 1 0,-1 3 0,-1 4 0,-3 1 0,1 3 0,-2-1-202,0 0 1,3 2 0,-5-3 0,0 2 0,-2 0 0,-1-3 0,0 0 0,0-1-71,0 0 0,1-5 1,2-5-1,1-1 1,-2 0-1,0-1 0,-2-2-485,0-1 0,0-2-399,0 1 0,0-7 946,0-5 0,-6-5 0,0-7 0</inkml:trace>
  <inkml:trace contextRef="#ctx0" brushRef="#br0" timeOffset="16">8851 3381 7569,'0'-16'12,"0"1"0,0 1 0,1 3 0,2 2 0,2 1 0,1-1 0,3 0 1,1 1 168,2 0 0,-1 4 0,2-3 0,2-1 0,4 2 0,4 1 0,4 1 0,2 0-140,0 1 0,3 2 0,-6 1 0,0 1 0,-3 3 0,-3 4 0,-4 2-87,-3 1 0,0 1 0,-9 0 0,-2 4 0,-2 1 0,-4 3 0,-4-1 0,-6 1 39,-5 1 0,-8 2 0,-2-1 0,-3-2 0,-1-2 0,-1 0 1,1-2-172,1 1 0,8-3 0,1-5 0,7-3 178,3-1 0,12-6 0,2-6 0</inkml:trace>
  <inkml:trace contextRef="#ctx0" brushRef="#br0" timeOffset="17">9731 2889 7569,'-12'-5'-1,"1"0"0,-1-4 0,1 3 0,-1 1 0,1 2 265,0 2 0,-1 6 0,2 4 0,1 5 0,2 5 0,-2 3 0,-1 2 0,-1 3-136,4 3 0,-2 2 0,4 1 1,-2 0-1,0 2 0,0 2 1,4 1-1,0 0-162,-1-1 0,3-2 0,-3-2 0,3-1 0,2-3 0,3-1 0,4-2 0,1-3-110,-2-4 1,3-2-1,-2-3 1,2 2-1,2-4 1,0-2 0,2-3-513,1-2 0,2-1 656,-2-4 0,3 5 0,5 1 0</inkml:trace>
  <inkml:trace contextRef="#ctx0" brushRef="#br0" timeOffset="18">9902 3323 7569,'-5'-17'1460,"4"-4"-1206,-3 6 1,4 5-1,4 7 1,4 6-1,5 5 1,4 3-1,-1 3-290,1 1 1,2 4-1,-3-2 1,1-1 0,-1 2-1,-2-1 1,-1-1-460,-2-2 0,-1-1 1,-1-3-1,-2-1 495,-2-2 0,4 1 0,-3 3 0</inkml:trace>
  <inkml:trace contextRef="#ctx0" brushRef="#br0" timeOffset="19">10210 3335 7569,'-7'-15'103,"0"-1"0,2 2 0,1 2 0,1 0 0,-2 2 211,-2 3 1,0 2 0,-5 5-1,1 1 1,-2 4 0,-1 5-1,-2 5 1,-1 3-324,1 2 0,-3 1 0,2-1 1,1-1-1,-1 1 0,2 2 1,1-1-1,1 0-548,3-2 0,2-1 0,1 1 1,3-3 556,3 1 0,-4-5 0,-2 5 0</inkml:trace>
  <inkml:trace contextRef="#ctx0" brushRef="#br0" timeOffset="20">10199 3609 7569,'0'-11'2144,"0"9"-2180,0 6 0,0 6 0,0 5 0,0 3 1,0 3-1,-1 0 0,-2 2-334,-1-3 0,-1 3 0,3-5 0,-2 1 0,1-1 370,2-2 0,6-1 0,1-3 0</inkml:trace>
  <inkml:trace contextRef="#ctx0" brushRef="#br0" timeOffset="21">10564 3369 7569,'-17'-11'591,"-5"-1"1,16 11-461,2 5 0,8 1 0,7 3 0,0 0 1,1 1-1,1 0 0,1-1-423,1 1 1,0 0-1,-4-1 1,1-1-1,-1-1 1,1-1-1753,-1 0 2044,1-1 0,-1-9 0,0-1 0</inkml:trace>
  <inkml:trace contextRef="#ctx0" brushRef="#br0" timeOffset="22">10724 3403 7601,'0'-11'0,"0"0"438,0-1 1,0 7-1,0 6 1,-1 8-234,-3 5 0,-2 8 1,-6-1-1,1 6 1,-2 2-1,-1 3 1,-1 2-1,0 3-154,-2 1 1,3 4 0,-3-3 0,-1 1-1,1-1 1,1-2 0,2-2 0,1 0-326,2-1 1,-1-5 0,1-4 0,1-3 0,1-4 0,3-2 0,0-2-659,4-1 0,1-6 932,1 1 0,-5 0 0,-2 3 0</inkml:trace>
  <inkml:trace contextRef="#ctx0" brushRef="#br0" timeOffset="23">10975 2935 7569,'-6'-16'185,"2"-2"0,3 0 0,1 3 0,1 3 0,2 4 1,2 1 91,1 2 0,-2 1 0,4 6 1,2 1-1,3 5 0,3 3 1,1 6-1,0 5-275,1 3 1,-4 7 0,0-2-1,-4 4 1,-4 3-1,0 1 1,-4 0 0,-1 2-40,-1 2 0,0 2 0,-1 2 0,-3-2 0,-3-1 0,-3-2 0,-2-2-154,1-2 0,-1-3 0,1-3 0,1-5 0,1-2 191,1-1 0,6-5 0,-3-1 0</inkml:trace>
  <inkml:trace contextRef="#ctx0" brushRef="#br0" timeOffset="24">11501 3289 7569,'-7'-15'130,"5"1"0,6 4 0,6 4 0,4 2 0,0 0 0,-2 0 1,0 0-1,-1 0 0,1 2 0,0 1-9,4 1 0,-4 0 0,5 0 0,-1 0 0,3 0 0,2 0 0,-1 0 0,-2 0-1740,-2 0 1619,-1 0 0,-8 0 0,-2 0 0</inkml:trace>
  <inkml:trace contextRef="#ctx0" brushRef="#br0" timeOffset="25">11489 3403 7569,'-8'0'266,"4"0"0,8 0 0,6 0 1,6 0 136,7 0 0,5-1 0,6-1 0,2-3 1,1-1-1,-1 0 0,-1 1 0,-5 0-944,-2 2 541,4 2 0,-8-4 0,4-1 0</inkml:trace>
  <inkml:trace contextRef="#ctx0" brushRef="#br0" timeOffset="26">12563 2924 7569,'-8'-5'130,"2"-3"0,0-1 0,1 0 1,-1 4-1,4 4 0,1 7 1,1 7-1,0 5 214,0 0 1,3 3 0,3-2 0,0 3 0,2-1 0,-1 0 0,-1-2 0,1 0-594,-1-2 1,1 1 0,0-4 0,-2 1 0,-1-1 0,0-1 0,-2-2 248,0 1 0,-7-1 0,-2 1 0</inkml:trace>
  <inkml:trace contextRef="#ctx0" brushRef="#br0" timeOffset="27">12243 3301 7569,'15'0'265,"2"0"1,2 0-1,5 0 1,5 0-1,4-2 1,4 0-1,4-2 53,4 1 1,5-2 0,-1 0 0,5 0 0,0 0 0,-1 3 0,-3-1 0,-4 1-638,-5-2 1,-2 0 0,-9 3-1,-3-2 1,-4-1 318,-4 2 0,-3 1 0,-5 1 0</inkml:trace>
  <inkml:trace contextRef="#ctx0" brushRef="#br0" timeOffset="28">12426 3426 7569,'-12'-11'426,"7"2"0,4 5-203,4 8 1,2 5 0,-1 4 0,2 2 0,2 4-1,-1 2 1,2 2 0,1 1-153,2 3 0,-2 1 0,-1 4 0,-3-3 0,-1 0 0,-2-1 1,-2 0-1,-1-4-388,0-4 0,0 1 0,0-6 0,0-1 0,0-2 1,-1-1 316,-3-4 0,3 3 0,-5-3 0</inkml:trace>
  <inkml:trace contextRef="#ctx0" brushRef="#br0" timeOffset="29">12860 3483 7569,'0'-11'682,"0"0"0,0-1-326,0 1 1,-6 6 0,-5 5 0,-4 7 0,-3 7 0,-2 5 0,-1 3-429,-2 1 0,5-1 0,3 1 0,3 0 0,3 1 0,3 2 0,1 0 0,2-2-89,2-3 1,2 0 0,2-3 0,3 0 0,3-3 0,5-2 0,1-3 55,2-3 0,3 2 0,-1-5 0,3-1 0,2-3 0,1-3 0,1-2 122,-5-1 1,1-2-1,-7-3 1,-1-1 0,-3 1-1,-3-1 1,-4 1 0,-3 0 3,-1-1 0,-10 1 0,-5-1 0,-6 2 0,-3 3 1,-2 3-1,-4 3 0,1 2-415,3 3 1,3 3 0,2 7 393,2 1 0,5 1 0,-2-5 0</inkml:trace>
  <inkml:trace contextRef="#ctx0" brushRef="#br0" timeOffset="30">14664 3164 7569,'-11'0'102,"0"0"0,0 1 0,4 3 0,3 3 0,3 5 0,1 2 0,0 2 0,0 2 0,0 2 0,1 2 0,3 2 0,2 1 0,2 2 0,-1-2 74,2-1 0,0-1 0,0 0 0,-3-1 0,1-3 0,-2-3 0,0-1-929,-3 1 1,-2-2 752,-3-7 0,-9-2 0,-6-5 0</inkml:trace>
  <inkml:trace contextRef="#ctx0" brushRef="#br0" timeOffset="31">14539 3403 7985,'1'-6'218,"3"2"0,3 2 1,5-1-1,3-2 0,5 0 1,6-1-1,4-1-68,3-2 1,3 3 0,2 0-1,2-1 1,0 2 0,-6-1-1,-6 1 1,-4 0-2313,-1 2 2162,-5 2 0,-2-4 0,-4-1 0</inkml:trace>
  <inkml:trace contextRef="#ctx0" brushRef="#br0" timeOffset="32">14642 3186 7569,'0'-16'124,"1"5"1,3-2 0,5 4 0,6 1 0,6 1 0,6-1 0,2-1-135,3-1 0,2 2 1,4 1-1,3-1 1,1 2-1,-3 2 1,-2 3-1,-5 1-308,-3 0 0,0 0 1,-5 1-1,-4 2 0,-3 2 1,-6 0 293,-2 0 0,-6 0 1,-1-3-1,-4 2 276,-6-1 1,-2-2 0,-2-1 0,1 1 0,0 2-1,-1 2 1,1 1 155,-1 3 1,1 5 0,0 3 0,-1 0 0,2 4 0,2-1 0,3 0-349,0-1 1,4 0 0,-2 4 0,7 0 0,6 0 0,6 0-1,1-2 1,4-2-193,0-3 1,6-4 0,1-2-1,1-2 1,3-4 0,1-3-1,2-1 1,2-1 34,1-3 1,-4-2 0,-4-6 0,-3 1-1,-2-1 1,-5 0 0,-5-2 0,-2-3-68,-2 0 1,-4-4-1,-4-4 1,-3-3-1,-5 0 1,-6 0-1,-8 3-30,-7 1 0,-4 5 1,-7 2-1,-2 3 0,0 5 1,-1 3-1,5 3 161,3 2 0,5 2 1,7 3-1,2 4 0,3 2 1,5 1-1,5 1 0,3-1 33,2 1 0,11-1 0,1 0 0</inkml:trace>
  <inkml:trace contextRef="#ctx0" brushRef="#br0" timeOffset="33">15829 3049 7569,'-5'-16'328,"-2"3"1,-4 6 0,1 3-21,3 5 1,-2 5-1,5 8 1,1 3 0,2 2-1,1 4 1,0 3 0,1 4-262,3 1 0,-1 1 1,3 0-1,-1-2 0,-1 1 1,0-2-1,0-3 0,-2-1-646,-1-3 0,-1-4 1,0-3-1,0-2 599,0-1 0,6-6 0,0-1 0</inkml:trace>
  <inkml:trace contextRef="#ctx0" brushRef="#br0" timeOffset="34">15784 3118 7569,'1'-29'146,"1"2"1,4 3 0,0 2 0,3 3 0,1 4 0,1 2 154,1 2 1,0 1 0,4 2 0,3 4 0,2 3 0,2 1 0,0 0 0,-1 0-235,-3 0 1,-3 5-1,-5 4 1,0 4-1,-4 3 1,-3 2 0,-5 2-1,-6 3-256,-4 4 1,-9-2-1,-2 6 1,-5-1 0,-2 1-1,-1-2 1,1 0 114,2 0 0,8-3 0,4 0 0,3-2 0,5-1 0,3-1 0,4-3 121,4-4 1,3 0 0,7-2 0,4-3 0,2-1 0,6-3 0,2-2 0,3-3-250,2-1 0,2 0 0,0 0 0,1 0 202,-2 0 0,8 0 0,-7 0 0</inkml:trace>
  <inkml:trace contextRef="#ctx0" brushRef="#br0" timeOffset="35">16869 3540 7569,'-5'-11'290,"3"0"1,0-1-1,4 2 1,5 1-1,0 3 1,0-1-1,-2 1 1,-2-3-1,1-1 55,0-1 1,1-1 0,-2 0 0,0-2 0,0-2 0,-2 1 0,-1 0-1,2-2-431,1 0 1,-1-2 0,1-4-1,0 0 1,0-1 0,0-2 0,1-1-1,0-3-30,0-1 1,3 3 0,-3 1 0,-1 4 0,-2 3 0,-1 2 443,0 2 1,0 4-242,0 12 0,0 8 1,0 15-1,0 1 1,1 2-1,3 6 0,5 4 1,4 2-77,2-1 0,5-1 0,-1 1 0,3 0 0,-1-3 0,-2-2 0,-2-2 1,-2 0-581,0-4 1,1-3-1,-6-4 1,-1-4 0,-3-2-1,-1-2 569,-2 1 0,-2-6 0,-1-1 0</inkml:trace>
  <inkml:trace contextRef="#ctx0" brushRef="#br0" timeOffset="36">16880 3415 7569,'-8'-1'200,"2"-3"1,2-3 0,6 1 0,4 2 0,5 3 0,3 0-129,1-3 0,7 3 0,1-4 0,6 1 0,4 0 1,0 1-1,-1 2 0,-2 1-980,2 0 1,-3 0 907,2 0 0,-6-5 0,3-1 0</inkml:trace>
  <inkml:trace contextRef="#ctx0" brushRef="#br0" timeOffset="37">17463 3141 7569,'-12'-18'479,"1"3"1,1 6-1,1 3 1,1 0-1,-1 4-115,-1 1 1,0 6-1,1 2 1,3 3-1,-1 3 1,2 2-1,0 4 1,1 2-334,-1-2 1,4 2 0,-3-2 0,3 3 0,2 1 0,3 0 0,2-1-294,1 1 0,3 0 0,-3-1 0,4-3 0,0-4 0,0-2 0,2-2 0,1-1 19,1-2 1,6-2 0,-2-3-1,2 1 1,2-2 0,0-2-1,0-2-352,0-2 1,-4-4 0,-2 2 594,0-4 0,3 1 0,-2-8 0</inkml:trace>
  <inkml:trace contextRef="#ctx0" brushRef="#br0" timeOffset="38">17737 3209 7569,'0'-16'404,"0"3"0,0-2 1,0 2-1,0 2 293,0-1 0,-2 6 0,0 3 0,-2 6 0,1 5 0,2 3-605,1 4 1,0-1 0,1 5 0,3 2 0,3 1 0,0 4 0,1 0 0,1-1-325,1-5 0,1 1 1,1-2-1,0 2 1,2-2-1,2-4 0,-1-2-516,1-2 1,1 1 0,3-1 0,-1-1 747,1-2 0,7 2 0,2-4 0</inkml:trace>
  <inkml:trace contextRef="#ctx0" brushRef="#br0" timeOffset="39">18879 3175 7569,'-17'-23'352,"5"5"1,-2 3-1,5 5 1,6 6 0,6 8-1,6 6 1,5 5 0,5 6-1,2 3-144,2 2 0,4 1 1,1-4-1,-1 1 0,1 0 1,-2 0-1,-2-3 0,-4-4-893,-5-3 1,1-1 0,-10-2 0,2 0 0,-2-3 684,-1 0 0,-6-5 0,-6 2 0</inkml:trace>
  <inkml:trace contextRef="#ctx0" brushRef="#br0" timeOffset="40">19130 3118 7569,'0'-15'138,"0"-1"0,-1 4 0,-2 4 120,-1 8 1,-1 6 0,1 8 0,-3 4-1,-3 3 1,-3 4 0,-1 3 0,-2 2-359,-2-1 0,-1 4 1,-3-3-1,2-1 1,2-3-1,3-1 0,3-3 100,4 1 0,0 0 0,-3 0 0</inkml:trace>
  <inkml:trace contextRef="#ctx0" brushRef="#br0" timeOffset="41">19324 3449 7569,'-11'0'381,"1"1"1,1 2 0,1 2 0,0 1 0,1 3 0,0 1 0,2 2-369,3-1 0,-3 4 0,1 2 1,1-1-1,2 2 0,1-1-13,0-1 0,5 4 0,2-2 0</inkml:trace>
  <inkml:trace contextRef="#ctx0" brushRef="#br0" timeOffset="42">19667 3209 7569,'-5'-23'425,"1"7"0,0 6 0,8 9 0,5 6-482,2 1 0,6 4 0,2-2 1,2 3-1,2 3 0,0 1 0,-1-1 1,-2-1-789,-1-2 0,-5-3 845,1 0 0,3-1 0,0 5 0</inkml:trace>
  <inkml:trace contextRef="#ctx0" brushRef="#br0" timeOffset="43">19964 3232 7569,'-12'0'131,"1"0"0,-1 1 0,0 3 0,-2 4 0,-1 3 225,1 4 0,-4 7 0,0 5 0,-1-1 1,1 2-1,2 3 0,1 2 0,-1 2-122,1 3 0,0-1 0,3 4 0,1-2 0,0-1 0,-1 0 0,1 0-228,-1-1 1,1-3-1,-1-3 1,1-5 0,0-1-1,0-4 1,3-2-488,0-4 0,4-2 1,-2-2-1,-1 0 481,1-4 0,4-2 0,-3-5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33:42.9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2227 5356 7569,'-6'-5'-553,"1"3"785,5-6 1,-4 4 0,0-3 0,1 0 0,2 5 0,1 7 1146,0 8-1340,0-1 0,1 10 1,2-2-1,1 6 0,-2 4 1,0 3-1,-1 3 0,1 2 1,2 3-1,-1 3-63,-2-2 1,-1 2 0,0-2 0,0 2 0,0 1 0,0-2 0,0-3 19,0 0 0,-1 0 1,-2-4-1,-1-4 1,2-4-1,1-6 1,1-3-1,0-2 0,0-3 147,0-1 1,0-6-126,0 1 1,1-6 0,1 1-1,4-6-13,0-4 1,-2 0-1,3 0 1,2-2-1,1 0 1,2 0-11,-1 1 0,1 2 1,-1-3-1,2 3 1,1 0-1,2 0 0,2 1 1,2 3-29,2 1 1,1 1-1,-1 0 1,1 0-1,0 0 1,0 0 0,0 0-1,1 0 0,3 0 1,-3 0-1,2 0 1,0 0-1,-1 0 1,2-2-1,-2 0-203,-1-2 1,-2-4 0,-3 3-1,-4 0 1,-2-1 235,-2 0 0,-10-2 0,-2-4 0</inkml:trace>
  <inkml:trace contextRef="#ctx0" brushRef="#br0" timeOffset="1">2238 5893 7569,'0'-18'25,"3"2"1,5 4 0,7 1-1,5 1 1,2 1 0,-2 3 0,-1-1 134,1 1 1,-2 2-1,1-2 1,1 1-1,2 2 1,0 2 0,-2 1-1,-1 0 1,0 0-347,-1 0 1,-2 0-1,-4 0 186,-1 0 0,-5 0 0,0 0 0</inkml:trace>
  <inkml:trace contextRef="#ctx0" brushRef="#br0" timeOffset="2">2159 5448 7569,'-7'-23'129,"2"0"1,8 1-1,4 2 1,10 2-1,6 1 1,5 0-1,1 1 1,2 2-1,4 1-34,3 2 0,-1-1 0,3 2 0,0 2 1,-2 5-1,0 1 0,0 2 0,-3 0-95,-3 0 0,-4 5 0,-5 2 0</inkml:trace>
  <inkml:trace contextRef="#ctx0" brushRef="#br0" timeOffset="3">3266 5322 7569,'-11'-5'71,"1"-1"1,2-6-1,4 1 1,3-1-1,1 1 1,0 0-1,1 0 1,2 3-1,2 2 139,1 5 0,-3 6 1,1 13-1,-3 6 1,-1 5-1,0 6 0,0 3 1,0 2-181,0 3 0,0 2 0,0 1 0,1-1 0,2 1 0,1 0 0,-2-1 0,-1 0-99,-1-3 0,0 1 1,0-4-1,0 0 1,0-1-1,-1-3 1,-1-6-1,-2-4 162,1-3 1,2-7-1,1 0 1,-1-3 429,-3-5 1,4-2 0,0-6-498,6-3 0,4 2 0,2-6 0,0-1 0,4 0 0,3 1 0,1 1 0,0 1-336,-1 0 1,-3 3-1,1-1 1,0 3-1,-3 1 1,-1 1-1658,-2 3 1967,-5-3 0,-1 9 0,-5-3 0</inkml:trace>
  <inkml:trace contextRef="#ctx0" brushRef="#br0" timeOffset="4">3301 5219 7569,'-11'-33'48,"6"4"1,9 6 0,10 6 0,6 1 0,3 1-1,0 2 15,0 5 1,-4-1 0,0 5 0,0 0 0,0 0 0,0 0 0,1 2 0,1 2-186,-2 4 1,1-2 121,-5 6 0,6-1 0,-4 5 0</inkml:trace>
  <inkml:trace contextRef="#ctx0" brushRef="#br0" timeOffset="5">4043 5288 7569,'-13'-12'97,"-2"6"0,7 2 1,-3 3-1,-4 2 1,-4 2 37,-3 1 0,-1 6 0,1 0 0,-3 4 0,0 1 1,-2 0-1,2 2 0,2-1-86,4 1 0,-1 2 1,5-4-1,2-1 1,3-1-1,3-2 1,2 1-57,3-1 0,2 0 0,5 1 0,5-1 0,5 1 0,3-1 0,2-1 0,2-1-26,1-1 0,3-2 0,2 3 0,0-1 0,1-1 0,-1 1 0,0-1-4,-2 2 0,-2 1 0,-1 2 0,-1-1 1,0 1-1,-3 0 0,-4 2 6,-2 2 0,-5-1 1,-2-2-1,-1 2 0,-4 3 1,-5 1-1,-7-2 0,-8 1 111,-6 0 1,-1 0 0,-4 2-1,-3-2 1,-3-1 0,-2 0-1,1-1 1,3-2-54,4-1 1,3-3 0,8-2 0,4-4 0,3-2-28,5 2 0,2-8 0,5 3 0</inkml:trace>
  <inkml:trace contextRef="#ctx0" brushRef="#br0" timeOffset="6">4237 5219 7569,'-20'-21'244,"5"2"0,6 3 0,4 4 1,1 0 48,1 1 1,3 0 0,5-1 0,6 2 0,4 1 0,3 3-311,2 1 1,3 1 0,2 4 0,3 0 0,0 0 0,0 0 0,-2 0 0,1 0-30,0 0 1,-2 4-1,-5-1 1,-2 0 0,-1-2-1,-3-1 1,-2 0 0,0 0 128,-1 0 1,-1-1 0,-1-2-1,-1 0-56,1 0 1,-4 3 0,-1 5 0,-3 7 0,-1 5 35,0 5 0,-4 6 0,0 2 0,0 5 0,1 1 0,-1 4 0,1 0 0,2 3 15,1 2 1,0 4 0,0 1 0,0-1 0,0 0 0,0-2-1,0-3 1,0-1-169,0-2 0,1 1 0,2-7 1,2-3-1,0-3 0,0-5 1,-1-2 135,1-3 1,-4-4 0,3 3 0,-3-2 0,-1-2 0,-1-1 0,-3-2 269,-3 1 0,-5-5 1,-2 0-1,-4-1 0,-2-1 1,-4 0-1,-1-1-53,-3 1 0,0-4 1,-4 3-1,3-3 1,1-2-1,4-1 1,2-3-2742,3-2 2478,10 5 0,4-8 0,12 3 0</inkml:trace>
  <inkml:trace contextRef="#ctx0" brushRef="#br0" timeOffset="33">5219 5619 7569,'-10'-5'150,"1"-1"0,3-2 0,1 0 1,1 0-1,0-3 0,0 0 1,3 1 24,4 2 1,3 3 0,5 5 0,2-1 0,2-2 0,4 0 0,3-1 0,1 0 0,0-1-271,0-2 0,3 5 0,1-3 0,-2 1 0,-1 0 1,-2 2-1,-2 0 0,-2 2-1855,-2 0 1950,0 0 0,-10 6 0,-1 0 0</inkml:trace>
  <inkml:trace contextRef="#ctx0" brushRef="#br0" timeOffset="34">5208 5825 7569,'-5'0'432,"5"0"0,7 1 0,6 1 0,5 2-178,3-1 0,5-3 0,9-4 1,2-2-1,3-3 0,0 0 1,2-1-1,-3 1-545,-4-1 1,-6 5 0,-8 1 290,-2 3 0,-7 1 0,-7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1:34:05.0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16332 11135 7569,'-12'-6'-61,"1"2"0,3-1-181,1 1 372,4 1-11,-2 3-49,5 0 30,-5 0 168,4 0-133,-4 0 0,6 0-68,3 0 1,-2 1 6,6 3 1,-4-2 11,3 6 1,-3-1-4,4 5 0,-6-3-30,2 2 32,-3-2-42,-1 7 1,0 1 18,0 2 1,-3 3-25,-1 0 1,0 1-33,4 0 1,0 0 49,0 0 0,0 0-3,0-1 1,0 5-38,0 0 0,0-1 3,0-3 0,0-1-70,0-3 94,0 2-29,0-3 0,1 5 10,3 0 0,-3 0 22,3 0 1,-3-1-8,-1 1 1,-1 0 14,-3 0 1,3 4 80,-3-1 1,3 2-85,1-1 1,0-3 6,0 3 0,0-2-148,0 2 137,0-3-9,5 4 1,-4-4-74,3 2 76,2-2-13,-4 4 1,3-1-4,-5 0 0,0 4-2,0 0 0,-5 2 13,-3 1 1,-2-2-24,-1 2 1,-1-2 5,1 6 1,-1-4 172,1-3-160,5 2-40,-5-4 0,10 1-15,-3 1 55,3-1-41,1-1 0,1 4-2,3-2 1,2-3 16,6-2 0,-1 2-2,1-1 1,-1 1 11,1-2-89,-6-1-310,4 8 364,-4-4 1,1 4-26,-3-3 37,-3 8 1,3-7 48,-1 7 1,1-3-19,-4 0 1,0-1 4,0 0 1,0-1-16,0-2 0,0 0 5,0-4 0,0 5 24,0-2 0,0-1 191,0 2 1,0-1-107,0 5 1,0-4-98,0 3 1,0-3-16,0 3 1,0 0-20,0-3 0,0 1-4,0-2 0,0 3-11,0-2 0,0 0-10,0 0 0,0 0 25,0-4 1,2 5-23,1-2 1,-1 2 45,1-2 0,-1 3-30,-2-2 1,0 2 115,0 1 1,0 0-45,0 1 1,-4-5 12,0 1 1,0-5-30,4 5 1,0-2 8,0 1 1,4 2-54,0-5 0,5 1-1,-2-2 1,4-2-35,0 3 60,0 2-8,1-5 0,-1 4-117,1-5 0,-1 4 24,0-1 1,-3 2-62,0-1 1,-4-3 118,3 3 0,-4-2-7,0 2 1,-1-3 37,-2 3 0,4-3 99,-1-2 0,1 0-32,-4-3 1,1 3-78,3-3 0,-3 1 124,3-1 1,-1 3-84,1-3 1,-3 1 8,3-1 0,1 3-51,-1-3 0,1 2-9,-2 2 1,0 0-83,5 0 1,-5 1 61,5 2 1,-4-1-77,3 1 1,-3-2 56,4-1 0,-2 0 23,2 0 0,1-2-1,-5-2 1,1 3-1,-2-3 0,-1-2 39,2-2 0,-3 3 98,-1 1 0,0-2-90,0 2 1,0 0 85,0 4 1,-1 0-77,-3 0 1,-1 4-5,-3-1 1,-1 1-4,5-4 0,1 3-28,3 1 1,-4 3-9,0-3 0,0 0 7,4-4 1,0 2-11,0-2 0,0 2 10,0-6 1,0 3-2,0 1 1,0 0-26,0-1 0,-1 1 28,-3 0 1,1-4 44,-4 0 1,3-4-4,-4 4 0,5 0 6,-5 4 0,0 0 4,-3 0 1,1 0 7,2 0 0,-1-1-54,6 1 1,-5-1-1,4-3 1,0 1-38,4-5 1,2 4 52,1-3 1,-1 3-61,1-4 0,3 1 14,-3 0 1,2-2-8,-1 5 1,-3-4-7,3 4 1,-2-4-2,-2 4 1,0 0 39,0 4 0,0-1 0,0-3 0,0 2 39,0-2 1,0 3-51,0 1 1,0-4 11,0 0 1,0-5-3,0 1 1,0 1 1,0 0 0,0-1 44,0-4-26,0 1 0,1-2 0,3-2 4,-3 2-31,4-4 3,0 0 2,-4 5 0,4-9-28,-5 6 1,0-5-77,0 5 1,4-4-16,0 4-238,0-6-64,-4 8-45,0-3 1,0 0-1070,0 1 760,0-6 774,0 8 0,10-8 0,3 3 0</inkml:trace>
  <inkml:trace contextRef="#ctx0" brushRef="#br0" timeOffset="1">16298 11261 7569,'-18'0'-388,"1"0"215,11 0 606,-4-5-165,9-1-35,-5-1 0,8 1-37,2 2 1,-3 2-39,3-6 0,2 4 21,2-4 0,-2 6-56,2-2 1,0 3-69,8 1 1,-2 0-29,5 0-34,-5 0 0,12 0 204,1 0-322,5-5-732,2 4 885,10-10 0,-4 5-62,9-5 0,-3-1-115,7 1 1,-5 1 176,2 2 0,-3-1 30,-2 5 1,0-3 5,-3 3 1,2 0 26,-2 4-46,2 0-9,7 0 1,1 0-94,5 0-1382,0-5 1430,-23 4 0,0 1 0,29-5 0,-25 4 1,0 2 0,-1-2-1,0 0-195,4 0 1,2-1-1,0 1 1,0-1 167,0-1 0,2-2 1,1 2-1,1-1 32,1-2 0,0 0 0,2 1 0,0-1-16,0 0 1,-1 1-623,-4-1 0,1 0 612,7 0 0,0 1 25,-11 1 0,-1 1 0,9-2 0,1 0-98,-7 1 1,-1 1 0,0 0 0,-1 1 102,0 0 0,0 0 0,-2-1 0,0 1 177,-2 0 0,0 0 0,1 0 0,-1 0-175,-1 2 1,-1 0 0,1 0 0,1 0 53,-4 0 1,0 0-48,4 2 1,0 1 0,23-2-19,-27 1 0,1 0 0,28-1 2,-29 0 0,1-2 0,-3 1 1,2 0-1,2 0 1,0 0-171,-1 0 0,0 0 183,2 1 0,-1-2 0,-1 1 0,0-1-42,1-1 1,0 0 34,-1 2 1,0-1-15,0-4 0,-1 0 0,-2 4 0,0-1 396,1-1 0,-1-1 1,28 1-423,1-1 1,-4-1-6,-4 2 1,0-1 41,-7 4 1,2 0 360,-6 0 1,3 0-308,0 0-78,1 0 10,-5 0 0,3 0 138,-2 0 324,-3 0-411,6 0 0,-10 0 15,3 0 0,2 4 718,-2-1 0,4 1-756,-4-4 1,1 0-32,-1 0 1,1 0-8,3 0 1,3 0-14,-3 0-239,2 0 279,-3 0 1,3 0-9,-2 0 0,-3 0 56,-1 0 1,-2 0-44,-2 0 1,-3 0 209,-1 0 1,-3 1-208,3 3 0,-5-2-4,2 1 0,-7-1 5,-1-2 796,-5 0-801,3 0 0,-6 0 103,-4 0-103,3 0 1,-4 0 0,6 0 0,-1 0 4,0 0 0,2 0 3,2 0 0,-2 0-11,2 0 1,2 0-1,-2 0 1,-4 0-27,-3 0 33,-5 0 1,7 0-29,-9 0 21,4 0-715,-5 0 467,0 5 0,-1-3-203,-3 6 0,3-1 451,-3 5 0,-8-1 0,0 1 0</inkml:trace>
  <inkml:trace contextRef="#ctx0" brushRef="#br0" timeOffset="2">15133 10016 7569,'-18'-5'0,"-2"2"-71,4-4 144,1 4 1,2-2 85,-2 5 0,1-1 142,-5-3 0,5 3 100,-1-3-107,2 3 1,2 1 158,-1 0-132,6 0-37,1-5-166,5 3-96,0-3 1,1 5 82,3 0 1,-1 0-22,4 0 13,1 0 0,3 0-149,1 0 1,-1 2 30,1 1 0,-1 5 87,0 7 1,5-1-24,-1 5 1,6 0 1,2 4 1,0 0-51,4 0 0,2 0 60,1 0 1,3 1-77,2 2 0,0-2 75,3 3 1,-1-3 3,5-1 1,0 4-224,4-1 1,-5 2 123,1-1 58,-5-3 1,8 9-112,-4-3 114,4 3 0,-3 2-54,0-1 0,-6 0 51,2 1 0,-3-1-40,-5 0 0,-2-4-11,-5 1 0,4-2 77,-1 2 0,-3-3-43,-4-6 1,-5 0 118,1-3 0,-2-1-18,-2-3 70,1-2 125,-1 3 1,1-8-362,-1-1 1,0 1 155,1 3 1,-4-3-205,-1 0 1,-3-6 62,4 2-161,-6 2-340,8-4-5,-9 3 353,5-5 1,-6 1-132,0 3 1,0-2-190,0 6 0,-6-4-22,-1 3 545,-3 1 0,-7 3 0,-1 1 0</inkml:trace>
  <inkml:trace contextRef="#ctx0" brushRef="#br0" timeOffset="3">16035 10085 7568,'5'-7'213,"-2"3"-204,4 8 48,1-2 1,-1 8 63,1-3 0,0 7 141,3 2-177,0 4 1,2-6-46,2 5 0,-1-1 79,5 1 1,0 1-86,4-5 1,0 4-150,0-4 106,0 1-182,0-5 1,-4-1-65,0-2 1,-5 2-114,1-2-39,-2-3 407,-2 5 0,0-9 0,1 4 0</inkml:trace>
  <inkml:trace contextRef="#ctx0" brushRef="#br0" timeOffset="4">16343 10050 7569,'0'-17'0,"-4"0"438,1 6 29,-1 4-203,4 2 1,-1 5-55,-3 0 0,2 3-94,-1 4 1,-4 2-79,0 10 0,-3 5 35,-2 7 0,-3 3-82,0 4 1,-6 3-825,2 5 406,-2-1 1,-2 1 426,0 0 0,0-1 0,0 1 0</inkml:trace>
  <inkml:trace contextRef="#ctx0" brushRef="#br0" timeOffset="5">14984 10873 7569,'-11'-5'47,"4"3"1,6-1 97,5 6 0,5 4-12,-2 4 1,7 1-33,2-1 0,4 0-156,-1 1 1,1 3 55,-1 0 0,2 2-112,-6-2 1,1-2-257,0 2 257,-4-8 1,5 4-232,-6-4 0,1 2 35,-1-1 306,0-3 0,1 0 0,-1 1 0</inkml:trace>
  <inkml:trace contextRef="#ctx0" brushRef="#br0" timeOffset="6">15498 10804 7569,'0'-11'0,"-1"4"477,-3 4-218,3 1 1,-6 7-4,4 3 0,-5 8-48,-7 7 1,-3 9-42,-5 6 1,-5 9-1,-2-1 1,-3 7-445,-1 0 1,3 3 246,1 1 0,4-1-578,0-3 461,1-2 1,4-8-322,2-5 1,2-2 197,6-13 1,3 1-595,1-9 864,4 0 0,2-8 0,5-1 0,-2 0 0,0 2 0,-2 0 0</inkml:trace>
  <inkml:trace contextRef="#ctx0" brushRef="#br0" timeOffset="7">17257 10313 7569,'0'-18'0,"0"6"-100,0 4 73,0 5 325,0-2 0,0 5-115,-5 5 1,4 2 10,-3 4 1,3 7 153,1 5-232,0 5 0,3 3-54,1 4 1,5-6 48,-1 9 1,0-5-133,0 5 1,1-6 98,-5-2 0,3-4-141,-3 0 0,0-2-37,-4-1 132,0 0 0,0-4-108,0 0 1,-1-5-602,-3 1 441,3-2 0,-6-5 236,4-1 0,1 1 0,-3 3 0</inkml:trace>
  <inkml:trace contextRef="#ctx0" brushRef="#br0" timeOffset="8">18193 10393 7569,'8'-11'-485,"0"-1"333,-1 6 1,5-4 270,-1 2-6,-5 3 1,5-1 95,-4 2 0,3 3 19,2-3-93,-1-3 1,4 6 137,1-3 1,4 2-156,-1-2 1,3 3 10,0-3 0,-3 4-67,1 4-85,-7-3 116,9 9 1,-9-4-41,2 6-21,-2-1 0,-2 2-78,0 2 1,-4 3 73,-3 5 1,-4 3-66,-4 1 0,-4 5 78,-7-2 0,-3 2-220,-5-2 0,1 2 12,-1-5 0,4 3-13,0-3 0,1-2 137,-1-6 1,2-1-20,6-3 0,1-6 135,2 3 0,3-7-74,5 2 1,5-4 158,3 1 1,4-3-44,7-1 0,1 0 49,6 0-54,3 0 1,-1-1 230,3-3-181,2-2 1,-9-2 37,2 0-222,4 6 108,-6-3 1,0 3-486,-5-1 1,-1 1 204,1-1 0,-3 1-579,-4 2 1,-2 5 774,-3 3 0,4 2 0,-5 2 0</inkml:trace>
  <inkml:trace contextRef="#ctx0" brushRef="#br0" timeOffset="9">19644 10359 7569,'0'-7'-861,"1"-2"807,3 6 71,-3-1 1,6-1 17,-4-3 284,4 3-180,4-5 1,2 4 147,2-6 1,2 1-72,2-1 0,3 1 13,1 0 0,0-1-28,4 1-152,-3-1 1,-1 5 47,0-1 0,-4 5-61,0 0-13,-5 1 0,2 2 44,-4 0 1,-1 2-143,0 1 1,-3 0 43,0 5 0,-6-1 97,2 5-92,-3-1 1,-1 2-84,0 2 0,0-2 59,0 2 0,-5 1-89,-2 0 0,-4-1-68,0-4 190,0 1-13,-1-1 0,-3-1 78,0-2-97,-1 2 154,5-4-132,0 6 1,4-5 284,3 1-59,-2-5-127,5 2 1,1-4-4,7 3 1,5-3 203,3 3-228,-2-3 1,10 0-23,-1 3 17,1-3 1,6 6-22,-2-3 1,2-3 35,6 3 1,-1 1 4,0-1 0,-1 3 15,-2-3-48,2 5 1,-9-7 3,2 6 0,-3 0-133,-4 3 140,-2 0-54,-6 1 1,-5-1-77,-2 1 1,-2 3 62,-2 0 0,-11 5-10,-4 0 1,-10 0 10,-6-1 0,-3 2-3,-4-2 0,-3-1 11,-4 1 0,-1-5 1,0 1 1,1-2-741,-1-1 750,5-6 1,7-1-40,7-5 0,8 0-192,4 0-555,2 0 0,21 0 795,7-8 0,8 1 0,0 2 0,0 2 0,0 3 0</inkml:trace>
  <inkml:trace contextRef="#ctx0" brushRef="#br0" timeOffset="10">21277 10176 7249,'0'-11'-192,"0"-1"429,0 6-198,0-4 330,0 8 557,0-3 639,0 5-1495,0 5 1,0 7 36,0 7-91,0 2 135,0 2 0,0 5-110,0 3-88,0-3 52,-5 5 1,4-8-140,-3 5 0,3-4 42,1 0 1,0-3-76,0-4 1,0 2 3,0-6 1,1 0 75,3-4 1,6-3 109,5 0-70,5-6 17,-2 3 1,9-5-325,-1 0 163,1 0 20,-4 0 0,2 0-57,-2 0 1,1-4-49,-8 1 1,-1-5-200,-4 4 0,-3-5 5,-1 2 470,-4-3 0,2-2 0,-5 1 0</inkml:trace>
  <inkml:trace contextRef="#ctx0" brushRef="#br0" timeOffset="11">21528 10393 7569,'0'-11'118,"0"4"144,0-3 294,0 9-149,0-4 0,0 17 74,0 4-87,0 6-357,0-4 1,0 6-82,0 3 0,2-3 40,1 3 1,0 1-139,5-2 1,-5 5-459,5-5 600,-5 6 0,2-3 0,-5 6 0</inkml:trace>
  <inkml:trace contextRef="#ctx0" brushRef="#br0" timeOffset="12">15452 11866 7569,'0'-16'-71,"0"3"-35,0-2-1,0 2 896,0 2-326,0 4 74,0 2-20,0 5 1,0 12-390,0 7 0,-3 7 19,-1 9 1,0 4-50,4 3 0,0-1-24,0 0 0,1-4-176,3 1 1,-1-2-281,4-2 240,1-5 27,-2 4 0,3-9-522,-5 3 473,5-3 0,-7-5-533,6 0 697,-6 0 0,9 4 0,-5 0 0</inkml:trace>
  <inkml:trace contextRef="#ctx0" brushRef="#br0" timeOffset="13">15258 13180 7569,'-5'-12'-201,"4"5"-57,-3-1 0,3 4 221,1-3 0,0 3 128,0-4 0,1 2 176,3-2 0,-2-2-70,6 2 0,4-2 75,3-1-11,5-1-134,-7 6 0,7-3 33,-5 5 1,6 1-98,-2 3 0,1 0 9,-1 0 0,1 1-11,-5 3 0,4 6-133,-3 5 0,-5 5-15,-3-1 139,-6 3-11,3 11 0,-5-6-213,0 7 82,-5 3-34,-1-2 1,-9 5-76,-1-6 0,-3 0 93,4 0 0,-5-4-60,1-4 0,1-2 159,-1-1 1,0-1-4,-4-3 1,5-1 363,3-3-167,3-8-1,5 9-23,-3-15 60,9 9-158,-4-9 0,11 4 152,5-5 0,7 0-65,9 0 0,-2 0 117,6 0 1,3 0-112,4 0 0,0-3-7,-4-1 0,-3-4-271,-1 4 82,1 1-73,-2-3 0,-5 5-63,-5-3 0,-1-1-604,1 1 778,-3 1 0,-4 3 0,-1 0 0</inkml:trace>
  <inkml:trace contextRef="#ctx0" brushRef="#br0" timeOffset="14">15350 14550 7569,'-13'0'-50,"-2"0"108,13-5 1,-4 4 287,2-3-41,3-2 1,-4 3 72,5-4-182,0 4 0,4-3 62,0 2 0,4 3-74,0-3 0,2 2-157,2 2 1,0 0-50,4 0 1,1 0-63,6 0 0,0 0 78,0 0 0,1 6-131,3 1 1,2 3 105,5 2 1,-5-1-82,-2 1 0,-4 4-32,-4 3 1,-3 3 30,-4 1 0,-6 3-39,-2 1 0,-4 3 15,-4-3-50,-2 0 140,-11-5 1,3 1 25,-5 0 0,0-1 3,-4-3 1,0-3 171,1-4-88,4-1-33,-4 0 1,10-4 93,-4-3 1,4-3-17,0-1 145,1 0 1,1-1 186,2-3-265,3 3 0,5-6-45,0 3-72,0 3 0,5-8 0,3 5 0,3 1 30,4 3 0,-1 0-49,5 0 9,0 0 26,4 0-36,0 0-144,-5 0 1,3 5 53,-2 2 0,2 0-54,-2 0 0,1 1 76,-5 3 0,4 1-115,-3-1 0,3 2 120,-4 2 1,0-1-8,-4 5 1,1 0 38,-1 4 0,1 2-36,-1 6 1,-4-5-34,-4 9 0,-1-4 43,-2 4 0,3-1 1,1 0 0,-1-1-43,-7-2 1,1 0-5,-4-4 0,-5 0 122,-3-4 1,-5-4-39,1 0 1,-3-5 116,-1 1 0,-3-6-89,-1-2 1,-1-4-12,2 1 1,1-4-156,-1-4 1,-2-3-205,1-4 0,4-5-100,4-3 0,2 1 420,-2-1 0,2-5 0,6-6 0</inkml:trace>
  <inkml:trace contextRef="#ctx0" brushRef="#br0" timeOffset="15">15624 16378 7569,'0'-18'0,"-4"1"111,0 6 276,0-1 179,4 1-236,0 5-237,0 1 0,0 7 22,0 6 1,0 1-122,0 10 1,0 3 53,0 5 1,-3 4-98,-1-5 1,0 5-40,4-5 1,0 5 33,0-5 0,-4 5 5,0-4 0,0 3 54,4-3 1,-3-1-120,-1-3 1,-4-1 57,4-3 0,1 1-52,3-5 0,0-3 25,0-5 31,0-4 1,1 2 67,3-5 0,2 0-45,5 0 1,5-1-93,-1-3 1,4 1 91,-4-4 0,4 3-105,-4-4 1,4 6-67,-3-2 1,3 1-156,-4 0 0,0 1 49,-3-1 306,4-4 0,-3 6 0,3-4 0</inkml:trace>
  <inkml:trace contextRef="#ctx0" brushRef="#br0" timeOffset="16">15864 16606 7569,'-5'-11'-633,"3"-1"1017,-8 6 216,4 1 0,-6 6-248,1 3 1,1 3-125,2 9 1,-1 1-114,5 6 22,1 0 1,-1 5-26,0 2 0,0 2-90,4-1 1,0 2-142,0-3 1,4 3 115,0 1 1,3-5-189,-3-2 0,5 0 68,-1-4 1,-2 1-368,2-9 1,-6 0 108,2-3 0,1-1 381,-1 0 0,0 1 0,-4-1 0</inkml:trace>
  <inkml:trace contextRef="#ctx0" brushRef="#br0" timeOffset="17">16846 11341 7569,'-5'-12'-463,"3"6"962,-3 1-55,5 5-203,0 0 0,0 9 104,0 2 0,0 8-235,0 0 0,0 4 132,0 4-177,0-3 0,0 8-59,0-6 0,4 1 9,0-4 1,1 0-205,-1 0 1,-3-2-536,3-2 497,-3-2 1,3-6-325,0 1 0,1-6 235,-1-2 1,-2-3 315,6-1 0,-1 0 0,5 0 0</inkml:trace>
  <inkml:trace contextRef="#ctx0" brushRef="#br0" timeOffset="18">17211 11398 7569,'0'-6'136,"-5"1"-36,4 5 0,-8 5 179,5 2 0,-5 10-109,2 6 0,-3 1-34,-2 6 0,-4 6-231,-3 6-59,-3 2 0,-1 2 178,0-1 0,1 5-1394,-1-1 1325,5-4 0,1-3-129,6-8 0,1-2 68,2-10 1,-1 0-344,6-3 262,-1 3 0,0-10-101,0 4 1,0-8 334,4 0 1,0-5-1,0 2 1</inkml:trace>
  <inkml:trace contextRef="#ctx0" brushRef="#br0" timeOffset="19">17188 11684 7569,'-6'5'904,"2"2"-748,3 8 0,1 3-167,0 5 0,0 5 100,0 2 0,0 3-56,0 2 1,0-1 20,0 0 1,1 0-210,3 1 0,-3-1-442,3 0 442,-3-5 1,-1 3-312,0-5 0,0-4 12,0-4 239,0-5 1,0 2 214,0-4 0,-5-1 0,-1 0 0</inkml:trace>
  <inkml:trace contextRef="#ctx0" brushRef="#br0" timeOffset="20">17428 11763 7569,'-6'-6'96,"1"1"1,4 5 197,-3 0 0,2 3-83,-1 4 1,-4 7-31,0 13 1,0 2-240,0 5 66,-1 1 0,-2 3-270,2 0 191,-2 5 0,9-8-6,-3 3 1,4-6-152,4-1 0,2-6 147,6 2 1,-1-5-78,1-2 0,-1-4 1,0-5 1,5-4 16,-1-3 1,5-3 219,-1-1-35,-2-5 0,4-2 79,-2-4 52,-2 0-205,4-6 0,-8 3 201,2-5 0,-3 4 62,-5-4-149,-2 5 1,-5-3 7,0 6 0,-6 0-54,-5-1 1,-10 5-7,-5-1 0,-10 5-212,2 0 112,-8 6 1,5 8-302,-5 4 0,7 1 73,1-1 295,4-2 0,8 9 0,-1-5 0</inkml:trace>
  <inkml:trace contextRef="#ctx0" brushRef="#br0" timeOffset="21">18353 11341 7569,'-5'-8'-203,"-2"1"101,2 4 1,-2-2 371,3 5 502,3 0-519,-9 0 1,9 6 86,-3 6 1,-1 1-202,1 6 1,0 3-76,4 5 1,1 4-150,3-5 65,3 6 0,0-7-42,1 6 1,-2-6-170,2 2 0,1 1-28,-5-2 1,1-3 117,-2-4 1,-1-4-651,1 4 791,-1-5 0,-2 3 0,0-6 0</inkml:trace>
  <inkml:trace contextRef="#ctx0" brushRef="#br0" timeOffset="22">18662 11421 7569,'-12'-6'0,"6"0"0,-3 12 205,5 1-220,-5 8 121,8 3 1,-9 6 205,2 3 0,-6 6-230,-1 5 1,-5 9-116,1-1 1,-2 2-116,2-3 1,-2 2 14,2 3 0,-1-4-13,1-1 0,2-2-175,6-8 0,-1 0-415,1-8 369,4 0 97,2-5 270,5-4 0,-5-1 0,-1-6 0</inkml:trace>
  <inkml:trace contextRef="#ctx0" brushRef="#br0" timeOffset="23">18605 11706 6768,'0'18'-40,"-4"4"249,0-3 1,0 7 100,4 5-178,-5 2 1,4 5-6,-3 0-184,3 0 122,1-9 1,0 4-171,0-2 0,0-3 67,0-2 0,0-2-138,0-1 1,0-5-64,0-3 156,0-2 1,0-5-314,0-1 396,0-4 0,0 7 0,0-4 0</inkml:trace>
  <inkml:trace contextRef="#ctx0" brushRef="#br0" timeOffset="24">18856 11741 7569,'-12'-5'0,"5"3"483,-1-2-285,6 3 1,-8 6-5,2 3 0,-2 8 96,-2 7 0,1 1-156,-1 7 1,2 3-35,3 4 0,-2 0-41,5-4 0,-4 1-114,5-1 0,-1-4-489,4 1 303,0-6 113,0 8 0,0-10-99,0 0 0,5-5 45,2-7 1,4-1-91,0-2 0,0-3 112,1-5 1,3 0 193,0 0 1,4-5-102,-3-3 1,4-6 156,-1-1 0,-3-1 137,0 0-152,-4 4 0,-1-6-38,-4 3 125,3 2-157,-8-3 1,-2 4-148,-8 1 1,-9 4 45,-5 4 0,-4-3-177,-8 3 112,2 4-103,-17 5 1,2 11-1,-10 1 1</inkml:trace>
  <inkml:trace contextRef="#ctx0" brushRef="#br0" timeOffset="25">19701 11307 7569,'-6'-7'-88,"-5"2"-51,10 5 0,-4 2 281,5 1 0,0 9 274,0 7 1,0 4-187,0 3 1,1 3-91,3 6 1,3-1-87,4 0-91,0-5 0,1 7 182,-1-6-188,-4 6-389,3-12 362,-4 9 1,2-10-192,-1 0 0,-4-2-65,1-5 0,-2 1 326,2-5 0,-3 7 0,4-7 0</inkml:trace>
  <inkml:trace contextRef="#ctx0" brushRef="#br0" timeOffset="26">20089 11352 7569,'-7'-10'0,"-1"3"107,6 1 55,-4 6 0,6 7 368,0 4-211,-5 6-133,4 6 1,-9 8 5,2 4-37,3 12-291,-5-6 0,3 14 132,-9-6 0,4 6-50,-4-2 1,4-2-233,0-1 1,2-3-13,2-2 0,-2-4-252,3-3 1,0-8-311,0-3 452,4-8 408,-2-2 0,5-9 0,0 1 0,0 3 0,0 0 0,0 4 0</inkml:trace>
  <inkml:trace contextRef="#ctx0" brushRef="#br0" timeOffset="27">20112 11569 7569,'-6'0'136,"1"5"0,5 7-221,0 7 0,0 8 155,0 3 0,0 2 185,0-2 1,0 8-193,0 0 1,4 2-40,-1 2 1,2-6-373,-1 2 164,-3-2 95,5-7 0,-6 3-344,0-6 254,0 1 0,0-5-209,0-3 0,-4 1 388,0-5 0,-5 0 0,3-3 0</inkml:trace>
  <inkml:trace contextRef="#ctx0" brushRef="#br0" timeOffset="28">20478 11684 7569,'-12'-7'0,"5"2"235,-1 5 91,5 0 0,-7 9 77,3 2-243,-3 8 1,-3 4-8,-2 8-170,2 2 19,-4-4 1,10 8-80,-1-3 1,6-1 72,-2-3-66,-3 1 0,6-4-190,-3-1 1,3-8 131,1 5 1,4-8-99,0 0 1,1-6 75,-1-1 48,2-6 39,5 3 1,1-5 129,-1 0-168,6-5 81,-5 4 0,9-9 60,-6 2 0,4-6-39,-4-1 0,4-1 130,-4 0 1,-3 4-60,-4-4 1,-6 4 64,2 0 1,-5 1-219,-7-1 98,-5 6-2,-10 1 0,-6 5-251,-5 0 113,0 5-43,-11 1 0,10 10 166,-3-1 0,2 5 0,2-2 0</inkml:trace>
  <inkml:trace contextRef="#ctx0" brushRef="#br0" timeOffset="29">21334 11295 7569,'-11'-18'-102,"4"7"1,2 6 376,5 5 105,0 0-92,0 5-41,0 1-150,0 16 144,5-3-84,-3 14 1,7 0-82,-6 5 1,2 5-9,-1-1 0,-2 1-47,1-1 0,0 1-162,1-5 0,-3-3-189,3-5 192,-3-5 63,-1-2 1,4-2-666,0-6 740,-1-5 0,3 5 0,0-2 0</inkml:trace>
  <inkml:trace contextRef="#ctx0" brushRef="#br0" timeOffset="30">21620 11272 7569,'0'-17'1119,"0"0"-945,0 11 0,0 2-151,0 8 0,1 3 218,3 9 1,-3 8-23,3 10 0,-4 9-108,-4 7-1402,3 4 1521,-14-2-145,7 10 1,-10-3-323,3 2 1,1-4-160,-5-4 1,4-3 103,-4-9 1,5 1-252,-2-7 0,4 0 204,0-8 0,5-4-202,-1-4 1,2-5 1180,-2 1-640,3-8 0,9 2 0,0-5 0,0 0 0</inkml:trace>
  <inkml:trace contextRef="#ctx0" brushRef="#br0" timeOffset="31">21745 11546 7569,'-6'-11'502,"1"5"-158,5 6-91,0 11 0,0 3-34,0 5 1,-4 5-62,0 7 0,-1 2 11,1 1 1,3 0-80,-3 0 1,3 5-174,1-1 1,-1 0-505,-3-4 380,3-5 158,-4-1 0,5-5-618,0 0 347,0-5-97,0 3 89,0-8 0,0 3-200,0-4-29,0-6 557,0-1 0,0-5 0,0 0 0</inkml:trace>
  <inkml:trace contextRef="#ctx0" brushRef="#br0" timeOffset="32">22088 11604 7569,'0'-12'814,"0"6"-592,-5 1-86,4 5 1,-8 1 434,5 3-173,-5 7-177,3 7 1,-10 6-158,1 3-91,-5 2 41,7 5 0,-7 0-148,5 1 0,-1-1 21,5 0 0,1-3-194,2-1 1,3-6 123,5-1 0,0-1-80,0-7 0,5-1 7,3-6 74,7-3 162,-2-5 0,5 0 37,-3 0 1,3 0-62,4 0 1,-3-2 142,0-1 0,1-4-97,2-4 0,-3-1 115,0 1 0,-5-1-78,2 1 0,-9 0 74,-3-1 1,-3 1-17,-1-1-71,0 1-9,-5 0 0,-2 0-56,-9 4 68,-1-3-130,-11 8 1,-7 0-160,-6 9 1,-4 2 259,-1 10 0,1 0 0,-1 4 0</inkml:trace>
  <inkml:trace contextRef="#ctx0" brushRef="#br0" timeOffset="33">16834 12928 7569,'-17'-11'-62,"0"0"55,11-1 0,1 5 441,5-1 563,0 5-458,0-2-358,0 5 1,3 3-116,1 4-115,5 1 168,-2 19 0,3-7-96,-3 10-45,3 1 4,-8 3 0,7 4-138,-6 0 0,1 0-48,-4-3 0,1-2-222,3-3 1,-1 2 71,4-5 0,1-6 354,3-6 0,1-2 0,-1-2 0</inkml:trace>
  <inkml:trace contextRef="#ctx0" brushRef="#br0" timeOffset="34">17234 12803 7569,'-5'-18'0,"-1"7"213,-1 6-136,2 5 44,5 10 0,0 2 81,0 11 0,-1 5-23,-3 3 1,2 8 190,-6 7 0,0 1-269,-3 6 1,-2 0-428,-2 4 1,1-2-452,-5 2-885,5-8 1470,-7 7 0,7-14-94,-5 0 1,5-6-449,-2-2 734,4 0 0,-2-6 0,0 2 0,2-3 0,2-3 0,3-1 0</inkml:trace>
  <inkml:trace contextRef="#ctx0" brushRef="#br0" timeOffset="35">17257 13180 7569,'0'-7'0,"-1"2"96,-3 5 0,3 2 136,-3 1-194,3 9 66,1 6 1,-4 4 56,0 1 1,0 4-68,4 0 0,-1 7-177,-3-4 0,3 6 135,-3-6 0,4 3-74,4 1 1,-2-1-282,6-2 158,0 2-46,-2-9 1,3 3-84,-5-8 0,1-3 46,-2-4 1,-1-1-272,1 0 499,-1-4 0,-2 3 0,0-4 0</inkml:trace>
  <inkml:trace contextRef="#ctx0" brushRef="#br0" timeOffset="36">17497 13180 7569,'-8'-22'-172,"1"3"0,0 3 260,0 4 0,0 6 165,3 2 0,2 3-16,-6 1 1,1 1 156,-5 3 1,0 11-184,-4 8-50,4 12-31,-10 1 0,6 10-106,-3-1-174,2 6 0,9-8-78,1 3 162,4-3 1,2 0 1,5-5 1,6 3-147,1-11 0,1 0-112,3-11 145,3-3 65,-6-5 0,9 0 199,-6-4 144,0-2-242,2-5 0,-6-1 12,1-3 1,-1-2-67,-3-6 1,-3 1 18,-2 0 1,-1-1-2,-2 1 1,0-2-106,0-2 0,-5 2 75,-3-2 1,-7-2-20,-4 2 1,-8 4-209,-3 3 25,-8 6 174,-3-3 1,0 6-92,3 3 196,8 7 0,-3 7 0,4 5 0</inkml:trace>
  <inkml:trace contextRef="#ctx0" brushRef="#br0" timeOffset="37">18308 12837 7569,'0'-6'-618,"0"1"412,0 5 962,-5-5-243,3 3-277,-3-3 1,5 6-25,0 3 0,0 8-57,0 7 0,0 2-81,0 2 0,1 1-9,3 3 0,-1 1-157,4 2 1,1-1-75,3-2 141,-4-3 17,3 4 0,-5-6-569,3-3 242,-3 2 30,0-8 0,-4 4-626,3-6 931,-3 0 0,4 6 0,2 1 0</inkml:trace>
  <inkml:trace contextRef="#ctx0" brushRef="#br0" timeOffset="38">18685 12780 7569,'-8'-10'365,"0"2"46,1 3-277,0 5 0,-3 6-88,3 6 0,0 9 326,0 10-188,-1 2-234,-8 11 0,2 3-16,-5 10-993,5 0 1042,3-26 0,0 1 0,-7 27 2,7-26 1,-1-1-1,-5 28-235,1 1 0,4-4-95,0-4 0,2-4 62,3-7 0,1-2-156,6-6 1,-1-5 438,-3-2 0,7-3 0,-3-1 0,1 0 0,0-1 0</inkml:trace>
  <inkml:trace contextRef="#ctx0" brushRef="#br0" timeOffset="39">18650 13123 7569,'-5'-12'364,"-1"1"-421,0 4-206,0 2 1,6 12 253,0 4 0,0 7 258,0 8 0,0 4-94,0 4 309,0 0-258,0 6 0,0-4-146,0 6-131,0 0 117,0-1 0,0-2-658,0-5-82,0 1 422,0-6 0,0 2-203,0-4 0,0-4 475,0-4 0,-5-5 0,-1 2 0</inkml:trace>
  <inkml:trace contextRef="#ctx0" brushRef="#br0" timeOffset="40">18959 13191 7569,'-12'-11'231,"5"3"486,-1 0-527,5 6 1,-5 3-114,4 11 1,-5 0 192,1 7-86,-2 5-35,-1 6 0,-1 4-211,1 0 66,-1 0-545,1 1 214,5-1 262,-4-5 1,8 4-36,-2-2 1,3-4-243,1 0 0,0-4 101,0-4 1,5 1-65,3-4 0,2-5 40,1-3 102,1-6 340,4 3 1,-2-5-129,5 0 71,-5-5-133,8-1 1,-4-6 101,4 1 0,-2 0-98,-1-1 0,-2-3 138,2 0 1,-3-1-69,-9 5 0,2 0 100,-5-1 0,0 1 66,-4-1-67,0 1-128,-10 5 1,1-5 79,-10 4-41,0 2-77,-9-5 1,-2 8 22,-4-2 0,0 3-131,0 1 0,1 7-249,2 4 0,5 2 363,7 6 0,-3 0 0,4 4 0</inkml:trace>
  <inkml:trace contextRef="#ctx0" brushRef="#br0" timeOffset="41">19952 12631 7569,'-11'0'330,"4"0"-576,2 0-132,5 0 0,0 7 333,0 4 1,0 6 258,0 6 0,4 6-38,0 5 1,5 2 137,-1 5 0,2-2-132,1 2-871,1-4 663,-1 3 0,0-10-101,1 0 0,-6-4 0,-2 0 0,1-5-139,-1-2 0,1-5 62,-1 1 204,-3-2 0,4-2 0,-5 1 0</inkml:trace>
  <inkml:trace contextRef="#ctx0" brushRef="#br0" timeOffset="42">20318 12757 7569,'-5'-11'228,"2"1"502,-5 2-556,6 3 1,-4 11-156,2 6 0,-3 5 383,-4 10-46,0 2-331,-1 11 1,-3 4 104,0 5-1331,-6 6 1262,4-3 1,-6 4-86,0-3 0,4 6-242,0-6 1,5 0-71,-1-7 1,3-3 63,5-5 0,-2-1-185,5-11 0,0 0-192,4-7 172,0-3 1405,0-4-1385,0-6 457,0 3 0,0-3 0</inkml:trace>
  <inkml:trace contextRef="#ctx0" brushRef="#br0" timeOffset="43">20306 13077 7569,'-11'-5'0,"3"0"164,1-3 1,4 3-183,-2 10 1,5 3-9,0 7 1,0 4 126,0 8 0,0 2 185,0 5 1,0 0-98,0 1-177,-5 4 0,4-4 89,-3 4-1106,-2-4 807,4-1 131,-3-4 1,1-1-609,1-3 380,-1-7 90,-1 8 1,3-14-458,-1 2 662,-4-2 0,1-2 0,-5-5 0,-1 0 0</inkml:trace>
  <inkml:trace contextRef="#ctx0" brushRef="#br0" timeOffset="44">20660 13077 7569,'-6'-12'147,"-4"6"38,2 2 0,2 3 220,-2 1-210,6 0-79,-8 5 1,-1 3 386,-4 7 1,-5 7-183,1 4 0,-1 10-162,1-2 1,-3 3-112,3-3 1,4 4-297,3 0 262,1-5 1,6 0-292,-3-2 211,3-3 0,5-2-561,0-7 276,0 3 224,0-10 1,5 5-346,3-6 250,-3-4 79,5 3 1,-4-9 35,6 3 0,-1-3 45,1-1 1,3-1 111,0-3 0,0-2-62,-3-6 1,-1 1 70,1 0 0,-2 3 154,-3 0-89,-2 1-48,-5-5 1,-2 1 155,-6-1-188,1 1-107,-15 5 0,-1-3-115,-7 5 0,-3 0-81,-1 4 1,-3 0-294,2 0 1,0 1 551,8 3 0,1 3 0,3 4 0</inkml:trace>
  <inkml:trace contextRef="#ctx0" brushRef="#br0" timeOffset="45">21368 12723 7569,'-5'-18'0,"-1"2"-157,0 9 145,1 2-7,5 5 599,0 0-336,0 5 1,0 7-138,0 7 0,1 4-21,3 3 1,-2 3 4,6 6 0,-1 0-227,5 3 1,-2-2 81,-2 2 1,2-8-562,-3-3 295,-2 2 179,1-10 0,-3 7-610,1-11 751,0 0 0,-4-4 0,0 1 0</inkml:trace>
  <inkml:trace contextRef="#ctx0" brushRef="#br0" timeOffset="46">21722 12677 7569,'0'-18'-24,"-1"3"-72,-3 8 2,3-4 1,-4 15-9,5 0 1,-5 11 222,-3 8 1,-6 6 288,-1 9 0,-5 4-26,1 8-1573,-3 2 1245,-1 5 0,4 1-101,0 3-54,0-3 37,2 5 1,0-10-163,6 0 1,-1-8-173,1 0-99,-1-12 335,1 5 1,1-13-73,2 1 0,-1-6-38,6 0 0,-1-10-162,4 1 432,-5-7 0,0 1 0,-2-2 0,3 4 0,2 6 0</inkml:trace>
  <inkml:trace contextRef="#ctx0" brushRef="#br0" timeOffset="47">21654 13065 7939,'0'13'-420,"0"2"1,0 3 358,0 5 1,-1 5 503,-3 2 0,3 5-235,-3 3 0,-1-1-28,1 4 1,-1-4-198,1 1 0,2-3-118,-6-5 1,5 2-166,0-6 0,0 0 67,-1-7 1,3 1 41,-3-5 1,2 1-222,-2-5 412,3 0 0,-10 1 0,5-1 0</inkml:trace>
  <inkml:trace contextRef="#ctx0" brushRef="#br0" timeOffset="48">21974 13168 7569,'-7'-16'0,"-1"7"156,4-3 103,-5 9 1,6-1-45,-4 8 1,-1 7 186,-3 8 1,-5 4-365,1 4 0,0-2 22,4 5 0,-5 1-117,1 3 0,0 0 18,3 1 0,5-5 38,-1 1 1,2-6-19,-2 2 0,3-3-197,5-1 1,0-4-55,0 0 0,5-5 99,3 1 1,2-8-2,1-3 125,1 3 14,-1-6 0,4 3 130,1-8-151,4 3 52,-2-10 1,1 4 91,0-8 0,-5 2-65,1-2 0,-6-2 106,-1 2 1,-6 0-67,2 3 1,-12 1 4,-3-1 0,-13 2-311,-3 3 122,-15 2-367,0 5 1,-19 1-602,1 3 1087,27-2 0,0 2 0,-5 4 0,1 1 0,-2 0 0,0 1 0,-1 0 0,-1 1 0,0 1 0</inkml:trace>
  <inkml:trace contextRef="#ctx0" brushRef="#br0" timeOffset="49">16926 14447 7569,'-5'-6'-684,"3"-4"793,-3 9 785,0-4-666,4 5 1,-8 6-57,5 5 0,-1 6-76,1 6 1,3 5 23,-3 2 1,3 3-84,1 1 1,5 1 28,3-1 0,-2 0-105,2 0 1,-5-1-77,5-2 0,-4-2-87,4-2 0,-6-7-355,2 3 0,1-7 143,-1 3 1,1-9-292,-1 2 705,-3-8 0,9 1 0,-4-5 0</inkml:trace>
  <inkml:trace contextRef="#ctx0" brushRef="#br0" timeOffset="50">17325 14436 7569,'-7'-10'58,"-1"2"30,6 3 1,-5 5 35,4 0 1,-4 5 241,-4 3 1,2 8-78,-3 7 1,4 6 178,-8 9 0,2 7-163,-1 4-1716,2 11 1548,-3-7 1,1 9-227,0-4 1,-2 2-276,2 1 1,1-2 104,-5-2 1,5-6-22,-1 6 1,2-8-269,2 1 1,-1-5 187,1-3 1,1-7 44,2-9 1,3-7-482,5-4 796,0-7 0,-8-11 0,4 0 0</inkml:trace>
  <inkml:trace contextRef="#ctx0" brushRef="#br0" timeOffset="51">17246 14984 7569,'-6'-16'0,"4"4"0,-6 1 670,6 4-91,-3 7-326,5 0 1,0 6-115,0 1 0,0 10-11,0 6 1,-4 3 22,0 5 1,0 3-49,4 0 0,-1 2-122,-3 6 1,3-6-352,-3 2 1,3-2 138,1-2 0,0-5-56,0-2 1,0-7-30,0-1 1,-4-5-197,0 2 0,0-8-135,4 0 647,0-5 0,5-8 0,2-8 0</inkml:trace>
  <inkml:trace contextRef="#ctx0" brushRef="#br0" timeOffset="52">17611 14950 7569,'-5'-12'0,"-1"6"92,-6 2 1,5 3 169,-1 1 0,0 1 174,-3 3 1,-4 2-97,-1 6 1,-4 8-174,1 3 0,-2 8-75,-2-1 1,0 3-134,0 1 1,4 4 125,0 0 1,6 4-67,2-4 1,1-3 28,6-5 0,0-1-195,4 2 1,5-3-219,3-6 1,2-4 159,1-3 0,6-7 30,2-4 0,1-3 60,-1-1 0,3-5 39,-3-3 1,6-3-3,2-4 0,-1-2 10,-3-2 0,-4-1 3,0 5 0,-6-4 14,-2 3 1,0-3 149,-8 4 1,-1 0-85,-10 4 0,-2 0 60,-13 4 1,-2 2-102,-10 5 0,-8 1-122,-2 3 1,-7 6-6,2 5 0,2 9-327,6-1 1,3-1 158,4-3 321,11-5 0,1 5 0,8-5 0,-4-3 0,-2-1 0,-2-2 0</inkml:trace>
  <inkml:trace contextRef="#ctx0" brushRef="#br0" timeOffset="53">18251 14390 7569,'-6'-6'-58,"5"1"320,-4 5 1,5 5-56,0 3 0,4 7-72,0 4 0,5 7-66,-2 5 1,2 2-120,-1 1 1,1-1 37,-6-2 1,5 0-203,-4-4 1,1 0-165,-1-5 0,1 0 156,2-3 1,4-2-254,-4-6 1,0-1 474,0-2 0,1 2 0,3-4 0</inkml:trace>
  <inkml:trace contextRef="#ctx0" brushRef="#br0" timeOffset="54">18673 14402 7569,'0'-12'375,"0"1"-281,0-1 1,-1 6-7,-3 2 0,3 9 85,-3 7 1,-2 6 4,-2 8 0,0 8-205,-3 8 0,2 7 51,-6 0 0,2 7-377,2 1 0,-1-4 229,1 4 0,-1-3-78,1-1 0,0-2 14,-1-6 0,1 0-154,-1-3 1,5 0 55,-1-8 0,2 0 72,-2-11 0,3 1 214,5-9 0,0-3 0,0-5 0,0 0 0</inkml:trace>
  <inkml:trace contextRef="#ctx0" brushRef="#br0" timeOffset="55">18685 14859 7569,'0'-8'0,"0"0"320,0 6-106,0-3 0,0 14-26,0 2 1,-2 13-114,-2 3 1,2 4 9,-6 4 1,5 3-12,-5 0 0,4 4-108,-4-4 0,6 4-47,-2-4 0,3-1 53,1-7 1,0 2-51,0-6 1,0 1-78,0-4 0,0-4-197,0 0 1,-1-5-359,-3 1-271,3-2 981,-5-2 0,6-4 0,-5-7 0,-1-7 0</inkml:trace>
  <inkml:trace contextRef="#ctx0" brushRef="#br0" timeOffset="56">19073 14870 7569,'-5'-22'-193,"-3"3"96,3 3 0,-5 8 584,2 1-270,-2 4 1,1-2 34,-2 5 1,1 1 314,-9 3-192,0 2-116,-4 11-76,0 1-46,0 10 1,4 1-35,0 5 0,5 2 134,-1 2-53,7-3-278,-2 10 0,8-10 78,-6 3-446,5-2 405,-2-2 46,5 0-85,0-5 1,2-1-78,1-5 1,0-5 0,5-2-151,0 1 1,3-8 120,0 2 83,0-7 1,5 1 20,-1-5-34,5-5 303,-7-1 0,7-7-234,-5-2 1,1 1 7,-5-5-19,0 0 54,1 1 1,-6 0 94,-2 3-99,-3 2 49,-1-3 1,-9 6-74,-2 2-10,-8-2 0,-4 9-18,-7-3 0,-5 4-77,-3 4 0,4 2-387,0 5 230,5 6 310,6-4 0,0 8 0,0-3 0</inkml:trace>
  <inkml:trace contextRef="#ctx0" brushRef="#br0" timeOffset="57">20089 14356 7569,'-11'0'-105,"-1"0"69,6 0 1,-3 1 183,5 3 1,-3 2 124,3 6 1,0 4 131,4 3-302,0 8 1,1-2-16,3 6 1,-1-1-126,4 5 0,-3-1-297,4 0 1,-4-3 217,3-1 1,-4-6-415,1-1 1,1-1 273,-2-7 1,1 0-229,-4-4 484,0 1 0,0-6 0,0-1 0</inkml:trace>
  <inkml:trace contextRef="#ctx0" brushRef="#br0" timeOffset="58">20512 14356 7569,'0'-11'-70,"-5"4"1,4 1 251,-3 2-78,2 3 0,-1-3 89,-1 8 0,-9 7 228,2 8 1,-8 13-183,0 6 0,-4 12-15,-4 7 0,1 1-526,9-26 1,-1 1 0,2 1 0,1 0 303,-4 2 0,-1 1 0,3-2 0,0 1-101,2-4 0,0 0 0,0 1 0,2 0-173,1-2 0,1-1 1,-11 30-8,3-7 1,3-3 93,4-8 0,5-1-12,-1-6 1,6-4-63,-2-8 0,3-5-392,1-3 999,0-2-348,0-7 0,-4 1 0,-3-14 0,6 1 0</inkml:trace>
  <inkml:trace contextRef="#ctx0" brushRef="#br0" timeOffset="59">20375 14870 7569,'-7'-11'642,"-3"-1"-361,9 6 0,-4 2-101,5 8 0,0 7-279,0 8 0,0 8-11,0 3 151,0 3 1,0 2-10,0-1 0,0 4-177,0 0 0,-4 0 151,0-4 0,1-1-70,3-2 0,0 1-313,0-6 1,0 0-172,0-7-340,0 2 888,0-8 0,-6 3 0,0-4 0</inkml:trace>
  <inkml:trace contextRef="#ctx0" brushRef="#br0" timeOffset="60">20592 14870 7569,'-5'-11'450,"-2"4"1,-3 3-304,3 8 0,-4 4-50,4 7 1,-3 4 54,-2 8 0,1 2-63,-1 5 0,-2 4 117,3 0 1,-2-2-24,10-2 1,-1-6-1,4 6 1,0-6 22,0 3 1,1-10-123,3 2 0,2-4-82,6 0 0,-1-4 4,0-7-1287,-4 2 859,8-9 1,-7 4 151,7-5 0,-2-1 203,-2-3 0,4-2 56,0-5 1,4-5-19,-3 1 1,-1-4 2,-4 4 1,-4-4 33,-4 4 0,-1-2 25,-2 2 0,-3 6 81,-4-2 0,-7 3-105,-13 0 1,-3 3 4,-9 5 1,-1 5-48,-6 3 0,2 7-115,2 4 0,3-2-116,4-2 1,12 2-128,8-2 391,8 0 0,17-9 0,2-1 0</inkml:trace>
  <inkml:trace contextRef="#ctx0" brushRef="#br0" timeOffset="61">21585 14242 7569,'-5'-12'-132,"-1"6"0,-2 1 68,1 5 1,4 3 93,-1 4 0,2 6 274,-2 10 0,3 5-73,-3 2 1,3 7-96,1 1 1,1 4-92,3-4 1,-2-4-109,6-3 0,-4-6-35,3 2 1,-3-3-181,4-1 1,-6-6 3,2-1 0,1-4-504,-1 0 778,0-6 0,-4 4 0,0-4 0</inkml:trace>
  <inkml:trace contextRef="#ctx0" brushRef="#br0" timeOffset="62">21928 14356 6651,'-6'-8'-190,"2"1"795,-2 4 0,3-2-65,-5 5-403,6 5 1,-12 10 35,2 8 0,-8 9-89,-3 2 0,-1 7-9,-6 8 0,1 3-312,-2 6 1,15-30-1,0 1 70,-10 28 1,-1-4 128,4 0 1,6-4-230,1 0 0,4-3 66,0-4 0,2-1-4,2-6 1,0 0-129,4-8 0,0-4-3,4-4 0,0-9 336,0 1 0,0-3 0</inkml:trace>
  <inkml:trace contextRef="#ctx0" brushRef="#br0" timeOffset="63">21768 14790 7569,'0'-6'179,"0"2"71,0 8 0,0 3-221,0 9 0,0 3 61,0 7 0,0 3-13,0 6 1,0 0-44,0 3 0,0-2-131,0 2 0,0 1 38,0-1 0,-1 0-193,-3-3 0,2-5 128,-6 1 0,4-7-93,-3-2 0,4 0-670,-1-7 463,-2 0 424,5-3 0,-10-6 0,5-1 0</inkml:trace>
  <inkml:trace contextRef="#ctx0" brushRef="#br0" timeOffset="64">22077 14904 7569,'-6'-10'129,"-1"2"-64,2 3 0,-5 5 44,2 0-96,-2 5 1,2 7 103,1 7 0,-5 4 177,-3 3 0,1 2-215,6 3 0,0 2-162,4-3 0,-4-1 59,4 2 1,0-4 83,4 3 0,2-6-175,2-1 1,2-1 31,5-7 0,2 0-71,2-4 0,2 0 74,2-4 0,1-2 15,-5-5 0,6-1 59,-2-3 0,3-2 2,5-6 1,-3 1 61,3 0 0,-4-5-83,-4 1 0,-3 1 52,-4 7 1,-6-4 27,-2 4 0,-3-3 131,-1-2 0,-6 5-149,-6-1 1,-5 4 7,-10-3 1,-2 4-75,-6-1 1,0 3-106,-3 1 1,-1 0-392,-3 0 1,-1 5 524,4 3 0,6 2 0,6 1 0</inkml:trace>
  <inkml:trace contextRef="#ctx0" brushRef="#br0" timeOffset="65">17120 16286 7569,'-8'-4'9,"1"1"42,4-1 0,-3 4 153,2 0 0,3 5-23,-3 2 0,-1 10-107,1 6 75,0 5 0,0 7-84,1 3 0,-1-1-191,4 5 1,0-1-203,0 0 1,0 1 214,0-7 0,5 0-109,2-8 0,2-2 222,-1-6 0,7 3 0,-2-4 0</inkml:trace>
  <inkml:trace contextRef="#ctx0" brushRef="#br0" timeOffset="66">17463 16263 7569,'-8'-17'237,"0"1"492,6 4-655,-3 5 1,3 3-52,-1 8 1,-4 8-43,-4 7 0,-2 9 112,-2 6 0,1 7-71,-5 8 0,0 3-274,-4 5 0,4 0 188,0 0 0,5 0 37,-1 1 0,1-1-176,-1 0 0,2-1-3,-2-3 0,2-6-12,2-5 0,-1-2-202,1 2 1,1-8-21,2-7 440,-2-8 0,9 3 0,-6-6 0,-2-2 0,-3-4 0</inkml:trace>
  <inkml:trace contextRef="#ctx0" brushRef="#br0" timeOffset="67">17405 16640 7569,'-7'-10'-54,"-1"2"27,6 3 1,-3 10-201,5 3 1,0 7 52,0 4 0,-2 8 527,-2 3 0,3 3-122,-3 2 0,3-4-133,1 4 1,0-4-92,0 7 1,0 2-88,0-2 0,0 0 81,0-4 0,0-1 9,0-2 0,-4-3-383,1-6 0,-1 0 373,4-3 0,0-2 0,0-6 0</inkml:trace>
  <inkml:trace contextRef="#ctx0" brushRef="#br0" timeOffset="68">17657 16674 7569,'-18'-10'0,"3"3"152,2 2-76,2 5 1,3 5 492,0 2-325,1 9 0,-5 6-151,1 9 0,3 2-166,1 1 1,0 4 4,0 0 0,-2 4 127,5-4 1,0 0-57,4-3 0,0-1-23,0 0 1,1-5-135,3-2 0,8-4 93,7-4 0,1-4 10,-1-7 1,3 0-21,-3-4 0,2 0-109,2-4 1,-4-1 114,0-3 1,-4 1 2,4-4 1,-5 1-169,2-2 0,-5-2 141,-3 2 0,-2-2 186,-2-1 0,-3-1-119,3 1 0,-13-1 102,-6 1 1,-7-1-57,-4 1 0,-4 1 49,-4 2 1,-9 3-241,-3 5 0,-3 5 64,-1 3 0,7 3-134,-3 5 0,8 1 0,-1 6 0</inkml:trace>
  <inkml:trace contextRef="#ctx0" brushRef="#br0" timeOffset="69">18468 16240 7569,'-11'-7'273,"4"-1"48,2 6-263,5-3-29,0 10 0,0 2 131,0 9 0,0 5-70,0 6 1,0 4-58,0 0 0,4 2 89,-1 1 1,2-3-208,-1-1 0,-1-1-70,4 2 1,-4-3-85,1-5 1,2-2-45,2-2 1,-3 1-387,-1-4 669,2-1 0,0-4 0,6 1 0</inkml:trace>
  <inkml:trace contextRef="#ctx0" brushRef="#br0" timeOffset="70">18742 16229 7569,'0'-23'0,"0"2"136,0 2-30,0 7 224,0 2-19,0 9 1,0-2-250,0 11-64,-5 10 0,-2 12 67,-4 8 0,-6 4-129,-2 7 0,2 4-256,-3 4 1,3 4 335,-2-1 0,2 1-128,6-4 1,1-1 74,2-2 1,-2 0-244,2-4 1,2-1 53,-2-3 0,1-6-39,-5-1 0,6-5-14,2-4 279,3-2 0,1-5 0,-3 0 0,-2-3 0,-2-5 0,-1-4 0</inkml:trace>
  <inkml:trace contextRef="#ctx0" brushRef="#br0" timeOffset="71">18719 16606 7569,'0'-18'0,"0"2"481,-5 9-221,3 2 1,-3 8-58,5 4 1,0 7-107,0 13 1,0 2 2,0 5 0,0 1-147,0-1 1,0 4-328,0 0 305,0 5 1,0-11 39,0 2 0,0-3-102,0-1 1,0-2-283,0-5 1,0 2 412,0-2 0,0 8 0,0-7 0</inkml:trace>
  <inkml:trace contextRef="#ctx0" brushRef="#br0" timeOffset="72">19061 16606 7569,'-5'-18'-172,"-2"3"513,2 2 125,0 7 0,0 1-287,-3 5 0,-2 5-271,-2 3 0,0 11 46,-4 3 1,2 9 100,-5-1 1,4 7-142,-4 1 1,9 0 38,-1-3 0,5-1 38,-1 0 1,4-5-11,0-2 1,1-3-27,2-1 1,4-5 9,0-3 0,5-2 40,-2-2 1,7-5-19,2-2 0,3-3 12,-4-1 1,6-6 4,2-5 1,0-1-6,4-3 1,-7-3-2,-1-1 1,-5-1 1,1 1 0,-7-2 1,-4 6 0,-3 0 43,-1 4 1,-10 3 6,-5 0 0,-7 6-98,-5-2 1,-1 8 56,-2 3 1,-2 4-111,6 0 1,-1 4-138,4 0 1,5 2-616,3-2 852,2-2 0,-3 3 0,-2-4 0</inkml:trace>
  <inkml:trace contextRef="#ctx0" brushRef="#br0" timeOffset="73">20112 16092 7569,'0'-11'42,"0"-1"620,0 6-463,0-4 1,0 11-46,0 3 0,0 5-9,0 13 0,1 1-37,3 12 0,-1-6-161,4 9 0,-4-1 43,1 4 0,1 3-129,-1-6 0,-1-4-28,-3-4 0,0 0 59,0 0 0,0-2-395,0-5 0,0-5-88,0-3 591,0-2 0,0-2 0,0 0 0</inkml:trace>
  <inkml:trace contextRef="#ctx0" brushRef="#br0" timeOffset="74">20558 16126 7569,'-12'-11'-41,"1"-1"0,3 6 79,0 2 1,6 4 15,-2 4 0,-1 7 47,1 9 1,-5 6 145,2 5 0,-5 7-213,-3 4 0,1 3 35,-5 5 1,0 2-320,-4 5 0,-3 0 260,-1 0 0,-4 0-121,5 0 1,-1-3 22,4-1 1,6-9-201,1 2 1,1-8 11,4 0 1,-3-7 275,6-5 0,-1 2 0,2-1 0,0-4 0,-2-7 0,-3-6 0</inkml:trace>
  <inkml:trace contextRef="#ctx0" brushRef="#br0" timeOffset="75">20512 16423 7569,'-6'-6'691,"0"3"-826,6 11 119,0 5 0,0 9 117,0 1 1,-3 5-36,-1 3 1,-4 2-158,4 1 0,-1 4 80,2 0 0,1 0-110,-2-4 1,3-1 67,1-2 0,0 1-198,0-6 1,-1 1-69,-3-4 0,3-2 319,-3-2 0,3 3 0,1-4 0</inkml:trace>
  <inkml:trace contextRef="#ctx0" brushRef="#br0" timeOffset="76">20832 16457 7569,'-7'-17'167,"-3"1"54,3 9 0,0 2-227,0 5 1,3 0 191,-4 0-66,1 0 1,-9 9 62,1 2 1,-1 9-189,0 3 1,2 3-20,-5 8 1,5-2-29,-1 6 0,3-3 140,0-1 1,1-1-148,-1-2 1,6 1 20,2-6 0,3 1 101,1-4 0,0-5-211,0-3 0,5-3 56,3 0 0,2-6-22,1-2 1,6-4 58,2-4 1,2-2 26,2-6 1,0 0-44,0-3 0,0 1 1,-1-5 0,-1 3 55,-6-3 1,-1 5-19,-10-1 1,-1-1 133,-3 0 1,-2 2-74,-6 7 0,-6-2 105,-12 5 1,-5 0-129,-7 4 1,1 7-131,-4 4 1,0 2 4,-1 6 1,3 0-190,4 4 0,8-6 309,4-1 0,5 1 0,7 1 0</inkml:trace>
  <inkml:trace contextRef="#ctx0" brushRef="#br0" timeOffset="77">21551 16023 7569,'-11'-17'-242,"4"0"1,-1 10 468,4-1 620,0 5-712,4-2-29,0 10 0,0 7 3,0 7 1,0 8-16,0 3 0,0 3-118,0 1 0,4 1 85,0-1 0,3 3-322,-3-3 0,1 1 158,-1-8 0,-2 2-837,6-6 940,-5 2 0,7-7 0,-4 5 0</inkml:trace>
  <inkml:trace contextRef="#ctx0" brushRef="#br0" timeOffset="78">21962 16046 7569,'0'-17'139,"0"0"68,-5 11 0,3 3-108,-6 11 1,-1 4 48,-6 11 0,-3 12-167,-5 6 1,-5 5-384,-2 7 1,1 3 370,14-24 0,-1 1 0,1-3 0,0 1-111,-2 3 1,0 0 0,1-1 0,1 0 113,-1 2 0,2-1 0,3-2 0,0-1-4,-1 0 0,1-1 0,-5 29-363,-3-2 1,4-9 157,-4-2 0,5-8 92,-2 0 0,7-8-285,2-3 430,4-3 0,-2-5 0,5-2 0,-2-2 0,-6-1 0,-5 1 0</inkml:trace>
  <inkml:trace contextRef="#ctx0" brushRef="#br0" timeOffset="79">21825 16435 7569,'-11'-11'101,"-1"4"47,6 2 1,5 11-259,5 6 0,3 5-189,-3 10 0,0-2 384,-4 6 0,0 4 36,0 7 1,-4-1-36,0 1 1,-3-4-135,3 4 0,-4-6-79,4 3 1,-1-4-37,2-1 0,1-5-461,-2-2 624,3-3 0,-4-6 0,-1-1 0</inkml:trace>
  <inkml:trace contextRef="#ctx0" brushRef="#br0" timeOffset="80">22156 16503 7569,'-7'-24'0,"-1"5"199,1 5-83,0 8 0,1 1 35,2 5 0,2 1 177,-6 3 0,-3 3-198,-5 9 1,-4 6-127,1 9 1,-4 6-87,-3 1-87,1 0 0,-1 1 199,7 3 1,-2-3 28,6-1 0,1 0-105,7-3 1,0 2 44,3-7 0,3-2-175,-3-1 0,4-7-3,4-1 0,3-9-12,4 1 1,2-7 171,2 0 0,-1-3 131,5-1 1,1-5-158,7-2 1,-3-5-8,3-3 0,0 1 102,0-5 0,-4 4-78,-4-4 0,-6 5 79,-2-1 1,-5-2-1,-6 2 0,-2 1 112,-6 6 0,-6-2-134,-12 3 1,-5 1-27,-7 3 0,-4 1-64,-7 2 0,6 7-134,-3 4 1,12 1-247,-1 3 441,14-3 0,-6 5 0,9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1:34:05.11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6533 4922 7569,'0'-6'-513,"0"1"823,0 5 357,0-5-180,0 4-432,0-4 141,0 5-81,0 5 1,0 1 11,0 5 1,0 1 35,0-1 1,0 6-61,0 2 1,4 2-7,-1 2 0,1 0-133,-4 0 1,1 0 82,3 0 0,-2-1-127,1 1 0,-1-1 50,-2-3 1,1 1-232,3-5 0,-3 4 106,3-3 0,1-1-357,-1-4 1,-1-3-261,-3 0 772,0-1 0,5 5 0,2-1 0</inkml:trace>
  <inkml:trace contextRef="#ctx0" brushRef="#br0" timeOffset="1">6087 5562 7569,'-6'0'-26,"1"0"1,14 0 307,2 0 1,4 0 46,1 0 0,3 0 276,7 0 0,4-4-227,4 0 1,6-3-39,6 3 0,0-5 17,3 1-1737,8 3 1414,-3-5 1,-22 7-1,2 1-197,27-5 160,-28 1 1,0 1-1,26 0-82,-26 2 0,-1-1 0,28-6-199,0 2 0,-6 2-83,-5-2 1,-7 5 149,-4 0 1,-7-2-139,-5 1 1,-3 0 105,-4 4 1,-2 0-102,-6 0 1,-5 1 595,-2 3 1,-4-1-1100,-4 4 853,-7 1 0,-3 1 0,-5 0 0,-1-1 0,-2 0 0</inkml:trace>
  <inkml:trace contextRef="#ctx0" brushRef="#br0" timeOffset="2">6350 5768 7569,'-8'-11'161,"1"4"0,4 2-187,-2 5 8,5 0 1,1 5 766,3 2-473,-2 4 0,4 5 17,-2 3 1,-3 8-104,3 3 0,-2 8-226,2 4 1,-3 8 55,3 3 0,-3 3-387,-1 1 0,0-1 306,0-3 1,0-2-30,0-6 1,0-5 49,0-6 1,0-5-102,0-6 0,0-5 132,0-3 0,4-2-25,0-2 1,0-3-719,-4-1 324,0-4-127,0 2 0,1-6 638,3-3 0,-3-2 0,4-6 0</inkml:trace>
  <inkml:trace contextRef="#ctx0" brushRef="#br0" timeOffset="3">6841 5847 7569,'-5'-11'522,"-3"0"54,3 4-374,-5 2 0,4 5-31,-6 0 0,4 0 288,-4 0-242,3 5 1,-11 3 69,5 7 1,-6 0-82,2 8 1,-2-1-61,-2 8 0,4 1 37,0 3 1,1 4-134,-1 0 0,3 5-90,4-1 1,2 1-88,2-1 0,3 1-42,5-5 0,2 0-185,1-3 1,5-6 86,7-2 1,3-5 84,5-3 1,0-2-84,0-6 1,-1-1 24,1-2 1,0-3 212,0-5 0,-4 0-85,0 0 0,-1-5 183,1-3 0,1-3 48,-5-4 0,-3 2 81,-5-2 0,-4 2-39,1 2 1,-8-4-66,-4-1 0,-12 1 5,-7 4 1,-10 4-40,-4 4 1,-10 1-67,-6 2 1,-4 5-261,28-1 0,1 0 0,-30 11 48,5 4 0,10 2-350,5-2 0,15-3 95,8-5 471,10 1 0,1 1 0,6-1 0,5 2 0,3 0 0,2 1 0</inkml:trace>
  <inkml:trace contextRef="#ctx0" brushRef="#br0" timeOffset="4">7835 4911 7569,'0'-11'-196,"0"4"599,0-3 508,0 9-385,0-4 6,0 5 1,-2 9-256,-1 2 1,-4 8-83,-4 0 0,-2 8-51,-2 3 1,-3 4 49,-5 5 1,1 2-108,-1 9 1,0 3-238,11-23 0,1 1 0,-1 1 0,1 0 189,0 2 0,-1 0 1,1 0-1,1-1-20,0 0 1,1-1 0,0 2 0,1-1-111,2 0 0,1-1 0,-2 30-290,4-1 1,1-4 291,2-3 0,5-4-72,3-4 0,2-5 47,2-3 0,3-4-30,0-4 0,0-2 78,-3-5 0,-1-1 49,1-3 1,-1-2-5,0-1 0,0-4 408,-4 4 0,3-7-268,-2-2 0,-2-3 153,2 4 0,-2-5-104,2 5-121,2-5-441,-9 2-283,4-5 309,-5 0 0,0 0 0</inkml:trace>
  <inkml:trace contextRef="#ctx0" brushRef="#br0" timeOffset="5">8212 5482 7569,'0'-11'-1606,"0"-1"1761,0 1 0,3 3 369,1 1 0,6-1-258,2-4 1,-1 1-137,4 0 1,-1 3 9,2 0 0,-2 2-33,5-2 0,-5 2 22,1 2-9,3 3 0,-6-4-20,3 5 1,-2 5-125,-1 3 0,-5 2 57,1 1 1,-6 6 59,2 2 1,-3 2-171,-1 2 1,-5 1 71,-2 3 1,-3-2-96,-2 6 0,-1-2 34,-2 1 0,-1 3-84,-3-2 0,-3-3 123,3-2 0,-1-1-5,1-3 0,-3 0 13,3-3 0,3 1-11,0-4 1,4 3 180,0-4-132,1 0 1,5-4 40,2 1 0,2-5-16,2 1 1,6-5 9,1 0 1,5 0 11,3 1 0,3-3 93,4 3 0,0-3-76,-3-1 1,3 0-34,-3 0 0,2 0-37,2 0 0,0-4 54,0 0 0,-2 1-187,-2 3 1,2-4-68,-6 0 1,0 0-190,-3 4 0,-1 0 6,0 0 1,1-4-543,-1 1 912,-4-1 0,3-1 0,-4-2 0</inkml:trace>
  <inkml:trace contextRef="#ctx0" brushRef="#br0" timeOffset="6">8988 5459 7569,'-5'-11'0,"-2"-1"346,1 6-105,1 1 1,4 6 149,-3 3 0,2 4-106,-6 7 1,4 8 160,-3 7 0,4 4-231,-1 4 0,-1-1 61,2 5-93,-1-5-1117,4 7 921,0-8 0,0-1-102,0-4-437,0-6 419,0 3 1,0-9-253,0 0 113,0-5-242,0 3-343,5-6 280,-4-5-81,4 0 735,-10-6 0,-1-6 0,-6 0 0</inkml:trace>
  <inkml:trace contextRef="#ctx0" brushRef="#br0" timeOffset="7">8646 5836 7569,'5'-6'937,"6"-4"1,3 7-421,5-5-282,0 6 0,8-7 130,-1 5 1,10-3-126,-2 3 1,-1-4-285,-2 4 0,-1-3 95,4 3 1,-1-4-52,-2 5 0,2-6 0,-4 2 0</inkml:trace>
  <inkml:trace contextRef="#ctx0" brushRef="#br0" timeOffset="8">9594 5379 7569,'-7'-5'-31,"-3"0"138,2-3-73,-2-2 104,-1 4 0,1-2 107,2 1 0,3 3-62,5-4 1,0 1-99,0-5 0,1 5 79,3-1 0,6 0-30,5-3 1,6 0-83,-2-1 0,2 1 110,2-1 1,0 2-186,0 3 0,0-2 61,0 5 0,-4-4-84,0 4 1,-5 1 29,1 3 1,-6 1-42,-2 3 0,0 2-37,0 5 0,0 6-69,-4 2 1,-1 3-15,2 0 0,-4 1 84,-4 0 1,-3 0-54,-4 0 0,3-5 46,1-3 1,0 1 92,0 0 0,-3-1-62,2-4 1,-1 1 117,1-1 0,0-3-26,4-1-28,-5 1 0,8-1 132,-3 1-103,3-5 1,6 6 99,2-6 1,3 2-63,2-1 1,4-1-39,3 4 0,-1-4 1,1 1 1,4 1 14,4-1 0,1 3-12,-2-3 1,0 5-5,4-2 1,-5 4-73,2 0 0,-4 0 67,-4 1 0,-3 1-114,-4 2 1,-6-1 95,-2 5 1,-3 0-18,-1 4 1,-6 0 8,-5-1 1,-7 1 3,-9 0 0,-2-4-1,-5 0 1,-6-1 4,-2 1 1,-3 1-103,-5-5 1,3 1 100,-2-5 0,7-1 64,4-2 0,9-3-48,6-5-444,5 0 17,12 0 0,12-6 411,13-6 0,9 3 0,8-6 0,0-3 0,1-2 0,1-3 0</inkml:trace>
  <inkml:trace contextRef="#ctx0" brushRef="#br0" timeOffset="9">10553 5356 7569,'-12'-11'662,"6"0"-328,1 4 318,5 2-380,0 20 1,1-3-146,3 14 1,1-3-45,3 8 0,1-1 42,-6 4 1,5 5-257,-4-1 1,4-4-36,-5-4 0,2-4-39,-1 0 1,-3-3-164,3-4 1,-2 2 171,-2-6 1,0-4-393,0-3 1,0-4-13,0 3 600,-6-4 0,0 2 0,-5-5 0</inkml:trace>
  <inkml:trace contextRef="#ctx0" brushRef="#br0" timeOffset="10">10393 5619 7569,'5'-11'1392,"5"4"-1279,5 3 1,2 3 60,-2 1 1,3-4-139,5 1 0,5-1 121,2 4 0,4-4-347,4 0 0,-2-1 169,2 1 0,-2 2-187,-2-6 1,-4 4-100,1-3 0,-6 3-748,2-4 1055,-3 6 0,4-8 0,1 3 0</inkml:trace>
  <inkml:trace contextRef="#ctx0" brushRef="#br0" timeOffset="11">11215 5151 7569,'-6'-12'66,"1"6"1,5 0 492,0 2-15,0 3-215,0-4 0,0 6 75,0 3 0,0 3-10,0 8 1,1 3-133,3 5 0,-2 5-255,6 2 1,-5 5 70,0 3 1,3-3-242,-3 3 0,1-2 58,-4-2 0,0-1-74,0-2 1,0-3-110,0-6 0,4 0 83,0-3 0,1 1 17,-1-4 1,-2-3 44,6-5 1,-2 2-191,2-2 0,2-3 68,-2-1 0,-2-2-184,1 2 0,1-3-306,3 3 755,1-3 0,-1-6 0,1-1 0</inkml:trace>
  <inkml:trace contextRef="#ctx0" brushRef="#br0" timeOffset="12">11409 5505 7569,'-11'0'626,"5"5"0,1-3-218,5 6 0,0 1 151,0 6 0,0-1-152,0 5 0,-2 0-129,-1 4 1,1 0-376,-2 0 106,3 0 1,1 3-120,0 1 0,0 1-307,0-2 0,0-5 5,0 2 0,0-8 200,0 0 1,4-2-1101,0-2 1312,0-4 0,-4 8 0,0-3 0</inkml:trace>
  <inkml:trace contextRef="#ctx0" brushRef="#br0" timeOffset="13">12095 5265 7569,'-12'0'183,"5"-4"276,-1 0-644,6 1 104,-4 3 0,6 2 430,0 6 1,0 1-141,0 10 1,0 0 14,0 4 1,0 4-91,0 4 0,0-1-148,0 5 0,2-7 16,2 6 1,-2-8-56,6 1 0,-6-3-159,2-1 0,1-5 85,-1-3 1,0-2-732,-4-2 268,0 1 590,0-6 0,-5 4 0,-2-4 0</inkml:trace>
  <inkml:trace contextRef="#ctx0" brushRef="#br0" timeOffset="14">11798 5516 7569,'11'-10'712,"1"3"1,5 1-683,6 6 0,5 0 54,6 0 0,6 0 248,2 0 0,1 0-108,-1 0 1,2 0-529,-2 0 0,-4 0 186,-4 0 0,-1 0-456,-6 0 0,3-3 574,-3-1 0,0 0 0,-5 4 0</inkml:trace>
  <inkml:trace contextRef="#ctx0" brushRef="#br0" timeOffset="15">12631 5094 7569,'0'-18'373,"0"3"540,0 7 93,0 3-315,0 5-393,6 5 1,-4 7-116,6 7 1,-4 6-13,3 2 1,-3 6 11,4 1 1,-6 1-250,2 7 1,-3-1-129,-1 1 0,0-3-229,0-5 1,0-4 70,0-4 0,0-3 173,0-4 0,-1 0 51,-3-8 0,3 3-83,-3-6 163,-2 2 0,3-3-140,-4-4 276,4 4 1,-3-6 63,2 3 1,3-4 92,-3-4 0,2 1 126,2-4-325,6-1 1,0-3 13,5-1 1,1 2-3,-1 3 0,2-4-46,2 4 1,-1 2 41,5 1 1,-4-1-75,4 1 1,-1 0 0,1 4 1,3 0-5,-3 0 1,1 4-23,-1 0 0,-1 5 53,-3-2 0,-2 4-9,2 0 0,0 0-7,-3 1 1,2-1-16,-7 1 1,-2 3 18,-1 0 0,-3 4-182,-1-4 1,-1 6 49,-3-2 1,-3 2-50,-9 2 1,-1-4 76,-6 0 1,-1 0 28,-3 4 0,2-5-153,-6-3 1,5-2 32,-5-2 0,4-3-283,-3-1 0,5-4 155,-2 1 0,7-3 327,1-1 0,5-5 0,-3-1 0</inkml:trace>
  <inkml:trace contextRef="#ctx0" brushRef="#br0" timeOffset="16">12586 5059 7569,'-7'-22'0,"2"4"206,5 3-221,0 2 1,7 3 1003,4 2-668,6-2 0,2 7 176,0-4 1,5 1-201,6-2 1,5-1 70,3 5 1,1 0-74,3 4 1,1 0-581,-5 0 1,0 0 203,-4 0 1,-4 2-657,-4 1 1,-5 0 202,-2 5 534,-6-1 0,4 10 0,-6 0 0</inkml:trace>
  <inkml:trace contextRef="#ctx0" brushRef="#br0" timeOffset="17">7983 6704 7687,'-6'1'294,"2"3"1,3 4 96,1 7 0,-4 0-99,0 8 1,0-1-123,4 8 1,0 1-219,0 3 1,4 0 88,0 0 0,1-1-192,-1-2 0,-3 0 95,3-4 0,1 2-143,-1-6 0,0 1 56,-4-9 1,0 1-206,0-5-732,0-5 565,0 5 515,-5-10 0,-7 4 0,-6-5 0</inkml:trace>
  <inkml:trace contextRef="#ctx0" brushRef="#br0" timeOffset="18">7789 7012 8055,'11'-6'219,"6"1"30,2 5 1,3 0 40,0 0 1,3 0-97,1 0 1,3 0-456,6 0 0,-2 0 159,-3 0 1,-2-4-521,-5 0 1,0 1 621,-1 3 0,1-6 0,0 0 0</inkml:trace>
  <inkml:trace contextRef="#ctx0" brushRef="#br0" timeOffset="19">8246 6704 7569,'-5'-23'99,"4"5"-38,-3 3 1,8 3 57,3 0 1,3 1 192,2-1 0,-1 2 69,1 2 1,-1 0-106,0 4 0,2-4-202,2 4 0,-1 1 100,5 3 0,-1 0-166,1 0 0,3 0 10,-3 0 1,-2 1-99,3 3 1,-7 1 65,3 2 0,-4 3-109,0-2 1,-5 6-14,1 1 1,-5 2 39,0-2 1,-3 2 37,-3 2 0,-4 1 40,-4-5 0,-4 2-30,-1-2 1,-3-3 35,4 4 0,-1-5 5,0-3 0,4 1 38,-4-6 1,8 5 230,0-4-159,5 5 1,-2-7-3,5 6-56,0-6 1,2 7 54,1-5 0,4 4 85,4-4 0,4 1-146,1-2 1,4 0-30,-1 5 1,-1-5-95,1 5 0,-1-2 80,1 2 0,1 2-103,-5-2 1,2 2 67,-2 1 0,-4 2-59,1 2 1,-2 3 29,-6 5 0,-1-4 34,-3 0 0,0 4 9,0 3 0,-5 2 4,-2-1 1,-8-3 54,-5 3 1,-2-3-61,-5-1 1,3-2 112,-3-2 1,-1 2-91,2-6 1,0 0-149,7-4 0,3-4 40,4-3-1040,6-3 584,1-1 567,10-5 0,1-7 0,6-5 0</inkml:trace>
  <inkml:trace contextRef="#ctx0" brushRef="#br0" timeOffset="20">8977 6715 7569,'-5'-11'1055,"3"5"-678,-3 1 1,5 10 505,0 2-558,5 9 1,-2-2-36,5 5 1,-5 1-96,5 6 0,-5 4-140,0 4 1,2 0 81,-1 0 0,4-1-547,-4-2 1,-1-1 44,-3-7 0,0 1-180,0-8 1,4-1-255,0-4 1,0-3-132,-4-1 930,0-4 0,0 7 0,0-4 0</inkml:trace>
  <inkml:trace contextRef="#ctx0" brushRef="#br0" timeOffset="21">8794 7001 7569,'11'-8'231,"1"1"0,6 0 289,5 0 0,4-3-354,8 2 0,-5 2-12,1-2 1,-2 4-672,1-3 1,2 3 17,-5-4 499,-1 6 0,-3-3 0,0 5 0</inkml:trace>
  <inkml:trace contextRef="#ctx0" brushRef="#br0" timeOffset="22">9605 6441 7569,'5'-12'75,"-4"-4"0,4 15 324,-5-4-208,0 5 1,0 6 230,0 6 1,0 4-115,0 7 1,-1 4-95,-3 0 1,2 6-244,-6 1 1,2 0 66,-2 4 0,-1-4-99,5-3 0,-3 2-22,3-3 0,0-2-27,4-1 0,0-4 26,0-4 1,5 1 89,3-5 0,2-3-61,2-5 0,4-4 36,3 1 1,3-3-35,0-1 1,5-1 47,0-3 1,1 1-437,-2-4 0,-5-1-4,1-3 0,-2 0-610,-1 4 1055,-8-3 0,-1 3 0,-4-4 0</inkml:trace>
  <inkml:trace contextRef="#ctx0" brushRef="#br0" timeOffset="23">9868 6784 7569,'0'-6'701,"0"1"-64,0 5 1,-2 8-169,-1 4 1,1 7-328,-2 0-88,3 13 1,1-6-320,0 9 0,0 0 194,0 3 1,0 0-513,0-3 1,0-6 334,0-3 0,0 1-83,0-4 1,4 1 330,0-9 0,5 0 0,-3-3 0</inkml:trace>
  <inkml:trace contextRef="#ctx0" brushRef="#br0" timeOffset="24">10576 6487 7569,'-12'-11'550,"6"4"-459,1 2 1,6 8 118,3 4 0,-3 2 283,3 10 1,-1 2-307,0 5 0,-1 5-151,1 7 1,0-3 332,1 3-134,-3-2 0,4-2-270,-5 0 1,1-6-307,3-5 0,-3-1-29,3-7 0,-2-4 191,-2-3 0,1-4-1102,3 3 436,-3-4 845,4 2 0,-10-10 0,-1-1 0</inkml:trace>
  <inkml:trace contextRef="#ctx0" brushRef="#br0" timeOffset="25">10359 6784 7569,'7'-1'362,"1"-3"1,6 1 557,9-4 0,5 0-814,6 0 0,0-2 25,0 5 1,-1-1-489,-2 1 1,2 2 258,-3-6 1,-3 6 97,-4-2 0,0-3 0,-6 1 0</inkml:trace>
  <inkml:trace contextRef="#ctx0" brushRef="#br0" timeOffset="26">11101 6361 7569,'0'-11'716,"0"0"-136,0-1-106,0 6-287,0 1 839,0 5-554,0 10-334,5-2 0,-4 13-125,3-2 1,-2 3 79,-2 1 0,3 1-234,1 2 0,1-2 108,-1 3 1,-3-7-65,3-1 1,-3-3-62,-1 3-135,0-5 16,0 2 212,0-4 1,2-6 8,1-2 1,0-3 19,5-1 1,-5 0 108,5 0 1,3 0-87,5 0 1,4 1 27,-1 3 1,3-3-21,0 3 0,1 1-95,0-1 0,0 5 52,0-2 1,-5 4-71,-3 0 1,1 0 12,-1 1 1,-1 1 60,-6 2 1,1-3-76,-5 4 0,0 0 56,-4-1 0,-2 4 16,-2-3 0,-3 3-45,-8-4 1,-3 0 6,-5-3 1,-1-1-47,-3 0 1,-2 1-107,-5-1 0,1-1-123,2-2 1,-2-3 86,3-5 1,3 0-210,4 0 482,1-5 0,9-6 0,-4-7 0</inkml:trace>
  <inkml:trace contextRef="#ctx0" brushRef="#br0" timeOffset="27">11078 6293 7569,'-11'-12'0,"-1"1"917,6 0-539,1-1 1,6 6-88,3 2 0,2-1-150,6 1 1,9 0-34,6 4 0,6 0-131,5 0 1,3-1-608,4-3 356,1 3 1,0-4 69,-1 5 0,-5 0 204,-6 0 0,5 5 0,-3 1 0</inkml:trace>
  <inkml:trace contextRef="#ctx0" brushRef="#br0" timeOffset="28">12072 6270 7569,'-6'-5'353,"0"4"0,6 5-153,0 7 1,0 8 275,0 0 0,0 4-154,0 3 0,0 4 81,0 4 0,0 4-480,0 0 38,0 5 1,0-7-562,0 2 0,4-4 343,0-3 1,0-1-459,-4-7 1,0 1-106,0-9 820,0 0 0,0-3 0,0-1 0</inkml:trace>
  <inkml:trace contextRef="#ctx0" brushRef="#br0" timeOffset="29">11855 6624 7569,'1'-8'707,"3"1"-486,2 4 1,7-6 50,2 6-175,3-1 1,5 4-29,0 0 1,1-1-26,2-3 0,4 2-412,4-1 1,4-2 153,0 1 1,0-1-412,-4 1 625,6 3 0,-10-9 0,3 3 0</inkml:trace>
  <inkml:trace contextRef="#ctx0" brushRef="#br0" timeOffset="30">12917 6270 7569,'-14'-5'934,"3"-3"-562,-3-2 0,7 4-90,-4 2 1,-2 3-119,-2 1 0,1 1 268,-5 3-217,5 2 1,-4 8-115,3 5 0,-1 2 94,-4 9 0,0 2-209,5 6 0,-4 2 87,4 6 1,-4 0-393,3-1 0,1 0 177,4-3 1,4-4-129,4-8 1,1-2 14,2-5 1,3-5-51,5-3 0,0-2 39,11-2 1,-1-5 66,1-2 0,3-2 19,-3-2 1,2 0 29,2 0 1,-1-2 175,-3-2 1,1-2 25,-5-5 0,2-1 93,-2 1 1,-6-1-119,2 1 0,-5-2 67,1-2 1,-4 2 258,0-2 0,-8 2-127,-6 2 1,-7 5 100,-8 2 0,-9 3-74,-7 1 1,-7 9-724,-4 2 0,-3 8 79,-1 0 0,0 3 1,-1 0-1</inkml:trace>
  <inkml:trace contextRef="#ctx0" brushRef="#br0" timeOffset="31">7812 8017 7569,'0'-6'385,"0"1"1,1 14-287,3 2 1,-3 8 240,3 0 0,-1 7-58,0 0 0,-1 6-267,1-1 0,3 0 44,-3 0 0,2 1-46,-1-6 1,-1 5-52,4-5 0,-3 0-211,4-7 0,-4 1-287,3-5 0,-3-3 246,4-5 0,-6-3 290,2 4 0,2-6 0,1 3 0</inkml:trace>
  <inkml:trace contextRef="#ctx0" brushRef="#br0" timeOffset="32">7652 8246 9723,'18'0'51,"5"0"166,-1 0-221,6 0 0,8 0 148,2 0 0,3 0-416,4 0 1,1-4-116,0 0 0,-2-3-919,-2 3 926,2-5 1,-8 3-1,3-6 1</inkml:trace>
  <inkml:trace contextRef="#ctx0" brushRef="#br0" timeOffset="33">8497 7721 7569,'-6'-17'777,"-4"4"-130,8-3-110,-3 9-457,5 2 1,-1 7 116,-3 1 0,3 9 11,-3 7 1,-1 8-64,1 3-7,-5 3 0,7 6-41,-6 3 0,2-1-107,-2 1 0,-1-2-45,6 2 0,-1-2 11,4-6 1,0-4-186,0 1 1,1-11 104,3-1 0,2-2-19,6-6 0,-1 2 50,0-10 0,6 1 134,2-4 1,-1 0-145,1 0 1,0 0-113,4 0 0,-4-1-363,0-3 0,-5-1 243,1-2 1,-2-2 334,-2 5 0,0-10 0,1 1 0</inkml:trace>
  <inkml:trace contextRef="#ctx0" brushRef="#br0" timeOffset="34">8657 8086 7569,'-6'-6'1414,"-4"-5"-1264,8 10 1,-3-3 156,5 8 0,0 6-71,0 6 0,0 5-191,0 2 1,0 5 47,0 6 1,0 2-87,0 2 1,0-3-259,0 3 0,1-2-395,3-2 0,-2-5 182,1-2 0,0-4 464,1-4 0,2 2 0,5-3 0</inkml:trace>
  <inkml:trace contextRef="#ctx0" brushRef="#br0" timeOffset="35">9160 7892 7569,'-7'-5'1125,"2"3"-864,5-3 0,0 12 131,0 4 1,4 6 269,0 6-429,0-1 0,-1 2-159,1 3 0,0 2 62,-4 6 1,4-2-573,0-3 0,-1 0 252,-3-7 0,4 1-552,0-8 0,4-1 147,-5-4 589,6-4 0,-7 3 0,3-4 0</inkml:trace>
  <inkml:trace contextRef="#ctx0" brushRef="#br0" timeOffset="36">8931 8200 7569,'13'-7'0,"2"-1"0,8 4 786,7-3-575,3-1 0,-2 0-59,-1 1 0,1 0-10,3 0 1,-1-3-1107,-3 2 426,-2 3 538,-5-5 0,0 8 0,0-3 0</inkml:trace>
  <inkml:trace contextRef="#ctx0" brushRef="#br0" timeOffset="37">9651 7721 7569,'-4'-12'639,"0"1"25,-5 4-294,8 2-113,-4 0-41,5 4 1,0-3-24,0 8 1,0 4 282,0 7-226,0-3 0,4 10-96,-1-3 1,2 6-12,-1 2 1,-2 0-192,1-4 1,2-2 96,-1-2 1,1 3-270,-1-3 1,-3-1 152,3 1 1,1-4-179,-1 4 1,0-5 83,-4 1 1,0-6-12,0-1 1,0-5-87,0 5 183,5-6 0,-2 4 152,4-6 1,-2 0-88,7 0 1,-2 0 124,9 0 0,1 0-34,7 0 0,1 0 3,2 0 1,3 0-32,-2 0 1,0 1-21,0 3 0,-1 1-112,-7 2 0,1 3 105,-9-2 1,1 4-110,-5 3 1,-5-3 79,-2 4 1,-3 1-156,-1 2 1,-6-1 75,-5 1 0,-6-1-219,-6 1 0,-5 1 43,-2-4 1,-3-1-54,-1-4 0,-4 1 32,0-1 0,0-5 78,3-2 0,2-3 201,3-1 0,-3 0 0,4 0 0</inkml:trace>
  <inkml:trace contextRef="#ctx0" brushRef="#br0" timeOffset="38">9639 7675 7569,'-4'-12'0,"1"1"0,-1 3 233,4 1-114,5-1 1,5 1 26,5-1 0,7 2 226,1-2 0,5-1-480,6 5 0,4-5-131,0 2 1,1 2-720,-1 1 479,-7 3 479,7 1 0,-9-5 0,5-2 0</inkml:trace>
  <inkml:trace contextRef="#ctx0" brushRef="#br0" timeOffset="39">10530 7641 7569,'-11'3'626,"-1"1"-437,6 5 0,1 1 11,5 5 0,0 10 45,0-3 1,0 5-126,0 0 1,0 2-21,0 5 1,4 0 25,-1 1-301,6-1 1,-6-5-85,4-2 0,0-7-522,0-1-376,4-5 1157,-5 3 0,5-6 0,1 0 0</inkml:trace>
  <inkml:trace contextRef="#ctx0" brushRef="#br0" timeOffset="40">10336 7903 7569,'5'-6'0,"3"1"124,7 5 1,6 0 166,6 0 0,5 0-409,-2 0 0,4 0 46,5 0 0,0-1-812,3-3 884,2 2 0,-3-8 0,4 4 0</inkml:trace>
  <inkml:trace contextRef="#ctx0" brushRef="#br0" timeOffset="41">11409 7538 7569,'-17'-12'0,"0"1"322,6 0-302,4 4 0,-3 2 248,3 5 1,-5 0 473,-3 0 1,1 5-372,-5 3 0,-1 7 86,-7 4 0,3 8-240,-3 3-85,3 8 0,1 4-371,1 8 1,-1-2 356,0 5 0,5-2-550,3-2 1,3 3 265,5-10 1,2 0-370,5-8 1,1-4 218,3-4 1,3-7-37,9-4 1,1-3 82,6-4 1,0-3 74,0-5 0,0 0 119,0 0 1,-1-4 152,1 0 1,-1-5-21,-3 1 1,1-5-49,-5-3 1,1-3 288,-5 4 0,-5-5-151,-2 1 1,-3 1 313,-1-1 0,-5 1-147,-2-1 1,-10 3-32,-6 4 0,-8 5-282,-7-1 0,-4 7-70,4 1 1,0 5-170,3 6 0,6 6 120,3 2 117,1-3 0,3 11 0,-1-3 0</inkml:trace>
  <inkml:trace contextRef="#ctx0" brushRef="#br0" timeOffset="42">12255 7629 7569,'-7'0'196,"-2"5"48,6 3 1,-3 7 318,3 4 1,1 3-216,-1 1 0,1 4-188,2 4 1,0 1-1,0-2 1,0 2-278,0-6 1,0 0 83,0-7 0,0 1-705,0-5 463,5 1 1,-2-6-399,5-3-569,-6-2 1242,3-5 0,-5 0 0,0 0 0</inkml:trace>
  <inkml:trace contextRef="#ctx0" brushRef="#br0" timeOffset="43">11992 7766 7569,'11'0'768,"6"0"0,2 0-483,8 0 0,2 0-102,5 0 1,1 0-325,4 0 122,-4 0 1,10-1-87,-4-3 1,3 3 150,-3-3 1,1-1-1312,-7 1 1103,1 0 0,-6-1 1,4-1-1</inkml:trace>
  <inkml:trace contextRef="#ctx0" brushRef="#br0" timeOffset="44">12791 7504 7569,'0'-12'0,"5"1"0,3-1 0,2 2 0,2 2 0,4 0 0,3 4 0,-1-4 0,1 4 0,0-3 0,4 3 0,0-1 0,0 1 0,-1 3 0,1-3 0,0 3 0,0 1 0,-4 0 983,0 0-437,-5 0-451,2 0 1,-4 0-53,-1 0-48,1 5 1,-2-3 22,-3 6 0,2-4 49,-5 3 1,0-3-19,-4 4 1,4-1 1,0 5 1,-1 4 60,-3 3 0,-5 3-70,-2 1 1,-5 5 131,-3 2 0,1 4-65,-5 4 1,4-1 13,-4 5 1,5-4-43,-1 4 0,-2-5-136,2 1 0,3-4-171,5-3 0,3-3 121,-4-6 1,6-3 11,-2 1 1,3-10 67,1 1-1099,0-2 588,0 2 536,0-4 0,-5 3 0,-2-4 0</inkml:trace>
  <inkml:trace contextRef="#ctx0" brushRef="#br0" timeOffset="45">8006 9137 7569,'-5'-12'250,"-1"1"-44,-6 5 0,5-3 199,-1 5 1,2 1-75,-2 7 1,3 4-123,5 7 0,0 4-129,0 8 1,0 3 114,0 8 0,5 3-140,3 4 1,0 4 80,0-4 1,2 2-332,-2-9 1,1-1 149,-2-6 1,2-3-184,-5-6 1,1-4-64,-1-3 1,-3-2-184,3-2 0,-3-3-1057,-1 0 1531,-5-6 0,-1 8 0,-6-3 0</inkml:trace>
  <inkml:trace contextRef="#ctx0" brushRef="#br0" timeOffset="46">7778 9456 7569,'6'-13'0,"-2"1"810,2 8-609,6-1 1,0 1-1,5 1 55,-1 0 0,2 1-408,5-2 1,1 2 130,3-1 1,-2-2-520,5 1 0,-3-4 276,4 4 0,-5-3 264,5 3 0,-1-5 0,4 3 0</inkml:trace>
  <inkml:trace contextRef="#ctx0" brushRef="#br0" timeOffset="47">8440 9000 7569,'-11'0'33,"4"0"1,-2 1 240,6 3 0,-1 6 19,4 5 0,1 5-81,3-1 0,-3 7-144,3 0 0,1 5 84,-1-4 0,3 3-212,-3-3 1,4-1 57,-4-3 0,3 0-137,-3 0 1,1-5 41,-1-3 0,-3-6-38,3-2 293,-3-4-198,-1 7 158,-5-9-103,-1 4 404,0-5-89,0 0-368,6 0 1,7 0 67,4 0 0,6 0-21,6 0 1,-1 0 13,1 0 0,0 2-15,0 1 1,0 0-20,0 5 1,-2-5 29,-2 5 1,-2 0 90,-6 3 1,1 4-94,-1 1 1,-5 3 54,-2-4 1,-3 5-70,-1-1 0,-6 3-96,-5 1 0,-6-1-150,-6 1 0,-3-4 89,-1 0 1,-1-5 33,1 1 1,3-2-4,-2-1 0,2-5-206,1 1 1,4-6 76,0 2 0,1-3-627,-1-1 879,-3 0 0,4-5 0,-4-1 0</inkml:trace>
  <inkml:trace contextRef="#ctx0" brushRef="#br0" timeOffset="48">8269 9102 7569,'7'-22'204,"1"-1"-204,0 5 0,4-2-51,3 4 1,3-3-109,5 4 1,1-1 1051,3 0-549,-3 9 1,9-8-124,-3 7 0,3 2-286,2-2 1,-5 6-252,1-2 0,-2 2 205,1 2 0,-6 0-500,-5 0 611,0 6 0,4 0 0,0 5 0</inkml:trace>
  <inkml:trace contextRef="#ctx0" brushRef="#br0" timeOffset="49">9068 9091 7569,'-11'0'740,"4"5"-535,2 1 0,5 11 199,0 2 0,-3 6-183,-1 2 1,0 6-81,4 1 0,0 4-362,0 4 1,0 1 148,0-5 0,4-3-468,0-5 1,3-4 268,-3 0 0,4-7-684,-5-4 477,6-7 478,-7-3 0,8 0 0,-4 2 0</inkml:trace>
  <inkml:trace contextRef="#ctx0" brushRef="#br0" timeOffset="50">8885 9388 7569,'12'-1'0,"-1"-3"0,2 1 299,2-4-162,3 4 1,9-6-15,-1 5 0,6-1-152,-2 2 0,3 1-760,2-1 561,-1-4 0,0 5 228,0-6 0,1 0 0,-1-3 0</inkml:trace>
  <inkml:trace contextRef="#ctx0" brushRef="#br0" timeOffset="51">9959 8920 7569,'-23'-5'0,"4"0"723,0-3-436,5 3 0,-4 6 16,3 3 0,-3 4 24,-4 7 0,-5 4-55,0 7 0,1 7-37,3 6 1,0 4-254,0-1 50,5 2 0,6 4-39,4-2 0,5 2-186,0-6 1,1 1 4,2-1 1,5-4 77,3-7 0,2-4-326,2-4 1,3-5 146,0-3 0,5-7-79,-1-4 1,3-3 65,1-1 0,-4 0 115,0 0 0,-1-1 124,1-3 1,-3-2-53,-4-6 1,-1 1 320,0-1 1,-4 0-132,-3-4 0,-3 4 106,-1-4 0,-1 0-65,-3 1 1,-8-4 165,-7 3 0,-7 5-148,-5 3 1,-3 6-72,-4-2 0,-1 8-207,-3 3 1,0 5 143,8 3 0,-3 8 0,8 6 0</inkml:trace>
  <inkml:trace contextRef="#ctx0" brushRef="#br0" timeOffset="52">10473 8954 7569,'-6'0'749,"1"1"-531,5 3 1,0 7 92,0 8 0,0 4-147,0 4 0,3 2-1,1 5 1,4-3-176,-4-1 25,4 1 0,-5-1-48,5 1 0,-2-6 115,2 2 0,-2-8-933,-2-4 466,-3 3-713,4-6 1100,-5 0 0,0-2 0,0-4 0</inkml:trace>
  <inkml:trace contextRef="#ctx0" brushRef="#br0" timeOffset="53">10279 9148 7569,'18'-11'0,"3"4"-57,-2 4-18,8 1 0,6 2 18,5 0 1,4 0 213,-4 0 0,5 0-451,-1 0 121,-3 0 1,4-4 172,-5 1 0,0-1 0,-3 4 0</inkml:trace>
  <inkml:trace contextRef="#ctx0" brushRef="#br0" timeOffset="54">10896 8874 7569,'16'-6'72,"2"-4"0,6 8 1,1-3-269,2 0 0,3 4 116,-3-3 1,0-1 88,-4 1 0,-1 0 80,1 4 0,0-3 33,0-1 0,-4 0-82,0 4 1,-5 0-17,1 0 0,-2 0 208,-2 0-101,-4 0 53,3 0 0,-9 5-50,3 3 0,-3 3 171,-1 4 0,-5 4-72,-3 8 0,0 2-66,0 5 0,-2 6 2,2 2 0,-1 3-96,2 5 0,-2-3-339,5 2 0,0-2 250,4-1 1,-1-6-142,-3-1 0,3-9 74,-3-3 1,3-5-96,1-2 0,0 0 38,0-5 1,0-4-344,0-3 1,-4 0 482,0 3 0,-7-5 0,3 1 0,0-1 0,-2 2 0,-2-1 0</inkml:trace>
  <inkml:trace contextRef="#ctx0" brushRef="#br0" timeOffset="55">12220 8748 7569,'0'-11'98,"0"5"-167,0 1 18,0 15 1,0-3 993,0 9-583,0 1 1,-3 1 43,-1 5 0,-4 4-108,4-1 0,-3 6-182,3-2 1,0 3 80,4 2 0,0-5-390,0 1 1,5-6 192,3 2 1,2-7-570,1-1 1,1-5-509,-1 1-247,1-2 1326,-1-2 0,-5-4 0,-1-2 0</inkml:trace>
  <inkml:trace contextRef="#ctx0" brushRef="#br0" timeOffset="56">11992 9011 7569,'11'-11'0,"1"3"0,-1 0 0,2 6 383,2-2-184,8 3 1,2-3-1,4 0 440,-1 2 0,4 0-774,-1 2 1,3-5 75,4-2 0,-1 0-559,5 0 1,-6 3 617,2-4 0,3 6 0,0-3 0</inkml:trace>
  <inkml:trace contextRef="#ctx0" brushRef="#br0" timeOffset="57">12883 8737 7569,'-12'-18'1016,"1"3"-889,-1 2 0,5 7-113,-1 2 0,4 3 619,-3 1 0,-1 0-223,-3 0 1,-1 6-292,1 6 0,0 0 38,-1 7 1,2 2-213,2 5 0,3-2-67,5 3 0,7-3-61,4-1 1,2-1 99,6-3 0,4-3-49,3-4 1,2-2-99,-1-3 1,-3-2 68,3-5 1,-5-5 126,-3-2 0,2-7-58,-6-1 0,-1-6 154,-6 2 0,0 1-113,-4-1 1,-1 0-34,-7-4 1,-4 2-86,-7 2 0,0-3-220,-8 3 0,1 3-9,-8 1 0,0 2 117,-5 1 1,1 6-59,0 2 1,5 8 338,2 4 0,3 6 0,1 1 0,0 10 0,0-1 0</inkml:trace>
  <inkml:trace contextRef="#ctx0" brushRef="#br0" timeOffset="58">12723 9080 8962,'-7'0'219,"-1"5"68,4 2 1,-4 3-74,4 2 0,-3-1-51,3 1 1,0 3 30,4 0 1,0 5-283,0-1 1,5-1-97,3 1 1,6-1-170,1 1 0,5 1 96,-1-4 1,3-2-116,1-7 0,1-2 136,3-5 0,-3 0 73,2 0 0,2-1 94,-1-3 1,-2-2-81,-6-6 1,2 1 236,-6 0 1,0-2-35,-4-2 1,-4 1 216,-3-5 1,-3 0-23,-1-4 1,-6-1 74,-6-3 0,-6 3-107,-8-3 1,-9 3-117,-6 1 1,-9 6-404,-3 1 0,-7 9 279,-1 3 0,2 3-143,5 1 0,10 5-50,10 2 216,10 9 0,6-1 0,5 3 0,-1-3 0,0 3 0,-1 2 0</inkml:trace>
  <inkml:trace contextRef="#ctx0" brushRef="#br0" timeOffset="59">13362 8394 7569,'-1'-11'111,"-3"-1"772,3 6-166,-4-4-135,5 9-352,0-4 1,3 5 91,4 0 0,6 1-96,10 3 0,5 3 321,2 9 0,3 1-156,1 6 1,4 5-154,0 3 1,1 5-45,-5 2 0,-4 0 1,1-3 0,-6 4-411,2 3 0,-7 2 272,-1 2 1,-9 0-101,2-1 0,-9 1-10,1 0 0,-2-1-411,-2 1 1,-2 0 223,-2 0 1,-3-5-253,-8 1 0,2-5-126,-2 1 1,-2-2 244,2-2 0,-4-1-15,4-3 0,-1 2 91,5-5 0,0-2 152,-1-6 0,1 1-38,-1-4 1,1 3 96,0-4 1,3 0-512,0-3 598,1-1 0,-5 0 0,1 1 0</inkml:trace>
  <inkml:trace contextRef="#ctx0" brushRef="#br0" timeOffset="60">5516 11204 8893,'5'-6'554,"3"2"1,7 2-231,4 2 1,3 0-28,1 0 0,1 0-102,2 0 0,4 0-55,4 0 1,1 0 54,3 0 0,-1-1-204,5-3 1,-4 2-71,4-6 0,-5 4-73,1-3 0,-3 3-240,0-4 0,-7 5 214,-5-5 1,-2 5-440,-6 0 0,-3-2-84,-5 1-165,-4 0 866,-3 4 0,-6 0 0,-6 0 0</inkml:trace>
  <inkml:trace contextRef="#ctx0" brushRef="#br0" timeOffset="61">5676 11409 7792,'12'4'131,"-1"0"638,0 0 0,6-4-290,2 0 0,4 4-64,3-1 0,0 1-85,4-4 0,1 0-35,3 0 0,3 0-528,-3 0 1,7-5 201,-7-2 1,-2 0-635,-6 0 1,-2 0 154,-1 0 510,-5-3 0,-1 3 0,-6-4 0</inkml:trace>
  <inkml:trace contextRef="#ctx0" brushRef="#br0" timeOffset="62">6864 10701 7569,'-6'-11'0,"-3"3"-96,5 1 52,0 4 529,4-7-247,0 9 0,0-6 92,0 4 31,0 1-286,0-3 30,5 15 0,-4 3 141,3 10 0,1 0-84,-1 0 1,0 5-102,-4 2 0,0 7 0,0 1 1,0 0-120,0-4 0,0 0-40,0 1 0,0-2 96,0-3 0,0-1-44,0-2 1,0-7 64,0 3 1,0-8-123,0 1 1,0-4 95,0 0 0,1-5-63,3 1 136,-3-6 149,4 4 107,-5-6-156,0 0-164,0-6 0,0 4 55,0-6 1,0 5-134,0-5 1,2 4 78,1-4 1,4 5-137,4-5 0,6 2 43,2-2 1,2-1 70,2 5 1,0 1 103,0 3 1,0-4-66,0 0 0,-2 0 133,-2 4 1,3 4-40,-3 0 0,-3 5 14,-1-2 1,2 7-52,-2 1 0,2 5-67,-2-5 1,-2 5 21,2-1 1,-6 0-107,-2 4 1,-3-3-45,4 7 0,-6-3 88,2-1 0,-4 0-121,-4 0 1,-2 1 31,-5 2 1,-6-2-14,-2 3 1,-3-7 67,0-1 1,-6 0-54,-3 4 0,2-5 72,-1-3 0,-1-2 73,-3-2 0,1-4-123,2-3 0,-2 1 38,3-2 1,1 1-232,-2-4 0,10-1 83,-2-3 0,8 2-319,-1-6 1,5 0 18,3-3 505,-2 0 0,9-1 0,-4 1 0</inkml:trace>
  <inkml:trace contextRef="#ctx0" brushRef="#br0" timeOffset="63">6898 10736 7569,'-11'-4'0,"-1"0"0,5 0-256,-1 4 69,6-5 455,-9 4 162,5-9 1,-2 8 82,1-1-110,4-4 188,-2 6-246,5-4-333,0 5 1,5 0 128,3 0 0,7-1 156,4-3 1,8 1-88,3-4 1,3 3-125,2-4 0,0 2 29,3-2 1,-1-2-20,5 3 1,-2 0-59,2 0 1,-2 4 72,-6-1 0,-5-1-141,-2 1 1,-4 1 24,-4 3 1,-3-2-132,-4-2 141,-6 3-391,-1-4 28,-5 5 0,-10 1-189,-5 3 0,-11 3 547,-4 4 0,-3 5 0,-1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33:4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2718 3495 7569,'0'-12'128,"0"1"1,0 0-1,0-1 1,0 1 0,-1 1-1,-3 2 1,-4 4-1,0 4 1,0 4 80,4 4 0,2 3 0,-1 3 0,-1 2 0,2 2 0,0 4 0,2 3 0,0 6 0,0 2 0,0 1-175,0 0 0,2 3 0,0 0 0,2-1 0,-1 4 0,-2 0 0,-1 1 0,0-2-41,0-2 1,0-1 0,0-3 0,0-2 0,0-1 0,0-4 0,0-3 0,0-4 66,0-2 1,0-2 206,0-4 1,-1-4 0,-2-5-228,-1-4 0,2-5 0,6-3 0,3 1 0,3 3 0,3 0 0,1-1-77,1-2 1,6 4 0,-4 0 0,2 1 0,0 1-1,2 0 1,0 2-16,2 1 1,4 0 0,-1 0-1,1 0 1,0 0 0,-1 0-1,1 1 1,0 2 6,-1 0 1,1 1 0,-4-3-1,-2 2 1,0 1 0,-4-2-1,0 0-193,-3-2 0,-1 3-231,-2 1 1,-6 4-1,-5-4 1,-6-2 468,-4-1 0,-7 5 0,-1 0 0</inkml:trace>
  <inkml:trace contextRef="#ctx0" brushRef="#br0" timeOffset="1">2764 3906 7569,'-6'-15'125,"2"-1"1,2 3 0,2 0 0,2 3 0,0 1 0,3 2 0,0 1 0,2 0 97,-1-3 1,3 3 0,5-1 0,2 1-1,1 1 1,1 0 0,-1 2 0,4 1-131,0-2 0,6 3 1,0-3-1,-1 1 1,1 1-1,0-2 1,-2 1-1,-1 2-137,-1 1 0,0 0 0,0 0 0,-2 0 0,-2 0 0,-4 0 0,-2 0-2053,-1 0 2097,-6 0 0,-1 0 0,-5 0 0</inkml:trace>
  <inkml:trace contextRef="#ctx0" brushRef="#br0" timeOffset="2">2878 3278 7569,'-10'-15'39,"2"-1"1,4 2 0,3 2 0,2 0-1,3 2 212,4 2 1,2 0-1,3 4 1,1 1 0,1 2-1,0 1 1,2 0-1,0-1-82,1-3 0,5 3 1,0-3-1,5 3 0,2 1 1,1 0-1,0 0-67,2 0 0,-2 0 0,-2 0 1,-1 0-1,-3 0 0,-1 0 1,-1 0-1,0 0-119,0 0 1,-5 0 0,-3 0 0,-2 1 0,-2 1 0,1 2-506,-1-1 1,-6-2-1,-5-1-1314,-6 0 1836,-10 0 0,-1 5 0,-6 1 0</inkml:trace>
  <inkml:trace contextRef="#ctx0" brushRef="#br0" timeOffset="3">3929 3244 7569,'-5'0'10,"5"0"1,6 1-1,4 1 1,2 3-1,-1 2 1,-1 3-1,-1 4 1,-1 6 196,1 6 0,-3 4 1,2 7-1,-1 2 0,1 3 1,-2 4-1,-1 3 1,-2 3-179,-2 3 0,3-1 0,0 1 1,-2-3-1,-1-1 0,1-3 1,0-1-1,2-3-54,-1-2 0,2-4 1,-2-6-1,0-3 0,0-1 1,-1-3-1,2-2 92,-2-4 0,0 2 1,-2-6-1,0-1 0,0-1 775,0-2-418,0 0 1,-2-4-367,-1-3 0,1-8 0,0-3 0,4 1 1,5 1-94,-1 0 0,4 4 1,-2-3-1,2 3 0,1 1 1,1 0-1,-1 0 1,1 0 16,-1 0 1,2-2 0,1 0 0,2-2 0,2 1 0,1 2 0,0 0 0,-1-2-138,-2-1 1,3 1-1,-3 1 1,-2 0-1,-2-2-1251,0 2 0,-6 2 1406,-2 3 0,-8 4 0,-2 4 0</inkml:trace>
  <inkml:trace contextRef="#ctx0" brushRef="#br0" timeOffset="4">4009 3312 7569,'-5'-11'58,"3"3"1,0 0 0,4 1-1,7-1 1,5 2 0,5-1 0,4 1-1,2-1 1,3-1 1121,2 0-1210,0 1 1,-1-1 0,-1 2 0,-2-1 0,-2 2 0,-4 0-1,-2 3 1,-4 0-761,-2 2 0,-5 2 790,-3 1 0,-3 4 0,-1 4 0</inkml:trace>
  <inkml:trace contextRef="#ctx0" brushRef="#br0" timeOffset="5">4763 3529 7569,'-12'-5'160,"2"-1"1,2-6 0,5 1 0,1-1 0,4 2 0,1 3 0,5 4 0,2 7 0,2 6 0,0 5 33,3 3 0,-1 5 0,4 4 0,0-1 0,0 2 0,1 3 0,0 2 0,0 1-266,1 0 1,-3 2 0,-1-1 0,-1 1 0,1-5 0,-3-1 0,0-5 87,-1-1 0,-1-2 0,0-3 1,1-4-1,-2-2 0,-1-2 1,-1-1-1,-1-1-44,-1-1 1,1-6 0,-5 3-2033,2 0 2060,0-3 0,-9 3 0,-1-5 0</inkml:trace>
  <inkml:trace contextRef="#ctx0" brushRef="#br0" timeOffset="6">5219 3563 7569,'-3'-19'-41,"-1"2"1,1 0 0,1 4 0,-1 3 0,-1 3 260,2-2 1,-5 5-1,0 4 1,-3 6 0,-2 6-1,1 3 1,-1 4-130,1 2 0,-4 7 0,0 2 0,-1 0 0,1 0 1,-1 2-1,-2 1 0,-3 1-141,0 1 0,-3-1 0,-2 0 1,-1-1-1,-1-1 0,0-3 1,2-1 7,2-3 1,5-2-1,1-4 1,2-3 0,2-4-1,3 0 1,2-2-1,2-1-505,2-2 0,1-3 547,4 4 0,5-1 0,2 5 0</inkml:trace>
  <inkml:trace contextRef="#ctx0" brushRef="#br0" timeOffset="7">5596 3540 7569,'-1'-17'213,"-2"1"1,0 6-59,0 7 0,2 4 0,1 11 0,0 4 0,0 3 1,0 2-1,0 3 0,0 2-93,0 0 0,0 2 0,1-1 0,2 2 0,0 2 0,0-2 0,-2-3 0,-1-3-237,0-2 0,0-4 1,0 2-1,0-3 0,0-4 1,0 0-1435,0-1 1609,0-4 0,5 3 0,2-4 0</inkml:trace>
  <inkml:trace contextRef="#ctx0" brushRef="#br0" timeOffset="8">5413 3815 7569,'-1'-18'71,"-1"3"1,-1 2 0,4 1 0,7 1 0,5 1 0,4 1 186,5 1 0,0 2 1,8-3-1,2 3 0,2 1 1,2 2-1,-1 2 0,-2 0-431,0-3 1,-5 3 0,0-3 0,-1 3 0,-1 1 0,-2 0 172,-3 0 0,0 0 0,-3 0 0</inkml:trace>
  <inkml:trace contextRef="#ctx0" brushRef="#br0" timeOffset="9">6019 3506 7569,'-5'-18'149,"3"2"59,-1 5 1,6 5-1,5 6 1,2 7-1,2 3 1,-1 1 0,2 1-187,2-1 0,-1 1 0,4-1 0,-1 2 1,1 1-1,1 1 0,0-1-162,0-1 1,-5-2 0,2 0 0,-3 1 0,1-2 0,2-1 0,-2-3 0,-2 1-1258,0-1 1397,-1-4 0,1 9 0,-1-5 0</inkml:trace>
  <inkml:trace contextRef="#ctx0" brushRef="#br0" timeOffset="10">6601 3426 7569,'-4'-11'318,"-1"1"1,-1 2-240,-3 4 0,-1 3 1,-1 4-1,-1 3 1,-1 5-1,0 3 1,-3 3-1,1 2-354,-1 2 1,3 2 0,-2 0 0,2-1 0,3-2 0,1-1 274,1 1 0,1 2 0,-5 1 0</inkml:trace>
  <inkml:trace contextRef="#ctx0" brushRef="#br0" timeOffset="11">6350 3735 7569,'-5'-7'290,"2"-2"1,-3 4-1,0 0 1,1 1 49,0 6 1,1 3 0,4 7 0,0 2 0,0 3 0,0 1 0,0 2 0,0 0-259,0-1 1,4 3 0,-1-3-1,1 1 1,0 1 0,0-2-1,-2 0 1,1 0-299,1 0 1,-3-5-1,3 1 1,-3-2 0,-1-2-1,0 0-694,0 1 0,0-5 910,0 1 0,0 0 0,0 3 0</inkml:trace>
  <inkml:trace contextRef="#ctx0" brushRef="#br0" timeOffset="12">6761 3209 7569,'-7'-21'189,"0"2"0,2 3 0,3 4 1,2 2-1,3 2 0,5 4-14,2 3 0,2 1 0,0 0 0,2 0 1,1 0-1,1 0 0,-1 0 0,1 0-224,2 0 1,-4 0-1,1 0 1,-2 0 0,-2 0-1,1 0 1,-2-1 0,-1-2 349,-1-1-206,-6 0 0,3 10 0,-5 1 0,0 5 0,0 3 0,0 4 0,0 2-57,0 2 1,1 5 0,2 1 0,1 2 0,-2-1 0,1 3 0,-1 3 0,2 3-59,-1 2 1,-2-3 0,-1 5 0,0 3 0,0 2 0,0 0 0,0-2 0,0-3-154,0-1 0,0-5 1,0 1-1,0-4 1,0-2-1,0-3 1,0-1 58,0-3 1,0-2 0,0-3-1,0-2 1,0-1 0,0-3-1,0-2 1,0 0 295,0-1 0,0-3 0,1-2 0,2 0 265,1 1 0,-2-5 0,-6 2 1,-5-3-306,-5-1 1,-3-4-1,-6 1 1,-2 0 0,-5 2-1,-3 1 1,2 0 0,1 1-556,2 3 0,8-2 0,-1 5 1,3-2-1,4-1 413,1 1 0,2-4 0,-1 4 0</inkml:trace>
  <inkml:trace contextRef="#ctx0" brushRef="#br0" timeOffset="13">7743 3757 7569,'-6'-5'171,"1"3"1,5-6 0,0-1 0,1 0 0,3 2 0,4 3-1,2 3 65,1 1 0,4 0 0,2 0 1,2-1-1,4-2 0,2-1 1,2 2-1,1-1-279,2-1 0,-1 2 1,1-5-1,-3 1 0,-1 1 1,-3 0-1,-4 2 0,-4 2-440,-2 1 0,-6 0 0,-2 0 483,-3 0 0,-5 0 0,-8 0 0</inkml:trace>
  <inkml:trace contextRef="#ctx0" brushRef="#br0" timeOffset="14">7766 3906 7569,'-11'0'416,"4"1"1,4 3 0,3 2 0,3 1 1450,5-3-1713,7-3 1,3 3 0,6-1 0,3 0 0,2-2 0,1-1 0,2 0 0,1 0 40,0 0 0,3 0 0,-8-1 1,-2-2-1,0 0 0,-6 0 0,-2 2-759,-4 1 0,-5 0 0,-3 1 564,-1 3 0,-11 2 0,-7 6 0</inkml:trace>
  <inkml:trace contextRef="#ctx0" brushRef="#br0" timeOffset="15">9342 3335 7569,'-11'0'-43,"-1"-5"0,1-2 1,0 0-1,-1-1 0,2-1 1,1 0-1,3 1 1,-1 1 873,1 2-416,4-4-348,-4 8 1,8-4-1,2 5 1,3 0-1,5 0 1,3 0-1,4 0 1,4 0 8,3 0 0,2 0 0,4 0 1,0-1-1,3-2 0,6-1 1,3 2-71,2 1 0,1-3 1,2 0-1,3 0 1,2 0-1,-4-1 1,-1 0-1,-5 0-72,1 3 1,-2-4 0,-1 3 0,-4-1 0,-4 0 0,-2 0 0,-3 2 0,-3 0-83,-4 2 0,0 0 1,-7-1-1,-1-1-450,-2-2 1,-6 0 597,-6 4 0,-6 0 0,-5 0 0</inkml:trace>
  <inkml:trace contextRef="#ctx0" brushRef="#br0" timeOffset="16">9411 3301 7569,'-8'-4'113,"2"-1"1,1-2 311,2-1 0,2 4 0,1 4-317,0 6 1,0 0-1,0 2 1,1 2-1,3 3 1,4 2-1,3-1-68,4-1 1,4 2-1,8 1 1,3 1 0,5-1-1,1-2 1,4-1 0,0-1-16,4-1 1,-4 0-1,1 1 1,-2-1-1,-3 1 1,-3 0-1,-4 2 1,-1 2 16,-3-3 1,-2 0-1,-4-1 1,-4-1-1,-3 0 1,-3 2-1,-3 1-31,-1 1 0,-1 1 1,-4-4-1,0 2 0,0 3 1,0-1-1,-1 2-58,-3 0 67,-3 1-312,-4-2 173,-6 5 1,-4-3-1,-7 6 1,-1 2 0,-3 0-67,-1 1 1,-2-3-1,-2 4 1,-1 0-1,1-1 1,1 0-1,3-1 1,2 0 200,0-1 1,6-3 0,-2-5 0,3 0 0,1-2 0,0 1 0,2-3 201,2-2 1,-2-2 0,5-1 0,-1-1-1,1 0 1,3-1 0,3-1 104,2 0 0,6-1 1,-2-2-1,3 5-315,1 2 1,5-2 0,3-2 0,3-1 0,3-2-1,2-1 1,2 1 82,2 1 0,2-1 1,2-3-1,3 0 0,5 0 1,3 0-1,4 0 1,2-1 31,2-3 0,2 3 0,-1-4 1,-2 1-1,-4 0 0,-3 2 0,-2-1-83,-2 0 0,1 1 0,-7-2 0,-2 3 0,-4 0 0,-3-2 0,-2 0-424,-1 0 1,-4 2 383,-5 1 0,-16 5 0,-12 1 0</inkml:trace>
  <inkml:trace contextRef="#ctx0" brushRef="#br0" timeOffset="17">10553 4180 7569,'0'-11'156,"-1"0"1,-2 5-1,1 6 1,3 8-1,5 4 1,4 4-1,2-1 1,-1 0 96,1 0 1,4 4 0,2-2-1,1 1 1,-1 1 0,-1 0-1,0-2 1,1 0-232,-1-3 0,2 2 0,3 0 0,-3-2 0,-2-2 0,-2 0 1,0-1-148,-1 1 1,-1-2-1,-2-1 1,1-2-1,-2 2-764,-3 1 1,-2-2-1,-6-2 889,-3-1 0,-7 4 0,-7-2 0</inkml:trace>
  <inkml:trace contextRef="#ctx0" brushRef="#br0" timeOffset="18">10896 4214 7569,'-6'-6'109,"4"-3"1,-4 4-1,-1 0 1,1 0-1,-3 4 1,0 3 165,1 6 0,-2 3 0,3 4 1,-5 6-1,-3 3 0,-4 2 1,-3 0-1,0-1-284,-1 2 1,4-3 0,0 3 0,0-5 0,1-1-1,3-3 1,2-1-400,2 1 1,0-4 0,4 1 0,3-2 407,3-2 0,11 1 0,3-1 0</inkml:trace>
  <inkml:trace contextRef="#ctx0" brushRef="#br0" timeOffset="19">11204 4557 7569,'-6'-5'134,"-5"5"1,5 0 0,0 6 0,1 4-1,1 3 1,-1 2 0,0 4 0,-2 3-49,1 1 0,2 0 0,-2-1 1,1 1-1,1 0 0,0-1 0,-1-2 1,0-2-317,0-2 1,1-1 0,3-3-1,-2-1 230,-1 1 0,1-1 0,3 1 0</inkml:trace>
  <inkml:trace contextRef="#ctx0" brushRef="#br0" timeOffset="20">11467 4169 7569,'0'-12'129,"-2"2"1,1 2 0,1 6 0,4 4 0,2 6 0,3 3 85,4 5 1,-2-4 0,6 5 0,-1-2 0,2 0 0,1 1 0,-1-1 0,-1 0-279,1-1 1,-4-1 0,3-3 0,-2-1 0,0-2 0,-1 2 0,-1 0-517,-2-1 1,-4 2 578,-4-3 0,4 4 0,-1 0 0</inkml:trace>
  <inkml:trace contextRef="#ctx0" brushRef="#br0" timeOffset="21">11901 4226 7569,'0'-12'-3,"0"1"0,0-1 388,0 1 1,-2 6 0,0 5 0,-3 6 0,0 4 0,-2 3-200,1 2 1,0 2 0,-3 3 0,2 0 0,1 3 0,0 3-1,-3 0-120,-1 2 0,-6 1 1,1 6-1,0-2 0,0 0 1,-2 0-1,-1 2 0,-1 1-174,2-1 1,-4-2 0,5-1 0,-1-3 0,1-1 0,2-3-1,1 0 1,2-3 118,-1 1 1,2-1-1,1-2 1,2-2 0,-1-2-1,0-2 1,2-1 35,1-2 1,0 1 0,2-1 0,0 1-438,0-1-77,2 1 0,1-7 0,0-5 467,0-7 0,0-3 0,0-1 0</inkml:trace>
  <inkml:trace contextRef="#ctx0" brushRef="#br0" timeOffset="22">12917 3312 7569,'0'-8'10,"0"1"0,0-2 0,0-1 0,0-2 0,0 1 0,0 0 1071,0-1 1,-1 6-992,-3 2 0,-2 8 0,-6 3 1,1 4-1,-2 1 0,-1 3 1,-1 4-1,1 3-118,1 1 0,3 0 1,1 1-1,2 1 1,-1 3-1,0 1 1,2 3-1,1 1 11,2 1 1,-2 1 0,1-1 0,2 0 0,1 0 0,1 1 0,0-1-39,0 0 0,3-1 1,3-1-1,-1-3 1,1-1-1,-1-3 1,1-1-1,1-1 78,2 0 0,1-1 0,1-2 1,1-2-1,-1-2 0,0-2 0,2-2 1,0-3 49,-2-2 0,7 1 0,-7 3 0,2 1-508,0-1 1,-7-3 0,-2-1 434,-3 2 0,-1 1 0,0 2 0</inkml:trace>
  <inkml:trace contextRef="#ctx0" brushRef="#br0" timeOffset="23">13145 3757 7569,'-6'-11'146,"1"3"0,6 2 0,2 2 0,2 4 0,1 4 9,3 2 0,0 6 0,1 3 0,-1 0 0,2 2 0,1 1 0,2 1 0,-1 0-157,-1 1 1,0-2-1,0 1 1,2 0-1,2-1 1,-3-2-1,1-1 1,0 0-77,2-1 0,-1-1 0,-4-1 0,1-1 1,-1-1-1,1-1 0,-1-3-1005,0-1 1083,1 4 0,-11-7 0,-2 3 0</inkml:trace>
  <inkml:trace contextRef="#ctx0" brushRef="#br0" timeOffset="24">13431 3826 7569,'0'-19'65,"0"1"1,0 2 0,0 2 0,1 1 343,3 2 0,-4 4 0,0 5 1,-6 6-1,-4 6 0,-3 5 1,-2 4-343,-4 5 0,-3-1 0,0 5 0,2-2 1,2 2-1,2 0 0,2 0 0,1-2-287,2-2 1,1-3 0,2 0 0,3-4 0,1 1-1,0-1 220,2-1 0,6-1 0,2-3 0</inkml:trace>
  <inkml:trace contextRef="#ctx0" brushRef="#br0" timeOffset="25">13865 3746 7569,'0'-16'90,"0"3"0,0-2 0,0 2 0,0 2 1,0-1-1,0 3 0,-1 5 0,-2 8 0,-2 6 127,-1 6 1,3-2 0,-1 5 0,3 1 0,1 0 0,0 0 0,0 0 0,0-1-273,0-2 0,4 4 0,1-5 1,1 1-1,2-1 0,-2-2 1,-1-2-1,-1-4-677,0 0 0,1-2 0,-2 3 732,0-1 0,-4-1 0,-5 5 0</inkml:trace>
  <inkml:trace contextRef="#ctx0" brushRef="#br0" timeOffset="26">13694 3883 7569,'-7'-11'182,"5"-1"0,4 2 0,6 2 1,2 3-74,1 0 1,6 4 0,3-3 0,4 3 0,4 0 0,0-2 0,1-1 0,-1 2-308,0 1 1,-1 1 0,-6 0-1,0 0 1,-3 0 197,-2 0 0,4 0 0,-2 0 0</inkml:trace>
  <inkml:trace contextRef="#ctx0" brushRef="#br0" timeOffset="27">14208 3780 7569,'0'-11'-133,"1"1"0,3 2 0,3 6 304,3 4 0,2 1 0,-2 4 0,0 1 0,0-1 0,3 1 1,0 2-1,-1 3-232,0 2 1,-1 0-1,1-3 1,-1-1-1,0 1 1,1-1-1,-1 1 1,1-1-425,-1 0 0,-2-3 0,0 0 485,0 0 0,9-2 0,-6-1 0</inkml:trace>
  <inkml:trace contextRef="#ctx0" brushRef="#br0" timeOffset="28">14573 3872 7569,'-8'-5'230,"2"-3"0,1-2 1,1 0 145,-1 2 0,3 3 1,-6 8-1,-1 3 1,-1 7-1,0 3-323,2 4 1,-5 2-1,3 2 1,0 1-1,-3 2 1,2 0-1,-3 1-77,1 2 1,1 3-1,0 1 1,1 1-1,-1-2 1,2-2-1,1-1-149,2-3 1,-1 0-1,-3-4 1,1 0-1,1 0 1,1-2-1,-1-1 1,0-2 42,2-1 0,-3 2 1,2-4-1,-2-1 0,-2-1 1,2-2-1,1 1 0,2-2-407,-2-3 0,3 2 0,-1-4 537,2 2 0,-4-5 0,3 3 0</inkml:trace>
  <inkml:trace contextRef="#ctx0" brushRef="#br0" timeOffset="29">14596 3278 7569,'0'-17'324,"0"5"1,0-4-1,-1 5 1237,-3 3 1,3 5-1444,-3 6 0,8 0 0,3 4 1,3 4-1,2 1 0,-1 5 0,2 1-50,2 2 1,-2 1-1,3 2 1,1 0 0,0 1-1,3 2 1,-1 2 0,1-1-96,1 1 0,2 4 0,-1-3 1,-2 2-1,-2-1 0,-2 1 0,0-1 1,-2-1-94,-3-1 0,3 3 1,-8-5-1,2 0 0,-2-1 1,-1 0-1,-2 2 1,-2-1 40,-1-2 0,-4-2 0,-1 1 0,-1 0 0,-3 0 0,-1-1 0,-3-2-88,-2-1 0,5-4 0,-3 3 0,2-2 0,2-2 0,-1-1 1,1-2-763,1 1 0,-1-5 929,6 1 0,4-5 0,5 2 0</inkml:trace>
  <inkml:trace contextRef="#ctx0" brushRef="#br0" timeOffset="30">15510 3837 7569,'-12'0'440,"4"-3"0,1-2 0,-2-1 0,-1 1 0,0 2 2232,2-3-2670,3 5 1,5 1 0,1 7-1134,3-1 1,-3 0 1130,3-2 0,-3-3 0,-1 4 0</inkml:trace>
  <inkml:trace contextRef="#ctx0" brushRef="#br0" timeOffset="31">15989 3735 7569,'-1'-8'131,"-2"0"0,0 0 0,0-3 0,2 0 0,0 0 1,-2-1-1,-1 1 0,0 1 1446,-1 2-1506,4 3 1,-4 6-1,5 3 1,0 4-1,0 2 1,0 2-1,1 4 11,3 3 1,-3 2 0,3 3 0,-3 2 0,-1 2 0,0 1 0,0 3 0,2 1-68,1 1 0,-1 0 0,2 0 0,-2 1 0,1-1 0,2 0 0,1 0-78,3 1 0,-3-5 0,2-1 0,1 0 0,0-1 1,0 0-1,-2-4 0,1-2 32,-2-3 1,3-5 0,-5 1 0,0-1 0,-1 0-1,1 1-427,-1-1 0,-2-1-287,-1-2 0,-1-4 0,-1-5 745,2-4 0,3-10 0,8-5 0</inkml:trace>
  <inkml:trace contextRef="#ctx0" brushRef="#br0" timeOffset="32">15966 3700 7569,'-3'-7'57,"-1"-1"0,1-1 0,2-1 0,1-1 0,1-1 0,2 1 0,2 1 0,0 1 0,1 2 0,1 1 0,1 1 0,3 0 110,0 2 1,-3 1 0,-1-1-1,3 0 1,3 0 0,2 2-1,-1-1 1,0 0-123,1-2 1,-2 0-1,2 4 1,-2 0 0,-1 2-1,-1 0 1,0 3-34,1 2 1,-1-4 0,-1 5 0,-1 1 0,-1 1-1,-1 1 1,1 1 0,0-1-10,1 1 0,-4-1 0,-2 1 0,-1-1 1,-2 2-1,0 1 0,-2 2 0,-1 1-16,-5-1 1,-3 3-1,-5-4 1,-3 1-1,-2-1 1,-2 0-1,0-2 1,-1-3-1,-3-3 0,3 0 0,-1 0 0,3-1 0,5-3 0,0 1 0,3-1-1274,1-2 1287,2-1 0,15-5 0,3-1 0</inkml:trace>
  <inkml:trace contextRef="#ctx0" brushRef="#br0" timeOffset="33">16891 3152 7569,'0'-11'-293,"0"-1"1,0 1-1,0-1 150,0 1 0,0 3 591,0 1 0,-1-1-54,-3-3 0,2 4 0,-6 4-298,-1 1 0,-1 4 0,-1 0 1,-1 3-1,1 2 0,0 1 1,-1 3-1,-1 0 1,-2 0 1,2 5 0,-2 0 0,1 3 0,0 4-1,-1 4 1,1 2 0,1 3-37,2 1 1,0 2 0,0 2-1,3 1 1,1 0 0,2 0-1,3 0-83,0-1 1,2 2 0,0-1 0,0-1-1,2-1 1,0-2 0,3-1 0,2-1 4,1-2 0,3-4 0,0 0 0,0-3 0,1-3 0,-1-2 0,1 0 0,0-2 44,4 1 1,-4-2-1,4-3 1,-4-2-1,-2-1 1,-1-3 0,-1-1 25,1-2 0,1 2 0,1-2 1,1 0-1,-1-2 0,1-1-425,-1 0 0,-3 0 0,-1 0 372,2 0 0,-4-5 0,0-1 0</inkml:trace>
  <inkml:trace contextRef="#ctx0" brushRef="#br0" timeOffset="34">17006 3643 7569,'-7'-11'-50,"2"3"1,5 1 0,2-1 0,1 3 0,5 5 0,1 8 0,0 4 0,-2 5 0,3-1 224,4 1 0,-1 3 1,4-1-1,-2 1 0,1 1 1,1-4-1,1 1 1,-2-1-185,1-1 1,-2-1 0,-4-3 0,1-1-1,-1-1 1,-1-1 0,-1-2-279,-1-2 0,-6 0 0,3-3 1,-1 3-1130,0 2 1416,0-5 0,-4-2 0,0-6 0</inkml:trace>
  <inkml:trace contextRef="#ctx0" brushRef="#br0" timeOffset="35">17246 3689 7569,'0'-11'-194,"0"-1"0,0 1 0,1-1 0,1 1 0,2-1 544,-1 1 1,-3 5 0,-3 3-1,-3 6 1,-3 6-341,-4 4 1,-1 1-1,2 5 1,-2 2-1,-2 0 1,1 2-1,0 0 1,0 0-235,1 0 0,1-4 0,2 0 0,-1 0 0,1-1 1,-1-2 223,1 1 0,0-5 0,-1 5 0</inkml:trace>
  <inkml:trace contextRef="#ctx0" brushRef="#br0" timeOffset="36">17497 3883 7569,'-5'-11'-11,"3"6"0,-1 5 0,1 6 0,2 4 0,0 2 0,0 0 1,-1 2-1,-1 3 0,-2 0-21,1 4 1,2-4 0,0 3 0,-2-1-1,-1-2 1,2-1 0,1-4 0,1 0-1247,0-1 1278,0 1 0,-6-1 0,0 0 0</inkml:trace>
  <inkml:trace contextRef="#ctx0" brushRef="#br0" timeOffset="37">17748 3723 7569,'0'-18'-295,"0"3"0,1 4 1,3 4 359,4 7 0,1 7 0,-1 7 1,0 1-1,1 0 0,1 0 1,0 1-1,-1-2-139,-1-2 0,-1 0 1,5-1-1,-1-1 0,1-1 1,-1-2-1,0-1 74,1 0 0,4 2 0,2 3 0</inkml:trace>
  <inkml:trace contextRef="#ctx0" brushRef="#br0" timeOffset="38">18068 3757 7569,'0'-17'-11,"0"0"1,0 6 0,0-1 0,0 1 0,0 0 425,0-1 0,-1 7 0,-3 5 0,-4 8 0,-2 6-391,-1 5 1,-5 3 0,0 4 0,-2 2 0,-1 1-1,0 4 1,0 2-41,-1 4 0,2 2 0,0-1 0,0-1 0,1 2 0,-2-2 0,1 0 0,1-2-86,1-1 1,3-6 0,-2-2-1,3-3 1,4-4 0,1-3 0,1-4-1,0-2-272,-3 0 0,2-1 1,0 0-1297,-2 1 1670,4-6 0,0-6 0,5-6 0</inkml:trace>
  <inkml:trace contextRef="#ctx0" brushRef="#br0" timeOffset="39">18079 3209 7569,'-6'-23'15,"-3"6"1,5 1 0,2 4-1,2 2 1,3 2 0,5 4-1,2 4 1,3 4 326,2 4 1,-1 3-1,5 4 1,1 4-1,2 4 1,1 4 0,1 3-1,1 3-152,2 1 0,-2 2 0,-4 2 0,-4 4 0,0 2 1,-3 2-1,-3 0 0,-3 1-226,-4 2 1,-3-2 0,-1 3 0,-1-5 0,-3-3 0,-5-4 0,-4-2-492,-2-2 0,-5-1 0,1-3 0,-4-2 527,-4 0 0,-7-4 0,-7 4 0</inkml:trace>
  <inkml:trace contextRef="#ctx0" brushRef="#br0" timeOffset="40">8314 5722 7569,'-10'-8'82,"1"2"1,2 1 0,-1 1 0,3 0 0,5 0 0,6 2 0,5-1 0,1 1 145,3-2 1,-1-1 0,5 2-1,2-2 1,0 0 0,2 0 0,0 1-1,0 1 1,-2-1-342,-2 1 0,3 2 0,-4 1 0,0 0 0,-3 0 1,-4 1-1,-3 3 113,-4 4 0,-3 2 0,-1 1 0</inkml:trace>
  <inkml:trace contextRef="#ctx0" brushRef="#br0" timeOffset="41">8223 5927 7569,'-6'-1'27,"3"-1"1,6-2 0,4 0 0,3 0 224,2 0 0,1 1 1,2 1-1,4 0 1,2-2-1,2 1 0,0 2 1,0 1-336,0 0 1,0 0 0,-2 0 0,-1 0 0,-2 1-1,0 2 83,0 1 0,1 5 0,4-3 0</inkml:trace>
  <inkml:trace contextRef="#ctx0" brushRef="#br0" timeOffset="42">9456 5539 7569,'-11'-11'116,"0"1"1,0 1 0,3 2-1,1 1 1,3 1 0,6 0 0,5 2-1,7 2 1,5 1 0,4 0 75,4 0 0,2 0 0,5 0 0,1 0 0,0-1 0,3-2 0,3-1 0,1 1 0,-2-1-247,0 0 1,1-5 0,-2 3 0,-3-2 0,0 1 0,-3-1 0,-1 0 0,-5 2-376,-2 1 1,0-3 0,-7 4 0,-1 1 429,-1-2 0,-4 3 0,0-3 0</inkml:trace>
  <inkml:trace contextRef="#ctx0" brushRef="#br0" timeOffset="43">9616 5608 7569,'-40'0'151,"5"0"1,10 0 0,5 0 0,5 0 258,2 0 1,8 0-1,5 0 1,7 1-1,6 3 1,4 2-345,0 0 0,2 5 0,4-4 0,0 2 0,0 0 0,1 0 0,3 2-153,3 3 1,-2 1 0,-1-2-1,-2 1 1,-1 3 0,0-1-1,-2 2 1,-2-2-109,-2 1 0,-3 2 0,-7-3 0,-4 2 0,-3 2 0,-2 2 1,-3 1 139,-4 0 1,-6 1 0,-4 1 0,-2 2 0,-4-1 0,-1 1 0,-3 1 0,-1 0 168,-1 0 1,-1 2 0,3-3 0,0-2 0,0-1-1,3-1 1,2-1 0,4-2 131,3-1 0,4-5 0,0 1 1,2-2-1,1-1 0,3-1 0,1 0-14,2 1 0,1-5 0,-1 1 0,-1 1 0,3 1 0,4 0-212,4-2 1,3 2 0,2-4 0,1 2 0,2-2 0,4-1 0,2-2 0,4-1 100,1 2 0,3-2 0,6 1 0,-1-3 0,0-3 0,-1-4 0,-1 0 0,-3-1 3,-1-1 1,-1 0 0,-5 0 0,1 3 0,-1 0 0,-3 1-713,-4-1 0,-3 1 0,-6 3 588,-6-2 0,-10 5 0,-8 6 0</inkml:trace>
  <inkml:trace contextRef="#ctx0" brushRef="#br0" timeOffset="44">11078 6042 7569,'-11'-12'66,"1"1"1,1-1-1,2 1 1,1 1-1,1 1 1,-1 1 0,-1 1-1,0-1 1,-1 2-1,0-1 1,0 2-1,-3 0 1,0 3 1255,0 0 1,4 4-1149,3 2 1,-1-2-39,2 6 0,0-1 59,7 5 0,0-1-44,7 1 32,-2 4-113,18-3 0,-8 7 1,7-3-1,-2-1 0,-1 2 1,0-2 154,0 1-220,0-2 24,0-4 1,-4 0-73,0-4 1,-5 2-93,1-5 0,-2 3-37,-2-3-789,-5 5-473,4-8-1006,-8 5 2440,3-6 0,-10 0 0,-2 0 0</inkml:trace>
  <inkml:trace contextRef="#ctx0" brushRef="#br0" timeOffset="45">11307 5996 7569,'0'-23'130,"0"5"1,0 3 0,-2 2 0,0 2 0,-3 1-1,-2 2 225,-1 4 1,1 3 0,0 1-1,-2 0 1,-3 3 0,-2 2 0,-1 5-1,1 1-322,1 3 1,-2 4 0,0-1 0,1 0 0,1 4-1,1 0 1,-2 3 0,-3 2-220,-1 0 1,4 1 0,-2-4 0,1 0 0,0 0 0,1-1 0,1 0 0,3-2-2171,2-1 2356,-2-5 0,9 3 0,-4-6 0</inkml:trace>
  <inkml:trace contextRef="#ctx0" brushRef="#br0" timeOffset="46">11729 5950 7569,'-11'-23'319,"4"2"1,4 2 0,0 5 0,1 6 31,-2 8 0,-1 10 0,2 11 0,-1 4 1,2 6-1,-1 3 0,1 3 0,-2 3 0,1 3-304,2 4 0,2 3 0,2-2 0,1 3 1,0 0-1,-1-1 0,1-1 0,0-4-201,1-3 0,-4-3 1,4-6-1,-1-3 1,1-6-1,0-5 1,0-3-86,-2-2 0,-2-1 1,-1-2-564,0 1 1,0-7 0,0-5 801,0-7 0,0-3 0,0-1 0</inkml:trace>
  <inkml:trace contextRef="#ctx0" brushRef="#br0" timeOffset="47">11706 6019 7569,'0'-29'32,"2"3"1,0 5 0,3 3-1,2 1 1,1 3 0,3 2 0,0 0-1,2 1 196,2-1 0,1 1 1,5 0-1,-2 0 1,2 3-1,4 1 0,1 2 1,0 3-119,-2 0 1,2 2 0,1 2 0,-3 1 0,-2 6 0,-5 4-1,-1 2-108,-6-1 1,0 3 0,-6-1-1,-2 2 1,0 2 0,-4 2 0,-2 1-1,-4 1-51,-6 2 1,-9-1 0,-8 1-1,-2-2 1,-2-2 0,-2-2 0,0-2-301,4-2 0,1 0 0,10-6 0,4-3 0,4-3 349,2-2 0,6-2 0,1 0 0</inkml:trace>
  <inkml:trace contextRef="#ctx0" brushRef="#br0" timeOffset="48">12711 5402 7423,'0'-11'140,"0"3"1,-1 2-1,-3 1 1,-3 2 0,-3 3-1,-2 4 1,1 3 183,-1 4 0,-3 0 1,0 2-1,0 2 1,-1 4-1,0 4 1,-2 2-1,-1 3-158,1 1 1,-2 2 0,4 2 0,-1 0-1,1 0 1,2 2 0,1 2-149,1 2 0,6-3 1,1 3-1,1-1 1,0 0-1,3-1 1,2-2-92,3-5 0,5 2 0,-1-6 0,2 0 0,1-3 0,1-4 0,-1-3 0,1-1-165,-1 1 1,0-5-1,1-3 1,-1-1-1,1 1 1,-1-2 237,1-1 0,-1-1 0,0-4 0</inkml:trace>
  <inkml:trace contextRef="#ctx0" brushRef="#br0" timeOffset="49">12814 5859 7569,'0'-12'188,"0"5"0,1 1 1,3 0-1,3 5 0,0 4 1,0 6-1,-1 3 118,0 4 0,1 0 0,2-1 0,-2 3 0,2 1 1,1 0-1,3 0 0,1 0-436,1 0 1,0-5-1,-3 3 1,-1-3 0,1-2-1,-1-2 1,0 1-460,1-1 0,-1 0 0,1-2 589,-1-5 0,0-1 0,1-2 0</inkml:trace>
  <inkml:trace contextRef="#ctx0" brushRef="#br0" timeOffset="50">13088 5836 7569,'-10'-15'672,"1"1"0,3 2 1,0 5-284,-1 2 1,0 1-1,-5 5 1,1 4-1,-1 7 1,1 7 0,-2 5-1,-1 4-432,-1 1 0,-4 0 1,4 3-1,1-3 0,1 0 1,2-1-1,-1 1-1019,1 1 0,5-5 1062,2 2 0,-3-3 0,1-1 0</inkml:trace>
  <inkml:trace contextRef="#ctx0" brushRef="#br0" timeOffset="51">13248 6144 7569,'-11'-5'220,"1"0"1,2 3 0,4 6 0,4 6 0,3 4 0,1 2-1,-2 2 1,-1 1 1467,-1-1-1966,0 3 1,0-4 0,0 3 0,0-2 0,0 0 0,0-2 0,-1 1 277,-3-3 0,-2 3 0,-5 1 0</inkml:trace>
  <inkml:trace contextRef="#ctx0" brushRef="#br0" timeOffset="52">13591 5882 7569,'-18'-17'202,"2"5"1,9-1 0,5 7 0,4 2 0,6 5 0,2 5 628,1 4-845,1 2 1,-1 3 0,1 0 0,-2-1 0,-1 0 0,-2 0 0,1 1 0,0-1-573,-1-1 1,0-1 0,1-1 585,0 0 0,0 1 0,3-1 0</inkml:trace>
  <inkml:trace contextRef="#ctx0" brushRef="#br0" timeOffset="53">13842 5916 8230,'-11'0'234,"-1"0"0,1 1 0,1 4 0,1 7 0,1 6 0,-1 3 1,-1 3-46,-1 3 1,-1 0 0,0 7 0,-2 4 0,-3 4 0,1 2 0,-1 2 0,2 0-286,-2 0 1,5-2 0,-3 5 0,2-3 0,1-4 0,2-4 0,1-4 0,3-4-284,1-3 0,1-8 1,4-4-1,0-2-484,0-2 0,1-4 863,3-3 0,3-13 0,4-4 0</inkml:trace>
  <inkml:trace contextRef="#ctx0" brushRef="#br0" timeOffset="54">13979 5562 7569,'-16'-28'202,"4"5"0,8 8 904,7 6-974,-2-1 0,9 9 0,-2-3 0,3 3 0,3 2 0,3 3 0,-1 3 0,2 3-1,0 2 0,-4 1 0,1 2 0,-1 3 0,0 2 0,1 1 0,-2 4-69,-4-1 0,1 5 0,-4 1 0,1 3 0,-4 2 0,-1-1 0,-2 0 0,0 0-253,0 1 1,0 0 0,0 2 0,-2 0 0,-1-2 0,-4-2 0,0 0-387,-1-1 1,0-5 0,-2-1 576,3-2 0,-3-1 0,3 0 0</inkml:trace>
  <inkml:trace contextRef="#ctx0" brushRef="#br0" timeOffset="55">15441 5722 7569,'-11'-5'73,"0"-3"0,3-1 1,0 2-1,-1 3 0,-1 3 1,-2 1-1,1 0 1,1 1-1,1 3 0,3 3 1,1 5-1,1 3 1,0 5-1,0 4 257,2 3 0,0 1 1,2-3-1,0 2 0,0 0 1,0-1-1,0 1 1,0-3-422,0-4 0,4 2 0,1-4 0,0-1 0,0-1 0,-2-4 0,-2 0 0,0-2-1829,3-2 1920,-2 2 0,3-4 0,-5 5 0</inkml:trace>
  <inkml:trace contextRef="#ctx0" brushRef="#br0" timeOffset="56">15121 5996 7569,'7'-5'112,"-2"-1"0,1-1 1,4 2-1,7 1 1,3-1-1,4 0 108,0 0 1,4-3-1,1 3 1,4-1 0,5-2-1,3 1 1,0-1 0,-1 1-384,1 0 0,-3 1 1,2 3 162,0 0 0,-2-6 0,-4 2 0</inkml:trace>
  <inkml:trace contextRef="#ctx0" brushRef="#br0" timeOffset="57">16457 5368 7569,'-11'-5'281,"0"-2"1,-1-3 0,1 1 0,1 2 0,3-1 0,7 2-70,7 2 1,8 3 0,5 1 0,6 0 0,5-2 0,6 0 0,5-2 0,1 2-262,-1 0 1,2-2 0,-3-1 0,1 0 0,-3 0 0,-2 1 0,-4 1-466,0-1 370,-5-5 1,4 8-1,-6-3 1,-2 1-1,-3 1 1,-6-2-1,-2 1 144,-2 2 0,-5 1 0,-1 0 0</inkml:trace>
  <inkml:trace contextRef="#ctx0" brushRef="#br0" timeOffset="58">16560 5379 7569,'-29'-1'178,"4"-2"0,3 0 0,4 0 1,2 2-1,2 1 0,1 0 286,2 0 1,6 1-1,6 3 1,9 3 0,9 4-424,7 0 1,3 4 0,5 2-1,0-1 1,1 1 0,-1-2-1,-1 0-130,-3 0 0,2 2 0,-5-3 0,-3 1 0,-3 0 0,-3 1 0,-1-1 0,-3-1-26,-2-2 1,-5 0-1,-4-1 1,-1 2 0,-4 1-1,-3 2 1,-7 2 62,-10 3 0,-1 1 0,-5 4 0,2 0 0,-2 1 0,0 1 0,0 2 1,2 3 92,2 2 0,2-5 1,0-1-1,2 1 1,2-3-1,0 1 1,2-4-1,-1-2 251,3-3 1,1-5-1,3 1 1,1-2-1,3-2-12,1 1 0,-3-1 1,5 1-1,1-2 0,5-3-175,4-3 1,4 1 0,0-1 0,2-1 0,3-2 0,6-1 0,6 0 0,3 0-57,5 0 0,2-1 0,0-2 0,4-2 0,2 0 0,1-1 0,-3 1 0,-4-2-67,-3 1 0,-2 3 1,-2-2-1,-6 1 1,-3 1-1,-5 0 1,0 2-1375,-3 1 1392,-1 0 0,-12 5 0,-2 1 0</inkml:trace>
  <inkml:trace contextRef="#ctx0" brushRef="#br0" timeOffset="59">17463 5688 7569,'-12'-12'190,"2"1"1,1 1-1,3 1 1,1 1 0,3 0-1,5 3 1,6 7 0,3 7-1,5 6 1,1 3 0,1 2-18,-1 1 0,3 2 0,-3-1 0,1-2 0,-1-1 0,-2 0 0,-2-1 0,-1-3 0,-2-2-606,1-2 0,-1 1 1,0-1-1,1 1 433,-1-1 0,-4 0 0,-2 1 0</inkml:trace>
  <inkml:trace contextRef="#ctx0" brushRef="#br0" timeOffset="60">17805 5745 7569,'-10'-12'1205,"2"3"-845,5 6 1,0 4-1,0 12 1,-2 2-1,-1 4 1,-3 4-1,-1 3 1,-3 5-201,-2 2 1,1 6 0,-4 3-1,1 4 1,0 3 0,-1 4-1,1 2 1,-2 0-251,1-2 1,-3-5-1,6 0 1,1-3-1,2-6 1,0-2-1,2-5 1,1-3-73,2-4 1,3-5 0,-3-2 0,2-1 0,2-3-287,-3-2 1,5-4-1528,-3 0 1975,3-11 0,11-3 0,3-12 0</inkml:trace>
  <inkml:trace contextRef="#ctx0" brushRef="#br0" timeOffset="61">18125 5699 7569,'0'-11'170,"0"3"0,0 0 0,0-1 0,0-1 0,0 1 185,0 6 0,0 9 0,0 13 0,0 3 0,0 2 1,0 2-1,0 5-281,0 2 1,1 1 0,3 0 0,4 2-1,2 1 1,1 1 0,1-1 0,-1-1-170,0 2 0,-3-2 0,-2 1 0,-1-4 0,-1-4 0,0 0 0,0-1-58,-2 0 0,1-5 1,0-5-1,0-2 1,0-2-1,-2-1 0,-1-2-691,0 1 0,0-1 844,0 0 0,-5 1 0,-1-1 0</inkml:trace>
  <inkml:trace contextRef="#ctx0" brushRef="#br0" timeOffset="62">18113 5722 7569,'-5'-23'99,"4"0"1,-4 5 0,5 3 0,1 2-1,2 2 1,2 0 0,1 0 0,3 3-1,3 0 1,3 0 0,4 1 0,2 0 29,2 2 1,5-2 0,3 3 0,0 1 0,1 2 0,-3 1-1,-1 0 1,-4 0 0,-3 1-158,-6 3 0,-2 1 1,-3 5-1,-3 1 0,-3 1 1,-3 2-1,-3 3-57,-6 2 0,-1 0 1,-10 1-1,-2 2 0,-5-2 1,-4 2-1,-2-2 0,2 0-199,3-1 1,3-5 0,2 1-1,3-3 1,5-3 283,6-2 0,-3 1 0,5 3 0</inkml:trace>
  <inkml:trace contextRef="#ctx0" brushRef="#br0" timeOffset="63">19050 5105 7569,'-5'-11'115,"0"-1"0,-4 2 0,1 1 0,-1 3 0,-1 1 0,-1 2 0,-1 3 0,1 4 0,-2 4 0,-1 3 0,-2 4 0,-1 4 0,0 4 0,0 4 104,1 3 1,-3 3-1,3 2 1,2-1 0,3 0-1,2 2 1,2 0 0,-1 4-1,2-1-255,2 0 1,2 5 0,2-4 0,0 2 0,0-1 0,2-2 0,2-3-1,3-5-95,3-4 0,6 0 0,0-3 0,1-4 0,0-2 0,0-4 0,1-2-374,-1 0 1,-3-2 0,3-1 0,-2-3 504,0-1 0,6 4 0,-4-2 0</inkml:trace>
  <inkml:trace contextRef="#ctx0" brushRef="#br0" timeOffset="64">19107 5562 7569,'-4'-22'362,"-1"3"0,0 4-52,0 2 0,1 8 1,4 5-1,2 7 0,3 3 1,5 3-1,5 2-215,3 4 0,1 2 0,4 2 1,-1 0-1,1-1 0,-1-2 1,-2-2-1,-2-1-302,-2 1 1,1-4-1,-3 1 1,1-2-1,-1-1 1,-1-2-576,-2-3 0,-1 0 1,-1-5 781,-1 2 0,-1 0 0,5-4 0</inkml:trace>
  <inkml:trace contextRef="#ctx0" brushRef="#br0" timeOffset="65">19461 5528 7569,'-7'-16'156,"0"1"1,2 1 0,3 2-1,-1 1 95,-1 4 1,-2 2 0,-6 6 0,1 3 0,0 3-1,-1 5 1,1 3-215,-1 4 1,-3 4-1,0 4 1,0 2-1,-1 1 1,1-1-1,1-1-294,2-2 1,0 2 0,1-3 0,-1-2 0,2-3 0,1-1-1,3-1 257,1-3 0,-4-2 0,3-2 0</inkml:trace>
  <inkml:trace contextRef="#ctx0" brushRef="#br0" timeOffset="66">19587 5813 7569,'7'-11'242,"1"1"0,1 2 0,0 5 1,-2 6-28,-3 5 0,-6 6 1,-3 2-1,-2 2 0,-2 3 1,0 4-1,1 1 0,0 1 1,-1-1-449,-1 1 1,0 0 0,1-6-1,3 0 1,-1-4 0,2 0 232,0-3 0,1-1 0,4-2 0</inkml:trace>
  <inkml:trace contextRef="#ctx0" brushRef="#br0" timeOffset="67">19861 5573 7569,'-6'-16'84,"-5"3"1,11 2 0,0 7 0,7 3 0,3 1 0,1 0 0,1 1 0,0 4 0,2 5 0,2 4-43,-2 0 1,2 4-1,-1 0 1,-1-1-1,-1-1 1,-2-2 0,1 0-1,-2 1-42,-2-1 0,2-2 0,-4 0 0</inkml:trace>
  <inkml:trace contextRef="#ctx0" brushRef="#br0" timeOffset="68">20226 5596 7569,'-3'-11'184,"-3"1"1,0 3 0,-3 7 181,-1 7 0,-1 8 1,-1 5-1,1 6 1,-2 3-1,-1 2 1,-1 2-1,0 3-234,-2 0 0,3 3 0,-4 0 0,1 2 0,-1 1 0,-1 0 0,0-1-232,0 3 1,5-5 0,-3-1 0,2-4 0,0-3-1,1-5 1,1-2 0,2-1-211,-1 0 0,2-5 1,1-3-1,2-2 0,-2-2-857,-1 1 1,2-5 1166,1 1 0,4-6 0,-2 4 0</inkml:trace>
  <inkml:trace contextRef="#ctx0" brushRef="#br0" timeOffset="69">20375 5128 7569,'0'-17'313,"0"5"1,0-3 0,0 2-1,0 4 1,0 6 78,0 11 0,5 7 0,3 9 0,3 3 0,3 3 0,2 3 1,2 2-1,2-1 0,2 0-286,1 1 0,-2 3 0,0 1 0,-3 2 0,-3 2 0,-5 1 1,-5 1-255,-4-4 1,-1 4 0,-1-3-1,-4 1 1,-7-1 0,-7-3 0,-6-2 147,-5-3 0,-8 8 0,-3-6 0</inkml:trace>
  <inkml:trace contextRef="#ctx0" brushRef="#br0" timeOffset="70">8611 7732 7322,'-11'0'-227,"5"0"1,-1 0 647,3 0 0,4 0 1,0 0-1,7 0 0,3 0-180,1 0 0,1 0 0,-1 0 0,2 0 1,2 0-1,5 0 0,5 0 0,2 0 0,3 0 1,1 0-339,2 0 0,2 0 1,-1 0-1,-1 0 0,-3 0 1,-3 0-1,-4 0 1,-4 0-1521,-4 0 0,-7 1 1617,-5 3 0,-16 2 0,-7 6 0</inkml:trace>
  <inkml:trace contextRef="#ctx0" brushRef="#br0" timeOffset="71">8623 7949 7569,'-12'0'187,"7"0"0,5 0 1,8 0-1,6 0 1,5-1 174,2-3 1,7 3-1,3-3 1,3 3 0,3 1-1,0 0 1,-3-2 0,-4 0-416,-2-2 1,-1 0 0,-4 4 0,-2 0 52,-2 0 0,-7 0 0,-7 0 0</inkml:trace>
  <inkml:trace contextRef="#ctx0" brushRef="#br0" timeOffset="72">9902 7595 7569,'-29'-10'52,"2"2"0,4 4 0,3 2 0,2-1 0,2-1 0,2 2 0,2-1 0,6 1 0,6-2 0,6 1 0,6 2 0,4 1 0,7 0 275,6 0 0,5 0 1,5-1-1,2-2 1,5-2-1,2-1 1,2-3-1,-1 0-271,2 2 1,-4-4 0,4 3 0,0-5-1,2-2 1,3 1 0,0 1 0,-3 2-227,-4-1 1,-3-3-1,-5 1 1,-8 3-1,-9 3 1,-8 2-311,-3-1 1,-8 5-1,-6-2 1,-9 3-1,-8 2 480,-4 3 0,-6 2 0,-1 5 0</inkml:trace>
  <inkml:trace contextRef="#ctx0" brushRef="#br0" timeOffset="73">9993 7583 7569,'-23'0'193,"6"0"0,3 2 1,6 0-1,8 3 108,6 2 1,8-4 0,3 4-1,1-1 1,3 1 0,3 1-1,4 3 1,1 0-213,3 0 0,-3 5 0,2-1 1,1 0-1,-2 0 0,-2 2 1,-5 1-251,-2 2 1,-5 1 0,-4 4 0,-4 0 0,-4 3 0,-6 1 0,-5 2-23,-7-2 1,-4 4 0,-5-3 0,-1 3 0,-3 1 0,-2-1-1,-1-1 1,-1-3 176,0-1 1,3 3 0,1-6 0,3-2 0,1-3 0,2 0-1,1 1 1,5-2 299,3-4 1,1-2-1,4-2 1,3 1 0,5-2-1,7-1-96,7-2 1,10-4 0,7 1-1,5-3 1,6-1 0,4 0 0,3-1-138,-2-3 0,-1 3 0,0-5 1,0 3-1,0-1 0,-3 1 0,-1 1 1,-3-1-98,-6-1 0,0 1 0,-5 3 0,0-2 0,-3 0 0,-6-2 1,-5 1-1,-2 2-1114,-2 1 1,-4-1 1149,-3-3 0,2-2 0,0-6 0</inkml:trace>
  <inkml:trace contextRef="#ctx0" brushRef="#br0" timeOffset="74">11170 7892 7569,'-14'-18'492,"3"3"1,6 3 0,7 6-238,4 6 1,4 5-1,3 7 1,1 0-1,2 2 1,2 3 0,1-1-1,0 1-216,0-3 1,-5 2-1,1-1 1,-2-1 0,-2-1-1,1-2 1,-1 1-719,1-1 1,-5-3 0,0 0-2049,-2 0 2727,-1-3 0,-4 1 0,0-6 0</inkml:trace>
  <inkml:trace contextRef="#ctx0" brushRef="#br0" timeOffset="75">11478 7835 7569,'-1'-10'163,"-2"1"0,-2 2 1,-1 1-1,-3 1 1,-1 0 177,-2 2 1,1 3 0,-1 4 0,0 4 0,-2 3 0,-3 6 0,0 4-236,-4 5 1,0 2 0,-2-3 0,0 3-1,0 1 1,2 3 0,2-1 0,2 0-570,1-4 0,7-3 0,-2-2 0,4 0 463,1-3 0,3 3 0,-2-5 0</inkml:trace>
  <inkml:trace contextRef="#ctx0" brushRef="#br0" timeOffset="76">11935 7903 7569,'-7'-7'163,"2"0"0,0 2 1,-2 3-1,-3 0 0,-2 2 1,2 2-1,1 1 1,3 6-1,1 5 0,1 7 1,0 3 223,0 2 1,0 7 0,4 0 0,0 4 0,0 0 0,0 0 0,0 0 0,2 2-368,2 2 0,-2-3 0,6 2 0,-1 1 1,1-2-1,0-1 0,-1-4-202,-1-2 1,3-6 0,-4-1 0,0-3-1,2-5 1,-2 0-1676,0-3 800,-1-2 1,-5-10 1056,-3-6 0,-3-10 0,-4-4 0</inkml:trace>
  <inkml:trace contextRef="#ctx0" brushRef="#br0" timeOffset="77">11832 7938 7569,'1'-23'98,"3"1"0,5 3 1,5 3-1,4 0 1,1 1-1,0 1 1,1 1 160,2 2 1,0 0 0,1-1 0,1 1 0,2 1-1,2 1 1,0 2 0,0 2-187,-3 3 0,-2 6 0,-4 3 1,-4 5-1,-2 2 0,-3 2 0,-2 2-130,-5 2 1,-3 2-1,-5 2 1,-6 1-1,-8 2 1,-7-2-1,-4-1 1,-3-1-266,-1 0 0,-1-1 1,1-3-1,1-4 1,3-2-1,4-2 1,6-1 321,5-2 0,7 2 0,3-4 0</inkml:trace>
  <inkml:trace contextRef="#ctx0" brushRef="#br0" timeOffset="78">12780 7389 7569,'-5'-21'239,"-3"2"0,-1 3 0,2 4 0,2 2 0,1 1 111,0 1 0,-5 6 1,2-2-1,-4 5 1,0 7-1,0 7-251,-1 5 1,1 8 0,-2 4-1,-1 3 1,-1 5 0,1 0-1,1 3-161,2 2 0,3-3 0,2-2 1,1 1-1,1-3 0,0 0 0,0-4-123,2-1 0,2 3 0,4-7 1,3 0-1,5-2 0,3-3 1,3-1-1,1-2-220,0-2 1,0-2 0,4-6-1,-1 1 1,0-2 404,-3-2 0,3 2 0,-5-4 0</inkml:trace>
  <inkml:trace contextRef="#ctx0" brushRef="#br0" timeOffset="79">12928 7721 7569,'-11'-23'2515,"0"10"-2450,9 13 1,2 9 0,10 9 0,1-1 0,1 1 0,2 2 0,1 1-99,1-2 0,0 2 1,-2-3-1,1 1 1,-1-1-1,-1-2 1,-2-2-1,1-2-770,-1-5 0,-1 4 0,-1-5 803,-1 0 0,0-1 0,3-5 0</inkml:trace>
  <inkml:trace contextRef="#ctx0" brushRef="#br0" timeOffset="80">13180 7686 7569,'-12'-10'306,"1"4"1,1-7-1,1 5 1,1 3 21,-1 3 0,0 6 0,1 5 0,0 4 1,-2 7-1,-3 2 0,-3 4-423,-2 0 0,3 6 1,-3-3-1,1 2 1,2-1-1,1 1 0,0-1 1,3-1-2721,1-1 2815,-3-1 0,7-4 0,-6 0 0</inkml:trace>
  <inkml:trace contextRef="#ctx0" brushRef="#br0" timeOffset="81">13248 7355 7569,'1'-10'330,"3"2"0,5 6 0,5 4 0,5 6 0,3 2 0,1 3-145,-1 2 1,1 1-1,0 5 1,0 0-1,0 6 1,-2 6 0,-2 4-1,-3 2 1,-5 3-300,-3 2 1,-3 3-1,-7 2 1,-3 0-1,-5-2 1,-5-3 0,-3-3 113,-2-2 0,-7 5 0,-2-4 0</inkml:trace>
  <inkml:trace contextRef="#ctx0" brushRef="#br0" timeOffset="82">15544 7401 7569,'-17'-12'161,"5"2"0,-2 4 1,5 6-1,4 6 1,1 6-1,0 3 0,2 4 1,-1 2-1,0 4 1,0 1-1,0 3 0,3 2 1,3-1-1,0 1 123,0-2 0,2-1 1,0-5-1,0 0 1,0-2-1,-1-2 1,0-4-1,0-2-1215,-2-2 0,3 1 0,-1-1 931,-1 1 0,-2-1 0,-1 1 0</inkml:trace>
  <inkml:trace contextRef="#ctx0" brushRef="#br0" timeOffset="83">15293 7698 7569,'3'-8'275,"2"2"1,2 1 0,3 2-1,4 1 1,5-1 0,2-2 0,4-1 82,1-3 1,5 2 0,7 0 0,4-2 0,2-1 0,2-2-1,-1 2 1,1 3-677,0 3 1,-9 2 317,-3 2 0,-7 0 0,0 0 0</inkml:trace>
  <inkml:trace contextRef="#ctx0" brushRef="#br0" timeOffset="84">16652 7298 7507,'-7'-8'108,"3"1"1,4-1 0,4 2 0,4 1-1,2 1 1,3-1 0,2 0 0,4 0-1,3 1 1,2 0 0,2-1 0,5 0-1,2 0 28,1 2 1,2-2-1,0 1 1,2 1 0,1-1-1,-1 0 1,0 0-1,0-1-243,1-3 1,-3 2-1,2 0 1,-4-1-1,-4 2 1,-3 0 0,-4 3-1,-4 0-514,-4 2 1,-9 0-1,-6 2 621,-6 2 0,-14 2 0,-4 5 0</inkml:trace>
  <inkml:trace contextRef="#ctx0" brushRef="#br0" timeOffset="85">16846 7321 7569,'-28'-5'72,"8"3"0,-2-3 1,4 2 254,4-1 0,8 0 0,7 5 0,9 2 0,8 2-248,4 1 1,1 2-1,1 2 1,1-1-1,3-2 1,0 2-1,0 1 1,-2 2-140,2-1 0,-7 1 0,0 0 1,-3 2-1,-4 3 0,-3 1 1,-3 2-110,-4 2 0,-4 2 0,-4 1 0,-4 3 0,-3 0 0,-6 1 0,-4 0 117,-5 3 0,-1 0 1,0-1-1,-2 0 0,-2 1 1,2-1-1,2 0 0,5-5 183,1-1 0,7-4 0,-1-1 0,4-2 1,2-1-1,2-3 0,2-2 108,3 0 1,2-6 0,4-2-1,5-3 1,4-1 0,7 0-1,2 0-116,5 0 0,2 0 0,5-1 0,1-2 1,0-2-1,2 0 0,1 0-105,-1 3 0,-5 0 1,-3 2-1,0 0 0,-2 0 1,-2 0-1,-3 0 0,-2 0-963,-2 0 0,-2 0 945,-4 0 0,-6 0 0,-1 0 0</inkml:trace>
  <inkml:trace contextRef="#ctx0" brushRef="#br0" timeOffset="86">17737 7515 7569,'0'-11'156,"0"-1"1,0 1-1,0-1 1,0 1 0,0-1 57,0 1 1,1 5-1,1 3 1,3 4-1,2 4 1,2 2-1,1 2 1,3 2-202,2 4 0,-1-2 1,5 4-1,0-2 0,0 1 1,0 1-1,1-1 0,2-1-66,1 2 0,-4-4 0,-2 2 0,0-2 0,-3-2 0,-1 0 0,-3 1-462,-3-1 1,2-3 0,-5-1 514,-1 2 0,3 2 0,0 0 0</inkml:trace>
  <inkml:trace contextRef="#ctx0" brushRef="#br0" timeOffset="87">18216 7504 7569,'0'-23'561,"0"9"-219,0 2 0,0 10 0,0 2 0,-1 9 0,-3 7 0,-3 8 0,-4 4 0,0 5-180,0 4 0,-6 1 0,-1 6 0,-1 3 0,0 2 0,-1 0 0,-2 1 0,0-1-258,-1 2 1,1-5-1,2 0 1,1-4 0,0-2-1,0-4 1,2-1-68,5-5 0,-6 2 1,6-5-1,1-3 0,1-3 1,3-3-1,1-1 203,0-4 1,3 0 0,-1-1 0,2-2-539,-2-3 498,3-2 0,-4-5 0,5 0 0</inkml:trace>
  <inkml:trace contextRef="#ctx0" brushRef="#br0" timeOffset="88">16103 4112 7569,'-3'-8'52,"-2"2"0,-1-1 0,3 2 0,4 0 0,5 4 101,4 3 0,6 5 1,-1 5-1,0 4 0,0 1 1,2 2-1,-1-1 0,2 0-84,0 0 0,-3-4 0,3 1 0,0-1 0,-2 0 0,2 1 0,-2-1 0,1-3-157,-3-3 1,-1 2 0,-2-3 0,-1 0-1,-1-1 1,-1 0 0,-1-3-2149,0 2 2236,-2-3 0,-5 3 0,0-5 0</inkml:trace>
  <inkml:trace contextRef="#ctx0" brushRef="#br0" timeOffset="89">16446 4077 7569,'-11'-18'69,"4"2"0,3 5 0,3-1 0,1 1 476,0-1 1,1 6 0,2 3-482,1 6 1,0 8 0,-4 8 0,-2 3 0,-1 2 0,-5 1 0,-3 3-87,-5 2 1,4-5-1,-5 3 1,2-1-1,-2-1 1,1 0 0,-1-2-1,2-1-293,-1-1 1,4 0 0,0-2 0,4-2-1,2-2 1,1-2 314,-1-1 0,-2-1 0,1-1 0</inkml:trace>
  <inkml:trace contextRef="#ctx0" brushRef="#br0" timeOffset="90">16595 4100 7569,'-4'-8'17,"0"1"1,1 1 0,2 3 0,2 7 0,2 5 0,2 2 0,1 2 91,3 2 1,1-2 0,2 2 0,-1-2 0,1-2 0,-2 0 0,-1 1 0,-2-1-317,2 1 1,-3-5-1,1 1 1,-1 0 0,1-1 206,1 1 0,-3-1 0,1 5 0</inkml:trace>
  <inkml:trace contextRef="#ctx0" brushRef="#br0" timeOffset="91">16857 4134 7569,'0'-11'-140,"1"1"1,2 1-1,2 3 1,0-1 0,1 2 172,1 0 0,-5 3 1,1 5-1,-6 5 0,-5 3 1,-5 3-1,-4 2-127,0-2 1,3 2-1,-2 0 1,4 1 0,0-1-1,1-2 1,1-1-69,2-1 0,-1-1 0,4 0 162,-1 1 0,-2-1 0,-3 1 0</inkml:trace>
  <inkml:trace contextRef="#ctx0" brushRef="#br0" timeOffset="92">16743 4294 8029,'-8'0'236,"2"2"0,1 1 1,1 5-1,0 2 1,1 2-87,0-1 1,2 4 0,1 0-1,0 1 1,1-1 0,2 0-1,0 0 1,1 1-165,1-1 1,-2 0 0,3-4 0,-1 1 0,-1-1 0,0 1-764,0-1 1,-2-1 776,-6-2 0,-2 2 0,-5-4 0</inkml:trace>
  <inkml:trace contextRef="#ctx0" brushRef="#br0" timeOffset="93">11946 6373 7569,'-11'-5'191,"1"-3"0,1-1 1,2 0-1,2 4 0,4 4 1,2 6-1,4 4 0,0 4 85,1 2 1,2-1 0,0 5 0,2 0 0,2 0 0,-1-1 0,0 0 0,1-1-340,-1 4 1,1-4-1,-1 1 1,1 0 0,-1-2-1,0 1 1,1-3 0,-1-1-280,1-2 0,-5-3 0,1-2 0,0 0 0,-1 1 342,1 1 0,-6 3 0,3 0 0</inkml:trace>
  <inkml:trace contextRef="#ctx0" brushRef="#br0" timeOffset="94">12140 6373 7569,'0'-23'220,"-3"1"0,-1 3 1,0 5-1,-1 6-9,-3 4 0,-2 8 0,-1 4 0,-1 6 0,1 5 1,-1 4-1,0 4 0,-3 3-160,-5 3 1,3-2-1,-2-1 1,0 1-1,1-1 1,3-1-1,2-1 1,3-2-249,2-2 1,-1-3 0,4 0 0,0-4-1,0 0 1,3-3 0,0-1-472,2-2 1,0-3-1,2-2 668,1-1 0,4-1 0,4-4 0</inkml:trace>
  <inkml:trace contextRef="#ctx0" brushRef="#br0" timeOffset="95">12209 6373 7569,'0'-12'116,"0"1"0,0 0 1,0-1 372,0 1 0,0 6 1,1 5-1,3 6 0,2 4-379,1 2 0,3-1 0,-3 0 0,4 1 0,0-1-336,0 1 1,0-5-1,-3 0-1781,0-2 2007,-5 4 0,-3-8 0,-7 4 0</inkml:trace>
  <inkml:trace contextRef="#ctx0" brushRef="#br0" timeOffset="96">12243 6384 7569,'-4'-7'136,"1"-1"0,0 2 1,3 2-1,4 5 1,2 4-1,2 4 1,-1 0-23,2-1 1,1 2-1,2-3 1,-1 2-1,-1 0 1,-1-1-1,-1-1-373,1 0 0,-3-1 1,2-2 258,1 3 0,1 4 0,1 0 0</inkml:trace>
  <inkml:trace contextRef="#ctx0" brushRef="#br0" timeOffset="97">12494 6373 7569,'0'-12'-13,"2"1"1,0 0-1,3 0 1,0 3-1,2 1 578,-1 2 0,-3-1-458,0 6 1,-6 2-1,-5 10 1,-2 0-1,-2 2 1,1 3 0,0-1-1,-1 1-171,1-3 0,3-1 1,2-2-1,-1 0 1,2 1-1,0-1 64,3 1 0,-5 4 0,1 2 0</inkml:trace>
  <inkml:trace contextRef="#ctx0" brushRef="#br0" timeOffset="98">12392 6556 7569,'-5'-7'331,"3"0"0,-3 7 0,1 5 0,1 4 92,0 2 1,2 2-1,1 1 1,0 1-1,0 0 1,0 2 0,1 0-1,2 2-555,0 0 1,6-3 0,-2 1 0,0 1 0,0-1 0,-1-1 131,0-2 0,-3 4 0,2 0 0</inkml:trace>
  <inkml:trace contextRef="#ctx0" brushRef="#br0" timeOffset="99">18365 6064 7569,'-8'-12'158,"-1"-1"1,2 0 0,2 6 0,5 6 0,5 8 0,4 7 0,3 4 48,1 2 1,5 2 0,-1-1-1,1 0 1,-1-2 0,-2 1-1,0 0 1,-1-1-258,-1-3 0,-2 0 1,1-1-1,-2-1 1,-1-1-1,-3-2 1,0-1-1,-1-1-372,1-1 0,-3 0 0,-3 3 422,0 0 0,0-4 0,0-2 0</inkml:trace>
  <inkml:trace contextRef="#ctx0" brushRef="#br0" timeOffset="100">18559 6053 7569,'-6'-29'398,"0"2"1,6 8-161,0 4 1,0 10 0,-1 9 0,-1 10 0,-5 6 0,-2 4 0,-3 1-237,-1 2 1,-1 4 0,0-4 0,-1 1 0,0 2 0,-1-3 0,1 1-1,1-2-384,2-2 1,1-1-1,3-2 1,1 0-1,2-4 1,3 0 381,0-3 0,2-1 0,0-2 0</inkml:trace>
  <inkml:trace contextRef="#ctx0" brushRef="#br0" timeOffset="101">18605 6122 7569,'0'-18'547,"-2"3"1,1 7-381,1 4 1,1 4-1,8 4 1,-1 4 0,1 2-1,2 1 1,3 1 0,1-2-598,-1-3 0,-1 4 1,-2-4-1,1 2 0,-1 0 430,1-2 0,-1 1 0,0 4 0</inkml:trace>
  <inkml:trace contextRef="#ctx0" brushRef="#br0" timeOffset="102">18867 6099 7569,'7'-12'41,"-2"1"151,-5-1 1,-5 6 0,-3 2 0,-3 4 0,-3 4 0,-3 5 0,-1 4 0,-2 3-153,-2 2 0,1 0 0,1 2 0,2-2 1,1 0-1,5-2 0,2 2-148,2 0 1,2-3 0,-3 3 0,2-1 0,1 0 0,1-1 0,0 0 0,2-1 85,2 0 0,1 0 0,0-2 1,0 1-1,0 1 0,0-1 1,0-1 54,0-2 1,4 1 0,0-1 0,-1 0-1,1 1 1,1-1 0,0 1-34,0-1 0,4 6 0,-2 0 0</inkml:trace>
  <inkml:trace contextRef="#ctx0" brushRef="#br0" timeOffset="103">12186 8177 7569,'-4'-11'360,"0"-1"0,2 1 1,-1 1-1,1 4-45,-2 6 1,1 5 0,7 7 0,3 2-1,0 3 1,1 1 0,2 2 0,3 1-277,2 2 1,1-4-1,-2 0 1,3 0-1,-1 0 1,1 0-1,-2 0 1,0-1-87,1-3 0,-1-2 1,-5-1-1,-1-2 0,-2-1 1,1-2-2822,-2 2 2868,-1-4 0,-15 5 0,-2-3 0</inkml:trace>
  <inkml:trace contextRef="#ctx0" brushRef="#br0" timeOffset="104">12392 8166 7569,'0'-22'106,"0"2"1,1 2 0,1 2 0,2 2 337,-1 1 0,2 8 1,-3 6-1,-3 11 0,-5 8 1,-4 7-297,-2 2 1,-4 1 0,-2 6 0,-1 1 0,1-1 0,0-1 0,2-5-369,-1-2 0,3 3 1,6-6-1,1-2 1,2-4 219,3-3 0,-5 5 0,1-4 0</inkml:trace>
  <inkml:trace contextRef="#ctx0" brushRef="#br0" timeOffset="105">18582 7469 7569,'0'-11'82,"-2"-1"1,0 1 0,-2 0 0,2-1 0,0 1-1,2-1 1,-1 2 0,-3 3 0,-3 3 0,-4 2 0,0 2 318,0 0 1,0 2-1,3 3 1,1 5-1,2 5 1,1 3-1,1 2 1,-1 2-259,1 1 0,3 5 0,3 2 0,2 2 0,1 1 0,2-2 0,-1 4 0,0-1-165,-2 3 0,2 1 1,-3-1-1,-1 1 0,-2 0 1,-1 0-1,0 0 0,0-1-232,0-2 1,4-4 0,0-2-1,-2-1 1,-1-3 0,-1-2-1,0-3-38,0-1 0,0-5 0,2 2 0,0-4 0,2 0-1381,-1-1 1673,-2 1 0,-1-6 0,0-1 0</inkml:trace>
  <inkml:trace contextRef="#ctx0" brushRef="#br0" timeOffset="106">18502 7572 7569,'0'-29'89,"0"-2"1,1 7 0,3 4 0,3 2 0,2 4 0,0 2 0,-1 0-1,1 1 1,0-1 0,0 1 142,-2-1 0,1 5 0,3 0 0,1 2 1,-1 3-1,2 1 0,2 1 0,3 0-128,-1 0 1,9 0 0,-3 0 0,2 0-1,2 1 1,-2 1 0,-2 3-124,-3 2 1,-2 0 0,0 6-1,-6 1 1,-4 3 0,-3 0 0,-4 4-1,-4 2-74,-9 3 1,-9 0 0,-10 3 0,-3 0 0,-3-1 0,-1 0-1,1-3 1,2-1-262,0-1 0,2-4 0,3-1 0,5-2 354,4-2 0,0-1 0,3-2 0</inkml:trace>
  <inkml:trace contextRef="#ctx0" brushRef="#br0" timeOffset="107">18902 7572 7569,'-6'-11'95,"5"2"0,-1 6 1,4 10-1,5 6 1,0 4-1,1 1 1,1 0-1,1 1 1,2 0 45,4 0 0,-4-2 0,4 2 0,-4-3 0,0-4 0,-1 0 0,1-2 0,-1-1-973,0-2 1,1-3 831,-1 4 0,1-1 0,-1 5 0</inkml:trace>
  <inkml:trace contextRef="#ctx0" brushRef="#br0" timeOffset="108">19267 7629 7569,'-4'-21'198,"0"2"1,2 3 189,1 4 0,-1 5 1,-1 5-1,-5 4-414,-2 6 1,-5 3 0,-2 5 0,1 3 0,-1 2-1,3 3 1,1 2-323,2 0 1,0 0 0,0-6-1,2-1 1,3 0 0,1 0-1,1-1 348,-1-2 0,4 0 0,-4-5 0</inkml:trace>
  <inkml:trace contextRef="#ctx0" brushRef="#br0" timeOffset="109">19096 7869 7569,'0'-8'998,"0"1"1,0 9-877,0 2 1,-2 5 0,0 4 0,-2 1 0,2 2 0,0 1 0,2 0 0,0 1 1,0-4 0,2 3-1,0-2 1,2 0 0,-2-1-1,0-1-444,-2-2 0,3 1 0,1-1 0,-1 0 0,-2 1 321,-1-1 0,0 1 0,0-1 0</inkml:trace>
  <inkml:trace contextRef="#ctx0" brushRef="#br0" timeOffset="110">19895 6990 7569,'-1'-11'67,"-2"3"1,-2 1 0,-1 2 0,-2 1 0,1 0 0,-1 1 0,-1 0 386,-1 2 0,-1 1 1,-1 1-1,1 3 1,-1 5-1,1 5 1,-2 5-363,-2 2 0,1 7 1,-4 3-1,1 1 1,0-1-1,-1 0 0,2 2-158,-1 3 0,1 0 0,2 3 0,0 1 0,2 2 1,5 1-1,0-1 0,2-3-61,0 0 1,2-7-1,4 1 1,3-4-1,2-3 1,2-2-1,-1-3 1,2 0-157,1-2 0,-2-5 1,-1 1-1,2-3 1,1 0-1,2-1 1,-1 1 282,1-1 0,-1 1 0,1-1 0</inkml:trace>
  <inkml:trace contextRef="#ctx0" brushRef="#br0" timeOffset="111">19895 7446 7569,'-11'-22'327,"4"0"0,4 3 0,1 4-192,2 2 1,4 12 0,1 6-1,2 6 1,1 6 0,3 1-1,0 2 1,0 1-201,1 2 1,-1 0 0,1-1 0,-1-2-1,1-1 1,-1 0 0,0 0 0,1-1-363,-1-2 0,1-2 0,-1-5 0,0-1 0,1-1 427,-1 0 0,1-2 0,-1-5 0</inkml:trace>
  <inkml:trace contextRef="#ctx0" brushRef="#br0" timeOffset="112">20261 7458 7569,'0'-12'157,"-4"1"1,-1 1 62,-2 2 0,1 8 0,-3 9 1,2 6-1,-2 8 0,-1 6 1,-2 4-1,-1 2-97,-2-1 1,2 0 0,-3 2 0,1 0 0,-2 3 0,1-3-1,-2 0 1,1-2-240,1 0 1,0-3 0,2-1 0,-2 1 0,2-2-1,2-2 1,0-3-228,1-1 0,3-4 0,2-2 0,0 0 0,0-3 0,0-2-467,0 0 1,2-4 809,-4-1 0,1-4 0,-5 2 0</inkml:trace>
  <inkml:trace contextRef="#ctx0" brushRef="#br0" timeOffset="113">20272 6944 7569,'-11'-41'319,"6"13"1,5 13 0,6 10 0,4 8 0,1 5-113,1 6 0,4 5 0,3 9 0,3 7 0,1 7 0,-2 4 0,0 7 0,-2 0 0,0 3 0,-1-2-253,-3 2 1,-8-4 0,-2 1 0,-1 1 0,0-2 0,-3-3 0,-4-3-1861,-9-4 1906,-4 2 0,-12 2 0,-1 6 0</inkml:trace>
  <inkml:trace contextRef="#ctx0" brushRef="#br0" timeOffset="114">8783 9262 7569,'-18'-11'207,"5"-1"1,7 1-1,1 0 1,3 0-1,5 4 1,5 3 0,3 3-1,3 1 1,3 0-1,2 0 1,3 0-2,4 0 1,2 0 0,-2 0 0,4 0 0,0 0 0,-1 0 0,-1 0 0,-4 0-563,-3 0 1,-1-4-1,-5 0 1,-1 2-1,-1 0 1,-2 2 355,1 0 0,-6 0 0,-1 0 0</inkml:trace>
  <inkml:trace contextRef="#ctx0" brushRef="#br0" timeOffset="115">8794 9422 7569,'-5'0'757,"6"0"-432,9 0 0,7 0 0,6 0 0,1 0 0,3 0 0,3 0 0,4 0 1,4 0-205,4 0 1,-1 0 0,-1 0 0,0 0-122,-3 0 0,-7 5 0,-2 2 0</inkml:trace>
  <inkml:trace contextRef="#ctx0" brushRef="#br0" timeOffset="116">10042 10421 7569,'-9'-9'-102,"1"1"109,-1 2 1,4-1 0,1 1-1,1-2 1,0-1 0,1 0-1,1 1 421,1-1 0,0 0 0,0 0 26,0 0 0,0 5-555,0 4 1,0 4 0,0 5-507,0 0 607,0-4 0,0 3 0,0-3 0</inkml:trace>
  <inkml:trace contextRef="#ctx0" brushRef="#br0" timeOffset="117">9982 9262 7569,'-12'-5'241,"1"-2"-124,5 2 1,-3-2 0,5 11 0,1 9-1,2 7 1,1 7 0,0 4 0,0 5-1,0 3 1,0 1 0,0 0 0,0 1-35,0 2 1,0 5-1,0 3 1,-1 0-1,-2 1 1,0 0-1,0 1 1,2-2-1,1-4-71,0-4 0,1-10 0,3 0 0,2-5 1,2-5-1,-2-4 0,-1-3 0,-1-2 126,1-1 1,-4-6 0,3 1-132,-3 1 1,-6-4-93,-2-1 0,3-3 0,5-1 1,8 0 69,5 0 1,6-4 0,-2 0-1,1 2 1,0 1 0,1-1 0,3 0-1,3-2 34,0 2 1,2 0-1,-2 1 1,0-2-1,1 0 1,0-1 0,-1 0-1,-2 0-263,-3 2 0,-1 0 0,-4 1 0,1-1 0,-1-2 244,-2 1 0,-6 2 0,-3 1 0</inkml:trace>
  <inkml:trace contextRef="#ctx0" brushRef="#br0" timeOffset="118">9879 9902 7569,'0'-24'102,"-4"-3"1,0 9 0,3 2 0,5 3 0,6 4 0,4 0 0,1 1-1,2-1 229,2 1 1,4 2 0,3-3 0,5 2 0,2 1 0,1 1 0,2 0-291,2 2 0,-3 1 0,2-1 0,-4 0 0,-4-1 0,-1 0 0,-3-1 0,-2 0-359,-4 0 0,-2-3 0,-6 4 0,-1 0 318,-2-1 0,-3-1 0,-5-5 0</inkml:trace>
  <inkml:trace contextRef="#ctx0" brushRef="#br0" timeOffset="119">9845 9377 7569,'-18'-23'135,"8"5"0,10 3 0,7 3 0,9 3 0,5 2 0,6-2 0,2 0 151,3 1 0,3-2 0,7 3 0,6-4 0,5 1 0,-1 3 0,-2 3 0,-1 3 0,-3 1-409,0 0 1,-5 0 0,-6 0 0,-6 1 122,-6 3 0,-7 2 0,0 5 0</inkml:trace>
  <inkml:trace contextRef="#ctx0" brushRef="#br0" timeOffset="120">10884 9171 7569,'-10'-17'170,"6"1"0,-6-3 1,2 4-1,2 5 1,-2 7-1,2 11 1,1 8-1,1 7 0,0 5 101,2 6 1,1 0 0,1 6 0,1-1 0,3 2 0,2 1 0,2-1 0,-1 3-306,2 0 0,-3 2 0,1-1 0,-2 1 0,-3 1 0,0 0 0,-2 0 0,0-3-44,0 1 0,0-1 0,0 1 0,-2-4 0,0-4 1,-2-4-1,0-4 0,0-2 114,1-5 1,-2-1 0,2-6 0,-1-1 0,2-1 1042,0-1-938,-3-1 0,4-6 1,-1-5-1,4-5 0,6-3 1,3 2-212,4 1 1,3 0 0,5 2 0,0-2 0,0 0 0,-1 0 0,1 1-113,0-1 1,-4 4-1,-1-3 1,-2 3-1,-2 1 1,-1 0-1,-1 0-971,-1 0 0,-3 0 1153,-1 0 0,-4 0 0,2 0 0</inkml:trace>
  <inkml:trace contextRef="#ctx0" brushRef="#br0" timeOffset="121">10804 9217 7569,'0'-35'34,"0"7"0,1 6 0,3 6 0,4 6 0,2 3 0,1-1 0,2 0 138,2 1 0,3 3 1,5-2-1,0 1 0,0 1 1,-1 0-1,1 0 0,0 2-351,0 0 1,-4 4 0,-1 0 0,-2 2 0,-2 0 0,-1 0 178,-2-1 0,6 6 0,1-2 0</inkml:trace>
  <inkml:trace contextRef="#ctx0" brushRef="#br0" timeOffset="122">11341 9239 7569,'-5'-6'151,"5"2"0,0 9 0,5 6 0,3 4 1,-1 3-1,2 2 119,1 1 1,7 5 0,0 3 0,4 7 0,0 3 0,3 4 0,1 0 0,-1 0-230,-2-1 0,0-5 0,-2 1 0,-1-4 1,0-3-1,0-5 0,-1-1-93,-1-3 1,2 0-1,-4-3 1,-1-4 0,-3-2-1,-2-2-756,-1 1 0,-2-1 808,2 1 0,-8-1 0,-7 0 0</inkml:trace>
  <inkml:trace contextRef="#ctx0" brushRef="#br0" timeOffset="123">11775 9377 7569,'-5'-30'319,"2"4"0,-3 7 0,0 5-92,-1 5 0,-2 10 1,-5 12-1,-3 8 0,-4 10 1,-3 6-1,-1 6 0,-2 4-245,1 2 0,-1 1 0,4-5 0,2 1 0,0 0 0,3-2 0,2-1 0,3-2-264,4-2 1,0-6 0,6-6 0,0-3 0,1-2 0,-1-3 281,-1-4 0,6-2 0,4-2 0</inkml:trace>
  <inkml:trace contextRef="#ctx0" brushRef="#br0" timeOffset="124">11878 9262 7569,'5'-17'-53,"6"0"0,9 7 1,6 1-1,3 1 1,2 1-1,-2-1 0,0 1 1,0-2-1,3-1 178,1-2 0,1 2 0,0 1 0,1 3 0,-2-1 0,-3 2 0,-3-1 1,-4 1 312,-4 0 1,-3 1-240,-5 4 1,-5 3-1,-6 3 1,-7 7 0,-2 3-1,0 6-101,2 3 0,-1 4 1,-2 7-1,2 2 1,3 4-1,2 2 1,-1 2-46,1-1 0,2 6 0,1 1 0,0 2 0,0-2 1,0-2-1,1-1 0,2-2-53,1-2 0,4-3 0,-1-3 0,0-2 1,1-5-1,0-3 0,-1-3 13,1-2 1,-6-3 0,3 0 0,-1-4-1,0 0 1,-1-2 0,-3 0-14,-4 0 0,-3 1 0,-5-5 0,-2 1 0,-3-1 1,0 0-1,-5 1 0,-3-1-45,-6 1 0,-2-5 1,-1 1-1,-2-1 1,0 0-1,-1-2 1,3-1-1,4-1-621,6 0 0,4-2 666,8-1 0,1-5 0,0-1 0</inkml:trace>
  <inkml:trace contextRef="#ctx0" brushRef="#br0" timeOffset="125">15749 9171 7569,'-5'-15'126,"-1"-1"1,-2 4 0,2 2 0,0 3 0,-1 2 0,-2 4 0,1 5 0,-1 7 235,1 7 0,6 5 1,-2 3-1,2 5 0,2 2 1,0 1-1,0 2 1,0 0-330,0 3 0,4-5 0,1-5 0,0 0 0,2-1 0,-2-1 0,1-4-541,0-3 0,-3-6 0,1 1 0,-3-2 0,-1-2 508,0 1 0,-5-6 0,-1-1 0</inkml:trace>
  <inkml:trace contextRef="#ctx0" brushRef="#br0" timeOffset="126">15441 9525 7569,'11'-16'60,"3"3"0,4 5 1,6 3-1,4 1 1,5 1-1,5-3 219,8 0 1,1-2 0,6-3 0,2 0-1,-1 0 1,0 3 0,-5 1-462,-2 2 1,-3 0-1,-2 3 182,-4-2 0,-2 0 0,-2 4 0</inkml:trace>
  <inkml:trace contextRef="#ctx0" brushRef="#br0" timeOffset="127">16789 8874 7569,'-10'-11'242,"2"0"1,-7 4 0,3 4 0,5 7 0,3 6 0,3 5 0,1 5 95,0 4 1,0 4-1,1 6 1,3 0-1,3 0 1,3 1 0,2 0-1,-1 2-290,1 1 0,-1 4 0,1-3 0,-2 2 0,-3 2 1,-2 0-1,-1 0-126,0-1 0,0-5 0,-4 0 0,0-4 1,0-4-1,0-2 0,0-5 0,0-3 83,0-2 1,0-2 237,0-3 1,1-6 0,3-4 0,3-3 0,5-4-177,3-1 0,-1-1 1,5-1-1,1 0 1,2 0-1,1 1 1,1 0-215,3 2 1,-3 0 0,2 3-1,-2-2 1,-1 1 0,0 2-1,-1 1-403,-3 0 0,-3 0 0,-4 0 1,-1 0-1,1 0 550,-1 0 0,-10 0 0,-2 0 0</inkml:trace>
  <inkml:trace contextRef="#ctx0" brushRef="#br0" timeOffset="128">16800 9445 7569,'-18'-19'170,"4"1"1,7 2-1,7 3 1,7 4 117,7 5 0,5-2 0,8 0 0,3-1 0,5 2 0,2 1 0,2-1 0,0 0-253,1 0 1,-4 1 0,-5 3-1,-5-1 1,-3-2 0,-4 0-1,-3 0-2022,-4 0 1987,0-4 0,-11 1 0,-2-4 0</inkml:trace>
  <inkml:trace contextRef="#ctx0" brushRef="#br0" timeOffset="129">16846 8965 7569,'-12'-22'88,"2"-1"0,4 1 0,7 3 0,9 5 0,8 4 0,4 2 0,2-1 99,2-1 1,5-1-1,6-1 1,2 1-1,2 1 1,0 1-1,0 3 1,-3 1-728,-2 2 0,-3 2 540,-3 1 0,3 0 0,-4 0 0</inkml:trace>
  <inkml:trace contextRef="#ctx0" brushRef="#br0" timeOffset="130">17577 8726 7569,'-7'-16'171,"4"9"0,1 9 0,4 8 0,0 6 1,3 3-1,2 5 0,0 5 0,1 6 0,-2 6 102,-1 6 0,3-1 0,-4 3 0,-1-1 0,1 1 1,0 1-1,-1 2 0,-2 2-235,-1-2 0,0 4 0,0-6 0,-1 0 0,-2-4 0,-1-3 0,0-4 0,1-3-151,-1-5 1,0-7-1,3 1 1,-2-6 0,-1-3 238,2-2 0,1-5 158,1-2 1,0-5 0,0-2 0,1-5-282,3-2 1,6 1 0,6 3 0,2-2 0,2 0 0,2-1 0,1 1 0,0 0-255,-1 2 1,-3-2 0,-1 0-1,-1 0 1,-3 0 0,-2 1-2630,0-1 2880,-1-1 0,-4-6 0,-2 1 0</inkml:trace>
  <inkml:trace contextRef="#ctx0" brushRef="#br0" timeOffset="131">17622 8714 7569,'-6'-40'238,"-3"3"1,7 10-1,3 8 1,4 5 0,3 3-1,-1-1 1,3 1-82,4-1 1,0 1 0,5 1 0,2 1 0,0 1-1,2 1 1,1 0 0,2 4-251,0 1 0,2 4 1,-3 1-1,1 5 1,-3 2-1,-3 2 93,0-1 0,2 5 0,1 2 0</inkml:trace>
  <inkml:trace contextRef="#ctx0" brushRef="#br0" timeOffset="132">18102 8726 7348,'11'0'125,"1"0"0,-1 1 0,1 3 0,-1 2 1,2 2-1,2-1 0,3 2 22,0 1 0,3 5 1,-2 1-1,2-2 1,-1-2-1,-2 0 1,-2-1-1,-1 1-303,2-1 0,-4 0 0,3 0 0,-1-3 0,0 0 0,1 1 156,0 1 0,2 2 0,5-1 0</inkml:trace>
  <inkml:trace contextRef="#ctx0" brushRef="#br0" timeOffset="133">18867 8760 7569,'0'-23'611,"0"5"1,-1 4-383,-3 5 0,-3 4 0,-9 8 0,-3 3 0,-2 7 0,-2 3 0,-1 6-340,-3 3 1,7-1-1,-2 3 1,3-2 0,4 0-1,1 0 1,4-2-350,0-2 0,3 3 0,1-6 0,0 0 0,1-3 460,0-2 0,-4 3 0,2 2 0</inkml:trace>
  <inkml:trace contextRef="#ctx0" brushRef="#br0" timeOffset="134">18559 9045 7569,'-1'-7'429,"-2"2"0,-2 3-230,-1 7 1,3 4 0,-1 4 0,3 2 0,1 4 0,0 3 0,1 2 0,2 1-167,1 2 0,3 0 0,-3-5 0,-1 1 0,-1 0 0,1 0 0,1-1-389,-2-3 1,-1-2 0,-1-3 0,0 2 355,0-2 0,5-2 0,2 0 0</inkml:trace>
  <inkml:trace contextRef="#ctx0" brushRef="#br0" timeOffset="135">19050 8600 7569,'-6'-34'62,"1"10"1,6 5 0,3 6 0,3 4 0,3 3 0,2-1 0,1 2 0,2-1 0,4 1 42,2 0 0,3 0 0,2 2 0,3-1 0,2 2 0,0 0 0,-3 2 0,-2 0-59,-4 0 1,1 0 0,-1 0 0,-3 0 0,-4 0-1,-2 0 1,-2 0 78,1 0 0,-5 0 0,0 2 0,-2 3 0,-3 5-7,-1 4 1,-1 7 0,0 2 0,-1 6 0,-1 4-1,-2 3 1,1 2-14,2 4 1,1-1 0,0 0 0,1 4-1,3 2 1,4 2 0,1 0 0,-1-3-13,0 0 0,0 0 1,2 0-1,-1-1 1,-2 0-1,2-2 1,0-3-135,-1 0 0,2-2 0,-4-4 0,1 0 0,-2-1 0,-2-1 0,1-3 10,-1-1 0,-2 0 1,-1-3-1,0 2 1,0-3-1,0-2 1,-1-4-1,-3-2 193,-4-2 1,-2-1-1,-1-2 1,-2-1-1,-2-1 1,-5-3-1,-5 0 1,-4-4 56,-4-1 1,-5-2 0,-10-1-1,-3-4 1,-1 1 0,-1-1-1,2 0-2475,5-3 2256,6 4 0,11-5 0,1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33:43.15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11992 6396 7569,'-4'-33'184,"0"4"0,2 6 0,2 7 1,4 8-1,3 4 0,3 5 0,0 5 1,-1 8-1,-1 7 0,0 7 1,-1 6-1,0 6 0,-2 7 0,-3 4 1,-1 2-12,-1-1 0,0 6 0,2-3 0,0 5 1,2 1-1,-1 0 0,-2 1 0,-1 1-150,0-30 1,0 0 0,0 2-1,0-1 1,0 1 0,0 1-1,0 1 1,0 0 0,0 0-1,0 1 1,-1 0 0,1 1 0,-1 0-1,-1 1 1,0 1 0,-1 0 114,0 3 1,0 0 0,-3 0 0,0 0 0,-1 5 0,-1 0 0,1-1-1,0 1 1,0-1 0,0 0 0,1 1 0,-1 1 0,1 1 0,0 1-1350,0 0 1,2 0 1245,-1 2 1,1 1-1,0-1 1,0 0-1,0 2 1,0 1-1,1-1 1,-1 1-1,0 0 1,1 1-1,1 1 1,1-1-1,0 1 1,0 0 3,1 0 0,0 0 0,0-1 0,0 0 0,1-2 0,0 0 0,0 2 0,1 0 0,2 0 0,0 1 0,1 0 0,0 0 1,1 0-1,0 1 0,-1 0 0,1-1-20,0 1 1,-1 0-1,1 1 1,0 1 0,-1-2-1,0 1 1,0 2-1,-1 0 1,-1 1 0,0 0-1,-1-21 1,1 0-1,-1 1 1,-1-1 0,1 1-1,0-1-30,-1 2 0,1 0 0,0 0 0,2 18 0,1 0 0,-3-20 0,0 1 0,0 1 0,0-2 0,1 1 0,0-1 0,-1 0 0,1 0 0,-1 1 0,1-1 0,0 1 0,0-1 0,2 22 0,0-1 0,1-1 0,1 0 15,0 0 0,1 0 1,-1-1-1,0 0 0,2 0 1,1 0-1,0-2 0,0 0 1,1 0-1,0 1 0,0-2 1,1 1-1,-1 0 1,-1-1 58,0 0 0,0-1 0,0-1 0,0-1 0,-2 0 0,0 1 0,1 0 0,-1 1 0,0 0 0,0 0 0,0-1 0,-2 0 0,1-2 1,-1 0-1,0-1 0,-1 0-118,1 0 0,0 0 0,-2 0 0,-1 0 1,1 1-1,-1 0 0,-1-1 0,1-1 1,-1-1-1,0-1 0,0-1 0,-1 0 0,1-1 1,0 1 26,0 0 0,-1 0 1,0-3-1,0-1 0,0-1 1,1 0-1,0-2 1,1 0-1,0-1 0,0-1 1,1-1-1,0 1 0,0-1 1,1 0-1,0-1 1,0 1 81,1-2 1,1 0 0,0-2 0,1 0 0,-1-3 0,0-1 0,8 30 0,-1-1 0,-1 0 0,-2-2 68,1 0 0,-6-6 1,-1-1-1,-1-1 1,0-3-1,-2-2 0,-1-3 1,-1-1 242,0 1 0,0-2 1,2-2-1,0-2 0,2-4 1,-1-2-1,-2-3-586,-1-5 0,4-1 0,-1-7 0,1-2 0,0-3 26,0-3 0,0-5 0,-6-1 1,-1-5-1,-5-2 0,-2-2 1,-2 1-1,0 0 194,-4 2 0,2 1 0,-5 4 0,-1 0 0,-1 0 0</inkml:trace>
  <inkml:trace contextRef="#ctx0" brushRef="#br0" timeOffset="41">2677 8977 8338,'-1'-10'241,"-6"-9"265,-2 5-321,-1 5 0,3 5 0,3 9 0,3 6 0,0 8 0,-1 2-36</inkml:trace>
  <inkml:trace contextRef="#ctx0" brushRef="#br0" timeOffset="42">3200 9000 7842,'3'-7'113,"5"3"16,3 4 0,3 3 0,1 2-1,-7-2-64</inkml:trace>
  <inkml:trace contextRef="#ctx0" brushRef="#br0" timeOffset="43">1496 9045 7569,'-5'-23'28,"5"6"1,0 3 0,8 4 0,6 3-1,3 2 1,2 3 0,-1 0 0,0 2 0,0 0-1,1 2 1,0 0 0,0 3 0,1 0 0,2 2-1,2-2 1,1 0 0,3-1 140,1 1 1,6-4 0,5 3 0,5-4-1,5-3 1,6-2 0,6-1 0,-28 2 0,0 0-131,1 1 0,1 0 1,2-2-1,1 1 1,0 1-1,-1 1 0,3-1 1,0 1-1,1-1 1,1 1-1,0 0 1,0 1-1,1 0 0,0 1 1,0 0-1,0 0-32,2 0 1,0 0 0,0 0 0,2 0 0,3 0 0,2 0-1,0 0 1,0 0 0,3-1 0,0 1 0,3-1 0,1-1-1,-17 1 1,0-1 0,1 0-44,2 0 0,0 0 0,1 0 0,1 0 1,-1 1-1,0 0 0,2-1 0,-1-1 0,0 0 1,1 1-1,1-1 0,0 1 0,1-1 1,0 1-1,1-1 0,3 1 0,0-1 0,0 0 1,2 1-1,1-1 0,0 1 0,2-1 0,0 1 1,1-1 35,2 1 0,0-1 0,0 1 0,0 0 0,0 1 0,1 0 0,-15-1 0,1 0 0,1 0 0,-1 0 0,0 0 0,0 0 0,0 0 0,1 1 0,-2-1 0,1 0 0,0 1 0,0-1 0,-1 1 0,0 0 0,0 0 0,0 0 0,0 1 0,0-1 0,0 1 0,0-1 0,16 0 0,-1 0 0,1 0-37,-16 1 0,1-1 1,-1 0-1,0 0 0,14-1 1,-1 1-1,2 0 0,-14 0 1,1 1-1,0 0 1,0-1-1,-1 1 0,0-1 1,-1 1-1,1-1 0,-1 0 1,0 0-1,0 0 1,0 0-1,15 0 0,-1 0 1,1-1-1,-1 1 0,0 0 1,0 0 87,2-1 1,-1 1 0,0 0 0,-2-1 0,-1 0 0,0 1 0,1 0 0,1 0 0,-1 0 0,-1 0 0,0-1-1,-1 0 1,1 0 0,-1 1 0,0-1 0,-1 0 0,1 0 0,0 1 0,-2 0 0,0-1 0,1 1-54,-2-1 0,1 1 0,-1-1 1,0 1-1,0 0 0,-1 0 1,-1 0-1,0-2 0,-1 1 1,-2 0-1,1 0 0,-2 1 1,-2 0-1,-1 0 0,0 0 0,-2 1 1,0 0-1,0-1 0,19 1 1,-2 0-1,-2 0 0,-3 0-20,-4 0 1,-2 0 0,-2 0 0,-2 0 0,-8 0 0,-1 0 0,-1 1 0,-1-1-1,26 4 1,-14 3 0,-12 0 0,-8 0 67,-6-2 1,-13 4-130,-2-2 1,-7-2-1,-5-1 1,-4-3 0,-2-1 82,-1 0 0,-3-3 0,0-1 0,0-1 0,-4-4 0,-2-4 0</inkml:trace>
  <inkml:trace contextRef="#ctx0" brushRef="#br0" timeOffset="44">4831 8086 7569,'-18'-23'132,"2"5"0,6 6 1,2 7-1,4 8 0,3 8 1,1 4-1,0 4 0,1 2 1,2 2-1,2 1 1,1 2-1,3 2 0,1 1 1,2 1-1,-1-1-59,0-2 1,1-3 0,-1-1 0,1 0 0,-1 0 0,1-2 0,-1 0 0,-1-4-74,-2 0 0,2 3 0,-4-2 0</inkml:trace>
  <inkml:trace contextRef="#ctx0" brushRef="#br0" timeOffset="45">5927 8097 7569,'0'-22'107,"0"0"1,0 3 0,0 4 0,2 2 508,2 2 0,-2 4 0,6 3 1,1 3-477,1 1 1,1 0 0,1 0 0,-1 1 0,-1 3 0,-1 5 0,-3 5-109,-1 5 1,-1 3 0,-5 2 0,-3 2 0,-5 4-1,-5 0 1,-3-1-176,-1-1 1,-8 6-1,4-2 1,-3 0-1,1 0 1,3-3 0,2-3-1,3-1 84,4-3 0,5 0 0,4-3 0,3-4 0,3-2 0,6-3 0,7-2 0,5-4 151,5-3 0,5-1 0,1 0 1,5-1-1,3-3 0,1-3 1,-3 1-313,-2 2 0,-7-1 1,-3 1-1,-3 2 220,-4 1 0,-2 1 0,-6 0 0</inkml:trace>
  <inkml:trace contextRef="#ctx0" brushRef="#br0" timeOffset="46">7606 8017 7569,'-11'-22'125,"-1"0"0,1 2 0,0 2 0,-1 1 0,1 4 0,-1 0 0,2 1 0,3 1 0,4 1 0,7 1 0,7 3 76,7 1 0,5-3 0,2 3 0,3 0 0,1 0 0,3 2 0,0 2 0,0 1-252,-2 0 1,-5 2 0,1 5-1,-6 5 1,-6 5 0,-4 2-1,-3 1 1,-2 2-39,-3 2 1,-6 1 0,-2-2 0,-2-1-1,1-2 1,-2-1 0,0 0 12,1-1 0,-1-2 0,4-4 0,-1-1 1,-3-1 626,-1-2-476,4 2 0,2-9 0,8 3 0,5-3 0,5 1 1,5 0-1,3 3-99,5 2 1,-3 0 0,4 5-1,-1-1 1,-2 1 0,-3-1-1,-6 0-3,-3 1 0,-3-1 0,-2 1 0,-5-1 1,-4 1-1,-5-1 0,-8 0 0,-5 1-38,-5-1 1,-7 4-1,1 1 1,-4-2-1,-3-2 1,-1 0-1,0-2 1,1-1-476,3-2 1,2 0 0,10 0 539,3-3 0,8 3 0,6-1 0</inkml:trace>
  <inkml:trace contextRef="#ctx0" brushRef="#br0" timeOffset="47">9011 7835 7569,'0'-27'516,"-1"0"0,-2 3 0,-1 7-225,2 9 0,1 9 0,1 14 0,-2 4 0,0 3 0,-3 2 0,0 2 0,-2 0 0,2 0-294,0-2 1,-2-1 0,3-1 0,1 0 0,2-2 0,1-1 0,1 0 0,3 0-367,4 0 1,2-5-1,1 2 1,2-5-1,1-3 1,2-5-1,2-1-26,2-2 0,-2 0 0,0 0 1,-2-2-1,-2 0 0,-2-3 1,-5-2 391,-3-1 1,-2-3 0,-2 0 0,0 0 0,0-1 0,0 1 0,0-1 685,0 1 0,0 7 1,-2 7-197,-2 7 1,3 5 0,-3 0 0,3 3-1,1 1 1,0 0 0,0 1-547,0 2 1,1-1 0,3 0-1,4-1 59,2 4 0,6-1 0,2 5 0</inkml:trace>
  <inkml:trace contextRef="#ctx0" brushRef="#br0" timeOffset="48">4671 9148 7569,'-11'-11'120,"1"2"0,2 5 0,4 9 0,3 6 0,1 6 0,0 1 0,0 2 0,1 2 0,3 0 0,4 1 0,2 0 1,1-1-1,1-2 0,-1-1 0,0 0 937,1-1-1221,-1 3 0,-1-8 0,-1 4 1,-2-2-1,-1-1 0,-1-3 164,0-2 0,-1-1 0,-4 3 0</inkml:trace>
  <inkml:trace contextRef="#ctx0" brushRef="#br0" timeOffset="49">4979 9160 7569,'-5'-25'227,"3"1"1,-4 14 0,-1 8 0,1 9 0,-3 11 6,-1 9 1,-5 6 0,-2 5 0,1 4 0,-2 2 0,1 2 0,1-1 0,3 1-388,4 0 1,0-2-1,6-1 1,0-2-1,2-3 1,1-4-1,0-3 1,0-3-909,0-3 0,0-2 1061,0-4 0,5 2 0,1-3 0</inkml:trace>
  <inkml:trace contextRef="#ctx0" brushRef="#br0" timeOffset="50">5174 9411 7569,'-10'-22'429,"1"3"0,2 6 0,1 7-130,0 6 0,2 9 0,-4 2 0,-1 7 1,-1 5-1,0 2 0,1 3 0,3 0-309,1 0 1,1 0-1,4-3 1,0 2 0,0-1-1,0-2 1,0-3-1,1 0-299,3-2 0,-2-5 0,6-1 1,1-2-1,1-5 0,2-1 0,0-2 1,2-2 308,1-1 0,6-5 0,-4-2 0</inkml:trace>
  <inkml:trace contextRef="#ctx0" brushRef="#br0" timeOffset="51">5265 9628 7569,'-5'6'127,"2"4"1,-3-2-1,0 2 1,1 1-1,-2 2 1,2 1-1,-1 3 45,0 0 0,3-1 0,-1 3 0,3 0 0,1 0 0,0-2 0,0 1 0,1 0-172,3 2 0,2 2 0,6 1 0</inkml:trace>
  <inkml:trace contextRef="#ctx0" brushRef="#br0" timeOffset="52">5836 9137 7569,'-11'-17'91,"0"5"0,4-1 0,3 9 1,3 12-1,1 7 0,0 4 1,0 0-1,0 2 0,1 4 0,2 3 1,2-1-1,2 3-36,6-1 0,-2-4 0,5 2 0,-4-3 0,0-2 0,-2-2 0,-1-2 0,-3-2-2183,-1-2 2128,-1-1 0,1-2 0,1 1 0</inkml:trace>
  <inkml:trace contextRef="#ctx0" brushRef="#br0" timeOffset="53">6156 9217 7569,'-12'-7'63,"1"5"0,1 4 0,1 7 0,3 5 0,-1 5 0,1 3 0,-2 2 216,2 3 1,-4 2 0,3 5-1,0 1 1,-1 2 0,-1 1-1,-1-1 1,0-1-472,2-2 1,-2 0 0,4-1-1,-2-1 1,2-3 0,1-1 0,2-4 191,2-4 0,-4 2 0,-1-4 0</inkml:trace>
  <inkml:trace contextRef="#ctx0" brushRef="#br0" timeOffset="54">6281 9491 7569,'-11'-17'307,"0"7"0,0 9 0,3 7 0,1 4 0,1 2-42,0-1 0,3 2 0,-1 2 1,3 4-1,1 1 0,0 1 0,0-2 1,1 0-327,3-1 0,-1-1 1,4-3-1,1 2 1,-1-3-1,1 0 1,1-1-391,1-1 1,1-3 0,1-2 0,-1-1 0,1-2 450,-1-2 0,1-1 0,-1 0 0</inkml:trace>
  <inkml:trace contextRef="#ctx0" brushRef="#br0" timeOffset="55">6419 9673 8690,'-4'12'369,"0"-1"1,0 1 0,0-1 0,0 1 0,1 0 0,-1 2-274,0 1 0,-1 1 0,2-4 1,0 2-1,0 3 0,2-1 1,0 2-1,-2-1-96,-1-1 0,-5 4 0,3-2 0</inkml:trace>
  <inkml:trace contextRef="#ctx0" brushRef="#br0" timeOffset="56">7641 9022 7569,'-7'-22'149,"1"8"1,5 5 0,-1 8 0,5 9 0,2 9 0,4 4 0,1 2 0,0 1 0,-1 2 0,-1 2 0,1 0 0,-1 1 1148,0 0-1376,2-4 1,-5 3 0,3-6 0,-3-2 0,-1-2 0,0-2 0,-2-2-1,-1-1 78,-1-1 0,5 4 0,2 2 0</inkml:trace>
  <inkml:trace contextRef="#ctx0" brushRef="#br0" timeOffset="57">8040 9011 7569,'-9'-11'59,"-2"2"1,0 6 0,0 11 0,4 10 43,-2 7 1,-1 4 0,-2 5 0,0 1 0,-2 0 0,-3 2 0,1 2-1,-1 1-28,3-1 0,3 3 0,2-3 0,3 1 0,-1-2 0,2-4 0,0-4 1,3-3-1088,0-5 1,-2-1 1011,1-6 0,-1 1 0,4-5 0</inkml:trace>
  <inkml:trace contextRef="#ctx0" brushRef="#br0" timeOffset="58">8109 9319 7569,'-14'-10'196,"2"3"0,4 4 0,1 6 0,2 4 0,0 5 0,-3 2 0,-2 2 29,-1 2 1,3 0 0,2 2 0,0-1 0,0 3 0,1 2-1,3 2 1,2 0-261,4-2 1,-2-3-1,6 0 1,1-4-1,0 0 1,-1-3 0,0-1-1,1-3-530,1-3 0,2 2 1,-1-5-1,0-1 565,1-2 0,4-6 0,2-2 0</inkml:trace>
  <inkml:trace contextRef="#ctx0" brushRef="#br0" timeOffset="59">8212 9594 7787,'-8'1'614,"2"3"0,-1 3 0,2 5 0,0 2-417,3 1 1,-1 4 0,1-3 0,-2 2 0,1 2 0,2 1 0,1-1 0,0-1-788,0 1 0,0-2 0,1 0 590,3-2 0,-3 5 0,4-4 0</inkml:trace>
  <inkml:trace contextRef="#ctx0" brushRef="#br0" timeOffset="60">9045 9011 7569,'0'-18'157,"0"6"0,0 8 0,0 11 0,0 10 0,0 6 0,0 3 0,0 5 0,2 2 0,1 1 1,4 0 1072,-1 1-1320,4-1 0,-3-4 0,3 0 0,-1-3 0,-3-1 0,0-2 0,-1-2 90,0-3 0,4 2 0,-2-3 0</inkml:trace>
  <inkml:trace contextRef="#ctx0" brushRef="#br0" timeOffset="61">9411 9068 7569,'-5'-6'118,"-2"2"1,-4 9 0,1 8-1,1 7 1,1 7 0,-2 2 0,-3 3-1,-2 1 1,1 2 0,2 2 187,0 1 1,1 4-1,-1-3 1,1 2 0,1 1-1,1-2 1,1-2 0,1-2-685,0-2 1,-2-3 0,6-3 0,-1-3 0,0-5 377,0-2 0,0-3 0,4-3 0</inkml:trace>
  <inkml:trace contextRef="#ctx0" brushRef="#br0" timeOffset="62">9491 9468 7569,'-5'-12'292,"3"7"0,-1 5 0,1 7 0,2 3 1,-1 0-1,-1-1-31,-2-1 1,0 3-1,4 4 1,-1 0-1,-2 1 1,-1 0-1,2 2 1,2 1-242,4-1 1,1 2 0,4-3 0,-2-1 0,2 1 0,1-2-1,3-1 1,1-2-642,1-1 1,0-6-1,-3 1 1,-1-1 0,1-2 233,-1-2 1,-1-6 0,-2-3 0,-4-2 0,-3-1-1,-1-1 458,0 1 0,0 3 0,-1 2 418,-3 1 1,2 2-1,-3 7 1,2 5-1,-1 4 1,1 3-1,2 2 1,1 2-287,0 2 0,0 2 0,0 1 0,0 2 0,0-1 1,0 1-1,0 0-203,0-2 0,0 4 0,0 1 0</inkml:trace>
  <inkml:trace contextRef="#ctx0" brushRef="#br0" timeOffset="63">14013 8314 7569,'0'-17'53,"0"0"0,-1 6 1,-1-1-1,-3 2 0,-1 1 1,0 2-1,0-1 0,-4 0 1,-3 1-1,-2-2 1,-1 0-1,1 0 0,-1 3 1,-2 1-1,-2 2 0,-2 2 1,-2 2 199,-3 3 1,3 2 0,-4 6 0,2-1 0,-1 2 0,2 1 0,2 1 0,2-1-258,2-1 0,7 2 0,-1 0 0,5-1 0,3-1 0,3-2 0,1 2-58,1 2 0,8-2 1,5 2-1,5-1 1,6-1-1,6-1 1,6 0-1,2 1 27,-1 0 0,-2 3 0,-2-5 1,-2 1-1,-4 0 0,-5 2 0,-3 1 1,-5-1 40,-5-1 0,0 2 0,-5 2 1,-2-1-1,-2 2 0,-5-1 1,-5 0-1,-6 1-52,-6 2 0,1 2 0,-9 0 0,1-2 0,0-1 1,-1 0-1,-1 0-349,1 0 0,3-5 0,-1 1 0,3-2 0,6-2 395,5 1 0,5-1 0,9 1 0</inkml:trace>
  <inkml:trace contextRef="#ctx0" brushRef="#br0" timeOffset="64">14036 8931 7482,'7'-5'161,"3"-1"0,-4-6 1,0 1-1,0-2 0,-3-1 1,2-2 207,2-2 0,-3-1 0,3-4 0,1-1 0,-1-3 0,0-2 0,-1-3 0,-1-1-213,0-2 1,3-6-1,-4 2 1,-1-2-1,1-3 1,0-3-1,-1-1 1,-2 2-138,-1 3 0,0 7 0,-1 2 0,-3 6 0,-4 5 1,-1 4-1,0 5-16,2 5 0,4 2 0,-1 7 0,3 6 1,4 7-52,4 6 1,2 8 0,10 3 0,2 4 0,1 3 0,4 1 0,0-1 0,0-2-41,-2 0 0,-1-1 0,0-1 0,-1-1 0,0-2 0,-2 1 0,-2-2 0,-1-3-595,-3-1 1,-2-6-1,-2-2 1,-2 0 0,-4-3 682,-3-1 0,-1 3 0,0 2 0</inkml:trace>
  <inkml:trace contextRef="#ctx0" brushRef="#br0" timeOffset="65">14196 8737 7569,'-11'-11'134,"-1"0"0,2 3 0,3 0 0,3-1 197,2-1 0,8 2 0,2 2 0,8 1 0,6 1 0,8 0 0,3 0 0,2 2-652,3 1 0,-2 1 0,3 0 0,-2 0 0,-2 0 321,-2 0 0,-1-5 0,2-2 0</inkml:trace>
  <inkml:trace contextRef="#ctx0" brushRef="#br0" timeOffset="66">14767 8349 7569,'-10'-30'315,"1"5"0,3 5 1,1 5-1,2 4-8,2 8 0,1 13 1,0 14-1,0 4 1,0 3-1,1 1 0,3 1-341,4 1 1,-2-3 0,0 4 0,1-4-1,-2-3 1,0-2 0,-3 0-172,0-3 1,-2 1 0,0-9 0,0-1 83,0-1 0,-2-8 1,0-5-1,-3-8 1,0-5-1,-2-3 73,1-2 1,3-1 0,-2-4-1,2-1 1,-1-1 0,1-3 0,2-1-1,1-2 166,0 2 0,0-3 0,0 6 1,0 0-1,0 3 0,0 4 1,0 4 26,0 3 1,1 5-1,3 3 1,4 3-1,2 1 1,1 0-156,1 0 1,-1 4-1,2 1 1,1 0-1,2 1 1,1 0-1,0 0-77,1 0 1,0-3 0,2 1-1,-1-3 1,2-1 0,0 0 0,2 0-1,0-1 49,0-3 0,0-3 0,-2-4 0,-2 0 0,-4-1 0,-2 1 0,-2-1 170,1 1 0,-6 3 0,-2 3 1,-3 4-1,-2 7 0,-3 8-43,-3 9 0,-2 5 1,0 7-1,3 2 1,0 1-1,4-2 1,1-3-149,1-3 0,0 0 0,1 0 0,3-3 0,2-3 1,2-1-1,-1-1-1048,2 1 0,-4-4 1107,-1 0 0,2-5 0,1 3 0</inkml:trace>
  <inkml:trace contextRef="#ctx0" brushRef="#br0" timeOffset="67">15567 8383 7569,'-2'-33'662,"0"2"0,-2 6-353,1 5 0,1 13 1,-1 13-1,0 6 0,-1 9 1,0 4-1,-1 5 0,0 3-200,0 2 0,1-1 0,3 0 0,-2 0 0,-1-1 0,2-1 0,2-3-264,4-1 1,2 3-1,5-6 1,1-3 0,-1-6-1,2-3 1,2-3-1,4-2-11,3-5 0,2-1 0,1-2 0,2 0 0,0-2 0,-1-1 0,1-4 0,-3 0-1396,-4-1 1562,2 0 0,-4-8 0,4-2 0</inkml:trace>
  <inkml:trace contextRef="#ctx0" brushRef="#br0" timeOffset="68">15510 8600 7803,'-7'-17'186,"3"9"1,8-3-1,4 4 1,3 2-1,4-2 1,4 1-1,4-3-175,4-1 0,-2-1 0,5-1 1,-1 2-1,-1 1 0,0 1 0,-3 1 1,-2 1-1,-4 2-2074,-4 2 2063,-2 2 0,-2-5 0,1-1 0</inkml:trace>
  <inkml:trace contextRef="#ctx0" brushRef="#br0" timeOffset="69">15532 8200 7569,'3'-11'333,"6"1"0,10 2 0,9 4 0,5 3 0,2 0 1,3-2-20,4-1 1,8-5 0,3 2 0,2-2 0,-2 0 0,-4 3 0,-2 1-1,-2 2 1,-3 3-315,-4 4 0,-8 7 0,-2 7 0</inkml:trace>
  <inkml:trace contextRef="#ctx0" brushRef="#br1" timeOffset="70">2947 8383 7569,'-4'-12'-292,"0"1"547,0 0 0,4 3 0,0 0 0,1 1 0,3 2 0,3 5-58,-1 6 1,5 8 0,-2 3 0,4 0 0,0 2 0,1 0 0,0-1 0,1 0 0,0-2-181,-1 1 1,4 2 0,-1-3 0,3 1 0,-3-1-1,0-2 1,-3-1 0,-2-3-434,0-2 1,-1 2 0,1-4 0,-1 2 415,1 0 0,-6-1 0,-1 5 0</inkml:trace>
  <inkml:trace contextRef="#ctx0" brushRef="#br1" timeOffset="71">3278 8280 7569,'-7'-5'309,"2"1"1,4 2-1,-1 9-25,-2 10 1,-5 6 0,1 3 0,-3 5-1,-4 2 1,-4 1 0,-3 2 0,-2 0-615,-3 2 0,3-1 1,-3-5 329,3-2 0,-4 1 0,-1 3 0</inkml:trace>
  <inkml:trace contextRef="#ctx0" brushRef="#br1" timeOffset="72">2478 9662 7569,'0'-19'124,"0"1"0,0 2 0,0 2 0,0 4 0,2 7 0,0 9 0,3 8 0,0 4 144,0 2 1,3 7 0,-3 4-1,0 2 1,0 2 0,-1 2 0,0 2-1,1 1 1,0 0-280,0 1 1,4-3-1,-1 2 1,2 1-1,0-2 1,-1 1-1,-3-3 1,0-3-205,1-4 1,-3 2-1,2-7 1,-1-2 0,-2-4-1,-1-2-130,2-3 0,-4-3 0,1-5 345,-3-6 0,-12-5 0,1-6 0</inkml:trace>
  <inkml:trace contextRef="#ctx0" brushRef="#br1" timeOffset="73">2524 9673 7569,'0'-21'61,"0"2"0,1 4 0,3 2 0,5 2 0,5-2 0,4-1 1,1-1-1,0 1 138,1 1 1,5 2 0,3 0 0,0 4 0,0 3 0,-2 3 0,-4 2 0,-3 4-184,-3 7 1,-4 0-1,-1 7 1,-4 3-1,-4 2 1,-7 3 0,-8-1-1,-5 1-41,-5 0 0,-6 3 0,-2-2 0,-3 0 0,-2 0 0,1-3 0,1-1-316,3-1 0,2-5 0,6-3 341,3-2 0,3-2 0,4 1 0</inkml:trace>
  <inkml:trace contextRef="#ctx0" brushRef="#br1" timeOffset="74">2821 9868 7569,'-5'-12'105,"-1"1"0,-1-1 0,5 2 0,4 3 0,6 4 0,2 6 0,1 5 0,1 6 0,-1 5 1,1 3-1,0 1 95,4 0 0,-4-2 0,3 0 0,-2-2 1,-1 1-1,-1 0 0,0 1 0,1-4-279,-1 0 0,1-1 1,-1-3-1,1 0 1,-2-3-1,-1 0-556,-2 0 1,-3 0 0,1-2 634,-4-4 0,-3-3 0,-10-1 0</inkml:trace>
  <inkml:trace contextRef="#ctx0" brushRef="#br1" timeOffset="75">3049 9845 7569,'0'-12'183,"0"-3"0,0 0 1,0 1-1,0 1 190,0 2 0,0 6 0,-1 6 0,-1 9 0,-4 8-270,0 4 1,-1 4 0,-6 2 0,-1 0 0,-1 1 0,1-1 0,0 0-365,-1-3 0,2 0 0,-1-3 0,4 0 0,3-2 0,2-2 1,3-1 260,0-4 0,-3 0 0,-1-1 0</inkml:trace>
  <inkml:trace contextRef="#ctx0" brushRef="#br1" timeOffset="76">3346 9274 7569,'-6'-12'97,"-4"6"1,7 1 0,-4 6 0,-1 3 0,0 5 0,1 5 0,-2 6 0,-1 6 0,-3 5 83,-2 6 1,1 0 0,-4 3 0,0 1 0,2 0 0,-1 1 0,5-1 0,2 0-224,2-2 0,5-1 0,0-3 1,1-1-1,4 0 0,1-1 1,4-2-1,0-6-164,1-5 1,1 1 0,5-6-1,1-1 1,-1-3 0,-1-2-1,-2-3 1,1 0 205,-1-4 0,0 4 0,1 1 0</inkml:trace>
  <inkml:trace contextRef="#ctx0" brushRef="#br1" timeOffset="77">3323 9685 7569,'-6'-12'87,"-1"4"1,5 4 0,5 6 50,2 3 0,-1 7 0,3-2 0,2 5 0,1 2 1,3 0-1,1 0 0,1 1-181,-1-1 1,-1-3 0,-2 2 0,1-4-1,-1 0 1,1-1 0,-2 1 0,-1-1 42,-2 0 0,1 1 0,3-1 0</inkml:trace>
  <inkml:trace contextRef="#ctx0" brushRef="#br1" timeOffset="78">3529 9628 7569,'-5'-7'62,"-1"-1"0,-6 4 0,0 2 0,-2 5 0,-2 6 1,2 5-1,0 5 152,-1 2 0,2 4 1,-2 0-1,3 2 0,0-2 1,2-1-1,2-1-408,5 0 1,1-2 0,2 0 0,0-4-1,0 0 194,0-3 0,0 4 0,0-1 0</inkml:trace>
  <inkml:trace contextRef="#ctx0" brushRef="#br1" timeOffset="79">3575 9365 7569,'0'-8'198,"2"2"0,5 2 0,4 6 0,2 4 0,-1 5 0,1 3 198,2 2 0,-1 4 0,5 0 1,0 6-1,-1 4 0,-3 4 0,-2 3 1,-3 2-379,-2 2 0,-3 1 1,-5 2-1,0-1 1,0-1-1,-1 0 1,-4 0-19,-7 0 0,-4 0 0,-7 4 0</inkml:trace>
  <inkml:trace contextRef="#ctx0" brushRef="#br1" timeOffset="80">1725 12266 7569,'-23'0'23,"1"5"1,2 1-1,2 2 1,2-2 0,2-1-1,3-2 1,6-3 0,7-3-1,3 0 172,4 0 0,1-2 0,1 1 0,1 2 0,-1 0 0,2 2 0,2 0 0,4 0-197,3 0-30,5-5 1,3 4 0,5-3 0,3 2 0,4-1 0,3-2 0,1 0 0,1-1-27,-1-1 1,2 5 0,-6-3-1,1 1 1,1 0 0,-4 2-1,-1 0 1,0 2 3,0 0 0,-4 0 0,5 0 0,-1 0 0,3 0 1,4 0-1,3 0 0,4 0 38,3 0 0,4-1 0,2-3 1,-29 1-1,1-1 0,1-1 0,0 1 1,2-1-1,1 1 0,1 0 0,-1 0 1,2 0-1,-1 1 16,-1 0 1,0-1 0,0 0 0,-1-1 0,-2 3 0,-1 1 0,-1-1 0,1 1 0,28 0 0,-2 1 0,-6 0-6,-3 0 0,1 0 0,0 0 0,1 0 1,2 0-1,3 0 0,7 0 0,-30 0 1,1 0 8,2 0 1,0 0 0,2-2-1,0-1 1,2-1 0,0 0 0,2-1-1,1 0 1,0-1 0,1 1 0,0-1-1,1 1 1,-2 1 0,0 0 15,0 0 1,0 0-1,-3 1 1,0 0-1,-1-1 1,-1 0-171,-1 2 0,-1 0 1,-4 0-1,-2-1 192,1 1 1,-1 0-1,26-5 88,-4 3-62,-9 0 0,0 0 0,-3 0 0,2 1 1,3-1-1,1 0 0,3 0-44,1-1 0,3 3 0,6-5 0,-29 4 1,0 0-1,2 0 0,0 1 0,0-1 1,1 1-1,1 0 0,-1 1 0,2 0 1,-1 1-34,-1 0 1,1 0-1,-2 0 1,0 0-1,-1 0 1,0 0-1,31 0 1,-1 0 0,-1 1-1,1 2 5,-4 1 0,1-1 0,2-3 0,-29 0 0,1 0 0,2 0 0,1 0 0,0 0 0,0 0 0,2 0 0,0-1 10,0-1 0,1 0 0,-2 2 0,1-1 0,0-1 0,1-1 0,0 1 0,1 0 0,-1 0 1,0-1-1,-1 1 0,0-1 0,-1 0 0,-2 1 0,0 0 0,-1 1 24,-1 1 0,-1-1 0,30-3 1,-31 2-1,0 0 0,1 1 1,0 0-1,1 0 0,0 1 0,0-1 1,1 2-1,1-1 0,1 1 1,1 0-1,0 0-16,1 1 0,0 0 1,4 1-1,1-1 1,1 0-1,0-1 1,3 1-1,0 1 1,2-1-1,-1 1 1,2 0-1,0 0 1,-1 0-1,1-1 23,2 1 1,0 0-1,-3-1 1,1-1-1,2 0 1,0 0-1,-2 0 1,0 0-1,1 1 1,0 0 0,0 0-1,0 0 1,0 0-1,0 0 2,0-1 1,-1 1-1,-3 1 1,-1-1 0,0 0-1,0 0 1,0 1-1,0 1 1,0-1 0,-1 1-1,0 0 1,1 0 0,-2 0-1,1 1 1,-1 0-1,0 0-75,-1 0 0,0 1 0,-2 0 0,1 0 0,-4-1 0,-1 1 0,-1 0 0,0 0 0,-4-1 0,0 1 1,26 5-1,-7 1-107,-4-1 0,-12-4 0,-6-2 0,-5-2 0,-8 0-57,-5-4 0,-17-4 1,-16-7-1,-12 1 200,-11-1 0,-12-2 0,24 8 0,-1 1 0,0 0 0,-1 1 0,0-1 0,0 0 0,-1-1 0,1-1 0</inkml:trace>
  <inkml:trace contextRef="#ctx0" brushRef="#br1" timeOffset="81">3095 11467 7569,'0'-26'36,"0"5"1,0 3 0,1 4 0,3 2 0,4 5 0,2 4 0,1 7-1,1 6 1,0 5 0,4 3 0,3 3 0,4 0 0,2 2 75,2 0 0,4-4 1,0-1-1,0-2 1,0-2-1,-4-1 1,-3-2-1,-1 1-306,-1-1 0,-4-3 1,-3-2-1,-3 0 1,-3 1 193,-2 2 0,-9 1 0,0 1 0</inkml:trace>
  <inkml:trace contextRef="#ctx0" brushRef="#br1" timeOffset="82">3575 11501 7569,'0'-15'36,"1"-1"0,2 2 0,2 2 0,0 0 0,0 1 1,-1 1-1,-1 1 362,1 1 0,0 7 0,-4 2 1,0 9-307,0 8 0,-9 10 0,-4 6 1,-3 7-1,-4 3 0,-1 1 0,1-2 1,1-1-193,-1 1 0,3-2 1,1-1-1,0-1 1,1-2-1,1 0 1,2 0 99,0 1 0,1 0 0,-1-4 0</inkml:trace>
  <inkml:trace contextRef="#ctx0" brushRef="#br1" timeOffset="83">2661 12620 7569,'-1'-19'44,"-2"1"1,-2 3 0,0 6 0,0 9 0,4 10 0,2 9 0,3 7 0,0 4 0,-1 4 0,3 3 23,0 1 0,-2 5 0,2-2 0,0 1 0,-1-1 0,2-1 0,-2-1 0,1 1 0,-1-5-133,0-3 0,3 0 0,-3-6 1,0 0-1,0-2 0,-2-2 1,-2-3-123,-1-4 0,0-3 0,0 0 1,0-1 186,0 1 0,-5-6 0,-1-1 0</inkml:trace>
  <inkml:trace contextRef="#ctx0" brushRef="#br1" timeOffset="84">2707 12700 7569,'0'-33'-52,"0"4"0,0 6 0,1 6 1,3 5-1,3 0 0,4 1 173,0 0 0,4 3 0,2 2 0,0 0 0,5 4 1,2 1-1,3 1 0,-2 0-126,-1 0 1,-1 5 0,-1 2 0,-3 4 0,-4 1 0,-2 3-1,-3 4-102,-3 3 1,-3 1-1,-9 1 1,-8 3 0,-7 2-1,-6 0 1,-4-2-63,-1-3 0,1-1 0,1-2 1,0 0-1,1-4 169,0 0 0,-9 3 0,2-2 0</inkml:trace>
  <inkml:trace contextRef="#ctx0" brushRef="#br1" timeOffset="85">2947 12871 7569,'0'-11'230,"1"-1"-225,3 1 0,2 6 0,5 4 0,0 5 0,-3 1 1,0 1-1,0 0-118,-2 3 0,4 1 1,-2 0-1,2-1 0,1-1 1,1 0-1,-1-1 113,1 1 0,-1-6 0,0 3 0</inkml:trace>
  <inkml:trace contextRef="#ctx0" brushRef="#br1" timeOffset="86">3255 12871 7569,'6'-11'177,"-2"-1"244,-3 1 0,-2 2 0,-4 7 0,-6 9-339,-7 10 0,-4 8 0,-1 2 0,1-1 1,-1 1-1,1 1 0,3 0-258,4 0 0,6-2 0,3-3 0,1-1 0,2-2 0,2-2 0,1 0 0,1-2-310,3 1 1,-3-2 0,4-5 0,-1-1 485,0-1 0,0-1 0,-4 5 0</inkml:trace>
  <inkml:trace contextRef="#ctx0" brushRef="#br1" timeOffset="87">3609 12403 7569,'-10'-5'-24,"1"-1"0,3 1 0,-1 3 1,2 7-1,0 4 0,1 5 1,-1 3-1,-1 4 189,0 5 1,-5-1 0,4 5 0,-3 2 0,-1 1 0,3 1 0,1 1 0,1-1-123,0 0 0,3 1 0,-1-1 0,3-1 1,1-3-1,1-3 0,3-3-133,4-1 1,2-2-1,2-2 1,2-3-1,2-4 1,-1 0 0,0-2-1,0-2-732,-1-5 1,-1 2 821,-2-1 0,1 0 0,-1-4 0</inkml:trace>
  <inkml:trace contextRef="#ctx0" brushRef="#br1" timeOffset="88">3769 12711 7569,'-5'-11'82,"0"3"1,-4 2 0,3 0 0,-1-1 0,1-2 0,-2-1 0,3 0 0,4 4 0,5 6 0,2 6 0,3 4-15,1 2 1,5 0-1,0 2 1,-1 2-1,-1-2 1,-1-2-1,-1 0 1,0-1-255,1 1 0,-1-2 0,1-1 0,-1-2 0,1 1 0,-2-1 0,-1 0-1049,-2-2 1235,-4 4 0,2-3 0,-5 5 0</inkml:trace>
  <inkml:trace contextRef="#ctx0" brushRef="#br1" timeOffset="89">3963 12769 7569,'0'-12'94,"0"1"1,0-1 68,0 1 1,0 6 0,0 5 0,-1 7 0,-2 9 0,-2 6 0,-1 6-94,-3 2 0,-1 3 0,-2-3 0,1 4 1,0 3-1,-1 1 0,2 0-138,2 2 0,-6-4 0,3 5 0,-2-2 0,1-2 0,1-1 1,3-3-1,0-3-90,-1-3 1,0-4 0,2-4 0,1-4 0,3-2-1,-2-2 1,0 0-376,-1 1 0,3-5 533,3 1 0,-5-5 0,-2 2 0</inkml:trace>
  <inkml:trace contextRef="#ctx0" brushRef="#br1" timeOffset="90">4157 12552 7569,'-12'-23'106,"4"10"0,14 7 1,7 7-1,2 7 1,3 3-1,-2 3 64,1 1 0,3 7 0,-2 1 0,0 6 0,-3 4 0,-2 2 0,-2 5 0,-1 4-96,-2 4 1,-3 2 0,-5-5 0,0 0 0,0-2 0,-1-1 0,-4 0 0,-6-2-1011,-3-2 0,-6-2 936,1-2 0,-8 6 0,-2 0 0</inkml:trace>
  <inkml:trace contextRef="#ctx0" brushRef="#br1" timeOffset="91">5254 11307 7569,'-18'-23'43,"1"5"1,6 5 0,1 8 0,2 12 0,3 9 0,1 12 0,-1 8 0,0 4-1,0 2 1,2-1 0,2-1 56,1 1 0,0-4 1,0-1-1,0-3 1,1-3-1,2-2 1,2-3-1,0-1-651,0-1 0,0-4 1,-2 0 550,1 1 0,-1 2 0,-3 1 0</inkml:trace>
  <inkml:trace contextRef="#ctx0" brushRef="#br1" timeOffset="92">6293 11364 7569,'-8'-17'-63,"2"5"1,2 3 0,5 1 0,7 2 0,5 1 0,2 1 228,-1 0 1,2-1-1,1 2 1,-1-2 0,2 0-1,-1 0 1,-1 3-1,-2 0 5,-1 2 1,-2 0-1,1 2 1,-2 1-1,-3 5 1,-3 4-210,-3 3 1,-2-1 0,-3 6 0,-4 3 0,-5 3 0,-4 4 0,1 0-66,-1-1 1,-2 3 0,4-5-1,1-1 1,1 1 0,3 0 0,1-3-1,3-3 115,1-2 1,1-5 0,4 2 0,1-5 0,3-3 0,5-5 0,5 0 136,5 1 1,4-3 0,4 3 0,3-4 0,3-3-1,0-1 1,-1 2-441,-2 1 0,-4 1 1,0 0-1,-2 0 291,-1 0 0,0 0 0,0 0 0</inkml:trace>
  <inkml:trace contextRef="#ctx0" brushRef="#br1" timeOffset="93">8063 11307 7569,'-4'-14'32,"1"2"1,0 2 0,2 0-1,1-1 1,1-1 0,2 1-1,2-1 1,1 1 0,3-1 0,1 2-1,1 1 1,1 3 65,-1 1 1,1-3 0,0 5 0,4 0 0,3 2 0,2 1 0,2 0 0,0 0 0,1 0-147,3 0 0,-2 0 1,4 0-1,-1 1 0,-3 3 1,0 3-1,-4 4-36,-2 0 1,-4 4-1,-7 0 1,-4 1-1,-3 0 1,-1 3-1,-2 2 74,-6-2 0,-1 2 1,-10-3-1,-1 0 0,-2-3 1,-1-2-1,0-2 0,2 0 91,2 1 1,-1-5 0,3 0 0,1-2 0,-1-3 0,4 1 0,3 0 101,3 0 0,5 1 1,2-3-1,8 2-199,6 1 0,4 3 1,5-2-1,-1 2 1,0 2-1,-2 1 1,-1 1 15,2 1 1,-4-1 0,1 0 0,-1 1 0,-3-1 0,-2 1 0,-2-1 0,-1-1 38,-1-2 1,-6 2 0,2-2 0,-4 2 0,-4 1 0,-4 1 0,-8 0-87,-6 4 0,-6-4 0,-7 4 0,0-3 0,-2 1 1,-1 2-1,1-4 0,3-1-638,3-4 0,9-1 685,6 2 0,4 2 0,0-3 0</inkml:trace>
  <inkml:trace contextRef="#ctx0" brushRef="#br1" timeOffset="94">9365 11215 7569,'0'-33'492,"0"4"1,1 8-346,3 8 0,-3 8 0,3 9 0,-2 4 0,-2 6 0,0 5 0,-2 3 0,0 1-121,-2 0 0,-1 2 1,2 0-1,-1 0 0,2 0 1,1-2-1,1-2 1,0-3-156,0-1 1,0 2 0,1-4-1,3-2 1,5-3 0,3-4 0,4-1-1,-2-1-188,-2 1 0,0-4 1,0 3-1,2-3 1,2-1-1,-3 0 1,0-1 316,-1-3 0,-6 3 0,4-14 0,-4 2 0</inkml:trace>
  <inkml:trace contextRef="#ctx0" brushRef="#br1" timeOffset="95">9536 11444 7569,'0'-12'43,"0"1"0,0-1 1,-1 2 246,-3 3 1,2 7-1,-5 9 1,2 5 0,3 3-1,1 4 1,1 0 0,0 3-338,0 0 1,3 2 0,2 0 0,2 4 46,2-1 0,1 4 0,1-4 0</inkml:trace>
  <inkml:trace contextRef="#ctx0" brushRef="#br1" timeOffset="96">5196 12609 7569,'-3'-23'161,"-1"1"0,1 7 0,2 10 1,1 13-1,0 7 0,1 6 0,2 3 1,2 4-99,1 2 0,2-5 0,3 3 0,1-2 0,-1 1 0,-1-1 0,-1-2 0,-1-3-532,1-2 0,-3 2 0,0-5 469,-1 2 0,4-4 0,-2 2 0</inkml:trace>
  <inkml:trace contextRef="#ctx0" brushRef="#br1" timeOffset="97">5608 12540 7569,'-12'-5'134,"1"0"0,1 0 1,2 7-1,4 10 1,2 6-1,-1 4 7,-1 4 1,-3 2 0,2-2 0,-2 5 0,-2 2 0,1 1 0,-1 0 0,1 1-176,-1-1 1,-1 0-1,-3-1 1,-1-1-1,-1-2 1,1 1 0,1-2-377,2-2 1,0-3-1,0-1 1,3-2 0,1-2 409,2-4 0,1-2 0,4-1 0</inkml:trace>
  <inkml:trace contextRef="#ctx0" brushRef="#br1" timeOffset="98">5722 12883 7569,'-10'-28'179,"2"5"1,3 8 0,1 5 45,0 2 1,1 7-1,1 1 1,-1 6 0,-5 4-1,-2 3 1,-2 2-1,1 4-168,-1 3 1,5 1 0,1-1-1,0 1 1,4 0 0,1 0 0,2-1-1,1-2-257,2-1 0,5-5 0,-1 2 0,2-2 0,3-1 0,1-3 0,2-1 0,1-3-126,-1-2 1,1-3 0,-3-1 0,1 0 0,-1-1 0,-2-3 325,0-3 0,-6-3 0,-2-2 20,-3 1 0,-2 4 0,-3 5 0,-2 4 0,-1 6 0,2 3 0,2 3 160,-1 2 1,0 4 0,4-2-1,0 1 1,0 0 0,0 0 0,0 0-1,0 0-180,0 1 0,5 2 0,1 1 0</inkml:trace>
  <inkml:trace contextRef="#ctx0" brushRef="#br1" timeOffset="99">6510 12335 7569,'-18'-11'45,"4"5"0,5 7 0,5 8 0,3 6 0,2 3 0,3 2 0,3 2 0,0 1 0,1 0 0,-1 1 0,1 1 0,0 2 0,-1-2 0,0-1-36,-4-1 0,3 0 1,-3 0-1,0 0 0,-2-2 1,-1 0-10,0-2 0,0 0 0,0 4 0</inkml:trace>
  <inkml:trace contextRef="#ctx0" brushRef="#br1" timeOffset="100">6910 12483 7569,'-5'-18'107,"-1"4"1,-1 12 0,2 9 0,0 11 0,-3 6-1,-2 4-4,-1 1 1,-1-2-1,-1 3 1,-1 3 0,-1 3-1,0 3 1,0 1 0,0 0-225,1 1 1,2-4-1,3 1 1,2-4-1,-1-2 1,0-3-1,2-2-1696,1-6 1817,1 2 0,-1-10 0,-1 3 0</inkml:trace>
  <inkml:trace contextRef="#ctx0" brushRef="#br1" timeOffset="101">6898 12848 7569,'0'-15'196,"-1"0"-40,-3 1 1,2 8 0,-5 6-1,2 7 1,3 6 0,-1 4-1,1-1 1,-2 2-81,1 0 0,2-3 0,2 3 0,2-1 0,2 0 0,1-1 1,2 0-1,-1-1-205,1 0 0,0 0 0,3-3 0,0-1 0,1-1 0,-1-1 0,1-3-227,-1 0 0,-3 1 0,-1-3 0,1 0 356,-2 1 0,4-4 0,-3 4 0</inkml:trace>
  <inkml:trace contextRef="#ctx0" brushRef="#br1" timeOffset="102">7035 13020 7569,'-5'-7'69,"3"4"0,-5 6 0,2 5 0,3 2 73,0 2 0,1 0 0,-1 4 0,-2 3 0,1 2 0,2 2 1,1 0-1,0-2-502,0-2 0,0 7 1,0-5 359,0 0 0,0 2 0,0-6 0</inkml:trace>
  <inkml:trace contextRef="#ctx0" brushRef="#br1" timeOffset="103">8143 12095 7569,'0'-18'36,"1"3"1,3 7 0,4 4 0,2 4 0,0 5-1,-1 6 1,-3 5 0,1 6 0,-2 5 0,0 6 0,-3 6-1,-2 1 1,-2 2 0,-2-1 0,1-2 87,2-2 1,1-5-1,0-3 1,1-1-1,2-3 1,2-2-1,1-3 1,3-2-511,1-2 1,2 0 0,-2-5 385,-2 0 0,2 1 0,-4-1 0</inkml:trace>
  <inkml:trace contextRef="#ctx0" brushRef="#br1" timeOffset="104">8543 12312 7569,'-7'-18'-8,"2"1"0,5 9 0,0 4 0,-1 9 0,-3 9 0,-3 7 192,-3 5 0,-8 11 1,-4-1-1,-3 5 1,-1 1-1,1 1 1,0 1-1,-1 2-280,5 0 0,-1-4 1,7-2-1,1 0 0,3-4 1,3-1-1,4-5-631,3-3 0,1-8 727,0-4 0,0-2 0,0-2 0</inkml:trace>
  <inkml:trace contextRef="#ctx0" brushRef="#br1" timeOffset="105">8566 12654 7569,'-4'-17'4,"-1"3"0,0 6 0,0 8 0,2 8 182,2 6 1,-4-2-1,-2 5 1,0-1-1,-1 3 1,-1 3 0,-1 1-1,-1 0-69,-1-1 1,6 1 0,2 0-1,3-1 1,1-2 0,1-2-1,3-2-294,4-2 1,2-1 0,1-2 0,1-1 0,-1-2 0,2-4-1,1-2 1,1 1-365,-1 1 1,-2 0 0,0-6 540,-1-2 0,6-2 0,1-5 0</inkml:trace>
  <inkml:trace contextRef="#ctx0" brushRef="#br1" timeOffset="106">8646 12883 7569,'-12'0'96,"1"1"0,1 3 1,1 3-1,2 4 1,2 0-1,3 2-26,0 2 1,2-1 0,0 4 0,0-1 0,0 0 0,2-1 0,0 0-1,3-1-344,2 0 1,-5 0 0,3-3 0,-1 0 0,1 1 273,2-1 0,0 1 0,5-6 0</inkml:trace>
  <inkml:trace contextRef="#ctx0" brushRef="#br1" timeOffset="107">9342 12357 7569,'-11'-39'202,"2"7"1,5 13 0,7 15 0,3 12-43,2 6 1,-6 3-1,3-2 1,-1 4-1,1 2 1,0 3-1,2 2 1,-2 1-251,0-2 0,2 3 0,-3-2 0,0 0 1,0-2-1,0-1 0,-1-2 0,1-2 90,0-3 0,0 1 0,-4 1 0</inkml:trace>
  <inkml:trace contextRef="#ctx0" brushRef="#br1" timeOffset="108">9799 12380 7569,'-8'-20'120,"2"6"1,0 11 0,1 12 0,-2 9 28,1 4 0,-2 0 1,-3 1-1,0 0 1,-1 1-1,-1 2 1,0 2-1,-3 1-159,2 2 0,-2 1 1,1 0-1,1-3 1,0 0-1,0-1 1,-2 0-1,3-4-743,0-3 1,5-1 0,1-5 752,-2-1 0,4-1 0,0-2 0</inkml:trace>
  <inkml:trace contextRef="#ctx0" brushRef="#br1" timeOffset="109">9776 12654 7569,'2'-21'188,"0"2"0,2 3 0,-2 4-24,0 0 1,-2 7-1,0 5 1,0 8 0,-2 5-1,-1 3 1,-4 2 0,0 2-93,-1 2 1,2-1 0,-3 0 0,2-4 0,1 1 0,1-1 0,0-1-193,2-2 1,2 0 0,1 0 0,0 1 0,0-1 0,0-1-1,0-2-356,0 1 0,1-6 0,2-1 0,2-1 0,1 0 476,3-2 0,1 0 0,2-2 0</inkml:trace>
  <inkml:trace contextRef="#ctx0" brushRef="#br1" timeOffset="110">9879 12848 7569,'5'-11'274,"-4"3"1,3 1-1,-3-2 121,-1-1 0,-5 5 0,-2 5 0,-2 7 0,0 6 0,1 5 1,1 2-337,0 4 0,2 2 0,5-4 0,0 3 0,0 0 0,0 3 0,0 1 0,0 1-668,0 0 0,0 1 609,0-4 0,0 10 0,0-2 0</inkml:trace>
  <inkml:trace contextRef="#ctx0" brushRef="#br1" timeOffset="111">13751 11033 7569,'0'-17'114,"0"1"1,0-3 0,-2 5 0,-1 3-1,-5 5 1,-3 1 0,-5 2 0,-3 2-1,-3 1 1,-5 0 0,-4 1 0,-2 3 0,-1 4-1,1 2 1,3 1 50,3 1 1,8-1-1,4 1 1,2-1-1,3 1 1,2-1-1,5 2 1,1 1-281,2 1 0,5 4 1,4-3-1,4 2 1,5 4-1,2 1 1,4 1-1,1-3 37,3 1 1,-2-1-1,3 2 1,0-1-1,-2-2 1,-2-1-1,-5 0 1,-2 0 94,-4 0 1,-6-1 0,-4 2 0,-4-1 0,-4 0 0,-5 0 0,-5 0-18,-5 2 0,-8-3 1,-3-1-1,-2 0 1,-1-2-1,1 0 1,1 0-1,3-2-290,2-4 1,9 1-1,1-2 1,5 2 289,3 1 0,-2 1 0,4-1 0</inkml:trace>
  <inkml:trace contextRef="#ctx0" brushRef="#br1" timeOffset="112">13888 11763 7569,'6'-17'122,"0"0"0,-3 6 0,2-1 1,1 1-1,2-2 0,0-2 1,-1-4-1,2-3 156,1 0 1,2-6 0,-1-4 0,1-5 0,-1-5-1,0-2 1,1-3-207,-1-3 0,-3 0 1,-1-4-1,2 5 1,0 3-1,-1 3 1,-4 4-1,-3 3-72,-1 7 0,0 4 0,0 3 1,0 3-1,-1 5 25,-3 5 1,4 5 0,0 9 0,7 8 0,7 7 0,5 7 0,3 2-70,1 3 1,1 5-1,1 2 1,2 0-1,-3 2 1,-2-2 0,-5 2-154,0 0 1,2-5 0,-4 1 0,-1-4 0,-2-4 0,-4-1 0,-1-2 0,-1-2 196,1-1 0,-5-1 0,3 1 0</inkml:trace>
  <inkml:trace contextRef="#ctx0" brushRef="#br1" timeOffset="113">14116 11604 7569,'-11'-23'124,"1"0"0,2 1 1,4 3-1,3 4 1,2 1-1,3 0 161,4-1 1,2-2 0,1 3 0,2-1 0,2 1 0,5 2-1,6 0 1,4 2-426,3 2 1,0 0 0,0 4 0,-1 1 0,0 3 0,-4 4 0,-3 4 139,-2 2 0,5 6 0,1 2 0</inkml:trace>
  <inkml:trace contextRef="#ctx0" brushRef="#br1" timeOffset="114">14744 11638 7569,'-1'-15'125,"-1"-2"0,-2 1 0,1-1 0,2 3 0,2 0 0,2-1 195,1-4 1,-1-3 0,-3-2 0,0-1 0,0-3 0,0 0 0,0-1-1,0 0-162,0-3 1,0 0-1,0 1 1,0 0 0,-1 1-1,-1-1 1,-4 2-351,0 1 0,-2 3 0,-2 6 0,1 3 0,2 4 60,-2 0 0,-1 7 0,0 5 0,2 7 0,4 4 0,3 3 0,1 2 61,0 2 0,6-3 1,4 3-1,6-1 0,1-3 1,2-2-1,1 0 0,-1-1-22,1 1 1,1-5-1,2 0 1,-1-2-1,-2-3 1,-1-1-1,1-1 76,2 0 0,1-1 0,0-3 0,0-3 0,-1-3 0,1-2 1,0 1 201,0-1 0,-1 1 0,-3 0 0,-4 0-111,-3 4 0,-5 3 0,-5 9 1,-4 5-1,-5 5 0,0 3 0,-1 4-40,-1 3 1,3 0-1,0 6 1,1 1 0,1-1-1,0 1 1,0-3-280,2-1 0,0 3 0,2-5 0,0 0 0,0-2 0,2-3 245,1-2 0,4 3 0,4-4 0</inkml:trace>
  <inkml:trace contextRef="#ctx0" brushRef="#br1" timeOffset="115">15464 11250 7569,'-8'-40'914,"2"6"-636,1 6 1,1 15 0,4 10 0,-1 9 0,-2 8 0,-2 5 0,0 2 0,0 2-179,2 0 1,2 0 0,1 0 0,1 0-1,3-1 1,4 1 0,2 0 0,1 0-144,1 0 0,3-2 0,2-2 1,2-3-1,3-4 0,5 0 0,1-2-202,0-2 1,0-3 0,-3-5 0,2 0 0,-2 0 0,-1 0 0,-1 0 0,0-2-542,0-1 1,-5-2-1,-3-4 786,-2 1 0,3-5 0,2-4 0</inkml:trace>
  <inkml:trace contextRef="#ctx0" brushRef="#br1" timeOffset="116">15452 11387 7569,'-17'-11'71,"1"4"1,9-8-1,3 2 1,4 3-1,4 1 1,3 3-1,5-1 56,3 1 1,8 2 0,7-4 0,3 1 0,2-1 0,-2 2 0,-2 1 0,0 2-537,1 2 1,-5 1 0,0 0 408,-3 0 0,-1 0 0,0 0 0</inkml:trace>
  <inkml:trace contextRef="#ctx0" brushRef="#br1" timeOffset="117">15395 11124 7569,'5'-17'133,"8"5"1,11-2-1,9 5 1,9 4-1,5 1 1,3-1-1,-2-1 120,-1-3 1,-2 2-1,0 1 1,-3 1-1,-6 2-253,-4 2 0,-4 6 0,-5 2 0</inkml:trace>
  <inkml:trace contextRef="#ctx0" brushRef="#br1" timeOffset="118">1667 14733 7569,'-10'-8'34,"1"1"1,2-1-1,-1 0 1,1 1 0,0-2-1,1-1 1,1-2 0,0 1-1,2 0 1,1-1 0,-1 1 141,-1-1 0,2 11 0,4 5 0,2 6 0,-1 5 0,-2 6 0,-1 4 0,0 5 0,0 3-157,0 2 0,0-2 0,0-2 0,0 0 0,0 0 0,0 1 0,1 0 0,3-3 0,2 0-22,1 1 0,2-5 0,-4 2 0,0-3 1,1-3-1,-1-2 0,1-4 0,0-2 52,-1-1 1,4-2 0,-2-1 0,5-3 0,3-1-1,4-4 1,4-3 35,3-6 1,0-2 0,4-1 0,2-1 0,0 1-1,-1-1 1,-1 1-106,-3-1 0,-1 6 1,-6 2-1,-2 3 1,-2 1-1,-2 0 1,-1 0-506,-2 0 1,-3 0 0,0 0 0,-1 1 524,0 3 0,-7 2 0,-7 6 0</inkml:trace>
  <inkml:trace contextRef="#ctx0" brushRef="#br1" timeOffset="119">1656 14984 7569,'-11'-23'81,"4"6"1,3 1 0,4 4-1,4 0 1,4 2 70,2 2 1,8 0 0,3 3 0,6-1 0,2 1 0,4 2 0,3-1 0,2 0-136,-1 1 1,-2-2 0,-2 2 0,-1 0 0,-3 2 0,-1 1 0,-4 0 0,-4-2-761,-4-1 1,0 1 742,-1-1 0,-5-4 0,-4 1 0</inkml:trace>
  <inkml:trace contextRef="#ctx0" brushRef="#br1" timeOffset="120">1542 14664 7569,'-12'-28'-21,"2"6"1,3-2 0,3 4 0,4 4 0,5 1 0,6 0 0,7-1 168,4 2 1,2 2-1,2 0 1,5 2 0,2 2-1,1 5 1,0 1-1,2 2-367,2 0 0,1 0 1,4 0-1,-1 0 219,1 0 0,7 5 0,2 2 0</inkml:trace>
  <inkml:trace contextRef="#ctx0" brushRef="#br1" timeOffset="121">2570 14219 7569,'-2'-10'-105,"0"3"1,-2 7-1,2 8 1,0 5-1,2 5 266,0 3 1,0 5 0,0 8-1,0 1 1,2 3 0,0 6 0,2 2-1,-2 5-19,0 1 0,-2-4 0,0 3 1,1 0-1,2 1 0,0 1 0,0-2-49,-2-4 0,-1 0-11,0-9 1,0 0-11,0-4 1,0-4-1,0-4 1,0-2 24,0-1 0,-4-1 1,1-2-1,-1-2 1,0-2-1,-1-2 1,0-1-1,0-2-106,2 1 0,1-1 1,-1 1-108,-1-1 0,2-5 0,6-1 1,3-1-1,5 0 64,3-1 0,-1-3 0,5-3 0,1-2 0,2 0 0,0-1 0,1-1 0,1 0-311,3 0 0,-3-2 0,3 4 0,-4 0 363,-4 0 0,2-9 0,-3 2 0</inkml:trace>
  <inkml:trace contextRef="#ctx0" brushRef="#br1" timeOffset="122">2558 14367 7569,'0'-29'59,"2"4"0,1 5 0,6 4 0,5 4 1,4 0-1,1 1 0,-1-1 0,0 1 156,-1 0 0,1 3 0,2 2 0,1 1 1,2 2-1,2 2 0,2 1-494,0 0 0,-2 0 0,1 1 279,-2 3 0,-6 7 0,-1 7 0</inkml:trace>
  <inkml:trace contextRef="#ctx0" brushRef="#br1" timeOffset="123">3072 14379 7569,'-6'-5'28,"2"5"0,9 0 1,5 6-1,6 4 1,0 3-1,1 2 1,-2 4-1,1 4 101,3 4 1,-1 3 0,1 8 0,1 4 0,1 3 0,-1 0 0,-2 0 0,0-3-161,-1-4 1,-1-8-1,3-3 1,0-3-1,0-3 1,-2 0 0,0-4-176,-3 0 1,-1-2-1,-3-3 1,-3-1 205,-3 0 0,-3 1 0,-1-1 0</inkml:trace>
  <inkml:trace contextRef="#ctx0" brushRef="#br1" timeOffset="124">3586 14562 7569,'-9'-30'132,"-2"5"0,-2 5 0,2 5 1,2 3-1,1 6 137,-1 6 1,3 5 0,-3 9-1,-2 4 1,-5 6 0,0 5-1,-2 5-346,0 3 1,3 5-1,-4-3 1,0 0 0,1 1-1,2-3 1,1-2-1,-1-1-337,2 1 1,2-6 0,2-3-1,1-1 1,2-4 413,2-2 0,2-2 0,3-6 0</inkml:trace>
  <inkml:trace contextRef="#ctx0" brushRef="#br1" timeOffset="125">3712 14379 7569,'0'-17'60,"0"-2"1,2-1 0,6 1-1,7 5 1,4 4 0,1 2 6,0-1 0,-3-1 1,4 0-1,-2 1 0,1 3 1,2 0-1,0 0 0,1 1-146,0 3 1,-4 1-1,-1 1 1,0 0-1,-2 0 1,1 0 203,-3 0 1,-7 1 0,-3 4 71,-3 6 0,-1 7 1,0 9-1,0 3 1,0 3-1,0 1 0,0 2-131,0 2 0,5-1 0,2 3 0,2 1 1,-1 0-1,4 2 0,-1 0 0,2-1-128,-4-4 0,2 1 0,-3-2 1,1-3-1,0-3 0,-3-3 1,-1-3 33,-2-1 1,-2-2 0,-1-2-1,0-2 1,-1-2 0,-4-2-1,-6-1 1,-4 0 102,-3 2 1,-2-6-1,-7 2 1,-4-1-1,-5 0 1,-2 2 0,0-1-136,-1 1 0,4-2 1,1-1-1,6-3 0,5 0 60,4 1 0,13 0 0,7 5 0</inkml:trace>
  <inkml:trace contextRef="#ctx0" brushRef="#br1" timeOffset="126">4523 14676 7569,'-12'-7'129,"1"-1"0,1 3 0,2-2 0,6 0 1,4 0-1,7 3 0,5 3 0,5 1 0,3 0-39,0 0 1,5 0 0,0 0 0,-1 0 0,1 0 0,0 0 0,-3 0 0,-3 0-739,-2 0 0,-5 0 1,1 0 647,-2 0 0,-6 0 0,-2 0 0</inkml:trace>
  <inkml:trace contextRef="#ctx0" brushRef="#br1" timeOffset="127">4534 14813 7569,'0'7'45,"1"0"1,3-2 0,4-3 199,2 0 0,6-6 0,3-1 0,4 0 0,3-2 0,2 2 0,1-1 0,3 1 96,1 0 0,1 1-341,0 4 0,-5 5 0,-1 1 0</inkml:trace>
  <inkml:trace contextRef="#ctx0" brushRef="#br1" timeOffset="128">5334 14230 7569,'-12'-11'5,"2"0"1,1-1 0,3 1 0,1-1 0,2 1 0,2-1 0,1 1 0,1 1 0,2 1 0,2 1 0,1 1 0,3-1 0,1 2 109,2 1 1,-1-3 0,0 3-1,1 0 1,-1 0 0,1 2-1,0 2 1,2 1-115,2 0 0,-1 0 0,-3 0 0,2 1 0,3 3 0,-1 5 1,1 5-1,-4 5 0,-3 4-25,-3 4 0,-4 0 0,1 5 0,-3 0 0,-1 2 1,0 3-1,-1 0 0,-4 0-54,-7 1 1,1-5-1,-6 3 1,2 0-1,0-4 1,0-3-1,-1-2 1,1-1 39,1 0 0,1-6 0,2-2 1,1-2-1,1-3 0,3-3 137,1-2 0,1-5 1,5 4-1,3-2 1,5-3 40,5 0 0,2-2 1,5 0-1,-2 0 1,2-2-1,3 0 1,3-2-85,-2 1 0,4-2 0,1 2 0,0 0 1,-1 0-1,-1 1 0,-2-2 0,-2 0-155,-1-1 0,-4 4 0,-2-3 1,-1 4-712,-6 4 1,-5 2 809,-9 6 0,-2 4 0,-6 2 0</inkml:trace>
  <inkml:trace contextRef="#ctx0" brushRef="#br1" timeOffset="129">6076 14767 7569,'-12'-5'265,"6"5"1,2 0-358,3 6 1,1 5 0,0 0 0,0 0 91,0 1 0,0-1 0,0 1 0</inkml:trace>
  <inkml:trace contextRef="#ctx0" brushRef="#br1" timeOffset="130">6373 14242 7569,'-17'-31'1,"6"3"0,6 4 0,4 7 0,1 3 0,0 2 0,0 1 0,0-1 367,0 1 1,0 6 0,0 5-315,0 6 0,1 9 0,1 4 0,2 3 0,-1 1 0,-1 0 0,1-2 1,1 0-59,-2-2 0,1-4 1,-1 3-1,2-1 0,-1 0 1,-1-1-1,1-2-37,0-1 0,1-2 0,-4 1 0,0-1-129,0 1 0,2-6 170,1-2 1,0-3-1,4-1 1,2 0-1,2 0 1,0 0-1,0-1 1,2-2 17,2 0 1,3-1 0,5 4 0,-2 0 0,1 0 0,0 0 0,2 0-37,0 0 0,-1 1 0,-3 2 0,-1 2 0,0 1 0,-1 2 1,-2-1-1,0 1-25,-1 1 1,0 1 0,-5 1-1,-2 1 1,-4 0 0,-3 2-1,-1 2 28,0-3 0,-5 4 0,-4-2 0,-5 0 0,-5 1 0,-4-1 1,-4-1-1,-2-1-66,0-2 1,-4 0 0,3 0 0,-2-3 0,0-1 0,3-1 0,2-1-222,6 0 1,-1-1 0,7-4 301,1 0 0,1 5 0,2 1 0</inkml:trace>
  <inkml:trace contextRef="#ctx0" brushRef="#br1" timeOffset="131">6316 14116 7569,'0'-23'-24,"0"2"0,1 2 1,3 4-1,2 2 1,1 1-1,-4 1 418,-1 0 0,-1 0 1,3 4-1,5 3 1,3 3-1,5 1-285,0 0 0,3 0 0,2 0 0,1 0 1,0 0-1,0 0 0,0 0-127,0 0 1,1 0-1,2 0 1,5 0-1,2 0 1,0 0-1,-1 0-121,-2 0 0,-1-4 0,2-1 0,-6 0 0,-3 0 0,-5 1-373,0-1 0,-10 4 0,-13-3 512,-15 2 0,-12 13 0,-13 1 0</inkml:trace>
  <inkml:trace contextRef="#ctx0" brushRef="#br1" timeOffset="132">1873 16206 7569,'-6'-5'106,"-3"5"0,6 0 1,3 8-1,4 6 1,1 5-1,0 2 1,-2 3-1,-2 2 1,-1 3-1,0 3 66,0 3 0,0 2 0,-1-1 1,-2 0-1,-2 4 0,0-1 1,0 0-1,2-2 0,2-1-182,1-2 0,0-5 0,0-2 0,0-4 0,0-3 0,0-2 0,0-2 1,0-2-1,1-2-6,3-5 1,-1 2 0,4-5 0,2-2 0,1 0 68,2-2 1,-1 0-1,1-2 1,0 0-1,4-3 1,3-2-1,2-1-153,2-3 0,4 1 1,1 1-1,0 2 1,-1-1-1,-2 1 1,-4 0-1,-3 2-423,-2 3 0,0-3 1,-5 1-1,0 1 523,1 2 0,-6-4 0,-1-1 0</inkml:trace>
  <inkml:trace contextRef="#ctx0" brushRef="#br1" timeOffset="133">1953 16720 7569,'-18'-5'490,"3"-1"1,7-6-359,5 1 0,3 3 0,5 1 0,6-1 0,7 0 0,3 1 0,3-1 0,2 1-295,1-1 1,3 0 0,-2-2 0,0 1-1,0 2 1,-3-1 0,-2 2 162,-4 2 0,3-7 0,-5-2 0</inkml:trace>
  <inkml:trace contextRef="#ctx0" brushRef="#br1" timeOffset="134">1804 16263 7569,'-12'-5'-9,"-1"-1"0,14-6 0,8 1 1,8 0-1,4-2 0,3-1-44,3-1 1,4-6 0,7 4 0,5-2 0,2 1 0,2 1-1,-3 5 1,-4 2-713,-3 2 765,-2 5 0,0-7 0,-1 4 0</inkml:trace>
  <inkml:trace contextRef="#ctx0" brushRef="#br1" timeOffset="135">2490 15909 7569,'-5'-2'285,"3"2"1,5 6 0,1 7-199,1 6 1,-4 4 0,3 5-1,-3 5 1,-1 5 0,0 2 0,0 3-1,0 1-33,0-3 0,0 4 0,0-5 0,0 2 0,1 0 0,2 0 0,1-1-128,-2-3 1,0-3 0,-1-2 0,1-1 0,2-4 0,-1-3 0,-2-4 0,-1-4 143,0-3 1,0-1 0,0-2 0,0 1-32,0-1 0,1-3 0,3-2 0,2 1 0,2-2-174,0 0 0,-1-1 0,5-4 1,-1 1-1,1 1 0,-1 2 1,2-1-1,1-2-558,1-1 0,4-1 693,-4-3 0,5-2 0,-2-6 0</inkml:trace>
  <inkml:trace contextRef="#ctx0" brushRef="#br1" timeOffset="136">2478 16035 7569,'-6'-22'148,"2"3"0,4 4 1,4 2-1,4 2 1,2 0-1,2 0-65,4 4 0,-2-2 0,3 5 0,2 0 0,2 0 0,3 1 0,1 0 1,2 2-197,0 1 0,-1 0 1,-3 0-1,0 0 1,-2 0-1,0 1 113,-2 3 0,0-3 0,4 4 0</inkml:trace>
  <inkml:trace contextRef="#ctx0" brushRef="#br1" timeOffset="137">3004 16035 7133,'11'0'-82,"1"0"0,-1 0 1,2 0-1,1 1 1,1 3-1,-1 4 197,-2 2 1,4 1 0,-1 1 0,0-1 0,0 0 0,2 1 0,-1-1 0,2 1-371,0-1 0,1-3 0,5-2 255,3-1 0,-3-1 0,4-4 0</inkml:trace>
  <inkml:trace contextRef="#ctx0" brushRef="#br1" timeOffset="138">3563 16001 7569,'7'-16'92,"-4"1"1,-1 1-1,-2 2 171,0 0 0,-2 6 0,-1 3 1,-5 6-1,-2 6 0,-3 5 0,-2 5-261,-4 2 1,1 3-1,0 2 1,1 0-1,0 0 1,1-2-1,2-1-118,1 0 1,3-2 0,1-1 0,3-2 0,-1 0 0,2-2 0,0 1 0,1-3-37,-1-1 1,4-2-1,-3 0 1,3 1 0,1-1-1,0 1 1,0-1 133,0 1 1,0-1 0,0 0 0,0 2 0,0 2 0,0 4 0,-1 3 0,-2 1 207,-1 0 1,0-1 0,3 1-1,-1 0 1,-2 0 0,1 0 0,2 0-143,1-1 1,1-4 0,2-1-1,1-2 1,-2 0 0,1-1-565,1-1 1,-3-6 515,3 1 0,2-5 0,0 2 0</inkml:trace>
  <inkml:trace contextRef="#ctx0" brushRef="#br1" timeOffset="139">3700 15978 7569,'-7'-22'-9,"0"3"1,5 4 0,6 2-1,6 1 1,4-2 0,1-2-1,0 2 1,-1 2 150,-1 0 0,0 2 0,1 1 0,2 3 1,1 1-1,-1 2 0,-2 2 0,-1 1-25,-2 0 0,1 0 0,-1 0 0,0 0 0,0 1 0,-4 3-46,-3 4 0,1 2 0,-1 1 0,-2 2 0,1 2 0,-1 6 0,2 4 41,-1 5 1,-2 5 0,-1 1 0,0 4 0,0 0-1,0 4 1,0 0 0,0 2-194,0-1 0,0-3 0,0-1 1,1-1-1,2 0 0,1-1 0,-1-2 9,3-2 1,-4 0 0,4-2-1,-1-2 1,-1-1 0,0-3 0,0-2-1,-2-4 136,0-2 0,-2-5 0,0 1 0,-2-2 0,-1-1 0,-6-2 0,-5-1 10,-5-2 1,-4 0 0,-4 1 0,-3-1 0,-3-2 0,-1-1 0,-1-1 0,4 1-498,4-1 1,5-2 422,11-1 0,0-5 0,-1-1 0</inkml:trace>
  <inkml:trace contextRef="#ctx0" brushRef="#br1" timeOffset="140">4717 16149 7569,'-18'-5'75,"5"4"1,8-3 0,4 3-1,6 1 1,4 0 0,4 0 0,1 0 12,1 0 1,5-4 0,-1 0 0,3 0 0,2 0 0,1 1 0,2-1-89,-2-1 0,-1 3 0,-1-3 0</inkml:trace>
  <inkml:trace contextRef="#ctx0" brushRef="#br1" timeOffset="141">4717 16332 7569,'-15'-1'116,"1"-3"1,5-4 0,9-1 0,9 0-1,6 3-11,3 1 0,1-4 1,4 1-1,1 0 1,2-1-1,5 2 1,2 1-1,0 1-719,-3 0 1,7-3-1,-3 4 614,2 2 0,4-4 0,1-1 0</inkml:trace>
  <inkml:trace contextRef="#ctx0" brushRef="#br1" timeOffset="142">5334 15944 7569,'-7'-23'152,"3"1"0,8 2 1,5 2-1,4 0 1,3 2-1,1-1 1,1 2-1,-1 1 18,4 3 0,-5-2 0,1 8 1,-1 0-1,2 0 0,1 2 1,-1 3-1,-1 4-172,1 4 0,-3 2 1,3 2-1,-1 4 1,-5 3-1,-1 2 1,-5 3-66,-1 3 1,-3 6-1,-5 6 1,-6 2-1,-5 3 1,-5 3-1,-2 3 1,1-2 11,1-1 0,0-3 1,-2 0-1,2-5 1,3-2-1,5-6 1,2-1 65,1-5 1,6-6 0,-3-4 0,1-2-1,0-2 1,3 1 56,3-1 0,5-4 1,4-4-1,2-1 1,2-2-1,4 0 1,3 0-297,1 0 0,-1-2 1,1-1-1,0-4 228,0 1 0,5-4 0,1 3 0</inkml:trace>
  <inkml:trace contextRef="#ctx0" brushRef="#br1" timeOffset="143">6019 16526 7569,'-12'-23'86,"2"2"1,4 3-1,5 5 1,4 6-60,4 1 0,0 3 0,5 3 0,-1 0 1,1 0-28,-1 0 0,0 0 0,1 0 0</inkml:trace>
  <inkml:trace contextRef="#ctx0" brushRef="#br1" timeOffset="144">6304 15898 7569,'-16'-22'1277,"4"8"-1157,1-5 0,5 12 0,6 8 1,0 9-1,0 8 0,0 3 1,0 4-16,0 1 0,-5 0 1,-2 3-1,0 0 0,-1-1 1,0 0-1,1-3 0,0-2-100,2-4 1,2 1-1,3-4 1,0-2-1,0-2-25,0 0 0,1-6 0,3-2 1,3-3-1,3-1 0,2 0 0,0 0 27,4 0 0,-2-4 0,5 0 0,1 2 0,0 1 1,1 1-1,-2 1-108,1 3 1,-2-2 0,-1 6 0,1 1 0,-1 1 0,-1 1 0,-2 2 0,-1 1-37,-2 1 1,1 0 0,-1-3-1,-1-1 1,-1 1 0,-2-1-1,-2 1 146,-3-1 0,-1 0 1,-2 1-1,-4-1 0,-5-1 1,-5-2-1,-3-4-104,-2-3 0,-6-1 0,-2 0 1,-2 0 94,-6 0 0,2-5 0,-5-1 0</inkml:trace>
  <inkml:trace contextRef="#ctx0" brushRef="#br1" timeOffset="145">6110 15875 7569,'-6'-16'284,"2"3"0,9-2 1,7 2-1,7 3 1,5 1-1,4 3 0,1-1 1,2 2-109,2 0 0,7-3 0,2 5 1,2 0-1,2 2 0,-1 1 1,0 0-1,-3 0-1092,-4 0 1,-6 4 915,-2-1 0,0 6 0,5-2 0</inkml:trace>
  <inkml:trace contextRef="#ctx0" brushRef="#br1" timeOffset="146">6967 13922 7569,'5'-11'41,"-3"-1"0,6 1 1,2 1-1,3 1 0,3 1 1,1 1-1,1-1 0,-2 0 1,1 1-1,-3-1 1,-2 2-1,0 1 0,-1 2 1,0 2-1,1 1 0,-1 0 1,2 1 79,2 3 1,-2 2 0,3 7 0,0 2-1,-1 4 1,-1 4 0,-3 4 0,-3 4-119,-4 6 1,-3 10-1,-2 9 1,-3 6 0,0-30-1,0 1 1,-1 0 0,0 1-1,-1 0 1,1-1-1,-1 2 1,0 0-19,1 1 0,-1-1 0,0 4 0,-1 0 0,0-1 1,0 0-1,-1 0 0,0 1 0,0 1 0,-1-1 0,0 0 1,0-1-1,1 2 0,0-1-8,0 0 0,-1-1 0,2-2 0,0-1 0,3 1 0,0-2 0,0-1 0,1-1 0,-2 30 0,3-2 0,0-3 0,2-4 61,0-3 0,2-5 0,0-3 0,3-2 0,2-4 0,1-1 0,3-6 22,0-4 1,6-2 0,2-1 0,2-2 0,2-2 0,0-1 0,-2 1 0,0 3-112,-2 0 1,-1-1 0,2 2-1,-2 2 1,-2 1 0,-2 3-1,-3 3 25,-3 2 1,1 2 0,-5 3-1,-2 4 1,-2 3 0,-2 2 0,-3 1-1,-2 3 160,-2 1 1,-1-7 0,-1 4 0,-1-2 0,1-3 0,-2-1-1,-2 0 24,-4 2 0,-4-5 0,-3-2 0,-5-3 0,-2-4 0,-1-1 0,0-4 0,-1-3-316,1-3 1,5-10 0,2 1-1,4-5 1,4-5 157,4-3 0,2-10 0,2-5 0</inkml:trace>
  <inkml:trace contextRef="#ctx0" brushRef="#br1" timeOffset="147">7915 14973 7569,'-12'-17'-65,"6"8"1,2-2 0,3 1 0,1 0 0,1-1-1,2 5 1,0 6 0,0 8 0,-2 6 0,-1 6 0,0 5 1763,0 6-1615,0 2 1,0 1 0,0 2 0,-1 0 0,-2 4-1,-2 0 1,0 4 0,0 0-82,3 2 1,-3-1 0,1 1 0,1 0-1,2-2 1,2-1 0,2-2 0,2-2-92,1-2 1,2-7-1,5-3 1,0-4-1,3-4 1,-1-4-1,1-3 80,3-5 0,3 2 1,1-5-1,0-2 1,0 0-1,-1-2 1,0 0-1,-3-2-425,-4-1 0,0 0 0,-2-4 433,-3-2 0,-6-7 0,1-1 0</inkml:trace>
  <inkml:trace contextRef="#ctx0" brushRef="#br1" timeOffset="148">7800 15521 7569,'-16'-13'26,"6"-1"0,9-1 1,8 1-1,6 3 1,3 2 1,2 1 1,1 1 0,5-5 0,3 1-1,3-1 1,3 1 0,0 1 0,-1 1-247,-1 1 1,-10 4 0,2-2 0,-3 1 217,-2 2 0,-2-3 0,-4 0 0</inkml:trace>
  <inkml:trace contextRef="#ctx0" brushRef="#br1" timeOffset="149">7835 14984 7569,'-13'-21'-81,"5"0"0,7 4 0,5 0 0,5 3 0,5 1 0,5 2 60,2 0 0,4-1 0,1-1 0,5-1 0,0 1 0,1 1 1,-1 3-1,0 2 21,2 0 0,-4-3 0,-1 4 0</inkml:trace>
  <inkml:trace contextRef="#ctx0" brushRef="#br1" timeOffset="150">8337 14619 7569,'-4'-16'-153,"-1"3"1,2 4 0,1 9 0,6 10 310,1 8 1,1 4 0,-3 6 0,1 7 0,0 5 0,-1 6-1,3 3 1,-1 5-91,0 1 1,-2 8 0,-3 1 0,0-30 0,0 1-1,0 0 1,0 1 0,0 0 0,0 0 0,0-1-1,0 0-164,1-2 0,-2 0 0,-2 29 1,-1-6-1,1-3 0,2-4 0,2-7 1,2-8-1,2-6 67,1-4 1,1-6-1,2-3 1,-2-3 0,2-1-1,1-4 1,2-3-64,-1-3 0,0-1 0,1 0 0,-1 0 0,1-1 1,-1-1 91,1-2 0,-1-10 0,0 1 0</inkml:trace>
  <inkml:trace contextRef="#ctx0" brushRef="#br1" timeOffset="151">8257 14687 7569,'-16'-39'-101,"7"6"0,11 10 0,11 9 0,5 6 0,1 2 1,0 1 18,-1 0 0,3-3 0,-2 5 0,4 0 0,4 2 0,2 1 1,0 1-1,-1 2 82,0 0 0,-4 6 0,4-2 0</inkml:trace>
  <inkml:trace contextRef="#ctx0" brushRef="#br1" timeOffset="152">8634 14881 7569,'-5'8'-204,"6"1"0,10 2 0,6 3 0,4 1 1,-1 1-1,-1 1 320,1 5 1,2 0 0,-1 8-1,-2 2 1,-2 3 0,-2 6-1,0 5 1,-1 1-82,-1 0 1,-2-2-1,1 0 1,-1-3-1,1-6 1,-1-4-1,1-7-355,-1-4 1,0-2 0,0-7-1,-3-1 320,0-1 0,-5-5 0,2 0 0</inkml:trace>
  <inkml:trace contextRef="#ctx0" brushRef="#br1" timeOffset="153">9068 15053 7569,'-16'-29'-198,"4"6"0,0 9 0,3 6 0,0 9 0,-3 11 335,-3 9 0,1 3 0,-5 8 0,-1 4 0,-2 4 0,-1 3 0,1 1 0,0-4-192,3 0 1,1 1 0,6-1 0,-1-1 0,3 0 0,1-3 54,2-4 0,2 1 0,5-4 0</inkml:trace>
  <inkml:trace contextRef="#ctx0" brushRef="#br1" timeOffset="154">9308 15064 7569,'-11'-14'-54,"0"4"0,5 7 0,5 9 0,3 5 0,2 3 0,0 2 0,0 1 0,0 1 134,1-1 1,-3 2 0,6 4 0,-1 0 0,1 0 0,-2 0 0,-1-2-1,-1 0-238,1-2 1,-3-4 0,1 3 0,-3-2 157,-3-2 0,-4-1 0,-4-2 0</inkml:trace>
  <inkml:trace contextRef="#ctx0" brushRef="#br1" timeOffset="155">9137 15315 7569,'-24'-22'20,"3"8"1,14 2 0,4 2 0,6 0 0,6 0 0,3 1-106,3 1 1,11 4 0,0-3 0,6-1 0,1 1 0,-1 0 0,-3 1 0,0 1-304,0 0 0,-3 0 1,-1 2 387,-4-1 0,0-5 0,-3 3 0</inkml:trace>
  <inkml:trace contextRef="#ctx0" brushRef="#br1" timeOffset="156">9525 14950 7569,'-11'-6'-258,"4"-2"1,3 8 114,3 5 1,5 4 0,1 2 0,3 1 0,3-1 0,3 1 0,0-1 0,0 0 142,1 1 0,-2-5 0,2 0 0,-2-2 0,-2-3 0,1 0 0,-1-2 0,0 0 0,1 0 0,1-5 0,1-3 0,1-2 0,-1-2 0,-2 1 58,0 0 0,-1-1 1,-1 1 51,-2-1 0,-3 11 1,-6 5-1,-3 6 0,-4 5 1,-3 6-1,-3 4 111,-1 5 0,-4 0 0,4 0 1,1 2-1,1 1 0,0 1 0,-1 0 1,-1 1-268,1-1 1,1-1-1,2-1 1,1-3 0,1 0-1,3-2 1,0-2-1969,4-4 2014,-4-5 0,4 0 0,-3-4 0</inkml:trace>
  <inkml:trace contextRef="#ctx0" brushRef="#br1" timeOffset="157">9799 14653 7569,'0'-29'-122,"3"3"0,4 10 1,10 4-1,6 2 0,3 0 1,0-1-1,-2-1 0,-1 2 239,-1 3 0,5-2 0,0 5 0,-3 1 0,-3 2 0,-3 1 0,-1 0 0,-3 0-62,-2 0 0,-4 1 0,-2 3 1,-1 4-1,-2 3 0,-2 4 1,-1 6 28,0 4 0,1 0 0,2 7 1,1 4-1,-2 4 0,1 6 0,-1 2-24,2 2 0,4 0 0,-3 0 1,0 2-1,1 1 0,1-1 1,0-1-1,1-3-79,-1-1 0,-3-6 1,3-4-1,-2-4 1,-3-4-1,0-1 1,-2-3 84,0-1 0,0-1 1,-3-1-1,-3-2 0,-7-2 1,-5 0-1,-6-2 9,-5 1 1,-4-2 0,-4-3 0,-2 2-1,-4 2 1,1-2 0,1-3 0,6-2-627,3-2 1,9 0 0,8 2 550,2-2 0,12-4 0,2 2 0</inkml:trace>
  <inkml:trace contextRef="#ctx0" brushRef="#br1" timeOffset="158">10416 15133 7569,'1'-21'-69,"4"5"1,7 4 0,5 4 0,5 0 0,0 2 0,-2-1 24,-1 1 0,0 0 0,4-3 0,0 2 0,-1 2 0,0 1 0,-2 1 0,-2-1-56,-1 1 0,2 2 100,-4 1 0,0-5 0,-4-1 0</inkml:trace>
  <inkml:trace contextRef="#ctx0" brushRef="#br1" timeOffset="159">10462 15247 7569,'-14'-5'-142,"8"-2"0,13 1 1,6 2-1,3 2 90,3-2 0,6 3 0,3-3 0,0 3 0,1 1 0,1-2 0,0 0 0,-1-2 52,-2 1 0,2-3 0,0 0 0</inkml:trace>
  <inkml:trace contextRef="#ctx0" brushRef="#br1" timeOffset="160">11090 14710 7569,'-12'-29'229,"2"2"0,2 8 0,5 7 14,1 6 1,2 9 0,0 12-1,0 6 1,0 5 0,0 7-1,0 4 1,0 1-107,0 1 0,0-6 0,0 4 0,0 0 0,0-3 0,0-1 0,0-4 0,0-1-257,0-2 1,0-2-1,-1-3 1,-1-2-1,-2-3-172,1-4 1,3-7 0,4-5 256,4-6 1,3 0-1,3-1 1,1 1-1,1 1 1,0 0 0,3 2-32,3 2 0,-3 1 1,0 0-1,1 1 0,0 3 1,1 4-1,-2 2 0,1 1 55,1 1 0,1-2 0,-2-1 1,-2-2-1,-1 2 0,-5 1 1,-2 2 110,-2-1 1,-5 1 0,0-1 0,-1 1 0,-5-1 0,-4 0-105,-9 1 0,-9-1 0,-6-1 0,-3-1 0,-4-2 0,-5-1 1,-4-1-1,-2 0-599,0-2 1,-1-1 602,0 2 0,-10-3 0,2 4 0</inkml:trace>
  <inkml:trace contextRef="#ctx0" brushRef="#br1" timeOffset="161">10975 14687 7569,'22'-29'-60,"5"10"1,15 9-1,6 4 1,3 3 0,-2 2-1,-2 1 1,-3 0 0,0 0 169,-3 0 1,0 0-1,1 1 1,-5 2-111,-6 0 0,-3 6 0,-5-2 0</inkml:trace>
  <inkml:trace contextRef="#ctx0" brushRef="#br1" timeOffset="162">14642 14550 7569,'-19'-20'132,"2"-2"0,4 2 0,6 5 0,2 5 0,0 3 0,-2 1 0,-3 1 0,-4 0 0,-6 2 0,-7 2 0,-6 1 0,-5 3 0,-3 3 0,-2 5-8,-1 2 0,3 5 0,3-1 0,4 1 0,4-1 1,4-2-1,6 1 0,6 1-181,5-1 1,4 5 0,5-3-1,2 1 1,7 0 0,10 1 0,11 1-1,6 2-17,6 0 1,6 0 0,3 0-1,1 0 1,0 0 0,-2-1 0,-6 1 75,-3 0 0,-4-1 0,-8-2 1,-6-1-1,-8 0 0,-6 0 0,-5 0 1,-6 0 40,-5-1 0,-7 2 0,-13-5 0,-5 1 1,-4-1-1,-8 0 0,-4 0-143,-5 2 1,6-8 0,1 2 0,4-1-1,6 0 1,5 1 0,7-3-1013,5 0 1112,2 0 0,11 3 0,1 1 0</inkml:trace>
  <inkml:trace contextRef="#ctx0" brushRef="#br1" timeOffset="163">14813 15372 7569,'7'-10'82,"1"1"1,1 2-1,1-1 1,0 1-1,-1-2 1,-2-3 148,-2-2 0,0-7 0,-3-1 1,2-4-1,-1-4 0,-2-1 0,0-4 1,2-1-1,0-4-95,0 0 0,3-4 0,1-4 1,0-2-1,1-1 0,1 0 0,0 3-117,-2 1 1,2 2 0,-4 4 0,0 4 0,0 5 0,-2 7 0,-1 4-115,2 6 1,-1 7 0,4 7 0,2 8 0,3 8-38,3 5 0,-1 8 0,4 4 0,1 5 0,1 3 1,4 2-1,0-1 40,0-2 1,-1 3 0,0-4 0,0-1 0,0-2 0,-2-1 0,0 1 0,-4-1-502,0 0 0,-2-5 593,-4-2 0,1 2 0,-1 0 0</inkml:trace>
  <inkml:trace contextRef="#ctx0" brushRef="#br1" timeOffset="164">14950 15224 7569,'-23'-34'267,"10"6"0,7 5 0,7 5 0,8 4 0,4 0 0,3 2 0,3-2-117,6 1 0,-1 0 0,7 2 1,4 1-1,3 1 0,2 2 0,2 2 1,-1 3-995,-3 1 0,-1 2 0,-2 1 844,-1 2 0,3 5 0,-8-3 0</inkml:trace>
  <inkml:trace contextRef="#ctx0" brushRef="#br1" timeOffset="165">15647 15224 7569,'-5'-18'211,"3"-2"0,-2 5 0,3 1 0,1 0 0,0 0 0,0-3 1,0 1 142,0-1 0,0-3 0,0 1 0,0-3 0,0-2 0,0-1 0,0-2 0,0 2-325,0 1 1,-4-4 0,-1-1-1,-1-2 1,-3 1 0,0-2-1,2-1 1,1 0-208,1 3 0,4-3 1,-3 3-1,3 3 1,1 4-1,0 6 9,0 4 0,1 3 0,3 4 1,4 6-1,2 6 0,1 4 85,1 2 1,4-1 0,2-1 0,1-1 0,0-1 0,1 0-1,2-2 42,1-2 1,1 1 0,1-1 0,2-2 0,-2-1 0,-1-1 0,1 0 0,0 0-10,2 0 0,3-3 0,-3-2 0,-3-2 0,-4-2 1,-5-1-1,-2 0 157,-2 2 1,0-2 0,-4 5 0,-3 4 3,-3 9 1,-6 7 0,-2 9 0,-4 3 0,1 3 0,1 4-1,3 3-8,1 1 0,0 0 0,2-4 0,0 1 0,0-2 0,2-2 0,1 0 0,0-1-430,0 0 1,0-3 0,1-5-1,2-2 1,2-2 0,0-1 327,0-3 0,9 3 0,-2 1 0</inkml:trace>
  <inkml:trace contextRef="#ctx0" brushRef="#br1" timeOffset="166">16389 14744 7569,'-23'-21'148,"3"2"0,3 5 0,6 6 0,2 8 0,1 8 0,1 4 134,-2 4 0,3 4 0,-2 0 0,0 4 0,2 4 0,2 2 0,3 0 0,2 0-233,3 1 1,4-1 0,6 3 0,3-2 0,4-5 0,4-3-1,3-2-239,4-2 0,1-9 0,1 0 0,0-2 0,-1-3 0,-1 0 0,-2-3 0,2-1-2313,1-1 2503,-4 0 0,-1 0 0,-5 0 0</inkml:trace>
  <inkml:trace contextRef="#ctx0" brushRef="#br1" timeOffset="167">16218 15018 7569,'5'-29'62,"7"6"0,11 8 1,6 4-1,4 2 1,2 1-1,-1 1 0,0-1-35,0 0 0,1 6 0,-1-2 1,0 3-1,-1 1 0,-1 0 0,-4 0 1,-3 0-28,-3 0 0,-7-5 0,2-2 0</inkml:trace>
  <inkml:trace contextRef="#ctx0" brushRef="#br1" timeOffset="168">16366 14539 7569,'5'-22'154,"9"6"0,12-5 0,8 10 0,4 3 0,2 3 0,0-1 0,-1 1 41,-2 0 0,-2 1 0,0 4 1,-1 0-1,0 1-195,1 3 0,-6 2 0,-1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30:33.12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1862 6339 7569,'-23'0'431,"5"0"1,3 0-1,5 0 1,6 0-252,8 0 1,1 0-1,2 0 1,2 0-1,1 0 1,3 0-1,1 0-143,1 0 1,4 0 0,-2 0 0,1 0 0,3 0-1,3 0 1,3 0 0,-2 0 0,1 0-42,0 0 0,-2 0 1,3 0-1,-3 1 1,0 1-1,2 2 0,0 0 1,0 0-11,-2 0 0,4 3 1,2-2-1,4 0 0,3 0 1,3-2-1,-1-2-11,0-1 1,6 0 0,-1 0 0,3 0 0,-1 0 0,-4 0 0,-2 0 0,1 0 0,1 0 78,-2 0 1,-2 0 0,-6 0-1,-2 0 1,2 0 0,1 2-1,1 0-38,1 2 1,4 5 0,3-3-1,2 2 1,3-2 0,3-1-1,2-1 1,1 0-20,0 0 0,1-1 0,2-3 0,-2 0 0,-2 0 0,0 0 0,-1 0 0,1 0-3,0 0 0,-3 0 0,4 0 0,-1 2 0,0 0 1,2 2-1,2-1-7,1-2 0,0 3 1,2-1-1,0 0 0,3-2 1,2-1-1,-31 0 0,0 0-45,1 0 0,-1 0 57,31 0 0,-31 0 0,0 0 1,29 0-1,0 0 0,0 0 1,-2 0-1,-2 0 26,-1 0 1,0 0 0,-1 0 0,-1 0 0,-3 0 0,0 0 0,0 0 0,2 0 42,2 0 1,1 0 0,0 1 0,2 2 0,0 1 0,4-2 0,-1 0-1,1-2-70,1 0 0,-1 1 0,-30 0 0,0 0 0,31 3 0,-1-1 0,0-2 0,-30-1 0,0 0 3,1 0 0,0 0 1,30 0-1,0 0 0,-1 1 1,-30 0-1,-1 1 0,1 0 1,1 0-1,1-1 0,0 0 77,1 0 1,-1-1-71,1 1 0,0-2 0,2 1 0,1 0 0,-1 1 0,0-2 0,0 1 0,0-1 0,0 0 0,0 0 1,0-2-1,0 1 0,1-1 0,0 1 13,0-1 0,0 0 0,-1 1 0,-1-1 0,-1 2 0,0 0 0,0-1 0,0 0 0,0 1 1,0-1-1,1 2 0,1-1 0,0 1 0,0-1 0,-1 0 0,1-1-5,-1 1 1,-1-1-1,2-1 1,-1 2-1,0 1 1,1 0-1,2 0 1,0 0-1,1 0 1,-1 0-1,1 0 1,1 0-1,-1 0 1,0 0-13,1 0 0,0 0 0,3 0 0,0 0 0,1 0 1,-1 0-1,3 0 0,1 0 0,0 0 0,0 0 1,-1 0-1,1 0 0,1 0 0,1 0 0,1-1 1,1 1-40,1-2 1,0 0 0,0 1 0,0 0 0,-3 0 0,0-1 0,1 1 0,0 0 0,1 1 0,0 0-1,0 0 1,0 0 0,0 0 0,0 0 66,-1 0 1,0 0 0,-1 0-1,-1 0 1,2 0 0,-1 0 0,1 0-1,0 0 1,2 0 0,1 0 0,0 0-1,-1 0 1,2 0 0,-1-1 0,-1 0-1,0 0 1,1-1 0,0 0-2,1 1 0,1-1 1,-1 0-1,0-1 1,2 1-1,2-1 1,-2 1-1,0-1 1,1 0-1,-1 0 1,2 0-1,-1-1 1,1 0-1,0 1-35,-1 0 0,1-1-1,2-1 1,-1 0 0,-3 4 0,0 0-1,-1-2 1,1-1 0,-2 1 0,-2 0-1,-1 0 1,0 1 0,0-1 0,-1 1-1,0 0 1,-1 1 52,-1 1 1,0-1 0,-1-1-1,-1 0 1,-3 0 0,1 0 0,0 1-1,-1 0 1,0 0 0,0 1 0,0 0-1,-1 0 1,0 0 0,0 0 0,0 0-1,-1 0 42,0 0 1,1 0 0,0 0 0,0 0 0,-1 0-1,-1 0 1,1 0 0,0 0 0,-1 0 0,1 0 0,-3 0-1,1 0 1,-1 0 0,0 0 0,-2 0 0,1 0-47,0-1 1,0 2 0,-3-1 0,0 1 0,27 1 0,-1 2-1,-2 0 1,-2 0 0,0 1 1,-1 1 1,0-2 0,-1 2 0,-2 1 0,-3-2 0,-3 0 0,-3-1-50,-1 1-77,0-4 1,-3 5 0,-4-3 0,-5 1-1,-7-2 1,-5 0 0,-5-1-3265,-2 3 3344,-6-3 0,-13-6 0</inkml:trace>
  <inkml:trace contextRef="#ctx0" brushRef="#br0" timeOffset="1">2387 5551 7569,'-11'-4'210,"0"-1"0,4 1 1,4 3-1,6 6 0,4 4 1,4 3 915,0 3-1081,5 3 1,-3 4-1,4-2 1,-2-1-1,0 1 1,-1 1-1,-1-1 1,-1-2-40,4-2 1,-4 1 0,4-3 0,-4 1-1,0-1 1,-1-3 0,-1-2-573,-2-1 0,1-4 1,-4 2 565,1-1 0,2 4 0,3-3 0</inkml:trace>
  <inkml:trace contextRef="#ctx0" brushRef="#br0" timeOffset="2">2638 5551 7569,'-7'-17'799,"0"4"0,1 6-425,0 2 1,2 6 0,-4 7 0,-1 3 0,-1 4 0,-3 4 0,-1 4-86,-1 4-352,-5-3 1,6 9-1,-5-3 1,-1 3-1,-2 0 1,-1-1 0,2-3-222,2-1 0,-2-5 0,6-4 0,2 0 0,5-1 0,4-3 1,2-1 283,2 1 0,0-2 0,0 3 0</inkml:trace>
  <inkml:trace contextRef="#ctx0" brushRef="#br0" timeOffset="3">4032 5242 7975,'-7'1'235,"3"5"0,3 5 0,1 8 1,0 5-1,0 4 0,1 1 0,2 3 1,1 1-1,0 1 0,-1 0 1,1-1-127,-1-2 0,-1 1 0,1-6 1,1-2-1,-2-2 0,-1-3 1,1 0-1,0-1-550,2-3 1,0 2 0,-4-2 0,0-1 0,0-2 440,0 0 0,5 4 0,1 2 0</inkml:trace>
  <inkml:trace contextRef="#ctx0" brushRef="#br0" timeOffset="4">5196 5471 7569,'-6'-12'134,"-4"1"1,9 3 0,-3 1 0,3-2 0,1-2 0,0 0 0,0 0-1,1-1 133,3 1 0,-2 4 1,6 4-1,1 1 0,1 1 1,3-1-1,2-2 0,4 1-406,2 2 1,2 6-1,0 3 1,0 2 0,-1 1-1,-2 2 1,-2 2-3,-2 4 1,-1 3-1,-3 1 1,-2-1 0,-2 3-1,-5 0 1,-1 2 0,-2-1 150,0 2 1,-5-4 0,-3 3 0,-4-3 0,-1-1-1,-4 0 1,1 0 0,-2-2 273,0-2 0,4-2 1,0-6-1,4 0 1,4 1-150,1-1 1,1-3 0,5-2 0,3-1 0,5-1 0,3 0-207,4 0 0,5 1 0,1-3 0,4 2 0,2-1 0,0-2 0,-1-1-404,1 0 0,-3 0 0,4 0 475,-1 0 0,9 0 0,-1 0 0</inkml:trace>
  <inkml:trace contextRef="#ctx0" brushRef="#br0" timeOffset="5">6830 5379 7569,'0'-11'228,"-4"3"0,1 2 0,5 0 0,4 0 0,4 1 0,3 2 0,2-1 593,4 0-843,3-5 0,0 7 0,3-5 0,0 2 1,0 3-1,-2 0 0,-4 2 0,-2 2-76,-3 1 0,-2 0 0,-1 5 0,-4 0 0,-2 3 1,-1 0-1,0 0 116,-2 1 1,0-1 0,-4 1 0,-1-2 0,-4-1 0,0-2 0,-1 2 154,-1 1 1,-5 0 0,-1-1-1,1-2 1,1-1 0,2-1 0,1 1 88,2 1 1,3-3-470,5 3 0,6 1 1,4 3-1,6 1 1,1-1-1,5 1 0,2-1 1,3 0 102,-2 1 0,-1 3 0,-1 0 0,0-1 0,-1-1 0,-3-2 0,-4 2 0,-2 1 60,-2 1 1,-3 0-1,-2-3 1,-1-1-1,-2 1 1,-3-1 0,-4 1 243,-4-1 0,-7 2 1,-5 1-1,-6 1 0,-4-1 1,-3-2-1,0-1 0,1-2 165,2-2 0,4-4 1,1 0-1,4-1 1,6-2-1,3 0-988,0 0 623,6 0 0,11-5 0,8-2 0</inkml:trace>
  <inkml:trace contextRef="#ctx0" brushRef="#br0" timeOffset="6">8771 5128 7569,'0'-11'138,"0"4"1,0 1 0,0 5 0,0 1 0,0 6 0,0 7 998,0 6-1107,0 2 0,-4 7 0,-1 3 0,-1 0 0,-2 1 0,1-3 1,-1 0-1,1-1-84,0 0 0,2-1 1,4-6-1,-2 0 0,0-3 1,0-1-1,3 0 0,3-1-110,0-2 0,6-1 0,-2-2 0,0 0 0,1-3 0,1-1 0,1-1-77,1 0 1,1-3 0,-1 1-1,0-3 1,1-1 0,-1-1-1,2-3 241,2-4 0,-2-7 0,3-3 0</inkml:trace>
  <inkml:trace contextRef="#ctx0" brushRef="#br0" timeOffset="7">8908 5528 7569,'7'-5'1881,"-2"3"-635,-5-3-1148,0 5 1,0 7-1,0 4 1,0 7-1,0 3 1,0 2-1,0 1 1,0 2-314,0 0 0,0 5 0,0-3 0,0 0 0,0 0 1,0-3-1,0-1 0,0-1-2336,0 0 2551,0 0 0,5-1 0,1 1 0</inkml:trace>
  <inkml:trace contextRef="#ctx0" brushRef="#br0" timeOffset="8">11078 5037 7569,'7'-12'172,"-2"7"1,-5 6 0,0 8 0,0 6 0,0 5-1,0 2 1,0 5 0,0 1 0,0 1 0,0-1-107,0 0 1,0 0 0,0-3 0,0 2-1,0-2 1,0-1 0,-2-1 0,0-1-259,-2-3 1,-1-3 0,2-4-1,0-1 1,-1-1 0,0-1 512,0-1 1,-1-7-84,1-1 1,3-1 0,-1-7 0,4 1 0,6-1 0,3 2-352,4 1 0,1-1 0,5 4 0,4-2 0,2 2 0,2 0 1,-1 4-1,0 1-22,-2 5 1,-4 2-1,-3 2 1,-3-1-1,-4 0 1,0 1-1,-2-1 138,-2 1 0,-3 3 0,-5 1 0,0 1 0,-2 1 1,-1-1-1,-6 2 215,-5-1-221,-4 4 0,-5-9 0,-1 2 1,-1-3-1,-3 0 0,0-2 1,0-2-257,2-5 1,-1-1 0,0-2 258,2 0 0,-5 0 0,1 0 0</inkml:trace>
  <inkml:trace contextRef="#ctx0" brushRef="#br0" timeOffset="9">10918 5128 7569,'0'-11'625,"2"0"0,1 4 0,5 3 0,3 3-451,5 1 0,3-2 1,7 0-1,5-2 1,2 0-1,2 0 1,2-1-1,2 0-228,2 0 1,2-2-1,4 2 1,1-1-1,1 0 1,1 0 53,1-3 0,5-1 0,-4-2 0</inkml:trace>
  <inkml:trace contextRef="#ctx0" brushRef="#br0" timeOffset="10">13420 5048 7569,'6'0'207,"1"0"1,-7 0 0,-5 0-1,-5 1 1,-5 3 0,-4 5 0,-3 4-1,0 3 1,-3 3-64,-1 5 1,2 3 0,-3 5 0,3-2 0,2 2 0,2 1 0,2 1 0,2 0-320,2 1 1,5-1 0,3-1 0,1-1 0,2-2 0,3 1 0,4-1 0,3-1 19,4-1 1,5-3 0,3-4 0,3-3 0,1-2 0,-1-2 0,1-3 215,0-3 1,0-2-1,1-3 1,1 1 0,2-3-1,-2-4 1,0-4-1,-4-3 208,-2-2 1,-2-3-1,-7-1 1,-3-1-1,-3-1 1,-4 1-1,-6-3 1,-9 3-162,-11 1 0,-12 5 0,-10 3 0,-10 6 0,24 3 0,-1 2 0,-1 2 0,0 2-108,-1 3 0,0 2 0,3 1 0,1 2 0,2 2 0,0 0 0</inkml:trace>
  <inkml:trace contextRef="#ctx0" brushRef="#br0" timeOffset="11">1953 7287 7551,'-6'1'40,"2"3"0,4 4 0,2 6 0,2 7 0,-1 5 0,-2 7 1,-1 7-1,0 3 0,0 4 0,1 1 0,2 0 0,1-1 1,-2-1 109,-1 2 0,-1-6 0,0 2 0,0-3 0,2-4 1,0-3-1,2-3 0,0-5-168,1-2 0,-4-6 0,3-3 0,-2-2 0,1-2-812,1 1 830,0-6 0,-4-6 0,0-6 0</inkml:trace>
  <inkml:trace contextRef="#ctx0" brushRef="#br0" timeOffset="12">1827 7401 7569,'-10'-18'0,"3"3"0,3 2 0,4 2 63,4-1 1,3 1 0,8-1-1,6 1 1,4 0 0,6-1-1,3 1 1,3-1-54,1 1 0,2 4 1,-4 4-1,-4 1 1,-5 4-1,-4 1 1,-4 5-1,-2 4-105,-3 3 0,-7-1 0,-3 5 0,-3 1 1,-2 2-1,-3 0 0,-4 3 184,-6 1 0,0-5 0,-7 1 0,-2-1 0,-1-2 0,2-3 0,2-2 0,4-5 53,2-3 1,1-2-1,2-4 1,1-2-143,2-6 0,3-5 0,5-9 0</inkml:trace>
  <inkml:trace contextRef="#ctx0" brushRef="#br0" timeOffset="13">2593 6853 7569,'-8'-11'2185,"0"4"1,5 2-2251,-5 5 1,0 7 0,-3 7-1,-2 10 1,-1 8 0,-2 9 0,-1 6-1,-1 6-43,1 3 0,3-3 0,0 0 0,4 2 0,3-2 0,2-2 0,3-5 0,0-3 0,2-3 0,5-1 1,3-8-1,2-2 1,2-1-1,0-4 1,2-3-153,2-6 1,0-2 0,-2-2 0,1 1 0,0-2 0,1-3 259,-1-3 0,10-3 0,-1-1 0</inkml:trace>
  <inkml:trace contextRef="#ctx0" brushRef="#br0" timeOffset="14">2650 7309 7569,'-12'-11'4080,"6"0"-4222,1 4 1,6 3-1,3 8 1,3 5-1,5 5 1,2 5-1,2 3-4,2 0 1,-3 1 0,3-1 0,-1-2 0,-3-2 0,0 0 0,-1-2-1,3 1-248,-2-3 1,-2-2 0,0 0 0,-1-1 393,1 1 0,-1-1 0,0 0 0</inkml:trace>
  <inkml:trace contextRef="#ctx0" brushRef="#br0" timeOffset="15">2912 7264 7569,'-10'-2'456,"1"0"1,2-2 0,-1 3-395,2 3 0,-8 8 0,1 8 0,-2 4 0,-3 6 0,0 5 0,-1 4 0,0 1-254,0-2 0,7 0 0,-1-3 0,5-3 0,2-4 0,1-5 0,0-3 1,2-1 191,2-3 0,1-2 0,0 0 0</inkml:trace>
  <inkml:trace contextRef="#ctx0" brushRef="#br0" timeOffset="16">2912 6932 7569,'-10'-11'2007,"3"0"-2069,7 4 0,6 3 0,5 8 0,3 4 0,4 3 0,6 5 0,3 4 0,2 5 184,0 6 1,-3 2 0,0 2 0,-3 2-1,-4 1 1,-4-1 0,-2 0-44,-2 1 1,-4-1 0,-5 3 0,-4 1-1,-7-1 1,-5 5 0,-6 2-80,-6 2 0,-8 6 0,14-29 0,-1 0 0</inkml:trace>
  <inkml:trace contextRef="#ctx0" brushRef="#br0" timeOffset="17">4020 6715 7569,'-6'-2'72,"2"2"1,4 5 0,4 5 0,3 5 0,4 4 0,0 4 0,0 3 0,1 2 0,-1-1-23,1 1 1,-5-1-1,1-4 1,0-2-1,-2 0 1,-1-3-1,-1-2 1,0-2-736,-2-1 1,1-2 684,0 1 0,-1-1 0,3 0 0</inkml:trace>
  <inkml:trace contextRef="#ctx0" brushRef="#br0" timeOffset="18">3906 7229 7935,'11'0'107,"6"0"0,4 0 0,7 0 0,8 0 0,2-1 0,3-1 0,-2-2 1,0 0-1,-2 0-202,-1 0 0,-6 1 0,-1 3 0,-1 0 0,-2 0 0,-2 0 95,-2 0 0,-4 0 0,-1 0 0</inkml:trace>
  <inkml:trace contextRef="#ctx0" brushRef="#br0" timeOffset="19">4237 7378 7569,'-11'0'441,"1"-1"0,1-2 0,1-1 1,-1 2-262,-1 0 1,-1 4-1,-1 2 1,0 4-1,-2 6 1,-2 7-1,2 3 1,2 4-360,0 1 0,1-2 1,1 2-1,2-1 0,4-3 1,3-1-1,1-1 0,0 0-21,0 0 0,5-6 1,3 0-1,2-2 0,1 0 1,1-1-1,0-2 94,4-5 0,-4 2 0,5-5 1,-2-1-1,1-2 0,1-1 0,1 0 1,-2 0 131,1 0 1,-2-5 0,-5-3 0,-1-2 0,-3-1-1,-1-1 1,-2 1 271,-2-1 0,-10 1 1,-5 0-1,-6 0 1,-9 4-1,-7 3 1,-5 3-1,-4 2-163,-1 3 0,7 2 1,5 7-1,6 1 1,5 1-136,4-1 0,3 4 0,4-1 0</inkml:trace>
  <inkml:trace contextRef="#ctx0" brushRef="#br0" timeOffset="20">5471 6704 8028,'-11'-1'283,"4"0"0,3 1 0,4 5 1,4 3-1,2 5 0,2 2 1,-1 4-1,2 2-552,1-2 0,2 1 0,-1-3 0,-1-1 0,-1 1 1,-1-2-1,1 0 0,0 0 269,-2-1 0,3-1 0,-3-2 0</inkml:trace>
  <inkml:trace contextRef="#ctx0" brushRef="#br0" timeOffset="21">5311 7138 8113,'6'0'88,"5"0"1,0 0 0,4-1 0,3-2 0,3-1 0,5 1 0,5-2 0,5-2 0,3 0 0,0 0-39,1 2 1,-2-2-1,-5 3 1,-1 0-1,-3 0 1,-3 0-1,-3 2 1,-2 1-51,-1 1 0,-4 0 0,1 0 0</inkml:trace>
  <inkml:trace contextRef="#ctx0" brushRef="#br0" timeOffset="22">5665 7446 7569,'-8'-10'384,"2"1"0,-1 3 0,2 0 1,-1 1-1,0 0 0,-3 2 0,-1 2-264,-2 1 1,0 6 0,-2 5 0,-2 7 0,1 4 0,0 1 0,0 1 0,1 2 0,2 4-361,5-1 0,2 3 0,5-6 1,0 0-1,0-2 0,1-1 0,3-1 2,3 1 0,3-5 0,2-3 0,-1-2 0,1-3 0,0-1 0,2-3 0,2-1 390,-2-2 0,-2-2 0,0-1 0,-1 0 0,0-1 195,1-3 1,-6-2-1,-2-6 1,-4 1-1,-5-1 1,-6 2-257,-7 3 1,-4-2 0,-2 5 0,-1 3 0,-4 3-92,-4 6 0,6 7 0,-6 3 0</inkml:trace>
  <inkml:trace contextRef="#ctx0" brushRef="#br0" timeOffset="23">7389 6658 7569,'0'-16'261,"-4"7"1,1 5 0,0 14-1,3 9 1,3 5-317,0 3 0,3 1 1,-3 4-1,4-3 0,0-1 1,0-3-1,-1-1 1,-1-1-791,0 0 1,3-5 844,-4-3 0,4 3 0,-1 0 0</inkml:trace>
  <inkml:trace contextRef="#ctx0" brushRef="#br0" timeOffset="24">7184 7161 9666,'16'0'-19,"-2"0"0,6-1 0,5-2 1,4-1-1,4 2 0,1 0 0,2 1 1,-1-1-1,2-2 0,-2 0-548,2-1 0,4 4 0,-3-3 567,-1 3 0,-2-4 0,0-2 0</inkml:trace>
  <inkml:trace contextRef="#ctx0" brushRef="#br0" timeOffset="25">7583 7355 7569,'-17'-5'296,"1"-3"1,4-1 2165,0 2-2097,6-3 1,-4 7 0,2-3 0,-2 1 0,-1 2-334,-1 2 1,1 1 0,-1 1 0,1 4-1,-2 5 1,-1 6 0,-1 1 0,1 5-317,1 3 1,2 3 0,1 4 0,2-2 0,4 2 0,3 0 0,1 0 0,0-3-84,0-1 0,5-2 0,3-4 0,2-2 0,1-2 0,1-1 0,-1-4 322,1 0 1,3-3 0,0-2 0,-1-4 0,-1-2 0,-2 1 0,1 1 242,-1-2 1,-1-2 0,-1-2 0,-3-3 0,0-2 0,-4-2 0,-1-1 119,-1-1 0,0-1 1,-1 0-1,-4-1 1,-6 0-1,-7 3 1,-4 1-1,-1 3-395,1 2 1,-3 4 0,0 4 0,-2 5 0,2 6 76,1 8 0,6 0 0,2 5 0</inkml:trace>
  <inkml:trace contextRef="#ctx0" brushRef="#br0" timeOffset="26">8920 6636 7569,'0'-7'152,"-4"-3"0,-1 4 0,0 1 0,0 6 0,3 8 0,4 6 0,3 4 0,1 4 0,2 4 1,-1 2-306,1 2 1,0-1-1,3-1 1,0 0 0,1-1-1,-2 0 1,-1-3 0,-3-2-1053,-1-4 1205,4 3 0,-8-10 0,4 5 0</inkml:trace>
  <inkml:trace contextRef="#ctx0" brushRef="#br0" timeOffset="27">8794 7149 8962,'11'0'-157,"2"0"0,2 2 0,6 0 0,5 2 0,9-1 1,4-2-1,3-2 0,0-2 0,1-2 203,1-1 1,-2 2-1,-3-2 1,-2-1-1,-4 2 1,-1 0-1,-3 2-46,-2 2 0,-3 1 0,-1 0 0</inkml:trace>
  <inkml:trace contextRef="#ctx0" brushRef="#br0" timeOffset="28">9274 7435 7569,'-2'-15'229,"0"0"0,-3 1 1,0 1-1,-2 3 1,2 1-1,-1 1-76,0-1 0,-2 3 0,-3 0 0,-1 1 0,1 1 0,-2 0 0,-1 0 0,-2 3 0,-2 5-103,-2 7 0,-2 2 0,-1 5 0,2-1 0,0 2 0,4 4 0,0 3-247,3-1 0,3 0 0,2 1 0,2 0 0,2 0 0,3-2 0,1-1 0,2-2-71,3-2 0,2 2 0,5-6 0,1-1 0,0-1 0,2-3 0,2-1 249,-2-2 1,-2-4 0,0 0 0,0-1-1,2-2 1,2-2 0,-2 0 252,-2-2 0,-5-5 1,-4 2-1,-1-3 1,-2-2-1,-2 1 1,-3-1-149,-6 1 0,-7 4 0,-10 4 0,-6 3 0,-7 3-86,-3 5 0,-7 12 0,-1 5 0</inkml:trace>
  <inkml:trace contextRef="#ctx0" brushRef="#br0" timeOffset="29">11227 6658 7569,'-5'-16'113,"-2"3"1,1-3 0,2 7 0,3 6 0,1 11 0,1 8 0,2 6-1,0 1 1,0 1-190,-2 3 0,3-2 0,0 4 0,0-1 0,0-1 0,-1-1 0,1 2 1,1 0 75,3 0 0,2 4 0,1-3 0</inkml:trace>
  <inkml:trace contextRef="#ctx0" brushRef="#br0" timeOffset="30">11044 7172 7569,'1'-6'103,"3"2"0,4 3 0,2 0 0,3-2 0,3-1-37,7 2 0,2-5 0,8 0 0,4-2 0,1 0 1,3 1 19,-1 0 0,1 1-269,1 0 0,-2 3 1,-3-3 182,1 2 0,0 2 0,-3 3 0</inkml:trace>
  <inkml:trace contextRef="#ctx0" brushRef="#br0" timeOffset="31">11467 7424 7569,'-7'-12'274,"-2"1"0,6-1 1,-1 1-1,-1-1 1,-2 1 169,1 0 0,-3 3 0,4 2 0,-1-1 0,-3 2 0,-1 0 0,-2 3 1,-1 0-548,-2 2 0,1 5 0,-3 4 0,-1 4 0,0 5 0,-1 2 1,1 5-1,3 3-300,2 4 1,6 1 0,0 1 0,2-1 0,4-1-1,2-3 1,4-1 0,2-2 176,2-2 1,5-3 0,1-2 0,-1-5 0,0-4 0,0-3-1,1-2 348,-1-3 0,-2 0 1,0-2-1,-1-2 1,1 0-1,-2-3 143,-2-2 1,-3 0 0,-5-5 0,0 0 0,-2-2 0,-1-2-1,-6 3 1,-5 0-230,-5 1 1,-4 6 0,-4 2 0,-2 4-37,0 4 0,1 7 0,5 7 0</inkml:trace>
  <inkml:trace contextRef="#ctx0" brushRef="#br0" timeOffset="32">13237 6670 7569,'-5'-23'38,"3"5"0,-6 4 1,4 10-1,1 9 0,3 8 1,4 6-1,2 4 0,2 2 1,0 3-1,0 0 1,3 1-241,0 1 1,0-5 0,0 2 0,-2-2 201,-2 2 0,1-3 0,3 4 0</inkml:trace>
  <inkml:trace contextRef="#ctx0" brushRef="#br0" timeOffset="33">13065 7161 9662,'20'0'-137,"-1"0"0,1 0 0,3-1 1,5-2-1,5-2 0,6-1 0,4-3 1,4-1 57,0-2 1,2 1 0,-2-1 0,-2 2 0,-2 1-1,-1 3 1,-2 1 78,0 2 0,-7-3 0,-5 0 0</inkml:trace>
  <inkml:trace contextRef="#ctx0" brushRef="#br0" timeOffset="34">13454 7401 7569,'-10'-12'296,"2"1"1,4-1-1,2 2 1,-1 1-1,-1 2 1,1-1 83,-3 2 1,4-3-1,-6 4 1,-1 0 0,-1 0-1,-1 2 1,-1 3-550,1 4 0,-2 2 0,-1 7 0,-2 2 1,-1 6-1,1 3 0,2 4-1164,1 1 1174,2 1 0,4 1 0,4-1 0,1 1 0,2-2 0,0-1 0,2-2 24,1 1 0,5-2 0,6-6 0,1-3 0,0-4 0,1-2 0,0-1 0,1-2 176,-1-2 0,3-1 0,-2-4 0,-1 0 0,1 0 0,-5-2 0,-1 0 171,-4-2 1,-4-5 0,1 1-1,-3-2 1,-1-1 0,-1 0 0,-5-1-1,-6 2 106,-10 2 1,-8 3-1,-11 5 1,-6 3 0,-5 4-319,-6 9 0,1 9 0,26-10 0,-1-1 0</inkml:trace>
  <inkml:trace contextRef="#ctx0" brushRef="#br0" timeOffset="40">3038 8851 7569,'-10'-9'170,"2"5"0,6 10 0,4 9 0,6 10 0,1 9 0,0 6-180,-2 3 0,1 1 0,2 3 0,-1 1 0,-3 3 0,-1 1 0,-2 2 0,-2-2-6,-1-3 1,0 2-1,0-3 1,0-2-1,0-6 1,0-4-1,0-7 1,0-5 387,0-5 1,0 2 0,1-7 1746,3-4-2127,-3-4 0,6-6 0,-3 0 0,3 0 0,3 0 0,2 0-179,-1 0 0,2 0 0,2 0 0,3 0 0,1 0 1,-1-1-1,-2-2 0,-1-1-343,2 2 1,-4-1-1,2 1 530,-3-2 0,5-10 0,1 1 0</inkml:trace>
  <inkml:trace contextRef="#ctx0" brushRef="#br0" timeOffset="41">2912 8863 7569,'0'-23'2,"0"5"1,2 4-1,3 4 1,5 2-1,5-1 1,3 0-1,1 1 1,0 1-1,0 1 31,1 0 0,7 3 0,2-1 1,2 3-1,-1 1 0,0 0-33,0 0 0,3 5 0,-4 1 0</inkml:trace>
  <inkml:trace contextRef="#ctx0" brushRef="#br0" timeOffset="42">3483 9011 7858,'8'11'-15,"-2"1"0,-1 1 0,-1 1 0,1 3 0,2 4 0,0 4 60,1 3 1,-1 0-1,4 5 1,-2 2-1,-3 1 1,0-1-1,-1-2 1,0-2-134,-2-4 1,-2-5 0,-1-3 0,0-2-1,0-2 88,0 0 0,0 6 0,0-4 0</inkml:trace>
  <inkml:trace contextRef="#ctx0" brushRef="#br0" timeOffset="43">3483 9331 10310,'12'0'-138,"0"0"0,4 0 0,3 0 0,4 0 1,4-1-1,6-2 0,4-2 0,-1 0-686,-4 0 0,1 0 824,-3 1 0,3-2 0,1-6 0</inkml:trace>
  <inkml:trace contextRef="#ctx0" brushRef="#br0" timeOffset="44">3472 9080 7569,'-4'-12'65,"0"1"1,3-1 0,4 2-1,4 1 1,5 2 0,3-2-219,4-1 0,9-2 1,6 1-1,8-1 1,5 1-1,2 0 1,0-1-1,-4 2-642,-3 2 795,-8-2 0,-1 9 0,-3-4 0</inkml:trace>
  <inkml:trace contextRef="#ctx0" brushRef="#br0" timeOffset="45">4009 8817 7569,'0'-18'122,"0"2"1,1 5 0,4 3-1,5 1 1,4 1-73,0 0 0,4 3 0,2-1 0,4 2 0,4-1 0,0-1 0,0 2 0,-3 1-108,0 1 1,-3 0 0,0 0 0,-3 0 0,-4 0 0,-2 0 0,-2 0 112,1 0 1,-2 1 0,-2 4-1,-5 6 1,-1 7 0,-4 5-1,0 2-10,-2 2 0,-5 8 0,3 2 1,-2 5-1,2 6 0,-1 2 1,2 2-1,0-1-124,3-1 0,1 4 0,1-5 0,0-1 1,1-2-1,1-4 0,3-5 173,2-5 0,-3-5 0,3-5 0,1-3 1,-1-4-1,0-2 0,-2-2 378,-3 1 1,1-6 0,-2-2 0,-1-3 0,-6-1-102,-7 0 0,-5 0 1,-6 1-1,-2 2 1,-5 1-1,-1-2 0,1 0-1636,0-2 0,11 0 1265,1 0 0,5 0 0,3 0 0</inkml:trace>
  <inkml:trace contextRef="#ctx0" brushRef="#br0" timeOffset="46">5185 9080 10215,'1'-7'-76,"3"3"1,5 3 0,5 1 0,6 1 0,6 2 0,3 1 0,1-2 0,1-2 0,-1-2 0,1-2-1158,-1 1 1,-4-2 1232,0 2 0,-2-6 0,-1 2 0</inkml:trace>
  <inkml:trace contextRef="#ctx0" brushRef="#br0" timeOffset="47">5231 9285 8654,'19'0'-6,"0"0"1,2 0 0,4 0 0,2 0 0,3 0-1,1-1 1,4-2 120,3 0 0,-2-3 0,6 4-115,1-2 0,7-5 0,2 3 0</inkml:trace>
  <inkml:trace contextRef="#ctx0" brushRef="#br0" timeOffset="48">6498 8714 7569,'-15'-11'0,"0"-1"0,4 6 104,3 2 0,5 0 0,0 4 0,1 7 0,2 7 1,2 8-1,0 9 0,2 7 0,-1 8 0,-2 6 1,-1 2-33,0 0 1,0-4 0,0-4 0,0 0 0,0-2 0,0-2 0,0-5 0,0-4 0,0-4-27,0-1 0,1-3 0,2-6 1,0-3-1,0-4 0,-2 0-342,-1-1 0,0 0 296,0 1 0,0-1 0,0 1 0</inkml:trace>
  <inkml:trace contextRef="#ctx0" brushRef="#br0" timeOffset="49">7104 9068 7569,'0'-11'3932,"0"-1"-3755,0 6 0,0 2-617,0 8-31,0-3 1,0 6 0,0-4 0,0 5 0,0 2 470,0 2 0,-5 4 0,-2 2 0</inkml:trace>
  <inkml:trace contextRef="#ctx0" brushRef="#br0" timeOffset="50">7835 8509 7569,'0'-23'2552,"-5"0"-2600,3 10 0,-7 13 1,6 15-1,-1 7 1,0 5-1,0 3 1,2 2-166,0-2-2,2 3 1,0-7-1,2 3 1,2-1-1,2-3 1,1-1-1,0-1 215,-2 0 0,4 0 0,-3 0 0</inkml:trace>
  <inkml:trace contextRef="#ctx0" brushRef="#br0" timeOffset="51">7504 9114 9148,'21'0'264,"7"-1"1,9-2-1,8-2 1,9-1 0,4-3-1,4-1 1,1-3-320,-1-2 1,0 2 0,-2-2 0,-1 2 0,-3 2-1,-7 0 1,-5 4 0,-6 2-2126,-3 0 1236,-6 3 944,-6-3 0,-6 16 0,-6 1 0</inkml:trace>
  <inkml:trace contextRef="#ctx0" brushRef="#br0" timeOffset="52">8086 9251 7569,'-6'-5'607,"-5"-2"1,4-4 0,-3 1-187,-2 2 1,5 3 0,-1 5 0,-1 0 0,-2 0-1,-4 1 1,-3 3 0,-3 5-582,-1 5 0,1 4 1,-4 5-1,3 1 1,5 3-1,0 3 0,3 3 1,1 1-269,2 0 1,5 1-1,2-2 1,3-2 0,1-1-1,1-4 1,3-3 313,3-3 0,5-2 0,2 1 1,2-4-1,2-3 0,2-4 1,2-5-1,1-1 181,0-2 1,-1 0 0,1-2 0,-1-1 0,-3-4 0,-4 0 0,-2-1 172,-2-1 0,-5-1 1,-2-2-1,-4 2 0,-5 1 1,-6 3-1,-8 0 1,-7 1-196,-4 0 0,-9 3 0,-6 9 1,-3 5-1,1 5 0,4 3 1,6 2-1,7 2-45,7 2 0,0 4 0,5 4 0</inkml:trace>
  <inkml:trace contextRef="#ctx0" brushRef="#br0" timeOffset="53">8977 8851 7194,'0'12'19,"0"4"0,0 3 0,0 3 1,1 2-1,2 1 0,0 3 0,0 1 1,-1 2-1,1-2 0,2-2 0,0-5 1,0-1-1,-1-4 0,0 0 0,0-3 1,-2-1-1,-1-2-19,-1 0 0,0 1 0,0-1 0</inkml:trace>
  <inkml:trace contextRef="#ctx0" brushRef="#br0" timeOffset="54">8771 9171 7603,'13'0'-57,"3"0"0,7-1 0,8-2 0,7-2 1,6-1-1,4-3 0,2-1-244,1-2 1,1-3 300,5 0 0,-5-11 0,-1 2 0</inkml:trace>
  <inkml:trace contextRef="#ctx0" brushRef="#br0" timeOffset="55">9582 8760 7569,'-10'-12'342,"2"1"1,5 0 0,1-1-25,2 1 1,0 3 0,2 0 0,1 1 0,5 1 0,2 2-1,3 2-349,2 2 1,-1 0 0,5 2 0,0 2-1,-1 3 1,-2 3 0,0 3-118,-1 2 0,0 3 0,-5 6 0,-2 1 0,-3 3 0,-1 2 0,-1 1 0,-1 4 47,-5 3 0,-4-4 0,-7 3 0,-3-4 0,1 0 1,-2-3-1,1-1 0,1-5 200,2-3 0,5-1 1,3-5-1,1-1 1,2-1-64,2-2 1,2-4 0,3-2 0,3-1-1,4-1 1,0 0 0,2-1 0,2 1-238,4 1 1,3 0 0,0-4 0,3 0 0,1 0 200,5 0 0,-3-5 0,-1-2 0</inkml:trace>
  <inkml:trace contextRef="#ctx0" brushRef="#br0" timeOffset="56">10450 8280 7569,'-11'-20'870,"1"3"0,2 6-672,4 1 0,3 6 1,1 5-1,0 9 1,0 9-1,1 6-542,3 1 1,-3 6-1,3 0 1,-3 4 0,-1 5-1,0 0 1,0-2-1706,0 0 2049,0-8 0,-5 7 0,-1-9 0</inkml:trace>
  <inkml:trace contextRef="#ctx0" brushRef="#br0" timeOffset="57">10199 8931 7569,'-5'0'785,"6"0"-536,9 0 0,8-1 1,10-2-1,6 0 0,8-1 1,7-1-1,7-3 1,3-1-395,-3 2 1,4-4 0,-5 4 0,-3-3 0,-6-1 0,-6 4 0,-3 2 144,-1 0 0,-7-2 0,-1-4 0</inkml:trace>
  <inkml:trace contextRef="#ctx0" brushRef="#br0" timeOffset="58">10758 9125 7700,'7'-5'618,"-2"3"1,-6-5-1,-3 2 1,-5 3-1,-4 3-483,-2 7 0,-9 0 1,0 13-1,-5 3 0,-6 5 1,0 5-1,1 4 1,2 4-444,0 3 1,5-1-1,5-1 1,5-2 0,6-2-1,3-2 1,4-3 0,3-3 136,1-5 1,5-2 0,3-2 0,3-3 0,4-4 0,6-2 0,3-3 0,2-2 250,0-4 0,-1-3 0,1-2 0,0-3 0,0-4 0,-2-2 0,-1-1 262,-1-1 0,-4 1 1,-4-1-1,-4 1 1,-3-1-1,-2 1 0,-4 0-173,-4-1 1,-7 5 0,-6-1 0,-3 0-1,-5 1 1,-7 0-170,-6 2 0,-3 2 0,-6 3 0</inkml:trace>
  <inkml:trace contextRef="#ctx0" brushRef="#br0" timeOffset="59">9959 9057 7569,'-18'-17'247,"3"8"0,10-1 0,9 4 0,10 5 0,6 3 0,4 6-247,3 2 0,-3 1 0,4 1 0</inkml:trace>
  <inkml:trace contextRef="#ctx0" brushRef="#br0" timeOffset="60">11581 8657 7569,'-7'-8'221,"2"2"1,2 0 0,-1 2 0,1 4 0,2 9 0,1 7 0,0 7 0,0 4-215,0 3 0,0-1 1,0 2-1,1-1 1,2 1-1,1-2 0,-1-1 1,1-4-260,0-4 1,0-3-1,-3-5 1,2 2 0,0 2-1,0-2 252,-2-2 0,-11 0 0,-3-1 0</inkml:trace>
  <inkml:trace contextRef="#ctx0" brushRef="#br0" timeOffset="61">11318 8931 7569,'0'-6'270,"1"1"1,3 5 0,5 0-284,5 0 1,5-2 0,9 0 0,5-2-1,4 2 1,1-1 0,-1 0 2,-3 0 0,1-2 0,-7 2 0,0-1 1,0 0 9,-2-1 0,-7 4 0,-3-4 0</inkml:trace>
  <inkml:trace contextRef="#ctx0" brushRef="#br0" timeOffset="62">12369 8680 7569,'-1'-10'170,"-2"1"1,-1 1 0,2-1 0,0-1-1,4-1 1,1 1 0,5 1 0,2 2 0,3 1-148,2 0 1,2 3-1,3-1 1,-1 3 0,0 1-1,0 0 1,-1 0 0,-2 1-1,-2 2-259,-1 1 1,-2 5 0,0-2 0,-4 3 0,-2 2 0,-1-1 247,0 1 0,0-1 0,-6 0 0,-1 0 0,-5-3 0,-2 0 1,0 1-1,1 1 241,1 2 0,1-5 1,-5-1-1,2 1 0,1-2-185,1 0 1,6 0 0,-2-1 0,3 3 0,1 4 0,2 1-254,6 4 0,1-2 1,10 5-1,2 1 1,5 0-1,3 0 0,2-2 149,-1-1 0,-5 3 1,2-2-1,-3 1 1,-2 0-1,-3 0 1,-4 0-1,-4 0 54,-3 1 1,-3-2 0,-5 1-1,-1 0 1,-3 0 0,-4 0-1,-3 0 78,-4-1 15,-8 4 0,-3-8 0,-4 3 0,-3 0 0,-2-3 1,-4-3-1,4-3 25,3-4 1,6 1-1,7-2 1,3 0 0,4-2-1,1-2 1,4-4-137,3-6 0,3-6 0,1-6 0</inkml:trace>
  <inkml:trace contextRef="#ctx0" brushRef="#br0" timeOffset="63">13054 8965 7569,'-6'-11'603,"-3"3"0,4 1 1,0-2-1,-2 0-650,1 1 0,3 2 47,0 2 0,12 3 0,3-4 0</inkml:trace>
  <inkml:trace contextRef="#ctx0" brushRef="#br0" timeOffset="64">13568 8234 7569,'-6'-8'2932,"2"4"-3042,3 5 1,1 16 0,0 3 0,1 5 0,3 6 0,3 3-1,3 4-404,2 4 1,-1-2 0,1 1-1,-1-2 514,1-2 0,-6-1 0,-1-2 0</inkml:trace>
  <inkml:trace contextRef="#ctx0" brushRef="#br0" timeOffset="65">13397 8943 7569,'0'-8'358,"1"2"0,3 1-130,3 2 0,5-2 0,4 0 0,7-2 1,6 0-1,7-1 0,4 1 0,6-1-458,1 2 1,0-1 0,-3 5 0,0-2 0,-4 1 0,-2 2 229,-5 1 0,2 0 0,-6 0 0</inkml:trace>
  <inkml:trace contextRef="#ctx0" brushRef="#br0" timeOffset="66">13842 9137 7569,'0'-8'0,"-1"2"0,-2-1 0,-2 2 0,0-1 0,-1 1 544,-1 0 0,0 1 1,-5 4-1,0 0 1,-4 1-1,-4 3 1,-5 5-1,-4 6-691,-1 8 0,-3 1 0,4 7 0,0 0 0,2 4 0,5 1 0,3 2 0,3 1-208,4 0 0,1-5 0,4 2 0,3-6 0,3-2 0,2-4 0,3-2 283,3-3 0,4-5 1,1 0-1,2-4 1,3-4-1,1-1 0,2-2 1,1-2 273,2-1 1,0-5 0,0-3-1,0-2 1,-2-1 0,-2-1 0,-3 1 14,-4 0 1,-2-1 0,-2 1 0,-4-1 0,-4 1 0,-5-1 0,-8 1 0,-10 1-549,-10 2 1,-7 4 0,-10 10 330,-3 5 0,2 5 0,0 7 0</inkml:trace>
  <inkml:trace contextRef="#ctx0" brushRef="#br0" timeOffset="67">14790 8657 8396,'0'11'73,"1"3"0,2 4 0,1 6 0,-1 4 0,1 4 0,0 1 1,0 1-1,0 2 0,-1-1 0,0 1 0,0-5 0,-1-1 1,2-6-1,0-4 0,0-5 0,-1-2-2264,0-2 2191,-2-4 0,-1-2 0,0-5 0</inkml:trace>
  <inkml:trace contextRef="#ctx0" brushRef="#br0" timeOffset="68">14664 8954 8328,'8'0'251,"0"0"0,0 0 0,4 0 0,3 0 0,5-1 0,6-2-514,4-1 1,8-3-1,4 2 1,3-2 262,0-2 0,1-1 0,0-1 0</inkml:trace>
  <inkml:trace contextRef="#ctx0" brushRef="#br0" timeOffset="69">15464 9057 7569,'-6'-2'1501,"2"-1"940,2-5-1902,2 3 1,0-5-1695,0 2 1,3 3 1154,5 1 0,4-2 0,11 0 0</inkml:trace>
  <inkml:trace contextRef="#ctx0" brushRef="#br0" timeOffset="70">15829 9011 7569,'0'-8'4020,"0"1"-4303,0 4 1,2-2-1,0 4-1335,2-3 0,9 3 1618,-2-3 0,8-2 0,-1-1 0</inkml:trace>
  <inkml:trace contextRef="#ctx0" brushRef="#br0" timeOffset="71">16149 8988 11057,'12'0'0</inkml:trace>
  <inkml:trace contextRef="#ctx0" brushRef="#br0" timeOffset="72">16949 8566 7569,'-4'-12'333,"0"3"0,1 6 0,2 6 0,1 7 0,0 7 0,0 5-753,0 3 340,0 7 0,0-7 0,1 4 1,2-1-1,2-2 0,0-4 0,0-1 1,-2-4-459,-2 0 1,3-2 0,0-3 537,-2-1 0,4-5 0,1-1 0</inkml:trace>
  <inkml:trace contextRef="#ctx0" brushRef="#br0" timeOffset="73">16709 8794 10144,'9'0'-102,"2"0"1,7 0 0,6 0-1,9 0 1,5 0 0,6 0-1,3 0-225,5 0 1,-1-1-1,1-3 327,-1-4 0,-2-2 0,-3-1 0</inkml:trace>
  <inkml:trace contextRef="#ctx0" brushRef="#br0" timeOffset="74">18205 8337 7569,'-5'-12'307,"-3"-2"0,-1-2 0,0 4 0,2 2 0,-2 2-86,-1-1 1,-3 4 0,-2 1 0,-3 3-1,-2 2 1,-3 4 0,-5 7 0,-4 8-227,-2 9 0,0 3 1,-1 10-1,1 1 0,0 1 1,1 3-1,4 1 0,5 3-217,3 1 1,9-4 0,0 2 0,7-3 0,5-3-1,4-2 1,4-4 7,2-2 1,6-7 0,3-4 0,3-4-1,2-6 1,1-4 0,2-3 0,-2-4 290,-1-3 1,-2-1 0,-3-1 0,-4-2 0,-2-2 0,-2-1 0,0-4 159,-4-4 1,-2 0 0,-5-5 0,-2-2 0,-5 1 0,-5 0 0,-5 1 0,-4 0-246,-5 1 0,-3 3 0,-4 6 1,1 2-1,2 2 0,-1 3 0,2 2-1204,3 4 0,1 2 1212,3 5 0,4 1 0,1-1 0</inkml:trace>
  <inkml:trace contextRef="#ctx0" brushRef="#br0" timeOffset="75">18342 8840 7569,'-8'-5'2028,"1"-3"-105,-2-2-1938,4 4 1,0-1 14,5 3 0,5-2 0,1-5 0</inkml:trace>
  <inkml:trace contextRef="#ctx0" brushRef="#br0" timeOffset="76">19073 8052 7569,'-12'-28'395,"2"9"1,1 2 0,3 11 0,1 11-1,1 8 1,0 6-290,1 2 1,-3 7 0,4 1 0,-2 2-1,2-1 1,0 2 0,2 0 0,0-1-864,0 0 1,0-4 0,2 2 0,0 0 756,2 0 0,5 2 0,-3 3 0</inkml:trace>
  <inkml:trace contextRef="#ctx0" brushRef="#br0" timeOffset="77">18707 8668 9691,'5'-6'88,"4"2"1,5 2 0,7-2 0,5-2 0,10-2-1,8 0 1,8 1 0,4-1-76,1 1 0,-1 0 0,-3-2 0,-3 2 0,-5-1 1,-1 0-1,-5 2 0,-2 0-709,-4-1 0,-7 5 696,1-2 0,-3 3 0,-1 1 0</inkml:trace>
  <inkml:trace contextRef="#ctx0" brushRef="#br0" timeOffset="78">19256 8840 7569,'0'-15'416,"0"-1"1,0 2-1,-2 3 1,-1 2-166,-5 1 0,-2 6 0,-3-2 0,-3 3 0,-7 3 1,-6 5-1,-4 5 0,-2 6-486,1 6 0,0 0 0,1 7 0,1 2 1,3 2-1,1 3 0,4-2 132,4-4 1,3-1 0,6-4 0,0-2-1,4 0 1,3-3 0,3 1 0,1-1 12,0-3 1,5-1-1,2-4 1,5 0-1,3-3 1,3-2-1,1-2 118,0 0 1,0-2 0,4-5-1,1 0 1,1 0 0,2 0 0,-3-1-1,-2-2 209,-3-1 0,-5-5 1,1 2-1,-4-3 0,-3-2 1,-4 1-1,-4-1 203,-4 1 0,-5-1 0,-10 2 0,-8 1 0,-6 3 0,-5 1 0,-4 2-789,-2 2 0,5 6 0,3 3 349,4 2 0,2 7 0,-4 0 0</inkml:trace>
  <inkml:trace contextRef="#ctx0" brushRef="#br0" timeOffset="79">5425 10987 7785,'0'6'10,"0"-1"1,1-5 114,3 0 1,2 0-1,7 2 1,1 0 0,2 2-1,1-2 1,1 0-1,0-2 1,2 0 0,1 0-1,2 0 1,0 0-1,1 0 1,2 0 0,1 0-1,3 0 1,0 0 0,1 0-1,-2 0-282,-1 0 1,-5 0 0,-4 0 0,0 0-1,-2 0 1,-1 0 156,-4 0 0,-10 0 0,-4 0 0</inkml:trace>
  <inkml:trace contextRef="#ctx0" brushRef="#br0" timeOffset="80">5482 11238 7569,'0'6'833,"0"1"-644,0-3 1,1-2 0,4 5-1,6-1 1,4 0 0,3 3-1,3 0 1,4 0-200,6-2 1,-1-4 0,3 1 0,3-3 0,1-2 0,1-3 0,1-2 9,2-1 0,1-8 0,3 2 0</inkml:trace>
  <inkml:trace contextRef="#ctx0" brushRef="#br0" timeOffset="81">6681 10633 7569,'-6'1'42,"1"3"0,1 4 1,0 2-1,0 2 242,-1 4 0,-1 3 0,-7 7 0,-2 6 0,-4 5 0,-3 6 0,-2 5 0,-1 5 0,-3 5-160,13-28 1,1 0-1,-10 30 1,12-28-1,1 0 1,-4 30-1,4-1 1,5-2-1,1-2 1,4-5-205,3-3 1,6-9 0,7-2 0,3-3 0,1-6 0,0-5 0,1-5-77,2-3 0,-3-2 0,-1-5 0,-1-2 0,0-2 1,-1-3-1,-2-1-317,-1-1 1,-1 0 0,-1 0 0,0-1 472,1-3 0,4-2 0,2-5 0</inkml:trace>
  <inkml:trace contextRef="#ctx0" brushRef="#br0" timeOffset="82">7035 10987 7569,'-4'-12'561,"-1"2"-300,-1 3 1,3 3-1,0 9 1,0 6-1,1 8 1,-2 6-1,0 4 1,0 2-1,0 5-216,2-1 0,1 0 0,1-4 0,0 0 0,1-1 0,1 0 0,2-3-196,-1 1 0,-1-7 1,1 0-1,1-3 1,-1-4-1,1-1-849,0-2 1,1-5 999,-1-2 0,2 3 0,6-1 0</inkml:trace>
  <inkml:trace contextRef="#ctx0" brushRef="#br0" timeOffset="83">7469 11055 7569,'0'-5'44,"0"5"1085,0 7-1063,0 8 0,0 3 0,0 5 0,0 1 0,0 2 1,0 5-1,0 2-111,0 1 1,0-1-1,0-1 1,0-3-1,0-1 1,0-3-1,-1-2 1,-2-3 44,0-1 0,-6-5 0,2 3 0</inkml:trace>
  <inkml:trace contextRef="#ctx0" brushRef="#br0" timeOffset="84">7298 11352 7569,'1'-10'148,"3"1"0,4 3 0,2 0 1,2 1-42,4-1 1,-1 1 0,6 3 0,5-3 0,2-2-1,4 0 1,1-1 0,0 2-474,-3 1 0,2-3 0,-4 3 366,1-1 0,1-2 0,5-3 0</inkml:trace>
  <inkml:trace contextRef="#ctx0" brushRef="#br0" timeOffset="85">7812 11055 7569,'0'-19'50,"1"2"1,2 0 0,2 3 0,1 1 0,2 2 0,-1 1 0,0 1 323,-2 1 0,5 6 0,0-3 1,4 1-1,1 0 0,0 2 1,2 2-1,-1 3-342,1 5 1,2 2 0,-4 3 0,-1 1 0,-1 2 0,-3 2-1,-2 2-306,-5 2 0,-1 2 0,-2 3 0,-2 3 0,-1 3 0,-5 1 0,-2 2 102,-2 2 1,-3-2 0,0 2-1,1-3 1,3-2 0,2-1-1,2-3 1,2-2 306,3-6 0,1 1 0,1-7 0,0-1 0,1-3 0,3-3 0,3-3 0,5-1 40,3 0 1,1 0 0,5-4-1,-2 0 1,1 0 0,2 0-176,0 0 0,6-5 0,1-2 0</inkml:trace>
  <inkml:trace contextRef="#ctx0" brushRef="#br0" timeOffset="86">8668 11010 7569,'-5'-12'175,"-1"6"0,0 0 0,2 4 1,3 4-1,1 6 0,0 10 0,0 8 1,0 3-1,0 3 0,0 1 1,0 1-1,0-1 0,1-1-221,3-1 0,-2-3 1,5-2-1,-2-5 1,-2-2-1,1 0 0,1-1-1000,2-3 1,-5-6 1045,2-1 0,-3-6 0,-1 3 0</inkml:trace>
  <inkml:trace contextRef="#ctx0" brushRef="#br0" timeOffset="87">8509 11329 7569,'6'-1'252,"-1"-1"1,0-2 0,3 1 0,2 1 0,2-1-1,4-1-264,3 2 0,6-3 0,3 0 0,1 0 0,3-2 0,1 2 0,1-1 12,0 0 0,1 3 0,-1-2 0</inkml:trace>
  <inkml:trace contextRef="#ctx0" brushRef="#br0" timeOffset="88">9114 11318 7569,'0'-6'900,"-4"-4"-367,0 2 0,2 3-533,6 1 0,2 3 0,5 1 0</inkml:trace>
  <inkml:trace contextRef="#ctx0" brushRef="#br0" timeOffset="89">9354 11272 7569,'0'-7'760,"0"-1"-811,5 6 0,1-3 0,6 5 0,-1 0 0,0 0-444,1 0 1,-5 0 494,1 0 0,5 0 0,4 0 0</inkml:trace>
  <inkml:trace contextRef="#ctx0" brushRef="#br0" timeOffset="90">9765 11261 7569,'0'-11'577,"1"0"-350,3 4 0,-2 2-227,6 5 0,0-5 0,3-2 0</inkml:trace>
  <inkml:trace contextRef="#ctx0" brushRef="#br0" timeOffset="91">10290 10827 7569,'0'-5'148,"0"5"0,0 6 0,0 6 0,0 3 0,0 4 0,0 4 0,0 2 0,1 3 0,2 1 0,1 2 0,0-1 0,-1-1-165,1-1 1,0-1 0,-4-3 0,0 0-1,0 0 1,0-3 0,0-4 0,0-3-1006,0-1 0,0-5 1022,0-1 0,-5 1 0,-1 3 0</inkml:trace>
  <inkml:trace contextRef="#ctx0" brushRef="#br0" timeOffset="92">10142 11124 7569,'-5'-1'2195,"5"-2"-2039,6-1 1,9 1 0,6 1 0,3 0 0,4-2 0,1 0 0,2 0 0,4-1-711,3-1 0,-3 2 0,5-2 0,0-1 554,6 1 0,5-7 0,6-4 0</inkml:trace>
  <inkml:trace contextRef="#ctx0" brushRef="#br0" timeOffset="93">11067 10781 7569,'-12'-17'393,"2"4"1,1 5-1,2 1 1,-2 0-1,0 2 1,0 1-50,1 1 1,0 0 0,-8 7 0,-3 5 0,-2 6 0,-2 7 0,-1 4 0,-2 5-434,0 4 1,0-1-1,6 6 1,2-2 0,2 0-1,2-1 1,1 0-194,2 1 1,4-3 0,4 2-1,1-4 1,2-4 0,0-1 0,2-4 77,1-4 1,5-2-1,6-5 1,2 0-1,2-5 1,1-1-1,0-5 1,0 0 225,2-2 1,0-2-1,2 0 1,-1-3 0,-2-2-1,-2-2 1,-2-2 101,-2-4 0,-1 2 0,-3-2 0,-2 2 0,-6 2 0,-4-1 0,-7 1 0,-6 0 43,-8-1 0,-5 6 0,-8 2 0,-1 3 0,-1 2-167,2 3 0,0 7 0,2 7 0</inkml:trace>
  <inkml:trace contextRef="#ctx0" brushRef="#br0" timeOffset="94">11295 10393 7569,'-4'-11'366,"1"-1"1,0 3 0,3 5 0,5 10 0,7 6 0,5 7-145,5 3 1,6 6 0,1 2-1,1 3 1,1 0 0,-1-1 0,0-2-1,-4 2-382,-2 1 0,-1 3 0,0 0 0,-1 4 0,-2 0 0,-4 2 1,-2 0-1,-5-1 105,-2-2 0,-4 3 1,-3-4-1,-2 0 0,-6 1 1,-7 3-1,-7 3-59,-4 0 1,2-1-1,-3-5 1,3-6-1,2-4 1,5-5-1,4-4-855,4-4 0,9-10 969,4-6 0,7-10 0,12-8 0</inkml:trace>
  <inkml:trace contextRef="#ctx0" brushRef="#br0" timeOffset="95">12003 11033 7569,'0'-12'2019,"0"1"-1347,0-1 0,0 5-672,0-1 0,0 6 0,0-4 0</inkml:trace>
  <inkml:trace contextRef="#ctx0" brushRef="#br0" timeOffset="96">12654 10279 7569,'-23'-17'256,"11"5"0,-3-1 1,8 9-1,1 5 1,3 10-1,5 4 0,3 6 1,0 3-1,1 4 1,0 0-177,3 0 0,-2 3 0,-1-5 0,-1 0 0,-2-2 0,-1-1 0,1 1 1,1 0-581,-2-1 0,1 2 0,-1-7 0,2 1 0,0-1 0,1-1 0,1 0 500,1-1 0,8 0 0,-3-5 0</inkml:trace>
  <inkml:trace contextRef="#ctx0" brushRef="#br0" timeOffset="97">12426 11010 8778,'1'-7'193,"3"2"1,6 1-1,8-1 1,10-1-1,7-4 1,7-2-1,3-1 1,2 1-161,2 2 1,-6-1-1,3 5 1,-4 1 0,-4-1-1,-5 1 1,-3 0-1,-2 2 1,0 2-631,-2 1 1,-6 0 0,-2 0 0,-1 0 596,1 0 0,-4 5 0,3 2 0</inkml:trace>
  <inkml:trace contextRef="#ctx0" brushRef="#br0" timeOffset="98">12928 11090 8012,'-6'-8'1134,"1"2"0,0 1-840,-3 2 1,2 2 0,-2 1-1,-1 0 1,-2 1 0,-4 4 0,-4 5-1,-3 6-421,-1 1 1,-5 6-1,-2 5 1,-4 3-1,-3 4 1,0 4 0,3 2-546,2-3 554,12-7 1,-2 0 0,12-4-1,3-2 1,3-2 0,4-3-1,4-2 2,3-1 0,3 2 1,3-5-1,2-3 0,3-3 1,1-2-1,0-1 1,0 0 22,-1-2 1,3-2-1,-2-1 1,3-1-1,1-3 1,-2-2 0,0-2 146,-2 0 1,-5 1 0,1-5-1,-4 1 1,-3-1 0,-4 1 0,-4 0-1,-4-1 186,-4 1 1,-8 1 0,-7 2-1,-9 4 1,-7 3 0,-7 2-1,-2 3-536,-3 4 1,11 3-1,0 3 296,7 1 0,8 6 0,-3-4 0</inkml:trace>
  <inkml:trace contextRef="#ctx0" brushRef="#br0" timeOffset="99">5733 13008 7569,'-21'-5'345,"2"-1"0,5-2 0,6 2 1,9 1-1,10 2 0,6 2 1,5 1-1,1 0-233,0 0 1,4 0 0,3 0-1,0 0 1,1 0 0,-1 0-1,0 0 1,0 0-715,-2 0 0,-2 0 0,-4 0 1,-3 0 601,-4 0 0,-2 0 0,-2 0 0</inkml:trace>
  <inkml:trace contextRef="#ctx0" brushRef="#br0" timeOffset="100">5699 13260 7569,'-9'0'261,"5"0"0,9 0 0,7-2 1,4 0-1,2-3 0,4 0 101,3 0 0,3-3 1,4 3-1,-2-1 1,1-2-1,-1 0 0,-1 1 1,-1-1-1008,-2 2 645,-2 1 0,4 0 0,1-2 0</inkml:trace>
  <inkml:trace contextRef="#ctx0" brushRef="#br0" timeOffset="101">6921 12414 7569,'-4'-17'0,"0"1"96,1 4 1,1 0 0,0 1 0,-2 0 0,1-1 0,2 1 0,2 1 0,2 1 0,2 2 0,1 1 0,3 1 0,1 0 261,2 2-378,-1-3 0,5 5 0,-1-3 0,-1 3 0,-2 1 0,0 1 0,-1 3 0,1 2 6,-1 0 1,1 6 0,-1-2 0,0 4 0,0 1 0,-4 0 0,-2 2 0,-1 1-11,0 2 0,-2 1 0,-5 2 1,-5 0-1,-2 1 0,-3 2 1,-1 2-1,-2-1-17,-2 1 1,4 0 0,-1-2 0,2-1 0,2-3 0,0-5 0,3-3 0,1-1 211,2-3 0,1-1 0,6 3 26,1-1 1,8-3 0,5-2 0,1-1 0,2-2 0,1-2-1,5-1-65,3 0 1,3 0 0,3 0 0,0 0-1,0-1 1,-1-2 0,-1-2-482,-1-1 200,-6 3 0,2-6 0,-8 5 1,-4 2-1,-4-1-442,-3-1 0,-8 8 0,-9 0 591,-5 5 0,-4 7 0,-5 2 0</inkml:trace>
  <inkml:trace contextRef="#ctx0" brushRef="#br0" timeOffset="102">7686 12289 7569,'-10'-15'361,"2"-1"0,3 2-171,0 2 0,4 7 1,-3 5-1,2 7 1,-1 9-1,-1 5 1,1 6-1,-1 2 1,0 3-215,1 1 0,2 1 0,1-1 1,0-1-1,0-3 0,0 0 1,0-1-1,0 0-18,0-3 0,4-4 1,0-4-1,0 0 0,-1-3 1,1-2-1,-1 0-163,-2-1 1,3-3 0,1-2-886,1-1 1090,-3-1 0,2-4 0,-5 0 0</inkml:trace>
  <inkml:trace contextRef="#ctx0" brushRef="#br0" timeOffset="103">6967 13031 7569,'-18'0'152,"3"0"0,3 1 0,3 2 0,2 1 201,-2-2 0,4 1 0,2-1 1,6 2-1,4 0-182,4 1 1,5-4-1,4 3 1,6-3-1,6-1 1,4 0-1,5 0-58,0 0 1,7 0-1,-3 0 1,4-1 0,0-1-1,2-2 1,-2 1-1,0 2-213,-5 1 0,-1-4 0,2 0 0,-2 1 1,-3-1-1,0 0 0,-5 0-90,-3-1 1,0 4 0,-7-4-1,-2 1 1,-4 0 0,-3 2-1,-2 0-353,-1 2 0,-8 2 543,-5 1 0,-10 4 0,-8 4 0</inkml:trace>
  <inkml:trace contextRef="#ctx0" brushRef="#br0" timeOffset="104">7412 13248 7569,'-11'-5'72,"3"4"1,0-3 0,0 3-1,-3 1 1,0 1 0,0 3-1,-1 2 1,1 2 0,-1-1 0,1 2-1,0 1 95,-1 2 1,1 1-1,-1 1 1,1 1 0,-2 0-1,0 0 1,1 0 0,2 1-165,-1 0 1,1 1 0,-1 3 0,-1-1 0,1 1 0,1 1 0,1-1-1,3-1-108,1 1 0,1 2 1,4 1-1,1-2 0,3 0 1,3-2-1,4 0 32,0-2 1,6 0 0,2-6 0,2 1 0,2-2 0,0-3 0,0-3-1,0-2 125,-1-2 1,1-6-1,0-1 1,0-3-1,-2-2 1,-2 1-1,-5-2-9,-5-2 0,0 2 1,-5-2-1,-1 2 1,-3 2-1,-6 0 0,-4-1 1,-6 2 14,-6 2 1,-3 3-1,-9 5 1,-2 2-1,-1 1 1,-2 6-1,0 5-43,-1 5 1,6 4-1,5 2-15,1 2 0,6 10 0,6-2 0</inkml:trace>
  <inkml:trace contextRef="#ctx0" brushRef="#br0" timeOffset="105">8486 12940 7569,'0'-8'311,"1"2"0,3 1 1,5 2-1,3 1 0,5-1 1,2-1-71,5 2 0,-1-5 0,6 1 0,0-1 0,3-1 0,0-1 0,1-1 0,0 0-267,1 2 0,-5-1 0,-2 4 0,-4 0 0,-4-1 1,-4 1-1,-2 0-2658,-2 2 2684,-5 2 0,-16 11 0,-9 3 0</inkml:trace>
  <inkml:trace contextRef="#ctx0" brushRef="#br0" timeOffset="106">8588 13077 8627,'12'0'286,"1"0"1,1 0-1,2 0 1,2 0 0,2 0-1,2-1 1,1-2-1,-1-1 1,1 0-94,0-1 0,0 4 1,-2-4-1,0 1 0,-3 0 1,-2 2-194,-2 1 0,-11 1 0,-5 0 0</inkml:trace>
  <inkml:trace contextRef="#ctx0" brushRef="#br0" timeOffset="107">9685 12255 7569,'0'-12'32,"1"2"0,3 1 0,4 3 0,2-1 1,1 2-1,1-1 0,-1 1 0,2 0 0,1 2 1,2 1-1,1-1 0,0-1 0,0 2 1,1 1-1,-2 1 0,2 0 149,0 0 1,-3 0 0,4 0 0,0 0 0,0 0 0,-1 0 0,-2 0 0,0 0-55,0 0 0,-3-4 0,2 0 0,-2 1-215,-2 2 0,-5 2 0,-2 3 81,-3 4 0,-1 3 1,0 5-1,-1 4 1,-3 5-1,-3 6 1,-3 3 91,-2 4 0,1-6 0,-2 2 0,-1-2 0,-1-3 1,2-2-1,3-3 0,2-3-79,0-2 0,1 2 1,1-6-1,1-1 1,1-2-1,0 0-557,0-1 1,1-3-1354,3 0 1904,0-6 0,0 8 0,0-3 0</inkml:trace>
  <inkml:trace contextRef="#ctx0" brushRef="#br0" timeOffset="108">9628 12860 7569,'-12'0'2164,"1"0"-2022,5 0 0,2 0 0,8 0 0,3 0 0,5 0 1,3 0-1,5 0 0,6-1 70,4-3 0,4 1 0,2-4 0,1-1 0,-2 0 0,2 1 0,-2-1-239,1 2 0,1 0 0,-2 3 0,-3-1 1,-3 2-1,-3-1 0,-4 1 0,-1-2-543,-2 1 0,-5 2 1,1 1-1,-2 1 1,-2 2 569,1 1 0,-1 4 0,0-1 0</inkml:trace>
  <inkml:trace contextRef="#ctx0" brushRef="#br0" timeOffset="109">9765 13157 7569,'-7'-5'190,"2"2"1,7-4 0,1-1 0,6 0 0,4 1 128,2-2 0,6 0 0,-4 1 0,2 3 0,-1 2 0,0-1 0,-2 1 0,1 2 339,-3 1-630,-1 0 0,2 0 1,0 1-1,-1 3 0,-1 4 1,-2 0-1,-1 3-55,-2 0 0,1-1 1,-4 8-1,0 0 0,0-1 1,-4 4-1,-3 0 1,-6 2-280,-2 0 0,-5 4 0,-2-1 1,-1 1-1,-2 0 0,0-1 1,0 0-47,1-2 0,5-3 0,-2-2 0,5-3 0,3-4 656,4 0 0,4-2 0,4-3 0,5-3 1,4-4-1,3-2 152,2-2 1,5-5-1,4 3 1,-2-2-1,-1 2 1,-2 1-1,-2 2 1,-2 2-523,-2 1 1,3 0 0,-3 0-1,-3 0 1,0 0 65,-1 0 0,-1 0 0,0 0 0</inkml:trace>
  <inkml:trace contextRef="#ctx0" brushRef="#br0" timeOffset="110">10873 12769 7569,'-4'-12'95,"0"1"0,3 1 1,2 1-1,4 2 1,1 1-1,3 1 1,3-1-1,3 0 1,4 0-1,3 1 1,0 0-1,1 1 1138,0-1-1305,5 4 0,-3-8 0,5 5 1,-2 2-1,-3 0 0,-1 1 0,-2-1 1,-3-2-635,-4 1 0,-2 2 0,-2 1 706,0 0 0,-4-5 0,-2-2 0</inkml:trace>
  <inkml:trace contextRef="#ctx0" brushRef="#br0" timeOffset="111">10987 12848 7569,'-18'11'18,"4"-2"0,5-2 152,5 2 0,4-3 0,4 1 0,4-2 1,3-3-1,5 0 0,4-2 0,5 0 40,6 0 1,3-6-1,3-1 1,1-3-1,-1-2 1,-3 2 0,-2 1-1361,-2 2 1150,-5 4 0,3-7 0,-5 4 0</inkml:trace>
  <inkml:trace contextRef="#ctx0" brushRef="#br0" timeOffset="112">12026 12449 7569,'-5'-12'75,"4"1"0,-3-1 0,3 1 0,1 0 0,1-1 0,2 1 0,2-1 0,1 1 0,3 0 0,1-1 0,1 2 0,1 1 0,1 3 0,1-1 0,1 2 1,0-1-1,1 1 81,3 0 0,3 0 0,1 2 0,0-1 0,0 2 0,-1 1 0,1 2 0,0 1-279,0 2 0,-5 5 1,-3 0-1,-2 4 1,-2 2-1,-1 0 1,-2 0-1,-4 2 58,-3 1 0,-1-4 0,-1 1 0,-3-3 0,-5 0 0,-4-1 0,-2 1 154,1-1 0,0-3 1,0-1-1,-1 1 0,1-2 1,1-1 1058,2 1-1136,5-5 1,0 5 0,8-3 0,0 2 0,3 0 0,3 1-53,5 0 1,-1 2 0,6 4-1,0-1 1,0 0 0,1 1 0,0 0-1,0 2 8,1 2 0,0 3 1,-1-3-1,-3 1 0,-4-1 1,-2-1-1,-1 1-63,-1-1 0,-6 4 1,2-3-1,-5 1 1,-7 1-1,-7-1 0,-6 2 1,-6-1 182,-4-3 0,-5-2 0,-4-1 0,1-1 0,-2-1 0,2-1 0,0-3 220,2-1 0,6-1 0,6-4 0,5 0 0,5 0-513,2 0 0,12-4 1,6 1-1,9-1 0,7 0 1,6 0 204,2 2 0,1-5 0,5 1 0</inkml:trace>
  <inkml:trace contextRef="#ctx0" brushRef="#br0" timeOffset="113">12666 12986 7569,'-7'-8'1166,"4"0"-247,1-1-919,2 4 0,0 0 0,0 5 0</inkml:trace>
  <inkml:trace contextRef="#ctx0" brushRef="#br0" timeOffset="114">13145 12392 7569,'-3'-28'206,"-2"5"1,-1 6 0,1 5-1,3 0 145,1 1 0,1 3 0,0 3 0,0 4 0,0 7 0,0 7-304,0 6 1,0 4 0,0 2-1,0 2 1,0-2 0,0 1 0,0-1-201,0 2 1,0-1 0,0-4 0,0-2 0,-2-2 0,0-2 0,-2-2-161,1-1 513,2-2 1,4-5 0,3-5 0,7-5 0,2-1-220,1 0 1,5 1 0,-2 4-1,2 0 1,2 0 0,1 0 0,2 0-1,0 1-69,0 3 1,-2 2 0,-3 5 0,0-1 0,-4-1 0,0 2 0,-3 1 48,-1 1 1,-3 3 0,-1-2 0,-3 2 0,0 1 0,-1 0 0,0 1-166,-2 2 184,-2-3 0,-10 5 1,-2-5-1,-2 1 0,-1-3 1,0-2-1,-2-2 52,-2 1 1,-5-5-1,-5 0 1,-1-2 0,-3-3-1,-1 0 1,0-2 0,3 0-332,3 0 1,5 0 0,2 0 298,5 0 0,8-10 0,2-3 0</inkml:trace>
  <inkml:trace contextRef="#ctx0" brushRef="#br0" timeOffset="115">13157 12346 7569,'4'-17'76,"1"0"0,1-1 0,3 3 0,1 1 0,0 0 0,-1-1 268,-1 1 0,-6 5 1,2 1-1,-1 0 1,-1 1-1,2-1 284,-1-1 0,-1 4-728,2 1 0,6 4 1,7 3-1,0 2 1,4 0-1,3 0 1,4-1-26,2 1 0,6-4 0,-6 3 0,3-3 0,0 1 0,-1 0 0,-3 2 0,0-1 104,0-2 0,-5-1 1,1 1-1,-6 2 0,-3 1 1,-2-2-249,-1-1 1,-8-1-1,-6 2 1,-11 0 268,-9 2 0,-7 5 0,-7-3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1:34:05.18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6213 1131 7569,'-8'-4'-248,"1"0"346,-1-5-4,2 8 83,1-9-41,0 8-69,3-8 62,-3 9 0,5-5-51,0 2 88,0 3-270,0-4 171,0 5 1,4 5-14,0 2 0,1 0 11,-1 0 0,-3 2 26,3 6 1,-3 2-37,-1 2 0,0 2 76,0-2 0,0 7-59,0 0 1,0 5 116,0-4-113,0 4-3,0-1 0,1 4-11,3 0 1,-3 0-21,3 1 1,-2-1 2,-2 0 0,1 0-85,3 1 1,-3-1 61,3 0 1,-3-1-1,-1-2 0,0 0 17,0-4 1,0 5 39,0-2-39,0 3-17,0 1 1,0-3 13,0-1-3,0 1-45,0-2 1,0 4 11,0-3 0,0 0-86,0 0 101,0 0 1,0 1 0,0-2-17,0-1 1,1 3 9,3-5 1,-3 1 39,3-4 1,-3-1-45,-1 1 0,4-4 233,0 0-222,0 0 7,-4 4 1,0 0 12,0 0 0,0 0-70,0 0 1,0-4 69,0 0 0,0-2-108,0 3 0,0 1 90,0-2 0,0-2-35,0-2 0,0-2 12,0-2 0,0 0-40,0 1 33,5-1 0,-4 1 47,3-1-39,-3-5 9,-1 5 0,1-6-6,3 2 0,-2 3-94,1-2 0,0-2 89,1 2 1,-3 0-40,3 3 33,2 0 1,-3 0 0,4-3 15,2 0 0,1-2-7,2 2 1,-3 1 0,2-5 1,-5 3 58,10-3-67,-6 0 3,6-4 1,-3 0 38,2 0 1,2 0-30,2 0 1,2 0 28,-2 0 1,3 0-28,1 0 1,0-1 27,-1-3 0,-3 3-23,0-3 1,1 3-8,2 1 1,2-4 2,3 0 1,-3-1 4,3 1 1,-3 3 109,-1-3-107,0-2-4,5 4 0,-4-7 14,2 6 1,-2-2-8,-1 1 0,4 3 38,0-3 0,-1 2 13,-3 2 0,0-3 10,0-1 0,0 0-9,-1 4 1,1 0-25,0 0 0,0 0-19,0 0 0,0 0 18,0 0 1,-1-1-73,1-3 1,0 3 67,0-3 0,1-1-99,3 1 0,-3-1 51,2 1 0,-1 3-19,-3-3 1,1 3-2,0 1 1,0 0 24,0 0 1,-4 1-28,0 3 0,-4-3 22,4 3 1,-1-3 40,1-1 1,2 4-37,-2 0 1,-1 0 51,1-4 1,-1 0-27,1 0 0,3 0 4,-3 0 0,-2-4-25,2 0 0,-1-1 16,1 1 0,-2 2-49,-6-6 1,1 5 43,-1 0 0,-3-2-45,-1 1 0,-4-1 32,1 1 1,-3 1 56,-1-4 1,0-1-93,0-3 1,0-1-3,0 1 1,0-4 12,0-1 0,0-4 21,0 1 1,-1 1-2,-3-1 0,3 0-2,-3-4 0,2 0 3,2 1 1,0-2-11,0-3 1,0 2-8,0-6 1,0 1-12,0-5 1,0 1-1,0 0 1,0 0 10,0-1 0,-1 2 5,-3 3 0,3-3-7,-3 2 1,-1-2 1,1-1 0,-1 0-23,2 0 1,1 3 19,-2 1 1,-1 0 67,2 0-65,-1-3 25,-1 9 0,3-4 1,-1 5 0,1 0 0,2 0 0,0-3-17,0-1 1,0-1-1,0 2 1,0 2 5,0-3 0,4-1 37,0 1 1,0-1-35,-4 2 1,0 3 31,0 0 1,0 1-29,0 7 0,0-5 33,0 1 1,0 1-42,0-1 1,0 1 15,0-1 1,0-2-31,0 2 0,1-2 27,3 2 0,-3-1-23,3 5 0,1-5 16,-1 1 1,3 2-37,-3 2 1,1-2 50,-1 2 0,-3 0 1,3 3 1,-3 1 119,-1 0-132,0-1 1,0 1 116,0-1-106,-5 1 0,0-1-7,-2 1 0,-2 3 16,5 1 1,-5 0-196,1 0 140,-2-3 1,0 3-16,3-4 1,-2 3 27,5 1 3,-5 4 5,8-7 1,-8 7 14,5-4 0,-5 1-22,2-2 1,0-1 51,0 5-43,-1-5 1,-3 4 14,-1-2 1,-3-2-47,0 5 0,-6-1-4,2 1 0,2 3-96,-2-3 1,-2 3 71,-5 1 1,-4 0-77,-4 0 1,0 1 53,0 3 0,-1-2 92,1 6 0,-1-4-68,-4 3 1,4-4 25,-3 1 0,2-3 8,2-1 0,-4 1 90,0 3 1,-5-3 11,1 3 1,-2-3-82,-2-1 0,4 0 43,0 0 0,4 0-31,-4 0 0,4 4-51,-4 0 0,0 5 44,-3-1 0,-2-1-159,-3 5 1,1-4 153,-1 8 0,-3 0-2,7-1 0,-1 1 89,5-5 0,4 0-60,8 1 0,2-5-63,5 1 1,5-5 41,3 0 1,6-1-738,2-2 528,4 0 1,-1-5 211,8-3 0,5 0 0,5 0 0,-3-4 0,-1-1 0,-2-2 0</inkml:trace>
  <inkml:trace contextRef="#ctx0" brushRef="#br0" timeOffset="1">9514 982 7569,'-12'-6'-731,"1"-4"0,3 7 998,1-4 0,0-1-38,0-3 0,-2 3 27,5 0 0,0 4 6,4-3 230,-5-1-91,4 2-70,-4-4-243,5 8 0,0-1-23,0 6 0,0 8-35,0 4 1,0 5 78,0-1 0,1 3-139,3 1 1,-3 1 68,3 2 1,-3 4 18,-1 4 1,4 1-9,0 3 0,-1-1 75,-3 5 0,4-1-59,0 1 0,0 2 13,-4-2 1,0 2-52,0 2 0,-1 5-178,-3 2 1,1-1 110,-4 1 1,0-3 60,0 3 1,-2-1-85,5 1 0,0-2 51,4-5 0,-4 0-49,1-1 1,-1 1 47,4 0 0,-4-1 0,0 1 0,-1-2-58,1-2 0,3-1 68,-3-3 1,3-6-7,1 2 1,0-4 7,0 1 1,0-3-13,0-5 1,0-1 9,0 1 1,1 0 184,3 0 0,2-4-196,6 0 1,-1-5 60,1 1 1,-1-2-40,0-2 0,1 1-18,-1-1 1,1-1 26,-1-2 1,4 2-26,1-2 1,-1 1 21,-4-2 1,4 3-14,1-2 1,4-2-28,-1 2 0,3-5 33,0 0 0,3-1-3,1-2 1,0 0 34,4 0 0,1 0-39,3 0 1,0 0 12,0 0 1,1-4-10,-1 0 0,-4 0-9,1 4 1,-5 0 15,5 0 0,-6 0-9,2 0 1,-3 1-5,-1 3 0,-2-1-3,-2 4 0,3-3-21,-3 4 1,3-4 24,0 3 0,1-4 35,0 1 1,0-3-34,0-1 0,0 0 22,0 0 0,3 0-20,1 0 1,-1-1 7,-3-3 0,0 3-11,0-3 0,-4 1 1,0-1 1,-4 3 17,4-3 1,-5 3-13,2 1 1,-4 0-3,0 0 0,-1 0 0,0 0 1,5 0-9,-1 0 1,0 0 8,-3 0 0,3 0-33,0 0 1,4-4 59,-4 0 0,4-1 0,-3 2 1,4 1 74,-1-2 0,-1-1-59,1 2 1,0-5 18,4 4 0,-6-1-35,-1 1 0,0 3-65,-1-3 108,1-2-19,-5 5-45,0-5 1,-1 5-20,-2-3 150,-3 3-97,-5-4 125,0 5-140,0-5 1,0-1-93,0-6 99,0 1 0,0-2-103,0-2 0,-4 2 35,1-2 0,-5-2-14,4 2 1,-3-5-24,3 1 0,0-3-14,4-1 1,-4-3 71,0-1 0,1-5-21,3 2 1,0-3 37,0-1 0,-2-4-36,-2 0 1,3-6 24,-3 3 0,-1-4-15,1-1 1,1 1 5,3-1 1,-4 0 16,0 1 0,0 0-6,4 3 0,-4-2-21,1 2 0,-1 2 8,4-2 1,0 0 29,0-4 1,0 2-29,0 2 0,0-3 38,0 4 0,0 0-23,0-1 0,0 5 0,0-1 0,0 0-2,0 4 0,0-2 0,0 10 0,0-1 105,0 4 1,-4 2-98,0 2 0,-3-2 50,3 6 0,-5 0-37,1 3 0,-2 1-19,-1 0 1,-1-1-17,1 1 1,3-1-6,1 1 0,3 3-22,-4 1 0,6-5 51,-2-3 0,3 0-151,1 3 0,-2 1 0,-1 0 142,1-1 1,-3 1-67,5-1 90,-5 6 0,3-3-28,-6 5 0,4-1 13,-3 1 0,3 3 11,-4-3 1,4-1-27,-3 1 1,4-1 24,-1 1-17,-2 3 0,3-8 0,-4 6-5,4-6 0,-7 4 50,3-3 1,0 2-49,0 2 0,-2 3 1,-7-3 0,3-1-10,-7 1 0,5 0 14,-4 4 1,-4-1 55,-3-3 1,-3 3-54,-2-3 0,1 3-67,-8 1 1,-2 0 58,2 0 1,-5 0-71,1 0 1,-4 0-46,-3 0 1,1 0 107,-6 0 1,1 1-306,-4 3 1,25-2 0,-1 2 304,1 1 0,0 1 0,-3 0 0,0 0-58,2-1 1,1 1 0,-1 0 0,0 1-100,1 1 0,-1-1 0,0 0 1,0-1 29,-28 9 0,6 0 10,5-3 0,10 2-73,5-7 1,7-2-308,9-1-360,8-2 862,6-8 0,1-1 0,3-6 0,3-1 0,5 0 0,0-1 0</inkml:trace>
  <inkml:trace contextRef="#ctx0" brushRef="#br0" timeOffset="2">12746 925 7569,'0'-11'-976,"0"-1"1019,0 1 24,0-1 395,0 1-192,0 0 162,0 4-336,-5 2 1,2 10 1,-5 3 0,6 6 273,-2 1-290,3 5 1,1 3 21,0 8 1,0 2 19,0 1 0,0 5-36,0 3 1,4 3-96,-1 0 0,6 5-42,-1-1 1,-2 4 48,2-3 1,-2 8-1447,2-1 1434,-3 3 0,-5-2 81,0 3 1,0-1-322,0 5 1,0-4 373,0 3 0,0-3-56,0 4 1,-1-5-8,-3 1 0,3-3 10,-3-1 0,3-1-68,1-3 1,0-3 39,0-8 1,0 1-68,0-5 1,0 4-16,0-4 1,3-3 139,1-1 1,0-6-164,-4 7 0,0-9 759,0 1 1,0-2-732,0 2 1,0-7 391,0 3 1,0-6-341,0 2 0,0-5 85,0 1 1,0-2-69,0-2-24,0 0 1,4 1-1,0-1 1,4-4-2,0-4 0,-2 0 5,2 1 0,1-3 54,6 3 0,-1-3-37,5-1 1,0 1 3,4 3 0,0-3-34,0 3 0,0-3 1,-1-1 1,6 0-30,3 0 0,2 0 45,1 0 0,0 0-39,1 0 0,0 0 29,3 0 0,-1 0-47,5 0 0,-4 0 35,4 0 0,-7 0-83,0 0 0,-1 0 71,-4 0 1,2-3-4,-2-1 0,2 0 8,-5 4 1,-1 0-10,-3 0 1,0 0 113,0 0 1,4 0-107,-1 0 1,1 0 72,-4 0 0,0-1-50,-1-3 0,5 1-38,0-4 1,-1 3 16,-3-4 0,0 5-2,0-5 0,-4 2-13,0-2 0,-1-1 21,1 5 1,1-1 15,-5 1 0,4 3-27,-3-3 1,3 2 34,-4-2 1,1 3-29,0-3 1,-2 1 2,5 0 0,-5 1-37,1-1 1,1-3-9,-1 3 0,1-5 33,-5 4 0,2-5 3,2 2 0,-6-2-12,2 1 1,-2-2 4,3 2 1,-5 0 207,1 0-215,-6-2 243,9 3-139,-10-4-19,4 0 0,-5 3-20,0 0 0,0 5 5,0-5 1,0 4 77,0-3 1,0-1-77,0-3 1,0-1 38,0 1 0,0-2-67,0-2 1,0-2 1,0-2 1,0-6-33,0 2 0,0-5-128,0-2 1,-1 0 13,-3-4 0,3-5 73,-3 1 0,2-2-46,2-1 0,-3-1 49,-1-4 1,-1 0-132,1 1 0,1-5 182,-4 1 0,1 0 123,-2 8 1,-6-9-103,3 1 0,-2-2 113,5-2 0,-2-5-166,2-2 0,3-1-229,2 4 1,-3-1 269,3 1 0,-1 4 21,4 0 0,0 4-129,0 0 0,-4 7 151,0 4 1,-1 4-5,1 3 1,2 0-2,-6 4 0,4-5 123,-3 2 1,3 1-218,-4-2 0,5 4 361,-5-3 0,4 5-346,-3-2 1,3 3 132,-4 1 1,4 4-164,-3 0 1,3 5 55,-4-1 0,6 2 30,-2 2-25,-2-1 1,1 1 1,-3-1 1,-1 5 12,5-1 0,-5 6-14,2-2 1,-3-1-16,-2 1 1,5-1 19,-1 1 0,-1 3-66,-6-3 1,1 3 13,-5 1 0,4-2-50,-4-1 0,0 1 97,-4-1 0,1-3-14,3 3 0,-6-2 97,2 1 0,-4 1-66,1-4 0,-4 0 20,-4 0 0,2-2-32,-2 5 1,-4-4 35,-11 5 1,0-1-259,-4 4 0,-7 0 225,27-1 1,-2 2-217,-2 3 0,0 2 0,-3-3 0,0 2 255,0 2 0,0 1-39,0 1 1,0 0 0,2-3 0,0 1-41,0 3 1,0 0-1,5-3 1,0-1-95,0 2 0,1 0 0,-23 4-62,1 0 0,11-5 40,1 1 0,5-5-166,3 0 1,5-1 301,2-2 0,8 0-444,4 0 1,6 0 825,2 0-367,3 3 0,8 1 0,-1 0 0</inkml:trace>
  <inkml:trace contextRef="#ctx0" brushRef="#br0" timeOffset="3">16092 845 7569,'0'-11'-659,"0"-1"247,0 6 810,0 1 63,0 0-268,0 4 1,-1-5 78,-3 6-246,3 0 0,-4 2 76,5 2 1,0 7 65,0 8 1,0 8-53,0 3 1,0 13-29,0 7 0,0 0-244,0 4 1,3-1 238,1 4 1,0 4-111,-4 0 0,2-29 0,0 1 53,2 28 0,-3-27 0,0 1-15,-2 0 1,-2-1 0,1 2 0,-2-1 28,-1-1 0,-1 1 0,-1-1 0,1 1-12,-2 2 0,1-1 0,0-3 0,0 0 2,-3 1 1,1 0 0,-5 28-42,6-29 0,0-1 1,-3 24 31,3 1 1,0-5-3,4-2 1,0-2-82,4-10 0,0 0 97,0-4 0,0 0-27,0 1 1,0-6 5,0-2 0,0-2 15,0 2 0,0-7-17,0 3 0,4-3 246,0 3 0,-1-4-266,-3 0 0,2-4-4,1 4 1,-1-5 17,2 1 1,1-2-8,-2-2 0,2 1-9,-1-1 0,-1-3 10,4 0 0,-3-5 236,4 5-230,-6-5 0,7 3 34,-5-2 1,5-3 10,-1 3 1,2 1 65,1-1-89,6 5 0,-3-8 11,5 3 0,1 1 0,7-2 1,-2 1 69,5-4 1,1 0-63,3 0 1,4 0-79,0 0 0,4-4 73,-4 1 1,5-1-68,-1 4 0,-1-4 46,1 0 1,0 0-5,3 4 0,1 0-51,0 0 0,-1 0-76,1 0 1,0-3 96,-1-1 0,0 0 24,-3 4 0,2 0-35,-2 0 0,1-4 27,-1 0 1,2-1-18,-2 2 1,-1 1 36,1-2 1,-5-1 1,1 2 0,-7-3-3,0 3 1,-2 1 4,1-1 1,-2 1-66,-5 2 1,0-1 51,0-3 0,-2 3-108,-1-3 1,0-1 95,-5 1 193,0-5-226,-3 3-34,-1-5 116,1-1 1,-6 1-66,-2-1 0,-3 5 104,-1-1 0,4 4-49,0-3 0,-1 3-35,-3-4 0,4 4 12,0-3 1,5 1-90,-1-2 0,-2-2 25,1 2 0,1 2-14,3-2 0,1 1 16,-1-5 0,1 2-6,-1 2 0,-3-2 78,-1 3 1,-3-2-57,4 1 1,-6-2 114,2 2 1,-1-2-104,1-1 0,-3-1 76,3 1 0,-4-4-20,-4 0 1,1-6 12,-4 2 0,3-2-37,-4-2 0,1-1 9,-5-3 0,2-2-47,2-5 1,0-7 40,4-5 1,-4 1-107,4-5 0,0 3 93,4 1 0,-1 1 0,-3-1 0,3-3-175,-3-1 0,-1-3 193,1 3 0,1-6-56,3-1 1,0 0 1,0-4 1,0-2-244,0-2 0,0 32 0,0-1 249,0 0 0,0-1 0,0 1 0,0 0-48,0-1 1,0 1 0,0-30 36,0-1 0,-2 5 52,-1-1 1,-2 6-19,-3 5 1,-2 2-5,2 10 1,-2 1 142,-1 6 0,-2 0-47,-2 4 0,2 4 3,-2 4 0,-2 4 123,2-4 0,0 5-162,3-1 1,-2 1 308,3-1 1,-3 2-431,6-2 1,2 2 23,-2 2 0,6-1 0,-2 1-6,3-1 0,1 1-232,0-1 268,5 6-47,-4-4 105,4 9-107,-5-4 90,0 5-57,-5 0 0,3 0-5,-6 0 1,0 0 7,-3 0 0,3 0-11,1 0 0,-2 0 5,-6 0 1,1 1 5,-5 3 1,1-3 22,-1 3 0,-4-3-27,0-1 0,-1 4 60,-6 0 0,-2-1-22,-6-3 0,-4 0 4,-8 0 0,1 0-274,-8 0 0,2 0 260,-6 0 1,28 0 0,-1 0-16,0 0 1,0 0 0,-4 1-1,-1 0-188,1 1 1,0 0-1,0-2 1,-1 1 151,1 0 1,0 2-1,-2-1 1,1 1 44,1-1 1,0 0 0,0 0 0,0 1 13,1-1 0,1-1 0,1 0 0,-1 0-66,-25 2 0,9-1 134,7-2 0,8 4-165,3-1 0,6 1 81,9-4 1,-2 0-132,6 0 0,4 0 329,3 0 0,6 1-923,-2 3 0,3 4 734,1 7 0,-4-5 0,0 5 0,1 3 0,2 3 0</inkml:trace>
  <inkml:trace contextRef="#ctx0" brushRef="#br0" timeOffset="4">7161 1610 7569,'-15'-3'-145,"-1"-1"188,1-5 1,8 6 301,-1-4-161,0-1 22,2-3 0,0 4-46,2 4 178,3 1-235,-4 2 1,1 2 56,0 1 0,-1 5-119,1 7 0,-2 8 24,-6 7 1,5 5-99,-1 3 0,4 2 8,-3 6 1,4 0 89,-1-1 0,3 0-135,1-3 0,0 1 20,0-5 0,0 3-13,0-7 1,1 1 34,3-8 1,-1-2 52,4-6 1,0 2-71,0-6 0,3-1 5,-2-6 1,2 0-413,2-4 1,-5 0 191,1-4 0,-1 0 260,5 0 0,4 0 0,2 0 0</inkml:trace>
  <inkml:trace contextRef="#ctx0" brushRef="#br0" timeOffset="5">9822 1804 7569,'4'-15'-198,"0"0"1,3 0 213,-3 3 1,5 5-49,-2-1 0,0 2 60,0-2 132,-4-2 397,2 4-173,-5-1 32,0-3-97,0 9-206,0-9-39,0 9 1,5-6-16,3 3 0,3 3 17,4-3 0,-1 3-118,5 1 0,-1 6-32,1 6 1,-2 4 76,-6 7 1,-1 5-81,-2 3 1,-3 1 59,-5 3 0,0-1-130,0 0 1,-9 4 93,-2 0 1,-7 4 69,3-4 1,-6-3 15,2-5 0,-2-1 3,-2 2 0,5-5 116,3-7 0,2 2-47,2-6 1,4-4 26,4-3 0,1-4-66,2 3 1,2-4 78,1 1 1,9-3-63,7-1 0,2 0 179,2 0 1,4-1-71,0-3 0,3 1-49,-3-4 0,3 3 75,-3-4 1,1 6-86,-2-2 1,-5 3-353,2 1 0,-7 0 183,3 0 0,-5 0-970,1 0 0,-2 0 1006,-2 0 0,1 5 0,-1 1 0</inkml:trace>
  <inkml:trace contextRef="#ctx0" brushRef="#br0" timeOffset="6">13145 1622 7569,'0'-12'-1172,"0"1"1022,0 0 1,0 3 461,0 0 0,0 1 144,0-5-201,5 1 1,1-1-52,1 1 0,2 0-12,-5-1 0,5 2-69,-2 2 0,4-2 62,0 3 1,2 2-114,2 1 0,-1-1-101,5 1 1,-5 0-17,1 4 1,2 1 27,-2 3 1,0-1-59,-4 4 0,-3 1 70,0 3 1,-5 5-42,5-1 1,-5 4 0,0-3 0,-1 1-108,-2-1 1,-2 5 41,-1-2 0,-4 1 31,-4-1 0,-1-3 153,1-4 1,0-1-109,-1 1 1,5-6 345,-1-2-111,5 2-157,-2-5 0,5 6 18,0-3-39,0-3 1,2 8 16,1-5 1,5 1-2,7-2 0,-1-1 4,5 2 1,0 1-21,4-2 1,0 5 18,0-4 1,0 5-19,-1-2 1,0 3-50,-3 2 0,3-1 57,-3 1 0,-3 0-76,-1 4 0,-2-2 17,-1 5 0,-2 0-12,-3 4 1,-2-1-62,-5 1 0,-1 0 47,-3 0 1,-7 0 52,-8 0 0,-4-1-29,-4 1 1,-2-4 103,-5 0 0,-4-1-64,0 1 1,-4-2 45,4-6 1,4-1-67,3-2 1,10-3 9,-2-5-483,7 0 232,5 0 143,6-10 1,10 1 107,3-10 0,7 0 0,3-4 0</inkml:trace>
  <inkml:trace contextRef="#ctx0" brushRef="#br0" timeOffset="7">16526 1382 7569,'0'-11'33,"0"4"197,0 2 1044,0 5-1108,-5 0 0,4 5-117,-3 3 0,-1 7-45,1 4 0,-5 4 91,1 4 0,-2-2-144,-1 5 1,-1 1 31,1 3 1,0 0-40,-1 1 1,1-2 48,-1-3 0,2-2-124,3-5 0,-2-4 102,5 0 0,0-5 38,4 1 1,0-6 51,0-1 1,5-2-60,3 2 0,3-2 61,4-2 1,-1-3-43,5 3 0,-3-3-31,3-1 1,-2 0 11,2 0 1,3 0-12,-3 0 1,-1-1-80,1-3 0,-5 3-191,1-3 1,-2 3-241,-2 1 0,1 0 244,-1 0 1,-3 0-225,-1 0 1,-3 0 498,4 0 0,-6 0 0,3 0 0</inkml:trace>
  <inkml:trace contextRef="#ctx0" brushRef="#br0" timeOffset="8">16754 1713 7569,'0'-13'572,"0"-2"-277,0 8 0,0-5-70,0 8 50,0 3 174,0-4-243,-5 5 1,3 6-20,-6 6 0,4 4-4,-3 7 0,3 0-136,-4 0 1,6 3 82,-2 1 1,3 5-261,1-2 0,0-2-2,0-1 0,0-3-32,0-1 0,1 0-289,3-1 0,-3-4 185,3-3 0,-2-2-323,2-1 0,-3-5 591,3 1 0,-2-6 0,-2 3 0</inkml:trace>
  <inkml:trace contextRef="#ctx0" brushRef="#br0" timeOffset="9">1747 4854 7569,'-11'-5'97,"5"4"1,1-6 472,5 3-237,-6 3 22,5-4-191,-4 5 197,5 0-356,5 0 0,-2 10 59,4 5 0,-3 7-85,4 5 0,1 2 83,6 5 0,-2 0-129,2 1 1,-3 3-20,0 0 1,-1 5 88,1-1 1,-1-3-64,1-1 0,-1-4 44,0-3 0,0-3 46,-4-5 0,3-6-31,-2-1 1,-3-4 117,-1 0-83,2-1 168,-5-4-136,5-2-22,-6-5 0,0-2 259,0-1 1,0-4-93,0-4 0,0-4-291,0-1 1,1-4 44,3 1 1,-2-3-65,6 0 1,-1-3 48,5-1 1,-1 2-73,1-3 0,-1 3-9,0 1 0,1 1 49,-1 3 0,1 3 70,-1 5 0,-3 0-24,-1 4 0,1 2 20,3 5 1,1 1-18,-1 3 0,-1 7 9,-2 8 1,2 3 6,-2 1 1,2 1-19,1 2 0,1-1 35,-1 1 0,1-2-29,-1-1 1,0-1 139,1-3 1,-4-3-81,-1-4 0,1-1 156,3 0-95,1 1 239,-1-6-42,0-1-38,-4-5 1,-1 0 42,-2 0 1,-3-5-113,3-2 0,-3-7-33,-1-2 0,2-4-14,1 1 0,0-2-25,5-2 0,-5-1 30,5-3 1,-4-2-241,3-6 0,1-3 68,3 0 1,-3-4-212,0 4 0,-5 0 11,5 4 1,-5 6-92,0 5 0,-1 2-728,-2 6 438,0-1-695,0 10 896,0 1 0,0 6 80,0 3 1,3 6-59,1 5 390,5 6 0,-3-4 0,6 6 0</inkml:trace>
  <inkml:trace contextRef="#ctx0" brushRef="#br0" timeOffset="10">2672 4900 7569,'0'-12'-77,"-5"1"1,4-1 841,-3 1-91,3-1 1,1 6-39,0-4-430,0 9 1,4 1-151,0 7 1,5 5 84,-2 3 0,0 4-111,0 8 1,-3 2 40,4 5 1,-6 2-80,2 2 0,1-3 27,-1 3 1,0-1-101,-4 1 0,3-6-18,1 2 0,0-7 103,-4-1 1,1-3-79,3-4 0,-3-2 16,3-6-105,-3 1 1,1-2-80,2-3-490,-3-2 228,4-5 151,-5 0 1,0 0-1</inkml:trace>
  <inkml:trace contextRef="#ctx0" brushRef="#br0" timeOffset="11">3164 4991 7569,'0'-12'-363,"0"1"212,0 5 0,0-4-75,0 2 0,0-2 537,0-2 1,0 5 147,0-1 411,0 6-232,0-9-408,0 10 0,0-3-71,0 8 1,0 4-95,0 7 1,-4 4 106,0 8 1,0-1-152,4 9 2,0-9-175,5 12 0,-2-8 104,4 4 1,-3-4-95,4 1 0,-2-6 54,2 2 0,-2-4-31,-2-4 0,-3-3 74,3-4 1,1-5-105,-1 1-49,0-6 138,-4 8-334,0-8 0,-2 3-220,-1-5 1,-4 0 66,-4 0 547,-1 0 0,-4 0 0,-2 0 0</inkml:trace>
  <inkml:trace contextRef="#ctx0" brushRef="#br0" timeOffset="12">2924 4957 7569,'6'-23'0,"0"5"-117,-2 3 78,3 2 0,5 2 1,2 1 171,1 2 1,4-2 138,-3 2 1,8-1-91,-1 2 1,7-3-114,1 2 0,-2-1 37,1 1 1,-1 0-132,2 4 1,1-4 69,-6 4 0,1-3-73,-4 3 0,-2 0 57,-2 4 1,2 0-55,-6 0 0,0 0-30,-3 0 0,-2 1 75,-3 3 1,0 3 0,-4 4 1,-1 2-8,2 2 1,-3-1 71,-1 5 1,0 4-63,0 3 0,0 7-31,0 2 0,0-1-15,0 4 0,0 1-7,0-1 0,0 4 24,0-4 1,4-3 16,-1-5 1,2-8 32,-1 0 1,-1-6-45,4-1 1,-4-2 56,1-2 0,-3-3-51,-1-1 0,1-4-479,3 1-152,-3-3 217,4-1 1,-6 0-430,-3 0 836,3 0 0,-9-5 0,4-2 0</inkml:trace>
  <inkml:trace contextRef="#ctx0" brushRef="#br0" timeOffset="13">3792 4785 7569,'-12'-6'0,"6"0"178,2 2-123,3 3 0,1-3 1,0 9 318,0 6 1,0 6-12,0 6 0,0 3-145,0 1 0,0 10-91,0 1 0,1 1 38,3 3 1,-2 0-199,6 4 1,-4-6-48,4-2 1,-5-2-55,5-2 1,-4-5-135,3-2 1,-4-4 135,1-4 0,1-3-186,-1-4 1,-1-5 90,-3 1 1,2-6-289,1 2 15,-1-3-251,3-1 751,-10-5 0,-2-1 0,-4-5 0</inkml:trace>
  <inkml:trace contextRef="#ctx0" brushRef="#br0" timeOffset="14">3392 5242 7569,'0'-6'652,"6"-3"0,7 5-549,9 2 1,2-3-12,6 1 0,1-4-115,3 4 0,6-5 105,6 2 0,-4-5-86,4-3 1,-4 2-99,-1-2 0,1 3-227,-7 0 0,0 2-355,-8 2 0,-1-1 684,-3 6 0,0-6 0,0 2 0</inkml:trace>
  <inkml:trace contextRef="#ctx0" brushRef="#br0" timeOffset="15">4134 5037 7569,'-7'-8'-152,"-1"0"78,6 6 1,-5-3 532,3 5 0,-2 5-33,-5 2 0,-1 9-131,1 3 1,1 2-234,2 2 1,-1 5 62,5 2 1,-3 3-231,3 2 0,0-2 104,4-3 0,1-1-148,3-2 0,3-7 58,4 3 0,2-8-24,2 1 1,-1-7 89,5-2 0,1-4 5,7 0 0,-3-3 3,3-3 1,-2-4 3,2-4 1,-3-6 6,2-2 1,-1-2 9,-3-2 1,-3 0 172,0 0 1,-5-3 4,2-1 0,-5-5 30,-3 2 0,1-3-196,-6-1 0,-1-5 55,-10 1 0,-2 4-169,-13 4 0,-4 6 70,-11 1 1,-6 6-366,-6 10 1,-3 3 171,4 8 0,0 7-819,7 8 787,3 8 1,5 2 0,0 5 0</inkml:trace>
  <inkml:trace contextRef="#ctx0" brushRef="#br0" timeOffset="16">4854 4877 7569,'-12'0'0,"5"0"-315,-1 0 128,6 0 748,-8 0 39,8 0-26,-3 0-38,5 0 1,0 5-332,0 2 0,0 9-65,0 3 0,0 2 43,0 2 0,0 1-265,0 3 0,0-2 96,0 6 0,4-6-36,0 2 0,3 1-187,-3-2 0,5 1 129,-1-4 1,2-2-120,1-2 1,5 0 69,-1-7 1,1 2 76,-1-7 1,-1-2 2,5-1 0,0-2 192,4-2 0,1-6-106,3-1 1,-2-3 30,6-2 1,-6-3-1,2 0 0,1-5-35,-1 0 0,-1 3-21,-3-2 1,-1-4 21,-3-4 1,1-3-12,-5 3 0,0-5 0,-3 2 0,-6-2-89,-2 2 1,-3-3 75,-1 2 1,-1 0-138,-3 0 1,-2-1 1,-6 6 1,1 4 104,0 7 1,3 2-449,0 2 97,6 4-284,-3 2 1,7 7 257,6 1 0,1 4 397,10 4 0,0 6 0,4 1 0</inkml:trace>
  <inkml:trace contextRef="#ctx0" brushRef="#br0" timeOffset="17">5802 4785 7569,'-8'-16'136,"1"-3"0,4 2 451,-2 1 0,5 8 267,0 1-630,0 4 1,0 1-130,0 9 1,0 6 66,0 10 0,0 5-77,0 2 0,0 7 99,0 1 0,0 5-246,0-1 0,0-1 51,0 0 1,0-3-158,0 4 1,0-10 41,0-1 0,1-6-39,3-2 1,-3-5-114,3-3 241,2-3-585,-4 0 175,8-6 120,-9-1 0,4-6 62,-5-3 0,-1-2-188,-3-6 0,2-3 96,-6 0 1,-3-4 356,-5 4 0,-4-6 0,2 4 0</inkml:trace>
  <inkml:trace contextRef="#ctx0" brushRef="#br0" timeOffset="18">5448 4831 7569,'1'-15'766,"3"0"-537,2-1 0,12 5 1,5 0 384,6-1 0,4 1-243,1-1 0,9 1-72,3-1 1,7-3-498,1 0 0,1-4 442,3 4 0,-6-3-118,-3 6 0,-3-4-42,-4 8 1,-7-3-606,-4 7 0,-11 0 350,-1 4 1,-5 0-1740,-3 0 1910,-4 0 0,-2 5 0,-5 2 0</inkml:trace>
  <inkml:trace contextRef="#ctx0" brushRef="#br0" timeOffset="19">1999 5950 7569,'0'-11'-18,"0"-1"1,0 5 6,0-1 0,0 4 494,0-3-197,0 4-269,0-2 0,1 6 61,3 3 0,-3 8 98,3 7 0,1 7-102,-1 5 1,3 3-21,-3 4 0,1 1 1,-1 3 1,-3 1-109,3-4 0,1-1 29,-1-4 1,1-1 79,-1-3 1,-2 1-154,6-8 0,-5 1-68,0-9 21,4 5 0,-6-7-57,3 2 0,-3-6-521,-1-1 399,0-6 0,-1 3 323,-3-5 0,-2 0 0,-6 0 0</inkml:trace>
  <inkml:trace contextRef="#ctx0" brushRef="#br0" timeOffset="20">1919 5939 7569,'5'-23'172,"-4"0"0,10 5-28,1 3 1,4 2-114,7 2 1,0-4 133,0 0 1,5-1-106,2 5 0,5-3 89,3 3 0,-3-2 13,3 9 0,-6 0-165,-2 4 23,-4 5 0,2 3 39,-5 7 1,-6 3-83,-1 5 1,-9 3-87,-3 1 0,-4 5 79,-4-2 1,-6 2-71,-5-2 1,-7 3 34,-1-2 1,-1 2-36,-6 1 0,-3 0 91,-1 1 0,-3-5-12,6 1 0,0-6 36,0 2 1,8-8 64,8-4 1,4-2-9,3-2 0,3-3-61,5-1 0,1 0 0,3 0 0,7 0 15,8-4 0,3 0 143,1 4 0,0-3-43,0 4 1,-1-4-43,1 3 1,4-3 76,0 4 0,-1-4-92,-3 3 0,-1-4-94,-3 1 1,1 1 110,-5-2 1,4 1-385,-4-4 0,1 4 150,-5 0 1,-3 1-541,-1-1 0,-3-3 34,4 3 654,-6 2 0,3 0 0,-5 6 0</inkml:trace>
  <inkml:trace contextRef="#ctx0" brushRef="#br0" timeOffset="21">2661 5962 7569,'-10'-18'0,"2"3"0,-1 2-129,6 2 8,-1 4 817,4-3-409,-5 4 1,3-2 382,-1 1-47,1 4-485,2-2 199,0 5-259,0 10 1,0-1 70,0 10 0,0 1-135,0 7 0,4 0-69,0 7 0,0-6-63,-4 6 1,0-1-82,0 5 1,0-6 67,0 2 0,0-2-9,0 2 1,1-3 79,3-1 0,-2-5-14,6 2 1,1-7 16,6-1 1,-1-5 78,5 2 0,-4-8-20,4 0 0,-1-5 11,1 0 1,3-1-122,-3-2 0,2 0 88,2 0 0,-4 0-227,0 0 1,-3-4 64,3 0 0,-5 0-687,1 4 268,-8-5 601,4 4 0,-15-9 0,2 3 0</inkml:trace>
  <inkml:trace contextRef="#ctx0" brushRef="#br0" timeOffset="22">2535 6281 7569,'0'-11'18,"0"0"-78,0-1 1,3 5 108,5-1 0,3 4 375,8-3 1,4 4-233,0-1 0,5 2-45,6-2 0,-1 3 5,-3-3-107,3 3 0,-3 1-47,4 0 1,-5 0-128,-2 0 0,-3 0-297,-1 0 0,-6 0 204,-1 0 1,-4 0-867,0 0 1088,-6 0 0,-1 0 0,-5 0 0</inkml:trace>
  <inkml:trace contextRef="#ctx0" brushRef="#br0" timeOffset="23">2524 5927 7569,'8'-25'0,"-1"2"0,6-1 442,6 9-185,8 0 1,3 3-94,8 1 0,-2-1-137,2 1 0,2 5 67,2 2 0,-1-1-203,1 1 1,-7 0-163,0 4 222,-1 0 1,-10 0 35,3 0 1,-7 0-86,-1 0 0,-5 1-87,1 3 136,-2-3 0,-2 8 24,1-5 1,-5 5 14,1-1 0,-2 2 126,2 1 0,-2 2-74,-2 2 0,-2 3 79,6 5 1,-5 5-63,0 2 1,2 4-31,-1 4 0,1-1-6,-1 5 0,-3 0 25,3 4 0,-2-4-109,-2-1 1,0-4 88,0 1 1,1-3-89,3-5 1,-3-6 58,3-5 0,-3-5 49,-1 1 1,1-2-177,3-2-225,-3-4-422,4-2 555,-5-5 1,-1-1-361,-3-3 580,3-3 0,-9-9 0,4-2 0</inkml:trace>
  <inkml:trace contextRef="#ctx0" brushRef="#br0" timeOffset="24">3049 5893 7569,'5'-23'384,"2"0"0,9 6-213,3 1 0,4 4-32,4 0 1,-2 1-84,6 0 0,-3 3-116,6 0 1,-1 5 140,9-5 0,-6 5-10,3 0 1,-8 5-119,0 2 28,-6 10 0,3-5-61,-5 10 1,-5 0 75,-3 4 0,-4-1-71,-3 1 0,-3 1 45,-5 3 0,0-3 32,0 3 1,-5-3-14,-3-1 1,-7 0 36,-4-1 0,-6-4-29,-2-3 1,-5 2 10,2-2 1,-3-3-66,-1-5 1,-1-4-107,1 1 0,5-3-977,2-1 1140,8 0 0,-2 0 0,3 0 0</inkml:trace>
  <inkml:trace contextRef="#ctx0" brushRef="#br0" timeOffset="25">3826 5825 7569,'-4'-16'-189,"0"1"234,-5 5 301,8 0 0,-4 7 139,5-4 48,0 4-93,0-7 57,0 9-367,0-4 1,0 14-108,0 2 0,5 13 240,3 3-137,-3-1 1,0 12-73,-5 1 1,4 2-144,0 1 0,-1 3-66,-3-3 1,-3-2 69,-1 2 1,-4-5-149,4 1 0,-1-3 82,1 0 0,3-6-5,-3-2 0,3-5 113,1-3 114,0-2 1,0-9-41,0-1 251,0-4-36,0 2 0,1-5-76,3 0 0,3-4-94,4 0 1,5-3 12,4 3 1,1-4-113,2 4 0,4-1 21,-1 1 0,2 3-78,-1-3 0,2 3 61,5 1 1,-3 0-116,-1 0 0,-3 0-4,3 0 0,-4 0 78,0 0 1,-2 0-80,-1 0 1,-1 0 62,-3 0 0,-3 0-142,-4 0-1,-6 0-5,4 0 343,-8 0-178,3 0 180,-5 0-129,-5 0 118,3 0 1,-4-1 51,2-3-31,3 3 1,-5-8-33,2 5 0,2-5 58,-1 2 1,1-4-56,2 0 1,0-2 32,0-2 0,0-3-150,0-5 1,0 1 91,0-1 1,0-5-107,0-3 0,4 1 46,0-4 0,0 2-70,-4-6 0,0 6 34,0 2 0,1 3 15,3-3 1,-3 3 32,3-3 1,-3 5-22,-1 3 1,4 0 59,0 7 1,0 0-32,-4 3 16,5 6 1,-3-3-24,6 5 1,-4 2-134,3 5 1,1 5 88,3 7 1,5 4 33,-1 8 1,0 2-37,-4 5 1,1 6 13,-1 2 1,1 1-42,-1-1 1,4 2 33,1-2 0,-1-3-85,-4-1 1,1-3 86,-1-5 0,0 2-115,1-6 1,-1-3-19,1-4 1,-5-5-82,1 1 1,-6-2-343,2-1 139,3-1-757,-6 0 536,4-4 645,-5-2 0,-10 0 0,-3 1 0</inkml:trace>
  <inkml:trace contextRef="#ctx0" brushRef="#br0" timeOffset="26">4271 6327 7792,'5'-11'558,"2"1"-362,4 2 1,6-1-147,2 5 1,2-1 33,2 1 0,4 3-23,-1-3 0,2-1-119,-1 1 0,-2-1-61,6 2 0,-4 1-165,3-2 0,-3 2-37,3-2 0,-5 3 321,2-3 0,2-2 0,1-1 0</inkml:trace>
  <inkml:trace contextRef="#ctx0" brushRef="#br0" timeOffset="27">5185 5836 7569,'-23'-19'151,"0"0"0,6 6 48,1 2 1,4-1 329,0 5 0,1 2-146,-1 1 1,-3 1-124,0 0 1,-2 1 29,2-1 1,-1 8-108,-3 6 1,1 3-85,3 9 0,2 2 15,-2 9 0,-2 5-103,2-1 0,4 5 55,3-1 0,6 2-152,-2 2 0,4-2-114,4-2 0,2-4 92,5-7 0,6-4-7,2-4 0,2-1 68,2-3 0,5-3 11,3-4 1,-2-5 24,1 1 0,1-5-11,3 0 1,-4-3-250,1-3 0,-4 0 92,3-5 0,-8 5-359,0-5 1,-3 4 167,0-3 1,-2 3 369,-6-4 0,-4 1 0,-2-5 0</inkml:trace>
  <inkml:trace contextRef="#ctx0" brushRef="#br0" timeOffset="28">5448 5825 7569,'6'-5'-1277,"0"-1"1563,-2-1 119,-2-3 173,8 8-42,-9-8 41,4 9-187,-5-4-127,0 5-68,0 5 0,0 5 102,0 5 1,0 7-163,0 1 0,0 1-86,0 6 1,4 1-62,0 3 1,3 4 40,-3 0 0,4 0 0,-5-3 0,1-1 40,-4 0 0,2 0-167,1 1 1,0-6 26,5-3 1,-5-3-49,5-4 0,0-2 64,3-6 1,0-1 60,1-2 0,3-3 27,0-5 0,9 0-29,-1 0 1,3-4-6,-4 0 0,1-4 11,0 0 0,-4 2-136,0-2 0,-4 5 83,4 0 0,-5-2-266,2 1 1,-7 0-396,-2 4-348,-4 0 413,2 0 1,-7 0 638,-1 0 0,-4 5 0,-4 1 0</inkml:trace>
  <inkml:trace contextRef="#ctx0" brushRef="#br0" timeOffset="29">5505 6190 7569,'0'-16'148,"0"3"0,5-2-23,3 7 0,2-1 247,1 5 0,2-3-337,2 3 0,7-1 26,4 1 0,5 2-128,-5-6 1,6 4 41,-1-3 1,-4 4-246,0-1 0,-3-1 68,-1 1 1,-5 0-288,-3 4 489,-2 0 0,-7 0 0,-1 0 0</inkml:trace>
  <inkml:trace contextRef="#ctx0" brushRef="#br0" timeOffset="30">5413 5882 7569,'20'-17'451,"-1"-2"-201,0 3 0,9-1-75,2 6 0,7-1-152,1 1 0,4 0 98,-4-1-39,0 1 1,-4-1-166,0 1 1,1 1 87,-1 2 0,-5-1-106,-2 5 1,-3-3 64,-1 3 0,-2 0-250,-2 4 1,2 0-58,-6 0 1,-1 5-68,-7 3 1,2 2-89,-5 1 498,5 1 0,-8-1 0,9 1 0,-3-1 0</inkml:trace>
  <inkml:trace contextRef="#ctx0" brushRef="#br0" timeOffset="31">6179 5733 7569,'-5'-11'0,"-3"-1"0,3 5 296,1-1-157,-2 1 1,5-1 125,-3 0 0,1 6 601,-1-2-409,3 3-319,-4 1 0,5 2 3,0 6 0,1 2 54,3 13 0,-1 1-97,4 6 1,0 5 84,0-1 0,2 4-132,-5 4 1,3 2 3,-3-2 0,0 3-212,-4 0 1,1 0 24,3-3 0,-3-7-68,3-4 0,-2-6 45,-2 2 0,0-8 52,0-4 0,0-2 55,0-2 0,0-3-54,0-1-358,0-4 115,0 2-216,0-5 166,0-5 1,-6-2-126,-1-4 0,-3 0 155,-2-1 0,5-3 365,-1 0 0,0-6 0,-3 4 0,0-6 0</inkml:trace>
  <inkml:trace contextRef="#ctx0" brushRef="#br0" timeOffset="32">6122 5870 7569,'0'-17'0,"0"1"0,1 4 219,3 0-104,-3 6 1,5-3 15,-2 5 1,-1 0 186,4 4 1,1 5-140,3 3 1,1 3-28,-1 5 1,1 1 210,-1 6-266,5 0 0,1 4-105,2-1 0,1 2 100,-4-1 0,3-3-185,-4 3 0,0-3 53,-4-1 0,1-5-87,-1-3 1,1-3 36,-1 0 1,-3-6-36,-1-2 48,-4-3 51,2-1 1,-1-1 126,0-3 1,1-3-70,-2-9 0,0 2 44,5-5 0,-1 0-50,5-4 1,-1-3-19,0-1 1,-2-1-6,3 2 0,-3-4-8,6-4 0,-2 4 38,-2-1 0,-3 6-21,-1-2 1,0 7 188,0 1 1,2 5-59,-5-1 1,1 7 139,-1 4-214,-3 3 1,8 2-16,-5 3 1,3 8 30,-3 7 0,1 7 12,-1 5 0,-3 3-38,3 4 0,-3-5-24,-1 5 1,2-1-103,1 5 1,-1-4 65,2-8 1,-3 3-111,-1-2 0,0-3 46,0-2 1,0-5-230,0-2 0,0-2 105,0 2 1,0-2-438,0-6 1,0 1-6,0-1 0,0-3 631,0-1 0,0 1 0,0 3 0</inkml:trace>
  <inkml:trace contextRef="#ctx0" brushRef="#br0" timeOffset="33">7024 5699 7569,'6'-11'39,"-1"4"0,-3-2 67,1 6 0,-1-3-65,1 3 1,0 1 279,1-1-72,-3 1 0,4 1-27,-5-3 1,-1 3 117,-3-3 0,1 3-74,-4 1 1,3 1-84,-4 3 1,6 2-76,-2 6 1,-1 4 86,1 3 0,0 3-179,4 1 1,0 5 78,0 2 0,0 3-65,0 1 1,0 1 46,0-1 0,0 0-225,0 0 0,0-1-3,0-2 0,0 2-50,0-3 0,4-1 50,0 2 0,5-7 82,-1-1 0,2-2 149,1-5 0,6-2-77,2-7 0,2 2 14,2-5 0,4 4-45,-1-5 1,6 1 4,-1-4 1,-2-1-92,1-3 0,-4 2 112,0-6 0,-3 4-216,-4-3 1,-2 3 55,-6-4 0,-1 4-1050,-2-3 820,2 4 1,-14-6 391,0 5 0,-15-4 0,-5 1 0</inkml:trace>
  <inkml:trace contextRef="#ctx0" brushRef="#br0" timeOffset="34">6955 6133 7569,'0'-11'0,"0"-1"0,5 2 198,3 2-198,2-2 0,7 8 157,2-6 1,4 2 261,3-2 0,2-1-278,3 5 0,2-3-254,-3 3 0,-1-5 53,2 2 0,-6 1-316,2 3 0,-4-2-119,-4 1 1,-3 0 141,-5 4 353,1 0 0,-6 0 0,-1 0 0</inkml:trace>
  <inkml:trace contextRef="#ctx0" brushRef="#br0" timeOffset="35">7012 5745 7569,'4'-16'-43,"0"1"43,10 0 0,-1 4 405,10-1-207,-1 6 0,2-4-215,3 2 0,-2 2 42,6-2 0,-1 2-58,5-2 0,-5-1 91,1 5 1,-5-3-33,5 3 0,-6 0 5,2 4 0,-4 0-4,-4 0 1,1 0 8,-5 0 1,0 5-11,-3 3 1,-1 7 152,1 4 1,-5 4-81,1 4 1,-4 2-8,3 5 1,-3 4-22,4 0 1,-5 5-50,5-1 0,-5 6-20,0 2 1,3-1-116,-3-3 0,1-5 50,-4-3 0,1-4-110,3-3 0,-3-4 43,3-4 0,-2-5 88,-2-3 1,1-3 5,3-5-66,-3 3-13,4-8 0,-10 2-83,-3-8 1,-2 1-201,-1-4 1,-5-1 132,1-3 1,-4-1 43,4 1 0,0-1 221,3 1 0,1-6 0,0-2 0,4-2 0,2-2 0,5 0 0</inkml:trace>
  <inkml:trace contextRef="#ctx0" brushRef="#br0" timeOffset="36">7549 6042 7569,'10'-8'-51,"-2"0"1,2 6-21,-2-2 0,-2-1 391,2 1-177,-1 0 0,9 9-92,-1 3 1,0 2 83,-4 2 0,6-1 71,2 0 0,-1 2-31,1 2 1,0-1 3,4 5 1,-1-3-28,1 3 1,-4-5 18,0 1 0,0-2-103,4-2 0,-1 0 82,-3 1 1,1-1 58,-5 1 0,1-6 83,-5-2-143,0 2 86,1-5-44,-1 4 123,-4-5-72,-2 0 1,-5-5-66,0-2 1,0-5-34,0-3 1,0 1 47,0-5 0,0 0-43,0-4 0,-4-1-157,0-2 0,-4 0-21,5-4 1,-5-1-102,4-3 1,-3-4-42,3 0 0,-1 1 112,1 7 0,3-2-469,-3 5 0,3 4 234,1 4 0,0 5-915,0-1 817,0 8 0,1-2-274,3 5 1,-2 5 167,6 7 0,-1 2 42,5 1 1,-5 6 455,1 2 0,5 2 0,5 2 0</inkml:trace>
  <inkml:trace contextRef="#ctx0" brushRef="#br0" timeOffset="37">8326 5847 7569,'-4'-11'173,"0"0"-87,0-1 1,4 5 311,0-1 624,0 5-300,0-7 41,0 9-584,0 6-134,0 8 0,0 11 41,0 3 0,2 3 87,1 8 1,-1-2-127,2 2 1,-3 1 79,-1-1 1,0-1-243,0-7 1,0 2 66,0-5 0,0-1-209,0-3 1,0-1 8,0-3 1,1-3-127,3-4 1,-3-5-729,3 1 459,-3-5-365,-1 2 645,0-16 0,0 4 363,0-8 0,-5-3 0,-1 0 0</inkml:trace>
  <inkml:trace contextRef="#ctx0" brushRef="#br0" timeOffset="38">8063 5790 7569,'12'-22'825,"10"4"184,9 3 0,12 3-608,10 5 1,-2-2-425,-1 5 0,-7-1-75,-1 1 1,-2 1 123,2-4 1,1 4-774,-5-1 1,-3 3 746,-5 1 0,0-5 0,5-1 0</inkml:trace>
  <inkml:trace contextRef="#ctx0" brushRef="#br0" timeOffset="39">13317 4351 7569,'-2'-11'173,"-1"0"58,1 4 614,-3-3-174,0 4-176,4-1-364,-4 2 1,5 10-92,0 3 0,0 8 50,0 7 1,1 5 46,3 6 0,2 2-121,6 2 0,0 1 36,4 3 1,-4 1-118,4-5 1,-4 4 25,0-4 0,-1 3-41,1-7 0,-2 3 4,-3-6 0,3-4 114,-2 0 0,1-4-73,-1-4 1,-2 1 42,-2-4-86,-3-1 0,5-5 13,-2-2-102,-3-3 153,4 0 0,-5-5 186,0 0-158,0-10 0,4-4-20,0-5 1,4-1 1,-5-2 0,5-1 5,-4 0 0,4-1 8,-5-3 0,5-1 3,-4-2 0,3-3-19,-3 2 1,5 3 4,-1 2 0,-2 2 14,2 1 0,-6 4 26,2 0 0,-1 6 207,0 2-180,-1-1-40,8 6 0,-4 0-97,6 2 1,0 8 96,3 3 0,-2 5-62,2 3 0,3 3 54,1 4 1,3 3-51,1 1 1,-1 0 28,1 4 0,3-5-108,-4 2 1,4-7 40,-7-1 1,-1-5 50,1 2 0,-5-4 89,1 0 0,-6-6-114,-2-2 439,-4-3-253,2-1 0,-5-1 181,0-3 0,0-4 152,0-7-246,0-3-58,-5-4 0,-1-1-7,-6 0 0,1-5-15,-1-2 0,1-3-92,-1-2 1,1 1 41,0 0 0,0-2-273,4-2 1,-2 3 101,5-3 0,0 7-789,4 4 422,0 3-711,0 2 569,0 4 1,2 3-197,1 7 0,3 4 324,1 8 0,3 7 454,-2 8 0,7 3 0,3 1 0</inkml:trace>
  <inkml:trace contextRef="#ctx0" brushRef="#br0" timeOffset="40">14333 4374 7569,'-10'-19'184,"2"0"-142,-2 5 1,9 1 747,-3 6-276,3 4-359,1-2 1,0 14 119,0 3 0,4 8-89,0 3 1,3 5-72,-3 6 0,4 5 31,-5 3 1,5-1-182,-4 1 1,3-1 73,-3 5 0,4-5-138,-4-3 1,-1-4 31,-3-3 1,0-1-16,0-7 0,0-2-104,0-5 0,4-7 57,0 2 0,0-6-432,-4 3 170,0-6-950,0 3 1341,0-5 0,0 0 0</inkml:trace>
  <inkml:trace contextRef="#ctx0" brushRef="#br0" timeOffset="41">14744 4317 7569,'0'-18'988,"-5"-3"0,4 12-1428,-3-3 1,3 14 50,1 2 1,0 7 643,0 8 1,0 1-34,0 11 1,0 0 49,0 8 0,0 1-107,0 6 1,5 0-104,3-1 1,-2-4-58,2-3 0,-5-3 27,5 0 0,-2-6-92,2-3 1,1-6 77,-5-5 0,1-4-431,-1-3-1020,-3-3 711,4 0 722,-5-4 0,-5-1 0,-2-6 0</inkml:trace>
  <inkml:trace contextRef="#ctx0" brushRef="#br0" timeOffset="42">14516 4374 7569,'0'-23'0,"0"1"620,0 4-362,5 1 0,0 10 0,5 0 103,2 2 0,2 1-367,8 4 1,3 0 101,1 0 1,5 2-69,7 1 1,-1-1 87,4 2 1,-3-3-250,4-1 0,-4 0-16,4 0 0,-5-5-25,1-3 1,-7-2 109,-5-1 1,-3 3-68,-4 0 0,0 5 111,-7-5-65,2 5 254,-13-2 0,4 7-60,-5 1 1,0 4 104,0 4 1,-4 6-33,0 2 1,0 6 49,4 2 1,0 4-9,0 0 1,0-2-86,0 2 0,2-1-73,2 4 1,-2 1 81,6-1 0,-6-1-183,2-3 0,1 2 30,-1-5 0,0-2-86,-4-6 0,0 1 48,0-4 0,4-1-206,-1-4-424,1 1-406,-4-1-633,0 0 646,0-4 1066,0-2 0,-5-10 0,-1-2 0</inkml:trace>
  <inkml:trace contextRef="#ctx0" brushRef="#br0" timeOffset="43">15498 4283 7569,'-10'-5'1005,"2"-3"-21,3-2-751,5 4 1,0 2-76,0 8 1,0 6 119,0 5 1,2 7-52,1 0 0,0 3-36,4 5 0,-3 0-8,4 5 1,-6-4-143,2 4 0,1-7 13,-1 6 1,0-4-56,-4 1 0,1 1-169,3-6 0,-3 1 124,3-4 0,-3-6-198,-1-1 0,0 0-24,0-1-533,0 1-123,0-5-460,-5 0 901,-1-4 0,-5-2-463,-1-5 946,1 0 0,-1-5 0,1-2 0</inkml:trace>
  <inkml:trace contextRef="#ctx0" brushRef="#br0" timeOffset="44">15087 4648 7569,'1'-10'0,"3"3"0,7-4 1195,8 4-767,8 2 1,2-4-16,6 5 1,5-5 50,6 1 0,0 2-347,3-1 1,-2 0-757,-1 0 1,-2-2-1881,-2 5 2519,-3 0 0,-4 9 0,-1 2 0</inkml:trace>
  <inkml:trace contextRef="#ctx0" brushRef="#br0" timeOffset="45">13557 5471 7569,'-6'-12'-388,"-1"1"324,2-1 0,-4 1 515,5-1 0,0 5 214,4-1-237,0 6-398,0-3 1,0 6 97,0 3 1,0 3 78,0 9 0,0 6-89,0 9 1,5 3-4,3 4 0,-2 3-179,2 4 1,0 1 64,3 0 1,-3-4-22,-1 0 0,0-4 13,0 4 1,3-7-165,-2-1 1,-2-4 41,2-8 1,-2 0-106,2-3 1,-2-4-356,-2-7-82,-3 2-177,4-9 306,-5 4 542,0-10 0,0-1 0,0-6 0</inkml:trace>
  <inkml:trace contextRef="#ctx0" brushRef="#br0" timeOffset="46">13431 5619 7569,'0'-28'0,"0"5"312,0 0-180,5 6 1,1 1-1,7 1 157,2 1 1,-1 0-107,5-1 1,4 2-89,4-2 0,4 1 88,0-1 1,2 4-88,1-1 0,-3 5 16,-1 3 1,-1 2-171,2-1 0,-2 6-118,-2 5 0,-7 3 123,3 5 1,-12-2-100,1 5 0,-9 0 59,1 4 1,-3 3-73,-1 1 1,-5 5 81,-2-2 0,-8 3-52,-4 1 1,-7 1-32,-1-1 0,-3 0-63,3 0 1,-3-3 116,3-1 0,-3-6 3,3-1 1,4-4 161,4-3 1,5-8-141,-1 4 524,7-8-328,-2 1 1,14-5 218,0 0 0,11 0-95,8 0 1,2 1 18,10 3 1,-4-2 166,7 6-313,3-6 30,-5 9 0,3-6-112,-5 2 1,-1 3 119,-2-2 1,-1 2-251,-7 2 1,1-2 52,-9-3 0,1 4-426,-5-4 0,0-2-299,1-1 778,-1 2 0,1 1 0,-1 4 0</inkml:trace>
  <inkml:trace contextRef="#ctx0" brushRef="#br0" timeOffset="47">14173 5585 7569,'-4'-15'449,"1"-1"-113,-1 6-117,4 5-70,0 5 2,5 5 0,-3 3 228,6 7 0,-4 3 44,4 5-325,-1 5 0,1 1-127,-1 5 0,-3-4 56,4 1 0,-4-2-40,3 2 1,-3 0 83,4-4 0,-1 0-202,5-5 0,-1 1 21,1 0 0,0-5-12,3-3 0,-2-2 85,2-2 1,3-3-6,1-1 0,3-4-153,1 1 0,3-3 60,1-1 0,1 0-35,-2 0 1,-1-5 64,1-3 1,-2-2-229,-1-1 1,-5 3-131,-3 1 463,-2-1 0,-7-3 0,-1-1 0</inkml:trace>
  <inkml:trace contextRef="#ctx0" brushRef="#br0" timeOffset="48">14116 5882 7569,'0'-18'499,"0"3"-274,5 2 1,5 5-79,6 1 1,4 3-57,-1-4 1,3 5 57,0-5 0,6 4 113,3-3 1,2 0-305,1 0 15,0-4 0,-1 6-299,-2-2 1,-3 0 175,-6 4 0,0 1-1221,-3-1 1371,-2 1 0,-6 2 0,0 0 0</inkml:trace>
  <inkml:trace contextRef="#ctx0" brushRef="#br0" timeOffset="49">14128 5516 7569,'6'-23'-45,"9"11"1,-2-2 0,10 9-141,0-2 1,3 5 66,1-2 0,5 3 174,-2 1 1,3-4-94,1 0 1,1 0-184,-1 4 1,-4 4-63,1 0 282,-1 0 0,-1-4 0,-1 0 0</inkml:trace>
  <inkml:trace contextRef="#ctx0" brushRef="#br0" timeOffset="50">14790 5436 7493,'5'12'-268,"-4"0"230,3 4 1,1 3 404,-1 7 0,5 4-116,-1 4 0,-2 0-16,2 0 1,-5 2-218,5 2 0,-2-1 76,2 5 0,-2-6-167,-2 2 0,-1-6 102,4-1 0,-4-5 128,1 5 1,-3-11-109,-1-1 0,0-5-337,0-3-303,0 1 87,0-1 0,-5-4 504,-3-4 0,-2-1 0,-1-2 0</inkml:trace>
  <inkml:trace contextRef="#ctx0" brushRef="#br0" timeOffset="51">14721 5493 7569,'12'-27'-223,"-1"4"111,6 5 1,-2 3 733,8-1-349,-3 1 1,8 5-84,-5 2 1,5 0-36,2 4 0,2-4-165,-1 4 0,2 1 49,-3 3 1,-1 0-47,2 0 0,-6 6 77,2 5 1,-8 2-156,-4 6 0,-4 0-12,-3 4 1,-4 0-30,-8 0 1,-7-1 36,-9 1 1,-6 0 77,-5 0 0,-5-4 17,-2 0 0,-6-5-18,2 1 0,2-2-88,-2-2 1,9 1 85,-1-1 0,12-3-708,3-1 722,10-4 0,-1 2 0,4-5 0</inkml:trace>
  <inkml:trace contextRef="#ctx0" brushRef="#br0" timeOffset="52">15293 5516 7569,'-4'-21'0,"0"2"0,0 6 519,4 5-103,0 6 273,0-3-481,0 15 1,5 3 3,3 9 0,-2 6-50,2 3 0,-1 6-220,5 1 1,-2 5 72,-2-1 0,0 2-1,-4 2 1,0-2-94,-4-2 0,0 1 76,0-5 1,0-3-68,0-5 0,0-6 46,0-1 1,0-5 129,0-7-106,0 1 252,-5-1-55,4-5-53,-4-1 0,8-6 11,1-3 1,9 2-76,-2-6 1,8 2-164,0-2 1,3-2 104,1 2 0,1 0-172,3 0 0,2-2 54,5 2 0,0 2-31,1-2 1,-5 6-49,0-2 0,-2-1-105,-1 1 0,0 0-154,-8 4 1,-7 0 16,0 0 417,-8 0 0,6 5 0,-4 2 0</inkml:trace>
  <inkml:trace contextRef="#ctx0" brushRef="#br0" timeOffset="53">15909 6064 7569,'-11'-16'0,"4"-1"1142,4-2-779,1 3 1,2 5 0,0-1 38,0 1 0,0-6-136,0-2 0,4 1 48,0-1 1,1 0-159,-1-4 0,-3-1 38,3-2 1,1 2-143,-1-3 0,0-2 84,-4-2 0,3 0-195,1 0 0,0-2 71,-4 3 1,1-3-277,3-2 1,-1 2 80,4 3 0,-3-2-19,4 6 0,-4 0-123,3 7 238,-4-2-40,7 8 52,-9 2-50,9 5 0,-3 17 122,4 4 1,2 10 89,2 6 1,-1 3-45,5 4 1,-1 3-66,1 4 0,2 1-245,-2 0 0,-1-4 212,1-1 0,-5-4-150,1 1 1,2-3 60,-2-5 0,-3-1-87,-5-2 0,-3-4-21,4 0 1,-6-1 27,2-3 0,-3-2-381,-1-2 0,0 2 605,0-2 0,0-2 0,0-5 0,0 1 0,0-1 0</inkml:trace>
  <inkml:trace contextRef="#ctx0" brushRef="#br0" timeOffset="54">15829 5973 7569,'2'-15'1222,"1"0"-940,9-1 0,9 6 0,7 1-411,1 2 1,-2 3-61,4-4 0,-2 5 81,1-5 0,3 5-285,-2 0 1,-3-2 392,-2 1 0,-2 5 0,-1 5 0</inkml:trace>
  <inkml:trace contextRef="#ctx0" brushRef="#br0" timeOffset="55">16777 5505 7569,'-5'-12'0,"-1"1"43,-6 0 32,1 4 0,0-3 1,-1 4 34,1-1 1,-2-1 21,-2 4 1,1 0 50,-5 4 1,5 0 3,-1 0 0,-2 1 7,2 3 1,-4 4-207,4 7 1,-1 4 75,5 8 1,0 3-34,-1 8 1,1-1-77,-1 5 1,1-4-49,-1 4 0,5-6 51,-1 3 0,6-4-121,-2-1 0,3-4 29,1-4 0,2-2 86,6-1 1,6-5 119,12-3 0,4-3-90,4-5 1,1-2 111,3-5 1,3-5-58,5-2 1,-1-5 2,1-3 1,-5 2 23,-3-2 0,-7-3 14,0-1 0,-9 1 22,0-1 0,-6 2-44,-1-2 0,-4-7-97,-3 3 1,-2-2 82,-2 2 0,-3-4-100,3 1 1,-3-2 84,-1 1 1,0 4-38,0 1 1,0 0 61,0 7 1,0 3 225,0 5-404,0 4 152,0-2 0,-1 6-182,-3 3 1,3 6 106,-3 6 1,3 9 127,1 2 1,0 4-86,0 4 0,0-1 36,0 0 1,5-3-33,3-1 1,6-1 6,1 2 1,1-3 44,0-6 0,1-3-22,6 0 1,0-5 66,0 2 1,3-5-71,1-3 1,4-3-87,-5-5 1,6 0 78,-2 0 0,-2 0-281,-1 0 0,-4-4 1,-4 0 0,-3 0-247,-4 4-752,-6-5 1261,-1 4 0,-15-9 0,-3 4 0</inkml:trace>
  <inkml:trace contextRef="#ctx0" brushRef="#br0" timeOffset="56">17074 5825 7569,'-4'-18'735,"1"3"-405,-1 7-193,9 3 1,1 1-42,6 0 0,3 1 35,0 3 0,9-6-195,-1-1 0,7 1 71,1-2 0,3 2-70,4-2 0,-6-1 93,2 5 0,-7-3-529,0 3 0,-8 0-439,-4 4 938,-8 0 0,4-5 0,-5-1 0</inkml:trace>
  <inkml:trace contextRef="#ctx0" brushRef="#br0" timeOffset="57">17029 5516 7569,'17'-23'0,"5"6"0,-3 1 0,8 4 499,3 0-311,3 1 1,3-1-1,0 1-83,2 0 1,4-2-80,-4-2 0,5 2 75,-1-2 0,-2 1-135,-2-1 1,-4 2 104,-4-2 0,2 6-74,-5 1 1,-6 2 47,-5-2 0,-4 3-145,0 5 0,-1 0 197,1 0 0,-5 1-4,1 3 1,-2 6 73,2 6 1,1 8-71,-6-1 0,5 8-47,-4 4 1,0 0 34,-4 7 0,0 4-36,0 3 0,-2 3-6,-1-6 0,0 6-103,-5-6 0,6-2-3,-2-2 0,-1-9 61,1 1 0,0-7-11,4-1 0,2-7 23,2-3 1,-3-4-294,3 0 174,-3-1-742,-1-4 536,0-2 1,0-7-50,0-1 1,-1 0-726,-3-5 1089,-8 1 0,-5-10 0,-6 0 0</inkml:trace>
  <inkml:trace contextRef="#ctx0" brushRef="#br0" timeOffset="58">17725 5573 7569,'0'-11'0,"0"0"2,0-1-39,5 6 0,2 1 238,4 5 1,0 5 48,1 2 0,3 9 20,0 3 0,6-2-66,-2 2 1,-2 0-114,2 4 0,-5 0-118,2 0 1,-2 0 109,1 0 0,-4-4-141,1 0 1,-1-5 103,-3 1 0,-2-4-212,2-3 32,-6 2 60,3-9 201,-5 4 0,4-6-116,0-3 1,4-2 32,-5-5 1,6-6-21,-1-2 1,-2 1 20,2-1 1,-1-4-8,5-3 0,0-6-58,4 2 0,-4-3 59,4-2 1,0-3-128,-1 0 1,4 0 6,-3 4 1,3 1 74,-4 2 1,0 4 117,-3 4 0,-6 9-123,-2 2 150,2 9 0,-5-1-79,3 8 0,-3 8 3,-1 11 1,0 6 16,0 9 0,0 4 67,0 8 0,-1 0-322,-3 4 1,3-1 239,-3-7 1,3 1-82,1-9 1,1 0 56,3-4 1,-3-5-12,3-2 1,1-7 14,-1-1 0,1-5-134,-1 1-69,-3-2 1,5-1-684,-2-1 99,-2-5 742,3 4 0,-5-3 0,0 4 0</inkml:trace>
  <inkml:trace contextRef="#ctx0" brushRef="#br0" timeOffset="59">18525 5505 7569,'-5'-12'66,"-3"1"1,-1 3 343,1 1-249,3 4 0,2-3 228,-1 2 176,0 3-175,4-4-218,-5 5 1,2 6 10,-4 6 1,4 9-88,-1 10 1,3 2 57,1 1 1,0 1-110,0 3 0,0-1-148,0 5 0,0-5 84,0 1 0,1-4-142,3-3 1,3 0 70,4-4 0,5 0-19,3-4 0,1-2 7,2-2 1,0-4-15,8-7 0,-3 1-41,4-5 1,-1-1-88,4-3 1,0-1 0,1-3 1,-6 2 101,-2-6 1,-8 1-787,-4-5 376,-2 1 551,-7-1 0,-1-4 0,-5-2 0</inkml:trace>
  <inkml:trace contextRef="#ctx0" brushRef="#br0" timeOffset="60">18422 5825 7569,'9'-14'623,"2"2"1,1 5-539,10-1 1,3 3 47,5 5 0,4-4-90,1 0 1,0-3 111,7 3 0,-8-4-319,4 5 0,-6-5 96,2 4 0,-5-4-237,-6 5 1,-1-1-286,-3 4 1,-6-4 589,-6 0 0,-4-5 0,2 3 0</inkml:trace>
  <inkml:trace contextRef="#ctx0" brushRef="#br0" timeOffset="61">18456 5471 7569,'18'-17'0,"3"4"494,-2-2-286,8 2 1,7 6 0,8 1-148,3 0 1,2-1-114,2 3 0,-6-1-41,3 1 1,-4 3 75,0-3 1,-7-1 91,-4 1 0,-6-1-75,2 1 0,-3 3 105,-1-3 1,-6-1-134,-1 1 1,-7 1 49,-2 3 0,-4-2 360,1-2-181,-3 3 158,-1-4-375,0 5 1,1 6 95,3 6 1,-2 6-77,6 8 0,-4 3 78,3 6 0,-3 4-146,4 3 1,-6 2 75,2 2 0,1-2-100,-1-2 1,4-2 16,-4-6 0,1-1-71,-2-3 1,-1-3 64,1-8 0,0 1 39,1-4 0,-3-5 81,3-3-81,-3-6 1,-2 3 171,-3-5 0,-2-1-49,-6-3 0,1-3 42,-1-9 0,1 2-60,0-5 1,0 0 81,4-4 1,-2 1-21,5-1 0,-3-1-58,3-3 0,-1-2-101,1-5 0,3 1 66,-3 2 0,4-6-42,4 3 1,-2-1 61,6 4 0,-1 4-126,5 8 0,-1 3 5,1 4 0,-1 6-69,0 2 0,2 9-13,2 7 1,-1 8 65,5 7 0,-1 10 91,1 1 1,3 5-62,-3 2 1,1-3-60,-1 0 0,3-5 63,-3 1 0,-1-7 70,1-5 1,-4-3 10,4-4 1,-5-2 115,1-6 0,-2-1-15,-2-2-125,1-3 1,-1-5 186,0 0 0,-4-1 58,-3-3 0,1-4-34,-2-7 0,1-3-64,-4-5 0,-1 0 27,-3 1 1,-2-6-79,-6-3 0,1-2 0,0-1 0,-1 0-78,1-1 1,1 0 53,2-3 0,-1 2-496,5-2 0,0 3 198,4 0 0,0 2-482,0 3 0,0 3 301,0 8 1,5 3-430,3 4 0,2 6 826,2 2 0,-1 3 0,1 1 0</inkml:trace>
  <inkml:trace contextRef="#ctx0" brushRef="#br0" timeOffset="62">19907 5254 7569,'0'-23'891,"-6"5"-868,5 1 63,-4 11 1,5 6 171,0 8 1,1 7-79,3 4 1,-3 9 29,3 6 0,-2 2-32,-2 6 0,0-1-89,0 5 0,0 0 12,0 0 1,1-6-104,3-2 0,-2-4-41,6-3 1,-6-3 49,2-5 1,1-2-137,-1-2 0,0-2 40,-4-6 0,4-3-191,-1-1 40,1-4-896,-4 2 619,0-5 0,-4-5 517,1-3 0,-11-7 0,1-3 0</inkml:trace>
  <inkml:trace contextRef="#ctx0" brushRef="#br0" timeOffset="63">19495 5208 7569,'28'-34'0,"7"10"1116,6 5-759,9 5 1,3 3 0,8 3-79,-29 4 1,1 0 0,1 1 0,0 0-428,3-1 1,-1 0 0,-4 1 0,0 0 277,1 0 0,-1 2 0,27 0-471,-6-3 1,-7 2 230,-8 2 0,-9 2-1508,-6 2 1618,-6 2 0,-5 10 0,-1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33:43.3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3084 7366 7569,'-12'0'78,"5"0"1,0-1 0,1-1 0,0-2 0,-2 4 0,2 5 0,3 9 0,4 5 1124,3 5-1148,5 6 0,-3-2 0,5 5 1,-3 0-1,0 3 0,0-1 1,-2 1-1,-1-2 0,-1 2-60,0 2 0,-1-3 0,-3 3 0,0-2 1,0-2-1,0 1 0,0-1 0,-1-1-62,-3-3 0,3-2 0,-3-5 0,3-1 0,1-2 0,0-2 0,0-2 0,0-2 13,0-1 0,0-2 1,0 1 195,0-1 1,0-3 0,1-2 0,3-1-7,4-2 1,2-3-1,1-3 1,1-1-1,0 0 1,4 1-1,3-1 1,2 0-51,2-1 0,5 2 0,2-3 1,3 0-1,2-1 0,-1 0 0,0-1-110,1 1 1,-1 3 0,-1-3-1,-1 2 1,-3 3 0,-3-1 0,-3 1-266,-3-2 0,-6 0 0,2 4 0,-4 0-1641,0 0 1930,-6 0 0,-1 5 0,-5 1 0</inkml:trace>
  <inkml:trace contextRef="#ctx0" brushRef="#br0" timeOffset="1">3072 7972 7569,'0'-28'91,"1"4"0,3 5 0,4 2 0,3 3 1,3 2-1,3 1 0,-1 3 141,1 0 1,4 0-1,1-2 1,5 1-1,2 2 1,2-1-1,2 0 1,2 2-115,-1 1 1,-1-3 0,-1 5 0,-3-1 0,-1 0 0,-3-1 0,-2 0-477,-4 0 1,-2 1-1,-6 3 1,0-2-1,0-2-1498,-4-1 1856,-7 3 0,-11-7 0,-7 4 0</inkml:trace>
  <inkml:trace contextRef="#ctx0" brushRef="#br0" timeOffset="2">3038 7458 7569,'-18'-29'116,"7"2"1,7 8-1,5 4 1,7 1 0,7 0-1,7-1 1,7-1 117,9 0 1,8-1 0,12-3 0,3 2 0,-30 10 0,1 0 0,1 1 0,-1 0 0,30-6 0,-2 2-233,-4-1 0,-8 5 0,-2 0 1,-10 2-1,-6 3 0,-9 0 1,-4 4-975,-7 2 0,-4-2 972,-6 6 0,-5 4 0,-1 6 0</inkml:trace>
  <inkml:trace contextRef="#ctx0" brushRef="#br0" timeOffset="3">4271 7127 7569,'-5'-17'34,"4"1"0,-3-3 0,3 3 0,2 4 1,2 0-1,2 1 0,1-1 0,2 4 241,-2 4 1,-1 6-1,-5 12 1,0 4-1,0 4 1,0 4 0,0 5-1,0 3-195,0 5 0,2 4 1,0 4-1,3 3 0,1 3 1,2 4-1,-2 4 0,-3-29 1,0 1-113,-1 1 1,1-1 0,-2 32 0,3-2 0,-3-1 0,-1-1 0,0-1 0,0-3-55,0-5 1,0-7 0,0-6 0,0-2 0,0-6-1,0 0 1,0-3 176,0 0 0,0-5 0,0-6 0,0 0 0,0-3 1414,0-2-1354,0-5 1,1-3 0,3-8 0,2-4 0,2-1 0,0 0-235,0 2 0,4 3 0,2-2 0,1-1 0,0 2 0,2-1 0,2 1 44,2 0 1,4-3 0,0 3 0,3 0 0,-2-1 0,1 1 0,-4-2 0,0 2-78,-3 0 1,-1 1 0,0 4 0,-4 0 0,-2 0-2379,-1 0 2494,-6 0 0,-1 0 0,-5 0 0</inkml:trace>
  <inkml:trace contextRef="#ctx0" brushRef="#br0" timeOffset="4">4386 7264 7569,'-23'-17'18,"2"1"1,5-3 0,6 3-1,3 4 1,5 0 0,2 1-1,4-1 1,2 1 0,2 0-1,-1 0 1,3 3 0,3 1 322,2 2 1,9 0 0,1 3 0,3-2-1,3 0 1,4 0 0,3-1 0,2-1-245,1-3 1,2 2-1,-6 1 1,-4 1-1,-5 1 1,-4 0-1,-3 1-1778,-2 0 1681,-7 2 0,-17 6 0,-8 1 0</inkml:trace>
  <inkml:trace contextRef="#ctx0" brushRef="#br0" timeOffset="5">15784 4020 7569,'0'-7'-26,"0"1"0,0 5 1,0 6-1,0 5 0,0 6 1,0 3 262,0 2 0,0 7 1,-2 4-1,0 3 1,-3 5-1,-2 0 1,0 2-1,-1 0-222,1 0 1,-1 2 0,-3 3 0,-1-2-1,1-2 1,-1-2 0,2-5-99,3-4 0,-2-4 0,4-5 1,-1 0-1,0-2 0,1-2 0,-1-4 35,-1-2 1,1-1 0,-3-2 0,2-1-1,-2-2 1,-2 1-500,0-2 1,3 3 546,1-5 0,4 0 0,-2-4 0</inkml:trace>
  <inkml:trace contextRef="#ctx0" brushRef="#br0" timeOffset="6">15692 4009 7569,'0'-23'235,"2"5"1,1 3 0,5 3-58,2 5 0,-5 2 0,-4 7 1,-6 5-1,-5 5 0,-6 5 1,-5 4-1,0 4-185,2 1 1,-3 1-1,4-4 1,1 0-1,1-1 1,4 1-1,2-1 1,1-3-287,1-4 1,6-2-1,-2-2 1,4-1 0,5-2-1,5-4 293,4-3 0,11-1 0,-1 0 0</inkml:trace>
  <inkml:trace contextRef="#ctx0" brushRef="#br0" timeOffset="7">15761 3917 7569,'-7'-5'720,"4"0"-376,1 3 0,4 4 0,1 13 0,6 4 0,4 3 0,4 1 0,-1 0 0,2 0-190,0-1 1,-1 1 0,4 0 0,-2 0 0,0-1 0,-2-2 0,-1-1 0,-4 0-1927,0-1 1772,-6 3 0,4-3 0,-3 5 0</inkml:trace>
  <inkml:trace contextRef="#ctx0" brushRef="#br0" timeOffset="8">14836 5048 7569,'-18'-6'71,"1"1"1,7 7 0,3 4 0,3 7 0,3 2-1,1 4 1,0 3 0,0 5 0,1 3 0,3 3-1,3 3 1,2 0 0,0 3 0,-1-1 183,1-2 1,-3 0-1,0-2 1,-1 0 0,-1-1-1,0-1 1,0-3 0,-2-1-381,0-2 1,-2-2-1,0-1 1,0-1 0,0 0-1,-2-2 1,0-2-1067,-2-1 0,-5-2 1191,1-4 0,-7 1 0,-3-1 0</inkml:trace>
  <inkml:trace contextRef="#ctx0" brushRef="#br0" timeOffset="9">15510 5322 7569,'-12'-9'1,"1"-2"0,-1-1 0,1 4 0,-1 4 1,1 2-1,0 2 0,-2 0 0,-2 0 0,-3 0 1,-1 0-1,0 0 0,0 0 0,0 0 0,1 2 1,2 2-1,2 3 271,1 3 1,-2 2-1,-1-2 1,2-1-1,3-2 1,2 2-1,2 1-191,-2 2 0,2-5 1,1 1-1,1 1 1,2 1-1,2 1 1,2 1-108,3-1 1,4 1-1,7-1 1,4 1 0,4-1-1,2 0 1,3 1-14,1-1 1,-5 1 0,1-1 0,-6 1-1,-3-1 1,-3 2 0,-4 1 0,-6 1 7,-1-1 1,-2 2-1,-2 0 1,-1-1-1,-6 0 1,-5 0-1,-5-1 1,-3-1-80,-1-2 1,-1 1-1,-1-1 1,-2 1-1,3-2 1,3-1-1,3-2-892,1 2 0,6-4 1002,3-1 0,1-3 0</inkml:trace>
  <inkml:trace contextRef="#ctx0" brushRef="#br0" timeOffset="10">15589 5459 7569,'4'-14'203,"0"3"0,-1 1 65,-2-1 0,-5 3 0,0 4 1,2 8-1,0 6 0,2 4-277,0 1 1,2 5-1,2-2 1,2 1 0,2 0-1,-1 1 1,1 1-1,-1-1-263,1-1 1,-5-5 0,2 1 0,-2-2 0,1-2 0,-1 1 271,-2-1 0,-1 1 0,0-1 0</inkml:trace>
  <inkml:trace contextRef="#ctx0" brushRef="#br0" timeOffset="11">15464 5413 7569,'0'-17'137,"5"0"1,3 7 0,3 1 0,3 3-1,2 0 1,2 0 0,4 0 0,2 0-6,3-3 0,4 3 1,0-1-1,0 2 1,1 3-1,-3 0 0,-1 2-562,-2 0 0,-2 0 1,-1 0 429,-1 0 0,-4 0 0,-1 0 0</inkml:trace>
  <inkml:trace contextRef="#ctx0" brushRef="#br0" timeOffset="12">16240 5231 7569,'0'-5'110,"0"5"0,0 6 0,0 5 0,0 5 99,0 3 1,0 2 0,0 3 0,0 2-1,0 2 1,2 0 0,0 0 0,3-2-204,2 2 0,-3-4 0,2 3 1,-1-3-1,-3-2 0,0-3 1,-1-4-624,3-3 1,-3 0 0,3-1 616,-3 1 0,-1-6 0,0-1 0</inkml:trace>
  <inkml:trace contextRef="#ctx0" brushRef="#br0" timeOffset="13">16263 5299 7569,'7'-11'77,"-1"1"1,-2 1-1,3 2 1,4 1 0,1 1-1,2 0 151,1 2 0,6 2 0,-2 1 0,2 0 1,2 0-1,0 1 0,0 3 0,-2 3-211,-2-1 1,2 5 0,-6 0-1,-2 4 1,-3 3 0,-4 2 0,-1 1-1,-3 3-148,-5 3 1,-8 2-1,-8 6 1,-3-1 0,-2-1-1,-3-1 1,-2-3-91,0-1 1,-2 1 0,6-5-1,2-2 1,0-2 0,4-2 0,2-3-435,3-2 1,1-2 654,1 0 0,6 1 0,1-1 0</inkml:trace>
  <inkml:trace contextRef="#ctx0" brushRef="#br0" timeOffset="14">16697 5288 7569,'0'-12'312,"0"1"0,-1 1 1,-2 4-1,0 6-145,0 6 1,2 9-1,1 4 1,0 3-1,0 2 1,0 1 0,1 3-1,2 1-285,0 3 0,3-3 0,-4 0 1,2-1-1,-2-2 0,0-2 1,-2-3-710,0-2 1,0 2 826,0-6 0,0 0 0,0-3 0</inkml:trace>
  <inkml:trace contextRef="#ctx0" brushRef="#br0" timeOffset="15">16926 5368 7569,'-10'1'54,"2"3"0,4 3 0,3 4 0,1 1 0,0 2 0,0 2 210,0-3 0,0 4 0,0-1 1,0 2-1,0 1 0,0 0 0,0 0-198,0 2 1,4-1-1,-1 0 1,0-2 0,0 0-1,-1-2 1,3 1 0,0-3-128,0-2 0,4-4 1,-1-2-1,2 1 1,1-2-1,2 0 1,1-3-1,3 0-103,0-2 0,2-2 0,4 0 0,0-3 1,0-2-1,0 0 0,-2-1 0,-2 1-1271,-3-2 1435,-4-1 0,0-2 0,-1 1 0</inkml:trace>
  <inkml:trace contextRef="#ctx0" brushRef="#br0" timeOffset="16">16914 5619 7569,'-4'-11'185,"1"-1"0,1 1 0,5 1 28,5 2 0,3-1 0,4 4 0,4 0 0,4-1 0,2 1 0,2-2 0,-1 2-317,-2 0 0,-3 0 1,-2 2-1,-4 0 104,-2 0 0,-1-3 0,-1-1 0</inkml:trace>
  <inkml:trace contextRef="#ctx0" brushRef="#br0" timeOffset="17">16914 5311 7569,'7'-12'203,"4"2"0,7 3 0,2 3 0,0 1 0,-1 1 0,2-2-96,0 1 0,6-2 0,0 1 1,-1 2-1,1 1-107,0 1 0,-1 0 0,-3 0 0</inkml:trace>
  <inkml:trace contextRef="#ctx0" brushRef="#br0" timeOffset="18">18616 3986 7569,'6'-12'122,"-1"2"0,-1 1 0,1 3 1,2 2-1,0 6 0,1 5 0,0 7 1,-1 6-1,1 6 0,1 7 0,2 6 1,4 8 144,3 4 0,2 2 0,6 4 0,2 0 0,1-1 0,1-1 0,1-2 0,-1 0-316,2-1 0,1-1 1,0-6-1,-3-4 0,-3-1 1,-3-3-1,-2-2 0,-2-3-139,-1-3 1,-5-4 0,0-6-1,-4-2 1,-2-2 0,-1 0-626,0-1 0,-4-6 813,-6-4 0,-14-3 0,-7-1 0</inkml:trace>
  <inkml:trace contextRef="#ctx0" brushRef="#br0" timeOffset="19">18696 4066 7569,'-5'-34'265,"2"6"1,-3 5 0,0 8-241,-1 6 0,0 9 1,-5 7-1,0 5 1,-2 4-1,-3 6 1,-1 4-1,-1 4 131,2 1 1,-1 2-1,4 2 1,0-2-1,2-3 1,5-3 0,0-3-1,2-3-395,0-2 1,2-2 0,3-6 0,1 0 79,3-4 1,-2-7 0,4-9 0,0-5 0,-3-5 0,1-2 0,1-3 82,2-3 0,-4-4 1,5-7-1,1-3 1,0-4-1,0 1 1,-2 2 252,2 4 1,-4 11 0,-1 6 0,-3 3 0,-1 8 82,0 8 1,0 6 0,2 15 0,1 1 0,5 3 0,3 3 0,5 2 0,4 0-282,5-1 1,5 4-1,4-4 1,0-1-1,0 1 1,1 1 20,-1 1 0,5-4 0,2 3 0</inkml:trace>
  <inkml:trace contextRef="#ctx0" brushRef="#br0" timeOffset="20">19050 5254 7569,'-22'-18'93,"3"3"0,-1 3 0,5 5 0,2 1 0,3 3 1,2-1-1,1 0 0,-1 0 0,3 0 0,4 2 118,6 1 0,5 1 0,4 0 0,3 0 1,-1 0-1,2 0 0,0 1 0,1 3-218,-2 3 0,4 3 0,-7 3 1,-3 1-1,-3 3 0,-3 2 1,-3 4-1,-3 2-95,-7 0 1,-1 4 0,-8 1 0,-1 0 0,0-1 0,-2 0 0,-2 1 0,-1 1 31,1 2 0,4-3 0,3-4 0,2-2 0,3-2 0,2-3 0,3-4 104,0-2 1,4-2 0,-2-1 0,6-2 0,4-4 0,5-3 31,3-1 1,3 0 0,5 0 0,-1 0-1,1 0 1,0 0 0,0 0 0,0 0-420,0 0 1,0 0 0,-2 0 0,-1 0 0,-2 0 352,-1 0 0,-2-5 0,-4-1 0</inkml:trace>
  <inkml:trace contextRef="#ctx0" brushRef="#br0" timeOffset="21">19404 5482 7569,'0'-18'283,"-4"2"1,0 7-1,3 5 1,2 9-73,3 8 0,0 2 1,-4 7-1,0 2 1,0 0-1,0 0 1,0-1-1,0 1-287,0 3 1,0-5 0,-1 3 0,-2-6 0,-2-3 0,0-2 0,0-1-220,2-2 1,1-5 317,-2-2 1,-1-8 0,-3-3 0,3-5 0,2-3 0,-3-3 0,1-1 35,0 0 0,-2 0 0,3-5 0,1-1 0,2-2 0,1 2 0,0 2 0,0 4-12,0 4 0,1 3 0,3 5 0,4 3 0,2 3 1,1 3-1,1 4-7,-1 6 0,-1 7 0,-1 0 1,-1 3-1,1 0 0,1 1-24,1 0 1,2 0 0,2 0 0,4 0 0,3-1 0,2 0 0,1-3 0,2-4-7,-2-2 0,-1-7 0,-2-2 0,-2-1 0,-2-1 0,-1 2 0,-3-3 39,-2-3 0,-2-5 0,-2-4 0,-3 0 0,-1-2 0,1-1 0,0-3 0,0-2-98,-2-5 1,-2 1 0,-1-5-1,0 1 1,0-4 0,0-1-1,0 1-172,0 0 1,-5 10 0,-3-1 0,-3 4 0,-3 4 0,-3 3 0,1 3-417,-1 4 0,2 4 0,5 4 0,1 4 637,2 2 0,4 1 0,-2 1 0</inkml:trace>
  <inkml:trace contextRef="#ctx0" brushRef="#br0" timeOffset="22">19987 5368 7569,'0'-17'235,"-4"1"1,0-3 0,1 6 0,1 8 0,-1 9-5,-1 5 1,1 7 0,3 5 0,-2 3 0,0 4 0,-2-1 0,2 3-358,0-1 0,2-3 1,0 4-1,0-2 0,0-3 1,0-1-1,0-1-460,0 0 0,0-5 1,0-3 585,0-3 0,0 0 0,0-1 0</inkml:trace>
  <inkml:trace contextRef="#ctx0" brushRef="#br0" timeOffset="23">19781 5356 7569,'0'-17'181,"1"3"1,4 5-1,5 5 1,6 3 0,1 1 45,4 0 0,7 0 1,6 0-1,7 0 0,3 0 1,0 0-1,-2 1-213,-4 3 0,-5 2 0,-5 6 0,-6 0 0,-4 3 0,-6 4 1,-3 3-1,-5 2-107,-3 3 0,-6 2 0,-4 5 1,-6 1-1,-7-1 0,-4 0 0,-2-1 0,0-2 1,-4 0 0,3-4-1,0-2 1,2-1 0,3-2-1,3-3 1,1-4-705,5-2 1,3-2 796,0 1 0,1-1 0,-1 1 0</inkml:trace>
  <inkml:trace contextRef="#ctx0" brushRef="#br0" timeOffset="24">20843 5459 7569,'-10'-28'288,"1"0"1,3 3-1,1 6 1,2 8-1,2 7-24,1 8 0,0 11 1,0 6-1,0 6 1,0 2-1,0 3 1,0 0-1,0-1-317,0 0 1,4-5 0,-1 4 0,1-2 0,0-4 0,0-4 0,-2-5-510,0-2 1,1-2-1,1 1 562,-1-1 0,-2-5 0,-1 0 0</inkml:trace>
  <inkml:trace contextRef="#ctx0" brushRef="#br0" timeOffset="25">20706 5379 7569,'1'-18'114,"3"3"1,4 4 0,2 3 0,1 3 0,1 1 184,-1 1 1,6-1-1,2 4 1,2 0-1,3 1 1,2 3-1,0 5 1,0 3-339,-2 4 1,-3 4 0,-2-1-1,-3 2 1,-5 4 0,-3 1 0,-4 5-1,-3 2-120,-1 1 0,-9 0 1,-4 0-1,-3 1 0,-5-2 1,-1-2-1,-3-1-75,3-2 1,-4-6 0,7-3 0,-1 0 233,1-1 0,-3 4 0,5-4 0</inkml:trace>
  <inkml:trace contextRef="#ctx0" brushRef="#br0" timeOffset="26">21197 5379 7569,'-1'-23'439,"-2"2"1,0 2-1,0 4-155,2 2 1,1 8 0,0 6 0,0 9 0,0 9 0,0 7 0,0 4 0,0 3 0,0 1-350,0 1 0,0-1 0,-2 0 0,0-1 0,-2-1 1,2-3-1,0-2-764,2-6 1,0 1 0,0-7 828,0-1 0,0-1 0,0-2 0</inkml:trace>
  <inkml:trace contextRef="#ctx0" brushRef="#br0" timeOffset="27">21483 5436 7569,'-12'-10'79,"2"4"1,2 6-1,3 7 1,2 6-1,-1 2 1,1-1 101,2-1 0,1 4 0,1 2 0,2 2 0,2 2 0,2 0 0,5 0 0,2-1-168,0 1 1,0-4 0,0-1 0,2-3 0,1-3 0,0-5 0,1-2-179,3-2 0,-4 0 0,2-1 1,0 2-1,-1-2 165,-3 0 0,3-7 0,0-2 0</inkml:trace>
  <inkml:trace contextRef="#ctx0" brushRef="#br0" timeOffset="28">21380 5630 7569,'-8'-19'180,"2"2"0,2 0 0,5 4 1,6 3-1,3 4 0,3 0 100,2-1 0,4 4 0,7-4 0,5 1 1,2 1-1,1 0 0,0 2 0,1 2-514,-1 1 0,-1 0 1,-3 0-1,-4 0 1,-6 0-1,-5 0 234,-2 0 0,-2 0 0,1 0 0</inkml:trace>
  <inkml:trace contextRef="#ctx0" brushRef="#br0" timeOffset="29">21517 5368 7569,'14'-12'199,"5"1"0,8 0 1,4 0-1,4 3 0,0 1 1,2 1-1,2 1 169,2 0 0,-4-3 0,1 4 0,-4 2 0,-2 0-368,-2 2 0,-4 6 0,1 0 0</inkml:trace>
  <inkml:trace contextRef="#ctx0" brushRef="#br0" timeOffset="30">5242 7298 7569,'-16'-11'149,"7"3"0,-3 2 0,3-1 0,2 2 0,-1 0 0,-1 3 1,2 2 213,3 3 1,5 4 0,11 4-1,-1 2 1,2 2 0,1 4-1,2 3 1,1 0-259,-1 1 1,5 5 0,-2 1-1,3 2 1,4-1 0,0 2 0,1 1-1,1 1-155,2 1 0,0-1 0,-1-1 0,-1-1 0,-3-3 0,-1-1 1,-1-3-1,-1-1-114,-3-1 0,1-5 0,-5-2 0,-1-1 1,-2 1-1,-4-4 0,-1-1-572,-2-4 1,-1-3 735,-4 4 0,-5-6 0,-2 3 0</inkml:trace>
  <inkml:trace contextRef="#ctx0" brushRef="#br0" timeOffset="31">5653 7378 7569,'-1'-23'73,"-1"1"0,-2 3 0,2 4 0,5 3 0,5 0 0,0 1 373,0-1 1,-3 7-1,-5 6 1,-2 11-1,-6 9 1,-7 10-309,-6 6 0,-6 5 1,-4 6-1,-3 1 1,-2 0-1,0-3 1,1 0-1,2-1-172,5-4 1,0-3 0,4-7 0,4-3 0,2-3 0,4-1 0,2-3 0,1-4-1041,4-3 1,0-1 1073,4-1 0,1-1 0,-3 0 0</inkml:trace>
  <inkml:trace contextRef="#ctx0" brushRef="#br0" timeOffset="32">6259 7412 7569,'0'-16'109,"0"3"0,0-2 0,0 2 0,0 2 0,1 0 0,1 3 0,2 4 0,-1 6 0,-2 11 0,-1 6 0,0 6 241,0 6 0,0-4 0,0 7 0,1-2 0,3-2 0,2-1 0,2-1 0,0-3-419,1 0 1,1-3 0,0 0 0,-1-3 0,-2-4 0,1-2 0,-2-2 0,-1 1-1474,0-1 1,-3-3 1541,2-1 0,-8 1 0,-3 3 0</inkml:trace>
  <inkml:trace contextRef="#ctx0" brushRef="#br0" timeOffset="33">6110 7618 7569,'-10'-8'318,"4"2"1,6 1 0,7 2 0,7 1-73,5-2 1,13 1-1,6-4 1,6-4-1,6-1 1,2-3-1,1 1 1,-2 1-411,-4 2 1,-4-1 0,-9 2 0,-1 1 0,-2 3 0,-6 1-1,-3 2 164,-3 2 0,0-4 0,4-2 0</inkml:trace>
  <inkml:trace contextRef="#ctx0" brushRef="#br0" timeOffset="34">6932 7241 7569,'-5'-17'481,"0"1"0,-1-2-251,6 7 0,5 6 0,8 8 1,1 5-1,2 2 0,2 2 1,2-1-1,2 0-409,1 1 0,0-1 0,-1 1 0,0-1 0,-2 1 0,-2-1 0,-2 0 179,-2 1 0,-1-1 0,-1 1 0</inkml:trace>
  <inkml:trace contextRef="#ctx0" brushRef="#br0" timeOffset="35">7469 7172 7569,'-1'-10'173,"-3"3"0,-3 3-168,-4 2 0,-1 8 1,-2 1-1,-1 3 0,1 3 1,1 1-1,1 1 1,1 0-136,0 2 0,0-4 1,3 3-1,0-1 1,-1 1-1,0-2 1,0-2-1,3 1-56,1 2 0,-3-6 1,4 2-1,1-2 1,-1-1 185,0 0 0,0-1 0,4 5 0</inkml:trace>
  <inkml:trace contextRef="#ctx0" brushRef="#br0" timeOffset="36">7252 7424 6193,'0'-8'1491,"0"0"0,0 7-1261,0 1 0,0 6 0,0 10 0,0 3 0,0 2 0,0 2 0,2 1-106,1 3 1,-1-3-1,3 4 1,-2-3 0,1-1-1,0-2 1,0 0-241,0-1 1,0-2 0,-4-1 0,0-2 0,0 0 0,0-1 0,0 0-892,0-1 0,0-5 1007,0-1 0,-6-6 0,0 3 0</inkml:trace>
  <inkml:trace contextRef="#ctx0" brushRef="#br0" timeOffset="37">7583 6990 7569,'0'-27'90,"2"2"1,3 3 0,5 4 0,5 3-1,3 0 1,2 1 0,1 1 0,-2 2 178,-4-1 0,1 6 1,0 2-1,-3 3 1,0 1-1,-1 0 0,-2 1 1,-1 2-135,-2 0 1,1 5 0,3-3 0,1 0 0,-1 2 0,1-2 0,0 0-29,3-3 1,-2 0 0,2-2 0,-2 0 0,-1 0 0,-1 0 12,0 0 0,-1 1 0,-2 4 0,-4 5 0,-4 5-92,-4 3 0,-2 5 1,-6 6-1,2 3 1,1 5-1,3 1 1,1 2-1,2 1 4,2 2 0,1 5 0,1 3 0,2 0 0,2 1 0,0-1 0,1 1-36,1 0 0,-3-4 0,2 1 0,0-3 1,-1-4-1,2-4 0,-2-4-35,0-3 1,4 0 0,-3-5 0,2-3 0,-2-4 0,-1-3 0,-2-2 0,-1-3 136,2-3 0,-3 2 1,2-3-1,-6-1 1,-4-2-1,-5-2 1,-2 1 19,-1 1 0,-9-1 0,1-3 1,-2 0-1,-5 0 0,-3 0 1,-3 0-1,-1 0-240,1 0 0,3 2 0,3 0 0,5 2 1,4-1-1,6-2-1705,2-1 1,8-4 1826,5 0 0,15-5 0,10 3 0</inkml:trace>
  <inkml:trace contextRef="#ctx0" brushRef="#br0" timeOffset="38">9045 7618 7569,'-11'0'143,"-1"0"1,4 0-1,4 0 1,9 0 0,6-2-1,6 0 1,2-2-1,4 0 1,2 0 140,0 1 1,5-2 0,-1 2 0,1-1 0,-1 0 0,1 1 0,-2-1 0,1 1-253,0 2 0,0-3 0,2-1 1,-4 0-1,0-1 0,0 1 1,-3 0-1,-3 2-811,-2 2 0,-5-3 0,2 0 779,-4 2 0,-10 5 0,-4 4 0</inkml:trace>
  <inkml:trace contextRef="#ctx0" brushRef="#br0" timeOffset="39">9125 7766 7569,'-5'1'248,"5"2"0,7 2 1,3 0 154,1 0 0,6-1 1,2-4-1,3 0 1,4 0-1,2 0 0,0-1 1,1-2-1,0-2-325,3-1 0,-4 2 0,-2-2 0,-3-1 0,-2 2 0,-4 0-78,0 3 0,-2 5 0,-4 4 0</inkml:trace>
  <inkml:trace contextRef="#ctx0" brushRef="#br0" timeOffset="40">10690 7127 7569,'-8'-4'610,"2"-1"1,2 0-344,5 0 1,1 1 0,4 5-1,-1 3 1,-1 5 0,0 5-1,0 5 1,-2 4 0,-1 3-130,-1 5 0,0 2 1,0 2-1,0 2 1,0 1-1,2 0 1,0 0-128,2 0 0,1 0 0,-2-5 0,2-1 0,1-3 0,2-2 1,-1-4-1,0-4-78,-2-3 0,2 0 0,-3-5 1,0-1-1,0-1-59,-1-1 1,0-6-639,-7 2 0,2-3 0,-5-2 0,1-2 764,0 0 0,-2-6 0,-3 2 0</inkml:trace>
  <inkml:trace contextRef="#ctx0" brushRef="#br0" timeOffset="41">10838 7789 7569,'2'-10'177,"0"1"1,3 3 0,2-1 0,2 2 0,1-1 0,1 1 0,1 0 68,-1 2 1,2-2-1,2 0 1,3 0 0,1 0-1,1 2 1,3 1-1,2-1 1,2-1-160,1 2 0,-3 1 0,6 1 1,-1-2-1,0 0 0,0-2 1,-2 2-374,-3 0 1,-5 2-1,-2 0 1,-1-1-1,-4-2 1,0 0-2179,-1 0 2464,-6 2 0,-11-4 0,-8-2 0</inkml:trace>
  <inkml:trace contextRef="#ctx0" brushRef="#br0" timeOffset="42">10736 7504 7569,'-11'-22'102,"5"4"1,6 5 0,8 5-1,6-1 1,5-1 0,4-2 220,3 1 1,1-1-1,6 1 1,4-1-1,2 2 1,3 1-1,-2 3 1,-1 0-285,-4-1 1,-2 5 0,-2-2-1,-6 3 1,-5 1 0,-5 0-1,-2 0-2925,-1 0 2886,-6 0 0,-11 5 0,-8 1 0</inkml:trace>
  <inkml:trace contextRef="#ctx0" brushRef="#br0" timeOffset="43">10736 7138 7569,'-11'-19'94,"4"1"1,4 0-1,6 3 1,6 0-1,3 2 1,5-1-1,1 2 172,2-1 0,3 2 0,3-1 0,5 1 0,2-1 0,0 2 0,-1 1 0,-3 3-378,-1 1 1,2 1-1,-3 4 1,-2 0 0,-2 0 111,-4 0 0,3 5 0,-5 1 0</inkml:trace>
  <inkml:trace contextRef="#ctx0" brushRef="#br0" timeOffset="44">11604 6830 7569,'-7'-16'1094,"3"9"1,3 7-930,1 11 1,4 6-1,0 3 1,-2 5-1,1 7 1,-1 5 0,2 5-64,-1 2 0,-1 2 0,1 0 1,1-2-1,-2-1 0,-1-1 1,-1 1-1,0 0-199,0-1 0,0 1 0,0-5 0,0-2 0,0-3 0,0-4 0,0-2 0,0-4 54,0-3 1,0-6 0,0 1-1,0-2 1,0-2 0,2-1 610,2-2-513,-3 2 80,4-9-41,0 10 1,1-10-119,6 3 0,-1-3 51,1-1 0,0 0-71,3 0 0,2 0-13,2 0 0,1 0-104,-4 0 0,3-4-271,-4 0 0,4-3-88,-4 3-793,0-5 618,-3 8 234,-6-9 461,4 3 0,-14-4 0,3-1 0</inkml:trace>
  <inkml:trace contextRef="#ctx0" brushRef="#br0" timeOffset="45">11592 6841 7569,'5'-29'57,"4"4"1,5 4-1,5 6 1,3 2-1,1 3 1,-1 3-1,0 3 1,-2 2 18,-1 2 1,0 0-1,4 0 1,0 0 0,0 0-1,1 2 1,1 0-1,2 3-516,-2 2 1,-6 0 439,-3 5 0,-4-1 0,0 1 0</inkml:trace>
  <inkml:trace contextRef="#ctx0" brushRef="#br0" timeOffset="46">12060 6944 7569,'-6'1'105,"4"3"1,4 4 0,4 3 0,3 4 0,1 4 0,4 3 91,3 1 0,2 5 1,4 2-1,-2 2 0,0-1 1,-2 0-1,0 1 0,-1-1-306,-3 0 1,1-3 0,-1-5 0,-1-1-1,-1 0 1,-3-3 0,-1-4-589,-1-2 1,-1-2 696,5 1 0,-6-1 0,-1 1 0</inkml:trace>
  <inkml:trace contextRef="#ctx0" brushRef="#br0" timeOffset="47">12483 7047 7569,'-11'-12'329,"-1"2"0,1 2 0,-1 6 0,1 4-64,-1 6 0,5 4 1,-1 3-1,-2 4 0,-3 4 1,-2 2-1,0 3 0,-2 1-474,-2 3 1,-2 0-1,-1-2 1,2-2-1,1-1 1,0-1-1,1 0-619,3-2 0,2-3 0,3 0 828,2-2 0,-2-5 0,4 2 0</inkml:trace>
  <inkml:trace contextRef="#ctx0" brushRef="#br0" timeOffset="48">12586 6818 7569,'0'-11'167,"1"1"0,2 1 0,2 2 0,1 1 0,3 1 5,1 0 0,5-3 0,3 3 0,2 0 1,4-1-1,1 1 0,-1 0 0,-1 2-191,-1 2 0,0 1 0,-2 0 1,-2 0-1,-1 1 0,-4 2 1,0 2-242,-1 1 307,-6 2 0,0 3 1,-3 2-1,1 1 1,-2 2-1,-2 2 1,-2 2 68,-2 2 1,0 5-1,4 1 1,0 1-1,0 2 1,0 2 0,0 2-1,1-1-68,3 0 0,-3 2 0,4 1 0,-1 1 0,0 0 0,-1 0 0,-1-1-108,2-4 1,-3 3 0,3-4 0,-1-1-1,-1-2 1,2-4 0,0-2 65,1-4 1,-4 1 0,3-5 0,-3-1-1,-1-1 63,0-1 1,-5-2 0,-4-3 0,-4-3 0,-3-3 0,-3-1 0,-5 0-99,-5 0 0,-2 0 1,-1 0-1,1 0 0,3 0 1,2 0-1,5 0-1852,2 0 1881,2 0 0,11 0 0,1 0 0</inkml:trace>
  <inkml:trace contextRef="#ctx0" brushRef="#br0" timeOffset="49">13796 6944 7048,'-7'1'171,"0"3"0,1 5 0,1 4 1,0 3-1,2 2 0,2 2 1,1 2-1,0 2 0,1 1 1,3 3-1,3 0 0,0 0 1,1-3-1,1-1 0,0-1 1630,-2 0-1939,3-5 0,-7 2 0,3-5 0,1-1 0,-2-1 0,0-2 0,-3 1-750,0-1 0,-2-3 0,-2-2 888,-2-1 0,-7 4 0,-7-2 0</inkml:trace>
  <inkml:trace contextRef="#ctx0" brushRef="#br0" timeOffset="50">13545 7252 7569,'-5'-10'191,"5"2"1,8 3-1,4 2 1,5-1-1,3 1 1,7 1 0,7-1-49,5-1 1,5-5 0,4 2-1,1-2 1,0 0 0,-3 3-1,0-1-1546,0 1 1403,0 4 0,-6-9 0,-1 5 0</inkml:trace>
  <inkml:trace contextRef="#ctx0" brushRef="#br0" timeOffset="51">14550 6818 7569,'-11'-10'888,"4"2"1,4-4-602,1 7 1,2 6-1,2 13 1,0 4-1,3 6 1,0 4-1,0 5 1,-1 2-173,1 3 0,0 2 0,4-4 1,-2 3-1,-1-3 0,0 0 1,2-2-1,-1 0-191,1 1 1,-2-5 0,3 1 0,-2-1 0,-2-1 0,-1-2 0,-1-3 45,1-1 1,0-5 0,-4-3 0,0-2 184,0-2 1,1-5 0,3-2 0,5-3 0,5-1-154,5 0 1,2-5 0,4-1 0,1-2 0,5 1 0,0-1-1,1 0 1,-3 2-534,-1 1 0,-5-3 0,-5 5 0,-2 0-2311,-2 2 2842,-6 1 0,-8-5 0,-6-2 0</inkml:trace>
  <inkml:trace contextRef="#ctx0" brushRef="#br0" timeOffset="52">14562 6910 7569,'-7'-23'15,"3"1"1,8 4 0,6 6 0,7 3 0,7 0 0,4-1 0,4 0 165,1 2 0,-2-2 1,2 4-1,3-2 1,-1 2-1,0-1 0,-4 2 1,-3 0-1351,-4 3 1169,2 0 0,-13 2 0,3 0 0</inkml:trace>
  <inkml:trace contextRef="#ctx0" brushRef="#br0" timeOffset="53">14653 7138 8015,'-6'-1'618,"3"-2"1,6-1-1,4 1-506,3-2 0,7 2 1,2-3-1,4-1 1,3 1-1,5-2 1,3 1-1,4-1 1,4 1-954,2 0 1,1-3 840,-3 2 0,2-2 0,-3-1 0</inkml:trace>
  <inkml:trace contextRef="#ctx0" brushRef="#br0" timeOffset="54">15304 6693 7569,'-5'-23'207,"4"1"0,-3 3 0,3 4 0,2 4 0,1 2 0,3 2 0,0 5 0,1 6 0,-4 8 1689,-1 9-1836,4 4 0,-2 9 1,3 2-1,-1 2 1,-1 4-1,0 2 1,0 2-1,0-1-89,1 1 0,-4 0 1,4 0-1,-1-2 0,0-1 1,-2-1-1,-1 0 1,1-2-92,2-1 1,-3-9-1,3-3 1,-3-3-1,-1-3 1,1-2 0,2-3 409,1-4 1,1 0 0,-2-2-151,5-3 0,-2-1 0,2-6 0,1 0 1,2 0-1,3 0-300,1 0 1,1 0-1,-4-2 1,2 0-1,2-2 1,-1 1-1,0 1-949,0-2 0,0 3 1109,-3-3 0,-1-2 0,1-1 0</inkml:trace>
  <inkml:trace contextRef="#ctx0" brushRef="#br0" timeOffset="55">15235 6727 7569,'0'-39'157,"2"9"0,4 2 0,9 8 0,11 4 0,4 2 1,2 1-1,-2 2 0,1-1 0,-1 2-20,1 2 0,-5 0 1,3 4-1,-1 1 1,-3 2-1,-4 2-137,-2 3 0,-5 7 0,3 7 0</inkml:trace>
  <inkml:trace contextRef="#ctx0" brushRef="#br0" timeOffset="56">15806 6704 7569,'2'-13'62,"2"7"1,3 6 0,3 5 0,2 1-1,-1 2 1,1 0 0,0-1 66,3 2 1,2 1 0,3 2 0,-1 0-1,2 2 1,-1 2 0,0-2 0,-2-2-2015,-1 0 1885,-2-1 0,1 1 0,2-1 0</inkml:trace>
  <inkml:trace contextRef="#ctx0" brushRef="#br0" timeOffset="57">16366 6681 7569,'-11'-16'183,"3"4"0,0 1 1,0 6-1,-3 5 1,0 4-1,-2 3 1,-2 5-58,-4 3 1,1 3-1,-1 4 1,0 1-1,1 0 1,3 0 0,3 0-1,0 0-652,1 0 0,4-1 0,2 1 0,1-1 526,1-3 0,-6 2 0,2-3 0</inkml:trace>
  <inkml:trace contextRef="#ctx0" brushRef="#br0" timeOffset="58">16115 6978 7569,'-12'-6'345,"5"1"0,-1 5 0,1 1 0,0 4-44,3 6 0,3 2 0,1 6 0,1 2 0,2 0 0,1 1 0,0-1 0,1 0-337,2-1 1,0 4 0,-1-6 0,-1-1 0,-1 0 0,0-2 0,-1 0-2463,0-1 2498,3-1 0,-4-1 0,3-1 0</inkml:trace>
  <inkml:trace contextRef="#ctx0" brushRef="#br0" timeOffset="59">16515 6544 7569,'-7'-33'228,"3"4"0,4 6 1,4 7-1,5 3 0,4 2 1,3-1-1,1 1-41,-1-1 0,3 2 0,-2 1 0,1 3 0,2 1 0,1 2 1,2 2-1,-1 1-111,-3 0 1,1 0-1,-5 1 1,-1 2 0,-1 2-1,-1 0 1,-1 0-45,0-2 0,-3 2 0,-2 0 1,1 1-1,-2 3 0,0 2 1,-1 5 23,1 3 1,-4 6 0,3 4 0,-3 3 0,-1 5 0,0 2 0,0 4-95,0 2 0,0 2 0,0 1 0,0 3 0,0-1 0,0 2 0,0-2-445,0-3 359,0 1 1,0-9-1,0 3 1,0-5-1,0-5 1,0-7 0,1-3 77,3-3 0,-3-4 0,4 3 0,-1-2 0,0-2 0,0-1 0,0-2 345,-1 1 0,1-1 0,-4 1 131,0-1 0,-5-5 0,-4-2 0,-3-3 0,-5-1 0,-2 0 0,-4 0-343,-2 0 0,-11-3 1,3-1-1,0 1 1,2 2-1,0 1-87,2 0 0,1 5 0,5 1 0</inkml:trace>
  <inkml:trace contextRef="#ctx0" brushRef="#br0" timeOffset="60">9468 9491 8404,'0'-8'307,"0"1"1,1-1 0,3 2 0,4 0-1,2 3 1,1-1 0,2 0 0,2 0 0,5 0-1,4 1-84,3-2 0,5-1 0,-3-2 0,2 0 0,-1 0 0,0 1 0,1 0 0,-2 1-551,-1 0 1,2 2 0,-4-2-1,-5 0 1,-4 4 0,-4 1-1,-3 2-1219,-3 3 1,-2 2 1546,-5 6 0,-10-1 0,-2 0 0</inkml:trace>
  <inkml:trace contextRef="#ctx0" brushRef="#br0" timeOffset="61">9673 9639 7569,'-11'0'279,"1"-1"0,1-2 0,1-2 279,0-1 1,4 3 0,4-2-1,7 2 1,7-1 0,5 0-404,3-1 0,6 4 0,1-4 0,1 1 1,1-1-1,-1 0 0,1-2-357,-1 1 0,-4 3 1,-1 0 201,-5 1 0,2 7 0,-4 2 0</inkml:trace>
  <inkml:trace contextRef="#ctx0" brushRef="#br0" timeOffset="62">11261 9194 7569,'6'-12'105,"4"0"1,-2-2-1,1-2 1,0 3-1,-2 0 1,1 1-1,0 1 1,-1 1 0,1 1-1,0 1 1,-1 1-1,2-1 1,1 2-1,2-1 1,0 2 0,4-1 198,3 0 1,-2 2-1,2-2 1,2 0-1,0 4 1,1 1 0,-2 1-1,-2 0-325,-2 0 0,0 5 0,-5 2 0,0 2 0,0 1 0,-4 1 0,-3 1 0,-3 2-48,-1 3 0,-5-3 1,-4 5-1,-3 1 1,-5 0-1,-1 1 2,-2-2 1,-2 0-1,1 2 1,2-2-1,4-4 1,3-2 0,3-1-1,3-1 82,1 0 0,1 1 1,5-1-1,3-1 0,5-2 1,5-3 81,5 0 1,3-2 0,0 3 0,3-1-1,0-1 1,3 0 0,0 1-54,0 1 1,-2-2 0,-3 4-1,-1 0 1,-3 3 0,-4 0 0,-4 2-118,-3 2 1,1-2 0,-5 3-1,-2-1 1,0 2 0,-2-1-1,-2 2 1,-3-1-2,-6-1 1,-6 1 0,-6-3 0,-1 2 0,-2 1-1,-3-1 1,-2-1 0,1 1 146,-2-1 0,3-4 1,0-3-1,1-1 1,4 0-1,2-3 1,4-3-154,2-1 1,2-1 0,9-3 0,7-4-1671,8-2 1750,14 4 0,1-10 0,9 4 0</inkml:trace>
  <inkml:trace contextRef="#ctx0" brushRef="#br0" timeOffset="63">12003 9765 9439,'0'-8'326,"0"1"-326,0-2 0,0-1 0,0-2 0</inkml:trace>
  <inkml:trace contextRef="#ctx0" brushRef="#br0" timeOffset="64">12460 9057 7569,'-11'-19'150,"1"1"0,1 3 0,2 3 0,1 5 310,0 2 0,3 2 0,-1 7 1,3 5-1,1 5 0,0 3 1,0 3-342,0-1 1,0 0-1,0 2 1,0-1-1,0-2 1,1 0-1,2-2 1,1 2-203,-2 0 0,-1-4 1,-1 2-1,-1 0 1,-1-1-1,-2-1 1,1-1-134,2-2 0,1-3 0,0-1 1,0 2 239,0 1 0,5-3 0,4-2 0,4-2 1,3 1-1,2-1 0,2-1 0,2 1 38,1 1 0,0 3 0,-1-2 0,1 0 0,0 2 1,-1-1-1,-3 3 0,-3 2-52,1 5 0,-8-2 1,1 5-1,-4 0 1,-3 0-1,-2 0 0,-1 1-110,0 2 0,-5 1 1,-4-1-1,-4 0 1,-3-2-1,-2-2 1,-2-1 23,-2-4 1,3-4-1,-1-1 1,-3 0 0,-3-2-1,1-2 1,1-2 0,1 1-191,0 1 0,6-2 1,1-4-1,4-3 1,0-2-1,2-3 266,2-4 0,-2-4 0,4-5 0</inkml:trace>
  <inkml:trace contextRef="#ctx0" brushRef="#br0" timeOffset="65">12357 9114 7569,'-7'-18'102,"-1"3"1,3 2 0,3 2 0,3-1-1,3 1 1,3 1 296,3 2 1,4-3-1,4 1 1,6-4 0,4 0-1,4 1 1,2 2-1,3 0-415,1 4 0,-4-2 0,-5 5 1,-1 2 15,-2 0 0,3 7 0,0 2 0</inkml:trace>
  <inkml:trace contextRef="#ctx0" brushRef="#br0" timeOffset="66">13682 9068 7569,'-10'-28'271,"8"9"1,-6 0 0,5 5 0,3 3 0,-1 1 0,-1 3 0,-2 9 0,1 8 0,2 6 0,1 3 0,1 0 103,3 2 0,-3 4 0,4 2 0,0-2 0,2-1 1,0-1-1,1 0 0,0 0-376,-2-1 0,4 1 1,-4 0-1,2-1 0,-2-2 1,-1-2-1,-1-2-1604,1-2 0,-2-2 1605,5-5 0,-16-2 0,0-5 0</inkml:trace>
  <inkml:trace contextRef="#ctx0" brushRef="#br0" timeOffset="67">13454 9285 7569,'5'-6'362,"4"-3"0,9 4 0,4-1 0,4-2 0,2 0 0,3 1 0,7-2 0,7-3 76,3-3 0,2 2 0,-5-2 0,1 3 0,-3 0 0,-4 1 0,-6 1-438,-3 2 0,-4 3 0,-3 5 0</inkml:trace>
  <inkml:trace contextRef="#ctx0" brushRef="#br0" timeOffset="68">15053 8897 7569,'-8'-12'-23,"0"1"159,6 0 0,-3 3 1,4 0-1,-2-1 1,-2 1-1,0-1 0,-1 1 1,0-1-1,3 0 1,4 2 580,5 3 0,8-1-628,1 1 1,5 0-1,-4 3 1,2-2 0,2 0-1,2-1 1,0 0 0,1 0-32,0 2 0,-4 0 0,-1 2 0,-2 2 0,-3 1 0,-4 5 1,-5 3-1,-3 5-48,-1 3 1,-2-1 0,-5 1 0,-4 1-1,-3 1 1,-1 2 0,-2-1 0,-1-2-132,-2-1 0,4-1 1,-1 1-1,2-3 0,0 0 1,1-1-1,2-1 1,3-1 31,2-2 0,4 0 0,1 1 1,4-2-1,6-2 186,2-5 0,1-1 1,2-2-1,1 0 1,3 0-1,0 0 1,2 0-28,-1 0 0,2 3 0,-3 3 0,-1 0 1,2 3-1,-1 1 0,0 1-62,1 1 0,-8-1 0,2 1 0,-2-1 0,-1 2 1,-2 1-1,-3 1 0,-3 0-68,-1 2 1,-6-3 0,-5 5-1,-7 0 1,-4 0 0,-2-2-1,-1 1 1,-3-1-4,-1-1 1,-2-1-1,-2-3 1,2-2 0,1-1-1,3-3 1,1-1-34,2-2 1,6 2 0,3-1 0,2-2-1,3-2-1763,3-3 1859,7-4 0,11-9 0,7-2 0</inkml:trace>
  <inkml:trace contextRef="#ctx0" brushRef="#br0" timeOffset="69">15532 9456 7569,'-6'-5'948,"1"3"1,5-6-459,0-1 0,0 3-490,0-2 0,0 1 0,0-5 0</inkml:trace>
  <inkml:trace contextRef="#ctx0" brushRef="#br0" timeOffset="70">15955 8863 7569,'-10'-22'1150,"2"3"0,4 4-749,3 2 0,1 12 0,0 5 0,0 4 0,0 4 0,1-1 0,2 2 1,1 1-320,-2 1 1,1 4 0,-1-4-1,2 1 1,0-1 0,0 0-1,0-1-160,-2-1 1,-1 2 0,-1 0 0,0-1-1,0-1 1,0-2 0,0 1 0,0-1 4,0 1 0,-3-1 1,-1 0-1,0 1 1,0-1-1,0 1 1,2-1-1,1 1 64,1-1 0,0 0 1,1 0-1,3-3 1,3-1-1,3-1 0,2-1 14,-1 0 0,6-1 1,2-3-1,1 2 1,2 1-1,-1-2 1,3-1-36,0-1 1,2 4-1,-1 1 1,2 0 0,-1 2-1,1-1 1,0 3 0,-3 1-57,-4 2 0,-3-5 0,-6 1 0,1 1 0,-2 1 0,-3 1-13,-3 1 0,-9-1 0,-5-1 0,-7-1 0,-4-3 0,-6 1-116,-1-1 0,-5-2 0,3 2 1,-3-1-1,-1-2 0,-1-2 0,2-1 1,2 0-1893,0 0 2107,6-5 0,2-6 0,6-7 0</inkml:trace>
  <inkml:trace contextRef="#ctx0" brushRef="#br0" timeOffset="71">15818 8805 7569,'5'-17'310,"4"1"0,6 4 0,7 0 0,4 2 1,3 1-1,3 2 0,1-2 168,1-1 1,10 0 0,3 1 0,2 1-1,2-1 1,-2 0 0,2 0 0,1 3-666,0 1 0,-2-3 1,-10 3-1,-7 0 1,-9 0 186,-7 3 0,-15 5 0,-3 4 0</inkml:trace>
  <inkml:trace contextRef="#ctx0" brushRef="#br0" timeOffset="72">9753 11044 7569,'-11'0'267,"5"0"0,-1 0 0,7-1 1,3-2-1,7-1 0,6 2 0,7 1 1,4 1-1,1 0 1933,0 0-2283,4 0 1,-5-4-1,4 0 1,-4 1-1,-3 2 1,-1 1 0,-2 0-1,-2 0-1551,-4 0 0,-2 0 1634,-2 0 0,-4 0 0,-2 0 0</inkml:trace>
  <inkml:trace contextRef="#ctx0" brushRef="#br0" timeOffset="73">9765 11307 7569,'-12'0'494,"10"-2"0,9 0-11,7-2 1,11-4 0,0 2 0,7-2-1,6-3 1,4 0 0,2-3 0,2 2-816,-3 3 1,-3 0 331,-5 6 0,-6-1 0,-1 4 0</inkml:trace>
  <inkml:trace contextRef="#ctx0" brushRef="#br0" timeOffset="74">11329 10770 7302,'8'0'178,"0"0"0,2 0 0,3 0 0,4 0 1,4 0-1,4-1 0,2-2 0,3-2 0,2-1 1,3-3-1,1 0 0,-1 0 0,-2 3 0,-1-1 1914,-1 1-2026,-1 3 1,-1-5 0,-3 4 0,-6 1 0,-4 2 0,0 1-57,-1 0 1,-4 0 0,-4 1 0,-2 3-1,-3 4 147,0 2 0,-4 1 0,0 2 0,-3 1 0,-2 2 0,-2 2 1,-1 4-29,-1 3 0,-4 4 1,-2 7-1,1 1 0,-2 2 1,0 2-1,-2 2 0,-2 1-203,-1 2 1,6-1-1,1 1 1,5 0 0,2-2-1,3-2 1,1-4 22,2-2 1,2-3-1,1-3 1,0-3 0,0-3-1,0-3 1,0 0 0,0-3 234,0-2 1,0-1 0,0-3 0,0-1-414,0 1 0,0-7 0,0-5 229,0-7 0,0-3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33:43.40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2958 9514 7569,'0'-7'-335,"0"2"0,0 4 639,0-3 0,0 2 0,0-4-142,0 5 1,0 4-1,0 9 1,1 4 0,2 3-1,1 4 1,-2 2 0,-1 3-104,-1 1 0,2 1 1,0 5-1,3-1 0,0 0 1,0 1-1,-1-2 0,0-2-44,0 0 0,1-5 0,-3 4 0,4-3 1,-1-1-1,0-3 0,-3-3 0,0-2-329,-2-2 310,0 5 0,0-9 1,0 3-1,0-2 1,0-1-1,0-1 41,0 0 0,-4-3 1,0 0 519,1 1-451,2-4 1,2 0 0,2-7 0,2 0 0,1-3 0,3 0-114,1 0 1,2 1 0,-1 3 0,1-2 0,-1-1-1,2 2 1,2 0-19,4 2 1,-1 0 0,1 0 0,2 0 0,3-1 0,3-1 0,-1-2 0,-1 1 3,2 2 1,-3 1-1,1 0 1,-3 0-1,-3 0 1,1 0-1,2 0-1,0 0 1,0 0 0,-2 0 0,-1 0 0,0 0 0,0 0 0,-1 0-1,0 0-121,0 0 0,-4 0 0,1 0-1378,-2 0 1521,-7 0 0,-6-5 0,-6-1 0</inkml:trace>
  <inkml:trace contextRef="#ctx0" brushRef="#br0" timeOffset="1">3004 9890 7569,'0'-11'73,"0"3"1,0 1 0,1-1 0,3 2-1,3 1 1,4 1 0,1 0 158,3 2 1,2 0 0,5 1 0,-1-1-1,3-2 1,2 1 0,1 2 0,3 0-1,0-2 1,-1-1-175,-1 2 1,0-1 0,-2 1 0,-1-2-1,-2 1 1,-4 2 0,-3 1-776,-2 0 1,-1-1-857,-2-3 1573,-4 3 0,-7-4 0,-7 5 0</inkml:trace>
  <inkml:trace contextRef="#ctx0" brushRef="#br0" timeOffset="2">2958 9525 7569,'11'-18'50,"5"2"1,0 4 0,2 1 0,2-1 0,2 1 0,-1 0 0,0 0 0,-2 3 0,1 0 216,2-1 0,4 4 1,2 0-1,0 1 1,1 0-1,0 1 1,2-1-1,-1 0-333,1 1 0,-5 2 1,4 1-1,-2 0 1,-3 0-1,-2 0 0,-3 0 1,-2 0-1940,-2 0 2005,0 0 0,-5 0 0,0 0 0</inkml:trace>
  <inkml:trace contextRef="#ctx0" brushRef="#br0" timeOffset="3">4020 9239 7569,'-11'-10'512,"2"4"-338,5 6 0,1 10 1,10 9-1,-1 4 1,-1 4-1,0 3 1,-1 3-1,0 3-117,0 2 0,0 2 1,-4 6-1,0-2 0,0 1 1,-2-1-1,0 3 0,-2 0-92,1 0 1,2-1-1,1-1 1,0 0-1,-1-3 1,-2-5 0,0-6 29,0-4 1,2-4 0,1-3 0,0-2-1,0-2 779,0-2 1,0-5-260,0-1 0,1-6-644,3 2 1,-2-3-1,6-1 1,1 0-1,2 0 1,3 0 65,1 0 0,2 0 0,-3 0 0,2 0 0,2-1 0,1-1 0,0-2 0,0 0-22,2-1 0,-4 0 0,2-4 0,0 3 0,0-1 1,-1 2-1,-1-1-699,-3 0 1,2-1 0,-2-2 783,-4 2 0,2-1 0,-6-3 0</inkml:trace>
  <inkml:trace contextRef="#ctx0" brushRef="#br0" timeOffset="4">4100 9274 7569,'-11'-18'99,"3"-1"1,2 6 0,1 3 0,1 0-1,0 0 1,-1 0 0,0 1 161,0 1 0,2 6 1,7-2-1,5 3 0,4 1 1,4 0-1,4 0 1,4 0-275,3 0 1,-1 0 0,2-2 0,0 0 0,-1-2 0,0 1 0,-3 2-809,-1 1 0,-2 0 821,-3 0 0,-3 0 0,-4 0 0</inkml:trace>
  <inkml:trace contextRef="#ctx0" brushRef="#br0" timeOffset="5">4705 9434 7569,'-16'-12'95,"3"2"0,6 1 1,3 4-1,5 4 0,4 6 1,4 5-1,1 5 1,3 4-1,1 3 175,2 1 0,2 3 0,5 1 0,1-2 0,1 0 0,3-3 0,0 1 0,0 0-270,-2 0 0,1 2 0,0-1 1,-2-2-1,-2 0 0,-2-2 1,-4 0-1,0-2-69,-3-2 0,-1 0 1,-2-5-1,-1 0 0,-1 0 1,-3-2-470,-1-2 0,2 1 538,-7 3 0,-3-5 0,-8 0 0</inkml:trace>
  <inkml:trace contextRef="#ctx0" brushRef="#br0" timeOffset="6">5162 9422 7569,'-16'-18'123,"7"2"1,-3 5 0,2 0 0,0 5 0,-1 7 157,-1 9 0,0 4 0,-4 9 0,-3 4 1,-1 2-1,0 3 0,1 1 0,-2 1-276,0-1 0,-3-1 0,-2 2 0,0 0 0,0-1 0,1-1 0,0-2 0,-2 1-198,2-2 1,0-1-1,3-6 1,0-3-1,3-3 1,4-1-662,2 1 0,7-1 854,2-4 0,8-4 0,2-2 0</inkml:trace>
  <inkml:trace contextRef="#ctx0" brushRef="#br0" timeOffset="7">5299 9217 7569,'-6'-19'65,"3"1"1,7 3-1,6 3 1,6 3-1,0 2 36,1 0 0,3-2 1,-1 4-1,2 0 0,4-1 1,1 1-1,3 0 1,1 1-1,-4 0-91,-2 0 0,-2 1 0,-3 3 1,-4 0-1,-2 0 155,-2 0 0,-4 1 1,-4 3-1,-1 5-85,-2 5 1,-4 3 0,-1 7 0,0 3-1,0 2 1,2 3 0,2 1 0,1 4-97,0 2 1,0-1 0,0 4 0,0 1-1,1 2 1,3-1 0,4-1 0,0-1 5,0 1 0,2-6 0,-2 0 0,2-2 0,0-2 0,-1-1 0,-1-2 6,1 0 0,-1-2 0,1-6 0,-2 0 1,-2-2-1,-3-2 0,0 0-4,-2 0 0,0-4 0,0 1 0,0-3 0,0 0 1,0-1-1,-2-1 0,-2-1 62,-3-1 0,-3-4 0,-2 2 1,0 0-1,-2 0 0,-3-1 1,-1-2-1,-2 1 69,-2 0 1,2 0-1,-1-4 1,-4 0 0,3 0-1,0-1 1,4-2 0,2-2-236,2-1 1,5 3 0,1-2 0,1 0-2553,0-3 2664,-3 3 0,9 0 0,-4 5 0</inkml:trace>
  <inkml:trace contextRef="#ctx0" brushRef="#br0" timeOffset="8">3312 6270 7569,'-5'-6'30,"4"-4"126,-4 8 1,6-2-1,1 8 1,4 4-1,0 3 1,4 3-1,4 3 1,5 1-1,3 2 1271,0 1-1353,1 2 1,4 0-1,1 0 1,0 0-1,0-2 1,-3 0 0,-1-4-1,-1 1 1,-1-1-75,-3-1 0,-3-2 1,-4-5-1,-1-1 1,-1 1-1,-1-1 0,-3 1-837,-1-1 1,3 0 0,-4 3 836,-2 0 0,-5 1 0,-4-1 0</inkml:trace>
  <inkml:trace contextRef="#ctx0" brushRef="#br0" timeOffset="9">3746 6247 7569,'-4'-11'48,"-1"1"1,0 1 218,0 1 0,0 6 1,2-1-1,0 6 1,-1 4-1,0 3 1,-1 3-1,-1 2-83,-3 4 0,-1 8 1,-3 3-1,-1 2 0,-3 0 1,-2-2-1,-4 2-141,-2 1 0,-3 1 1,3-1-1,-2-1 1,2-4-1,1-3 1,2-3-1,3-2-466,4-2 0,2-2 0,3-4 0,2-1 0,5 1 423,1-1 0,7-5 0,2 0 0</inkml:trace>
  <inkml:trace contextRef="#ctx0" brushRef="#br0" timeOffset="10">13168 7264 7569,'-7'0'61,"2"0"1,3 0-1,7 0 1,4-2-1,3 0 1,0-2-1,4 0 1,3 0-1,2 1 1,2 0-1,1 2 1,3 0 242,3-3 0,2 2 0,0-3 0,-2 2 0,1-1 0,-1 1 0,-1 1 1,-1-1-551,-2-1 1,-7 1 0,-4 3 0,-2 0 0,-2 0-418,0 0 0,-6 1 1,-5 1 662,-6 2 0,-4 5 0,-1-3 0</inkml:trace>
  <inkml:trace contextRef="#ctx0" brushRef="#br0" timeOffset="11">13282 7389 7569,'-11'4'95,"1"1"1,4 2 279,6 1 0,10-3 1,9 1-1,4-3 0,4 1 1,6-1-1,6-2 1,0-1-192,0 0 1,-5 0 0,-4 0 0,-2 0 0,-4 0 0,-3 0 0,-3 1 0,-1 2-640,-3 1 0,-6-1 455,0-3 0,0 5 0,3 2 0</inkml:trace>
  <inkml:trace contextRef="#ctx0" brushRef="#br0" timeOffset="12">14630 6944 7569,'-4'-22'169,"1"3"0,0 4 1,2 2-1,1 2 0,0 2 1,0 7-1,0 8 174,0 7 1,0 7-1,1 0 1,3 4 0,5 4-1,5 1 1,5 3 0,2 1-287,2 1 1,0-1-1,0-1 1,0-3 0,-1 0-1,0-1 1,-2 0-1,-2-2-160,-1-2 1,-2-3 0,-4-2 0,1-2 0,-1-2 0,0-1 0,1-3-313,-1-2 0,-3-2 0,-2 2 0,1-3-1960,-1-1 2375,-3-1 0,2-4 0,-5 0 0</inkml:trace>
  <inkml:trace contextRef="#ctx0" brushRef="#br0" timeOffset="13">15053 6944 7569,'-5'-18'217,"3"-2"1,-1 5 0,1 1-1,2 1 4,0 2 0,-1 4 1,-3 3-1,-3 4 1,-5 5-1,-3 7 1,-4 6-142,-3 3 1,-2 3-1,-1 3 1,-3 3-1,0 3 1,0 2-1,3-1 1,1 0-169,1 0 0,0 1 0,1-2 0,2-2 1,2-1-1,1-2 0,0-3 0,1-1-327,2-1 0,1-2 0,1 0 1,1-3-1,0-2 0,0-2 415,4-1 0,-3 3 0,3 2 0</inkml:trace>
  <inkml:trace contextRef="#ctx0" brushRef="#br0" timeOffset="14">15213 7366 7681,'-11'-3'102,"4"5"1,3 8 0,3 4 0,1 3 0,0 2 0,0 2 0,0 2 0,0 1 0,0 2 72,0 0 1,0 1 0,0-4 0,0-2 0,1 0 0,2-3 0,0-2 0,0-2-452,-2-1 0,3-2 0,0 1 276,-2-1 0,5-5 0,-1-1 0</inkml:trace>
  <inkml:trace contextRef="#ctx0" brushRef="#br0" timeOffset="15">15715 6978 7569,'0'-18'262,"0"4"1,0 11 0,0 8-1,0 7 1,0 7-74,0 3 1,4 5 0,0 1 0,-2-1 0,1 3 0,-1-2 0,2-1 0,-1-1 0,-2-2-308,-1-1 1,0 0 0,1-2-1,2-2 1,1-2 0,-2-2-950,-1 0 0,-1 0 1067,0-3 0,-5-1 0,-1 1 0</inkml:trace>
  <inkml:trace contextRef="#ctx0" brushRef="#br0" timeOffset="16">15578 7229 7569,'-2'-11'241,"2"1"0,3 1 1,4 3-1,2-1 87,3 1 0,5 2 1,6-2-1,1-1 0,1 2 1,3-1-1,1 1 1,3-1-538,1-1 0,0 3 0,-1-2 1,-3 1-1,-1 2 0,-3 1 209,-1-2 0,4 3 0,1-4 0</inkml:trace>
  <inkml:trace contextRef="#ctx0" brushRef="#br0" timeOffset="17">16275 6807 7569,'-7'-23'147,"2"9"0,7 4 0,1 4 1,5 3-1,2 3 0,2 5 0,-1 5 1,0 5-1,1 3 23,-1 3 0,2 4 1,1 2-1,2-2 0,1 0 1,1 1-1,-2 0 1,2 1-1,-2 0-228,1-1 0,-2 1 1,-2-4-1,1 0 0,1-2 1,-1-1-1,-3-2-239,-3-1 1,2-2 0,-2-2 0,2-1 0,0 1 0,-2-3 296,-4 0 0,2 1 0,0 0 0</inkml:trace>
  <inkml:trace contextRef="#ctx0" brushRef="#br0" timeOffset="18">16743 6818 7569,'-4'-21'464,"-1"2"-148,-1 3 1,-2 10 0,-2 7 0,1 9-1,0 8 1,-2 4 0,-4 2-249,-3 3 0,3-2 0,-4 4 0,-2 0 1,0-1-1,-2 1 0,0 1 0,0 0-496,0-1 0,0 4 1,2-4-1,1 1 1,2-4-1,1-2 428,3-1 0,2 0 0,0 0 0</inkml:trace>
  <inkml:trace contextRef="#ctx0" brushRef="#br0" timeOffset="19">16709 7241 7569,'11'-13'132,"1"-1"0,0-1 0,3 2 0,5 3 0,1 2 1,1 1-1,-2-1 0,-2 2 92,-2 1 0,-1 1 0,-3 4 0,-1 0 1,1 1-1,-1 3 0,1 4 0,-2 2-271,-3 1 0,-2 2 0,-5 1 0,0 2 0,0 2 0,-1 3 0,-3 0 0,-3 2-99,-3 0 1,-7 1 0,-2 1-1,-1 2 1,-1-2 0,4-1-1,-1-1 1,3-1 137,2-3 0,0 1 1,9-5-1,1-1 0,-1-1 1,1-3 271,5-2 1,-1 1 0,6-6 0,4 0 0,1 0-1,4-1 1,-1 2 0,0-2-166,0 0 0,6-2 1,-4 0-1,2 0 0,-1 0 1,-1 0-1,-3 0-1552,-2 0 1453,-5 0 0,3 5 0,-4 1 0</inkml:trace>
  <inkml:trace contextRef="#ctx0" brushRef="#br0" timeOffset="20">17771 6864 7569,'-6'-5'158,"2"5"0,2 7 1,1 7-1,-1 5 1,-2 3-1,1 1 1,2 0-1,1 1 0,0 1 1,0 2-1,0-2 1,0 1-1,0-1 39,0 2 0,4-5 1,1-4-1,0 0 0,0-1 1,-1-1-1,0-2-706,-1-1 0,3-3 0,-4-1 509,2-2 0,-5-4 0,-6 2 0</inkml:trace>
  <inkml:trace contextRef="#ctx0" brushRef="#br0" timeOffset="21">17634 7104 7569,'6'-5'227,"4"3"0,-2-1 0,2 1 0,1 2 0,2 0 0,2-1 1,4-1-1,3-2 33,1 1 1,1-2 0,3 1 0,2 1 0,1-1 0,-1 0 0,-1 1 0,-2 1-967,-2-2 1,-1 3 0,0-3 705,-1 3 0,-4-4 0,-1-2 0</inkml:trace>
  <inkml:trace contextRef="#ctx0" brushRef="#br0" timeOffset="22">18502 7127 7569,'-4'-12'618,"0"1"1805,2-1-3734,0 6 1,6 2 1310,0 8 0,5-3 0,-3 4 0</inkml:trace>
  <inkml:trace contextRef="#ctx0" brushRef="#br0" timeOffset="23">18947 7127 7569,'-6'-8'466,"2"0"-21,3 0 0,2-1 1,3 1-2271,3 4 1825,4 3 0,0 1 0,0 0 0</inkml:trace>
  <inkml:trace contextRef="#ctx0" brushRef="#br0" timeOffset="24">19301 7115 7569,'0'-11'690,"0"-1"-109,0 1 1,2 5-582,1 2 0,-1 8 0,3 2 0</inkml:trace>
  <inkml:trace contextRef="#ctx0" brushRef="#br0" timeOffset="25">20124 6738 7569,'0'-19'202,"0"0"1,0 0-1,0 1 1,0 3-1,0 3 1,0 3-1,0 6 1,0 11 49,0 8 0,0 11 1,0 5-1,0 3 1,0 3-1,0-1 1,0-1-1,0-2-401,0 0 1,3 0 0,2-1 0,1-2 0,-1-5-1,-3-1 1,-1-4-576,-1-2 1,0-2-1,0-6 724,0 0 0,-10 1 0,-2-1 0</inkml:trace>
  <inkml:trace contextRef="#ctx0" brushRef="#br0" timeOffset="26">19895 6944 7569,'-6'-12'132,"3"2"1,6 1 0,4 3-1,4 0 1,3 1 127,5 0 0,1 1 1,9 3-1,0-2 1,2-1-1,3 2 1,3 0-1,1 2-428,1 0 1,-3 0 0,2 0 0,-4 0-1,-2 0 1,-3 0 167,-1 0 0,4 0 0,-3 0 0</inkml:trace>
  <inkml:trace contextRef="#ctx0" brushRef="#br0" timeOffset="27">20740 6624 7569,'0'-23'640,"0"2"1,0 2-360,0 3 0,2 9 0,1 6 1,5 6-1,2 7 0,2 6 0,0 5 1,3 4-197,5 2 0,1 2 0,2 6 0,0 1 0,0-1 0,-1-1 0,0-2 0,-2 0-152,-1 0 1,-3-1 0,1-1 0,0-3 0,-3-1 0,-2-2 0,0-3-128,-1-4 1,1-3 0,-2-5-1,-1 0 1,-2-4 0,1-2-1,0-1-869,-1 0 0,-3 0 1063,4-4 0,-6-5 0,3-2 0</inkml:trace>
  <inkml:trace contextRef="#ctx0" brushRef="#br0" timeOffset="28">21288 6601 7569,'-7'-18'238,"-1"6"1,1 7 83,0 9 1,-7 9 0,2 8-1,-5 4 1,-3 4 0,-2 2 0,-2-1-1,-1 2-257,-2 1 0,-3 1 0,2 1 0,0-1 0,0-1 0,3-2 0,2 0 0,2-1-404,2 0 0,5-2 0,0-6 1,4 0-1,4-3 0,1-3 1,2 0 338,2-1 0,-4 0 0,-1-3 0</inkml:trace>
  <inkml:trace contextRef="#ctx0" brushRef="#br0" timeOffset="29">21334 7081 7569,'0'-8'885,"0"1"0,0 9-766,0 2 1,1 6-1,2 4 1,1 3-1,-2-1 1,0 2-1,-2-2 1,0 1-114,0-3 0,0 0 0,0 0 0,0 1-209,0-1 0,0-5 0,0-4 1,1-4 123,3-6 0,2-4 0,5-2 0,2-1 1,2 1-1,4 0 0,3-1 176,1 1 0,0-1 0,-1 1 0,0 1 1,-3 2-1,-4 4 0,-2 3 195,-2 1 0,-4 1 1,-3 3-1,-2 4 1,1 3-1,0 3 1,1 1-1,0 1-175,0 0 1,0-2 0,-3 4 0,2-2 0,2-2 0,0-1-1,0 0-1189,-3 2 1072,5-2 0,-6 8 0,4-3 0</inkml:trace>
  <inkml:trace contextRef="#ctx0" brushRef="#br0" timeOffset="30">14687 9034 7569,'-7'-10'0,"-1"2"187,5-2 0,-5 4 1,5-5-1,4 5 1,6 7-1,4 8 1,4 8-1,4 3 7,3 4 0,1 7 0,0-1 0,-1 2 1,1 0-1,1-2 0,2 2 0,2 1 1,0 0-186,0-3 1,-2 2 0,-3-4-1,0 0 1,0-2 0,0-3-1,-2-2 1,-2-2-227,-4-2 1,-2 0 0,-2-6 0,1 1 0,-1-2 0,-1-1-2106,-2-2 2322,-3-4 0,-5-3 0,0-6 0</inkml:trace>
  <inkml:trace contextRef="#ctx0" brushRef="#br0" timeOffset="31">15178 8943 7569,'-11'-25'195,"3"5"1,1 13-1,-2 3 1,-1 5 0,-2 7-1,0 7 1208,-4 5-1340,4 8 0,-6 1 1,4 5-1,-3 2 0,1 1 1,-1 2-1,2 0-119,-1 1 1,-1 2 0,-3-4 0,1-1 0,0-2 0,0-2-1,1-2 1,0-5-165,0-2 0,5-1 0,-1-1 0,3-2 0,5-2 1,1-2-1,2-2 0,2-1 220,1-2 0,5 1 0,2-1 0</inkml:trace>
  <inkml:trace contextRef="#ctx0" brushRef="#br0" timeOffset="32">15407 9514 7569,'1'-18'291,"2"3"1,0 2-1,1 3 269,1 2 0,-3 6 1,1 9-1,-1 7 1,-2 4-484,0 1 0,-4 0 1,0 4-1,1 0 1,2 0-1,1-1 1,0 0-1,0-2-290,0-1 0,0-5 1,1 3-1,2-2 1,2 0-1,0-1 1,1-2-525,1-5 1,-3 2-1,2-4 737,-1 1 0,4 2 0,-3 4 0</inkml:trace>
  <inkml:trace contextRef="#ctx0" brushRef="#br0" timeOffset="33">15715 9696 7569,'1'-5'1869,"2"7"-1686,1 8 0,0 2 1,-4 6-1,0 1 1,0 1-1,0 5 1,-2-1-1,-2 0 0,-2-1-546,0-1 1,-4 0 0,3-2 0,0-2 0,-1 0 0,0-2-1,1 1 363,-1-3 0,1-1 0,-5-2 0</inkml:trace>
  <inkml:trace contextRef="#ctx0" brushRef="#br0" timeOffset="34">16081 9091 7569,'-12'-18'133,"2"2"1,2 4 0,6 2-1,4 3 1,6 3 0,2 4 0,2 4-1,0 4 1,2 6 0,3 5 0,-1 4-1,2 3 1,-2 0 180,1 0 1,3 3 0,-1 0 0,2 2 0,-1-2 0,-1-1 0,1-2 0,1 1-392,-2 0 1,1-1 0,-4-4 0,1-3 0,-1-4-1,-2-2 1,-1-2-517,-2 1 0,-3-2 1,-2-1-1,0-2 593,-4 2 0,-1-4 0,-1 0 0</inkml:trace>
  <inkml:trace contextRef="#ctx0" brushRef="#br0" timeOffset="35">16446 9034 7569,'0'-28'73,"-4"8"0,0-2 0,2 4 1,1 7 282,1 6 1,-5 11 0,-3 13 0,-3 4 0,-5 4 0,-3 4-1,-2 5 1,-2 3-393,0 2 0,1 0 0,2 0 0,2-1 0,2-2 0,2 0 0,1 0 0,2-1-664,-1-3 1,1 3 0,0-8 0,0 1 699,4 1 0,-3-6 0,3 3 0</inkml:trace>
  <inkml:trace contextRef="#ctx0" brushRef="#br0" timeOffset="36">16515 9445 7569,'11'-11'87,"0"-3"0,2 1 0,2 3 0,3 0 0,1 1 0,-1 0 0,0 3 0,-1 0 0,2 4 0,0 1 143,1 1 0,-7 0 0,4 0 0,-2 1 0,-1 4 0,-2 5 0,-5 5 0,-2 3-256,-2 2 0,-2 2 0,-1 1 0,-1 1 0,-3 1 0,-5 3 0,-4 0-104,-2 0 1,-1-1-1,2-4 1,0-1 0,2 0-1,5-3 1,2-4 0,1-2 329,-1-2 1,4 1 0,-2-2-1,6-2 1,4-5-28,3-1 1,2 1 0,0 1 0,2-1-1,3-2 1,-1-1 0,2-1-663,0-3 1,-4 3 0,1-3-1,-2 3 489,-2 1 0,1 0 0,-1 0 0</inkml:trace>
  <inkml:trace contextRef="#ctx0" brushRef="#br0" timeOffset="37">17074 9753 7922,'-6'2'276,"2"1"0,3 5 0,1 2 0,0 3 0,0 1 0,0 1 0,0 0-194,0 2 0,0 1 0,0 3 0,0 0 0,0-2 0,0 1 0,0 0-914,0-1 0,-1 1 0,-3-3 832,-4 1 0,-2-4 0,-1 2 0</inkml:trace>
  <inkml:trace contextRef="#ctx0" brushRef="#br0" timeOffset="38">17474 9673 7569,'-11'-5'96,"-1"-1"0,7-4 1,4 1-1,5 3 1,2 1-1,3 2-1269,1 2 1173,1 6 0,1 1 0,-1 6 0</inkml:trace>
  <inkml:trace contextRef="#ctx0" brushRef="#br0" timeOffset="39">17691 9651 7569,'1'-11'276,"2"3"1,2 1-1,1 1-313,3 0 0,-3 3 0,2-1 0,0 4 37,-2 4 0,4-3 0,-4 4 0</inkml:trace>
  <inkml:trace contextRef="#ctx0" brushRef="#br0" timeOffset="40">17942 9639 7569,'-5'-6'924,"5"1"0,0 5-997,6 0 0,1 0 73,0 0 0,1 5 0,3 1 0</inkml:trace>
  <inkml:trace contextRef="#ctx0" brushRef="#br0" timeOffset="41">18433 9525 7569,'-10'-11'190,"3"2"0,3 5 0,2 8 0,2 6 1,0 5-1,0 4 0,0 4 0,0 2 1,0 3-1,0 1 0,0 3 0,0 0-189,0-2 0,-1 2 0,-1-4 0,-3 0 0,-2 0 0,-2-4 0,0-2 0,1-5-3090,0 0 3089,5-2 0,-7-4 0,4 1 0</inkml:trace>
  <inkml:trace contextRef="#ctx0" brushRef="#br0" timeOffset="42">18730 8977 7569,'-4'-45'170,"1"5"0,0 7 1,2 9-1,1 7 1,1 6-1,2 2 1,2 3-1,0 2 88,0 5 0,4 4 0,0 9 0,3 5 0,5 8 0,1 6 0,2 5 0,1 4-153,2 2 0,1 2 0,2-1 0,2 1 0,0 0 0,0-1 0,-3 0 0,-1-3-251,-1-4 1,-2-4 0,0-3 0,-4-6 0,0-3 0,-3-5 0,-3 0-589,-3-3 1,1-5 0,-4-3 733,1-1 0,-8-1 0,0-4 0</inkml:trace>
  <inkml:trace contextRef="#ctx0" brushRef="#br0" timeOffset="43">19153 8885 7569,'-5'-21'472,"-3"2"0,-1 6-331,2 8 1,2 11-1,5 15 1,-2 4 0,-2 7-1,-3 5 1,-5 4 0,-3 4-1,-3 1-190,1-1 0,-5 2 0,4 0 0,-1 0 0,2-2 0,-1-1 0,1-1-560,1-1 0,1-4 1,3-6 608,1-2 0,-1-4 0,1 2 0</inkml:trace>
  <inkml:trace contextRef="#ctx0" brushRef="#br0" timeOffset="44">19301 9399 7569,'0'-11'1337,"0"2"-1158,0 5 1,2 2 0,0 9 0,2 3 0,-2 3 0,1 4 0,-1-1-1,2 2-247,-1 0 0,2-3 1,-1 3-1,0-2 0,-1-2 1,1-1-1,0-3-233,1-2 0,-2 0 1,4-4-1,2-1 0,1-2 1,3-2 280,2-3 0,-1 1 1,4-4-1,-2-2 0,-2-1 1,-1-2-1,-2 2 1,0 1 536,-4 2 1,0 4-1,-5 1 1,2 4-466,-2 6 0,0 3 0,-2 3 0,0 3 1,-2 0-1,0 4 0,-2 0 0,2 2-52,0 0 0,2 0 0,0 0 0</inkml:trace>
  <inkml:trace contextRef="#ctx0" brushRef="#br0" timeOffset="45">20797 9502 7569,'0'-7'94,"0"-1"0,2 0 1,0 1-1,3-1 1,0-2-1,0-3 1,-1-3-1,0-2 1,1-2-1,0-2 1,0-1-1,-1-1 1,0-2-1,0-5 1,-2-2 147,-1-1 1,-1 0 0,2-2 0,0-2-1,2-3 1,-1-1 0,-2 2 0,0 1 0,2 2-224,1 1 1,-1 3 0,-3 4 0,0 5 0,0 5-36,0 2 0,2 7 1,0 8-1,2 5 0,0 10 1,1 9-1,2 7 0,4 4 1,0 2 0,2 4 0,2 2 0,3 4 0,-1 0 0,0 0 0,-2-3-250,0-4 1,1-3-1,-5-2 1,0-2-1,1-5 1,-2-1-1,-1-4-695,-1-2 0,-6 1 960,2-4 0,-3 4 0,-1-2 0</inkml:trace>
  <inkml:trace contextRef="#ctx0" brushRef="#br0" timeOffset="46">20809 9331 7569,'-10'-12'362,"2"1"1,6 1-1,4 2-179,6 4 0,3-1 1,4 0-1,6 0 0,4-1 1,5 1-1,2-2 1,0 2-487,-2 0 1,-3 0 0,1 3 0,-3-2 302,-3 1 0,-2-3 0,3 0 0</inkml:trace>
  <inkml:trace contextRef="#ctx0" brushRef="#br0" timeOffset="47">21414 8908 7569,'-11'-28'227,"4"9"0,2 2 0,1 9 0,1 10 1,0 10 14,2 4 0,1 5 0,0 5 1,0 5-1,0 1 0,0 1 1,0 0-1,0 2-368,0 1 0,0-2 0,0-2 1,0-3-1,0-1 0,0-3 0,0-1 1,0-2-767,0-3 1,0-3 0,0-4 891,0-1 0,-5 1 0,-2-1 0</inkml:trace>
  <inkml:trace contextRef="#ctx0" brushRef="#br0" timeOffset="48">21288 8897 7569,'0'-15'75,"0"-1"0,3 2 1,3 3-1,6 2 0,2 2 1,2-1 186,3 2 1,3-5-1,2 5 1,3-2 0,2 2-1,1 1 1,-1 2 0,-1 2-280,-2 1 1,-2 1 0,-3 3 0,-2 5 0,-5 5 0,-5 5 0,-5 4 0,-5 4-90,-7 3 1,-2 3-1,-11 1 1,-4 1-1,0-1 1,-2 0-1,1-1 76,0-2 0,6 0 0,4-3 0,2 0 0,5 0 1,1-3-1,3 0 0,0-4 108,2-2 1,7 1 0,4-4 0,2-1 0,3-1 0,1-1 0,2-3-157,2 0 0,1-5 1,4-1-1,-2-3 1,0-1-1,-2 0 1,0 0-1,0 0-1609,0 0 1687,-5-5 0,7-1 0,-3-6 0</inkml:trace>
  <inkml:trace contextRef="#ctx0" brushRef="#br0" timeOffset="49">21939 9045 7569,'-7'-23'249,"1"2"1,-1 2 0,1 6 187,-3 8 0,4 6 1,0 12-1,1 2 0,0 4 1,0 4-1,1 3 1,-1 0-335,1 0 1,2 1 0,1 0 0,1-1 0,2-2-1,2-2 1,1 1 0,3-1-518,1-3 1,5-3-1,2-5 1,-1-3-1,2-1 1,1-2 0,3-3-1,2 0-201,1-2 1,-3 0-1,5-2 1,-3-1 614,-2-5 0,1-2 0,0-2 0</inkml:trace>
  <inkml:trace contextRef="#ctx0" brushRef="#br0" timeOffset="50">21905 9228 7569,'-18'0'291,"3"-5"0,8-3 1,4-1-1,6 1-208,4 0 0,8 5 1,6-2-1,4 0 1,4-1-1,3 0 1,0 1-1,1 1-553,-2 0 0,-4-5 0,0 1 0,-3-2 470,-1-1 0,-5-6 0,-2 0 0</inkml:trace>
  <inkml:trace contextRef="#ctx0" brushRef="#br0" timeOffset="51">21985 8874 7569,'-11'0'152,"2"0"1,5 0 0,8 0 0,6 0 153,5 0 0,7 0 0,7 0 0,3-1 0,5-2 0,2-2 0,3 0 0,-2 0-505,-2 2 1,-2 2 0,-3 2 198,-3 3 0,3 3 0,-3 4 0</inkml:trace>
  <inkml:trace contextRef="#ctx0" brushRef="#br0" timeOffset="52">14984 10462 7569,'-6'-6'90,"-3"4"0,4-4 1,0 2-1,0 5 1,1 7-1,0 4 1,0 6-1,2 4 0,0 6 1,2 3-1,0 5 1,2 2-1,2 4 1,2 2 119,0 2 0,4 0 0,-2-1 1,2 0-1,2-2 0,-2-3 1,-1-2-1,-3-3-459,-1-4 1,-1-5 0,-4-1-1,0-4 1,0-6 0,-1-3-1,-3 0 249,-4-1 0,-2-4 0,-1-2 0</inkml:trace>
  <inkml:trace contextRef="#ctx0" brushRef="#br0" timeOffset="53">14767 10576 7569,'0'-23'138,"1"1"0,5 3 1,5 4-1,7 2 0,3 2 1,2 0-1,1-1 0,3-1 187,3-2 1,3 2 0,2-2 0,0 3 0,1 1 0,-1 4 0,-2 3 0,-1 3-315,-3 1 0,-2 6 0,-8 4 1,-4 7-1,-4 3 0,-3 5 1,-4 3-261,-3 4 0,-7 1 0,-6 1 0,-5 1 0,-5-1 0,-1-1 0,-1-1 0,0-3 66,1-1 0,-2-3 1,6-5-1,-3-2 1,1-1-1,2-3 1,3-3 449,4-3 0,1 2 1,3-4-1,2 0-61,5-2 0,4-2 0,9-2 0,4 0 0,4 0 0,5 0 0,5 0 0,0 0-152,0 0 0,0 0 0,1 1 0,-1 3 1,-3 2-1,-1 2 0,-2 0-66,-1 5 1,-5-1 0,-3 4 0,-4-1 0,-3 2-1,-4 1 1,-3 2 0,-4 1-60,-4 2 1,-6 4 0,-10 0 0,-1-2 0,-3-1 0,-2-1 0,-1 0-325,-1 0 1,6-4 0,-2-2 0,4 0 0,4-3 0,5-2 394,6 0 0,3-6 0,5-1 0</inkml:trace>
  <inkml:trace contextRef="#ctx0" brushRef="#br0" timeOffset="54">15498 11010 7569,'-8'-5'427,"2"5"0,1 6 0,3 4 0,0 2 0,4-1-202,1 0 0,4 1 0,5-1 0,4-1 0,3-1 0,3-2 0,4-1 0,2-1-439,1 0 1,-2-1 0,2-5-1,-1-3 1,-2-4 0,1-2 0,-2-1-19,-3-1 0,0 1 0,-6-1 0,-1 0 0,-1-2 0,-5-3 0,-3 1 0,-3-1 137,-2 3 0,-10-2 0,-3 2 0,-5 2 0,-4 5 1,-5 2-1,-5 3 0,-5 5 297,-2 5 0,0 7 0,4 4 0,-1 2 0,4 2 0,3 0 1,6 1-1,4 2 229,4 0 1,7 1 0,3-4-1,3 0 1,3-1 0,5 0 0,5-3-456,5-4 0,3 2 0,5-2 0,2-2 0,0-4 0,1-6 0,1 0-373,0 1 1,0-3-1,-3 3 397,0-3 0,1-1 0,-4 0 0</inkml:trace>
  <inkml:trace contextRef="#ctx0" brushRef="#br0" timeOffset="55">16161 11010 7569,'0'-7'195,"0"0"0,0 7 1,0 6-1,0 7 0,0 6 1,0 2-1,0 2 0,0 0-3,0 0 0,0-2 0,0 0 0,0-2 1,0 0-1,0-1 0,0-3-396,0-2 0,0-2 0,1-1 223,3-2 0,-3-4 1,3-8-1,-3-4 0,-1-3 1,1-5-1,2-3 0,2-3-37,1-5 1,2 2 0,3-6-1,1 1 1,-1-1 0,2 1-1,2-2 1,3 0-137,-1 2 0,4-2 1,-5 7-1,2 3 1,2 6-1,2 4 0,1 5-419,0 3 1,-4 3 0,0 2 572,1 3 0,2 7 0,0 7 0</inkml:trace>
  <inkml:trace contextRef="#ctx0" brushRef="#br0" timeOffset="56">16766 11067 7569,'0'-22'140,"0"3"1,0 4 0,0 2 0,0 2 0,-1 1 0,-2 1 0,-2 2 0,-1 1 0,-3 1 0,-1 0 182,-2 2 1,1 2 0,-2 2-1,-1 3 1,-1 5 0,1 4 0,2 2-1,4 0-283,0 2 0,5-3 0,-2 4 0,2-2 0,-1-1 0,1 0 0,2 1 1,1-1-83,0 1 1,5-3 0,1 2 0,2-2 0,0 0 0,0 1-1,3 0-36,0-4 1,2 0 0,1-5 0,1 0 0,0 0 0,0-2-1,1-2-73,-2-1 0,-3-1 0,-2-2 0,-3-2 0,-1-1 1,-2-3-275,-2-1 1,-6 0-1,-3 1 1,-2 2-1,-1 2 425,-1 3 0,1 0 0,0 2 0</inkml:trace>
  <inkml:trace contextRef="#ctx0" brushRef="#br0" timeOffset="57">16686 11033 7569,'0'-12'144,"-5"1"1,4-1-1,-5 2 1,3 1 0,-2 3-1,0 2 1,-1 5 0,5 7-1,2 5 1,5 3 148,0 2 1,-2 1 0,2 4 0,0 0-1,1 0 1,0-2 0,1-1 0,-2-2-410,-1-1 0,3 2 0,-4-4 1,0-1-1,-1-1 0,2-2-266,2 0 0,-5-2 450,2-5 0,-3-5 0,-1-12 0,0-1 0,0-1 1,0 1-1,0 0-18,0-1 1,0-2 0,0-3 0,0 2-1,2 0 1,0 2 0,3-1-49,2 4 1,0 0 0,5 1 0,-1 1 0,1 1 0,-1 1 0,2 1 0,2 1-1,4 0 1,-1 1-1,1 3 1,1 0-1,2 0 1,-1 2 0,-1 1-1,-2 0-3,-1 0 1,2 1-1,-5 3 1,-3 4 0,-3 3-1,-2 3 1,-1 2-52,0 2 0,-1 0 1,-4 2-1,0-1 1,0 2-1,0 0 1,-1 1-152,-3-3 1,3 1-1,-3-5 1,3-1-1,1-1 1,0-2-1,0 1-1284,0-1 1487,0-4 0,5 3 0,1-4 0</inkml:trace>
  <inkml:trace contextRef="#ctx0" brushRef="#br0" timeOffset="58">17360 11067 7569,'0'-18'161,"0"3"1,1 2 0,2 2 1522,0-1-1291,1 6 1,-4 2-1,-1 9 1,-3 5-288,-4 4 1,2 5-1,0-2 1,-1 1-1,2 2 1,-1 2-1,1 0-283,0 1 0,1-1 1,4-2-1,1-2 1,3 0-1,4-2 0,2 1 1,3-5-15,2-3 0,-1 0 0,5-5 0,1-2 1,3-2-1,2-2 0,2-3 0,-2-2 199,-1-1 0,-1-4 0,0-2 1,0-2-1,-1-1 0,-3-1 1,-4 1 91,-3-4 1,-1 0-1,-4-2 1,-3 0 0,-3 0-1,-3 2 1,-7 0 155,-10 2-395,-8 5 1,-16 3 0,-3 7 0,-1 3 0,1 2 0,1 4 0,2 7-1828,1 5 1966,5 0 0,3 4 0,6-3 0</inkml:trace>
  <inkml:trace contextRef="#ctx0" brushRef="#br0" timeOffset="59">17794 10998 7569,'-8'-11'233,"2"-1"0,2 2 0,4 4 0,2 6 1,1 8-1,-2 6 0,1 3 0,0 2 1,2-1-60,-2-1 1,4 2 0,-1-3 0,1 1 0,3 0 0,2 0 0,3-1 0,3-2-237,0-1 1,2-5-1,6-2 1,0-1 0,2-2-1,-2-2 1,0-2-1,1-3 37,0-4 1,-3-2-1,-4-1 1,0-2 0,-1-1-1,-3-3 1,-2 1 36,-2-1 0,-3-3 0,-2 0 1,1-4-1,-2-4 0,0 0 1,-3-1-1,0 1-80,-2 0 1,0-1-1,0 5 1,0 3-1,-2 5-257,-1 6 0,-4 3 0,-3 9 0,1 1 0,3 5 0,1 2 325,2 2 0,-3-1 0,0 0 0</inkml:trace>
  <inkml:trace contextRef="#ctx0" brushRef="#br0" timeOffset="60">18547 10347 7569,'-6'-34'219,"-3"6"1,5 4 0,2 5 0,1 2 0,1 4 0,0 2 0,-2 9 73,-1 9 1,1 11 0,-2 13 0,3 7 0,1 6 0,0 4-1,0 2 1,0-1 324,0 2-617,5 1 1,-3 1-1,3 1 1,-2-1 0,1 0-1,-1-2 1,-2-3-190,-1-3 1,0-5 0,0 0 0,0-7-1,0-4 1,0-4 0,0-2 0,0-4-1027,0-4 1,0-6 1213,0-1 0,5-16 0,1 1 0</inkml:trace>
  <inkml:trace contextRef="#ctx0" brushRef="#br0" timeOffset="61">18799 10336 7569,'-8'-22'318,"2"3"1,1 7 0,2 7 0,2 10 1,1 7 1,-4 7 0,-1 8 0,0 5 0,0 4 0,2 6 0,1 4-1,-1 4-293,-1 3 1,1 3 0,1 1 0,0-1 0,-2-3 0,1-4 0,2-2-1,1-4-352,0-4 0,0-4 1,0-11-1,0-2 0,1-2 1,2-2-1,1-3-771,-2-2 1,3-6 1095,-1 1 0,5-5 0,-3 2 0</inkml:trace>
  <inkml:trace contextRef="#ctx0" brushRef="#br0" timeOffset="62">19004 10838 7569,'-6'-6'160,"-3"2"0,5 8 0,0 4 0,1 2 0,-1 3 0,1 0 100,2 3 1,1 4 0,0-2-1,0 1 1,0-1 0,0-1 0,0 1-1,0 1-410,0-1 1,1-2 0,2-4 0,1-1 0,-2 1-2697,-1-1 2846,5-5 0,-5 0 0,4-6 0</inkml:trace>
  <inkml:trace contextRef="#ctx0" brushRef="#br0" timeOffset="63">18993 10484 7569,'-12'-16'-99,"1"4"1,5 11 0,1 8 0</inkml:trace>
  <inkml:trace contextRef="#ctx0" brushRef="#br0" timeOffset="64">19553 10119 7569,'6'-12'-6,"3"5"1,-4 1-1,1 0 1,2 3 0,-2-2-1,-3-2 1,-6 1 0,-6 3-1,-3 6 1,-4 6 0,1 5 409,-1 5 0,3 2 0,-4 3 1,2 3-1,0 4 0,1 3 1,1 4-1,2 4-279,-1 2 0,1 3 0,0 1 1,-1 2-1,1-1 0,1 1 1,2-1-1,4 0 0,3-3-186,1 0 1,5 0 0,4-2 0,4-2 0,3-4 0,2-4 0,2-3-41,2-4 1,-3-7 0,0-2-1,0-2 1,0-3 0,-1-3 0,-2-4-401,-2-1 1,-1 3-1,-2-4 1,1-2 500,-1 0 0,-5-2 0,-1 0 0</inkml:trace>
  <inkml:trace contextRef="#ctx0" brushRef="#br0" timeOffset="65">19792 10827 7569,'-5'-10'249,"-1"5"0,0 7 1,3 10-1,4 4-33,3 5 0,0 0 0,-3 3 1,3 3-1,4 2 0,2 1 0,1 1 1,1 1-148,-1 1 1,0 1 0,1 0-1,-2-1 1,-2-1 0,-3-3-1,-1-1 1,-1-3-315,0-1 1,-2-2 0,-1-3-1,-1-4 1,-3-2-128,-4-2 1,0-3 0,-1-2 0,1-1 371,-1-2 0,-1-7 0,-1-2 0</inkml:trace>
  <inkml:trace contextRef="#ctx0" brushRef="#br0" timeOffset="66">19678 10816 7569,'1'-22'160,"3"3"1,5 5 0,6 4 0,7 3-1,3 1 1,1 1 0,-2-1 0,0-1 94,3-1 1,2 1-1,5 0 1,0-1-1,1 2 1,-2 2-1,-2 3 1,-2 1-221,-1 0 1,-5 5 0,-5 2 0,-3 3-1,-5 3 1,-5 2 0,-3 4 0,-4 3-145,-1 1 0,-9 0 0,-7-1 0,-4 1 1,-3 0-1,-5 0 0,-1-2 0,3-1-550,6-5 0,1-3 0,4-1 1,1-3 658,6 0 0,-1-5 0,6 2 0</inkml:trace>
  <inkml:trace contextRef="#ctx0" brushRef="#br0" timeOffset="67">20169 10085 7569,'-4'-21'204,"1"0"0,0 0 0,3 6 0,4 6 0,4 6 0,3 1 114,4 2 0,-1 2 1,6 1-1,5 6 0,2 5 1,5 6-1,0 7 0,1 7-132,-1 7 1,-3 7-1,-1 4 1,-5 2-1,-3 1 1,-2 0-1,-4 0 1,-6-3-278,-4-3 1,1-2 0,-1-1 0,-1-1 0,-3 1 0,-4-2 0,-4 0 0,-2-5-1265,-1-4 0,-6 2 1355,-2-6 0,-2-3 0,-2 0 0</inkml:trace>
  <inkml:trace contextRef="#ctx0" brushRef="#br0" timeOffset="68">21311 10473 7569,'0'-23'177,"4"5"0,0 3 0,0 4 0,0 4 0,-1 7 0,0 8 1,-2 7-1,-1 7 0,0 4 0,0 4 0,0 1 0,0 4 1,0 1 25,0 2 0,1 1 0,2-6 0,1-2 1,0 0-1,-1-1 0,1 1 0,0-3-378,1-4 1,-4 0 0,3-9 0,-1-1 0,-1-1-814,2-2 1,0-6 0,-4-5 987,0-6 0,0-9 0,0-3 0</inkml:trace>
  <inkml:trace contextRef="#ctx0" brushRef="#br0" timeOffset="69">21288 10404 7569,'6'-17'112,"0"0"1,7 6-1,2-1 1,4 2-1,2 1 1,2 3-1,0 1 1,1 1 173,3-1 1,-3 4 0,4-3-1,-1 3 1,-1 2 0,-2 3-1,-3 5 1,-6 5-198,-2 5 0,-7 3 0,-2 5 0,-3 2 1,-4 2-1,-4-1 0,-8 1-197,-6-2 0,-3 3 1,-1-6-1,-2 0 1,2-2-1,2-1 1,3-1-477,1 1 638,5-5 1,1 2 0,7-5 0,1-1 0,2-1-1,2-1-67,1-1 0,1-1 0,4-2 1,5-4-1,5-2 0,3 1 1,2 0-1,2 0-323,1-2 0,0-1 0,-2 0 0,0 0 1,-2 0-1,0 0 336,-2 0 0,0-5 0,-6-1 0</inkml:trace>
  <inkml:trace contextRef="#ctx0" brushRef="#br0" timeOffset="70">21871 10918 7569,'-8'-6'840,"2"1"0,1 0 1297,2-3-4333,2 3 2196,1 0 0,0 5 0,0 0 0</inkml:trace>
  <inkml:trace contextRef="#ctx0" brushRef="#br0" timeOffset="71">22065 10359 7569,'0'-23'246,"-4"8"0,2 7 0,2 12-102,2 9 1,3 2-1,-2 6 1,2 5-1,1 2 1,2 2-1,0 2 1,-1 1-1,2 2 48,1 1 1,-2 3 0,-2-2 0,1-1-1,-2-3 1,1 0 0,-1-3-198,0-1 0,3-7 1,-4-6-1,-1-2 1,1-1 89,0-3 0,1-6 0,-2-2 0,0-5 0,0-8 0,-1-4 0,1-4 8,1-5 0,1 0 1,-3-7-1,3 0 1,1-2-1,0-1 0,0-2-155,3-2 1,-3-3-1,2-4 1,1-1-1,1 2 1,0 2-1,-1 5 1,-3 5-520,0 5 0,-3 8 0,-3 7 0,0 8 25,0 12 0,0 7 0,0 8 0,0-1 1,0 3 555,0 1 0,5 3 0,2 6 0</inkml:trace>
  <inkml:trace contextRef="#ctx0" brushRef="#br0" timeOffset="72">22442 10861 7569,'0'-6'1375,"0"1"1,0 4-1493,0-3 0,1 1 117,3-4 0,2-1 0,6-3 0</inkml:trace>
  <inkml:trace contextRef="#ctx0" brushRef="#br0" timeOffset="73">23002 10382 7569,'0'-22'154,"0"3"0,0 4 1,-2 2-1,-1 3 1,-5 2-1,-3 4 109,-5 3 1,2 1 0,-5 0 0,0 0 0,0 1 0,0 3 0,0 4 0,1 2-193,3 1 1,-1 5 0,2-1 0,2-1 0,5-1 0,2-1 0,2 2 0,2 1-174,1-1 0,0-1 0,1 0 0,3 1 0,3 1 0,4-1 0,0 0 2,0 1 0,1-2 0,1 2 1,1-1-1,1 0 0,-1 1 0,-2-1 1,0-1 86,-1-2 1,-3 1 0,-1-1 0,1 1 0,0-1 0,-2 0 0,-1 1 101,-2-1 0,-2 1 0,-1-1 0,0 0 0,0 1 0,0-1 0,-3-1 0,-3-1 36,-5-1 1,-5 0 0,0 2 0,-6-1 0,-3-3 0,-2-1 0,1-2 0,-2-2-599,-1-1 0,3 0 1,0 0 472,1 0 0,-3 5 0,-1 1 0</inkml:trace>
  <inkml:trace contextRef="#ctx0" brushRef="#br0" timeOffset="74">6259 9696 7569,'-7'0'-884,"2"0"1141,5 0 1,5 0-1,3 0 1,2 0 0,1 0-1,1 0 1,-1 0-1,1 0-39,-1 0 1,2 0-1,2 0 1,4 0-1,3 0 1,1 0-1,-1 0 1,1 0-151,0 0 1,0 0 0,0 0 0,0 0-1,-1-1 1,1-1 0,0-2 0,-1 1-159,-3 2 1,-3-3-1,-4 0 1,-1 2-1,0 0-2218,1 2 2308,-6 0 0,-6 0 0,-6 0 0</inkml:trace>
  <inkml:trace contextRef="#ctx0" brushRef="#br0" timeOffset="75">6316 10016 8346,'1'6'243,"2"0"1,2-3-1,1 1 1,4 0-1,3 0 1,5 0-1,2-2 1,5-1 1858,3-1-1975,3 0 0,3 0 0,1-1 0,1-3 0,-1-2 0,-3-2 0,-3 1 0,-4-1-637,-5 2 0,-4-3 510,-4 5 0,-16 5 0,-4 6 0</inkml:trace>
  <inkml:trace contextRef="#ctx0" brushRef="#br0" timeOffset="76">3769 11113 7569,'0'-8'74,"0"3"0,0 4 0,0 6 0,0 5 0,0 5 0,0 4 1,0 4-1,0 2 0,1 3 0,2 1 1479,0 3-1477,6 1 0,-7-2 0,3-1 1,-1 0-1,1 1 0,0-2 1,0-1-1,-3-3-57,0-1 1,-2 3 0,0 0-1,0-2 1,0-2 0,0-3-1,0-2 1,0-1-181,0-3 0,0-2 1,0 0-1,0-1 150,0 0 158,0-4 1,5-2 0,2-5 0,5 0 0,2 0-1,2 0-23,2 0 0,1 0 0,4-1 0,1-2 0,1-1 0,3 0 0,0-1-130,0-2 1,-1 0 0,-4 1 0,-1 0 0,1 1-1,-1 0 1,-3 1-392,-4-1 0,2 3 1,-2-1-1,-3 0-2086,-3-1 2483,-4 3 0,-5-4 0</inkml:trace>
  <inkml:trace contextRef="#ctx0" brushRef="#br0" timeOffset="77">3780 11524 7569,'0'-12'59,"2"2"1,3 1 0,5 3 0,4 0 0,1 0-1,1 1 146,4 3 0,1-1 0,3 1 0,2-2 0,0 0 0,1 0 0,0 1 1,-1 0-199,0 2 1,-2 1 0,-3 0 0,0 0-1,-4 0 1,0 0-1036,-3 0 0,-2 0 1028,0 0 0,-11 5 0,-2 1 0</inkml:trace>
  <inkml:trace contextRef="#ctx0" brushRef="#br0" timeOffset="78">3757 11181 7569,'2'-15'1,"2"0"1,4 2 0,6 1-1,5 4 1,2-3 0,0 1 0,1-2-1,3-2 1319,3 0-1210,3 1 0,3 2 0,-1 0 1,-1 3-1,-3 1 0,-1 2 0,-3 1 1,-2 0-353,-4 1 0,1-1 0,-3 4 0,-1 1 242,1 3 0,3-3 0,-2 4 0</inkml:trace>
  <inkml:trace contextRef="#ctx0" brushRef="#br0" timeOffset="79">4488 10930 7569,'-1'-12'560,"-1"3"-353,-2 6 1,0 5 0,4 15-1,0 6 1,0 6 0,1 4-1,2 2 1,2 3-26,1 4 1,-3 4 0,1 2 0,-2 3 0,1 0 0,0-1 0,0-1-195,-2-2 1,-1-3-1,0-1 1,0-2-1,0-1 1,0 0-1,0-1 1,0-2-83,0-2 1,-4-5 0,1-5 0,0-4 0,2-3-1,1-1 1,0-3 633,0-2-512,0-5 1,1-2 0,3-5 0,4 0 0,2-1 0,2-2 0,2-2 0,3 0-225,1 0 1,-3-3-1,3 4 1,-1 1-1,0-1 1,-1 0-1,-2 1-767,-1 2 0,-5 1 963,-1 0 0,1 0 0,3 0 0</inkml:trace>
  <inkml:trace contextRef="#ctx0" brushRef="#br0" timeOffset="80">4568 11010 7569,'2'-22'4,"0"3"1,3 4 0,2 2 0,1 3 0,1 1 0,0 2-1,-1-1 1,2 0 48,4 1 1,-1 3-1,3-2 1,1 0-1,0 4 1,1 1 0,-1 1-1,-2 0 1,0 1-54,-1 3 0,4 7 0,0 7 0</inkml:trace>
  <inkml:trace contextRef="#ctx0" brushRef="#br0" timeOffset="81">4888 11204 7569,'-10'-1'96,"2"-1"0,6 1 0,4 4 0,5 2 0,0 4 151,1 1 0,3 5 1,6 3-1,1 2 0,3 5 1,3 2-1,3 2 1,-2 0-198,-1 3 0,-5-3 1,1 2-1,0-1 1,0 1-1,-1-2 1,-4-2-1,-2-5-280,-2-1 1,1-7 0,-2 1 0,-1-2 0,-3-2-1,1-1-1363,-1-2 1593,-3 2 0,2-9 0,-5 4 0</inkml:trace>
  <inkml:trace contextRef="#ctx0" brushRef="#br0" timeOffset="82">5322 11192 7569,'-10'-21'246,"2"2"0,3 5 36,0 5 0,-1 6 0,-4 10 0,0 7 0,-1 5 0,-3 6 0,-2 3 1,-4 5-299,-2 4 0,-1 0 1,0 3-1,1 1 1,-1-2-1,0 1 0,1-4 1,3 0-545,4-2 1,0-1 0,2-1 0,4-3 559,3-1 0,-3-1 0,3-5 0</inkml:trace>
  <inkml:trace contextRef="#ctx0" brushRef="#br0" timeOffset="83">5391 11592 7569,'0'-5'108,"0"5"0,0 6 0,0 6 0,0 3 150,0 4 0,0-1 0,0 1 1,0 3-1,0 2 0,0 4 1,0-1-1,0 1 0,0-2-380,0-2 0,0-1 0,0 0 0,0-2 0,0-2 0,0-4 0,0-2-2133,0-2 2255,0 1 0,-5-1 0,-2 1 0</inkml:trace>
  <inkml:trace contextRef="#ctx0" brushRef="#br0" timeOffset="84">5551 10987 7569,'-7'-24'19,"5"2"1,8 11-1,7-1 1,2 1-1,1 1 1,0 1-1,-1 3 1,1 0 0,1 4-1,1 1 111,-1 1 1,1 0 0,2 0 0,0 1 0,-1 3 0,-2 3 0,-1 4 0,-4 0-96,0 0 0,-1 1 0,0-2 0,0-1 0,-2-3 0,-3 0 0,0 1 41,1 2 1,-5 1-1,3 1 1,-1 1 0,1 0-1,0 4 1,0 4 26,-2 5 0,2 2 1,-1 6-1,-2 2 0,-1 2 1,-1 1-1,0 2 0,2 0-59,2 3 0,-3 1 1,3-1-1,-3-3 0,-1 0 1,0-4-1,0-1 1,0-4-102,0 0 0,0-6 0,0 2 0,0-4 0,0-3 0,-1-2 0,-2 0-14,-1-1 1,-3-3 0,2 2-1,-2-4 1,-2 0 0,-2-1-1,-3 1 78,-1-1 0,-4-3 0,2-2 1,1-1-1,-2-1 0,1 0 0,0-1 1,0 0-111,1-2 0,0-1 103,5 0 0,5-5 0,1-1 0</inkml:trace>
  <inkml:trace contextRef="#ctx0" brushRef="#br0" timeOffset="85">6487 11307 7569,'0'-18'98,"0"3"1,-1 3-1,-3 6 1,-2 6-1,-1 6 1,3 6-1,3 3 1,1 4-1,0 4 1,0 2-1,0 2 2044,0-2-2144,5-1 0,-2-1 1,4 0-1,2 0 1,0-2-1,0-2 1,-1-2-1,1-2-669,1 0 0,-4 1 0,-2-5 671,-3 0 0,-11-4 0,-3-2 0</inkml:trace>
  <inkml:trace contextRef="#ctx0" brushRef="#br0" timeOffset="86">6259 11489 7569,'0'-11'75,"2"1"0,5 1 1,5 3-1,5-1 1,3 1-1,2-2 1,2 1-38,2-1 1,4 0 0,5-2-1,2 1 1,1 2 0,-3-1-1,-2 1-38,-2-1 0,-6 5 0,3-2 0</inkml:trace>
  <inkml:trace contextRef="#ctx0" brushRef="#br0" timeOffset="87">6944 10998 7569,'-8'-16'295,"2"6"0,1 8 0,2 9 3,2 3 1,0 6 0,-2 3 0,-1 4 0,2 4-1,1 3 1,1 5 0,0 1-254,0 2 0,0 4 0,1-2 0,1-1 0,2 2 0,-1-2 0,-2 0 0,-1-2-174,0-1 0,0-2 0,0-1 0,0-3 0,0-3 0,0-4 0,1-3 0,2-2 82,1-2 0,1-2 0,-3-5 0,3-2 0,2-2 261,2-3 0,1 3 0,2-1 263,4-1-340,1-2 1,8-6-178,1-3 1,0-2-1,3-1 1,0 0-136,0 4 89,-4-3-163,3 3 1,-6 1-220,-3 2 1,-2-1-1135,-6 1 735,-5 1 867,-1 3 0,-5 0 0,0 0 0</inkml:trace>
  <inkml:trace contextRef="#ctx0" brushRef="#br0" timeOffset="88">6921 11535 7569,'0'-16'125,"0"3"0,1-2 1,4 3-1,7 3 1,6 2-1,3-1 1,2 1-35,0-1 0,5 0 1,2-2-1,3 1 1,0 3-1,-2 0 1,-5 0-1,-2 1-2083,-1 3 1992,-5 1 0,-1 1 0,-6 0 0</inkml:trace>
  <inkml:trace contextRef="#ctx0" brushRef="#br0" timeOffset="89">6853 11078 7569,'0'-23'-60,"1"2"0,4 2 0,6 4 0,8 2 0,5 1 0,3 1 0,0 0-112,1-1 1,1 1-1,5 1 1,0 1-1,-2 2 172,-5 2 0,4 2 0,-6 3 0</inkml:trace>
  <inkml:trace contextRef="#ctx0" brushRef="#br0" timeOffset="90">7366 10758 7569,'-11'-5'66,"1"2"0,2 3 0,4 8 99,3 8 1,1 7-1,1 4 1,2 3 0,2 3-1,1 2 1,2 4 0,0 2 747,-1 2-913,1 2 1,-1 0 0,0 1-1,-2-2 1,-3 0 0,0-3-1,-2 1-60,0-1 1,-2 2 0,0-6 0,-3-3 0,-2-2 0,0-2 0,-1 0 0,2-4 28,1-2 1,-3-1 0,4-1 0,2-2 0,1-2 0,1-2-1,0-2 1,0-1 104,0-2 1,5-3-1,2-2 1,3 1-1,3-2 1,1 0-1,3-3 1,0 0-117,4-2 1,-4 0 0,2-2 0,2-1-1,0-4 1,1 0 0,-2 0 0,-2 1-2637,-2 0 2678,0 3 0,-5-12 0,1 2 0</inkml:trace>
  <inkml:trace contextRef="#ctx0" brushRef="#br0" timeOffset="91">7344 10850 7569,'0'-37'87,"1"3"0,3 6 0,5 6 0,5 8 0,3 4 512,1 3-569,4-1 1,-5 0 0,8 2 0,1 0-1,3 1 1,2-1 0,-2 4 0,-1 2-472,-3 4 0,-2-2 1,-3 6 440,-1 1 0,-5 6 0,3 3 0</inkml:trace>
  <inkml:trace contextRef="#ctx0" brushRef="#br0" timeOffset="92">7789 11044 7569,'-11'0'88,"4"-5"0,3 4 0,7-2 0,2 7 0,1 6 0,3 5 0,1 3 0,3 2 194,2 2 0,2 2 0,3 1 1,-1 3-1,2 2 0,0 0 1,1 0-1,-2 1-523,-1 1 1,-5-4 0,1-2 0,-2-2-1,-2-2 1,1-3 0,-2-4-1528,-3-2 1768,4-2 0,-5 1 0,5-1 0</inkml:trace>
  <inkml:trace contextRef="#ctx0" brushRef="#br0" timeOffset="93">8154 11044 7569,'-21'0'153,"2"0"0,4 1 1,2 4-1,2 5 0,-1 6 1,1 0-1,-1 2 0,2 0-1,3 2 0,-4 5 1,5 3-1,-2 2 0,1 1 1,-2 2-1,-1 1 0,-2 1-1020,1-1 0,0 0 1,-1 1 867,1-1 0,-6 0 0,-1 0 0</inkml:trace>
  <inkml:trace contextRef="#ctx0" brushRef="#br0" timeOffset="94">8154 11455 7569,'6'-23'88,"1"2"0,3 2 0,3 3 1,2 4-1,3 0 0,1 2 1,-1 1 150,-2 2 1,5 3 0,-4-2 0,2 0 0,-1 4 0,-1 2 0,-3 4 0,-3 3 0,-2 5-213,-1 3 0,-6-1 1,2 5-1,-4 1 1,-4 2-1,-4 1 1,-2 0-99,-1-1 1,-4 1 0,-2 0 0,1 0-1,-2 0 1,1 0 0,1-2 29,2-2 0,5 2 0,3-5 0,1 1 0,2-1 0,2-2 0,2-1 0,3-3 122,4-3 1,3 0 0,3-5 0,2 2 0,3-1 0,4-2 0,3-1 0,-1 0-309,-1 0 1,-1 0-1,-1-1 1,-2-2-1,-2-1 227,-2 2 0,4-5 0,-2 1 0</inkml:trace>
  <inkml:trace contextRef="#ctx0" brushRef="#br0" timeOffset="95">8486 10781 7569,'0'-33'105,"1"3"1,4 4 0,5 6 0,4 5-1,1 2 1,1 3 0,-1 1 0,-1 3-1,0 0 1,0-1 15,1-2 1,4 4 0,-3 1 0,1 3 0,-1 1-1,-2 1 1,-1 2 0,-1 2 0,-1 1-172,0 3 0,1 1 0,-2 2 0,-1-1 0,-2 2 0,1 1 0,-2 2 152,-2 2 1,1 6 0,-1 7-1,-1 3 1,-1 4 0,1 3 0,1 1-1,-2-1 2,-1 3 1,-1-4-1,2 1 1,0-1 0,3 1-1,0 1 1,2 0-1,-2-2-74,0 0 1,2-2 0,-2-4 0,1 0 0,0-1 0,-1-2 0,1-3-46,1 0 0,-5-8 1,2 3-1,-1-3 0,-1-2 1,2-3-1,-2-2 0,0-2 106,-2 1 0,-2-1 1,-1-1-1,-5-1 1,-3-3-1,-5-1 41,-3-2 1,-6-2-1,-3 0 1,-1 2-1,-3 1 1,-1-2-1,-1 0 1,1-2-1082,2 0 1,7 0 948,5 0 0,0 5 0,-4 1 0</inkml:trace>
  <inkml:trace contextRef="#ctx0" brushRef="#br0" timeOffset="96">9456 11090 7569,'-11'-5'81,"0"-2"0,-1-3 0,2 1 0,1 3 0,2 1 0,-1 4 0,2 3 0,2 7 0,3 5 1,1 5-1,0 4 0,0 2 1348,0 2 1,0 3-1360,0-3 0,0 0 0,1-5 0,1 1 0,3 0 0,2-1 0,0-2 0,1-2-409,0-2 1,-5-1 0,4-3 0,-2-1 0,-3 1 338,0-1 0,-2-5 0,0 0 0</inkml:trace>
  <inkml:trace contextRef="#ctx0" brushRef="#br0" timeOffset="97">9239 11307 7569,'-6'-12'188,"4"1"1,4 1-1,6 1 1,2 2 0,3 1-1,2 1 12,4 0 0,8-3 1,3 3-1,3 0 1,2 0-1,2 3 1,0 0-1,-3 2-1145,-2 0 1,-7 0 944,2 0 0,2 5 0,0 2 0</inkml:trace>
  <inkml:trace contextRef="#ctx0" brushRef="#br0" timeOffset="98">9879 11318 7569,'-4'-18'337,"0"3"1,2 2-165,1 2 1,1 3-1,1 2 1,3 1-1,3 4-173,3 3 0,2 5 0,-1 4 0</inkml:trace>
  <inkml:trace contextRef="#ctx0" brushRef="#br0" timeOffset="99">10176 11261 7569,'0'-8'-427,"1"2"1,3 1-435,4 2 861,2 2 0,1 1 0,1 0 0</inkml:trace>
  <inkml:trace contextRef="#ctx0" brushRef="#br0" timeOffset="100">10519 11272 7569,'-4'-15'491,"0"0"0,1 1-388,2 1 1,2 7-104,3 2 0,-2 8 0,3 2 0</inkml:trace>
  <inkml:trace contextRef="#ctx0" brushRef="#br0" timeOffset="101">10930 10975 7569,'-5'-17'102,"-2"0"0,0 11 1,-1 2-1,1 4 1,-1 4-1,2 5 0,0 5 1,4 5-1,1 4 1,1 2-1,0 3 0,1 0 1,3 0-1,3-2 1,2 1 46,-1 0 0,2-1 1,-2-4-1,0-2 1,1-2-1,-2 0 0,-2-1-1495,-3 4 1,0-9 1345,-2 0 0,0-3 0,0 2 0</inkml:trace>
  <inkml:trace contextRef="#ctx0" brushRef="#br0" timeOffset="102">10816 11158 7569,'-4'-15'219,"1"0"0,4 1 0,6 2 1,3 3-49,1 2 0,6 3 0,3-2 0,6-1 0,4 2 0,3 0 0,0 1 0,-1 1-953,-2-1 1,-4 0 781,0 4 0,3 0 0,1 0 0</inkml:trace>
  <inkml:trace contextRef="#ctx0" brushRef="#br0" timeOffset="103">11375 10679 7569,'-5'-17'450,"4"4"1,-3 2 0,3 8-160,1 11 0,0 7 1,0 3-1,0 6 1,0 5-1,0 6 0,0 3 1,0 2-185,0 3 1,0-2-1,0 0 1,0-1 0,-2 0-1,0-1 1,-2-1-247,2 1 0,0-3 0,2 2 1,0-4-1,2-5 0,0-5 1,3-5-1,2-2 99,1-3 1,3-5 0,0-3-1,0-1 1,2-2 0,2-2 0,4-1-1,3-1 59,1-3 0,0 1 1,1-4-1,1-1 1,2 1-1,-2 0 1,-1 2-712,-1 3 0,-5-3 1,-3 1 691,-2 1 0,-17-3 0,-4-1 0</inkml:trace>
  <inkml:trace contextRef="#ctx0" brushRef="#br0" timeOffset="104">11387 11170 7569,'-12'0'142,"2"-5"0,2-3 1,5-2-1,3-2 0,3 2 1,6 1 65,5 2 0,5 0 1,8-2-1,2 3 0,2 0 1,-2 1-1,0 0 0,-1 1-411,0-1 0,-5 3 0,-6-1 0,0 0 203,-3-1 0,-7-2 0,-1-5 0</inkml:trace>
  <inkml:trace contextRef="#ctx0" brushRef="#br0" timeOffset="105">11307 10736 7569,'0'-23'75,"1"1"0,3 2 0,3 2 0,5 2 0,3 2 0,5 0 0,6 0-65,4-1 0,3-1 0,3 4 0,0-2 0,4-2 0,-1 2 0,0 3 0,-3 2-10,-4 2 0,1-1 0,-4-3 0</inkml:trace>
  <inkml:trace contextRef="#ctx0" brushRef="#br0" timeOffset="106">11946 10359 7569,'-7'-13'68,"0"7"1,2 8-1,3 10 1,0 7 214,2 6 1,0 6 0,0 8 0,0 5 0,0 4 0,2 3 0,0 3 0,2 3-217,-1 1 0,-2 4 0,-1-1 0,0-1 0,0-2 0,0-2 0,0-3-138,0-3 0,0-7 0,0-2 0,0-3 0,0-4 0,0-5 0,0-4 0,0-4 172,0-4 0,0-1 45,0-5 0,1-5 0,3-2 0,3-2 1,4-4-1,1 0-333,4-2 1,-2-1-1,3 2 1,1 0-1,-1-1 1,-1 0-1,-2 0 1,-1 2-1958,-2 0 2144,1 2 0,-1-5 0,0-1 0</inkml:trace>
  <inkml:trace contextRef="#ctx0" brushRef="#br0" timeOffset="107">11821 10507 7569,'2'-38'-26,"6"6"1,8 10-1,7 4 1,5 5-1,0 3 1,1 2 66,0-1-80,-3 4 0,2 0 0,-6 5 0,1 0 1,-1 0-1,-3 2 39,-4 1 0,3 4 0,0 4 0</inkml:trace>
  <inkml:trace contextRef="#ctx0" brushRef="#br0" timeOffset="108">12232 10599 7364,'11'5'88,"1"5"0,-1 6 1,0 3-1,1 4 0,1 5 1,0 4-1,4 5 85,1 2 0,-4 2 1,2 2-1,-1-1 1,1-1-1,-2 1 0,-2-2 1,0-4-1,-1-5-507,1-6 0,-1 1 0,-1-9 0,-1 1 0,-1-3 334,1-2 0,1-1 0,1-1 0</inkml:trace>
  <inkml:trace contextRef="#ctx0" brushRef="#br0" timeOffset="109">12529 10564 7569,'-27'-7'110,"2"0"0,3 6 1,6 7-1,3 8 1,3 5-1,0 4 1,1 4 104,0 3 1,-4 1 0,7 2 0,-2 4-1,2 2 1,-1 4 0,2 2 0,-1 0-437,0 1 1,-1 0-1,-2-1 1,2 0-1,-2-2 221,-1-1 0,-2-6 0,1 4 0</inkml:trace>
  <inkml:trace contextRef="#ctx0" brushRef="#br0" timeOffset="110">12620 11101 7569,'-8'-11'355,"2"2"-199,1 5 1,1 5 0,4 12 0,0 1 0,0 2 0,0 2 0,1 2 0,2 2 0,1 1-189,-2 0 0,3 0 1,-1-1-1,-1 1 0,-1-1 1,1-3-1,1-4-648,-2-2 1,1-2 636,1 1 0,1-11 0,4-5 1,-3-5-1,-1-4 0,-1 0 1,0-3 312,-1 2 0,2-2 0,-2 1 0,2 1-81,1 1 0,1 8 0,0 5 0,-2 6 1,0 4-1,3 2 0,1-1 0,0 1-218,-2-1 0,5 0 1,3 1-1,-1-1 1,-1 1-1,-2-2 1,1-1-1,-1-2-2423,0 2 2452,1-4 0,-1 6 0,1-5 0</inkml:trace>
  <inkml:trace contextRef="#ctx0" brushRef="#br0" timeOffset="111">12906 10450 7569,'-11'-39'117,"4"6"0,3 9 1,3 7-1,2 4 1,3 3-1,3 1 4,4 2 0,1 3 0,3-2 0,5 1 0,1 2 0,2 2 0,0 1 0,1 0-224,3 0 0,-7 4 0,3 1 0,-3 1 1,-2 3-1,-3 1 0,-4 3 81,-3 2 1,-3-2 0,-5 2-1,-1-1 1,-2 1 0,-1 4-1,2 4 619,1 4-533,-4 2 0,3 5 1,-1 2-1,1 0 0,4 4 1,0 2-1,3 3 48,1 3 0,2 6 1,4-3-1,-1-1 0,-1 1 1,-1-3-1,-1-1 1,0-2-135,3-3 1,-1-3 0,-1-6-1,-2-1 1,1-4 0,0-3-1,-2-5 1,-1-2 208,-3-4 0,0-1 0,-4-2 0,-1-1 1,-6-2-70,-5-4 1,-4-3 0,-6-1-1,-3 0 1,-3 0 0,-3 0 0,0 1-796,2 3 677,-2-3 0,4 9 0,-5-3 0</inkml:trace>
  <inkml:trace contextRef="#ctx0" brushRef="#br0" timeOffset="112">3152 12814 7569,'-7'0'128,"1"0"0,5 0 1,6 0-1,5 0 1,6 0-1,1 0 1,2 0-1,0 0 161,2 0 0,0-1 1,2-2-1,0 0 0,0 0 1,0 2-1,1 1 0,1-1-578,2-3 0,-4 2 0,-4-1 0,0 1 1,0 2-1,-1 0 289,-2 0 0,-1 5 0,-3 2 0</inkml:trace>
  <inkml:trace contextRef="#ctx0" brushRef="#br0" timeOffset="113">3221 13020 7569,'-5'0'140,"5"0"0,7 0 1,6 0-1,3-1 1,3-2-1,4-1 195,3 2 1,9-3-1,-1-1 1,3 0 0,1-1-1,-1 0 1,-3 2-1,-3 1-335,-3 0 0,-7 1 0,-4 3 0</inkml:trace>
  <inkml:trace contextRef="#ctx0" brushRef="#br0" timeOffset="114">4774 12666 7569,'-18'-10'138,"4"3"1,5 7-1,7 8 1,4 6-1,7 5 1,4 4 0,2 3-1,-1 6 1,0 4-1,0 2 1,1 0 96,-1 1 0,-1-2 0,-2 3 0,-1 1 0,-1-2 0,-2 2 0,-1-3 0,-1 0 0,1-2-306,1 1 1,-5-4 0,3-4 0,-1-3 0,0-4 0,0-4-247,1-2 0,-4-3 0,4 1-954,0-5 1,-3-7 1270,1-9 0,-1-6 0,-2-10 0</inkml:trace>
  <inkml:trace contextRef="#ctx0" brushRef="#br0" timeOffset="115">4808 12837 7569,'-6'-23'69,"1"-3"1,5-1 0,0 2-1,1 0 1,4 3 0,5-1-1,5 0 1,2 0 99,-1 0 0,5 2 1,-2 2-1,2 3 1,2 4-1,-1 2 1,-2 2-1,-2 4-78,-2 3 0,-2 2 0,-6 3 0,-4 5 1,-3 3-1,-1 5 0,-1 1-60,-3 2 1,-7 5-1,-9 2 1,-2-2-1,-4 0 1,0-3-1,0 1-411,2 0 82,6-5 0,2 2 0,6-5 298,2-1 0,8-1 0,6-2 0</inkml:trace>
  <inkml:trace contextRef="#ctx0" brushRef="#br0" timeOffset="116">6247 12437 7569,'-7'-5'202,"0"5"0,2 7 0,3 4 0,0 4 1,2 4-1,0 3 0,0 1 0,0 0 0,0 1 1,2 1-1,1 3 145,5 1 0,-2-2 0,2 2 0,0-1 0,-1-1 0,0-1 0,-1 0 0,-1-4-551,0-1 1,3-7-1,-4 1 1,-1-2-1,1-2-3262,0 0 3466,0-4 0,-9-2 0,-2-5 0</inkml:trace>
  <inkml:trace contextRef="#ctx0" brushRef="#br0" timeOffset="117">6007 12746 7569,'0'-12'216,"2"5"1,1 0 0,6 1 0,4 0 0,4-2 0,0 0 0,5 1 186,3-2 0,4 0 0,7 0 0,2 2 0,3-1 0,-1 2 0,-2 2 1,-2 2-2138,-2 2 1734,-5 0 0,-1 6 0,-5 0 0</inkml:trace>
  <inkml:trace contextRef="#ctx0" brushRef="#br0" timeOffset="118">7595 12654 7569,'0'-16'130,"0"3"1,0-2 0,0 2 0,-1 3 0,-2 4 0,-2 6 0,0 7 0,0 9 0,2 6 0,2 8 0,1 3 0,1 1 0,4 1 161,7 3 1,0-1 0,8 4 0,-1-2-1,0-1 1,0-1 0,0 0 0,0-3-369,0-1 0,-5 1 1,1-7-1,-2-2 1,-3 0-1,-3-4 1,-2-2-1,-1-4-258,0-2 1,0-5-1,-5-1 1,-3 1 0,-4-2-1,-2-2 334,-1-3 0,-6 4 0,-1 2 0</inkml:trace>
  <inkml:trace contextRef="#ctx0" brushRef="#br0" timeOffset="119">7595 12700 7569,'11'-29'57,"2"5"0,2 6 0,4 1 0,4 2 0,4 0 0,3 0 0,3 1 0,1 2 138,1 5 0,-5 0 0,1 5 0,-1-2 0,1 2 0,-2 2 0,-3 5 0,-4 5-191,-6 4 0,-3 6 0,-3-1 0,-3 4 0,-7 2 1,-8 3-1,-7 0 0,-8 0-133,-6-3 1,-8 3-1,-1-1 1,1-3 0,2-4-1,2-4 1,3-4-1,9 0-1116,8-1 1245,7-4 0,6 3 0,0-4 0</inkml:trace>
  <inkml:trace contextRef="#ctx0" brushRef="#br0" timeOffset="120">9160 12392 7569,'-11'-19'743,"4"0"-376,3 2 1,3 17 0,1 9-1,0 6 1,0 7 0,1 3-1,1 6 1,2 2 367,-1 1-701,3 0 0,-3-3 1,3-1-1,0 0 1,-1 0-1,1-4 1,-3-3-406,2-4 1,-3 1 0,3-4 0,-1-2 0,-1-2 370,0 0 0,-2-1 0,-1 1 0</inkml:trace>
  <inkml:trace contextRef="#ctx0" brushRef="#br0" timeOffset="121">9000 12666 7569,'2'-18'131,"6"3"0,7 3 1,5 3-1,3 3 1,0 0-1,0 1 139,0 0 1,0 0 0,-1 2 0,1-1-1,0 2-270,0 0 0,0 2 0,0 0 0</inkml:trace>
  <inkml:trace contextRef="#ctx0" brushRef="#br0" timeOffset="122">9822 12654 7569,'0'-17'255,"1"1"0,2 7 1,2 3-1,1 2-255,3 6 0,-4 3 0,0 6 0</inkml:trace>
  <inkml:trace contextRef="#ctx0" brushRef="#br0" timeOffset="123">10324 12643 7569,'0'-22'228,"2"5"0,2 4 1,2 4 9,0 0-238,-1 4 0,-5 0 0,0 5 0</inkml:trace>
  <inkml:trace contextRef="#ctx0" brushRef="#br0" timeOffset="124">10713 12643 7569,'-7'-18'164,"2"2"0,7 5-164,1 4 0,-1 2 0,3 5 0</inkml:trace>
  <inkml:trace contextRef="#ctx0" brushRef="#br0" timeOffset="125">11455 12118 7569,'-23'-12'132,"2"2"1,2 2-1,3 6 1,5 4-1,2 6 1,3 3 0,-1 3-1,2 3 1,0 1-1,3 3 1,0 3-1,2 4 1,2 1 0,2 3-1,3 1-150,3 1 1,2-4 0,0-4 0,2-2 0,2-1 0,-2-1 0,-3-2 17,-3-1 0,2-5 0,-4 3 0</inkml:trace>
  <inkml:trace contextRef="#ctx0" brushRef="#br0" timeOffset="126">11135 12392 7569,'-5'-16'131,"5"1"1,8 2 0,7 5 0,8 3 0,6 1 0,4 0 0,1 0-95,1-1 1,8 4 0,4-3-1,1 3 1,0 1 0,-3 0-38,-1 0 0,6 0 0,2 0 0</inkml:trace>
  <inkml:trace contextRef="#ctx0" brushRef="#br0" timeOffset="127">12118 12186 7569,'-3'-10'187,"2"4"1,3 7 0,3 9 0,3 8 132,-2 3 1,3 3 0,-4 3-1,0 4 1,2 3 0,-2 3-1,1 2 1,-1 2 0,0 2-113,-2 1 0,2 2 0,-1-2 0,-2-1 0,-1-2 0,-1-2 0,0-2-391,0-1 0,0-7 1,0-4-1,0-3 0,0-4 1,0-2-1901,0-2 1145,0-6 938,0-3 0,0-5 0,0 0 0</inkml:trace>
  <inkml:trace contextRef="#ctx0" brushRef="#br0" timeOffset="128">12049 12346 7569,'5'-29'99,"1"-2"0,7 7 1,4 3-1,4 0 0,6 2 1,2 2-1,4-1 234,4 0 0,0 4 1,4-1-1,3 3 0,0 4 1,2 1-1,-2 2 1,-3 4-261,-7 3 0,-1 6 0,-8 7 0,-3 4 0,-7 4 0,-6 2 0,-6 3-598,-6 2 289,-13 5 0,-10 1 1,-12 0-1,-5-3 0,-6-3 236,-9-2 0,28-13 0,-2 1 0,-2-1 0,0-1 0</inkml:trace>
  <inkml:trace contextRef="#ctx0" brushRef="#br0" timeOffset="129">3426 14413 7569,'-15'-1'137,"-1"-2"1,-1 0 0,1 0-1,2 2 1,2 2 0,5 3-1,4 2 1,7 0 0,7 0-1,7-3 92,4 1 1,2 0 0,4-4-1,5 0 1,3-1 0,2-2-1,-1-1 1,-1 1-507,-3-3 0,-3 5 0,-1-4 0,-4 1 0,-6 1 277,-3 0 0,-6 7 0,-5 2 0</inkml:trace>
  <inkml:trace contextRef="#ctx0" brushRef="#br0" timeOffset="130">3426 14642 7569,'12'-12'82,"0"2"0,4 1 0,4 1 0,4 1 0,3-1 0,-1 1 0,2-1 0,3 0 201,2 1 0,-3 3 0,-1-2 1,1 1-1,-3 2 0,1 2-283,-2 1 0,-2 5 0,-1 1 0</inkml:trace>
  <inkml:trace contextRef="#ctx0" brushRef="#br0" timeOffset="131">5037 14333 7569,'0'-18'88,"0"3"0,-2 4 0,0 4 0,-2 7 0,0 8 1,0 6-1,1 5 0,0 3 142,2 0 1,1 5-1,0 0 1,0-2-1,0-1 1,1 0-1,2 2 1,2-1-1,0-2-215,0-3 1,2-6 0,-3 1-1,0-2 1,0-1-5,0-1 0,1-5 0,-3-3 1,3-6-1,0-4 0,2-5 0,-1-2-35,3-1 0,1-5 1,2 1-1,-1-4 0,2-2 1,1-3-1,2-2-52,2-1 0,-3 2 1,4-2-1,1 1 0,2 0 1,0 5-1,-2 5 0,-2 5 141,-2 2 1,1 1 0,-3 2-1,1 1 1,-1 3 67,-2 1 1,-1 4-1,-4 7 1,-3 7 0,-1 3-1,-1 6 1,2 2-62,-2 3 1,1 4 0,0 0-1,0 2 1,1 0 0,0-2-1,0-1 1,0-2-235,1-3 1,0-2 0,4-3 0,-3-2 0,0-2 0,-1-2 0,0-1 0,-1-2 161,1 1 0,-3 4 0,3 2 0</inkml:trace>
  <inkml:trace contextRef="#ctx0" brushRef="#br0" timeOffset="132">5790 14242 7569,'-11'-22'215,"1"6"1,2 9-1,3 14 136,0 9 0,4 11 1,-3 3-1,3 3 1,1 3-1,0 2 1,0 3 609,0-1-916,5 5 1,0-4-1,4 6 1,-2 0 0,1-2-1,0-1 1,-2 1-1,0-1-110,1-2 1,-5-7-1,3-5 1,-1-2-1,0-4 1,-2-4 0,1-5-1,-1-2-714,2-2 1,0 1-1510,-4-1 2288,0-5 0,-5-6 0,-1-6 0</inkml:trace>
  <inkml:trace contextRef="#ctx0" brushRef="#br0" timeOffset="133">5756 14299 7709,'5'-34'-53,"-1"6"1,6 4-1,4 5 1,3 2 0,3 3-1,1 3 1,2 2 0,0 1 241,0-1 0,0 4 0,0 1 0,-2 4 1,0 4-1,-4 5 254,0 5 0,2 1-437,-4 8 0,0-3 0,-5 8 0,-2-1 0,-4 0 0,-3-2 1,-2-1-1,-4-1-43,-7 0 1,-9-2 0,-10-2 0,-3-2 0,-4-3 0,-5-1 0,-4-3 36,-3 0 0,-4 0 0,2 1 0</inkml:trace>
  <inkml:trace contextRef="#ctx0" brushRef="#br0" timeOffset="134">12894 14733 7569,'8'-12'43,"-2"1"0,0 0 0,0-1 0,0 1 0,-1-1 0,0 1 595,-2 0 1,-2 5 0,-1 8-564,0 8 0,4 6 0,-1 7 0,0 1 0,-2 3 0,-1 3 1,2 3-26,1 2 0,-1 3 0,3 1 0,-2 2 0,3 2 0,-1 1 0,0 2 0,-1 0-29,1-1 1,-4 1 0,3-2-1,-3 0 1,-1-4 0,0 0-1,0-5-28,0-3 1,0-1 0,0-3 0,0 0 0,0-1-1,0-4 1,0-4 0,0-3 2,0-2 1,0 3-1,0-2 40,0-1 1,0-8 0,0-6 0,0-6-1,0-4-22,0-2 1,0 1 0,1 0 0,2-1 0,2 2 0,0 1-70,0 2 1,4 3 0,0-4-1,3 0 1,5 2 0,1 1 0,2 1 23,2 0 1,5-3 0,5 3-1,4 0 1,3 0 0,2-1-1,1 0 1,-1-1-40,1 0 1,-1 2 0,1-3 0,-5 2 0,-4 2 0,-5-1 0,-3 0-440,-4 1 0,-5 2 1,-4 0 508,-7-3 0,-11 3 0,-12-4 0</inkml:trace>
  <inkml:trace contextRef="#ctx0" brushRef="#br0" timeOffset="135">13008 15270 7569,'-7'-18'-47,"0"3"0,4 2 0,4 3 0,5 1 232,4 1 0,2 2 0,0-3 0,2 3 0,2 1 0,-2 2 0,0 1 0,1-1 73,4-1 0,-1 0 0,1 4 1,1 0-1,2 0 0,0-1 1,1-1-1,1-2-348,3 1 0,-2 2 0,5 1 0,-3-1 0,-1-2 0,-2-1 0,-2 2-521,-3 1 1,1 1 0,-5 0 610,-1 0 0,-6 5 0,-3 1 0</inkml:trace>
  <inkml:trace contextRef="#ctx0" brushRef="#br0" timeOffset="136">12951 14721 7569,'-11'-34'41,"6"5"0,5 4 0,7 3 0,9 4 0,5 2 0,6 1 0,1-1 0,1 1 0,0 2 224,3 5 0,-3-1 0,1 5 1,1 1-1,-1 2 0,1 1 0,-1 0 1,1 1-594,-1 3 1,-1 2 0,3 7 0,-3 1 327,-1 1 0,4 6 0,-3-4 0</inkml:trace>
  <inkml:trace contextRef="#ctx0" brushRef="#br0" timeOffset="137">13991 14413 7569,'-12'-5'133,"2"0"1,2 2-1,5 9 1,1 6 0,2 9-1,2 4 1,0 5 0,2 5-1,0 3 81,1 4 0,-4 6 0,3 3 0,-3 1 0,-1 1 1,0-1-1,0 0 0,0 0-239,0 1 1,0 4 0,0-7 0,0-3 0,0-3 0,0-3 0,0-2 78,0-2 1,4-7-1,0-3 1,-2-3 0,1-2-1,-1-2 1,2-2 0,-1-2 68,-2-2 0,-1-1 1,0-2 52,0 1 0,1-6 0,2-3-109,1-6 1,-1 1 0,-1-5 0,0 1 0,3 1 0,2-2-1,2 2-161,1 0 0,5-2 1,1 2-1,1 0 1,1-2-1,-2 2 0,2-1 1,-2 1-406,1 0 0,-2 0 1,-3 2-1,-1-1 1,0 2 498,1 0 0,-6-3 0,-1-1 0</inkml:trace>
  <inkml:trace contextRef="#ctx0" brushRef="#br0" timeOffset="138">13945 14504 7569,'0'-27'17,"0"4"0,1 6 0,4 5 0,7 0 0,4 1 0,3 1 0,-1 1 1,0 1-1,-1 0 0,4 1 0,-1 0 98,-1 2 1,3 2 0,-3 3 0,2 0 0,1 0 0,-2 0 0,-2 1 0,0 1-116,-1 2 0,-3 10 0,3-1 0</inkml:trace>
  <inkml:trace contextRef="#ctx0" brushRef="#br0" timeOffset="139">14516 14504 7569,'-6'-5'8,"3"5"0,6 8 1,4 5-1,2 3 1,0 2 239,-1 2 1,3 3 0,5 4 0,2 2 0,3 3 0,1 1 0,4 2 0,2 1-77,1-1 1,-4-4-1,3-2 1,0-1-1,1-3 1,0-1-1,-2-1-236,-3 0 0,-1-4 0,0-1 0,-2-2 0,0-2 0,-3-1 0,-2-2-397,-2 1 1,-5-1 0,-3 1 0,-1-1 460,-2 0 0,-2-4 0,-1-2 0</inkml:trace>
  <inkml:trace contextRef="#ctx0" brushRef="#br0" timeOffset="140">15007 14596 7569,'-13'-29'495,"-1"2"1,11 11-288,0 8 0,-3 14 1,-2 17-1,-3 6 1,-5 6-1,-3 3 1,-2 3-1,-2 4-198,0 1 1,0-1-1,0 0 1,-1-1-1,-1-1 1,-2 0 0,2-3-249,1-3 1,6-8-1,3-3 1,2-3-1,2-4 1,1-4 0,2-2 237,4-1 0,8-1 0,2 0 0</inkml:trace>
  <inkml:trace contextRef="#ctx0" brushRef="#br0" timeOffset="141">15098 14436 7569,'2'-24'-51,"3"0"0,7 1 0,9 5 1,5 4-1,4 3 0,0-1 53,-1 1 0,3 0 0,-5-1 0,-2 1 0,-1-1 0,-1 2 0,0 2 1,-2 3 343,-2 0 0,2 4 1,-6-3-1,-1 3-203,-1 1 1,-3 1-1,-3 3 1,-3 5-1,-3 5 1,-1 6 0,0 4-74,0 3 1,0 8-1,0 0 1,0 2-1,0 2 1,0 3 0,2 2-1,0 2-20,2 0 1,0-1 0,-3 1 0,2 0 0,2-1 0,1 0 0,3-2-65,1-1 0,1-5 0,1 1 0,-1-3 0,1-1 0,-1 1 0,1-2 0,-1-3-53,0-3 0,1-2 0,-2-1 0,-2 0 0,-3-3 1,-2-2-1,1-3 56,-1 1 0,-3-2 0,-4-2 0,-5 1 0,-5 0 0,-5-3 0,-4-2 0,-2-2 114,-2 0 0,-4 2 0,1-6 0,0 0 0,1-2 0,1-1 0,4 0-234,3 0 1,1 0-1,5-1 1,2-3-1,3-2 131,2 0 0,6-5 0,-3 5 0</inkml:trace>
  <inkml:trace contextRef="#ctx0" brushRef="#br0" timeOffset="142">16218 14824 7569,'-5'-4'146,"5"-1"0,6 0 0,4 0 0,3 1 0,2 1 0,4-2 0,3-1 0,0 0 0,3 1 0,0 0 0,2 1 0,-1 0 0,1 1-231,0 0 1,-5 2-1,-3 1 1,0 0-1,-1 0 1,-3 0-1,-3 1 85,-5 3 0,4 2 0,-5 6 0</inkml:trace>
  <inkml:trace contextRef="#ctx0" brushRef="#br0" timeOffset="143">16263 15064 7569,'-11'0'309,"6"-1"1,5-2 0,7 0 14,7 0 0,9 0 1,6 1-1,3-3 0,1 0 1,3 0-1,0 1 0,3 0-258,-1 0 1,5 0-1,-3 4 1,1 0-67,-3 0 0,3 0 0,-1 0 0</inkml:trace>
  <inkml:trace contextRef="#ctx0" brushRef="#br0" timeOffset="144">17600 14767 7569,'-6'-23'149,"5"6"0,-1 1 0,3 4 0,4 1 0,0 5 0,0 6 0,-2 6 0,-2 6 1,-1 3-1,0 4 182,0 3 1,0 4 0,0 2 0,1 0-1,2 0 1,1-1 0,-1-1 0,1 1-301,0-2 0,1 0 0,-2-3 1,0 1-1,0-1 0,0-2 1,-1-2-1,2-2-222,-2-2 1,0-5 335,-2-1 1,0-7-1,0-1 1,0-6-1,0-6 1,0-2-112,0-1 1,0-6-1,0-1 1,1-5-1,3-2 1,3-1-1,5-1 1,3 0-247,4-5 0,3 3 0,0-2 0,3 3 0,0 3 0,2 2 1,-2 5 48,-1 5 0,-2 1 0,-3 6 1,-4 3-1,-2 3 0,-2 3 1,0 1 229,1 0 0,-2 5 0,-2 4 0,-3 4 1,-1 7-1,-1 1 0,0 3 88,-2 3 0,-1-2 0,0 6 1,0 0-1,0 2 0,0 0 0,0-1 1,0-1-175,0 0 0,0-3 1,0-2-1,0-5 1,0-3-1,0-2 0,0-2-292,0-1 0,0-5 0,0-1-2493,0 2 2804,0-4 0,0-5 0,0-6 0</inkml:trace>
  <inkml:trace contextRef="#ctx0" brushRef="#br0" timeOffset="145">18456 14870 7569,'-11'-15'183,"1"0"0,2 3 1,4 7-184,3 9 0,6 5 0,1 2 0</inkml:trace>
  <inkml:trace contextRef="#ctx0" brushRef="#br0" timeOffset="146">18707 14767 7569,'-1'-10'68,"-1"1"0,-4 3 0,0 1 0,-3 2 0,-1 2 0,0 2 0,2 3 0,5 4 0,3 2 256,3 1 1,0 2 0,3 1 0,1 2 0,-1 3 0,2 4 0,-2 4 0,-2 1-204,-3 0 1,3 7-1,0 1 1,-2 3 0,-1 4-1,-1 2 1,0 0 0,-1 0-200,-3-3 0,3 2 0,-3-3 0,2-1 0,-1 0 0,-1-2 0,2 0-11,1-1 0,1-6 0,0-2 0,0-1 0,1-4 0,1-2 0,2-4 0,-1-2-202,-2-2 0,-1-1 1,0-2-1,-1 0 0,-3-4 1,-4-3 290,-2-3 0,-6-1 0,-2 0 0</inkml:trace>
  <inkml:trace contextRef="#ctx0" brushRef="#br0" timeOffset="147">18547 14893 7569,'6'-29'-9,"5"2"0,9 8 0,6 4 1,4 3-1,3 3 0,1 2 0,1-1 1,0 2 247,3 2 1,-1 3 0,4 1 0,-1 0-1,0 1 1,-1 3 0,-4 3 0,-2 4-96,-2 0 1,-7 4 0,-1 0 0,-7-1 0,-4 0 0,-5 0 0,-3 3-126,-3 1 0,-11-3 0,-6 4 0,-10 1 0,-8 3 0,-8 2 0,-6 2 0,-5-2-250,-3 0 0,-1-3 0,1 1 0,3-1 0,4-2 231,6-1 0,9 0 0,6 4 0</inkml:trace>
  <inkml:trace contextRef="#ctx0" brushRef="#br0" timeOffset="148">12277 16138 7569,'-16'-5'101,"3"0"0,2-3 0,8 4 0,13 3 1,8 1-1,8-1 0,1-2 0,6-1 1,3 2-1,3 0 0,2 2 34,2 0 1,3 0 0,3 0 0,5 0-1,4 0 1,7 0 0,-30 0 0,2 0 0,3 0-1,0 0-97,3 0 0,2 0 0,0 0 1,2-1-1,4 0 0,1 0 0,0-2 1,1 1-1,2-1 0,1 0 0,3 0 1,2 0-1,-18 1 0,1 0 0,0 0 1,2-1-1,1 1 0,1-1-49,0 1 0,1 0 0,0 0 0,0-1 0,1 0 0,0 0 0,1 1 0,-1 0 0,0 1 0,2-1 0,0 1 0,1-1 0,0 0 0,1-1 0,0 1 0,2 1 1,0-1-1,0 0 0,1 0 0,0 0 0,0 0-56,-1 0 1,0 0 0,0 0-1,1 0 1,0 1 0,-1 0 0,0-1-1,0 0 1,0 0 0,0-1 0,1 1-1,0 0 1,0 0 0,0 1 0,0-1-1,1 0 1,-1 0 0,1 0 0,0 0-1,0 0 1,0-1 0,0 1 0,1-1-1,0 1 109,0 0 0,0 0 0,1-1 0,-1 0 1,0 0-1,0-1 0,1 2 0,0 0 1,1 0-1,-2-1 0,1 1 0,-1-1 1,1 1-1,1 0 0,-1 0 0,0 0 1,0 0-1,0 0 0,0 0 0,0 0 1,0 1-27,0-1 0,0 0 0,-1 0 0,-1 0 0,1-1 0,-1 1 1,1 0-1,1 1 0,-1 0 0,0 0 0,0 0 0,-1-1 1,0 1-1,-1 0 0,-1-1 0,1 1 0,-2 0 0,1 0 0,-2 0 1,0 0-1,0 0 0,0 1 0,-1-1 0,0 1-43,-1 0 1,-1 0 0,0 0 0,-2 0 0,1 0 0,-2 0 0,-3 0 0,-1 0 0,0 0 0,21 0 0,-2 0 0,-1 0 0,-2 0 0,-3-1 0,-1 1 0,-3-2 0,-2 1 2,-2-1 0,-1 0 1,-5 0-1,0 0 1,-3 2-1,0 0 1,-3 0-1,0 0 1,-3 0-1,0 0 1,28 0-1,-7 0 0,-9 0 167,-6 0 1,-2 0 0,-6 0 0,-4 0 0,-7-1-1,-3-1 445,-4-2 1,-8 0-332,-6 4 1,-5-1-205,-6-3 1,5 1 0,2-4-1,3-2 1,1-1 0,0-2 0,-4 1 0,0-2 1,1-1-1,2-1 0,0 0 1,-2-2 148,0-2 1,-5-2-1,4-2 1,0 0 0,0 0-1,1-1 1,0-1 0,1-3-250,-2-1 1,3-2-1,-3-3 1,1-2-1,1 0 1,-3-4-1,-2-2-68,-2-5 1,-1 2 0,-3-6 0,0 1 0,-4 0-1,-1-2 1,-3-2 0,-3 1 112,-3 0 0,0-1 0,4-3 0,1 0 0,0 1 0,3 2 0,4 1 1,3-1 7,5 2 1,2-2 0,5 4 0,0 2 0,0 1 0,1 1 0,1 2-107,2 2 1,0 3-1,-3 3 1,2 1-1,1-1 1,-2 4 0,0 2 90,-2 1 1,-4 3-1,-1 0 1,0 2-1,-1 2 1,3 2-1,-1 2 282,0 1 1,0 2 0,4 4 0,0-1-224,0 1 0,-1 5 0,-3 2 0,-3 3 0,-5 1 0,-2 0 0,-4 0 0,-3 0-231,-7 0 0,-4 1 0,-3 1 0,-3 2 0,-4-1 0,-4-2 0,-2-1 83,-2 0 1,-4-4 0,-2-1 0,-6-1 0,28 1-1,-1 1 1,-1-1 0,0 0 0,-2-1 0,0 0-1,-3 0 1,-1 1 112,-2-1 1,-1 0-1,-1 1 1,-1-1-1,-5 0 1,1 1-1,-1-1 1,1 0-1,-1 0 1,-1 1-1,-2-2 1,-1 1 0,-3-1-1,-2 0-52,18 2 0,-1 0 1,0 0-1,0 0 0,-1-1 1,1 2-1,-3-1 0,0 2 1,0-1-1,0 0 0,0 1 1,0-1-1,-1 0 1,0 0-1,-1 0 0,-1 1 1,0-1-1,-1 1 0,0 0 1,-1 0-1,1 0 0,-1 1 1,0 0-1,1 0 39,-1 0 0,1 1 0,0-1 0,1-1 1,-1 1-1,1-1 0,0 2 0,0 0 0,-1-1 1,-1 1-1,-1 1 0,1-1 0,-1 0 0,-1 1 1,1 0-1,-1 0 0,0 0 0,1 0 0,0 0 1,0 0-1,0 1-21,1 0 0,0 0 0,0 1 1,-3-1-1,-1-1 0,1 1 1,0 1-1,1 0 0,-1 1 0,1-1 1,-1 0-1,0 0 0,1 0 1,-1-1-1,1 1 0,0 0 0,-1 0 1,1 0-1,-1 0 0,0 0 1,0 1-1,0-1 0,0 1 0,-1 1-55,0-1 1,0 0-1,-1 1 1,1-1-1,0 1 1,-1 0 0,1 0-1,0 0 1,0 0-1,1-1 1,0 1 0,1 0-1,0 0 1,0 0-1,1-1 1,1 1 0,0 0-1,0 0 1,0 0-1,0-1 1,1 1 160,1 0 0,1 0 1,-1 0-1,3-1 0,1 1 1,0 0-1,-19 2 0,2 0 1,1-1-1,1 1 0,2 0 1,1-1-1,2 1 0,0 0 1,4-1-1,0 1 0,3 0 1,0 0-49,3-1 0,1 1 1,5 1-1,0 1 1,0 0-1,0 0 1,2-1-1,0 1 1,2-1-1,1 1 1,2 0-1,1 0 1,-26 9-110,5-1 0,-2 4 0,7-4 0,2 1 1,4-1-1,3-2 0,2 0 0,3 0 84,3 1 0,1 0 0,6-3 1,4-2-1,2-1 0,4-2 189,1 2 0,6 0 0,0 0 0,2-1 19,3 1 0,0-3-5,2 2 1,0-5 0,2 4 0,0-1 0,3-1-1,0 1-143,0 1 0,3-3 1,-3 3-1,0 2 0,1 1 1,1 3-1,2 2 0,1 4 83,1 3 0,2 3 1,1 4-1,2 6 1,1 1-1,1 2 0,-1 2-211,4 0 1,0 6 0,2 5 0,0 1 0,0 2 0,0 2 0,-1 3 0,1 0 116,-11-28 1,-1-1 0,1 3 0,-1-1 0,0-1 0,1 0 0,-1 0 0,1 0 0,-1 1 0,-1 0 0,1-1 0,-1 1 0,-1 1 0,-1-1 29,1 0 1,-1-1-1,0 2 1,-1 0-1,3 27 1,-1-2-1,-3-1 1,0 1-1,-4-3 1,-1-1-92,-1-4 0,-3-4 0,-3-5 0,1-2 1,-1-3-1,1-5 0,0-4-116,2-3 0,-2-6 0,1-3 1,1-3-1,-1-4-519,0 0 0,-5-5 0,2 2 0,-4 0 632,0 2 0,-11 9 0,-2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28:23.74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3952 2376 7569,'-12'-12'0,"1"1"0,3 3 146,1 0 0,3 6 0,-4-2 0,-1 3 1,-1 1-1,-1 1 0,1 3 0,1 4 0,2 2 1,2 2-1,3 4 0,0 3 0,2 2 0,0 2 49,0 0 1,2 4 0,0-1 0,3 0-1,0-1 1,2-1 0,-2 0 0,1-2-447,0-1 1,-3-3-1,2 0 1,-1-2 319,0-2 1,0-7 0,-3-7-1,1-7 1,3-4 0,3-3 8,5-1 1,-1-6 0,7 2-1,2-2 1,0-2 0,2 0-1,0 0 1,0 0-79,0 1 1,3-1-1,1 1 1,0 3 0,-2 4-1,-1 3 1,-4 4-1,-2 1 42,-4 2 0,-1 1 0,-2 4 0,1 2 0,-1 3 0,-1 5 0,-2 5 82,-4 3 1,1 1 0,-1 5 0,-2 1 0,-1 3 0,-1 2 0,0 1-71,0 2 0,2-2 1,0-2-1,3-1 0,0-3 1,2-2-1,-1-4-199,3-4 1,1-2 0,0-2-1,-1 0 1,-1-4 0,-1-2 144,0 0 0,3 2 0,-4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2:28:23.74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3038 7983 7569,'0'-11'35,"0"-1"0,0 1 99,0 0 1,4 3-1,0 0 1,-1-1-1,2-1 1,3 0-1,2 2 1,0 6-1,-2 4 1,-3 6 0,0 2 16,3 2 1,2 4 0,1 3-1,1 4 1,0 2 0,2 3 0,3 2-1,1 1-95,2 2 0,2 1 0,0 2 0,1 1 0,0 1 0,-1-3 0,-2-2 1,-1-2-82,1 1 0,1-4 0,-1-2 0,-1-2 0,0-1 0,0-1 1,-1-3-1,-2-4 32,-2-2 0,0-2 0,-1 0 1,0 1-1,-3-2 0,0-2 0,-1-3 1,0-1-344,-2-1 1,-3 1 0,2-3 0,1 2 335,-1 1 0,-3-5 0,2-6 0</inkml:trace>
  <inkml:trace contextRef="#ctx0" brushRef="#br0" timeOffset="1">3712 7995 7569,'-8'-18'91,"1"4"0,-2 5 0,-1 5 0,-2 3 0,1 1 0,-1 1 0,1 3 193,-1 4 1,0 3 0,-2 4 0,-3 4 0,0 4-1,-4 4 1,0 3 0,-2 3-217,0 1 0,-1 1 0,-2-1 0,-1 0 1,-1 2-1,-2 1 0,3 1-255,-1-2 1,-3-4 0,3-3 0,0 1 0,0-2-1,3-2 1,2-3-184,4-3 1,3-6-1,5 1 1,4-2-1,3-1 370,3-1 0,11-5 0,3-1 0</inkml:trace>
  <inkml:trace contextRef="#ctx0" brushRef="#br0" timeOffset="2">4169 8166 7939,'-12'0'144,"1"-4"0,2 0 0,5 0 71,8-1 0,5 4 1,3-3-1,2 3 0,3 1 1,1 0-1,2 0 0,2 0-252,0 0 1,1 0-1,1-1 1,2-2 0,0-1-1,1 1 1,0-1-1,-1-1-377,0-2 0,-6 5 1,-2-3-1,-2 1 0,-2 0 414,-1 2 0,-2-5 0,1 1 0</inkml:trace>
  <inkml:trace contextRef="#ctx0" brushRef="#br0" timeOffset="3">4260 8371 7569,'-6'6'252,"3"0"0,6 2 165,4-1 0,3-4 1,4 0-1,4-1 0,6-4 1,4-1-1,4-4 1,2 0-371,4-1 1,-4 0 0,3-3 0,-4 1 0,0 1 0,-2 3 0,-3 1 0,-7 2-48,-4 2 0,0 6 0,1 1 0</inkml:trace>
  <inkml:trace contextRef="#ctx0" brushRef="#br0" timeOffset="4">5688 7789 7569,'-8'-4'143,"2"2"1,1 3 0,2 5-1,2 6 1,1 3 0,-2 4 0,0 3-1,-2 2 1,2 2 0,-1 5 115,-1 2 0,3-2 1,-3 2-1,3 2 1,1-2-1,-1-3 0,-2-1 1,-1-1-334,2 0 1,-3 4-1,0-3 1,0 0-1,-2-2 1,2-3-1,-1-2 1,-1-2-238,-1-1 1,1-5 0,1 1 0,1-2 0,1-3-1,0-1-268,0-1 0,2-6 1,6 1 578,3-6 0,8-3 0,3-6 0</inkml:trace>
  <inkml:trace contextRef="#ctx0" brushRef="#br0" timeOffset="5">5939 7926 7569,'0'-16'263,"0"3"0,0-2 0,-1 3 0,-2 6 48,-1 6 1,-5 5-1,2 8 1,-3 3 0,-2 6-1,-1 4 1,0 4 0,-4 1-220,-1 2 1,4 2 0,0-2 0,5-2 0,4 0 0,2-1 0,-1 1-372,1-1 0,2-5 1,1 2-1,0-3 0,0-2 1,0-2-1,0-2 0,0-2-1079,0-2 1,0-1 1357,0-2 0,0-4 0,0-2 0</inkml:trace>
  <inkml:trace contextRef="#ctx0" brushRef="#br0" timeOffset="6">5391 8360 7569,'1'-10'121,"4"1"0,6 3-1,7-1 1,4 1 0,1-2 177,-1 2 0,8-8 0,3 3 0,5-3 0,1-2 0,2 1 0,-1 0 0,2 0-243,-1 0 0,2-4 0,-5 2 0,-3 1 0,-2-2 0,-3 1 0,-2 1 0,-4 2-1518,-4 1 1,-4 6 1462,-4-1 0,-6 10 0,-1 0 0</inkml:trace>
  <inkml:trace contextRef="#ctx0" brushRef="#br0" timeOffset="7">5493 8429 7569,'-10'1'72,"4"1"0,6 2 0,6-1 1,6-2 367,3-1 1,4 0-1,8-1 1,3-3-1,3-5 1,3-4-1,0-2 1,4 0-406,0-2 0,2 5 0,3-4 0,-3 4 0,-4 0 1,-4 1-1,-5 1 0,-5 1-35,-4 1 0,-6 6 0,3-3 0</inkml:trace>
  <inkml:trace contextRef="#ctx0" brushRef="#br0" timeOffset="8">6807 7915 7569,'-5'-7'74,"-2"-3"1,-3 3 0,1-2 0,3 0 0,1 1 0,2 2 0,2 3 0,1 7 0,0 6 171,0 5 0,0 8 0,0 8 0,0 2 0,0 1 1,0 0-1,0 1 0,0-1-241,0 0 1,0-1 0,0-2 0,0-4 0,0-1 0,0-2 0,1-2 0,2-2-411,1-2 1,0-2 0,-4-5 0,0 1 0,-2-2-1458,-2-2 1862,3-3 0,-14-5 0,2 0 0</inkml:trace>
  <inkml:trace contextRef="#ctx0" brushRef="#br0" timeOffset="9">6613 7926 7569,'15'-23'70,"0"0"0,0 2 1,2 2-1,2 2 1,4 2-1,2-1 237,2-2 1,3 4 0,-2-3-1,0 2 1,1 0 0,-1 1 0,1 3-1,-1 2-176,0 1 1,-2 5 0,-7 1 0,-3 4-1,-2 7 1,-3 5 0,-4 7 0,-6 3-217,-5 2 0,-7 6 0,-8-1 1,-4 3-1,-4 3 0,-3 1 1,-2-3-198,2-3 1,-3-4 0,4-5 0,-1-2 0,5 0-1,5-5 1,4-2-1783,4-4 2064,5-1 0,18-8 0,8-2 0</inkml:trace>
  <inkml:trace contextRef="#ctx0" brushRef="#br0" timeOffset="10">7298 7812 7569,'-11'-12'276,"3"6"0,0 2 0,-1 3 0,-1 2 0,0 3 12,2 4 1,0 2 0,3 3-1,-1 2 1,0 4 0,1 4-1,0 2 1,2 3-264,2 1 0,1-2 0,1 2 0,3 0 1,4-1-1,2 0 0,1-1-160,1 1 0,1-8 0,0 3 0,4-3 0,-1-2 0,2-3 0,0-2 0,2-2-115,2 1 1,1-6 0,0-2 0,-1-3-1,3-1 1,-1 0 0,0 0 249,-3 0 0,0-5 0,1-1 0</inkml:trace>
  <inkml:trace contextRef="#ctx0" brushRef="#br0" timeOffset="11">7229 8154 7569,'-10'-11'231,"4"0"1,6 1 0,6 1 0,4 2 0,2 1-1,1 0 1293,2-3-1568,8-1 0,2 2 0,5 0 0,2-1 0,1 1 1,1-1-1,-1 2 0,-2 2-900,-4 3 1,-7-1 943,-1-1 0,-5 3 0,2-4 0</inkml:trace>
  <inkml:trace contextRef="#ctx0" brushRef="#br0" timeOffset="12">7241 7880 7569,'-10'-21'96,"3"2"1,7 5 0,8 4 0,6 2-1,6-1 1,4-1 0,4-1 0,1-1-123,3 1 0,6-1 0,3 1 1,1 1-1,0 2 0,-1 4 1,1 3 25,0 1 0,-5-5 0,2-1 0</inkml:trace>
  <inkml:trace contextRef="#ctx0" brushRef="#br0" timeOffset="13">7892 7800 7569,'-8'4'121,"1"0"1,-2-1 0,-1-1 0,-2 2 0,1 4 0,-1 2 0,1 1-1,-1 2 171,1 2 1,3 3-1,2 5 1,1 0 0,2-1-1,2 2 1,1 2-1,0 0-332,0 0 0,7-2 0,3-1 0,5-2 1,3-2-1,2-3 0,2-4 0,2-2-96,2-2 0,-2-2 1,4-3-1,-1 1 0,1-3 1,1-3-1,2-7 117,-2-5 0,-1 0 0,-6-5 0,1-2 0,0 0 0,-1-2 0,-4-1 7,-7-3 0,-1-1 0,-6-3 0,-3 0 0,-3 1 0,-7-1 0,-6 3 0,-8 3-184,-7 3 0,-8 8 1,-3 3-1,-4 6 0,-1 4 1,2 2-1,3 3 0,8 3 196,9 3 0,1 7 0,6 1 0</inkml:trace>
  <inkml:trace contextRef="#ctx0" brushRef="#br0" timeOffset="14">8440 7755 7569,'-13'-12'112,"6"9"0,4 8 1,4 5-1,2 1 1,1 2 274,-2 2 0,3 8 1,-1 7-1,0 3 1,0 2-1,0-1 1,-2-1-1,-1-1-404,-1-2 1,0-1 0,2 2 0,0-5 0,2-2 0,-1-2 0,-2-3 0,-1-4-527,0-2 1,0-2 0,-1 0-1,-2-3 543,-1 0 0,-5-5 0,3 2 0</inkml:trace>
  <inkml:trace contextRef="#ctx0" brushRef="#br0" timeOffset="15">8314 7766 7569,'0'-15'170,"2"0"1,1 2 0,5 3 0,2 4-1,3-1 1,2 1 0,4-2 0,3 1 33,1-1 0,3 4 1,2-2-1,0 1 1,0 2-1,-3 2 1,-1 1-1,-2 1-259,-3 3 0,1 6 0,-4 7 0,-4-1 0,-3 2 0,-5 0 0,-3 3 0,-3 3-124,-6 3 0,-5 1 0,-11-3 1,-2 2-1,-5-2 0,-2 0 0,0-4 1,3-2-531,3-4 1,8-2 708,4-2 0,-3 1 0,0-1 0</inkml:trace>
  <inkml:trace contextRef="#ctx0" brushRef="#br0" timeOffset="16">9011 7709 7569,'-18'-11'377,"6"4"0,4 5 0,0 4 0,2 6 1,2 2-1,2 3-33,-2 2 0,3 4 0,-3 8 0,1 2 1,1 3-1,-2-1 0,1 2 0,2-1-352,1 1 1,1-5 0,2-1 0,2-3 0,1-1 0,3-2 0,1-2-193,2-4 0,-1-2 1,1-3-1,-1-1 0,2-3 1,2 0-1,3-4 0,1-1-1338,0-1 1,0 0 1537,4 0 0,5 0 0,1 0 0</inkml:trace>
  <inkml:trace contextRef="#ctx0" brushRef="#br0" timeOffset="17">9434 7755 7569,'-12'-28'1187,"6"9"0,1 1 1160,0 8-2243,3 5 0,-3 7 0,4 6 1,-1 7-1,-2 8 0,0 6 0,0 5 1,-1 2-179,-1 0 0,3 0 0,-1 0 0,3-3 0,1-1 0,1-2 0,3-2-192,4-4 1,3 0-1,4-9 1,3-1 0,1-2-1,0-5 1,3-2 0,2-1-67,3 0 0,-1 0 0,-4-4 1,-2 0-1,-1-1 0,1-2 0,2-2 1,1 0-566,0 0 1,-2-4 896,-2 1 0,3-2 0,-4-1 0</inkml:trace>
  <inkml:trace contextRef="#ctx0" brushRef="#br0" timeOffset="18">9411 8006 7569,'-23'0'445,"5"0"1,3 0 0,4-1 0,4-2 0,8-1-213,10 2 0,10-3 1,10 0-1,3-2 0,3-2 1,2-1-1,0 0 0,1 1-646,-3 2 1,1 0-1,-3-2 1,-4 3-1,-5 0 413,-4-1 0,-2 0 0,3-5 0</inkml:trace>
  <inkml:trace contextRef="#ctx0" brushRef="#br0" timeOffset="19">9445 7652 7569,'-11'-10'239,"6"6"0,5-6 0,7 2 0,7 3 0,5-1 0,1 1 1,1-2-1,-1 1 0,3-2 62,2 2 0,6-4 0,-2 4 0,1-1 1,2 3-302,-4 3 0,-3 6 0,-2 2 0</inkml:trace>
  <inkml:trace contextRef="#ctx0" brushRef="#br0" timeOffset="20">11055 7686 7569,'-11'-5'191,"0"-5"1,0-5 0,3 1-1,1 1 1,1 2 0,1-1-1,0 3 1,2 7 0,3 8 1958,4 7-2090,-3 7 1,8 2-1,-4 6 1,2 0-1,0 1 1,1-1 0,-2 1-233,-1 0 1,4-4 0,-1 3 0,2-1 0,0 0 0,-1-3 0,-3-3 0,1-3-585,-1-1 0,-4-2 1,2-4 755,-2 1 0,3-1 0,1 1 0</inkml:trace>
  <inkml:trace contextRef="#ctx0" brushRef="#br0" timeOffset="21">10656 7618 7569,'0'-22'261,"2"3"0,6 5 1,8 4-1,8 2 0,7 0 1,2-3 606,1 0-763,5 5 1,2-8 0,5 2 0,-1 0 0,0 0 0,-2 3 0,-2 3 0,-2 1-116,-2 2 0,-7 2 1,-3 1-1,-4 0 1,-3 1-1,-2 3-65,-2 4 0,-2 2 0,-5 3 1,-3 0-1,1 4 0,-2 1 0,0 2 1,-3 2 153,0 0 0,-2 6 1,0 2-1,0 0 1,0 0-1,0 1 0,0-1 1,-2 0-80,-1-3 0,1 4 0,-1-4 1,1-2-1,2-2 0,2-3 0,0-2-331,2-2 1,4 0-1,-5-5 1,1-1-1,0-1 331,0-1 0,5-1 0,-3 5 0</inkml:trace>
  <inkml:trace contextRef="#ctx0" brushRef="#br0" timeOffset="22">11672 7583 7569,'-11'-27'803,"1"8"0,2 2 0,4 11-486,3 9 0,1 8 0,0 5 0,0 7 1,0 7-1,0 7 0,0 5 0,0 1-369,0-1 0,5 3 1,1-5-1,2 2 1,0-1-1,0-2 1,1-4-799,-1-3 1,1 0 0,-4-5-1,0-2 850,0-1 0,-1-6 0,-4-2 0</inkml:trace>
  <inkml:trace contextRef="#ctx0" brushRef="#br0" timeOffset="23">11341 7995 7569,'-5'-18'28,"0"3"1,2 3 0,8 5 0,8 2 0,6 1-219,3 0 0,7-1 0,4 2 1,5-1-1,2 2 0,2 1 190,-1 1 0,3 0 0,-3 0 0</inkml:trace>
  <inkml:trace contextRef="#ctx0" brushRef="#br0" timeOffset="24">11980 8166 7569,'0'-12'270,"0"0"0,0-3 1,2-4-1,0-3 1,3-3-1,0-5 194,1-4 0,-1-4 0,-3 1 0,3-2 0,0-2 1,0-2-1,-1 0 0,0 0-498,0 1 1,1-4 0,-3-2 0,2 4 0,-1 4 0,-2 6 0,-1 5 0,0 6-293,0 7 0,1 8 0,2 7 0,2 7 0,0 9 0,1 7 224,1 4 1,0 4 0,5 4-1,0-1 1,4-1 0,1-2 0,2 2-1,0 0-88,2-2 0,0 3 1,1-4-1,-3 2 1,-4-2-1,-2 0 0,-2-1 1,-1 0 189,-2-3 0,-3-1 0,-5-1 0</inkml:trace>
  <inkml:trace contextRef="#ctx0" brushRef="#br0" timeOffset="25">11912 8052 7569,'-18'-17'329,"4"5"0,7 3 0,7 1 0,6 0-81,4 1 1,8 3 0,5-4 0,6-1 0,6-1 0,6-1 0,5 1 0,1 1-618,0 1 1,-3 6 0,-1-2 0,-2 3 368,-2 1 0,-1-5 0,-4-2 0</inkml:trace>
  <inkml:trace contextRef="#ctx0" brushRef="#br0" timeOffset="26">12666 7686 7569,'-22'-11'720,"4"-2"1,6 3-241,3 2 1,6 10 0,-1 7 0,4 3-1,3 5 1,2 0 0,0 4-486,0 0 1,3 3 0,-3 2 0,0 2 0,0 0 0,-1 0 0,0-3 0,0-1-1229,-2-1 1,-1-2 0,-1-1 1232,0-5 0,-5 3 0,-1-1 0</inkml:trace>
  <inkml:trace contextRef="#ctx0" brushRef="#br0" timeOffset="27">12323 7709 7569,'0'-28'286,"3"4"1,3 5 0,8 3 0,5 3 0,5 3 0,1 2-1,3-1-26,3-1 1,3 2 0,4 2 0,4 0-1,2 1 1,1 0 0,-2 2 0,-2 2-261,-2 1 0,4 5 0,-2 1 0</inkml:trace>
  <inkml:trace contextRef="#ctx0" brushRef="#br0" timeOffset="28">14333 7629 7569,'0'-21'39,"0"2"0,0 3 0,0 4 1,-1 1-1,-3 3 0,-5 0 150,-5-1 0,-3 3 0,-6-1 0,-1 2 0,-2 3 0,-2 1 0,-1 3 0,-3 4-37,-1 6 1,3 3-1,-1 0 1,1 6-1,0 3 1,0 2-1,2 0 1,3-1-138,1 2 0,5 2 0,2 5 1,5 0-1,5-1 0,5 0 0,3-1 1,4 0-92,7-4 0,4 0 0,8-4 1,3-4-1,3-2 0,2-5 1,0-5 52,-2-4 1,-1-2 0,3-2 0,-3 0 0,-2-2-1,-4 0 1,-4-3-50,-3-2 0,-2-2 0,-5-5 0,-2-1 0,-2 0 1,-3-1-1,-1-2 0,-1-1 0,0 0 1,-3 1 0,-2-1 0,-2 4 0,-2 2 0,-1 3 0,-1 1 0,-1 3 262,1 1 1,3 1 0,3 4-1,4-2-106,6-1 0,9 0 0,6-3 0,6-1 0,4 1 1,3-2-1,1 1-89,1-1 0,3 1 0,-2-5 0,-1 1 0,-5-1 0,-2 1 0,-3 0 36,0-1 0,-4-3 0,-2 0 0,-4-1 0,-3 1 0,-5 0 0,-3 1 181,-2 1 0,-4 7 0,0 3 0,-3 6-142,-2 5 0,5 7 0,-2 3 0,3 1 0,1 0 0,0 1 0,0 2-71,0 0 1,6 1 0,4 0-1,4 0 1,1 0 0,2-2-1,1 0 1,1-2-279,0 1 1,0-4 0,4 1 0,-1-2-1,0-1 1,-2-2 0,-2-5-1286,-1-2 1,2 3 1562,-4-4 0,0-1 0,-4-3 0</inkml:trace>
  <inkml:trace contextRef="#ctx0" brushRef="#br0" timeOffset="29">14459 7903 7569,'-7'-18'237,"6"5"1,6 4-1,8 4 1,3 1 0,5-1-34,0-2 0,7 0 0,3-5 0,3 1 0,4-1 1,3 1-1,1 1 0,-3 1-693,-4 1 0,2 6 1,-9-2-1,-1 1 489,-4 0 0,-3-4 0,3-4 0</inkml:trace>
  <inkml:trace contextRef="#ctx0" brushRef="#br0" timeOffset="30">14493 7606 7569,'-6'-16'90,"4"-2"0,9 0 1,9 3-1,8 2 1,8 2-1,4 0 1,3-1-139,2 1 1,6-1 0,6 1 0,3 1 0,1 2 0,-1 4 47,-3 3 0,-2 1 0,-6 0 0</inkml:trace>
  <inkml:trace contextRef="#ctx0" brushRef="#br0" timeOffset="31">15315 7629 7569,'-6'5'192,"2"4"0,3 5 1,1 5-1,0 3 1,1 1-1,2-1 1,2 1-1,1 1-89,3 3 0,1 1 0,0 4 0,-1-3 0,-1-1 0,-1-3 0,1-1 0,-2-1-491,0 0 0,-1-5 1,-3-3-1,2-2 388,-2-2 0,0-5 0,-2-1 0</inkml:trace>
  <inkml:trace contextRef="#ctx0" brushRef="#br0" timeOffset="32">15053 7641 7569,'-7'-23'197,"9"5"1,10 4 0,10 4 0,8 2-1,6 1 1,3-1 0,2 0 0,3 0-1,3-1-151,3 1 0,0-1 0,-1 5 0,0 2-46,-1 1 0,-1 1 0,-1 0 0</inkml:trace>
  <inkml:trace contextRef="#ctx0" brushRef="#br0" timeOffset="33">16834 7515 7569,'-10'-11'114,"3"-1"0,-7 1 0,3 1 0,3 2 0,-4 4 0,-3 3 0,-3 1 1,-3 1-1,-5 3 0,-3 4 0,-1 3 0,-1 4 0,1 5 0,0 5 1,4 2-1,3 3 0,5 1 0,6 2 40,3 2 0,7-1 0,2 0 0,7 0 0,5 1 0,7-2 1,8-3-1,5-4-167,2-6 0,2-5 0,0-7 0,4-5 0,0-1 0,2-4 0,0-3 1,-1-6 98,-2-7 1,-2-3-1,-7-1 1,-4 1-1,-6-1 1,-5-2-1,-3 0 1,-5-2-308,-3 0 1,-9-2 0,-6-4 0,-8 2-1,-8-1 1,-6 2 0,-5 2-411,-3 3 0,3 3 0,-2 2 0,0 5 0,5 3 631,3 4 0,4 4 0,5-2 0</inkml:trace>
  <inkml:trace contextRef="#ctx0" brushRef="#br0" timeOffset="34">17200 7435 7569,'0'-23'224,"0"12"1,0 7 0,0 9 0,0 5 0,1 3 159,3 2 1,-2 3 0,6 6-1,1 3 1,1 3 0,2 3-1,0 1 1,2 1-372,1-1 1,1-5-1,-5-2 1,0-3 0,0-1-1,-3-2 1,0-2-162,1-4 0,-4-8 0,-1-7 195,-3-7 1,3-8 0,0-4 0,-2-2 0,0-2 0,-2 0 0,0 0-71,0 0 0,1 0 0,1 2 0,2 2 1,0 4-1,1 2 0,3 3-67,2 2 0,0 8 0,0 9 1,0 4-1,3 3 0,0 2 1,1 2-1,1 3 65,4 4 0,-1-3 1,1 1-1,1-3 1,0-3-1,-1 0 1,-3-1-1,-2-2-35,1 1 1,-6-6-1,2 2 1,-2-7 10,-3-5 0,-1-4 1,-3-13-1,0-3 0,2-4 1,-2-2-1,0-3 294,-2-1 1,0 0-1,0-4 1,0 0-1,-2-1 1,0 1-1,-2 1 1,2 1-568,0 2 0,2-3 1,0 6-1,2 2 1,0 3-1,3 7 1,2 6 321,1 4 0,3 2 0,0 2 0</inkml:trace>
  <inkml:trace contextRef="#ctx0" brushRef="#br0" timeOffset="35">18056 7481 7569,'-14'-14'415,"4"4"0,3 7 1,2 8-1,0 7 1,2 3-73,2 4 0,1 4 1,0 3-1,0 5 0,0 2 1,0 1-1,0 0 0,1-1-295,3-2 0,-2 0 0,5-4 0,-2-2 0,-3 0 0,1-4 0,-1-2-830,2-4 0,0-2 1,-4-4 393,0-5 0,-1-11 1,-2-12-1,-2-2 1,0-2-1,-1-1 1,-1-2 345,-2 0 0,3-6 0,0 3 0,-1-3 0,2 0 0,-1-1 0,1 3 0,0 1 487,2 3 0,2 7 0,1 4 0,1 5 1,3 6-1,5 9-158,5 8 1,1 5 0,7 6 0,2 3-1,1 2 1,2 1 0,0 1-261,-2 0 0,3-1 0,-2-1 0,0-1 0,-1-2 0,-1 1 0,0 0-149,-2-2 1,-3-6-1,1-4 1,-2-3-1,-1-5 1,-3-3-1,-2-3 1,0-2 312,-1-3 1,-1-7 0,-1-8 0,-3-4 0,0-4 0,-4-3 0,-1-3 0,-1-1-111,0-1 0,0-3 1,0-1-1,0 0 1,0-1-1,0 2 1,0 0-1,0 0-763,0 1 1,0 6 0,0 1 0,2 4-1,1 4 682,5 6 0,2-2 0,2 0 0</inkml:trace>
  <inkml:trace contextRef="#ctx0" brushRef="#br0" timeOffset="36">19838 7355 7569,'-6'-11'179,"-1"3"0,4 0 0,-5 1 0,-2 0 0,-2 4 1,1 3-1,1 5 0,1 6 0,1 7 0,1 3 1,0 4-1,4 1 0,0 5 0,0 3 188,0 4 1,-1-2 0,5 3 0,3-1 0,4 0 0,0-1 0,1-3 0,-1-2-633,1-2 0,0-6 1,0 0-1,-2-4 0,1-4 1,-1-3-1,0-3-925,-2-3 1,0-4-1,-1 1 1190,3-3 0,3-6 0,2-1 0</inkml:trace>
  <inkml:trace contextRef="#ctx0" brushRef="#br0" timeOffset="37">20124 7264 7569,'11'-23'411,"-5"5"0,-1 4 0,-1 4 0,0 5 0,-1 4-28,-2 6 1,-1 5 0,0 6-1,0 7 1,0 6 0,0 6-1,0 3 1,0 4-450,0 2 1,5 2 0,3-1 0,2 0 0,0-2 0,-1-2-1,-2-2-1185,2-2 1,-2-2 0,-1-2 1250,-1-2 0,-1 2 0,-4-4 0</inkml:trace>
  <inkml:trace contextRef="#ctx0" brushRef="#br0" timeOffset="38">19724 7698 7569,'-10'-12'453,"3"1"0,9 1 0,8 2 0,9 4 0,7 2-371,9-2 0,10 1 0,11-3 0,4 1 0,0 2 0,-2 2 0,-1 2 0,-1 3-82,-3 4 0,3 7 0,-4 3 0</inkml:trace>
  <inkml:trace contextRef="#ctx0" brushRef="#br0" timeOffset="39">20466 7983 7569,'-7'-18'347,"0"2"1,2 1 0,3-1 0,0 3 0,2-1-1,0-2 1,0-3 222,0-2 1,4-3 0,1-3 0,2-4-1,1-1 1,3-1 0,-1 0-535,-3-2 1,4 4 0,-5-9 0,0 2 0,-2 0 0,-1 1-1,-1 2-360,2 0 1,0 6 0,-4 3 0,0 3-1,0 4 1,0 4 156,0 2 1,1 6-1,2 5 1,2 4-1,1 7 1,3 4-1,2 5 1,4 2 113,5 4 0,1 7 0,2-1 0,0 4 1,0 3-1,-1 1 0,0 0-323,-3 2 1,1-5 0,-6 3-1,-2-2 1,-5-2 0,-2 0 375,-2 1 0,-7-6 0,-2-1 0</inkml:trace>
  <inkml:trace contextRef="#ctx0" brushRef="#br0" timeOffset="40">20421 7812 7569,'-22'-9'838,"3"-2"0,5-2 1,5 0-636,5 2 0,13 3 0,8 2 0,8 1 0,9 2 0,8 2 0,6 1-610,6 0 0,-4 0 1,0 1-1,-3 3 1,-3 4-1,-1 2 407,-1 1 0,-5 1 0,2-1 0</inkml:trace>
  <inkml:trace contextRef="#ctx0" brushRef="#br0" timeOffset="41">21300 7504 7569,'-18'-22'1254,"3"4"1,3 8-930,5 9 1,2 11 0,5 10-1,0 6 1,0 4 0,0 4 0,0 3-1,1 2-450,3 2 0,-2-7 1,5 3-1,-2 1 1,-1-1-1,-1 0 1,1-5-1,-1-2-1530,-2-1 1,-1-5 1654,0-1 0,-5 0 0,-1-5 0</inkml:trace>
  <inkml:trace contextRef="#ctx0" brushRef="#br0" timeOffset="42">20969 7549 7569,'-7'-24'362,"6"6"1,9 7-1,11 5 1,10 0-1,9 4 1,8-1-1,8 1 1,8-2-115,-28 3 0,1 0 0,5 0 0,1 0 0,0 1 0,1 0 0,0 1 0,-1 0 1,-1 0-1,-1 0-248,-4 0 0,0 2 0,-1 3 0,0 2 0,30 5 0</inkml:trace>
  <inkml:trace contextRef="#ctx0" brushRef="#br0" timeOffset="43">3217 9498 7569,'-4'-15'302,"-2"3"-64,0-3 1,2 8 0,4 3-1,0 2 1,0 8 0,0 6 0,1 5-1,2 4 1,4 3-52,2 4 1,6 2 0,4 1 0,4 0 0,6 0-1,3 0 1,4 0 0,1 0 0,1 1 0,-1-1-131,-3 0 1,-1-3-1,-2-1 1,-1 1-1,-3-2 1,-1-1-1,-3-3 1,-1-2-95,-3 1 1,-1 0-1,-1-2 1,-3 0 0,-3-3-1,0-1 1,-1-2-1002,0-2 1,0 0 62,-3-1 1,-3-5 974,-4-5 0,-4-5 0,-2-5 0</inkml:trace>
  <inkml:trace contextRef="#ctx0" brushRef="#br0" timeOffset="44">3736 9570 7569,'0'-21'336,"0"2"1,0 2-9,0 3 1,-1 8-1,-2 6 1,-4 7 0,-2 7-1,-2 6 1,0 7-152,-3 3 0,-2 6 0,-5 3 0,0 4 0,0 2 0,0 0 0,-3 1 0,0 1-112,1 0 1,-2-2 0,1-7 0,2-2 0,2-1 0,4-2 0,0-3 0,1-6-448,0-5 1,6-1-1,4-5 1,2-3 381,-1-2 0,10-5 0,5 1 0</inkml:trace>
  <inkml:trace contextRef="#ctx0" brushRef="#br0" timeOffset="45">4473 9736 7569,'-19'-10'25,"2"1"1,5 2 0,7 3 0,10 3 0,7 1 0,6 0 0,5 0 0,5-1 0,2-1 0,2-2 0,3 1 85,3-2 0,2 3 0,2-5 0,-2 0 0,-2 0 0,-5 1 0,-3 2 0,-4 1-868,-4 2 0,-4 1 757,-7 0 0,-1 5 0,0 1 0</inkml:trace>
  <inkml:trace contextRef="#ctx0" brushRef="#br0" timeOffset="46">4536 9954 7756,'10'-3'178,"0"-1"1,2 1 0,1-2-1,3 0 1,3-2 64,7 0 0,0 0 0,4-4 1,4 2-1,2 1 0,2 1 1,0 0-1,0 0-406,1 0 0,0 5 0,0-1 0,-1 2 163,2 1 0,-5-5 0,1-1 0</inkml:trace>
  <inkml:trace contextRef="#ctx0" brushRef="#br0" timeOffset="47">5792 9435 7569,'-20'-24'57,"3"1"0,4 3 0,5 5 177,5 4 206,1 5 0,2 3 1,2 6-1,1 5 1,5 6-1,4 7-204,1 5 0,2 4 1,-1 1-1,4 2 1,1 0-1,3 3 1,1 1-253,1 2 1,1-2 0,-3 1 0,1 0 0,1-1 0,-1-2 0,-2-3 0,-3-2-231,-1-2 0,-3-3 0,2-5 0,1-3 0,-2-3 0,0-4 0,-3-2-438,0-1 1,-2-5 0,1 2 683,-1-3 0,0-1 0,1 0 0</inkml:trace>
  <inkml:trace contextRef="#ctx0" brushRef="#br0" timeOffset="48">6259 9280 7569,'-21'-32'277,"8"12"1,4 7-1,2 11 1,1 9 129,-2 5 0,-2 10 0,-4 9 0,-3 7 0,-3 6 0,-1 5 0,1 1-372,-1 2 1,0 0 0,-1 0 0,-1 0 0,-1 0 0,1-1 0,1-3 0,2-3-455,3-2 1,-1-6 0,4-3 0,1-3 0,2-3 0,1-4 0,3-3 0,4-4 418,2-3 0,1 2 0,0 1 0</inkml:trace>
  <inkml:trace contextRef="#ctx0" brushRef="#br0" timeOffset="49">6373 9882 7569,'0'-11'267,"0"7"1,1 4 0,1 5 0,2 5 0,-2 1-1,-1 2 2271,-1 1-2347,0 4 0,0-2 0,0 5 0,0 0 0,0 1 0,0 1 0,0 1-249,0-1 1,4-1 0,-1-1 0,0-2 0,-1 0 0,0-2 0,2 0 0,-2 0 57,-1-4 0,-1 4 0,0-1 0</inkml:trace>
  <inkml:trace contextRef="#ctx0" brushRef="#br0" timeOffset="50">7214 9498 7569,'-11'-11'95,"1"1"0,0 1 0,-1 2 0,1 2 1,0 2-1,-1-1 0,1 2 0,-1 1 0,1 2 1,0 2-1,-1 5 0,1 5 0,1 4 0,2 4 1,3 2-1,3 4 0,1 0 0,0 3 183,0-1 1,5 0 0,3 2 0,3-1 0,3-1-1,-1-2 1,-2-2 0,0-2-640,-1-1 0,-3-6 0,0-1 0,0-1 0,-1 0 361,-3-2 0,-2-5 0,-1-2 0</inkml:trace>
  <inkml:trace contextRef="#ctx0" brushRef="#br0" timeOffset="51">6861 9809 7569,'11'-16'155,"3"3"1,5 4 0,4 3 0,4 0 0,5 1 0,1-3 217,2-2 0,2 0 0,-1 0 0,7-1 0,1 2 0,1 1 0,-2 2 0,0 2-553,0 1 1,-5 2 0,-3 1 0,-4 0 179,-3 0 0,2 5 0,-4 0 0</inkml:trace>
  <inkml:trace contextRef="#ctx0" brushRef="#br0" timeOffset="52">7940 9830 7569,'-10'-11'1298,"1"1"11,2 0-1570,2-1 1,4 5 0,0 3-676,1 2 1,2 1 935,9 0 0,4 4 0,1 2 0</inkml:trace>
  <inkml:trace contextRef="#ctx0" brushRef="#br0" timeOffset="53">8231 9809 7854,'0'-10'-551,"0"-1"465,0 5 0,5 2 86,2 4 0,2 0 0,1 0 0</inkml:trace>
  <inkml:trace contextRef="#ctx0" brushRef="#br0" timeOffset="54">8626 9809 7569,'1'-10'2919,"2"-1"-2995,-2 1 0,8 4 76,-2 3 0,-2 11 0,0 3 0</inkml:trace>
  <inkml:trace contextRef="#ctx0" brushRef="#br0" timeOffset="55">9643 9383 7569,'-16'-8'144,"2"-1"1,2 1 0,2 3 0,1 5 0,1 5 0,2 4 0,1 5 0,3 2 0,1 4 0,1 2 0,1 3 0,2 1 0,4 0-13,2 1 1,2-1 0,-1 3 0,1-3 0,-2 0 0,-1-3 0,-2-1 0,-2-1-1140,-1-1 0,1-2 1,0-2 1006,-2-1 0,-1-1 0,-1-4 0</inkml:trace>
  <inkml:trace contextRef="#ctx0" brushRef="#br0" timeOffset="56">9331 9643 7569,'2'-15'169,"1"5"0,5 5 0,6 4 0,7 0 1,5-2-1,5 0 30,4 1 1,3-4 0,7 0 0,5-1-1,4 0 1,-25 3 0,1 0 0,0 0 0,0 0-1,-1 0 1,0 1-555,27 0 0,-4 1 0,-4 2 355,-3 0 0,2-4 0,1-2 0</inkml:trace>
  <inkml:trace contextRef="#ctx0" brushRef="#br0" timeOffset="57">10577 9259 7569,'-16'-27'1205,"1"4"-840,4 9 1,6 6-1,2 13 1,7 5 0,6 6-1,8 5 1,5 3 0,4 4-297,3 2 1,1 1 0,1 0 0,-2 1 0,-2-1 0,-1 0 0,-2 0-272,-2 0 1,-1 0 0,-2 0 0,-3-1 0,-3-1 0,-2-3 0,-2-3-1,-1-5-937,-2-2 1,1-2 1138,-4-4 0,-1 1 0,-3-1 0</inkml:trace>
  <inkml:trace contextRef="#ctx0" brushRef="#br0" timeOffset="58">10971 9207 7569,'-28'-20'269,"3"4"0,8 6 1,6 8-1,2 6 114,3 6 0,-1 9 1,-4 1-1,1 5 1,-2 5-1,-2 6 0,-2 3 1,-1 4-513,0 2 0,1-3 1,-3 4-1,2-1 1,0 0-1,0-1 0,2-1-841,0-2 1,4-4 0,-3-3 969,3-5 0,0 1 0,1-4 0</inkml:trace>
  <inkml:trace contextRef="#ctx0" brushRef="#br0" timeOffset="59">11169 9653 7569,'0'-19'1491,"1"3"-1146,2 5 1,3 7 0,3 8 0,-1 5 0,-1 5 0,0 2 0,0 3-242,0 0 0,-4 3 0,3 1 1,-1 2-1,-3-3 0,-1-3 1,-1-3-508,0-1 1,0-1 0,-1-3 0,-1-1 324,-2 0 0,1-5 0,3-5 0,2-6 0,4-4 0,4-4 1,3-3-1,2-4 236,2-3 1,3 2-1,2-4 1,1 1-1,0-2 1,-2 2-1,-4 3 18,-2 4 0,-1 8 0,-4 1 0,0 2 0,-2 3 1,-1-1-1,-1 4 0,1 3 91,0 5 0,-3 7 0,2 2 1,-2 1-1,0 1 0,-1 0 0,1 3-325,-2 3 0,-1-2 0,0 2 0,1-2 0,3-1 0,0 0 0,0 0 0,0-2-3567,0-2 3625,3 3 0,-7-8 0,3 3 0</inkml:trace>
  <inkml:trace contextRef="#ctx0" brushRef="#br0" timeOffset="60">3586 10941 7569,'0'-7'-55,"0"-1"220,0 5 0,0-7 0,-1 4 1,-2-2-1,-2 2 0,0 0 1,-1 1-1,0-1 105,-3 4 1,4 3 0,1 6 0,2 4 0,2 3 0,2 2-1,2 3 1,4 4 0,5 4-277,2 3 1,4 3 0,-2 2 0,-1-1-1,2 0 1,0 0 0,1 1 0,0-1-187,0 0 0,-1 0 1,2 1-1,-1-2 0,0-3 1,0-3-1,0-4 0,0-3-40,-1-1 0,2-5 0,-4 1 0,-2-3 0,-2-3 0,0-2-1161,-1 2 1393,0-4 0,-4 0 0,-2-5 0</inkml:trace>
  <inkml:trace contextRef="#ctx0" brushRef="#br0" timeOffset="61">3997 11055 7569,'0'-22'274,"-4"0"0,1 3 1,-1 5-1,-1 5 1,-3 5-1,-2 4 1,-1 4 48,-1 4 1,0 7 0,-2 5 0,-3 6 0,-1 5-1,-2 6 1,-2 5 0,0 2-423,-1 2 0,-4 4 0,0-1 0,2-2 1,2-4-1,3-3 0,2-4 0,2-1-1355,2-6 1,6-4 1453,4-2 0,-2-5 0,0-2 0</inkml:trace>
  <inkml:trace contextRef="#ctx0" brushRef="#br0" timeOffset="62">4237 11501 7542,'-7'4'137,"0"1"0,1 1 0,1 3 1,-2 1-1,2 1 0,0 1 1,3 1-1,0 1 0,2 2 1,0 1-1,0 0 0,2 1 0,0 1 1,3 0-1,0-1 1832,0-2-2056,4 5 1,-4-9 0,4 4 0,-1-4-1,0 0 1,-1-2 0,1-2-579,1-5 0,-3-1 1,0-4 664,-1-1 0,4-4 0,-2-4 0</inkml:trace>
  <inkml:trace contextRef="#ctx0" brushRef="#br0" timeOffset="63">4306 11272 7569,'-18'-17'103,"4"1"1,5 4 0,5 0 0,3 1 0,2 1 0,2 1-330,1 1 0,1 2 0,-2-3 226,5 1 0,7-4 0,3-6 0</inkml:trace>
  <inkml:trace contextRef="#ctx0" brushRef="#br0" timeOffset="64">4900 11135 7569,'-25'-14'1682,"6"3"1,13 2-1713,10 9 1,3 0 0,13 0 0,1 1 0,3 2 0,4 2 0,0 0 0,1 0-298,0-2 0,1-1 0,1 1 0,-1 1 1,-4-2 326,-4-1 0,1 4 0,-6 2 0</inkml:trace>
  <inkml:trace contextRef="#ctx0" brushRef="#br0" timeOffset="65">4877 11444 7569,'-5'0'183,"5"0"1,7 0 0,6 0-1,3-2 1,2 0 0,3-3-1,1-2 255,5-1 0,3-3 0,7-1 0,3-2 0,0-1 0,1 2 0,-3 3 0,-5 3-438,-4 2 0,-2 1 0,-4 4 0</inkml:trace>
  <inkml:trace contextRef="#ctx0" brushRef="#br0" timeOffset="66">6920 10980 10107,'6'-1'0,"28"-3"0,-27 4 0</inkml:trace>
  <inkml:trace contextRef="#ctx0" brushRef="#br1" timeOffset="67">6259 10462 7569,'-16'-8'13,"1"2"1,1 0-1,2 4 1,0 1 0,1 2-1,-1 1 1,1 4 0,-1 1-1,1 5 1,0 3 0,-1 3-1,1 2 1,-2 3-1,-1 3 95,-1 5 0,-4 2 0,4 1 0,-1-1 0,1-1 0,0-3 1,1 0-1,1-1 0,2 0-136,-1-3 0,1 0 0,0-3 0,0 0 0,3-2 0,1-2 1,2-2-1,3-2 17,0-1 1,2-5-1,2-2 1,1-1 0,5-2-1,2-2 1,3-1 18,2 0 0,3 4 0,3 0 1,0-2-1,-4-1 0,1 1 1,-1 0-6,-1 2 1,1 4 0,-3-3 0,1 1-1,-1 3 1,-3 1 0,-2 2 0,-1 0-1,-1 2 27,0 1 0,2 2 1,-6-2-1,0 4 1,-2 3-1,-2 2 1,-3 1-37,-3 2 1,-4 5 0,-1-2 0,-2 2 0,-1-2 0,2-2 0,3-1-1,2-2-16,-1-3 1,4-1 0,0-4 0,1-1 0,0 1 0,2-3-1,1-2 6,1 0 0,0-5 1,0 1-1,0 1 39,0 1 1,0 2 0,1-1 0,1 0-1,2 2 1,-1 1 0,-2 3-11,-1 0 1,1 1-1,2 2 1,1 1-1,-1 2 1,1 2 0,1 0-1,2 1-105,2 0 1,-4 0 0,-2 3-1,-1 0 1,-2 0 0,0 3 0,0 1-1,-2 2 191,-1 4 1,-7 1-1,-7 6 1,1 0 0,-1-2-1,4-3 1,4-6 0,6-6 355,1-5 0,2 0 0,0-8 0,0-2 0,2-2 0,0 0 0,3-2-152,2-2 1,0 0-1,5-2 1,-1-1 0,0 0-1,1-3-559,-1-1 1,1-1 0,0-1-1,2-3 1,2-2 255,-2 0 0,3-10 0,1 4 0</inkml:trace>
  <inkml:trace contextRef="#ctx0" brushRef="#br1" timeOffset="68">7070 10633 7569,'0'-12'140,"1"2"0,1 1 0,2 2 1,-1-2-1,-2-1 0,-2 0 1,-3 4-1,-2 9 0,-2 10 187,0 7 0,1 2 0,-3 8 1,1 3-1,2 3 0,1 4 0,1 3 1,-1 4-1,0 0-331,1 0 0,0 3 0,3-1 0,-2-2 1,3-2-1,3-6 0,5-1 0,0-4-90,1-1 1,-1-2 0,5-9 0,-2 0 0,-2-3 0,-3-4 0,-2-2-244,1-2 0,1-3 337,-1 0 0,-3-6 0,5 3 0</inkml:trace>
  <inkml:trace contextRef="#ctx0" brushRef="#br1" timeOffset="69">8052 10816 7569,'-12'-23'116,"2"1"1,3 3-1,3 4 1,2 2-1,2 2 1,0-1 0,2 1-1,0 3 1,2 7-1,-1 10 1,-2 7 150,-1 9 1,0 2 0,0 8 0,0-1-1,0 0 1,1 2 0,2-1 0,0 1-366,0-3 1,2-5-1,0 1 1,0-1-1,0-4 1,-1-2-1,0-5 1,1 0-608,1-3 0,-2-5 0,3-2 705,-2 2 0,3 1 0,-1 2 0</inkml:trace>
  <inkml:trace contextRef="#ctx0" brushRef="#br1" timeOffset="70">8417 10736 7569,'0'-22'-73,"-1"4"403,-3 7 0,-1 13 0,-3 11 0,5 5 0,0 6 1,1 5-1,-2 4 0,1 0-149,2-2 0,2 5 0,3-3 0,2 0 0,2-2 0,0-3 0,0-3-627,3-1 1,-4-6 0,1-3 0,-1-2 0,1-2 445,0 1 0,-6-6 0,3-1 0</inkml:trace>
  <inkml:trace contextRef="#ctx0" brushRef="#br1" timeOffset="71">8349 11021 7937,'11'-6'235,"6"1"1,2 5 0,2-2 0,2 0-1,0-2 1,0 2 0,0-1-148,-1-1 1,5-1-1,1-4 1,0 3-1,0 0 1,-3-1-1,-1 0 1,-2 0-836,-3 3 1,1-1 746,-5 2 0,-4-6 0,-6 2 0</inkml:trace>
  <inkml:trace contextRef="#ctx0" brushRef="#br1" timeOffset="72">8383 10770 7569,'1'-18'223,"4"4"1,7 4 0,7 4-1,6 1 1,6 1 0,2 0-1,1 0-65,0 2 1,0-3-1,1-1 1,0 1 0,1 0-1,-1 3-158,-2 1 0,-1 1 0,2 0 0</inkml:trace>
  <inkml:trace contextRef="#ctx0" brushRef="#br1" timeOffset="73">9879 10827 7569,'-5'-9'35,"-1"5"0,-2 8 0,2 6 1,-1 4-1,2 3 0,-1 0 1,1 4-1,0 0 0,2 2 1,2 0-1,2 0 0,2 0 119,1 0 0,4-2 0,0-2 1,2-4-1,2-2 0,-1-3 1,0-2-1,1-4-875,-1-3 1,1-1 720,-1 0 0,6-10 0,0-3 0</inkml:trace>
  <inkml:trace contextRef="#ctx0" brushRef="#br1" timeOffset="74">9879 10564 7569,'-4'-15'197,"2"1"1,3 4 0,5 5-13,4 4 1,2 2-1,1 1-185,2 2 0,3 5 0,4-3 0</inkml:trace>
  <inkml:trace contextRef="#ctx0" brushRef="#br1" timeOffset="75">10679 10644 7569,'-12'-9'148,"1"-1"0,-1 1 1,1 4-1,-1 5 76,1 4 0,5 4 0,2 6 1,3 2-1,1 3 0,0 4 0,0 4 1,0 1-245,0-1 0,3 5 1,2-3-1,1 2 1,0-2-1,-1-2 1,0-4-1,-2-4-829,-2-3 1,3-1 0,-1-3 848,0-1 0,-2-5 0,-1 0 0</inkml:trace>
  <inkml:trace contextRef="#ctx0" brushRef="#br1" timeOffset="76">10382 10781 7569,'3'-34'-56,"2"1"1,2 3 0,3 4-1,3 5 1,3 3 0,2 1 229,2 3 1,1 6-1,0 0 1,1 0-1,2 1 1,0 0-1,1 1 1,1 1-83,0 0 0,1 0 0,-3 2 1,1-1-1,1 2 0,-3 1 1,-4 1-188,-3 0 0,3 0 0,-4 0 0,-1 0 0,-1 0 0,-3 1 103,-2 3 0,1 2 1,-5 7-1,-2 2 1,-1 4-1,-1 4 1,-1 3-1,-3 5 65,-3 2 1,0-1-1,1 1 1,1 2-1,2-1 1,2-1-1,1-3 1,1-2-301,3-3 0,1-5 1,4-2-1,-1-2 0,-1-2 1,1-1 226,0-1 0,-1-1 0,5 0 0</inkml:trace>
  <inkml:trace contextRef="#ctx0" brushRef="#br1" timeOffset="77">11261 10519 7569,'-10'-5'73,"2"5"1,4 7-1,3 7 1,0 6 0,-2 5-1,0 2 1,0 1 0,2 2 195,1-1 0,0 1 1,1 4-1,3 1 1,3-1-1,4 0 0,-1-1 1,-1-1-577,-2-2 0,-3-5 1,2-1-1,-1-5 0,-2-3 1,-2-2 306,-1-1 0,-10-7 0,-3-1 0</inkml:trace>
  <inkml:trace contextRef="#ctx0" brushRef="#br1" timeOffset="78">10896 10964 7569,'2'-11'69,"6"0"0,7 3 1,5 1-1,3 2 1,0 1 63,0-1 0,3 3 0,2-6 0,3-1 0,3 0 0,3 0 0,0 3 0,-1 0-133,2-1 0,-2 5 0,3-3 0</inkml:trace>
  <inkml:trace contextRef="#ctx0" brushRef="#br1" timeOffset="79">12152 10519 7569,'0'-17'158,"0"-1"1,0 1-1,-1 4 1,-3 8-1,-4 10 1,-2 8 0,-1 7-1,-1 4 1,1 4-1,-1 2 1,1 5 0,1 1-1,2 1 65,4-1 1,3-2-1,2 0 1,4 1-1,6-2 1,2-3 0,3-3-1,1-5-412,6-2 0,1-4 1,6-6-1,-1-2 0,0-4 1,1-4-1,1-4 0,-2-4-388,-1-2 0,-1 2 1,-6 1-1,-3-2 577,-7-1 0,1-2 0,-6 1 0</inkml:trace>
  <inkml:trace contextRef="#ctx0" brushRef="#br1" timeOffset="80">12095 10827 7569,'0'-19'120,"0"1"1,2 3 0,5 4 0,5 2 0,5 1 0,3 0 0,0 1-7,-1-2 0,4 3 1,0-2-1,5-1 0,2 0 1,0 0-1,-2 3 1,-3 1-115,-1 2 0,-6-3 0,-2 0 0</inkml:trace>
  <inkml:trace contextRef="#ctx0" brushRef="#br1" timeOffset="81">11923 10507 7569,'0'-11'21,"-1"3"1,-3 1-1,-3-2 1,-3 0-1,-1 2 1,3 7 0,1 8-1,2 6 1,3 5-1,0 4 303,2 4 1,0 2 0,0 5 0,0-1 0,0-1 0,0-2 0,0 2 0,0 0-335,0-2 0,0-2 0,2-4 0,0 0 1,2 0-1,-2-3 0,1-2-538,1-2 1,-3-3-1,4 0-201,0-5 1,0-5 748,3-8 0,-8-2 0,-6-6 0</inkml:trace>
  <inkml:trace contextRef="#ctx0" brushRef="#br1" timeOffset="82">11855 10541 7569,'6'-15'-32,"-1"1"0,-1 3 0,1 2 1,2 0-1,1-1 0,1-1 1,0 0 215,-1 4 0,-4-3 1,3 2-1,2-2 1,1-2-1,2 2 0,-1 3-69,0 3 1,1 4 0,-2 4 0,-2 5 0,-5 3 0,-1 5 0,-2 2-328,0 5 36,0-1 1,-7 5 0,-3-6 0,-4 1-1,0-1 1,2-3 0,1-4 175,4-2 0,-3-2 0,3 1 0</inkml:trace>
  <inkml:trace contextRef="#ctx0" brushRef="#br1" timeOffset="83">12152 10462 7569,'-7'-6'72,"2"4"0,7-4 0,1 0 0,5 3 0,2-1 0,2-1 1,0-2-1,4 0 0,3-1 0,2 1 0,2-1 0,0 0 1,1 2-1,1 0 0,2 1 0,-3 0 161,-4 2-233,2 2 0,-4 1 0,5 0 0</inkml:trace>
  <inkml:trace contextRef="#ctx0" brushRef="#br1" timeOffset="84">12700 10439 7569,'-11'-12'107,"-1"1"1,1 1-1,1 5 1,2 8-1,5 11 1,5 8-1,2 5 1,-1 3 0,1 3-1,0 1 1,-2 1 75,0-1 1,2-1-1,-1-1 1,0-3-1,-1-1 1,1-3-1,1-2 1,-2-4-862,0-4 0,1 2 1,1-2 677,-1-1 0,3-7 0,0-1 0</inkml:trace>
  <inkml:trace contextRef="#ctx0" brushRef="#br1" timeOffset="85">12677 10427 7569,'5'-18'55,"3"3"0,2 4 0,3 2 1,1 3-1,1-1 0,0 2 1,0 0-1,2 3 195,1 0 0,-1-2 0,4 1 0,-2 0 0,0 2 0,0 2 0,-1 3 0,-3 4-266,-5 2 1,0 6-1,-6 3 1,-3 3-1,-3 2 1,-7 3-1,-5 3 1,-7 3-60,-4 1 0,0 1 1,-6-1-1,1 0 1,1-1-1,3-2 1,6-4-1,5-1 77,2-3 0,7 2 0,3-7 1,6 0-1,6-3 0,3-4 0,5-2-8,0-1 1,6-6-1,5 2 1,0-3-1,1-1 1,-1 0-1,0 0 1,-1-1-277,1-3 0,-8 3 0,2-3 282,-5 3 0,4-4 0,-4-1 0</inkml:trace>
  <inkml:trace contextRef="#ctx0" brushRef="#br1" timeOffset="86">13557 10382 7569,'-16'-26'55,"1"3"0,1 6 0,1 4 1,1 4-1,-3 3 0,-4 1 0,-3 2 143,-1 2 1,-6 1 0,-4 0-1,-4 1 1,-1 3 0,0 5-1,1 3 1,4 5-75,5 1 0,5 1 0,4 2 1,5 0-1,6-2 0,4 1 0,4 0 1,5-1-195,6-3 1,11 0-1,8 0 1,5 1-1,1-1 1,2-2-1,0 0-45,2 2 0,-6-4 1,0 4-1,-6-4 0,-4 0 1,-2-1-1,-3 1 1,-5-1 67,-5 0 1,0 2 0,-6 1 0,0 1 0,-3-1 0,-4 0 0,-5 0 37,-5 1 1,-3 2 0,-6-3 0,0 1 0,-1-1 0,-3 0 0,-2 0 0,0 1-220,2-1 1,3-1 0,1-3 0,2-1 0,2-3 0,5 0 227,5 1 0,-1-5 0,3 3 0</inkml:trace>
  <inkml:trace contextRef="#ctx0" brushRef="#br1" timeOffset="87">13637 10690 7569,'0'-11'586,"-2"0"0,-2 5-390,-3 6 1,2 5 0,1 7-1,3-1 1,1 0 0,1 1-1,3 0 1,3 2-251,4 2 0,5-1 0,3-4 0,3 1 0,0-2 0,3-3 0,0-3-69,2-2 0,3-2 0,-2-2 1,0-2-1,0-3 0,-3-3 1,-1-3-1,-1-1 143,0-1 0,-5-2 0,-4 2 1,-5-3-1,-6-1 0,-1 0 0,-4-1-24,-1-2 1,-6 3-1,-9 0 1,-7 0-1,-7 2 1,-8 3-1,-4 5 1,-4 5-231,-2 3 0,-2 2 1,5 3-1,6 5 1,4 5-1,9 5 234,6 2 0,1-3 0,3-2 0</inkml:trace>
  <inkml:trace contextRef="#ctx0" brushRef="#br1" timeOffset="88">14173 10496 7569,'-1'-27'325,"-2"2"0,0 3 0,-1 7-108,-1 6 0,2 9 0,-3 8 1,1 3-1,2 4 0,2 4 1,1 4-1,0 3-201,0 0 1,4 5 0,1-3 0,0 0 0,0-1 0,-2-1 0,-1-2-1,1 0-387,0 3 1,1-8-1,-4 0 1,0-5-1,0-3 309,0 1 0,-1-7 0,-2-5 1,0-7-1,-1-3 0,0-3 0,0-2 194,2-4 1,-1-2 0,1-2-1,-2 0 1,0 0 0,0 0-1,0-1 1,2 0 218,1 1 0,-3-2 0,0 7 0,1 0 0,3 4-326,4 5 0,3 6 1,4 6-1,2 6 1,1 5-1,2 5 0,2 3 1,2 1-109,2 0 1,1-2 0,0-1 0,-1-1 0,1 2 0,-1 0 0,-2 1 0,-1-3 26,1-4 1,-2-2 0,1-2 0,0-1 0,-1-2 0,-3-4-1,-2-3 162,-2-1 1,-1-5-1,-1-3 1,-2-3 0,-2-3-1,-1-2 1,-1-2 0,1-2 44,-1-2 0,2-5 1,-1 1-1,-2-1 0,-1 0 1,-1-1-1,0 0-496,0 1 0,-1-4 0,-1 4 0,-3 3 0,-1 4 345,1 5 0,2 2 0,3 2 0</inkml:trace>
  <inkml:trace contextRef="#ctx0" brushRef="#br1" timeOffset="89">15738 10267 7569,'0'-29'125,"0"6"1,0 11-1,1 5 1,2 1-1,-1 1 1,-4 0 0,-7 2-1,-8 2 1,-4 1-1,-8 1 1,-7 4-1,-5 7 1,0 7 0,0 5-1,2 4 1,3 0-1,4 1 0,6 0 0,7 2 0,3 3 1,5-1-1,2-1 0,3-3 0,1 0 1,3-1-239,5 0 0,5 2 1,7-3-1,5-3 0,4-4 1,5-4-1,3-4 1,4-2 40,-1-2 1,-3-3 0,-3-5 0,-1 0 0,-4 0 0,-3-1 0,-6-3 34,-3-4 1,-1 2-1,-4-2 1,-3 0-1,-3-3 1,-1 0 0,-1-2-1,-3-1 19,-3-1 0,-4-1 1,0 2-1,-2-3 1,-1 1-1,-1-1 1,1 3 52,1 1 0,3 2 1,4 1-1,7 1 1,9 3-52,8 1 1,5 1-1,4 3 1,3-2-1,4-1 1,3 0-1,0 1 1,-3-1 1,-2 1 1,-7-2-1,2 1 1,-4 2-1,-4 1 1,-4-1-1,-2 0 153,-2-2 0,-6 0 0,-6 5-61,-9 3 1,-2 3 0,-4 4-1,1 2 1,-1 2 0,4 4 0,2 2-1,3 2-118,2 0 1,1-4-1,6 0 1,1 2 0,5-1-1,4 0 1,3-2-24,4-2 1,2 0-1,3-5 1,3-1 0,2-2-1,2-4 1,-1-3-1,1-2 83,-2-3 0,3-3 1,-6-4-1,0 0 0,-4-2 1,-1-1-1,-3-3 42,-2 0 0,-6 1 0,-6-1 0,-3-1 0,-2 0 0,-3-3 0,-6-4 0,-8-1-134,-8 0 1,-6 6-1,-5 2 1,-2 2-1,-4 2 1,-1 3-1,3 3 1,3 4-633,3 3 0,14 2 0,3 3 704,8 4 0,5 7 0,5 3 0</inkml:trace>
  <inkml:trace contextRef="#ctx0" brushRef="#br1" timeOffset="90">16606 10462 7569,'-8'-22'273,"2"3"0,1 4 1,1 3-2,-1 5 0,4 3 0,-3 9 0,3 5 0,1 5 0,0 3 0,0 4-200,0 3 1,0-1-1,1 3 1,1-3-1,4-1 1,-1 0-1,0-1 1,-3 0-359,0-3 1,-2 1 0,0-4 0,0-2-1,0-2 286,0 0 0,-6-1 0,0 0 0</inkml:trace>
  <inkml:trace contextRef="#ctx0" brushRef="#br1" timeOffset="91">16286 10462 7569,'8'-22'218,"1"3"1,5 4 0,7 3 0,8 3 0,4 3-1,3 0 46,2-1 1,4 4 0,6-4-1,2 1 1,-3 1 0,-3-2 0,-5 2-1,-2 0 1,-5 3-2356,-3 0 2091,-2 2 0,-5 6 0,1 0 0</inkml:trace>
  <inkml:trace contextRef="#ctx0" brushRef="#br1" timeOffset="92">17896 10393 7569,'-3'-15'42,"-1"0"0,1 1 1,2 1-1,1 1 1,-1 2-1,-3 1 1,-5 3-1,-5 1 1,-5 4-1,-4 3 0,-3 6 1,-5 3-1,-1 5 378,2 3 1,0 3 0,5 4 0,5 2 0,4 0 0,4 1 0,5-1 0,2 0-456,2-3 0,7-1 0,5-2 1,5-2-1,5-2 0,4-2 1,4-2-1,5-2-87,1-5 1,9-2 0,-5-5 0,2-1 0,-1-4 0,-4-5 0,-3-4 330,-4 0-218,-3-4 0,-4 4 0,-3-5 0,-7-1 0,-4-2 0,-3-1 0,-3 1-223,-4-1 1,-8 0-1,-7-1 1,-4-2 0,-3 0-1,-3 2 1,-2 2 0,1 6-2134,-2 3 2365,-1-1 0,-1 13 0,-1-4 0</inkml:trace>
  <inkml:trace contextRef="#ctx0" brushRef="#br1" timeOffset="93">18251 10393 7569,'0'-27'287,"0"2"1,0 3 0,0 6 0,0 3 0,0 2 101,0-1 0,0 9 1,0 5-1,0 11 0,0 6-280,0 5 0,0 6 1,1 0-1,1 0 1,3-1-1,2 0 1,2-1-188,1 0 0,0-1 1,-1-4-1,-2 0 1,1-2-1,0-2-209,-1-4 472,-4-2 1,6-8-1,-5-5-86,-2-6 1,-1-8-1,-1-1 1,0-1-1,0 1 1,0-1-1,0-2 1,0-1-156,0 1 1,0-2 0,2 3 0,1 1 0,4-1 0,0 3 0,1 3-184,1 3 0,2 3 1,3 5-1,1 2 1,1 1-1,-1 6 0,0 4 1,0 3 151,2 2 1,-3-3-1,4 3 1,-2-1-1,-2-3 1,0-2-1,0 0 171,1-1 1,0-1-1,-3-2 1,-1-6-1,-1-4 46,-2-6 0,-3-6 0,-5-3 0,-1-4 0,-2-3 0,-2-1 0,-1-2 0,-3-1-84,-1-1 0,0 0 0,1-3 1,2 3-1,1 0 0,1 0 1,0-2-1185,2 2 1,-2 2 0,2 8 1137,0 4 0,12 18 0,4 4 0</inkml:trace>
  <inkml:trace contextRef="#ctx0" brushRef="#br1" timeOffset="94">18959 10302 7569,'-12'-18'185,"1"4"0,1 6 0,2 8 0,3 7 139,0 3 0,4 2 0,-3 4 0,3 4 1,1 4-1,0 4 0,0 0 0,0 1-210,0 0 0,3-2 0,1 2 0,-1-1 0,-2-3 0,-1 0 0,0-3-590,0 1 1,0-5 0,0-3 0,0-2 55,0-2 0,-4-6 0,-1-5 0,0-6 0,0-4 0,2-3 0,2-2 335,1-4 0,0 1 0,0-1 0,0-2 0,0-4 1,0-1-1,0-1 403,0-1 1,0 4-1,0-2 1,0 3-1,0 4 1,1 5-1,2 4-41,1 2 0,5 7 0,-2 1 0,3 6 0,3 5 0,2 5 0,4 3 0,4 4-289,4 3 1,-3-2-1,4 3 1,-2-3 0,1-1-1,0-2 1,-1 0-1,1-3-85,-2-2 0,0-1 0,-3-5 1,1-2-1,-1-4 0,-2-3 0,-2-1 1,-2-1 259,-2-3 1,-2-4 0,-3-7 0,-3-3 0,-1-2-1,-2-1 1,-2-4-70,-1 1 1,-5-5-1,-3 0 1,-2-2-1,-1 2 1,-1 0 0,0 1-1300,-4 0 0,5 2 1205,-1 3 0,-4-5 0,3-1 0</inkml:trace>
  <inkml:trace contextRef="#ctx0" brushRef="#br1" timeOffset="95">20261 10222 7569,'6'-22'180,"-2"2"1,-2 2 0,1 2 0,1 2 0,-2 1 0,-1 4 0,-2 6 0,-1 11 0,-2 9 105,1 4 1,2 11 0,1 2-1,0 2 1,0 0 0,0 0-1,0 1 1,1-3 0,3 0-482,4-2 1,-2-5 0,0-1 0,1-3-1,-2-3 1,1-2 0,-1-1-1476,0-3 1670,-1-7 0,1 3 0,2-3 0</inkml:trace>
  <inkml:trace contextRef="#ctx0" brushRef="#br1" timeOffset="96">20626 10062 7569,'-5'-10'302,"-1"3"0,-1 9 0,2 9 0,1 9 0,-1 7 0,0 1-20,0 0 0,0 2 0,3-2 1,-2 0-1,1 1 0,2-1 1,2 1-1,2 1-466,1 1 1,4 1 0,0 0-1,1-3 1,-1-2 0,-3-5 0,-2-3-1,1-2 184,-1-3 0,-2-1 0,-1-2 0</inkml:trace>
  <inkml:trace contextRef="#ctx0" brushRef="#br1" timeOffset="97">20261 10496 7569,'0'-12'20,"1"2"1,4 3-1,6 2 1,7 1 0,5 0-1,2 1-116,2 2 1,1-3-1,0 0 1,5 1-1,4-1 1,1 0-1,0 2 1,0 0 95,-1 2 0,-2 5 0,-1 2 0</inkml:trace>
  <inkml:trace contextRef="#ctx0" brushRef="#br1" timeOffset="98">20912 10541 7569,'-7'-11'100,"1"-5"0,3-2 0,0-1 0,0 0 0,2-3 0,1-2 0,0-4 0,0-2 235,0-6 0,0 1 1,0-7-1,0-1 0,1-1 1,3 1-1,2 3 0,2 2-82,-1 5 0,-3 8 0,3 10 0,-1 4-380,0 3 1,2 13 0,3 11 0,1 5 0,-1 6-1,2 3 1,2 4-7,4 5 0,-1-4 0,1 4 0,0-1 1,0 1-1,-1-3 0,-1-1 0,0-4-241,-1 0 0,0-2 0,-4 0 0,1-5 1,0-5-1,-4-2 374,-3-3 0,3-2 0,-3 0 0</inkml:trace>
  <inkml:trace contextRef="#ctx0" brushRef="#br1" timeOffset="99">20843 10439 7569,'-10'-12'152,"2"1"0,6 1 1,4 2-1,6 4 0,3 3-63,5 1 0,3 0 0,7 0 0,5 0 0,3 0 0,3 0 0,2 0 1,0 0-557,1 0 0,-2 0 467,-4 0 0,0 0 0,1 0 0</inkml:trace>
  <inkml:trace contextRef="#ctx0" brushRef="#br1" timeOffset="100">21540 10153 7569,'-19'-4'178,"1"-1"1,1 0 0,5 1 0,2 6 0,2 5 120,-1 7 1,-1 3-1,0 3 1,2-1-1,4 1 1,3 2-1,1 1 1,0 0-326,0-1 1,5 1 0,3 0-1,1 0 1,0 0 0,-2-2-1,1-2 1,-1-3-2707,1-4 2732,-5 0 0,7-1 0,-4 1 0</inkml:trace>
  <inkml:trace contextRef="#ctx0" brushRef="#br1" timeOffset="101">21266 10199 7569,'9'-15'114,"1"-1"0,5 2 0,4 2 0,6 0 0,3 1 0,4 1 160,1 2 1,4-2-1,2 2 1,6-1 0,0 1-1,3 1 1,-2 2-1,-3 3-1191,-5 0 917,-2 2 0,-2 5 0,0 2 0</inkml:trace>
  <inkml:trace contextRef="#ctx0" brushRef="#br1" timeOffset="102">6921 11855 7569,'-1'-15'124,"-3"-1"1,-4 2 0,-2 3 0,-1 3 0,-1 5 0,1 1 0,-2 4 0,-2 1 0,-4 5-1,-3 3 1,0 5 0,-1 3 0,1 4 0,2 3 1412,1 5-1571,5 2 0,2 1 0,9 1 1,1 2-1,2 0 0,3-1 0,3-3 1,7 0-1,3-3-174,5-1 1,2-6 0,3-5-1,5-3 1,2-4 0,1-3 0,0-3 167,0-2 0,1-8 0,-1-7 0,0-6 0,1-3 0,-2-2 0,-3 0 889,-3 0-706,-8-5 0,1 3 0,-6-4 0,-4 0 0,-5 1 1,-4-1-1,-2-1-73,-3-1 1,-7-2-1,-9-2 1,-7 2-1,-7 3 1,-8 5 0,-6 4-1,-6 6-925,-2 2 0,1 7 855,1 2 0,4 13 0,4 4 0</inkml:trace>
  <inkml:trace contextRef="#ctx0" brushRef="#br1" timeOffset="103">7960 11809 7569,'0'-11'96,"0"-1"0,0 1 1,0-1-1,0 1 1,-1 1-1,-3 2 1,-3 4-1,-3 3 1,-2 1-1,1 1 0,-1 5 1,2 5-1,2 7 2582,5 3-2581,1 7 0,4 1 0,1 6 1,5-1-1,2 0 0,2 0 0,-1-1 1,1-2-168,-1-4 1,4 1-1,-1-2 1,-2 0-1,-4-4 1,0-3-1,0-3 1,-2-4-688,-1 0 0,-1-1 1,-4 1-1,1-2 757,3-3 0,-3 4 0,4-5 0</inkml:trace>
  <inkml:trace contextRef="#ctx0" brushRef="#br1" timeOffset="104">8280 11661 7569,'-11'-12'82,"1"3"1,2 7 0,4 9 0,3 10-1,1 6 1,0 3 290,0 5 0,0 6 1,1 1-1,3 0 1,4 0-1,2 0 0,1-1 1,1-2-456,-1 0 0,0-6 1,0-1-1,-3-3 1,0-1-1,0-4 0,-1-2-1424,1-4 1,-6-5 1505,2-1 0,-8-6 0,-2 3 0</inkml:trace>
  <inkml:trace contextRef="#ctx0" brushRef="#br1" timeOffset="105">8223 12026 7955,'13'-1'230,"2"-2"0,4 0 1,3 0-1,0 2 1,1 1-1,1 0-82,3 0 1,-2 0 0,5-2-1,-1 0 1,-1-2 0,0 0 0,-3 1-1,-1-1-1534,-1 1 1386,-5-3 0,3 5 0,-3-5 0</inkml:trace>
  <inkml:trace contextRef="#ctx0" brushRef="#br1" timeOffset="106">8212 11809 7569,'0'-21'178,"1"2"0,4 3 0,8 4 0,7 0 0,5 1 457,1-1-687,3 6 0,-4-4 0,6 2 0,-1-1 0,1 2 0,-1 3 52,2 3 0,1-4 0,1-2 0</inkml:trace>
  <inkml:trace contextRef="#ctx0" brushRef="#br1" timeOffset="107">9445 11626 7909,'-6'-8'75,"2"5"0,3 11 0,1 8 0,0 7 0,0 4 0,0 3 0,0 3 1,0 3-1,0-1 0,0 2 108,0 0 0,1-4 0,1 4 1,4-4-1,-1-4 0,1-1 1,-1-4-1,1-3-298,1-2 1,-3-6-1,2 0 228,-1-4 0,-1-8 0,-4-2 1,-2-8-1,-1-7 0,-4-1 1,0-4-65,-1 0 1,0-7 0,-3-1 0,0-2 0,0 1 0,3-2 0,0-1 0,0 0-53,2 3 1,1-1-1,5 7 1,0 4 0,0 2-1,1 5 1,3 4-1,4 6 23,2 1 0,6 7 0,3 4 0,3 4 0,2 4 1,3 0-1,3 4 0,2 1-6,-2 5 1,7-3 0,-3 3 0,2-3 0,-1-2-1,0-2 1,-1-2-25,0-2 1,-5-1 0,-2-5 0,-4-1-1,-3-2 1,-2-2 211,-2-3 0,-2-2 0,-6-5 0,-4-5 0,-4-5 1,-4-3-30,-4-2 0,2-2 1,-2-2-1,0-1 0,-3-3 1,1-1-1,3-3 1,2-1-494,-1-1 1,5-1 0,-4 2 0,1 3 0,1 3 0,0 4 0,2 4 0,1 4-4164,0 2 4483,0 7 0,5 6 0,1 6 0</inkml:trace>
  <inkml:trace contextRef="#ctx0" brushRef="#br1" timeOffset="108">10267 11661 7569,'-5'-18'526,"-2"4"1,-3 6-1,-2 8-149,1 7 1,-1 4-1,2 3 1,1 4 0,2 2-1,-1 6 1,2 1-323,2 5 0,-1 1 0,1 1 0,1-1 0,3-1 0,4-1 0,4-1 0,3-1-351,4-2 0,-1-4 0,5-4 0,1-4 0,-1-4 0,0-3 0,1-4 238,1-3 0,2-2 0,0-4 0,0-5 0,0-6 1,-2-1-1,0-4 0,-4 0 216,0-2 1,-6 0 0,-4-1 0,-2-1 0,-4-3 0,-3-2-1,-6 0 1,-3 1-209,-5 2 0,-3-1 0,-7 3 1,-5 2-1,-2 4 0,-1 4 1,0 5-656,-1 5 1,6 3 0,3 4 0,3 3 704,4 6 0,2 6 0,6 5 0</inkml:trace>
  <inkml:trace contextRef="#ctx0" brushRef="#br1" timeOffset="109">10804 11718 7569,'0'-23'167,"-1"5"1,-2 3 0,0 5 0,0 6 110,2 8 1,1 6-1,-2 5 1,0 4 0,-2 3-1,2 2 1,0 1 0,2 3-96,0 1 1,4-2-1,0 2 1,-2 0-1,1-1 1,0 0 0,0-2-1,0-2-524,-2-1 1,-1-4 0,0-2 0,0 0-949,0-3 0,0-8 1289,0-6 0,-10-5 0,-3-6 0</inkml:trace>
  <inkml:trace contextRef="#ctx0" brushRef="#br1" timeOffset="110">10576 11661 7569,'11'-12'384,"7"5"0,6 0 1,9 2-1,6 3 0,2 0 1,-2 2-1,-1 0-125,0 0 1,2-3 0,-3-2-1,-1-1 1,-1 0 0,-5 1-1,-3 0-259,-6 2 0,2 2 0,-5 1 0</inkml:trace>
  <inkml:trace contextRef="#ctx0" brushRef="#br1" timeOffset="111">3655 13499 7569,'-7'-6'127,"1"-3"1,3 4 0,-2 0 0,-1 0 0,-2 4-1,1 3 1,0 6 0,2 2 0,3 3 0,1 2-1,1 4 1363,0 3-1492,0 0 0,3 3 1,1 0-1,-1 3 0,-2 1 1,-1 3-1,0 1 0,0 0 1,0-2-42,0 0 1,0-2 0,0 2 0,0-5 0,0-2 0,0-2 0,0-2 0,0-2 52,0-2 0,1 0 0,2-5 0,2 1 0,1-1 1,3-1 55,1-2 0,2 1 1,-1-6-1,1 0 1,-1-2-1,0-1 1,1 1-1,-1 2-73,1 1 0,3 0 0,0-3 1,0 1-1,1 2 0,0 0 1,1 0-1,0 0-36,1-2 1,1 3 0,4-1 0,1-1 0,1-2 0,2-1-1,-2 0-121,0 0 0,1 0 0,0 0 0,-4-1 0,-1-2 0,-2-1 0,-1 2-1354,-3 0 1518,-8 2 0,-2 0 0,-5 0 0</inkml:trace>
  <inkml:trace contextRef="#ctx0" brushRef="#br1" timeOffset="112">3735 13956 7569,'-30'-23'155,"8"6"1,8 1 0,5 4 0,4 0 0,1 1 0,0 0 56,2-1 1,5 6 0,5 2 0,2 3 0,3 1 0,1 1-1,2 1-233,2 2 1,1 5-1,4-2 1,0-1 0,1-1-1,1-1 1,3 0-123,1-2 0,-2-1 1,2-1-1,-1 0 1,-3 0-1,0 0 1,-4 0-1,-1 0-652,-1 0 0,-6-1 795,-1-3 0,-1-2 0,-5-5 0</inkml:trace>
  <inkml:trace contextRef="#ctx0" brushRef="#br1" timeOffset="113">3655 13557 7569,'-28'-23'64,"5"1"1,8 3 0,6 4 0,5 2 0,4 2 0,4-1 0,5 1 95,5 0 1,0 4 0,6 2 0,3 1-1,3 0 1,4 2 0,3 2 0,2 2-280,3 2 1,5 5 0,-2 0-1,0 4 1,-3 2 0,-4-1 118,-4-1 0,3 3 0,-3 2 0</inkml:trace>
  <inkml:trace contextRef="#ctx0" brushRef="#br1" timeOffset="114">4591 13397 7569,'-11'-5'156,"1"-2"0,2-4 0,3 1 0,1 5 0,0 8 0,2 10 1,1 6-1,2 4 0,1 5 0,2 2-26,-1 1 0,2 6 0,0-2 1,0 4-1,0 5 0,-3 1 0,0 4 1,-2 0-247,0-1 1,0-1 0,0-2 0,0-2-1,0-3 1,0 0 0,0-5 0,0-3 92,0-5 1,0-3 0,0-3-1,0-2 1,0-3 0,1-4 188,3 0 1,-3-1-1,4 1-127,0-1 1,-2-5 0,4-2 0,2-3-1,1-1 1,2 0-65,-1 0 0,5-3 1,-1-1-1,0 0 1,0 0-1,2-1 1,-1 0-1,2-1-178,0-1 0,-3 5 0,3-2 0,-2 3 0,-2-1 203,-1-1 0,-2-4 0,1-4 0</inkml:trace>
  <inkml:trace contextRef="#ctx0" brushRef="#br1" timeOffset="115">4580 13477 7569,'-12'-22'-22,"2"-2"0,3 0 0,4 5 0,6 5 0,4 4 0,3 1 0,2 2 0,-1 1 139,1 0 0,-1 3 0,2-1 1,1 3-1,1 2 0,0 3 1,0 3-1,2 0-157,1 1 0,-4-1 0,2 5 0,1-1 0,0 1 40,1-1 0,4 6 0,-5 0 0</inkml:trace>
  <inkml:trace contextRef="#ctx0" brushRef="#br1" timeOffset="116">4979 13568 7569,'0'-11'-272,"2"4"1,2 5-1,3 3 489,3 3 1,2 8-1,-1 1 1,1 4-1,0 3 1,2 3 0,3 3-1,-1 5-119,1 2 1,3 5-1,-1-1 1,3-3-1,-1-4 1,0-2-1,-2-2 1,1-2-171,1-1 0,-2-6 0,-1-1 1,0-4-1,-1-1 0,-1-4 0,-3-2-494,-4 0 0,1-3 566,-3 1 0,-2 4 0,0-1 0</inkml:trace>
  <inkml:trace contextRef="#ctx0" brushRef="#br1" timeOffset="117">5493 13614 7569,'-5'-23'22,"-1"6"0,-4 5 1,1 4-1,1 4 1,1 7 171,0 7 1,-7 8 0,3 7 0,-3 4 0,-2 3 0,-2 5 0,-1 1 0,0 1-224,-2-2 0,0 2 1,-2-1-1,0-1 1,2-3-1,0-3 0,2-3-255,-1 0 1,3-8 0,2 3-1,4-3 1,2-2 0,3-3 283,1-2 0,1-2 0,4 1 0</inkml:trace>
  <inkml:trace contextRef="#ctx0" brushRef="#br1" timeOffset="118">5665 13488 7569,'-7'-23'-44,"2"5"1,7 3-1,1 3 1,5 1-1,2 2 1,3 2-1,2-1 1,3 2 109,0 2 1,2 2 0,-4-1 0,2-1-1,1 2 1,0 0 0,0 4 0,2 0-21,0 2 1,1 0-1,-2-4 1,-1 0 0,0 0-1,-1 0 1,-3 0 0,-2 0 54,-2 0 1,1 0 0,-1 0-27,0 0 0,-4 5 0,-3 3 0,-3 2 1,-1 2-1,0 4 0,0 3-15,0 2 1,4 7 0,1 3 0,1 2 0,3 0-1,1 0 1,2 0 0,-1 3-146,0 4 1,5-4 0,-1 3-1,0-4 1,0-1 0,1-1-1,-2-2-26,-2-5 1,0 0 0,-1-2-1,-1 0 1,-1-4 0,-3-1-1,0-2 1,-4 1 163,-1-1 1,-3-3 0,-5 2-1,-5-4 1,-5 0 0,-3-1-1,-3-1 1,-5-1 155,-6-1 0,-2-1 0,-4 4 1,0-3-1,4-1 0,1-1 0,5-1-213,3 0 0,12-1 0,5-3 4,4 3 0,7-3 0,5 5 0</inkml:trace>
  <inkml:trace contextRef="#ctx0" brushRef="#br1" timeOffset="119">6875 13774 7569,'-3'-12'58,"0"2"0,4 2 0,6 5 0,2 0 1,1 0-1,0 0 0,3 0 0,0 1 1,4-1-1,2-1 0,3 2 0,2 0 1,1 1-1,2-1-43,-2-2 1,3-1-1,-1 2 1,-2-1-1,-2 1 1,-3-1 0,-2 0-1,-2 1-791,-2 2 0,-1-3 776,-1 1 0,-6-1 0,-1 4 0</inkml:trace>
  <inkml:trace contextRef="#ctx0" brushRef="#br1" timeOffset="120">6910 14025 7569,'1'6'84,"3"-2"1,3-4 0,5-3 196,3 0 0,3-2 1,5 2-1,1-2 0,1 0 1,3-1-1,1 0 1,3 0-370,1 0 1,1 3 0,0-1 0,1 3-1,-1 1 1,-1 0 87,-3 0 0,3-5 0,-3-1 0</inkml:trace>
  <inkml:trace contextRef="#ctx0" brushRef="#br1" timeOffset="121">8200 13351 7569,'-18'-28'179,"2"5"1,6 0 0,1 8 0,3 5 0,0 2 0,3 1-1,-1 2 1,0 6 69,2 9 0,0 7 0,2 5 1,0 3-1,0 1 0,0 5 1,2 3-1,0 4-256,2 4 1,3 2-1,-3 3 1,0 1-1,0 3 1,0 0-1,-2 0 1,1-3-136,1-1 1,-3-10-1,3-4 1,-3-4 0,0-4-1,2-2 1,1-4 71,-2-4 1,-1-2-1,-1-1 1,2-2-1,1-1 106,5-2 1,2-4-1,2 0 1,0-1-1,2-4 1,3 0-1,2-3 1,4-1-157,2-3 0,7 2 1,-3 0-1,1-2 0,1 0 1,1 0-1,-1 3-267,0 1 1,-3-3 0,-7 4 0,0 2 0,-4-1 386,0-1 0,-2-2 0,-4-5 0</inkml:trace>
  <inkml:trace contextRef="#ctx0" brushRef="#br1" timeOffset="122">8097 13854 7569,'-3'-28'91,"1"5"1,7 6 0,9 5 0,8 0 0,3 2 0,3 1 138,1 1 1,-3 2 0,2-3 0,-2 2 0,2-1 0,1 2 0,2 1 0,-2 1-321,-2 0 1,-3 0-1,-1 4 1,0 0-1,-2 0 1,-2 0 89,-4 0 0,-2-5 0,-2-1 0</inkml:trace>
  <inkml:trace contextRef="#ctx0" brushRef="#br1" timeOffset="123">8189 13340 7569,'-12'-28'110,"6"7"0,3 0 1,7 3-1,8 5 1,5 3-1,6 4-124,4 1 1,-2-3 0,6 4-1,0 2 1,2 1 0,2 1 0,-1 0-1,2 0-485,2 0 499,2 0 0,1 5 0,-2 1 0</inkml:trace>
  <inkml:trace contextRef="#ctx0" brushRef="#br1" timeOffset="124">8851 13111 7569,'-6'-11'116,"3"2"0,5 5 46,1 8 1,1 6 0,-3 6 0,2 7-1,1 8 1,-2 6 0,0 4 0,-2 5-89,0 4 1,0 2-1,0 5 1,0 1-1,0 2 1,0 1-1,0-2 1,1 0-132,3-2 0,-3-6 1,3-6-1,-2-5 0,1-6 1,2-4-1,0-4 7,0-6 0,0 0 0,-2-4 1,0-3-1,1 0 222,1-1 1,-3-5 0,3 0-1,0-2-207,2-3 0,4-1 0,0-1 0,0 0 0,1 0 0,-1 0 0,2-1 0,1-1-449,1-2 0,0 0 0,-3 3 0,-1-2 484,1-1 0,4-4 0,2 1 0</inkml:trace>
  <inkml:trace contextRef="#ctx0" brushRef="#br1" timeOffset="125">8897 13191 7569,'-26'-38'78,"4"1"0,5 6 0,7 6 0,6 9 1,3 3-1,2 2 0,3 1 43,4 2 1,3 3 0,4 5 0,4 0 0,3 1 0,2 3-1,3 4 1,2 2-252,0 1 1,7 1 0,-5-1 0,0 2 0,-1 1 0,-2 1 0,-1-1 129,-6-1 0,7 3 0,-4 2 0</inkml:trace>
  <inkml:trace contextRef="#ctx0" brushRef="#br1" timeOffset="126">9297 13340 7921,'16'11'67,"-3"0"0,2 2 1,-2 1-1,-2 3 1,1 0-1,0 5 1,2 2-1,3 4 1,0 0-57,4 0 1,0 2 0,2-2 0,0 0 0,0 0 0,0-3 0,0-2 0,-1-3-284,1 0 1,-4-7 0,-1 1 0,-1-3 0,-4-5 271,0-1 0,-1 4 0,-1-3 0</inkml:trace>
  <inkml:trace contextRef="#ctx0" brushRef="#br1" timeOffset="127">9788 13294 7569,'-18'-28'87,"5"10"0,7 4 1,0 13 103,-1 11 1,3 7-1,-3 8 1,-3 4 0,-3 5-1,-4 3 1,0 3 0,-5 1-189,-3 4 1,-1 1-1,-3 1 1,0 1 0,2 0-1,2-2 1,5-4-263,2-3 0,3-1 0,4-5 0,3-1 1,1-3-1,2-1 259,3-3 0,5-6 0,4-2 0</inkml:trace>
  <inkml:trace contextRef="#ctx0" brushRef="#br1" timeOffset="128">9788 13716 7011,'-4'12'67,"0"-1"0,2 2 0,0 1 0,2 2 0,0 2 0,0 3 0,0 1 0,2 4 100,1 0 1,0 6-1,4-3 1,1 2-1,0-1 1,-1 1-1,1-1 1,0-1-1193,-1-1 1025,1-1 0,-2 1 0,-1 1 0</inkml:trace>
  <inkml:trace contextRef="#ctx0" brushRef="#br1" timeOffset="129">10256 13145 7569,'-11'-19'63,"0"2"1,4 0 0,2 4-1,1 3 97,0 3 0,5 4 0,8-1 0,5 3 0,5 1 0,3 0 1,1 0-1,1 0 0,1 0-147,2 0 1,3 0-1,-3 0 1,-2 0 0,-1 0-1,-2 0 1,-3 0-60,-4 0 1,-3 1-1,-4 3 1,-1 4-1,-2 3 1,-3 3-1,0 3 132,-2 0 1,0 7-1,0 7 1,0 2-1,0 2 1,0 4-1,0 2-13,0 4 1,0 4 0,0 2 0,0 0-1,1 2 1,2 2 0,0 3 0,0-1-108,-2-2 1,0-4-1,2-7 1,2-1-1,0-4 1,0-2-1,-2-4 37,-2 0 1,3-5-1,0-3 1,-2-3-1,-2-4 1,-4-2 0,-3-2-1,-3-2 102,-2-5 0,-6 2 0,-3-5 0,-6-1 0,-2-2 0,-4-1 0,-3-1-257,-2-3 0,-4 1 1,4-3-1,2 1 1,1 2-1,5 2 152,3 1 0,8 0 0,3 0 0</inkml:trace>
  <inkml:trace contextRef="#ctx0" brushRef="#br1" timeOffset="130">10964 13499 7569,'-11'-16'72,"0"6"1,4 9-1,3 7 1,4 4-1,3 3 1,0 1-1,0 2 1,-2 3-1,-1 4 1,1 2-1,3 2 1,3 0 427,-1-1-602,4 1 0,-7-4 0,3 0 0,0 0 0,-1-2 0,2-2 0,-2-2 0,1-3-1177,1-3 1279,-5 3 0,8-8 0,-3 6 0</inkml:trace>
  <inkml:trace contextRef="#ctx0" brushRef="#br1" timeOffset="131">10770 13716 7569,'6'-11'1,"1"1"0,-2 1 0,6 3 0,7 1 0,5 2 0,2 2 0,3 0 0,0-2 35,0-1 0,2 0 0,-2 4 1,0 0-1,1 0 0,-1 0 0,1 0-36,1 0 0,0 0 0,4 0 0</inkml:trace>
  <inkml:trace contextRef="#ctx0" brushRef="#br1" timeOffset="132">11581 13248 7569,'-14'-28'90,"2"8"0,6 11 0,3 12 0,3 7 1,0 5-1,2 5 0,0 6 134,2 4 1,5 7-1,-3 2 1,2 2-1,-2 2 1,1 0-1,-2 0 1,0-1-248,-3 1 1,3 1 0,-1-1-1,0-3 1,0 1 0,1-3-1,1-1-26,3-4 1,1-8 0,3-2 0,1-7 0,2-3 0,2-3 0,2-2 0,2-4-35,1-3 1,0-1 0,0 0 0,-1-1-1,3-2 1,0-2 0,2-1 0,-3-3 82,-4-1 0,2-2 0,-5 1 0</inkml:trace>
  <inkml:trace contextRef="#ctx0" brushRef="#br1" timeOffset="133">11535 13739 7569,'0'-23'28,"1"6"0,3 1 0,5 5 0,5 2 0,5 3 0,3-1 0,0 2 0,3 0 134,1 3 1,3 1 0,4-1 0,-1 0 0,-3-2 0,0 1 0,-1 2 0,0 1-320,-2 0 1,-6 0-1,-2 0 1,-2 0 156,-2 0 0,-1 0 0,-2 0 0</inkml:trace>
  <inkml:trace contextRef="#ctx0" brushRef="#br1" timeOffset="134">11558 13317 7569,'-6'-23'91,"0"5"1,8 3 0,3 2 0,6 2 0,8-1 0,5 2 0,6 1 0,3 2-150,6-2 1,0 0 0,3 0 0,0 3-1,0 1 1,-3 2 0,-2 2 0,-4 1 57,0 0 0,-5-5 0,0-2 0</inkml:trace>
  <inkml:trace contextRef="#ctx0" brushRef="#br1" timeOffset="135">12175 13043 7569,'-11'-8'-17,"4"3"171,3 4 1,3 4-1,1 13 1,0 4 0,0 7-1,1 6 1,2 6 0,0 5-57,0 7 1,-2 4 0,0 3 0,2 2-1,1 2 1,0 0 0,-1 2-154,1-1 1,4-5 0,-3-1 0,1-7 0,2-7 0,0-5 0,-1-4 0,1-3 63,-2-4 0,4-7 1,-2-2-1,2-2 0,1-3 1,1-3-1,-1-4-20,1-1 0,0-1 0,4-4 0,3 0 0,2 0 1,1-1-1,-1-2 0,0-2-379,-1-1 1,3-2 0,-7-3 0,1 0 389,-1-1 0,0-4 0,-5-2 0</inkml:trace>
  <inkml:trace contextRef="#ctx0" brushRef="#br1" timeOffset="136">12049 13088 7569,'-6'-39'29,"2"6"0,4 10 0,5 9 1,6 7-1,7 1 0,4 4 0,1-1-17,-1 0 0,5 1 0,1-1 0,0 1 0,1 2 0,0 0 1,2 2-1,-1 1-273,1 5 1,-2 2 0,3 2 260,-2-1 0,-5 0 0,3 1 0</inkml:trace>
  <inkml:trace contextRef="#ctx0" brushRef="#br1" timeOffset="137">12563 13168 7569,'-6'2'27,"4"1"1,7 6-1,8 4 1,5 3-1,5 2 105,2 2 0,3 6 1,-3 3-1,2 3 0,0 3 1,-1 2-1,1 2 0,-2 3-150,-1 3 1,-4-1 0,-3-2 0,1-3 0,-1-2 0,-1-3 0,-2-3 0,-1-4-302,-2-5 1,1 2 0,-1-8 0,-1-2 318,-2-2 0,2 0 0,-4-1 0</inkml:trace>
  <inkml:trace contextRef="#ctx0" brushRef="#br1" timeOffset="138">13088 13214 7569,'-11'-34'90,"-4"6"0,-2 5 0,1 6 1,-1 6-1,3 3 0,2 6 63,0 4 0,1 10 0,-2 8 0,-1 5 0,-1 7 0,1 5 0,1 5 0,2 2 0,-1 1-236,1-3 1,-1 2-1,0-2 1,-2 2 0,-1 2-1,1 0 1,1-2-513,2-2 1,-1 0-1,1-7 595,-1-2 0,1-6 0,-1 1 0</inkml:trace>
  <inkml:trace contextRef="#ctx0" brushRef="#br1" timeOffset="139">13065 13728 7569,'0'-23'-41,"6"5"1,1 3 0,3 2 0,2 3 0,0 1-1,2 3 1,2 1 0,-2 2 169,-2 2 0,0 1 1,0 0-1,2 1 0,2 3 1,-4 5-1,-3 5-121,-5 5 1,-4 3 0,-4 0 0,-5 3 0,-5 0 0,-5 3 0,-4 0-18,-3 0 0,2-2 1,-3-3-1,3 0 0,2 0 1,3-2-1,4-2 0,4-2 64,3-1 1,3-3 0,6 2 0,3-2 0,5-1-1,5-1 1,5-1-59,2-2 0,2-2 0,1-3 0,2 0 0,2 0 0,0-2 0,1-1 1,-1 0-497,0 0 1,-3-1 498,-6-3 0,3-2 0,-5-6 0</inkml:trace>
  <inkml:trace contextRef="#ctx0" brushRef="#br1" timeOffset="140">13305 13088 7569,'0'-33'-3,"2"5"1,1 8 0,8 7-1,5 5 1,7 0 0,1 2 0,0-1-1,-1 2 71,0 0 0,0 1 1,-1 4-1,1 0 1,0 0-1,-1 0 1,-3 0-1,-3 0 47,1 0 1,-8 2-1,2 0 1,-2 3-63,-3 1 0,-1-2 0,-3 4 0,0 1 0,2 2 0,0 4-6,1 4 0,-4 4 0,4 5 0,-1 5 0,1 5 0,0 3 1,1 2-36,1 1 0,-1 2 1,3 1-1,-3 1 0,1 2 1,-1-1-1,2 0 0,-1-3 5,1-1 0,-2-3 0,3 0 0,-2-6 1,-1-3-1,-1-3 0,0-4 48,-2-4 1,-2-1 0,-1-4 0,0-1 0,-3 1 0,-3-3 0,-7-3 0,-5-2-47,-6-1 0,-2-2 1,-7 3-1,0-3 1,-3 1-1,-1-2 0,-1 1 1,2-1-502,3 0 1,3 4 0,9-2 481,2-1 0,2 4 0,6-4 0</inkml:trace>
  <inkml:trace contextRef="#ctx0" brushRef="#br1" timeOffset="141">14219 13351 7584,'4'13'41,"1"2"1,0 3 0,0 1 0,-2 0 0,-2 2 0,-1 3 0,0 3 0,1 0 0,2-1-1,0 1-135,0-2 0,-2 0 0,-1-3 1,0 0 93,0-3 0,0 3 0,0-5 0</inkml:trace>
  <inkml:trace contextRef="#ctx0" brushRef="#br1" timeOffset="142">13979 13648 7569,'-6'-17'51,"1"5"1,6-3 0,4 3 0,6 4 0,9 5-1,4 0 53,2-1 0,7 3 0,0-3 0,4 3 0,1 1 0,0 0 0,0 0-104,-1 0 0,4 5 0,-1 1 0</inkml:trace>
  <inkml:trace contextRef="#ctx0" brushRef="#br1" timeOffset="143">14996 13694 7569,'-7'-24'-36,"2"2"1,6 12 0,3 2-1,4 3 1,2 1 0,1-1-1,1 0 1,-1 0 0,1 3-141,-1 0 1,-3 6 175,-1 0 0,1 10 0,3-1 0</inkml:trace>
  <inkml:trace contextRef="#ctx0" brushRef="#br1" timeOffset="144">15350 13671 7569,'0'-22'-197,"1"3"1,3 5-1,3 5 1,3 6 56,2 1 0,-1 2 1,1 2 139,-1 1 0,1 4 0,-1 4 0</inkml:trace>
  <inkml:trace contextRef="#ctx0" brushRef="#br1" timeOffset="145">15681 13716 7569,'0'-16'256,"0"-1"1,1 0 0,3 5 0,4 7-339,2 4 0,-3 6 1,0 3 81,-2 2 0,-1 6 0,-4 2 0</inkml:trace>
  <inkml:trace contextRef="#ctx0" brushRef="#br1" timeOffset="146">16606 13191 7569,'0'-28'29,"0"9"1,0 3-1,0 9 1,0 11 0,0 6-1,0 5 1,-1 5-1,-3 1 1,-4 3 0,-2 2-1,0 2 1,1 1-1,3 2 1,1 2 0,2 2 11,2-1 0,2-4 0,2 0 0,2-1 0,1-1 0,3-2 0,1-3 0,2-4 0,-2-1-716,-3 0 675,3-4 0,-8 7 0,3-3 0</inkml:trace>
  <inkml:trace contextRef="#ctx0" brushRef="#br1" timeOffset="147">16229 13557 7569,'-4'-17'19,"3"1"0,7 2 0,11 6 0,8 5 1,3 3-173,0 0 0,8 0 0,-2 0 0,3 0 0,2 0 1,2 2-1,0 0 0,0 3 153,-2 2 0,5-5 0,-4 3 0</inkml:trace>
  <inkml:trace contextRef="#ctx0" brushRef="#br1" timeOffset="148">17223 13031 7569,'-7'-23'87,"0"8"0,5 8 0,4 9 1,-1 7-1,0 2 13,-1 1 1,0 6-1,0 3 1,0 6-1,0 2 1,-1 3 0,-2 2-1,-2 3-55,-1 1 1,3 4 0,0-3 0,0 2 0,1 2 0,-2 1 0,1 1-123,2-4 0,6-1 0,3-7 0,3-3 0,4-3 0,6-3 0,4-2 1,5-5-24,3-5 1,6-2-1,0-6 1,1-2-1,4 0 1,0-2-1,0 0-728,-2 0 701,-2 0 0,-6-6 0,-1-1 127,-3-3 0,-2-7 0,-5-1 0</inkml:trace>
  <inkml:trace contextRef="#ctx0" brushRef="#br1" timeOffset="149">17234 13465 7569,'-18'-5'0,"6"0"0,7-3 0,3 5 25,7 1 0,8 1 1,5-1-1,3-2 1,7 1-1,4 2 0,2 1 1,1 0 1,-1 0 1,0 0 0,-1 0-1,-1 0 1,-3 0-28,-1 0 0,-7-5 0,-4-1 0</inkml:trace>
  <inkml:trace contextRef="#ctx0" brushRef="#br1" timeOffset="150">17177 13100 7569,'-6'-19'64,"2"0"1,4 2-1,5 4 1,6 5-1,8 1 1,5 1 52,3 0 0,5 3 1,-2-2-1,5 1 1,1 0-1,2 2 0,1 1 1,-1 1-235,0 0 1,1 0 0,-2 0-1,2 0 1,0 0 0,0 0 116,-6 0 0,1-6 0,-5 0 0</inkml:trace>
  <inkml:trace contextRef="#ctx0" brushRef="#br1" timeOffset="151">18079 12677 7569,'0'-23'-99,"1"7"1,2 6-1,1 8 1,0 10-1,-1 5 1,1 4-1,-1 5 251,-2 6 0,-2 4 0,-2 4 0,-2 5 0,0 6 1,-1 3-1,-1 2 0,-3 0-113,-4 2 0,0 2 0,-3 1 0,-1 0 0,1-2 0,1-4 0,2-6-91,1 0 0,6-5 0,0 1 1,2-3-1,3-4 0,0-3 0,2-3 1,2-4 82,1-4 1,4 0 0,5-5-1,2-2 1,3-3 0,1-3 0,2-1-1,2-1 53,0 0 1,1-1-1,1-4 1,2 0 0,2 0-1,0-1 1,-1-2-379,-1-1 1,-3-3-1,-3 2 1,-2-2 293,-2-2 0,-1-1 0,-3-1 0</inkml:trace>
  <inkml:trace contextRef="#ctx0" brushRef="#br1" timeOffset="152">18079 12769 7569,'5'-35'-79,"3"4"0,7 4 0,4 9 0,4 8 0,2 6 0,2 3 0,-3 1 1,-2 0 69,-3 0 1,-1 0 0,2 1-1,-2 2 1,-1 2 0,1 1-1,1 3 1,0 2 8,0 5 0,0-4 0,4 5 0</inkml:trace>
  <inkml:trace contextRef="#ctx0" brushRef="#br1" timeOffset="153">18490 12860 7569,'9'11'-62,"4"1"0,2 0 0,3 2 0,-2 3 0,1-1 0,-2 3 0,0 2 0,2 4 173,1 3 1,-1-1-1,4 3 1,-4 2-1,1 0 1,-1-1-1,1-2 1,-2 1-154,1-1 0,-1-4 1,-2 1-1,1-5 1,-1-3-1,-1-2 1,-2-2 41,1-1 0,-1-1 0,1-1 0</inkml:trace>
  <inkml:trace contextRef="#ctx0" brushRef="#br1" timeOffset="154">19050 12894 7569,'0'-23'-188,"-1"8"1,-3 9 288,-4 12 0,-7 13 0,-5 9 0,-4 2 0,-4 6 1,-1 5-1,-3 3 0,-1 2-53,-1-1 1,-1 5 0,0-1-1,-2 1 1,-2-1 0,-1 0-1,2-5 1,5-3-290,5-2 0,4-5 1,3 2-1,2-6 0,3-1 241,4 1 0,0-5 0,1 3 0</inkml:trace>
  <inkml:trace contextRef="#ctx0" brushRef="#br1" timeOffset="155">19164 13294 7569,'-4'-5'18,"1"5"0,0 7 0,2 7 0,1 5 0,0 3 0,0 0 0,-1-1 32,-3 2 1,2-1 0,-3 8 0,2 0-1,-3 1 1,1-2 0,0-1 0,3-3-1,1 0-367,1-3 0,0-4 0,0-3 317,0-2 0,0-2 0,0 1 0</inkml:trace>
  <inkml:trace contextRef="#ctx0" brushRef="#br1" timeOffset="156">19381 13408 7569,'-14'-8'-17,"3"1"1,1 2 0,0 2 0,-2 3 0,1 2-1,-1 1 1,0 6 0,-2 4 0,-2 3 0,2 2-1,2 4 1,0 2 0,2 2 0,3 1 0,3 0-1,2 1 120,2 1 1,6-4 0,2 1 0,5-5 0,4-3-1,2-2 1,3-3 0,5-3-84,2-2 0,-2-6 0,3 2 1,1-4-1,-1-2 0,0-3 1,-3-3-1,-1-3-98,-2-3 1,-2-5 0,-3 2 0,-5-1 0,-6-2 0,-4-3 0,-3-2 0,-3-2-151,-6 2 0,-6 1 1,-12 1-1,-5 1 0,-2 2 228,-1 1 0,0 0 0,-1-4 0</inkml:trace>
  <inkml:trace contextRef="#ctx0" brushRef="#br1" timeOffset="157">19770 12769 7569,'0'-17'-14,"5"8"0,2-1 0,3 4 1,3 2-1,1 0 0,3-1 1,-1 0-1,2-1 0,0-1 1,2-2-1,1-1 0,2 0 1,-1 1-1,-2 2 0,-1-2 1,0-2-1,-1 0 167,-3 0 1,-2 3 0,-2 2 0,1 1 0,-2 1-175,-3-1 0,0 3 0,-5 0 0,2 4 0,0 5 5,1-1 1,-4 4 0,3-1-1,-3 4 1,-1 3 0,0 2 0,0 4 98,0 3 1,4 3-1,0 4 1,-1-2 0,-1 2-1,1 1 1,0 1-1,1 0 4,1 1 1,-3 0 0,3 3-1,-2 4 1,3 4 0,-1 2 0,1 2-86,0-2 0,-2 3 1,4-2-1,-1 1 1,1-1-1,0 0 0,0 0 1,3-4-74,0-3 1,2 1 0,1-6 0,1-4-1,-1-5 1,-1-5 0,-2-4 353,0-4 0,1-3 0,-2-6-29,-2-6 1,-5-5 0,-6-6 0,-6 0 0,-5 1-1,-7 1 1,-4-1 0,-7 3-271,-4 0 0,-6 3 0,-7 4 0,-1 0 0,-1 2 0,1 1 0,5 5-615,2 2 1,11 3 0,1 2 630,6 4 0,2 8 0,0 2 0</inkml:trace>
  <inkml:trace contextRef="#ctx0" brushRef="#br1" timeOffset="158">6864 15647 7569,'1'-7'29,"3"3"1,4 3 0,3 1 0,3 0 0,3 0 0,0-1 0,4-2 0,0-2 0,3 0 0,3-1 0,3 0 0,2-2 115,-1 2 0,2-5 1,-4 5-1,1-2 1,-1 2-1,-1 0 1,-2 1-1,-3 0 1,-3 2-746,-1 2 0,-5 1 600,1 0 0,-7 5 0,-3 1 0</inkml:trace>
  <inkml:trace contextRef="#ctx0" brushRef="#br1" timeOffset="159">6990 15864 7569,'-12'0'419,"1"0"1,-1 0-194,1 0 0,6 0 0,5 0 1,6 0-1,7 0 0,5 0 1,6 0-1,4 0-265,3 0 1,2-2-1,3 0 1,2-2-1,4 0 1,2 0-1,2 1 1,0 0-1860,-1 2 1898,1 1 0,0-5 0,-1-2 0</inkml:trace>
  <inkml:trace contextRef="#ctx0" brushRef="#br1" timeOffset="160">9411 14813 7569,'-15'-5'52,"1"-3"1,3-2 0,8 0 0,4 5 0,3 7 163,-2 8 0,0 10 0,-2-1 0,0 2 0,0 2 1,1 0-1,1 1 0,2 1 0,-1 3-184,-2 1 1,0-2 0,2 4 0,1-1 0,-1-1 0,1-1 0,1-1-333,2-1 1,-4-3 0,5-4-1,1 0 1,0 0 299,-2 0 0,4-5 0,-5 3 0</inkml:trace>
  <inkml:trace contextRef="#ctx0" brushRef="#br1" timeOffset="161">9034 15601 7569,'-4'-22'94,"0"3"1,3 4 0,5 4 0,7 2 0,7 2 0,4 1-1,0 1 147,1 0 1,5-3 0,4 3 0,3 0 0,5 0 0,0 3 0,5 0 0,2 2-301,2 0 1,6 0-1,-4 0 1,-2 0 0,-3 0-1,-3 0 1,-1 0 0,-3 0-1129,-3 0 1187,0 0 0,-11 5 0,2 2 0</inkml:trace>
  <inkml:trace contextRef="#ctx0" brushRef="#br1" timeOffset="162">9502 15658 7569,'-18'-11'62,"7"6"0,8 5 0,6 6 0,3 5 0,2 3 131,0 1 1,-5 6 0,5-2 0,0 2 0,-1 3-1,0 2 1,-1 1 0,-1-1-149,0 2 0,3-4 1,-5 4-1,1-1 1,0-1-1,0-1 0,0-5 1,-1-5-256,1-2 1,0-2 210,-4 1 0,1-6 0,2-4 1,2-4-1,0-7 0,1-4 1,1-3-1,3-2-58,4-2 0,-1-6 1,3 0-1,1-1 1,2 2-1,1 1 0,0 3-106,-1 4 0,-5-1 0,1 5 0,-2 4 1,-1 3 302,-1 3 0,-1 7 0,-1 5 0,-1 4 0,-1 2 0,1 0 1,-1 2-47,2 2 1,-2-2 0,-1 2 0,0 2-1,1 0 1,2 3 0,1 2-95,1 1 0,1 4 0,-1-2 0</inkml:trace>
  <inkml:trace contextRef="#ctx0" brushRef="#br1" timeOffset="163">11181 15281 7569,'-8'-16'96,"2"-2"1,1 0 0,1 4 0,0 7-1,1 7 1,-1 7 0,0 7 0,-1 6 0,0 6-1,0 4 1,1 3 50,-1 1 0,4-3 0,-3-1 0,3 1 1,1-1-1,0-1 0,1-1 0,1-2-392,2-2 1,4-1 0,-4-2 0,-2 0 0,1-5 244,0-3 0,-1 6 0,3-6 0</inkml:trace>
  <inkml:trace contextRef="#ctx0" brushRef="#br1" timeOffset="164">10896 15532 7569,'0'-16'77,"1"7"0,4-2 0,6 2 0,7 1 0,5 0 0,4 1 0,3-1 0,3 1 77,1-2 1,7 0 0,3 0 0,4 1 0,2 1 0,-1 0 0,3 2 0,3 2-585,3-1 430,2 0 0,2-1 0,2-2 0</inkml:trace>
  <inkml:trace contextRef="#ctx0" brushRef="#br1" timeOffset="165">12643 14676 7569,'-10'-36'434,"2"7"290,4 8-642,3 9 1,1 8 0,0 9 0,0 6-1,0 5 1,0 4 0,0 6 0,0 2 107,0 3 1,0 2 0,1 2-231,3-1 1,1 0 0,4 0-1,-1 1-183,1-1 1,1-4-1,0 0 1,-1-3 0,-2-1 222,2-2 0,-4 4 0,0 1 0</inkml:trace>
  <inkml:trace contextRef="#ctx0" brushRef="#br1" timeOffset="166">12175 15372 7569,'-4'-19'53,"1"0"1,6 3 0,7 2-1,9 3 1,6-2 0,5-1 200,-1-1 1,8-1 0,-2 5 0,4 0-1,5-1 1,0 2 0,2 1 0,-1 3-438,1 1 0,5 1 0,0 4 1,-2 0-1,-5 0 0,-2 0 183,-1 0 0,-4 5 0,2 1 0</inkml:trace>
  <inkml:trace contextRef="#ctx0" brushRef="#br1" timeOffset="167">12643 15475 7569,'-18'-5'293,"3"5"1,7 1 0,4 8 0,3 5-78,1 0 0,0 0 0,0 1 1,0 4-1,0 3 0,1 2 1,2 2-1,1 1-243,-2 3 1,0-5-1,-2 2 1,0-3 0,0-1-1,0-2 1,0-2-1,-2-2-316,-1-1 0,1-7 1,-2 3-1,2-4 356,-2-1 0,4-3 1,0-7-1,6-3 1,5-3-1,0-5 1,2-3 46,2-3 0,3-2 1,5-2-1,-1-1 0,1-2 1,0 2-1,-1 1-110,-3 1 0,1 5 0,-5 3 1,-1 4-1,-2 2 0,-3 2 0,-2 2 141,2 3 0,-3 6 1,1 3-1,-1 5 1,0 2-1,3 2 1,1 2-70,2 2 1,-5-2 0,1 1 0,1 1-1,1 2 1,2 1 0,-1-1 0,0 1-1114,1 0 1091,-1 0 0,6 5 0,0 1 0</inkml:trace>
  <inkml:trace contextRef="#ctx0" brushRef="#br1" timeOffset="168">14150 15121 7569,'-6'-23'-9,"2"2"1,4 2-1,4 5 1,4 5-1,2 5 1,1 3-1,1 1 1,-2 1-1,-3 3 1,-3 5-1,-2 5 1,-2 5-1,-2 4 1,-2 2-1,-3 3 254,-3 1 1,-3 2-1,0 3 1,1-1-1,1-1 1,1-3-1,1-1 1,1-3 0,1-1-469,2-1 0,1-1 0,4-2 1,0-2-1,0-2 0,0-2 223,0-1 0,5-2 0,2 1 0</inkml:trace>
  <inkml:trace contextRef="#ctx0" brushRef="#br1" timeOffset="169">13911 15407 7569,'0'-15'1,"0"-1"1,2 4-1,6 3 1,7 4-1,7 1 1,3 0-10,2 1 1,4-2 0,1 2 0,4 0 0,3 2 0,2 1 0,2 0-1,1 0 8,2 0 0,-1 5 0,1 1 0</inkml:trace>
  <inkml:trace contextRef="#ctx0" brushRef="#br1" timeOffset="170">14847 15418 7569,'-16'-16'301,"4"3"0,1-2 0,6 2 0,3 2-257,2-1 0,2 6 1,2 2-1,3 4-44,3 4 0,2 2 0,-1 6 0</inkml:trace>
  <inkml:trace contextRef="#ctx0" brushRef="#br1" timeOffset="171">15247 15395 7569,'7'0'-255,"1"0"0,1 0 178,1 0 0,-2 0 0,-2 2 0,-1 1 0,-1 4 0,0 0 0,1 0 0,0-1 77,0 0 0,4-3 0,-3 2 0</inkml:trace>
  <inkml:trace contextRef="#ctx0" brushRef="#br1" timeOffset="172">15738 15395 7569,'-20'-31'320,"3"3"1,7 6 0,5 4-297,6 4 0,2 7 1,7 3-1,3 3 1,1 2-25,2 3 0,7 2 0,6 6 0</inkml:trace>
  <inkml:trace contextRef="#ctx0" brushRef="#br1" timeOffset="173">17086 14938 7569,'0'-31'101,"0"-1"0,1 4 0,3 9 0,3 9 0,2 7 0,-1 6 0,-6 6 0,-3 5 0,-4 5 0,-1 2 0,-3 3 14,-1 3 1,-1 1 0,3 3 0,1-4-1,2 0 1,3 1 0,0 0 0,2 0-323,0-3 1,0-1 0,0-1-1,0 0 1,0 0 206,0 0 0,0 0 0,0-1 0</inkml:trace>
  <inkml:trace contextRef="#ctx0" brushRef="#br1" timeOffset="174">16640 15144 7569,'5'-28'139,"4"5"1,6 8 0,8 5 0,8 4-1,5-1 1,6 2 0,3 0 18,0 3 0,7-4 0,4 3 0,5 0 0,1 2 1,2 1-1,-1 0 0,2 1-1708,-2 3 1550,0 2 0,-6 6 0,0-1 0</inkml:trace>
  <inkml:trace contextRef="#ctx0" brushRef="#br1" timeOffset="175">18570 14539 7569,'-11'-47'120,"6"9"0,5 16 1,6 9-1,4 8 0,2 5 118,-1 4 1,-4 4 0,-4 7 0,-1 4-1,-2 4 1,1 4 0,1 3 0,2 3-293,-1 1 0,3 1 0,2-1 0,1 1 0,-1 2 1,0 1-1,0-1 0,-2-1 54,-2-2 0,2 0 0,1 0 0</inkml:trace>
  <inkml:trace contextRef="#ctx0" brushRef="#br1" timeOffset="176">18034 15133 7569,'3'-31'133,"10"7"1,14 10 0,12 7 0,8 3 0,4 0-15,1 0 0,5 0 0,5 3 1,-30 0-1,1-1 0,1 1 0,0-1 1,2 0-1,-1 1 0,1 1 1,-1 0-1,0 1 0,-1 1-200,-2-1 1,1 1 0,30 7-1,-3-2 1,-2 0 0,-5 0-1,-7-1 1,-7-1 80,-6 0 0,-3 4 0,-8-3 0</inkml:trace>
  <inkml:trace contextRef="#ctx0" brushRef="#br1" timeOffset="177">18468 15338 7569,'-12'-10'-43,"2"4"0,2 6 0,5 6 0,1 5 0,2 3 1,0 3-1,0-1 201,0 1 0,-1 5 0,-2 0 0,-2 6 1,0 3-1,-1-1 0,0 2 0,-2 1-97,2 1 0,-4-3 1,3-2-1,0-3 1,0-4-1,2-5 1,3-5-100,0 0 0,2-3 1,0-6-1,2-6 0,1-8 44,5-4 1,2-3-1,3-4 1,2-3-1,5 0 1,5-3-1,1-1 1,1-2-67,1 2 1,-3 0 0,3 5 0,-3 1 0,-6 5 0,-3 6 0,-6 4 38,0 4 0,-4 3 0,1 2 1,-1 4-1,0 6 0,3 4 0,1 2 178,2 4 0,0 0 0,2 2 0,2 0 0,-1 1 0,0 2 0,2 1 174,0 3 0,-3-4-331,2 5 0,-4 4 0,0 6 0</inkml:trace>
  <inkml:trace contextRef="#ctx0" brushRef="#br1" timeOffset="178">6784 17006 7569,'-29'-10'43,"6"7"0,8-6 1,2 4-1,4 1 0,5 2 1,8 0-1,5 2 0,4 0 1,2 0-1,5 0 1,6 0-1,4 0 0,4 0 93,4 0 0,-1 0 0,6-1 1,3-1-1,2-2 0,2 0 0,1 0 1,1-1-1,0 0-317,-3 0 1,-5-3-1,-4 5 1,-7 0 0,-5 2-1,-7 1-382,-4 0 1,-10 1 0,-4 3 562,-6 3 0,-13 9 0,-8 1 0</inkml:trace>
  <inkml:trace contextRef="#ctx0" brushRef="#br1" timeOffset="179">6875 17268 7569,'-17'0'84,"0"0"0,8 0 0,5 0 232,8 0 0,10 0 0,6 0 0,5-1 0,4-1 0,4-2 1,7 0-1,7 0-171,7 0 0,1-5 0,3 2 0,-1-3 0,1-2 0,0 2 0,0 1 0,-6 3-249,-4 1 0,-5-3 0,-4 4 0,-6 2 0,-4 1 104,-3 1 0,-2 5 0,-1 1 0</inkml:trace>
  <inkml:trace contextRef="#ctx0" brushRef="#br1" timeOffset="180">9228 16537 7569,'-6'-22'145,"-1"5"0,6 7 1,0 9-1,3 7 1,2 4-1,1 3 1,-1 2-1,1 7 1,1 6-1,2 7 1,-2 6-1,1 4 1,-2 4-1,1 1 233,1 5 1,-4-1 0,4 10-1,-2-1 1,-1-2 0,-1-1 0,1-5-1,0-3-363,1-4 1,-4-3 0,4-3 0,-1-5-1,0-5 1,-1-6 0,-1-3 0,1-4 219,0-3-230,1-4 1,0-10-6,0-6 0,-5-5 0,-6-3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0T03:37:20.0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2524 9000 7569,'-4'-8'-46,"-1"0"224,-1 0 1,3 1-1,-2 1 1,1-1-1,1 1 1,-1-1-10,-1 0 1,3 3 0,-1 8 0,1 4 0,2 3 0,0 4 0,0 4 0,0 3-149,0 1 0,0 1 0,0 1 0,0 3 0,0 0 1,0 1-1,0-1 0,0 2-42,0-1 1,0-3 0,2 4-1,0-1 1,3-1 0,0 0 0,0-3-1,-1-1-44,1-1 0,-2-2 1,3 0-1,-1-3 1,-2-2-1,-2-2 0,-1-1 238,0-2 0,0-3 1,0-1 395,0 2-630,0-4 0,1 2 1,3-5 45,4 2 0,3 0 0,3-4 0,3 0 1,0 0-1,4 0 0,0 0 5,2 0 1,0 0 0,0 1-1,1 2 1,1 0 0,3 0-1,0-2 1,1-1-32,0 0 0,-2 0 0,2 0 0,-1-1 0,-4-2 0,-2 0 1,-4 0-1,-3 1-598,-5-2 108,1 2 1,-11-3 0,0 5 530,-6 0 0,-9 0 0,-3 0 0</inkml:trace>
  <inkml:trace contextRef="#ctx0" brushRef="#br0" timeOffset="1">2535 9331 7569,'0'-12'52,"0"1"0,2 1 1,2 2-1,2 3 1,1 1-1,1 1 0,1 0 1,2 2 94,5 1 1,1 0 0,7 0 0,2 0-1,2 0 1,0 0 0,1 0 0,-1 0-172,0 0 0,-2 0 0,-3 0 1,0 0-1,-1 0 0,-3 0 1,-5-2-720,-5-1 1,-1 0 742,-4-4 0,0-1 0,-4-4 0</inkml:trace>
  <inkml:trace contextRef="#ctx0" brushRef="#br0" timeOffset="2">2433 9022 7569,'0'-15'41,"1"0"1,3 1-1,3 3 1,5 2-1,4 1 1,6-1-1,4-1 1,4-1 79,1-1 0,0 2 0,2 1 1,2 3-1,0 0 0,-2 0 1,-4 1-1,0 3-213,0 1 0,-5 1 0,0 0 0,-5 0 0,-2 1 0,-3 1 0,-1 3 92,-2 2 0,0 0 0,1 5 0</inkml:trace>
  <inkml:trace contextRef="#ctx0" brushRef="#br0" timeOffset="3">3358 8805 7569,'-7'-5'14,"2"7"1,5 0-1,0 10 1,2 5 0,0 8-1,2 4 1,-2 5-1,0 4 1,-2 3 0,0 1 1146,0-1-1150,0 1 0,0 8 0,0-1 1,0-1-1,0-1 0,0-1 1,0-1-1,0-5-9,0-6 1,0-1-1,1-6 1,2-2-1,0 0 1,0-4 0,-2-1-1,0-2 46,3-1 0,-2-2 0,1-4 0,-1 1 0,-2-1 1,0 1 33,0-1 1,0-3-1,0-1 1,-2 1-87,-1-2 0,1 1 0,0-5 1,4 2 38,6-2 1,-2 0 0,2-2 0,1 0-1,1 0 1,1 0 0,1-2 0,0 0-22,4-2 1,-4-1 0,5 2 0,-2 0-1,0 0 1,0 1 0,1-1 0,-1-1-363,-1 2 0,-1-1 0,-2 1 0,0-2-1515,1 1 1863,-6 2 0,-6-4 0,-6-1 0</inkml:trace>
  <inkml:trace contextRef="#ctx0" brushRef="#br0" timeOffset="4">3312 8863 7569,'-4'-12'127,"2"2"1,3 2 0,5 3 0,6 2 0,3-3 0,3 1-1,1-1 1,0 1 0,1-1 0,2 1 0,1-2 1297,-1 1-1513,1 3 1,-4-6 0,-1 6 0,-1 0 0,-4 2-1353,0 1 1440,-7 0 0,-16 5 0,-9 1 0</inkml:trace>
  <inkml:trace contextRef="#ctx0" brushRef="#br0" timeOffset="5">3849 8885 7569,'-4'-11'41,"-1"1"0,0 1 1,0 1-1,1-1 1,0-1-1,0-1 530,2-1 0,2 6 0,4 4 1,3 4-540,3 6 1,2 6 0,-1 2 0,2 3 0,1 5 0,2 4 0,1 3 0,1 0-3,-1 5 0,-1-2 1,1 4-1,1-2 1,0-2-1,2 2 1,1-1-1,-1 1 0,-1-3 0,-1-3 1,2 1-1,-2-3 0,-1-2 1,0 1-1,1-3 0,-2-2-52,1-3 1,-2-5 0,-4 1-1,1-3 1,-2 0 0,-1-2-1,-2-1-60,2-2 1,-2-3 0,0 4-1880,2 1 1961,-4-4 0,5 0 0,-3-5 0</inkml:trace>
  <inkml:trace contextRef="#ctx0" brushRef="#br0" timeOffset="6">4431 8954 7569,'-5'-23'74,"4"5"1,-3 3 0,3 2 0,1 2 0,0 0 447,0-1 0,-1 6 0,-3 3 0,-4 6-419,-2 4 0,-3 6 1,-3 5-1,-6 6 0,-4 5 1,-4 5-1,-3 6 1,-2 3-72,-3 4 0,0 2 0,4 0 0,1 0 0,1-2 1,4-3-1,2-3-85,5-2 0,6-1 0,-1-5 0,5-1 0,2-4 0,3-3 0,-1-4-255,1-3 1,4-3 0,-2-4 0,3 1 0,1-1 307,0 0 0,0 1 0,0-1 0</inkml:trace>
  <inkml:trace contextRef="#ctx0" brushRef="#br0" timeOffset="7">4728 8828 7569,'0'-17'2,"0"-4"0,2 6 0,1 1 0,5 3 0,2 2 0,2 2 0,0 1 0,2 0 0,3-3 0,0 0 0,4 0 0,0 3 0,1 1 0,-2 2 0,-1 2 121,2 1 0,-5-4 0,0 0 1,0 2-1,-1 0 0,-1 2 1,-1 0-1,-2 0-24,0 0 0,-3 0 1,0 0-1,-1 2 0,0 2 23,-4 3 1,-1 7 0,-2 3 0,0 0 0,0 5 0,-2 3 0,0 6 0,-2 2-23,2 1 1,-4 2 0,3 0 0,0 2 0,2 0 0,1 1 0,0-1-103,0-2 1,4 4-1,1-2 1,0-1 0,0-2-1,-1-2 1,0-1-33,-1-2 1,5 0 0,-3 0-1,0-2 1,0-1 0,-2-1-1,-1 0 1,1-4 6,1-3 0,-1 2 1,-3-5-1,-1 1 0,-1 1 1,-3-2-1,-2 1 1,-2-4 45,-1 0 1,-1-1 0,-1-1 0,1 0 0,-1 1 0,0-1 0,-2-1 103,-1-2 0,-1 1 1,4-4-1,-2 0 1,-2 0-1,1-2 1,0-2-1,-1-1 80,-2 0 1,3 0-1,-5-1 1,0-2 0,-1-2-1,-1 0 1,3-1-433,4-1 0,0 3 0,2-2 1,3 1-617,0 3 0,7 0 1,6 2-1,8 0 845,5 0 0,9-5 0,4-1 0</inkml:trace>
  <inkml:trace contextRef="#ctx0" brushRef="#br0" timeOffset="8">5608 9205 7569,'-8'-4'135,"2"-1"0,1-1 1,3-2-1,5 2 1,4 2 93,4 3 0,0 1 1,2 0-1,1 0 1,2 0-1,2 0 1,2 0-1,2 0-201,1 0 0,1 0 0,1 0 0,2 0 0,-2-1 0,-1-2 0,-1-1-257,0 2 1,-4-3 0,-1 1 0,-2 1-1,-2 1 1,-1-1-2077,-2-1 2305,-4 1 0,-2 3 0</inkml:trace>
  <inkml:trace contextRef="#ctx0" brushRef="#br0" timeOffset="9">5619 9491 7569,'11'0'346,"6"0"1,2 0 0,3 0 0,0 0 0,1 0 0,0 0 0,1-2 0,3 0 0,3-3 7,3-1 1,-3 2 0,-3-3 0,-1 2 0,-3 3 0,-4 0 0,-3 2-1768,-1 0 1413,-4 0 0,-11 6 0,-7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1:34:05.2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6818 8771 7569,'-11'0'-541,"-1"0"378,1 0 1,3 0 405,1 0-119,4 0 76,-2 0 289,0 0-203,4 0 12,-4 0-82,5 0 16,0-5-172,0 4 63,5-4 1,1 5-121,6 0 1,-5 0 91,1 0 1,3 0-120,4 0 1,6 0 7,-2 0 1,2 0 27,2 0 0,5 0-65,3 0 0,-1 0 47,4 0 1,-2 0-52,6 0 1,-2 0 66,-2 0 1,0 0-46,0 0 1,-1 0 34,-2 0 1,1 0-13,-6 0 0,5 0 9,-5 0 1,5-1 0,-5-3 1,2 1-38,-1-4 0,-3 4 35,3-1 1,-4-1 2,-4 1 1,-2-1-7,-1 1 0,-4 3-35,4-3 26,-4 3-340,0-4-34,-1 4 55,-5-4 0,0 6-157,-6 3 492,-6-3 0,0 9 0,-5-3 0</inkml:trace>
  <inkml:trace contextRef="#ctx0" brushRef="#br0" timeOffset="1">6750 8783 7569,'-12'0'143,"1"0"1,5-5-449,0 3 145,6-3 1,2 6 583,2 3 1,6-2-182,5 1 0,5 4 3,-1 0 0,2 3-142,-2 2 0,2 1 21,-2 2 1,3-1-57,1 5 1,-4 1-3,0 7 1,0-3 59,4 3 1,-3-2-219,3 2 1,-3-3-123,7 2 155,-3-2 1,2-1-38,1 0 1,0-4 76,-4 0 0,-1-5-25,1 1 0,-1-2 40,-3-2 0,2 1 108,-2-1 1,-2 1-97,-2-1 0,-3-3 88,-5-1 0,2-3-15,-5 4 0,0-4 118,-4 3 1,0 1-1,0 3 0,0 1-115,0-1 0,-5 1-87,-3-1 0,-2 4 93,-2 0 1,-4 6-157,-3-2 1,-3 6 41,0 2 0,-1 3-63,0-3 0,-4 5 61,1-2 0,-6 3 27,1 1 1,-2-3-25,-1-1 0,0 1-123,0 3 0,-1-4 211,1 1 1,4-4-64,-1 3 0,10-5 2,-2 2 0,7-8 7,1-4 0,3 2-1,0-2 1,6-4 30,2-3 1,-1-4-8,1 3 31,0-4 238,4 7-62,0-9-219,0 4 0,0-3 280,0 2-149,5-3 0,2 4 51,4-5 0,6 0 118,2 0-174,7 0 0,4-4-62,4 0 0,5-5 7,3 2 0,7-2-91,5 1 1,0-1 141,0 6 0,4-1-49,-5 4 1,1-4 1,-9 0 1,-4 0-15,-3 4 0,-2 0-86,-2 0 1,-5 0-3,-2 0 7,-3 0 1,-5 0-200,0 0 203,-5 0-331,2 0 62,-4 0-1376,-6 0 708,-1 0 930,-5 5 0,-10 2 0,-3 4 0</inkml:trace>
  <inkml:trace contextRef="#ctx0" brushRef="#br0" timeOffset="2">8063 9685 7569,'-11'-4'440,"-1"0"-142,6 0-45,-4 4-38,9 0 1,-5 2 22,6 2 0,2 6-159,2 5 59,-3 5 0,9-1 3,-2 8 1,0-2-123,0 6 1,2-1-36,-2 4 0,-3 1 63,-1-1 0,-2-4-313,2 1 0,-3-6 135,3 2 0,-3-3-151,-1-1 1,0-5 81,0-3 1,0-2-213,0-2-85,0 0-193,0 1 15,0-6 283,0-1 392,0-5 0,11-5 0,1-1 0</inkml:trace>
  <inkml:trace contextRef="#ctx0" brushRef="#br0" timeOffset="3">8326 10028 7569,'0'-7'103,"0"2"132,0 5 1,-5 5 72,-3 3 0,-2 2 74,-1 1 0,-1 5-272,1-1 0,-5 4 43,1-4 1,-1 4-226,1-4 1,3 4 78,1-3 0,1-1 108,6-4-91,-5 1 1,8-1-130,-3 1 0,2-5 81,2 1 1,2-6-66,2 2 0,2 1 41,5-1 0,1 4 59,-1-5 0,4 1-95,1-4 0,3 1 88,-4 3 1,4-2-73,-4 1 1,4-1-6,-4-2 1,1 0-110,-5 0 0,0 0-336,1 0 0,-4 0-48,-1 0 566,1 0 0,-2 5 0,-1 1 0</inkml:trace>
  <inkml:trace contextRef="#ctx0" brushRef="#br0" timeOffset="4">8623 10028 7569,'0'-7'148,"0"1"-205,0 2 1,5 3-128,2-3 0,7 3 433,2 1-143,-1 0 1,0 0-29,0 0 0,6-4-25,-2 0 1,-2 0-27,2 4 1,-5-1-2,2-3 1,-4 3-277,0-3 1,-1 3-58,1 1 307,-1 0 0,-5-5 0,-1-2 0</inkml:trace>
  <inkml:trace contextRef="#ctx0" brushRef="#br0" timeOffset="5">8588 10165 7569,'-11'6'870,"5"0"-755,2-2 1,6-1-103,2 4 0,6-4 121,2 1 1,1-3 10,6-1 1,3 0-268,5 0 123,5 0 0,-3-5-44,5-3 1,-5-2-181,-2-1 1,1 0-199,-1 4 0,-5-2 217,-2 5 0,-5 0 204,4 4 0,-5-5 0,2-1 0</inkml:trace>
  <inkml:trace contextRef="#ctx0" brushRef="#br0" timeOffset="6">9148 10016 7569,'-11'0'-21,"-1"0"181,1 0 1,1 1 286,2 3 1,-1 3-211,5 4 0,1 2-171,3 2 1,0-2-78,0 2 131,0-3 0,1 4-77,3-1 0,3 0-156,9-3 0,-3 2-126,6-3 0,1 2 132,2-10 1,2 1 24,3-4 0,-3 0 14,3 0 0,1-5 151,-2-2 0,1-5-67,-4-3 0,0 2 8,0-2 1,-2 1 18,-2-1 0,-2 1 22,-6-5 1,-4 5-28,-4-1 0,-1-3 4,-2-1 0,-7 2-73,-4 2 1,-9 2-14,-7 2 0,-10 1-127,-1 2 0,-9 3 57,-2 5 0,-1 5-70,4 3 1,6 3 183,2 4 0,2 3 0,2 5 0</inkml:trace>
  <inkml:trace contextRef="#ctx0" brushRef="#br0" timeOffset="7">8166 8714 7569,'-6'-5'0,"-3"-1"-73,5-6 0,0 1-220,4-1 329,0 1 1,0 0 588,0-1-427,5 1 1,-2 1-29,4 2 0,-3 2-100,4 2 1,-4 3-6,3-3 0,-3 2 24,4 2 0,0 4 1,8 0 1,-2 4-38,5-4 29,0 4 0,5-5-78,2 5 1,4-6 41,4 2 1,0-2-84,0 2 1,5-2 55,-1 1 0,0-1-68,-4-2 1,0 1 48,0 3 0,-1-3-69,-2 3 0,1-3 58,-6-1 0,1 0-4,-4 0 1,-5 0-60,-3 0 1,-3 0 65,0 0 0,-2 1-194,-2 3 183,2-3 1,-5 6-181,2-3 166,4-3 0,-5 4 24,5-5 0,-3-1 3,0-3 0,-5 1 12,5-4 1,-5-1 30,0-3 0,0-1-56,1 1 0,-3-1 42,3 1 0,-4-1-28,-4 1 1,-2 1 22,-6 2 1,0-1-17,-4 6 1,0-2-22,-3 1 1,-2 2 72,6-1 1,-4 0 5,4-1 1,-2 3-33,2-3 1,3 3-13,-4 1 0,-1 5 15,-2 3 1,-3 7-8,-1 4 0,-1 2 10,-3 2 1,-3 4-4,-8 0 0,5 4-100,-5 0 0,5-2-8,-5 1 0,6-4-83,2 0 0,4-3 134,-1-4 0,3-2-8,2-6 1,4-1 248,3-2-196,2-3 1,3-6 12,2-3 1,-1-2-36,5-6 0,2-3-61,6 0 1,-2-5-36,6 0 1,-1-1-179,5-2 1,-5 4-576,1 0 852,0 10 0,3-11 0,1 7 0</inkml:trace>
  <inkml:trace contextRef="#ctx0" brushRef="#br0" timeOffset="8">9982 8851 7569,'-4'-11'-510,"0"-1"2,0 6 464,4 1 0,0 4 311,0-3 1,2 3-102,1-3 1,0 4 73,5 4 1,-5 3 94,5 8-203,-5 8 1,2 9-22,-5 10 0,0 0 12,0 7 0,0 7-393,0 1 0,0 3 385,0-3 0,-2-1-269,-1-3 0,1-3 10,-1-9 1,1 1 13,2-7 1,0 0 18,0-8 1,0-4 80,0-4 1,0-5-134,0 1 1,5-3 655,-3 0-532,3-1-639,-5-4 678,0-2 0,5-10 0,1-2 0</inkml:trace>
  <inkml:trace contextRef="#ctx0" brushRef="#br0" timeOffset="9">10313 9411 7569,'8'-8'0,"-1"1"127,-4-1 10,7 2 84,-9 1 0,3 5 196,-8 0 0,-2 10-225,-6 5 0,0 3-28,-3 5 1,1-2-286,-5 10 95,0-1 1,-8-1 39,0-2 0,4-3-103,4-1 1,2 0-24,-2-1 1,-2-2 46,6-1 99,0-5 1,5 2-32,2-5 0,3-3 117,5 0 1,1-2-31,3 2 1,2-2-19,6-2 1,3-2 23,0 6 1,6-6 3,-2 2 0,2 1-31,2-1 1,-1 4 14,-3-4 1,-2 3-170,-1-3 0,-4 4 91,4-5-187,-4 6 0,-2-6-71,-2 4-177,2-4 0,-4 6-110,6-5 1,-5-1 43,1-3 495,-5 0 0,7 6 0,-4 0 0</inkml:trace>
  <inkml:trace contextRef="#ctx0" brushRef="#br0" timeOffset="10">10793 9582 7569,'0'-6'892,"0"1"740,0 5-49,0-5-981,0 3-327,0-3-2297,0 5 1307,0 5 715,0-3 0,0 8 0,0-4 0</inkml:trace>
  <inkml:trace contextRef="#ctx0" brushRef="#br0" timeOffset="11">11558 8943 7569,'-8'0'-392,"1"0"245,-1 0 1,2-2 13,2-2 83,3 3 175,1-4 0,0 4 612,0-3-432,0 3-238,5-4 1,1 5 73,5 0 0,2 0-39,2 0 1,-1 1-1,5 3 0,-3-3 18,3 3 1,1-3-83,7-1 0,-3 0 58,2 0 1,2 0-99,-1 0 0,3-4 60,-3 1 0,4-6-14,-5 1 1,2 2-36,-1-2 1,-7 2 54,3-2 1,-8-2-113,0 2 0,2 2 64,-2-2 0,-4 1-31,-3-5 0,-2 5 46,2-1 1,-3 0-102,-5-3 0,4 3 51,0 1 1,0-1-83,-4-3 0,-6-1-8,-1 1 0,-3 1 55,-2 2 1,-3-1-74,0 6 1,-7-5 85,-1 4 1,-3 0-37,-5 4 0,-3 0 24,0 0 1,0 5 45,-5 3 1,8-2-7,0 2 0,6 0 98,-2 3 1,4-3 38,4-1 1,3 5-75,4 3 1,2 5 43,3-1 0,-2 4-32,5 4 1,-4 2-54,5 5 0,-1-1 32,4-2 0,0 2-113,0-3 0,5-2 45,2-1 1,5-7 18,3-1 0,3-5 134,5 1 1,1-6-82,2-1 1,-1-6 148,1 2 1,2-3-96,-1-1 1,1-5-18,-2-2 1,-2-2-9,3 1 1,-3-2-410,-1 2 0,0-2-131,0-1 0,-4-1 240,0 1 0,-5 3 226,1 1 0,-2-1 0,-2-3 0</inkml:trace>
  <inkml:trace contextRef="#ctx0" brushRef="#br0" timeOffset="12">12312 8566 7569,'0'-8'-23,"0"0"45,0 6 101,0-3 0,1 5 162,3 0 0,-2-1-109,6-3 1,0 2-15,3-1 1,2 1-68,2 2 0,-1 0-104,5 0 0,-4-1 33,4-3 1,-5 3-162,1-3 0,2 3-705,-2 1 594,0-5 0,-3 4 248,-1-3 0,6 3 0,0 1 0</inkml:trace>
  <inkml:trace contextRef="#ctx0" brushRef="#br0" timeOffset="13">12883 8143 7569,'-5'-11'815,"3"4"-405,-3 2-263,5 5 362,0 0-326,5 0 1,0 7-84,3 4 0,2 5 63,-2 7 1,-2 0-185,2 0 0,-2 1 85,2 3 1,2-3-216,-2 3 1,2 0 60,1 0 0,1 0-23,-1-4 0,0-4-164,1 0 1,-2-5 118,-2 1 1,2 0-289,-3-3 1,-2 1-127,-1-5 572,3 2 0,-1 2 0,5-1 0</inkml:trace>
  <inkml:trace contextRef="#ctx0" brushRef="#br0" timeOffset="14">13077 8429 7569,'-6'-5'-54,"-5"3"0,4-2 170,2 3 1,-7 1 215,1 0 1,-2 1-48,-6 3 0,4 3 202,-4 4 0,0 2-295,-4 2 0,-4-1-140,1 5 1,0-5-27,7 1-224,-2 3 1,8-5-61,-2 2 0,6-3-262,1 0 0,6-4 520,-2-1 0,-2 1 0,-1 3 0</inkml:trace>
  <inkml:trace contextRef="#ctx0" brushRef="#br0" timeOffset="15">13442 8429 7569,'-7'-18'0,"-1"3"0,6 2-308,-2 1-65,3 6 851,1-4-144,0 9 716,0-4-214,0 5-713,0 10 1,0 0-46,0 13 0,5-2 51,2 10 0,3-1-114,2 5 0,0 3 65,4 0 1,0 5-40,3-1 0,3-2-256,-3 2 1,2-4 213,2 4 0,-4-5-128,0 1 1,-1-2 42,1-2 0,-2-4-96,-6 1 1,0-7-20,1-1 0,-1 0 14,1-4 1,-5-3 34,1-1 1,-4-2-43,3-2 0,-4 1-215,1-1 422,2 1-547,-5-1 163,4 0-140,0-4 511,-3-2 0,-2-5 0,-7 0 0</inkml:trace>
  <inkml:trace contextRef="#ctx0" brushRef="#br0" timeOffset="16">13682 9034 7569,'-5'-12'67,"4"1"116,-9 0 176,8-1-134,-8 1 0,4 4-3,-5 4 1,-1 1-23,1 2 0,-6 7-35,-2 4 0,-6 7 22,-2 9 1,-5 0-271,2 4 86,-3 2 0,0-4-58,2 5 0,4-4-259,4-4 1,5-5-201,3-2 1,3-5 265,5 1 0,2-6-813,5-2 1061,0-4 0,0 2 0,0-5 0</inkml:trace>
  <inkml:trace contextRef="#ctx0" brushRef="#br0" timeOffset="17">13911 8166 7569,'-17'-17'371,"8"5"371,-2-3-885,7 7-318,-1 3 1,5 6 373,0 3 1,0 2 402,0 6 0,4 5-134,0 6 0,-1 5 69,-3 6 0,4 2-268,0 2 35,0-2 0,-3 7-59,3-5 0,-3-5-112,3-7 1,1-1-101,-1-3 0,3-4 97,-3-3 1,4-2-285,-4-2 1,1-4-62,-1-3 501,-3-3 0,9 4 0,-4 1 0</inkml:trace>
  <inkml:trace contextRef="#ctx0" brushRef="#br0" timeOffset="18">14093 8429 7569,'-7'0'426,"-1"0"-277,1 5 0,-6 1 342,-2 5-257,2 6 0,-5 1-122,3 5 0,2-4 83,-2 0 0,2 0-292,2 3 1,5-4 104,2-3 0,2 2-136,2-2 0,2-1-4,2-6 0,7 2-60,8-2 121,3-3 0,2 4-786,2-6 403,4 6 370,4-8 0,-5 5 1,-1-6-1</inkml:trace>
  <inkml:trace contextRef="#ctx0" brushRef="#br0" timeOffset="19">11512 9616 7872,'12'0'-643,"-1"0"0,2 0 647,2 0 1,3 0 432,5 0 1,1 2-179,2 1 0,4-1-114,4 2 0,5-3 47,3-1 0,4 0-206,3 0 1,3 0 166,5 0 0,6-4-327,-31 2 1,0 0 0,2-2 0,1-1 239,1 1 0,0 1 0,-1-1 0,1 1-28,2 0 0,0-1 0,0 1 0,-1-1-42,1 1 1,0-1 0,1-1 0,0 1-5,-3 2 1,0 0-1,3-2 1,-1-1 60,0 1 1,1 1-50,0-3 1,0 1 0,-1 1-1,0 1-25,1-1 1,-1 0-1,-5 1 1,1 0 21,0-1 0,0 0 0,-1-1 0,0 0-177,2 1 1,-1 0 0,-2 1 0,1 0 104,-1-1 0,0 1 79,28-5 1,0 0-57,-3 1 1,-8 0-8,4 0 1,-8-2 20,-3 5 1,-5 0 18,1 4 0,-7-1 59,0-3 1,-5 3-73,5-3 1,-10 3 159,2 1 1,-4 0-500,0 0 453,3 0-425,-14 0 99,7 0 240,-14 0 0,9 5 0,-3 1 0</inkml:trace>
  <inkml:trace contextRef="#ctx0" brushRef="#br0" timeOffset="20">12529 9856 7569,'-12'-11'0,"-2"-1"-279,3 1 174,-3 5 1,11-3 307,-4 5-59,4 0 0,-6 3 617,6-3-450,-1 3 0,0 1-80,0 7 1,0 7-67,4 2 1,0 8-141,0-1 0,0 7 90,0 0 1,0 3-160,0 2 0,0 3-38,0 0 0,0 0-93,0-4 1,0-1-13,0-2 1,0 0 73,0-4 1,0 0-184,0-5 0,0-4 79,0-3 0,0-2-164,0-1 1,5-5-37,3 1 417,-3-6 0,10 8 0,-2-3 0</inkml:trace>
  <inkml:trace contextRef="#ctx0" brushRef="#br0" timeOffset="21">12700 10256 7569,'6'-11'164,"1"3"327,-4 0-243,-1 6-101,3-3 40,-5 5 0,0 1 23,0 3 0,-5 3-110,-3 9 1,-2 0-128,-1 3 1,-5 3-186,1-3 166,-5 2 0,7 2 126,-2 0-218,-3 0 22,5-5 84,-3 3 1,5-4-37,-1 2 1,2-3 80,2-4 0,-1-1 1,6 0 1,-5 1 30,4-1 0,0-3 113,4 0 0,2-5 20,2 5-146,2-6 1,5 7 4,1-5 0,0 4 48,4-4-93,-4-1 0,10-3-111,-3 0 1,-1 0 113,1 0 1,-2 0-111,3 0 1,0 0-63,-5 0 0,2-1-224,-2-3 0,-3 3 401,4-3 0,1-2 0,1 0 0</inkml:trace>
  <inkml:trace contextRef="#ctx0" brushRef="#br0" timeOffset="22">13157 9799 7569,'-12'-16'451,"6"8"-145,-4-7 28,9 13 0,-4-1-138,5 6 1,0 4-28,0 4 0,0 1-17,0-1-57,0 11 0,0-3-37,0 7-24,0 4 0,5-3-61,2 4 1,0 1-213,0-6 0,0 5-47,0-5 1,2 5-290,-5-4 0,3-1 575,-3-3 0,0 0 0,-4 0 0</inkml:trace>
  <inkml:trace contextRef="#ctx0" brushRef="#br0" timeOffset="23">13225 10496 7569,'-6'6'1547,"-4"4"-1086,9-8 1,-4 4 486,5-2-469,0-3-147,0 4-2104,0-5 1142,5 0 630,-4 0 0,9-5 0,-4-1 0</inkml:trace>
  <inkml:trace contextRef="#ctx0" brushRef="#br0" timeOffset="24">14893 9297 7569,'-12'0'0,"1"0"0,0 0 0,3 0 267,0 0 8,6 0-45,-3 0 48,5 0 1,5 0-202,2 0 0,5 0 51,3 0 0,-1-4 41,5 0 0,1-4-10,7 5 1,-3-5-42,3 4 0,1-3-117,-2 3 0,5-4 87,-5 4 1,1-3-135,-4 3 1,-2-1-27,-1 1 1,0 3-31,-5-3 1,0 3-315,-3 1 0,-1 0 28,1 0-271,-1 0 436,0 0 1,-4 1 222,-3 3 0,-3 2 0,-1 5 0</inkml:trace>
  <inkml:trace contextRef="#ctx0" brushRef="#br0" timeOffset="25">14950 9468 7569,'-8'0'-353,"1"0"74,4 0 23,-2 0 0,14 0 375,2 0 0,3 0 276,-2 0 1,3 0 77,0 0-292,0 0 1,1 0-168,-1 0 0,5 0 33,-1 0 0,-1 0-194,1 0 0,-1 0 83,1 0 1,2 0-696,-2 0 759,3 0 0,1 0 0,0 0 0</inkml:trace>
  <inkml:trace contextRef="#ctx0" brushRef="#br0" timeOffset="26">15966 8885 7569,'-11'-6'-659,"5"1"829,-5 5 473,10-5-232,-9 4-207,9-4-114,-4 5 1,10 0 38,2 0 0,9 0 113,3 0 1,3-4-89,5 0 0,2-4-33,6 5 1,-1-1 27,0 4 1,0-4-94,1 0 1,0-1-1,3 1 0,3 3 26,5-3 0,-1-1-151,1 1 0,0-3 36,-1 3 0,-3-4-127,0 4 0,-5-1 48,1 2 0,-3 0-55,0-5 1,-2 5 26,-3-5 1,2 5-66,-6 0 1,-3-2 1,-4 1 0,-5 0-55,2 4 0,-4 0 56,0 0 1,-5 0-306,1 0-52,-6 0 559,4 0 0,-6 5 0,0 1 0</inkml:trace>
  <inkml:trace contextRef="#ctx0" brushRef="#br0" timeOffset="27">16081 8897 7569,'-12'-5'-217,"1"-3"0,-1 3 359,6 0 316,1 5-198,5 0-17,0 5 0,1 0-261,3 3 98,2 2 1,6 0-119,-1 5 0,6 1 75,2-5 1,6 2-75,2 2 1,4-2 104,0 2 1,6-3-100,1 0 0,0-1 59,-4 1 0,3-2-131,-3-2 0,2 2 117,-10-3-212,1 3 200,-4-3 0,-5 3-30,-3-2 1,-2-2 10,-2 1 18,0 1 0,-4 4-14,-3-1 0,-3 0 70,-1 1 0,-3-1-26,-4 1 0,-6 4 84,-10 3 0,-5 3-91,-2 1 101,-8 5-236,2 1 1,-8 5 162,2 0-1308,-8 0 1285,8 1 0,-7 3 71,7 0 0,3-4-163,1-3 0,3-5 153,5 5 1,-2-6-42,6 2 1,-1-7 25,4-1 0,2-4 33,1 4 0,3-5 127,2 2 0,3-4-156,1 0 0,1-5 1396,6 1-1438,0-6 316,4 9-281,0-5 0,1 0-79,3-2 53,2-3 0,11-1 48,2 0 1,4 0-14,3 0 0,4 0 8,4 0 0,5-3 147,3-1 0,4-1-50,3 1 0,2 3-188,2-3 0,2-1 129,-6 1 1,6-4-119,-2 4 0,-6-1 98,-1 2-63,-3 1 0,-2-3-101,-3 5 0,-7-1-33,0-3 130,-6 3 0,-1-4-114,-5 5 1,-5 0 43,2 0 0,-4 0-163,0 0 0,-5 0-92,1 0 27,-6 0 0,5 0-148,-3 0-315,-3 0-558,4 0 1279,-5 0 0,-10 5 0,-3 1 0</inkml:trace>
  <inkml:trace contextRef="#ctx0" brushRef="#br0" timeOffset="28">17120 9571 7569,'0'-7'888,"0"11"-704,0 8 0,0 5-272,0-1 1,0 5-442,0 2 1,-1 0 427,-3 3 1,3 2 67,-3-1 0,2 0-16,2-4 25,0-1 1,4 1 23,0 0 1,1-5-79,-1-3 1,-3-2-79,3-2 161,2 1-357,1-1 216,-1-5 1,0-1-184,-2-5 319,-3 0 0,5-1 0,-6-3 0,3 2 0,1-6 0,4 1 0,-4-5 0,4 1 0,-2-1 0,1 1 0,2 3-136,-5 1 136,5 4 605,-8-2-201,4 0-57,-5 4 1,0-3-40,0 8 1,-5 2 76,-3 5 0,-2 5-117,-1-1 1,-2 5-43,-2-1 1,2-1-193,-2 1 0,4-4 95,3 4 1,-1-5-208,5 2 0,-3-4 54,3 0 1,0-1-244,4 0 167,0 1 0,1-4-54,3-1 0,-1-4 9,4 0 0,1-1 94,3-2 1,5 0-112,-1 0 0,5 0 77,-1 0 1,1-2-396,-1-1 0,3 0 75,-3-4 0,-1 3 405,1-4 0,0 0 0,4-3 0</inkml:trace>
  <inkml:trace contextRef="#ctx0" brushRef="#br0" timeOffset="29">17531 9890 7569,'-5'-11'0,"4"3"30,-3 1 62,3 4-48,6-2 0,-3 5-108,6 0 1,3-1 72,4-3 1,5 3-115,-5-3 0,5 2 49,-1-2 1,1 2-120,-1-1 0,2 0 99,-6-1 0,4 3 76,-4-3 0,0-2 0,-3 0 0</inkml:trace>
  <inkml:trace contextRef="#ctx0" brushRef="#br0" timeOffset="30">17542 10016 7569,'-6'-5'7,"2"4"14,8-3 139,-3 3 1,10 1 112,-4 0-136,3 0 1,7 0-286,2 0 1,2 0 130,2 0 1,1-4-491,3 0 369,-3 0 1,4 0-91,-5 1 1,0-2 227,0 1 0,-1-3 0,1-4 0</inkml:trace>
  <inkml:trace contextRef="#ctx0" brushRef="#br0" timeOffset="31">18125 9731 7569,'0'-7'97,"0"2"1,-1 5-337,-3 0 1,3 5 388,-3 3 0,2 2 347,2 1 0,-3 6-38,-1 2-268,0 3 0,4 2-182,0 2 0,0-2 68,0 3-1,0-3-126,0-1 1,0-4 119,0 0 0,0-1-335,0 1 0,0-3-279,0-4-214,0-1 19,0 1 739,-5-6 0,-6 4 0,-7-4 0</inkml:trace>
  <inkml:trace contextRef="#ctx0" brushRef="#br0" timeOffset="32">17314 8714 7569,'-6'-6'-426,"-4"-4"1,7 7 425,-5-5 211,6 6 90,-8-3 1,8 4-43,-1-3-87,1 3-189,2-5 85,5 6 0,-2 6 10,5 1 0,2 8 0,1 4 0,7-1 94,-7 1 1,3 0-91,-2 4 1,0 0-104,4 0 0,-2-2 103,5-2 0,0-2-15,4-6 1,3 1-15,1-1 0,3-5 2,-3-2 1,3-2-24,-3-2 0,3 0-60,-3 0 0,0-6-19,-4-1 1,-1-3 54,1-2 0,-5 1-58,-3-1 1,2 1 64,-2 0 1,-4-2-148,-3-2 1,-4 2-19,3-2 0,-4-3-39,1-1 0,-3 1 92,-1-1 1,-4 5-21,0-1 0,-4 2 111,0 2 0,-2 1-66,-2 2 0,-3 3 114,0 5 0,0 0-63,3 0 0,0 0 47,-4 0 0,4 5-25,-4 3 0,0 2 88,1 1 1,-6 5-73,2-1 1,2 4 5,-2-4 1,0 4-134,-4-4 0,0 4 108,0-3 0,-4 3-110,1-4 1,-5 0 50,5-4 1,-5 0 78,5-4 0,-2 0-59,1-4 0,3-1 120,-3 1 0,3-3-71,1-3 0,4 0 97,0-5 0,5 1 3,-1-5 1,4 1-79,3 0 0,-1-1-190,5 1 0,2 1 75,6 2 0,2-1 85,5 5 0,6 0 0,1 4 0</inkml:trace>
  <inkml:trace contextRef="#ctx0" brushRef="#br0" timeOffset="33">18673 8657 7569,'6'0'-269,"0"0"227,-1 0-152,1 0 0,5 1 199,1 3 0,3-3 85,0 3 1,6-3 180,-2-1-197,2 0 0,2-1 28,0-3 1,0 2-10,0-6 1,-1 4-45,1-3 1,0 0 41,0 0 0,0-3-64,0 2 1,-6-1 62,-1 2 0,0-4-165,-1 4 0,-1-3 47,-6-2 1,1 1-52,-5-1 0,1-3 15,-2 0 0,-1 0 74,2 3 1,-8 1-41,-4-1 0,-2 1 29,-1 0 0,-2 0-76,-2 4 0,-3-2 72,-5 5 0,0 0-46,0 4 0,-5 0 23,-2 0 1,-3 5-8,-1 3 0,1 2 104,2 2 1,0-1-59,4 0 1,0 6 69,4 2 1,6 3-48,1 0 0,5 5-22,3 0 1,3 4 15,5 0 1,0 1-60,0-2 0,2-1 24,1-2 0,7-3-91,6 3 0,0-7 85,-1-1 0,-1-5-7,5 1 0,0-3 66,4-5 1,0 2-61,0-5 0,0 0 63,0-4 0,1 0-46,2 0 0,-1-2-259,1-1 0,0-2 10,0-3 1,-3-2 245,0 2 0,0-2 0,-5-1 0</inkml:trace>
  <inkml:trace contextRef="#ctx0" brushRef="#br0" timeOffset="34">19336 8246 7268,'7'-1'-141,"1"-3"0,-1 3 155,5-3 0,-1 1 28,1-1 0,0 3 84,4-3 1,-2 2-155,5-2 50,0 3 0,0-4-266,0 5 1,-5 0 243,1 0 0,3 0 0,-1 0 0</inkml:trace>
  <inkml:trace contextRef="#ctx0" brushRef="#br0" timeOffset="35">19895 7880 7569,'-7'-8'-170,"-1"-4"170,5 3-281,-2 4-36,5 5 436,0 0 1,2 5-95,1 3 0,4 2 190,4 1 1,1 6-65,-1 2 1,0 4-68,1 3 1,3 0-75,0 4 0,1-4-67,-5 0 0,4 1 54,0-4 1,1 5-90,-5-9 1,-3 0-87,-1-8 1,-3 1-95,4-1-99,-6 0 104,8 1 267,-8-6 0,3-1 0,-5-5 0</inkml:trace>
  <inkml:trace contextRef="#ctx0" brushRef="#br0" timeOffset="36">20044 8143 7569,'-7'-5'-180,"2"4"-190,5-4 479,0 5 262,-5-5 0,-1 5-177,-6 0 0,0 6-73,-4 9 0,-5 3-117,-6 5 1,-1 3-182,2 1 0,3 0-173,0-4 267,0-1 0,7 1 71,-3 0 12,2 0 0,6 0 0,-1 0 0</inkml:trace>
  <inkml:trace contextRef="#ctx0" brushRef="#br0" timeOffset="37">20146 8760 7569,'-16'-5'548,"8"-2"-847,-2 1-700,10 1 846,0 5 153,5 0 0,2 0 0,4 0 0</inkml:trace>
  <inkml:trace contextRef="#ctx0" brushRef="#br0" timeOffset="38">20603 8120 7569,'-5'-12'348,"4"1"-79,-4 11 204,5 0-335,0 5 0,0 3 33,0 7 1,5 3 23,3 5 0,3 1-162,4 3 0,3 2 97,5 5 0,1 0-147,3 1 0,2 0 14,5 3 1,-4-2-123,1 2 1,-6-4 20,2-3 0,-4 0 2,-4-4 0,1 3 25,-5-3 0,1 0 22,-5-4 0,0-4 33,1 0 0,-1-2 5,1 2 0,-5-1-381,1-3 259,-6-2 0,5 4-221,-3-6 1,-3-3-406,3-1 765,-3-4 0,-6 7 0,-2-4 0</inkml:trace>
  <inkml:trace contextRef="#ctx0" brushRef="#br0" timeOffset="39">21014 8668 7569,'-11'-5'503,"0"3"-651,-1-6-160,1 6 0,-2-3 384,-2 5 0,1 1 403,-5 3 1,2 2-185,-6 5-238,3 6-15,-13 1 1,8 1-159,-6 0 59,6 0 0,-3 2-306,5-2 0,0 3 172,1-3 0,4 1-80,3-1 1,2-2 270,1-6 0,1 6 0,0 1 0</inkml:trace>
  <inkml:trace contextRef="#ctx0" brushRef="#br0" timeOffset="40">21094 7721 7569,'0'-17'-315,"0"4"197,5-3 1,-2 9 155,5 4 154,-6 1 0,7 4-96,-5 1-57,0 9 1,-1 3-24,1 8 0,0-1 39,-4 8 0,0-1-145,0 2 0,0 2 85,0-3 1,0-2-194,0-1 0,0 1-73,0-2 276,0 1-5,0-9 0,-5 3 0,-1-3 0</inkml:trace>
  <inkml:trace contextRef="#ctx0" brushRef="#br0" timeOffset="41">21288 8017 7589,'0'-6'934,"-5"2"-644,-2 8 0,-3 2 92,-2 6 1,-3 1-191,0 2 1,-4-1-126,4 5 0,-6-4-434,2 4 288,3-5 1,-5 8-60,6-3 0,4-3-187,3-1 0,6-2 101,-2-2 1,2 1 26,2-1 1,3 1-59,5-1 1,1-3-2,10-1 1,0-3-45,3 4 0,5-4 300,0 3 0,4-4 0,-1 2 0</inkml:trace>
  <inkml:trace contextRef="#ctx0" brushRef="#br0" timeOffset="42">18719 9297 7569,'7'0'-301,"1"0"248,-5 0 1,7 0-120,-3 0 0,1 0 305,3 0 0,0 0 297,8 0 1,5 0-167,6 0 0,6 0 15,6 0 1,4 0-90,12 0 1,5 0-360,-29 0 0,1 0 0,1 0 1,1 0 199,3 0 1,0 0 20,2 0 1,1 0 0,0-2 0,0 0 21,3 0 0,0 0 0,4-2 0,0 0-7,1 2 0,1 1 1,2-3-1,0 0-45,-3 2 1,0 0 0,2-2 0,-1 1 19,-5 1 1,1 0 0,-1-2-1,1 0-331,-2 2 1,-1 0 0,-1 0 0,0-1 288,0 1 0,-1 0 0,-1 2 0,-1-1-13,1-1 1,0 0 0,0 0-1,-1-1 52,0 1 1,-2 0-103,1 0 1,-2 1 24,25 1 0,-30-2 0,-1 0 15,25-2 0,-2 0-112,-10 4 1,0-4 77,-3 1 1,-4-1 46,-8 4-49,3 0 0,-9 0-112,3 0 1,-8 0 18,-4 0 0,-2 0 571,-2 0-1149,-4 0 1501,-2 0-1067,-10-5 296,-11 0 0,5 3 0,-3 2 0</inkml:trace>
  <inkml:trace contextRef="#ctx0" brushRef="#br0" timeOffset="43">19119 9491 7569,'-6'-7'39,"0"-3"-127,0 9-51,-4 1 0,7 10 202,-5 5 0,5 2 192,-5-2 0,5 4-135,0 8 1,1-3 45,2 3 1,0 3-147,0 4 30,0 1 1,0 1-153,0-1 1,0-5 70,0 4-50,0 1 1,0-8-151,0 4 1,2-7 61,1-5 0,-1-5-85,2 1 1,-3-2-169,-1-2 422,0 1 0,0-1 0,0 1 0</inkml:trace>
  <inkml:trace contextRef="#ctx0" brushRef="#br0" timeOffset="44">19256 10005 7569,'6'-5'-285,"-1"3"450,-5-3 77,0 5 1,-5 0-114,-3 0 1,2 2-28,-2 1 0,-1 4-70,-6 4 30,3 1 0,-5 3-14,6 0 1,-5 4-68,1-4 1,0 0 32,4-3 1,-1 3 44,1 0 1,3-1-107,0-6 0,6 2 42,-2-2 1,3-2-2,1 2 0,0-5 12,0 5 0,1-5-5,3 0 0,-2 0-28,6 1 0,0-3 50,3 3-29,6-3 0,-3-1 1,5 0 0,-2 0-22,2 0 1,3-1-77,-3-3 0,3 3-39,0-3 1,1 3-175,0 1 1,-5-2 315,-3-1 0,3-4 0,0-4 0</inkml:trace>
  <inkml:trace contextRef="#ctx0" brushRef="#br0" timeOffset="45">19575 10096 7732,'2'-6'366,"1"2"0,0-1-479,5 1 1,-1 0 91,5 4 1,-1-4-74,0 1 0,5-1 96,-1 4 0,4-4-96,-4 0 1,2 0-52,-2 4 73,-2 0 1,3 0 71,-4 0 0,4-5 0,2-1 0</inkml:trace>
  <inkml:trace contextRef="#ctx0" brushRef="#br0" timeOffset="46">20158 9673 7569,'-5'-6'-347,"3"1"-1,-3 5 73,5 0 920,-5 0-434,4 5 1,-4 1 43,5 6 0,-4 1-112,0 2 0,1 3 53,3 4 0,0 3-85,0 1 1,0 0-142,0 4 1,0-5 47,0 2 0,0 1-256,0-1 217,0-1 0,-4-7-193,0 0 0,0-3 56,4 3 1,0-5-322,0 1-51,0-3 530,0 0 0,0-1 0,0 1 0</inkml:trace>
  <inkml:trace contextRef="#ctx0" brushRef="#br0" timeOffset="47">20363 9456 7569,'-5'-16'202,"4"3"202,-3-2-633,3 7-635,1 3 624,5 5 0,-2 5 833,4 3 1,-3 3-287,4 5 1,-1 1 86,5 6 1,-1 5-77,1 3 0,-1 2-148,0 1 1,1 4-78,-1 0 1,1 4-2,-1-4 0,-3 1-203,-1-1 1,-4-3 14,1-1 28,-3 0 1,-1-10-214,0 3 1,-1-3-26,-3-1 0,1 1-189,-4 3 0,-1-4 495,-3-1 0,-6 1 0,-1-5 0</inkml:trace>
  <inkml:trace contextRef="#ctx0" brushRef="#br0" timeOffset="48">18890 9468 7569,'-18'-6'0,"-2"0"493,5 6-257,0 6 1,3 1-93,1 8-105,-1 3 1,-3 6 98,0 3 1,-2 6 136,2 5-198,2 5 1,-2-1-35,8 7 0,-2-2 56,5 3 1,1-3-261,7-1 1,0-1-175,7 1-393,3 0 615,9-6 1,4 0-508,0-6 355,4-5-2,-2 4 0,6-13-171,-1 3 0,1-4 438,4 0 0,1-1 0,3-5 0,-2 1 0,-3 0 0,0 1 0</inkml:trace>
  <inkml:trace contextRef="#ctx0" brushRef="#br0" timeOffset="49">20877 9514 7569,'-11'0'-56,"5"0"1,0 5-161,6 2 0,0 3 329,0 2 1,-3 3 443,-1 0 0,-1 6-360,1-2 1,3 6 32,-3 2 1,-1 3-429,1-3 63,0 4-26,4-1 0,0-1-82,0-2 0,4-3 14,0-2 0,1-2 229,-1-1 0,-3-6 0,4 4 0</inkml:trace>
  <inkml:trace contextRef="#ctx0" brushRef="#br0" timeOffset="50">20889 10153 7569,'-7'0'1867,"2"5"-1273,5-4-204,0 10 44,0-10-194,0 9 0,2-9 45,1 3-225,-1-3 1,4-1-761,-2 0 372,-3 0 328,4 0 0,0 0 0,2 0 0</inkml:trace>
  <inkml:trace contextRef="#ctx0" brushRef="#br0" timeOffset="51">5882 11684 8365,'11'0'250,"1"0"-241,-1 0 0,0 0 132,1 0 1,3-4 34,0 0 0,6 0-43,-2 4 4,2 0 1,1 0-7,-3 0 1,1 0-146,-5 0 1,6 0-40,-2 0 1,-3 0 61,-1 0 1,-1 0-720,2 0 528,-4 0 1,5 4-399,-6 0 0,-4 1 580,-4-1 0,4-3 0,-1 4 0</inkml:trace>
  <inkml:trace contextRef="#ctx0" brushRef="#br0" timeOffset="52">5916 11901 7569,'0'6'505,"0"4"-215,0-4 0,3 1-55,4-3 1,3-3-130,13-1 1,-1 0 323,8 0 0,-1 0-83,2 0 0,1-5-404,-6-3 0,5 2 94,-5-2 1,1 6-94,-4-2 0,-4-1-320,0 1 1,-5 0 375,1 4 0,-2 5 0,-2 2 0</inkml:trace>
  <inkml:trace contextRef="#ctx0" brushRef="#br0" timeOffset="53">7184 11318 7569,'-12'-11'0,"5"3"-102,-1 0 1,6 5-365,-2-5 614,2 5 916,2-2-704,0 5 0,0 7-228,0 4 1,0 7 14,0 9 0,0 0 165,0 4-224,6 7 1,0-4 88,5 8-1026,6 3 900,-5-10 1,10 8-122,-3-5 0,4 4-85,4-4 0,-3 4 129,2-4 0,-2 0 127,-1-3-129,0-1 0,-1-5-73,-3-2 1,-3-3-60,-4-1 158,4-6 1,-3 4-15,2-6 0,-6 4 0,-1-4 0,-5-3 338,5-5 0,-4 1-331,3 3-89,-4 1 0,2-1-211,-5 0 187,0-4 0,0-1-442,0-2-362,0-3 461,0 9 465,-5-8 0,-1 3 0,-6-5 0</inkml:trace>
  <inkml:trace contextRef="#ctx0" brushRef="#br0" timeOffset="54">7481 11980 7569,'-5'-11'-221,"-2"0"1,-4 0 245,-1 4 1,1 2 152,0 5 0,-1 0 59,1 0 0,-5 1 292,1 3 0,-5 3-29,1 9-299,-8 1 0,3 6 74,-2 0-265,-4 0 150,6 5 1,-8-3-217,6 6 0,-1-7 88,4-1 0,2-2-227,2-5 0,6-1 24,5-4-710,1 1 89,0-1-217,2-5 604,5-1 405,0-5 0,5 0 0,2 0 0</inkml:trace>
  <inkml:trace contextRef="#ctx0" brushRef="#br0" timeOffset="55">7903 11946 7569,'7'-5'2127,"-2"4"-1630,-5-4-616,0 5 1,0 5 118,0 2 0,-5-1 0,-2-1 0</inkml:trace>
  <inkml:trace contextRef="#ctx0" brushRef="#br0" timeOffset="56">8623 11501 7569,'-7'0'-435,"2"-5"218,5-2 212,0 1 1,0 0 309,0 2 0,2 3-166,1-3 1,9-1-34,7 1 1,6-5 6,2 1 1,8 2-12,0-2 0,7 5-20,-1-5-2,4 6 1,1-7 80,-1 5-1262,1 0 1175,0-1 1,-6 4-88,-2-3 3,-2-2 1,-2 4 29,0-2 1,1 3-93,-1 1 0,-1-1 49,-3-3 1,2 3-128,-5-3 1,-1 3-69,-3 1 619,-5-5 0,-2 3-965,-4-1 265,-6 1 105,-1 2 1,-5 2-300,0 1 493,0-1 0,-10 8 0,-3-4 0</inkml:trace>
  <inkml:trace contextRef="#ctx0" brushRef="#br0" timeOffset="57">8760 11489 7569,'-23'0'-72,"0"0"1,5 0 191,3 0 1,2 0-22,2 0 1,3 2 291,1 1-184,4-1 1,-2 4-66,5-2 1,1-2-13,3 6 1,3-4-76,4 3-51,0 1 51,1 3 0,3 1-67,0-1 0,6 2 39,-2 2 0,3-2 42,5 2 1,-1 2-41,4-2 0,2 4-55,6-4 0,-3 4 37,3-4 0,-2 1-98,-2-5 1,-3 0-69,-1 1-17,-5-6 130,3 4 0,-10-5-2,-3 3 1,-2 2 55,-2-2 1,-4 2-1,-3 1 1,-4 6 2,-4 2 0,-4 0 10,-7 4 0,-3-2 8,-5 10 1,-5-4 16,-2 3 0,-4 0-1371,-4 5 1332,2-1 1,-4 0-119,1 0 1,0 1-56,-3-1 1,3-1 227,5-3 0,3 0-84,1-4 1,4-5 194,0 1 0,5-3 49,2 1-184,5-4 1,-3-5 641,1 1 1,5-1-494,0 1 117,-1-1 0,10-3-312,-6-1 1,5-3 124,0 4-54,1-6-124,2 8 0,7-4 148,4 1 1,3-2-6,9-5 1,-1 0-44,8 0 1,4 0 2,4 0 1,7 0 193,0 0-1334,1-5 1161,10-1 0,-4-6 28,5 1 1,-4 0-153,1-1 1,-7 2-39,-2 2 0,-2-1-11,-8 6 0,-4-1-232,-8 4 0,-1 0-96,-3 0 1,-3 0-829,-4 0 1262,-1 5 0,-2-1 0,0 5 0,2 2 0,2 2 0,2 2 0</inkml:trace>
  <inkml:trace contextRef="#ctx0" brushRef="#br0" timeOffset="58">9833 12106 7569,'-11'-6'-48,"0"2"0,4 1-273,3 0 916,3 1-243,1-3-164,0 5 0,0 5-27,0 3 0,0 6-22,0 1 0,0 7 68,0 1 0,0 4-121,0 8 0,0-1-1,0 0 1,4 4-22,0 0 1,0-3 24,-4-5 1,0-3-276,0 3 100,0-4 0,0 0-314,0-7 249,5-2 64,-4-1-250,4-3-260,-5 3 31,5-4 207,-4-1 0,9-4 69,-2-4 0,1-3 54,-1-3 0,6-2 236,-3-3 0,3-7 0,-3 7 0,1-8 0,-1 4 0,-1 1 0,-2-1 0,-2 5 0,-2-1 32,-3 1 58,4-5 0,-3 2 86,1 2 338,-1-2-124,3 4-157,-5 0 238,0 0-134,0 6 1,-4 3-104,0 5 1,-8-1-71,0 8 1,-2 3-63,3 1 1,-3-1-132,2 1 1,-4-1 42,8 1 1,-4-1-115,4-3 0,2-4-94,-2 1 131,5-1 5,-2-5 1,5 2 34,0 0-3,0-6 0,5 7-3,3-5 1,2 0-15,2-4 0,-1 0-77,0 0 0,6 0-17,2 0 0,-1-4-197,1 0 0,-4-1 334,4 1 0,5-2 0,5-6 0</inkml:trace>
  <inkml:trace contextRef="#ctx0" brushRef="#br0" timeOffset="59">10256 12460 6078,'0'-11'2038,"5"4"-1704,-4 2 1,9 5-54,-2 0 0,2 0-116,2 0 1,0 0-107,4 0 1,-4 0-17,3 0 1,2 0-175,-2 0 0,0 0-763,-3 0 473,-1 0 240,1 0 181,-1 0 0,1 0 0,-1 0 0</inkml:trace>
  <inkml:trace contextRef="#ctx0" brushRef="#br0" timeOffset="60">10199 12620 7569,'-12'0'541,"6"0"-374,1 0-38,5 0 351,5 0-194,1 0-140,6 0 0,1 0-59,2 0 1,3 0-58,4 0 0,1 0-130,0 0 1,-1 0 10,-3 0 0,2 0-161,-2 0 1,3-4-18,1 0 0,-2 1-539,-2 3 806,3-5 0,1-2 0,6-4 0</inkml:trace>
  <inkml:trace contextRef="#ctx0" brushRef="#br0" timeOffset="61">10781 12300 7569,'-6'-6'864,"1"2"-597,5 8-66,0-3-85,0 9 1,1-2 156,3 7 1,-3-1-103,3 5 1,1-4-10,-1 4 1,0 0-108,-4 4 1,0 0-126,0 0 1,0 0-683,0 0 544,0 0 0,0-2-24,0-2-648,0-2 245,-5-6-374,3 0 1009,-3-4 0,0-2 0,-1-5 0</inkml:trace>
  <inkml:trace contextRef="#ctx0" brushRef="#br0" timeOffset="62">9936 11158 7569,'-6'0'9,"1"0"113,5 0 0,5 4 10,2 0 1,5 5-54,3-2 1,-1 0-145,5 0 1,0 1 98,4 3 0,1 1-68,3-1 0,-1-3 88,9-1 12,-9 1 0,12 3-31,-7 1 1,2-2 32,1-2 1,0 2-118,1-3 0,-5 0 57,0 0 0,0-4-67,0 1 0,1-3 100,-9-1 1,6 0-59,-9 0 0,4-4 33,-8 0 35,1-5-42,-5 3 0,-3-4 10,-1 2 0,-4-2 8,1 3 0,-3-4-24,-1 0 1,-1 0 20,-3-1 1,-2 1-70,-6-1 1,-3 1 61,0-1 1,-6 5-158,2-1 1,-2 6-8,-2-2 0,0-1 81,0 1 1,2 0-7,2 4 1,-3 4-14,3 0 0,1 5 30,-1-2 1,0 7-1,-4 1 0,4 5 72,0-5 0,-1 4-87,-7-4 19,3 5 0,-4-3-21,5 2 1,4-3 85,0-4-57,0-1 35,-4 1 1,1-2 93,-1-3-116,5 4 1,-2-10 175,4 3 0,-3-4-56,4-4 1,0-1 26,4-3 0,0-6-81,4 3 0,-2-3-82,5 2 0,0-4 100,4-3 1,0 2-340,0 2 1,2 2 284,1 2 0,4 0 0,4-1 0</inkml:trace>
  <inkml:trace contextRef="#ctx0" brushRef="#br0" timeOffset="63">11364 11489 6694,'7'-6'473,"1"2"-297,0 3 0,7 1 69,0 0 0,0 0-222,-3 0 65,4 0 1,-2 0 88,5 0-252,0 0 174,4 0-67,0 0 1,0 0 30,0 0 0,3 0-4,1 0 0,3-1-16,-3-3 0,3 1-16,-3-4 0,0-1-1,-4-3 0,-1-1-95,1 1 109,-5-1 0,-1-3-71,-6 0 1,-1 0 67,-2 3 0,1 0-53,-6-4 0,1 4 43,-4-3 1,-1 1-102,-3-2 1,-2 4 88,-6-4 1,-3 4-72,0 0 0,-9 2 1,1 3 0,-4-2-11,1 5 0,-4 0 43,-4 4 0,0 5 0,0 3 1,-4 3 98,0 4 1,3 2-44,5 2-10,4 2 1,-1 2 70,4 8 0,5 2-85,3 1 0,6 0 5,1 1 1,6-1-283,-2 0 159,8 0 0,6-1 2,5-2 1,9-3-90,-1-5 0,4-6 108,-1-1 0,0-4 0,4 0 0,-1-6 70,2-2 1,1-4-67,-6-4 0,6-2-186,-2-6 1,-2 1 269,-1-1 0,-3 1 0,-1 0 0</inkml:trace>
  <inkml:trace contextRef="#ctx0" brushRef="#br0" timeOffset="64">12209 11238 7569,'0'-11'838,"0"4"-697,5 2 1,1 1-119,6 1 0,-1-1 53,1 4-15,-1 0 0,0 0-152,1 0 0,3 0 82,0 0 1,1 0-62,-5 0 0,0 0 56,1 0 1,-1 0 13,1 0 0,-1-5 0,0-2 0</inkml:trace>
  <inkml:trace contextRef="#ctx0" brushRef="#br0" timeOffset="65">12643 10918 7569,'-12'-5'-22,"6"4"347,1-4-183,5 5 1,0 1 26,0 3 203,5 2-177,1 11 1,6-3-175,-1 5 0,1-4 45,-1 4 0,4-1-119,1 1 1,-1 1 11,-4-5 63,1 6 1,-1-5-71,1 3 0,-1-2-391,0-6 172,-4 1 24,3-1 1,-8-1-639,6-2 445,-5 2 436,2-9 0,-5 9 0,0-3 0</inkml:trace>
  <inkml:trace contextRef="#ctx0" brushRef="#br0" timeOffset="66">12791 11147 7569,'-11'0'20,"0"-5"0,-1 3 193,1-1 0,-1 1 83,1 2 0,-2 0-62,-2 0 1,2 5 0,-2 3 0,-1-2-81,0 2 30,1 0-182,4 3 0,-1 0-124,1 1 0,1-1-73,2 1 1,2-1-363,2 1 0,3-1 557,-3 0 0,3 1 0,1-1 0</inkml:trace>
  <inkml:trace contextRef="#ctx0" brushRef="#br0" timeOffset="67">12986 11592 7806,'-7'-5'-425,"2"4"282,5-4-279,0 5 422,5 0 0,-4 5 0,5 1 0</inkml:trace>
  <inkml:trace contextRef="#ctx0" brushRef="#br0" timeOffset="68">13545 10987 7569,'-11'-23'-299,"4"5"139,2 7-15,5 6 557,0 5 1,0 5-60,0 2 0,4 9-121,0 3 0,5 7-27,-2 5 1,7 2 0,2 1 0,0 0-3,-1 1 0,-1 3-222,5 0-868,0 5 994,4-8 1,-4 10-441,0-3 197,0-3 4,-1 0 1,2-6-129,-4-2 0,0-3 156,-1-5 0,-2-6-32,2-1 1,-2 0-235,-2-1-42,1 1 240,-1-5 1,-4-3 657,-4-1-456,-1-4 0,-2 7 0,0-4 0</inkml:trace>
  <inkml:trace contextRef="#ctx0" brushRef="#br0" timeOffset="69">13808 11558 7569,'-7'-5'-165,"-3"2"288,3-4 1,0 3 243,0-4 1,-1 6-68,-3-2 1,-6 3 130,-2 1 1,-4 6-210,-3 5 0,0 2-49,-4 6 0,-1 1-358,-3 7-627,0-3 621,5 4 0,-2-5-147,8 0 1,-2 0 32,6-1 0,4-4-272,3-3 0,2-2 577,6-1 0,1-1 0,3 0 0</inkml:trace>
  <inkml:trace contextRef="#ctx0" brushRef="#br0" timeOffset="70">14036 10713 7569,'-5'-12'0,"4"1"0,-4 5-479,5 1 540,0 5 1,1 10 133,3 5 1,-2 5-8,6 3 1,-5 5-128,0 2 0,-1 5-12,-2 3-17,0-3-654,0 0 543,0-2 1,0-9 226,0 2-615,0-7 152,0 3 14,0-9-133,0 3-15,5-10 896,-4 5-447,9-10 0,-3 4 0,4-9 0,0 0 0,1-5 0,-1 3 0</inkml:trace>
  <inkml:trace contextRef="#ctx0" brushRef="#br0" timeOffset="71">14139 11078 7569,'5'-11'-918,"3"-1"631,-3 6 1,0-4 817,-5 2-237,5 3 0,-4-1 85,3 2-80,-3 3 0,-1-4-117,-5 5 1,-1 0 22,-6 0 1,0 5-84,-3 2 1,-3 4-69,-5 0 0,4 2 44,0 2 0,5-2-83,-1 2 0,3-2 228,5-2-647,-4 0 298,10 1 0,-4-1-405,5 1 287,5-6 67,2 4-160,4-9 164,5 4 0,-2-5-70,5 0-268,1 0 247,2 0 1,-3 0 243,0 0 0,0 0 0,4 0 0</inkml:trace>
  <inkml:trace contextRef="#ctx0" brushRef="#br0" timeOffset="72">14356 11033 7569,'-11'-12'129,"4"5"115,3-1 0,3 4 69,1-4-141,0 6 0,1-4-306,3 2 69,3 3 56,4-5 0,2 6-126,2 0 91,-2 0-152,8 0 1,-7 0-181,5 0 0,-1 0 376,1 0 0,3 0 0,-5 0 0</inkml:trace>
  <inkml:trace contextRef="#ctx0" brushRef="#br0" timeOffset="73">14710 10758 7569,'-5'-6'589,"4"1"1,-4 6-397,5 3 0,0 2-52,0 6 1,0 4-28,0 3 1,0 4-99,0 4 0,0-2-708,0 6 365,0-6-137,0 8 464,0-4 0,0 6 0,0-1 0</inkml:trace>
  <inkml:trace contextRef="#ctx0" brushRef="#br0" timeOffset="74">11444 12095 7569,'-8'-2'-978,"0"-1"966,6 1 1,-4-3 678,2 5-192,3 0-124,-5 0 0,8 0 98,2 0-337,2 0-3,10 0 0,2 0 48,5 0 0,1 0-9,3 0 1,3-4 26,8 1 1,0-1-42,8 4 0,-2-4-136,10 0 1,-1 0-254,4 4 0,4-3 211,0-1 1,-28 2 0,1 0-44,0 2 0,1 0-737,-1 0 0,0 0 812,5 0 1,1 0 0,-3 0-1,1-1-32,2-1 0,0 0-26,0 1 0,0 1 54,2-3 0,1 1 1,-2 0-1,0 0-9,3 0 1,0 0 0,-2-2 0,0 0-152,1 2 1,1 1-1,-4-3 1,-1 0 157,1 2 1,0 0-1,-6-2 1,0 1 38,1 1 0,-1 0 0,-2-2 0,0 0-58,1 2 1,-1 0-1,32-5 342,-3 3-141,-3 0-66,4-1 1,-6 2 2,-3-4-52,3 4-21,-4-7 1,4 8 21,-3-6 1,-2 2 142,-5-2 0,-2-1-239,-2 5 1,1-1 47,-5 1 0,-5 3 651,-6-3 0,1 2-744,-2-2 0,-3 3 404,-4-3 1,-5 3-458,1 1 551,-2 0-492,-1 0 0,-1 0-6,0 0 1,-3 0-204,0 0 40,-1 0-42,5 5 57,-1-4 0,-3 4-494,-1-5 156,-4 0 158,2 5 0,-6-2 419,-3 4 0,-3 1 0,-4 3 0</inkml:trace>
  <inkml:trace contextRef="#ctx0" brushRef="#br0" timeOffset="75">11855 12426 7569,'0'-6'881,"-1"-3"-589,-3 5-109,3 0-23,-5 4 1,6 5 110,0 3-88,0 7-58,0 3 1,0 10 68,0 2 0,2 3-77,2 1 0,-3 4-101,3 1 1,-3 2 3,-1-3 1,4 2-232,-1-2 0,1-6-525,-4 2 391,5-7 212,-3 0 1,7-9-301,-6-3 221,6-2 32,-8-1 1,6-5-410,-3 1-31,2-6-33,0 3 653,4-5 0,-8 0 0,8-10 0,-4-2 0</inkml:trace>
  <inkml:trace contextRef="#ctx0" brushRef="#br0" timeOffset="76">11980 12906 7440,'0'-12'-138,"4"5"239,0-1 1,0 4 212,-4-3 173,0 4 101,0-2-288,0 0-48,0 4 0,0 4-291,0 9 66,-5 2-61,-2-3 0,-4 6-7,0 2 0,3-2 53,0 2 0,2-3-54,-2 3 1,0-4 0,4 4 1,0-5-119,4 1 1,0-6-106,0-1 278,0-1-27,5 0 1,3-2-55,7-5 65,-2 0-78,8 0 0,-3-2-102,5-1 0,0 0-49,-1-4 1,1 4-508,0-1 738,-5-2 0,3-1 0,-3-4 0</inkml:trace>
  <inkml:trace contextRef="#ctx0" brushRef="#br0" timeOffset="77">12335 12848 7569,'-2'-10'469,"-2"3"-432,3-3 0,-3 7-32,8-5 0,3 6 384,4-2-144,0 3-114,1 1 1,3 0 43,0 0 1,4-4-126,-3 0 0,3 0-98,-4 4 1,0 0 0,-4 0 0,1 0-171,-1 0 1,1 0-60,-1 0 1,-3 0-634,-1 0 910,1 0 0,3 0 0,1 0 0</inkml:trace>
  <inkml:trace contextRef="#ctx0" brushRef="#br0" timeOffset="78">12803 12563 7569,'0'-11'10,"0"-1"0,0 1 839,0 4-356,0-3 14,0 9-6,0-4-189,0 5 1,0 6-144,0 6 0,4 0-7,-1 7 1,1 2 22,-4 5 0,4 0-52,0 4 1,0 1 0,-4 3 0,3 0-140,1 0 19,0 1-16,-4-6 1,0 3-282,0-6 154,0 1-15,0-4 0,0-4-167,0 0 1,0-5-61,0 1 92,0-2 1,0-2 279,0 0 0,0 1 0,0-1 0</inkml:trace>
  <inkml:trace contextRef="#ctx0" brushRef="#br0" timeOffset="79">12894 12323 7569,'-6'-11'-15,"2"-1"0,3 6 152,1-4 1,0 7 13,0-4-138,0 4 146,0-7 70,0 9 40,0-9-168,5 8 1,-3-2 69,6 8 0,0 6 17,3 6 1,2 8-87,2-1 1,-1 8-14,5 4 0,1 0 28,7 7 0,-2-5-36,6 1 1,-1 1-283,4-1 0,-4 2 248,-4-2 1,-2-2-162,-1 6 1,-5-5-36,-3 1 1,-7-1-219,-4 1 0,-3-6-54,-1 2 0,-3-2 421,-4 2 0,-6 3 0,-12 0 0,-6-3 0,-7-1 0,-5-3 0</inkml:trace>
  <inkml:trace contextRef="#ctx0" brushRef="#br0" timeOffset="80">11672 12517 7569,'0'-7'-343,"0"-1"214,0 0 161,5 2 0,-2-3 580,4 5-179,-4-4-58,7 1 64,-9-4 18,4 4-406,-5 2-87,-5 15 137,-6 3 1,-3 11-29,-5 3 1,0 8 0,-4 11 0,0 0-267,0 3 0,6 2 185,1-1 1,5 7-77,3-4 1,3 4-79,5-7-480,5-6 598,7 0 0,2-4-461,5 2 256,0-8 12,4-1 0,3-9-168,1 3 0,8-8 19,0-4 386,1-2 0,-3-1 0,0 1 0,2-2 0,4-4 0,4-5 0</inkml:trace>
  <inkml:trace contextRef="#ctx0" brushRef="#br0" timeOffset="81">13625 12335 7569,'-11'-18'17,"4"1"103,2 11 267,5 1-24,0 5 15,0 5 1,2 5-207,1 5-165,-1 11 25,3-7 0,-2 10-170,1-2 93,5-3 37,-8 9 1,10-8-96,-4 5 0,0-4-103,0 1 1,1 0-282,3 0 0,-3 0-576,-1-4 1063,-4-6 0,7 5 0,-4-4 0</inkml:trace>
  <inkml:trace contextRef="#ctx0" brushRef="#br0" timeOffset="82">13716 12986 7569,'0'7'269,"0"1"-85,0-1 5,0 5 1,-1-5 22,-3 1 1,3-4 308,-3 3-122,3-4 0,1 3 59,0-2-77,0-3-497,0 10 82,0-10 62,0 4 0,1-4-912,3 3 507,-3-3 377,4 4 0,1 0 0,0 2 0</inkml:trace>
  <inkml:trace contextRef="#ctx0" brushRef="#br0" timeOffset="83">15178 11821 7569,'-7'-7'-160,"-1"3"172,6 3 106,-4 1 287,6 0-115,0-5-39,0 4-110,0-4 0,6 5-87,1 0 0,5-4 51,3 0 1,-1-1 46,5 1 1,4 3-127,3-3 1,2-1 32,-1 1 0,2-3-41,5 3 0,-1-4 18,-2 4 0,0-3-108,-4 3 1,0 0-46,-4 4 1,-2 0-181,-2 0 1,-2 0-704,-6 0 504,-4 0 154,3 0 342,-9 5 0,-1 2 0,-6 4 0</inkml:trace>
  <inkml:trace contextRef="#ctx0" brushRef="#br0" timeOffset="84">15224 12026 7569,'0'7'126,"0"-2"1,1-5 241,3 0 1,-1 0-146,4 0-162,1 0 99,8 0 1,0-2 96,6-1 1,0 1-121,8-2 1,1-2-70,3-2 0,0 2-53,1-1 1,-1 3-223,0-4 1,0 6-119,1-2 1,-5-1 324,1 1 0,-6 0 0,3 4 0</inkml:trace>
  <inkml:trace contextRef="#ctx0" brushRef="#br0" timeOffset="85">16652 11158 7569,'0'-11'-95,"0"4"-48,0 2 0,1 5 416,3 0 93,2 0 0,9 9 249,0 3-281,1 7-107,0-2 1,-2 9 76,5 4-131,-5 1-44,8 8 0,-6 3 43,3 0 0,2 5-214,-6-5 0,5 1 57,-1-1 0,-1 1-14,1-5 1,-5 1-205,1-1 0,-1-6-257,1 2 277,-2-7 86,4 1 1,-6-7-163,0-2 73,1 3-3,-1-9-140,1 3 95,-1-4-178,0-6 302,-4-1-478,-1-5 588,-12 0 0,-1 0 0</inkml:trace>
  <inkml:trace contextRef="#ctx0" brushRef="#br0" timeOffset="86">17040 11763 7569,'-6'-5'0,"-3"3"76,5-6 0,-5 6 163,1-2 1,-2 3 40,-1 1 0,-2 0 302,-2 0 1,-3 5-225,-5 2 1,-5 7-72,-2 2 1,1 4-189,-2-1-46,1 2 85,1-3 0,1 4-589,5-3 268,0-3-147,5 1 1,2-2-415,4 0 0,6 0 744,2-3 0,3-1 0,1 1 0</inkml:trace>
  <inkml:trace contextRef="#ctx0" brushRef="#br0" timeOffset="87">2718 14425 7345,'-6'0'-165,"1"0"631,5 0-238,0 5 0,0 1 107,0 5 1,0 6-291,0 2 0,0 8 182,0 3-205,0 3 1,0 1 0,0 2-22,0 2 0,1-1-118,3 5-724,-3-6 782,9 9 1,-8-8-1,1 4 0,2-2 31,-1 2 1,0 0-51,-4 1 1,0-2 274,0-1 1,0-5-121,0 0 1,-1-1 111,-3-6 1,3-2-26,-3-6 1,1 1 358,0-4 1,1-5-406,-2-3 1,2-2 223,-2 2-161,3-3-143,-4-5-544,5 0 459,0-5 1,5 3-115,2-1 1,4-2 136,0 1 0,2 0-13,2 4 0,3 0 55,5 0 1,3 0-60,1 0 0,5 0 36,-2 0 0,3-1-80,1-3 1,1 3-111,-1-3 0,-1 2 112,-3 2 0,3-3-109,-2-1 0,-3-1 80,-2 1-8,-2 3 0,-6-4 1,-3 3-260,-2-1 188,-7 1-149,5-3-160,-10 5 500,-1 0 0,-7 0 0,-4 0 0</inkml:trace>
  <inkml:trace contextRef="#ctx0" brushRef="#br0" timeOffset="88">2741 15121 7569,'-1'-10'126,"-3"2"0,3 3-239,-4 0 101,10 4 1,1-4 120,5 5 1,2 0 214,2 0 0,3 0-192,5 0 0,4 0-50,-1 0 0,6 0-69,-2 0 1,0 0 14,0 0 1,-3-4-89,3 0 0,-4-1 35,0 1 1,-3 2-153,-4-6 0,1 5-210,-4-5-7,-1 0 0,-5-3 394,-2-1 0,-3 1 0,-5 0 0</inkml:trace>
  <inkml:trace contextRef="#ctx0" brushRef="#br0" timeOffset="89">2695 14504 7569,'12'-17'-98,"4"0"0,2 6 142,5-1 1,5 5 100,2-1 1,2 4 72,-2-3-90,8 4 0,-7-2-107,7 5 1,-2 0-10,-2 0 0,0 0 13,0 0 1,1 1-116,-1 3 1,-1-1 89,-3 4 0,3 1 0,-4 3 0</inkml:trace>
  <inkml:trace contextRef="#ctx0" brushRef="#br0" timeOffset="90">3826 14265 7569,'-18'-7'-521,"7"-3"564,6 9 0,3-4 151,-1 5 1,1 5-35,-1 3 0,1 3 28,2 4 1,0 4-43,0 8 1,0 6 113,0 5 0,0 9-162,0-1 0,0 6-264,0-3 0,4 4 89,0-3 0,4 3 67,-5-3 0,2-1-70,-1-3 1,-3-1 72,3 1 0,-2-1-2,-2-4 0,0-1 29,0-6 1,0-3 93,0-1 1,0-3-42,0 3 1,0-5 27,0 2 1,-4-4-17,0-4 0,-1-3 189,1-4 1,3-1-359,-3 1 148,-2-1-17,4-4 41,-3-2-5,5-5-291,0 0 170,5 0 0,2-2-52,4-1 0,2 1 48,2-2 1,-1-1-46,5 2 1,-4-3-1,4 3 0,-3 1-3,3-1 0,-4 1-2,4 2 1,-4-3 3,4-1 1,-5 0-139,1 4 1,2-4-115,-2 0-128,0 0 0,-5 3 468,-2-3 0,-8-2 0,-6-5 0</inkml:trace>
  <inkml:trace contextRef="#ctx0" brushRef="#br0" timeOffset="91">3872 14208 7569,'-7'-23'18,"2"5"14,5 7 1,2 4 257,1 3-211,4 3 1,8-4-288,0 5 124,0-5 0,1 4 38,-1-3 1,5 3-96,-1 1 1,3 0 140,1 0 0,4 5 0,3 1 0</inkml:trace>
  <inkml:trace contextRef="#ctx0" brushRef="#br0" timeOffset="92">4534 14470 7569,'-11'0'206,"-1"0"-621,6 0 1,0 2 269,2 1 0,2 5 478,-1 7 0,1 0-115,2 8 1,0-1-20,0 8 0,0 2-98,0 6 1,0-1-21,0 5 1,2 0 2,1 3-73,-1-4 1,3 2-1,-5-5-106,0-1 2,0-2 40,0-5 0,4 0-202,-1-7 0,3 2-93,-3-6 1,0-2-404,4-2 751,-4-2 0,2-2 0,-5 1 0</inkml:trace>
  <inkml:trace contextRef="#ctx0" brushRef="#br0" timeOffset="93">4420 14550 7569,'0'-15'-43,"0"0"-8,0-1 0,6 5 282,6 0 1,-1 1-94,4 2 0,-1-1 55,1 5 0,3-1-120,5 1 1,1 3-70,3-3 1,-2 3 55,6 1 1,-6 5-119,2 3 0,-3 2 88,-1 1 1,-6 1-106,-1-1 0,-5 4 12,-3 1 0,-3 4 29,-5-1 1,-2-1 22,-1 1 1,-5 0 30,-7 4 0,-3-1 6,-5 1 0,-1-4 28,-3 0 0,3-5 13,-2 1 0,2-2-4,1-1 1,1-5 82,3 1 0,-1-4 199,5 3-236,-1-4 0,9 2-4,-1-5-85,6 0 1,2 4-107,7-1 1,7 3 74,1-3 1,10 0 3,-3 5 1,9-5-169,-1 5 182,-2 0 0,5-1 0,-4 1-61,1 1 1,1 1 30,-4 1 1,0 4 14,-5 1 0,0 0 35,-3-1 1,3-1 3,-3 5 0,-4-3-33,-4 3-97,1 0 0,-11 4 0,2-1-27,-6 1 0,-3 0-116,-6 0 1,-6 0 101,-4 0 0,-2-1 59,-7 1 1,1-4 146,-5 0 0,-3-5-51,0 2 1,0-5 59,4-3 0,2-3-171,5-5 1,2 0-241,10 0 288,0-5 1,8-3 0,4-6 47,1-1 0,7-6 0,2 4 0</inkml:trace>
  <inkml:trace contextRef="#ctx0" brushRef="#br0" timeOffset="94">5151 14870 7569,'-12'0'322,"1"0"-202,5 0 1,1 1-28,5 3 0,0 2 76,0 6 0,0 0 353,0 4-279,0-4 0,0 10-58,0-3 0,0 6-51,0 2 1,1 4-51,3-5 0,-2 2-118,6-1 0,-4-3-62,3 2 0,0-3 73,0-4 1,-1-2-139,-2-6 1,-2 1-360,1-1-171,-1-5-8,-2 0 699,0-6 0,0-6 0,0 0 0</inkml:trace>
  <inkml:trace contextRef="#ctx0" brushRef="#br0" timeOffset="95">5139 14459 7569,'-7'-10'0,"-1"2"206,6-2 34,-3 9 1,5-3-345,0 8 1,0 2 103,0 5 0,0 6 0,0 1 0</inkml:trace>
  <inkml:trace contextRef="#ctx0" brushRef="#br0" timeOffset="96">5471 14893 7569,'-12'-4'0,"1"0"0,-1 0 8,1 4 129,-1 0 1,1 0 209,0 0-187,-1 0 1,1 5-18,-1 3 1,5 2 11,-1 2 0,6 0-144,-2 4 1,3 1 95,1 6 1,1 0-106,3 0 1,2-2 55,5-2 1,0 3-47,-4-3 0,3 1 54,-2-1 1,1-2-120,-2-6 0,0 1 93,-3-1 1,-3-3-2,3-1 0,-2-4-7,2 1 72,-3-3 300,4-1-289,-5 0 1,2-5-110,1-3 1,0-6 12,5-1 0,-1-5-110,5 1 1,0-4 25,4-4 1,-3 2-118,7-6 0,-3 2-8,2-1 1,3 2 97,-3 5 0,-3 1 150,0 3 1,-4 4-126,0 8 0,-1-2 206,1 5 1,-5 0-63,1 4 1,-4 1-36,3 3 0,-3 8 43,4 7 1,-5 2 8,5 2 0,-5 5-82,0 2 1,3 3 10,-3 2 1,5-1-172,-4 0 1,1-1 47,-1-2 1,-2-5-49,6-7 0,-4 2-58,3-6 1,-3-1-116,4-7 0,-5 2 24,5-5 1,-4 1-452,3-1 748,1-3 0,3-1 0,1-6 0</inkml:trace>
  <inkml:trace contextRef="#ctx0" brushRef="#br0" timeOffset="97">6110 14893 7569,'-11'-18'814,"3"3"-637,1 7 6,4 3 1,-7 5 204,2 0 1,-2 3-96,-1 4 0,-2 6-97,-2 10 0,2 1-46,-2 3 0,3-2-137,5 5 1,2 1 70,5 3 0,0-3-126,0-1 1,2-3-213,6 3 0,1-8 172,10 1 0,0-8-23,4 0 1,-1-7 32,1-5 0,5-1 23,3-2 0,-2-7 31,1-4 0,-3-2 9,3-6 0,0 0-6,0-4 0,-3 2 7,-8 2 0,1-7-104,-5 3 1,-3-2 66,-5 2 0,-4-1-70,1-2 1,-8 1 45,-4-1 1,-7-2-283,-4 1 0,-4 2-6,-3 6 1,-1 4-91,-7 7 0,3 3-25,-3 5 472,0 0 0,10 5 0,-4 1 0</inkml:trace>
  <inkml:trace contextRef="#ctx0" brushRef="#br0" timeOffset="98">6544 14847 7569,'0'-11'481,"0"-1"18,0 1-76,0 5-29,0-5-115,0 10 0,4 5-71,0 7 1,1 8-1,-1 0 1,-2 3-118,6 1 1,-4 0 72,3-1 0,-3 5-167,4 0 1,-5-1 10,5-3 1,-5 4-181,0 0 1,2-5 63,-1-3 0,0-5-237,-4 2 171,5-4 122,-4 0-7,5-6-11,-6-1 161,5-15 1,-4 2-97,3-7 0,2 1-30,2-1 1,-2 1 38,2-5 0,-2 0-5,2-4 1,0 0-30,-4 0 1,4 2-7,-4 2 1,5-3-49,-2 3 0,-2-1 58,-1 1 0,1 2 34,-1 6 1,4 3-48,-5 1 123,1 4-107,1-2 16,-4 5 0,5 5 6,-6 3 1,0 3 5,0 4 1,0-1-34,0 5 1,0-1 23,0 1 0,3 2-171,1-6 1,5 0 37,-1-4 1,-2 0 30,2-4 0,-1-2 77,5-5 0,0 0-2,4 0 0,-4-1-39,4-3 0,0 2 3,-1-6 0,6 0 61,-2-3 1,-2 0 11,2-1 0,-5-3 14,2 0 1,0-1-17,-1 5 1,1-5 60,-5-3 0,0 2-41,1 2 0,-2-2 14,-2 2 0,0 0 6,-4 3 1,4 5 236,-4-1-137,-1 6-101,-3-3 1,0 10 105,0 2 0,-1 9-111,-3 3 1,-1 2 16,-2 2 1,-2 1-47,5 3 0,-4-2-120,5 6 1,-5-5-32,4 5 1,0-5-258,4 5 0,0-6-818,0 2 1217,0-8 0,0 2 0,0-3 0</inkml:trace>
  <inkml:trace contextRef="#ctx0" brushRef="#br0" timeOffset="99">7389 14779 7569,'-6'-7'308,"1"2"-282,5 10 1,0 5 107,0 6 0,0 4 160,0-1 0,-1 4-22,-3 3 1,3 2-85,-3 3 1,2 1-208,2-6-68,-5 1 109,4-4 0,-4-2-71,5-2 0,0-2-2,0-6-259,0 1 100,0-6-263,0 4 473,0-9 0,5-1 0,1-6 0</inkml:trace>
  <inkml:trace contextRef="#ctx0" brushRef="#br0" timeOffset="100">7344 14493 7569,'-12'-16'28,"1"-3"0,4 6 5,4 1 902,1 4-387,2 1-724,0 2-359,0 5 535,5 10 0,2-2 0,4 8 0</inkml:trace>
  <inkml:trace contextRef="#ctx0" brushRef="#br0" timeOffset="101">7972 14767 7569,'-12'-11'0,"5"-1"-109,-1 1 1,2 3-166,-2 1 0,-2 0 485,2 0 0,-2-2-18,-1 5 0,-2 0 5,-2 4 0,1 0 7,-5 0 1,4 1-36,-4 3 0,1 4-59,-1 7 1,-3-1 17,3 5 0,3 0-21,1 4 1,2 0 21,1 0 1,2 0-119,3-1 0,-2-1 53,5 2 1,0-7-164,4 7 0,1-7-28,3 3 0,3-5-41,4 2 0,4-5 110,0-3 1,6-3-46,-2-5 0,6 0 94,2 0 0,-1-5-4,-3-3 1,0-3 63,0-5 1,-4 4-73,0-4 0,-5 0 129,1 1 1,-2-4-53,-2 3 1,-4 0-25,-4 1 1,3 2-7,-3-2 0,1 6 28,-4 1 18,0 6-38,0-8 1,-1 13-66,-3 1 1,3 5 47,-3 3 0,-1 4-8,1 3 0,0 1-31,4-1 1,2 3-7,1-3 1,2 1-68,3-1 1,6 3-151,-3-3 0,5-3-8,-1 0 0,-1-4-126,5 0 1,0-6-121,4-2 0,0-3 498,-1-1 0,6 0 0,2 0 0</inkml:trace>
  <inkml:trace contextRef="#ctx0" brushRef="#br0" timeOffset="102">8394 14230 7569,'-5'-28'-423,"-1"9"866,0-2 45,0 15 71,6 0-197,0 6 1,0 7-189,0 4 1,0 11-110,0 8 1,0 12 124,0 4 1,0 6-12,0-3 0,0 6-358,0-2 0,0 2 109,0-2 1,0 5-88,0-4 0,-3-2 143,-1-10 0,0 0-48,4-8 1,0 1 47,0-8 0,0-2-90,0-6 1,0 2-11,0-6 1,0 0 87,0-3 0,4-5-219,0 1 1,3-4-302,-3 3 546,5-4 0,-3 7 0,6-4 0</inkml:trace>
  <inkml:trace contextRef="#ctx0" brushRef="#br0" timeOffset="103">9080 14025 6830,'0'-7'54,"0"2"0,0 4 341,0-3-158,-5 3-14,3-4-41,-8 5 37,4 0-85,-6 5 0,1 3 23,-1 7 1,1-1 18,0 5 0,-1 0-46,1 4 0,-1 6 8,1 5 0,-2 3 2,-2 9 1,2-6-12,-2 10 1,1-5-351,-1 9 1,2-6 262,-2 1 0,4 0-105,3 0 0,-1-1-26,5 6 0,0-10 0,4 2 0,0-4-7,0 0 1,0 1 70,0-5 0,4-4 40,0-3 0,5-6 16,-1 2 1,0-3 80,0-2 0,2 0-56,-2-3 0,-2 1 287,2-4 0,-2 3-280,2-4 1,2 0 17,-2-3 1,-2 3-109,2 0-113,-1 0 0,5-3 47,-1-1 0,0-5-123,1-2 1,-1 1 215,1-1 0,-1 0 0,0-4 0</inkml:trace>
  <inkml:trace contextRef="#ctx0" brushRef="#br0" timeOffset="104">9297 14824 7569,'0'-7'-443,"0"-1"111,-5 0 402,3-3 457,-3 0 16,5-1-118,0 1-116,0 4-170,0 2 0,0 7-24,0 1 0,0 8-62,0 4 1,0 5 24,0-1 0,4 7 53,0 0 0,5 2-74,-2-1-70,-2-3 124,6 4-150,-10-5 0,9-1 0,-4 0 62,1-3 1,-1 1-157,-2-4 42,-3-1 115,4-4 218,0-4-18,-4-2-179,5-5 62,-6 0 1,0-5-101,0-3 1,0-3 6,0-5 1,5 0 0,2-3 1,0-3-94,0 3 1,1-2 155,3-2-241,1 0 1,0-4-55,4 1 54,-9 4-41,13 0 187,-12 10-42,9-10 1,-6 10 18,0-4 52,1 9 0,-1 2 4,1 5 0,-5 1 114,1 3 1,-2 6-15,2 5 1,2 5 81,-2-1 0,-2 4-108,2 4 0,-5-2-27,5 6 1,-4-5 14,3 5 0,-3-6-152,4 2 1,-6-1-270,2-3 0,1 1 21,-1-8 1,0 3-599,-4-4 531,5 0-470,-4-3 859,4-6 0,0 4 0,2-4 0</inkml:trace>
  <inkml:trace contextRef="#ctx0" brushRef="#br0" timeOffset="105">9902 15178 7569,'6'-5'89,"-1"4"1,-5-3 155,0 8 0,-3 2 485,-1 6 1,0 3-276,4 0 0,0 6-348,0-2 0,0-2-172,0 2 0,-4 0-124,0 4 1,0 0-68,4 0 0,0 0-327,0 0 0,-3-4 583,-1 0 0,-5 0 0,3 4 0</inkml:trace>
  <inkml:trace contextRef="#ctx0" brushRef="#br0" timeOffset="106">10302 14208 7569,'0'-12'138,"0"6"276,0 1-103,0 5 0,3 9-74,1 2 1,5 8 198,-1 0-115,2 8-183,-4 2 1,8 9 57,-2 0 1,2 1-60,-3-1 0,4-2-98,0 2 0,6-1 62,-2 1 0,1-6-72,-1 2-56,8-2 1,-12-2 0,7-1-27,-5-1 1,2-5-59,-3-4 58,-1-5-48,-4 8 1,-3-11 76,-1 0 0,0 1-90,0-5 1,0 0-486,-3 0-78,-3-4-303,4 2 254,-5-5 356,0 0 110,-5 0 0,0-1-46,-3-3 0,-2-1 283,2-3 1,2-2 22,-2 3 0,1-4 0,-5 0 0,5 0 0,-1-1 0,2 1 0,-2-1 10,-2 6 1,8-3 0,-5 4 827,2-1-430,-4 3-168,3-2 0,-2 5 130,1 0 1,-1 1-1,-5 3 64,-2 4 1,1 3-261,-5 4 0,4-1-215,-4 5 1,0-3 130,-4 3 0,4-4-95,0 4 0,4-4-374,-4 4 1,5-5 209,-2 1 1,0-3-417,1-5 1,3 2 31,5-5 553,4 5 0,-7-8 0,4 4 0</inkml:trace>
  <inkml:trace contextRef="#ctx0" brushRef="#br0" timeOffset="107">11021 14162 7569,'0'-18'0,"0"2"-206,0 4 0,0 6 631,0 1-20,0 5 1,-1 6 63,-3 6-355,3 4 0,-8 12 319,5 2-316,-5 8 1,4-1-82,-2 5 1,-4 4-61,4 3 0,-3 2 33,-2-1-1197,1 2 1203,-1 5 1,1-5-136,0-3 0,0-2-82,4-1 1,-3-6-80,2-1 0,3-4 48,1-1 1,-1-4-141,1-4 0,-3-3-510,3-4 883,0 3 0,4-7 0,0 3 0,0-3 0,0 3 0,0 2 0</inkml:trace>
  <inkml:trace contextRef="#ctx0" brushRef="#br0" timeOffset="108">11124 14790 7569,'-5'-11'173,"4"4"0,-4 2-301,5 5 1,0 3-231,0 4 0,0 1 825,0 7 0,0-1-161,0 1 1,-4 2-206,0 2 1,0 2 3,4-2 1,0 3 105,0 1 1,0-4-214,0 0 0,0-1-136,0 1 1,4-3 119,0-4-229,0-1-4,-4-5 94,0 0 166,5-6 0,1-6-5,5-1 0,2-3 17,2-2 0,-2-3 4,2 0 1,2-4 101,-2 4 0,4-4-79,-4 3 0,0-3 68,-3 4 0,-2 0-1,-2 3 0,0 5 6,-4-1-54,5 6 1,-6-3-27,4 5-26,-4 0 0,6 6 90,-5 5 0,1 2 5,-2 6 0,-1 0-131,1 4 1,-1 0 69,-2 0 1,0-1-161,0 1 0,4-4 94,-1 0 1,2-1-416,-1 1 1,-1 1-10,4-4 0,1-2-596,3-7 1037,-4 3 0,8-8 0,-2 3 0</inkml:trace>
  <inkml:trace contextRef="#ctx0" brushRef="#br0" timeOffset="109">11409 14082 7569,'0'-29'-97,"0"6"-48,0 8 0,0 6 255,0 1 72,0 6 1,0-5 773,0 3-55,0 3-422,0-4-296,0 5 1,2 5-48,2 3 1,-2 3 52,6 4 1,-1-1-24,5 5 0,4 4 8,3 4 1,3 5 22,1-2 0,-1 3-121,1 1 0,4 6 38,0 2 1,-1 2-106,-3 2 1,-1-4 82,-3-1 1,-3 1-288,-4 4 1,-1-2 25,0-2 0,0 1-58,-4-4 0,-2 2-10,-5-3 0,4 1-139,0-5 1,-2 0 130,-5 0 1,0 1-84,-4-1-29,-1-5 0,-4-1-752,1-5 1109,0 0 0,-2 1 0,0-3 0,-1-3 0,0 1 0,-1 1 0</inkml:trace>
  <inkml:trace contextRef="#ctx0" brushRef="#br0" timeOffset="110">11832 13911 7569,'0'-17'112,"-4"8"81,0-2 1,2 6-40,6-3 0,-1 4-83,9-3 0,-2 4-58,9-1 1,-4-1 119,4 1 0,0-1-114,4 2 1,0 1 74,0-1 0,0 1-50,0 2 0,-1 0 19,1 0 0,-1 0-23,-3 0 1,1 2 58,-5 1 1,1-1 69,-5 1-64,0-1 104,1-2-218,-6 0 1,1 0-10,-4 0 61,-1 5 17,3 1 1,-5 9-2,0 1 0,1 5 41,3 2 0,-3 2 1,3 10 0,1 1 130,-1 10-1236,0 5 1084,-4 1 0,1 2-2,3 4 0,-3-4 67,3 7-184,-3-3 0,0-1 1,2 1 146,1-1-169,5 0 0,-3-4 51,5 0 19,1-4 1,-1 1-88,1-4 0,-1-4-20,0 0 0,1-2 113,-1 2-34,1-7 1,-1-2 0,-1-4 8,-2 0 1,1-2 9,-5-8 0,3 1 3,-3-5-4,0 0 596,-4-8 1,4 3-534,-1-3 186,1-1-37,-4-1 195,0-5-421,0-5-15,-5-2 0,-1-3-127,-6 2 1,1 0 35,-1 4 1,-4-4-128,-3 4 1,-3-1 37,0 1 1,-3 3-72,-1-3 1,-3 3 21,-6 1 1,5 0 97,-1 0 1,7 0-46,1 0 0,2 1 42,6 3 0,-1-3-72,5 3-247,5-2-291,1-2 775,15-6 0,2 0 0,11-5 0</inkml:trace>
  <inkml:trace contextRef="#ctx0" brushRef="#br0" timeOffset="111">12848 14539 7569,'-6'-5'-170,"1"3"31,5-3 1702,0 5-1356,5 0 0,3 0-61,7 0 1,3 0 42,5 0-141,-1 0 1,3-3-73,1-1 71,-2 0 0,9 0-139,-2 0 1,0-3-45,0 3 0,1-4-15,-6 4 0,1-1-39,-4 2 0,0 0-133,-1-5 0,-4 6-365,-3-2-152,-2 3 840,-7 1 0,0 5 0,-6 1 0</inkml:trace>
  <inkml:trace contextRef="#ctx0" brushRef="#br0" timeOffset="112">12894 14756 7569,'-6'0'-175,"1"0"0,6 0 781,3 0-304,-3 0 0,13 0-23,-3 0 0,8 0 63,1 0 1,1-2-273,2-1 0,4 0 11,-1-4 0,6 3-91,-2-4 1,3 4-95,2-3 0,-5 4-270,1-1 1,-1-1 16,4 1 1,-3-1 356,-1 2 0,1-4 0,3-4 0</inkml:trace>
  <inkml:trace contextRef="#ctx0" brushRef="#br0" timeOffset="113">13979 14025 7569,'-6'-23'0,"-3"9"737,5 3-116,0 7-200,4-1 216,0 5-482,5 0 1,-2 1 53,5 3 0,-2 7-34,1 8 1,4 4-114,-4 4 1,3 3 12,2 8 1,-1-1-100,1 5 0,0-4 72,4 4 1,-2 0-119,5 3 0,-4-3 81,4 0 0,-4-5-62,4 1 1,-5 0-301,1-4 190,3 3 72,-5-8 0,3 1-102,-4-4 1,-1-2 7,1-1 0,-1-4 72,0 0 1,-3-5 3,0 1 5,-6-7 0,4 2-105,-2-2 39,-2-3 27,3 0-7,-5-5-305,0 0 249,-5 0 0,2-4-71,-5 0 1,5-3 68,-5 3 1,4-4-66,-3 5 0,3-5 161,-4 4 1,4-4 87,-3 5 1,0-6-2,0 1 1,-2 2 22,5-2 0,-4 4 403,5-3-136,-6 4 1,6-3 200,-4 2 0,3 3-141,-4-3 1,4 3 146,-3 1 0,3 0-155,-4 0 1,1 1-98,-5 3 0,-3 2-83,0 6 1,-4 3 43,4 0 1,-6 4-90,2-4 0,-2 4-80,-2-3 0,1 3-195,3-4 1,-1 0-122,5-4 0,1 1-749,6-1 1051,-2-4 0,4 3 0,-6-4 0</inkml:trace>
  <inkml:trace contextRef="#ctx0" brushRef="#br0" timeOffset="114">2889 16617 7569,'0'-11'0,"-3"0"48,-1-1 45,0 6 1,4-4 182,0 2-1,0 3 233,-5 0 176,4 0-318,-4 3-171,5-3 0,0 7-145,0 1 0,0 9 85,0 7 0,0 4-40,0 3 0,0 5 22,0 7 1,-2-1-140,-1 5 0,1 0 52,-2 3 0,3-3-85,1 0 1,-4-1-46,1 0 0,-1 3 79,4-6 0,-4 0-36,0-4 0,0-1 50,4-3 0,0 2-44,0-5 0,4-6 1,0-5 1,4-4 13,-5 0 1,5-5 21,-4 1 1,1-6-33,-1 2 0,-3-2 35,4-2 1,-4 0-51,3 0 48,-3 0 0,6 0-3,-3 0 1,-2 0-30,6 0 0,1 0-7,6 0 1,-1-2-16,5-2 0,0 3-2,4-3 0,3-1 25,1 2 1,5-1-2,-2 4 1,3-4 85,1 0 0,-3 0-94,-1 4 0,-4 0-2,0 0 1,-2 2-27,-1 1 1,0-1-3,0 1 1,-4 0-78,0 1 1,-5-3-176,1 3 0,-2-3-796,-2-1 1131,-4 0 0,-2-5 0,-5-1 0</inkml:trace>
  <inkml:trace contextRef="#ctx0" brushRef="#br0" timeOffset="115">2855 17074 7569,'-6'-18'321,"2"3"-201,3 8 0,6-2-37,2 5 0,9-4-24,3 4 0,-1-3 340,1 3-219,5 0 0,1 4-5,5 0 1,1-4 27,3 1 0,0-1-98,1 4 1,-1 0 14,0 0 1,-5 0-171,-2 0 0,0 0 68,-4 0 0,2 0-323,-6 0 1,-2 0-76,-2 0 1,-3 0-225,0 0 0,-6-1 604,-2-3 0,-3-3 0,-1-4 0</inkml:trace>
  <inkml:trace contextRef="#ctx0" brushRef="#br0" timeOffset="116">2912 16537 7569,'-10'-19'0,"3"0"0,1 5 99,6-1 0,2 6 97,2 2 0,2 0 241,5 0 0,1-3-187,-1 2 1,6 2-202,2-2 1,7 4 15,5-3 0,2 4-77,1-1 1,2 3-92,2 1 1,-3 0-215,3 0 1,-1 0 111,1 0 205,-2 5 0,3-4 0,-5 4 0</inkml:trace>
  <inkml:trace contextRef="#ctx0" brushRef="#br0" timeOffset="117">3872 16240 7569,'-7'-5'436,"2"4"-87,5-4-18,0 5 0,0 5-297,0 3 1,0 8 344,0 7-219,5 0 1,-2 14-9,4-3 1,-3 9-64,4 3 0,-6 3-249,2 5 1,-1 1 173,1-1 1,-3 0-11,3 0 0,-2 0 75,2-4 1,-3 0-161,3 0 1,-1-7-11,0 3 1,-1-8-34,2 0 0,-2-4 93,2-3 1,-3-3-7,3-6 0,-3 0 54,-1-3 0,0-3 16,0-4 123,0-1 179,0 1-67,0-6-136,0-1-302,0-5 46,5 0 1,2-1 61,4-3 0,0 2-14,1-6 1,4 5 21,3 0 1,3-3 0,1 3 1,0-2-46,0 1 0,-4 3-78,0-3 1,-4 2 18,4 2 0,-4 0-183,4 0 0,-5 0-681,1 0 1021,-2 0 0,-2-5 0,1-1 0</inkml:trace>
  <inkml:trace contextRef="#ctx0" brushRef="#br0" timeOffset="118">3872 16240 7569,'-18'-16'0,"3"3"-163,7-2-441,3 7 679,5-2-90,0 9 0,1-4 271,3 5 0,2 0-137,6 0 1,1 0 43,2 0 1,-1 0-161,5 0 0,4 0-46,3 0 0,6 1-56,-2 3 1,5-3-152,3 3 1,-1-3-11,4-1 1,1 0 259,4 0 0,5 0 0,1 0 0</inkml:trace>
  <inkml:trace contextRef="#ctx0" brushRef="#br0" timeOffset="119">4511 16435 7569,'-11'-4'0,"-1"0"107,6 0-187,1 4 84,15 5-27,-2 2 0,12 4 153,-5 0 1,7 6 470,1 2 0,1 4-146,6 3 0,-4 0-215,0 4 0,-2 1-183,-1 3 1,0 4-18,0 0 0,-2 0-7,-1-3 1,1-2-43,-2-3 0,-2-2-394,-2-5 1,1-2 125,0-2 1,-1-2-143,-4-6 0,-3-3-66,-1-1 1,1-4-39,3 1 523,-4-3 0,3 4 0,-4 2 0</inkml:trace>
  <inkml:trace contextRef="#ctx0" brushRef="#br0" timeOffset="120">5059 16469 7569,'-5'-23'686,"-1"0"0,0 5-1066,2 3-108,3 8 491,1 2 0,-2 5 850,-1 0-694,1 0 0,-8 6-130,2 5 1,-7 12 94,-4 11 1,-2 6-87,-2 5 1,-6 6-279,-6 2 1,18-25 0,0 0 227,-2 1 0,0-1 1,-1-1-1,1 0-79,0 0 0,0-1 1,-23 18-185,4 2 0,3-9 17,5-3 0,8-5 122,0-6 0,6-5-233,1-3-667,7-2 1036,3-2 0,-2-8 0</inkml:trace>
  <inkml:trace contextRef="#ctx0" brushRef="#br0" timeOffset="121">5151 16263 7569,'-4'-16'667,"0"-3"-378,0 7 0,6-2-93,1 11 1,4-5-266,4 4 1,1-3-113,-1 3 171,6 0 1,0 0 52,6 0 0,0-3-83,0 3 1,5-1 75,2 1 1,-2 3-124,-1-3 1,-3 1 77,-1 0 1,-4 1 46,0-1 58,-5 1 0,2-2 97,-4 1 185,-6-1-259,-1 4 19,-5 0-137,5 0 1,-4 6 82,3 6 1,-2 5 39,-2 10 0,0 0-55,0 7 0,0-1-45,0 9 1,0-3-5,0 7 0,0-2-114,0 10 0,0-5 107,0 4 0,0-4-103,0 0 0,3-2 80,1-1 1,5-4-129,-1-1 0,2-4 97,1 1 1,1-3 16,-1-5 1,0-1 147,1-2 0,-2-3-82,-2 3 0,2-7 105,-3-1 0,-1-4-76,-3 4 1,-1-5-37,-2 1 0,-3-1 172,-5 2 1,1-4-142,-8 3 0,-3-2-72,-1-1 1,-3-1 55,-1 0 0,4 1-118,0-1 1,4-1 8,-4-2 1,5-3-77,-1-5 0,-2 0 57,2 0-65,0 0 0,3-5-100,1-3 0,0-2-646,-1-1 889,1 5 0,-1-10 0,1 4 0</inkml:trace>
  <inkml:trace contextRef="#ctx0" brushRef="#br0" timeOffset="122">6636 16629 7569,'-7'-17'-86,"2"5"1,6-4 179,3 9-29,3-3 0,4 8 165,0-1 0,1 1-47,-1 2 1,2 0-144,2 0 1,3 0 11,5 0 0,1 2-6,2 1 1,4-1-19,4 1 1,0-1-100,0-2 1,1 0-34,-1 0 1,-1 0-264,-3 0 1,-2 0 366,-5 0 0,0-5 0,0-2 0</inkml:trace>
  <inkml:trace contextRef="#ctx0" brushRef="#br0" timeOffset="123">6670 16823 7569,'-7'0'-252,"13"0"1,6-4 769,11 0 0,5 1-207,2 3 0,5-6-66,3-1 0,-3-3-247,3-2 0,2 5-187,-2-1 0,5 2 181,-1-2-303,-3 3 1,11 0 0,-3-1 0</inkml:trace>
  <inkml:trace contextRef="#ctx0" brushRef="#br0" timeOffset="124">7926 16046 7569,'-5'-23'186,"0"6"139,-3 1 1,3 8-33,5 0 47,0 5 333,0-2-381,0 5 0,0 11-198,0 4 0,4 11 101,0 9 1,3 5-23,-3 10 1,5-2-366,-1 5 1,2 1 272,1 3 1,1 0-77,-1 0 1,-3 1-4,-1 3 1,1-2-143,3 1 0,-3-10-90,0-4 1,-5-8 125,5 0 0,-5-4-40,0-4 1,3-2-6,-3-5 1,5-5-27,-4-3 1,3-2-411,-3-2 85,0-4 1,0-1 499,0-2 0,3-7 0,0 5 0,-6 4 0,-1 7 0</inkml:trace>
  <inkml:trace contextRef="#ctx0" brushRef="#br0" timeOffset="125">8349 16583 7569,'-12'-11'837,"6"4"0,1 9-735,5 9-73,0 6 1,0 5 165,0 1 0,0 1 152,0 3 1,0 2-242,0 5 1,1 1 76,3-1 1,-3-1-118,3-3 1,-3 2 70,-1-5 0,1-4-363,3-4 0,-2-5-86,1 1 1,-1-2-808,-2-2 876,0-5 243,0 4 0,0-8 0,0 3 0</inkml:trace>
  <inkml:trace contextRef="#ctx0" brushRef="#br0" timeOffset="126">8429 16229 7569,'-16'-28'363,"1"5"660,5 6-979,5 5 112,5 6-432,0 1 89,5 5 0,5 5-191,5 2 1,2 7 171,-2 2 206,3 4 0,0-2 0,-2 4 0</inkml:trace>
  <inkml:trace contextRef="#ctx0" brushRef="#br0" timeOffset="127">8691 16652 7569,'-7'-7'0,"-1"3"840,6-2-475,-4 5 1,6-3 305,0 8-416,0 2 0,0 6-19,0-1 0,0 6-39,0 2 1,0 2-68,0 2 1,2 0 64,2 0 0,-3 0-220,3-1 0,-2 1-83,2 0 0,-3-1-94,3-3 1,-3 1 68,-1-5 1,2 0-71,1-3 1,-1-5-64,1 1 141,-1-5 214,-2 2 31,0-5 0,4-5-29,-1-3 1,5-2-73,-4-2 0,5-3-8,-2 0 1,3-5-11,2 1 1,-1-3-29,1-1 1,-1 0-117,0 1 0,3 0 85,-2 3 0,2 1-5,-7 3 130,-1 2-3,4-3-22,-9 4 0,5 6-47,-2 2 1,-3 4 2,3 4 1,-3 2 39,-1 6 1,4-1-9,0 1 1,0 3-100,-4 0 0,4 2 71,-1-2 1,6-3-177,-1 4 0,-2 0-7,2-1 0,1-3 82,6-5 0,-2-4 76,2 1 0,1-3-6,0-1 1,4-5-34,-1-3 1,-1 2 92,1-2 1,-4 0 47,4-8 0,-5 4-68,1-4 0,2 2 157,-2-1 0,0 1-15,-3-5 1,3 4-99,0-4 0,-1 1 19,-6-1 1,2-1 207,-3 5-40,-1-1-37,-1 5 1,-4 5-357,3 2 144,-3 3 0,4 9 169,-5 4 0,1 8-88,3 3 1,-1 1 13,4 7 0,-3-4-65,4 8 0,-5-4-13,5 8 1,-4-4-394,3-1 1,0-3 178,0-1 1,2-1-670,-5 2 1,0 1 872,-4-6 0,5 1 0,1-4 0</inkml:trace>
  <inkml:trace contextRef="#ctx0" brushRef="#br0" timeOffset="128">9719 17006 7569,'-5'-12'149,"4"6"365,-4-4-175,5 8 1,1-3-51,3 5 0,-2 0-215,6 0 1,0 7 65,3 4 1,0 2-113,1 6 0,-1 1 66,1 7 0,-5-2-122,1 6 0,-6-2 1,2 1 1,1 2 61,-1-5 0,1-2-52,-1-6 0,-3-2 76,3-6 0,1-3 179,-1-1-57,0-4-82,-4 2 0,1-5 8,3 0 0,-3-5 88,3-3 0,-3-2-214,-1-1 0,0-1 76,0 1 1,0-4-113,0-1 1,0-4 77,0 1 1,1-1-128,3 1 1,-1-2-26,4 6 0,-3-4 79,4 4 0,-4 0 25,3 3 1,0 1 6,0-1 1,3 5-29,-2-1 1,2 6-9,2-2 1,-1 3-74,0 1 0,1 1 94,-1 3 0,-1 3-56,-2 8 1,1 3 6,-5 5 1,3 5-78,-3 2 0,1 0 38,-1 0 0,-1-5-22,4 2 0,-3-7-37,4-1 1,-5-1 48,5 1 0,-4-2-213,3-6 1,-3-3 70,4-1 1,-4-3 272,3 4 0,1-1 0,3 5 0</inkml:trace>
  <inkml:trace contextRef="#ctx0" brushRef="#br0" timeOffset="129">10267 17211 7569,'0'-7'0,"0"-1"320,5 5-103,2-2 1,8 5-78,0 0-3,0 0 1,2 0-1,2 0 1,8 0-75,3 0 1,3 0 22,1 0 1,4 0 66,0 0 0,4 0-38,-4 0 1,2-3-29,-2-1 1,-4-4-124,0 4 0,-1-1 67,-6 1 0,-4 2-112,-4-6 1,-5 6-57,1-2-58,-2 3 0,-7-1-186,-2-1 111,2 1-172,-4-3 123,-2 0 162,-7 4 0,-4-8 26,-1 5 1,1-3 22,0 3 0,3-1 74,0 1 1,4 3 107,-3-3 0,3-1 489,-4 1-315,6 0 62,-8-1 0,7 4 88,-4-3 263,4-2-226,-2 4-115,5-3-196,0 5 0,5 0-154,3 0 0,3 2-5,4 1 0,-2 0 80,2 5 0,2-2-104,-2 2 1,5 2 53,-1-3 1,-1 3-46,1 2 0,-5-1 18,1 1 1,2-5 35,-2 1 0,-4-2-29,-3 2-2,-5 2 1,2-7 214,-5 4-178,0-4 0,-7 6 106,-4-6 0,-6 5-157,-5-4 1,-1 5-109,0-2 0,-1 0-103,-3 0 1,3-3-310,-3 4 1,7-4-97,1 3-85,5-4 742,3 2 0,6-5 0,5 0 0</inkml:trace>
  <inkml:trace contextRef="#ctx0" brushRef="#br0" timeOffset="130">11284 17223 7569,'-8'-5'0,"1"-3"-157,4 3 139,-2 0 1111,5 5-246,0-5-169,0 3-547,0-3-117,5 0 0,1 4 122,6-3 0,-5 3-85,1 1 0,1 0 66,6 0 1,-2 0-154,2 0 0,-1 4-63,1 0 0,-1 3-38,5-3 1,-1 4 31,1-5 1,3 6-52,-3-1 0,-2-2-48,2 2 0,0-4 116,4 3 0,-2-3-123,1 4 0,-1-6 88,5 2 1,-1-3-31,-3-1 0,1 0 78,0 0 1,-1-1-4,-3-3 0,-2 2 33,-1-6 0,-4 4 141,4-3 0,-8 3 513,0-4-455,-5 1 1,3-5 145,-2 1 0,-3-1-103,3 1 0,-3 3-13,-1 1 1,-1 0 84,-3 0-159,-2-3 0,-6 8-10,1-1 0,-2 1-139,-2 2 1,1 2 10,-5 1 1,0 0-84,-4 5 0,0-1 3,0 5 0,-1 3 80,-2 0 0,-4 2-59,-4-2 1,-1-1-4,-3 5 0,1-5 26,-5 1 0,1-2-22,-1-2 1,3-1-98,5-2 1,5 1 194,2-6 1,4 1-77,4-4 0,3 0 123,4 0 0,2-5-112,2-2 0,3 0-140,5 0 0,2-1 107,1-3 0,5-5 52,7 1 34,-2 0 0,9 4 0,-5-1 0</inkml:trace>
  <inkml:trace contextRef="#ctx0" brushRef="#br0" timeOffset="131">12631 16012 7569,'-11'-11'277,"0"-1"21,4 1 191,-3 4-158,9 2 1,-4 7-181,5 1-53,0 9 0,5 7 72,2 8 0,0 2 0,0 5 0,1 7-79,3 4 1,1 2 53,-1 7 0,-3-5-368,0 4 0,-2 4 338,2 4 0,-2-2-134,-2-2 1,-3-4-34,3 4 0,-3-5-3,-1-6 1,0-4 2,0 0 1,0-6 49,0 3 0,0-9-81,0-3 1,0-3 65,0-1 0,0-6-177,0-1 197,0-4 1,0-4 626,0 0-559,0-6 230,0 3-179,0-5-46,0-5 1,1 0-46,3-3 0,2-2 6,6 3 0,-1 0-107,1 0 0,4 3 68,3-4 1,4 6-74,4-2 1,6-1 39,5 1 1,5-1 13,-1 1 1,2 3 7,2-3 1,0 2 5,-1-2 1,0 2-57,-3-1 0,1 1 55,-5 2 0,-4 0-176,-4 0 1,-5 0-426,-3 0-314,1 0-61,-10 0 984,-2 0 0,-16-5 0,-7-1 0</inkml:trace>
  <inkml:trace contextRef="#ctx0" brushRef="#br0" timeOffset="132">12666 16709 7569,'-7'-16'0,"4"1"22,1 0 1,12 5-48,6 2 1,4 2 502,3 2 1,5 3-255,2-3 0,10-2 179,5-2 1,1 2-166,3-2 0,-2 2-118,-1-2 0,-5-1-198,-3 5 1,-8-1-193,-3 2 1,-4 1 46,-4-1 1,-3-3-1027,-4 3 1249,-6-1 0,-6-1 0,-6-2 0</inkml:trace>
  <inkml:trace contextRef="#ctx0" brushRef="#br0" timeOffset="133">12472 16092 7569,'-12'-23'0,"7"2"0,5 2 0,6 2 282,10 6-172,1 4 0,11-3 92,3 3 1,7 1 197,4 3 0,7-2-194,5 1 1,1 0-247,2 4 0,-1 0-85,-2 0 87,1 0 0,-11 0 1,1 0 0,-4 0-112,-3 0 1,-1 0-928,-11 0 1076,6 0 0,-4 4 0,2 0 0,-3-2 0,-3-1 0,-1-1 0</inkml:trace>
  <inkml:trace contextRef="#ctx0" brushRef="#br0" timeOffset="134">13808 15818 7569,'-5'-6'216,"3"0"-77,-3 6 1,5 2 198,0 2 0,0 7 6,0 8 1,4 8-135,0 3 1,1 4 4,-1 4 1,-2 6-72,6 9 1,-5 1-211,-1-21 0,-1-1 1,1 29 172,-2 4 0,0 0-298,0-31 0,0 0 0,0 0 0,0-1 227,0 32 0,0-32 0,0 0-109,0 28 0,0-1-222,0-7 0,3-2 244,1-6 1,0-8 44,-4-3 0,0-7 5,0 0 0,0-8 225,0-4 0,0-6-151,0-2 772,0-4-575,0 2 449,0-5-932,0-5 82,5-1 0,2-5-16,4 4 0,0-2 73,1 5 1,3-5 4,0 2 0,4 0-30,-4 0 0,6 3-3,-2-4 0,2 4-130,2-3 1,-1 4 88,-3 0 1,-3 1-436,-4 2 1,-1 0 577,1 0 0,-1 0 0,0 0 0</inkml:trace>
  <inkml:trace contextRef="#ctx0" brushRef="#br0" timeOffset="135">13694 15761 7569,'6'-28'0,"9"9"-391,0 0 138,16 5 0,-4 2 164,7 1 0,-2 3 180,2 1 1,-4 3 361,1-4-346,-6 6 1,3-3-122,-5 5 0,0 1-391,0 3 405,-6 2 0,5 11 0,-4 0 0</inkml:trace>
  <inkml:trace contextRef="#ctx0" brushRef="#br0" timeOffset="136">14527 16001 7569,'-15'-11'635,"0"4"-437,5 2 1,5 11-586,5 6 148,0 4 1,0 11 313,0-1 0,-2 10 411,-1-2 1,1 9-172,-1 3 0,1 1 47,2 6 0,0 1-408,0 3 1,0-2 168,0-1 0,2 2-255,1-3 0,0-6 75,4-1 0,1-8 58,3 0 0,-3-7-131,0 0 0,-6-7-223,2-1 1,-3-2-324,-1-5-408,0-1 1084,0-4 0,0-1 0,0-2 0</inkml:trace>
  <inkml:trace contextRef="#ctx0" brushRef="#br0" timeOffset="137">14253 16229 7569,'0'-37'804,"0"3"-553,5 2 1,4 14-198,10 3 1,2 3-331,9 0 1,0 1 659,5-1-222,-1 6 1,4-3-12,0 5 1,0 0 10,-4 4 0,-1 0-137,-2 0 1,-2 6-3,-2 1 1,-3 7-95,2 1 1,-6 6 84,-5-2 0,-3 2-231,0 2 0,-6 0-17,-2 0 0,-4 0-18,-4-1 1,-6 1 165,-5 0 0,-7-4 18,-1 0 1,-1-5 96,-6 1 0,4-3-10,0-5 1,2 2 54,1-5 1,5 0 44,3-4 529,2 0-75,2 0 103,4 0-507,2 0 1,7 0-150,1 0 0,8 5 63,4 3 0,6 2-131,2 1 0,5 1 26,6-1 1,4 4 46,1 1 0,2 3-18,-3-4 1,4 5-18,-4-1 0,-1 1-6,-6-1 1,-5 7 3,-7-3 1,-3 2-62,-9-2 1,2 4-27,-5-1 0,-5 1 62,-7-4 0,-3 0-138,-5-1 0,-4 1 37,-10 0 1,-1 0 8,-7 0 1,1-4 72,-1 0 0,1-7 77,-4 0 1,4-1-43,-1-3 1,3-3 7,5-1 0,-2-3-139,6-1 1,0 0-479,7 0-381,3-5 1011,9-1 0,7-6 0,7 1 0</inkml:trace>
  <inkml:trace contextRef="#ctx0" brushRef="#br0" timeOffset="138">15167 16583 7569,'0'-19'446,"0"0"718,0 5-802,0 3 0,0 7-142,0 8 1,1 3 20,3 8 0,-1-1-49,4 5 0,-3 4-24,4 4 1,-5 3-30,5-3 1,-4 1-67,3-1 1,-4-3-258,1 2 0,-3-3 90,-1-4 1,0 2-525,0-6 0,0 0 316,0-4 0,0-3-1254,0 0 1556,0-6 0,-5-2 0,-1-6 0</inkml:trace>
  <inkml:trace contextRef="#ctx0" brushRef="#br0" timeOffset="139">15201 16172 7569,'-5'-18'0,"-3"3"-632,3 7 178,5 3 454,7 5 0,4 0 0,1 0 0</inkml:trace>
  <inkml:trace contextRef="#ctx0" brushRef="#br0" timeOffset="140">15350 16446 7569,'-4'-15'0,"0"0"0,-4 3 418,5 5 46,-1 4 9,4-2-336,0 5 1,1 6 109,3 6 0,-2 4-23,6 7 1,0 5-104,3 2 0,-1 7 85,-2 1 1,2 5-194,-2-1 0,2-2 114,1-2 0,-3-3-205,-1 0 0,-3-5-30,4 0 0,-6-8 21,2 1 0,-3-8 139,-1 0 1,0-6 121,0-1 213,0-6-273,0 3 1,0-6-97,0-3 1,0 1 79,0-9 1,0 3-335,0-6 1,0-2 28,0 2 0,2-5-74,2 1 0,-2-3 96,6 0 1,-1-1-62,5 0 1,0-1 106,4-3 1,-4 3-32,4-3 1,-3-1 168,3 2 1,-4 3-49,4 4 0,0 5 113,-1-1 1,1 3 21,-5 5 0,4 2 38,0 5 1,1 0-123,-5 0 0,-3 6 18,-1 5 0,-4 7-91,1 9 0,-3-2 68,-1 6 0,0-1-94,0 4 1,0-1 44,0-2 0,1 0-180,3-4 0,2 0 43,6-4 1,-1-6 86,1-1 1,-1-4-67,0 0 168,6-6 0,-4 4 0,3-3 0</inkml:trace>
  <inkml:trace contextRef="#ctx0" brushRef="#br0" timeOffset="141">15966 16720 7569,'-5'-13'135,"-2"-2"1,2 6 701,1-2-188,3 2 142,1-2-490,0 4 1,0 3-107,0 8 0,0 4-163,0 7 1,0-1 111,0 5 1,1 0-161,3 4 1,2 0 17,5 0 0,5-2-31,-1-2 0,6 2-88,2-6 0,0-1-154,4-7 1,2-2 72,1-5 1,3 0 113,2 0 0,-1-5 98,0-2 0,-3-3-56,-1-2 0,-6-3 79,-1 0 0,-5-2-30,-7 2 0,-1 1 8,-2-5 1,-3 0-6,-5-4 1,-1 0 0,-3 0 0,-7 1-156,-8-1 1,-3 0 82,-1 0 1,-6 5-252,-5 3 1,-2 4 91,-6 3 0,5 3-100,-1 5 1,8 5-3,3 3 0,4 3-35,4 4 1,4 2-17,8 2 374,1 2 0,1 2 0,-1 6 0</inkml:trace>
  <inkml:trace contextRef="#ctx0" brushRef="#br0" timeOffset="142">16595 16537 7569,'0'-22'929,"0"-1"-593,0 5-38,0 1 189,0 11-24,0 1-379,0 15 76,0 3 1,3 10-30,1 0 0,1 1 0,-1 2 0,-1 0-125,4 4 1,-3-4-5,4 0 1,-6-2-55,2-1 0,1-1 81,-1-3 0,0 1-341,-4-5 161,0 1 0,1-6-101,3-3 86,-3-2 87,4-5 117,0 0 1,1-5-57,6-2 0,-1-5 56,1-3 0,-2 1-39,-3-5 0,4 4 15,-4-4 1,3 0-8,2-4 0,-5 0-5,1 0 1,-5 4-30,0 0 1,2 1-9,-1-1 0,0 7-16,-4 4 32,0 0-158,0 2 178,0 1 2,0 15 0,0 2-14,0 7 1,0 1-1,0-5 1,4 4-58,0-4 1,5 2-1,-2-2 0,3-6-64,2 2 1,-1-3 57,1 0 0,-1-3 72,0-5 1,5 0-42,-1 0 1,5-5 1,-1-3 0,2-2 15,-2-2 0,2 1 2,-2 0 1,-1-1 23,1 1 1,-5-2 70,1-2 0,-2 6 73,-2-2 1,-1 2-21,-2-3 109,2 1-154,-9-1-210,10 6 145,-10 1 0,4 10-12,-5 3 1,-1 3 7,-3 4 1,3 2-20,-3 2 0,3 2-138,1-2 0,0 3 84,0 1 0,0 0-434,0 0 0,0-2 497,0-2 0,0 8 0,0-3 0</inkml:trace>
  <inkml:trace contextRef="#ctx0" brushRef="#br0" timeOffset="143">17405 16537 7569,'0'-22'0,"0"4"682,0 3-49,0 2-97,0 7-300,-5 0 0,4 13-9,-3 4 0,3 6 0,1 6 0,-4 3-79,0 1 1,-1 7 11,1-3 1,3 4-337,-3-4 1,3-4 173,1 0 0,0-3-167,0-1 1,0-1-519,0-3-563,5-3 361,-4-4-276,5-6 1165,-1-1 0,1-10 0,5-1 0</inkml:trace>
  <inkml:trace contextRef="#ctx0" brushRef="#br0" timeOffset="144">17451 16195 7569,'-6'-29'0,"2"2"336,3 8-111,1 2 0,5 11-752,2 2 262,4 3 265,0 1 0,5 10 0,2 3 0</inkml:trace>
  <inkml:trace contextRef="#ctx0" brushRef="#br0" timeOffset="145">17942 16526 7569,'0'-18'226,"-4"-3"126,1 2 0,-1 2-157,4 2 0,-4 2-11,0 2 1,-5-1 175,2 1 0,-7 1-71,-2 2 1,-8 3-240,2 5 0,-5 3-10,0 4 1,-2 2-5,-5 10 0,3-4 92,1 4 0,8 0-160,-1 4 0,7 4-28,-3 0 1,9-1-37,-2-3 1,9 1-98,-1 3 1,2-7 77,2 3 1,7-7-89,4 4 0,2-10 34,6 1 1,0-7 16,4 0 0,0-3 111,-1-1 1,1-5 10,0-3 0,0-2 5,0-1 1,-5-1 98,-3 1 1,1-1 2,0 1 1,-5 0-96,-3-1 176,-6 1 1,5 1 147,-4 2 15,-1 3-303,3 5 0,-10 0-72,-3 0 1,-1 6 107,1 6 0,0-1-7,4 4 1,-4 3-112,4 1 0,1 3 54,3 1 1,0-4-91,0 0 0,5-2-46,2 2 0,3-1-120,2-3 0,-5-3-11,1-1 0,3 1-138,5-5 0,-1-2 415,-4-1 0,6-3 0,1-1 0</inkml:trace>
  <inkml:trace contextRef="#ctx0" brushRef="#br0" timeOffset="146">18262 15818 7569,'-11'-34'0,"0"6"705,4 5-271,2 10 17,5 8-176,0 5 0,0 6 392,0 6-399,5 4 1,-4 12-32,3 3 0,1 11 15,-1 3 0,0 9-270,-4-1 1,0 4 213,0 4 0,0-1-612,0 4 0,0-4 447,0 1 0,0-4-380,0-4 0,-4-2-7,0-5 0,-4-6 1,5-2 0,-5-7 156,4-5 0,-1-1-53,1-3 1,3-4 125,-3-3 1,3-2-200,1-1 1,0-1-134,0 0 458,0-4 0,0 2 0,0-1 0,0 1 0,0 4 0</inkml:trace>
  <inkml:trace contextRef="#ctx0" brushRef="#br0" timeOffset="147">18970 15738 7569,'-4'-11'0,"0"-1"0,-1 4 240,2 1 81,1 4 111,-3-2-151,0 5 1,-1 2 34,-6 1-179,1 9 1,-6 3 70,-2 8 0,-2-2 11,-2 10 0,0-1-35,0 5 1,0 4-12,1 3 1,3 3-264,0 5 1,1 2 248,-1 5 0,4 0-495,7 0 1,-1 0 261,5 1 1,0-3-14,4-1 1,6 0 67,1-4 1,5-5-66,3-3 0,-1-6-74,5-2 1,0-1 19,4-6 1,-1-1-109,1-3 0,-1-4 73,-3 0 1,3-5-137,-3 1 1,-2-6-208,2-1 0,-5-4 516,2 3 0,-5-5 0,-3 3 0,-5 1 0,-1 0 0</inkml:trace>
  <inkml:trace contextRef="#ctx0" brushRef="#br0" timeOffset="148">19050 16423 7569,'0'-11'1141,"-5"-1"-936,4 6-55,-4 1 1,5 10 113,0 3 0,1 3-81,3 4 1,-3-1-68,3 5 1,-2-3 19,2 3 1,-3-4-129,3 4 1,1-4 44,-1 4-295,5-5 98,-3 3 0,2-11-116,-1-2 166,-4-3 1,7-6 53,-2-3 1,2-2-9,1-1 1,1-5 43,-1 1 1,2-1 9,2 0 1,-2 0 21,2-3 1,-2-1 12,-2 4 1,1 1-33,-1 4 1,-1 3 13,-2 1-38,2 4 25,-9-2 0,4 11 96,-5 6 0,4 0-22,0 7 1,0 2-26,-4 5 1,0-2-64,0 3 1,3 1-72,1-1 0,5-1-375,-1-3 0,-2 3 193,2-4 1,-1 3-913,5-10 1169,-1 0 0,6-4 0,0 1 0</inkml:trace>
  <inkml:trace contextRef="#ctx0" brushRef="#br1" timeOffset="149">19575 16640 7569,'7'-18'212,"-3"3"-212,-3 3 0,4 5 114,2 3 1,0 3 514,0 1 51,1 0-406,3 5 0,-3 3-64,0 7 0,-4 4-68,3 8 0,-4-2-249,0 6 1,-1-1 110,-2 4 0,0 1-482,0-1 1,0 0 131,0 0 346,-5 1 0,-2-1 0,-4 0 0</inkml:trace>
  <inkml:trace contextRef="#ctx0" brushRef="#br1" timeOffset="150">20009 15749 7173,'12'8'-660,"-1"0"508,1-6 1,-1 10 228,0-1 0,1 2 220,-1 6 0,1 4 36,-1 3 1,2 6-109,2-2 1,-2 5 17,2 3 1,-1-3-47,1 3 0,-1-1-41,5 1 1,-4-4 41,4 1 1,0-1-22,4-4 0,-4-2-74,0-1 1,-1-3-147,1-1 1,1-5-151,-4-3 0,-1-2 143,-4-2 1,-1 0-878,-2 1 119,2-6-203,-8 4 709,3-8 0,-10 3 302,-3-5 0,-6 0 0,-1 0 0,0-5 0,3-3 0,1-2 0,-1-2 0,5 1 0,-1 0 0,5-5 0,0 1 0,0-1-91,-1 0 1,2 4 61,-6-3 1,6 2 160,-2 1 1,3 5 105,1-1 1,-4 4 382,0-3-203,0 4 1,-1-2-12,-3 5 1,-2 5-76,-1 3 1,-6 3-256,-2 4 1,-3 3-25,-5 5 1,3 4-111,-3-1 1,-2 1-28,-2-4 0,2 0-147,-1 0 0,4-6 86,0-1 1,3-1-29,4-4 0,2 2-361,6-9 0,0 0 19,-1-4 515,6 0 0,1-6 0,5 0 0</inkml:trace>
  <inkml:trace contextRef="#ctx0" brushRef="#br1" timeOffset="151">20763 15806 7569,'-1'-17'0,"-3"1"299,3 9-197,-4 2 158,5 5 220,0 0-525,0 10 0,0-1 95,0 10 1,0 1-66,0 7 0,-5 3-28,-3 8 0,-2 3 81,-2 5 1,-4 1-225,-3 2 1,0-1 207,-4 6 1,3-6-110,-7 1 0,3-2 15,1-1 0,0-2-78,0-2 1,6-2-42,1-6 0,4-5-250,0-2 0,5-3 44,-1-1 1,6-6 396,-2-1 0,3-6 0,1-1 0,0 0 0,0-2 0</inkml:trace>
  <inkml:trace contextRef="#ctx0" brushRef="#br1" timeOffset="152">20809 16378 7569,'0'-12'145,"0"6"-115,0 1 1,0 6 129,0 3 0,0 3 297,0 9-282,0-4 1,0 10-11,0-3 1,1 2-27,3 2 1,-2 0-142,6 0 1,-4 4 96,3-1 0,-4 0-155,1-7 1,1 1 98,-1-5 1,1 0-114,-1-3 0,-3-5-91,3 1 2,-3-5 217,-1 2-26,0-15 0,4 1-53,0-10 1,4 0 33,0-4 1,2 4-17,2 0 1,3 0 17,0-4 1,2 0-24,-2 0 1,-3 5 32,4 3 0,-7 4 10,-2 3 7,1-2 1,2 10 9,-2 0 0,2 5-7,-3 6 0,3 2-18,2 2 0,-4 3-18,-1 5 1,1 0 23,3 0 0,-3 0-247,-1-1 0,-3 4-187,4-3 1,-2 4-238,2-7 0,1-1 642,-6-8 0,6 0 0,-2 1 0</inkml:trace>
  <inkml:trace contextRef="#ctx0" brushRef="#br1" timeOffset="153">21163 15761 7569,'0'-18'0,"0"3"428,0 2 31,0 7 59,0 1-61,0 5-315,0 5-5,5-4 1,1 13 69,6-3 0,0 8-23,4 0 0,1 4-154,6 4 0,0-2 133,0 6 0,0 1-125,0 6 0,-1-2 53,1 6 1,-4-2-89,0 5 0,-5-5 26,2 5 1,-9-2-158,-3 3 1,-3 0 97,-1 0 1,0 0-189,0 4 1,-9-7-72,-2 3 1,-7-4-310,3 0 1,-5-3-257,1-5 0,-3 0-3,-1 1 857,5-6 0,1-5 0,4-5 0,-1 1 0,0 2 0,-1 1 0</inkml:trace>
  <inkml:trace contextRef="#ctx0" brushRef="#br1" timeOffset="154">21688 15647 7569,'0'-17'190,"0"4"-52,0-3 0,0 8 171,0 1-178,0-1 1,0 0 323,0 1-157,0 4 15,0-2-245,5 0 1,2 4 75,4-3 1,0-1-101,1 1 0,3 0 0,0 4 1,6-1-2,-2-3 1,-2 3-51,2-3 1,-1 3-38,1 1 0,2 0 69,-6 0 0,1 0-5,0 0 1,-4 0-5,3 0 1,-6 0-30,-1 0 0,-4 1 63,3 3 0,-3-1-92,4 4 1,-6 1 80,2 3 1,-1 2-42,1 2 0,-3-1 51,3 5 1,-3 1 2,-1 7 0,1 2 41,3 6 1,-3 0 116,3 3 1,-3 7 40,-1 4 0,-1 7-405,-3 1 1,3 0 159,-3 4 1,-1 1 107,1-1 0,0-5-106,4-7 0,0 2-20,0-1 1,2-1-130,2-3 0,-2-2 76,6-2 0,-5-1-68,5-3 1,-5-4 83,0 0 1,2-1 15,-1-6 1,0 0 38,-4-5 1,4-3-21,0 1 1,0-7 654,-4 3-622,0-4 99,0 0-104,0-6-7,0-1 1559,0-5-1339,0-5 0,-4-1-15,0-6 0,-5 5-114,1-1 1,-3 4-107,-4-3 1,1 4 114,-5-1 0,0 3-106,-4 1 0,-4-4-170,1 1 1,-1-1 67,4 4 0,-4 0-262,1 0 1,-1 0 151,4 0 0,4 0-1135,0 0-104,5 0-265,-2 0 1715,9 0 0,2 0 0,5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1:34:05.4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4534 8429 7569,'-6'-8'-100,"2"0"0,-1 5-372,1-5 800,0 5 1,3-5 326,-3 4-66,3 0-124,-9 4-80,3 0-210,-4 0 0,5 5 11,2 3 1,3 2-90,1 1 0,1 6 59,3 2 1,3 4-133,8 3 1,2 0 77,2 4 1,6-3-62,-2 3 0,3 1 83,-4 3 1,0-5-124,-3-2 0,3 2-5,-3 1 1,-3-2 33,-1-1 1,2-3-107,-2-1 0,0-2 78,-3-2 0,-1-2-177,1-6 1,-1 0 50,0-4 0,-3 2-855,0-5 346,-6 0-804,3-4 1254,-5 0 0,-5 0 1,-1 0-1</inkml:trace>
  <inkml:trace contextRef="#ctx0" brushRef="#br0" timeOffset="1">4900 8360 7569,'-7'-22'-172,"3"3"202,3 3 1,1 8 1054,0 1-381,0 4-479,0-2 1,-1 8-96,-3 4 1,-2 7 64,-6 13 0,-3 3-187,0 8 0,-8 3 122,4 5 1,-9 2-611,5-2 1,-9 7 430,-2-4 0,0 1-172,-4-1 1,2-3 35,2-4 0,5-3 48,2-4 0,4-6-105,4-3 0,7-7 65,4-3 0,6-4-455,-2 0 188,2-6 444</inkml:trace>
  <inkml:trace contextRef="#ctx0" brushRef="#br0" timeOffset="2">5048 8965 7569,'0'12'0,"0"-1"322,0 1-246,0-1 1,0 4 0,0 2 348,0 1 0,1-3-167,3 4 0,-3 0-242,3 4 0,-1-4 84,1 0 0,-3-4-125,3 4 22,2-5 1,-5 2-256,3-4-714,2-6 549,-4 4 423,8-8 0,-9 3 0,4-5 0</inkml:trace>
  <inkml:trace contextRef="#ctx0" brushRef="#br0" timeOffset="3">5722 8280 7569,'-12'0'-73,"-3"0"50,0 0 1,4 0 361,3 0 83,5 0 60,-2 0-92,5 0-59,5 5 0,6 3-102,4 7 0,4 7-50,-4 4 1,5 5 15,-1-5 0,3 6-153,1-1 1,-4 2 32,0 1 0,-1 0-90,1 0 1,2-1-116,-2-2 1,-1 1 95,1-6 1,-4 0-51,4-7 0,-5 2 56,2-2 0,-4-2-138,0-2 1,-1-6 44,0-2 1,-3 0-317,0 0-413,-6 4-420,3-10 1270,-5 4 0,-5-5 0,-1 0 0</inkml:trace>
  <inkml:trace contextRef="#ctx0" brushRef="#br0" timeOffset="4">6110 8292 7569,'-11'-7'0,"-1"3"0,1 3 383,-1 1-134,6 0 0,-3 3-21,5 4 0,-8 3 54,0 13 1,-3-1-141,0 8 1,1 2-1,-5 6 1,1 3-112,-1 4 1,-2 1-22,1 0 0,-1-2-600,-2-2 444,0 2 1,0-9-179,1-1 0,4-5 151,3-6 0,2 0-867,1 0 1040,1-6 0,0 0 0,-1-6 0</inkml:trace>
  <inkml:trace contextRef="#ctx0" brushRef="#br0" timeOffset="5">6179 8783 7569,'0'-18'0,"0"3"0,5 3 730,2 5-112,4-4 26,0 5-382,0-5 0,1 4-36,-1 4 0,4 1-43,1 2 1,-1 0-179,-4 0 1,1 5 75,-1 3 1,1 3 101,-1 5 1,-1-2-11,-2 5 0,-2 1-395,-2 7 0,-3-3-16,3 2 0,-4 4-321,-4 0 1,-2 2 259,-6-2 1,-3 2 2,0-5 0,-2-1 150,2-3 0,6-1 22,-2-3 0,3-3 368,1-4 1,2-5-148,5 1 0,5-6 485,2 2 0,12-3-209,4-1 1,4 0-37,-1 0 0,-1-3-71,1-1 0,2-4-19,-1 4 0,-4-3-500,-4 3 1,-5 0 212,1 4 1,-2-4-2004,-2 0 2043,0 1 0,-4 3 0,-2 0 0</inkml:trace>
  <inkml:trace contextRef="#ctx0" brushRef="#br0" timeOffset="6">19667 8326 7569,'-5'-12'2,"3"1"85,-3 5 166,5-5-130,0 10 0,2-4 72,1 5 1,4 0-18,4 0 1,-1 5 32,-2 3 1,5 3-40,-6 4 1,6 4 59,-5 8 1,3-1-55,4 4 0,-2 0-157,2 5 0,2-1 58,-2 0 1,9-3-105,-1-1 0,7-1-44,1 2 1,2-2 59,1-2 1,-4-7-101,1 3 0,-6-4 41,2 0 0,-4-3 25,-4-4 0,-1-2 40,-3-2 0,-6-2-50,2-2 1,-6-3-62,3 3 1,-6-2-150,2 2 0,-1-3-346,0 3 116,-1-3 1,3-2-538,-5-3 1030,0 3 0,0-9 0,0 4 0</inkml:trace>
  <inkml:trace contextRef="#ctx0" brushRef="#br0" timeOffset="7">20169 8303 7569,'-5'-18'-63,"-1"-3"184,-6 8 0,5-2 229,-1 7 0,4 3-116,-3 5 1,3 1 106,-4 3 1,-1 8-119,-6 7-93,3 7 0,-10 3-133,3 6 1,-3 8 120,0 2 1,2 4-394,1-4 1,0 1 269,-3 0 0,-5-6-198,0-2 0,1 0 62,3-3 1,0-1-35,0-11 0,0 1 7,0-9 1,4 0-134,0-3-185,5-1 83,-2 1 403,4-6 0,6-1 0</inkml:trace>
  <inkml:trace contextRef="#ctx0" brushRef="#br0" timeOffset="8">20261 8691 6965,'-7'8'486,"3"0"-428,3 4 1,1 1 98,0 2 1,0 2-79,0-2 0,0 5-9,0-1 1,0-1 10,0 1 1,0-5-62,0 1 1,0 2 23,0-2 0,0 0-114,0-3 0,0-1-165,0 0 162,5 1 1,-3-1-219,1 1 1,-1-5 108,-2 1 0,0-4-502,0 3 684,0-4 0,0 7 0,0-4 0</inkml:trace>
  <inkml:trace contextRef="#ctx0" brushRef="#br0" timeOffset="9">20443 8783 7569,'-11'0'-395,"0"0"0,3 0 379,0 0 1,2 5 242,-2 2 1,-1 3-63,6 2 1,-5-1-44,4 1 0,0-1-61,4 1 0,-3 3-3,-1 0 1,0 0-27,4-3 1,1-1-11,3 1 0,-1-1-18,4 0 0,-3 0 49,4-4 0,-1-1-76,5-2 1,-1-2 51,1 1 0,-1-1-21,0-2 1,1 0-6,-1 0 0,1 0-3,-1 0 0,-1-5-19,-2-3 1,2 2 36,-2-2 0,-3-1-24,-2-6 1,0 2 17,1-2 1,-3-2-138,3 2 1,-4-5 73,-4 1 0,2-1-119,-6 1 1,2-3 19,-2 3 0,-2 2-77,2 2 1,-2 3-33,-1 0 1,3 6-35,0 2 293,1 3 0,-5 1 0,1 0 0</inkml:trace>
  <inkml:trace contextRef="#ctx0" brushRef="#br0" timeOffset="10">20672 8783 6736,'-7'0'432,"-3"0"0,9 1-176,-3 3-185,-2 2 0,5 5 3,-3 1 1,-1-1-7,1 1 0,-1 0-53,1 4 0,3-4 70,-3 4 0,3-4-109,1 0 0,0-1 63,0 1 0,0-1-66,0 0 0,1 1 36,3-1 0,2-3 35,6-1 1,0-4 0,3 1 0,2-3-14,2-1 1,3 0 101,-3 0 0,1-4-54,-1 0 1,1-4 75,-5 0 0,4-2-36,-3-2 1,-1 0 33,-4-4 1,-3 3-124,0-7 1,-6 5 5,2-4 0,-3 0-156,-1-4 0,-1 0 63,-3 1 0,-4-1-24,-7 0 0,1 5 47,-5 3 0,0 7-305,-4 5 0,1 1 130,-1 2 0,0 5 209,0 3 0,-5 12 0,-1 4 0</inkml:trace>
  <inkml:trace contextRef="#ctx0" brushRef="#br0" timeOffset="11">1919 10222 7569,'-12'-5'108,"1"-3"0,5 2 242,2-2 0,2 4 292,2-3-211,-5 4 370,4-2-483,-4 5 0,4 0-101,-3 0 0,3 1-80,-3 3 1,3 4-88,1 7 0,0 4 29,0 8 1,6-2-81,5 5 1,6 5 8,6 3 1,3 4 32,1-4 1,3 4-160,-3-4 0,4 4 10,-5-4 0,6 0-110,-2-4 0,-2 0 150,-1 0 1,-3-1 36,-1-2 1,-4-3-8,0-5 0,-5 0-5,1-1 0,-2 0-18,-2-3 1,1-3 23,-1-4-35,1-1 0,-1-1 252,0-2-523,-4 2-173,3-9-382,-9 5 208,4-6 1,-5-2 17,0-2 672,0-2 0,-5-5 0,-1-1 0</inkml:trace>
  <inkml:trace contextRef="#ctx0" brushRef="#br0" timeOffset="12">2421 10290 7569,'-15'-21'-99,"0"2"-45,5 7 246,-1 2 308,10 4 0,-8-2 102,6 0-154,-6 6-163,7-3 1,-8 6 143,3 3 0,-5 7-57,-3 8 1,-3 8-152,-5 3 0,-5 9-79,-2 2 1,-3 8-165,-1 0 0,16-22 0,0 1 66,-1-2 1,0 1 0,1 1 0,-1 0 17,-2 0 0,0 1 0,3-1 1,0 0-210,-1-1 1,0-1 0,-16 25 106,5-5 1,3-7-108,8-5 1,4-6-24,7-9 1,-1-2-93,6-6-204,-1 0 0,5-4 200,3-3 1,2-3 161,6-1 194,4-5 0,-2 1 0,5-5 0,1 0 0,2 4 0,1 3 0</inkml:trace>
  <inkml:trace contextRef="#ctx0" brushRef="#br0" timeOffset="13">2615 10816 8840,'0'11'493,"0"2"-471,0 2 1,0-1 115,0 5 0,0 0 22,0 4 1,0 0-93,0-1-34,0 1 0,0 0 38,0 0 0,0 0-194,0 0 0,0-2-121,0-2 1,0-2 132,0-6 1,0 1-64,0-1 120,5-5-195,-3 5 1,4-10-118,-2 3 0,-3-4-480,3-4 845,2-3 0,1-9 0,4-2 0</inkml:trace>
  <inkml:trace contextRef="#ctx0" brushRef="#br0" timeOffset="14">2661 10599 7569,'-11'-12'0,"4"6"-1010,2-4 1010,5 3 0,0 1 0,0 1 0</inkml:trace>
  <inkml:trace contextRef="#ctx0" brushRef="#br0" timeOffset="15">3198 10564 7569,'-7'0'118,"2"0"288,5 0-217,5 0 0,-2 0-32,5 0 0,1 0-30,6 0 0,-1 0 30,5 0 0,-4 0-32,4 0 0,-1 2-49,1 1 1,1-1 46,-5 1 0,4 3-170,-3-3 1,3 1 19,-4-4 0,4 4-88,-4 0 1,2 0 4,-2-4 1,-2 0-402,2 0-545,-3 0 470,0 0 586,-1 0 0,-4 5 0,-2 1 0</inkml:trace>
  <inkml:trace contextRef="#ctx0" brushRef="#br0" timeOffset="16">3232 10861 7569,'-6'0'271,"1"0"0,5 2-34,0 1 41,5 4 0,1 0 78,6 1-209,-1-6 0,0 7 55,1-5 0,4 0 178,3-4 0,3 1-222,1 3 1,0-3 4,-1 3 0,1-3-202,0-1 1,0 0 104,0 0 1,-4 0-280,0 0 1,-5 0-118,1 0 0,-2 0-819,-2 0 89,-5 0 1060,0 0 0,-6 5 0,0 2 0</inkml:trace>
  <inkml:trace contextRef="#ctx0" brushRef="#br0" timeOffset="17">4454 10404 7297,'0'-7'-294,"0"-1"439,0 6 1,-1-7 348,-3 5-146,3 0-300,-4 4 1,5 10 92,0 6 0,1 5 61,3 6 0,-3 6-104,3 5 0,-3 4-95,-1-4 1,4 4-39,0-4 0,0 0 89,-4-4 1,3 0-119,1 1 0,0-5 32,-4 0 1,4-5-1,0-3 0,-1 0 48,-3-7 0,4 0-101,0-3 1,0-1 29,-4 1-136,0-6-450,0 4 245,0-9-432,0 5 828,0-6 0,-5-11 0,-2-1 0</inkml:trace>
  <inkml:trace contextRef="#ctx0" brushRef="#br0" timeOffset="18">4363 10462 7569,'-5'-17'-251,"3"9"1,-3-7 297,5 8 346,5-4-128,2 0-129,4 0 0,2 3-11,2 0 1,-1 5-13,5-5 1,-4 4-65,4-4 1,0 6 48,4-2 1,0 3-130,0 1 0,0 0 72,0 0 1,-2 1-119,-2 3 0,2-2 39,-6 6 0,-1 0 17,-7 3 1,2 2-83,-5 2 1,0-2 54,-4 2 1,-1 3 8,-3 1 0,-6-1 20,-6 1 1,-4-4-49,1 4 1,-4-1 46,-3 1 0,0-2-158,-4-1 1,4-4-33,0 4 0,2-5-114,1-3 1,1 0-105,3-4 428,3 0 0,4-4 0,1 0 0</inkml:trace>
  <inkml:trace contextRef="#ctx0" brushRef="#br0" timeOffset="19">4934 10370 7569,'-5'-11'-65,"3"4"-46,-3 2 1,5 7 562,0 1 1,0 8-182,0 4 1,0 9-84,0-1 1,0 8-105,0 4 1,0 3-90,0 4 0,0 2 80,0-2 1,3-3-201,5-1 0,-5-2 11,9-2 0,-3-5-15,2-2 1,0-4 41,1-4 1,-6-3 52,-2-4 0,1-1-367,-1 1 200,0-6-180,-4 4 272,0-9 1,-2 4 108,-1-5 0,-4-5 0,-4-1 0</inkml:trace>
  <inkml:trace contextRef="#ctx0" brushRef="#br0" timeOffset="20">4900 10393 7569,'3'-15'225,"1"0"-88,5-6 1,-3 7 5,6-5 0,1 5-59,2-1 1,1 2 348,3 2-296,-2 0 1,-1 4-90,3 3 0,3 3 98,1 1 0,-2 3-159,-2 4 0,2 2 77,-6 10 1,0 1-175,-4 7 1,-4-2 32,-3 6 1,-3-4-148,-1 3 0,-5-1 93,-3 2 1,-6 0-15,-1-4 0,-5 0 26,1-4 0,1 3 67,-1 1 0,4-2 93,-4-6 0,6 2-92,2-6 1,0 4 175,8-4 0,-1 0-81,4-3 0,4-1 55,-1 1 1,10-1-83,-2 0 1,9 1-7,-1-1 1,2-1-20,2-2 0,0 1 29,0-5 1,-1 0-182,1-4 0,0 3 32,0 1 0,-4 0-147,0-4 0,-4 0-96,4 0 371,-5 0 0,8-5 0,-4-1 0</inkml:trace>
  <inkml:trace contextRef="#ctx0" brushRef="#br0" timeOffset="21">5516 10370 7569,'-1'-15'714,"-3"0"0,2 5-902,-6 6 0,6 1-142,-2-1 1374,2 3-714,2 6 0,0 4-130,0 10 1,0 5-108,0 7 0,0 2-64,0 1 1,0 1-32,0 4 0,0-4-159,0 3 1,4-6-70,0-2 1,4-3 110,-5 3 1,5-5-52,-4-3 1,5 0-12,-2-7 1,4 0 158,0-3 0,2-2-78,2-2 1,-2 0 8,2-4 1,-1 0-17,1-4 0,-2 0-81,2 0 1,1 0-190,0 0 0,-1-1-13,-4-3 390,1 3 0,4-14 0,2 2 0</inkml:trace>
  <inkml:trace contextRef="#ctx0" brushRef="#br0" timeOffset="22">5448 10701 8749,'11'-5'-292,"2"4"162,2-3 1,-1 2 867,5-2 1,-2 1-305,5-4 0,-1 3-379,5-4 1,-2 2-145,-1-2 0,0-1-227,0 6 1,-4-5 132,0 4 0,-5-3-65,1 3 1,-1-4-999,1 4 1246,-7-5 0,12 3 0,-7-5 0</inkml:trace>
  <inkml:trace contextRef="#ctx0" brushRef="#br0" timeOffset="23">5573 10347 7569,'0'-15'216,"0"0"-108,11 0 0,-3-1 448,11 1-282,0 0 0,1 0 78,-1-1 0,0 1-130,3 4 0,3 1-296,1 2 1,0-1 85,4 5 1,0-5-408,5 2 0,0 2-19,3 1 1,-2 1-670,2 0 1083,-3 1 0,0-3 0,-1 5 0</inkml:trace>
  <inkml:trace contextRef="#ctx0" brushRef="#br0" timeOffset="24">6373 10256 7569,'0'-11'291,"0"-1"-125,0 1 0,-1 1 369,-3 2-309,2-2 1,-9 8-68,0-1 1,-6 1-7,-6 2 0,0 2-168,1 1 1,-6 8 79,-3 4 0,3 1 5,2 0 1,2-2 18,1 5 0,5-2-168,3 2 1,2 3 3,2-3 1,-1-1 27,1 1 1,4-4 44,4 4 1,1-4-96,2 4 1,0-5 56,0 2 1,5 0 42,3-1 1,3 0 33,5-3 0,1-1-44,6 1 0,4-1 60,0 1 1,3-1-77,-3 0 1,1-3 1,-2 0 0,-2-1-4,3 5 1,-8-1-103,-4 1 0,2-2 101,-2-3 1,-1 7 1,-6-2 0,0-1 52,-4 0 0,4-2-58,-4 7 1,0-4 133,-4 0 1,-2-1-19,-2 1 1,-6 0-24,-5 3 0,-7-2-29,0 2 1,-6-2 8,-7-1 0,4-1-125,-4 0 1,2-1 110,-8-2 0,4 2-660,-1-2 1,7-2 58,5 2 572,2-6 0,1 3 0,0-5 0</inkml:trace>
  <inkml:trace contextRef="#ctx0" brushRef="#br0" timeOffset="25">6533 10302 7569,'0'-12'-394,"-5"1"0,3 3 711,-1 1 1032,-4 4-339,6-7-637,-4 9 0,5-3-302,0 8 0,0 3 112,0 8 1,4 4-111,0 8 0,3 0 19,-3 7 1,1-2-21,-1 6 0,-3-3-158,3 0 0,-3-5 47,-1 1 1,0-1-213,0 4 0,-1-1 140,-3-2 1,3-3-80,-3-6 0,3 0 91,1-3 0,4-2 86,-1-6 0,6 0-19,-1 1 1,2-1 5,1 1 0,2-6 29,2-2 1,-1 1 25,5-1 1,0 0-99,4-4 1,-4 0 65,0 0 0,0-2-250,4-2 1,-4 2 69,0-6 1,-5 2-325,1-2 1,-2-1-379,-1 6 885,-6-6 0,4 2 0,-4-4 0</inkml:trace>
  <inkml:trace contextRef="#ctx0" brushRef="#br0" timeOffset="26">6521 10679 7569,'0'-8'111,"0"0"-111,0 6 0,5-7 117,3 5 1,3-4 206,5 5 1,-2-2-55,5 1-178,-5 2 0,7-4-34,-2 2 0,3 3-150,1-3 0,-1-1-13,1 1 1,-4-3 128,0 3 1,-5-1-383,2 1 0,-8 3 182,0-3 0,-2 1 176,2 0 0,-3-4 0,-5-4 0</inkml:trace>
  <inkml:trace contextRef="#ctx0" brushRef="#br0" timeOffset="27">6567 10290 7569,'6'-23'-150,"4"6"0,-2 0 200,7 6 0,-1-2 24,5-2 0,-1 6 5,1-3 1,3 5 90,-3-1 1,-1-1-55,1 6-58,0-1 1,3 0 12,1 0 1,0 0-4,0 4 1,-4 0-35,0 0 1,-4 0 38,4 0 1,-5 0-21,1 0 0,-2 2 16,-1 1 1,-2 5 28,-3 7 0,2 3-13,-5 5 0,1 5 7,-1 2 0,-3 4-43,3 5 0,-3-3-2,-1 6 0,0 0-150,0 4 0,2-4 102,1 0 0,-1-4-187,1 3 0,0-5 55,1-2 1,-3-1 18,3-6 1,1-2 40,-1-6 1,0-2-27,-4-6-48,5 1 1,-4-5-51,3 1 1,-3-6 0,-1 2 77,0-8 0,-1 2-358,-3-6 1,-1-1 6,-3-6 470,-2 2 0,4-8 0,-6 3 0</inkml:trace>
  <inkml:trace contextRef="#ctx0" brushRef="#br0" timeOffset="28">7012 10553 7569,'12'0'-749,"-5"0"1063,1 0-142,0 0 1,3 5 172,1 3 1,0 2-126,3 1 1,-1 4-48,5 1 1,0 4-44,4-1 1,-4 3-151,0 0 1,0-3 20,4 0 0,-4-1-72,0 1 0,-1-1 0,1-3 1,1-2 65,-4 2 1,0-3-15,-1-5 1,-2 3 19,2-2 6,-2-3 1,-2 4-6,1-5 151,-6 0-70,4-4 1,-7-2 117,4-2 0,-4 2-15,1-6 0,-3-1-5,-1-6 1,0 1-31,0-5 0,0 0-38,0-4 0,-4 0-8,0 1 1,-1-2 33,2-3 0,0 1-165,-5-4 1,5 0-57,-5-5 0,5 1-144,0 0 0,0 3-339,-1 1 1,3 4 277,-3 0 0,3 3-318,1 4 0,0 2-145,0 6 304,5 5 0,1 1 446,6 5 0,4 5 0,2 1 0</inkml:trace>
  <inkml:trace contextRef="#ctx0" brushRef="#br0" timeOffset="29">8029 10324 7569,'0'-16'0,"0"3"95,0-2 1,0 2 150,0 2 0,0 3 476,0 1 0,0 3 202,0-4-786,-5 6 0,-2-3 45,-4 5 1,-4 1-245,0 3 0,-10 6 95,3 5 1,-5 9-146,0-1 1,-1 8 46,-2-1 0,2 7 35,5 1 0,0 4-91,1-4 0,5 4 58,6-4 1,0 0-43,8-4 0,-1-3 58,4-1 0,5-5-54,3 2 1,5-7 80,3-1 1,3-5-114,-4 2 0,5-4-19,-1 0 0,3-2-81,1-3 0,0-1-28,-1-6 0,1 0 57,0 0 1,0-4-738,0 0 940,0-5 0,-1-2 0,1-7 0</inkml:trace>
  <inkml:trace contextRef="#ctx0" brushRef="#br0" timeOffset="30">8246 10370 7569,'-1'-11'381,"-3"-1"-95,3 1 359,-5 5 725,6 0-987,0 6 0,0 6-152,0 1 0,0 8 116,0 4-210,0 8 1,0 2-172,0 6 0,-5-1 110,-2 0 1,0 0-114,0 1 0,0-2 39,0-3 0,-2 2-323,5-6 0,0 1 149,4-4 1,0-2-21,0-2 0,5-1 85,3-3 0,3-2 159,5 2 1,-2-2 11,5-1 0,-2-5-88,2 1 0,3-6-152,-3 2 1,3-3 73,0-1 1,-2 0-126,-1 0 1,-2 0 55,2 0 0,3-5-411,-3-2 1,-3 0 17,0 0 0,-2 0-446,1 0 1010,-8-3 0,9 3 0,-10-4 0</inkml:trace>
  <inkml:trace contextRef="#ctx0" brushRef="#br0" timeOffset="31">8166 10736 7569,'0'-7'621,"5"-3"289,1 9-573,11-9 0,1 7 122,4-4 1,3 3-112,1-4 0,2 2-276,3-2 1,2-1 110,-3 5 1,-2-4-447,-1 0 1,-5 2 201,-3-2 1,2 4-660,-6-3 1,0 3 216,-3-4 1,-1 4-503,0-3 1005,-4-1 0,3-3 0,-4-1 0</inkml:trace>
  <inkml:trace contextRef="#ctx0" brushRef="#br0" timeOffset="32">8257 10336 7569,'13'-18'200,"2"3"0,4 2 554,8 2 1,-3-1-235,3 1 1,-3 1 30,-1 2 0,-4-2-415,0 2 1,-2 0 58,2 0 0,-2-1-573,-6 5 1,1-3 204,-1 3 173,1 0 0,-1 4 0,0 0 0</inkml:trace>
  <inkml:trace contextRef="#ctx0" brushRef="#br0" timeOffset="33">9525 10222 7569,'-18'0'0,"2"0"33,4 0-64,6 0 0,0 0 343,2 0 606,3-5-433,-5 3-58,6-3-272,0 5 0,-5 7-3,-2 4 1,-3 2 68,-2 6 1,1 1-43,-1 7 1,0-2-78,-4 6 0,2-1 83,-5 4 0,6-3-164,-3-1 0,4-3-52,0 3 0,6-4-21,2 0 0,3-2 78,1-1 0,0-4 15,0 0 1,5-3-125,2 3 0,7-9 26,2 1 0,4-3-78,-1-1 1,6-2 19,2-5 0,1 0 26,-1 0 1,-3-5 67,2-2 1,2-3-13,-1-2 0,0 0 30,-5-4 0,1-1-27,0-6 1,-1 0 13,-3 0 1,-3-1 2,-4-3 1,-5 3-161,1-3 1,-6 0-18,2 0 0,-9-4-122,-6 5 0,-6-1 39,-6 4 0,-5 2-179,-2 2 0,-2 3-22,2 9 1,-3 2 135,2 5 0,3 0 338,2 0 0,2 5 0,1 1 0</inkml:trace>
  <inkml:trace contextRef="#ctx0" brushRef="#br0" timeOffset="34">9868 10222 7569,'-18'-13'336,"-4"-2"-84,10 13 560,0-3-498,7 5 0,4 5 26,-3 3 1,3 7-158,-3 4 1,3 8 46,1 3 0,0 7-35,0 1 0,1 4-181,3-4 1,-2 4 64,6-4 0,-6 0-59,2-3 1,1-5 8,-1 0 0,1-4-195,-1 1 1,-3-3-232,3-2 1,1-4 174,-1-3 0,0-2-136,-4-1 1,4-5-117,-1 1-688,1-6 651,-4 3 1,0-6 510,0-3 0,0-2 0,0-5 0</inkml:trace>
  <inkml:trace contextRef="#ctx0" brushRef="#br0" timeOffset="35">9788 10610 7569,'0'-11'534,"0"4"52,0-3 0,5 9-287,2-3 0,5 3-165,3 1 1,3-2-214,5-1 87,-1 1 1,5-4-92,0 2 1,-1 3 97,-3-3 1,0-1-579,0 1 0,-5-1 115,-3 1 448,-2 3 0,3-9 0,2 4 0</inkml:trace>
  <inkml:trace contextRef="#ctx0" brushRef="#br0" timeOffset="36">9788 10245 7569,'6'-22'963,"-2"3"-663,7 2 1,2 6-151,10 0 1,5 0-121,2 4 1,3-3-96,1 2 105,6 3 1,-3-4-69,4 5 1,-5-3-79,-2 3 1,-5 0-585,-6 4 0,-1 3 690,-3 4 0,-3 1 0,-4 8 0</inkml:trace>
  <inkml:trace contextRef="#ctx0" brushRef="#br0" timeOffset="37">11055 10199 7569,'-6'0'-107,"1"0"1,4 1 333,-3 3 0,3 7 483,-3 8 0,3 4-315,1 4 0,0 2-141,0 5 0,0 4-178,0 0 1,0 6 67,0-3 0,0 0-125,0 1 1,3-8-38,1 4 0,5-9-36,-1 6 1,2-10 74,1-2 0,-3-4-137,-1-4 0,-4-6-100,1 3 1,-2-5 105,2 1 1,-3-2-430,3-2 120,-2-3-223,-2 4 0,-4-6 642,0-3 0,-5-2 0,3-6 0</inkml:trace>
  <inkml:trace contextRef="#ctx0" brushRef="#br0" timeOffset="38">10941 10222 7569,'0'-17'39,"0"4"-98,5-3 0,2 8 889,4 1-513,0 4 0,2-2 28,2 5 0,4 0-5,8 0 0,-2 5-242,6 3 0,-1 3 52,5 4 1,-1-1-235,0 5 1,-1 2 81,-2 5 1,-4-1-103,-4 1 1,-5 2-2,-3-1 1,-3 4 42,-5 0 0,-2-2-67,-5 2 1,-1-5 59,-3 5 1,-3-2-73,-8 1 0,-3 2 54,-5-5 1,-5-1-61,-2-3 0,-3 4 90,-2-1 1,1 0-144,0-7 0,5-3 73,2-4 0,4-2 28,4-2 1,6 0-284,6-4 74,4 0 1,-1-4 307,8 0 0,3-10 0,4-3 0</inkml:trace>
  <inkml:trace contextRef="#ctx0" brushRef="#br0" timeOffset="39">11558 10222 7569,'-6'-18'0,"-3"-2"0,5 4 0,0 5 735,4 3-115,0 6 1,0-3-262,0 5 0,0 5-229,0 2 1,0 14 96,0 5 0,0 7-32,0 5 0,4 7-184,0 4 1,1 1 42,-1-4 0,-3-6-278,3-2 1,1 0 56,-1-3 1,1 0-76,-2-8 0,-1-1-39,1-3 1,0-1 85,1-3 1,-3-3-232,3-4 0,-3-1-168,-1 1-164,0-6 265,0-1 493,0-5 0,5 0 0,2 0 0</inkml:trace>
  <inkml:trace contextRef="#ctx0" brushRef="#br0" timeOffset="40">11501 10199 7569,'1'-23'-214,"3"0"71,2 5 1,6-2 86,-1 5 1,0 0 247,1 3 1,3 1 886,0-1-699,1 6 1,0-3-32,3 5 1,3 1-107,1 3 1,-4 1-235,0 3 1,0 6 39,3 5 1,-4 7-119,-3 0 0,-3 3 106,-4 5 0,-3-2-122,-5 6 1,-2-3-54,-1 3 0,-5 0 90,-7-3 1,1 2-41,-5 1 0,0-1-36,-4-3 0,5 2 90,3-5 1,2-5 5,2-2 0,4-3 168,4 2 0,1-2-103,2-6 1,5 1 159,3-1 0,7 1-7,4-1 0,2-3 3,-2-1 1,2-3-10,-2 4 1,1-5-31,0 5 0,0-4-250,-5 3 0,0-3 77,-3 4 1,-1-4-443,1 3 0,-1-4 237,0 1 1,-3 1-456,0-2 0,-1 1 78,5-4 1,-5 4 600,1 0 0,-1 5 0,5-3 0</inkml:trace>
  <inkml:trace contextRef="#ctx0" brushRef="#br0" timeOffset="41">12140 10416 7569,'-11'-22'48,"0"3"0,3 0 96,0 8 1,5-2 374,-5 9 0,4-3-135,-4 3 1,1 0-129,-5 4 1,1 1-74,0 3 1,-5 4 24,1 7 0,0 7-13,3 4 0,1 6-182,0-2 1,4 3-20,3 2 1,3 1-139,1-1 0,0 0-180,0-8 1,5 3 193,3-3 1,6-4-51,1-4 0,5-6 35,-1-2 0,4-1 53,4-6 0,-2 0 44,6-4 1,-5-2 10,5-1 1,-6-4 3,2-4 0,1-4 91,-2-1 1,1-3 60,-4 4 0,-4-5-41,0 1 0,-5-3 19,1-1 1,-2-1-80,-2-2 0,-4-4 0,-4-4 0,-3 1-10,-3 3 0,-10-3-2,-10 2 0,-5 3-52,-6 2 0,-5 7-129,-3 3 1,-3 9-432,0 3 0,3 4 278,0 4 1,10 3-691,2 9 1018,9 1 0,5 11 0,4 2 0</inkml:trace>
  <inkml:trace contextRef="#ctx0" brushRef="#br0" timeOffset="42">12563 10187 7569,'-8'-11'381,"1"0"127,4 4 1,-2 3-537,5 8 0,0 6 20,0 6 1,1 5 334,3 2 0,-1 5-63,4 6 0,-3 0-97,4 1 1,-4-1-14,3 0 1,-3 1-229,4-1 0,-5-5-97,5-2 1,-4-2-164,3 2 1,-4-7 136,1 3 1,-2-7-69,2 3 0,-3-7-433,3 3 1,-3-9 697,-1 6 0,0-3 0,0 2 0</inkml:trace>
  <inkml:trace contextRef="#ctx0" brushRef="#br0" timeOffset="43">12449 10210 7569,'11'-16'0,"1"-2"0,-1-5 0,7 5 1043,5 3-706,-1-3 0,10 6 0,-4-5 309,1 1 0,0 3-376,2-2 0,2 2-131,-3 2 1,3 3-199,2 0 0,-5 7 101,1 1 1,-7 5-181,-2 7 1,-4 4 141,-6 3 1,-2 3-142,-3 1 0,-1 5 4,-6 2 0,-11-1-128,-4 2 0,-6-5-18,-6 5 0,-2-2 20,-6 1 1,1-2-236,0-5 1,0 0 178,-1 0 0,-1-5 315,1-3 0,4-2 0,8-2 0</inkml:trace>
  <inkml:trace contextRef="#ctx0" brushRef="#br0" timeOffset="44">13739 10085 7808,'0'-7'519,"0"12"0,0 4-281,0 10 1,0-2-18,0 6 1,0-3-39,0 7 1,0 2-98,0 1 1,0-1-32,0 2 1,2-1-93,1 5 1,0-1-106,5 0 0,-6-1 84,2-2 0,1 0-59,-1-4 1,3-2 33,-3-6 1,0 2 23,-4-6 1,0 0-1,0-3 1,0-1-113,0 0 0,0-3-65,0 0 1,0-5-208,0 5 1,-1-5-577,-3 0 1019,-2-1 0,-6-2 0,1 0 0</inkml:trace>
  <inkml:trace contextRef="#ctx0" brushRef="#br0" timeOffset="45">13911 10199 7569,'0'-12'0,"0"1"486,-5 0 16,3 4-246,-3 2 0,5 6 55,0 3 1,0 4-120,0 7 1,0 7-1,0 4 1,0 6-114,0-2-33,0 3 1,1 6 60,3-1 0,1 0-52,3-4 0,1-4-280,-5 1 1,1-6 129,-1 2 0,-3-7-262,3-1 0,-3-5 148,-1 1 1,0-2-946,0-1 463,0-1-204,0-5 895,0-1 0,5-5 0,1 0 0</inkml:trace>
  <inkml:trace contextRef="#ctx0" brushRef="#br0" timeOffset="46">13922 10290 7569,'0'-11'69,"0"-1"-69,0 6 425,0 1-209,5 5 0,1 0 138,6 0 0,-1 9-140,1 2 0,3 8-66,0 0 1,5 3 11,0 1 1,1 1-82,2 2 0,1-1 53,3 1 1,-2-5-106,6-2 0,-6-2 84,2 2 1,0-2 3,0-6 0,-2-1 31,-5-2 1,0 1 79,-5-5-57,0 0 53,-3 1-209,-6-4 111,4 4 1,-9-6 116,3-3 0,-2-2-175,-2-6 0,0 1 27,0-1 0,-4-4-104,0-3 0,-5-3 71,1-1 0,2-3-100,-2-1 0,2-5 70,-1 2 1,-2-3-84,5-1 0,-4-1 85,4 1 0,-1-1-379,2-4 0,1 5-34,-2 0 1,3 1-192,1 6 0,0 6-188,0 6 1,5 3 315,3 4 1,2 5-814,1 6 1257,1 4 0,-1 9 0,1 2 0</inkml:trace>
  <inkml:trace contextRef="#ctx0" brushRef="#br0" timeOffset="47">15521 10267 7569,'-6'0'-139,"1"-5"45,5 4 629,0-4 0,0 14 77,0 2-370,0 8 0,0-5 28,0 5 1,0-1-36,0 1 1,-2 5-178,-2-5 1,3 9 94,-3-5 1,3-1-92,1-3 1,0-2 76,0 2 0,0 3-277,0-3 1,5-3 58,3 0 0,2-4-153,1 0 1,1-2-195,-1-2 207,6-3 1,-1-5-299,3 0 1,-4-2 222,-7-1 0,2 0-956,-2-5 1250,2-4 0,-4-1 0,-1-3 0</inkml:trace>
  <inkml:trace contextRef="#ctx0" brushRef="#br0" timeOffset="48">15532 9982 7569,'-5'-18'-8,"4"2"-99,-4 9-66,5 2 0,1 5-47,3 0 0,-1 5 220,4 3 0,1 2 0,3 1 0</inkml:trace>
  <inkml:trace contextRef="#ctx0" brushRef="#br0" timeOffset="49">15841 10416 7927,'0'-12'1,"0"6"1,0 0-711,0 2 752,5 3 0,1-4-93,6 5 0,-1-2 164,0-2 1,6 3-65,2-3 0,3 2-362,0-2 1,-3 3 311,0-3 0,0-2 0,4-1 0</inkml:trace>
  <inkml:trace contextRef="#ctx0" brushRef="#br0" timeOffset="50">16423 10005 7569,'-10'-18'579,"2"3"37,3 7-213,5 3-263,-5 5 1,4 5 15,-3 3 0,3 7-30,1 4 1,0 5-60,0 7 50,-5-1 1,4 11-22,-3-3 1,3-2-130,1 6 0,0-1-112,0 1 0,0 0 79,0-8 1,0 3-150,0-7 0,0-3 66,0-4 0,0-2 34,0-6 0,0 1-93,0-5-22,5 1 0,-3-5-658,6 1 473,-6-6 415,8 3 0,-3-5 0,4 0 0</inkml:trace>
  <inkml:trace contextRef="#ctx0" brushRef="#br0" timeOffset="51">16115 10050 7569,'-5'-22'0,"3"0"0,-1 3 0,1 2 0,2 6 0,2 3 626,1 1-442,4 4 0,4-6-21,1 6 1,4-3 27,3 3 1,4 1-27,4-1-130,-3 1 1,9 2-39,-3 0 0,3 0-1,2 0 0,-1 0-143,0 0 0,-5 0 87,-2 0 1,0 0-85,-5 0 1,2 0 48,-8 0 1,-5 0 86,-3 0 0,-2 2 27,2 1 98,-3-1 1,-1 8 46,-1-3 0,1 5-63,-4 3 1,0 3 212,0 5 1,0 1-89,0 2 0,-1 4-24,-3 4 1,3 0-25,-3 0 0,3 2-166,1 2 1,0-2 80,0 2 1,0-3-177,0-1 1,0-4-98,0-4 0,0-2 101,0-1 1,0-4 4,0 0 1,0-5 63,0 1 0,4-6-268,-1-1 0,1-4-147,-4 3-875,0-4 155,0 2 1145,0-5 0,0 0 0</inkml:trace>
  <inkml:trace contextRef="#ctx0" brushRef="#br0" timeOffset="52">16971 10016 7569,'-11'-11'617,"5"-1"-17,1 6-28,5 1 0,0 15-24,0 5 1,0 6-171,0 1 0,0 5-54,0 0 1,0 8-142,0-1 1,0 7-155,0-3 1,0 4 65,0-4 1,0 1-83,0-1 1,0-6-164,0 2 0,0-7-280,0 0 0,0-4-208,0-4 0,3-3 278,1-4 0,0-1-1274,-4 0 700,0-4 934,0 3 0,5-9 0,1 4 0</inkml:trace>
  <inkml:trace contextRef="#ctx0" brushRef="#br0" timeOffset="53">16549 10530 7569,'13'-1'1091,"2"-3"-670,3 3 1,9-6-3,4 4 0,2 0-108,1-5 0,4 1-244,0-5 1,2 3-122,-2-2 0,-3 3-165,3-3 1,-7 1-796,-5 6 1014,-7 0 0,3-1 0,-4-1 0</inkml:trace>
  <inkml:trace contextRef="#ctx0" brushRef="#br0" timeOffset="54">18308 10050 7569,'-12'-5'186,"1"-1"0,-1 0 1,1 2 101,0 3 1,-2 1-106,-2 0 1,-3 0 110,-5 0 0,0 0-43,0 0 0,-3 5 67,-1 2 0,0 7-38,5 1 1,-1 6-75,0-2 1,4 6-132,0 2 0,5 4 72,-1 0 1,7 1-226,4-2 0,3 2 97,1-6 0,5 5-84,3-4 0,6-1-31,1-3 0,6-1-84,2-3 0,0-3 263,4-4 0,-3-1-88,-1 0 0,1-4 83,2-3 1,0-3-53,4-1 1,-3 0-165,3 0 0,1 0-217,3 0 0,-1-4-332,-2 0 1,-4-5 240,-4 2 0,0-3 446,0-2 0,0 1 0,0-1 0</inkml:trace>
  <inkml:trace contextRef="#ctx0" brushRef="#br0" timeOffset="55">18582 10107 7569,'-4'-21'460,"0"2"403,-5 7-173,8 2 202,-4 9-540,5-4 0,0 10-262,0 3 0,0 7 93,0 4 1,0 8-125,0 3 1,0-1-23,0 2 1,0 3-124,0 4 1,1 0-206,3-4 0,-3-1 195,3-2 0,1 0-74,-1-4 1,0 0 18,-4-4 0,1-2-13,3-2 1,-2-2-2,6-6 0,-4 1 152,3-1 0,1-3 2,3-1 1,1-4 71,-1 1 0,6-3-149,2-1 0,2 0 56,2 0 0,1-1-168,3-3 0,-3 1 49,3-4 0,-3 3-65,-1-4 0,-6 4-168,-1-3-599,-4-1 983,0-3 0,-6-1 0,-1 1 0</inkml:trace>
  <inkml:trace contextRef="#ctx0" brushRef="#br0" timeOffset="56">18559 10462 7569,'-5'-7'415,"4"1"-91,-3 2 442,2 3-498,2-4 1,2 5 98,2 0 0,2-4-248,5 0-62,6 0 1,1 0-163,4 1 1,3-5 78,1 4 0,-2-3-675,3 3 0,-8-5 395,-4 1 1,-2 2 305,-2-2 0,-4 1 0,-2-5 0</inkml:trace>
  <inkml:trace contextRef="#ctx0" brushRef="#br0" timeOffset="57">18479 10107 7569,'0'-11'0,"0"0"0,6 0 411,6 4-262,-1-3 0,11 5 13,-3-3 0,2-2-12,2 2 1,1 2 7,3-2 1,-3 6-1,3-2 1,-3-1-40,-1 1-53,-1 0 0,1 4 12,0 0 1,-5 0 80,-3 0 1,2 0-140,-2 0 1,-4 4 75,-3 0 1,-2 1-89,2-1 1,2-2 89,-2 6 1,2 0-118,1 3 1,1 2 68,-1 2 0,-1-1-78,-2 5 0,1 1 68,-5 7 0,3 2 10,-3 5 0,0 1-82,-4-1 1,-4-1 68,0-3 1,-1 6-168,1-6 1,3 4 45,-3-7 0,3 0-146,1-4 0,0-4-148,0 0 147,0-5 176,0 2-133,0-10 521,0 5-138,0-10-31,0-6 0,0 1-2,0-7 0,0 0-56,0-4 1,-4 1-68,0-5 1,-1 4-4,1-4 0,3 0 21,-3-4 0,3 0-15,1 0 0,0-1 100,0-2 0,0 3-65,0 0 1,0 1 54,0 7 1,0 0-85,0 4 0,1 0 6,3 4 0,-1 2-20,4 5 0,1 0-78,3 0 1,1 6 72,-1 5 1,4 3 15,1 9 1,4-2-89,-1 5 0,1 2 69,-1-1 0,7 3-128,-3-3 1,2 0 9,-2-5 0,0 1-171,-1 0 0,3-5 153,1-3 0,-2-2-48,3-2 1,-4-1 98,-4-2 1,1 1-36,-5-5 0,4 1 140,-3-2 0,-5-1-71,-3 2 0,-2-4 224,2-4 0,0 1-49,-4-4 1,0-2 34,-4-7 0,0 0-10,0-3 0,0-3 101,0 3 1,-5-3-69,-3-5 1,2 1-83,-2-4 0,2 0-125,-2-5 0,0 5 78,4-1 1,-1 1-519,1-4 0,3-1 11,-3 1 0,3 6-785,1 5 439,0 1-143,0 9 917,0 1 0,5 7 0,1 5 0</inkml:trace>
  <inkml:trace contextRef="#ctx0" brushRef="#br0" timeOffset="58">19975 10107 7569,'-11'-6'0,"3"-3"-183,0 5 5,6 1 1053,-3 3-541,0 0 0,2 1 57,-4 3 0,0 7-95,0 8 1,-2 4-172,5 4 1,0 2 57,4 5 1,0 0-86,0 1 0,0-2-29,0-3 1,4 2-124,0-6 0,5 1-178,-2-4 0,0-1 174,0-3 0,-3 1-336,4-5 1,-6-4-12,2-3-702,2-5 455,-4 2-4,3-5 656,-10-5 0,-2-2 0,-4-4 0</inkml:trace>
  <inkml:trace contextRef="#ctx0" brushRef="#br0" timeOffset="59">19575 10107 7569,'12'-11'209,"-1"0"-104,6-1 0,3 6-85,10 2 0,1-1-1,7 1 1,-2-1 36,-2 1 0,4 3 127,0-3 1,-4-1 48,-3 1-110,-1 1 0,-1-1-33,-2 0 1,-7 0 4,-1 4 0,-5 0 35,1 0 0,-2-1-20,-1-3 0,-5 3 168,1-3-93,-6 3-193,8 1 0,-7 0 114,5 0 0,-5 6-4,5 5 1,-4 6-3,3 6 1,-3 6-14,4 5 0,-6 0-46,2 5 1,-1-3 47,1 2 1,-3-2-138,3 2 1,1-4 73,-1-3-1,-1 0-126,-3-4 1,0-1-58,0-7 1,4 1-69,0-5 0,0 0-285,-4-3-346,0-6-70,0 4 583,0-9 1,0 3 344,0-8 0,0-2 0,0-5 0</inkml:trace>
  <inkml:trace contextRef="#ctx0" brushRef="#br0" timeOffset="60">20889 10016 7569,'-8'-18'0,"1"3"0,-1 2 240,-4 2-118,6 5 1,-8-3 549,3 5-401,-8 0 1,0 0 12,-8 1 0,-3-1-104,-8 4 0,2 5-73,-2 2 1,-1 7 69,1 2 1,-1 4-117,5-1 1,5 3 57,2 0 0,5 0-80,2-3 1,4 1-29,5-4 1,-1 3-127,1-4 0,4 0 80,4-4 1,3 1-50,3-1 1,8 4-8,4 1 0,6-1 89,2-4 0,5 1-99,6-1 0,-3 1 61,-1-1 0,-1 0-37,2 1 1,1-1 49,-6 1 1,1-1-8,-4 1 1,-5 2 21,-3-3 1,-3 7 10,0-7 1,-6 3 33,-2-2 0,-3-1-51,-1 0 1,-1 2 15,-3 2 0,-3-6-2,-9 3 0,-1-4-182,-6 4 1,0-1 39,0 1 1,-4-2-64,1-3 1,-1 2-119,4-5 1,6 0-880,1-4 354,4 0 852,5 0 0,2 0 0,5 0 0</inkml:trace>
  <inkml:trace contextRef="#ctx0" brushRef="#br0" timeOffset="61">20980 10107 7569,'0'-11'529,"0"0"51,0 4-116,0 2-276,0 5 1,-4 5 52,1 3 0,-1 7 47,4 4 0,0 3-82,0 1-57,0 4 1,0-1-46,0 4 1,0-3-147,0 3 0,1-3-12,3 4 0,-2-7 59,6-2 1,-4 1-266,3-4 0,1-2 129,3-2 1,2-2-22,2-2 0,2-3-15,2-1 1,2-4 68,-2 1 1,3-3-291,1-1 1,0 0 147,0 0 0,-4-1-100,0-3 1,-4 1 88,4-4 1,-5-1 250,1-3 0,-2-1 0,-2 1 0</inkml:trace>
  <inkml:trace contextRef="#ctx0" brushRef="#br0" timeOffset="62">20934 10416 7569,'-6'-12'-90,"2"1"1,3 3-366,1 1 1211,0 4 1,1-6-325,3 6 0,4-5-102,7 4 0,3-5-93,5 2 1,1 0-167,2 0 0,0 0-114,4 0 0,-1-3-197,2 2 1,1 2-353,-6-2 0,1 4 339,-4-3 0,-6 0-428,-1 0 0,-4-4 681,0 4 0,-1-3 0,1-2 0</inkml:trace>
  <inkml:trace contextRef="#ctx0" brushRef="#br0" timeOffset="63">20923 10005 7569,'0'-12'-206,"5"1"1,3-1 219,7 1-12,-2 0 1,8-1 266,-2 1 0,8-4 424,3-1 0,3 1-525,2 4 1,3-1 14,0 1 1,0 1-490,-4 2 1,-5 3 201,-2 5 0,0 0-1092,-5 0 1196,4 5 0,-8 1 0,4 6 0</inkml:trace>
  <inkml:trace contextRef="#ctx0" brushRef="#br0" timeOffset="64">21894 10028 7569,'0'-17'-113,"0"8"-57,0-2 1,-1 2 523,-3-3 1,1 5-47,-4-1 0,-1 4 98,-3-3 0,-6 4-83,-2-1 1,-3 3-106,0 1 1,-6 1-36,-3 3 1,-2 3-105,-1 4 0,0 5 37,-1 4 0,2 1 12,3 2 0,-2 1-154,6 3 0,0 6 54,7 5 0,4 0-132,7-4 0,3 4 60,5 0 1,2 0-124,1-3 1,5-5 54,7 0 0,3-2-30,5-1 0,0-2 16,-1-9 0,5 1 45,0-5 0,-1 2-58,-3-7 1,0-2 39,0-1 0,0-2-371,0-2 0,-1 0 159,1 0 0,-4 0-781,0 0 1092,-5-6 0,8 0 0,-4-5 0</inkml:trace>
  <inkml:trace contextRef="#ctx0" brushRef="#br0" timeOffset="65">22202 10096 7569,'0'-16'195,"-4"3"144,1-2 0,-6 2-138,1 2 0,2 3-7,-2 0 1,-1 6 84,-6-2 0,1 3-53,-5 1 1,0 1 30,-4 3 1,-1 3-75,-3 9 1,3 1-54,-2 6 1,-2 5 9,1 3 1,2 3-120,6 4 0,-2-3 62,6 4 1,5 0-164,6-1 0,3 0-203,1-4 1,5-5 154,3-2 1,5-3-23,3-1 1,4-1 22,-1-3 0,4-4-60,4-8 0,-2-1 91,5-6 1,1 0 33,3 0 0,0-6 82,1-1 1,-2-7-83,-3-1 1,-2-2 116,-5 2 1,-5-3-88,-3-5 1,-8-3-7,-3-1 1,-2-5 17,-2 2 1,-2-3-49,-2-1 1,-7-1-33,-8 1 1,-3 0-118,0 0 0,-5 1-144,0 2 0,1 4 114,3 8 1,1 3-478,3 5 724,3 4 0,-1 2 0,-1 5 0</inkml:trace>
  <inkml:trace contextRef="#ctx0" brushRef="#br0" timeOffset="66">22556 10062 7569,'-4'-18'475,"1"3"-179,-1 7-29,4 3-254,0 5 194,-5 5 0,3 3-59,-1 7 1,-2 8 149,1 7 1,0 3-56,4 2 0,-4-1-195,0 0 0,1 2-7,3 2 1,0-3-97,0 3 0,0-6 8,0-2 0,0-3-146,0 4 0,0-10 73,0 2 1,0-8-19,0 0 0,0-6-307,0-1 87,0-6 181,0 4 0,-4-8 72,0-2 0,0-2-69,4-5 1,0-2 107,0-2 1,-4 1 77,0-5 1,1 1 20,3-1 1,1-3-64,3 3 0,-3-3 127,3-5 0,1 2-29,-1-6 0,3 6 174,-3-2 1,1 4-56,-1 4 1,-1 3 421,4 4-339,-4 1 1,3 4-120,-2 4 1,2 6-41,6 5 1,-1 9-13,0 5 0,6 3-139,2 5 1,-1 0 45,1 5 1,0-1-24,4 0 1,0-3 33,-1-1 0,1-8-111,0 1 1,-1-4 118,-3 0 0,1-3 40,-5-4 0,4-5 92,-4 1 0,1-6-79,-5 2 0,1-3 121,-1-1 1,0 0-74,1 0 1,-2-1 73,-2-3 1,2-3-1,-3-9 1,-2 3 94,-1-7 1,-3 1-174,-1-3 1,0-6 12,0-3 1,-1 2-108,-3-1 0,3-1 65,-3-3 0,-1 0-224,1-1 0,1-1 90,3 1 1,0-5-405,0 5 1,-4 2 231,0 3 1,0 5-104,4-2 0,0 8-369,0 4-247,0 7 198,0-2 1,0 14 292,0 0 1,0 6-382,0 5 822,0 3 0,0 5 0,0-1 0</inkml:trace>
  <inkml:trace contextRef="#ctx0" brushRef="#br0" timeOffset="67">23299 10016 7569,'0'-25'0,"0"2"481,0 13-86,0 0 86,0 10-58,0 10 1,0 2 97,0 11-285,-6 5 1,5 3-119,-3 7 0,3-1 62,1 4 0,-4-3-213,1 4 0,-1-7 58,4 3 0,0-7-251,0 4 1,0-2 92,0-7 1,0-3-167,0-4 1,0-5-243,0 1-50,0-2-100,0-2 112,0-4-290,5-2 869,1-10 0,6-7 0,-1-5 0</inkml:trace>
  <inkml:trace contextRef="#ctx0" brushRef="#br0" timeOffset="68">23241 9982 7569,'8'-12'495,"0"1"-341,4 0 1,6 4 147,5 3 1,-1 3 233,-3 1 0,3 1-259,1 3 0,0 4-101,4 7 1,-3 3-44,-1 5 0,2 0-141,-2-1 1,1 5-137,-9 0 122,1-1 1,-6-2-71,-3 3 0,2-3 88,-5 3 0,0-3 6,-4-1 1,-2 0 34,-1-1 0,-4 1 81,-4 0 0,-7 0-45,-5 0 0,-2-4 19,-9 0 0,1-5-157,-9 1 1,0-2-176,-4-2 1,1 1-741,-1-1 0,7-1 980,4-2 0,6 2 0,6-4 0</inkml:trace>
  <inkml:trace contextRef="#ctx0" brushRef="#br0" timeOffset="69">1873 12003 7569,'-11'-5'-118,"-1"-1"320,6 0 1,-1-3 238,4 5-52,1-5 47,-3 8-105,5-4-28,0 5 1,0 5-196,0 2 1,0 9 70,0 3 1,0 3 13,0 5 1,0 2-226,0 6 1,0-1 44,0 0 0,0 4-22,0 0 0,2 0 74,1-3 1,0 1-228,5-1 0,-5 0-17,5-8 1,0-1-1,3-3 0,-3-5-13,-1-3 1,-3-3-135,4-5-254,-6 3 126,8-8-304,-8 3 410,3-5 1,-7-1 347,-1-3 0,-4-3 0,-4-4 0</inkml:trace>
  <inkml:trace contextRef="#ctx0" brushRef="#br0" timeOffset="70">1884 12049 7569,'-7'-20'237,"-1"4"38,1 1 178,0 9-1,2 0-179,5 0 2,0 6-83,5 0 0,2 7-24,4 4 1,2 2-7,2 6 1,-1 4 43,5 3 1,-4 2-234,4-1 0,-4-3 47,4 3 0,-3-3-296,3-1 1,-5-4 84,1 0 1,1-9-40,0 1 1,-1-3 18,-4 0 135,1-3 1,-1-5 43,1 0 0,-2-2-47,-3-1 0,3-4 151,-2-4 0,1-2-60,-1-2 1,2 1 109,-3-5 1,3 2 11,2-5 0,-4 3-79,-1-4 0,-1-4-8,2 4 0,1-2-7,-5 2 0,3 1 52,-3 3 1,0 3 3,-4 4 314,0 1-103,0 0-247,0 4 0,0 9-25,0 9 1,0 11-3,0 8 1,-4 4 9,0 4 0,1 4-113,3 8 1,0-1-45,0 1 0,0-1 33,0-7 1,1-3-45,3-1 1,-2-3 91,6-5 1,-4-6-79,3-5 0,-3-5 28,4 2 1,-6-4-120,2 0 0,1-5-301,-1 1-507,0-6 1010,1 3 0,1-5 0,6 0 0</inkml:trace>
  <inkml:trace contextRef="#ctx0" brushRef="#br0" timeOffset="71">2661 12083 7569,'-11'0'156,"3"0"88,0 0 0,5 2 57,-5 1 1,0 5 282,-3 7-335,0 3 0,0 9-15,4-1 0,-6 10-51,5-2 1,-3 7-171,7-3 1,0-1 70,4-7 0,2 2-292,2-6 0,6 1 169,5-4 1,6-5-100,2-3 1,1-8 105,7-3 0,-2-2 60,2-2 0,0-3 8,-4-5 0,5-1 13,-2-10 0,-2 4 136,-1-4 0,-3 4-69,-1-4 0,-4 0-28,0-4 0,-5 0 18,1 0 1,-8-1-245,-3-2 1,-2 2-115,-2-3 0,-11-1-154,-4 1 1,-6 1 48,-6 3 0,-2 5 120,-6 3 1,-4 3-436,-3 5 0,-1 2 672,1 5 0,-7 10 0,2 3 0</inkml:trace>
  <inkml:trace contextRef="#ctx0" brushRef="#br0" timeOffset="72">3232 12026 7569,'-1'-6'-181,"-3"2"24,3 3 567,-4 1 33,5 0 0,-4 1-140,0 3 1,0 6 12,4 5 1,0 7-126,0 1 0,0 1-1,0 6 1,0 1-78,0 3-80,0 0 1,2 0 39,1 1 0,0-2-172,4-3 1,0 1-140,0-9 1,2 4 135,-5-7 1,4-3-354,-4 0 321,4-4 0,-5-2-735,5-2 100,-6-3 769,3-5 0,-5 0 0,0 0 0</inkml:trace>
  <inkml:trace contextRef="#ctx0" brushRef="#br0" timeOffset="73">3106 12026 7569,'0'-16'0,"6"3"53,1-2 0,5 3 113,3 5 1,3-3 29,4 2 1,1 3 248,0 1 0,5-1-90,2 1 0,5 2-134,3 5 1,-3 5-174,3 7 0,-2 1 97,-2 6 0,-1-1-233,-2 5 1,-3 4-5,-6 0 1,0 2-18,-3-2 1,-2 2 35,-6-5 0,-3 3-98,-1-3 1,-4 3 22,1-3 0,-12 3 69,-4-3 1,-8-1 0,-3-3 1,-1-4 31,-6 0 0,-2-1 83,-6 1 1,2-2-57,-2-6 0,3 1 14,1-1 1,1-5-248,2-2 0,4 1 75,8-1 1,3 0-317,5-4 493,4 0 0,2-5 0,5-2 0</inkml:trace>
  <inkml:trace contextRef="#ctx0" brushRef="#br0" timeOffset="74">3940 11980 7569,'0'-11'0,"0"0"380,0-1 92,0 6 42,0-4-124,0 8 0,0-1-157,0 6-96,0 4 1,0 5 80,0 4 1,0 5-1,0 6 1,0 8-133,0 0 1,0 2 108,0-3 0,0 0-216,0 0 1,0 1 59,0-1 0,0-4-215,0 1 1,0-2 9,0 1 1,0-2-75,0-5 1,0-5 65,0-3 1,-1-2-79,-3-2 241,3 1 0,-4-5-150,5 1 254,0-6 0,1 4-82,3-6 1,-2 0 190,6 0 0,1 0-27,6 0 1,-1 0-109,5 0 0,0-4-65,4 0 1,0-4 59,0 4 1,3-3-196,1 3 0,-2-1 50,-6 1 1,2 3-87,-6-3 1,4-1 18,-4 1 1,0 0-197,-3 4 1,-5-1-458,1-3-348,-5 3 1151,2-4 0,-10 0 0,-2-1 0</inkml:trace>
  <inkml:trace contextRef="#ctx0" brushRef="#br0" timeOffset="75">3906 12357 7569,'0'-11'0,"0"0"0,5 0 73,3 4 0,2-2 171,1 5 1,2-1 36,2 1 1,2 3 235,2-3 1,6 3-383,-2 1 1,6 0 70,-2 0 1,-1-4-352,-3 0 0,0 0 143,0 4 0,-4-1-126,0-3 1,-5 3-435,1-3-575,-2 3-197,-2 1 1334,-4-5 0,-2-1 0,-5-6 0</inkml:trace>
  <inkml:trace contextRef="#ctx0" brushRef="#br0" timeOffset="76">3952 12003 7569,'3'-17'44,"1"1"0,6 4 161,2 0 0,4 1 1,7-1 0,-4 1-1,0 0 0,4-1-121,4 1 1,3 1 58,-3 2 0,3-1-310,-3 5 1,0 0 165,-5 4 1,1 0-456,0 0 0,-4 0 145,0 0 311,0 6 0,-1 0 0,-2 5 0</inkml:trace>
  <inkml:trace contextRef="#ctx0" brushRef="#br0" timeOffset="77">4660 11866 7569,'-7'0'206,"2"0"375,5 0-296,0 5 0,0 6 49,0 4 1,0 5-120,0-1 0,0 6-84,0 2 0,0 5 63,0-2 1,0-1-222,0 2 0,2-4 75,1 3 1,-1-3-187,1 3 1,-1-3-58,-2 3 1,0-4-59,0 0 0,-2-5 71,-1-2 1,1-5 46,-1 1 0,1-3 136,2 0 1,0-1-63,0 1 1,2-5 64,1 1 1,-1-4-55,1 3 0,0-4 224,1 1 1,-2 1 60,6-1 0,0-1 43,3-3 0,0 0 122,1 0 1,4 0-138,3 0 0,-1-3 36,1-1 0,0-4-82,4 4 1,0-3-131,0 3 1,-2-1 85,-2 1 0,2 3-369,-6-3 0,4-1-482,-4 1-637,0 0-714,-3 4 2029,-6 0 0,-1 5 0,-5 2 0</inkml:trace>
  <inkml:trace contextRef="#ctx0" brushRef="#br0" timeOffset="78">5905 11843 7569,'0'-7'0,"0"-1"0,0 4-283,0-3 110,-5 4 304,3-2 0,-4 5 629,2 0-298,3-5-87,-4 4-131,5-4-188,0 5-110,5 0 0,-3 4-431,6-1 1,-4 6 209,3-1 1,-4-2 274,1 2 0,-3 5 0,-1 4 0</inkml:trace>
  <inkml:trace contextRef="#ctx0" brushRef="#br0" timeOffset="79">5962 12335 7569,'-5'6'733,"3"4"-351,-1-2 23,1-3-130,-3 5 1,4-8 495,-3 6-239,3-5 43,1 7-180,0-4-1,5 0-445,-4 5 1,8-9 108,-5 6-1716,0-6 956,1 3 702,-4-5 0,4 0 0</inkml:trace>
  <inkml:trace contextRef="#ctx0" brushRef="#br0" timeOffset="80">7412 11626 7569,'-10'-7'0,"2"-1"-227,-2 6 153,4-8 1,-2 7 279,1-5 1,4 5 903,-1-5-742,3 5 1,1-3-27,0 2 0,-1 3-100,-3-3 33,3 3-163,-4 1 0,6 5 71,3 3 0,-2 3 20,6 4 1,-1 8 2,5 8 1,-1 3-143,1 4 1,4-1 78,3 5 0,3-2-175,1 2 1,5-3-13,2-4 1,4-2-158,4-3 1,-2 2 155,2-6 0,-1 1 13,1-4 0,-6 0-18,2 0 1,-8-2 61,1-2 0,-7-2-85,-1-6 1,-5 1 75,2-1 1,-4 0-103,0 1 1,-5-5-149,1 1-241,-5-5-77,7 7 61,-9-9-553,4 4 343,-5-5 67,0 0 647,-5 0 0,-1 0 0,-6 0 0</inkml:trace>
  <inkml:trace contextRef="#ctx0" brushRef="#br0" timeOffset="81">8017 11638 7569,'-5'-6'0,"3"-3"-5,-6 5 92,6-5 157,-8 8 0,4-6 198,-1 4-190,-3 1 46,8-3-36,-8 5-79,4 5 1,-5 2-93,-1 4 0,1 6 101,-1 2 1,0 0-121,-4 3 1,-1 3 98,-6 5 1,-1 4-103,-3 1 0,-1 3-6,-2 3 0,-3-1-34,2-6 0,2 0-96,-2 1 0,6-1 44,-2 0 0,3 0-44,2 1 1,0-6 57,3-3 1,2-3-20,6-4 0,1 2 9,2-6 1,2 0 4,2-3 1,3-1-10,-3 0 9,3-4-171,1 3 193,0-9-541,0 4 42,0-5 0,0-5 0,0-1 0</inkml:trace>
  <inkml:trace contextRef="#ctx0" brushRef="#br0" timeOffset="82">8383 11969 7354,'-5'-6'-644,"-2"1"902,-4 0 1,3 3 152,1-2-121,4 3-115,-2 1 443,5 0 0,5 0-326,3 0 1,3 0-88,5 0 1,-2 0-39,5 0 1,1-1-149,7-3 0,-3 3 88,2-3 0,2 3-77,-1 1 1,3-4-61,-3 0 0,-2 0-142,-6 4 0,2-3-58,-6-1 1,0 0-681,-3 4-406,-1 0 476,0 0 22,-4 0 818,-2 5 0,-10 1 0,-2 6 0</inkml:trace>
  <inkml:trace contextRef="#ctx0" brushRef="#br0" timeOffset="83">8326 12186 7569,'6'6'-82,"4"-1"1,-3-5 314,4 0 0,2 0 408,2 0 1,-1 0-258,5 0 0,4 0-153,3 0 1,6-3 163,-1-1-197,2-5 0,0 6-46,-3-4 0,2 3-23,-6-4 1,4 6-286,-8-2 0,3-1 194,-10 1 1,0 0-1288,-4 4 639,1 0-1037,-6 0 1647,-1 0 0,-10 5 0,-1 2 0</inkml:trace>
  <inkml:trace contextRef="#ctx0" brushRef="#br0" timeOffset="84">9434 11626 7569,'-12'-6'-161,"1"-4"1103,-1 9-330,1-4-316,5 5 0,1 5-101,5 2 0,0 5 0,0 3 0,6 4-12,5 8 1,2-2 11,6 5 0,0 1-74,4 3 1,0 0-185,0 1 1,3-1 4,1 0 1,0-1 86,-5-2 0,1 0 49,0-4 0,0 2-20,0-6 0,-4 2-40,0-6 0,-5-2-40,1-2 0,-2-2-1,-2-2 1,1 1 29,-1-1 1,-5-3-1145,-2-1-430,2-4 225,-4 2 1342,3-5 0,-5 0 0,0 0 0</inkml:trace>
  <inkml:trace contextRef="#ctx0" brushRef="#br0" timeOffset="85">9845 11558 7569,'0'-23'116,"-5"5"103,-3 3 0,2 7-70,-2 5 0,4 1 46,-3 2 0,-1 0 91,-3 0 1,-1 9-73,1 3 0,-6 8-5,-2 3 1,2 6-15,-2 9 0,1 4-78,-1 7 0,-3 3-207,3 6 0,-2-6 39,-2-3 0,0 1-62,0-5 1,0 2-141,0-9 1,4 0-65,0-3 0,5-6 162,-1-3 1,2-3-68,2-4 0,3 2 2,1-6 1,4-4-550,-1-3 314,3-6 0,6 4 455,3-6 0,4 0 0,0 0 0,-3 0 0</inkml:trace>
  <inkml:trace contextRef="#ctx0" brushRef="#br0" timeOffset="86">10073 12129 7779,'0'13'557,"0"2"0,0-1-371,0 5 1,0-4 136,0 4 1,1-1-66,3 1 0,-1 3-174,4-3 1,-3 2 15,4 2 0,-2-1-80,2-3 1,1-3-88,-5-5 0,1 1 94,-2-1-304,-1 1 1,3-5-63,-5 1-985,5-5 1324,-4 2 0,4 0 0,-5 1 0</inkml:trace>
  <inkml:trace contextRef="#ctx0" brushRef="#br0" timeOffset="87">10587 11718 7569,'-6'-17'0,"-4"10"-27,8-3 417,-3 10 1,1 2-120,1 6 0,-1 2 55,4 13 0,0 2-106,0 9 0,0 1-132,0-1 1,0 0 28,0 0 1,0 1-82,0-1 1,1-5 30,3-2 0,-3-3-154,3-1 1,1-6-422,-1-1 389,0 1 1,-4-4-410,0 2 1,0-6-48,0-1-565,0-6 1140,0 3 0,0 1 0,0 0 0</inkml:trace>
  <inkml:trace contextRef="#ctx0" brushRef="#br0" timeOffset="88">10370 11992 7569,'0'-8'0,"0"1"0,0 3 627,0-4-19,0 6-313,0-3 1,5 5-79,3 0 1,3 0-54,4 0 0,3 0 22,5 0 1,5 0-370,2 0 149,3 0 0,-2 0-165,-1 0 0,0 0 203,0 0 0,2 0-1420,-6 0 1416,1 0 0,-9 0 0,-2 0 0</inkml:trace>
  <inkml:trace contextRef="#ctx0" brushRef="#br0" timeOffset="89">11113 12038 7569,'0'-7'613,"0"2"-933,0 5-291,5 0 611,-4 0 0,4-5 0,-5-1 0</inkml:trace>
  <inkml:trace contextRef="#ctx0" brushRef="#br0" timeOffset="90">11341 12038 7390,'5'-7'183,"-4"2"-153,4 5-422,-5 0 262,5 0 1,2 0 129,4 0 0,-4 5 0,-2 2 0</inkml:trace>
  <inkml:trace contextRef="#ctx0" brushRef="#br0" timeOffset="91">11672 12038 8578,'0'6'-432,"0"4"0,0-4 0</inkml:trace>
  <inkml:trace contextRef="#ctx0" brushRef="#br0" timeOffset="92">12220 11592 7569,'-1'-10'-88,"-3"2"51,3 3 1,-5 5 253,2 0 6,3-5 0,-6 4 1,3-3 0,3 8 195,-3 4 0,-1 2-19,1 1-240,1 6 1,3 0-83,0 6 1,0 1 98,0 3 0,0-2-120,0 6 1,0-2 64,0 2 1,3 0-190,1-4 0,4 0 50,-4-5 1,3-3-32,-3 0 1,1-5-155,-1 2 1,-3-4-570,3 0 128,-3-1 1,-1-3-88,0-1 114,0-4 0,-1 2 616,-3-5 0,-2-5 0,-6-1 0</inkml:trace>
  <inkml:trace contextRef="#ctx0" brushRef="#br0" timeOffset="93">11912 11878 7569,'6'-12'374,"4"6"150,-2 2 1,7 2-182,4-2 0,-1 3-119,1-3 1,4 2 72,4 2 1,4-1-114,0-3 0,6 3-144,1-3 0,4 2 17,-4-2 0,-4 3-540,-4-3 1,0 3 292,0 1 190,-7 0 0,-2 5 0,-3 1 0</inkml:trace>
  <inkml:trace contextRef="#ctx0" brushRef="#br0" timeOffset="94">12951 11364 7569,'-11'-5'-665,"4"3"1198,2-8-99,5 9-113,0-4 1,4 6 132,0 3-253,5 2 0,-3 7 32,6 2 0,-1 4-14,1 8 1,3 2-155,0 5 0,0-3 100,-3-1 0,3-2-160,0 6 0,4-6 49,-4 7 0,6-7-71,-2 2 0,-2-5-56,2 2 0,-1-3-9,1-1 1,2 0 36,-6 0 1,1-4 16,0 0 1,-4-5-195,3 1 1,2-2-50,-2-2-238,0 0 1,-3 0-123,-1-4-81,-4 3 0,1-7 712,-4 5 0,0-6 0,-4 3 0</inkml:trace>
  <inkml:trace contextRef="#ctx0" brushRef="#br0" timeOffset="95">13420 11409 7569,'-2'-25'77,"-2"2"1,-1 12 90,-2-1 0,0 7 157,4-2 0,0 4-68,-5-1 0,1 4-90,-5 4 0,-4 5 28,-3 10 0,-3 1-68,-1 11 0,-3 1-32,-1 6 0,1 1-129,3 3 0,0 1 46,0-5 1,0 8-288,0-4 1,0 3 132,1-7 0,-1-1 58,0-6 0,1 0 6,3-4 0,-1-2 55,5-6 0,-4-1-169,4-3 0,-1-3-100,5-1 1,1 1-542,2-5 833,-2 3 0,5 1 0,-3-4 0,4-3 0</inkml:trace>
  <inkml:trace contextRef="#ctx0" brushRef="#br0" timeOffset="96">13499 11843 7569,'0'-11'-28,"0"0"-49,0 4 1061,0 2-664,0 15 0,0 2-135,0 7 1,0 2-130,0-2 1,0 4-110,0 4 1,0-3 89,0 3 0,0-3-124,0-1 1,0-1 39,0 1 0,0 0 27,0 0 1,0-4-265,0 0 1,0-5 94,0 1 0,0-6-289,0-1 1,0-1 92,0 5 1,0-5 384,0 1 0,0 0 0,0 3 0</inkml:trace>
  <inkml:trace contextRef="#ctx0" brushRef="#br0" timeOffset="97">13751 11923 7569,'0'-11'140,"-5"5"212,-3 2-176,3 3 1,-5 1-94,2 0 0,-2 6 311,-1 5 0,-1 1-78,1 3 0,1 3-212,2 1 1,-2 2-29,2 2 1,3-4-137,1 0 1,3-1 55,1 1 0,0 1-103,0-4 0,0-1-16,0-4 0,5-1 91,3-2 0,2 1-16,1-5 1,2-1 37,2-3 0,2 0 7,2 0 0,2-1 4,-2-3 0,3-2 5,1-5 0,-5-1-31,-3 1 1,1-1-80,0 1 1,-5-2-122,-3-2 1,-5 1 59,5-5 1,-5 0-137,0-4 1,-1 0 75,-2 0 0,-2 1-247,-1-1 0,-5 5-40,-7 3 512,-3 2 0,-10 7 0,-1 1 0</inkml:trace>
  <inkml:trace contextRef="#ctx0" brushRef="#br0" timeOffset="98">14196 11969 7569,'-1'-18'0,"-3"3"356,3 7-59,-4-2 664,5 9-612,-5-4 0,2 5-63,-5 0 0,5 0-104,-5 0 1,0 5-58,-3 3 1,0 3 57,-1 4 1,-2 3-217,3 5 1,-3-4 62,6 0 0,-1 0-253,2 4 1,2-4 41,5 0 1,0-4-108,0 4 1,0-5 90,0 1 0,3-2-6,1-2 1,5 0 194,-1-4 1,6 0-67,1-4 0,1-1 77,0 1 0,-2-3-58,5-3 1,0 0 152,4-4 0,-4-1 41,0-4 1,-4 0 71,4-3 0,-5 2-96,1-2 1,-6-3 78,-1-1 1,-6-3-77,2-1 0,-3 1-39,-1-1 1,-9 0-71,-2 0 1,-9 0 77,-3 0 0,-1 6-423,-7 1 0,5 9-128,-5 3 0,4 4-788,-3 4 1252,5 7 0,2 7 0,6 5 0</inkml:trace>
  <inkml:trace contextRef="#ctx0" brushRef="#br0" timeOffset="99">16035 11524 7569,'-12'-5'0,"5"3"-341,-1-1 242,6-4 1,-7 5 339,5-6 490,-5 5-335,3-7-140,-1 9 26,2-4-223,5 5 0,-3 5 15,-1 3 1,0 7 77,4 4 0,0 6-46,0 2 0,0 5 31,0-2 0,0 3-131,0 1 1,0 3 0,0-3 1,0 7-56,0-7 1,-1-1 60,-3-2 1,3-6-67,-3 2 1,3-3-88,1-1 1,0-5 26,0-3 1,0-3-60,0 0 1,3-1 72,1 1 0,1-5-491,-1 1-69,-3-6-225,4 9 412,0-10 472,-3 4 0,8-15 0,-4-3 0</inkml:trace>
  <inkml:trace contextRef="#ctx0" brushRef="#br0" timeOffset="100">16161 11535 7569,'0'-11'0,"0"3"256,0 0-73,0 6 92,0-3-109,0 5-15,-6 5 1,4 2 40,-6 9 1,4 3-17,-3 7 0,3 5-85,-4 7 0,6-3-93,-2 4 1,2-3 81,-2 2 0,2-6-170,-1 2 0,1-3 44,2-1 0,0-3 40,0-8 0,2 1-31,1-4 1,-1-1-237,2-4-45,-3 1-11,-1-1 1,0-3-816,0-1 806,0-4 1,-1 2 337,-3-5 0,-3-5 0,-4-2 0</inkml:trace>
  <inkml:trace contextRef="#ctx0" brushRef="#br0" timeOffset="101">16138 11638 7569,'0'-12'-286,"0"1"543,0 0 123,0 4 0,1 2-121,3 5 0,2 3 93,6 4 1,4 2-170,3 10 1,-1 2-1,1 5 1,1 0-118,7 4-36,-3 0 0,4 1 117,-5-1 1,1-4-109,2 0 1,-5-1-105,2-3 1,-3-3 43,3 0 0,-2-5 12,-2 2 0,-1-7 23,-3-2 0,-2-1 43,2 2 0,-6-3 72,-1-5-51,-1 0 0,1 0 101,0 0-19,-6 0 0,3-1 69,-5-3 0,0-4-69,0-7 1,0 1-54,0-5 0,0 0 12,0-4 1,0-1-36,0-2 1,0-4-35,0-4 0,0 0-117,0 0 0,1-1 12,3 1 0,-2-3-154,1 3 1,-1-1 11,-2 8 0,3-2-16,1 6 219,0-3-753,-4 14 333,0-5-373,0 11-389,0 1 756,0 5 420,0 5 0,0 6 0,0 7 0</inkml:trace>
  <inkml:trace contextRef="#ctx0" brushRef="#br0" timeOffset="102">17017 11592 7569,'-5'-11'24,"4"-1"0,-6 5 110,4-1 0,1 4-39,-1-3 1,-3 3 504,3-4-190,-1 6-76,-1-8-58,3 8-165,-3-3 1,4 7 40,-3 1 0,3 9-47,-3 7 0,-1 4 79,1 3 1,1 3-184,3 6 0,0-1-7,0 0 1,0-1-70,0-2 0,0 2 63,0-3 1,0-2-50,0-1 0,1-3-150,3-1 1,-3-6 78,3-1 1,-3-4-71,-1 0 0,0-5 17,0 1 0,1-5-745,3 0 68,-3-1-25,4-2 887,-5 0 0,0-5 0,0-2 0</inkml:trace>
  <inkml:trace contextRef="#ctx0" brushRef="#br0" timeOffset="103">16812 11558 7569,'0'-18'-80,"0"3"1,1 1 320,3-1-29,2 7 1,7-7 275,2 7-292,3-2 0,6 0-2,2 2 0,4-1 11,4 6 1,0-1-133,0 4 1,1 6 68,-1 6 1,-4 4-66,1 7 1,-5 1 103,5 3 1,-6 2-285,2 5 0,-8 0 26,-4 1 1,-2-1-49,-2 0 1,-4 0-133,-4 1 0,-1-5 100,-2 1 0,-9-5-74,-3 5 0,-7-6 54,0 2 1,-7-4-40,-5-4 1,2 1 72,-1-5 0,-1 0 38,-3-3 0,1-2 31,2-2 0,0-2 87,4-2 1,0-3-58,5 3 1,4-3 129,3-1 1,2-4-647,1 1 210,6-6 350,1 2 0,10-4 0,1-1 0</inkml:trace>
  <inkml:trace contextRef="#ctx0" brushRef="#br0" timeOffset="104">17520 11546 7569,'-12'-11'457,"1"0"-410,4-1-52,2 6 420,0-4 138,4 8 1,-4-1-277,5 6 1,0 9-117,0 7 0,0 4 48,0 3 1,0 4-42,0 4 1,0 0-198,0 0 1,0 1-41,0-1 1,0-4-87,0 1 1,4-2 78,0 1 1,-1-3-41,-3-8 1,0 1-114,0-4 0,0-1 82,0-4 0,2-1-74,1-2 139,-1 2 1,4-5 311,-2 3-216,2-3 1,9-5 185,1 0 0,4 0 2,-1 0 1,4 0-96,3 0 1,0-4-98,4 0 0,-1-1 61,2 2 0,1 1-168,-6-2 0,1-1 86,-4 2 0,-2-1-254,-2 4 0,2-4-89,-6 0 0,-4 0-798,-3 4 268,-5 0 884,2-5 0,-10-1 0,-2-6 0</inkml:trace>
  <inkml:trace contextRef="#ctx0" brushRef="#br0" timeOffset="105">17485 11843 7569,'4'-7'34,"0"-1"-34,10 6 0,-5-7 415,10 5-221,0 0 0,0 0 49,0 1 0,0-1 124,4 4 1,0-4-348,-1 0 0,0 0 78,-3 4 0,1-1-613,-4-3 295,4 3 0,-7-4-361,2 5 432,-8 0 149,-1 0 0,-6-10 0,0-3 0</inkml:trace>
  <inkml:trace contextRef="#ctx0" brushRef="#br0" timeOffset="106">17428 11489 7569,'0'-17'-87,"0"0"1,3 6 250,4-1 0,6 1 276,10-1 0,0 5-119,0-1 1,3 2 36,1-2 0,5-1-136,-2 6-85,3-6 1,1 7-112,1-1 0,-1 1-225,0 2 0,-3 2-1178,-1 1 1377,-5 4 0,-2 9 0,-6 2 0</inkml:trace>
  <inkml:trace contextRef="#ctx0" brushRef="#br0" timeOffset="107">18091 11489 7569,'0'-11'494,"0"5"-243,0 1-6,0 5 0,0 5-34,0 2 0,0 10-20,0 6 0,0 4 0,0 8 0,0 0-135,0 3-28,0-2 0,0 7-62,0-5 0,0 0 18,0-4 1,0-3-69,0-1 0,0-4 80,0 0 0,1-7-78,3-3 94,-3 1 1,4-4-352,-5 2-315,0-7-393,0 2-33,0-9 1080,-5 4 0,-1-10 0,-6-1 0</inkml:trace>
  <inkml:trace contextRef="#ctx0" brushRef="#br0" timeOffset="108">17988 11535 7569,'4'-22'-38,"-1"3"1,6 3 5,-1 5 0,3-2 471,5-2 1,-2 6-135,5-3 0,-2 3-6,2-2 1,3 1-86,-3 2 0,3-1-148,0 6 0,1-1 75,0 4 0,-1 1-199,-3 3 0,-2 2 8,-1 6 0,-5 4 32,1 3 1,-2 3-265,-6 1 0,-2-1 122,-6 1 0,-7 4-139,-8 0 0,-3-2 108,-1-6 0,-5 3-139,-2-3 0,-2-3 89,2-1 0,-2-2-120,5-2 0,2 0 361,6-4 0,3 3 0,4-3 0</inkml:trace>
  <inkml:trace contextRef="#ctx0" brushRef="#br0" timeOffset="109">18490 11535 7569,'-7'-11'-154,"-1"-1"1039,6 6-42,-3 1-134,5 5-492,0 0 0,-4 5 48,0 3 0,-1 5-59,1 3 0,3 5-97,-3 2 0,3 1-13,1 7 0,0-2-108,0 1 0,0 3-181,0-2 1,0-2 138,0 1 1,1-4-137,3 0 1,2-1 68,6-3 1,-1 0 51,0-3 1,5-3 13,-1-4 0,5-2 90,-1-2 1,3 1-15,1-6 0,-1 1-17,1-4 1,1 0-266,3 0 0,-3 0 91,3 0 1,-2-4-348,2 1 1,-6-5 217,6 4 0,-9-3-454,5 3 753,-8-5 0,1 2 0,-4-4 0</inkml:trace>
  <inkml:trace contextRef="#ctx0" brushRef="#br0" timeOffset="110">18456 11832 7569,'0'-11'255,"0"-1"-233,0 6 1,3 1 109,4 5 0,1-2 189,7-1 0,-1 1-175,1-1 1,3 1-38,5 2 1,0-1-140,0-3 127,-1 3 1,1-4-258,0 5 0,-1 0 89,-3 0 0,1 0-404,-5 0 0,0-4 52,-3 0 423,-6 0 0,4-1 0,-3-1 0</inkml:trace>
  <inkml:trace contextRef="#ctx0" brushRef="#br0" timeOffset="111">18445 11524 7569,'5'-18'304,"1"6"1,7 4-156,2 4 1,4-4-136,8 4 0,-2-3 135,6 3 0,-1-4 22,4 5 1,-2-3-59,2 3 1,-3 1-114,3-1 0,-1-3-29,-6 3 23,-1-1 1,-3 0 52,0 0 1,0-3-10,0 3 1,-4-4-58,0 4 0,-5-3 73,1 3 0,0-1 38,-3 1 1,1 3-13,-5-3 0,-2 3 103,2 1-108,-5 0 0,2 1 1,-5 3 0,0 3-23,0 9 0,0 1 27,0 6 1,0 5-90,0 3 0,0 2 74,0 1 1,0 0-123,0 0 0,0 1 61,0-1 0,-2 0-202,-1 0 0,1-4-9,-1-4 0,1-2-11,2-1 0,0-5 114,0-3 1,0-2-53,0-2 250,0-4-148,0-2 227,0-5-62,-5 0 1,4-5 46,-3-3 1,3-2-68,1-1 0,0-5 58,0 1 0,0-5-62,0 1 0,0-4-16,0-4 0,0 3 1,0-3 0,1 3-12,3 2 0,-3 0 73,3 3 0,-3 2 108,-1 6 235,5 0-333,-3 4-249,3 2 0,-2 14 2,1 2 0,5 9 122,-1-1 1,2 3-154,1 5 0,5-3 34,-1 3 0,5-3-67,-1-1 0,-1 0 10,1-1 1,0 0 16,4-3 0,0-2 101,0-6 1,-2-1 28,-2-2 1,3-3 113,-3-5 0,-3 0-108,-1 0 0,-2 0 240,-1 0 1,-2-5-95,-3-3 0,0-2 125,-4-1 1,-1-2-31,2-2 1,-3 1-97,-1-5 0,-4 0 47,0-4 1,0-1 60,4-3 1,-3 2-212,-1-6 0,0 1 115,4-5 0,0 5-429,0 0 1,0 0 160,0 0 0,0-2-406,0 6 0,1 4-478,3 7-376,-3 2 850,4 2 1,-5 6 525,0 5 0,5 10 0,2 7 0</inkml:trace>
  <inkml:trace contextRef="#ctx0" brushRef="#br0" timeOffset="112">19849 11432 7569,'-5'-11'-362,"4"-1"0,-5 6 759,2 2 31,3-2 338,-4 5-234,0-4-388,3 5 0,-4 1 19,2 3 0,3 7-11,-3 8 1,3 3-1,1 1 0,0 8-117,0 4 1,0-2 0,0-3 1,0 0-114,0 5 1,1-5-68,3 1 0,-2-6 52,6 2 0,-4-5-92,3-2 0,-4 0 51,1-5 0,1 0-553,-1-3 384,-1-1 1,1-3-401,0-1 702,0-4 0,-9 2 0,-2-5 0</inkml:trace>
  <inkml:trace contextRef="#ctx0" brushRef="#br0" timeOffset="113">19701 11444 7569,'11'-18'352,"1"3"-215,-1 2 1,6 5 1,2 1-47,2 4 1,3-2 146,3 5 1,-3 0-1,3 0 0,5 1-109,-2 3 1,6 4 52,-6 7 1,-1 3-163,2 5 0,-6 0 131,2-1 0,-8 6-251,-4 3 0,0 2-32,-3 1 1,-2-4-38,-6 1 0,-3-6 29,3 2 0,-8 1-29,-4-1 0,-6-2 12,-1-6 1,-5 1 120,1-5 0,-7 1-63,0-5 0,-5 1 27,5-1 0,-6-3-5,1-1 0,2-3 18,-1 4 1,6-6-114,1 2 0,5-2-219,7 2-256,-1-2 130,1 3 516,10-10 0,2-2 0,10-4 0</inkml:trace>
  <inkml:trace contextRef="#ctx0" brushRef="#br0" timeOffset="114">20386 11409 7569,'0'-21'207,"0"2"-203,0 7 1,2 4 172,1 4 318,-1 0-221,3 4 1,-5 1 218,0 3 0,0 7 138,0 8-404,0 8 1,-2 2-86,-1 6 0,1 0-127,-1 3 0,1-2-203,2 2 1,0-3 174,0 0 1,0-5-240,0 0 0,5-4 157,3 0 0,3-3-28,5-4 0,-2 0-36,5-7 1,-4 2 35,4-7 0,0 0 10,4 0 0,1-4-59,2 1 1,-1-3-119,1-1 1,-2-1 76,-1-3 0,0 1-206,0-4 1,-2-1 98,-2-3 1,2-1 319,-6 1 0,0-6 0,-3 0 0</inkml:trace>
  <inkml:trace contextRef="#ctx0" brushRef="#br0" timeOffset="115">20329 11706 7569,'-5'-10'343,"5"3"-126,5 2 1,7 5 21,-1 0 0,5-4 23,4 0 0,1 0-138,2 4 1,1-4-90,3 1 1,-3-1-488,2 4 349,4 0 1,-6-4-33,2 0 0,-5 0-72,-2 4 0,-5 0 207,1 0 0,-2-10 0,-2-3 0</inkml:trace>
  <inkml:trace contextRef="#ctx0" brushRef="#br0" timeOffset="116">20443 11375 7569,'5'-15'-43,"3"0"1,6 1-92,1 6 0,9-1 252,-1 5 0,3-3 251,-4 3 0,3-1-213,1 1 0,-2 2-58,3-6 0,-2 4 158,2-3 0,-4 4-97,0-1 0,-1 3-31,-2 1 1,-4-4-25,-1 0 0,-2 1-11,-2 3 1,-3 0 148,0 0 0,-1 0-159,5 0 27,-1 0 0,-3 1-89,-1 3 0,-4 2 63,1 5 0,-3 7-96,-1 5 1,0 5 20,0 6 1,0 0-97,0 1 1,0 3 75,0 0 0,0 0-133,0-4 0,-1 0-22,-3 1 1,3-5 45,-3 1 1,2-6-18,2 2 1,0-5 15,0-2 51,0 1 0,0-8 30,0 2 249,0-7 432,0-3-458,0-5 0,4-5 15,0-3 0,0-2-123,-4-2 1,0-4 127,0-3 1,0 1-68,0-1 1,4 0-13,-1-4 1,1 0-17,-4 1 1,0-5-41,0 0 0,4 1-13,0 3 0,1 1-167,-1 3 167,-3-2 0,4 8 89,-5-2-232,5 7 1,-2 4 0,4 8 0,0 6-258,0 5 0,3 7 128,-2 1 1,2 3 116,2 5 0,0 2 7,4-3 1,-4 0 24,3 0 0,-1-5-119,2 2 0,-2-4 70,5-4 1,-5-3 143,1-4 0,1-2-82,0-2 1,0-3 160,-1-5 0,-2 0-73,2 0 0,-2 0 44,-2 0 0,-3-2-12,0-1 1,-5-8 135,5-4 1,-5-5 41,0 1 0,-1-4-56,-2-4 0,-2 2-16,-1-5 1,-4-1-70,-4-3 1,1 1 159,2 2 1,-1-4-185,5 4 1,-3-7-217,3 8 0,0-4 130,4 7 0,0 0-74,0 4 0,0 6-854,0 2 410,0 2-120,5 1 0,-2 6 250,4 2 1,-3 4-282,4 4 0,-6 2 134,2 6 1,1 3 542,-1 0 0,5 6 0,-3-4 0</inkml:trace>
  <inkml:trace contextRef="#ctx0" brushRef="#br0" timeOffset="117">21688 11352 7569,'0'-11'160,"1"1"276,3 2-166,-2 3 1,4 5 253,-2 0 0,-3 1-206,3 3 1,-3 4-113,-1 7 1,0 4-27,0 8 0,-5 1 3,-3 2 1,2 3-116,-2-2 1,6 0-53,-2 0 0,-1 0-123,1-4 1,0 2 34,4-6 1,0 2-157,0-6 1,0-2-422,0-2 267,0-2-105,0-2 76,5 1-557,-3-6 543,3-1 1,-5-10-61,0-3 0,-1-2 485,-3-1 0,-3-6 0,-4 0 0</inkml:trace>
  <inkml:trace contextRef="#ctx0" brushRef="#br0" timeOffset="118">21334 11352 7569,'0'-11'0,"3"-1"95,4 1-88,1 0 0,17 4 255,-2 4 0,8-3 650,-1 3 0,8-2-459,4 1 1,2 1-18,2-4 1,5 3-616,2-4 526,-2 6 1,0-3-67,-6 5 1,2-4-363,3 0 1,-7 0-355,3 4 0,-6-4 363,-2 1 0,-6-1-1991,-13 4 1508,-7 0 1,-18 5 554,-13-1 0,-12 4 0,-2 4 0,3 1 0,5 2 0</inkml:trace>
  <inkml:trace contextRef="#ctx0" brushRef="#br0" timeOffset="119">7538 12883 7569,'0'-18'-121,"-5"-2"-123,-3 4 1,-2 5 200,-1 3 1,-1 2 175,1-2 0,-1 0 356,1 4 1,-1 0 197,1 4-378,0 0 0,0 6-105,4 6 0,2 5-135,5 10 1,0 4 51,0 7 1,5 2-89,2 6 1,1 3 34,3 1 0,-2-1-134,7-3 0,-4 0-11,0-1 1,-1-4 96,1-3 0,-2-2-214,-3-2 1,2-1 82,-5-3 1,4-3-190,-5-8 1,1 1-343,-4-4-16,0-1 287,0-4 1,-5-4 370,-2-4 0,-4-1 0,0-2 0</inkml:trace>
  <inkml:trace contextRef="#ctx0" brushRef="#br0" timeOffset="120">7218 12940 7569,'-8'-22'-192,"1"3"96,4 3 1,-1 3 527,8-2-230,3 2 0,4-3 198,0 4 0,6 1-95,2-1 0,6 1-292,2 0 0,8 3 107,0 0 1,3 6-104,0-2 0,3 3-11,4 1 0,-4 0-94,-3 0 0,-3 5 95,0 2 0,-6 5-103,-3 3 0,-1 2-14,-3 2 1,-5 2 82,-6-2 1,0 3-14,-8 1 1,0 1 38,-7 2 1,-4-2-6,-7 3 1,-4-3-21,-7-1 1,0-4-5,-4 0 0,-1-4 22,-3 4 0,0-5 3,-1 2 1,2-5 3,3-3 0,3 0 0,8-4 0,3 0 396,4-4-126,1 0 19,5 0-91,1 0-175,20 0 1,-1 0 40,12 0 0,4 0-19,0 0 0,7 0-84,1 0 1,5 4 55,-1 0 1,-1 5-94,0-2 1,-4 3 45,1 2 0,-7 0-61,-5 4 1,-1-2 73,-3 5 0,0-4-5,-3 4 0,-3-1-5,-4 1 1,-5 1-4,1-5 0,-5 6-35,0-2 1,-8 1 39,-6-1 1,-6 3-16,-5-3 0,-6 1 13,-3-1 1,-2 1 32,-1-5 0,-2 1-18,-2-5 0,-1 1 0,-3-1 1,3-1-31,5-2 0,2 1 1,5-6 1,6 1-496,9-4 349,6 0 0,2-1-473,8-3 0,7-2 661,8-6 0,8-4 0,2-2 0</inkml:trace>
  <inkml:trace contextRef="#ctx0" brushRef="#br0" timeOffset="121">8234 13088 7569,'-10'2'730,"3"1"-410,2 9 0,5 2 20,0 5 1,0 0-115,0 4 0,3 0 13,1-1 0,4 5-1,-4 0 1,3 3-298,-3-3 71,5-1 1,-8-4-126,3-3 1,1 1 129,-1-4 1,0-1-95,-4-4-51,5-4-397,-4 3 7,4-9 167,-5 4 0,0-10-107,0-3 0,0 2-783,0-2 1241,-5-4 0,-1-6 0,-6-5 0</inkml:trace>
  <inkml:trace contextRef="#ctx0" brushRef="#br0" timeOffset="122">8189 12803 7569,'-10'-12'0,"2"1"0,3 3 62,5 1-31,0 4 749,0-7-198,0 9-558,0-4 1,0 6-423,0 3 1,1 3 397,3 9 0,2 6 0,6 8 0</inkml:trace>
  <inkml:trace contextRef="#ctx0" brushRef="#br0" timeOffset="123">8406 13134 7472,'-7'1'-49,"4"3"1,1 2 337,2 6 1,0 4 51,0 3 1,0 3-85,0 1 1,4 0-104,0-1 1,4 5 14,-5 0 1,5-2-163,-4-6 0,3-1 71,-3-3 0,4-2-178,-4 2 19,5-2 24,-8-2 0,4-3 344,-5-1-187,0-4 137,0 2 0,0-6 20,0-3-193,0-2 1,0-7 19,0-2 1,0 2-6,0-2 0,0-3-23,0-1 1,0-3-109,0 0 1,5-6-61,3-3 1,3 2 36,4-1 1,-1 0-62,5 0 0,-1 2 81,1 5 0,3 5 12,-3 3 1,-2 4 25,2 3 0,-5 3-3,2 5 1,-4 3 21,0 4 1,-1 2 6,1 10 0,-1 1 45,0 7 0,-3 2-56,0 6 0,-6-1-98,2 0 1,-2 0 60,2 1 1,-2-6-81,1-3 1,0-1 45,1-3 0,-3-4-85,3-3 1,-2 2 63,2-2 1,-3-4-370,3-3 14,3 0 0,-5 2-173,6-3-341,-1-1 963,5-6 0,-1 0 0,1 0 0</inkml:trace>
  <inkml:trace contextRef="#ctx0" brushRef="#br0" timeOffset="124">9068 13191 7569,'-6'-16'0,"-3"7"-103,5-3 201,0 3 472,4 3 21,-5 1 1,0 6-229,-2 3 1,-4 4-114,4 7 1,-2 3-141,1 5 27,-2 4 1,8-1 10,-6 4 1,5-3-94,0 3 0,1-4-206,2 0 1,5-1 140,3-3 0,2 0-307,2-3 0,0-3 124,4-4 1,1-5 3,6 1 0,0-5 94,0 0 1,1-3 39,3-3 0,-2-4 20,5-4 1,-4-1 13,0 1 1,-5-2 113,-2-2 0,-5-1-60,1-3 0,-2-4 119,-2 0 0,-5-5-87,-2-6 1,-2-1-112,-2 1 1,-3 0-35,-5 0 1,-6-1-162,-12 1 1,-7 6-2,-5 5 0,-9 7-222,1 8 0,-6 4-1343,3 8 1807,-1 8 0,3 8 0,3 10 0,6 9 0,3 4 0,5 2 0</inkml:trace>
  <inkml:trace contextRef="#ctx0" brushRef="#br0" timeOffset="125">9388 13145 7569,'0'-6'-516,"5"1"815,-4 5-172,9 5 1,-7 1 19,5 6 0,-2 3 101,2 0 0,2 6-108,-3-2 0,0 2-43,0 2 0,-3 0-94,4 0 1,-6-2 79,2-2 0,1 2-130,-1-6 0,0 4 44,-4-4 0,0 0-44,0-3 0,0-5 124,0 1-19,0-5 300,0 2 315,0-5-440,0-5 0,0-2-152,0-4 0,0-2-4,0-2 0,1-2-75,3-2 0,2-6 1,6 2 1,-5-4 74,1 1 0,-1 0-168,5-4 1,-1 5 14,1-2 0,-1 4-18,1 4 1,-5-1 62,1 5 0,-4 1 13,3 6 0,-4 2-65,1 2 37,2 3 0,-4 1-15,6 7 0,-5 5-101,0 3 0,-1 6 147,-2 6 0,3 3-24,1-3 1,0 4-28,-4-5 0,1 5 9,3-5 0,-3-3-59,3-4 107,3-5 1,-5 1 192,6-7-110,-6 2 259,3-9-135,0 5 1,0-12-73,3-1 0,1-3-21,-5-2 0,1 1-13,-1-1 1,1 1-21,2 0 0,3-6-23,-2-2 0,2 1-76,2-1 1,-1 0-92,1-4 1,3 1 40,0-1 1,-4 1-12,-3 3 0,0 4 82,3 7 1,-3-1-17,-1 6-8,-4-1 0,6 6 88,-5 6 0,-1 1-13,-3 10 1,0 1 112,0 7 1,0-2-68,0 6 0,0-2-41,0 1 0,0 2-336,0-5 0,0-1 140,0-3 1,0-4-408,0 0 1,0-5 142,0 1 1,0-2-372,0-2 780,5 1 0,2-1 0,4 1 0</inkml:trace>
  <inkml:trace contextRef="#ctx0" brushRef="#br0" timeOffset="126">10165 13134 7569,'-6'-11'523,"5"4"-312,-4 2 0,6 5 237,3 0 1,-3 6-105,3 6 1,-2 1 60,-2 6 1,3-2 100,1 2-373,0 8 0,0-8-1,0 8 0,1-3-80,-2-1 0,-1 0 83,2-1 0,-2-3-97,2 0 1,-3-5-503,3 2 238,2-4-327,-4 0 0,4-6-91,-2-2-952,-3 2 816,4-4 780,-5 3 0,0-10 0,0-2 0</inkml:trace>
  <inkml:trace contextRef="#ctx0" brushRef="#br0" timeOffset="127">10142 12906 7569,'-12'-23'0,"1"5"732,-1 3-67,6 2-35,1 2-206,5 4-939,0 2 391,0 5 1,0 7-1375,0 4 1498,0 5 0,5 7 0,1 0 0</inkml:trace>
  <inkml:trace contextRef="#ctx0" brushRef="#br0" timeOffset="128">10679 13168 7569,'0'-11'-175,"0"-1"130,0 1 0,-2 1 159,-2 2 1,3-2 199,-3 2 1,-1 2-82,1-1 0,-4 4 111,0-1 1,-2-1 100,-2 1-308,1 0 1,0 4-60,-1 0 1,-4 2 124,-3 2 0,1 2-126,-1 5 0,0 5 78,-4-1 0,1 5-203,3-1 1,-1 3 51,5 1 1,0-4-212,3 0 0,5-2 37,-1 2 1,5 3-91,0-3 1,1-3 67,2 0 1,5-4 2,3 0 1,7-5 70,4 1 1,-1-5 33,1 0 0,0-1 90,4-2 0,0-5-11,0-3 0,-2-1 70,-2 1 1,-2-2-84,-6 3 1,1-3 91,-1-2 0,-1 1-24,-2-1 0,-2 1-41,-2-1 116,-3 1 1,4 3-15,-5 1-55,0 4-19,0-2 1,0 6 15,0 3 0,0 3 29,0 4 0,0 6 36,0 2 1,0-2 35,0 2 0,4-1 4,0 1 0,6 1-336,1-4 0,2 3 42,6-4 1,-4 0 44,4-3 0,-3-2-20,3-3 0,0 2-116,4-5 0,-4 0-33,0-4 0,0-1-215,4-3 1,-1 1-534,1-4 1008,-5-1 0,-2-3 0,-4-1 0</inkml:trace>
  <inkml:trace contextRef="#ctx0" brushRef="#br0" timeOffset="129">11124 12529 7569,'-6'-14'0,"2"2"93,3 9-42,1-3 1,0 8 197,0 2 1,0 7 256,0 8 1,0 9-170,0 6 1,0 9-86,0 7 1,1 6-1486,3 1 1370,2 0 1,2 5-138,-1-5 0,-1-1-116,2-3 1,1 2 298,-5-6 1,3 1 11,-3-5 0,1-3-607,-1 0 1,-3-5 227,3 1 0,-3-7 64,-1-5 1,0-2 52,0-1 0,0-5 771,0-3 0,0-2-613,0-2 390,0 1-754,0-1 224,6-5 0,-4 0-409,6-6 1,-5-2 22,5-2 435,0-2 0,3-5 0,1-1 0</inkml:trace>
  <inkml:trace contextRef="#ctx0" brushRef="#br0" timeOffset="130">11866 12437 7569,'0'-7'0,"0"-1"0,0 4-114,0-3 0,0 3-330,0-4 506,0 6 1,-1-7 269,-3 5 0,2 0-57,-6 4 0,4 0-131,-3 0 0,3 0 117,-4 0-97,1 0 1,-5 5-38,1 3 1,-1 7 54,1 4 1,-1 4 11,1 4 0,-4 2-29,0 5 0,-4 5 12,3 3 0,-3 4-252,4 3 1,-1 0 227,0 4 0,4-3-203,-4 3 0,5-5 79,3 2 0,0-4-97,4 0 1,1 0-16,7 0 1,-1-2 76,4-2 0,2-3-1,6-5 0,-2-1 11,2-2 1,2-3 77,-2-5 0,4-1-59,-4 1 1,2-4 49,-2 0 0,-2-5-30,2 2 0,-3-4-6,0 0 0,-2-5 158,-2 1 0,2-4-77,-3 3-30,-1-4-46,4 2 0,-8-1 39,6 0-41,-6-1 1,5-3-110,-3 0 0,-2-3 106,6-1 1,-5-4-998,5 4 320,0-5 0,3 4-397,1-2 0,-6 0 1037,-2 4 0,2-4 0,0-4 0</inkml:trace>
  <inkml:trace contextRef="#ctx0" brushRef="#br0" timeOffset="131">12106 12871 7569,'0'-11'-192,"0"5"289,0-5 1,0 9 145,0-6 146,0 6-29,0-3 1,0 6-208,0 3-36,0 7 0,0 7 72,0 5 0,0 3 2,0 1 1,-4 5-141,1-2 0,-1 3 116,4 1 0,0 1-167,0-1 1,0 0 30,0 1 0,0-5-30,0 0 1,0-4-34,0 0 0,1-3-130,3-4 0,-3 2-4,3-6 1,1 4-99,-1-4 1,0 0-219,-4-3 0,0-5 156,0 1 1,0-4-798,0 3 589,0-4 534,0 2 0,0-5 0,0 0 0</inkml:trace>
  <inkml:trace contextRef="#ctx0" brushRef="#br0" timeOffset="132">12414 13031 7569,'0'-11'-112,"0"-1"160,0 1 0,0 3 285,0 1 3,0 4 0,0-3 236,0 2-343,0 3 0,-1-3-22,-3 8 1,-2 2-113,-5 6 0,-1 4-38,1 3 1,-1 8 96,1 3 0,0-1-193,-1 2 0,4-1 71,1 5 1,4-5-111,0 0 0,1 0-14,2 0 0,5-2-51,3-5 1,6 0 88,1 0 1,5-6 17,-1-1 1,7-8-2,1 0 0,4-5 23,0 0 1,-2-1 86,1-2 0,2-5-74,6-3 1,-6-3 61,2-5 1,-6 4-5,2-4 0,-8-1 92,1-2 0,-8-3-49,0-1 0,-7 0-57,-4 0 1,-3-4-40,-1-4 0,-6 2 59,-6-2 0,-4 1-237,-7-4 0,-5 3 68,-2 1 1,-7 4-113,-1 0 0,-4 3-34,4 4 0,-4 2-19,4 6 1,4 5-7,3 2 1,7 3-72,1 1 1,5 5-21,7 2 0,5 3-145,2 2 513,8 4 0,7-3 0,7 4 0</inkml:trace>
  <inkml:trace contextRef="#ctx0" brushRef="#br0" timeOffset="133">13123 12974 7569,'-12'-11'0,"1"3"227,-1 0 428,1 6-100,-1-3 0,1 6-201,0 3 1,-1 6-246,1 5 0,1 6 45,2-2 1,-1 6-143,5 2 0,1 3 72,3-3 0,3 3-85,1-3 1,5 3-28,-1-3 0,3 0-122,4-5 1,-1 0 20,5-3 1,-3 0-82,3-7 0,0 0 202,3-8 1,1 0-20,0-4 1,4 0 116,-1 0 0,1-5-98,-4-3 1,1-2 97,3-1 1,-3-2-8,2-2 1,-5 1-13,-2-5 1,-5 0 45,1-4 1,-4-1 77,-3-3 1,1-2-42,-5-5 1,-6 2-75,-5-2 0,-8 2-146,-4-6 0,-8-2 3,-4 2 0,-4 5-220,-7 7 0,-1 7 57,-10 3 1,4 10-54,0 6 1,6 8-385,1 11 1,6 5 662,2 10 0,5 5 0,6 2 0</inkml:trace>
  <inkml:trace contextRef="#ctx0" brushRef="#br0" timeOffset="134">13694 13294 7569,'1'-6'131,"3"2"6,-3 8 1,8 2 339,-5 5-261,-1 1 0,1 5 31,0 6 0,0 0-52,-4 4 0,0 1-185,0-2 1,0 5 61,0-5 1,-4 2-465,0-1 1,-5-4 254,2 0 1,2-2 136,1-5 0,-2 4 0,-1-2 0</inkml:trace>
  <inkml:trace contextRef="#ctx0" brushRef="#br0" timeOffset="135">14208 12963 7569,'-6'-17'53,"-1"6"-53,2 4 368,0 2 629,5 4-412,0 6-335,-5 3 1,3 18-79,-1 1 0,1 6 34,2 5 1,0 3-73,0 4 0,0 1 49,0 0 1,4-1-164,0 1 1,4 0 45,-5 0 0,5-5-190,-4 1 0,5-4 23,-2 4 1,0-5-77,0 1 1,0-6 42,0-2 0,2-4-51,-5 0 0,1-3-25,-1-4 1,-3 1 73,3-4 1,-3-5-67,-1-3 0,0-4-143,0 3-722,0-4 121,0 2 169,0-5 777,0-5 0,-5-7 0,-1-5 0</inkml:trace>
  <inkml:trace contextRef="#ctx0" brushRef="#br0" timeOffset="136">14196 13088 7569,'0'-17'0,"0"0"60,0 6 0,0-1 52,0 1 0,5 3 340,3 1 1,2 3-87,1-4 0,1 4-259,-1-3 0,6 4 88,2-1 0,6-1-177,2 1 0,1 1 4,-2 3 0,-2 1-79,3 3 0,-4 2 115,-4 6 0,1 4-78,-4 3 1,-6 3-86,-7 0 0,3 1 12,-3 0 1,-3 0-71,-3 0 1,-10-4 33,1 0 0,-3-4-11,0 4 1,-3-5-25,-5 1-257,1-2 224,-1-2 0,4 1-7,0-1 1,1-3-55,-1 0 1,-1-6 257,4 2 0,-4-3 0,2-1 0</inkml:trace>
  <inkml:trace contextRef="#ctx0" brushRef="#br0" timeOffset="137">14721 12597 7569,'0'-11'61,"0"-1"0,-3 1 149,-1 0 0,0 3 62,4 0 0,0 4 480,0-3-64,0 4-224,0-2-183,0 5-75,5 0 0,-2 2 50,4 1 1,1 4-65,3 4 1,2 2 21,2 2 1,3 3-63,5 5 0,0-1-65,0 1 1,4 1-52,4 3 1,-2 2 67,2 6 1,-2 3-305,1 0 1,-3 4 203,-8-4 1,1 3-47,-5-2 0,1 4-75,-5-1 1,-5-2-59,-2 2 0,-3-5 58,-1 1 0,-1 0-39,-3-4 0,-2 2 74,-5-10 0,-2 1 30,-2-4 0,-2-1 14,-2-3 1,-2-3-17,2-5 1,-3 0 30,-1-4 1,2 2-216,2-5 1,-2 0-285,6-4 1,4 0-1192,3 0 764,5 0 949,-2 0 0,16-5 0,1-2 0</inkml:trace>
  <inkml:trace contextRef="#ctx0" brushRef="#br0" timeOffset="138">17314 12677 7569,'-5'-11'136,"0"3"81,-3 1 1,2 4 116,2-1 0,2 4-104,-6 4 0,5 2-100,0 6 1,-2 8 64,1 3 0,0 11-60,4 0 1,0 8 70,0 0 1,5 1-139,3-1 0,0 3-2,0-4 0,2-1-83,-2-2 0,2-3-74,1 0 1,-3-2 67,0-3 1,-2 2-46,2-5 0,-2-2 62,-2-6 1,-3 1-124,3-5 0,-3 1 26,-1-5 1,0 1-52,0-1 0,0-3-371,0-1 0,0-3-128,0 4-453,0-6 1106,0 3 0,0-5 0,0 0 0</inkml:trace>
  <inkml:trace contextRef="#ctx0" brushRef="#br0" timeOffset="139">17691 12826 7569,'0'-18'0,"-5"5"105,-3 6-15,3 4 86,-5-2 0,4 6 213,-6 3 1,0 4 105,-4 7-294,4 3 0,-9 6-54,6 2 0,-4 4 20,4 4 0,0 1-244,3 3 1,2-2 84,2 2 1,3-2-91,5-2 0,2-4 56,1 1 0,4-2-81,4 1 0,6-2 14,2-5 1,2-4-35,2 0 0,0-6 164,0-2 1,0-1 85,-1-6 1,5 0-27,0-4 0,3-1-67,-3-3 1,3-4 11,-3-7 1,0 1 8,-5-5 1,0 4-47,-3-4 1,-2 0 4,-6-4 0,-5-4-12,-2 1 1,-3-6-55,-1 2 0,-1-7-157,-3-1 0,-7 0-150,-8 3 1,-3-3 154,-1 0 0,-4 1-68,-4 7 0,-2 2 40,-1 5 1,5 7-130,2 4 0,8 6 365,4 6 0,-3 5 0,0 1 0</inkml:trace>
  <inkml:trace contextRef="#ctx0" brushRef="#br0" timeOffset="140">18399 12780 7569,'-18'-11'0,"2"0"80,4 4-80,1 2 0,-1 5 0,1 0 416,0 0 1,-2 6-72,-2 5 1,1 3 9,-5 9 0,1 3-186,-1 8 1,2-1-157,6-3 0,0 7-89,-1-3 0,2 7 83,2-3 1,3 0-102,5-4 0,0 1 45,0-1 1,5-1-157,3-3 0,6-2 65,1-5 1,6-1 0,-2-3 0,2-7 121,2-4 1,0-5 122,0 0 1,5-1 99,2-2 0,-1-7-67,2-4 0,-5-2 102,5-6 1,-6 4-31,2-4 1,-8-4 42,-4-4 1,-2-4-63,-2 0 0,-4-2-103,-4-1 0,-1-2-86,-2-2 0,-2 2 69,-1-6 0,-9-3-445,-7 0 0,-4-2 65,-3 9 1,-6 1-449,-10 6 1,4 10 337,-8 9 0,4 7 419,0 9 0,4 1 0,10 5 0,7-1 0,4 0 0,2-1 0</inkml:trace>
  <inkml:trace contextRef="#ctx0" brushRef="#br0" timeOffset="141">19016 13077 7569,'-12'-5'37,"1"-2"1,3 1 261,1 2 8,4-2-148,-2 5 28,5-4 1,0 6-95,0 3 0,0 7 69,0 8 1,0 8 46,0 3 0,0 5-81,0 3 0,0-3 41,0 3-22,0 3 1,0-8-91,0 5 1,0-5 20,0 5 0,0-3-80,0 0 1,0-5 15,0 1 1,4-5-123,0 5 1,1-6 101,-1 2 0,-3-3-90,3-1 1,1-2-35,-1-2-42,-1 3 158,-3-9-212,5 3-11,-3-4 210,3-1 0,-5-3-72,0-1-354,0-4-535,0 2 663,0-5 0,0-5 1,0-2-1</inkml:trace>
  <inkml:trace contextRef="#ctx0" brushRef="#br0" timeOffset="142">18947 13088 7569,'0'-19'0,"0"0"0,0 5-623,0-1 247,5 7 395,2-2 0,4 4 318,0-5 0,5 3-109,-1 0 1,4 6 78,-4-2 0,5 3-159,0 1 0,1 0-47,2 0 0,0 0-64,0 0 0,3 3 70,1 1 1,0 5-100,-5-1-48,-4 2 64,-1 1 1,-3 2-9,-3 2 1,2-2-20,-9 2 0,-1 2-73,-3-2 1,-1 4 40,-3-4 1,-7 4-10,-8-4 0,-7 4-34,0-3 88,-6-1-16,3-4 0,-4-3-89,2 0 93,-2-1-46,4 0 0,0-2-89,2-5 1,7 0-215,1 0 351,10 0 0,-1 0 0,10 0 0</inkml:trace>
  <inkml:trace contextRef="#ctx0" brushRef="#br0" timeOffset="143">19678 12974 6822,'-7'-6'328,"-1"2"1,5 1 146,0 0-84,1 1 0,4-4-170,1 2 1,5 3-44,7-3 1,-1-1 9,5 1 0,5-1-42,7 1 0,1 2-104,-2-6 0,3 4 45,-3-3 1,2 4-154,-1-1 0,0-1-39,-4 2 0,-2-1-223,-6 4 0,2 0-15,-6 0 0,0 0-474,-3 0-300,-6 0 1117,-1 0 0,-10 5 0,-1 1 0</inkml:trace>
  <inkml:trace contextRef="#ctx0" brushRef="#br0" timeOffset="144">19770 13203 7548,'6'-6'189,"4"5"0,-4-5 341,6 2 0,-1 3-238,1-3 0,0-1-139,4 1 0,5-4-94,6 5 0,4-5-187,0 4 1,2-1-743,1 1 480,0 3 143,-4-4 1,1 4-400,-4-3 646,0 3 0,1-10 0,1 5 0</inkml:trace>
  <inkml:trace contextRef="#ctx0" brushRef="#br0" timeOffset="145">20512 12654 7569,'0'-26'0,"0"-1"0,2 5 358,6 7 1,0 3-222,13 0 1,-7 2 124,5 2 0,-5-1-85,1 6 1,-1-5-1,2 4 1,-2 0 16,5 4 0,-4 0-23,4 0 1,-1 7-100,1 4 1,-2 2 133,-1 6 1,-5 1-214,0 7 0,0 2-14,-8 5 1,1 2-34,-4 2 0,-5-1-14,-2 5 0,-7-2-112,-2 2 1,-4 1 15,1-5 0,-6 4-228,-2-4 0,-3 0 99,3-3 104,0-6 59,9-1 1,-1-5 93,8-1-91,-3-4 154,8-1 0,-2-6 284,0 0-118,6 1 38,-3-6 0,5 1 92,0-4 1,5-1-84,3 1 1,3-1 99,4-2-30,3 0-215,10 0 1,1 0-82,5 0 1,1-2-1,-1-1 0,-1 1-83,-3-1 0,2 1 50,-5 2 0,-2 0-81,-6 0 0,-2 0-158,-6 0-338,0 0-400,-4 0 645,3 0 1,-9 2-57,3 1-190,-3-1 158,-1 3 439,0 0 0,0 1 0,0 6 0</inkml:trace>
  <inkml:trace contextRef="#ctx0" brushRef="#br0" timeOffset="146">21151 13225 11103,'0'7'-337,"0"-2"0,0 0 0,0 1 0</inkml:trace>
  <inkml:trace contextRef="#ctx0" brushRef="#br0" timeOffset="147">21585 12689 7569,'0'-23'-107,"0"0"1,-3 5 165,-1 3 1,-1 2 142,1 2 1,1-1 10,-4 1 0,-1 3 233,-3 1 1,-1 4-127,1-1 1,-4-1-138,-1 1 1,-4 2 176,1 6-176,-2 7-70,-2 2 1,0 10-69,0 0 0,0-1 17,0 5 1,6 1-149,1-1 0,5 3-14,3-3 1,4-1-130,8-3 0,4 0 38,7 0 78,3-5 22,10-2 1,1-4-23,5-1 28,1-5 114,-1-1 1,0-6-8,0-3 0,1-1 10,-1-2 1,-4-5 117,1 1 1,-6-2-51,2-6 1,-4 0 104,-4-4 1,-3-3-246,-4-1-29,-6-5 110,4 3 0,-9-5-212,3-1 99,-8 6-157,-2 1 1,-7 6-212,-2-1 0,-6 1 84,-6 3 1,-4 8-89,5 7 1,-1 3 75,4 1 1,0 2-17,1 6 1,3 1 382,0 10 0,5 0 0,-3 4 0</inkml:trace>
  <inkml:trace contextRef="#ctx0" brushRef="#br0" timeOffset="148">21448 12974 7569,'-7'0'0,"-1"0"215,6 0 130,-9 0 0,4 1-64,-8 3 1,2-1 159,-2 4 0,1 1-6,-1 3-252,2 1-45,-4 4 0,6 1-173,-1 2 110,1 2-47,0-3-260,-1 5 214,1 0 0,4 0 33,4 0-121,1-6 67,2 5 0,3-8-83,5 5 0,0-5-28,11 1 0,0-6 179,4-1-28,0-6-24,5 3 0,1-5 53,6 0-36,-1 0 5,-5 0 0,4-5 81,-3-3-77,3-2 31,-3-1 0,1-4 8,-4-1 0,0-4 35,-5 1 1,-4-2 2,-3-2 0,-2-4-178,-1 0-15,-6-4 132,-1 7 1,-15-8-361,-5 5 166,-6-5-115,-12 13 1,-2-2-187,-11 9 0,0 6-484,1 2 960,-1 3 0,0 5 0,3 2 0,5 4 0,5 4 0</inkml:trace>
  <inkml:trace contextRef="#ctx0" brushRef="#br0" timeOffset="149">17337 14139 7569,'-6'-11'-69,"0"4"-34,1-3 1,4 10 186,-3 0 0,3 5 153,1 7 1,4 4 76,0 3 0,3 8-90,-3 3 1,5 3-117,-1 2 1,-3-1 0,-2 0 1,3 4-1,-3 0 0,1 0-17,-4-4 0,0 1-1,0-1 1,0-4-138,0 1 1,0-2 77,0 2 1,0-4-119,0-4 0,1 0 6,3 0 1,-1-5-69,4-3 0,-4-2-126,1-2-255,2 1 184,0-1 119,1-5 1,-1-1-675,-2-5 567,-3 0 1,8-5 332,-5-2 0,0-3 0,-4-7 0,0-1 0</inkml:trace>
  <inkml:trace contextRef="#ctx0" brushRef="#br0" timeOffset="150">17314 14242 7569,'0'-23'0,"0"0"0,0 5-140,0 3 75,5 2 1,3 2 237,7 0 1,-1-1 226,5 1 0,0 1 126,4 2-300,5-2 1,2 9-63,8-3 0,-1 3-138,5 1 0,-5 1-48,1 3 1,-4 2 61,-3 5 0,-1 2-39,-7 2 1,-4-1-5,-12 5 0,-1-1-98,-6 1 1,-3 3 21,-5-3 1,-4 2-39,-11 2 0,-4-4 74,1 0 0,-9-4-105,5 4 1,-6-6 73,6-1 1,1-2-115,-2-7 0,6 5 17,-2-4 0,3 0-63,1-4 0,5 0-147,3 0 0,4-2 2,3-1 379,3 1 0,15-13 0,3 2 0</inkml:trace>
  <inkml:trace contextRef="#ctx0" brushRef="#br0" timeOffset="151">18205 14162 7569,'-5'-8'0,"-3"1"432,3 4 75,-5-2-17,9 5-215,-4 0 0,6 0-146,3 0-87,2 0 0,7 0 101,2 0 0,0 0-58,8 0 0,-3 0-25,7 0 1,-3-1-198,-1-3 0,0 3-177,0-3 1,-2-1 173,-2 1 1,2 0-323,-6 4 1,0 0 182,-4 0 1,-3 0-842,0 0 541,-6 0 579,3 5 0,-10 2 0,-1 4 0</inkml:trace>
  <inkml:trace contextRef="#ctx0" brushRef="#br0" timeOffset="152">18182 14390 7569,'8'-1'628,"-1"-3"-312,1 3 0,3-4 211,1 5-389,4-5 0,-2 2 137,5-4-239,5 4 1,4-6 261,3 5-114,2-4-330,-4 6 0,5-4 0,-1 3-390,-2 0 321,2-1 215,-9 4 0,4 0 0,-6 0 0</inkml:trace>
  <inkml:trace contextRef="#ctx0" brushRef="#br0" timeOffset="153">19701 13991 7569,'-11'-18'-153,"-1"1"-38,1 6 0,4-1 213,4 1 1,1 3-6,2 1 0,0-1 411,0-3 1,0 3-132,0 1 1,2 0-64,1 0 0,0-4-70,5 4 1,-1 2 2,5 1 1,-1-1-19,0 1 1,1 0 10,-1 4 1,2 0-105,2 0 0,-1 5 98,5 3 1,-5 3-186,1 5 0,2-2-24,-2 5 0,-1 1-18,-6 7 1,1-2 27,-6 5 1,1 0-96,-4 0 1,-5 6 63,-3-6 1,-6 4-73,-1-7 1,-5 3-89,1-3 0,-3 0 38,0-4 0,-1-1 65,0 1 1,0-5 79,0-3 0,2 2 15,2-2 0,-2-4-47,6-3 180,0 0 1,5-1-114,2 1 232,3-6-167,5 3 0,5-5 103,3 0 0,3 0 119,4 0 0,3 0-91,5 0 1,1 0-120,3 0 1,-2 0-57,5 0 0,-4-3-177,1-1 1,-3 0-65,-2 4 1,-3 0-309,1 0 1,-5 0-294,4 0 369,-5 0 182,2 0 288,-4-5 0,4-1 0,2-6 0</inkml:trace>
  <inkml:trace contextRef="#ctx0" brushRef="#br0" timeOffset="154">20169 14447 7569,'-11'0'726,"4"0"-577,-3 0 0,8 0-127,-6 0 284,6 0-107,-3 0 1,5 2-137,0 1-511,0-1-104,0 8-485,0-9 1037,0 4 0,0 0 0,0 2 0</inkml:trace>
  <inkml:trace contextRef="#ctx0" brushRef="#br0" timeOffset="155">20592 13854 7569,'-12'-18'187,"1"3"-50,0 2 1,-1 3 31,1 2-20,-1 3 0,1 1 79,-1 0 0,-3 2-12,0 6 1,-5 3-54,1 8 1,-3-1-64,-1 5 0,5 1-79,3 2 0,4 1 77,3 0 0,-1-4-191,6 0 0,-1-1-35,4 1 0,5-1-67,2-3 1,7-4 116,2 1 0,5-2 35,2-6 1,0 0-1,3-4 0,2 0 6,-1 0 0,1-6 25,-1-1 1,-3-3-6,2-2 0,-7 1 107,-3-1 1,-4-4-61,0-3 0,-6 1-27,-2-1 0,-3 0-66,-1-4 1,-1 0-129,-3 1 0,-4-1 76,-7 0 1,-2 5-63,-6 3 1,-1 3-209,-3 5 0,-1 2 117,-2 5 0,2 5-219,5 2 275,0 9 112,5-4 1,3 10 99,7-3 0,-1 3 0,6 0 0,-1 1 0,4 0 0,0 0 0,0 0 0,0 0 0,0-1 0</inkml:trace>
  <inkml:trace contextRef="#ctx0" brushRef="#br0" timeOffset="156">20409 14128 7569,'-8'0'39,"1"0"0,3 0 137,-4 0 1,1 1 84,-5 3 1,1-2 85,0 6 1,-1-1-146,1 5 1,-1-1 3,1 1 1,5 0-127,2 4 1,-1-2 9,1 5 1,1-4-121,7 4 1,4-4 55,7 4 0,-1-5-144,5 1 0,4-3 121,3-5 0,1 2-103,-4-5 0,4 0 160,-1-4 0,5 0-32,-5 0 0,2-5 61,-1-3 0,-3-2-52,3-1 0,-8-1 18,-4 1 0,-2-4-58,-2-1 0,-5-4-122,-2 1 0,-4-3-182,-4 0 0,-8 1 129,-11-2 1,-1 7-211,-7-7 0,-3 8 119,-4 0 1,4 3-151,3 5 163,6 2-41,-3 5 1,6 0-457,3 0 753,8 0 0,1 5 0,3 1 0</inkml:trace>
  <inkml:trace contextRef="#ctx0" brushRef="#br0" timeOffset="157">21220 13648 7569,'5'-34'210,"-4"10"-210,9 2 904,-3 11-73,4-1-385,-4 6 0,-1-3-247,-2 5 0,-3 5-108,3 7 0,-4 7 120,-4 4 0,-1 8-12,-3 3 0,-2 5-129,3 3 0,-4 2 83,0 6 1,0-4-1192,-1 0 1016,1 0-28,-1 3 0,1 1-104,-1 0 0,-3 3 112,0 1-75,0-1 0,3-3 93,1 0-43,-1-11 1,1 6 18,0-11 1,1 4-37,2-7 0,-2-2 61,2-6 0,3-1-172,1-3-1,-2-2 1,5 0 278,-3-6 0,1 0-819,-1 0-417,3-2 453,-4-5 191,10 0 509,2-5 0,9-1 0,2-5 0</inkml:trace>
  <inkml:trace contextRef="#ctx0" brushRef="#br0" timeOffset="158">21460 13899 7569,'0'-18'1145,"0"7"-952,0 6 1,0 6-60,0 3 1,0 6 482,0 5-365,0 6 1,-4 2-72,0 7 1,-3 3-28,3 1 1,-1 4-59,1 0 0,3 2-163,-3-2 1,-1-3-244,1 3 0,0-6 231,4-1 0,0-7-142,0-1 1,0-2-53,0-6 0,0 1-192,0-5 0,0-3-359,0-1 156,0-4 1,1 2 667,3-5 0,3-5 0,4-2 0</inkml:trace>
  <inkml:trace contextRef="#ctx0" brushRef="#br0" timeOffset="159">21757 13991 7569,'-5'-7'50,"3"-3"1,-4 10 112,2 0 1,2 5 290,-6 7 0,-3 4-140,-5 3 1,1 4-159,4 4 0,-1-2-56,1 5 0,1-3-178,2 4 0,3-6 122,5 2 0,0-3-46,0-1 1,0-2 39,0-2 0,5-2-148,3-6 1,2-3 70,1-1 0,2-4 38,2 1 0,3-3-14,5-1 0,-4-1 0,0-3 0,0-3 3,4-4 0,-4 0 19,0-1 0,-5-4-4,1-3 0,2-3 2,-2-1 1,-1-1-8,-7-3 0,2-2-97,-5-5 0,0-2 88,-4-2 1,-6 3-220,-6-3 0,-4 7-76,-7 5 103,0 7 76,-5 2 0,4 7-21,-3 2 1,4 3-11,4 5 1,-1 5-304,5 3 179,0 7 282,8 3 0,-3 10 0,4 1 0</inkml:trace>
  <inkml:trace contextRef="#ctx0" brushRef="#br0" timeOffset="160">22191 14013 7569,'-12'-6'763,"6"-4"-421,1 9 0,0-4-188,-3 5-36,-2 5 1,-1 2 80,-1 8 0,1-1 11,-1 5 0,1 4-99,0 4 1,-1 1-121,1-1 1,3-2-57,0 5 0,6-4 63,-2 0 1,3-1-34,1-3 1,5-4 70,3-3-172,7-2 0,1-2-92,3 1 265,3-6-144,1-1 1,2-5 65,6 0 40,-6 0-106,3 0 1,-2-5-14,1-2 223,0-4-3,-4 0-120,-1-5 157,-4 3 1,3-9 0,-6 3-8,-1-2 0,-2-3-58,0-3 0,-6-2-85,-2-6 1,-4 1-143,-4 0 199,-7 0 1,-13 1-670,-11 2-334,-4 8 644,-7 7 1,1 10-636,-1 2 950,0 2 0,1 13 0,-1 6 0,0 11 0,1 10 0,-1 6 0</inkml:trace>
  <inkml:trace contextRef="#ctx0" brushRef="#br0" timeOffset="161">1953 15567 7467,'0'-12'-305,"0"1"193,0-1 0,0 5-543,0-1 711,0 6 0,-1-3 913,-3 5-209,3-6-495,-4 5 0,5 1-268,0 8 1,0 3 140,0 4 1,0 8 16,0 8 1,0 8-68,0 7 0,0-1 16,0 5 0,0-2-95,0 2 0,0-2 68,0 5 1,0-8-155,0 0 1,0-2 117,0 3 0,0-5-122,0-3 0,0-6 13,0-2 0,0-6-55,0-1 1,1-2 30,3-5 0,-3-1-281,3-4 157,-3 1 0,0-2-257,3-2-239,-3-3 226,4-5 486,-10 0 0,-1-11 0,-5-1 0</inkml:trace>
  <inkml:trace contextRef="#ctx0" brushRef="#br0" timeOffset="162">1816 15692 7569,'0'-29'0,"0"1"24,0 5 1,5 2 71,3 2 0,2-2 54,1 6 0,1 0 11,-1 4 1,4-1-19,0 1 0,2 4-119,-2 4 0,3 1-42,5 2 0,0 0 59,-1 0 0,5 5-43,0 3 0,5 2-4,-2 2 1,2-1-119,-2 0 1,2 1 75,-5-1 0,3 4-102,-3 1 1,-2 4 114,-6-1 0,-2-1-12,-6 1 1,-1 0 39,-2 4 1,-4 0-12,-8-1 0,-8 5 62,-7 0 1,-2-1-47,-2-3 0,-5 0 7,-3 0 0,-2 0 3,-1 0 1,-4-2-5,0-2 1,-1 1-54,1-4 1,2 0-13,-2-1 1,4-6-142,3 3 1,5-5 51,7 1 0,2-3-403,6-5 553,4 5 0,7-4 0,7 4 0</inkml:trace>
  <inkml:trace contextRef="#ctx0" brushRef="#br0" timeOffset="163">2421 16069 7569,'-5'-11'0,"3"3"180,-6 1 276,5 4 18,-2-2-214,0 5 0,0 5-97,-2 3 1,-2 6-1,5 1 0,-5 5-108,1-1 0,3 3 37,2 1 1,1 1-189,2 2 1,0-2-15,0 3 1,2-3-87,1-1 1,4 0 123,4 0 0,6-6-62,2-1 1,0-4 87,4 0 0,-3-6 7,6-2 0,-1-3 31,-3-1 0,6-2-14,3-6 1,-2-1 16,1-10 1,1 0 18,3-4 1,-5-1 9,-2-3 1,-4 3 15,-4-2 0,-4-2 5,-7 1 1,-3-1-15,-5 2 1,-7 1 5,-4-1 1,-7 2-55,-8 1 0,-6 5 40,-10 3 0,0 3-142,-7 5 1,6 2 45,1 5 1,9 0-36,-2 0 1,9 5-39,-1 2 1,9 4-180,7 0 1,1 0-11,6 1 0,5 3 335,7 0 0,7 1 0,3-5 0</inkml:trace>
  <inkml:trace contextRef="#ctx0" brushRef="#br0" timeOffset="164">3004 15978 7569,'0'-12'117,"-5"1"136,3 5 49,-3 1-131,5 5 0,0 5 149,0 2 1,0 10-164,0 6 0,0 1-36,0 6 0,0-3-17,0 3 0,0 1-73,0 3 0,4-4-79,0 1 1,0-6 52,-4 2 0,1-4-113,3-4 1,-3-3-139,3-4 159,-3-1-157,-1 1-296,0-6-567,0-1 1107,0-15 0,0-8 0,0-11 0</inkml:trace>
  <inkml:trace contextRef="#ctx0" brushRef="#br0" timeOffset="165">3004 15647 7569,'-4'-18'-10,"0"3"1,0 2-9,4 1 359,0 6-236,0 1 0,5 5-458,3 0 0,2 1 25,2 3 0,-1 6 328,0 6 0,6 4 0,1-2 0</inkml:trace>
  <inkml:trace contextRef="#ctx0" brushRef="#br0" timeOffset="166">3472 15944 7569,'-11'-17'2,"-1"6"1,4 0 374,1 8 128,4-6 0,-7 7-231,3-1 1,-4 1-85,0 2 1,0 0-107,-1 0 1,1 0 55,-1 0 1,0 5-90,-4 3 0,8 2 3,-4 2 1,3 0-71,-2 4 0,3-4 79,1 4 1,4-8-167,-1 0 0,3 0 65,1 3 0,1 0-69,3 1 0,2-2-13,6-2 1,0 1 123,4-6 1,-2 5-36,5-4 1,0 3 16,4-3 1,-4 4-1,0-4 1,0 3 5,4-3 1,-4 4 5,0-5 1,-5 6-18,1-1 1,-4 2 0,-3 2 1,1-1 21,-5 0 0,-1 1-12,-3-1 1,-1 2 17,-3 2 1,-3-2-5,-9 2 0,-1 2 4,-6-2 0,-1 4-67,-3-4 0,-2 2-6,-5-2 0,3-3-43,1 4 1,9-7-165,2-2 1,5-4-603,3 1 595,5-3 1,2-1-685,8 0 961,2 0 0,16-10 0,2-3 0</inkml:trace>
  <inkml:trace contextRef="#ctx0" brushRef="#br0" timeOffset="167">3986 15852 7569,'-1'-10'0,"-3"2"639,3-2-331,-10 4 1,9 0 257,-6 2-329,6 2 1,-8 1-80,2-3 0,-2 3-85,-2-3 1,-3 4-15,0 4 1,-4 1-30,4 3 1,-4 2-184,3-2 0,1 2 143,4 1 1,-1 4-168,1 1 1,3-5 51,1-3 0,4-1-28,-1 5 0,2-2 107,-2-3 0,3 4-2,-3-4 1,6 3 16,2 2 0,6-5 14,2 1 1,0 0 26,8 3 1,-1-3-32,3-1 0,0 1 43,-3 3 0,1-1 9,-4-2 1,-1 2 5,-4-2 0,1 2-26,-1 1 0,-1 1 9,-2-1 1,1 2-14,-6 2 1,1-2 5,-4 2 0,-1-2 55,-3-2 0,-3 4-49,-9 1 1,-1 0-11,-6-1 0,-5-2-11,-3 2 1,-2-2-3,-1-2 0,2 1-31,-2-1 0,9-1-234,-2-2-6,3 2-384,11-9 143,2 5 1,8-6 515,11 0 0,5-6 0,10 0 0</inkml:trace>
  <inkml:trace contextRef="#ctx0" brushRef="#br0" timeOffset="168">4237 16058 7569,'-11'-12'300,"-1"2"589,1 3-466,5 1 0,-1 3-104,3-1 0,2 0-229,-6 4 1,4 6 0,-3 6 1,3 4-38,-4 7 1,5 0 23,-5 0 0,5 0-94,0 0 0,1 1-80,2 2 0,2-5 75,1 1 0,5-6-153,7-1 0,0-2 85,8-2 1,-1-5-5,8-2 1,-3-3 33,3-1 0,0-1-111,0-3 1,2-2 25,-6-5 1,1-2-52,-4-2 1,0 1 42,0-5 0,-6 1 62,-1-1 1,-4-4 112,0 0 0,-5 0-79,1-3 1,-7 2 9,-1 1 1,-7 0-57,-12 0 0,-5 5 18,-11 3 1,-8 2-79,-3 2 0,-2 5-188,3 2 1,0 4 349,3 4 0,-2 2 0,3 5 0</inkml:trace>
  <inkml:trace contextRef="#ctx0" brushRef="#br0" timeOffset="169">4660 15898 6818,'-7'0'273,"2"0"528,5 0 0,2 5-604,1 3 1,4 5 25,4 3 0,-3 4-151,-1-1 0,0 4 80,0 4 0,2-3-71,-5 2 0,0 0 67,-4 0 0,4-2-123,-1 3 0,1-3-9,-4-1 0,0-5-90,0-3 1,2 0 52,1-3 0,-1 2-239,1-7 151,-1-2 1,-1 0 63,3-5 373,-3 0-119,4 0-188,-5-5 1,0-2-14,0-9 1,0 3-75,0-6 0,4 3 64,0-3 0,3 0-123,-3-4 1,5-3-61,-1-1 1,2-1 41,1 2 1,1 1-14,-1-1 1,-1 2 27,-2 1 0,2 5 213,-2 3 0,2 3-72,1 5 1,-3 0 42,-1 4 0,1 1-48,3-1 1,1 6 114,-1 5 0,1 7-71,-1 4 1,0 3 2,1 1 0,3 1-121,0 2 0,-1 0 23,-6 4 0,2-1-112,-2 2 0,1-3 34,-2-5 1,3-2-74,-2-2 1,-2 2 38,2-6 0,-4 0 2,3-4 1,-3-3-632,4 0 784,-6-1 0,14 0 0,-4-2 0</inkml:trace>
  <inkml:trace contextRef="#ctx0" brushRef="#br0" timeOffset="170">5790 15235 7569,'-1'-11'-91,"-3"0"126,3-1-18,-4 1 120,5 4 1,-1-1 121,-3 4 1,3-1 214,-3 1-58,3 3-3,1-5-173,0 6-163,0 6 0,0 0 35,0 5 0,-2 7 10,-2 5 1,-2 2-13,-5 10 1,-7-1-10,-5 12 0,-1-2-421,-6 9 1,3 1 443,-4 3 1,5 1-170,10-28 0,1 1 0,-10 27 42,11-27 0,1-1 0,-6 29-32,4-2 0,4-3 45,3 3 1,-1-11-178,5 4 0,2-7 177,6-1 1,2-3-11,5-5 0,2 0 55,2 1 0,3-5-38,5 1 1,0-6 6,0 2 0,3-3-9,1-1 0,-1-4 2,-3 0 1,4-5 296,0 1 0,-5-2-318,-2-2 0,-7-1 94,3-2 1,-4-2-123,0-2 1,-5-3-603,1 3 211,-5-3-752,2-1 1035,-5 0 1,-5 0 0,-2 0 0</inkml:trace>
  <inkml:trace contextRef="#ctx0" brushRef="#br0" timeOffset="171">5996 15806 7569,'-11'-11'-128,"4"5"1,-2-4 117,5 2 29,1 3 0,-1-5 94,0 2 0,0 2 101,4-2-112,0 1 1,0-5-18,0 1 0,4 3-60,0 0 0,5 1 62,-2-5 0,5 5-52,3-1 0,3 2 18,5-2 1,-4-1 15,0 6 0,4-3-37,3 3 1,-3 1 1,-4-1 1,-5 3 6,1 3 1,-2 4-9,-2 4 0,0 6 5,-4 2 0,-2 7 16,-5 5 1,-2 2-78,-6 1 0,-1 2 9,-10 2 1,4-3-3,-4 3 0,0-2 13,-4-2 0,0 0-75,0 1 1,0-2 58,1-3 0,0 2-12,3-6 0,3-3 19,4-4 0,2-5-4,2 1 0,3-6 78,5-1 19,0-6-32,0 9 1,5-10 9,3 3 1,6-3 127,1-1 1,5-1-153,-1-3 0,-1 3 10,1-3 1,-1-1-108,1 1 0,1-1 67,-4 1 1,3 3-139,-4-3 0,0 3 95,-3 1 1,-1 0-797,0 0 393,1 0 0,-1 0 441,1 0 0,-1 0 0,0 0 0</inkml:trace>
  <inkml:trace contextRef="#ctx0" brushRef="#br0" timeOffset="172">6487 16275 7569,'-6'-5'16,"-4"3"-16,3-3 826,1 5-102,1 0-995,5 0 12,0 5 0,0-2-346,0 5 1,1-5 604,3 5 0,2-6 0,6 4 0</inkml:trace>
  <inkml:trace contextRef="#ctx0" brushRef="#br0" timeOffset="173">6910 15692 7459,'-7'-17'-327,"-2"0"372,6 6 0,-1-1 107,4 1 0,-4 3 245,0 1 0,-1 3-84,1-4 0,-2 6-222,-5-2 1,2 2 71,-3 2 0,2 0-121,-9 0 1,0 6 32,-4 1 1,4 3-45,0 2 0,1 4 52,-1 3 1,-1 3-19,5 1 0,0 1-120,3 2 0,6-1 35,2 1 1,3-2-71,1-1 0,5-4-36,2 0 1,9-5-34,3 1 1,3-6 58,5-1 1,1-6-60,2 2 1,3-4 100,-2-4 1,-3-3-13,-1-8 1,-3 2 62,-2-2 1,0-2-56,-3 2 0,-4-4 95,-7 4 1,-2-4-70,-2 3 1,-4-3-84,0 4 0,-5-4-45,-6 4 0,-5 0-127,1 3 0,-5 6 84,1 2 0,-3 3-130,-1 1 1,2 1 336,2 3 0,-2 2 0,6 6 0,0-1 0,4 6 0,-1 0 0</inkml:trace>
  <inkml:trace contextRef="#ctx0" brushRef="#br0" timeOffset="174">6715 15989 7569,'-11'1'-42,"0"3"0,-1-1-75,1 4 0,3-3 338,1 4 0,0-1 316,0 5 1,-4 3-300,4 0 1,0 6-56,0-2 1,1-2-173,-2 2 1,3 1 41,5 2 1,0 0-28,0-3 1,1-1 3,3-3 0,2-2-137,6 2 1,4-4 114,3-3 0,8 1-105,3-5 0,3-1 116,2-3-1,3-5 5,0-2 0,-1-7 28,-7-1 0,-1-2-18,-2 2 0,-7-2-32,3-2 1,-8 2-2,0 1 0,-7 0-17,-4-3 0,-4-3-36,-4 3 0,-4 1-119,-7-1 0,-3 2-125,-4-2 1,-5 1 96,0 3 1,-3 6-188,3-3 0,1 5 111,3-1 0,1 3-413,3 5 689,3 0 0,4-5 0,1-1 0</inkml:trace>
  <inkml:trace contextRef="#ctx0" brushRef="#br0" timeOffset="175">7115 15327 7569,'-6'-23'0,"1"5"-187,5 2 124,0 9 0,1 1 199,3 2 1,-2 3 348,6-3 1,-3 8 150,7 4-401,-4 2 1,13 2-6,-6 4 1,5 3-33,-1 7 0,7 0-114,0 4 1,1 1 101,-4 3 0,0 4-187,-1 0 0,0 5-142,-3-1 1,1 2 63,-4 2 1,-1 0 0,-4-1 1,-3 1-28,-1 0 0,-4-4 79,1 0 0,-3-6-154,-1 2 0,-1-1 98,-3 1 1,-2-6 63,-6 2 1,0-3-135,-4-1 1,2-2 68,-5-5 0,2 0-119,-2 0 1,-2-2 155,6-2 0,-3 2-259,7-6 0,-2-4 64,9-3 0,-3-4-144,3 3 1,1-4 384,7 1 0,8-8 0,5-3 0</inkml:trace>
  <inkml:trace contextRef="#ctx0" brushRef="#br0" timeOffset="176">7995 15647 7569,'-5'-23'0,"3"5"178,-2 3 1,3 7 233,1-2-31,0 9-235,0-4-357,0 5-85,5 0 0,-2 5 120,4 2 1,-3 3-510,4 2 685,-1 4 0,0 2 0,-2 5 0</inkml:trace>
  <inkml:trace contextRef="#ctx0" brushRef="#br0" timeOffset="177">7960 16138 7785,'5'6'679,"-3"0"120,1-2-164,4-3-330,-6 5 0,4-5-239,-5 3-290,0-3 0,0 5-158,0-2 0,0-1 382,0 4 0,-5 1 0,-1 3 0</inkml:trace>
  <inkml:trace contextRef="#ctx0" brushRef="#br0" timeOffset="178">9285 15258 7569,'-5'-16'0,"0"-1"0,-3-2 1,0 3 14,4 4 1,0 5 554,4-1 0,0 4 236,0-3-151,0 4-390,0-2-312,0 5 0,0 10 198,0 5 1,0 11 63,0 4 0,1 10-73,3 5 0,-1 6-10,4 6 1,-4 0-303,0 0 1,3 2 235,-3 2 0,5-7-55,-4 3 0,0-3 36,-4-1 1,1 1-59,3-4 1,-2-1 75,6-3 1,-6-5-88,2-3 0,1-3-4,-1 0 0,4-6-93,-5-3 1,5-3-209,-4-4 0,3-1-35,-3-3-147,5-2 1,-6 2-31,4-7-63,-4 2 1,3-9-238,-2 3 839,-3-3 0,4-6 0,-5-1 0</inkml:trace>
  <inkml:trace contextRef="#ctx0" brushRef="#br0" timeOffset="179">9673 15944 7569,'-5'-18'0,"3"1"82,-6 6 2,6 4 289,-3 2 207,5 5 1,0 2-380,0 1 1,0 9-119,0 7 1,3 8 127,1 3 0,1 3-100,-1 1 1,-3-3-130,3-1 1,1-1 27,-1 2 1,4-4-132,-4-8 0,3 1-154,-3-5-367,0 0 13,1-3 1,-4-5-75,3 1 703,-3-6 0,4-2 0,2-6 0</inkml:trace>
  <inkml:trace contextRef="#ctx0" brushRef="#br0" timeOffset="180">9673 15498 7569,'-11'-23'-65,"5"6"1,1 4 318,5 5 37,0 6-210,0-3-122,5 0 1,1 3-30,5-2 1,1 8-198,-1 4 0,5 7 267,-1 4 0,5 3 0,-2 1 0</inkml:trace>
  <inkml:trace contextRef="#ctx0" brushRef="#br0" timeOffset="181">9959 15921 7569,'0'-12'0,"0"1"348,0 4-51,0 2-105,0 0 1,0 5 176,0 0 1,0 5 3,0 7-278,0 4 1,0 2 7,0 5 1,0 0 13,0 0 0,0 3-136,0 1 0,0 0 93,0-5 1,5 1-106,3 0 1,-2-1-46,2-3 1,-5-3 71,5-4 44,-5-1 1,5-3 2,-4-1-20,0-4 11,-4 2 123,0-5 0,0-5-68,0-3 1,0-2-202,0-1 0,1-2 4,3-2 0,-3-2-18,3-2 0,1-2 69,-1 2 0,5-3-110,-1-1 0,-2 0 72,2 0 1,-2 2-66,2 2 1,2 2 119,-3 6 1,-2 0-113,-1-1 350,3 6-134,-6 1-69,4 5 0,-4 5 25,3 2 0,-3 7 18,3 2 0,-3 4-57,-1-1 0,4 1-3,0-1 0,1 2-68,-1-6 0,1 0 70,2-4 0,4 1 4,-4-1 0,3-4 40,2-4 0,-1-1 9,1-2 0,3 0-45,0 0 1,0-5 11,-3-3 0,-1-2-20,1-2 0,-1 0 9,0-3 1,1 1 26,-1-5 0,1 3-20,-1-3 1,1 4 0,-1-4 0,-1 5 20,-2-1 1,1 2 4,-6 2 0,5-1 97,-4 1 27,0 4-110,1-3-18,-4 9 0,4 1 46,-5 8 1,0 7 66,0 4 1,1 3-30,3 0 0,-3 6-17,3 3 1,-1 2 8,1 1 0,-2-1-103,6-3 1,-4 2-125,3-5 1,0-4-193,0-4 0,3-5 5,-2 1-857,-3-2 1177,5-2 0,-4 0 0,6 1 0</inkml:trace>
  <inkml:trace contextRef="#ctx0" brushRef="#br0" timeOffset="182">10873 16298 7569,'0'-7'-67,"-5"-3"624,3 9-223,-3-4-182,5 5 0,0 1-90,0 3 0,0 3 39,0 9 0,0-2-28,0 5 0,0 0-8,0 4 1,4-4-107,0 0 1,0-4 63,-4 4 1,3-5-101,1 1 0,0-2-110,-4-2 172,0 1 4,0-1 88,0-5 137,0-1-113,0-5 41,0-5 0,0 3-197,0-6 1,0 1 73,0-5 0,0 1-135,0-1 1,1-3 89,3 0 1,3-4-125,4 4 0,2-1 44,2 5 0,-1-2 30,5-2 0,-4 6 46,4-2 1,-5 3 24,1 0 0,2 0 112,-2 4 0,0 0-91,-3 4 1,-1 0 51,1 0 0,-5 5-57,1 3 0,-4 7-1,3 4 1,-4 3-37,0 0 0,-1 5-110,-2 0 1,0-1 75,0-3 0,0 0-18,0 0 0,0-2-47,0-2 0,0-2-59,0-6 106,5 1 1,-3-2 7,6-2 0,-4 0-187,3-4 1,1 0-98,3-4 354,1 0 0,-1-5 0,1-1 0</inkml:trace>
  <inkml:trace contextRef="#ctx0" brushRef="#br0" timeOffset="183">11387 16503 7569,'0'-11'360,"0"4"1,3 1-200,1 2 1,5 3-68,-1-3 1,2 3-39,1 1 0,7 0 96,5 0 1,1 0-31,6 0 1,1 0 60,3 0 1,4 0-232,0 0 0,0 0-18,-3 0 1,-1-4-44,0 0 1,-3 0 12,-1 4 1,-3 0-9,3 0 1,-6-1-58,-1-3 1,-1 3-58,-7-3-68,0 3 109,-8 1-81,-2 0 159,-5-5 0,-4 2-7,0-4 1,-9 3 8,2-4 0,-3 5-2,2-5 1,-3 2 110,0-2 0,-4-1-52,4 5 1,0-3 246,3 3 0,1-4-79,-1 4 1,5 1 134,-1 3 156,6-5 204,-9 3-383,10-3 1,-3 5-55,8 0 1,4 0-205,7 0 1,-1 0 112,5 0 1,4 2-166,3 1 0,2-1 40,-1 1 0,-3 2 11,3-1 1,-3 4-49,-1-4 1,-4 5-32,0-2 0,-5 3 50,1 2 0,-7-5-57,-5 1 0,-1 0 58,-2 3 1,-3 4 16,-5 1 1,-4-1 69,-11-4 1,-4 4-108,1 1 1,-5-1-3,5-4 0,-2 1-10,1-1 1,8-3-316,0-1 61,5-4-22,8 2 1,2-6-115,8-3 0,2-2 469,5-6 0,6-4 0,1-2 0</inkml:trace>
  <inkml:trace contextRef="#ctx0" brushRef="#br0" timeOffset="184">12175 16366 7744,'5'-6'887,"-3"1"-708,6 5 1,-1 1-51,5 3 0,1 1-65,2 2 1,1 4 81,3-4 1,3 3-197,-3 2 0,6-2 106,2-2 1,3 2-165,-3-3 0,4 0 1,-5 0 0,5-4-8,-5 1 1,1-3 89,-4-1 0,0 0-98,-1 0 0,1 0 10,0 0 0,0 0 74,0 0 0,-4 0-110,0 0 0,-4-4 142,4 0 1,-1-1-1,1 1 0,-3-1-15,-4-2 76,-6-3 1,3 3-40,-5-4 0,0-1 124,-4 1 1,-5 3-95,-3 1 1,-2 3-14,-2-4 0,0 6-27,-3-2 0,1 3 74,-5 1 1,3 1 0,-3 3 0,4-2-11,-4 6 1,4 0 6,-4 3 1,4 2-47,-4 2 1,-1-2 1,-2 2 1,-1-3-101,0 0 0,-4 3 111,1 0 0,-5 2-144,5-2 1,-5-2 69,4 2 1,-3-4-171,3-3 1,-3 1 47,3-5 1,4 0 94,4-4 1,5 0 83,-1 0 0,6-2 150,2-2 0,4-2-155,-1-5 0,3-1-24,1 1 1,5-1-144,3 1 0,2-2-93,1-2 0,2 6-559,2-2 798,-2 2 0,9-3 0,-5 1 0</inkml:trace>
  <inkml:trace contextRef="#ctx0" brushRef="#br0" timeOffset="185">13602 15441 7569,'-4'-8'-351,"1"1"0,-5 3 485,4-4 1,-1 6 874,1-2-733,3 3 0,-5 6-93,2 2 1,3 12 32,-3 4 0,3 12-46,1-1 0,1 8-13,3 0 1,-2 2-23,6 2 0,-2-2-107,2-2 0,-2 1 32,-2-5 1,-3-1-159,3-7 1,-3 1-53,-1-8 0,0 2 90,0-6 1,0 1-170,0 0 1,0-4-186,0-5-142,0 1-98,0-1-364,-5 1 1018,-1-6 0,-11-1 0,0-5 0</inkml:trace>
  <inkml:trace contextRef="#ctx0" brushRef="#br0" timeOffset="186">13191 15521 7569,'1'-29'49,"3"2"0,3 4 85,4 4 0,7-1-13,5 5 1,1-1 16,6 5 1,2 0-62,6-1 1,3 1 35,4-1 1,-3 6-100,0 2 1,-8 3 11,4 1 0,-10 1-44,3 3 1,-3 2 59,-6 6 0,4 0-115,-7 4 1,-4-2 87,-4 5 1,0-2-79,-8 3 1,1 1-77,-4-2 0,-5-1 83,-2 1 0,-5-4 21,-3 4 1,-3-5 16,-5 1 1,0-2-3,1-2 1,-1 1 17,0-1 0,0 1 9,0-1 1,5-3 37,3-1 160,3-4-191,5 7 0,2-7 0,5 4 0,5-3 46,3 4 1,7-5-22,4 5 1,8-2 5,3 2 0,3 1-42,1-5 1,-3 5-6,-1-2 0,-4 3 58,0 2 0,-1-1-33,-3 1 1,0 0 54,-3 4 0,0-2-51,-8 5 1,2 0 20,-9 3 0,0 1-51,-4 0 0,-7 0 2,-4 0 1,-9 3-10,-7 1 1,-5 0-13,2-4 0,-3-1-7,-1 1 1,-5-1-112,1-3 0,0 1 28,4-5 0,1 1 83,3-5 0,3-3-87,8-1 1,2-4-235,6 1-12,5-3 0,3-1 362,11 0 0,10-5 0,11-2 0</inkml:trace>
  <inkml:trace contextRef="#ctx0" brushRef="#br0" timeOffset="187">14150 15795 7569,'-10'-22'50,"3"3"0,2 7 249,5 4 207,0 6 146,0-3 0,0 6-410,0 3 0,0 6-330,0 5 0,3 9 75,1-1 0,5 4 148,-1-1 1,-2 2-237,2 3 1,-2 0 0,2-4 1,1-4-141,-6-4 1,5-5 82,-4 1 0,1-4-321,-1-3-89,-3 2-278,4-8 845,-5 3 0,0-5 0,0 0 0</inkml:trace>
  <inkml:trace contextRef="#ctx0" brushRef="#br0" timeOffset="188">14150 15475 7569,'-11'-17'-335,"5"0"57,1 11 136,5 1 1,1 6-98,3 3 0,2 2-51,5 5 290,1 6 0,4 1 0,2 5 0</inkml:trace>
  <inkml:trace contextRef="#ctx0" brushRef="#br0" timeOffset="189">14470 15795 7569,'-6'-5'449,"1"4"26,5-4 14,0 5 0,0 9-324,0 2 1,0 4-1,0 0 1,4 2-92,-1 2 0,1 2-11,-4-1 1,4 0-132,0-1 0,0 1 65,-4-5 0,1 1-97,3-5-28,-3 0-119,4 1 86,-5-6 46,0-1 277,0-5 0,0-5-185,0-2 1,5-4 46,3 0 0,2-2-68,1-2 0,1-3 21,-1-4 0,2-1-85,2 0 0,-1 0 59,5 0 0,-5 0-102,1 0 1,2 4 70,-2 0 0,0 2 22,-3-2 0,-1 2 147,0 6-127,-4-1 107,3 6 1,-9 2-61,3 8 1,-3 7 6,-1 8 1,0 8 4,0 3 1,0 0-3,0 0 0,0-1-215,0 2 1,0 0 65,0-4 0,2 0-130,1-4 0,2-2 42,3-2 1,2-2-63,-2-6 0,-2 1-11,2-1 1,-2-3 18,2-1 0,2-4 272,-2 1 0,2 2 0,1 0 0</inkml:trace>
  <inkml:trace contextRef="#ctx0" brushRef="#br0" timeOffset="190">14904 15989 7569,'0'-11'0,"0"-6"0,0 5 222,0-4-85,0 9 1,0 0 385,0 4-123,-5 1 1,0-1-238,-3 6 1,3 4-129,5 4 1,0 4-132,0 1 99,0 4 0,2-6 59,1 5 1,5-5-80,7 1 1,4-2-258,8-2 0,-2-1 145,6-2 0,-1-3-59,5-5 0,1 0 17,-1 0 1,5-1 97,-6-3 0,-1 1 61,-2-4 1,-10-1 74,2-3 1,-7-2-39,-1-2 0,-8 1 130,-3-5 1,-4 0-131,-4-4 0,-8 0-1,-11 0 0,-9-3-112,-6-1 0,-10 4-152,-2 4 0,-4 6 55,-3 2 0,5 5-28,2 6 0,13 0-437,7 0 650,5 5 0,6 2 0,2 9 0,2 0 0,1-2 0,-1-4 0</inkml:trace>
  <inkml:trace contextRef="#ctx0" brushRef="#br0" timeOffset="191">15475 15749 7569,'-1'-11'0,"-3"0"0,3 3 207,-3 0 68,3 6 216,1-3 257,0 5-722,0 5 1,4 5 122,-1 5 1,5 5-23,-4-1 0,3 3 27,-3 1 0,4-4-84,-4 0 1,3-5-191,-3 1 1,0 2 64,-4-2 1,1 0-81,3-3 1,-3-5-67,3 1-16,-3-6 312,-1 3 348,0-5-416,0-5 0,0-1-15,0-5 1,0-1 39,0 1 0,2-2-100,1-2 0,3 1 16,1-5 1,3 1-60,-2-1 1,-2-1 68,2 4 0,-4 0-94,3 1 0,-3 6 44,4-3 3,-6 4-81,3 1 113,0 2 1,-2 6-92,5 3 1,-6 3 134,2 4 0,1 4-1,-1 0 1,3 4-35,-3-3 1,5 3 7,-1-4 0,2 0-19,1-3 1,4-2 2,1-3 0,4-2 44,-1-5 1,6 0-28,2 0 0,0-1-14,-4-3 0,-1-2 32,1-5 0,-4 3 1,0 0 1,-5 1 10,2-5 1,-5 1 35,-3-1 77,2 1-124,-4-5 1,2 0 28,-1 1 1,-4 0-20,1 7 0,-3-2 21,-1-1-4,5 4 0,-4 1 31,3 2-129,-3 3 27,-1 6 1,-1 6 92,-3 8 1,2 4 3,-6 0 1,4 0-161,-3 4 0,4 1 113,-1-2 0,3 1-324,1-4 0,0 0 82,0-1 1,5-3-55,3 0 0,2-6 30,1-1 0,5-2 260,-1-6 0,5 4 0,-2-1 0</inkml:trace>
  <inkml:trace contextRef="#ctx0" brushRef="#br0" timeOffset="192">16275 15669 7656,'-5'-6'76,"-2"-4"-85,1 9 1,-3 1 135,5 7 1,0 9 230,4 3 1,0 6-188,0 2 0,0 3-54,0-3 1,0 1-181,0-2 0,2-2-1,2 3 0,1-4-103,2-4 0,2-3 27,-5-4-182,5-1 76,-3 1 0,2-6-95,-1-2 341,-4-3 0,7-1 0,-4 0 0</inkml:trace>
  <inkml:trace contextRef="#ctx0" brushRef="#br0" timeOffset="193">16275 15430 7569,'0'-12'-359,"0"6"0,5 1 214,2 5 0,4 0-120,0 0 1,0 5 264,1 2 0,4 4 0,2 0 0</inkml:trace>
  <inkml:trace contextRef="#ctx0" brushRef="#br0" timeOffset="194">16766 15738 7569,'0'-15'16,"0"-1"1,-4 1 137,0 4 0,-5-1 32,2 1 0,-5 0 12,-3-1 0,1 5-26,-5-1 0,0 2-15,-4-2 1,-1 3-103,-3 5 1,2 0 92,-5 0 0,4 5-163,0 3 1,3 3 32,4 4 1,-2 3-19,6 5 1,4 0 6,3 0 0,6-1-105,-2 1 0,4 0-180,4 0 0,2-2 131,5-1 0,2-4-58,2-5 0,-1 1 58,5-1 0,-1-4 103,1-4 1,3-1-21,-3-2 1,1 0 1,-1 0 1,1-5 13,-4-3 0,-1 2 83,-4-2 1,-1 0 18,-2-3 0,1 0-36,-5-1 1,3 1 98,-3-1 1,0 5-72,-4-1 1,0 4 324,0-3-65,0 4-248,0-2 0,-1 6 42,-3 3 0,1 2 17,-4 6 0,3-1-107,-4 1 0,6 3 67,-2 0 1,3 4-131,1-4 1,5 6 54,2-2 1,3-3-182,2 0 0,-1-4-23,1 0 0,3-2 1,0-3 1,2 0 113,-2-3 0,-2-3-10,2 3 0,-2-3 97,-2-1 0,5 0 0,2 0 0</inkml:trace>
  <inkml:trace contextRef="#ctx0" brushRef="#br0" timeOffset="195">17074 15327 7569,'-11'-12'79,"-1"1"0,6 6-115,2 5 0,3 6 137,1 9 1,0 3 211,0 5 1,0 2 288,0 6-378,0-1 0,4 16-100,0 0 1,1 1-23,-2 6 1,-1-5-166,2 2 0,-3-1 66,-1-3 0,4 1-16,-1-9 0,1-1 61,-4-7 1,1-2-219,3-5 1,-2-2-362,1-1 188,-1 1 0,-2-8 23,0 2 320,0-2 0,-5-7 0,-2-1 0</inkml:trace>
  <inkml:trace contextRef="#ctx0" brushRef="#br0" timeOffset="196">17908 15098 7569,'-6'-11'0,"-3"0"0,5-1 0,-4 5 56,4-1 109,1 5-12,3-7 88,0 9 0,-2-4-177,-1 5 1,-4 10 11,-4 5 1,-2 11 201,-2 4 0,1 8-42,-5 4 0,1 4-187,-1 3 1,1-4 87,3 4 0,2 1-258,-2 7 1,4-4 182,3 0 1,-2-3-119,2 3 1,3-5 24,2 2 0,1-3 50,2-2 1,0-3-106,0 0 0,5-5-2,3 1 1,6-4 29,1-3 0,2 0 22,-2-4 1,-1 0 105,5-4 0,-1-6-115,1-1 1,-3-4 169,-4 0 0,-1-1-434,0 1 0,1-2 112,-1-3 0,-4 0-369,-4-4-274,4-1-153,-6 3 993,9-5 0,-9 0 0,4 0 0</inkml:trace>
  <inkml:trace contextRef="#ctx0" brushRef="#br0" timeOffset="197">17965 15784 7569,'-5'-12'-631,"4"1"953,-4-1 50,5 1 106,0 5 292,0-5-403,0 10-337,0 6 1,0 4 200,0 10 1,3 4-56,1 4 0,0-1-155,-4-3 0,4 0 67,0 0 0,-1 0-98,-3 0 1,4-4 18,0 0 0,1-5-93,-1 1 125,-3-3-83,4 0 1,-3-6 41,1-2 58,-1-3 188,3-1 0,-1-5-89,-1-2 0,2-7-174,-1-2 0,1-3 33,3 4 0,2-5-113,-2 1 1,2-3 57,1-1 1,2-1-167,2-2 0,-2 2 15,2-3 0,-2 7 54,-2 1 1,1 5 61,-1-2 19,0 4 232,1 5-187,-1 2 0,1 8 99,-1 4 0,1 1-50,-1 7 1,-1 3 20,-2 1 1,1 6-69,-6 2 1,5 4 25,-4-5 0,1 6-113,-1-2 0,-3-2-98,3-1 0,-2 1-192,2-1 0,-3-2-31,3-6 1,3 1 415,0-5 0,3 1 0,2-5 0</inkml:trace>
  <inkml:trace contextRef="#ctx0" brushRef="#br0" timeOffset="198">18662 16126 7569,'0'-6'872,"0"1"0,0 14-497,0 2 0,-4 8-48,0 0 1,-1 4-224,1 4 1,3-2 44,-3 6 1,3-5-420,1 5 1,0-5-167,0 5 1,0-6-428,0 2 1,0-7 862,0-1 0,0-5 0,0 3 0</inkml:trace>
  <inkml:trace contextRef="#ctx0" brushRef="#br0" timeOffset="199">19107 15304 7569,'0'-11'-194,"0"-1"-19,0 1 1,1 1 311,3 2 0,-1-2 516,4 2-407,1-2 0,3-1-24,1-1 0,0 5-3,4-1 1,-4 5-19,4 0 1,-4 1-67,0 2 0,-1 2 53,1 1 1,2 4-199,-3 4 1,3 6-14,-6 2 0,0 2-50,0 2 1,-2 0 66,-2 0 0,-3-2-105,3-2 0,-2 3 10,-2-3 0,-6 3 87,-1 0 1,-3 1 14,-2 0 1,-3 0 11,0 0 1,-5-4 8,0 0 1,0-4 28,1 4 0,-2-5 12,2 1 0,-2 2 5,2-2 0,3 0 73,4-3 0,2-5 142,2 1-186,3 0-26,5 3 0,0-3 51,0-1 1,7-4 10,4 1 0,6-3-13,6-1 1,1 0 64,2 0 0,0 0-75,4 0 0,-1 0-2,2 0 1,-5 0-67,-7 0 0,2-1 78,-6-3 1,0 2-308,-3-1 0,-5 1-85,1 2 0,-4 0-767,3 0 414,-4 0 663,7 0 0,-4 5 0,6 2 0</inkml:trace>
  <inkml:trace contextRef="#ctx0" brushRef="#br0" timeOffset="200">19667 15761 7569,'-5'-7'574,"3"2"-6,-3 5 329,5 0-944,-5 0-92,4 0-564,-4 0-92,0 0 795,4 5 0,-5-3 0,6 3 0</inkml:trace>
  <inkml:trace contextRef="#ctx0" brushRef="#br0" timeOffset="201">20032 15304 7569,'-10'-18'0,"6"-1"-117,-7 8 58,2-3 0,1 9 742,1-3-386,-1-2 0,-3 9-41,-1-3 1,-4 3-82,-3 1 0,-2 5-164,2 2 1,-2 5 90,2 3 1,2 3-127,2 5 0,4-1 19,3 1 0,-1 0 2,5 0 1,2 0 7,6 0 0,3-4-151,8 0 1,-1-5-16,5 1 1,4-6 110,4-2 1,1-4-21,-2 1 1,0-3 34,4-1 0,-4-5 45,0-3 0,1-2-10,-4-1 1,1-5 7,-9 1 0,-1-1 25,-6 1 1,1 1 2,-6-5 0,1 1-179,-4-1 1,-5-2 89,-2 6 1,-7-4-292,-2 4 1,-4 0 127,1 3 1,-4 5-125,-3-1 0,1 6 112,-1-2 0,5 4 66,2 4 0,5 2 162,-1 5 0,3 5 0,0-1 0,1 5 0,-1-2 0,1 5 0</inkml:trace>
  <inkml:trace contextRef="#ctx0" brushRef="#br0" timeOffset="202">19884 15544 7476,'-12'0'501,"5"-4"-201,-1 0 1,0 2 61,-3 5 1,0 4-100,-1 4 0,5 2-137,-1 2 1,0-1-50,-3 5 1,5 0-150,2 4 1,3 0 27,1 0 0,0 0 134,0-1 1,5 0-235,2-3 0,5-1 49,3-3 1,3-6 103,4 2 0,5-6 27,0 3 0,4-5 31,0 0 0,2-5 7,1-2 1,-3-5 30,-1 1 1,-8-2-68,1-1 1,-8-2 14,0-2 0,-7-2-148,-5-2 0,-3-2 80,-3 2 1,-9-3-300,-7-1 1,-4 2-26,-3 2 0,-4-1-143,-4 4 0,0 2 153,0 7 1,3 2-31,1 5 0,8 0-9,-1 0 368,8 5 0,-1 6 0,4 7 0</inkml:trace>
  <inkml:trace contextRef="#ctx0" brushRef="#br0" timeOffset="203">20615 15247 7569,'5'-29'-92,"-4"2"46,3 8 0,-3 2 518,-1 6 125,5 5 0,-4-1-14,3 4-244,-2 1-308,-2 7 0,-4 9 43,0 13 0,-5 0 2,1 7 0,-2-1 64,-1 9 0,-2 0-14,-2 3 1,1 2-203,-5 3 1,-4-2 47,-4 5 0,-3-1-359,3 2 0,-3-2 389,3-3 1,1-3-81,3-1 0,5 4-84,3-7 1,2 3 101,2-7 1,3-5 17,0-6 1,6-3 18,-2-1 0,3-5 182,1-3 0,0-2-136,0-2 1,0-3 445,0-1-815,0-4-525,0 2 381,0-5 0,5-5 0,1-2 0</inkml:trace>
  <inkml:trace contextRef="#ctx0" brushRef="#br0" timeOffset="204">20546 15921 7569,'0'-18'208,"0"1"-63,0 6 359,0 5-303,0 1 1,4 6-9,0 3 0,1 2 60,-1 5 1,-3 2-139,3 2 1,-2 3 22,2 5 0,-3 0-140,3 0 0,-1-2 76,0-2 1,-1 2-129,2-6 1,-3 0 16,-1-4-181,0 1 213,0-1-59,0-4 446,0-2-108,0-5-281,0-5 1,4-3 58,-1-7 1,6 2-83,-1-2 1,3-3 6,5-1 1,-4 1-67,3-1 0,-1 4 80,2-4 0,-7 5-121,2-1 1,-2 2 13,2 2 47,1 4 48,-1 2 0,1 5-8,-1 0 1,0 7 119,1 4 0,-5 2-22,1 6 1,-4 0 64,3 4 0,-4-1-153,1 1 1,1 0 3,-1 0 1,-1 0-363,-3 0 0,0-6 161,0-1 1,0-4-289,0 0 0,0-5-261,0 1 58,0-5 707,0 2 0,-5 0 0,-1 1 0</inkml:trace>
  <inkml:trace contextRef="#ctx0" brushRef="#br0" timeOffset="205">21071 15224 7569,'0'-36'0,"-3"5"623,-1 12-97,0 7 103,9 2 153,-4 4-493,4-1-210,1 2 1,0 7 146,5 1 0,2 9 11,2 7 1,4 4-61,8 3 0,-3 4-12,3 4 0,1 5-6,-2 3 1,1-1 35,-4 1 0,-2 3-343,-2 5 0,-6 3 207,-5-3 1,-6 3-52,2-4 0,-3 1-20,-1-5 0,0 1-147,0 0 0,-1-2 1,-3-2 1,-2-1 37,-6-3 1,0-3-107,-3 3 0,2-6 81,-2-1 1,-2-6-145,2 2 1,-4-5 27,4-3 1,-1-2-49,5-6 0,1 1 331,2-1 0,-1-3-1094,6-1 625,-6-4 447,7 2 0,-8 0 0,4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1:34:05.60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9890 11535 7569,'7'-1'-806,"-3"-3"404,2 3 251,-5-4 0,6 3 207,-4-1 1,-1 0 16,1-5 0,-1 5 250,-2-5-117,0 5-83,0-7 0,0 8 66,0-6 7,0 6-99,0-3 0,-2 5 86,-1 0-110,1 0 22,-3 0-146,5 0 90,5 0 0,-2 0-28,5 0 0,-5 0-6,5 0 0,-4 3-31,3 1 44,-4 5 22,2-8-46,-5 9 1,0-3 29,0 4 1,0-3-4,0-1 0,0 1-1,0 3 1,0 1-4,0-1 1,0 2-4,0 2 0,-1-2 6,-3 2 0,3 2 71,-3-2-63,3 0 1,1 0-1,0 2 40,0 1 1,1-4-34,3 1 0,-3 1 2,3 0 1,-3 0-18,-1-1 1,0-2-2,0 2 1,0 2-4,0-2 1,0 1 14,0 0 1,0-4-5,0 4-4,0 1 1,0-4 0,-4 7 5,0-4 1,1 3 35,3-4 1,-4 5 4,0-1 0,-1-1-14,1 1 1,3-4 6,-3 4 0,-1-4-64,1 4 0,0-5 47,4 2 0,-3 0-35,-1-1 0,-1 2 19,1-2 1,3-2-3,-3 2 1,-1-2-33,1-2 1,0 2 0,4 2 1,0-2 11,0 2 0,-4-2-4,0-2 1,1 0 37,3 1 0,0-1-24,0 1 0,0-5 28,0 1 0,0 0-26,0 3 0,0 0 5,0 1 1,0-1 2,0 1 1,0-1-1,0 1 1,-2-1 4,-1 0 0,1-3-4,-2 0 1,3-1-25,1 5 1,0-5-2,0 1 0,0-1-37,0 5 1,0-4 47,0-1 0,0 1-43,0 3 1,0 1 34,0-1 0,0 0-3,0 1 12,0-1 0,0 1 2,0-1 1,0 1 22,0-1 1,0 0 10,0 1 0,0-1-34,0 1 0,0-1 3,0 0 1,0 1-27,0-1 0,0 1 4,0-1 1,0 1-8,0-1 1,0 0 12,0 1 0,0-5-5,0 1 0,0 0 26,0 3 0,0 1 7,0-1 1,0 0 29,0 1 1,0-1-48,0 1 1,0-1 10,0 0 0,0 5 4,0-1 1,0 0 0,0-3 0,0 3-20,0 0 0,0 0-9,0-3 1,0 3-12,0 0 1,0 2 22,0-2 0,0-2-37,0 2 1,0-1 25,0 1 1,0-2-1,0 2 1,0 1-17,0 0 1,0-1-2,0-4 1,0 1-23,0-1 0,1 1-6,3-1 1,-2 0 32,1 1 0,-1 0-4,-2 4 1,0-4-2,0 4 0,0 0-5,0-1 1,0 4 54,0-3 0,0 3-25,0-4 1,0 5 6,0-1 0,0-1 9,0 1 0,1-4 8,3 4 0,-3-4-21,3 5 0,-3-5-1,-1 4 1,4-1-15,0 1 1,-1-2 13,-3-1 0,0-2-37,0 5 0,0-5-12,0 1 1,0-1-6,0 1 0,0-2 13,0 2 0,0-2-7,0-2 0,2 4 11,2 0 0,-3 1-6,3-5 0,-3 1 37,-1-1-29,5 0 0,-4 1 25,3-1 1,1 1-2,-1-1 0,0-3 6,-4-1 0,4 1-17,-1 3 7,1 1 0,-4-1 3,0 1 0,0-1-2,0 0 0,1 0 56,3-4 1,-3 3-52,3-2-2,-2 2 1,-1 2 40,3-1-18,-3 0 0,4 1-16,-5-1 1,4-3 5,0-1 43,-1-4 1,-1 7-47,1-2 1,-1-2-73,2 2 1,-3-1 82,-1 5-35,0-1 0,0 1-4,0-1 1,0 0-3,0 1 0,0-1 33,0 1 0,0-1 0,0 0 1,0 1 24,0-1 1,0 5 100,0-1 0,0 5-28,0-1 0,0 3-42,0 1 1,0-1 41,0 1 0,0 4-50,0 0 1,0-1 7,0-3 0,0 0-27,0 0 0,-4 0-81,0-1 0,0 1-23,4 0 0,0 0 91,0 0 0,0 0-58,0-1 1,0 1 71,0 0 1,0 0 9,0 0 0,0 0-34,0-1 1,0 6 3,0 3 1,0-3 5,0-2 1,0 2 1,0-1 1,0 0-70,0-5 0,0 1 67,0 0 1,2 0-116,1 0 1,-1 0 22,2 0 1,-3-2 25,-1-2 0,0 4 34,0 0 1,0 0 4,0 3 1,0-2 13,0-1 0,-4 1 3,0 3 0,0-3 74,4 3 0,0-2-85,0 2 1,0-3 42,0 3 0,0-2-36,0 2 0,0-3-9,0 2 0,2-2-6,1-1 0,-1 0-7,2 0 0,-3 4-8,-1-1 1,0 1-9,0-4 1,0 0 17,0-1 0,0 1-5,0 0 0,0 0-13,0 0 0,0 0 15,0 0 1,0-1 17,0 1 0,0 1-6,0 3 1,0-3 1,0 3 1,0-3-2,0-1 0,0 0 3,0-1 0,0 1 3,0 0 0,0 0-6,0 0 0,0-4 45,0 0 1,0-4-40,0 4 0,0-4-25,0 4 0,0-5-13,0 2 1,0 0-3,0-1 0,0 0 24,0-3 0,0-1-5,0 1 1,0-1 41,0 1 1,0-1 2,0 0 0,0 1-58,0-1 0,0-3 26,0-1 1,0-3 68,0 4 1,0-4-146,0 3 32,0-4 1,0 3 128,0-2-3,0-3 135,0 4-206,0 0 0,0-2-16,0 5 1,-1-6 56,-3 2-58,2 2 0,-3-3-60,5 4-14,0-4-75,0 2-1057,0-5 0,-5 5 0,-1 1 0</inkml:trace>
  <inkml:trace contextRef="#ctx0" brushRef="#br0" timeOffset="1">9342 10519 7042,'5'-12'-461,"-3"5"395,1-1 66,-1 5 219,-2-2 405,0 0-265,5 4-212,-4-4 0,4 6 1,-5 3 1,0 2 4,0 6 0,0 4-94,0 3 0,0 4 69,0 4 1,0 2-109,0 5 111,-5 1-93,4-1 1,-4 0-76,5 0 0,-4 2 82,0 2 0,0-3-101,4 3 0,-1 1 2,-3-5-35,3 3 104,-4-13 1,5 2-41,0-7 39,0 3 0,0-14 0,0 7 175,0-8-164,0-1 74,0-1 359,0-5 0,1-4-348,3 0 0,-2-5-130,6 1 1,-4 2-43,3-1-39,1 4 119,9-7 0,-3 7-91,5-4 1,0 0 61,3 0 0,1 2-85,0 5 0,0-4 72,0 0 1,-2 0 0,-2 4 0,2 0-8,-6 0 1,0 0-2,-3 0 1,-1 0-300,0 0 153,-4 0-331,3 0-256,-9 0 427,4 0 0,-10 4-91,-2 0 1,-4 0-78,0-4 506,0 0 0,-1 0 0,1 0 0</inkml:trace>
  <inkml:trace contextRef="#ctx0" brushRef="#br0" timeOffset="2">9354 10896 7569,'0'-18'-719,"-5"1"820,3 6 1,-1 1 425,6 2 1,-1 2-217,1 2 0,4 3 29,0-3 0,4-1-179,0 1 0,4-1-8,0 1 0,6 3-226,-2-3 102,2-2 3,2 4 1,-4-3-294,0 5 153,0-5-135,-1 4 0,-1-4-620,-6 5 167,0 0-462,-4 0 1158,-2 0 0,-5 0 0,0 0 0</inkml:trace>
  <inkml:trace contextRef="#ctx0" brushRef="#br0" timeOffset="3">9342 10541 7569,'-6'-17'-755,"2"1"823,3 4 1,1 0 290,0 1 0,0 3-161,0 1 1,6 0-45,6 0 0,0-3-166,7 2-40,5 3 135,1-5 0,8 5-86,-3-3 0,-1 2-67,2 2 0,-2 3-153,1-3 1,-2 3-12,-5 1 0,0 0 234,0 0 0,-5 5 0,-2 1 0</inkml:trace>
  <inkml:trace contextRef="#ctx0" brushRef="#br0" timeOffset="4">9890 10290 7569,'-5'-11'-854,"4"4"1253,-4 2-119,5 5-108,0 5 0,0 3-153,0 7 1,0 4 100,0 8 0,0 0-14,0 7 1,4 0-1,0 12 1,-1-3-107,-3 6 0,0 1 65,0 3 0,-1-5-77,-3 6 0,3-6-11,-3-2-794,3-6 872,1 0 0,-4-6-77,0 0-150,1-5 222,3-1 1,0-9 8,0 0 1,0-5 37,0 1 236,0-2-269,0-1 1,0-5 806,0 1-639,0-6 87,0 3-895,0-5 516,5 0 1,-3 0 8,6 0 1,3 0-44,5 0 26,-1 0 30,1 0 0,-3 0-233,2 0 23,3-5 126,-5 4 1,7-4-127,-5 5 0,0 0 59,-3 0 189,-1-5 0,1 4 0,-1-4 0</inkml:trace>
  <inkml:trace contextRef="#ctx0" brushRef="#br0" timeOffset="5">9845 10279 7569,'0'-29'-140,"0"2"-35,0 8 0,1 6 186,3 6 0,-2 4 53,6-1 1,1-1-79,6 1 1,-2 1-12,2 3 0,-1 0-173,1 0-5,-2 0 192,8 0 1,-8 1 10,2 3 0,3 2 0,0 5 0</inkml:trace>
  <inkml:trace contextRef="#ctx0" brushRef="#br0" timeOffset="6">10199 10347 7569,'-7'-5'-166,"2"4"11,5-4 250,0 10 0,5 1 35,3 6 0,2 4-34,2 3 1,0 3 5,4 1 1,-4 5 12,4 2 1,1 0 12,2 5 0,-1-7-125,1 6 1,-1-2 50,1 2 1,1-5-73,-5-2 0,2-3 13,-2-1 0,-2-4-55,2 0 0,-2-5 62,-2 1 0,-3-2-103,-1-2 1,-4 1-46,1-1 1,1-3-516,-1-1-115,-1 1 776,-3 3 0,-5 1 0,-1-1 0</inkml:trace>
  <inkml:trace contextRef="#ctx0" brushRef="#br0" timeOffset="7">10656 10382 7569,'-4'-19'0,"0"-1"262,0 12-78,4-3-44,-5 6 1,3 4 45,-6-3 0,4 9-34,-3 7 0,-6 6-140,-6 8 0,-3 8 79,-1 8 0,-4 3-312,-4 0 1,-2 5 243,-1-1-1582,0 6 1642,-1-8 1,6 4-413,2-6-714,3-4 876,2-2 0,0-8-132,3-1 0,2-9 51,6-2 1,5-5 93,2-3 0,3-3 154,1-1 0,0 0 0,0-1 0,0 0 0</inkml:trace>
  <inkml:trace contextRef="#ctx0" brushRef="#br0" timeOffset="8">10701 10313 7569,'0'-16'-65,"2"0"-33,1 1 1,8 1 474,4 10-138,0-5-89,2 8 1,-5-5-139,3 2 0,3 3 39,1-3 0,-1 3-70,1 1 0,0-2 44,4-1 1,0 1-96,0-1 0,-1 1-93,1 2 206,-5-5-18,4 4 1,-10-4-179,4 5 171,-9 0 53,3 0 189,-8-5-121,3 3 25,-5-3-111,0 5 1,-2 5 7,-1 3 1,-4 4 44,-4 3 1,3 4 71,1 7 1,0 7-37,0 5 0,-2 6-28,5-2 0,-4-2-2,5 2 1,-3 4-210,3 3 1,1 1 95,-1-5 0,-3 0 47,3-3 0,-1 1-19,4-5 0,0-1-117,0-7-25,0-2 139,5-5 0,0 0-91,3 0-26,-3-6 34,0 5 0,-4-9 1,3 2 1,-2-6-33,2-2 195,-3 1 0,5 0-118,-6-1 1,-2-3-2,-2 4 0,-2-6 66,-5 2-72,-1-3 4,1-1 1,-4 4 33,-1 0 0,-3 0-43,4-4 0,-5-2 2,1-1 1,-7 1-113,0-2 1,-5-1-187,5 2 0,-1-1-325,4 4-177,5-5 823,2 3 0,10-3 0,1 5 0</inkml:trace>
  <inkml:trace contextRef="#ctx0" brushRef="#br0" timeOffset="9">11409 10679 7569,'0'-12'-249,"0"4"-335,0 1 928,0 4-97,0-7-33,0 9 0,0-5 105,0 2-178,0 2 1,2-6 97,2 4 0,2 0-165,5 4 1,6-1-105,2-3 1,2 3-59,2-3 55,5 3 45,1 1 1,6-2-246,-1-2 137,-5 3-30,4-4 0,-9 5-7,3 0 0,-7 0-18,-1 0 0,-5 0-154,1 0 0,-6 0-180,-1 0 142,-6 0 0,1 0 343,-11 0 0,-4 5 0,-11 2 0</inkml:trace>
  <inkml:trace contextRef="#ctx0" brushRef="#br0" timeOffset="10">11444 10907 7561,'0'6'304,"0"-1"0,5-5-112,2 0 1,5-1 11,3-3 0,3 2-173,5-6 17,5 1 21,-4 0 1,9-3-296,-3 2 0,2 3-42,-2 2 1,2-3-580,-5 3 664,-6-1 183,1 4 0,-4-5 0,4-2 0</inkml:trace>
  <inkml:trace contextRef="#ctx0" brushRef="#br0" timeOffset="11">12118 10393 7569,'0'-29'0,"5"-2"17,2 9 0,7-3 80,1 10 0,6-1 107,-2 0 0,-3 8-75,-1-4 0,-1 5 0,2-1 1,-4-1 31,4 5 0,0 0-119,-1 4 0,1 5 37,-5 3 1,0 7-125,1 4 1,-6 8-50,-2 3 0,-3 1 63,-1 3 0,-5-1 12,-2 9 0,-5-3 28,-3 7 1,-3-7-281,-5 7 1,-3-3 244,-1 3 1,0-5-99,4-3 0,-3-3 109,-1-1 0,6-4-6,5-4 0,5-3 193,3-4 7,-2-2-179,9-6 339,-4 0 9,5 1-65,0-6 0,5-1-131,3-5 1,2 0 73,1 0 0,6 0-142,2 0 0,2 0-84,2 0 0,0 0-282,0 0 152,0 0 66,-1 0 1,1 0-275,0 0 0,-4 0 68,0 0 1,-5 0-29,1 0 0,-2 0-447,-2 0 745,1 0 0,-1 5 0,1 2 0</inkml:trace>
  <inkml:trace contextRef="#ctx0" brushRef="#br0" timeOffset="12">12654 11010 7569,'-6'-12'185,"1"5"487,5-1-467,0 6 1,-1-4-12,-3 6 1,3-1 86,-3-3-217,2 3-876,-3-4 412,4 5 255,-4 0 145,5 5 0,0 1 0,0 6 0</inkml:trace>
  <inkml:trace contextRef="#ctx0" brushRef="#br0" timeOffset="13">13020 10382 7569,'-12'-23'-47,"1"0"106,0 5-17,-1 2 1,2 8 63,2 0 1,-2 6 152,3-2 1,0 4-97,0 4-76,-1 2-16,-3 6 1,-1 4-90,1 3 1,3 3 23,1 1 1,4-1-37,-1 1 0,3-4 45,1 0 0,1-3-25,3 3 1,2-5 6,6 1 0,0-4-6,4-3 1,-2-3-6,5-5 0,0 0-1,4 0 0,-1 0-91,1 0 1,0-1 74,0-3 1,-2-3-81,-2-4 0,2 0 97,-6-1 0,4-3-6,-4 0 0,1-6 13,-5 2 0,-3 2 6,-1-2 0,-4 3-164,1-3 17,-3 0 128,-6 2 0,-7 0-159,-7 6 1,-2 0 93,-2 4 0,-4 2-388,1 5 218,-6 0 70,8 5 1,-4 2 184,5 9 0,4 0 0,0 3 0,5 8 0,-3-3 0</inkml:trace>
  <inkml:trace contextRef="#ctx0" brushRef="#br0" timeOffset="14">12963 10610 7569,'0'6'-619,"0"-1"1771,0-5-906,-5 5 1,-2 2-92,-4 4 0,3 4-71,1 1 1,-1 4-7,-3-1 0,-1 3-2,1 0 1,1 1-136,2 0 0,3 0-119,5 0 137,0 0-22,0-6 0,1 1-26,3-3 1,4-6 66,7 3 0,0-8 2,8-1 1,-3-1 11,7-2 0,1-2 2,-2-1 1,5-1-54,-4-8 0,3 3-5,-3-6 0,-1 1-32,-3-1 83,0 2 18,0-8 1,-2 3 0,-2-5 0,2 0-7,-6 0 0,-5-1 3,-6-2 1,-4 2-58,-4-3 1,-5 4-80,-10 4 1,-6 3-66,-13 4 100,-3 6 0,-10 1-1272,-2 5 1371,-3 10 0,2 5 0,-1 13 0,3 8 0,9 7 0,7 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1:34:05.6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3323 4397 7569,'-5'6'-468,"4"-1"267,-4-5 0,4 0 251,-3 0 0,3 2 10,-3 2 109,3 2 1,1 5-94,0 1 0,0 4 58,0 3 1,0-1-96,0 1 0,0 0 88,0 4 1,0-2-71,0-1 0,5 1-3,2-2 1,0 1 44,0-1 0,-3 2-31,4-6 1,-6 4-18,2-4 1,-3 4 13,-1-3 1,0 3-40,0-4 1,0 5 31,0-1 1,0-2-51,0-2 1,-1 1 50,-3 0 1,3-5-175,-3-3 191,3-1-44,1 0 221,0 3-186,0-9 323,0 4 437,0-5-602,0-5-290,0 4 0,1-4 10,3 5 1,-1-2-88,4-1 1,1 0 27,3-5 0,1 5 109,-1-5 0,0 4-20,1-3 0,-1 4 5,1-1 1,-1 3 27,1 1 0,-1-4-21,0 0 0,2 1 44,2 3 0,-1 0-24,5 0 0,5 0 3,7 0 0,-1-2-11,5-2 0,-4 3 2,7-3 1,2-1 52,-2 2 0,0-3-51,-4 3 1,3 0 121,-3-5 1,2 5-84,-10-5 1,5 6 7,-5-2 0,1 1 20,-4-1 1,0 3-25,0-3 0,-1 3-42,1 1 0,5 0 40,3 0 1,2 0-59,1 0 0,5 0 48,3 0 0,6-5-121,2-3 1,3 2-43,-3-2 1,0 2 122,0-2 0,1-2-15,2 3 0,-4 2 21,-7 1 0,3-1-7,-3 1 1,1 0 0,-1 4 0,-2 0-10,-2 0 0,2 0 14,2 0 1,2 0 4,-2 0 1,6 0-7,2 0 0,4 0 18,-1 0 1,7-4-228,1 0 0,-29 1 1,1-1 222,28 0 1,-29 0-1,2-1 7,-2 1 1,0 1-1,1-1 1,0 1-16,0-1 1,-1 1 0,1 1 0,0 0 13,28-6 1,0 6-3,-4-2 0,0 1-28,0-1 0,4 3 26,0-3 1,1 3-2,-1 1 0,1-1-19,-30-1 0,1 0 0,2 1 0,1 1-2,-2-2 1,1 0 0,1-1 0,0 1-15,0 0 1,0 0 0,-1-2-1,0 0 20,1 2 1,0 1 0,-1-2 0,-1 1-35,-2 0 1,1 0 0,0 1 0,1-1 29,-2-2 1,1 1 0,-1 1 0,2 1 10,-2-1 1,0 0 0,32-3-23,-3 1 1,-6 1 42,6 3 0,-4 0-29,8 0 0,-1 0 3,0 0 0,-30-1 1,1 0-3,-1-1 0,0 1 0,2 0 0,1 0 2,0 0 1,2-2 0,1 1 0,1-1-15,-3 2 1,0-1-1,3-2 1,-1 0 11,-1 2 1,-1 0 0,-1-2 0,0 1-6,2 0 1,-1 2-1,-3-2 1,-1 1 6,1 0 0,-1 0 0,0 1 0,-1 1 0,28-4 1,-29 1-1,1 1 4,28-2 0,-2 0 3,-5 4 0,7-4 80,-1 0 1,1 1-83,0 3 1,3-2 6,-32 0 0,0 1 1,33-1-5,-31 1 0,1-1 1,-2-1-1,1 0-17,4 2 0,0-1 0,-2-1 0,0 1 3,2-1 1,1 2 0,-2 0-1,2-1-2,1-2 1,0 1-1,-1 1 1,0 1-16,-1-1 1,0 0 0,1 1 0,-1 0-6,-4-1 0,0 0 0,2 1 0,-1 1 15,-2-2 0,-1 0 0,1 1 0,1 1 3,0-1 1,1 2 0,-2-1-1,1 0 7,31 0 1,-30 0 0,1 0-9,-2 0 0,0 0 1,2 0-1,-1 0 74,0 0 0,-1 0 0,2 0 0,0 0-40,0 0 1,0 0 0,3 0 0,0 0 2,-1 0 0,0 0 1,-1-2-1,1 0-24,0 0 0,0 0 0,-2 0 0,-1 0 1,1 2 1,0 0-1,3 0 1,0 0-32,-1 0 0,0 0 0,0 0 0,0 0 35,-3 0 0,-1 0 1,1 0-1,1-1-29,-2-1 0,0 0 0,3 1 0,0 1 19,-5-2 1,1 0 0,1 1 0,1 1-6,30 0 1,-32 0 0,0 0 27,32 0 1,-30-2 0,1 0-2,-2 0 0,0 0 0,2 0 1,1 0-18,-1 2 1,0 0 0,-1 0 0,0-1 3,1-1 0,0 0 0,1 2 0,1-1-3,0-1 0,0 0 0,0 1 1,-1 0 1,1-1 0,0 0 0,-2 1 0,-1 1-8,1-2 1,1 0 0,0 0 0,0 1 6,2-1 1,-1 0 0,-2 2-1,1-1-2,-1-1 1,1 0 0,-2 1 0,-1 1-3,1 0 1,-1 0 0,0 0 0,0-1 4,1-1 1,-1 0 0,0 1 0,0 1-5,1-2 1,-1 0 0,2 1 0,0 1 1,0 0 0,1 0 0,1-2 0,1 0-4,-1 0 1,0 0-1,2-1 1,0 1 3,2 0 0,0 0 0,-2 1 0,1 1-11,1-2 0,0 0 0,0 1 0,1 0-219,-1-1 1,0 0 0,0 1 0,-1 0 221,-1 0 0,0-1 0,2 1 0,-1 0 5,-1 1 0,0 0 0,1 1 0,0 0-6,-3 0 1,0 1 0,2-1 0,0 1 4,2 2 1,0 0-1,-3-3 1,1 0 0,2 1 1,-1 0 0,-1 0 0,-1 1 0,3-1 1,0 0 0,0 0 0,1 1-3,-1-1 0,0 0 0,1-2 0,1 1 4,-2 1 1,0 0 0,2-1 0,1-1-4,-1 0 1,-1 0-1,2 0 1,0 0 1,1 0 1,0 0-1,0 0 1,-1 0-3,1 0 1,0 0 0,-1 0 0,1 0-9,0 0 1,-1 0-1,0 0 1,0 0 7,-1 0 1,0 0-1,-3 0 1,0 0-1,0 0 0,-2 0 1,0 0-1,0 0 4,3 0 1,0 0-1,-4 0 1,1 0-6,-1 0 1,0 0 0,-2 0 0,0-1 2,2-1 1,1 0-1,-1 1 1,0 1-3,2-2 0,0 0 1,0 1-1,1 1 40,1 0 0,0 0 0,-1 0 0,0 0-36,3 0 1,0 0-1,-2 0 1,-1 0 7,3 0 1,0 0-1,-2 0 1,0 0-1,2 0 0,-1 0 1,-3 0-1,0 0 1,2 0 0,0 0 1,-3 0-1,1 0 7,1 0 1,1 0-1,-1 0 1,0 0-8,-1 0 0,0 0 0,-2 0 0,0 0-19,0 0 1,0 0 0,-1 0 0,1 0 15,0 0 1,0 0 0,-1-1 0,1 0-23,-2-1 0,0 1 0,-2 0 0,1 0-137,3-1 1,0 0 0,-4 2 0,0-1 160,4 1 0,0 0 1,-1-1-1,-1-2-12,0 1 1,0 1-1,-3-2 1,0 2-3,1 1 1,1 0-1,27 0 0,2 0 0,-4 0 11,1 0 0,-8 0-58,-3 0 0,-3-1 55,-2-3 0,0 2-46,-3-1 1,-7 1 349,-4 2 0,-10 0-196,2 0 1,-8-3 387,1-1 1,-8 0-350,0 4 0,-5-1 842,0-3-819,-1 3 181,-2-4-1012,0 5 596,0-6 63,0 5 0,0-5-16,0 2 1,0 1 82,0-4-70,0 4 0,0-7 12,0 3 0,0 0 7,0 0 0,0-1 2,0-3 1,0-1 133,0 1 0,-4-1-86,0 1 0,0-1-36,4 1 1,-4-2 6,1-2 1,-1 1 10,4-5 0,-4 4 0,0-4 0,-3 1-67,3-1 0,-4-3 27,4 3 0,-3 2 41,3-2-101,0 5 0,3-7-95,-3 6 0,3 0 21,-3 4 1,3-1-348,1 1 64,0 4 90,0-3 0,1 14-73,3 0 389,-3 10 0,9 9 0,-3 6 0</inkml:trace>
  <inkml:trace contextRef="#ctx0" brushRef="#br0" timeOffset="1">3438 5665 7569,'-12'-7'-121,"1"-3"0,-1 5 218,1-2 0,0 1 127,-1 6 0,1 0-31,-1 0 0,-3 0 89,0 0 1,0 6 121,3 1-175,1-2 1,-2 10-113,-2 1 1,2 1 62,-2 6 1,2 3-161,2 8 1,-1-2 44,1 2 1,1-2-145,2 6 1,3-4 72,5-4 1,1 3-26,3-2 1,8-3 80,7-2 1,4-3-25,3-4 1,5-3 11,7-9 1,-1-2-1,4-5 1,0-6 47,1-5 0,6-6-203,-2-6 1,-3-1 282,-5-3 1,-2 2-93,-2-5 0,-6-1-10,-5-3 0,-7 1-35,-8 2 0,-3-5-96,-5 1 0,-12-3-190,-7 0 0,-5 3-13,-10-3 1,-4 3-31,-12 5 1,-2 3-201,-5 8 0,-4 8 117,0 7 1,2 9 74,5 6 1,9 6-753,7 6 1060,12 5 0,-2-4 0,13 2 0,4-1 0,-1-3 0,0 1 0</inkml:trace>
  <inkml:trace contextRef="#ctx0" brushRef="#br0" timeOffset="2">20318 5082 7569,'-7'-16'0,"-2"2"-59,6-5 1,-1 5-87,4-1 1,0 2 736,0 1-316,0 1 0,5-4-9,3 0 0,6-1-93,1 5 0,4 0 12,-4-1 0,7 5 3,0-1 1,1 2-41,4-2 1,1 2 19,-2 2 1,5 3-96,-4-3-31,-1 2 1,-3 8-107,0 1 0,-2 5 44,-1 3 0,-4-1-117,-5 5 1,-4 0 52,-3 4 1,-4-1-38,-4 1 0,-3 0 11,-4 0 0,-4 0-71,0 0 0,-6-4 57,2 0 0,1-5 49,-1 1 1,4-4 31,-4-3 1,4 1 70,-4-5 1,5-1 229,-1-3-201,2 0 257,2 0-164,-1 0-13,6 0 1,2 0-39,8 0 0,2-3-82,6-1 1,4 0 30,3 4 0,4 5-4,4 3-25,-3-3 0,5 5 5,-2-2 1,-2 2-11,5 1 1,-4-1-14,0-2 1,-1 6-6,-3-3 0,0 3 2,-3-2 0,-4-1-15,-7 1 1,-3 3-107,-5 0 0,-1 4 104,-3-4 0,-4 4-30,-7-3 0,-8 3-11,-7-4 0,-3 0-4,-2-4 0,1 5-87,0-1 1,-2 0 75,-2-3 0,4-2-78,0-3 0,5 3-173,6-2 217,0-3-383,5 0 0,7-4 172,7 3 1,5-2-247,7 1 565,-1-1 0,20-2 0,-3 0 0</inkml:trace>
  <inkml:trace contextRef="#ctx0" brushRef="#br0" timeOffset="3">21037 5208 7569,'-5'-17'0,"-5"6"0,-5 0 625,0-1-220,8 11-125,-3-4 0,0 5 12,-5 0 1,-2 5-140,2 3 0,-2 7-12,-2 4 1,2 2-6,1 2 0,8 1-89,-4 3 1,7-2-216,-3 6 154,6-6 1,-2 7-232,8-5 1,2 3 112,6-3 0,4-5-11,3-2 1,3-7 91,1 3 0,3-9 102,1-3 0,5-3-86,-2-1 1,3-1 162,1-3 1,1-2-9,-1-5 0,-1-5 85,-3 1 0,-2-4 46,-5 4 1,-4-9-114,0 1 1,-10-4-186,-1 1 1,-6-4 101,-2-4 0,-2-1-290,-6-3 1,-6 1 121,-13-5 1,-3 6-932,-8 2 914,-3 5 0,-6 7-397,-2 3 280,2 8 67,1 6 1,3 6-574,5 3 486,0 7 0,10 3 267,5 5 0,-1 4 0,6 6 0,4 2 0,3 0 0,3 0 0</inkml:trace>
  <inkml:trace contextRef="#ctx0" brushRef="#br0" timeOffset="4">21757 5231 7569,'0'-12'-271,"0"5"-334,0-1 928,5 6-132,1-9 1,2 9-8,-1-6 1,-3 6 203,4-2-216,-6-2 0,5 4 531,-3-2-467,-3-2 0,5 4 318,-2-6-147,-3 5-46,9-2-377,-8 5 53,3 0-114,-5 0 0,-2 4 22,-1 0 1,-5 5 30,-7-1 0,1 2-67,-5 1 0,0 0 9,-4 1 0,5-1 68,3 1 0,2-1 2,2 1 0,3-1 8,1 0 1,4 1-46,-1-1 1,3 1-8,1-1 1,5 2 47,3 2 0,3-2-4,4 2 0,2-2 123,2-2 1,2 0-77,-2 1 1,-2-4 61,-2-1 1,2 1-41,-2 3 0,-1 1-15,-7-1 1,2-3-165,-5-1 155,5 1 1,-8 3-98,3 1 1,-4-5 72,-4 1 1,-7 0-112,-8 3 1,-4-3 84,-4-1 0,1 0-237,-9 0 0,8 2-57,-8-5 0,12 3-63,1-3 0,6 0-464,1-4-193,2 5 1031,2-4 0,5 10 0,1-5 0</inkml:trace>
  <inkml:trace contextRef="#ctx0" brushRef="#br0" timeOffset="5">21997 5459 7569,'3'-7'0,"1"-1"0,0 4 254,-4-3-62,0 4 799,0-2-215,0 5 176,0-5-289,0 4-714,0-5 1,0 8 108,0 2-191,5 2 0,1 5 155,6 1 0,4-5-210,3 1 1,3-5 88,1 0 1,1-1-19,3-2 1,-3-2-13,2-1 0,1-3 84,-4-1 0,1-3-12,-9 2 0,0-3 35,-3-5 0,-6 4 9,-2-4 1,1 4-8,-1 0 0,-5-3-43,-7 0 1,-3 0 24,-5 3 0,-3 6-9,-7 2 1,0-1 40,-4 1 0,3 2 6,-3 6 1,4 2 172,0 5 1,2 5-59,1-1 1,5 5-123,3-1 0,3 6 33,5 2 0,2 0-107,5-4 0,0 3 23,0 1 1,1 0-152,3-5 1,3-3-23,9 0 0,-3-5 111,6 2 0,1-5-279,2-3 0,5 1 104,0-6 1,1 1 294,-2-4 0,3 0 0,6 0 0</inkml:trace>
  <inkml:trace contextRef="#ctx0" brushRef="#br0" timeOffset="6">22750 5356 7569,'-17'-5'1299,"-4"-1"-1128,6-5 0,0 4-139,3 3 0,-4 3 247,-3 1 0,-3 1 427,-1 3 1,2-1-357,2 4 0,-1 6-167,4 6 1,-3 3 319,4 0-275,-5 1 1,7 4-456,-2 0 0,7 3 209,4-3 1,3 1-112,1-2 0,3-2 68,4 3 1,6-8 121,10-4 1,5 1-9,2-5-41,3-2 1,5-9 156,0 0 1,4 0-873,-4 0 482,0 0 0,-8 0-39,-4 0 260,-2 0 0,-1 0 0,0 0 0</inkml:trace>
  <inkml:trace contextRef="#ctx0" brushRef="#br0" timeOffset="7">4911 4614 7569,'0'-6'-687,"0"-4"697,0 2 149,0 3 265,0-5 695,0 3-347,0 1-405,0 1-284,0 5 1,-4 5-13,0 3 1,-1 6-180,1 1 1,3 5-42,-3-1 1,3 3-338,1 1 0,0-1 486,0 1 0,5 0 0,2 0 0</inkml:trace>
  <inkml:trace contextRef="#ctx0" brushRef="#br0" timeOffset="8">4979 5334 7569,'-1'-11'-578,"-3"4"1041,3 2 53,-4 0 299,5 3-535,0-3 1,0 7-42,0 1 1,1 5-34,3 7 1,-1-1-106,4 5 1,0 4-3,0 4 0,3-1-106,-2-3 0,2 4-120,2-1 0,-2 0 104,-3-7 0,0 2-62,-3-2 0,-3-1 21,3 1 1,-3-5-42,-1 1 0,0-2 47,0-1 1,0 3-912,0 0 969,0 0 0,0-3 0,0-1 0</inkml:trace>
  <inkml:trace contextRef="#ctx0" brushRef="#br0" timeOffset="9">6910 4466 7569,'-8'-6'-588,"0"-1"404,6 2 1,-4-5 231,2 2 1,2-2 388,-1-2 1,0 2-195,-1 3 1,3-3 45,-3 2 0,2 3-74,-2 1 1,1 3 0,-4 1 1,-1 9-78,-3 2 0,3 8 14,0 0 0,5 7-99,-5 0 1,5 5-9,0-5 0,5 5-206,2-5 0,5 1-56,-1-4 1,2 0-169,1 0 1,4-1 383,1 1 0,-1 0 0,-4 0 0</inkml:trace>
  <inkml:trace contextRef="#ctx0" brushRef="#br0" timeOffset="10">6784 5356 7569,'-6'-5'-264,"1"-1"525,5 0 116,0-5 1,5 9-123,2-6 0,5 5 122,3-5 1,-1 4-191,5-4 1,4 6-21,3-2 0,2 2 19,-1-2 1,1 3-53,2-3 0,-2 4-100,-5 4 1,-4 2 62,0 5 0,-9 1-171,2-1 1,-8 6 10,-1 2 1,-3 2-73,-3 2 0,-5 4 54,-7-1 1,1 5-97,-5-5 1,0 5 11,-4-4 0,0-1 69,0-3 0,4-4 17,0 0 0,9-5 72,-1 1 1,5-2 13,-1-2 0,4 1-2,-1-1 1,4-4 107,4-4 0,4 3 13,7-3-53,3 1 1,6-4-95,3 0 0,-2-4 50,5 1 1,0-5-398,0 4 1,3-4 48,-2 5 319,2-1 0,-4-1 0,-1-2 0</inkml:trace>
  <inkml:trace contextRef="#ctx0" brushRef="#br0" timeOffset="11">19130 4237 7569,'0'-18'-109,"0"2"155,0 4 19,-5 1 72,4 0 1,-4 3 71,5 0 1,-2 6 231,-2-2-115,3 3-143,-4 1 1,1 1-89,0 3 1,1 3 99,3 9 0,0-2-181,0 5 1,1-2-112,3 2 1,2 3-82,6-3 0,-1-1 101,0 1 77,1 0 0,-1 4 0,1 0 0</inkml:trace>
  <inkml:trace contextRef="#ctx0" brushRef="#br0" timeOffset="12">10690 3986 7569,'-6'-5'-595,"1"-2"355,5 1-229,0 1 48,0 5 421,5 0 0,1 0 0,5 0 0,1 0 0,-1 0 0,1 0 0</inkml:trace>
  <inkml:trace contextRef="#ctx0" brushRef="#br0" timeOffset="13">11409 3952 7569,'-3'-8'-291,"-1"0"73,0 6 328,4-3 403,-5 0-376,4 3-109,-4-3-365,5 0 77,0 4-100,0-4 0,5 5 76,2 0 284,-2 5 0,6-4 0,-5 4 0</inkml:trace>
  <inkml:trace contextRef="#ctx0" brushRef="#br0" timeOffset="14">12277 3860 7569,'7'0'3,"-2"0"0,-5-1 403,0-3 0,-1 3-398,-3-3 0,-3 3-759,-4 1 751,-5 0 0,-2 5 0,-5 1 0</inkml:trace>
  <inkml:trace contextRef="#ctx0" brushRef="#br0" timeOffset="15">3952 3792 7569,'-8'-8'-46,"0"0"0,5 2 258,-5-1-62,5 1 0,-3 3 150,2-1 113,3 0-249,-4 4-102,5 0 0,5 5-7,3 3 1,3 6 53,4 1 0,2 5-49,2-1 1,2 4 39,-2 4 1,2 1-36,-2 2 0,2 3 37,-2-2 0,2 2 42,-2 1 1,2 0-48,-2 0 1,-1 1 17,1-1 1,-5-5-147,1-2 0,-2-3 76,-2-1 1,1-6-47,-1-1 0,1-1 40,-1-4 1,1 3-56,-1-6 0,-3-3 65,-1-1 0,-3-3-180,4-1-141,-6 0-476,3 0-593,-5 0 977,-5 0 1,-1 0 363,-6 0 0,1-5 0,0-1 0</inkml:trace>
  <inkml:trace contextRef="#ctx0" brushRef="#br0" timeOffset="16">4340 3769 7569,'-6'-18'0,"1"2"-148,5 4 185,0 1 1,0-1 309,0 1 484,0 5-339,0 1 274,0 5-707,0 5 1,0 6 31,0 8 0,-6 4 83,-1 4 1,-3 0-211,-2 4 0,-4 7 57,-3 0 1,-4 4-216,-4 0 0,-1 2 142,-2-2 1,-3 3-53,2 0 1,2-4-70,-1-3 0,6-4-58,1-3 0,0-5-22,4-7 1,6 2 53,2-6 1,3 0-306,1-4 0,2 1 158,5-1 0,1-4 346,3-4 0,4 3 0,6-3 0,-2 0 0,-2-2 0,-2-1 0</inkml:trace>
  <inkml:trace contextRef="#ctx0" brushRef="#br0" timeOffset="17">4443 4169 7569,'0'-8'537,"0"0"3,0 6-126,0-3-316,0 15 0,0-2 135,0 7 0,0 1 12,0-1 0,0 6-175,0-2 67,0 2 1,0 1-240,0-3 0,0 1 137,0-4 1,4 3-495,-1-4 0,5 0 241,-4-4 1,3 1-463,-3-1 680,0 1 0,1-1 0,1 1 0</inkml:trace>
  <inkml:trace contextRef="#ctx0" brushRef="#br0" timeOffset="18">5471 3700 7569,'0'-11'-25,"0"0"137,0-1 47,0 1 160,0 4 428,0 2-529,0 5 1,1 7-24,3 4 0,3 6 92,9 5-179,1 6 0,6 1-52,0 6 1,0-2 92,0-3 1,3 3-186,1-2 1,0-3 65,-5-2 0,0 1-113,-3-4 1,1 2 27,-4-6 1,3 1-83,-4-1 0,0 2-111,-4-6 1,0 0-93,-4-3 1,3-1-375,-2 0 1,-3-3 305,-1 0 1,-3-5 407,-1 5 0,0 0 0,0 3 0</inkml:trace>
  <inkml:trace contextRef="#ctx0" brushRef="#br0" timeOffset="19">5950 3643 7569,'-11'-18'-93,"5"2"192,-5 5 63,10 4 0,-9 2 8,2 5 0,-2 6 211,-1 6 1,-6 2-153,-2 9 1,1-2-39,-1 10 0,-1 0-333,-7 8-78,3 1 1,-4 6-168,6 0 1,-1-5 226,0 1 1,5-4-339,3 4 0,2-6 228,2-2 1,3-1-282,1-6 551,4-6 0,-2 1 0,5-4 0</inkml:trace>
  <inkml:trace contextRef="#ctx0" brushRef="#br0" timeOffset="20">5996 4066 7569,'6'-18'0,"3"2"0,-5 4 0,6 1 0,2-1 0,-1 1 0,4-1 0,-2 5 0,-2-1 0,1 4 0,-1-3 1326,1 4-832,-1-2 1,0 5-224,1 0 0,-1 5-245,1 3 0,-2 2 10,-3 1 1,0 5-121,-3-1 0,-3 5 28,3-1 0,-4 3-79,-4 1 0,-2 0 28,-6-1 1,1 5-45,-1 0 1,0 3 61,-4-3 0,4-1 25,-4-3 0,5-1 27,3-3 1,0-3 96,4-4 0,0-1 151,4 1 1,5-6-51,3-2 0,2-3 136,1-1 1,6 0-33,2 0 1,-2 0-103,2 0 0,1-1-508,2-3 265,1 3 0,0-6-273,0 4 0,-4 1 101,0-2 252,-5 3 0,2 6 0,-4 2 0</inkml:trace>
  <inkml:trace contextRef="#ctx0" brushRef="#br0" timeOffset="21">19575 3289 7512,'0'-6'610,"5"6"0,2 6-398,4 6 1,-2 3 75,3 0 0,-4 7-65,8 0 1,1 3 11,2 5 0,3 1-93,1 3 0,0 0-53,0 0 1,-4-1 20,0-2 0,-5 0-123,1-4 0,-3 0 28,0-4 7,-1-1 0,-3-3-165,0 1 0,-2-7 80,1 3 1,4-4-343,-4 0 1,0-1 172,0 1 0,-3-5-1032,4 1 508,-6-6-229,3 4 985,-5-6 0,0 5 0,0 1 0</inkml:trace>
  <inkml:trace contextRef="#ctx0" brushRef="#br0" timeOffset="22">20009 3369 7569,'0'-28'0,"0"4"0,0-3 0,0 8 519,0 4 54,0 3 37,0 0-264,0 6 0,-1 1-136,-3 5 1,-2 10-73,-5 5 0,-6 7 0,-2 4 0,0 3-17,-4 6 0,2 0-151,-10 3 0,6 3-242,-2 5 0,-1-6 4,1-2 0,0-2 35,0-2 0,3 0-317,-3 1 1,8-6 19,4-3 0,2-3 172,2-4 0,1-2-391,2-6 749,3 1 0,9-3 0,0-1 0,-2 4 0,-1 1 0,-1 2 0</inkml:trace>
  <inkml:trace contextRef="#ctx0" brushRef="#br0" timeOffset="23">19987 3712 7569,'0'-12'0,"0"-3"148,0 0-121,5 5 0,-3 0 158,6 2 0,-1-2 263,5-2 1,-3 5-192,2-1 1,-2 2-125,6-2 1,-1-1-70,1 6 1,-2-1-5,2 4 1,2 0-153,-2 0 1,0 0 88,-3 0 1,-5 0-196,1 0 148,0 5 1,-1 1-84,1 6 1,-6-5 56,2 1 1,-4-1-6,-4 5 1,-2-1 23,-5 1 33,-1-1 1,1-1 61,-1-2-84,1 2 310,-1-4-162,1 6 188,5-6-68,1 4 49,5-8-28,0 3-168,5 0 0,-3-3-5,6 6 1,-4-6 114,3 2-197,1 3 0,3-1 79,1 5 1,0-3-89,4 0 1,-2-1 6,5 5 1,-5-1-39,1 0 0,-3 1 21,0-1 1,-1 1 42,1-1 0,-5 1-75,1-1 1,-6 0 62,2 1 0,-2-5-23,-2 1 1,-2 0 14,-2 3 1,-2 0 7,-5 1 0,-6-2-38,-2-2 1,1 2-67,-1-3 1,0-2-93,-3-1 1,-1-1 59,0 1 0,1-3-59,3 3 0,3-3 21,4-1 0,5 0-971,-1 0 525,6 0 620,-4 0 0,6-5 0,0-1 0</inkml:trace>
  <inkml:trace contextRef="#ctx0" brushRef="#br0" timeOffset="24">20455 3712 7463,'0'-7'427,"-5"2"1,2 5-184,-4 0-95,4 0 1,-7 5-45,2 3 1,-6 3 77,-1 5 1,0-2-152,3 5 1,1-2 52,0 2 1,0 2-121,4-6 0,-2 4 44,5-4 1,0 4-70,4-3 1,2-1 47,1-4 1,5-1 30,7-2 0,-1 1-52,5-5 0,0-1 60,4-3 0,0 0-3,0 0 0,0-1 2,-1-3 1,1-1-91,0-2 0,-5-5 77,-3 1 0,2-1 45,-2-3 0,-1-1-36,-7 0 0,-1-4 3,-6 1 0,-2-2-120,-2-2 0,-8 0 113,-11 0 1,-2 1-292,-10 3 1,4 4 117,-8 8 1,4 2-666,1 5 820,4 0 0,-3 10 0,4 2 0</inkml:trace>
  <inkml:trace contextRef="#ctx0" brushRef="#br0" timeOffset="25">3826 6830 7569,'-6'-5'0,"-3"-2"-103,5-4 1,-4-1-179,5 1 0,-1 3 715,4 1-25,0-1 230,0-3-189,0-1-179,0 6-149,0 1 0,1 6-15,3 3 0,3 7 27,9 8 0,-4 8 17,4 4 0,-2 5-69,1 2 1,-3 6-8,4-3 0,0 3-87,-1-3 1,4 3 107,-3-6 0,3-4-59,-4-4 1,5-4 49,-1 0 1,-1-3-76,1-4 0,-5 2 91,1-6-76,-2 0 1,-2-7 11,1-1 1,-1-3-174,1 4 63,-6-6 1,3 5-702,-5-4 328,-1-1-627,-3 3 731,0-5 0,-5 0-684,-2 0 1024,-8 0 0,2 0 0,-4 0 0</inkml:trace>
  <inkml:trace contextRef="#ctx0" brushRef="#br0" timeOffset="26">4237 6784 7569,'-4'-17'0,"1"-2"0,-1 3 320,4 1-183,0 2 1,0 5 216,0 1-217,0 4 1,-2-2 192,-1 5-54,1 0-162,-8 10 0,0 4 23,-5 13 1,-2 5-34,2 10 1,-3-1-102,-4 9 0,-1-6-192,0 2 0,0-3 36,0 7 0,-4-3-126,1-2 216,-1-4 0,3-2-56,-3-4 0,5-2 48,-1-3 1,1-3-135,7-8 1,0 1 58,3-5 0,2-3-628,3-5 496,1-4 0,12 2 278,1-5 0,5-4 0,3 0 0,1 2 0,-2 0 0,-4 2 0</inkml:trace>
  <inkml:trace contextRef="#ctx0" brushRef="#br0" timeOffset="27">4340 7344 7569,'0'-7'828,"0"-3"-399,0 9-330,0-4 38,0 5 1,0 5 215,0 2-204,0 4 0,0 4 5,0 0 1,0 5-93,0-1 0,1 3 86,3 1 1,-3 0-94,3 0 0,1-1-19,-1 1 0,4-4-542,-5 0-149,6-5 266,-2 3-238,-1-11-284,4-1-57,-4-5 968,1-5 0,3-1 0,-4-6 0</inkml:trace>
  <inkml:trace contextRef="#ctx0" brushRef="#br0" timeOffset="28">4397 7104 7569,'-11'-12'101,"4"1"-101,2 5 6,5 1-4,0 5 1,0 5 0,0 1 0</inkml:trace>
  <inkml:trace contextRef="#ctx0" brushRef="#br0" timeOffset="29">5151 6955 7569,'-18'-17'0,"3"1"-11,2 9 153,7-3 276,1 3-225,5 1 1,0 0 291,0 2-230,0 2-170,0-3 0,5 5 37,2 0 0,9 0 14,3 0 0,3-1-24,5-3 1,2 3-118,6-3-75,-1 3 192,0-4 1,0 4-350,1-3 134,-1-3-113,-5 6 0,3-5-231,-6 2 0,0 3 81,-7-3 1,-3 3-244,-4 1 0,-2 1 609,-2 3 0,-3 2 0,-5 6 0</inkml:trace>
  <inkml:trace contextRef="#ctx0" brushRef="#br0" timeOffset="30">5139 7149 7569,'17'0'199,"-4"0"1,8 0 392,-2 0 0,3 0-227,1 0 1,3-3-70,1-1 1,3-5-148,-3 1-51,5-2 0,-8 3-92,2-1 0,-1 4-233,-3-3 0,0 4-1243,-3-1 1470,-2 3 0,-1 1 0,2 0 0</inkml:trace>
  <inkml:trace contextRef="#ctx0" brushRef="#br0" timeOffset="31">6339 6727 7569,'-5'-12'132,"3"1"51,-3 5 70,5 1-171,0 5 0,-4 1 90,1 3 0,-5 3 23,4 9 1,-1 5-31,1 6 0,3 4 0,-3 0 0,3 2-123,1 1-4,0-5 23,0 9 0,0-7-232,0 7 111,0-8 1,4 2-111,0-5 1,-1-1 100,-3-3 1,4-1-137,0-3 1,4-3-90,-5-4-593,1-1 438,1 1 449,-3-6 0,3-1 0,-5-5 0</inkml:trace>
  <inkml:trace contextRef="#ctx0" brushRef="#br0" timeOffset="32">6293 6898 7569,'6'-11'84,"-1"3"275,-5 1-221,5 4 0,2-2 11,4 5 1,-3 1-51,-1 3 39,6 2 0,0 10 137,2-1-201,3 5 86,0-2 1,2 6-160,3 3 27,-3-3 1,8 7 11,-5-4 1,3 0-134,1-4 0,0-4 18,-4 0 0,-1-5-15,1 1 0,-5-6 203,-3-2-88,3 1-1,-5-2 1,3-1 56,-4-5-46,-6 0 56,4 0-30,-9 0 1,8-1 40,-5-3 0,0 1 121,-4-9 1,-1 3-108,-3-6 1,1-3 0,-4-1 0,3-2 61,-4-2-89,1 0-14,0 0 1,-2-1-117,6-3 29,-1 3 0,0-8-15,0 6 1,0-1 44,4 4 1,0 2-279,0 2 0,0-2 104,0 6 0,0 0-778,0 4 472,0-1 1,0 5-780,0-1 736,5 5 505,-3 3 0,3 7 0,-5 4 0</inkml:trace>
  <inkml:trace contextRef="#ctx0" brushRef="#br0" timeOffset="33">6921 6830 7569,'0'-8'-513,"0"0"273,0 6 779,0-3 0,0 14-237,0 2 1,0 8-87,0 0 0,0 3-164,0 1 0,0-1 57,0 1 0,1 4-112,3 0 1,-1-1 167,4-3-348,1 0 148,3 0 1,2-5 30,2-3 0,-2-3-159,2 0 120,3-6 1,-2 3 48,3-5 0,3 0 16,-3-4 0,-2-4 15,-2 0 0,1-5 10,-1 2 1,5-5 14,-5-3 0,0 1 21,-4-5-32,1 5-21,-6-8 1,3 3-96,-5-7 93,0 2 0,-4-6-113,0 4 1,0 0 64,0-4 0,0 5-217,0-2 1,0 4-51,0 4 1,0 3-387,0 4 198,0 1-3,0 4 478,0 2 0,0 5 0,0 0 0</inkml:trace>
  <inkml:trace contextRef="#ctx0" brushRef="#br0" timeOffset="34">7435 6773 7569,'0'-12'126,"0"1"184,0 4-12,0 2 130,0 5-290,5 0 0,-4 7 87,3 4-76,-3 6 0,3 7-16,0 2 1,4 2-105,-5 3 1,1 2-9,-4-3 0,4-1-162,0 2 1,1-6-417,-1 2 247,-3-3 224,4-1 1,-4-5-439,3-3 172,-3-3-216,5 0 159,-6-1-11,5-4 420,-4-2 0,4-7 0,-5-1 0,-5-4 0,-1-4 0</inkml:trace>
  <inkml:trace contextRef="#ctx0" brushRef="#br0" timeOffset="35">7446 6841 7569,'0'-23'0,"0"0"0,0 4-37,0 0 220,0 5 23,0 3 1,0 1 411,0 2-435,0 3 11,0 0-40,5 5 0,2 1 2,4 3 1,-3 2-12,-1 6 0,1 1-49,4 2 0,-1-1-151,0 5 1,1-5-346,-1 1 258,1 3 47,-1-6 0,0 4-85,1-9 0,-5 2 89,1-5 0,0 4 19,3-5 26,1 1 0,-1-4 5,0 0 0,0-5 22,-4-2 1,2-4 2,-5 0 1,5 0 110,-2-1-110,-2 1 8,6-6 1,-9 3 171,6-5-76,-1 5 0,5-7 4,-1 2 1,-3-2-71,-1 2 1,1-1 150,3 5 0,-3 0-19,0 3 35,-6 6-6,3-4 0,-1 10-172,0 0 61,0 10 29,-4 8 1,0 9 67,0 4-75,0 7-67,0 3 1,0 0-42,0 1 0,0-1 29,0 1 1,4 0-141,-1-8 0,5 1 120,-4-8 0,1-1-20,-1-7 1,-2-3-12,6-5 29,-6 1 2,8-1 1,-8-3-543,2 0 248,2-6-428,-5 8-478,4-9 1204,-5 10 0,0-10 0,0 4 0</inkml:trace>
  <inkml:trace contextRef="#ctx0" brushRef="#br0" timeOffset="36">8166 6761 7569,'4'-18'0,"0"3"0,3 6-575,-3 2 190,5-1 357,-3-3 0,4-1 292,-2 1 0,-2 1-41,-2 2 0,-3-2 532,3 2-93,-3 3-264,-1 0-79,0 5-304,6 0 0,-4 9 86,6 2 0,-5 12-40,5 0 1,-4 8 65,4-1 1,-2 3-102,1 1 1,2 3-191,-5-3 88,5 3 46,-8-8 0,6 0-385,-4-2 300,-1-3 0,7-5-486,-6 0 244,6-5-12,-7 3-353,8-11 144,-9 4 271,4-8 1,-10-1 306,-3-5 0,-2-10 0,-1 1 0</inkml:trace>
  <inkml:trace contextRef="#ctx0" brushRef="#br0" timeOffset="37">8029 6738 7569,'10'-19'0,"-2"0"0,3 5-80,0-1 0,1 2 109,9 2 1,-7 1 376,5 2 1,-3-1 131,3 5-427,0-4 0,5 3 53,3-3 0,-3 3-41,2 5 1,2 0-87,-1 0 0,3 0-199,-3 0 130,5 0-78,-8 0 1,4 5-46,-5 3 0,-6 2 52,-1 1 0,-4 1-80,0-1 1,-2 2 88,-3 2 0,-2-2-48,-5 2 1,-2-3 107,-6 0 0,-1-1 5,-10 1 0,3-2 55,-7-3-70,3 4 45,-8-5 1,1 0 68,1-2 0,-1 1-34,4-1 1,4 0 259,0-4-180,5 5 1,1-4 341,6 3-338,4-3 1,3-1-23,8 0 1,3 4 209,4 0-239,8 0 1,3-1-64,4 1 1,1 5 138,3-1-129,0 2 0,-3 1-96,-1 1 0,-5-1 41,2 1 0,-7 0-87,-1 4 1,-8-4 66,0 3 0,-3 3-84,-1 1 0,-2-1-133,-5 1 223,0-5 19,-5 8 0,-5-10-20,-5 4 1,-7-4 13,-1 0 0,-1-1 18,-6 0 0,-1-4-19,-3-3 0,0 1 0,0-2 1,8 1-55,3-4 0,6-1-126,1-3 0,2 2-362,11-6 273,-1 0 70,4-3 1,5 0 239,2-1 0,4 1 0,0-1 0</inkml:trace>
  <inkml:trace contextRef="#ctx0" brushRef="#br0" timeOffset="38">8794 6715 7569,'-6'-11'-443,"1"5"1174,5 1-274,0 5-202,-5 0 1,3 5 89,-2 2 0,3 5-172,1 3 1,0 3-13,0 5 1,0 1-8,0 2 0,1 0-83,3 4 1,-1-3-15,4 3 0,-3-4-167,4 0 1,-1-3-181,5-4 218,4 3 0,-3-10-147,2 4 145,3-4 0,-1-1-34,2-4 1,2-1 40,-2-2 0,3-2 2,1 1 0,-2-1-88,-2-2 0,3 0-26,-3 0 0,-3-5-235,0-3 1,-1 2-536,-4-2 478,3 0 471,-13 2 0,10-9 0,-5 2 0</inkml:trace>
  <inkml:trace contextRef="#ctx0" brushRef="#br0" timeOffset="39">8714 6932 7569,'-6'-11'135,"6"3"56,7 1 0,10 4 304,6-1 0,0 3-285,3 1 1,0 0-216,0 0 1,0 0-30,4 0-28,1 0-7,-2-5 1,-1 4-191,-6-3 1,1 3-9,0 1 0,-5-4-204,-3 0 0,-2 0 471,-2 4 0,-4-5 0,-2-1 0</inkml:trace>
  <inkml:trace contextRef="#ctx0" brushRef="#br0" timeOffset="40">8748 6693 7569,'12'-17'-112,"4"4"0,2-3-260,5 5 0,5 3 416,2 0 1,2 1 445,-2-5 0,5 5-248,-1-1 0,-2 2-6,6-2 0,-6-2-111,2 2-64,0 3 1,-9-5 62,6 2-185,-6 3 47,3-5 0,-10 9 74,-3-3 0,-2 2 101,-2-2-225,1 3 31,-1 1 110,1 11 1,-6 7 11,-2 5 0,1 4-6,-1 4 0,-1 3-29,-3 4 1,0-1-143,0 5 138,0-5-71,0 7 1,0-7-91,0 5 1,0-9 49,0 1 0,0-3 10,0-1 0,0-6-125,0-5-199,0-5-178,0 3 171,0-6 67,0-5-251,0-1 218,0-5 69,-5-5 279,4-1 0,-14-5 0,2-1 0</inkml:trace>
  <inkml:trace contextRef="#ctx0" brushRef="#br0" timeOffset="41">9262 6693 7569,'5'-23'0,"-1"1"-97,8 3 0,-2 3-240,9 4 0,0 5 1397,4-1-432,-6 0-407,5 2 0,-3-3 522,8 5-341,-3 1-254,4 3 1,-7 0-106,-2 0 1,2 5 6,-6 2 0,0 8-159,-3 5 1,-6 1 72,-2 2 0,-3 0-147,-1 0 1,-1 1-70,-3 2 110,-2-2 31,-11 4 1,3-1-288,-5 0 219,0 4 27,-4-6 1,2 2 75,2-4 0,2-1 56,6-3 0,4 1 114,3-5 1,3 1 34,1-5 1,0 1 213,0-1 0,5-3 211,3-1-239,2-4-175,7 7 0,-3-9 535,5 3-394,0-3 0,3-1-212,1 0 0,0 0 44,0 0 0,-1 0-722,-3 0 1,1 4 365,-5 0 1,0 1-1606,-3-1 1848,-1-3 0,1 9 0,-1-4 0</inkml:trace>
  <inkml:trace contextRef="#ctx0" brushRef="#br0" timeOffset="42">10530 6658 7569,'-5'-11'-685,"2"1"754,-4 2 0,3-1 297,-4 5 1,5-1-121,-5 2 0,0 1 95,-3-1 1,-6 3-13,-2 3-192,-2 4 1,2 9 138,0 3-199,0 3-190,-4 1 178,5-1 0,2 5-131,4 0 1,5 1 84,-1-2 0,5 0-108,0 4 1,6-4 88,5 0 1,6-2-53,1-1 1,7-1-67,1-3-46,-1-3 297,11-4 0,-5-6-250,3-2 122,2-3-21,-9-1 1,8-1 9,-6-3 0,4-4-8,-8-7 1,4 1-2,-7-5 1,-3 4 0,0-4 1,-9 0-2,-3-4 1,-4-1-260,-4-3 131,-2 3 57,-16-9 0,3 4-269,-7-5 193,-4 5 0,-3-3-132,-5 5 0,0 6 88,4 5 0,1 5 72,2 3 0,7 3-125,5 5 99,5 5 0,-1 3 160,8 7 0,1-2 0,6 8 0,0-3 0</inkml:trace>
  <inkml:trace contextRef="#ctx0" brushRef="#br0" timeOffset="43">10896 6670 7569,'-6'-23'0,"5"4"0,-3 0 0,3 9 519,1-2 811,0 8-756,0-1-318,0 5 1,0 7-181,0 4 0,0 7 128,0 9-115,0 2 0,0 5-44,0 0 0,1 4-261,3 0 192,-3 1 1,6-3 17,-3-1-416,-3 1-155,4-12 519,0 9 1,-2-13-236,4-1 120,-4 0-218,2-12-172,-5 8-90,5-8 219,-4-1 0,4-2 244,-5-8 0,-1-2 190,-3-6 0,-7 1 0,-7 0 0</inkml:trace>
  <inkml:trace contextRef="#ctx0" brushRef="#br0" timeOffset="44">10804 6875 7569,'8'0'0,"-1"0"194,1 0-54,3-5-35,1 4 0,1-4 401,2 5-150,-3 0-198,10 0 1,-4 0-103,5 0 1,-1 0 81,1 0 1,1 0-156,3 0 0,-7 0-41,3 0 1,-6 0-284,2 0 0,-9 0-723,1 0 559,-7 0 505,1 0 0,0 0 0,2 0 0</inkml:trace>
  <inkml:trace contextRef="#ctx0" brushRef="#br0" timeOffset="45">10781 6704 7569,'5'-16'113,"2"3"0,5-4 239,4 6 1,3 0-77,7-1 0,0 1 77,4-1 1,-3 1-121,3-1-50,1 1-45,3 0 0,-4 4-209,1 3 61,-6-2 1,7 5-787,-5-3 1,-1 3 795,-3 1 0,0 5 0,0 1 0</inkml:trace>
  <inkml:trace contextRef="#ctx0" brushRef="#br0" timeOffset="46">11969 6567 7569,'0'-11'-272,"-5"-1"1,4 5 575,-3-1 681,3 5-495,1-2-195,0 5 1,0 7-47,0 4 1,0 7-108,0 8 1,0 0 11,0 4 0,0 1-80,0 3 0,3 0-204,1 1 0,5-2 96,-1-3 0,2 2-170,1-6 1,-1 0-252,-2-7 256,2-3 12,-3-4 0,0-1-347,1 1 384,-6-6 1,5 3-410,-3-5 96,-3-1 463,4-3 0,-10-5 0,-2-1 0</inkml:trace>
  <inkml:trace contextRef="#ctx0" brushRef="#br0" timeOffset="47">11878 6556 7569,'5'-16'347,"2"1"-245,9 5 0,1 1 92,6 5 1,4 0 141,0 4 0,3-3-189,-3-1 1,3 1-17,-3 7 0,4 2 6,0 6-128,-3-1 108,5 6 0,-8 2-228,6 7 95,-6-1 1,-1 6 140,-5-4-490,-5 5-195,3-8 453,-6 9 0,-5-8-85,-2 6 0,-4-6 75,-4 2 0,-7 1-34,-8-2 0,-3 1 46,0-4 0,-6-4 19,-3 0 1,-2-1-130,-1 1-451,0-3 554,-1-4 0,1-1 189,0 0 1,2-4-187,5-3 0,2-3-158,10-1-91,5 0-139,5-5 497,10-2 0,4-7 0,5 0 0,-3 3 0,-1 1 0,-2 2 0</inkml:trace>
  <inkml:trace contextRef="#ctx0" brushRef="#br0" timeOffset="48">12529 6521 7569,'-8'-21'202,"0"2"494,6 7-246,-3 2-301,5 9 0,0 1 241,0 7-207,5 9 0,1 1-38,1 11 1,1 3 68,-4 7 1,4-1-120,-4 5 0,3-6-138,-3 2 1,4-2 53,-4-2 0,1-3-185,-2-1 0,-1-6-411,2-1 415,-3 0 0,-1-10-269,0 2 163,5-2-341,-4-7 169,4 4 0,-6-9 50,-3 3 1,2-6 397,-6-2 0,0-10 0,-3 1 0</inkml:trace>
  <inkml:trace contextRef="#ctx0" brushRef="#br0" timeOffset="49">12437 6453 7569,'16'-15'-156,"-1"-1"609,5 1-215,-2 9 1,3 1 42,-2 5 1,3 0-7,-3 0-185,3 0 0,0 5 54,1 2 0,0 7-24,0 2 0,0 4-131,0-1 1,-2 2-297,-2 2 226,-2 5-69,-6-4 1,-3 4-68,-1-5 1,-4 4 57,1-1 1,-4 1-128,-4-4 0,-2-2 121,-6-2 0,1 2-29,-1-6 0,1 4 3,0-4 1,-1 1 14,1-5 0,3 3 34,0-3-12,6 3 90,-8-7 1,8 0 101,-1 1-154,1-6 88,2 3 0,2-5 68,1 0 0,4 0-61,4 0 0,1 0 9,-1 0 1,1-3 23,-1-1 0,0-5 11,1 1 1,3 3 119,0 1-160,0-2 1,-3 5 220,-1-3 1,1-1 53,-1 1-117,1 0 1,-5 4 520,1 0-214,-1 0-132,0 0 1,2 2 146,-6 1-318,1-1 1,-2 7 23,1-6 0,0 5-140,4-4 0,-3 5-104,4-2 1,0 0 67,3 0 0,0-3-25,1 4 0,4-5 42,3 5 0,3-5-48,1 0 1,0-1 68,-1-2 0,1 0 15,0 0 1,0-2 33,0-1 0,0-4 12,-1-4 0,-3-2 53,1-2 1,-5 1-43,4-5 0,-5 1 54,1-1 1,-6-2-74,-2 2 1,-4-7-70,1 0 1,-4-1 81,-4 4 0,-7-4-160,-8 1 0,-4 3 35,-4 4 0,-2 6 28,-5 2 0,-1 4-122,1 7 1,4 2 28,-1 1 1,6 8-265,-2 4 1,4 5 129,4-1 0,-1 7-582,5 0 0,1 5 809,6-5 0,-2 6 0,4-3 0</inkml:trace>
  <inkml:trace contextRef="#ctx0" brushRef="#br0" timeOffset="50">13545 6510 7569,'-11'-22'0,"-1"3"428,6 8 123,1 6 1,5 7-331,0 6 1,0 1-267,0 10 1,4 1 203,-1 7 110,1 2-176,1 5 1,-2 4-76,5 0-73,-6 6 44,8-9 0,-9 6-115,3-3 0,1-7 108,-1 4 1,1-9-78,-1 1 1,-3-4-48,3-4 0,-3-3-173,-1-4 1,4-1-365,0 1 679,0-6 0,-4 4 0,0-3 0</inkml:trace>
  <inkml:trace contextRef="#ctx0" brushRef="#br0" timeOffset="51">13408 6510 7569,'12'-18'5,"4"2"0,2 5 25,5 4 0,5-2 16,2 5 0,-1 0 500,2 4-300,-6 0 0,7 0-140,-6 0-105,1 5 0,-4-2 36,0 5 1,-6 3-117,-1 4 0,-4 2 36,0-2 0,-2-1-109,-2 5 0,-3-1-82,-5 1 227,0 2 1,-5-7-94,-3 5-87,-7-5-52,-8 3 127,-6-6 1,-6 4-170,1 1 1,0-1 61,0-4 219,-1-4 0,6 3 0,1-4 0</inkml:trace>
  <inkml:trace contextRef="#ctx0" brushRef="#br0" timeOffset="52">14230 6453 7569,'7'-18'280,"-2"-4"140,-5 10 0,-1 0-140,-3 9 1,1 1-26,-4 2 1,-1 0-287,-3 0 52,-6 0-27,4 5 0,-7 2 7,5 4 0,-5 1 14,0-1 0,3 4-199,-2 0 0,5 2 142,-1-2 0,6-2-145,1 2 0,4-2 108,-3-2 0,4 4-8,-1 1 0,3-1 207,1-4-61,0 1 1,5-1 47,3 1 0,3-1-107,4 0 54,-2 1 1,9-1 74,-3 1 0,-2-1-104,2 0 0,-3 1-15,3-1 0,-5 1-84,1-1 35,-2 1 0,-3 0 29,-3 3 1,2-2-19,-5 2 0,0 2 77,-4-2 1,-1 4-53,-3-4 1,-6 4 105,-6-3 0,-5 0-90,-2-1 0,-1-2 59,-7 2 0,1-2-174,-4-2 0,-2 0-179,-2-4 1,4 2-75,0-5 0,2 1-721,9-1 1076,-2-3 0,12 4 0,-4-5 0</inkml:trace>
  <inkml:trace contextRef="#ctx0" brushRef="#br0" timeOffset="53">15133 6441 7569,'-7'-17'-126,"-3"5"1,9 2 194,-4 9 0,4-4 361,-3 5-274,2 0 1,-3 1 169,5 3 1,0 3-42,0 9 1,0 3 139,0 7 0,0 3 63,0 6-305,0-1-45,0 5 0,0-3-26,0 2-92,0-3 55,0 0 1,0-1-112,0 0 1,2-5 45,1-2 0,3 1-125,1-1 1,2-2-32,-5-6 0,3-2-120,-3-6 1,1-1-737,-1-2 521,-3 2 101,4-9-713,-5 4 808,0-5 1,0 0 0</inkml:trace>
  <inkml:trace contextRef="#ctx0" brushRef="#br0" timeOffset="54">15281 6544 7569,'-6'-18'0,"1"2"30,5 4 0,0 6 195,0 1 737,0 5-713,0 10 0,0-1-10,0 10 0,0 5-101,0 7 1,0 3 18,0 4 1,0-2-132,0 2-28,5-3 1,-4-2-5,3-2 1,-3-1-275,-1-7 189,5 2 1,-4-8-115,3 2 0,-2-7-63,-2-4-122,0-5 136,0 2 58,0-5 209,0-5-1,0-2 1,0-4 30,0-1 1,0-4-51,0-3 50,0-3 1,-4 0 111,0-1 0,-4 0-66,5 0 1,-5 0 102,4 0 0,-4 0-108,5 1 1,-5 3 15,4 0 0,0 5 245,4-2-29,0 9-223,0-3 0,6 8-31,1-1 0,8 3-82,4 3 0,3 5 67,1 7 0,3-1-45,1 5 0,1 0 53,-1 4 0,-7 0-112,3 0 1,-3-2 49,3-2 0,-4 2-23,0-6 0,0 0 26,4-3 0,-5-1 37,-3 0 1,1-4-54,0-3 0,-1 1 28,-4-2 0,1 1 80,-1-4 1,-3 0-75,-1 0 1,-3-5 155,4-2 0,-6-5-42,2-3 1,-3 1-41,-1-5 0,-3 0 4,-1-4 0,-6-5-12,-2-2 0,1 0-7,-4 0 1,2-4 8,1-4 1,2 0-341,3 3 1,-2 5 131,5-1 0,0 2-686,4-1 0,1 7 51,3 8 0,3 7-849,4 4 1610,0 3 0,1 6 0,-1 1 0</inkml:trace>
  <inkml:trace contextRef="#ctx0" brushRef="#br0" timeOffset="55">16583 6624 7569,'0'-6'0,"0"-1"424,0 4-157,0 1 261,0-3-135,0 15 1,0-2-117,0 7 1,4 3-8,0 1 0,0 3-85,-4 0 0,3 3 22,1 1 1,1-2-351,-1 3 124,-3-3 0,8-5-203,-5 0 1,5-5 185,-2 1 0,0-2-184,0-2 0,1-4-86,3-3-160,1-3 1,-1-1 218,1 0 0,-2-1-179,-3-3 1,2-4-92,-5-7 517,0 2 0,-9-8 0,-1 3 0</inkml:trace>
  <inkml:trace contextRef="#ctx0" brushRef="#br0" timeOffset="56">16572 6316 7569,'-5'-7'517,"3"2"-481,-3 0-267,10 9 0,0-1 231,3 12 0,7-2 0,-2 3 0</inkml:trace>
  <inkml:trace contextRef="#ctx0" brushRef="#br0" timeOffset="57">16834 6795 7649,'0'-6'369,"2"-3"-458,1 5 1,4 1 152,4 3 1,4 0-9,1 0 1,3 0-248,-4 0 120,5 0 1,-6 0-792,5 0 862,-5 0 0,8 5 0,-4 1 0</inkml:trace>
  <inkml:trace contextRef="#ctx0" brushRef="#br0" timeOffset="58">17394 6430 7569,'-11'-17'446,"-1"0"675,1 4-930,4 3 1,2 16-345,5 6 1,0 5 268,0 10-71,5-3 0,-3 9 176,1-2-109,4 2 0,-2 1-92,2 0 0,4 0 7,-4 1 0,0-5-61,0 1 0,0-7-167,0-2 0,2 0 26,-5-7 0,1 1-553,-1-5-296,-3 0 449,4 1 575,-5-6 0,-5-1 0,-1-5 0</inkml:trace>
  <inkml:trace contextRef="#ctx0" brushRef="#br0" timeOffset="59">17063 6407 7569,'7'-10'113,"1"-5"1,5 1 370,6 2-349,2 6 1,3 6-97,3 0 1,2 0 31,6 0 1,-3-4 9,-1 0 0,6-1 24,-3 2 0,-1 0 123,-3-5 0,-4 5-145,0-5 1,-1 5 2,-3 0 1,-4 0-126,-3-1 22,-2 3-38,-1-4 0,-5 6 69,1 3 1,-6 2 84,2 6 0,-3 4-38,-1 3-29,0 8 1,0 3 24,0 8 1,0-2-64,0 2 1,4 1 8,0-1 1,4 1-110,-5-5-10,6 0 136,-2-5 0,0-2-123,1-8 108,-6 2 0,7-8-258,-5 2 192,5-2 0,-6-3-359,4-2 98,-4 2-793,2-9 1115,-5 4 0,0-5 0,0 0 0</inkml:trace>
  <inkml:trace contextRef="#ctx0" brushRef="#br0" timeOffset="60">18022 6373 7569,'-5'-17'355,"-1"5"-178,-1 0 1,2 7 362,5 5-224,0 5-2,0 2 0,0 9 145,0 3 1,-4 4-155,1 4 0,-1 3-78,4 8 0,0-2-151,0 2 0,4 0-138,-1-4 0,5 3-653,-4-7 548,5-2 0,-4-1 23,2-8 0,2 1-337,-5-5 130,5 1 1,-6-6-1122,4-3 879,-4 4 593,2-10 0,-10 9 0,-2-4 0</inkml:trace>
  <inkml:trace contextRef="#ctx0" brushRef="#br0" timeOffset="61">17634 6704 7569,'6'-5'970,"4"4"-782,2-4 0,5 5 34,6 0-85,0 0 1,4 0-47,-1 0 1,6 0 72,-1 0 1,2 0-312,1 0 1,0 0 154,0 0 0,1 0-666,-1 0 1,-1 0 657,-3 0 0,3-5 0,-3-2 0</inkml:trace>
  <inkml:trace contextRef="#ctx0" brushRef="#br0" timeOffset="62">19084 6361 7569,'-5'-17'175,"4"0"-166,-4 6 120,5 4 1,-4 1 144,0 2 1,-5 3-116,2-3 0,-7-1 43,-1 1 0,-6-1-77,2 1 1,-2 3 61,-2-3 1,0 3-52,0 1-75,-5 0 1,5 1-28,1 3 1,0 2 88,7 6-77,-1-1 0,5 1-114,0-1 1,4 1 80,3-1 1,3 0-101,1 1 0,5 3 85,3 0 1,7 4-15,4-3 1,7 3-47,0-4 73,6 5-40,-8-7 1,8 3 1,-6-4 1,5 3 17,-4 0 0,2 2 0,-6-2 1,2-2-6,-6 2 0,1 1-1,-1 0 0,-2 0-37,-6-1 1,-3-2-4,-1 2 1,-4 2 4,1-2 0,-5 1 22,-7 0 0,-1-4-114,-10 4 118,0-4 0,-5 0-178,-3-1 1,-1-1-1,-2-2 14,-3 2 1,9-7-228,-3 4 1,4-4 42,4 1 0,6 1 372,6-2 0,4 1 0,-2-4 0</inkml:trace>
  <inkml:trace contextRef="#ctx0" brushRef="#br0" timeOffset="63">19324 6396 7569,'-10'-17'159,"2"-2"202,-2 3 234,9-1 148,-4 11 1,4 1-184,-3 5-332,2 5 1,-6 5-22,4 5 1,-4 9 92,4-1-236,1 3 1,3 1-42,0 4 1,0 1-40,0-2 0,3 3-187,1-2 0,5-4 67,-1 0 1,6-3-176,1-1 0,5-5-233,-1-3 366,-2 3 1,6-9-146,-1 2 0,1-6 72,4 3 1,1-6-2,-2 2 1,0-3 54,-7-1 1,1 0-185,-5 0 1,3-1-149,-6-3 529,2-2 0,-8-11 0,5 0 0</inkml:trace>
  <inkml:trace contextRef="#ctx0" brushRef="#br0" timeOffset="64">19130 6636 7569,'0'-12'459,"0"1"0,9 1-95,2 2 1,7 2-125,-3 2 0,9-3 86,-1-4 1,6 3-171,-2 1 1,9-1-90,-2-3 1,1 4-473,-4 4 314,2-4 1,-9 5-580,3-6 1,-5 4 385,-3-3 0,-2 3-885,-6-4 1169,1 6 0,-6-14 0,-1 4 0</inkml:trace>
  <inkml:trace contextRef="#ctx0" brushRef="#br0" timeOffset="65">19176 6270 7569,'11'-5'-95,"2"0"-47,2-3 1,3-2 373,5 3 1,1-4 355,2 0 1,2 1-110,3 2-179,2-2-274,-9 9 1,9-6-149,-3 4 0,-1 1-92,2-1 0,-6 3-845,2 3 1059,-3 4 0,-1 4 0,0 1 0</inkml:trace>
  <inkml:trace contextRef="#ctx0" brushRef="#br0" timeOffset="66">20101 6350 7569,'0'-23'531,"0"5"-300,0 2 0,0 4 307,0 1 0,-2 3-217,-1 1 0,0 0-111,-5 0 1,1 2-30,-5 5-44,1 0 1,-9 0-8,-3 0 0,-6 10-97,2 5 0,-5 7-104,2 4 0,-2 4 1,2 4-44,-3 0 0,9 4-10,-3 0 1,8 0 90,4-3 0,3-2-111,5-3 0,2 2 53,5-6 94,5 1 1,5-4 37,5 0 1,9-6-34,-1-1 0,7-4-9,1 0 1,2-6 136,1-2 0,-3-3-306,-1-1 0,-5 0 58,2 0 1,0 0-527,-4 0 1,1 0 637,-9 0 0,0 0 0,-3 0 0</inkml:trace>
  <inkml:trace contextRef="#ctx0" brushRef="#br0" timeOffset="67">20409 6419 7569,'-11'-17'-209,"-1"6"1,5 0 786,-1 8-168,5-1-160,-7-1 0,4 3 224,-5-1-245,-1 1-108,-4 7 1,-3 3 45,-8 7 1,3 3-4,-3 5 1,1 0-61,3 0 0,-3 5 79,7 2 1,7-1 11,0 2 0,8-5-389,1 5 142,1-6 1,12 7-73,6-5 0,5-2-375,6-6 418,2 2 0,10-9-17,3-1 0,-1-1 131,1-6 0,-2 0 10,2-4 1,-2-4 13,-6 0 0,-5-4 25,-2 0 1,-4-6-165,-4-1 125,-3-6-14,-10 4 0,0-6-405,-6 0 179,-6 0 37,0-5 0,-9 0-14,0-2 1,-9-3-70,1 2 1,-8 2-130,1-1 0,-3 4 64,-1 0 0,-1 7-131,1 4 1,5 6-87,2 1 525,8 5 0,3 3 0,4 7 0</inkml:trace>
  <inkml:trace contextRef="#ctx0" brushRef="#br0" timeOffset="68">20786 6350 7569,'-11'-23'0,"4"5"923,3 3-392,3 8-348,1 1 1,-4 8-134,1 2 0,-3 3 139,3 8 0,1 4-17,-1 8 0,-3 2-10,3 6 0,-1 3 23,4 0 1,0 1-296,0-1 87,0-2 0,1 3 9,3-5 0,-3-6-225,3-5 173,-3 0 1,-1-11-38,0 4 1,0-7 17,0-2 19,0-4 88,0 2 1,0-6 116,0-3 1,-1-3-168,-3-4 43,3-6 0,-8 1 40,5-3 0,-3-3-21,3 3 1,-4-6 148,4-2-80,1 1 1,3-2-52,0-3 1,0 3-2,0 2 1,0 3 22,0 4 0,1 0 94,3 7-243,2-2 146,5 13-22,6-4 1,-4 11-218,2 6 92,3 4 0,-1 8-32,6 3 1,0-1 99,0 4-39,0-5 0,-2 8-117,-2-2 1,3-3 136,-3-2 0,1-5-7,-1-2 1,3-5 52,-3 1-50,-3-2 8,6-2 0,-9-5 168,2-2 13,-2-3-6,-2-1 75,0 0 0,0-1-65,-4-3 0,0-2 128,-4-5 0,-1-5-154,1 1 1,-5-9-29,-2 1 1,-9-7-140,2-1-59,-3-2 174,3-1 0,-1 0-72,1-1-89,-1 1-20,1 0 1,1 1-215,2 2 1,3 0-19,5 4 1,0 4-177,0 4 0,1 7 63,3 0 0,2 6-211,6 6 0,-1 0-270,1 0 618,-1 5 1,-1 2 304,-2 9 0,2 1 0,-4 6 0</inkml:trace>
  <inkml:trace contextRef="#ctx0" brushRef="#br0" timeOffset="69">21391 6396 7569,'-6'-12'-330,"2"1"330,3 4 715,1 2-266,0 5-187,0 5 0,0 3 27,0 7 0,0 7-121,0 5 1,0 4 22,0 0 1,1 3-59,3 4 0,-3-2-105,3 2 1,-3-4-176,-1-4 97,5-2 1,-3-6 153,1-3-342,-1 2 165,-2-13-282,0 7-163,5-8-104,-4 4-332,4-5 688,-5 0 0,-1-6-50,-3 0 1,2-6 315,-6-1 0,-5-8 0,-5-3 0</inkml:trace>
  <inkml:trace contextRef="#ctx0" brushRef="#br0" timeOffset="70">21346 6304 7569,'30'-7'-19,"1"-1"0,-5 6 37,5-2 1,-1 2 166,4 2 0,1 7 270,-1 4 1,-4 3-262,1 9 1,-2-1-58,1 8 0,-2-3-14,-5 3-629,0 1 624,-5 3 1,-2 0-173,-4 0 54,-6 1 4,-1-6 1,-5 3-20,0-6 0,-6 5 59,-6-5 1,-5 1-12,-10-4 0,-2 0-28,-6 0 1,-3-6-128,0-1 0,-5 0-1138,1-1 896,-2 0 215,-2-3 0,1-5 149,-1 1 0,0-3 0,0 4 0,1 0 0,-1-4 0,0-2 0</inkml:trace>
  <inkml:trace contextRef="#ctx0" brushRef="#br0" timeOffset="71">3837 8543 7569,'-17'-12'-196,"1"1"97,4 5 1,0-3 336,1 5 435,5-5 13,-5 8-434,10-4 0,-4 3 208,5-1-70,0 1-95,0-3 1,6 10-79,6 3 0,0 7-127,8 4 0,-1 4 27,3 4 1,1 3-68,0 8 1,0-1-64,0 5 1,-4-4 43,0 4 0,0-4-227,4 4 1,0-4 188,-1 4 1,5-5-133,0 1 1,-1-7 53,-3 0 0,3-6 6,-4 2 0,4-4 36,-7-4 1,-1-3-9,1-4 0,-5-1-69,1 0 1,-4-3-1,-3 0-210,2-6 0,-5 5 154,3-4-313,-3-1 1,-5 1 163,0-6 0,0 0-500,0-4 825,0-1 0,-5-4 0,-2 1 0</inkml:trace>
  <inkml:trace contextRef="#ctx0" brushRef="#br0" timeOffset="72">4374 8509 7569,'-11'-17'0,"-1"6"13,1-1-56,5 6 0,-1 2 290,3 0 584,3 0-582,-9 4 0,4 0-90,-6 0 0,0 7-42,-4 4 1,2 7 0,-5 9 0,-5 7-40,-6 8 1,-4 7-205,14-22 0,1 0 0,2 0 1,-1 0 156,-1 0 1,0-1 0,-1 4-1,0-1-16,1-3 0,0 1 1,0 2-1,-1-1-145,-18 22 0,6-2 69,-2-6 0,6-3-95,-2-5 0,8-8 6,-1-3 1,8-4-144,0 0 0,6-3-644,1-4 241,6-6-53,-3 4 749,15-4 0,-3-6 0</inkml:trace>
  <inkml:trace contextRef="#ctx0" brushRef="#br0" timeOffset="73">4660 8828 7569,'-7'-5'-457,"2"4"729,5-4 1652,0 5-1655,5 0 1,3 0 24,7 0 0,-1 0-93,5 0 0,0-4-204,4 0 0,0-1 65,0 1 0,3 3-44,1-3 1,0-1 99,-4 1 1,-1-3-468,1 3 1,-4-1-108,0 1 1,-5 3-275,1-3 0,-6-1 730,-1 1 0,-5 0 0,2 4 0</inkml:trace>
  <inkml:trace contextRef="#ctx0" brushRef="#br0" timeOffset="74">4660 9045 7569,'11'0'79,"1"0"0,4 0 83,3 0 1,3 0-61,1 0 1,1 0 1004,2 0-668,-2 0 0,6-3-71,-4-1 0,-2-4-142,3 4 1,1-5-411,-1 2 1,-2 0 171,-6 0 1,1 4-1770,-5-1 1781,1 3 0,-10 1 0,-1 0 0</inkml:trace>
  <inkml:trace contextRef="#ctx0" brushRef="#br0" timeOffset="75">5882 8383 7569,'-5'-23'0,"2"5"0,-4 3 0,0 2 224,0 2-52,-4 5 1,9-3 115,-6 5 0,2-1-31,-2 1 1,2 3 212,2-3-337,3 3 1,-4 6 22,5 2 1,1 5 25,3 3 0,3 7 0,9 4 0,1 6-83,6-2 39,0-2 1,0 5-135,0-2 1,3 2 42,1 1 1,4-3-94,-5-1 1,5-3 38,-5 3 0,1-1-47,-4 2 1,0-3 64,0-6 1,-6 1-259,-1 0 1,-4-4 46,0 0 1,-2-5-70,-3 1 0,2-2-163,-5-1 0,4-5-125,-4 1-689,-1-6 512,-3 8 734,0-8 0,-10 3 0,-3-5 0</inkml:trace>
  <inkml:trace contextRef="#ctx0" brushRef="#br0" timeOffset="76">6304 8326 7569,'-6'-12'-107,"-4"6"1,7-3 416,-4 5 116,4 1 1,-7 3 138,2 0-315,3 5 1,-9 1-47,3 5 0,-8 7 2,0 5 1,-3 1-198,-1 7 0,-3 4 111,-1 7 1,-5 2-483,2 2 1,2-5 281,1-3 0,-1 1-421,2-1 1,0-5 151,7-6 1,2-3-35,1-1 1,8-2-543,-4-2 925,8 3 0,-1-9 0,5 3 0</inkml:trace>
  <inkml:trace contextRef="#ctx0" brushRef="#br0" timeOffset="77">6521 8783 7569,'-7'0'0,"-1"0"958,6 0-592,-4 5 0,6 2-8,0 9 0,0 1-51,0 6 1,0 4-219,0-1 48,0 6 1,2-6-216,2 4 0,-2-5 127,6 2 1,-4-4-78,3-4 1,-4 1 4,0-5 1,3 1-436,-3-5 0,1-3 9,-4-1-925,5-4 1374,-3 2 0,3-5 0,-5 0 0</inkml:trace>
  <inkml:trace contextRef="#ctx0" brushRef="#br0" timeOffset="78">7104 8406 7569,'-5'-12'0,"2"6"797,-4 2-491,4 3 1,2 3-91,5 6 1,1 5-203,-2 10 1,-1 1 743,2 2-456,2 4 0,-5 4-106,3 0 1,-2-1-2,2-2 0,-2 0-372,1-4 1,2 0 166,-1-5 0,0-4-489,-4-3 0,0-2-218,0-2-113,0 1 830,0-1 0,0-4 0,0-2 0</inkml:trace>
  <inkml:trace contextRef="#ctx0" brushRef="#br0" timeOffset="79">6898 8668 7569,'1'-6'679,"3"2"-406,8 3 0,5-3 119,6 0 0,-4 1 114,0 3 0,4 0-242,4 0 0,1-2-186,-2-1 0,2 1-916,3-2 595,-3 3 1,-3 1-339,-2 0 1,1 0 580,-9 0 0,6-5 0,-4-1 0</inkml:trace>
  <inkml:trace contextRef="#ctx0" brushRef="#br0" timeOffset="80">7583 8737 7569,'-6'-11'777,"1"4"-415,5 2 1,0 4 1047,0-3-818,0 3-571,0-4-1325,0 5 0,5 0-440,3 0 1744,-3 0 0,5 0 0,-4 0 0</inkml:trace>
  <inkml:trace contextRef="#ctx0" brushRef="#br0" timeOffset="81">7835 8760 7569,'0'-7'413,"0"-3"523,0 9-205,5-4-928,-4 5 76,4 0-956,0 0 478,2 0 599,4 5 0,0 1 0,1 6 0</inkml:trace>
  <inkml:trace contextRef="#ctx0" brushRef="#br0" timeOffset="82">8212 8748 7569,'-7'-11'598,"2"0"108,5-1 0,0 5-275,0-1-958,0 5 192,0-2-102,0 5 230,-5 0 1,4 5 206,-3 3 0,-2 2 0,-1 2 0</inkml:trace>
  <inkml:trace contextRef="#ctx0" brushRef="#br0" timeOffset="83">8897 8234 8107,'0'13'553,"0"2"1,4 4-285,-1 8 0,1-2-34,-4 6 1,0-1-108,0 5 0,0-5 11,0 1 1,0-6-428,0 2 242,0 2 1,0-9-503,0 3 0,0-8 314,0 0 1,2-6-945,1-1 629,-1-6 549,3 3 0,0 1 0,1 0 0</inkml:trace>
  <inkml:trace contextRef="#ctx0" brushRef="#br0" timeOffset="84">8623 8531 7569,'11'-11'916,"1"0"-642,9 4 0,5-2-26,12 6 1,-2-1 134,6 4 0,-2-4-241,5 0 0,-5-1-173,5 1 1,-2 2-777,3-6 540,0 6 0,-6-7 267,-1 5 0,-4-5 0,-1 3 0</inkml:trace>
  <inkml:trace contextRef="#ctx0" brushRef="#br0" timeOffset="85">9913 7983 7569,'-6'-18'397,"-4"2"93,9 5-22,-5 4-155,6 2 0,0 8 1,0 4-177,0 1 1,6 18 221,1 1 0,8 6-125,4 5 1,8-1-203,4 5 0,2-4-44,1 4 1,-2-5-49,2 1 1,-3-3 71,8-1 0,-8-1-44,0-2 0,-6-3-98,2-5 0,-7 0-132,-1-1 0,-1 0 9,1-3 1,-4-3 2,-7-4 1,2-1-265,-2 1 1,-3-5 181,-2 1 1,0-5-686,1 0 400,-3-1 617,4-2 0,-10-5 0,-1-2 0</inkml:trace>
  <inkml:trace contextRef="#ctx0" brushRef="#br0" timeOffset="86">10347 8063 7569,'0'-23'1287,"0"0"-1413,0 6-987,0 5 1846,0 7-433,0 5 1,-4 5 51,1 3 0,-6 11-133,1 4 0,-2 8-113,-1 4 0,-6 3 10,-2 4 1,-2 6-339,-2-2 1,4-2 151,0-2 1,0-5-476,-4 1 1,1-4 96,3-4 1,1-2-110,3-5 1,4-1-138,-1-3 694,1-3 0,5-4 0,-6-1 0</inkml:trace>
  <inkml:trace contextRef="#ctx0" brushRef="#br0" timeOffset="87">10679 8463 7569,'0'-15'138,"0"-1"-69,0 1 1,1 4-70,3-1 0,-2 5 0,6-1 0,-4 2 553,3-2-335,-4-2 1,6 7 294,-6-4 0,6 4 172,-1 0-941,-3 1 240,5 2 1,-4 1-80,6 3 0,-5-1 86,1 4 1,-4 0-244,4 0 0,-5 4-148,5-4 193,-6 3 0,4 2 144,-6-1-7,0 1 1,-2 3 177,-2 0 1,-2 0-36,-5-3 1,-1-1 75,1 1 0,3-2-34,1-3 1,4 3-18,-1-2 1,-1-2-19,1 2 32,1-5-95,3 7 1,1-8 32,3 6 1,-2-6-14,6 2 1,-1 1-2,5-1 1,4 1 17,3-1 1,2-3-18,-2 3 1,6-1 9,-2 0 0,2 0-28,-2 5 1,-1-6-1,-3 2 1,1 2-73,-5 2 0,1-2 81,-5 2 0,-5-1-105,-2 5 1,-3 1 88,-1 2 1,-1-1-125,-3 5 1,-7-5 56,-8 1 0,-4 1-23,-4 0 0,-1 3 29,-2-4 0,-3 0-8,3-3 1,0-1-100,0 0 0,6 0-32,1-4-158,0 3 132,10-8-320,2 3 1,7-7 163,8-1 1,7 0 369,8-5 0,3 1 0,1-5 0</inkml:trace>
  <inkml:trace contextRef="#ctx0" brushRef="#br0" timeOffset="88">11227 8703 7569,'-7'0'231,"-3"4"12,3-1 0,-2 6 406,1-1 1,-1 2-352,5 1 0,-1 1-214,2-1 1,1 2-135,-2 2 38,3-2 0,6 5-39,3-3 1,2-2 136,1 2 0,2-3-275,2 0 0,2-2 97,2-2 0,2-3-62,-1-5 1,1 0 25,2 0 0,0-2 49,0-1 1,1-4 69,2-4 0,-5-1 6,2 1 1,-4-2 7,0-2 0,0 1 11,-8-5 1,2 4-4,-9-4 1,-1 0-16,-3-4 0,-2 1 106,-6 3 1,-5-2-95,-9 2 1,-8 2-95,-4 2 0,0 4 5,-4 3 0,0 3-83,4 5 0,-3 1-338,6 3 0,5 7 500,3 8 0,5-2 0,7-1 0</inkml:trace>
  <inkml:trace contextRef="#ctx0" brushRef="#br0" timeOffset="89">3826 10107 7569,'-6'-11'0,"2"0"0,3-1-49,1 1 1,-4-1-25,0 1 293,0 0 1,4 3 907,0 0-390,0 1-7,0 0-532,0 2 0,0 7-147,0 1 1,-4 9 134,1 7 1,-1 7 0,4 5 0,1 3-242,3 4 67,-3-2 1,9 7-156,-2-5 1,-2 5 94,2-1 0,-1-1-176,5 0 1,-6-4 111,-2 1 0,1-6-132,-1-1 1,0-6 74,-4 2 1,3-5 49,1-3 0,0-2 76,-4-6 1,0-3-44,0 0 416,0-6-236,0 3 1,-1-5 393,-3 0-155,3 0-151,-4 0 1,5-1-73,0-3 1,0 2-117,0-6 0,1 5 38,3 0 1,3-2-138,9 1 0,-2-4 57,5 4 0,0-1 64,3 1 0,3 3-174,1-3 1,0-1 77,4 1 1,-5-1-104,2 2 1,1 1-54,-1-1 1,-2-3-42,-6 3 0,-1-2-421,-3 1-496,-2 2 1193,3-8 0,-4 4 0,-1-5 0</inkml:trace>
  <inkml:trace contextRef="#ctx0" brushRef="#br0" timeOffset="90">3837 10450 7569,'0'-11'639,"0"-1"-227,0 6-191,5 1 1,3 1-152,7 0 0,2-3 138,2 3 0,4-1 12,0 1 0,3 1-71,5-4 1,0 3-12,-4-4 0,3 5-283,-3-5 137,0 5 0,-8-6-202,0 6 1,-6-2-957,-2 1-276,0 3 1442,-4-5 0,-1 1 0,-1-1 0</inkml:trace>
  <inkml:trace contextRef="#ctx0" brushRef="#br0" timeOffset="91">3815 10028 7569,'0'-16'72,"0"1"0,2 0 193,6 3-77,4 1 0,11 0 144,0-1 0,4 2-206,-1 2 0,6-2-138,-1 3 1,3 2-81,4 1 0,-4-1-228,0 1 1,-1 0 319,-6 4 0,0 5 0,-4 1 0</inkml:trace>
  <inkml:trace contextRef="#ctx0" brushRef="#br0" timeOffset="92">4614 9845 7569,'-11'-17'0,"0"8"0,4-2 297,-3 7-81,8-1 338,-3 0 718,5 4-816,0 6-337,0 8 1,0 11 119,0 2-151,0 3-254,0 11 200,5 0 1,2 5-96,4-3 0,-3 2 128,-1-2 0,-3 2-86,4 2 1,-4 0-102,3-1 1,-4-3-110,1 0 0,-3-5-177,-1 1 274,0-7 1,0 0-155,0-4 235,0-6-6,0 1 0,0-9 111,0 2 1,-1-2-69,-3-2 1,3-3 80,-3-1 0,2-3 265,2 4-66,0-6 75,0 3 162,0-5-342,6 0-145,0 0 1,5 0-65,1 0 1,0-1 37,4-3 0,-2 3-114,5-3 1,-4-1 52,4 1 1,-4 1 10,4 3 1,-1-4-87,1 0 1,-3 0-149,-4 4 0,-1 0-859,1 0 736,-6 0 0,-1-1 417,-5-3 0,0 3 0,0-4 0</inkml:trace>
  <inkml:trace contextRef="#ctx0" brushRef="#br0" timeOffset="93">4546 9788 7569,'0'-23'296,"0"5"1,0 2-409,0 4 0,5 5-324,2-1 1,2 4 761,-1-3-193,7 4 1,-7-3-122,7 2 0,3 3-95,1-3 1,2 2-259,2 2 0,0 4 341,0 0 0,5 10 0,1-1 0</inkml:trace>
  <inkml:trace contextRef="#ctx0" brushRef="#br0" timeOffset="94">5014 9890 7569,'0'-6'442,"5"1"0,1 10-530,6 3 1,0 7 302,4 4 1,1 4 231,6 3 1,0 4-233,0 4 1,0 0-99,-1 0 1,1 5-307,0-1-1015,0 0 1204,0-4 1,-2-1-454,-2-3 363,-2-2 0,-2-6-199,0-3 206,1 2 1,-6-8-120,-3 2 1,4-6-348,-4-1 609,-2 0 1,4-1-61,-5 1 0,0-6 0,-4 3 0</inkml:trace>
  <inkml:trace contextRef="#ctx0" brushRef="#br0" timeOffset="95">5459 9833 7569,'-5'-10'0,"-3"3"504,3 2-174,0 5 191,5 0-211,-5 5 1,3 3-165,-6 12 1,4 0 10,-3 10 1,-1 2-108,-3 6 1,-1-1-215,1 5 0,-6-4 105,-2 4 0,2-6-64,-3 3 0,1-1-655,-3-4 541,-1 3 0,0-13-99,0 2 0,4-3-117,0-4 1,5-2-184,-1-6 636,2-4 0,2 3 0,-1-4 0</inkml:trace>
  <inkml:trace contextRef="#ctx0" brushRef="#br0" timeOffset="96">5551 9719 7569,'1'-11'591,"3"-1"-278,-3 6 1,10-3-204,1 5 1,-1 0-206,4 4 0,2 0 93,-2 0 0,5 0-120,-1 0 0,4 0-168,4 0 202,2 0 73,0 0 1,3 0-77,-5 0 40,-1 0 1,0 0-59,-3 0 0,1 0-212,-9 0 350,0 0-95,-3 0 375,-6 0-43,-1 0-50,-5 0 1,0 6-3,0 1 0,0 5-85,0 3 1,0 6 89,0 6 1,0 7 126,0-3-295,0 9 0,0-5-23,0 6 1,4 3 52,0-6 1,4 1-146,0-1 0,1-2 64,-1 2 1,3-3-86,0 0 1,-2-2-175,7-3 172,-6 3 0,5-9-45,-7 3 1,2-4 110,-3-4-45,3 2 1,-3-7-11,-3 5 1,1-5 46,-2 1 1,1-2 9,-4-2 0,0 1 163,0-1 17,-5-4-106,4 3 0,-10-5 123,-1 2 1,-1 2-82,-6-5 1,4 1 45,-4-1 0,-1-3-16,-7 3 0,3-3 101,-3-1 0,-1 0-36,2 0-113,-6 0 0,9 0 87,0 0-695,1 0 399,9 0 0,-4-3-1624,6-1 1012,0 0 742,4 4 0,2-5 0,5-1 0</inkml:trace>
  <inkml:trace contextRef="#ctx0" brushRef="#br0" timeOffset="97">6727 10050 7569,'-6'-5'-681,"-5"4"249,10-4 410,-9 5 369,4 0 1,-2 0 162,0 0 302,6 0-203,-3 0 202,5 0-536,5 0-73,-4 0 1,13-1 22,-2-3 1,7 3-74,0-3 1,3 1 23,5-1 0,2 2-86,6-6 1,-1 4-168,0-3 1,0 1-480,1-2 414,-1-2 1,-5 5-416,-2-3 1,-4 2 282,-4 2 1,-3 3-588,-5-3 250,-4 3 611,-2 1 0,-5 0 0</inkml:trace>
  <inkml:trace contextRef="#ctx0" brushRef="#br0" timeOffset="98">6807 10245 7840,'13'0'430,"2"0"0,-1-2 233,5-2 0,-4 3-296,4-3 0,1-1-160,7 1 1,2-4-100,5 0 0,1-2-102,-1-2 1,-4 5-1149,1-1 598,-6 6 544,3-3 0,0-1 0,1 0 0</inkml:trace>
  <inkml:trace contextRef="#ctx0" brushRef="#br0" timeOffset="99">7903 9628 7569,'-11'-12'-294,"-1"6"0,2 0 217,3 2 520,2 3 136,-1-4 110,5 5 1,-4 6-351,5 5 1,0 6 31,0 6 0,0 2-10,0 5-224,5 1 1,-4 10-148,3-3 60,3-3 0,-5 6 12,6-3 0,-6 1-146,2 3 1,-1-3 107,0-4 1,-1-2-51,2-3 0,-3 3-47,-1-2 1,4-4-105,-1 0 1,1-7-108,-4-1 274,0-5 1,0 3 93,0-6 0,0-3-59,0 0 1,0-5 227,0 5-136,0-6 135,0 4 41,0-6 0,5 0-242,3 0 0,3-6-2,5-1-22,1 2 0,7-5 21,3 2 3,2 3 0,2-4-132,-1 5 1,-1-3 77,2 3 0,1 0-258,-6 4 0,0-4 9,-7 0 1,1 1-15,-5 3 0,0 0-376,-3 0-606,-1 0-320,-4-5 1568,-2 3 0,-16-8 0,-1 4 0</inkml:trace>
  <inkml:trace contextRef="#ctx0" brushRef="#br0" timeOffset="100">7949 10107 7569,'5'-11'994,"-1"1"-842,7 2-111,-2-2 0,11 8 489,-4-6-288,4 5 1,2-7-91,4 3 0,2 0-51,-1 0 1,-3 3-16,2-4 1,-3 4-175,-4-3 1,2 4-271,-6 0-1141,0-4 524,-3 6 975,-6-4 0,-6 0 0,-6-2 0</inkml:trace>
  <inkml:trace contextRef="#ctx0" brushRef="#br0" timeOffset="101">7835 9651 7569,'0'-16'62,"0"1"-62,5 0 0,6 5 266,8 2-111,-2-2 1,4 7-46,-2-4 0,7 4-31,0 0 0,5-3-175,-5 3 1,6-1 52,-1 4 0,-3 0-340,-2 0 1,-3 0 382,-4 0 0,3 5 0,-5 1 0</inkml:trace>
  <inkml:trace contextRef="#ctx0" brushRef="#br0" timeOffset="102">8474 9456 7950,'-11'-6'-435,"5"1"0,0 11 1048,6 6-370,0 4 0,0 12 23,0 3 1,0 3 247,0 4-357,6 3 0,0 4-76,5 1 1,-3 3-221,0 1 0,-2 2 56,1-6 0,2 2 96,-5-6 0,4 1-11,-4-1 1,3-4-119,-3-8 19,0 3 1,-4-9 92,0 3 1,4-7-9,-1-1 1,1-5 128,-4 2 1,0-4-19,0 0 191,-5-1-97,4 1 125,-9-6 1,8 0-73,-1-2-64,1-3-47,2 4-378,0-5 51,5 0 1,-2 0-36,5 0 145,-1 0 1,8-3-150,1-1 0,-1 0-13,-4 4 0,5-4-108,-1 0 0,-1-1-291,-7 1 274,4 3 369,-5-9 0,5 4 0,1-6 0</inkml:trace>
  <inkml:trace contextRef="#ctx0" brushRef="#br0" timeOffset="103">8383 9365 7569,'0'-23'0,"0"2"-144,0 2 6,5 2 1,6 10-10,8-1 0,3 4 63,1-3 0,4 4 70,-1-1-9,6 3 0,-7 2-150,6 3 0,-6 2 173,2 6 0,2-1 0,0 1 0</inkml:trace>
  <inkml:trace contextRef="#ctx0" brushRef="#br0" timeOffset="104">8897 9559 7568,'1'12'708,"3"-1"-289,2 6-195,1 0 1,7 7-12,-3 3 1,8 2-44,0 6 1,3-1-31,0 0 1,5-3-44,0-1 1,-1 0-106,-3 5 1,-1-6-277,-3-2 194,2 2 72,-8-5 1,4 0-544,-6-5 368,0-5 0,1 4-383,-1-3 0,-1-6-57,-2 2 633,2-2 0,-8 3 0,3-1 0</inkml:trace>
  <inkml:trace contextRef="#ctx0" brushRef="#br0" timeOffset="105">9331 9559 7569,'-5'-11'685,"-2"4"-533,1 2 0,-4 12-13,2 4 1,-2 7 114,-1 9-120,-1 2 0,0 5-77,-4 0 0,2 6-2,-5 2 0,4-1-398,-4 5 1,1-4 274,-1 4 0,-2-4-312,2-4 1,1-4 163,-1 0 0,5-5-194,-1-6 1,2-1 91,2-3 0,4-3 318,3-4 0,-2-1 0,0 1 0</inkml:trace>
  <inkml:trace contextRef="#ctx0" brushRef="#br0" timeOffset="106">9411 10050 7806,'0'12'442,"5"4"1,-4-2-215,3 5 0,-3-3-32,-1 3 1,0 0-164,0 3 0,0-3 86,0 0 0,0-1-363,0 1 1,0 2 154,0-6 1,0 4-461,0-4 0,0-4 123,0-3 426,0 0 0,0-2 0,0-1 0</inkml:trace>
  <inkml:trace contextRef="#ctx0" brushRef="#br0" timeOffset="107">9616 9331 7569,'0'-15'67,"0"-1"-122,0 1 0,7 5-57,4 2 0,2 0-20,6 4 0,-5-1 124,1 1 1,3 3 273,1-3 1,-1-1 84,1 1-245,0 0 0,0 4-54,0 0 1,-5 0-27,1 0 0,-2 0 3,-2 0 1,-3 0 7,-1 0 235,-4 0-253,7 0 1,-9 1 99,3 3 1,-1 2-7,0 6 1,-1 4 86,1 3 0,-1 8-93,-2 4 1,0 3 18,0 4 1,0 2-133,0 6 1,0 1 69,0 3 0,0-3-261,0 2 0,4-2 218,-1-1 1,5-2-65,-4-2 0,5 1 11,-2-5 1,2 0 3,-1-3 1,2-6 43,-2-3 1,2-2-11,1-1 1,-1 0-79,-2 0 0,1-5 77,-5-3 0,3 1-72,-3 0 0,0-1 206,-4-4 0,1 1-141,3-1 0,-3 1 16,3-1 1,-4-3-2,-4-1 0,2-4 17,-6 1 0,0 1 117,-3-2 1,-2 1 176,-2-4 1,1 0-111,-5 0 1,1 0 86,-1 0 0,-2-4-52,2 1 1,-2-5-356,2 4 1,-2-5-217,2 2 1,2 0-327,2 0 0,4 3 354,3-4 294,3 6 0,0-3 0,-2 5 0</inkml:trace>
  <inkml:trace contextRef="#ctx0" brushRef="#br0" timeOffset="108">10599 9776 7569,'-8'0'26,"0"0"1,6 3-368,-2 4 0,3 2 1072,1 10 0,0 0-287,0 4 0,0 1-231,0 3 0,0-3-39,0 3 1,4-3-165,-1-1 1,5-4-34,-4 0 0,1-1-135,-1 1 1,-3-7-744,3-4 508,2-1-736,-5 5 546,4-6 583,-5-1 0,-10-10 0,-2-1 0</inkml:trace>
  <inkml:trace contextRef="#ctx0" brushRef="#br0" timeOffset="109">10382 10005 7569,'11'0'-85,"0"0"1,6-4-191,2 0 0,3 0 505,0 4 0,1 2-128,0 1 0,0-1-347,0 1 0,0 2 47,-1-1 0,-3 0 198,0-4 0,1 0 0,2 0 0</inkml:trace>
  <inkml:trace contextRef="#ctx0" brushRef="#br0" timeOffset="110">10987 10050 7569,'-4'-7'131,"0"-1"1,0 6-67,4-3-989,0 5 0,6 0 924,1 0 0,8-6 0,3 0 0</inkml:trace>
  <inkml:trace contextRef="#ctx0" brushRef="#br0" timeOffset="111">11227 10028 7737,'6'0'24,"-1"0"-153,-5 0-151,5 0 1,-2 0 168,4 0 1,1 0-61,3 0 1,-3 0 170,0 0 0,-1-6 0,5 0 0</inkml:trace>
  <inkml:trace contextRef="#ctx0" brushRef="#br0" timeOffset="112">11524 10039 8110,'-7'0'1534,"2"0"-1587,5 0 0,-5 5 1,-1 1-1</inkml:trace>
  <inkml:trace contextRef="#ctx0" brushRef="#br0" timeOffset="113">12220 9491 7569,'-5'-7'-246,"-1"2"0,0 7 310,2 1 0,-1 5 439,1 7 0,-1 3-123,1 5 0,3 0 178,-3 0 0,3 3-203,1 1-240,0 5 0,0-7-89,0 5 1,0-4 81,0 0 1,5-1-341,2-3 1,2-4 173,-1-3 1,1-2-515,-5-2 0,3 1 244,-3-1 0,1-4-1311,-1-4 1639,-3-1 0,4-2 0</inkml:trace>
  <inkml:trace contextRef="#ctx0" brushRef="#br0" timeOffset="114">11980 9753 7569,'0'-6'405,"2"-3"-354,2 5 1,2 1 116,5 3 0,2 0-12,2 0 0,-1 0 159,5 0 0,5 0-361,7 0 12,2 0 1,2 0-215,3 0 0,-2 0 125,2 0 1,1-4-1007,-1 0 1010,-5 0 1,0-1 0,-3-1-1</inkml:trace>
  <inkml:trace contextRef="#ctx0" brushRef="#br0" timeOffset="115">12803 9217 7569,'-8'-22'0,"1"3"203,4 8-154,-2 6 399,5 5 998,0 0-1139,0 5 1,0 6 13,0 8 0,0 5-119,0 7 1,5 0-26,3 11 0,-2 1-122,2 7-189,-1-3 0,0 4 292,-4-6 1,2 1-313,-1 0 0,0-1-56,-4 1 1,0-3 96,0-5 1,0 4-28,0-8 1,1-2 62,3-5 0,-3-3 17,3-1 0,-1-4 46,1 0 1,-3-5 10,3 1 155,-3-2 1,-1-6-175,0 1 86,0-6-81,0 3 892,0-5-827,5 0 0,1-1-142,6-3 1,0 3 67,4-3 1,1 3-123,6 1 1,0-4 29,0 0 1,0 1-71,0 3 1,-1-4 81,1 0 1,0-1-114,0 1 0,0 3-52,0-3 1,-4-1 108,0 1 1,-5-1-424,1 1 0,-2 2-41,-2-6 626,-5 6 0,-1-9 0,-5 5 0</inkml:trace>
  <inkml:trace contextRef="#ctx0" brushRef="#br0" timeOffset="116">12871 9788 7569,'0'-12'639,"0"1"-638,0-1 0,2 5-144,1-1 306,4 6 1,4-5 299,1 4 1,4 0 29,3-5-294,3 6 0,2-5-115,2 4 0,-1-2-84,1-3 1,0 2-375,0 2 0,-5 1 232,1-4 0,-6 4-594,-1-1 1,-4 2 147,-3-2 588,-3 3 0,-5-9 0,0 3 0</inkml:trace>
  <inkml:trace contextRef="#ctx0" brushRef="#br0" timeOffset="117">12791 9194 7569,'0'-22'0,"5"8"226,3-5-110,7 5 0,3 3-36,5-1 0,4 2 24,-1 3 1,6-2-414,-2 5 179,3 0 1,0 4 31,-2 0 1,2 0-68,-3 0 0,-2 1 165,-1 3 0,-8 3 0,-3 4 0</inkml:trace>
  <inkml:trace contextRef="#ctx0" brushRef="#br0" timeOffset="118">13420 9080 7569,'-6'-12'216,"4"1"462,-6-1-315,6 1 96,-3 5-72,5 0 3,0 6-148,0 6 1,0 6-60,0 11 1,0 5 36,0 6 0,0 8-100,0 0 0,5 10-133,2-2 0,2 3-132,-1 0 0,2 3 44,-2-3 1,-2 3-156,2 1 1,-6-3 142,2-1 0,-3-5-34,-1 2 1,0-7 6,0-1 1,0-9-85,0 1 0,0-8 104,0 1 0,-4-8 92,1-4 1,-2 1 28,1-5 134,2 3 0,-3-11 264,5 4 185,0-4-125,0 2-84,0-5-329,0-5 0,5 2-29,3-4 0,7 3-141,4-4 0,3 4 42,1-3 1,-2 4-169,-2-1 1,7 2-118,-3-2 0,-2 3 142,-2-3 0,-5 3-315,1 1 0,-2 0-192,-2 0 732,-4 0 0,3-5 0,-4-2 0</inkml:trace>
  <inkml:trace contextRef="#ctx0" brushRef="#br0" timeOffset="119">13317 9057 7569,'5'-41'126,"2"8"31,9 10 1,5 6-127,6 5 1,5 1-32,-2-1 0,2 5-162,-2-1 0,2 6 85,-5-2 0,3 2-154,-3 2 1,2 6-70,-6 1 300,2 8 0,-12 3 0,3 5 0</inkml:trace>
  <inkml:trace contextRef="#ctx0" brushRef="#br0" timeOffset="120">13968 9228 7569,'-12'-23'971,"6"11"-885,6 1 1,6 16-142,6 3 0,-1 7 492,1 4 1,4 8-180,3 3 1,-1 5 85,1 3 0,4 2-118,3 6 0,1-2-313,-4-2 0,-4-2-300,0-6 0,-1 0 227,1 0 1,1-4-184,-5-4 1,1-3 159,-5-4 1,3 1-150,-3-4 1,3-1-46,-6-4 377,2-4 0,1 3 0,1-4 0</inkml:trace>
  <inkml:trace contextRef="#ctx0" brushRef="#br0" timeOffset="121">14413 9182 7569,'-1'-10'95,"-3"3"4,3 2-166,-4 10 0,0 10 814,-3 8-489,-2 7 0,-7 4 108,-2 8 0,-2 3-135,-2 0 1,-5 5-715,-2-1 0,0 0 413,0-8 0,-1 3-326,-3-6 1,1 0 114,3-4 0,-2-1 53,5-3 1,2-2-364,6-5 591,-3 0 0,12-4 0,-5 0 0,0 1 0,2 2 0,3 1 0</inkml:trace>
  <inkml:trace contextRef="#ctx0" brushRef="#br0" timeOffset="122">14379 9605 7569,'-6'-6'946,"2"-3"-801,8 5 1,2-1-170,5 1 0,2-1 338,2-3-93,3-2 1,5 4-53,0-6 1,3 1 13,1 0 1,0 3-43,-5 0 0,-3 6 42,1-2 1,-5 1-116,4 0 0,-5 1 80,1-1 0,-6 1-236,-2 2 0,-4 5-69,1 3 0,1-2-57,-1 2 0,-1 0-14,-3 3 1,0-3 75,0-1 0,-3 1-4,-1 3 1,-5 1 96,1-1 1,2-1-21,-2-2-68,1 2 311,-5-4-22,1 1 160,5 3-79,1-9-173,5 4 193,0-5-201,0 5 1,5-2-7,2 4 0,5-4 12,3 1 0,-1 1-56,5-1 1,-4 3-2,4-3 1,-4 4-12,4-4-1,-5 4-52,2 0 1,-4 2 87,0 2 0,-5-1-104,1 0 0,-6 5 41,2-1 0,-8 5-27,-3-1 1,-8-1 49,-4 1 1,-4-1-88,-4 1 1,3 1 41,-3-5 1,-1 1-9,2-5 1,-5 0-173,5 1 0,3-5 54,4 1 0,9-5-735,-2 0 605,8-1 1,6-2 325,9 0 0,11-10 0,7-3 0</inkml:trace>
  <inkml:trace contextRef="#ctx0" brushRef="#br0" timeOffset="123">15018 9731 7569,'0'-7'725,"0"-3"1,-5 9-520,-2-3 1,-2 8 53,1 3 1,-2 5-78,2 3 1,-2-1 51,-1 5 1,5-4-53,2 4 1,2 0-181,2 4 1,0-4-28,0 0 0,6-1-114,1 1 1,5 1 48,3-4 1,-1-2 48,5-7 0,4 2-57,3-5 1,5 0-12,-5-4 1,5-2-24,-4-1 0,3-2 23,-3-3 1,-1-6 85,-3 3 1,-5-3-15,-3 2 1,-2-1 9,-2-2 0,-4-3-46,-4-4 0,-4 0-118,-7 3 0,-2-6 2,-13 2 1,-2-3 77,-9 4 1,-5 3-251,-3 0 0,-3 5 67,0-2 0,3 9-1123,0 3 1416,5 3 0,3 4 0,5 1 0,-1-1 0,0-2 0,-1-1 0</inkml:trace>
  <inkml:trace contextRef="#ctx0" brushRef="#br0" timeOffset="124">15327 8874 7569,'0'-29'0,"0"2"0,1 7-53,3 1 3,7 10 1,7-6 54,5 7 1,0-2 257,0-1 0,-3 3 547,3 0-554,-3 6 0,12-7 5,-6 5 0,5-1-100,-4 1 1,3 3-48,-3-3 1,4 3-36,0 1 1,-3 0 25,-2 0 0,-5 0 107,-2 0-16,-5 5-50,2-4-55,-9 9 1,-2-3 88,-5 4 0,0 1-77,0-1 0,-5 5-120,-3 3 0,2 4 117,-2 4 0,5 2-165,0 5 1,1 5 82,2-1 1,2 6-62,1 2 0,0-1 48,5 5 1,-5-3-111,5-2 1,-5 1 160,0 0 0,2 0-38,-1-1 0,5 0 4,-1-3 0,-2 1 15,2-5 0,-1 4-210,5-4 0,-1 0 138,1-4 1,-5-1-260,1-3 1,-4-2 94,3-5 1,-4 0 12,1 0 1,1-4 98,-2 0 1,1-5 98,-4 1 0,0-6-4,0-1 1,0-5-96,0 5 217,0-5 1,-5 5-37,-2-4 0,-5 0 59,-3-4 1,1 0 33,-5 0 0,-1-4-8,-7 0 1,-1-3-84,-2 3 0,-6 0-22,6 4 0,-6-4 100,6 1 0,2-1-36,1 4 1,8 0-375,4 0 125,2 0-1429,7 0 728,1 0 1,7 0 811,6 0 0,4 5 0,11 1 0</inkml:trace>
  <inkml:trace contextRef="#ctx0" brushRef="#br0" timeOffset="125">16583 9365 7569,'-6'-11'0,"-3"3"501,5 0-385,0 6 1,6-3 18,1 5 1,0-4 126,4 0 1,1-1 206,4 1-305,-1 3 0,7-8 77,5 5 1,1-1-105,6 2 0,1 0-160,3-5 0,0 6 81,0-2 1,1 1-463,-1 0 1,-5 1 28,-2-1 1,-4 1-174,-4 2 0,-3 0-117,-4 0 229,-6 0 1,-2 2-139,-8 1 574,-8-1 0,-5 8 0,-6-4 0</inkml:trace>
  <inkml:trace contextRef="#ctx0" brushRef="#br0" timeOffset="126">16606 9559 7569,'1'7'505,"3"-4"-260,-3-1 1,6-2 112,-4 0 1,4 0 133,4 0 1,6 0 198,2 0-412,2-5 0,7 0-152,3-3 1,5-2 18,3 2 1,2-1-458,-3 2 1,1-3 252,-5 2 0,-4 3 58,1 1 0,-6-2 0,3-1 0</inkml:trace>
  <inkml:trace contextRef="#ctx0" brushRef="#br0" timeOffset="127">17554 9034 7569,'0'-15'405,"0"-1"-268,0 1 1,0 4 20,0-1 0,0 0 0,0-4 0,1 4 76,3-3 1,-2 2 113,6 1 1,0 1-138,3 0 0,4-1-48,1 1 0,4 3-78,-1 1 1,-1 4 39,1-1 0,4 3-125,3 1 1,2 0 34,-1 0 1,-2 0-131,6 0 0,-7 6-14,-1 6 1,-2 0-80,-6 7 0,-3 0-224,-5 4 255,-4 0 1,1 0-27,-8 0 0,-4 0 117,-7-1 1,1 1 0,-5 0 1,4-5-19,-4-3 1,1-2 122,-1-2 1,-1 1-70,5-1 1,-2-1 242,2-2-132,2 2 0,-2-7 211,7 4-229,3-4 0,5 3 7,0-2 54,0-3 1,1 8-73,3-5 0,6 3 69,6-3 0,5 5-63,2-1 0,1 2-18,7 1 1,-1 1-6,4-1 0,1 2-7,-1 2 0,-1-2-21,-3 2 0,2 3 41,-5 1 0,-2-1-40,-6 1 0,-2 0 22,-6 3 0,-5-2-109,-2-1 0,-5 0 60,-7 3 1,-4 1-80,-11 0 0,-6 0 60,-6 0 0,0-4-87,-7 0 0,4-5 107,-4 1 1,0-2-18,-4-2 1,5-3 29,-1-1 0,5-4-33,-1 1 1,7-3-156,5-1 1,7 0 8,3 0-318,4 0 1,7-1-46,5-3 0,10 1-706,9-4 1252,7-1 0,4-8 0,4-2 0</inkml:trace>
  <inkml:trace contextRef="#ctx0" brushRef="#br0" timeOffset="128">18376 9217 7569,'0'-18'0,"0"1"523,0 6-258,0 0 0,0 3 297,0 0-236,0 6 0,-5-3 247,-3 5-324,-2 5 0,-2 6 48,-4 8 1,4 4-61,-4 4 0,5 2-229,3 5 1,0 2 92,4 2 0,0-5-134,4 5 0,0-6 86,0 2 1,0 0-120,0-3 1,5-4-115,3 0 1,3-7-116,4-1 1,-1-6 111,5-1 0,4-2 5,4-6 1,5-1 97,-2-3 0,-1-3-2,2-1 0,-5-5 113,5 1 1,-2-6-57,1-1 0,-2-5 150,-5 1 0,-4-3-37,0-1 0,-5-5-51,1-2 1,-6-3-12,-1-1 0,-6-4-6,2-1 0,-13-4-179,-6 1 0,-6 3 112,-6 1 1,-7 6-87,-8 2 1,-6 10-99,-2 1 0,4 6 11,4 5 0,4 6-98,-3 9 0,9 6-382,1 10 700,11 5 0,4 1 0,4 5 0</inkml:trace>
  <inkml:trace contextRef="#ctx0" brushRef="#br0" timeOffset="129">19130 9399 7569,'-6'-5'1188,"-5"4"-590,10-9 302,-4 9-618,5-4 0,-1 5 451,-3 0-713,3 0-519,-4 0-754,5 0 1253,5 0 0,1 0 0,6 0 0</inkml:trace>
  <inkml:trace contextRef="#ctx0" brushRef="#br0" timeOffset="130">19541 9000 7569,'-5'-23'0,"4"4"397,-3 0-153,-2 5 0,4-3-229,-1 6 47,1-1 1,4 2 95,1 3 1,0-3 36,4 2 0,1-2-19,4-2 1,0 2 6,3 3 1,3-2-90,5 5 1,5-4 66,2 4 1,3 1-194,2 3 0,-5 0-28,1 0 1,-6 0 28,2 0 0,-8 5 12,-4 2 1,-2 7 56,-2 2 1,-5 3-57,-2-4 1,-3 5 52,-1-1 0,-2 3-148,-6 1 0,1-1 46,-9 1 1,-1 0-130,-2 0 0,-7-2 13,0-1 1,-1 0 10,4-5 1,0 4 190,0-4 0,4-3-94,0-5 1,9 0 169,-1 0 0,6 0 9,-3-4-69,6-1 0,-2 4-32,8-2 1,-2-3 146,6 3 0,4 1-7,7-1 1,4 3-2,4-3 1,1 5-182,2-1 1,3 2 90,-2 1 1,0 1-117,0-1 0,-2 2 99,-2 2 1,-4-1-40,-1 5 0,0-1 25,-7 1 0,0 2 9,-3-2 1,-6-1-18,-2 1 1,-3 0 7,-1 4 1,-2 0 6,-6 0 0,-5-4-4,-9 0 0,-6-1-44,-3 1 0,-3-2 42,-4-1 0,1-4-44,-5 4 0,0-5 26,-3-3 1,3 1-1,0-6 0,4 5-33,-4-4 1,10 0-74,2-4 0,6 0-1046,5 0 640,2 0 508,11 0 0,1-5 0,5-2 0</inkml:trace>
  <inkml:trace contextRef="#ctx0" brushRef="#br0" timeOffset="131">20500 9262 7569,'-6'-11'0,"0"5"-66,2 2-140,3-3 740,-4 6-130,5-4 468,0 5-569,5 0 1,6 0 152,8 0 0,4-1-136,4-3 0,2 3-230,5-3 1,0-1-6,1 1 0,-1-4-129,0 5 1,-3-1-82,-1 4 1,-6-4-345,-1 0 0,-1 0-59,-7 4 1,-4 0-64,-3 0-852,-6-5 1443,3 4 0,-10-4 0,-1 5 0</inkml:trace>
  <inkml:trace contextRef="#ctx0" brushRef="#br0" timeOffset="132">20535 9525 7569,'0'-11'401,"0"4"-301,0 2 1,5 1 180,2 1 1,4-3 346,0 3 1,7 0-368,5-4 0,5 0-268,6 0 1,5-4-327,3 4 242,-3 2 0,4-4-618,-4 5 0,-5-4 380,-4 5 1,-4-5 328,0 4 0,-2-5 0,-1 3 0</inkml:trace>
  <inkml:trace contextRef="#ctx0" brushRef="#br0" timeOffset="133">21871 9011 7569,'-4'-33'160,"0"3"1,-3 2 270,3 5 1,-5 0-471,1 0 1,-2 4 3,-1 0 1,-6 1 272,-2-1 0,-7 3-71,-5 4 0,1 5-18,-5-1 0,4 6-37,-7-2 1,2 8-34,2 3 0,3 5-45,1 3 0,5 6-126,-2 6 0,8 4 4,4-5 1,7 5 41,4-5 1,3 5-186,1-5 1,10 1 85,5-4 0,7-2-6,5-1 1,2-5 37,5-8 0,2-2 154,2-5 1,-7 0-18,4 0 0,-5-3 154,1-1 0,-5-5-5,-7 1 0,-1-3-90,-3-4 1,-3 2 117,-1-2 0,-1 1-19,-6-1 1,0 2 66,-4-2 0,4 6 46,-1 1-145,1 6-127,-4-9 1,0 11-164,0 0 0,-4 11 127,1 8 0,-5 7 54,4 5 1,-5 3-97,2 4 1,0 3 60,0 4 0,3 0-46,-4-3 1,6 2 37,-2-2 0,3 1-84,1-1 1,0-4-17,0-7 1,0-4-106,0-4 0,0-1 11,0-3 1,0-3-10,0-4-34,0-1 0,0-3-208,0-1-760,5-4 1207,-4 2 0,9-10 0,-3-1 0</inkml:trace>
  <inkml:trace contextRef="#ctx0" brushRef="#br0" timeOffset="134">22134 9068 7569,'-5'-11'314,"3"-1"-231,-8 11 1,8 2 378,-6 11-311,0 4 1,-3 2 224,0 5 1,-1 5-136,1 2 0,-1 3-201,1 1 0,5 1 59,2-1 0,2-1-197,2-3 0,0 3 70,0-2 0,6-4-29,1-5 0,3 0 20,2-7 1,4 0-89,3-3 0,4-6 173,4-2 0,-2-3-75,6-1 1,-1-4 40,4 1 0,-1-6-14,-2 1 1,0-6 97,-4-1 1,4-4-73,-5 4 1,1-9 133,-4 1 1,-2-8-49,-2 1 1,2-4-40,-6-4 1,-4-3 0,-3-5 0,-6 1-126,2-1 0,-9 1 163,-6 4 0,-7 2-31,-9 9 0,-4 3-113,-11 8 1,0 8 97,-8 7 1,-2 13-570,-1 6 1,1 11-264,-1 4 0,6 8 767,1 4 0,11 6 0,8 2 0,3-2 0,1-1 0,0-1 0</inkml:trace>
  <inkml:trace contextRef="#ctx0" brushRef="#br0" timeOffset="135">3860 11958 7569,'-5'-18'323,"4"1"-47,-4 6 303,5 5 569,0 1-872,0 5 0,-1 10-138,-3 5 1,2 10 249,-1 6-228,-4 7 1,6 2-54,-3 6 0,3 4-116,1-1 1,0 1-162,0-5 0,1 0 140,3-3 0,-1-4-237,4-8 0,1 2 125,3-6 1,1-3-66,-1-4 0,-3-5 52,-1 2 1,0-8-28,0 0 0,3-5-315,-2 0 48,-3-1 1,4-4-761,-5-1 1209,0-4 0,-4-9 0,0-2 0</inkml:trace>
  <inkml:trace contextRef="#ctx0" brushRef="#br0" timeOffset="136">3906 12038 7569,'0'-12'847,"0"1"-677,0 4 1,1 2 62,3 5 1,-1 0 248,4 0 0,1 2-145,3 1 0,2 4-86,2 4 1,-2 4-58,2 1 1,2 3-220,-2-4 0,4 4-52,-4-4 0,2 2-72,-2-2 0,-3-2-12,4 2 0,-4-4-1,0-3-460,-1 2 440,1-9 0,-1 4 48,0-5 1,1-5 35,-1-2 0,-1-4 146,-2 0 0,3-2-32,1-2 1,-1 1 55,5-5 0,-4 0-13,0-4 1,-1 0-65,1 1 0,-2 0 20,-3 3 1,3-1-10,-2 4 0,-3 1 108,-1 4 1,-3 3-21,-1 1 59,0 4 0,0 8-65,0 10 1,-4 7-33,1 5 1,-5 3-62,4 8 0,0 3-2,4 4 1,0 0-71,0-3 0,0 1 59,0-5 1,0 2 10,0-5 1,2 0-42,1-8 1,-1 0-615,2-5 1,1-4 121,-2-3 0,5-2 540,-4-1 0,5-6 0,-3-1 0</inkml:trace>
  <inkml:trace contextRef="#ctx0" brushRef="#br0" timeOffset="137">4740 11980 7569,'-12'-5'546,"1"4"-376,-1-4 1,6 11-30,2 6 0,-2 4-88,-2 7 0,2 1 740,-2 3-486,1 2 0,-3 5-230,2 1 0,-1-1 35,5 0 1,0 0-242,4 1 1,0-5 82,0 1 1,2-6-240,2 2 0,2-5 136,5-2 1,2-5-65,2-8 0,2 2 60,2-5 1,6-1 44,-2-7 0,6-3 84,-2-4 0,3-5-65,-3-4 0,3 1 184,-3-3 1,0 1-40,-5-5 0,0 2 199,-3 1 0,-2-4-95,-6 0 1,-1-4 43,-2 0 0,1-1-112,-6 2 0,-1-3-38,-10 3 1,-1-2-299,-10 1 0,-1 0 151,-7 4 0,-3 5-988,-8 7 1081,-3 8 0,-5 2 0,1 5 0</inkml:trace>
  <inkml:trace contextRef="#ctx0" brushRef="#br0" timeOffset="138">5345 11946 7569,'-11'-16'0,"-1"4"0,1 1 0,3 1 531,0 6-240,6 0 0,-4 4 363,2 0-407,3 0 1,-5 1-82,6 3 1,-3 8 28,-1 7 0,0 3-105,4 5 0,0 2 74,0 6 0,5 0-192,3 3 0,2-2 49,1 2 1,1-3-81,-1 0 0,1-6-86,-1-3 1,0 1-114,1-4 0,-2-3-140,-2-8 0,0-1 160,-4 0 1,1-4-990,-1-3 420,-3-3 807,4-1 0,-5 0 0</inkml:trace>
  <inkml:trace contextRef="#ctx0" brushRef="#br0" timeOffset="139">5242 11901 7569,'5'-17'0,"2"4"170,4-2-121,6 2 1,0 2 151,6 0 0,0 3 256,0 0 0,5 6-265,2-2 1,2 3-70,-2 1 1,3 5 6,-2 2 1,1 9-105,-2 3 1,2 2-20,-6 2 99,1 5 0,-5 0-178,-3 2 1,-2 3 43,-1-2 1,-9 1-127,1-2 1,-6 3 68,-2-3 1,-6 1-119,-5 3 1,-6-6 56,-6 6 0,-6-6 27,-5 3 1,-2-10 43,-6 2 0,4-3-75,-4 3 1,4-5 146,-3-3 1,4-6-51,-1-1 0,7-6 28,5 2 1,7-3-15,3-1 1,7 0-221,2 0 1,6 0 78,1 0 1,6-5 179,9-2 0,7-1 0,4-1 0,0-2 0,-2-2 0,-1-2 0</inkml:trace>
  <inkml:trace contextRef="#ctx0" brushRef="#br0" timeOffset="140">5985 11969 7569,'-4'-22'0,"0"3"732,0 3-423,4 5 1,0 3 630,0 0-269,0 6 109,0-3-544,0 5 0,-4 10 5,0 5 1,-3 7-47,3 4 0,-4 5-180,5 7 1,-2-3 123,1 3 0,3 2-285,-3-2 1,4 0-12,4-4 1,3-1-180,8-2 1,3-1 101,5-7 1,1 1 71,3-9 1,2-3 31,5-5 0,-1-4 59,-2 1 0,2-2-150,-3 2 1,2-3 56,-2 3 0,-2-3-430,-5-1 1,0 0 33,0 0 0,-6-3 560,-1-1 0,-4-5 0,0 2 0</inkml:trace>
  <inkml:trace contextRef="#ctx0" brushRef="#br0" timeOffset="141">5905 12220 7569,'-8'-10'21,"0"3"-69,6-4 228,2 5 1,10-2 479,5 1 1,3 4-331,1-1 1,5 2-121,10-2 1,2 3-365,2-3 0,-2 2 81,2-2 0,-3 2-376,-1-1 0,-3 1 223,-1 2 1,-4 0-972,0 0 1197,-7 0 0,-2-5 0,-6-1 0</inkml:trace>
  <inkml:trace contextRef="#ctx0" brushRef="#br0" timeOffset="142">6042 11901 7569,'0'-18'0,"0"3"0,10-2 471,5 2-214,5 0 0,8 3-60,3 1 0,2-1-115,1 1 0,0 3-192,0 1 111,1 4 0,-2-2-34,-3 5 1,-2 0 118,-5 0 0,-1 0-136,-3 0 0,1 0 90,-5 0 0,0 0-92,-3 0 1,-1 1 91,1 3 0,-1-1 137,0 4 1,-3 1-57,0 3 0,-1 6 138,5 2 0,-5 4-71,1 3 0,-4 5-64,3 7 1,-4-3-128,1 3 1,-2-1 78,2 1 0,-3-1-245,3 5 1,-3-5 8,-1 1 1,0-6-128,0-2 0,2-5 72,1 2 1,0-7 2,5-1 0,-6-5 209,2 2 0,2-9-71,2-3 1,-2-3 429,2-1 0,-1 0-185,5 0 1,3-1 288,0-3 0,2-1-146,-2-2 1,3-4-124,5 4 1,-4-2-177,0 1 1,0-1-216,4 6 0,-1-5-498,1 4 1,-1-3 359,-3 3 1,1 0-585,-5 4 922,1 0 0,0-5 0,2-1 0</inkml:trace>
  <inkml:trace contextRef="#ctx0" brushRef="#br0" timeOffset="143">7469 11706 7569,'-11'-16'0,"1"7"499,2-2-156,3 7 154,5-1-479,0 5 0,0 5-560,0 2 386,0 4 1,0 0 155,0 0 0,-5 6 0,-1 1 0</inkml:trace>
  <inkml:trace contextRef="#ctx0" brushRef="#br0" timeOffset="144">7572 12095 9090,'-6'0'1880,"1"5"-1532,5-4-814,0 9 1,1-3 172,3 4 293,-3 0 0,14 1 0,-2-1 0</inkml:trace>
  <inkml:trace contextRef="#ctx0" brushRef="#br0" timeOffset="145">8703 11398 7569,'-12'-15'0,"1"0"189,5 4-217,0 6 214,6 5 0,0 2 440,0 1 1,2 6-280,2 10 80,2 0 1,9 18-105,0-3 1,9 8-109,-1 0 1,8 3-352,-1 0 0,3 1 259,1 0 1,2-1-142,2 1 0,-2-2 70,2-2 0,-4-2-189,-4-6 0,2-1 78,-5-3 0,-1 1-151,-3-8 1,-1 2 31,-3-6 1,-1 1-67,-3-1 0,-2-2-13,2-6 0,-6 1 77,-2-1 1,-3-3-434,4-1-192,-6-4-231,3 2 1036,-5-5 0,-5 0 0,-1 0 0</inkml:trace>
  <inkml:trace contextRef="#ctx0" brushRef="#br0" timeOffset="146">9331 11387 7569,'-5'-28'13,"-3"5"-13,3 5 668,-5 7-361,9 4 0,-9 2 5,2 5 0,-4 0-1,-3 0 0,1 10-59,-5 6 0,0 9-69,-4 5 1,1 10-7,-1 5 1,-5 2-255,-3 7 1,-2 0 71,16-23 0,0-1 0,0-1 0,0-1-25,0 1 0,0-1 0,-1 1 0,0 0-49,-1-3 1,0 1-1,-17 24-4,-2-2 0,3-5-41,1-5 1,1-3-23,2-9 0,4-2 39,8-6 1,3 2-293,4-6 79,6 0-971,1-3 1291,10-1 0,12 0 0,7 1 0</inkml:trace>
  <inkml:trace contextRef="#ctx0" brushRef="#br0" timeOffset="147">10576 11581 7569,'-12'-12'0,"1"1"0,3 3-109,1 1 17,4 4 483,-2-2 56,0 5 0,2 1-245,-4 3 0,4 9-83,-1 10 1,3 6 121,1 9-130,0 3 1,1 4-32,3 1 1,-1 0-123,4-1 1,1 0 9,3-3 0,-3-4 95,0-8 1,-2 2-239,2-6 1,1-3 47,-6-4 0,5-5-76,-4 2 1,1-4-429,-1 0 202,-3-1 1,5-5-465,-2-2 893,-3-3 0,9-1 0,-3 0 0</inkml:trace>
  <inkml:trace contextRef="#ctx0" brushRef="#br0" timeOffset="148">11044 11546 7569,'-8'-17'30,"1"1"1,3 8 61,-4 0 0,5 4 348,-5-3 0,0 4-112,-3-1 1,-6 3-221,-2 1 0,-2 4 15,-2 0 1,0 6 13,0 1 1,0 2-61,1 6 0,-1-4-106,0 4 1,5-1-51,3 1 0,2-1 69,2-3 0,1-2-94,2 2 1,-1-2 69,5-2 0,-1 0-31,1 1 1,3-1 32,-3 1 0,3-3-20,1 2 1,5-6 38,3 6 0,3 1 6,4-1 0,4 3 33,8-6 0,0 2-33,7 1 1,-2 1 17,6-1 0,-3-3-12,0 0 0,-2-1-40,-3 5 1,-2-1 40,-5 0 0,-5 2-89,-3 2 0,-4-1 68,-3 5 1,-3-3-6,-5 3 0,-6-4-93,-6 4 1,-4-4 83,-7 4 1,-5-1-121,-3 1 1,-2 1 59,-1-5 0,0 1-71,0-5 1,-1 0 50,1 1 1,5-6-484,2-2 598,8 2 0,-2-4 0,3 3 0</inkml:trace>
  <inkml:trace contextRef="#ctx0" brushRef="#br0" timeOffset="149">12197 11272 7569,'0'-16'213,"-5"3"1,4 1 87,-3 4 23,3 5 195,1-2-173,0 5 0,0 8-160,0 7-26,0 3 1,0 20-52,0 0 1,4 9 73,0 2 1,5 5-314,-2-5 1,0 1 143,0-5 1,-1 1-86,2 0 0,2-6 47,-2-2 0,-2-2-259,2-2 1,-6-5 75,2-2 0,1-3-24,-1-1 1,0-5-230,-4-3-49,0-2-499,0-2 606,0-4 402,-5-2 0,-2-10 0,-4-2 0</inkml:trace>
  <inkml:trace contextRef="#ctx0" brushRef="#br0" timeOffset="150">12003 11318 7569,'0'-29'0,"0"1"0,0 5-52,5 5 1,3 1 128,7 1 0,-1 4 235,5-4 0,2 5-92,5 3 1,5-2 55,7 3 1,-1-2-8,4 1-169,1 3 0,4 5-137,0 0 1,-6 5 92,-2 3 0,-3 7-82,-5 4 1,-2 4 83,-5 4 1,-9 2-167,-3 5 0,-7 0-13,0 0 0,-9-3-72,-7-1 1,-4 0 52,-7 0 0,-5-2-40,-2-5 0,-7-2-55,-1-2 1,-4 3 51,4-3 1,0-2-325,3-2 1,8-3 506,4 0 0,5-1 0,6 1 0</inkml:trace>
  <inkml:trace contextRef="#ctx0" brushRef="#br0" timeOffset="151">12666 11649 7569,'-12'0'-1,"1"0"1,3 0 194,1 0 1,0 5 345,0 3 0,-3 3 52,2 5-363,-2 1 0,2 4-61,1 2 0,4-3-144,-1 6 1,3 0-141,1 1 1,1-3 104,3 2 1,4-3-28,7-4 0,-1 1 74,5-4 1,4-5-175,3-3 1,6-6-8,-1 2 1,2-4 23,1-4 0,0-2 94,0-6 1,1 1 21,-1 0 0,-4-5 91,1 1 0,-10-4-54,2 4 0,-8-5-2,1 1 0,-9-7-18,-3 0 1,-4-2-51,-4 1 0,-8 2-3,-11-6 1,-6 6-138,-10-2 0,-1 8 16,-6 4 1,0 3-120,1 5 0,0 2-189,3 5 0,4 6 11,8 6 459,7 4 0,2 7 0,3 0 0</inkml:trace>
  <inkml:trace contextRef="#ctx0" brushRef="#br0" timeOffset="152">13214 11626 7569,'-11'-11'216,"4"5"0,2 6 63,5 7 1,0 3-203,0 2 0,0 1 363,0 2 1,0 3-204,0 4 0,4 1-14,0 0 1,1 0-113,-1 0 0,-3 0-194,3-1 0,1 1 0,-1 0 1,-1-5-8,-3-3 0,4-2-297,0-2 1,0-3-126,-4-1-791,5-4 501,-4 2 802,4-5 0,-10-10 0,-1-3 0</inkml:trace>
  <inkml:trace contextRef="#ctx0" brushRef="#br0" timeOffset="153">13157 11284 7569,'0'-22'187,"0"3"0,0 3 159,0 4 573,0 6-869,5 1 1,-4 10-468,3 3 0,-1 7 417,0 4 0,-1 7 0,3 4 0</inkml:trace>
  <inkml:trace contextRef="#ctx0" brushRef="#br0" timeOffset="154">13751 11501 7569,'-5'-12'978,"3"6"-890,-3 1 1,0 5 268,-2 0-197,-4 0 1,-1 0-14,-3 0 1,1 1-72,-5 3 0,-2 2 33,-5 6 1,1 0 41,-1 4 0,-2-4-160,1 4 0,1-4 27,3 0 0,4-1-123,0 1 0,6-1-19,2 0 1,0 1-153,8-1 227,-1 1 0,9-1-61,3 1 1,7-2-27,4-3 1,4 3 47,3-2 1,3 2 95,6 2 1,-2-5-64,-3 1 0,2-1 132,-5 5 0,-2-1-42,-6 1 0,-3-1-26,-4 1 0,-1 3-16,1 0 0,-6 0 0,-2-3 1,-3 3-94,-1 0 0,0 0 95,0-3 0,-6 3-94,-6 0 1,0 0 56,-7-3 0,0-2-143,-4-2 1,-1 2-38,-3-3 1,3-1-77,-3-3-1,3 2-140,1-1-48,6 0 487,0-4 0,11-10 0,1-3 0</inkml:trace>
  <inkml:trace contextRef="#ctx0" brushRef="#br0" timeOffset="155">14219 11489 7569,'-4'-11'-76,"0"0"1,-5 0 470,2 4 1,-1 2-66,-3 5 0,1-4-64,-9 0 0,0 0-71,-4 4 0,0 0-147,0 0 1,-4 4 85,1 0 0,3 5-149,4-2 0,1 0 15,-1 0 0,3 1-73,4 3 0,5 0-24,-1-4 0,5 3 54,0-2 0,1 2-31,2 1 0,5 1 57,3-1 0,2 1-16,2-1 1,3 1 28,0-1 1,5 4 3,-1 0 1,3 1-5,1-5 1,3 2 6,1 2 1,-4-2-14,-4 2 1,-5 1 12,1 0 1,-2 3-83,-2-4 1,-4 4 73,-4-4 0,-3 6-30,-3-2 1,-8-2 10,-4 2 1,-9-5-11,1 2 0,-6-4-29,2 0 1,-4-1-84,0 0 1,0 0-201,0-4 0,-1 2 122,6-5 0,0 0-676,7-4 415,3 0 485,9 0 0,2 0 0,5 0 0</inkml:trace>
  <inkml:trace contextRef="#ctx0" brushRef="#br0" timeOffset="156">14413 11706 7569,'0'-11'419,"0"0"-194,-5 4 1,3 1-16,-6 2 1,4 3-30,-4-3 1,1 7 39,-5 0 1,1 10 87,0-2 0,-1 5-183,1-1 1,1 3-65,2 4 0,3 1 27,5 0-22,0 0 1,5 0-272,3 0 1,3-2 101,4-2 1,3 2-101,5-6 0,5-1 77,2-7 0,3-2-75,1-5 1,1 0 50,-1 0 1,2-1 67,2-3 1,-7-1 94,4-2 1,-7-7-61,2 2 0,-8-3 234,0 0 0,-6 1-66,-1-5 0,-6 0 16,-2-4 1,-5 0-11,-2 0 0,-7-3-157,-8-1 1,-4-1-27,-8 1 1,-3 7-111,-8-3 1,-3 8 53,-4 0 0,-1 7-115,0 4 1,2 4-6,2 4 1,6 3 23,6 4 0,10 6-690,1 2 897,5 2 0,7 2 0,2 0 0</inkml:trace>
  <inkml:trace contextRef="#ctx0" brushRef="#br0" timeOffset="157">14938 11581 7569,'0'-12'0,"0"1"394,0-1-131,6 1 766,-5 5-667,9 1 1,-7 6-35,4 3 0,-3 6-137,4 5 0,-2 5-142,2-1 1,0 3 82,-4 1 0,4 0-168,-4 0 1,1-1 9,-1 1 1,-3-1 18,3-3 0,-3 2-47,-1-2 1,0-2-359,0-2 128,0-2-84,0-2 229,0-4 25,0-2 317,5-5 1,-4-2-68,3-1 0,-3-5-73,-1-7 0,4-2 35,0-2 0,5-2 1,-2 2 1,4-3 1,0-1 1,4-3-28,0-1 0,6-1-81,-2 1 0,-1 3 59,1-2 0,-4 3 121,4 4 0,-4-2-73,4 6 0,-5 5-77,1 6 0,2 3 3,-2 1 1,0 1-106,-3 3 0,-1 7 92,0 8 1,0 3-99,-4 1 1,0 1 0,-4 3 1,-1-2 81,1 6 0,-1-5-164,-2 5 1,0-5 23,0 5 1,0-6-236,0 2 0,0-7 47,0-1 0,0-5-50,0 1 1,0-2 379,0-2 0,5 1 0,1-1 0</inkml:trace>
  <inkml:trace contextRef="#ctx0" brushRef="#br0" timeOffset="158">16172 10793 7569,'0'-12'-746,"0"1"1,0 3 1006,0 1 674,0 4-440,0-7-130,0 9-251,0-9 117,0 8-248,0-3 1,-5 6 54,-3 3 1,-2 6 58,-1 6 1,-2 5 18,-2 2 0,1 5-15,-5 6 1,4 7 87,-4 5 1,3 0-268,-3 8 0,5-1 139,-1 4 1,2 0-226,2 0 0,3 3 133,1-3 1,4 2 28,-1-10 1,3 4 19,1-3 1,1-2-9,3-6 1,3 1-59,4-5 1,0 0-9,1-4 1,-1-3 37,1-1 1,-1-4-30,0 0 1,5-3 224,-1-4 1,0-2-276,-3-6 0,-1 1 243,0-1 0,1-3-422,-1-1 0,1-4 114,-1 1 1,1-3-352,-1-1 513,0 0 0,6-5 0,1-2 0</inkml:trace>
  <inkml:trace contextRef="#ctx0" brushRef="#br0" timeOffset="159">16617 11295 7569,'0'-23'0,"-1"1"-7,-3-1 0,2 5 137,-6 3 1,4 1-67,-3-1 1,-1 2 96,-3-2 1,-1 2-134,1 2 1,-2 0 78,-2 4 0,-3-2-114,-5 5 0,4 0 76,0 4 0,0 0-88,-4 0 1,1 5 41,-1 3 0,5 2-76,3 2 0,-2 4 5,2 3 0,4 3 60,3 0 1,4 1-39,-3 0 0,4 4 49,-1-1 0,8 0-162,4-7 1,7 1 39,4-5 0,2 1 34,2-5 0,4-1 12,0-2 1,-1 1 19,-3-6 1,0 1 52,0-4 0,-2-4-57,-2 1 0,2-6 149,-6 1 1,0-2-78,-3-1 0,-5-1 84,1 1 1,-6-2 4,2-2 1,-3 2 92,-1-2 0,0 2 144,0 2 104,0 4-423,0-3 198,0 9-237,0 11 0,0 9 96,0 15 0,0 2-89,0 2 0,0 1 51,0 3 1,-1 3-128,-3-3 1,3 1-24,-3-1 0,3 1-50,1-5 0,-4-4-41,0-3 1,-1-6 69,1 2 0,2-5 67,-6-3 0,4 2-11,-3-6 1,4-4-21,0-3 1,-3-4-119,3 3-167,-1-4 173,4 2 1,1-6-184,3-3 1,2 1 368,6-4 0,-1-6 0,1-5 0</inkml:trace>
  <inkml:trace contextRef="#ctx0" brushRef="#br0" timeOffset="160">16869 11387 7569,'-5'-18'345,"-3"3"-185,-2 2 1,2 7-2,1 2 0,-1 2 0,-3 2 0,-1 7 66,1 4 1,-5 7-23,1 9 0,0 2-91,4 5-45,4 5 1,2-2 80,5 5 1,0-4-106,0 4 1,1-6-181,3-2 0,3-1 54,4-6 1,5-2-81,4-6 1,1-3 90,2-4 1,1-2-43,3-2 1,-2-3 105,6-5 0,-6-2 6,2-1 0,0-4 25,0-4 0,0-1 79,-4 1 0,-2-4-10,-2 0 0,2-6-66,-6 2 0,-4-4-31,-3-3 1,-6-2 48,2-3 0,-3-3-187,-1 0 1,-5 0-34,-2-4 1,-10 3-59,-6 5 1,-6-2 70,-9 5 1,1 6-111,-5 6 0,1 3 93,-5 5 0,9 1 42,3 6 0,3 6-151,1 1 0,7 3 289,8 2 0,2 4 0,2 2 0</inkml:trace>
  <inkml:trace contextRef="#ctx0" brushRef="#br0" timeOffset="161">17234 10918 7569,'0'-29'0,"0"6"132,0 8 0,5 7 267,3 5 1,2 1-4,1 2 1,1 0-126,-1 0 0,6 7 83,2 4 0,4 9-45,3 7 0,-3 5-16,0-2 1,0 8-97,-4 4 0,-1 0 23,1 4 0,-5-6-108,1 10 0,3-4-352,1 7 0,-2-1 54,2 1 0,-3-1 138,3-2 0,-2-3-378,2 2 0,-2-3 105,-6-4 0,1 1-221,-1-5 0,-4 0 110,-4-4 1,-6 1-311,-5-1 742,-12 0 0,-5 0 0,-9 1 0</inkml:trace>
  <inkml:trace contextRef="#ctx0" brushRef="#br0" timeOffset="162">4020 13796 7569,'0'-11'-47,"-5"5"0,4-1 427,-3 3 21,3 3 1,-3-3-215,0 8 0,0 4-73,4 7 0,-4 5 217,1 11-203,-1-1 0,4 11-2,0-3 1,5 3 29,3 4 1,0 3-165,0-2 0,2 2 99,-2-6 1,2 3-79,1 0 1,-3-4-6,0-3 1,-2-2-99,2-2 1,0 0 45,-4 0 1,4-4-103,-4-4 0,0-2 48,-4-1 0,0-4-96,0 0 0,0-9-422,0 2 210,0-3-110,0-3 21,0-1 21,0-5 0,0-5 474,0-3 0,-11-7 0,-1-3 0</inkml:trace>
  <inkml:trace contextRef="#ctx0" brushRef="#br0" timeOffset="163">3872 14013 7569,'-12'-17'-185,"6"-5"0,-3 9 208,5-2 0,2 2 10,5 2 1,4-4 329,4 0-192,6-1 1,1 4 66,4-4 0,6 2-95,3-5 1,3 5-48,4-1 1,-1 4 14,5 3 0,-4-1-94,4 6 0,-4-5 68,4 4 1,-6 0-127,3 4 1,-8 2 47,0 1 1,-6 4 25,2 4 1,-8 6-26,-4 2 0,-6 4 1,-2 3 0,-5 2 36,-2 3 1,-7 2-11,-8-3 1,-4 3-57,-8 1 0,-3 1-49,-8-1 1,1-1-5,-5-3 1,4-2 9,-4-5 1,6-5-150,-3-3 0,5-2-32,4-2 1,7-5-87,8-2 331,2-2 0,10-10 0</inkml:trace>
  <inkml:trace contextRef="#ctx0" brushRef="#br0" timeOffset="164">4991 13579 7569,'6'-5'0,"3"-1"-105,-5-5 1,1 3-144,-1 0 0,-2 5 624,6-5-171,-5 5 0,2-3 550,-5 2-152,0 3-191,0-4-267,0 5 0,-2 4-2,-1-1 0,0 6 9,-5-1 0,5 7-21,-5 4 0,0 4-23,-3 4 0,-2-1 41,-2 9 0,2 3-122,-2 11 1,1 3-231,-1 5 1,2 0 198,-2 1 0,2 4 1,7-30 1,1 0 0,-7 32-48,6-32 1,1 1 0,-1 25 16,2-1 0,3 0-108,1-3 1,0-4 21,0 0 0,6-5 33,5-3 0,2 0-37,6-8 1,-4 2 81,4-9 0,-1-1 44,1-3 0,3-5 11,-3-3 0,-1-2 8,1-2 1,-5-1 1,1-2 1,-3 1 390,0-5 0,-5 1-394,1-1 177,-5-3-310,2 4 0,-5-4 56,0 3-599,0-3 1,-2 4 48,-1-5 606,-4 0 0,-9 0 0,-2 0 0</inkml:trace>
  <inkml:trace contextRef="#ctx0" brushRef="#br0" timeOffset="165">5436 13888 7569,'0'-12'-413,"0"1"0,0 3 494,0 1 683,0 4-177,0-7-240,0 9-183,5-4 1,-2 10-13,5 2 0,-6 9 92,2 3 1,1 3-30,-1 5 1,5 2-6,-2 6 0,3-1-62,2 0 1,6 2-1,4 2 1,3-3-96,5 3 1,0-6-51,5-2 0,3-4 26,0 0 0,-1-5 63,-7-2 1,2-5-135,-5 1 0,-2-2 32,-6-2 1,1-1 37,-5-2 0,1 2-33,-5-2 0,-1-2-169,-2 2-54,2-6 1,-7 7-142,4-5-682,-4 0 393,2-4-395,-5 0 1,-5 0 368,-3 0 684,-2 0 0,-12 0 0,-2 0 0</inkml:trace>
  <inkml:trace contextRef="#ctx0" brushRef="#br0" timeOffset="166">5882 13911 7569,'0'-23'0,"0"5"-119,0 3 0,5 2 382,-4 2 91,4-1 0,-5 5 200,0-1-85,0 5 1,0 0-288,0 6-161,-5 9 0,-1 3 109,-6 8 0,-4 2 14,-3 10 0,1 0-79,-1 3 0,-1 3 94,-7 5 0,3-2-325,-3-2 1,3 2 110,1-2 1,-1-3-119,-2-1 1,1-2-30,-1-2 0,2-5-46,1-2 0,0-3-18,0-1 0,5-5-6,3-3 1,2-2-233,2-2 0,5-3-184,2-1 688,3 1 0</inkml:trace>
  <inkml:trace contextRef="#ctx0" brushRef="#br0" timeOffset="167">6441 13899 7569,'-5'-6'-722,"4"1"906,-4 5 548,5-5-431,0 3-202,0-3 0,0 7 31,0 1 0,1 3 0,3 1 0,2 3 28,6-2 0,0 1-42,4-2 0,5 4 26,6-4 0,5-1-3,-2 2 1,2-5-25,-2 0 0,2 3-37,-5-3 0,3 6 27,-3-1 0,-4-2-38,-4 2 1,-4-2-114,4 2 1,-5 2-34,1-2 0,-6-2 81,-1 1 0,-2-3-125,2 4 0,-2-4-46,-2 3 6,-3-4 7,4 2 60,-5-5 105,0 0 1,-1 4 16,-3 0 0,-2 1-3,-6-2 0,0 0-34,-4 5 1,2-1 14,-5 5 1,2-5 0,-3 1 1,0-1-1,5 5 0,-4-5-5,4 1 1,-2 0-4,2 3 0,-3-3-1,-5-1 1,4 1-1,0 3 1,0-3 9,-4 0 0,1-2-7,-1 2 1,0 2-55,0-3 1,0 0 51,0 0 1,4-3-180,0 4 0,5-4-202,-1 3-30,2-4 214,2 7 200,5-9 0,1 9 0,5-3 0</inkml:trace>
  <inkml:trace contextRef="#ctx0" brushRef="#br0" timeOffset="168">7389 13819 7569,'0'-18'0,"-4"6"333,1 4-121,-1 6 1,3-3 101,-3 5-180,3 0 1,-5 1 47,6 3-33,-5 2 0,4 10 18,-3 4 1,-1 2 15,1 5 1,-3 2-83,3 5 0,-1 1 62,1-1 1,3 0-82,-3 1 0,3-1-74,1 0 0,0-1-81,0-3 1,5-2 63,2-5 0,0 0-90,0 0 1,0-5-43,0-3 1,4-2 73,-4-2 1,-1 0-336,2 1 1,-5-5-76,0 1 46,4 0 1,-5-1-542,6 1 972,-6-6 0,-2 4 0,-6-6 0</inkml:trace>
  <inkml:trace contextRef="#ctx0" brushRef="#br0" timeOffset="169">7675 13991 7569,'-1'-16'0,"-3"1"0,2 4 52,-1 3 0,0 6 160,-1-2 1,2 2-7,-6 2 1,1 2-24,-5 2 1,1 6-52,-1 5 0,-3 6 51,0 2 1,0 1-110,3 7 1,2-2 17,2 2 1,0 2-104,4-3 0,0 2 33,4-2 1,5 2-2,3-5 1,7-1-106,4-3 1,4-5 29,3-3 1,4-4 7,4-3 0,0-3 26,0-5 0,2-1 3,2-3 0,-3-6 49,4-5 0,-4-6 6,-1 2 0,-4-2 34,-4-2 1,-3 0 129,-4 0 1,-4 0-120,-7 1 1,-3-6-10,-5-3 0,-3-1-103,-4 2 0,-6-7 55,-10 3 1,-5 1-240,-2 2 1,-3 5-35,-1-5 0,-4 10-35,0-2 1,-4 9 33,4 3 0,0 4-59,3 7 0,7 0 32,5 0 1,6 5 7,5 3 1,6 2-427,2 2 693,3 4 0,11 2 0,3 5 0</inkml:trace>
  <inkml:trace contextRef="#ctx0" brushRef="#br0" timeOffset="170">8394 13911 7513,'-6'-12'-57,"0"5"210,2-1 321,3 5-15,-10-2 1,5 5-113,-5 0 0,-1 9-175,1 3 0,-4 7 11,-1 0 1,1 2-84,4 2 0,3 5-7,0 3 1,6-2-168,-2 1 1,3-1 55,1 2 1,5 1-164,3-6 1,7 1-96,4-4 0,4-2 138,3-2 0,2-4-1,3-7 0,3-3 85,0-5 0,0 0 27,5 0 0,-8-2 6,0-6 0,-2 0 106,1-7 0,-3-3 1,-8-1 1,-2 2 183,-6-2 1,-1 0-64,-2-4 0,-3-4-88,-5 0 0,-5-4-186,-3 0 1,-7 0 98,-4 0 1,-9-2-275,-6 3 0,-3 2 31,-9 1 0,3 8-73,-6 4 1,7 3-325,4 5 0,11 2-16,4 5 624,8 10 0,-2 3 0,6 9 0</inkml:trace>
  <inkml:trace contextRef="#ctx0" brushRef="#br0" timeOffset="171">8817 13465 7569,'-10'-16'0,"2"-1"412,-7-2 675,7 3-401,3 4-193,5 1-333,0 4 0,0 4 23,0 6 1,10 5 83,6 7 0,5 8-104,6 8 1,2 3-1,5 4 0,2 3-213,2 4 0,-5-3 42,5 0 0,-9 0 19,5 4 1,-8-2 39,-3-2 1,-2 1-116,-6-5 1,1 4 40,-5-4 0,-1 3-225,-2-7 1,-3 6 15,-5-5 0,-1 0-80,-3-4 1,-3 0 27,-4-4 1,-8 5-87,0-2 0,-6-2-297,2-1 1,0-3 253,-4-1 0,3 3 413,1 1 0,0-4 0,1-1 0,-1 3 0,0 4 0,0 2 0</inkml:trace>
  <inkml:trace contextRef="#ctx0" brushRef="#br0" timeOffset="172">9833 13899 7569,'-6'-6'-110,"1"0"332,5 2 1,5 2-44,3-1 0,2 1 164,1 2 1,2-1-79,2-3 0,8 2-106,7-6 1,3 4 15,2-3 0,-1-1-184,0-3 1,0 3 4,1 0 1,-6 5-85,-2-5 1,-3 5-71,-1 0 0,-4-2 84,0 1 1,-9 0-965,1 4 741,-7 0 0,1 1 297,-5 3 0,-5 2 0,-1 6 0</inkml:trace>
  <inkml:trace contextRef="#ctx0" brushRef="#br0" timeOffset="173">9902 14162 7569,'0'-6'1,"0"-5"1,5 10 189,3-3 1,3-1 326,4 1 0,-1-1-133,5 2 0,5 0 12,7-5 0,2 5 32,1-5-269,0 0 1,1 1-226,-1-1 0,1 1 99,3-5 0,-3 4-145,-1 1 0,-1 4 109,-6 0 0,-1-3-1597,-3 3 1599,-5-1 0,-2 4 0,-4 0 0</inkml:trace>
  <inkml:trace contextRef="#ctx0" brushRef="#br0" timeOffset="174">11295 13625 7569,'-5'-16'-5,"4"8"210,-4-2 1,5 11-41,0 3 1,0 2 325,0 6 0,0 5-154,0 6 0,1 5-27,3 6 1,-3 1-119,3-1 0,1 2-23,-1 2 1,3-2-68,-3 6 0,4-5 104,-4 1 1,1-2-229,-1-2 1,-2-1 60,6-3 1,-4 2-183,3-5 0,-4 1 58,0-2 1,3-5-120,-3 1 1,1-6-178,-4-1-207,5-2 336,-3-2 0,3-3 23,-5-1 1,-2-4-326,-1 1 0,0-3 189,-5-1 1,5 0 364,-5 0 0,0-5 0,-3-2 0</inkml:trace>
  <inkml:trace contextRef="#ctx0" brushRef="#br0" timeOffset="175">11695 14071 7569,'1'-8'238,"3"0"-149,2 6 1,11-5 239,2 4-178,2 1 1,2-7 275,0 6 0,4-5-59,-1 4 1,6-5-311,-1 2 0,2-2 82,1 1 1,-1-2-116,-3 2 0,3 2-107,-2-2 0,-3 6-204,-2-2 0,-5 3-96,-2 1 1,-9 0-947,1 0 1328,-7 0 0,1-5 0,-5-2 0</inkml:trace>
  <inkml:trace contextRef="#ctx0" brushRef="#br0" timeOffset="176">12906 13477 7569,'-6'-7'-428,"0"-3"429,0 9-1,1-9 305,5 8 0,0-1-6,0 6 1,0 5 48,0 7 1,0 4-144,0 8 1,1 3 20,3 8 1,-2 3-52,6 5 0,-4 3-111,3 1 1,-3-5 8,4-3 0,-4-1-92,3 1 1,-4 1 114,1-5 0,1-4-82,-2-3 0,5-6-94,-4 2 0,3-4 16,-3-4 0,1 1-188,-1-5 1,-3 0-47,3-3-713,-2-6 225,-2 4 364,0-8 1,0 1 80,0-6 0,0-4 341,0-4 0,-6-1 0,0 1 0</inkml:trace>
  <inkml:trace contextRef="#ctx0" brushRef="#br0" timeOffset="177">12746 13534 7569,'6'-23'69,"-1"1"103,-5 3 0,5-1-38,3 5 1,2 0 22,1 3 0,6 1 7,2-1 1,4 1 18,3-1 1,4 5-54,4-1 0,4 6 53,0-2 1,4 3-178,-4 1 1,1 1 36,-1 3 1,-6 3-122,2 8 1,-3 2-21,-1 2 1,-6 4-35,-5 0 0,-6 0-105,-2 3 0,-5 3 82,-10 2 1,-8 1 43,-7-2 1,-9 3 51,-6-3 1,-5 0-375,-7 0 1,0-5 230,1 2 0,0-7-73,3-1 1,-1-5 39,5 2 235,0-4 0,9-3 0,2 0 0,1 0 0,-5-4 0,-4-2 0</inkml:trace>
  <inkml:trace contextRef="#ctx0" brushRef="#br0" timeOffset="178">13831 13294 7569,'0'-15'158,"0"-1"163,0 1-204,0 4 158,0 4 219,0-3-248,-5 9 1,2-4-153,-5 5 1,1 5 100,-5 3 0,-3 8-73,0 7 0,-5 6 61,1 9 1,-3 3-152,-1 5 0,4-1 1,0 1 1,1 5-272,-1 2 0,7-1 279,4 1 0,2-5-96,-2 2 0,3-3 24,5-1 0,1-2-52,3-2 1,6-3-20,5-4 1,1-1 109,-5 0-363,6-5 434,-5-1-53,10-5-196,-9-5 126,8 3 53,-8-8 1,3 4 200,-4-6 0,3-3-245,0-1 49,0 1-414,-3-2 437,-1-1 1,1-1-167,-1 0-331,1 0 0,-5-4-110,1 0 570,-6 5 0,8-4 0,-3 4 0</inkml:trace>
  <inkml:trace contextRef="#ctx0" brushRef="#br0" timeOffset="179">14105 13545 7569,'-12'-9'0,"1"-2"0,0 1-209,-1 2-23,6 6 465,1-4 485,5 6-213,0 0-309,0 6 1,5 1 68,2 8 0,7 4 113,2 8 0,4 2-101,-1 6 1,4-1-82,3 0 1,-2 2-180,3 2 1,-3-3 113,-1 3 0,4-3-106,-1-5 0,-2 2-45,-1-6 1,-4 1-119,4-4 1,0 0 11,-4 0 1,-2-6-154,-2-2 0,-3-2-194,0-1 0,-2-1-119,-2 0-689,2-4 496,-9 3 785,4-9 0,-5 4 0,0-5 0</inkml:trace>
  <inkml:trace contextRef="#ctx0" brushRef="#br0" timeOffset="180">14527 13488 7569,'-7'-15'59,"-1"0"1,2 3 357,-2 5-210,3 4 1,0-2-13,-3 5 1,-2 1-9,-1 3 1,-6 9 7,-2 10 0,-6 4-83,-2 8 0,-4 5 83,0 6 0,3 0-518,2 3 1,-2 1 169,1-5 1,4 2-105,4-9 0,1 0 115,-1-3 0,3-2-25,4-3 1,1-2-239,0-5 1,-1-5 137,1-3 0,3-2-563,0-2 830,1 0 0,-3-2 0,2 0 0,4 0 0,3-1 0</inkml:trace>
  <inkml:trace contextRef="#ctx0" brushRef="#br0" timeOffset="181">15155 13465 7569,'0'-11'0,"-1"-1"425,-3 1 54,3 5-186,-4 1-305,0 5 0,-3 5 224,-7 2-52,2 3 1,-4 3-34,1 2 0,-5 3-1,-6 5 1,1 0-154,3 0 1,0-1 55,0 1 0,0 0-131,0 0 1,1-1 51,-1-3 0,0 1 28,0-5 1,5 0-48,3-3 10,2-1 229,2-5-150,5 5 14,0-10 1,12 8-7,1-5 1,10 1 38,6-2 1,4-1-17,8 2 0,4-2-44,3 2 1,-3-3-19,-1 3 0,0-3-111,-3-1 0,0 4-14,-8 0 1,-1 1-188,-3-1 1,-5-2-419,-3 6 1,-3-4 740,-5 3 0,-2 1 0,-5 3 0</inkml:trace>
  <inkml:trace contextRef="#ctx0" brushRef="#br0" timeOffset="182">14801 14082 7569,'12'-5'52,"-5"4"-26,1-3 1,5 1 173,6-1 1,-1 3-88,1-3 0,-2 3 143,2 1 1,3 0-30,-3 0 0,3 0-492,0 0 1,-3 0-192,1 0 1,-3 0 455,2 0 0,-2 0 0,-6 0 0</inkml:trace>
  <inkml:trace contextRef="#ctx0" brushRef="#br0" timeOffset="183">15498 13397 7569,'-5'-12'194,"4"1"-80,-4 4-32,5 2 0,-2 8 132,-1 5 1,1 2 7,-1 13 1,0-2 233,-1 10 1,3 0 28,-3 7-293,3-2 0,1 7-92,0-5 0,0 4-103,0-4 0,0 0-116,0-4 0,4-1 108,-1-2 1,3 1-31,-3-6 0,-1-3-28,1-4 0,0-1-282,1 1 0,-3-3-364,3-4-290,2-1 177,-5 1 828,10-1 0,-5-5 0,5 0 0</inkml:trace>
  <inkml:trace contextRef="#ctx0" brushRef="#br0" timeOffset="184">15784 13557 7569,'-2'-18'0,"-1"3"0,0 7 65,-5 4-96,6 3 1,-4 2 201,2 3 0,-3 4 317,-4 7 1,-4 6-45,-1 6-256,-4 5 0,8-2-83,-4 8 1,4-5-19,0 5 1,6-5-146,2 5 0,3-3 77,1-5 0,5-2-127,2-5 0,7 0 52,2 0 0,8-6-52,-1-1 0,3-9 17,1-3 0,2-3 63,5-1 0,2-1 13,2-3 1,-6-2 12,2-6 0,-4-3 37,1 0 0,-3-5-38,-5 1 0,-6-3 42,-1-1 0,-5-1-30,-3-3 1,-3-2-116,-5-5 1,-2 0-5,-1-1 0,-5-3-185,-7 0 1,-3 0 89,-5 4 0,-6 6-114,-5 5 0,-1 7 34,-3 8 0,3 3 26,1 5 1,6 3 258,5 4 0,5 1 0,7 8 0</inkml:trace>
  <inkml:trace contextRef="#ctx0" brushRef="#br0" timeOffset="185">16480 13534 7569,'-16'-12'0,"3"6"83,-2 2 0,2 4 138,2 4 0,-2 4-106,-2 7 0,1-1 80,-5 5 0,1 4-130,-1 3 1,3 3 75,4 2 1,2-4-116,2 7 1,3-6-24,5 2 0,3-3-111,4 3 1,2-6 90,10-1 1,5-1-114,7-7 0,1-1 86,-2-6 0,3-3 58,-2-5 0,2 0 39,1 0 0,-4-2-43,1-1 1,-6-4 77,2-4 1,-3-2 5,-1-2 0,-6 1 123,-1-5 0,-5-1-131,-3-7 0,-3-1-25,-5-2 1,-3-3-244,-4 2 1,-3-2 80,-13-1 1,0 0-188,-11-1 1,2 4 102,-6 4 1,-2 2-209,2 9 0,0 2 63,4 7 0,1 2 330,3 5 0,2 0 0,5 0 0</inkml:trace>
  <inkml:trace contextRef="#ctx0" brushRef="#br0" timeOffset="186">16709 13100 7569,'-12'-35'0,"6"11"176,2 5-5,3 10 118,1 4 348,0 0-346,0 4 1,5-2-118,3 11 0,3 1 82,4 10 0,0 6-76,8 10 1,-2 3 13,5 4 1,3 6-211,2-2 0,-2 3-13,2 0 1,-6-2-33,2 3 1,-5-3-73,-3-1 1,2-1 47,-6 1 0,-1-2-64,-6-2 0,0 1 5,-4-5 0,0 2 45,-4-2 0,0-4-144,0 0 1,-5-1 37,-3-6 0,-2 3-116,-1-3 0,-2 0-113,-2-4 1,1-2 433,-5-2 0,4 3 0,-4-3 0,-2 0 0,0-4 0,-2-5 0</inkml:trace>
  <inkml:trace contextRef="#ctx0" brushRef="#br0" timeOffset="187">17474 13694 7569,'-6'-5'-311,"1"-2"293,5 1 0,5 1 13,2 5 1,3 0 374,2 0 1,4 0-118,3 0 1,3 0-101,1 0 0,0 0-99,-1 0 1,5 0-88,0 0 1,3 0-47,-3 0 1,-1 0 103,-3 0 0,-1 0-455,-3 0 1,-3 0-46,-4 0 475,-1 0 0,1 5 0,-1 1 0</inkml:trace>
  <inkml:trace contextRef="#ctx0" brushRef="#br0" timeOffset="188">17474 13911 7569,'-6'0'0,"1"0"0,6 0 0,3 0 0,-2 0 0,6 0 0,1 0 0,6 0 0,3 0 0,4 0 0,1 0 0,0 0 1187,5 0-1191,1 0 0,2 0-129,-1 0 1,1 0 132,3 0 0,0 0 0,0 0 0</inkml:trace>
  <inkml:trace contextRef="#ctx0" brushRef="#br0" timeOffset="189">18479 13180 7569,'-11'-23'434,"-1"5"1,6 8-430,2 10 1,3 10 71,1 9 1,4 8 133,-1 3 1,1 4 58,-4 5 1,0 5-124,0 5 0,-1 5-148,-3-5 0,3 5 112,-3-5 0,3 4-169,1-3 0,0-1 56,0-3 1,0-2 54,0-2 1,0-4-136,0-7 0,4 1 58,-1-6 1,1-3-104,-4-4 1,4-5 69,0 1 1,1 0-358,-1-3 1,-3 2-88,3-7 501,2-1 0,-1 2 0,5-4 0,-1 1 0,0 4 0,-1 4 0</inkml:trace>
  <inkml:trace contextRef="#ctx0" brushRef="#br0" timeOffset="190">19027 13739 7569,'0'-17'-105,"0"5"0,7 6-226,4 2 0,0 3 715,5-3 1,0 3-142,-1 1 0,6-4-358,-2 0 0,3-1 10,5 1 1,2 3 104,6-3 0,-1 3 0,0 1 0</inkml:trace>
  <inkml:trace contextRef="#ctx0" brushRef="#br0" timeOffset="191">19678 13123 7569,'-11'-12'0,"4"1"0,4-1-197,1 6 136,2-4 1,2 9 332,1-3-88,4-3 0,9 6-47,3-3 0,8 3 4,3 1 1,8 0-6,4 0 0,3 0-20,0 0 1,6 0-344,2 0 1,-1-1 307,2-3 1,-1 3-130,4-3 1,-2 3-58,-6 1 1,1 0-66,-8 0 0,-1-4-79,-2 0 1,-4 0 110,-12 4 1,1 0-295,-9 0 229,-5 0 1,-6 5 202,-8 3 0,-4 1 0,-6-2 0,0 0 0,-4 2 0,-2 3 0</inkml:trace>
  <inkml:trace contextRef="#ctx0" brushRef="#br0" timeOffset="192">19575 13248 7569,'-16'-5'0,"3"4"216,2-4-6,1 5 552,8 0-169,-3 0 697,5 0-1130,5 0 0,-1 0 12,8 0 0,-4 0-50,8 0 0,0 4 81,-1-1 1,2 6-131,-2-1 0,-2 2 17,2 1 0,-1 2-92,1 2 0,-2-1 78,2 5 0,2-3 2,-2 3 1,4 0-92,-4 4 1,2-4 43,-2 0 0,-1-2-91,5 2 0,-4 2 86,4-6 0,-4 4-126,4-4 0,-5 0 38,2-3 0,0-1 34,-1 1 0,-3-2-96,-5-3-196,1 4-88,-2-10 185,-1 4 434,-5-5 167,0 0-435,0-5 1,-1 2-152,-3-4 1,2 3-210,-6-4 1,4 4 175,-3-3 1,0 3-242,0-4 114,-3 6 718,3-3 110,-4 0 191,4 3-359,2-3 183,5 5 1179,0 0-1571,5 5 0,2 1-1,4 1 0,-3 3-63,-1-2 0,-3 2 32,4 2 0,0-5-2,3 1 1,-3-1-86,-1 5 1,0-5 55,0 1 0,3-5-60,-2 0 1,-2 2 110,2-1-106,-6 0 1,5-3 15,-3 3-15,-3-3 98,4 4-1,-5-5 94,0 0-178,-5 0 0,2 4 19,-4 0-4,-1 5 0,-3-3 10,-1 6 1,0-1-6,-4 1 1,2 0-4,-5 3 1,4-1 2,-4 5 1,1 1-72,-1 2 1,-5 1 68,5 0 1,-5 0-158,5 0 1,-3 3-14,0 1 0,2 1 67,1-1 0,4 0 28,-4 4 0,5-2-13,-1-2 0,2-4 80,2-1 0,-1 1-59,1-4 0,0-2 81,-1-2 1,2-2-34,2-2 1,0-3 165,4-1-221,-5-4 2,8 2 114,-4-5-120,5 0 1,3-1 56,1-3 1,5 1 29,-1-4 1,2 4-34,1-1 1,6 2 0,2-2 0,2 3 52,2-3 0,1-1 0,3 1 0,2-1 77,5 1 0,2 2-63,2-6 1,-3 6 31,4-2 0,0-1-48,-1 1 0,0-1-2,-4 1 0,4 3-23,0-3 0,-1 3-2,-6 1 1,4-2-23,-4-1 0,3 1-114,-7-1 1,3 1-70,-3 2 0,1-1 47,-2-3 1,-3 3 23,0-3 0,-1 3-34,-7 1 154,5-5 1,-7 3 8,2-1 347,-7 1-213,-3 2-193,-5 0-16,-5 0 1,-6 0-1775,-4 0 1857,-5 5 0,2 2 0,-5 4 0</inkml:trace>
  <inkml:trace contextRef="#ctx0" brushRef="#br0" timeOffset="193">20683 13979 7569,'7'-5'-59,"-2"4"309,-5-9-175,5 8 1,1-3 373,5 5 1,1 5-130,-1 3 1,1 7-34,-1 4 0,-1 3-116,-2 1 1,2 1-98,-2 2 0,1 2 32,-2 3 1,3 1-46,-2-6 1,1 5-99,-2-5 0,4 5 58,-4-5 0,0 1-202,0-4 1,-1-2 91,2-2 0,-2 2-256,-2-6 1,-1 0 59,4-3 1,-4-1-66,1 0 0,-3-3 67,-1 0 1,1-6-335,3 2-390,-3-3 1007,4-1 0,1-5 0,0-1 0</inkml:trace>
  <inkml:trace contextRef="#ctx0" brushRef="#br0" timeOffset="194">21026 14322 7569,'6'-7'493,"-1"2"-211,-5 0 39,0 4-80,0-4 0,-1 6 86,-3 3 1,-2 0-82,-6 7 0,-3-2-52,0 6 1,-2 3-103,2 1 0,3-1 114,-4 1 1,7-4-336,2 4 1,4-5 128,-1 1 0,3-2-440,1-2 1,5 1 215,3-1 0,3-1 55,5-2 1,-3-2-188,7-2 1,-5-2 76,4 1 1,0-1-97,4-2 1,-1-4-146,1 0 520,-5-5 0,4 3 0,-5-6 0</inkml:trace>
  <inkml:trace contextRef="#ctx0" brushRef="#br0" timeOffset="195">21220 14265 7569,'5'-12'429,"-2"2"-468,4 2 1,1 0-189,3 4 0,1-4 626,-1 4-230,0-5 0,2 7-99,2-6 1,-2 5-35,2-5 1,-2 5-165,-2 0 0,3 0-239,-2-1 1,2 3 366,-7-3 0,4 3 0,0 1 0</inkml:trace>
  <inkml:trace contextRef="#ctx0" brushRef="#br0" timeOffset="196">21197 14402 7569,'6'0'0,"1"0"102,-3 0 0,2 0 262,5 0 1,1 0-297,-1 0 1,6-4 72,2 0 1,2-1-408,2 1 0,0 2 179,0-6 0,0 4-355,0-3 1,-1 3 112,1-4 0,-5 4 329,-3-3 0,3 4 0,0-2 0</inkml:trace>
  <inkml:trace contextRef="#ctx0" brushRef="#br0" timeOffset="197">21540 14299 7569,'-12'6'274,"1"-1"-137,-1-5 1,5 4 93,-1 0 0,6 5 11,-2-2 0,3 4 10,1 0 1,0 0-70,0 1 1,0 1-174,0 2 1,5-3 54,2 4 1,3-4-173,2 0 0,3-1 19,0 1 0,6-5-77,-2 1 0,1-6 103,-1 2 1,3-3-55,-3-1 1,2-1 96,2-3 0,-5-1-1,-3-2 1,-2-7 30,-2 2 1,-1-2-13,-2 3 0,-3-4 74,-5 0 0,-1-6-126,-3 2 1,-4-2-104,-7-2 0,-8 0-94,-7 0 0,-4 2-658,-5 1 670,-1 4 0,-6 5 0,0-1 0</inkml:trace>
  <inkml:trace contextRef="#ctx0" brushRef="#br0" timeOffset="198">20854 12609 7569,'-11'0'41,"5"0"0,1 1 39,5 3 1,0 6 24,0 5 1,0 7 137,0 1 0,0-1-18,0 5-159,0 2 1,3-5-7,1 3 1,0-3-4,-4-1 1,0-2-139,0-2 1,4 2 101,0-6 0,-1 4-234,-3-4 1,4 1-9,0-5-704,0 0 473,-4 1 452,0-1 0,5 1 0,1-1 0</inkml:trace>
  <inkml:trace contextRef="#ctx0" brushRef="#br0" timeOffset="199">21094 12723 7569,'0'-12'80,"-5"1"0,3 5 493,-6 2-401,6 3 1,-9 7 33,4 5 1,-2 6-70,1 6 0,-1 0 46,6-1 1,-2 1-136,1 0 1,2-4-94,-1 0 0,3-4-93,3 4 1,3-5 154,1 2 0,3-4-43,-2 0 1,3-6-172,5-2 1,-4-3 8,3-1 1,-1 0 1,2 0 0,-4-1 94,4-3 1,-4-2 95,0-6 1,-5 1 14,1-1 1,-6-4 130,2-3 1,-4 1-108,-4-1 0,1-4 17,-9-3 1,3-1-130,-6 4 0,1 0 93,-1 0 0,2 2-123,-2 2 1,4 2 70,3 6 0,-1 3-488,5 1 164,0 4 352,4 3 0,0 12 0,0 5 0</inkml:trace>
  <inkml:trace contextRef="#ctx0" brushRef="#br0" timeOffset="200">21380 12757 7569,'-12'-5'209,"1"4"-110,0-4 1,-1 10 184,1 2 0,3 5-25,1 3 0,3-1-141,-4 5 0,4-1-162,-3 1 0,4 2 95,-1-2 0,4-1-141,4 1 1,0-1 16,7 1 1,0-2 26,8-6 1,0-5 6,3-2 1,1-3-17,0-1 0,4 0 3,-1 0 0,1-5 23,-4-2 1,-4-7 188,0-2 0,-5-3-57,1 4 1,-6-5 96,-1 1 0,-6-3-80,2-1 1,-4-3-198,-4-1 0,-3 1 56,-9 3 1,-1 0-165,-6 0 0,-5 5 185,-3 3 0,-7 2 0,-2 2 0</inkml:trace>
  <inkml:trace contextRef="#ctx0" brushRef="#br0" timeOffset="201">21791 13534 7569,'-6'0'-273,"1"-5"873,0 3-159,3-3 190,-3 5-718,5 0 84,5 0 1,2 4 95,4 0 0,0 1-87,1-1 1,4-2 58,3 6 1,-1-6-105,1 2 0,4-2 47,4-2 0,-1 0-23,-3 0 0,4 0 2,-1 0 0,1-4-9,-4 0 0,-1-4-34,-3 5 1,1-6 67,-5 1 28,0-2 1,-5-2-35,-2 1 0,-3 0 27,-5-1 1,-1 1-14,-3-1 1,0 0 6,-7-4 0,1 8 4,-9-4 0,0 3 1,-4-2 0,-1 4-35,-3 4 1,-2 1 24,-5 2 1,-1 5 14,1 3 0,-1 4-16,-4 3 1,8 3-1,-4 4 1,9 2-27,-1 3 1,7-2-1,1 6 1,6-1 2,2 5 0,1-2-2,6-3 0,1 2-14,7-6 0,7 1-73,8-4 0,4-4 118,4 0 1,-2-9-41,6 2 0,-1-9 56,5 1 1,-1-2-129,0-2 1,-1 0-123,-2 0 1,0-6 24,-4-1 1,0 0-373,-5 0 554,-4 4 0,-1-7 0,-6 4 0</inkml:trace>
  <inkml:trace contextRef="#ctx0" brushRef="#br0" timeOffset="202">22248 13134 7569,'-5'-11'0,"3"3"394,-1 0 92,1 6-455,2-3-3,5 0 1,2 3 70,4-1 1,2 0 47,2-1 0,-1 3-222,5-3 0,-1-1 73,1 1 1,1 0-128,-4 4 0,3 0 1,-4 0 128,0 0 0,-4-5 0,1-1 0</inkml:trace>
  <inkml:trace contextRef="#ctx0" brushRef="#br0" timeOffset="203">22830 12871 7569,'0'-16'-322,"0"3"0,5-3 300,3 4 0,-3 1 56,-1-1 0,1 5 96,-1-1 1,0 4 209,-4-3 1,-6 4-56,-1-1-208,-8 3 1,-3 1-28,-5 0 0,-1 5 8,-3 3 0,-2 7-124,-5 4 1,1 3 95,2 0 1,5-2-92,7-1 1,3-2 59,9 2 1,2-2-141,5-6 1,5 1-5,2-1 0,9-1 35,3-2 0,-1-3 83,1-5 0,0 0-6,3 0 0,0 0 86,-3 0 0,1-1-87,-4-3 0,-1 1 165,-4-4 1,1-1-43,-1-3 1,-3 3 191,-1 0 10,-4 1-84,2-5-51,-5 6-66,0 1 1,-4 6-130,0 3 0,-1 2 66,1 6 0,-1 4-2,-2 3 1,-3 4 15,2 4 0,2-2-105,-2 6 1,4-1 10,-3 4 1,3-3-141,-4-1 1,6-4 44,-2 0 1,3-3-127,1-4 1,0 2-242,0-6 137,0 0 378,0-4 0,5 1 0,1-1 0</inkml:trace>
  <inkml:trace contextRef="#ctx0" brushRef="#br0" timeOffset="204">22910 13020 7569,'-11'1'240,"-1"3"-103,6-3 1,0 9 50,2-2 0,3 2-23,-3 1 0,-1 2-13,1 2 1,0-1-39,4 5 0,0-3-254,0 3 108,5-5 1,2 2 43,4-4 1,0-1-111,1 0 0,4-4-18,3-3 0,2-3 47,-2-1 1,2 0 72,-2 0 1,2-5-10,-2-3 1,1-3 12,-5-5 1,4 2 48,-4-5 1,1 0 114,-5-3 1,-5-1-153,-2 0 0,1-5 9,-1-2 0,-5-2-86,-7 1 0,-7 0 64,-4 4 0,-3 2-197,0 6 0,-5 3 62,0 9 1,1-2-57,3 5 1,0 5 183,0 7 0,5 12 0,2 4 0</inkml:trace>
  <inkml:trace contextRef="#ctx0" brushRef="#br0" timeOffset="205">23082 13648 7569,'-12'-17'822,"1"6"-308,4 5-430,2 6 0,7-4-538,1 0 331,-1 0 1,8 4-300,-3 0 422,4 0 0,0 5 0,0 2 0</inkml:trace>
  <inkml:trace contextRef="#ctx0" brushRef="#br0" timeOffset="206">24007 12609 7569,'6'-23'25,"-2"0"1,1 4-190,-1 0 1,3 4-717,-3-4 1256,0 5 0,-5-3-142,-3 6 1,0 1-34,-7 2 1,-3 3-105,-9 5 0,-1 0 73,-3 0 1,-2 5-122,-5 3 1,-1 7 10,1 4 1,1-1-104,3 1 1,2 0 87,5 4 1,5-2-151,3-2 1,7 1 26,4-4 0,3-1-10,1-4 1,1 1 42,3-1 1,8 1-68,7-1 0,2-5 81,2-2 1,0-3-3,0-1 0,0 0 29,0 0 0,-2-1 6,-2-3 0,1-2 87,-4-5 0,-1-1-55,-4 1 1,-1-1 210,-2 1-117,2-1 134,-9 1-108,5 5 39,-6-4 1,0 15-138,0 2 0,-2 8-6,-2 8 0,2 9 57,-6 2 0,5 12-35,-5 0 0,0 6-238,-3-3 0,-1 1 138,1-5 1,3 0-55,1-3 0,-1 0 39,-3-8 1,3 1-95,1-8 1,4-4 43,-1-4 0,2-5-88,-2 1 0,3-2-247,-3-2 0,3-3-146,1-1 574,-6-4 0,5 6 0,-3-5 0</inkml:trace>
  <inkml:trace contextRef="#ctx0" brushRef="#br0" timeOffset="207">24132 12860 7569,'-5'-12'0,"-1"6"66,-6 1-45,1 10 1,3 5 549,1 6-328,-1 4 1,-2-1-85,2 7 1,-2 0-33,3 4 1,2-3-144,1 3 0,2-4 83,2 0 1,0-1-125,0-3 1,6-4 47,1-3 0,5-2-76,3-1 0,1-2 32,3-3 1,3-2-43,-3-5 1,3 0 66,0 0 1,3-3-8,1-1 1,-6-6-24,3-2 1,-7-1 44,-1-6 1,-3 0 109,0-3 0,-5-3-101,1-1 0,-5-3-29,0-6 0,-6-3-2,-5 0 0,-7 0-70,-4 4 0,-8 5 70,-3 2 0,-3 9 15,-2 7 1,0 1-165,-3 6 1,7 1 75,1 7 1,6 0-484,5 7 591,7-2 0,2 13 0,4-4 0</inkml:trace>
  <inkml:trace contextRef="#ctx0" brushRef="#br0" timeOffset="208">24509 12312 7569,'7'-28'0,"1"5"156,-4 0 450,5 5-350,-3 7 111,6-1-268,-6 6 0,-1 11 48,-5 10 1,-9 7-37,-2 5 0,-3 6-29,3 5 1,-1 4-187,1-4 1,1 4-268,2-4 1,3 0 223,5-4 0,0-5-291,0-2 1,0-3 197,0-1 1,5-5-128,3-3 0,-2-4-200,2-3 567,-1 2 0,1-9 0,-1 3 0,-4-3 0,2-6 0,-5-1 0</inkml:trace>
  <inkml:trace contextRef="#ctx0" brushRef="#br0" timeOffset="209">24543 12631 7569,'7'-5'-1456,"-2"-1"1591,-5 0 1133,0-4-748,0 8-95,0-3-184,0 5 0,-4 1-46,0 3 0,-1 3-87,1 4 1,3 0 86,-3 1 0,-1 1-224,1 2 0,1-2 73,3 2 0,1-1-214,3 1 0,-2-2 76,6 2 1,-4-6-32,3-2 0,1 1-279,3 3 1,1-3 166,-1 0 0,1-1-840,-1 5 1077,0-6 0,1 4 0,-1-4 0</inkml:trace>
  <inkml:trace contextRef="#ctx0" brushRef="#br0" timeOffset="210">23584 13511 7569,'12'-5'0,"-4"2"479,4-4-248,-3 4 1,12-2-56,-2 5 0,4 0-98,4 0 1,1 0 75,2 0 1,10-1-12,1-3 1,5 3-1124,7-3 1078,1 3 1,3-1 16,0-1 1,4 1-314,0-2 1,-29 2-1,0-1 39,29 0 0,-4-5-52,-3 4 0,-6-3 53,1 3 1,-8-4 54,-7 4 1,-5 1-1122,-6 3 1779,-5 0-555,-6 0 0,-7-4 0,-5-3 0</inkml:trace>
  <inkml:trace contextRef="#ctx0" brushRef="#br0" timeOffset="211">23801 13854 7569,'-11'0'648,"4"0"-253,2 0-257,5 5 0,0 1 29,0 5 1,0 5 27,0-1 0,0 6-90,0 2 0,0 0 30,0 4 0,-1-2-91,-3 2 0,3-2 52,-3 6 0,3-6-79,1 2 1,1-1-216,3-3 0,-3 2 118,3-5 0,1-3-245,-1 2 1,0-5 131,-4 1 1,0-2-328,0-1 0,0-5 195,0 1 0,-2-4 325,-1 3 0,-4 1 0,-4 3 0</inkml:trace>
  <inkml:trace contextRef="#ctx0" brushRef="#br0" timeOffset="212">24018 14253 7569,'6'-11'0,"1"4"103,-3 4 1,-3 0 554,3-1-392,-3 3 0,-7-3-83,-6 8 1,-4 0 135,-7 7 0,-5-1-71,-3 9 0,-2-1-69,-1 1 1,0 3-85,0-3 1,4 1-111,4-1 1,7-1-114,4-3 0,3-2 91,5 2 0,1-2-2,6-2 0,2-1-49,2-2 1,6 1-68,5-5 0,5 3-19,-1-3 1,3 0-37,1-4 0,3 0-10,1 0 1,3 0-165,-3 0 0,0 0-301,-4 0 1,2-1 20,-2-3 664,-3 3 0,-3-15 0,0 4 0</inkml:trace>
  <inkml:trace contextRef="#ctx0" brushRef="#br0" timeOffset="213">24406 13888 7569,'-11'-5'1015,"0"-3"-248,4 3-581,2 0 0,5 6-412,0 3 1,0 7 445,0 8-48,0 3 0,0 5-127,0-1 1,0 6-83,0-1 0,1 3-417,3 4 0,-3-6 227,3 2 0,-2-2 227,-2 2 0,0-5 0,0-1 0</inkml:trace>
  <inkml:trace contextRef="#ctx0" brushRef="#br0" timeOffset="214">24429 14607 7569,'0'-6'1617,"0"1"-1393,0 5 0,0 0 0</inkml:trace>
  <inkml:trace contextRef="#ctx0" brushRef="#br0" timeOffset="215">10028 15932 7569,'-12'0'-103,"1"0"133,4 0 0,2-1 104,5-3 1,0 1-61,0-4 1,0-1 68,0-3 0,0-1 12,0 1 1,2 0-90,1-1-39,-1 1 0,6-1 97,-4 1 1,5 2-27,-1-2 1,2 6-114,1-7 1,1 3 53,-1-2 0,1 3-103,-1 1 0,4 3 84,1-4 1,3 4-108,-4-3 1,5 4 17,-1-1 1,-1 3 34,1 1 1,-5 1 10,1 3 1,2 1-6,-2 3 1,0 6 20,-4-3 0,1 3-4,-1-2 1,2 0 108,2 4 1,-1-4-93,5 3 0,-4-6 83,4-1 0,1-4-73,2 3 1,1-4 5,0 1 1,-4-3-14,0-1 1,-1-1-5,1-3 1,1 1 0,-5-4 0,1 0 31,-5 0-87,1-3 1,-2 3 52,-3-4 0,-2 3-93,-5 1 1,4 3-6,0-4 0,0 4-392,-4-3 26,0 4 64,0-7 0,-1 9 397,-3-3 0,2 8 0,-3 2 0</inkml:trace>
  <inkml:trace contextRef="#ctx0" brushRef="#br0" timeOffset="216">10130 16343 7569,'-16'-5'0,"4"-1"58,1-6 54,0 6 0,9-4 77,-2 2 1,3-3-12,1-4 1,0 2 215,0-2-180,5 2 1,-2 2 85,4-1-255,1 1 1,0 1 18,-1 2 1,-3 3 39,4 5 1,-4 0-154,3 0 0,1 1 55,3 3 1,1-1-26,-1 4 1,4-3-37,0 4 0,6-5-33,-2 5 1,2-4 18,2 3 0,0-4-77,0 1 0,1 1 92,3-1 0,-3-1 6,2-3 1,-1 0 21,-3 0 1,1 4-2,0 0 0,-5 1-38,-3-1 0,-2-1 13,-2 4 0,1-4-4,-1 0 1,-3 3-24,-1-3 1,-3 5-13,4-4 0,-5 1 73,5-1 0,-4-3-97,3 3 160,1-3 0,4-1-92,-1 0 0,-1-1 110,-2-3 1,2 1-54,-3-4 0,2-1 9,-1-3 0,1-1-21,-5 1 1,-1-1-7,-3 1 0,0 0-613,0-1 621,0 1 0,-5-6 0,-1 0 0</inkml:trace>
  <inkml:trace contextRef="#ctx0" brushRef="#br0" timeOffset="217">11398 15727 7569,'0'-12'0,"-5"1"0,2 1 357,-4 2-121,4 3 1,-3 5-47,2 0 1,2 1-13,-6 3 1,0 2 26,-3 6-45,-1 4 1,-4 7-35,-3 7 0,1 0-89,-1 0 1,4 1-113,-4 3 0,5 1 51,-1 3 1,2-2-13,2 2 0,4 1 80,3-1 0,3 1-176,1-5 1,5-5 17,3-2 0,7-5 22,4-3 0,7-2 86,0-6 0,6-4 0,-2-3 0,3-4 8,2-4 0,3-3-7,0-4 1,4-6 9,-4-2 1,-2 2-3,-5-2 1,-3-2 8,-5-5 1,-2 2 31,-2-3 1,-6-2 79,-5-2 1,-6-2-107,2-1 0,-5 0 4,-7 0 0,-1-1-103,-10 1 0,-1 4 68,-7-1 1,-2 6-150,-5-2 1,-2 9 94,-2 7 1,-1 1-128,-3 6 1,3 0-63,4 4 0,7 5-106,6 3 0,4 7 362,6 4 0,6 3 0,1 0 0</inkml:trace>
  <inkml:trace contextRef="#ctx0" brushRef="#br0" timeOffset="218">11901 16286 7569,'-18'-13'1147,"6"-2"-270,7 14-311,5-4-45,0 5-1154,0 5 1,5 0 632,3 3 0,2 7 0,2-2 0</inkml:trace>
  <inkml:trace contextRef="#ctx0" brushRef="#br0" timeOffset="219">12232 15647 7569,'0'-8'-444,"0"0"112,0 6 495,0-3 315,0 5-283,0 5 0,0 5-53,0 5 0,0 6-54,0-2 1,0 3 19,0 5 0,0-2-38,0 6 1,0 3-2,0 4 0,0 0-12,0-3 1,4-2-113,-1-3 1,1 2 94,-4-6 1,0 5-71,0-5 1,0-3-43,0-4 1,0-1 98,0 1 0,0-2-65,0-6 1,0 0-40,0 1 0,0-4-155,0-1 1,0-3-266,0 4-221,0-6 718,0 3 0,0 0 0,0 2 0</inkml:trace>
  <inkml:trace contextRef="#ctx0" brushRef="#br0" timeOffset="220">12437 15795 7569,'-3'-11'-150,"-1"-1"162,0 1 1,4-1 64,0 1 1,1 0-79,3-1 0,2 1-53,6-1 152,-6 6 0,8-4-3,-3 2 1,3-1-27,-2 2 1,3-2-9,0 5 1,4-4 0,-3 5 1,3-5-71,-4 4 1,4 0 61,-4 4 1,4 0-77,-4 0 1,1 0 48,-5 0 0,0 2-75,1 1 1,-5 0 37,1 5 0,-4-1-11,3 5 1,-4-1-5,1 0 1,-3 1 39,-1-1 1,-4 1-26,0-1 0,-4 1 7,0-1 1,-6 0 56,-1 1 0,-4-1-28,4 1 1,-2-2 8,2-3 1,2 2 100,-2-5 16,2 5-126,2-3 0,4 2 34,4 0-102,1-1 1,4 5 72,1-1 0,4 0-77,4 1 0,6-2 26,2-2 0,4 2-83,3-3 0,-2 4 58,3 0 0,-3 4-13,-1 0 1,-4 2 66,0-2 1,-5-1-34,1 5 1,-2-1 31,-2 1 1,-4 1 16,-4-5 0,-1 4 103,-2-3 0,-5 4-86,-3-1 1,-7 1 101,-4-1 0,-3 2-58,-1-6 1,-3 4 10,-1-4 1,-5 0 62,2-3 1,-3-1-57,-1 1 1,-1-5-33,1 1 0,-4-6 11,0 2 1,5 1-106,6-1 1,4 0-47,4-4-168,3 0-9,5 0 0,5-1-326,6-3 1,11-2-645,8-6 1215,7 1 0,3-1 0,6 1 0</inkml:trace>
  <inkml:trace contextRef="#ctx0" brushRef="#br0" timeOffset="221">13225 15647 7569,'0'-17'0,"0"4"-175,0-2 175,0 2 181,0 7 0,0 0 763,0 2-414,0 3-271,0-4 1,0 6-164,0 3 1,-1 7-138,-3 8 1,2 4 75,-6 4 1,1-1 102,-5 9 0,1-8-165,-1 8 1,0-4 110,-4 4 1,4-5-142,-4 1 0,4-6 26,0 2 1,1-3 57,-1-1 1,1-2-2,0-2 1,3 2-98,0-6 0,6-4-45,-2-3 99,3-1 0,2 4-187,3-4 160,2-2 0,9-3-123,1 1 1,0-1-131,-1 1 1,-1-1-149,5-2 1,-3 0 102,3 0 0,-4 0-286,4 0 628,-10 5 0,6-4 0,-9 4 0</inkml:trace>
  <inkml:trace contextRef="#ctx0" brushRef="#br0" timeOffset="222">13271 16023 7569,'6'-17'-302,"-2"1"76,-3 4 401,-1 5 0,0 1 942,0 2-387,0 3 1,0 9-452,0 7 0,0 8 34,0-4 1,0 6-136,0 2 0,0-1-12,0-3 1,0 4-130,0 0 0,0-1 63,0-3 1,2-1-185,2-3 0,-3 1-99,3-5 0,-3 0-233,-1-3 1,0-1-384,0 1-651,0-1 1450,0-5 0,0 5 0,0-5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2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1976 9080 7569,'0'-8'-565,"0"0"611,0 1 0,0-5 196,0 1 1,0 3-57,0 1 1,0 3 403,0-4-172,-5 6-222,3-3 0,-3 3 324,5-1-217,0 1-336,0-3 134,0 5-100,0 5 0,0 2 51,0 4 0,0 6-81,0 2 1,0 3 73,0 5 0,0 2-10,0 6 0,0-1-26,0 0 0,0 9 1,0 3 1,0 2-65,0-2 1,0-2 100,0-2 0,4-3-85,0-4 1,1-5 68,-1 1 0,-2-10-21,6 2 1,-5-4 36,0 0 1,0 1 4,1-4 1,-3-5 110,3-3-102,-3-1 85,-1 0-64,0-2 683,0-5-694,5 0-29,-4 0 1,6-2-2,-3-1 1,-2-2-113,6-3 0,-4-2 89,3 2 1,-1 2-121,2-2 0,2 6 63,-2-2 1,2-1-24,1 1 1,1 0 41,-1 4 0,1 0 19,-1 0 0,1 0-6,-1 0 1,4 0 3,0 0 0,6 0 27,-2 0 0,1 0-23,-1 0 0,6 0 31,-2 0 0,4-1-29,0-3 1,-3 3-5,2-3 1,-2-1 9,-1 1 27,-5 0 1,2 1 4,-4-1 0,0 0 115,-1 4-127,-2 0-31,4 0 36,-6 0-78,0 0-206,1 0 269,-6 0-489,-1 0 142,0 0-600,-3 0 427,3 0 71,-5 0-1248,-5 0 1678,-7 0 0,-6-5 0,-4-2 0</inkml:trace>
  <inkml:trace contextRef="#ctx0" brushRef="#br0" timeOffset="1">1953 9468 7569,'-11'-5'98,"-1"4"0,5-5 281,-1 6-19,5-5 122,-2 4-206,5-4-210,0 5 1,5 0 100,3 0 1,3 0 50,5 0 1,1-1-36,6-3 1,1 1-80,3-4 0,-3 3 33,3-4 1,1 6-13,-2-2 0,5-1 37,-5 1 0,2-1-36,-1 1 1,-3 2-151,3-6 0,-3 6 69,-1-2 0,0-1-168,-1 1 1,-3-4 56,0 4 1,-5-3-94,2 3 1,-4-4-239,0 5-27,-1-6 107,1 8-93,-6-5-633,-1 6 687,-15 0 1,1 0 355,-10 0 0,0 11 0,-4 1 0</inkml:trace>
  <inkml:trace contextRef="#ctx0" brushRef="#br0" timeOffset="2">2044 9011 7569,'-5'-11'0,"3"0"106,-6 4 0,4 2 295,-3 5-241,4-5 1,-3 3 272,2-1-158,3 1 102,-4 2 12,0 0-237,3 0 238,-3 0-397,5 0 1,5 0 1,3 0 0,3 0 156,5 0 0,1 0 29,6 0 0,5-1 83,3-3 0,2-1-37,1-2 0,0-4-66,0 4 1,1 1-13,-1-2 0,-4 2 61,1-2 0,-6-1-143,2 5 0,-3-3-10,-1 3 1,-2-1-69,-2 1 0,2 3 47,-6-3 0,0 3-97,-3 1 1,-1-2-63,0-1-1,1 1 77,-1-2 0,-3 3-420,-1 1 1,-3 0-10,4 0-75,-6 0 0,3 1 552,-5 3 0,-15 8 0,-4 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1:34:05.8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2387 1679 7569,'-6'-5'-1249,"1"4"1601,5-5 58,0 1 1,0 4 1,0-3-123,0 8 1,0 2-103,0 6 0,-2 1 12,-2 2 0,-1 4-58,-2 7 1,-3 5-85,2 7 1,-2-1 105,-2 5 1,5 1-206,-1 6 1,1-2-79,-5 3 1,-1-2 67,-2 1 0,3 2-12,-4 3 1,4-4 102,0-4 1,2-5 12,2-3 0,0-7-28,4 0 1,-4-7-21,4-1 1,1-2 30,3-5 0,-2-2-258,-2-7-59,3 3 13,-4-8 0,4 3-208,-3-5 0,3-2 127,-3-1 0,-1-4-52,1-4 1,0-1 401,4 1 0,-5-6 0,-1 0 0</inkml:trace>
  <inkml:trace contextRef="#ctx0" brushRef="#br0" timeOffset="1">2330 1873 7569,'-12'-11'144,"1"-1"29,5 1 0,-3-1-74,5 1 0,0 3 628,4 1-432,0 4 1,1-2-73,3 5 1,3 1-69,4 3 0,0 8 62,1 7 1,-1 3-110,1 5 0,-1 6-109,1 5 0,-1 1-89,0 0 1,2 0 97,2 3 0,-1 1-73,5-5 1,-1 4 28,1-4 1,3 0 97,-3-4 0,1 1-30,-1-1 0,1-5 85,-4-2 0,3-3-19,-4-1 0,0-4 51,-4 0 1,-3-5-148,0 1 0,-2-2 90,2-2 0,-2 0-302,-2 1 225,-3-1-631,4-4 440,-5 3 1,-1-9-437,-3 3 0,2-3 88,-6-1 1,0 0-478,-3 0 1001,-6 0 0,0 0 0,-6 0 0</inkml:trace>
  <inkml:trace contextRef="#ctx0" brushRef="#br0" timeOffset="2">2181 2455 7569,'0'-11'486,"7"3"141,4 1 1,6 3-112,5-4 0,6 5-177,3-5 1,2 0 163,1-3 1,4 0-138,0-1 1,0 1-316,-3-1 1,3 1 77,0-1 0,0 5-771,-4-1 1,-1 6 238,-2-2 403,2 3 0,-9 6 0,4 1 0</inkml:trace>
  <inkml:trace contextRef="#ctx0" brushRef="#br0" timeOffset="3">8017 10896 7569,'-5'-23'-432,"-1"5"0,-2 1 764,1 6 1,3 3-40,-4 1 0,5 3 260,-5-4-75,5 6 91,-2-3-160,5 5-216,0 0 0,0 6 122,0 5 1,2 7 4,1 9 1,-1 2-116,1 5 0,3 1-22,-3-1 1,1 4-99,-4 0 1,0 5 87,0-1 1,4 1-259,0-1 0,3 2-84,-3-2 0,4-1-90,-4 1 0,5-9-98,-2 1 0,3-9 178,2-2 1,-5-1-163,1-7 1,-2-3-184,2-5-22,2-4 1,-4 2-17,1-5 1,-3-4 561,-8 0 0,-8-10 0,-5 1 0</inkml:trace>
  <inkml:trace contextRef="#ctx0" brushRef="#br0" timeOffset="4">7846 11124 7569,'0'-23'0,"0"2"361,0 1-170,0-1 0,6 7 9,6-5 1,-1 1 45,5-1 0,0-1 558,-1 5-511,6-1 0,-4 1 72,6 0 0,0 3-120,0 5 0,0 4-164,0 0 1,3 1 64,1 2 0,-1 2-257,-3 1 1,0 4 152,0 4 1,-1 1-155,-3-1 0,1 4-102,-5 0 0,-3 2-195,-5-2 0,-4-1 34,1 5 1,-3-5 116,-1 1 0,-1 2 136,-3-2 0,-3 0-14,-4-3 0,-6-1 165,-2 1 0,-6-1-84,-2 0 1,-4 1 134,0-1 0,-2-1-38,-1-2 0,5 2 46,2-2 1,8-3 340,4-1 0,3-2-165,5 2 1,3-3 17,8 3 0,9-3-110,9-1 0,6 0 119,7 0 0,4 0-50,3 0 1,2 0-243,2 0 1,0 5 43,-1 3 0,-4 1-21,-3-2 1,-3 7-82,0-2 0,-6 3 23,-2 0 1,-3-1-48,-2 5 0,-2-3 47,-1 3 1,-9-4-79,1 4 0,-7-1 67,0 1 1,-3 2-4,-1-2 1,-8 3 31,-7 1 1,-5-1-2,-14 1 0,-3 0-32,-9 0 1,-1-1-88,-2-3 1,2-3 227,-3-4 1,-1-2-103,2-3 1,3-2 242,4-5 1,11 0-70,0 0 1,6-5-236,2-2 0,7 0-154,4 0 0,2-1-385,6-3 1,5 3-35,7 0 0,3 2 646,5-1 0,1-6 0,6 5 0,0 1 0,0-4 0,0-1 0</inkml:trace>
  <inkml:trace contextRef="#ctx0" brushRef="#br0" timeOffset="5">14607 1667 7569,'-6'-11'0,"1"0"379,5-1 1,0 5 323,0-1-759,0 0 0,0-3 96,0 0 0,-1 3 283,-3 0 0,1 2-44,-4-2 0,-1 2 73,-3 2 1,-1 3-43,1-3 0,-6 4-127,-2 4 1,-6 2-12,-2 6 1,-5 3 33,2 0 1,1 7-81,-2 1 0,2 1 57,-1 6 1,2 2-128,5 6 0,1 1-77,3 3 0,7 1-84,4-5 0,6 4-105,-2-4 1,9 0 111,6-3 1,6-2 15,6-3 1,4-2 85,4-5 0,7-4 108,4 0 0,2-9-212,2 1 0,0-7 309,-1 0 1,0-3-30,-3-1 0,-4-1-108,-8-3 1,2 2-80,-5-6 0,-5 4 58,-3-3 1,-8 0-723,0 0 296,-7-3-907,1 3 0,-15 1 1282,-6 2 0,0 3 0,-6 1 0,-3 0 0,-4 0 0,-2 0 0</inkml:trace>
  <inkml:trace contextRef="#ctx0" brushRef="#br0" timeOffset="6">11192 10964 7569,'-6'-11'0,"1"3"-170,5 0 175,0 1 0,0-1 91,0 1 1,0-1-90,0-3 1,-4 3 170,0 0 1,1 4 290,3-3-73,0 4 54,0-7 18,0 9 171,0-4-471,0 5-6,0 5 0,0 8 47,0 9 1,0 8-27,0 8 1,0-2-217,0 6 1,0 0-54,0 4 0,1 1-224,3 2 1,-2-2 190,6 3 1,-4 1-71,3-2 0,0-3-3,0-4 1,2-6 55,-5 2 0,4-7 86,-5-4 1,5-3-3,-4-1 1,3-6-75,-3-1 1,1-5 16,-1-3-504,-3 2 99,4-9-337,-5 4 851,-5-5 0,-1-5 0,-5-1 0</inkml:trace>
  <inkml:trace contextRef="#ctx0" brushRef="#br0" timeOffset="7">11044 11124 7569,'-6'-23'0,"1"5"-33,5 3 54,0 2 1,0 1 155,0-4 1,5 4 249,2-3 1,3 2 134,2 1-327,-1 1 0,1 1-61,-1 2 0,1-1-22,-1 6 1,2-5-73,2 4 1,3-3 84,4 3 0,1-4-96,0 4 0,5-3 70,3 3 0,0 0-161,0 4 0,0 0-73,-4 0 1,4 5-11,-5 3 0,0 3 102,-7 4 1,1-1-51,-5 5 0,0-3-163,-3 3 0,-5-2 81,1 2 0,-5 2-91,0-6 1,-3 4 95,-3-4 1,-4 4 145,-4-3 1,-6 3-38,-2-4 1,-7 0 121,-5-4 0,-1 1-90,2-1 1,-6 1 134,6-1 1,-3-1-16,10-2 0,-1 1 127,9-5 278,0-1-301,3-3 1,7 2-188,5 1 0,6-1 76,10 2 1,1 1 10,6-2 0,5 3-141,3-3 1,0 2-8,0 3 1,2 2-18,-3-2 0,-2-2 81,-1 2 0,1-1-206,-2 5 0,-3 3 56,-4 0 1,-1 2-75,1-2 1,-2 1-4,-6 3 1,-1 3-7,-2-3 0,-3 1 158,-5-1 1,-1 3 5,-3-3 1,-4 3 55,-7 0 1,-8 5-58,-7 0 1,-7 3 51,-1-3 0,-5 3-54,1-3 0,2-4 140,2-4 1,0-5-25,4 1 0,4-6 77,10-1 0,4-6-289,5 2-282,4-3-542,2-1 1,8 0 126,4 0 814,1-5 0,13-1 0,-3-6 0</inkml:trace>
  <inkml:trace contextRef="#ctx0" brushRef="#br0" timeOffset="8">11980 11432 7569,'-5'-16'-82,"-1"3"1,-2 0 215,1 6 311,4-1 123,-2-3 632,5-1-639,0 6-304,0 1 1,1 5 37,3 0 0,-2 6-112,1 6 1,-1 4 105,-2 7 1,0 1-107,0 3 1,0 1-155,0 2 0,0 3 84,0-2 1,0-2-255,0 1 0,0-4-21,0 0 0,0-3-135,0-4 0,0-2 95,0-6 1,1-1-236,3-2 172,-3-3 1,5-5 37,-2 0 1,-1-1-356,4-3 0,0-3 205,0-4 0,2 0 377,-5-1 0,5-9 0,-3-3 0</inkml:trace>
  <inkml:trace contextRef="#ctx0" brushRef="#br0" timeOffset="9">11958 11033 7569,'-5'-23'0,"-1"5"409,-1 3 138,-3 7-255,8 3-149,-3 5-508,5 0 272,5 10 1,2-1-514,4 10 1,2 0 605,2 4 0,3 5 0,5 1 0</inkml:trace>
  <inkml:trace contextRef="#ctx0" brushRef="#br0" timeOffset="10">12220 11375 7569,'0'-11'408,"-5"4"696,4 2-731,-4 5 1,5 5-145,0 3 1,1 7-83,3 4 1,-1 3 35,4 1 1,-3 1-224,4 2 0,-5 0 45,5 4 1,-5-3-15,0 3 1,-1-4-115,-2 0 0,1-7 78,3-3 1,-3-4-119,3 0 68,-3-1 150,-1 1-49,0-6 107,0-1 1,-1-5-38,-3 0 1,3-5-25,-3-3 0,1 1-60,0-5 1,1 2 58,-2-9 1,7 0-125,1-4 0,8 0 99,0 1 0,7-6-175,0-3 1,3 0 41,0 0 1,1-1-32,0 6 1,0 3 77,0 4 0,-4 6 46,0 2 1,-5 1 52,1 6 1,-2 0-92,-2 4 1,-3 1 111,-1 3 1,-3 2-48,4 6 0,-4 4 93,3 3 0,-4 4-58,1 4 1,-3 1-33,-1 2 0,0 3-26,0-2 0,0-3-79,0-2 1,0 1-23,0-4 1,0 1 93,0-9 0,0 0-117,0-3 0,0-5 89,0 1 0,4-4-257,-1 3 1,2-4-160,-1 1-635,3-3 1096,4-1 0,6 0 0,0 0 0</inkml:trace>
  <inkml:trace contextRef="#ctx0" brushRef="#br0" timeOffset="11">12826 11478 7569,'0'-11'0,"0"-1"0,-4 5 55,0-1-73,0 5 1256,4-2-759,-5 5 1,3 2-66,-6 1 1,2 5-170,-2 7 1,-1 3-208,5 5 1,-3 0 107,3-1 1,0 1-113,4 0 1,0 4 87,0-1 0,5-3-296,3-4 0,2-5 34,1 2 1,6-4-110,2 0 1,6-6 62,2-2 0,1-3 107,-2-1 1,0-5 38,4-3 0,-4-2 0,0-1 0,-2-2 165,-1-2 1,-5 1-88,-3-5 1,-2 1 53,-2-1 1,-4-6-71,-3 2 1,-3-4-17,-1 1 0,-10 0-238,-6-4 0,-5 4 83,-6 0 1,-3 3-379,-8 4 0,-3 6 186,-5 6 1,6 5 340,2 2 0,2 10 0,2 8 0</inkml:trace>
  <inkml:trace contextRef="#ctx0" brushRef="#br0" timeOffset="12">13374 11398 7569,'0'-11'0,"0"-1"343,0 1-217,0-1 1,-1 6 45,-3 2 0,1-1 93,-4 1 0,3 0 534,-4 4-521,6 0 0,-3 2-53,5 2 1,0 6-87,0 5 0,0 5-1,0-1 1,1 7 11,3 0-76,2 1 1,4 0-33,-2-1 0,1 1 5,-6-4 0,5 3-43,-4 1 0,3-4 18,-3-4 1,0-5-211,-4 1 88,0-2-34,0-2 223,0 1 62,0-6-139,0-1 0,0-6 48,0-3-58,-5-2 1,4-7 45,-3-2 1,3 1-179,1-5 1,1 0 93,3-4 1,1 0-74,2 0 0,4 0 19,-4 0 0,3 1-67,2-1 0,-1 1 147,1 3 1,-1-1-40,0 5 1,1-4 89,-1 3 1,-3 5-50,0 3 1,-2 5 78,1-5 1,0 5-54,-3 0 0,-2 1 62,6 2 0,-4 5-103,3 3 1,-3 3-67,4 5 1,-2-2 16,2 5 1,0 0 62,-4 4 0,1-1-121,-1 1 1,-3-1 92,3-3 1,1 1-51,-1-5 1,0 4 23,-4-3 1,1-5 97,3-3-48,-3-1 153,4 5-42,-5-6-118,5-1 47,-3-5 0,7-1-19,-6-3 1,6-2-43,-1-6 1,2 0 35,1-4 0,5 2-31,-1-5 1,0 0-16,-3-4 0,3 1-7,0-1 1,0 1 31,-3 3 1,-1-1-5,1 5 1,-1-1 96,0 5 0,-3 1-42,0 2 187,-6-2-209,8 9 0,-7-4 191,4 5-143,-4 5 1,6 5 11,-5 5 0,1 6-49,-1-2 1,-3 3 22,3 5 0,-3-2-95,-1 6 0,0-4 81,0 3 0,0-5-164,0 2 0,4-7 92,-1-1 1,1-5-152,-4 2 1,0-4-6,0 0 0,2-2-192,1-3-726,-1 4 740,8-10 0,-4 4-724,6-5 1100,-1 0 0,0 0 0,1 0 0</inkml:trace>
  <inkml:trace contextRef="#ctx0" brushRef="#br0" timeOffset="13">14185 11421 7569,'-5'-18'323,"3"2"143,-8 4 1,9 5 389,-3-1-543,3 5 1,1 0-100,0 6 0,0 9-31,0 7 1,0 2-110,0 2 0,0 5 132,0 3 1,0-2-240,0 1 0,0-4-55,0 0 0,0 2-73,0-1 1,0-4-363,0-4 0,0-5 14,0 1-259,0-2 269,0-2-791,5-5 1290,-4-1 0,4-5 0,-5 0 0</inkml:trace>
  <inkml:trace contextRef="#ctx0" brushRef="#br0" timeOffset="14">14162 11147 7569,'-12'-23'815,"6"5"-174,1 7-144,5 1-436,0 8 0,1-3-557,3 5 368,2 5 1,6 3 61,-1 7 66,1-2 0,4 13 0,2-1 0</inkml:trace>
  <inkml:trace contextRef="#ctx0" brushRef="#br0" timeOffset="15">14721 11444 7569,'0'-23'191,"0"0"0,0 5 304,0 3 1,0-1-20,0 0 1,0 1-127,0 4 1,-5-1 57,-2 1 0,-5 3-97,-3 1 1,1 4-247,-5-1 0,-1 3 40,-7 1 0,3 6 32,-3 6 0,2 0-11,-2 7 1,5 0-102,-1 4 0,0 5-209,4 3 1,2-3 103,2-2 0,8 2-207,3-1 1,2-1 131,2-3 0,0-1-86,0-3 0,7-3 68,4-4 0,1-2 34,3-2 1,3-3 36,1-5 1,1 0-2,-1 0 0,3-5 168,-3-3 0,2-3-93,2-5 1,-5 7 116,-3-2 0,-2 2-65,-2-2 0,-3-1-40,-1 1 327,-4 5 375,2 0-392,-5 1-207,0 4 28,-5 1 1,2 6-28,-4 6 0,3 1-40,-4 2 0,6-1 31,-2 5 1,3-4-174,1 4 0,0-4 38,0 4 0,0-5-129,0 2 1,5 0-63,2-1 1,4 0-57,0-3 0,-3-2 13,-1-2 0,1 1 14,3-6 0,4 1-300,1-4 0,-1 0 180,-4 0 1,1 0 395,-1 0 0,6 0 0,0 0 0</inkml:trace>
  <inkml:trace contextRef="#ctx0" brushRef="#br0" timeOffset="16">15053 10907 7569,'-7'-39'658,"4"4"-453,1 6 1,4 11-190,1 3 1,-1 6-635,1 2 1918,-1 4-781,3-2 1,-4 6-189,3 3 0,-3 5-127,-1 10 1,0 6-37,0 13 0,0 4 15,0 8 1,0 1-247,0 2 0,0 3 143,0-3 1,-4 3-439,1 1 1,-5 0 382,4 0 0,-4-9-135,5-2 1,-1-8 54,4 0 1,0-6 104,0-2 0,0-4-82,0 0 0,1-5 60,3-2 0,-3-4 66,3 4 0,1-9-135,-1 2 0,0-4 165,-4 4 0,4-4-477,-1-1-373,1-4-925,1 2 764,-4 0 887,5-4 0,-6 4 0,0-5 0</inkml:trace>
  <inkml:trace contextRef="#ctx0" brushRef="#br0" timeOffset="17">15658 10690 7569,'-11'-11'95,"4"-1"1,2 4-5,5 1 230,0 4 105,0-7 1,0 4-96,5-6 36,-3 6-293,8 1 1,-9 6 131,3 3 1,-3 4 11,-1 7 0,-6 4-83,-6 8 1,0 3 31,-7 8 1,-1 3-151,-2 4 1,3 2-141,0 3 0,5-2 131,-2 5 0,4-3 27,0 3 1,6-1-128,2 1 1,3 2 58,1-5 1,0-2-137,0-6 0,5 2 145,3-2 0,2-1-129,1 0 1,6-4 148,2 1 0,-2-2-8,2-2 1,-1-5-115,1-2 0,2-3 103,-6-1 0,4-5-150,-4-3 1,4-2 84,-4-2 0,1-1 111,-5-2 1,0 1-755,1-6 235,-1 1 1,-1-5 495,-2-3 0,-3-2 0,-5-6 0</inkml:trace>
  <inkml:trace contextRef="#ctx0" brushRef="#br0" timeOffset="18">15864 11101 7569,'0'-18'163,"-5"2"211,3 4 672,-3 6-506,5 1-211,0 5-228,0 5-78,5 6 1,-3 3 69,1 5 1,-1-3-3,-2 3 0,3-2-166,1 3 0,0 1 63,-4-2 1,1-1-104,3 1 0,-3-5-57,3 1 145,-3-2-23,-1-2 16,0-4 64,0-2 16,-5-5 89,4 0-89,-9 0-34,9 0 60,-4 0-113,15 0 1,2 0 52,11 0 1,-2 0-4,1 0 0,0 1-32,8 3 1,-3-2 26,4 6 1,-6-1-10,2 5 0,-5 1 8,-3 2 1,2-1-10,-6 5 0,-4-5 10,-3 1 1,-5 3 34,0 1 1,-1-1-20,-2 1 0,0-2 2,0 2 1,-7-1-12,-4-3 1,-2-2 4,-6 2 0,-1-2-102,-7-2 1,2 1 95,-6-1 0,5-4-200,-5-4 1,6-1 47,-2-2 0,3 0-141,1 0 0,4-5-127,0-3 1,5-2-133,-1-2 0,7 1 542,5 0 0,-4-6 0,1-1 0</inkml:trace>
  <inkml:trace contextRef="#ctx0" brushRef="#br0" timeOffset="19">15806 11067 7569,'-10'-18'154,"3"3"-154,2 2 0,5 2 119,0-1 1,1 1 224,3-1 0,2 5 355,5-1-430,6 6 1,1-7-139,5 5 0,4-1-178,4 1 0,2 3-203,1-3 1,0 3 185,1 1 1,-2 0-424,-3 0 0,2 0 271,-5 0 1,-1 1-192,-3 3 0,-4-2-21,0 6 0,-5-5 428,1 0 0,3 4 0,0-1 0</inkml:trace>
  <inkml:trace contextRef="#ctx0" brushRef="#br0" timeOffset="20">16343 11090 7569,'0'7'-168,"0"1"1,0-4 618,0 3-266,0 1 0,-4 8 227,1 3 0,-5 3-94,4 1 0,-3 5-305,3 2 0,-4 5 76,4 3 0,1-5-58,3 5 0,0-5-137,0 5 0,1-4 95,3-4 0,2 1-119,5-8 0,6 1 55,2-9 1,3 0 74,0-3 0,5-6-14,0-2 1,4-3-67,0-1 0,2-5 104,1-3 1,0-6 4,1-1 1,-6-4 80,-3 4 0,-1-7-51,-3 0 1,-4-3 167,-3-5 1,-6 0-55,-1-5 1,-6-3-190,2 0 1,-13-4 89,-6 4 0,-10-4-279,-6 4 0,-7 1 94,-4 7 1,-6 6-91,-1 5 0,-1 9 84,4-2 0,11 8 69,4 1 1,6 3-250,2 3 1,7 5 59,4 7 0,2 4-307,6 8 0,-3 2 4,3 5 540,0 6 0,4-3 0,0 4 0,0 0 0,0-4 0,0-4 0</inkml:trace>
  <inkml:trace contextRef="#ctx0" brushRef="#br0" timeOffset="21">16937 11672 7569,'0'-6'535,"1"2"147,3 8 0,-3-2-239,3 6 1,-2 1-133,-2 6 0,-2-1-334,-2 5 1,3-4 93,-3 4 0,-2 0-90,-2 4 0,0 0 74,0 0 1,-2-4-659,2 0 0,2-5 603,-2 1 0,1-2 0,-5-2 0</inkml:trace>
  <inkml:trace contextRef="#ctx0" brushRef="#br0" timeOffset="22">17360 10770 7569,'-4'-22'0,"0"3"-34,0 8-23,4 6 0,0 14 69,0 2 1,0 13 573,0 3 1,-4 6-322,1 5 1,-1 3-115,4 4 0,0 0-114,0-4 1,0 0-375,0-3 0,0-4 165,0 1 1,0-2-367,0-7 0,0-3 141,0-4 0,0-5 397,0 1 0,0-2 0,0-2 0</inkml:trace>
  <inkml:trace contextRef="#ctx0" brushRef="#br0" timeOffset="23">17657 10998 7569,'0'-12'1791,"0"1"-1665,0 32 1,-4-6 186,0 15 0,-5 1-79,2-1 0,-4 10-204,0 5 1,-4 1-37,0 4 0,-6-4-177,2 0 0,-2-1-130,-2-4 0,4-1-372,0-6 0,1-5 145,-1-2 0,2-4 64,6-4 476,0 2 0,-1-8 0,1 4 0</inkml:trace>
  <inkml:trace contextRef="#ctx0" brushRef="#br0" timeOffset="24">17554 11398 7569,'0'-18'0,"0"0"129,0 3 1,4 3 273,-1-4 1,5 4 693,-4 0-758,5 1 0,-3 4-157,6 4 0,-1 1 13,0 2 0,1 0-109,-1 0 0,-1 5 76,-2 3 0,2 2-205,-2 2 1,-2 3-52,2 0 1,-6 2-58,2-2 1,-3-1-20,-1 5 1,0 0 30,0 4 1,-5-4 5,-2 0 1,-7 0 78,-2 4 0,1-2-74,4-2 0,-1 2 93,1-6 0,0 4-25,-1-4 0,6 0 67,2-3 1,3-5 92,1 1 1,0-4-176,0 3 40,0-4 1,5 2 26,2-5 0,4 4 66,0 0 0,0-1-30,1-3 1,-1 0 178,1 0 0,-1 0 18,0 0 1,1-3 169,-1-1 0,1 0-2376,-1 4 1981,1-5 0,-6-1 0,-1-6 0</inkml:trace>
  <inkml:trace contextRef="#ctx0" brushRef="#br0" timeOffset="25">17771 10690 7569,'1'-34'0,"3"-1"0,-2 13 1017,6 6-250,-5 4-324,7 10 0,-8-3 31,6 5 0,0 2-158,3 1 1,2 6 30,2 10 0,4 7 218,8 12-405,2 2 1,5 7-217,0 3 0,-1 2 274,-2 5 0,0-1-178,-4-3 1,-4-1-128,-4-2 1,-9 0-135,2 4 1,-9 0 178,1-4 0,-4-1-514,-4-3 0,-2 0 71,-5-1 1,-10 0-125,-2-3 0,-3-2-91,-1-2 0,-2-2-11,-5 2 711,-6-3 0,0 1 0,-3-1 0,2 2 0,3 0 0,0 1 0</inkml:trace>
  <inkml:trace contextRef="#ctx0" brushRef="#br0" timeOffset="26">18993 12666 7569,'0'-7'-461,"0"2"621,0 5 0,0 7 281,0 4 0,1 2-145,3 6 1,-3 4-233,3 3 0,-1 6 97,0-2 0,-1 1-163,1 3 1,-1-2 36,-2 6 1,0-2-40,0-2 1,0-4 88,0 1 1,1-1-21,3 4 1,-3-3-1,3-1 1,1-4-10,-1 0 0,1-3 4,-1-4 0,-3-2 17,3-6 0,-2-1-113,2-2 95,-3 2-151,4-9 106,-5 4 0,2-5-17,1 0-74,-1 0 1,8 0 43,-2 0 0,7 0 24,4 0 1,2-3-1,2-1 1,0-1-82,0 1 1,0 3 27,0-3 0,-1 1-115,1-1 0,-4 3 30,0-3 1,-5 3-172,2 1 0,-4 0-80,0 0 1,-5-4-3,1 1 400,-6-1 0,9-1 0,-5-2 0</inkml:trace>
  <inkml:trace contextRef="#ctx0" brushRef="#br0" timeOffset="27">19073 13134 7569,'0'-11'269,"0"-1"0,0 5 15,0-1 46,0 5-112,0-7 0,6 8 68,6-6 0,0 4-188,7-3 39,5 4 1,6-3-34,4 2 1,-4 3-109,1-3 1,-2 1-431,1 0 0,1 1 279,-8-2 1,1 2-548,-9-2 512,5 3 1,-8-5 189,-1 2 0,-4-3 0,-7-4 0</inkml:trace>
  <inkml:trace contextRef="#ctx0" brushRef="#br0" timeOffset="28">18936 12700 7569,'11'-18'0,"1"2"-7,-1 4 37,0 6 0,6-3 67,2 5 1,4-3 22,3 3 0,4-1 208,4 1-263,0 3 1,4-6-91,0 4 1,-1 1-183,-6-2 1,0 3 206,-4 1 0,0 5 0,-5 2 0</inkml:trace>
  <inkml:trace contextRef="#ctx0" brushRef="#br0" timeOffset="29">19644 12437 7569,'-5'-11'0,"4"-1"179,-5 6 1,6 2 192,0 8 0,0 4-154,0 7 0,6 5 96,1 11 1,0 0-181,0 11 1,-4 1 18,0 7 1,3-1-455,-3 9 1,1-4 330,-4 7 0,0-3-117,0 0 0,0-5 49,0 0 0,0-5-63,0 2 0,0-4 49,0-5 0,0-3 49,0-7 1,1-3 29,3-5 0,-1-6 84,4-1 1,-4-4-36,1 0-16,-3-6 731,4 4-679,-4-8 353,4 3-329,-5-5-259,0 0 0,2-4 46,1 0 1,3-1-132,1 1 0,7 3 35,-2-3 0,2-1 97,-3 1 0,2-3-184,2 3 1,-2-1-75,2 1 0,-3 3-473,0-3 374,-1-3 1,1 5 432,-1-6 0,1 1 0,-1-5 0</inkml:trace>
  <inkml:trace contextRef="#ctx0" brushRef="#br0" timeOffset="30">19598 12563 7569,'-5'-23'0,"4"5"444,-3 3-209,8 8 1,2-2-48,6 5 0,3-4-160,0 4 1,5-1 108,-1 2 0,3 1-71,1-2 1,3 3-759,1 1 481,0 0 1,-3 4 210,3 0 0,2 5 0,5-3 0</inkml:trace>
  <inkml:trace contextRef="#ctx0" brushRef="#br0" timeOffset="31">20169 12563 8624,'-5'16'282,"3"2"-329,-6 5 1,4 5 167,-3 2 1,0 8 26,0 4 1,-4 4-99,4 4 1,-3 0-298,-2 4 0,5-2 169,-1-3 70,0-2 1,-2 3 20,3-9 0,2-2-129,5-9 0,0-3-238,0-8 100,0 2-9,0-8 0,1-2 78,3-7 1,-2-3-224,6-1 0,-6-6 274,2-5 134,-3-1 0,5-9 0,0 3 0</inkml:trace>
  <inkml:trace contextRef="#ctx0" brushRef="#br0" timeOffset="32">20078 12666 7569,'6'-19'-202,"-2"0"1,2 10 397,-4-6 0,7 12 846,-6-5-703,1 6 0,0 2-50,0 7 1,5 9-68,-2 3-84,3 7 0,6 4 4,-1 4 0,5 5-121,-1 3 1,2 2-209,-2 2 0,2 0 311,-2 0 0,-1-6-210,1-2 1,-1-2 22,1-2 1,1-5-8,-5-2 1,6-3-3,-2-1 0,-3-5-83,-1-3 1,2-3 3,-2 0 0,-4-2-445,-3-2 321,0 2-242,-2-4-427,-1 0 944,-5 0 0,-5-6 0,-1 0 0</inkml:trace>
  <inkml:trace contextRef="#ctx0" brushRef="#br0" timeOffset="33">19952 13180 7569,'7'-12'191,"4"5"47,0-1 1,6 5-44,6 0 1,1 1-151,3 2 0,2 0 64,5 0 1,0 0-46,1 0 1,3-1-86,0-3 1,4 3-73,-4-3 1,0-1-202,-4 1 1,-4-3 293,1 3 0,-6-10 0,3 1 0</inkml:trace>
  <inkml:trace contextRef="#ctx0" brushRef="#br0" timeOffset="34">20466 12449 7569,'0'-28'106,"5"9"-53,3 0 0,7 5 181,4 2 0,1 2-95,-1 3 0,3-4-167,-3 4 0,3 0 55,1 0 0,3 4 201,1 0 1,-1-3-64,-3 3 1,0-1-41,0 4 1,0 0-59,0 0 0,-6 1-4,-1 3 1,-4-3 63,0 3 79,-1-3-226,1-1 0,-5 2 105,1 1 1,-6 0-78,2 4 0,1 1 48,-1 4 0,4 4 13,-5 3 0,5 4-4,-4 4 0,4 2 1,-5 5 0,6 4-15,-1 0 0,-2 7 9,2 0 0,-2 5-275,2 3 0,-2 2 278,-2-6 1,-3 1-106,3-5 0,-1 0 77,0-3 0,0 1-7,4-5 0,-3-4 51,4-4 0,-1-3-49,5 4 1,-1-7 58,1-1 0,-1-2-47,1-6 0,-5 4-53,1-3 1,-4-2 537,3-7-481,-4 3 0,2-7 108,-5 4-7,0-4 1,-1 2-48,-3-5 0,-6 0 13,-6 0 0,-5 0-126,-2 0 0,-6 0 60,-9 0 0,1 1-152,-5 3 0,1-3 55,0 3 1,3 1-476,7-1 1,3 4-121,5-4 1,9 1-1091,3-2 1735,7-1 0,-1 3 0,5-5 0</inkml:trace>
  <inkml:trace contextRef="#ctx0" brushRef="#br0" timeOffset="35">21403 12723 7569,'-17'-5'248,"10"-2"-668,-9 1 229,15 1 1,-3 5 276,8 0 0,-1 0-26,4 0 0,5 0 207,3 0 1,9 0-80,-1 0 0,7-1-125,1-3 0,2 3-14,1-3 1,0-1-261,1 1 0,-2 0-16,-3 4 0,0 0 227,-7 0 0,3 0 0,-9 0 0</inkml:trace>
  <inkml:trace contextRef="#ctx0" brushRef="#br0" timeOffset="36">21448 12894 7569,'8'0'-63,"0"0"-7,-1 0 1,5 0 443,-1 0 1,4 0-129,1 0 1,0 0-47,-1 0 1,3-4-95,5 1 1,0-1-306,0 4 0,3-4 96,1 0 0,5 0 103,-2 4 0,3 0 0,1 0 0</inkml:trace>
  <inkml:trace contextRef="#ctx0" brushRef="#br0" timeOffset="37">22168 12517 7569,'-5'-16'0,"2"3"348,-4-2-128,4 2 1,-1 3-52,8 2 1,-1-2-1,4 3 1,1 0 20,3 0 0,2 0 11,2 0 1,-1-2-23,5 5-101,0 0 1,4 5-68,0 3 0,0 4 135,0 7 0,-6 3-159,-1 5 1,-4 5 8,0 2 0,-2 3 19,-2 1 0,0 6 8,-4 2 0,0-2-141,-4 2 1,-1 0 25,-3 4 1,-2-2-97,-6-2 0,1-1-32,-1-3 0,-3-3 63,0 3 0,-5-6 161,1-2 0,-3-4-77,-1 0 1,0-3 167,0-4 1,6-2 41,1-6-2,4 1 1,4-6 186,1-2-36,4-3 0,4-1-60,11 0 1,4-4-62,7 0 0,5-4-170,2 0 0,3-2 90,2-2 1,-2 5-128,-3-1 0,2 6 30,-6-2 0,1-1 24,-4 1 0,0 0-67,0 4 1,-6 0-89,-1 0 1,-4 0-1068,0 0 569,-1 0-719,1 0 1360,-6 0 0,-1 0 0,-5 0 0</inkml:trace>
  <inkml:trace contextRef="#ctx0" brushRef="#br0" timeOffset="38">22830 12414 7569,'-6'-11'-278,"1"0"575,5 4 1,0 3-112,0 8 1,1 6-40,3 6 1,1 8 93,3-1-133,2 7 0,-8-1 29,6 6 0,-2 0 2,2 3 1,-2-2-156,-2 2 0,-3-1 81,3 1 1,-3-4-121,-1 0 0,0-1 57,0-6 0,0-4-55,0-4 207,0-5-90,0 2 0,-1-10 44,-3-2 1,2-2 306,-6-2-205,1 0 0,-5-4-74,1 0 1,3-5-19,1 1 1,4-2 29,-1-1 0,3-1-191,1 1 1,5 0-14,3-1 0,7 1-19,4-1 0,4 5-14,3-1 1,0 6-120,4-2 1,1 2 41,3 2 1,-4 6 74,1 1 1,-5 3 6,5 2 0,-7 3 7,-1 0 1,-2 2 128,-5-2 0,-1 1-79,-4 3 0,-1 3 15,-2-3 1,-3-1 24,-5 1 0,0-1 0,0 1 0,-5 2-71,-3-2 0,-7-1 43,-4 1 1,-4-5-127,-3 1 1,0-2 67,-4-2 1,1 1-138,-2-1 1,-1-4-54,6-4 0,3-1-50,4-2 0,5 0 53,-1 0 1,3-2 259,5-1 0,-3-9 0,3-6 0</inkml:trace>
  <inkml:trace contextRef="#ctx0" brushRef="#br0" timeOffset="39">22773 12449 7569,'19'-28'273,"0"5"0,5 5-23,7 7 0,3 3 316,4 1 0,3 4-165,4-1 0,4 2-375,-4-2 0,7 3 119,-6-3 0,1 1-68,-5-1 1,1 3-193,-5-3 1,-5 3-136,-6 1 1,-4 0-1221,-4 0 1470,-8 0 0,-11 5 0,-6 2 0</inkml:trace>
  <inkml:trace contextRef="#ctx0" brushRef="#br0" timeOffset="40">19278 14253 7569,'-16'-5'0,"3"0"386,-2-3-250,7 3 1,3 7-66,5 1 0,0 4 49,0 4 0,0 6-11,0 2 1,0 7 188,0 5 1,5 3 26,3 4-258,2-2 1,-2 8 39,-1-2 0,1-1 2,3 1 0,-3-6-114,0 2 1,-5 0 99,5-3 0,-4 0-147,3-8 0,-4-2 23,1-6 1,-3 2-149,-1-6 114,5 0 69,-4-4 1,3-4 58,-8-3 0,2-3 131,-6-1 0,4 0-131,-3 0 0,3 0-10,-4 0 1,6-1-19,-2-3 1,2 3 105,-2-3-237,2-3 1,-1 5-61,6-6 1,4 6-75,4-2 0,6-1 61,2 1 0,4-4-43,3 5 1,3-2 7,6 1 1,-1 1 78,0-4 1,1 3-117,-1-4 0,0 4 108,0-3 0,-1 3-174,-2-4 1,-3 6-78,-5-2 1,-7 1-330,-5 0 711,1 1 0,-11-8 0,4 4 0</inkml:trace>
  <inkml:trace contextRef="#ctx0" brushRef="#br0" timeOffset="41">19267 14619 7569,'4'-18'36,"0"3"0,8 3-28,0 5 0,8 0-109,3 4 1,0 0-20,3-5 0,0 6 243,0-2 0,0-1-99,4 1 1,-6 0-266,-1 4 1,-1 0-94,-7 0 334,5 0 0,-7 0 0,3 0 0</inkml:trace>
  <inkml:trace contextRef="#ctx0" brushRef="#br0" timeOffset="42">19153 14128 7569,'5'-22'-395,"2"3"257,9 8 1,3 2 8,7 5 1,4-4 101,4 4 1,1 1 185,3 3-134,3 0 1,1-2-30,0-1 0,-4 1 130,4-1 1,-9 3-473,1 3 346,-7-1 0,1 8 0,-6-4 0</inkml:trace>
  <inkml:trace contextRef="#ctx0" brushRef="#br0" timeOffset="43">19941 13956 7569,'-7'-5'0,"4"-2"132,1 2-132,2-1 0,2 8 79,1 2 0,0 7 139,5 8 0,-6 9 19,2 6 1,1 4 173,-1 12 1,0-5-1531,-4 13 1236,0-4 1,0 2-130,0-3 0,0-2-40,0-5 1,1-1 141,3 1 1,-3-2 10,3-2 1,-2-2-117,2-6 1,-3-1 39,3-3 0,-1-2-36,1-5 0,-3-5 653,3-3 1,1 2-621,-1-2 1,-1-4 359,-3-3-453,0-6 89,0 9-58,0-10 85,0 4-175,0 0 134,5-4 1,-2 4-35,5-5 0,-1 0-23,5 0 0,-1-1-6,0-3 1,1 3-16,-1-3 0,1-1-109,-1 1 1,1-1-135,-1 1 0,-3 3 97,-1-3 1,1-1-80,3 1 0,1 1-263,-1 3 562,1-5 0,-1-2 0,0-4 0</inkml:trace>
  <inkml:trace contextRef="#ctx0" brushRef="#br0" timeOffset="44">19975 14002 7569,'-6'-29'0,"2"2"-60,3 8 34,6 3 0,1 5 44,6 4 1,0-2 114,3 5 1,4 0-125,8 4 1,2 0 4,6 0 1,-5 2-156,0 1 68,1 4 0,-1 4-85,1 1 0,-7-1 158,-1 0 0,0 1 0,-6-1 0</inkml:trace>
  <inkml:trace contextRef="#ctx0" brushRef="#br0" timeOffset="45">20523 14128 7569,'-6'16'-88,"1"7"1,5 6 197,0 5 1,-1 2 211,-3 2 1,3-1-102,-3 5 0,2 2 97,2 2 0,0 2-1389,0-6 1099,0-3 1,0 1 194,0-6 0,4-5-223,0-2 1,1-5-168,-1-2 1,-2-4-17,6-5-472,-5 1 253,2-6 463,-5-1 1,-2-5-421,-1 0-328,-4-5 349,-4-1 338,-1-6 0,-4 1 0,-2 0 0</inkml:trace>
  <inkml:trace contextRef="#ctx0" brushRef="#br0" timeOffset="46">20443 14185 7569,'5'-19'0,"3"0"0,2 5 127,2-2-27,4 9 1,2-2 43,5 5-52,0 0 0,-1 4-10,1 0 1,1 0-78,3 0 0,-3 5-57,3 3 1,-3 2 82,-1 2 1,-6 3-26,-1 0 1,-4 5 67,0-1 0,-6 2-100,-2-2 0,-4 2 20,-4-2 0,-3-1-12,-9 1 1,-1-4 5,-6 4 1,-4-5-1,0 2 1,-3-8-13,3 0 0,-3-4 37,3 4 1,1-6-34,3 2 0,5-3 20,3-1 1,6 0 225,1 0-140,6 0 0,-2 0-18,8 0 0,3 0-75,9 0 0,1 0 7,6 0 1,0 0-35,0 0 0,1 0 61,3 0 0,-3 1-66,2 3 1,2 3 41,-1 4 0,3 0-29,-3 1 0,0 3 23,-5 0 0,-4 6 1,-3-2 0,-2 2-6,-1 2 0,-6 0 6,-2 0 1,-3 0-35,-1-1 0,-6 1 31,-6 0 1,-4 0-8,-7 0 1,-5-5 3,-2-3 0,-3-3-3,-2 0 0,2-2-41,3-2 1,2-3-84,5-5 1,2 0 16,1 0 1,4-2-162,5-1 1,4 0 278,3-5 0,3-4 0,1-6 0</inkml:trace>
  <inkml:trace contextRef="#ctx0" brushRef="#br0" timeOffset="47">20934 14128 7569,'-6'-23'-118,"2"0"1,3 10 68,1-2 0,1 12-113,3-4 1,1 3 328,3-4-72,7 6 1,-7-4-44,7 2 0,-1 2 15,1-1 1,-1-2 36,5 1 1,-4-1-80,4 1 0,-3 1 54,3-4 1,-5 4-35,1-1 0,1-2 70,-1-2 1,1 3-15,-5 2 0,-3-3-15,-1 3 1,-3-1-18,4 4 1,-6-1 103,2-3-270,-3 3 160,4-5 1,1 8-95,1 2 1,2 2 72,-5 5 0,3 2 101,-3 2 1,4 3-55,-4 5 0,3 6 0,-3 5 0,1 2-50,-1 6 0,-3 0 14,3 3 0,1 1-240,-1 0 1,4 3 222,-5 1 0,5 2-176,-4-7 1,3 4 1,-3-8 1,1 0-1,-1 1 0,-1-9 117,4 1 1,-3-7-9,4-1 1,-2-1 54,2-3 1,1-3-57,-6 0 0,2-5 118,-1 2 1,-3-7-59,3-2 0,-2-3 458,-2 4-372,5-6 185,-4 8-197,4-8 1,-6 3 336,-3-5-277,-2 0 1,-6 0-14,1 0 1,-2 0 19,-2 0 0,-2 0-52,-2 0 0,-4 0-57,1 0 0,-6 0-82,-7 0 1,2 0-154,3 0 1,-2 0-140,6 0 0,0-2-1005,7-1-542,-2 1 1859,8-3 0,-4 0 0,6-1 0</inkml:trace>
  <inkml:trace contextRef="#ctx0" brushRef="#br0" timeOffset="48">21871 14288 7569,'0'-12'-403,"0"6"478,0 1 1,5 5 239,3 0 1,3 0-42,4 0 0,3 0-137,5 0 1,1 0-45,3 0 0,1 0 17,2 0 1,2 0-313,-6 0 0,0-2-502,-7-1-376,2 1 805,-8-3 275,-1 5 0,-7 0 0,-5 0 0</inkml:trace>
  <inkml:trace contextRef="#ctx0" brushRef="#br0" timeOffset="49">21939 14504 7389,'12'-5'581,"-1"4"1,6-5-453,2 2 0,2 1-182,2-4 1,5 3-296,3-4 0,0 5 211,0-5 1,1 5-198,-6 0 0,1-2 334,-4 1 0,-6-10 0,0 1 0</inkml:trace>
  <inkml:trace contextRef="#ctx0" brushRef="#br0" timeOffset="50">22488 14128 7569,'0'-30'0,"0"4"0,0 2 217,0 1-80,5 5 1,-3 2 222,6 4-223,0 1 1,-1-1 45,1 1 1,-1 1 11,5 2 0,-5-2 129,1 2-241,0 3 1,3 0-152,0 5 0,1 1 93,-1 3 1,1 3-115,-1 4 0,1 6-1,-1 2 0,-1 7 42,-2 5 1,-3 3 37,-5 4 1,0 4-3,0 7 1,-5-3-81,-3 0 1,-3-1-11,-5-3 0,4 1 8,-3-1 0,-2-4 55,2-7 1,0 4-97,3-4 1,-3-1 86,0-7 0,0-4 108,3 0 1,2-5-77,2 1 0,-1-2 0,6-2 1,-5-3 458,4 0-365,0-6 117,4 3 1,2-5-45,1 0 0,4 0 6,4 0 0,6-1-77,2-3 1,2 2-61,2-6 1,4 4-1,0-3 0,3 3-110,-3-4 1,3 6-62,-3-2 0,-2-1 57,-6 1 1,1 0-446,-4 4 0,3-4 218,-4 1 0,-4-5-834,-3 4 1155,-6-5 0,9-2 0,-5-7 0</inkml:trace>
  <inkml:trace contextRef="#ctx0" brushRef="#br0" timeOffset="51">22899 14013 7569,'-5'-22'239,"3"-1"440,-3 10-666,5 3 1,0 11 34,0 3 1,4 7 123,0 8 0,5 6-73,-1 5 0,-2 2 2,1 10 1,1-4-60,4 4 0,-5-6-102,1 2 0,-4-6 76,3-1 1,-4-10-97,1 2 1,-3-8-61,-1 0 173,0-2 172,0-7-206,0 0 110,0-6-103,0-6 0,0 4-35,0-6-8,0 1-24,5-5 1,1 6 68,6 2 0,0-1-46,4 1 1,-4 0 22,3 4 1,-1 4 2,2 0 1,-2 4 30,5-5 1,0 6 10,4-1 1,-4 2 23,0 2 1,-2-1 14,2 0 0,2 5 26,-6-1 1,0 1-65,-3 0 1,-2-4 22,-3 3 0,0 2-15,-4-2 1,-1 2-56,2-2 0,-8-2 33,-4 2 0,-7-2-10,-4-2 0,-3 0-44,-1 1 1,-4-5-99,-4 1 1,-1-5-142,2 0 1,-2-1 86,6-2 0,-1-2-191,4-1 0,0 0 110,0-5 1,4 1-686,0-5 955,5-4 0,-7-2 0,3-5 0</inkml:trace>
  <inkml:trace contextRef="#ctx0" brushRef="#br0" timeOffset="52">22853 13899 7569,'0'-23'1067,"6"11"-1147,6 4 1,1 6-444,6 2 1,3 0 1051,5 0-315,5 0 0,-3 0-48,5 0 0,2 5-37,2 2 1,-3 0-193,4 0 1,-4 0 97,-1 0 1,-1 3-549,-2-2 1,-1 5 512,-7-2 0,-3 3 0,-8-8 0</inkml:trace>
  <inkml:trace contextRef="#ctx0" brushRef="#br0" timeOffset="53">19221 15647 7569,'0'-7'0,"0"3"-287,0 8 96,0 3 1,0 9 210,0 3 1,0 3 220,0 1 0,0 4-99,0 4 0,-1 2 70,-3 1 0,2 4 115,-6 0-302,6 0 1,-4 0 54,6 1 1,-3 0 10,-1-1 0,0-4 3,4 0 1,0-4-2,0-8 1,0 0-88,0-3 1,5-4 52,3-7 1,-2 1 84,2-5 1,-1 3-123,5-3 1,-1 0 3,1-4 1,0 0 10,3 0 0,3 0-3,5 0 1,0-1-81,0-3 1,5-1 54,2-3 0,3-1-139,1 5 1,-3-5 82,-1 2 1,-4 2-281,0 1 0,-5-1-336,-2 1-216,-5 0 235,2 4 644,-10 0 0,-6-5 0,-6-1 0</inkml:trace>
  <inkml:trace contextRef="#ctx0" brushRef="#br0" timeOffset="54">19084 16069 7569,'2'-18'98,"1"3"0,5 2-56,7 2 1,4 3 19,8 1 0,2 3 157,5-4 0,2 5-99,2-5 0,3 4 72,4-3 1,1 3-49,0-4 1,-6 4-218,-2-3 1,-3 4-183,-5-1 0,-6-1-237,-5 1 1,-9 1 491,2 3 0,-9-10 0,3-3 0</inkml:trace>
  <inkml:trace contextRef="#ctx0" brushRef="#br0" timeOffset="55">19119 15555 7569,'11'-11'0,"5"-1"-209,3 1 105,8 5 0,4-3 319,7 5-88,7 0 0,4 0-123,4 0 0,0 1-517,4 3 1,-2 0-17,-6 0 529,-4 0 0,-6 5 0,2 1 0</inkml:trace>
  <inkml:trace contextRef="#ctx0" brushRef="#br0" timeOffset="56">20021 15418 7569,'-7'-6'710,"2"2"-802,5 8 0,0 3-318,0 9 1,0 5 641,0 6-120,0 5 1,0 6 107,0 7 1,0 9 8,0-1 0,0 3 18,0 1 1,0 0-391,0 0 1,0 0 119,0 0 0,0-5 73,0-2 1,-1-7-58,-3-1 0,2-7 80,-6 0 1,4-2-27,-3-7 1,4 0 43,-1-7 343,-2 2-339,5-8 574,-4 3-549,5-9-45,0-2 1,1-6-11,3-3 1,2 1-95,6-4 0,-1-1-144,0-3 1,5 3 87,-1 0 1,0 2-91,-4-2 0,1 0-253,-1 4 1,1-4 176,-1 4 0,-3 1-236,-1 3 0,-3 0-217,4 0 704,-1 0 0,0-6 0,-2 0 0</inkml:trace>
  <inkml:trace contextRef="#ctx0" brushRef="#br0" timeOffset="57">19987 15452 7569,'0'-27'318,"0"4"-91,10 5 1,2 10-262,11 1 56,0 4 0,0-6 105,0 5 1,3-1-19,1 2 0,5 1-266,-2-2 1,-1 3 136,2 1 0,-2 5 20,1 3 0,3 2 0,-3 1 0</inkml:trace>
  <inkml:trace contextRef="#ctx0" brushRef="#br0" timeOffset="58">20797 15692 7569,'-1'-21'448,"-3"2"-281,3 2 1,-8 10-126,5-1 0,-1 5-63,1 0 0,-6 1 503,-5 2-270,-5 0 0,2 2-37,-5 1 1,-3 4 31,-1 4 1,-4 9-158,5 3 0,-5 8 63,5-1 1,-5 3-75,5 1 0,-1 5-31,4-1 1,2 3-58,1-2 0,5-1-28,8-4 1,2 4-32,5 0 1,1-1 83,3-7 0,7-2-53,8-5 1,3-4 29,1 0 1,4-6-9,4-2 1,-1-1-88,5-6 0,-4 0 74,7-4 1,-2 0-305,-2 0 1,-3 0-87,-1 0 458,-5 0 0,3-10 0,-5-3 0</inkml:trace>
  <inkml:trace contextRef="#ctx0" brushRef="#br0" timeOffset="59">20923 15521 7569,'-4'-33'136,"0"3"0,2 7 273,6 7 0,3 5-253,9 3 1,-3 0-211,7 4 0,-5-1 38,4 1 1,0 3 33,4-3 1,-1 2-148,1 2 0,4 0 102,0 0 1,-1 0-32,-3 0 0,-4 0 8,0 0 1,-5 0-34,1 0 0,-6 0 229,-1 0-70,-6 0 1,3 2-30,-5 2 0,0 2 3,0 5 1,-1 2 77,-3 2 1,2 4-47,-6 8 1,2 3 71,-2 8 0,-2 4-31,3 8 0,1-2-233,3 5 0,1-1 169,2 2 0,0-2-7,0-3 0,5 1-73,3-1 1,-2 1 99,2-8 1,-4-3-122,3-1 1,0-4 53,0-3 0,2 0-139,-5-4 0,4 0 14,-4-4 1,3-4 94,-3 0 1,0-9-5,-4 1 207,0-2 1,-2-3-169,-1-2 0,-9-3 103,-7-1 0,-4-1 38,-3-3 0,0 2-81,-4-6 1,1 2-69,-2-2 0,-2-1-117,3 6 1,3-5-250,4 4 0,6-3-108,5 3-151,6 0 616,1-1 0,10 4 0,1-4 0</inkml:trace>
  <inkml:trace contextRef="#ctx0" brushRef="#br0" timeOffset="60">21631 15795 7569,'-14'-28'263,"3"5"-65,2 6 53,9 10-144,0-3 0,1 9-44,3-3 0,4-1-3,7 1 0,4 0-153,7 4 1,4 0 79,4 0 1,0 0-136,0 0 1,1 0 57,-1 0 1,-5 5-693,-2 3 782,-3-3 0,-6 5 0,-2-3 0</inkml:trace>
  <inkml:trace contextRef="#ctx0" brushRef="#br0" timeOffset="61">21551 16069 7569,'0'-11'433,"0"-1"-271,0 6 1,7-3-55,4 5-108,5 0 0,9 3 0,1-3 0,5-1 0,7-2 0,4-3-253,7 2 0,-4 2-153,4-2 194,-10 5 1,6-7 0,-11 4 0</inkml:trace>
  <inkml:trace contextRef="#ctx0" brushRef="#br0" timeOffset="62">22282 15544 7569,'0'-29'0,"0"2"-121,0 8-17,0 8 1,5 0 522,3 4-278,2-3 1,0 2 31,-2 0 1,2 6 86,-3-2 1,4 3 3,0 1 0,0 1-135,1 3 1,-1 3-141,1 9 0,-5-2 93,1 5 1,-2 1-113,2 7 1,1-2 115,-5 5 1,-1 5-106,-3 3 0,-5 6 55,-2 2 1,-8-4-24,-5 3 1,0-3 17,1 0 1,-2 1 7,2-5 1,-3 0-10,-1-3 0,5-6 11,3-2 0,2-5 117,2-3 1,1-2 97,2-6-28,3 1 0,5-5-91,0 1 0,1-5 140,3 0 0,4-1-169,7-2 1,4 0 35,8 0 1,-2-2-267,6-1 0,-2 0 82,1-5 1,2 5-285,-5-5 0,3 4-17,-3-3 0,-1 4-162,-3-1 0,-5 2 537,-3-2 0,3-2 0,0-6 0</inkml:trace>
  <inkml:trace contextRef="#ctx0" brushRef="#br0" timeOffset="63">22899 15350 7569,'-12'-23'252,"6"5"0,0 3 7,2 7-106,3 8 0,-4 8-53,5 7 1,-4-1-125,0 5 1,0 5 28,4 7 111,0 2 1,0 6-47,0 3 0,-1 5-126,-3-2 1,3 4-53,-3-7 0,1-3 56,0-1 0,1-8 60,-1-3 0,1-4 43,2-4 1,-1-4 29,-3-7-133,3 2 55,-4-9 136,5 4 171,0-5-146,0-5 0,0 3-101,0-6 1,1 0-84,3-3 1,4 0 21,7-1 0,-1-3-127,5 0 1,0 3 144,4 5 0,-4 3-22,0-4 0,-4 6-34,4-2 1,-4 4-13,4 4 1,-4 1 29,5 2 0,-7 5-1,3-1 0,-4 1 34,0 3 0,-1-1-12,1 1 1,-6-1 3,-2 5 0,-3-4-2,-1 4 0,0-3-5,0 3 0,-5-2 20,-3 2 1,-3 3 2,-4-3 1,-3-2 40,-5-2 1,-4 1-54,1-1 1,-6 1-83,2-5 0,-3-1 82,-2-2 1,-3 1-249,0-5 1,0-1-143,4-3 1,1-1-565,2-3 943,-2-2 0,4-5 0,-5-1 0</inkml:trace>
  <inkml:trace contextRef="#ctx0" brushRef="#br0" timeOffset="64">22773 15361 7569,'-11'-16'0,"4"3"336,4-2 0,3 7 485,3 4 1,4 3-404,4 1 1,2 0-169,2 0 0,8 0 103,7 0 0,8 0-75,4 0 0,8 0-190,3 0 0,7 0-606,1 0 1,3 0 118,-3 0 1,-28 2-1,-1 1 399,29 5 0,-5 2 0,-5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1:34:05.9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2307 1610 6675,'0'-6'973,"0"1"-177,0 5 1,-1 5-617,-3 3 1,3 7-74,-3 4 1,1 4 17,0 3 0,0 5 10,-5 7 1,1 0-82,-5 8 0,1-2-924,-1 9 832,-4-4 0,2 5-89,-5-4 1,5 2 53,-1-7 1,2-2 45,2-8 0,1-6 45,2-2 0,3-8-211,5-4 114,0-2 1,0-6-245,0 1 259,0-6-202,0 3 0,4-10-614,-1-2 880,1-3 0,1-7 0,2-1 0</inkml:trace>
  <inkml:trace contextRef="#ctx0" brushRef="#br0" timeOffset="1">2307 1645 7569,'-18'-11'0,"7"8"437,7-9-127,3 8 0,1-1-13,0 0 116,0 4-132,0-4 0,4 10-98,-1 3 1,6 3 158,-1 4 0,3 0-114,5 8 1,-4 1-137,3 7 1,2 2-138,-2-3 1,4 7 95,-4 1 1,4 0-18,-3-3 0,4 3 75,-1 0 1,-1 1-105,1-1 0,0-1-85,4 5 0,0-5 36,-1 1 0,-1-7-1,2 0 16,-8-6 1,10 2-97,-10-8 0,-1-3-48,-6-4 0,1-5-201,-5 1-98,5-5 118,-8 2 1,3-5-257,-8 0 1,-3 0 609,-4 0 0,-2-4 0,1 0 0,-2 1 0,0 2 0,-2 1 0</inkml:trace>
  <inkml:trace contextRef="#ctx0" brushRef="#br0" timeOffset="2">2044 2307 7569,'0'-11'565,"5"-1"1,3 5 44,7-1 1,8 0-188,8-3 1,3 1-49,4 2 0,4-1-103,7 5 1,3-4-504,5 0 1,-2-1 305,2 1 0,-4 0-1428,4 4 1179,1 0 1,-11-1-1,3-1 1</inkml:trace>
  <inkml:trace contextRef="#ctx0" brushRef="#br0" timeOffset="3">14482 1747 7569,'-7'-11'0,"2"0"0,5-1 0,0 5 74,0-1-37,0 5 0,-4-3 504,1 2-279,-6 3 1,1-5-43,-7 2 1,-3 3-36,-5-3 0,-1 4 24,-2 4 0,-5 3-49,-7 8 0,1 1-11,-5 6 1,2 0-71,-2 8 1,1-2-12,3 7 1,0 0 92,0 7 1,5-3-86,10-4 1,11-1-37,4 0 1,7 0-82,4 1 0,14-1 1,10 0 0,7-3 77,8-1 0,1-8-184,10 1 0,0-8 210,5 0 1,-5-4 166,0-3 0,-1-3-100,1-5 0,0-1 109,-4-3 1,-6 0-164,3-7 1,-8 2-4,0-6 0,-9 2-560,-6 2 1,-5-1 223,-7 1 1,-4-1-2321,-4 1 2583,-6-1 0,-19 1 0,-9 0 0</inkml:trace>
  <inkml:trace contextRef="#ctx0" brushRef="#br0" timeOffset="4">3746 10062 7569,'-5'-7'-442,"4"-3"0,-8 8 629,5-6 1,-4 4-66,5-3 1,-2 3 116,1-4 1,-3 6-143,-4-2 1,0-1 12,-1 1 0,-3 0-18,0 4-14,-6 0 1,0 2 7,-6 1 1,0 2 21,5 3 1,-5 6-123,0-3 0,1 3 96,3-2 1,0 3-48,0 0 0,4 6 30,0-2 1,5 1-111,-1-1 0,3 2 73,5-1 0,2-3-80,5 2 0,0-5 24,0 2 1,6-4 27,6 0 1,0-2 4,7-3 0,4 0 5,4-3 1,1-3-59,-2 3 1,0-7 48,4-1 0,-1-5-14,2 2 1,-3-7 16,-5-1 1,-1-2 116,1 2 0,-5 1-25,-3-5-6,-2 5-72,-2-8 1,-4 10 17,-3-4 0,-3 0-3,-1 1 1,0 3 406,0 5-105,0 4-120,0-7 0,-1 10-58,-3 0 0,1 10 43,-4 9 1,-1 4-117,-3 4 0,0 2-64,4 5 0,-2-3-34,5-1 1,0-3 83,4 3 1,2-5-166,1 2 0,4-4 19,4-4 1,4-2 17,1-6 0,3-3 70,-4-1 0,5-4-59,-1 1 0,3-3-135,1-1 0,-1-4-214,1 0 1,-5 0 395,-3 4 0,-2-5 0,-2-1 0</inkml:trace>
  <inkml:trace contextRef="#ctx0" brushRef="#br0" timeOffset="5">3152 11421 7569,'0'-12'61,"0"1"-1,0 5 49,0 1 1,0 3 224,0-1-158,0 1 1,0-2-13,0 8 1,0 3 29,0 4 1,0 7 0,0 5 0,-4 5-54,1 6 1,-1 0-74,4 0 0,0 6-122,0 2 14,0-3 7,0 5 0,1-3 18,3 5 1,-2-1 31,6 1 0,-2-2-158,2-2 0,1 0 81,-5-8 0,3 2-84,-3-9 1,0-2-74,-4-6 29,0 3 75,0-15 1,0 8-309,0-7 243,0-3 0,0 1-272,0-2 98,0-2 73,0 3 0,0-7 279,0-1 0,-5-9 0,-2-6 0</inkml:trace>
  <inkml:trace contextRef="#ctx0" brushRef="#br0" timeOffset="6">3061 11592 7569,'7'-9'-111,"1"-2"111,0-3 0,4 6-36,4 1 0,-2-1-14,5-3 0,0 3 195,3 0 0,6 2 259,3-2 1,6 0-72,1 4-111,5 0-184,-8-1 0,3 4-44,-7-3 0,1 4 61,-6 4 1,0-2-81,-7 6 1,1-2 71,-5 2 0,-5 2-35,-6-2 1,-3 3-45,-1 4 0,-6-1-90,-5 5 1,-7-4-4,-9 4 138,-7 0-187,-7 4 1,-4 0 161,-1 0 1,-1-4-50,-2 0 1,2-1-6,-3 1 1,8-3 12,4-4 1,9-5-57,6 1-28,5-5 1,13 0-201,5-6 0,12-4 337,11-4 0,7-3 0,7 0 0,0 0 0,3-4 0,3-2 0</inkml:trace>
  <inkml:trace contextRef="#ctx0" brushRef="#br0" timeOffset="7">3997 11158 7569,'-4'-14'212,"1"3"133,-1 7 1,3-1 178,-3 5-230,-3 0 0,-4 1-90,0 3 0,-5 2 0,1 6 0,-1 4 15,0 3-82,4 8 1,-9-2-85,6 6 0,0 1 38,4 6-83,-1-3 0,1 6-134,-1-3 1,6-3 25,2 3 1,3 2-129,1-2 1,0 0 11,0-4 1,5-5-90,3-2 1,6 0-191,1-5 279,5 4 1,-3-13-288,2 2 1,6-6-7,-2-2 509,2-4 0,-2-3 0,0-7 0</inkml:trace>
  <inkml:trace contextRef="#ctx0" brushRef="#br0" timeOffset="8">4329 11467 7569,'-8'-18'0,"0"3"0,2 2 351,-2 1-161,-2 6 1,4-3 79,-6 5 1,-4 1 180,-3 3 1,-3 1-73,-1 3-196,1 7-46,-1 2 1,0 7-154,0-5 53,5 6 0,2-5-247,4 3 1,5 3 174,-1-3 0,6 1-188,-2-1 152,8 3 1,2-10-113,5 4 1,5-5-97,-1-3 1,5-3 82,-1-5 1,0 0 44,4 0 0,-4-4 260,4 0-187,0-10 48,-5 7 1,-1-10 112,-1 6 0,-8-1-49,0 1 1,-5-1 111,0 1 0,2 3 6,-1 1 73,0-1 115,-4 2-157,-5 1-53,4 5 1,-6 0-198,4 0-26,1 5 122,-3 1 0,1 11-90,1 2 0,-5 2 65,4 2 1,0 0-105,4 0 0,0 0 71,0-1 0,0 1-20,0 0 1,5 0-27,3 0 63,2-5-16,2 3 1,3-8 87,0 2-71,0-7 1,-2-3-18,2-5 1,-2 0 8,2 0-140,3 0 1,-5-4-219,2 0 0,-1-5 64,1 2 313,-2-4 0,3 0 0,-4 0 0</inkml:trace>
  <inkml:trace contextRef="#ctx0" brushRef="#br0" timeOffset="9">4523 11170 7569,'0'-18'600,"0"-4"0,0 13-271,0-2 2,0 7-194,0-1 1,5 6 263,2 3-45,-2 3-186,11 4 0,-7 5 110,10 3 1,0 7-142,3 0 0,5 6 0,0-1 0,-1 2-72,-3 1 1,-1 0-140,-3 0 0,1 1 18,-5-1 0,-1 2-138,-6 2 0,1-3-79,-5 3-229,-1-2 185,-3 3 0,-6-1-252,-5 8 0,-6-7 77,-6 7 1,-1-8-774,-2 0 1263,-4-3 0,-5-5 0,-3-4 0,-4-2 0,-2-1 0,-2 0 0</inkml:trace>
  <inkml:trace contextRef="#ctx0" brushRef="#br0" timeOffset="10">2764 10941 7569,'-6'-11'-606,"-5"4"514,10 2 454,-4 5 723,5 0 1,6 0-1007,6 0 56,-1 0-88,11 0 0,-4 0-75,4 0 0,5 0 123,0 0 0,-1-3-96,-3-1 0,4 0 40,-1 4 0,1 0-3,-4 0 0,0 0-70,0 0 77,-1 0-6,1 0 1,0 4-128,0 0-37,0 4 82,0-6 1,0 7-122,-1-6 1,5 1 87,0-4 0,4 0-80,0 0 0,2 0 159,1 0 1,0-5 76,1-3 1,-2 2-21,-3-1-22,3 4 0,-8-2-71,6 5 233,-11 0-76,12 0-51,-13 0 0,9 0-31,-5 0 0,3 0-44,1 0 1,5 0-12,-2 0 1,3-4-2,1 0 1,3-3-116,-2 3 0,5-4 99,-6 4-651,8-4 668,-6 6 1,4-8 125,-2 3 7,3 1-80,0 1 0,2 2 101,-5-1 0,4 0-144,-4 4 1,4 0 54,-4 0 1,1 0-39,-1 0 1,-2 0-1,2 0 0,2 0-80,2 0-657,-2 5 744,4-4 0,-3 4-160,4-5 138,11 0-20,-8 0 1,17 0-7,-8 0 1,4 0 1,0 0 1,-3 0-8,3 0 1,2-1 61,-3-3 0,1 3-169,-4-3 1,1 2 345,-1-2 3,0 3-191,-5-4 0,5 5 62,0 0-46,0 0-5,-24 0 1,1 0-1,30 0 2,-30 0 0,0 0 0,1 0 0,-1 0 22,0 0 0,0 0 0,2-2 0,1 0-12,-1 0 0,0 0 1,2-2-1,0 0-14,-2 2 0,1 1 0,-1-3 1,0 0-18,-2 2 1,0 0-1,2 0 1,-1 0-45,0 2 0,-1 0 0,2-1 0,-1-2-36,-2 2 1,-1-1-358,30-2 263,-5 4-551,4 0 752,-8-5 1,6 4 8,-6-3 0,-1 2-179,1 2 1,6-1 154,-6-3 1,5 3 20,-4-3 1,0-1-6,-1 1 0,2 1 58,-6 3-67,1-5-5,-4 3 1,-1-3-89,1 5 89,0 0-66,-1 0 0,-3 0 2,0 0 0,0 0 289,4 0 1,-4 0-254,-1 0 0,1 0-40,4 0 41,0 0 0,-1 0-6,1 0-301,0 0 305,-1 0-6,1 0 0,0 0 36,-1 0-30,1 0 61,0 5 1,0-3 5,-1 1 1,1-1 515,0-2 0,-1 0-515,1 0 0,0 0-43,-1 0 1,1 0 2,0 0 1,-2-4-92,-2 0 94,-3 0 214,-4 4 1,-1 0-243,0 0 26,-5-5 50,4 4 0,-9-4-78,3 5 1,-3 0 451,-1 0 0,-1-4-483,-3 0 1,-3 0 251,-4 4-262,-1 0-261,0 0 145,-4 0-64,-2 0-777,-5 0 426,-10 0 576,-8 0 0,-16 5 0,-7 2 0</inkml:trace>
  <inkml:trace contextRef="#ctx0" brushRef="#br0" timeOffset="11">5996 9948 7569,'0'-8'-872,"0"0"881,0 6 0,-1-7 262,-3 5 1,3-1-37,-3 1-101,-3 3 1,2-5 165,-2 2-186,2 3-17,0-5 0,2 6 30,-5 0 0,1 2-5,-5 2 0,1 3 18,0 8 0,-5 2-7,1 2 1,-5 4-7,1 0 1,2-1-36,2 5 0,0 1-98,3-1 1,-2-1-104,7-3 73,2 5 1,0-3-76,5 6 0,0-4 105,0 3 0,6-5-90,5 2 1,2-4 94,6-4 1,0-3-44,4-4 1,1-1 56,3 1 0,-2-6 4,6-2 0,-1-3 0,4-1 1,-1-1 7,-2-3 1,2-4 32,-3-7 0,-1 1-43,2-5 1,-2 0 112,2-4 0,-7-3-60,-5-1 1,-9-5-47,1 2 1,-7-4-29,0-5 1,-8 4-79,-4-3 1,-7-1 2,-4 0 1,-7 1-186,-5 4 0,-3 6-4,-4 5 1,-2 3-27,-1 9 102,-4-3 0,7 12-190,0-1 1,1 1 383,11 2 0,-1 5 0,4 2 0</inkml:trace>
  <inkml:trace contextRef="#ctx0" brushRef="#br0" timeOffset="12">7938 9822 7569,'-12'-11'-78,"6"4"46,-4 2-13,8 0 423,-3 4-213,5-4 0,0 10 0,0 2 37,0 4 20,0 5-181,0-3 1,4 8 20,0-2 0,3 4-9,-3 4 1,4-4-63,-4-1 1,3 1 46,-3-4 1,0-1-10,-4 1 0,4-5-121,0 1-40,-1-2 119,-3-2 1,-1 0-18,-3-4 0,2 0 265,-6-4-206,1-1 285,0 3-147,2-5-260,5 0 127,5-5 1,3 3-10,7-1 1,4-2-34,8 1 1,1 0-18,2 4 1,3 0-33,-2 0 1,0 0 59,0 0 1,0 5-30,-4 3 0,-2 2 17,-6 1 1,2 1 71,-6-1 0,-4 2-56,-3 2 0,-5-1-2,0 5 0,-3-4 12,-3 4-39,-4 0 29,-4-1 1,-9 4-115,-3-3 1,-7-3 29,4-1 32,-6 3 1,2-5-97,-8 2 0,2-4 64,-2-3 1,4-3-116,3-5 0,2 0-200,2 0 222,3 0 0,0-6-50,5-6 0,5 0-261,-1-7 481,7 0 0,-2-4 0,4 0 0</inkml:trace>
  <inkml:trace contextRef="#ctx0" brushRef="#br0" timeOffset="13">7812 9799 7569,'-5'-29'0,"4"6"0,-5 7 628,6 4-222,0 1-158,6-1 1,0 5 119,5-1-185,1 6-79,4-4 0,8 3-23,11-1 1,5 0 16,10 4 1,-2 0-188,5 0 1,-1 0-2013,2 0 1856,-4 0 0,-8 0-91,0 0 0,-5 0-1328,1 0 1664,-3 0 0,0 5 0,-1 1 0</inkml:trace>
  <inkml:trace contextRef="#ctx0" brushRef="#br0" timeOffset="14">8703 9890 7569,'-12'4'-127,"1"0"63,-1 5 0,2 1 240,3 5 1,-3 2 274,2-2 1,-2-1 49,-2 5-141,1 5-211,-1 0 0,2 4-205,3-5 46,2 5 0,5-4-69,0 3 1,1-3 108,3-1 1,3-2-19,9-2 0,1-2 131,6-6-106,0 1 1,5-6-8,2-2 0,3-3-84,2-1 19,-6-5 0,4-5 112,-3-5-212,3-1 162,2 0 1,-6-2 81,-3-5 0,-3 0-44,-4 1-56,-2-1 1,-7-1 9,-2-3 0,-3-2-26,-5-5 0,-5 3-1,-3 1 1,-11-1-279,-4-3 175,-13 5 0,0 6-294,-14 8 0,-4 7 54,22 5 1,-1 2-578,1 2 0,-1 2 928,-6 1 0,0 3 0,3 7 0,2 4 0,-3 3 0,1 3 0,3 2 0,2 3 0,3 5 0,2 2 0</inkml:trace>
  <inkml:trace contextRef="#ctx0" brushRef="#br0" timeOffset="15">5985 11113 7208,'-8'0'-148,"0"0"630,6 0-77,-3 0 108,5 0-303,0 5 1,1 1 115,3 5 1,-2 6-89,6 2 1,-4-1-52,3 1 0,0 0-37,0 4-92,3-1 102,-8 1 1,3-4-336,-5 0 120,0 0 11,5-1 0,-4 2-75,3-4 0,-3-1-112,-1-4 1,0 1-257,0-1 0,0-3-428,0-1 915,0-4 0,0 7 0,0-4 0</inkml:trace>
  <inkml:trace contextRef="#ctx0" brushRef="#br0" timeOffset="16">6396 11113 7569,'0'-12'578,"0"6"-152,0 1-155,-5 10 1,2 2-54,-5 9 1,1 1-70,-5 6 0,1 6-91,0 6 1,-6 0 10,-2 7 1,1 1-164,-1 7 0,1-5-142,-1 1-876,-2 0 1123,8-6 1,-7 2-863,5 0 535,-1-5 0,5-2-214,0-4 0,4-7-20,3-1 290,3-5 0,1-7 260,0 0 0,0-4 0,4-2 0,2-5 0</inkml:trace>
  <inkml:trace contextRef="#ctx0" brushRef="#br0" timeOffset="17">6350 11524 7569,'8'-12'0,"-1"1"361,1-1-132,-2 1-83,4 0 0,-3 0 45,4 4 1,1 2 60,-1 5 0,0 0 0,1 0 1,-1 0-124,1 0 0,3 1-98,0 3 1,0 6-98,-3 5 67,-1 0 44,1 2 0,-6 1-235,-2 4 84,-3 1 52,-6 5 0,-5-2-67,-5 4 1,-6-3 38,2 3 0,-1-4-93,1 0 0,-1-3 155,4-4 0,2 1 32,7-4 0,-2-5 327,5-3-154,0-1-88,4 0 0,5 2 265,3-6-197,7 1 0,3-4-33,5 0 1,1 0 48,3 0-225,2 0 1,2 0-158,4 0 1,-7 0-82,6 0 1,-7 0 281,-1 0 0,3 5 0,1 2 0</inkml:trace>
  <inkml:trace contextRef="#ctx0" brushRef="#br0" timeOffset="18">8132 11170 7569,'-12'-5'-296,"1"3"989,4-3-131,2 5-208,5 0 0,0 5-141,0 3 1,5 3-37,3 5 0,-2 1-12,2 6 1,-4 1-59,3 3 0,-3 1-138,4 2 0,-6 2-28,2-5-25,-3-1 177,-1-3 1,0 0-671,0 0 257,-5-5 8,4-2 0,-4-5-881,5 1 795,0-6 398,5-1 0,12-5 0,7 0 0</inkml:trace>
  <inkml:trace contextRef="#ctx0" brushRef="#br0" timeOffset="19">8611 11158 7569,'-11'0'0,"-1"0"106,1 0 0,5 5 172,2 3 0,-2 7 378,-2 4-308,-7 8-126,2 2 0,-9 10-222,3 3-97,-7 3-137,2 5 1,-8-3 162,5 3 0,1-3-46,3-2 0,5-3-234,3 0 0,0-6 79,3-2 0,2-5-133,6-6 0,3-5 93,-3-3 1,4-6 55,4-1 1,-2-6 255,6 2 0,0-8 0,2 3 0,0-3 0,-1 3 0,0 1 0,-2 0 0</inkml:trace>
  <inkml:trace contextRef="#ctx0" brushRef="#br0" timeOffset="20">8509 11581 7569,'6'-5'-273,"4"0"273,-2-3 0,-2-1 0,2 5 0,0-5 199,8 2 1,-4 2 313,4 1 1,-2 1-195,1 0 0,1 1 11,3-1 0,3 3-347,-3 3 46,3-1-57,-5 8 0,0-3-12,-6 9 1,-1 1 60,-2 6 0,-3 1-90,-5 3 0,-10-2 52,-5 6 0,-6-1-17,-1 4 1,-3 1-15,-1-1 1,3-1-54,0-3 0,0-3 293,4-8-185,8 3-3,-4-10 0,13 5 115,-2-6 0,4-3 265,4 0 0,8-6-44,7 2 0,6 1-162,2-1 1,6 0-80,1-4 1,4-2 3,4-1 1,2 0-151,-2-5 0,-1 5-486,1-5 393,-5 5 0,-3-5-1619,-8 4 1759,-1 0 0,-3-1 0,1-2 0</inkml:trace>
  <inkml:trace contextRef="#ctx0" brushRef="#br0" timeOffset="21">15932 10050 7569,'-6'-7'-177,"2"-1"94,-2 1 0,3-1 179,-5 0 0,5 4 150,-5-3 0,0 4 479,-3 0-421,0-4 0,-1 6 24,1-3 1,-6 3-104,-2 1 1,1 1-67,-1 3 1,-1 2 35,-7 6 0,3 0-177,-2 4 1,2 0 90,1 3 1,1 4-111,3 0 1,1 0-49,3 3 0,6-2-88,-2-1 1,7 0-47,0 0 0,9 0 74,7 0 1,9-2 88,10-2 1,3-4-1,4-7 0,1-3 42,3-5 1,1 0-136,-4 0 1,-1 0-170,-4 0 0,-5 0-660,-2 0 942,-3 0 0,-6-5 0,-2-1 0</inkml:trace>
  <inkml:trace contextRef="#ctx0" brushRef="#br0" timeOffset="22">15430 11398 7569,'-12'0'-255,"1"0"1,3 1 285,1 3 0,4 0 73,-1 7 1,3-1 603,1 10-283,0-1-204,0 8 1,0 3 278,0 4-193,0 0-211,5 0 0,0 6 46,3 2 0,1-2-28,-6 2 1,5-1-169,-4 1 0,1 1 71,-1-5 0,-3-1-95,3-7 1,1 2-127,-1-6 121,-1 1 1,1-5-68,0-3 0,0-3-377,-4-4-185,0-1 380,0-5 90,0-1 0,0-6-115,0-3 0,-1-2 79,-3-5 0,1-5-89,-4 1 367,4-5 0,-7-3 0,4-6 0</inkml:trace>
  <inkml:trace contextRef="#ctx0" brushRef="#br0" timeOffset="23">15350 11535 7569,'0'-18'-316,"5"-3"1,-3 7 352,6-5 0,-4 5 198,3-1 0,5 2-14,3 1 1,5 2 144,-1 3 1,4-2-113,4 5-105,2 0-28,5 4 1,0 0-25,1 0 47,-1 0-107,0 0 1,-3 1-70,-1 3 0,-10 4 20,0 7 0,-8-2-134,-4 2 1,-3 3 66,-5 1 0,-10 1-67,-5-1 1,-7 3-99,-5-3 215,-7 2 11,-7 2 1,0-1-230,-1-3 126,5 2 1,-5-8-37,8 2 1,-1-6 49,13-1 1,1-6-161,10 2 1,5-4 44,2-4 0,14 1-276,9-9 498,8 3 0,12-12 0,2 3 0</inkml:trace>
  <inkml:trace contextRef="#ctx0" brushRef="#br0" timeOffset="24">16309 11113 7569,'-10'-12'-17,"2"1"1,-2 4-33,2 4 0,-2 1 546,-1 2-206,-1 0-125,1 0 0,0 2 430,-1 1-246,-4 9 1,3 6-137,-9 4-84,5 6 0,-6 1 13,0 6 1,0 8-13,0 3 1,2 2-36,2-3 0,2 1-132,6 0 0,4-2-1057,4-2 1035,1 3 51,2-10 1,3 1-770,5-6 582,-1-5-19,10 3 0,-1-6-156,3-3 0,3-3 47,1-4 0,-1-6-182,1-2 0,1-3 55,3-1 449,-3-5 0,8 1 0,-5-4 0,-2-1 0,-1 1 0</inkml:trace>
  <inkml:trace contextRef="#ctx0" brushRef="#br0" timeOffset="25">16652 11432 7569,'-12'-17'74,"1"0"0,-1 11 170,1 2 1,0-1 86,-1 1-43,-4 0-173,-2 4 1,-6 5 411,-3 3-205,3 2-172,-4 7 1,5 0-121,0 6 1,2 0 19,2 0 0,4 0-192,7-1 0,3 3 104,5 1 1,2-2-146,6 3 0,1-7-150,10-1 164,0-5 59,4-2 1,1-3-127,3-6 176,-3 1 0,5-4-552,-3 0 374,4 0 0,-1-5-127,-2-2 365,-3-4 0,4-5 0,1-2 0</inkml:trace>
  <inkml:trace contextRef="#ctx0" brushRef="#br0" timeOffset="26">16709 11147 7990,'0'-18'440,"5"7"-427,2 7 1,9 3 217,3 1 0,2 1 366,2 3 0,5 7-265,2 8 0,2 8-142,-1 3 1,-2 4-826,-3 4 865,-6 3-93,6 5 1,-13-1-30,2 1 75,-7 0-95,2-6 0,-9 5-144,3-3 1,-4 1-157,-4-1 0,-6 1-525,-5-5 1,-6-1 358,2-7-1431,-7 3 1809,-3-9 0,-4 2 0,2-9 0,4-4 0,3-3 0,2-2 0</inkml:trace>
  <inkml:trace contextRef="#ctx0" brushRef="#br0" timeOffset="27">15076 10896 7569,'-12'0'-450,"6"0"541,-4 5 137,8-4 339,-3 4-161,10-5-307,2 0-25,4 0 1,1-4 209,-1 0-49,5-5-94,-3 8 0,5-8 22,-3 5 0,-1-3-31,5 3 0,-5 0 30,1 4 0,-2 0-154,-2 0-16,1 0 1,-5 0 186,1 0-317,0 0 106,8 0 0,-2 4-9,5 0 0,3 0 53,8-4 3,1 0 1,13 0-23,-2 0 1,6-4-15,2 0 0,3-4-131,-4 5 0,2-5 185,-1 4 1,-3 0 6,2 4 1,-3 0 135,-4 0-18,2 0-104,-3 0 0,6 0 13,2 0 1,-2 4 7,3 0 0,2 1-5,1-1 1,5-3-259,-26 1 0,1 0 1,32-1 153,-29 0 1,0-2 0,1-1 0,1-1-195,0 0 1,0-1 0,1-1 0,1 1 141,0 0 0,0 0 0,-1-1 0,-1 0-46,-2 1 0,0 0 128,3 2 1,0-1 4,-7-2 0,1 0 0,3 4 0,0 1 48,-3-2 1,-1 0 0,30-1-289,-5 0 1,0 1 262,0-1 1,-4 1 21,1 2 0,-1 0 22,4 0 1,2 0-78,1 0 1,0 0-14,5 0 0,-1 0-77,-30 0 1,1 0 103,2 0 0,0 0-11,-2 0 1,-1 0 0,3 0 0,0 0-3,-3 0 1,1 0-1,-2 0 1,1 0 1,31 0 1,-32-1-1,1-2 0,-2 2 1,0-1 0,31-2 10,-2 4 1,-1-1 82,-2-3 0,0 3-27,-9-3 0,1 2 64,-4 2 0,2 0-143,-2 0 39,7-5 98,-11 4 0,12-5-137,-4 2 188,4 3-173,-7-4 0,13 0-1,-3-3 1,6-1 15,-2 1 1,-1-2 19,-7 3 1,6 0 1,-6 0 1,3 0 8,-10 0 0,2-2 137,-6 5-160,2-5 31,2 8 1,-2-8 11,-2 5 1,2-3-131,-2 3 1,7-1-18,0 1 1,6 1 71,-2-4 0,3 3-106,1-4 0,0 5-980,0-5 1100,5 5-33,-3-2 1,1 1-622,-6 1 632,2-1-19,-4 4 1,0-1-300,-3-3 287,-2 3 99,-1-5 0,-2 6 50,-2 0 1,1 0-76,-5 0 1,4 0 2,-4 0 1,4 0-21,-4 0 0,4 0 17,-4 0 0,1 0 126,0 0-120,-4 0-16,10 0 1,-10 0 23,3 0-18,-7 0-20,2 0 0,-8 0 592,5 0 0,-4 0-591,0 0 1,-5 0 597,-2 0 0,-1 0-601,1 0 0,1 0 532,-5 0 1,0 0-526,-3 0 186,-1 0-165,1 0 0,-5 0 31,1 0-17,-1 0 0,1 0 51,0 0-126,-6 0-53,3 0 0,-5-1-220,0-3 0,-5 3-455,-2-3 0,-7 3-299,-2 1 1063,-4 0 0,2 5 0,-5 1 0</inkml:trace>
  <inkml:trace contextRef="#ctx0" brushRef="#br0" timeOffset="28">18936 10028 7569,'-5'-12'266,"3"1"-147,-3-1 0,5 1-97,0-1 0,7 1 199,4 0-112,1-1 1,10 1 158,1-1-114,0 1 20,5 5-43,-5-5 1,0 9 17,0-6 0,-1 6-10,1-2 0,0 3-3,0 1 0,-2 5-49,-1 2 0,0 5-76,-5 3 1,0-1-41,-3 5 23,-1 5 23,-5 0 0,3 7-104,-5-1 51,0-5 0,-10 14-19,-6-9 1,-4 3 87,-7 1-17,0 6 1,0-9-34,0 4 0,-1-5-127,-2 0 1,3-2-177,0-5 1,1-1 202,7-3 76,0-8-50,8-1 303,-3-3-58,9-1 0,-4-1 0,10-5-65,3 0-21,2 0 1,6 0 22,3 0 0,8 0-66,3 0 1,0 0-17,0 0 1,1-1-263,3-3 124,0 3 59,-5-4 1,-1 5-465,-5 0 249,0 0-40,0 0 1,-6 0-248,-1 0 1,-4 0 571,0 0 0,-1 0 0,1 0 0</inkml:trace>
  <inkml:trace contextRef="#ctx0" brushRef="#br0" timeOffset="29">19838 9890 7569,'-5'-25'0,"-3"2"0,3 3 210,1 9 224,3 4-198,1 2 362,0 5-212,-5 0-193,4 5 1,-4 7 61,5 7 1,0 3-161,0 5 1,0-1-106,0 4 0,0-5 49,0 2 1,0-2-136,0 2 1,-1-4-53,-3 0 98,2 0 9,-3-6 1,5 1-287,0-3 197,0-2 1,0-5-162,0-1 165,0-4 287,0 2-102,0-5 72,5 0 0,3 0-93,7 0 4,3 0-20,5 0 1,4 0-35,-1 0 62,6 0-52,-8 0 1,8 1 2,-6 3 1,1 2-7,-4 6 0,-5-1-13,-3 1 0,-2 0 48,-2 3 0,-1-2 6,-2 2 1,-3 3-16,-5 1-12,0-2 0,-7 3-26,-4-5 1,-5 4-3,-7-4 0,-5 4-215,-3-3 0,-2 0 75,-1-1 0,-4-6-172,0 3 0,-4-5 102,4 1 0,1-3-276,7-5 1,2-1-56,5-3 560,0-2 0,0-11 0,0-1 0</inkml:trace>
  <inkml:trace contextRef="#ctx0" brushRef="#br0" timeOffset="30">19712 9902 7569,'5'-23'0,"-2"5"0,5 3 0,4 4 684,7 3-422,3-2 1,2 9 470,3-3-438,2 3 1,5 1-123,0 0 0,2 0-159,2 0 1,3 0-55,4 0 1,1 0 88,0 0 0,-6 0-1275,-2 0 1226,-2 0 0,-7 0 0,-1 0 0</inkml:trace>
  <inkml:trace contextRef="#ctx0" brushRef="#br0" timeOffset="31">19507 11055 7569,'-7'-7'309,"4"-1"158,1 6 1,1 2-179,-3 7 1,2 3 14,-6 2 1,6 4-103,-2 3 0,-1 4-1,1 4 1,0 2 168,4 5-187,0 1-23,5 4 1,-2-4-59,4 3 81,-4 3-114,2-5 0,-1-1-34,0-4 1,1-2 29,-2 1 1,-1-6-136,2-5 0,-2-5 113,2 2 1,-3-4 66,3 0-240,-3-6 69,-1-1-1873,0-5 848,-5 0 1086,-1 0 0,-6-5 0,1-1 0</inkml:trace>
  <inkml:trace contextRef="#ctx0" brushRef="#br0" timeOffset="32">6761 1313 7569,'-5'-6'-465,"4"1"338,-4 0 167,5 4-44,0-4-7,0 5 71,0 5 1,0-3 79,0 6-80,0-6 1,1 7 94,3-5 0,-2 1 117,6-1-131,0-3 1,-1 9-37,1-2 0,-1 2-16,5 2 0,-2-1-22,-2 0 0,0 6 31,-4 2 0,4-1-94,-4 1 1,3-2 75,-3 2 1,0 3-34,-4-3 0,0 3 37,0 1 1,0-1-2,0 1 0,0 0 38,0 0 0,0 0-43,0 0 0,0-1 51,0 1 0,4 0-40,0 0 0,1-2-26,-2-1 0,-1 1 34,2-2 0,-2 3-105,2 1 1,-3 1 26,3 2 1,1-2-45,-1 3 1,0-2-30,-4 2 0,3-3 57,1 3 1,0-2-72,-4 2 0,1-3 80,3 3 1,-3-2-27,3 2 0,-3-3 17,-1 2 0,0 0-26,0 0 1,0-1 62,0 1 0,0-2 3,0-1 0,4 0 61,0 0 0,0 4-52,-4-1 1,0 6 85,0-2 0,0 3-96,0 2 1,-4 3-28,0 0 1,-3 0 45,3-4 1,-4 4-128,4 0 1,1 0 14,3-3 1,-2-1 21,-1 0 0,1-3 55,-2-1 1,3 0-24,1 5 0,0-2 37,0-3 0,0 3-35,0-2 0,-1 2 113,-3 1-103,3-5 0,-4 8 13,5-3 1,-1 3 6,-3-3 1,2 0-12,-1 1-3,1 4 0,2-2 26,0 5 0,0-4 5,0 4 1,0-6-1,0 3 0,0 0-18,0-1 0,0 1-59,0-1 0,0-2 28,0 2 1,0 1-18,0-1 35,0 0 0,4 0-164,0 1 56,0-1 1,-4-3 49,0 3 1,0-2 14,0 2 1,0-3 159,0 0-149,-5-1 1,3 1 23,-1 3 0,1-2 9,2 2 1,0-1 128,0 1-605,-5-3 471,4 5 0,-4-2 66,5 0-35,0 5-74,0-7 0,0 8 10,0-2 1,0-1-35,0 0 1,0-3 47,0 4 1,0-1 35,0 1 0,0 2-7,0-2 0,0-1-172,0 1-849,0-1 994,0 5 0,1-5 10,3-3-17,-3 2-43,4-4 0,-1 3-87,0-4 1,0-1 435,-4 0 1,0 0-283,0 1 0,0-1-4,0 0 0,0 4-61,0 0 1,-1 5 57,-3-1 1,-1-2 109,-3-2 0,2 1-262,2-1-3,3 0 142,-10 2 0,9-5 219,-6 3 334,6 3-548,-3-6 1,1 8-2,0-4 1,-5-1 78,2-4 0,0 0 122,0 0 0,3 4-189,-4 0 1,6 2-29,-2-2 0,-1-3 231,1 4-175,0-4-3,4-1 0,0 1-95,0-1-43,0-5 89,0 4 1,0-9-67,0 3 0,4 1 210,0-2 0,1 1-164,-1-4 0,-3 1 74,3 3 1,-3-3-58,-1 2 0,0 0 194,0 0-185,0 4 8,0 4 0,0 0 179,0 0-175,0 1 1,0-6 0,0 3 12,0-6 1,0 1-34,0-4 1,0-4-136,0 0 0,0 0 76,0 4 1,0-2 16,0-2 1,4 3 154,0-3 6,-1 2-104,2 2 0,-3-4 8,2 0 0,-2-3-79,2 3 1,-3-5-36,3 1 76,2-3 1,-3 0-93,4-1 1,-4-3 77,1 0 0,1-5-102,-1 5 1,1-4 81,-1 3 19,-3-4-99,4 7-122,-5-4 202,0 1-397,0 3-503,0-9 125,0 4 837,5-20 0,1 1 0,6-14 0</inkml:trace>
  <inkml:trace contextRef="#ctx0" brushRef="#br0" timeOffset="33">7058 7492 7569,'-11'0'-20,"3"4"197,0 0 24,1 0-101,0-4 106,2 0 1,5-2 11,0-2 0,0-3-64,0-8-68,0 2 0,5-9-48,3 3 1,6-2 104,1-2 0,1-4-202,-5 1 1,4-5 51,0 4 0,-1-3-8,-6 3 0,2-3 49,-2 3 1,-3-4-134,-1 0 0,-3-1 0,-1 2 1,0-3 113,0 2 1,-4 0-17,0 0 1,-3 0 7,3 4 1,0 0 101,4 4 1,0-2-91,0 2 1,0 3 23,0 8 0,0 5 13,0-1-10,0 6-80,0-3 7,0 15 0,4 1 4,0 8 0,3-1 37,-3-3 1,5-1-45,-1 5 0,-2-5 30,2 1 1,-5-2-101,5-1 0,0-2 91,3-3 1,0 3-107,1-2 1,-1-3 56,1-1 0,-1-3-96,1-1 1,-1 0-175,0 0 258,1 0 1,-1 0 37,1 0 0,-5-5-48,1-2 1,-6 0 95,2 0 0,1-1-47,-1-3 0,1-1 79,-1 1 1,-3-1-24,3 1 0,-3-1-21,-1 1 1,0 3 283,0 1-67,0 4 64,0-2-197,0 5 1,0 5 48,0 3 1,0 7-68,0 4 1,0 3-99,0 1 0,0 1 35,0 2 0,0-2-51,0 3 1,4-2-25,0 2 0,0-7-172,-4 3 1,0-4-146,0 0 1,0-2 156,0-6 1,0 1-152,0-1 0,0-3 379,0-1 0,5-4 0,1 2 0</inkml:trace>
  <inkml:trace contextRef="#ctx0" brushRef="#br0" timeOffset="34">7549 6853 7569,'-6'0'-59,"1"-6"85,5 5 1,1-5 336,3 2-106,-3 3 0,13-4-3,-3 5 1,9-2-108,-1-1 1,-2 1-120,2-1 1,0-3 97,4 3 1,0-5-239,0 4 1,0-1 75,0 1 1,-4 3-532,0-3 1,-5-1 77,1 1 489,-8 1 0,4 3 0,-5 0 0</inkml:trace>
  <inkml:trace contextRef="#ctx0" brushRef="#br0" timeOffset="35">7549 7058 7569,'0'6'245,"1"0"-97,3-6 1,3 0-105,4 0 0,0 0 182,1 0 0,1 0 0,2 0 1,3-2-301,4-2 77,1-2 0,1-2-265,3 1 1,-3 1 189,3-2 1,-3-2-1057,-1 2 1128,0 3 0,-6-5 0,0 4 0</inkml:trace>
  <inkml:trace contextRef="#ctx0" brushRef="#br0" timeOffset="36">8052 6601 7569,'0'-19'0,"0"0"0,1 9 289,3-1-160,2 2 1,6 1 217,-1 1-289,0 4 1,1-2 40,-1 5 1,1 1-16,-1 3 0,0 2-95,1 6 1,-1 4 57,1 3 1,-5 8-145,1 3 0,-5 3 102,0 2 1,-1-1-131,-2 0 0,-5 2 1,-3 2 0,-2-7 66,-2 4 0,1-5 36,-1 1 0,0 0-15,-3-4 1,2-2 132,-2-6 1,3 2-60,5-6 188,-4 0 1,6-3 117,-2-1-41,2-5-214,5-1 1,1-1 14,3 0 0,2 0 57,6-4 1,3 0-61,0 0 0,5 0-140,-1 0 0,3 0 73,1 0 1,0-1-238,-1-3 0,-3 3 106,1-3 0,-7-1-362,3 1 1,-4 0 40,0 4 419,-6 0 0,4-5 0,-3-1 0</inkml:trace>
  <inkml:trace contextRef="#ctx0" brushRef="#br0" timeOffset="37">8474 6556 7569,'-1'-16'0,"-3"1"373,3 5-110,-4 5-189,5 5 1,0 1 87,0 3 1,1 2 100,3 6-225,-3 4 1,8-2-43,-5 5 1,1 0 46,-1 4 0,-3-1-172,3-3 0,-3 2 101,-1-2 1,0-1-68,0 1 0,0-5 101,0 1 1,-1-2-125,-3-2 140,3-4 1,-4-1 205,5-2-34,0-3-180,0 4 214,0-5-159,5 0 1,1 0 26,6 0 0,-1 0-30,0 0 0,5 2 17,-1 1 1,5-1-57,-1 1 0,-1 4 4,1 0 0,-4 0-63,4 0 1,-5 1 78,1 3 0,-2 1-95,-1-1 0,-2 1 75,-3-1 1,-2 0-74,-5 1 1,0 3 58,0 0 1,-5 6-81,-2-2 1,-9-2 10,-3 2 1,-6-1-119,-2 1 1,-1 2 117,2-6 1,2-1 17,-3-7 0,3 2-163,1-5 1,2 0 46,2-4 1,2 0-249,6 0 0,0-5 117,4-3 1,2-6 284,5-1 0,0-5 0,0 2 0</inkml:trace>
  <inkml:trace contextRef="#ctx0" brushRef="#br0" timeOffset="38">8463 6578 7569,'0'-11'0,"0"0"110,0-1 1,0 5-42,0-1 135,5 5 1,-3-5 306,6 4 0,1 0-174,6 4 0,3 0-102,5 0 1,9 0-89,2 0-10,3 0 1,1 0-347,0 0 0,0-1 187,-4-3 1,-3 3-751,-1-3 1,-6 2 771,-1 2 0,-5 0 0,-7 0 0</inkml:trace>
  <inkml:trace contextRef="#ctx0" brushRef="#br0" timeOffset="39">2535 13511 7569,'0'-6'-231,"0"-1"653,0 3 496,0 3-402,0-4-43,0 5-302,0 5 12,0 1-13,0 11 1,2 2 57,2 8 0,2 2-76,5 5 1,1 5-98,-1 3 1,1 7-61,-1 0 1,3 1-64,-3-5 1,7 1-8,-6 0-895,1-1 1046,-6-4 0,3 2-238,-2-5 63,-3 5 9,5-12 1,-8 5-36,6-9 0,-4-2 113,3-5 0,-4-4-27,1-5 301,2 1-215,-5-6 0,6-1 1250,-3-5-1082,-3 0-90,4 0 1,-5-2-87,0-6 45,5 1-85,-4-15 1,9-1 35,-2-7 0,-2-1-8,2-3 1,0 1-99,3-9 0,4-1-95,0-7 1,6 2-17,-2-5 1,-1 3-40,1-3-1146,-5 5 1315,2-3 0,-5 7-28,1 2-539,-6-3 550,-1 15 0,-3-7-34,1 11 1,-1-1-14,1 4 1,-1 1 12,-2 3 0,0 3-128,0 5 1,0 3 522,0 0-1504,5 6 1212,6-3 0,4 8 0,3 1 0,-3-1 0,3-2 0,2-1 0</inkml:trace>
  <inkml:trace contextRef="#ctx0" brushRef="#br0" timeOffset="40">3426 13945 7569,'-11'-9'140,"-1"-2"1,2-3 303,3 2 0,-3 5-193,2-1 1,-2 0-49,-2-3 1,-3 3 36,0 1 1,-5 3 43,1-4 0,1 6-195,-1-2 94,0 8-23,-4 2 1,1 7-194,3 2 63,-2 3-68,3 5 0,0-1-83,3 1 1,2 4 75,2 0 1,3 3-25,1-3 1,4 3-69,-1-3 1,4-2-110,4-6 1,2 2-60,6-6 102,-1 0 145,6-9 0,0 3-12,6-5 16,-5 0 28,4-4 0,-5-5 65,6-3 0,-4-6-35,0-1 0,-5-4 120,2 4 0,-4-4-108,0 3 0,-5-3 23,1 4 0,-6-1 44,2 0-50,-3 4-17,-1-5 1,0 6 148,0-1-145,0 6-33,6-4 0,-5 7-3,3-4 1,-2 4-18,2-1 0,-1 3-122,4 1 1,-3 0 126,4 0 0,-2 1-12,2 3 1,0 3 51,-4 4-58,5 0 17,-8 6 0,6-4-46,-4 2 33,-1 3-16,8-6 1,-5 6-73,3-3 0,2-3 103,-3-1 1,0-1-8,0-6 0,1 0 46,3-4 97,1 0 1,-1-5-17,1-3-122,-6-2 80,4-1 0,-7-1 122,4 1 0,-3-4-55,4-1 0,-2-3 103,2 4 1,1-4-119,-6 4 0,6-4 79,-1 4 0,-3 3-65,-1 4 1,1 5 121,-1-5-297,-1 6 190,2-4-61,-3 6 0,3 6-106,-5 1-61,5 3 124,-4 7 1,6-3-61,-4 5 1,-1 0 30,1 4 1,-1 3-102,-2 1 0,3 0 110,1-5 0,0 1-7,-4 0 1,0 0 13,0 0 0,0-4 11,0 0-85,0-5-91,-5 2-32,4-9-95,-9-2 382,3-10-40,1-2 0,1-5 13,5-4 0,0-1 152,0-6 0,1 0 162,3 0-312,2 0 0,11 0 0,-3-3-129,5-1 181,-5 1-196,7 3 1,-7 0-225,5 0 1,-4 5-19,5 3 0,-3 6-294,2 1 1,3 6 85,-3-2 0,3 3 514,0 1 0,1 5 0,0 1 0</inkml:trace>
  <inkml:trace contextRef="#ctx0" brushRef="#br0" timeOffset="41">4100 13248 7569,'0'-6'-208,"0"-4"-345,0 8 767,5-3 1,-2 10 86,4 3 1,-3 9 51,4 5 0,-6 6-128,2 7 1,1 4 63,-1 3 1,1 3-156,-1 5 1,-3-2-118,3 5 1,-3 0-74,-1 0 0,0 5-131,0-5 1,0 5 45,0-9-533,0 6 579,0-13 1,0 7-37,0-7 1,-1-2 50,-3 2 1,3-6-27,-3-2 0,2-3 225,-2-5 1,2-5-113,-1 1 0,1-6 543,2-1-426,0-8 543,0 4-300,0-10-8,0 4 195,0-5-450,5-5 0,2 2-60,4-4 0,4 4-102,1-1 0,0-1-5,-1 2 1,-2-3 58,2 3 0,-1 1-212,1-1 1,-1 1-26,5 2 0,-5-4-29,2 1 1,-4-1-52,0 4 1,-5 0-629,1 0 949,-5 0 0,7-5 0,-4-2 0</inkml:trace>
  <inkml:trace contextRef="#ctx0" brushRef="#br0" timeOffset="42">4077 13271 7569,'0'-34'276,"0"5"-276,0 6 0,5 6-196,3 6 166,2 4 54,2-3 0,3 9 95,0-3 1,5-1-100,-1 1 0,4 1 8,4 3 0,-2 0-74,6 0 0,-2 5-129,1 2 0,2 3-516,-5 2 691,-1-1 0,-3 6 0,0 1 0</inkml:trace>
  <inkml:trace contextRef="#ctx0" brushRef="#br0" timeOffset="43">4763 13488 7569,'-12'0'0,"1"0"0,1 10 455,2 5-46,3 6-304,0 7 0,2 2-20,-4 8 0,0 4 110,0 8 0,-2-2-303,5 5 0,-4-1 206,5 1 1,-3-2-118,3-5 1,1-4-248,-1 0 192,1-6-59,2-1 1,-4-5-141,1-7 178,-1 2-165,4-12-172,0 4 227,0-6 0,0-6-108,0-5 0,0-5 301,0-6 1,0-2-395,0-2 406,0 2 0,0-14 0,0 3 0</inkml:trace>
  <inkml:trace contextRef="#ctx0" brushRef="#br0" timeOffset="44">4705 13522 7569,'-3'-17'229,"-1"1"127,-5 4 1,8 4 205,-3 0-211,3 6 1,2-2-85,3 8 0,2 3 43,5 9 1,6 3-136,2 7 1,3 5-22,0 7 0,1-1-81,0 5 1,-1 3-203,-3 5 1,2-2 11,-2-6 1,-1 1-2,1-5 0,-4 4-179,4-4 0,-5-1 69,1-7 1,-2 2-45,-1-5 1,-1-2-95,0-6 138,1 3 42,-6-10 0,3 5-137,-5-6 1,4-3-97,-5-1-141,1-4 333,-4 2-54,0-5 0,-5-5 281,-3-3 0,-7-2 0,-3-1 0</inkml:trace>
  <inkml:trace contextRef="#ctx0" brushRef="#br0" timeOffset="45">4591 14013 7569,'1'-6'872,"3"2"-344,8-2-279,5 5 1,8-4-18,1 5 1,5 0-95,7 0 1,-1 0-90,4 0 1,-3-2-108,4-2 0,-5 3 83,1-3 0,-2-1-590,-2 2 1,-4-3 359,1 3 1,-8 1-1339,3-1 1543,-9-4 0,10 1 0,-10-6 0</inkml:trace>
  <inkml:trace contextRef="#ctx0" brushRef="#br0" timeOffset="46">5151 13065 7569,'-14'-13'0,"2"1"312,9 3-99,8 9 0,2 0-101,9 0-143,1 0 0,1 0 79,5 0 0,1 0-73,3 0 0,-2 0 110,6 0 1,-5 0-8,5 0 1,-5 0-88,5 0 0,-10 0 60,2 0 1,-3 0-165,3 0 1,-5 4 145,-3 0 0,-2 3-55,-2-3 68,1 5-22,-1-8-2,1 10 0,-1-9 25,0 6 0,-3-6 8,0 2 0,-4-1-16,3 0-16,-4-1 1,2 4 68,-5-2 1,4-2 6,-1 6 0,1 0 117,-4 3 1,0 0-119,0 1 0,0 4 78,0 3 0,0 3-58,0 1 1,4 5 86,0 2 1,0 3-49,-4 1 1,0 6 6,0 2 1,0 2-165,0 2-654,0-6 705,0 10 1,0-10-114,0 6 0,0 0 55,0-4 0,0-3-75,0-1 1,0-2 135,0-2 1,0-4-10,0 1 0,0-6-14,0 2 0,0-3 5,0-1 0,1 0 319,3-1 1,-3-4-311,3-3 0,-3 2 48,-1-2 0,0 0-19,0-3 1,0-5 4,0 1 0,0-4-30,0 3 0,0-3 56,0 4-92,0-6 0,-1 4 68,-3-6 25,3 0 0,-6 0-88,4 0 0,0 0-10,-5 0 1,1-4 29,-5 0 0,1-1 0,-1 1 1,-4 3-42,-3-3 0,-8 3-94,-3 1 1,-4 3 70,-4 1 0,1 4-127,-5-4 1,10 3 34,2-3 1,6 4 88,5-4 1,3 1-704,9-2 316,-3-1-195,8 3 0,-2-1 611,8-1 0,13 1 0,7-4 0</inkml:trace>
  <inkml:trace contextRef="#ctx0" brushRef="#br0" timeOffset="47">6213 13705 8010,'8'0'331,"-1"0"0,5 0-171,3 0 1,4-1 5,-4-3 0,5 3-73,-1-3 0,3-1-9,1 1 0,0-4-136,0 5 0,-1-5 65,1 4 0,-1-3-55,-3 3 1,1 0-100,-5 4 1,-3 0-546,-5 0-6,-4 0 472,2 0 1,-15 10 0,-3 3 0</inkml:trace>
  <inkml:trace contextRef="#ctx0" brushRef="#br0" timeOffset="48">6281 13888 7569,'-6'5'172,"1"-4"4,5 9 0,1-5-85,3 3 1,8-3 165,7-5 0,2 0 92,2 0 1,4 0 5,-1 0 0,5 0-113,-5 0 0,5-1-190,-4-3 9,-1 3-215,-3-4 0,-4 1-187,0 0 0,-5 0-127,1 4 468,-2 0 0,-7 0 0,-1 0 0</inkml:trace>
  <inkml:trace contextRef="#ctx0" brushRef="#br0" timeOffset="49">7229 13088 7569,'-16'-10'-86,"8"8"-26,-7-14 346,9 15 493,-1-4-350,2 5-206,5 0 1,0 5 25,0 3 1,0 7-70,0 4 1,0 3 10,0 0-9,5 6-140,-3-4 1,3 8-134,-5-5 1,4 1 43,-1-2 0,1-5-222,-4 2 1,0-7-16,0 3 0,0-5-545,0 1 881,0-2 0,-5 3 0,-1 2 0</inkml:trace>
  <inkml:trace contextRef="#ctx0" brushRef="#br0" timeOffset="50">7012 13682 7569,'-5'-6'60,"4"-4"-60,-4 8 17,5-3-14,0 5 425,0-5 700,0 4-849,5-4 1,5 5-137,5 0 1,6 0-36,-2 0 1,4 0-122,3 0 0,7-4-210,5 0 164,0 1-114,2 3 1,-5-4-142,3 0 1,-2-4 108,-2 4 0,-5 1-394,-2 3 599,2 0 0,-5-5 0,4-2 0</inkml:trace>
  <inkml:trace contextRef="#ctx0" brushRef="#br0" timeOffset="51">7195 13888 7569,'-11'-5'423,"-1"-2"-308,6-4 0,1 3-83,5 1 1,0 3 568,0-4 0,5 4-198,3-3 1,3 3-158,4-4 0,3 6-113,5-2 1,1-1-1,3 1 0,-3 0-24,2 4 1,-2 2-180,-1 1 0,-4 0-74,0 5 142,-5-1-59,3 5 1,-6 3-56,1 0 0,-6 5 38,-2-1 0,-4 3-46,-4 1 0,-7 1 47,-8 3 0,-3-2-40,-1 5 1,-1 0 71,-3 0 1,2-1 3,-5-2 1,4-3 46,0 3-448,1-3 445,8-1 0,0-6 97,6-1 0,4-4-71,4 0 0,1-5 258,2 1-193,0-5 0,5 2 135,3-5 0,8 0-92,7 0 0,3 0 185,8 0 1,-2-2-290,6-1 0,-3 0 20,0-5 0,-1 5-188,0-5 40,-5 5-113,-1-2 1,-10 5-347,-3 0 0,-2 0 257,-2 0 297,-4 0 0,-2 10 0,-5 3 0</inkml:trace>
  <inkml:trace contextRef="#ctx0" brushRef="#br0" timeOffset="52">8120 13065 7392,'-6'0'-384,"0"0"467,2 0 1,-3 0 97,-4 0 1,0 2 213,-1 2 1,-3 3 75,0 8-131,-1 3-213,5 5 1,-2 5 44,-2 2 0,2 6-34,-2 6 0,3 0-71,0 7 0,2 2-156,2-2 0,-2 5 106,3-5 0,1 1 23,3-5 1,1 1 11,2 0 0,0-4-132,0-1 13,0-9 0,0 6 1,5-12-20,3 4 1,2-6 79,2-1 0,3-1-66,0-7 0,2 0 46,-2-3 0,-2-6-93,2-2 0,-3 1-54,0-1 394,-6-1-268,4-3-601,-8 0 285,8 0-309,-9 0 426,4 0 1,-15-5-1,-3-1 1</inkml:trace>
  <inkml:trace contextRef="#ctx0" brushRef="#br0" timeOffset="53">8086 13694 7569,'6'-5'118,"4"3"78,-2-2 1,-2-1 284,2 2-298,0-1-65,3-1 0,2 2 46,2-4 0,-1 4 7,5-1 0,0-1-94,4 1 1,-4-1-36,0 1 0,-1 3-174,1-3 0,-3 3-1185,-4 1 779,-1 0 538,-5 0 0,5 0 0,-5 0 0</inkml:trace>
  <inkml:trace contextRef="#ctx0" brushRef="#br0" timeOffset="54">8417 13374 7569,'0'-17'-327,"0"8"334,0-2 0,5 2 3,3-2 0,2 3 144,1 1 1,5 3 223,-1-4 1,0 6-111,-3-2 0,0 2-129,3 2 1,-2 3-43,2 5 0,-3-1-26,-5 8 1,4 3-113,-4 1 1,-2 7 95,-1 0 0,-3 6-114,-1-2 1,-6 3 89,-5 2-102,-1-1 0,-9 2 51,2 2-230,2-3-645,-5 4 810,5-4 0,-5-6-444,3-2 517,3 2 25,4-5 1,5 0 6,-1-5 1,5-5 62,0 1 234,1-2-216,2-2 0,5-4 908,3-4-855,7-1 0,-1-2 652,5 0-654,-5 0 1,8 0-145,-3 0-49,-3-5 55,6 3 1,-8-3-111,5 5 1,-5 0-15,1 0 1,-6 0-467,-1 0-221,-1 0-527,0 0 1103,-2 0 0,-16-5 0,-1-1 0</inkml:trace>
  <inkml:trace contextRef="#ctx0" brushRef="#br0" timeOffset="55">8828 13351 7569,'-6'-17'341,"-4"5"1,9-1-794,-3 6 553,2 4 314,2-2 1,-1 6-239,-3 3 1,3 4-106,-3 7 0,3 3-4,1 4 1,0 3-10,0 1 1,0 0-135,0 4 0,0-5 98,0 2 1,0-2-115,0 2-25,0-3 111,0-1 1,-1-5-147,-3-3 1,3-6 16,-3 2 62,3-2 53,1-2 18,0-2 245,0-5-194,5 0 1,5-2 41,5-1 1,0 0-43,-3-5 0,3 6 18,0-2 1,6 3-17,-2 1 0,2 0 10,2 0 1,-4 0-13,0 0 1,-1 4-16,1-1 0,1 6-69,-5-1 74,1 7-10,-5-2 1,-3 3-21,-1-4 0,-4 3 5,1 0 0,-4 4-8,-4-4 1,-3 4-56,-4-3 0,-5 3-111,-4-4 0,-1 0 70,-2-3-179,-5-1 0,4 0-7,-3 1 0,7-5-5,1 1 0,1-5 58,-1 0 0,-1-1-261,5-2 185,-1-5 0,9-2 298,-1-4 0,6-6 0,-3 0 0,10-6 0,1 0 0</inkml:trace>
  <inkml:trace contextRef="#ctx0" brushRef="#br0" timeOffset="56">8794 13328 7569,'-10'-11'454,"2"-1"-89,-2 1 46,9 5-346,-4-5 118,5 5-75,5 0 0,-1-3 46,7 5 0,-1-1-16,9 1 0,0 3-79,4-3 0,0 3 82,0 1 1,1 0-120,3 0 0,-3 0-258,2 0 0,-2 0 99,-1 0 1,-1 0-392,-3 0 1,-3 0 41,-4 0 486,-1 0 0,1 5 0,-1 1 0</inkml:trace>
  <inkml:trace contextRef="#ctx0" brushRef="#br0" timeOffset="57">9137 12974 7569,'-7'-5'1026,"2"-1"-851,5-1 1,5 2-38,3 5 1,6 7 106,1 4 1,5 2-63,-1 6 1,4 5-19,4 6 0,-3 3 1,3 2 0,-3 4-104,-1 3 0,0 2-106,-1 2 0,-3-4 59,0 0 1,-5 0-78,2 3 1,-5-3-23,-3 0 1,1-5-92,-6 1 91,1-3 39,-4 5 1,0-6-93,0 0-53,0 0 220,0-9-612,-5 3 412,-1-6 1,-2 0-96,1-3-374,-1-3 377,-4-4 1,1 2-150,0-3-83,4 3-164,-3-7 758,4-1-100,-6-1 0,1-10 0,0-1 0</inkml:trace>
  <inkml:trace contextRef="#ctx0" brushRef="#br0" timeOffset="58">9445 12951 7569,'0'-29'0,"0"2"0,1 8 271,3 4 120,2 2 0,6 3-181,-1 3 0,-3-2-28,0 5 1,-1 0-120,5 4 0,0 0 76,3 0 1,-2 7-170,2 4 0,-2 2-20,-1 6 1,1-4-43,-1 4 0,1 0 24,-10 4 0,5 0 19,-4 0 1,0-4-15,-4 0 0,-2-2-102,-1 2 1,0 2-21,-5-6 0,2 0 95,-2-3 1,0-1 132,4 0-87,-5 1 39,8-1 1,-4-3 144,5-1-107,0-4 93,0 7 0,5-9-130,2 3 1,3-2 25,2-2 1,3 0-653,0 0 290,0 5 154,-3-4 186,-1 4 0,6 0 0,1 1 0</inkml:trace>
  <inkml:trace contextRef="#ctx0" brushRef="#br0" timeOffset="59">9913 13351 7569,'0'-6'-212,"0"1"1,2 5 325,1 0 0,-1 5 179,1 2 0,-1 5-102,-2 3 1,0 1-16,0 3 1,0 7-60,0-3 1,4 2-18,-1-2 1,5 0-31,-4 0 0,3-1-88,-3 1 0,4-1-104,-4-3 1,3 1 60,-3-5 0,1 1-322,-1-5 1,-3-3 25,3-1 357,-3-4 0,4 7 0,2-4 0</inkml:trace>
  <inkml:trace contextRef="#ctx0" brushRef="#br0" timeOffset="60">9845 13602 7569,'11'-11'409,"1"-1"-159,-1 6 1,6 0 70,2 2-269,2 3 0,-2-6 95,0 3 1,0 3-62,4-3 0,-1 2 60,-3-2 1,2 3-109,-2-3 1,2 1-126,-2 0 1,1 1-380,-5-1 0,0 1 466,-3 2 0,-1-5 0,1-1 0</inkml:trace>
  <inkml:trace contextRef="#ctx0" brushRef="#br0" timeOffset="61">10576 12951 7569,'0'-11'-64,"0"-1"145,0 6 0,4 6 15,-1 8 1,1 3 318,-4 4 0,0-1-117,0 5 1,4 4-205,0 4 1,0 5-75,-4-2 1,0-1-167,0 2 1,3-5-25,1 5 0,4-6-200,-4 2 0,3-4 18,-3-4 0,4 1-571,-5-5 923,6 0 0,-7-3 0,3-1 0</inkml:trace>
  <inkml:trace contextRef="#ctx0" brushRef="#br0" timeOffset="62">10496 13534 7569,'0'-7'289,"1"-2"26,3 6 1,2-1 0,6 3 306,-1-3 1,6 3-399,2-3 0,3-1-103,5 1 0,2-4-75,6 4 1,-5-3-185,0 3 1,-3 0-365,4 4 0,-6-4 138,2 1 0,-3-1-387,-1 4 0,-6 0-201,-2 0 952,-7 0 0,-3 5 0,-5 1 0</inkml:trace>
  <inkml:trace contextRef="#ctx0" brushRef="#br0" timeOffset="63">10690 13751 7569,'-11'0'98,"-1"0"1,4 0 583,1 0-169,4 0-46,-7 0 324,9 0-458,-9 0 1,8-2-64,-1-1 1,3 1-90,3-1 0,4 1-70,4 2 1,6-4-6,2 1 0,-1-1-116,1 4 0,-5 0-138,1 0 1,-3 0 92,0 0 0,-1 5-370,1 3 254,-1 2 68,-5 1 1,0 2-180,-6 2 71,0-2 135,0 8-74,0-3 1,-6 5 53,-1 0 1,-5-4 22,-3 0 1,-3 0-8,-4 4 1,0 0 116,3-1 0,-1 1-60,4 0 0,-3-4 79,4 0 1,4-5 1,3 1 1,4-2-1,-2-2 20,1 1 1,1-5 89,4 1 0,5-5-69,3 0 1,6 3 76,1-3 0,9 1-91,-1-4 1,2 0 13,-2 0 0,4 0-266,-1 0 103,1 0 40,-9 0 1,2 0-520,-5 0 1,1 0-849,-5 0-482,1 0 1873,-6 0 0,-1 0 0</inkml:trace>
  <inkml:trace contextRef="#ctx0" brushRef="#br0" timeOffset="64">11135 13545 7569,'-11'0'0,"0"0"-89,4 0 50,2 0 1,4 0 324,-3 0-38,3 0-198,-4 0-218,5 0 39,5 0 1,-3 0-438,6 0 566,0 0 0,3 0 0,0 0 0</inkml:trace>
  <inkml:trace contextRef="#ctx0" brushRef="#br0" timeOffset="65">11409 13180 7569,'4'-26'-25,"0"3"0,5-1 29,-1 9 1,6 1 346,1 7 68,0-4 1,-4 6-156,1-2 1,-5 2 61,1 5 1,0 1-184,3 3 0,-1 3 52,-2 9 0,1 1-86,-5 6 1,3 9-19,-3 2 0,0 4-132,-4 0 1,-2 3 48,-1 5 0,-5-5-151,-7 1 0,-3-4 18,-5 4 1,0-5-77,1 1 0,-1-2-83,0-2-487,0 0 675,5-5 0,2-1 60,4-5 0,2 0 22,3 0 0,1-5 83,6-3 1,0-6-32,0-2 0,6-4 143,1 1 1,8-3-81,4-1 0,3 0 407,1 0 0,1 0-562,3 0 1,-3-4 85,2 0 1,2-1-328,-1 1 1,-2 3 50,-6-3 0,2 3-412,-6 1-159,0 0 815,-3 0 0,-6 0 0,-1 0 0</inkml:trace>
  <inkml:trace contextRef="#ctx0" brushRef="#br0" timeOffset="66">11821 13145 7569,'0'-22'108,"0"4"216,0 3 36,0 7-135,0-2 768,0 9-748,0-5 1,-2 8-242,-1 2 1,0 3 67,-5 8 1,5 4 22,-5 8 0,0-3-25,-3 3 0,3 1-145,1-2 0,3 5-311,-4-4 237,6-6 89,-3 1 1,3-10-319,-1 4 139,1-4 231,-3 0 0,9-5 0,0 1 0,5-6 101,-2 2 1,7-2-99,2-2 1,0 0 21,-1 0 0,3 0 76,5 0 0,0 3-61,0 1 0,1 5 15,2-1-26,3 2-20,6 6 1,-6-2-3,-2 5 1,-5-4-6,-3 5 1,2-3-5,-6 2 0,-4 3 31,-3-3 1,-5-1-2,0 1 0,-3-5 23,-3 1-33,-4 3-3,-9-6 0,-2 5-290,-5-6 133,0 1 68,-5-1 1,0-5-394,-2-2 196,-3-2 10,4-2 0,-2 0-88,1 0 0,1-2-38,-2-2 395,3-2 0,0-10 0,-1-2 0</inkml:trace>
  <inkml:trace contextRef="#ctx0" brushRef="#br0" timeOffset="67">11775 13111 7569,'6'-18'0,"4"2"108,-2 4 0,2 1 243,2 0 1,3 0-133,0 4 1,5-2-44,-1 5 0,3 0-252,1 4 130,0 0-4,5 0 0,-4 0-138,2 0 1,-2 2 12,-1 1 75,0-1 0,0 8 0,0-4 0</inkml:trace>
  <inkml:trace contextRef="#ctx0" brushRef="#br0" timeOffset="68">12300 12860 7569,'0'-23'66,"5"5"-33,3 3 0,-2 2 19,2 2 0,3 3 114,5 1 1,-1 0 711,-4 0-283,1-3-424,4 8 0,-3-3-32,2 5 1,-4 9-111,-3 3 1,2 7 1,-2 0 1,-3 3-178,-1 5 1,-3-3 88,-1 3 0,-1 1-133,-3-2 0,-1 1 28,-3-4 1,-1-4 23,6 0 1,-5-5 114,4 1 32,0-2 232,4-2-198,0 1 0,2-2 20,1-3 1,5-1 6,7-6 0,3 0 6,5 0 1,5 1-379,2 3 151,3-3 80,1 4 1,-1-4-1033,-2 3 518,2 2 585,-9 1 0,-1 3 0,-7-4 0</inkml:trace>
  <inkml:trace contextRef="#ctx0" brushRef="#br0" timeOffset="69">5950 15361 7569,'7'-6'-69,"3"-3"172,-3 5 0,4-1-25,0 1 0,0 3 315,1-3-256,-1 3 1,6 0 33,2-3 0,2 2 0,2-1 0,1 1-69,3 2 1,-2 0-122,6 0 1,-2-3-268,1-1 1,2 0 166,-5 4 0,-1 0-423,-3 0 0,-1 0 177,-3 0 1,-3 0-361,-4 0 725,-6 0 0,-1 0 0,-5 0 0</inkml:trace>
  <inkml:trace contextRef="#ctx0" brushRef="#br0" timeOffset="70">6179 15498 7569,'-12'0'-194,"1"0"0,3 0 241,1 0 20,4 0 423,-2 0 377,5 0-570,5 0 0,3 0-200,7 0 0,-1 4-77,5 0 1,0 0-279,4-4 1,0 0 166,-1 0 0,6-2-487,3-2 1,-2 2 67,1-6 510,1 1 0,3-5 0,0 1 0</inkml:trace>
  <inkml:trace contextRef="#ctx0" brushRef="#br0" timeOffset="71">7035 15201 7569,'-16'-11'0,"3"-1"-798,-2 1 167,2-1 1086,2 1-75,4 0-171,2-1 1,5 1 62,0-1 0,5 2-108,3 3 0,6-4 71,1 4 0,9-3-114,-1-2 1,3 5-18,-4-1 1,0 6 38,-3-2 1,3-1-41,-3 1 0,-3 0-16,-1 4 0,2 5-16,-2 3 1,0 6-104,-3 1 1,-2 6 72,-3 2 1,-1 5-121,-6 6 0,0 5 17,0-1 1,-6 4 57,-1-4 1,-8 3-273,-4-2 1,-2-1 70,2-4 1,-2 0-30,2 0 0,1 1 176,-1-1 0,4-1 31,-4-3 1,5-2 9,-2-5 0,4-1 229,0-3 201,6-3-281,1-4 0,6-6 58,3-2 0,4-3 20,7-1 1,4-4 36,7 0 0,2-4-188,3 0 1,2 2-182,-3-2 0,-1 4-251,2-3 1,-7 4 83,-1-1-12,0-2 1,-9 5-628,5-3 657,-10 3-47,6 1 0,-13 0 318,6 0 0,-6-6 0,4 0 0</inkml:trace>
  <inkml:trace contextRef="#ctx0" brushRef="#br0" timeOffset="72">7618 15053 7569,'-12'-19'241,"1"0"499,5 10-240,0-6-122,6 13-294,0-3 1,0 6 121,0 3 1,0 4-178,0 7 0,0 3-7,0 5 1,-1 0-105,-3-1 1,3-1 107,-3 2 0,3-3-153,1 6 1,-4-5-30,0-2 0,1-5-86,3 1 1,0-2-81,0-2 169,0-5 184,0 5-51,0-10 1,1 4 84,3-5 0,-2 0-32,6 0 0,3 0 22,4 0 0,5 0 6,-5 0 1,5 4 64,-1 0 0,3 3-94,1-3 0,-1 5 15,1-2 1,-4 4-98,0 0 0,-1 2 48,1 2 1,-2-2-75,-6 2 1,0-1 57,1 1 0,-5-1-11,1 5 0,-5-4 17,0 4 1,-1-5-3,-2 2 1,-5 0 24,-3-1 0,-3 4-22,-5-3 1,-1 3 16,-6-4 0,-1 4-6,-3-4 0,3-4 2,-3-3 1,3-2-1,1 2 1,0 1-3,1-5 0,0 0-5,3-4 1,2-4 4,6 0 0,0-10 0,-1 1 0</inkml:trace>
  <inkml:trace contextRef="#ctx0" brushRef="#br0" timeOffset="73">7663 15053 7569,'-6'-18'0,"1"5"124,5 6 0,1 0 636,3 0-407,2-3 1,6 7-120,-1-5 1,2 6 40,2-2 0,-1-1-161,5 1 1,0 0-121,4 4 1,0-1-10,0-3 0,3 3-155,1-3 1,0 3-172,-4 1 1,-1 1 340,1 3 0,0-3 0,0 4 0</inkml:trace>
  <inkml:trace contextRef="#ctx0" brushRef="#br0" timeOffset="74">8132 14859 7569,'-7'-22'0,"4"3"0,3 2 50,3 6 0,4-2 9,4-2 0,0 6 138,1-2 1,3 2 281,0-3 0,2 2-196,-2 3 1,-1-2-98,5 5 0,-5 0-184,1 4 1,-1 5 29,1 3 1,-3 2-90,-1 1 0,1 5 95,-5-1 1,-2 5-67,-1-1 1,-3 3-161,-1 1 1,0 3 67,0 1 0,-6 3-100,-5-3 0,-1 4 60,-3-5 1,1 2 62,-1-1 0,3-7 68,1 3 0,1-8 213,6 0-193,0-2 0,4-5 110,0-1 1,2-4 122,1 1 1,5-3-76,7-1 0,3 0-75,5 0 1,0 0-9,-1 0 0,5 0-400,0 0 1,3 0-82,-3 0 0,0 0 415,-5 0 0,1 5 0,0 1 0</inkml:trace>
  <inkml:trace contextRef="#ctx0" brushRef="#br0" timeOffset="75">3335 16880 7569,'0'-6'-886,"0"-1"1545,0 4-354,0 1 1,0-8 42,0 3 1,0 0 8,0 0 1,0 3-51,0-4 1,-1 6-72,-3-2 1,1 3-144,-4 1 1,-5 0 89,-3 0 1,-9 1-157,1 3 0,-7 6 23,-1 5 1,-2 5-31,-1-1 0,0 7-5,-1 0 1,6 2-143,3-1 1,3 1-5,4 2 0,2 3 54,6-2 1,1 0-76,2 0 0,3 1 42,5-6 1,6-3 4,6-4 0,5-5 77,10 1 0,2-7 38,6-4 1,0-3-34,3-1 0,-1-3 5,5-4 1,-4-1-11,4-7 1,-5-3 5,1-1 0,-7 1-122,0-1 0,-7 2 87,-1-2 1,-3-3-96,-9 3 0,2 1 105,-9-1 1,0 0-10,-4-4 0,-5 2-42,-3 2 1,-3-3 12,-5 3 1,2 1 88,-5-1 1,0 5-62,-3-1 0,4 4 173,3 3 0,2-1-95,1 5 1,5-1 302,-1 2-42,6 1-164,-3-3 0,10 5-32,2 0 1,5 0 6,3 0 0,3 0-23,5 0 0,1-1 2,2-3 0,-2 3-9,3-3 1,2 2-12,2-2 0,-2 2-27,1-1 1,-4-2-39,0 1 0,2-1-103,-1 1 0,-2 3-54,-6-3 0,2 3-240,-6 1 0,-4 0-512,-3 0 922,0 5 0,3 1 0,0 5 0</inkml:trace>
  <inkml:trace contextRef="#ctx0" brushRef="#br0" timeOffset="76">4386 16891 7569,'-12'0'111,"6"-5"-67,1 4-30,10-4 289,1 5 0,7 0-39,2 0 1,-1 0-50,5 0 0,0 0-137,4 0 1,5 0-90,2 0 0,0-4-79,0 0 0,-3-1 66,3 2 0,-5 1-255,2-2 0,-7 2 127,-1-2 1,-5 3-888,2-3 532,-9 3 507,-2 1 0,-5 0 0,0 0 0</inkml:trace>
  <inkml:trace contextRef="#ctx0" brushRef="#br0" timeOffset="77">4340 17120 8275,'13'-4'261,"2"0"0,3-5 231,4 2-223,1-3 0,5 2-70,3 0 1,-2 1-1,1-5 1,-1 5-274,2-1 0,-3 6 89,-5-2 0,-2 3-1221,-2 1 1206,-2 0 0,-1 5 0,2 1 0</inkml:trace>
  <inkml:trace contextRef="#ctx0" brushRef="#br0" timeOffset="78">5391 16732 7569,'0'-12'-184,"0"1"-45,0-1 0,5 1 398,2-1 0,0 1-44,0 0 0,2-1 163,6 1 1,-2-1-52,2 1 1,-1 0 88,2-1 0,-4 6-2,3 2 0,-1 1-91,2 0 1,-4 1-107,4-1 1,-4 6-101,0 5 1,2 2-88,-3 2 0,3 4 55,-6 3 1,-3 4-118,-2 4 1,-1 0 45,-2 4 0,-5 6-26,-3-3 0,-7 3 43,-4-3 0,0 4 6,-4 0 0,3 0-105,-7-3 0,3-2-109,1-3 1,0 2 228,0-6 0,4 0-23,0-7 0,9-3 462,-1-4-160,2-1 16,2 1-126,2-6 1,7-1-33,1-5 0,9 0 29,7 0 0,2-1 61,2-3 1,5-2-117,3-6 0,2 4 14,1 1 1,0-1-151,0-3 1,-3 3 74,-1 1 1,-5 4-351,-3-1 0,1-1 66,-4 1 0,-2 1-64,-2 3 0,-2 1 53,-2 3 283,-5-3 0,-1 9 0,-5-4 0</inkml:trace>
  <inkml:trace contextRef="#ctx0" brushRef="#br0" timeOffset="79">6144 16583 7569,'-17'-29'0,"5"6"0,8 8-175,3 7-123,1-2 1036,0 9-248,0-4-36,0 5-245,0 5 0,0 6-30,0 8 0,4 3-101,0 1 1,0 1-19,-4 2 0,0 0 13,0 4 1,-4-4-78,0 0 0,-5-2 34,1-1 0,2-1-151,-1-3 0,0 1 78,0-5 0,-2 1-53,5-5 0,0-3 35,4-1 15,0-4 55,0 2 39,0-5 1,6 0-4,6 0 1,-1 0 12,4 0 1,3-4 4,1 0 1,3-1 10,1 1 0,0 3-47,-1-3 0,2 3 8,3 1 1,-1 0-30,4 0 1,-5 1 32,2 3 0,-4-1-76,-4 4 1,-3 1 30,-4 3 0,-2 2-13,-2 2 0,0-2 12,-4 2 1,0-1-6,-4 1 1,-5-1-98,-3 5 0,-3-5 67,-4 2 0,-3 1-64,-5 2 0,-1-2-3,-3-2 0,2-2-66,-5-2 1,3 1 55,-4-1 0,6-5-62,-2-2 0,3-3-31,1-1 0,2 0-228,2 0 1,-1-1 439,4-3 0,1-7 0,4-7 0</inkml:trace>
  <inkml:trace contextRef="#ctx0" brushRef="#br0" timeOffset="80">6053 16537 7569,'0'-17'0,"0"1"0,0 8 363,0 0-182,0 5 1,1-2 119,3 5 1,0 0 150,7 0 1,1 0-108,11 0 0,2 0-6,9 0 1,6 0-111,1 0-92,4 0 1,-1-3-49,-2-1 1,-2-1-160,-6 1 1,-5 3-380,-2-3 1,-5-1 165,-2 1 283,1 0 0,-8 4 0,3 0 0</inkml:trace>
  <inkml:trace contextRef="#ctx0" brushRef="#br0" timeOffset="81">15018 13054 7569,'-6'-5'-455,"-4"4"581,9-4 282,-4 0-60,5 3 436,0-3-253,0 5-371,0 10-41,5-2 1,2 19 363,9-1-312,-4 11-275,10 4 0,-8 9 239,5 4 1,-1-2-37,1 1 1,-2-3-180,-1 3 0,0-1 81,3 1 1,-2-6-130,-6-5 0,4-1 34,0 0-54,1-1 62,-5-11 0,-3 3-117,-1-6 215,-4-4-17,7 0-22,-9-10 131,4 5 218,-5-11-152,0-1 1,0-6 344,0-3 1,0-7-438,0-8 1,0-3 8,5-1 0,-2-5-53,5-2-67,-1-8 53,5 2 0,0-8 2,4 2 1,-4-4-625,3-3 450,3 7 1,-5-13 20,2 6 1,-2-2-281,-2-2 1,1 5 41,-1-2-188,-5 3-345,0 6 722,-6 7 0,0 3-651,0 4 538,0 5 1,0 10 313,0 4-263,-6 5 1,5 1 111,-3 10 130,3 4 0,6 16 0,2 1 0</inkml:trace>
  <inkml:trace contextRef="#ctx0" brushRef="#br0" timeOffset="82">16103 13488 7569,'-22'-11'-43,"-1"-1"0,4 5 0,0-1 0,0 2 149,-4-2 1,0-1 352,0 5-314,-5 1 0,3-1 238,-6 0 1,6 1 189,-2 7-210,-2 3-183,10 4-98,-8 5 1,11 2-51,-3 5 0,6 0 50,6 0 1,4 1-167,-1 2 0,3-1 51,1 1 0,6-3-162,6-4 1,0 1-95,7-4 137,-5-1 47,8-4 1,0-3-95,4 0 76,1-6 1,-4 2 126,0-8-52,-1-2-10,1-11 0,-1 3 234,-3-5-111,2 5 0,-8-7 5,2 2 0,-7 1 103,-4-1 1,1 1-20,-1-1-80,-1-3-33,-3 10 1,0-5 220,0 6-161,0 5 78,0-5-24,0 10-307,0-4 1,6 6 61,1 3 0,0 4 34,0 7 0,-3 0 59,4 8-27,-6-3 20,3 8-1,-5-5 1,0 0-81,0 0 47,0 0-29,0-1 1,0 0-12,0-3 0,4-2 32,0-6 0,1 0-59,-1 1 122,-3-6 1,9-1 0,-2-5 1,2-5 126,1-2 24,1-4-179,-1 0 0,1-6 225,-1-2-182,5 3 7,-3-6 1,0 5 96,-6-6 1,0 5-60,0 3 0,2 2 7,-5 2 1,1 1 47,-1 2-16,-3 3-258,4 5 187,0 5-6,-3 1 1,7 7-59,-6 2 52,6 3-30,-8 5 1,6 0 4,-3-1 1,-2-1 11,6 2 1,-6-3-27,2 7 0,-1-5-58,0-3 1,-1 2-79,2-6 0,-4 4-424,-4-4 284,2-5-37,-8 1 490,4-10-65,-5 4-10,-1-5 0,5-1 16,-1-3 0,5-4 27,0-7 0,1 1 140,2-5 1,2 0-78,1-4 1,5-5-32,7-2 1,3 1-127,5-2 0,1 2-197,3-2 0,-2 2-734,5 3 478,-4 1 119,7 3 1,-8 5-158,6 6 1,-6 4 30,2 4 414,-3 1 0,-1 2 0,-1 0 0</inkml:trace>
  <inkml:trace contextRef="#ctx0" brushRef="#br0" timeOffset="83">16949 12906 7569,'-7'-28'-20,"2"9"-55,5 0 72,0 5 29,0 7 321,0 2 0,0 15-124,0 6 0,1 9 98,3 5 1,-1 6-108,4 6 1,-4 0-107,1 7 0,1 3-1268,-1 2 951,4 1 159,-6 2 83,3 1 1,-5-5-170,0 0 1,0-5 33,0 2 1,0-4-1,0-5 85,0-2-57,0 1 0,0-8 24,0 2 0,0-7 26,0-1 1,-4-5-14,0-2 18,-5-5 1318,8 2-1310,-4-4 0,5-5 66,0 1-70,0-6 30,0 3 298,0-5-202,5 0 1,1 0 195,6 0-172,-1 0 1,1-3-61,-1-1 1,1 0-14,-1 4 16,0-5 0,5 4-202,-1-3 179,0 3 0,-4 1-111,1 0 24,4 0 0,-3 0 74,2 0-146,-2 0 1,-2 0 42,1 0-779,-1 0 442,1 0 172,-1 0-1366,-5 0 1592,0-5 0,-12-2 0,0-4 0</inkml:trace>
  <inkml:trace contextRef="#ctx0" brushRef="#br0" timeOffset="84">16949 12860 7569,'0'-34'0,"1"4"108,3 4 1,7 7 106,8 4 1,3 2 276,1 1 1,-4 6-193,0 2 0,-4-1-166,4 1 1,-1 1-155,1 3 1,2 3-186,-2 1 1,2 9-143,-2-2 1,0 8 346,-8 0 0,-2 3 0,-9 1 0</inkml:trace>
  <inkml:trace contextRef="#ctx0" brushRef="#br0" timeOffset="85">17919 13077 7569,'-11'-10'332,"-1"2"-149,1-8-45,5 9 0,-1 2-122,4 5 1,-4 0 47,-4 0 0,-2 0 95,-2 0 1,0 7-20,-8 4 1,1 2-112,-8 6 1,1 4 94,-2 3 0,-2 6-67,3-2 1,2 3-56,1 2 0,8-1 89,4 0 0,3-3-92,5-1 1,2-5 17,5 2 0,2 1-60,6-1 1,5-2 66,9-6 1,3 1-12,1-4 0,7 3-8,5-4 1,0-1-85,-3-7 0,-1-1-171,0-6 116,0 0 62,1 0 1,-6 0-283,-3 0 144,-1 0-162,-3-6 1,-3 4-746,1-6 1117,-7 1 0,4-5 0,-6 1 0</inkml:trace>
  <inkml:trace contextRef="#ctx0" brushRef="#br0" timeOffset="86">18045 12848 7569,'-6'-27'0,"1"4"48,5 0 0,5 6-12,2 10 0,8-3-10,4 2 1,3-1 94,1 1 1,0 0 18,0 4 0,3-1-104,1 1 1,3 3 123,-3-3 1,-2 3-113,-6 1 0,2 0 2,-6 0 0,4 0 9,-4 0 0,-3 0 9,-5 0 1,-4 1-9,1 3 0,1-2-13,-2 6 1,1-1 242,-4 5-29,0 4-208,0 2 1,-1 6 138,-3 3 1,3 3-128,-3 8 0,3 4-60,1 8 0,1-2-134,3 5 0,-3 4 153,3 4 1,-3-28 0,1-1-29,1 29 1,-1 0-162,1-4 1,0 0-63,1 0-1101,-3-5 1306,4-1 1,-1-7-129,0-2-551,5-2 647,-8-6 0,8-5 2,-5-2 0,3-4 26,-3-4 1,4-3 160,-5-5 0,2-3-99,-1 0 1326,-2-6-1081,3 3 516,-5-5-11,0 0-442,-5-5-240,-2 4 1,-8-8 0,0 5 1,-6-3-49,2 3 1,-5-4-120,-6 4 1,-1-3 66,-7 3 1,3 0-99,1 4 1,-1 0-720,1 0 370,10 5 260,2-3 1,12 8-1361,3-3 1542,1-2 0,12 6 0,0-5 0</inkml:trace>
  <inkml:trace contextRef="#ctx0" brushRef="#br0" timeOffset="87">19004 13294 7569,'-10'-1'-181,"3"-3"-321,1 3 380,6-5 116,0 6 0,7 0 403,4 0 0,6-3-150,6-1 1,5-5-92,2 1 0,3-1-122,1 2 1,-1-3-7,-2 2 1,0 2-28,-4-2 0,0 6-116,-4-2 0,-4 3-168,0 1-455,-5 0 385,2 0 1,-10 1 9,-2 3 343,-3 2 0,-11 5 0,-2 1 0</inkml:trace>
  <inkml:trace contextRef="#ctx0" brushRef="#br0" timeOffset="88">18936 13579 7569,'12'0'620,"4"0"-252,1 0-138,11-5 0,2 3 278,4-6-162,0 1-157,0-5 1,4 2-13,1 2 1,2-2-79,-3 3 1,-1 0-143,-6 0 0,0 4-134,-4-1 1,0 3-395,-4 1 1,-6 0 570,-1 0 0,-4-5 0,0-1 0</inkml:trace>
  <inkml:trace contextRef="#ctx0" brushRef="#br0" timeOffset="89">20306 12986 7327,'-5'-12'-545,"3"2"815,-6 2 61,6 3-241,-9 5 1,5 0 91,-5 0 1,-6 5-63,-2 3 1,-6 3 11,-2 5 0,-3 3-16,3 7 1,-4 0-11,5 4 0,-2 6-31,1 6 1,7 2-6,-3 2 0,8-1-242,0 1 1,3 0 228,5-1 1,2-4-72,5-3 1,6-2 33,5-2 0,6-5-105,6-2 1,1-4 85,2-4 0,4 1-17,4-5 0,0-1 84,0-6 0,6-3 2,2-5 1,2-2 122,2-1-750,-1-4 592,1-9 0,-2-2 180,-2-5-34,8 0-62,-13-5 1,11 3 18,-10-5 0,-4-1-147,-3-3 0,-6-5 123,2-3 1,-8-3-61,-4 0 1,-7-2-139,-5-3 0,-8 3-449,-6-2-682,-11 7 1122,-12 2 0,-8 7-555,-7 3 338,-8 2 202,23 18 0,-1 2 0,2 2 0,0 1-123,-1 2 1,0 2-1,-24 1-347,1 4 1,9 2 577,2 6 0,5 2 0,5 0 0,2 0 0,5 3 0,3 4 0</inkml:trace>
  <inkml:trace contextRef="#ctx0" brushRef="#br0" timeOffset="90">15498 16423 7569,'-5'-6'-319,"-1"1"417,-6 5 1,1 0 18,-1 0 1,0 1 86,-3 3 0,-2 2-1,-2 6 1,-3 0-84,3 4 1,-1 3 58,1 7 0,3 3-172,4 6 1,2-2 52,2-3 0,3 3-75,5-2 1,0-2 9,0 1 1,5-6-73,3-1 0,3-1 80,5-7 0,1 0-52,6-3 1,4-6 22,0-2 1,4-3 35,0-1 0,2-1 31,1-3 0,0-4 1,0-7 1,1 1 5,-1-5 1,-1 0-36,-3-4 0,2 0 3,-5 1 0,-2-1-30,-6 0 1,-2-1-8,-6-3 1,-4 3-22,-4-3 0,-4 3 45,-7 1 1,-4 1-141,-11-1 1,-5 0 44,-2 0 0,-3 0-41,-2 0 0,-3 4 83,0 0 0,0 7-14,4 0 0,1 6 73,2 6 0,3 0 120,6 0 1,8 0-82,2 0 1,8 1-55,1 3 1,3 1-137,3 3 1,9 2 105,7-3 1,4 2 38,3-1 1,5-3 25,7-5 1,1 0-1,3 0 0,1 0 107,-5 0 0,4-5-86,-4-3 0,0-1 124,-3 2 1,-2-2-32,-3 5 0,-2-1-60,-5 1 0,-5 3-60,-3-3 1,-3 3-105,0 1 1,-1 0 15,1 0 1,-5 0-429,1 0-115,0 0 0,3 0 608,0 0 0,1 5 0,-1 1 0</inkml:trace>
  <inkml:trace contextRef="#ctx0" brushRef="#br0" timeOffset="91">16423 16423 7569,'-21'-5'122,"2"-2"1,6 0 629,5 0-564,6 4 0,-2-2-174,8 5 0,0 0 76,7 0 1,0-1 22,12-3 1,-2 3-37,5-3 0,3 1 59,2-1 0,2 3-164,1-3 0,-3-1-47,-1 1 0,-5 1-94,2 3 0,-4-2 114,-4-1 1,-3 1-99,-4-1 1,-1 1-561,1 2 69,-6 0 644,-1 0 0,-5 0 0,0 0 0</inkml:trace>
  <inkml:trace contextRef="#ctx0" brushRef="#br0" timeOffset="92">16378 16606 7569,'-12'6'-106,"7"-1"320,5-5 1,5 0 347,7 0 1,3 0-309,0 0 1,9-5-49,-1-2 1,5 0-202,2 0 1,1-1 101,7-3 0,-3-1-327,0 1 1,-1 3-76,0 1 0,3 0-230,-3 0 0,3-2 277,-7 5 248,-2 0 0,5-1 0,-3-1 0</inkml:trace>
  <inkml:trace contextRef="#ctx0" brushRef="#br0" timeOffset="93">17268 16400 7569,'-17'-5'0,"-5"4"130,3-3 0,2 3 263,2 1 1,3 1-155,0 3 0,1 2-45,-1 6 1,1 3-75,-1 0 1,5 7 74,-1 1 0,6-1-102,-2 5 1,4 1-12,4-1 0,3 3-151,9-3 1,1-1 44,6-3 0,1-5-188,3-3 0,2-3 140,5-5 0,6-2-5,2-5 1,2-2 68,2-6 0,3-1-150,1-10 0,3 0 139,-4-4 0,0 1 47,-7-1 0,-3-4 15,-5 0 0,-1-3-38,-2 3 1,-9-8 131,-6 1 1,-9-3-160,-3 3 0,-5-5 56,-7 1 1,-11 0-183,-15 4 1,-11 5-52,-8 2 0,22 19 1,-3 1 184,1 0 0,-2 3 1,-3 2-1,0 1-23,-1 0 1,2 2-1,2 3 1,1 2-81,1 3 0,1 1 0,-21 13-79,7 4 196,11-3 0,7 8 0,8-8 0,4-4 0,9-4 0,4 0 0</inkml:trace>
  <inkml:trace contextRef="#ctx0" brushRef="#br0" timeOffset="94">7264 5265 7569,'-7'-5'-630,"-3"4"1172,9-4-378,-4 0-63,5 3-17,0-3 0,0 4 82,0-3 32,0 3-18,0-4-27,0 5 0,5 0-164,3 0 0,2-4 4,1 0 0,1 0 21,-1 4 44,0 0-41,6 0 1,-4 0 1,2 0 0,-3 0 1,0 0 0,-1 0-6,1 0 1,0 0 3,4 0 1,0 4-32,3 0 1,3 0 34,-3-4 0,2 0-1,2 0 1,0 0 16,0 0 0,4 0-23,-1 0 0,1 0 9,-4 0 0,3 0-5,1 0 1,0 0-6,-5 0 1,3 0 6,1 0 1,0 0 39,4 0 1,1 1-50,3 3 0,1-3-2,3 3 0,3-3 80,5-1 0,-1 0-223,1 0 1,4 0 157,-1 0 0,0 0 9,-3 0 1,4 0-73,-1 0 0,2 0 64,-2 0 0,-2 0-4,3 0 0,-3 0 13,-2 0 1,2 0 1,3 0 1,-3 0-37,2 0 0,2 0 15,-1 0 0,4-4-37,-1 1 1,1-1 41,3 4 1,-3-2-321,7-1 1,2 1 317,-3-1 0,-1 1-44,-2 2 1,-4 0 16,4 0 1,-1 0 1,-6 0 1,0 0-148,0 0 0,-3-3 155,2-1 0,-2 0-18,-1 4 1,-4-4 16,0 0 0,0-3-7,3 3 0,0-4 2,-3 4 1,2-3-77,-2 3 1,-2-1 73,2 1 1,-5 3-6,1-3 1,-2 3 21,-2 1 0,-1 0 121,-3 0 1,2 0-134,-5 0 1,3 0 298,-3 0 0,0 0-339,-5 0 1,1 0 203,0 0 0,-5 0-169,-3 0 0,-1 0 23,1 0 1,-2 0-2,2 0 0,-1 0-43,1 0 1,2 0 20,2 0 1,3 0-68,-3 0 0,2 0 67,2 0 1,-4 0-124,0 0 1,-5 0 100,1 0 0,-6 0-8,-1 0 0,-4 0 2,3 0-52,-4 0 173,2 5-140,-5-4 267,0 4-93,0-5-148,0-5 0,0 3-163,0-6 50,0 0 1,-7-3 78,-4 0 0,-2-1 17,-6 1 1,0 3 4,-4 0 0,1 6 87,-1-2 0,0-1-61,0 1 0,1 0 63,3 4 0,3 0 2,5 0 1,3 0 256,0 0-261,6 0-17,7 6 1,8-1 138,9 2 1,6 7-80,3-2 1,2 2-55,1-3 1,0 0 12,0 1 0,1-1-51,-1 1 0,-1-5 47,-3 1 0,-2-1 1,-5 5 0,-5-2 144,-3-2-101,-2 2-152,-7-4 1,-2 4 100,-8-2 1,-12 2-539,-11-2 1,-6-2 61,-5 2 437,-3-1 0,-9 0 0,-2-2 0</inkml:trace>
  <inkml:trace contextRef="#ctx0" brushRef="#br0" timeOffset="95">6064 5322 7569,'7'-1'-185,"-3"-3"-147,2 3 352,-5-4 516,4 5-346,0-5-140,-3 3 153,3-3-25,-5 5 836,0 0-1045,-5 0 0,-2 0 36,-4 0 1,-1 0-82,1 0 1,-5 0 78,-3 0 1,-3 0-72,-1 0 0,-4 0 46,1 0 0,-6-1-33,2-3 0,-3 3 66,-2-3 0,0 2 6,-3-2 0,-3 1-5,-5-4 0,-3 3-228,0-4 1,-6 6 210,2-2 0,-8 1 9,29 1 1,-1 1 0,-1 0 0,-1 0-196,-1-1 0,0 0 1,1 2-1,0-1 193,-1 1 1,0 0 0,1 0 0,0 0 35,1 0 1,0 0-1,-2 0 1,-1 0-26,1 0 1,0 0 0,0 2-1,0 0 1,1 0 1,1 0 0,0 2 0,0-1-16,-1-1 0,1 0 0,0 2 1,0 0 9,-1-2 0,1 0 0,2 1 0,-1 1-45,1-2 1,0 0-1,-31 2 52,3-4 0,-5 0 94,8 0 1,-7 0-61,3 0 0,0 4 85,4-1 0,0 3-127,0-3 1,3-1-70,4 1 0,1 3 79,7-3 1,-1 5 28,1-4 1,4 3-98,7-3 0,-1 0 81,6-4 1,-5 4-90,5 0 1,-1-1 261,4-3 0,2 0-185,2 0 1,-3 4 367,3 0 1,1 0-357,-1-4 1,5 0 58,-1 0 1,2 4-77,2-1 0,-1 1-84,1-4 1,0 0 81,-1 0 1,1 1-101,-1 3 1,1-2 42,0 1 1,-1-1-39,1-2 1,-5 0 82,1 0 1,-4 0 0,4 0 0,-4 0 139,4 0 0,-4 0-94,3 0 0,0 0 4,1 0 0,2 0-25,-2 0 0,-2 0-8,2 0 1,0 1 25,3 3 0,1-3-76,0 3 1,-1-3 47,1-1 1,3 0-8,1 0 0,3 0-42,-4 0 39,6 0 1,-5 0-219,3 0 214,3 0-144,-4 0 131,0 0 1,2 0-69,-4 0 0,3-1-12,-4-3-27,6 3 39,-8-4 0,7 5-9,-4 0 89,4 0 1,-3 0-78,2 0 70,3 0-71,-10 0 182,10 0-191,-4 0 54,5 0 1,9-5 14,2-3 1,3-1 7,-2 1 1,3-2-9,0 3 1,0-3 5,-3-2 0,-2 5 46,-2-1 11,2 0 195,-9 2-149,9-4 1,-8 9-69,-2-5 0,-8 6-48,-7 0 1,-3 6 60,-5 1 0,-1 3-16,-3 2 1,3-2 7,-2-3 1,-2 4-1,1-4 1,0 3-30,4 2 0,1-5 13,-1 1 1,1-2 10,3 2 1,-1 1-5,5-5 0,-1 3 255,5-3-209,5 0-21,-4-4 30,8 5 0,2-2-29,8 4 0,3-3 113,5 4 1,1-6-103,6 2 1,4-2-50,-1 2 0,6-2 50,-1 1 0,-2-1-244,1-2 1,-3 0-226,3 0 1,-6 0-806,-1 0 1217,0 5 0,-10 1 0,3 5 0</inkml:trace>
  <inkml:trace contextRef="#ctx0" brushRef="#br0" timeOffset="96">9308 4534 7569,'0'-11'308,"0"-1"-96,0 1 0,0 3 73,0 1-148,0 4 1,-5-3-66,-3 2 0,-2 3 134,-1-3 1,-1 3-80,1 1 0,-2 0 56,-2 0 1,1 1-162,-5 3 0,5 2-3,-1 5 1,-2 2-38,2 2 0,-4-1-69,4 5 1,0 0 50,3 4 1,2 0-53,2 0 1,0-2 81,4-2 1,0 2-71,4-6 0,1 0 75,3-3 1,2-1-24,6 1 0,-1-6 30,1-2 0,3 1 1,0-1 0,5-1-28,-1-3 0,-1-1-1,1-3 1,-1 2-93,1-6 0,1 1 60,-4-5 1,-1 1-32,-4-1 0,-1 1 50,-2-1 1,1 0 26,-5-4 0,-1 4-6,-3-3 1,0-2 6,0 2 0,-1-4 7,-3 4 1,-1-1-23,-2 5 0,-3-4 60,2-1 1,-1 1-48,1 4 1,-2 3 236,3 1-182,2-1 0,-4 0 278,5 1-179,0 4-197,4-2 78,5 5 1,5-1-5,6-3 0,0 3 27,-1-3 1,3 3-13,5 1 1,1 0 165,3 0 0,2 1-110,5 3 1,4-3 100,0 3 1,5-3-73,-1-1 1,3 0-30,0 0 0,-2 0 40,-4 0 0,-1-1-13,-8-3 0,-7 3 110,-4-3-123,-5 3 1,-8-1-148,-2-1 1,-5 1 76,-7-1 1,-8 1-942,-11 2 1,-9 0 903,2 0 0,-8 5 0,2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1:34:06.00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2170 12357 7569,'0'-11'-213,"-5"0"202,4-1 1,-6 4-19,3 1 0,3 3 186,-3-4-82,-2 1 0,5-1 24,-3 1 1,-1 3 244,1-4-34,-5 6 111,8-8-274,-4 8 111,5-3-181,-5 5-73,4 0 90,-5 0-80,17 5 1,-4 7 106,8 7 1,-1 7-13,2 5 1,0 7-71,3 4-1147,-2 2 1145,-1 7 1,-3-3-89,2 5-47,-2 1 98,-2-2 0,1 0-227,-1-3 280,0-2-59,1-1 0,3-7-95,0-4 1,1-2 135,-5-3 0,-1-3 75,-2-8 1,2-2-67,-3-1 1,0-7 89,0 2-89,-4-2 1177,2-3-835,-5-1-275,0-5 1,1-5-79,3-2 0,-3-10 47,3-6 1,1-5-177,-1-6 0,5-3 97,-1-5 0,6-1-129,1-10 0,6-2-114,-9 25 1,-1-1-1,0 0 1,1 0 171,1-1 0,1 0 1,-2 0-1,1 0-104,1 2 0,-1-1 0,7-27-82,-8 27 0,-1 1 0,4-18 42,0 6 1,-7 10 68,-4 5 0,-3 8-334,-1 4 283,0 8 0,-4 3-530,0 8 1058,1 2-333,3 10 0,-4 2 0,0 5 0,1 0 0,2 0 0,1 0 0</inkml:trace>
  <inkml:trace contextRef="#ctx0" brushRef="#br0" timeOffset="1">3152 12746 7569,'-11'-18'-22,"-1"1"13,1 6 0,-1 1 148,1 2 0,0-1 239,-1 6 0,-3-1-162,0 4 1,-6 0-18,2 0 0,-3 9-76,-5 2 0,3 8-96,-3 0 0,3 6-83,1 2 65,0 5 0,6-3-117,1 5 1,5-3 124,3-1-1,3-4 0,5 0-91,0-7 1,5 2 32,3-6 0,7-5-80,4-6 1,4-3 90,4-1 1,-3-2 4,2-6 0,4-1 36,0-10-24,-2 5 1,-4-8 74,-5 3 0,-1-2-74,1-2 53,-3 5 0,-4 0 7,-1 3 0,-4 3-9,-4-4 0,-1 0 47,-2 1-32,0-1 0,0 5 62,0 0 111,-5 4-181,3 2-83,-3 0-91,5 4 0,0-3 141,0 8 1,0 2-16,0 6 1,2 0 2,1 3 1,-1 3-8,1 5 0,3 0-11,-3 0 0,6 0-1,-1-1 0,-2 0-153,2-3 5,-1 3 123,5-10 1,-2 5-5,-2-6 1,2-4 67,-3-4 0,0 2-7,0-1 1,-3 0 10,4-4 0,-2-5 107,2-3 0,1-2-60,-6-1 1,5-2-9,-4-2 1,5-2 169,-2-2-99,-2-2 1,4 4-20,-5-2 0,4-1-15,-4 5-25,4-6 0,-5 9 2,5-4 0,-6 8-47,2 0 1,-2 5-150,2 0 142,-2 1 0,6 4-85,-4 1 0,1 8-33,-1 4-65,-3 5 124,9-2 1,-8 5-100,2 0 0,-3-1 44,-1 1 1,4 1-122,-1 3 1,1-4 110,-4 0 1,0-2-19,0-5 0,0-5 226,0-3 103,0-6-155,0 3 1,-1-5 322,-3 0-201,3 0 11,-4-5 0,5-5 63,0-5 1,1-6-48,3 2 1,2-2 43,6-2 1,0-1-169,4-3 0,1 2-92,6-6 1,-4 6-114,0-2 0,0 3-296,4 1 0,0 2-290,0 2 323,0 7-54,0 7 1,1 5 441,2 0 0,3 10 0,6 3 0</inkml:trace>
  <inkml:trace contextRef="#ctx0" brushRef="#br0" timeOffset="2">3974 12129 7319,'12'9'283,"-1"2"1,1-1-134,-1 9 0,4 6 170,1 5 0,-1 8 87,-4 4-1545,1 2 1239,-6 7 1,3-1-80,-5-1 1,0 8 33,-4-7 0,0 6-112,0-7 1,0 1-45,0-5 0,-4 0-18,0-4 1,0-2 64,4-9 1,-4 2 10,0-6 1,1 0 892,3-7-889,0 2 413,0-8-321,0 4 150,0-6-163,0-5 52,0-1 0,0-3-3,0 1 166,0-1-145,0 3-52,0-5 0,5 0-19,2 0 1,4-4 7,0 0 1,0 0-121,1 4-23,-1-5 41,1 4 0,0-4-124,4 5 0,-4-1-1,3-3 0,-2 3-147,-1-3 0,-1 3-41,0 1 0,-3 0-650,0 0 1017,-6 0 0,8-6 0,-3 0 0</inkml:trace>
  <inkml:trace contextRef="#ctx0" brushRef="#br0" timeOffset="3">4032 12118 7569,'-11'-30'0,"8"0"395,-9 7-1,8 3-262,-1 8 1,7 1 68,1-1 1,0 5-72,5-1 1,-5 4-1,5-3 1,1 3-13,6-4 1,4 6-155,8-2 0,2 3-15,5 1 0,-1 0-209,-2 0 1,2 0-437,-3 0 1,-2 5 695,-1 2 0,-3 9 0,-1 1 0</inkml:trace>
  <inkml:trace contextRef="#ctx0" brushRef="#br0" timeOffset="4">4603 12346 7569,'-7'-15'0,"3"-1"-110,-2 1 193,5 4 46,-4 5 7,10-5 26,-4 10 1,5-4-5,-2 5 0,-1 6 39,4 6 1,-4 9 103,1 10 0,-2 3-147,2 4 0,-3 7-11,3 4 1,-3 4-1424,-1-3 1312,6-1 3,-5-3 0,9-4-931,-2 0 809,-3-5 20,5-3 0,-5-6-74,2-5 0,2-2-82,-5-2-168,5-2 1007,-8-6-1399,4-5 1090,-5 0-556,0-6 0,0-6 249,-5 0 0,-6-10 0,-7-2 0</inkml:trace>
  <inkml:trace contextRef="#ctx0" brushRef="#br0" timeOffset="5">4511 12460 7569,'0'-23'37,"4"2"141,0 2 1,6 1-37,1 3 1,1 2-82,3-2 0,3 2 123,1 2 1,2-1-21,2 1 1,0 1 30,0 2-11,0-2-106,0 9 0,0-4-110,-1 5 1,0 1 53,-3 3 1,1 2-111,-5 5 0,1 5-18,-5-1 0,-1 4-55,-2-4 0,-3 5-158,-5-1 183,0-2 50,0 5 1,-5-5-53,-3 6 60,-7-5 74,2 4 0,-9-10-15,-1 3 0,0-2 14,-4-1 1,2-5 86,-2 1 0,7-2-47,-3 2 0,5-2 261,3-2 69,0-3-189,8 4-66,1-5 0,6 0 213,8 0-240,7 0 3,8 0 0,7-1 28,8-3 1,2 3-58,2-3 1,1 3-70,-5 1 0,0 1 48,-4 3 0,0 2-116,1 6 1,-2 3 3,-3 0-28,-2 5 127,-5-2 1,-2 5-226,-2 0 96,-2 0-6,-6 0 1,-4-1 66,-4 1 1,-1 0-23,-2 0 0,-3 0-15,-4 0 0,-7-1-2,-13 1 0,2-1-6,-6-3 1,-3-3 149,-4-4 30,-5-1-126,2 1 1,-1-2 123,0-3-327,6-2 158,-4-5 0,11 0-122,2 0 0,8-1-76,4-3 46,7-2 1,3-7-58,5-2 1,7 2 289,4-2 0,6-3 0,6 1 0</inkml:trace>
  <inkml:trace contextRef="#ctx0" brushRef="#br0" timeOffset="6">5185 12095 7569,'-11'-22'77,"-1"3"0,6 3 149,2 4 1,4 2-57,4 2-115,2-2 82,6 9 1,4-8 17,3 5-46,3-5-26,6 8 1,-3-8-67,6 5 1,-2 1 70,1 3 1,2 0-140,-5 0 1,3 0 106,-3 0 0,-2 0-89,-6 0 0,1 0-83,-4 0 12,-1 0 147,-4 0-197,1 0 169,-1 5-18,-5-4-11,-1 4 54,1-5 1,-5 5 68,3 3 0,-3 2-50,-1 1 1,0 6 85,0 2 1,-4 4-13,0 3-67,0 4-20,4 4 0,0 5 164,0 3-1183,6 2 966,0 7 1,5-4 16,1 3 1,-1 0-91,1 0 1,-5 3 12,1-3 1,-2-1 73,2-3 0,1 0-71,-6-1 0,5-8-15,-4-3 69,0-2 8,1-3 0,-4-1-123,3-5 98,-3-5 12,-1 3 1,4-8-7,0 2 0,0-2 532,-4-2 0,0 1-517,0-1 151,0 1 0,-2-2-61,-2-3 0,2 2 165,-6-5-110,1 0-58,-5-4 1,1 4 78,-1-1-94,-4 1-3,-2-4 0,-5 0 29,0 0 1,-1-1-43,-2-3 0,0 2-6,-4-6 0,5 4-141,-2-3 0,8 4-237,4-1 1,2 2-1134,1-2 696,6 3 343,1-4 428,5 5 0,5 5 0,1 1 0</inkml:trace>
  <inkml:trace contextRef="#ctx0" brushRef="#br0" timeOffset="7">6316 12506 7569,'-7'0'-302,"2"0"388,5 0 0,5-4 290,3 0 0,2-1-152,2 1 0,3 2 25,0-6 0,7 2-94,0-2 1,3-1 0,5 6 0,0-5-199,5 4 0,-5 0 87,1 4 0,-6-3-329,2-1 122,-3 0-11,-1 4 1,-6 0-183,-1 0 1,-4 0-326,0 0-129,-6 0 810,-1 0 0,-5 5 0,0 1 0</inkml:trace>
  <inkml:trace contextRef="#ctx0" brushRef="#br0" timeOffset="8">6316 12723 7569,'11'0'71,"1"0"1,4-4-13,3 0 0,6-3 139,2 3 1,6-4 30,1 4 1,2-4 266,6 0 0,-5 2-261,1-2 0,-4 4-245,-4-3 0,2 4-792,-5-1 434,-1-2 244,-8 5 124,-1-5 0,-1 12 0,2 0 0</inkml:trace>
  <inkml:trace contextRef="#ctx0" brushRef="#br0" timeOffset="9">7412 12038 7569,'0'11'-340,"0"0"1,-1 5 358,-3-1 0,3 5 210,-3-1 1,3 7-133,1 0 6,0 6-49,5-8 0,-4 9 35,3-2 1,-2 0-35,2 0 1,-3-3-90,3-6 0,1 0 92,-1-3 0,0-2-25,-4-6 0,0 0 101,0 1-86,0-6 40,0-1 227,0 0-252,0-3 105,0 3 61,0-5-153,-5 0 0,4-2-3,-3-1 1,3 0-4,1-5 1,0 5-128,0-5 1,0 0-22,0-3-39,5 5 153,1-4 1,7 7-94,2-5 0,3 5 7,5-5 1,1 5 32,2 0 1,0 1 21,4 2 0,-3 0-1,3 0 1,-4 5 5,0 3 1,-2 2 4,-1 2 0,-5 3-7,-3 0 0,-2 5-3,-2-1 1,-4-1-23,-4 1 23,-1 0-8,-2 9 1,-7-4-1,-4 3 1,-2-4-1,-6-4 1,0 2-3,-4-2 1,-1-2 2,-2-2 0,1-2 0,-1-2 0,-2-1 4,1-2 0,1-3 1,3-5 1,0 0-167,0 0 78,0 0 0,5 0-519,3 0 392,3 0 1,0-5-450,1-3 208,4-2 1,2-5 451,5 0 0,0-6 0,0 4 0</inkml:trace>
  <inkml:trace contextRef="#ctx0" brushRef="#br0" timeOffset="10">7332 12140 7569,'8'-19'-54,"-1"0"1,2 5-107,7-1 1,3 2 315,7 2 1,1 1 263,7 2 1,-1-1-212,9 6 0,-4-5-101,4 4 1,0-1-73,4 1 75,-6 3 1,1-4-81,-3 5 0,-8 0-158,1 0 1,-6 0-283,-2 0 0,-5 0 214,-3 0 1,-4 5-763,-3 3 957,-3 2 0,-5 1 0,0 1 0</inkml:trace>
  <inkml:trace contextRef="#ctx0" brushRef="#br0" timeOffset="11">8200 12266 7569,'-13'0'-121,"-2"0"0,3 0 189,-4 0 0,4 1 163,0 3 0,-3 4-52,0 7 0,-4 3 196,4 5 1,-2 4-138,2 4-90,7 2-37,-12 1 1,16 4-227,-7 0-639,7 0 743,-1 2 1,5-5 12,0 3 0,5-6 45,2-2 0,5-4-116,3 1 1,-1-8 113,5-4 1,0-3 5,4 0 1,4-6 138,-1-2-149,1-3-8,1-6 0,0-1-66,2-6 84,3-4 0,-5-1-83,3-2 78,-4-2 0,-5-1 335,-3-4 0,-2-2-376,-6 1 1,-1 2-39,-2-6 1,-3 1-1,-5-4 1,-5-5-253,-3 1 136,-7-5-61,-3 8 0,-10-5-99,-2 6-915,-8 5 1053,-3 1 1,1 6 47,1 3 1,4 4 11,1 8 1,10 0-157,5 3 46,5 3 0,7 5-134,3 7 0,9 8 408,7 0 0,4 3 0,7 1 1</inkml:trace>
  <inkml:trace contextRef="#ctx0" brushRef="#br0" timeOffset="12">8703 12586 7569,'-5'-12'263,"3"6"-131,-3-4-1,5 9-330,0-4-522,0 5 721,5 0 0,2 0 0,4 0 0</inkml:trace>
  <inkml:trace contextRef="#ctx0" brushRef="#br0" timeOffset="13">9148 11980 7569,'-11'-10'104,"4"3"-313,-3-10-369,9 6 721,-4 4 290,10 2 1,-4 7-160,3 1 0,-3 8 31,-1 4 0,4 10-16,0 2-174,0 0-60,-4 11 1,0-7-37,0 11 1,3-5-22,1 1 1,1-4-184,-1-3 0,-1 0-39,4-4 0,-4-4-237,1-4 0,1-5 128,-1 1 333,-1-2 0,-3 3 0,0 2 0</inkml:trace>
  <inkml:trace contextRef="#ctx0" brushRef="#br0" timeOffset="14">8931 12563 7569,'6'0'0,"1"-1"148,-3-3 0,3 3 314,8-3 0,4-1 65,8 1-194,2-5-196,6 8 1,0-8 49,3 5-137,3-5 0,-1 3 1,4-2-86,-6 1 1,0 0 85,-4 0 0,-4 0-160,1 4 0,-6 1-207,2-2 1,-8-1-1002,-4 2-20,-2-1 1337,-7 9 0,-6 1 0,-6 6 0</inkml:trace>
  <inkml:trace contextRef="#ctx0" brushRef="#br0" timeOffset="15">9125 12814 7569,'0'-11'78,"0"-1"0,4 5 202,0-1 1,5 4 218,-2-3-250,4-1 1,0-2-22,0 2 1,1-1 102,-1 6 1,1-2-244,-1 1 95,0 2-45,6-3 0,-4 5-234,2 0 140,-2 0-134,-2 5 1,-1-2-95,-2 5 0,1-1 50,-6 5 1,1-1-64,-4 1 0,0 4 42,0 3 1,-9 3 19,-2 0 1,-7 5-92,3 0 145,-10-1 57,6 2 0,-6-5-24,6 0 1,5-1 25,-1-7 1,4 4 105,3-4 1,3-3 21,5-5 103,0 1 1,1-2 134,3-2-182,3 2-50,4-5 0,5 5 130,3-6 5,3 0-291,1 0 0,-4-2-126,0-2 0,-1 3-21,1-3 0,1 3-277,-5 1 1,1-1 66,-5-3 1,0 3-754,1-3 1154,-6 3 0,4-4 0,-3-2 0</inkml:trace>
  <inkml:trace contextRef="#ctx0" brushRef="#br0" timeOffset="16">9833 12437 7569,'0'-23'0,"-1"6"99,-3 1 85,3 9 137,-4 2-1184,5 5 863,0 0 0,-5 5 0,-1 1 0</inkml:trace>
  <inkml:trace contextRef="#ctx0" brushRef="#br0" timeOffset="17">10256 11832 7569,'-1'-16'-65,"-3"4"0,3 4-98,-3 5 0,3 3 257,1 0 65,0 5-126,0 11 1,0-1 666,0 8-288,5-2-261,-4 12 1,9-4-16,-2 5 1,-2-3-91,2-1 0,-2-1-149,2 2 0,2-1 100,-3-7 1,0 5-83,0-9 0,-4 4-621,1-8 330,2 5 190,-5-7 186,4 3 0,-15 1 0,-3 1 0</inkml:trace>
  <inkml:trace contextRef="#ctx0" brushRef="#br0" timeOffset="18">10119 12517 7737,'-6'-5'278,"0"4"-1,6-4-77,6 0 1,4 4 248,5-3 0,6-3-274,2 0 1,5 0-164,7 0 0,3 0 15,0 0 0,4-2-221,-4 5 1,3-3-583,-2 3 421,-1-5 231,-9 8 0,-1-5-424,-5 6 239,-6 0 17,0 0 1,-7 6 291,-2 1 0,-3 3 0,-5 2 0</inkml:trace>
  <inkml:trace contextRef="#ctx0" brushRef="#br0" timeOffset="19">10279 12803 7569,'-8'-8'-147,"1"1"58,4 4 105,-2-2 834,5 0-337,0-1-218,0-1 1,1-2-61,3 5 1,0-3-92,7 3 0,-1-4-56,9 5 1,-2-2 8,6 1 1,-3 2-142,7-1 1,-7 1 82,-1 2 1,-1 4-147,1 0 0,-3 5-252,-4-1 228,-1 2 43,-4 6 1,1-2-62,-4 5 0,-5 1 23,-7 7 1,-8-1-67,-7 4 1,-1-3 79,-7 3 1,1-3-5,-4 3 0,3-4 27,1 0 28,4-2 1,0-6-65,7-3 514,2-2-219,6-2-117,4-4 0,2-1 412,5-2-249,0-3-47,5 4 0,8-5 126,10 0 0,1-1-64,7-3 0,-2 2-53,1-6 1,3 5-137,-2 0-93,-3-4 155,0 6 1,-3-4-739,-2 5 324,2 0-141,-12 0 1,3 1 450,-4 3 0,-1 2 0,1 6 0</inkml:trace>
  <inkml:trace contextRef="#ctx0" brushRef="#br0" timeOffset="20">11010 12312 7569,'0'-12'0,"1"5"167,3-1 8,2 6 1,6-4 152,-1 6 0,4-1-68,0-3-91,6 3-42,-3-4 0,4 4-87,1-3 159,-5 3-194,4-4 1,-5 5-148,6 0 1,-1 0-17,-3 0 1,1 0-707,-5 0 681,0 0 183,-8 5 0,-2 1 0,-5 5 0</inkml:trace>
  <inkml:trace contextRef="#ctx0" brushRef="#br0" timeOffset="21">10975 12552 7802,'13'0'547,"2"0"0,-1-2-395,5-2 0,2 2-22,5-6 0,0 4-97,4-3 0,-1 3-217,2-4 111,2 6-62,-9-8 1,8 9-781,-6-3 711,-4 2 0,-1 2 204,-2 0 0,-2-5 0,-1-1 0</inkml:trace>
  <inkml:trace contextRef="#ctx0" brushRef="#br0" timeOffset="22">11672 11923 7569,'-6'-22'651,"-3"4"-822,5 3-601,0 7 776,4 3 355,-5 15 0,4 3 398,-3 10-377,3 4-206,1 8 1,0 3 42,0 7 1,0 1-160,0 11 0,0-2-389,0 6 1,-4-3 367,0-1 0,-1-3-119,1-1 1,3-5 3,-3 2 0,3-9-5,1-3 0,0-3-135,0-5 91,0-2 63,0-5 0,0-5-147,0-3 160,0-2-157,0-2-279,0-5 609,-5 5-782,-6-5 660,-2-6 0</inkml:trace>
  <inkml:trace contextRef="#ctx0" brushRef="#br0" timeOffset="23">11741 12129 7569,'0'-29'-196,"0"1"1,9 6 576,2 3-198,8 3 1,-1 1 286,5-1-104,-1 6-213,-4 0-75,4 9 0,-4-4-33,4 5 0,-4 1 67,-3 3 1,-2 7-77,-2 8 0,-4 5 33,-3 7 1,-3 0-9,-1 11 0,0-1-151,0 1-77,-5 7 1,-2-7 150,-4 8 1,-4-3 2,0-2 0,-2-3-210,2 0 128,2-5 1,-7 2-3,5-5 0,-1-4 49,5-4 1,3-2 63,1-1 1,4-5-4,-1-3 1,3-6 270,1-1 144,0-6-345,0 3 0,0-3 157,0 1-13,5-1-107,-3 3 0,11-5 117,-1 0 1,3 0-153,0 0 1,-1 0-123,5 0 1,0 0 13,4 0 0,-4 0-217,0 0 1,-5 0-763,1 0 510,-2 0 64,-1 0-794,-1 0 1222,0 0 0,1 0 0,-1 0 0</inkml:trace>
  <inkml:trace contextRef="#ctx0" brushRef="#br0" timeOffset="24">12243 12803 7569,'0'-12'396,"0"1"-66,0 5-180,0 1 136,0 5-426,0 5 140,0-4 0,5 9 0,2-4 0</inkml:trace>
  <inkml:trace contextRef="#ctx0" brushRef="#br0" timeOffset="25">12449 11992 7569,'-5'-22'0,"-3"3"0,3 3 0,0 8 0,5 1 861,0 4-383,5 3-287,1 6 0,6 12-75,-1 5 0,1 2-34,-1 10 0,-1-2-16,-2 9 0,2-1-149,-2 5-700,-3 0 861,0-6 1,-5 1-220,0-3-393,0-8 441,0 9 1,0-15-50,0 2 1,0-3 121,0-4 0,-4-2-29,0-6 1,-4-3 206,5-1 716,-1-4-690,-1 2 318,4-5-482,-5 0 472,6 0 0,4-1-460,0-3 0,4 1 2,-5-4 0,6 4 14,-1-1 0,2 2-78,2-2 0,-1 3-20,0-3 1,1 3 50,-1 1 0,1 3-126,-1 1 107,6 5-8,-5-2 1,3 4-10,-7 0 0,2 1 25,-2-1 0,1 1-7,-2-1 1,2 0-42,-5 1 0,0 3-105,-4 0 0,0 1-28,0-5-3,0 0 157,0 1 1,-5-1-208,-3 1 192,-2-1-51,-1-5 0,-5 5-130,1-4 0,-5 2 17,1-1 0,-3 1-74,-1-6 0,4 1 19,0-4 1,4 0-257,-4 0 527,5 0 0,-7-5 0,3-1 0</inkml:trace>
  <inkml:trace contextRef="#ctx0" brushRef="#br0" timeOffset="26">12426 11992 7569,'-12'-28'241,"6"8"31,2-3 0,3 8-118,1-1 0,0 8 41,0 0 1,5 2 284,3-2 1,7-1-134,4 5 1,4-3-111,4 3 1,7 0-93,8 4 0,2 0 23,2 0 0,-1 0-118,1 0 1,-1 4-179,-4 0 0,-3 3-1023,-7-3 595,-3 5 240,-10-3 316,-2 1 0,-4 8 0,-1-2 0</inkml:trace>
  <inkml:trace contextRef="#ctx0" brushRef="#br0" timeOffset="27">2787 14516 7569,'-7'-6'-512,"-3"-5"0,8 9 726,-6-6 1,0 6 72,-3-2-129,0 3 0,-1 1-20,1 0 1,-4 0 3,-1 0 0,-4 3 19,1 1 0,-1 5-36,1-1 0,-3 6-9,3 1 0,-1 5 13,1-1 0,-2 7-29,6 0 1,0 5-36,3-5 1,6 5-108,2-4 0,3-1 76,1-3 1,0 0-103,0 0 1,5-4-41,3 0 0,2-5 43,1 1 0,2-4-26,2-3 1,2 1 39,2-5 1,2-1 27,-2-3 1,4-1-7,4-3 1,-3-3 6,3-8 1,-3 1 10,-1-5 1,-2 3 8,-2-3 0,-2 0 16,-6-4 1,-1 1-13,-2-1 1,-3 0 31,-5 0 0,0-1-48,0-3 1,-4 3-1,0-2 0,-8 1-5,0 3 1,-2 0-1,3 3 0,-1 2 16,1 6 1,0 1-11,-1 2 341,6 3-201,1 0-210,5 4 0,6-3 103,6 8 1,4-3 32,7 3 1,1-1-49,3 0 0,-2-1-3,5 1 0,-4-1 10,0-2 0,-1-2-8,-3-1 1,0 1-24,-3-1 0,1-3 27,-4 3 1,0-2-808,-1 1 799,-2 2 0,3-3 0,-4 5 0</inkml:trace>
  <inkml:trace contextRef="#ctx0" brushRef="#br0" timeOffset="28">3666 14527 7569,'-8'0'5,"1"0"0,3 0 280,-4 0-336,6 0 116,-3 0 1,6 0-44,3 0 1,4 0 32,7 0 0,-1 0 44,5 0 0,4 0-18,3 0 1,2 0-14,-1 0 0,1-3-13,2-1 1,-2-4-151,-5 4 1,-1-1-90,-3 1 1,1 3 98,-5-3 1,0 3-287,-3 1 0,-5-4 0,1 0 371,-6 1 0,4 3 0,-6 0 0</inkml:trace>
  <inkml:trace contextRef="#ctx0" brushRef="#br0" timeOffset="29">3700 14733 7569,'12'-4'0,"-1"0"0,2 0-120,2 4 60,-2-5 1,8 3 954,-2-6-512,-2 6 0,8-7-136,-2 5 1,3-5-246,-4 2 0,1 0-20,0 0 1,0 3-224,0-4 0,2 6-468,-2-2 709,2 3 0,-7 6 0,5 1 0</inkml:trace>
  <inkml:trace contextRef="#ctx0" brushRef="#br0" timeOffset="30">4466 14345 7569,'-7'-12'0,"1"6"31,2 2 298,3-2 12,-4 4-182,5-3 1,1 12 2,3 4 1,-2 6 30,6 5 1,-4 6-70,3 3 0,1 2 19,3 1 1,1 4-5,-1 0 1,4 4-93,1-4 1,0 4-39,-1-4 1,-2-1 45,2-7 1,-2-2-139,-2-5 0,1 0 4,-1 0 1,1-5 82,-1-3 1,-5-6-37,-2-2 1,1-3 184,-1 4 227,0-6-266,-4 3 0,-1-5 137,-3 0 0,-2-5-144,-6-2 1,1-4-104,-1 0 0,1-5-83,-1-3 0,2-3 118,3-1 0,-3-5-194,2-2 0,3-7-37,1-1 0,3-5-41,1 1 1,-2-3 49,-1 0 1,1-2-51,-1-3 1,1 3 75,2-2 0,0-1-107,0 5 0,0-4 238,0 8 1,0 1-97,0 2 0,0 6 208,0 2 1,-3 8 34,-1 0 1,0 6 55,4 1 0,0 2-23,0 2-78,0 0 1,1-1 84,3 1 0,4 3-134,7 1 0,3-1-105,4-3 0,5 0 61,0 4 1,8-3-57,0 2 1,1-1 61,-1 1 0,-1 2-6,0 2 1,5 3 26,3-3 0,3 3 5,0 1 1,2 0 11,3 0 0,1 0-260,2 0 1,4 1 253,0 3 1,3-3-15,-26 1 0,0 0 0,0-1 0,0-1 19,3 0 1,2 0-1,-1 0 1,0 0-212,2 0 0,0 0 0,-1 0 0,-1 0 133,2 1 0,0-2 0,-1-1 0,0-1 28,3 0 1,-1-1-1,-4 1 1,-1-1-92,-2 1 0,0-1 0,27-3 78,0 0 0,-8-2-106,-3 5 0,-8-4 127,-4 5 0,-4-1-44,-4 4 0,1 0 102,-8 0 0,1 0 248,-9 0 0,4 0-250,-4 0 0,-3 0 312,-5 0 1,-3 0-359,4 0 0,-6 1 7,2 3-220,-3-3 190,-1 4-284,0-5 1,-2 4-94,-6 0 406,1 5 0,-20 2 0,3 7 0</inkml:trace>
  <inkml:trace contextRef="#ctx0" brushRef="#br0" timeOffset="31">4854 14185 7569,'-8'-7'0,"1"4"0,4 3 0,-1 3 0,-1 4 0,1 4 0,1 6-62,3 2 73,0 2 0,0 7 64,0 3 1,3 2 140,1 1 1,1 1-139,-1 3-28,2-2 0,2 3-17,0-4 1,-5-5-2,5 1 0,-5-6 38,0 2 1,-1-8-148,-2-4 1,4-3-68,-1 0 1,1-4-47,-4-1-455,0-4 10,0 2 470,0-5 0,0-5 0,0-2 0</inkml:trace>
  <inkml:trace contextRef="#ctx0" brushRef="#br0" timeOffset="32">5094 14219 7569,'11'-18'0,"-3"2"-140,-1 4 179,1 1 1,3 3 27,1 1 7,-1 4 0,1-2 73,-1 5 0,0 1-98,1 3 0,3 8 68,0 7 1,-3 3 0,-5 5 1,0 1-149,0 2 1,-2 7 50,-5-3 1,-1-1-113,-3-2 1,-2-2-17,-5 2 0,-2 2-6,-2-3 0,1-2 83,-5-1 0,3-3-13,-3-1 0,5-1 31,-1 1 0,3-5-3,0-3 1,6-2 60,2-2 1,3-3-47,1 0 74,0-6 1,1 7-3,3-5 0,7 0 103,8-4 0,4 0-51,4 0 1,-3-4-14,2 0 0,-1-1-98,-3 1 0,0 2 7,-3-6 1,1 5-115,-4 0 0,-2 0 91,-7-1-681,3 3 305,-8-4 0,3 4 379,-5-3 0,0 3 0,0-5 0</inkml:trace>
  <inkml:trace contextRef="#ctx0" brushRef="#br0" timeOffset="33">5619 14710 7569,'-11'-6'-38,"-1"-4"0,5 8-179,-1-2 333,5 3 0,-3 1 484,2 0-821,3 0 144,-4 0 0,5 1-279,0 3 133,-5-2 223,4 3 0,1 0 0,6 1 0</inkml:trace>
  <inkml:trace contextRef="#ctx0" brushRef="#br0" timeOffset="34">5813 14173 7569,'-4'-17'13,"1"1"0,-1 4 183,4 0 291,0 6-23,0-4-374,0 8 1,0-1 104,0 6 1,4 5-57,-1 7 0,2 4-28,-1 8 1,-2-2-131,1 6 0,-1-1 42,-2 5 1,0-5-141,0 0 1,0-4 81,0 0 0,-4-5-32,0-2 1,-4-5-1,5 1 1,-5-2-149,4-2 135,-5 0 47,3 1 0,0-4 83,2-1-38,3-4 16,1 2 0,0-5-13,5 0 0,2-4-10,8 0 1,3-3 1,5 3 1,0-1-85,0 1 0,0 3 77,-1-3 0,1 2-53,0 2 1,0 0 57,0 0 1,-2 0-3,-2 0 1,2 6-2,-6 1 1,0 3 2,-3 2 1,-2-1 10,-3 1 1,2-1-18,-5 0 1,0 1 10,-4-1 1,-1 5-1,-3-1 0,-8 1-115,-7-1 1,0-2 34,-4 2 1,3-2-113,-7-2 0,-2 0 14,-1-4 0,1 2-117,-2-5 0,2 0-72,-1-4 1,2-2 88,5-1 0,1 0 268,3-4 0,3-6 0,4-5 0</inkml:trace>
  <inkml:trace contextRef="#ctx0" brushRef="#br0" timeOffset="35">5779 14173 7569,'-4'-19'0,"0"0"0,2 5 18,6-1 1,3 2 0,8 2 0,3 0 546,5-1 0,1 4-193,3 1 1,2 4-295,5 0 0,1 1 54,-1 2 1,0-4-139,0 1 0,-1-1-194,-2 4 0,0 0-245,-4 0 1,0 4 279,-4-1 165,-6 6 0,0-7 0,-6 3 0</inkml:trace>
  <inkml:trace contextRef="#ctx0" brushRef="#br0" timeOffset="36">7092 14367 6540,'0'-11'386,"0"0"0,0 3-149,0 0 0,0 1-36,0-5 0,0 1-78,0 0 0,0-1 9,0 1 0,2-5-49,1 1 1,0-1 63,5 0 1,-5 4-161,5-3 1,0-2 38,3 2 0,2-4-72,2 4 1,-2-1 84,2 5 1,1 3-104,0 1 0,3 3 69,-4-4 1,0 6-97,-3-2 0,-1 3 51,0 1 1,3 5 47,-2 2 0,2 9-51,-7 3 1,0 2 35,0 2 0,0 0-5,0 0 1,3-2 1,-2-2 1,2 3 2,2-3 0,-1-1-9,0 1 0,5-9 1,-1 1 1,4-3 66,-4 0 1,2-3-57,-2-5 1,-2-2 68,2-1 1,-1 0-17,1-5 0,-6 1 101,2-5 1,-3-3-117,-1 0 1,-1-2 12,-6 2 0,3 2-128,1-2 1,0-1-173,-4 1 1,-4-5-287,0 5 0,-3 4-35,3 3 183,0 6 1,0-2 390,1 8 0,-6 2 0,2 5 0</inkml:trace>
  <inkml:trace contextRef="#ctx0" brushRef="#br0" timeOffset="37">7138 14653 7569,'0'-11'169,"0"-1"-174,0 1 1,0-1 208,0 1-188,0-1 1,0 1 256,0 0 0,4-5 378,0 1 0,3 0-291,-3 3 0,4-3-133,-5 0 0,6 1-258,-1 6 0,-2 0 133,2 4-262,0-5 1,3 8 12,0-3 0,1 3-102,-1 1 0,-3 1 146,-1 3 1,-3 2-46,4 5 1,-4 2 23,3 2 0,-3-1 50,4 5 0,-1-3 72,5 3 1,-1-5-55,1 1 0,3-1 102,0 1 1,5-6-27,-1 2 0,3-3 4,1-1 0,0-1-7,0-6 0,-4 0 5,0 0 1,-2-2 18,2-2 1,2-1 103,-6-2 1,0-6-49,-3 5 0,-1-5-58,0 1 0,-4 1-42,-3-5 0,-3 4-62,-1 0 0,0 1-176,0-1 0,-1 2-15,-3 3 0,-3 2-246,-4 5 1,0 0 151,-1 0 350,1 5 0,-1 1 0,1 5 0</inkml:trace>
  <inkml:trace contextRef="#ctx0" brushRef="#br0" timeOffset="38">8200 14105 7569,'-6'-18'0,"1"-2"26,5 4 1,1 1 148,3 4 1,-2-1 236,6 1-215,0 0 0,3-1 11,0 1 0,1 3-70,-1 0 1,2 5-13,2-5 1,-1 4-37,5-3 1,0 4-165,4-1 0,0 3-148,0 1 0,0 5 155,-1 3 0,-4 2-24,-3 1 1,-2 2-22,-1 2 1,-6-1-58,-2 5 1,1-4 64,-1 4 1,-6-3 5,-5 3 1,-1-4 73,-3 4 0,1-4 29,-10 4 0,5-6 66,-4-2 0,5 1-45,-1-5 285,2 4-230,2 0 1,3-3-25,1-1 0,4-3 8,-1 4 1,8-5-4,4 5 0,7-4 13,4 3 0,3 1-7,0 4 0,5-1-88,0 0 1,1 1 68,-2-1 0,-3 1-65,0-1 0,0 0 47,-4 1 0,-3 3 5,0 0 1,-5 4-21,-3-3 0,1 4-8,-6-1 0,1 1-5,-4-1 0,-5 3 1,-3-3 0,-7 2-34,-4 2 1,-6-4 47,-2 0 0,-2-5 9,-2 2 0,1-4 12,-8 0 0,4-2 71,3-3 0,0-2-98,4-5 0,4 0 7,4 0 0,9-1-86,-2-3 1,9 2-175,-1-6 1,5 2-501,7-2 0,9-4 741,14 4 0,2-10 0,1 6 0</inkml:trace>
  <inkml:trace contextRef="#ctx0" brushRef="#br0" timeOffset="39">8954 14744 7569,'0'-11'456,"0"5"860,0 0-450,-5 6-57,-1-5-559,-6 4 0,5-4-154,-1 5-146,5-5 1,-3 4-645,2-3 264,3 3-315,-4 1-1401,5 0 2146,0-5 0,5-2 0,1-4 0</inkml:trace>
  <inkml:trace contextRef="#ctx0" brushRef="#br0" timeOffset="40">9080 14128 7569,'-11'-22'5,"4"3"0,2 6 293,5 6-249,0-1 0,5-3 364,2-1 0,1 5-102,3-1 0,-2 0-40,7-3 1,1 1-146,2 2 1,-1 2-77,1 2 1,0 3 11,4-3 1,0 3-180,0 1 0,-4 5-9,0 2 1,-5 0 89,1 0 0,1 1-31,0 3 0,-1-3 2,-4 0 0,1-1-94,-1 5 0,-3 0 123,-1 4 0,-4-4-2,1 3 1,-3 2 55,-1-2 1,-1 4 9,-3-4 0,-1 5 54,-3-5 1,-1 0-85,6-4 0,-1 1 18,4-1 0,0 1 2,0-1 0,1-3-10,3-1 0,-2-4 0,6 1 0,-4 1 10,3-1 3,1-1-3,3-3-29,1 5 1,-1-2 16,1 5 1,-5-6 93,1 2 0,0 2-19,3 2 0,0-2-25,1 2 1,-1-1-40,1 5 0,-1-5 4,1 1 1,-2 0 52,-3 3 0,3 1 4,-2-1 0,-2 0 62,2 1 0,-5-1-55,0 1 1,-1-1 193,-2 0-26,0 6-144,-5-4 0,-2 3 120,-4-4-145,-6 4 66,0-3 0,-6 3 41,0-4 1,-5-1 27,-3 1-15,-2-1 1,0 0-86,3 1 1,-2-6-154,6-2-133,-6 2 1,9-4-198,0 1 0,5-1 259,7-2-1114,0 0 0,4-2 1219,3-1 0,8-4 0,3-4 0</inkml:trace>
  <inkml:trace contextRef="#ctx0" brushRef="#br0" timeOffset="41">6944 7755 7074,'-5'-7'-29,"4"2"0,-6 5 197,3 0 93,3-5 40,-4 4-199,5-4 0,-1 5-60,-3 0 1,3-1 157,-3-3-114,3-2 1,-3-6 5,0 1 0,0-5-57,4 1 1,-4-4 51,1 4 1,-1-4-75,4 4 0,0-4-12,0 3 0,-4 1 66,0 4 0,0-1-121,4 1 1,0 0 64,0-1 0,0 1-51,0-1 1,0 1 59,0-1 0,0-4-13,0-3 1,0 1 37,0-1 1,0-4-31,0-3 1,0-2 46,0 1 1,0 2-38,0-6 0,0 5 44,0-5 1,0 6-29,0-2 0,0 2-69,0-2 0,0 4 62,0 0 0,0 2-72,0 6 0,0-2 8,0 2 1,2 1 43,1-5 1,-1 4-26,2-4 0,-2 0 16,2-4 1,-3 0-4,4-5 0,-1-1-1,0-6 2,0 1 106,-4 0 1,0-4-97,0 0 0,0-2 49,0 2 1,0 7-38,0-4 0,0 5 203,0-1-198,0 4-29,0 4 0,0 5 0,0 3 1,0-2-24,0 2 55,0 0-4,0-2 1,0 3-149,0-5 143,0-5-15,0 0 1,0-9-62,0 3 1,0-3 49,0-2 10,0 1-37,0 0 1,0-4 13,0 0-400,0 5 417,0-5 0,0 11 82,0-7 1,0 6-68,0-3 0,0 5 90,0-5-90,0 6 6,0-3 0,0 5 83,0 0 0,0 0-60,0 1 1,0-3 18,0-1-24,0 2-26,0-9 1,0 7-4,0-4 1,-4-1 285,0-3 1,-1-4-240,1 0-28,3 5-17,-4-5 1,4 11 26,-3-7-27,2 7 58,-3-1 0,5 4-44,0-2 1,0 2 201,0-3-186,0 3-34,0 1 1,0 4 4,0 0 36,0 0-65,0-9 1,0 4 58,0-3 1,0-1-96,0 2 1,0-6 78,0 1 0,0-1-45,0-3 0,4 2 38,0 3-37,0-3 27,-4 9 0,0-4-1,0 5 98,0 0-99,0 5 1,0 2 26,0 4 0,0-3-17,0 0 1,-4-2-40,0 2 0,0 1 49,4-5 2,0 0-42,0-4 1,0 1 27,0-1 1,0-4-83,0 0 68,0 1-5,0 3 0,0 0-6,0 0-2,0 0 46,0 1 0,2-1-32,1 0 0,-1 0 30,2 0 1,1-1-25,-2-3 0,1 3 124,-4-2-117,0 2-4,0-4 0,1 2 19,3-4 0,-2-1-39,3 2 1,-5-4-6,0 3 33,0 2-38,0 0 1,0 5 40,0 0-9,0 0 69,0 6 0,0-1-58,0 3-8,5 2 37,-4-4 0,4 6-33,-5 0 0,0-1-14,0 1 22,0-6-34,0 4 1,0-4-2,0 2 0,0-2-151,0-2-10,0-3 166,0 5 0,1-10-167,3 0 158,-3 1-15,4 3 1,-5 0 5,0 0-4,0 0-5,6 0 0,-5 4 99,3 0-101,-3 5 25,-1-2 0,0 1 10,0-1-25,0 1 53,0 4 1,0-1-34,0 1-8,0 0-28,-5-1 0,2-3 32,-4 0-3,4-6-18,-2 9 1,5-11 7,0 0-20,0 0-9,0-5 1,0 9 47,0 0-18,0 0 1,0-4 0,0 2 11,0 2 1,0 2-25,0 6 10,0-1 43,0 1 1,0 0-44,0-1 5,-5 6-21,4-4 1,-6 8 20,4-1-224,1-4 218,-3 6 4,5-4-807,0 5 1,5 0-1,2 0 1</inkml:trace>
  <inkml:trace contextRef="#ctx0" brushRef="#br0" timeOffset="42">7184 3049 7569,'-7'0'-615,"-3"0"532,9 5 173,-4-3 38,0 8 1,0-4 68,-3 6 1,-1-1-76,5 0 0,-3-3 157,3 0-112,-5-1 1,8 1 181,-3 0-279,3-6-31,1 3 253,0-5-164,5 0 0,0-5-24,3-3 1,2-2 8,-3-1 0,3-6-87,2-2 0,-1-3 46,1-5 1,-5 1-87,1-4 0,-2 0 15,2-5 0,2 1 31,-2 0 1,-3 0 0,-1-1 0,-3 5 25,-1-1 0,0 5-33,0-5 1,-1 7 15,-3 1 1,-1 2-99,-3 6 1,-2-1 93,2 5 0,2 5 123,-2 2-84,6-3-17,-3 6-220,5-4 212,0 5-272,0 5 0,4-2 63,-1 4 1,6 0 157,-1 0 0,-3 3-65,-1-2 37,2 2 16,-5 2 1,6 3-39,-4 0 1,-1 1-12,2 0 1,-3-2 48,-1 5-203,0-5 194,0-3-19,5-1-99,-4-8 0,9 3 91,-2-5 1,-2 0-17,2 0-12,5-5 26,-1-2 0,5-9 80,-6-3 0,1 1-136,-1-1 50,-5 0 128,5-4 0,-6 4-61,2 0 212,-2 0-139,0 1 1,-2 0 182,5 3-39,-6 2-136,3-3 0,-5 8 101,0 1-100,0 4 171,0-2-12,0 15-159,0 3 40,0 10-197,0 10-457,0-3 454,-5 15 0,4-9 117,-3 6 19,3-10-671,1 11 303,0-17 165,0 12-306,5-14-293,1 4 0,2-11 733,-1-1 0,0-5 0,3-1 0,-1-1 0,0 0 0,-2-1 0</inkml:trace>
  <inkml:trace contextRef="#ctx0" brushRef="#br0" timeOffset="43">7595 7926 6099,'0'-6'100,"0"1"0,0 3 83,0-1-131,0 1-9,0-3-9,0 0 0,-1 3 9,-3-6 1,3 4 33,-3-3-57,2-1 1,2-3 17,0-1 1,0 1 22,0-1 0,0 1-25,0-1 0,0 1-17,0 0 1,0-5-15,0 1 1,0 0-9,0 4 1,2-1-5,2 1 0,-3-1-4,3 1 0,-3-1-22,-1 1 0,0 0 42,0-1 1,0 5 108,0-1-107,0 0-11,0-3 51,0-1 0,0 0-36,0-3 0,0 1 69,0-5 1,4 1-13,-1-1 0,1-3-33,-4 3 1,0-2-6,0-2 1,2 4 22,1 0-11,-1 5-73,3-8 0,-5 9 60,0-2 0,1 3-140,3 0 128,-3 1-16,4-1 1,-5 5-5,0-1 0,0 0-31,0-3 0,0 0 36,0-1 1,0 1 45,0-1-50,-5 1 0,4-6 0,-4 5 46,5-4 1,0 0-40,0 1 0,0-4 34,0 3 0,0-3-22,0 4 0,0-1 28,0 0 0,-2 4 93,-1-3-111,1-3-4,-3 0 1,5-1 21,0 0-25,0 0 1,-4-4-25,1 0 1,-1 4-5,4 0 0,-1 0-2,-3-4 1,3 0-26,-3 1-36,-3-1 76,6 0 0,-4 0-8,5 0 1,0 4-6,0 0 1,-1 5 36,-3-1 0,3 2 2,-3 2 0,3-4-8,1-1 1,-2 1 7,-1 4 0,1-4-13,-2-1-55,3-4 47,1 2 0,-4-3-14,1 2 1,-2-3-7,1 3 1,2 1 17,-1-1 0,1 1-6,2-1 1,0-2-6,0 2 1,0-1-2,0 1 0,0-3-2,0 3 7,0-3-7,0 5 0,0-5 0,0 3 8,0-3-9,5 0 1,-3 2-4,2 1-17,-3 0 1,0-2 21,3 2 0,-3-3-10,3 3 1,-3 1 7,-1-1 0,0 5-38,0-1 1,0-1 32,0 1 1,0-1-12,0 5 1,0-1 15,0 1 1,0 0 1,0-1 0,0-4 12,0-3 0,0 1-19,0-1 1,4 0 9,0-4 0,1 0-6,-1 0 0,-3 2 37,3 2 0,-2-3-31,2 3 1,-3 1 2,3-1 0,-1 4-7,1-4 0,-3 5 4,3-1 1,-3 2-31,-1 2 0,1-2 28,3-2 1,-3 2-24,3-2 1,-3-2 17,-1 2 1,4-5 0,0 1 1,0 1-6,-4-1 1,0 4 15,0-4 0,0 5 30,0-1 0,0 2-18,0 1 0,-2 1 55,-1 0 1,1 3-52,-1 0 64,1 1 0,2-5-63,0 1 1,-4-1 10,1 1 1,-1 0-1,4-1 0,0 0 3,0-4 0,0 2 0,0-5 0,1 4-24,3-4 0,-3 4-17,3-4 0,-3 5 32,-1-1 0,0-2-6,0 2 0,0 0 26,0 3-83,0 1 54,0-1 0,-1 2-12,-3 3-19,3-4-6,-9 5-180,9 0 0,-6-3-64,3 5-960,3 0 1221,-4 4 0,10 5 0,1 2 0</inkml:trace>
  <inkml:trace contextRef="#ctx0" brushRef="#br0" timeOffset="44">6030 4751 7569,'0'-6'-918,"-5"1"1180,4 5-113,-4 0 181,5 0-235,0 5-12,0-4-33,0 9 0,0-3-19,0 4 0,0 0 12,0 1 0,0 3-94,0 0 0,0 6 90,0-2 1,0-2-93,0 2 1,0 0 43,0 4 1,0-4 27,0 0 1,0-3-57,0 3 1,0-2 37,0 2 0,0-1-16,0-3 0,0-2 12,0 2 0,0-2 2,0-2 0,0 2 1,0 2 0,0-1-49,0 5 1,0 0 17,0 4 0,0-4-6,0 0 0,0 0 26,0 4 0,0 0-5,0 0 0,0 0 52,0-1 0,0-2-52,0-1 0,0-2 122,0 2 1,0 3-68,0-3 0,0 3 79,0 0 0,0 1-69,0 0 1,0 0 5,0 0 1,0 0 5,0-1 0,4 1-14,-1 0 0,2 4-13,-1-1 1,-2-3 8,1-4 0,-1-1-102,-2 1 0,3 3 92,1-3 1,0-2-66,-4 2 1,0 1 61,0 2 0,0-3 1,0 0-12,0 0-20,0-1 0,0 3 13,0-6 1,0 4 10,0-4 1,0 2-7,0-2 1,0-3-32,0 4 1,0 0 30,0-1 1,0 1-42,0-5 0,4 0 29,0 1 0,-1-1-68,-3 1 0,2-1 48,2 1 0,-3-1 7,3 0-5,-3 1 12,-1-1 0,-1 2-9,-3 2 1,3-1 18,-3 5 0,-1-1 1,1 1 1,-4 3 3,4-3 0,-1-2 39,2 2 0,1-1-47,-2 1 1,3 3 13,1-3 0,0-1-8,0 1 0,0-2-22,0 2 1,0 2 21,0-6 0,4 1-93,0 0 92,0-4-46,1 5 0,-4-2-7,3 0 0,-3 6-28,-1-2 0,0 3 51,0 5 1,0-3 12,0 3 1,-1 1-7,-3-2 0,3 6 30,-3-1 0,-1-2-36,1 1 0,0-3 59,4 3 1,0-4 90,0 0-127,0-1-2,0-3 1,0 0 7,0-3-41,0-3 38,5 1 1,-2-3-86,4 5 0,-3-5 80,4 1 1,-4 2-104,3-2 0,-3 4 22,4-4-64,-6 5 120,3-2 1,-5 5 5,0 0 0,0 5-23,0 2 1,0-1 99,0 2 1,-3-4-95,-1 3 0,-4-1 111,4 2 0,-1 0-92,1-4 1,3 0 49,-3-4 1,3-4-43,1 0 2,0-5 16,0 2-108,0-10 45,0-1 1,1-5-126,3 0 1,2-1 90,6-3 0,-4-2-544,-1-5 629,1-6 0,3 4 0,1-3 0</inkml:trace>
  <inkml:trace contextRef="#ctx0" brushRef="#br0" timeOffset="45">6167 6339 7569,'-11'6'-256,"5"-1"194,-5-5 1,9 4 307,-6 0 124,6-1 91,-3-3-57,5 0-291,5 0 1,2 0-58,9 0 0,-3-3 68,6-1 1,1 0-4,2 4 0,1 0-46,0 0 0,4 0-6,-1 0 1,2 0-33,-1 0 1,-2-1 53,6-3 1,-5 3-40,5-3 1,-4-1 38,3 1 1,-6-4-37,-1 5 1,0-3 38,-4 3 1,-1 0-2,1-4 0,-5 4-28,1-1 1,-3-1 6,0 1 0,-4 0-297,-1 4 119,1 0-304,-2 0 193,4 0 35,-9 0-468,5 0 169,-6 6 28,0 0 0,-6 4 147,-1-2 1,1 2-109,-2-3 1,0 0 413,-3 0 0,-6 1 0,0 3 0</inkml:trace>
  <inkml:trace contextRef="#ctx0" brushRef="#br0" timeOffset="46">6327 6247 7569,'-11'-5'-580,"4"4"970,-3-4 108,9 0-64,-9 3-100,9-8-58,-5 9 65,1-4-157,4 5-47,-4 0 1,1 1-240,0 3 83,-4 2-35,1 11 1,0-3-16,-1 5 0,-1 1 0,-5 6-52,-1 0 87,0 1 1,3-8 0,0 0-40,-4 1 0,4 1 39,-4-2 1,4-3-11,0-5 1,1 1 210,-1-1-169,1-4 46,5 3 1,-1-9 62,4 3-120,1-3 0,-2 3-26,8 0 54,-2 0 0,6-3 17,-4 3-18,5-3 1,-4 5 1,3-2 1,2-3-84,-2 3 72,2-3 1,1 3-152,1 0 1,-1 0-199,0-4 0,5-1 65,-1-3 279,5 2 0,-2-8 0,5 4 0</inkml:trace>
  <inkml:trace contextRef="#ctx0" brushRef="#br0" timeOffset="47">6955 6270 7324,'-6'5'515,"-4"-4"-104,9 4-149,-5-5-108,6 0 0,6 0-60,1 0 1,5 0 43,3 0 1,3 0-48,4 0 0,0-3 49,-3-1 0,6 0-102,-2 4 1,3-4 39,-4 0 1,1 1-67,0 3 0,4 0-9,-1 0 1,1 0 91,-4 0 0,-1 0-139,-3 0 0,2 0 60,-2 0 0,-2 0-41,-2 0 0,1-2 55,0-1 1,0 1-96,-1-2 0,-2-1 106,2 2-209,-2-1 137,-2 4 0,-3-4-207,0 0 104,-6 0-227,3 4 7,-5 0 61,-5 5 1,-1 1 66,-6 1 1,1-2-61,0-5 0,-1 0-155,1 0 318,4 0 0,-3 0-145,3 0 284,-4-5-70,0 4 0,1-5 4,2 2-159,-2-3 334,4-4 0,-4 3-15,2 1 298,3 4-71,0-7 94,4 9-121,-5-4 159,6 5-307,0-5 0,2 3 39,2-1 16,2 1 0,5 2-70,1 0 0,-1 0-111,1 0 77,-1 0-45,0 0 0,2 2-137,2 1 167,-2-1-20,4 3 1,-10-2-74,1 1-105,-6 5 252,8-8-92,-8 10-16,3-5 0,-5 5 27,0 1 1,-1 0 13,-3 4-28,-8-4-78,0 5 1,-6-2 127,3 0-133,-3 6 0,-5-9-280,0 4 1,2-4-132,2 0 1,2-6 185,6-2-468,-1-3 1,6-6 718,2-3 0,3-7 0,1-3 0</inkml:trace>
  <inkml:trace contextRef="#ctx0" brushRef="#br0" timeOffset="48">7972 6533 7569,'-12'5'0,"1"-3"-348,0 6 1,-1-4 173,1 3 1,-1 1 378,1 3 0,3-3 115,1 0-250,-1-1 230,2 0 0,-3-1 244,5-2-182,0-3-140,4 4-40,0-5 0,1-6-69,3-6 0,3 0 56,4-7 0,4 0-131,0-4 1,4 0 42,-3 0 1,-1-4-62,-4 1-68,6-1 6,-4-1 1,3 3 76,-5-6 0,-3 2-112,0-1 149,-6-3-12,8 9 0,-8-8-165,1 5 0,-1 1 29,-2 3 115,-5 0-131,-2 0 1,0 4 51,-1 0 0,2 5-9,-2-1 0,-1 2-3,5 2 0,-1 1 20,2 2 7,1-2 7,-3 3-9,5 1 48,5-4-34,-3 9 2,8-4 1,-8 3-37,6-1 1,-4 1 30,3-2 0,-3 7-14,4 1 43,-6 10 0,7-5-1,-5 10 1,0 0-30,-4 4 25,5-1 0,-3 1-28,6 0 12,-6-5-89,9 3 1,-6-8 77,2 2 16,3-2-178,-3-7 1,4 5 156,1-10 0,-1 4-36,0-5 0,1-5 144,-1-3-132,1-2 13,-1-6 1,1-1 92,-1-2 32,-5-3-115,5 10 1,-10-10 96,3 3 0,1 3-66,-2 0 0,1 0 229,-4 1-112,0-1 137,0 5-148,-5 5 0,3 1-73,-6 5 0,6 2-83,-2 6 1,2 1 58,2 10 1,0 3-100,0 5 1,0 5 46,0-2-7,6 3 0,-4-2-73,6-1 110,-6 1 1,5-1-266,-4 1 0,0-10-435,5 2 352,-6-8 173,8 2 1,-9-6-556,3 1 304,3-6 433,-6-1 0,9-5 0,-4 0 0</inkml:trace>
  <inkml:trace contextRef="#ctx0" brushRef="#br0" timeOffset="49">8691 5710 7569,'-11'0'237,"-1"0"-98,6 0 170,1 0-48,5 0 0,-4 6-116,0 1 1,1 8-18,3 4 1,0 3-21,0 1 0,0 5-54,0 2 0,0 2-161,0-2 113,0 3 1,0-5-172,0 3 0,0-3 78,0-6 0,0-4-560,0-3-553,0-2 520,0-1 180,0-6 500,0-1 0,0-15 0,0-3 0</inkml:trace>
  <inkml:trace contextRef="#ctx0" brushRef="#br0" timeOffset="50">8417 5996 7569,'0'-6'479,"0"1"1,9 1-288,2 0 1,7-1 30,-3 1-204,11 3 118,-7-4 1,9 3 138,-5-1-198,5 1 0,-4-3 105,2 5 1,-2-1-343,-1-3 109,0 3 81,-5-4 1,2 4-488,-5-3 0,1 3 54,-5-3-862,0 2 1264,-4 2 0,-2 11 0,-5 1 0</inkml:trace>
  <inkml:trace contextRef="#ctx0" brushRef="#br0" timeOffset="51">8554 6327 8712,'8'0'194,"-1"0"0,2 0-220,7 0 164,-4 0 0,6 0-27,-3 0-134,-2 0 194,9 0 0,-5 0-533,1-5 243,4 4 136,-5-9 1,5 7-458,-3-4 119,-3 4 180,1-7 63,-4 9 78,-2-5 0,-1 1 0,-3-1 0</inkml:trace>
  <inkml:trace contextRef="#ctx0" brushRef="#br0" timeOffset="52">9194 5927 7569,'-7'-5'-11,"-3"-1"1,8-2 55,-6 1 162,6 4 186,-9-2-289,5 5 139,-5 0-152,-1 0 1,5 5 2,-1 3 1,2 2-104,-2 1 1,-1 2 65,5 2 0,1 2-100,3 2 0,0 6 78,0-2 1,0 2-22,0-2 0,1 0 15,3 0 1,2 0-104,5 0 1,1-4 79,-1 0 0,1-5-14,-1 1 0,1-4-5,-1-3 0,-3 1 45,-1-5-100,1-1 1,3-4 71,1-3 0,-1-2-66,0-5 0,1-2 45,-1-2 13,-4-3-45,-2 0 0,-1-3 28,-1 2 0,1-3 1,-4-1 0,0 4-108,0 0 0,-1 5 99,-3-1 1,-2-2-110,-6 2 0,0 4 94,-4 3 1,0 1 38,-3-5 1,-3 6-54,3 2 0,1 3 180,-1 1 1,6-2 251,-3-1 0,7 1 13,2-1-17,4 1-221,-2 2-90,5-5 236,5 4-208,7-9 20,0 9 0,10-8 169,-3 5-158,3-5-25,0 8 0,1-9-68,0 2 1,0 2 6,0-2 47,0 5 0,-1-5 62,1 4-138,0-5 0,0 8 87,0-3 1,-4-1-160,0 1 112,-5 0 11,2-1 0,0 4-52,-1-3 60,-5 3 7,0 1-62,-4-5 49,1 3-14,3-3-88,-9 5 1,6 0 119,-4 0-33,-1 0-682,3 0-639,-5 0 1280,-5 0 0,-2 0 0,-4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26:16.28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2250 3883 7569,'-6'0'74,"-5"0"0,5-1 0,-2-3 0,2-1 1,1 2-1,2 7 0,2 5 0,2 3 1,3 0-1,4 3 0,2 4 0,1 4 0,2 4-10,2 3 1,-2 7-1,2 4 1,-2 2-1,-2 5 1,1 2 0,-2 0-1,-1 0 1,-3-1-1,1 1 1,-1-2-1,2-1 1,-1-3 0,-1-2-1,1-4 1,-1-3-1,3-4-8,1 0 1,-2-7 0,-1-1 0,1-5-1,0-3 1,-1-1 0,1-3 214,-2-2 1,3-9-209,-5-4 0,5-5 1,-2-12-1,4-6 1,1-5-1,2-7 1,3-5-1,1-7-88,2-6 1,5 0-1,-11 26 1,-1 0 0,0 0-1,-1 1 1,1-1-1,0 1 1,-1 0 0,1 0-1,12-27 1,-2 2 0,-4 5-1,-2 3 26,-3 6 0,-3 9 1,-2 6-1,-3 3 0,1 3 1,-2 2-1,0 1-748,-3 3 0,0 5 747,-2 2 0,0 4 0,0-2 0</inkml:trace>
  <inkml:trace contextRef="#ctx0" brushRef="#br0" timeOffset="1">3255 4420 7569,'-8'-12'39,"2"1"0,0-2 0,-1-1 0,0-1 0,-1 1 0,0 2 0,0 0 0,-1-1 0,0 1 0,1-1 1,-1 4-1,-1 2 0,-1 1 0,-1 1 0,0 4 0,-2 4 270,-2 4 0,-4 8 1,1 5-1,-2 2 1,-2 5-1,0 3 0,1 3 1,2 2-361,1-1 1,5 4-1,-1 0 1,3-1-1,5-2 1,3 0-1,3-2 1,3-3-102,6-3 0,2-4 0,12-6 1,3-5-1,3-7 0,4-5 1,-1-4-1,2-5 176,2-5 1,-8-3 0,6-8 0,-3 0 0,-5-2 0,-2 2 0,-3 0 110,-1-2 1,-6 3 0,-2-2 0,-4 5 0,-4 3 0,1 2-1,-2 2-8,-5 1 1,-3 5 0,-6 2 0,2 2 0,1 4-193,2 3 1,4 6 0,-1-2 0,3 5 0,1 2 0,0 2 0,0 2 0,0 2-35,0 2 1,5 1-1,3-1 1,2 0-1,1-3 1,1-4-1,-1-2 1,0-2 35,1 1 0,3-2 1,2-2-1,0-5 1,4-1-1,-1-4 1,0-3 127,-1-6 0,-1-2 1,2-6-1,-2-1 0,-1-2 1,-3 1-1,-2 0 1,-2 4 341,-2 0 1,-3-2 0,-5 4 0,0 1-254,0 1 0,0 8 0,0 6 0,0 8 0,0 7 0,0 0 0,0 2-185,0 0 0,4 1 0,1 2 0,1-1 0,3 0 0,1 0 0,2 1 0,-1 2-191,1 0 1,-5-4-1,0-1 1,-1-2 0,-1-2 334,0-1 1,-1-8 0,-5-6 0,-2-8 0,-1-6 0,2-3 151,1-2 1,2-7-1,4-3 1,6-3-1,6-2 1,2 0-1,1-3-59,4-4 1,0 2 0,6 2 0,-1 4 0,-1 4 0,0 4 0,-3 6 0,-1 6-1121,-1 5 0,0 4 1,-2 6 913,-2 3 0,3 8 0,-4 5 0</inkml:trace>
  <inkml:trace contextRef="#ctx0" brushRef="#br0" timeOffset="2">4603 3655 7569,'-5'-7'122,"2"-2"0,-3 4 0,1 2 0,2 1 0,2 9 0,2 7 0,2 8 0,2 9 1,0 4-1,0 5 0,-1 2 41,1 5 1,-3 0 0,5 6-1,-2 1 1,-3 2 0,1 3-1,-1 0 1,2 1 0,-1-3-238,-2-2 0,-1-8 0,0-1 0,0-4 0,0-2 0,0-5 0,0-3 95,0-5 0,0-1 0,0-2 0,0-2 0,0-2 0,0-2 293,0-3 0,0-2 1,1-3-1,3-2-174,4-5 1,2-1 0,1-2-1,2-2 1,2 0 0,3-3-1,1 0-179,0 0 0,0-4 1,4 3-1,0-2 1,-2 2-1,-2 0 0,-4 4-361,-2 1 0,-1 1 0,-1 0 1,0 1-2102,1 3 2501,-6 2 0,-6 0 0,-6 0 0</inkml:trace>
  <inkml:trace contextRef="#ctx0" brushRef="#br0" timeOffset="3">4660 3632 7569,'-12'-12'54,"2"1"1,4 1 0,6 2-1,5 3 1,2 1 0,1 1-1,1 0-30,1 2 1,5 1 0,2 0 0,-1 0 0,2 0 0,-1 0 0,0 0-1,1 0-1404,2 0 1380,2 5 0,-4 1 0,-2 6 0</inkml:trace>
  <inkml:trace contextRef="#ctx0" brushRef="#br0" timeOffset="4">5059 3815 8070,'12'5'132,"-3"1"1,1 7 0,4 3-1,2 6 1,5 6 0,0 3 0,3 6-1,2 3-94,0 3 1,1 1-1,-4 1 1,0-4 0,0-3-1,-1-2 1,1-3 0,-1-3-20,-3-3 1,1-3-1,-5-1 1,-1-1-1,-1-3 1,-2-4-1,1-2-116,-1-2 1,1-1-1,-1-1 1,-1-1-1,-1-1-1577,-1 0 1674,-6-2 0,3-5 0,-5 0 0</inkml:trace>
  <inkml:trace contextRef="#ctx0" brushRef="#br0" timeOffset="5">5688 3940 7569,'-9'-24'-7,"-3"-1"0,1-2 0,2 2 1,5 2-1,3 3 336,1 0 0,-4 7 0,-1-1 1,-1 6-1,-3 9 0,-1 9-220,-2 8 1,-4 10 0,-3 5 0,-3 6 0,-1 5 0,0 4 0,1 3 0,-3 3-113,-1 2 1,0 2 0,12-28 0,-2-1 0,1 0-1,0 0 1,-16 26 0,1-5 0,-1-6 0,2-8-57,2-4 1,7-8 0,2-1 0,2-7 0,2-3 0,1-1-1565,2-1 1623,4 0 0,7-9 0,7-4 0</inkml:trace>
  <inkml:trace contextRef="#ctx0" brushRef="#br0" timeOffset="6">5745 3723 7569,'-4'-33'152,"0"3"0,3 4 0,3 6 0,6 5 0,2 3 0,2 5-30,-1 3 1,0 3 0,1 1 0,0 0 0,4 0 0,1 0 0,3 0 0,-1 0-105,1 0 0,0 0 1,0 0-1,-2 0 1,-1 0-1,-3 0 196,-2 0 1,0 0-1,-1 0-123,1 0 1,-2 9-1,-3 3 1,-2 6 0,-1 6-1,0 5 1,-1 6 0,-2 3 11,-1 4 1,0 2 0,0 3 0,0 2 0,0 3 0,0 2 0,0-1-137,0 2 0,1-5 0,2 0 0,1-3 0,-1-4 0,1-4 0,1-6 0,0-4-20,0-3 0,3-2 0,-3-1 0,0-2 0,0 0 0,-2-4 0,-1 1 147,2 0 1,-3-3 0,2 3 0,-6-2 0,-4 0 0,-3-1 0,-2 0 0,1-1 132,-1-1 0,-3-2 1,0 1-1,0-2 1,-1-1-1,1-3 0,1-1-375,2-2 1,0-3 0,2-4 0,2-4-1,5-2 1,1-3 0,4-1 147,1-1 0,4-5 0,4 2 0</inkml:trace>
  <inkml:trace contextRef="#ctx0" brushRef="#br0" timeOffset="7">6887 4191 7569,'0'-11'192,"0"0"0,0-1 1,0 1-1,1 1 0,3 2 1,3 4-1,5 3 0,3 1 1,4 0-1,3 0 78,1 0 1,-1 0 0,3 0 0,0 0 0,3 0 0,1 0 0,1-1-1,0-2-740,-4-1 0,-3-3 1,-3 2-1,-2 0 0,-1-1 470,-3 4 0,-7 1 0,-2 1 0</inkml:trace>
  <inkml:trace contextRef="#ctx0" brushRef="#br0" timeOffset="8">6932 4420 7569,'0'7'247,"2"0"1,3-2-1,5-1 1,5 0 0,3-1 76,2 0 0,3-2 0,5-1 0,5-1 1,5-2-1,3-2 0,2-1 0,0-3-306,-1-1 0,-4 2 0,-6 2-18,-2 1 0,-5 1 0,3 4 0</inkml:trace>
  <inkml:trace contextRef="#ctx0" brushRef="#br0" timeOffset="9">8383 3666 7569,'-1'-10'102,"-2"1"0,-1 1 0,2 2 1,2 4-1,4 7 0,3 7 0,3 9 1,2 4-1,-1 7 1626,1 5-1702,-1-2 0,-1 9 0,-1-2 1,-1 3-1,1 0 0,-1 1 0,1 0 1,-2 0-14,-2-1 1,2 0-1,-3-4 1,0-2-1,0-5 1,0-4-1,-2-4 209,-1-6 1,1 0 0,0-5 0,2-1 337,-1-1 0,-2-8 0,0-4-623,3-3 1,3-6 0,9 3 0,3 0 0,2-1 0,3 1 0,3-2 0,2 2-69,0 0 0,4 0 1,-2 3-1,2-3 1,1-1-1,-1 1 1,-1 2-52,-2-2 0,-6 3 1,1-2-1,-6 3 1,-3 1-1,-2 0-690,-1 0 1,-8 0 0,-4 1 871,-3 3 0,-12-2 0,1 3 0</inkml:trace>
  <inkml:trace contextRef="#ctx0" brushRef="#br0" timeOffset="10">8577 4089 7569,'0'-18'48,"1"1"1,3 7-1,4 1 1,2 3-1,1 1 1,1 1-1,0 0 1,2 1 181,2 0 0,4 2 0,-2 1 1,2 0-1,2 0 0,2 0 0,0 0 1,0 0-268,-1 0 1,0 0 0,-1 0 0,0 0 0,-2 0 0,-2 0-1,-1 0 1,-3-2 36,-2-1 0,0 1 0,-1-3 0</inkml:trace>
  <inkml:trace contextRef="#ctx0" brushRef="#br0" timeOffset="11">8474 3689 7569,'-5'-25'150,"-1"3"1,0 4 0,3 6-1,6 1 68,4 4 1,5 3 0,3-2-1,5-1 1,5 2 0,6 0 0,2 1-1,2 1-268,4-1 1,-4-1-1,3 2 1,-2-1 0,-2 2-1,0-1 1,0 1 49,1-2 0,-6 0 0,-1 4 0</inkml:trace>
  <inkml:trace contextRef="#ctx0" brushRef="#br0" timeOffset="12">9536 3323 7569,'-11'0'172,"0"0"0,-1 0 0,2 2 0,2 3 0,6 5 1,3 6-1,4 5 1897,2 3-2039,0 11 1,1-3 0,-1 10 0,1 2 0,0 5 0,-2 4 0,0 4 0,-1 3-1,2 3-75,-4-29 1,0-1 0,0 0 0,0 0-1,1 3 1,0-1 0,-1-1 0,-1 0-1,2 28 1,0-2 0,-2-6 55,0-2 1,-2-4 0,0-6 0,0-4 0,0-3 0,0-5 0,0-5 234,0-4 1,0-1 0,-2-5 0,0-1 0,-2-1 257,1-2 1,2-6-529,1-5 1,5-1-1,3-5 1,2-1-1,1 2 1,2 0-67,2 3 0,-2-3 1,3 1-1,0 1 0,0 1 1,2-1-1,2-1 0,1 2-14,-2 1 0,1-1 1,-4 0-1,1-3 0,-1 0 1,-2 0-633,-1 2 0,-3 0 1,-3 1 735,-7-2 0,-16 0 0,-8 4 0</inkml:trace>
  <inkml:trace contextRef="#ctx0" brushRef="#br0" timeOffset="13">9525 3381 7569,'0'-18'120,"1"3"1,3 3-1,4 5 1,2 3-1,1 1 1,1 1-1,-1-2 1,2 1 113,2 2 1,-1 0-1,4-2 1,-2-1 0,-1 2-1,1 1 1,-1 1-1,0 0-891,2 0 657,-5 0 0,5 5 0,-6 1 0</inkml:trace>
  <inkml:trace contextRef="#ctx0" brushRef="#br0" timeOffset="14">10576 3403 7569,'0'-11'75,"0"0"0,0-1 1,0 1-1,1-1 0,2 1 1,-1 1-1,-3 2 0,-6 4 1,-3 4-1,-2 4 0,-2 4 1,-3 2 250,-1 1 0,-1 5 0,-3 1 0,-1 4 0,1 4 0,2 3 0,2 4 0,0 1-245,0 1 1,3 5 0,-2 4 0,0 4 0,4 3 0,3-1-1,4 1 1,1 1-128,2 1 0,2-4 0,1 1 0,0-2 1,1-2-1,3-3 0,4-4 27,2-3 1,1-1 0,1-1 0,-1-2 0,0-4 0,1-3-1,1-2 1,1 1 75,1 0 1,1-4 0,-2-1 0,1-2 0,-1-2 0,-1-2 0,0-3 0,1-2-347,1 2 0,0-2 0,-3-1 0,-1-1-1627,0-3 1916,1 0 0,-1-2 0,1 0 0</inkml:trace>
  <inkml:trace contextRef="#ctx0" brushRef="#br0" timeOffset="15">10873 3723 7569,'-9'-21'543,"-3"2"1,1 3-277,2 4 1,4 7-1,6 6 1,3 9-1,4 9 1,3 6-1,4 7 1,4 5-208,3 5 0,2-3 0,1 1 1,2-2-1,0 1 0,-1 0 1,1 1-53,-2-4 1,0-1 0,-4-5 0,-1-2 0,-2-3 0,-1 0 0,-3-5 0,-2-1-29,0-1 0,-2-4 0,-1 1 0,-2-4 0,1-2 0,0-3 0,-2 1-719,-1-1 1,3-2-1,-3 2 739,1-1 0,-3-6 0,2-5 0</inkml:trace>
  <inkml:trace contextRef="#ctx0" brushRef="#br0" timeOffset="16">11329 3678 7569,'-1'-18'382,"-1"3"1,-2 2-117,1 1 0,2 7 1,1 7-1,0 6 1,-1 8-1,-3 1-105,-4 4 0,-3 5 1,-4 4-1,-4 0 1,-4 1-1,-3 2 0,0 2 1,-2 4-37,-4 2 1,6 1-1,-9 4 1,2-1 0,0 0-1,0-3 1,3-4-200,3-3 0,3-1 0,3-1 0,1-3 1,5-6-1,3-5 0,1-3-539,4-2 0,-2-1 0,6-3 0,5-2 613,4-5 0,9-6 0,3-4 0</inkml:trace>
  <inkml:trace contextRef="#ctx0" brushRef="#br0" timeOffset="17">11592 4054 7569,'1'-6'234,"3"2"1,4 3 0,2 1-1,3 0 1,2 0 0,4 0 0,3 0 62,0 0 0,5-4 1,0 0-1,-2 2 1,-1 1-1,-2 1 1,-2 0-1,-2-2-357,-2-2 1,0 3 0,-5-3 59,0 3 0,-9-4 0,-4-1 0</inkml:trace>
  <inkml:trace contextRef="#ctx0" brushRef="#br0" timeOffset="18">12197 4774 7569,'7'-1'131,"-3"-3"1,-3-4 0,-1-2 0,0-3 0,0-1 0,1-1 0,2 0 0,2 0 0,1-2 180,3-1 0,1-6 1,3-5-1,1-3 1,1-1-1,0-3 0,0-4 1,2-4-343,1-4 1,0-2-1,2-6 1,-2-2 0,-2 1-1,-2 0 1,-3 2-1,-2 1-21,-1 3 1,-5 9 0,0 8-1,-1 6 1,-2 5 0,0 4 0,-2 4 172,-1 2 1,0 7 0,-3 3 0,1 6 0,2 4-1,2 5-202,1 3 1,0 3-1,0 5 1,0-1 0,1 1-1,2 0 1,2 0-135,1 0 1,2-4 0,3-1-1,0-2 1,1-3 0,-1-4 194,1-6 0,-1-1 0,1-2 0,-1-2 0,0-1 0,1-4 0,-1-2 0,1-1 94,-1-2 1,4-4-1,1 2 1,-3-2 0,0-1-1,-3 0 1,-1-1 0,-2-1 68,-2 1 1,2 2-1,-3 4 1,-1 1-75,-2-1 1,-2 11 0,-2 5 0,-1 6-1,0 6 1,1 6 0,-1 3-40,1 1 0,-2 2 1,1 0-1,2 0 1,1 1-1,1 0 0,0 1 1,0 1-130,0-1 0,3-4 1,1 0-1,-1-3 1,-1-4-1,1-2 1,1-2-722,-2 0 0,-1 0 819,-1-3 0,0-6 0,0-1 0</inkml:trace>
  <inkml:trace contextRef="#ctx0" brushRef="#br0" timeOffset="19">12951 3369 7569,'0'-11'258,"0"-1"0,0 1 598,0-1 1,2 6-1,1 4 1,6 5-657,5 9 0,0 2 0,5 7 0,1 5 1,2 0-1,1 4 0,0-1-70,0 2 0,-1 8 0,1 1 1,-1 2-1,-2 1 0,-1 3 0,0 2 1,-1 2-340,-3 0 1,-6-3-1,-3 3 1,0-3-1,-4-2 1,-1 1-1,-1 0 1,0-2-87,0-2 0,-5 1 0,-2-5 0,-5-1 0,-2-3 0,-1-3 0,1-5 232,1-1 0,6-4 0,-1-2 0,1-4 0,-1-3 0,2-3-1132,0-2 1195,3-4 0,-2-8 0,-2-8 0</inkml:trace>
  <inkml:trace contextRef="#ctx0" brushRef="#br0" timeOffset="20">13465 3346 7569,'-11'-5'71,"-1"-1"0,2-2 1,1 1-1,3-2 1,1-1-1,2-2 1,2 1-1,2-1 1,3 1-1,3 0 1,0-1-1,1 1 1,1 1-1,1 1 204,1 1 1,1 2 0,-1-3 0,0 2 0,0 1 0,-3 1 0,0 0 0,1 2-187,1 2 1,2 2 0,-1 5 0,-1 4-1,-2 5 1,-4 4-151,-3 5 1,-1-1 0,0 5 0,0-2 0,-1 2 0,-3 0 0,-3 0 0,0-2-124,-1-2 1,4-3 0,-2 0-1,0-4 1,1 0 180,0-3 1,2-3-1,7-3 1,3-4-1,4-3 105,0-1 1,2 0-1,2 0 1,4-1 0,3-3-1,0-3 1,1 1-1,0 2-259,0 3 1,-4-3-1,-1 0 1,-2 2-1,-2 1 1,-1 1-2229,-2 0 2385,1 0 0,-1 5 0,1 1 0</inkml:trace>
  <inkml:trace contextRef="#ctx0" brushRef="#br0" timeOffset="21">14139 3335 7569,'0'-17'130,"0"5"1,0-4 0,0 4 0,1 0 0,3 1 0,4 0 132,2-1 1,1 6-1,2 1 1,2 1-1,3 0 1,1 2-1,0 0 1,1 2-1,2 0-222,1 0 0,-2 0 0,0 0 0,-4 0 1,0 0-1,-3 0-3,-1 0 0,-6 2 1,0 1-1,-2 5 0,-3 3 1,-2 5-1,-4 3 32,-3 2 1,0 2 0,1 1 0,0 3-1,1 3 1,0 3 0,1 3 0,0 2-82,0 4 1,0 3 0,4 5 0,0 3-1,0 3 1,0 0 0,0-2 0,0 0 32,0 0 1,4 0 0,1-4 0,2-4 0,1-3 0,3-2 0,0-3 121,0-3 1,1-4-1,-1-2 1,-1-1-1,-1-3 1,-1-2-1,-1-3-117,0 0 1,2-5 0,-5 3 0,-1-2 0,1-2 0,0-1 0,-2-2 0,0 1-69,-2-1 1,-2-1 0,-3-1 0,-5-1 0,-5-1 0,-3 1 0,-3-2 0,-5-1 157,-4-2 0,1-2 0,-1-1 0,1 0 1,1 0-1,0 0 0,3 0-2,1 0 0,5-4 0,1 0 0,2 1 0,2-2-1009,1-3 1,7 2-1,3-1 1,7 2 893,7 3 0,6-5 0,6 1 0</inkml:trace>
  <inkml:trace contextRef="#ctx0" brushRef="#br0" timeOffset="22">18913 5048 7569,'-10'-1'273,"2"-3"1,6-5 0,4-4 0,6-3 0,2-2 0,3-3 1556,2-5-1785,3-3 1,1-3-1,-2-1 1,1-2-1,-1-3 1,-1-4-1,-2-4 1,-1-2-127,-2-3 1,-3-1-1,-2-5 1,1 0 0,-2 0-1,0-2 1,-3 0-1,0-3-20,-2-2 1,0 1 0,0-2 0,0 4 0,0 4 0,0 4 0,0 4 208,0 6 0,0 13 0,0 8 0,0 7 24,0 9 0,0 18 0,0 16 1,0 3-1,1 0 0,3 1 1,3 0-116,3 0 1,2-1-1,-1-5 1,1-1 0,0-2-1,2-4 1,2-4-98,-3-5 1,0 1-1,0-8 1,1 0 0,2-2-1,1-2 1,1-4-28,-1-7 0,1 0 0,2-7 0,-1-2 0,2 0 0,-1-2 0,0 0 0,-2-1 64,-1-3 0,-6 4 0,-5 1 1,-1 5-1,-2 4 0,-2 2 291,-1 0 1,-1 6 0,-3 6 0,-3 9-1,-2 8 1,0 3-59,1 2 0,4 1 0,-2 2 0,1 2 0,2 1 1,2 2-1,1 2-181,0 2 0,0-1 0,0-1 0,0-1 0,0-3 0,0-1 1,0-3-1,0-1-361,0-1 0,-1-4 0,-2-1 0,0-2 0,0-2 0,2-1 0,2-3 352,3-2 0,7-3 0,7-5 0</inkml:trace>
  <inkml:trace contextRef="#ctx0" brushRef="#br0" timeOffset="23">19872 3952 7569,'-10'-18'190,"3"3"0,3 2 0,4 2 0,4-1 0,3 2 1,3 1-1,2 3 204,-1 1 1,2-3 0,2 3 0,4 0-1,3-1 1,2 0 0,1 0 0,3 1-419,1 0 0,0 0 0,2 2 0,-4 0 0,-5 0 0,-1 0 0,-4 1 0,0-2-3104,-3 2 3128,-1 0 0,-7 2 0,-1 0 0</inkml:trace>
  <inkml:trace contextRef="#ctx0" brushRef="#br0" timeOffset="24">19849 4134 7569,'-8'4'410,"4"0"1,8-1 1813,4-2-2025,9-6 0,6 2 0,7-4 1,5-4-1,1-1 0,2-4 1,0 3-228,2 0 1,-8 5 0,2 1-1,-2-1 1,-3 0 27,-3 1 0,4-1 0,-1-3 0</inkml:trace>
  <inkml:trace contextRef="#ctx0" brushRef="#br0" timeOffset="25">20797 3506 7569,'0'-16'436,"-5"3"0,4-3 0,-3 4 1,3 3-1,1 5 0,0 9-142,0 8 1,0 6-1,0 8 1,0 5-1,1 3 1,2 3 0,1 0-1,-1 2-250,2 1 0,-2 0 0,3 1 0,-1 1 1,-2 2-1,0-1 0,-1-1 0,2-4-63,-2-3 1,0-1 0,-2-8 0,0-3 0,1-2 0,1-4 0,2-2 355,-1-2 0,-1-3 0,1-2-169,1-1 0,1-6 0,-1 2 0,3-2 0,3-4 0,3 0 0,1-2-166,1 1 1,6 2 0,-1 0-1,4-2 1,4 0 0,0 0-1,1 0 1,-1 1-242,0-2 0,-2-1 0,-3 2 1,-1 0-1,-2-1 0,-2 0 1,-2 0-1,-3 0-839,-4-1 0,0 3 1,-5-6 1077,-2-1 0,-6 4 0,-2 0 0</inkml:trace>
  <inkml:trace contextRef="#ctx0" brushRef="#br0" timeOffset="26">20820 4020 7569,'-7'-18'43,"0"3"1,3 2 0,6 2 0,5 1 0,6 1 0,4 3 0,0-1 107,4 1 0,5 2 0,5-2 0,3-1 0,2 2 1,-1 0-1,-3 2 0,-4-1-373,-7 0 1,1-1 0,-8 1 221,-4-4 0,-9-2 0,-7-1 0</inkml:trace>
  <inkml:trace contextRef="#ctx0" brushRef="#br0" timeOffset="27">20797 3529 7569,'-17'-22'113,"3"3"0,5 4 0,5 3 0,4 0 1,4 1-1,5-1 0,5 1 0,6-1 249,5 1 0,4 0 1,7-1-1,1 1 1,2 1-1,1 1 1,-1 2-1,-2 2-780,-2 3 0,-2 0 0,-1 2 418,-2 0 0,-4 0 0,2 0 0</inkml:trace>
  <inkml:trace contextRef="#ctx0" brushRef="#br0" timeOffset="28">21494 3323 7569,'0'-6'134,"-4"-4"0,0 2 1,3-2-1,4-1 0,3-1 1,2 2-1,-2 1 236,-1 2 1,-1 5 0,-4 2-1,0 7 1,1 4 0,2 6-1,2 4 1,0 7-329,0 5 0,3 0 0,-3 9 0,1 1 1,2 2-1,-1 2 0,1 1 0,-1 3-138,0 1 0,2-4 0,-4 0 1,0-5-1,0-5 0,-1-2 0,0-3 195,-1-3 1,1-2-1,-4-6 1,0-2 0,0-2-1,0-2 1,0-2 379,0-1 1,-1-3 0,-2-1-178,0-1-356,-1-6 1,5 3 0,3-5 0,3 0-54,4 0 0,1 0 1,3-1-1,4-2 1,3 0-1,1-1 1,0 0-1,-2 0-189,-2 2 0,3-1 0,-4 1 0,-1-2 0,-1 0 0,-4 0 0,0 0-1472,-1 2 1768,-4-5 0,3 1 0,-4-5 0</inkml:trace>
  <inkml:trace contextRef="#ctx0" brushRef="#br0" timeOffset="29">21448 3266 7569,'0'-33'63,"0"4"0,0 6 0,3 7 0,3 3 0,6 2 0,0-1 0,1 1 0,-2 1 160,1 2 1,-1-1 0,2 4-1,1 0 1,2 0 0,1 2-1,1 2 1,0 1-384,2 0 0,-2 0 0,1 0 0,1 1 1,1 3 159,2 4 0,5 2 0,1 1 0</inkml:trace>
  <inkml:trace contextRef="#ctx0" brushRef="#br0" timeOffset="30">22031 3255 7569,'-1'-13'1122,"-2"-1"-1063,-1-1 0,4 6 0,5 9 0,2 8 0,2 6 0,1 5 0,2 2 1,4 3 145,3 3 1,2 6-1,3 5 1,2 0-1,2-1 1,1 0-1,1-2-147,-1 2 1,4 0 0,-3-4-1,-1-1 1,-3-3 0,-1-1-1,-3-4 1,0-3-236,-3-1 1,-1-7 0,-4 4 0,1-3 0,-2-1-1,-3-3 1,-3 0-1023,2 0 0,1 0 1199,2-2 0,-6-3 0,-1-5 0</inkml:trace>
  <inkml:trace contextRef="#ctx0" brushRef="#br0" timeOffset="31">22590 3403 7569,'-5'-39'80,"4"5"1,-3 0 0,3 7 0,2 7-1,2 4 1,1 4 166,-2 0 0,-2 8 1,-5 8-1,-6 11 1,-7 11-1,-5 7 1,-2 5-1,-3 3-128,-1 2 0,2 0 1,-2 1-1,0 1 1,1 0-1,-2 0 0,3-3-262,-1-3 0,1-1 1,4-5-1,2-3 0,2-3 1,3-4-1,4-4 1,1-4-620,4-2 1,-2-5 761,5-1 0,0 1 0,4 3 0</inkml:trace>
  <inkml:trace contextRef="#ctx0" brushRef="#br0" timeOffset="32">22682 3164 7569,'5'-33'113,"3"2"0,3 6 1,4 4-1,4 6 0,2 4 1,-2 2-1,-3 3 0,-1-1 49,1 1 1,4 3 0,-2 0-1,1 1 1,0 2 0,0 0 0,0 0-1,-2 0-102,0 0 0,-2 0 1,-3 0-1,-1 0 1,0 0-1,1 0 0,-2-1 1,-1-2 207,-1 0 0,-2-2 0,3 2 0,-2-1 0,1 3-180,-2 4 0,3 8 1,-5 9-1,-1 6 1,-2 4-1,-1 4 1,0 6-120,0 5 0,0 1 0,0 5 1,1-2-1,2 2 0,0 1 0,0 1 25,-2-1 1,-1 2 0,2-7 0,0-3 0,2 0 0,-2 0 0,0-3 0,-2-2 12,0-4 0,0-1 1,0-1-1,0-1 1,0-1-1,0-1 1,0 0-1,0 0 7,0-2 1,0-2-1,0-3 1,0 0-1,0-2 1,0-2-1,0-2 533,0-1 1,0-3 0,-2 1 0,-1-5 31,-5-5 1,-2-3 0,-2-2 0,0-3 0,-4-4 0,-3 0-1,-3-1-813,-5 1 0,-2 0 1,-7-3-1,-1 1 1,-1 2-1,3 4 1,2 4-1,4 4-2482,1 4 2716,6 2 0,1 6 0,3 2 0</inkml:trace>
  <inkml:trace contextRef="#ctx0" brushRef="#br0" timeOffset="33">7161 6099 7569,'-6'0'-856,"0"0"1701,6 0 0,-2 0 1,3 0-626,8 0 1,2 0 0,9 0 0,0 0 0,3 0 0,2 0 0,3 0 0,0 0-143,0 0 0,2 0 1,-2 0-1,0 0 0,1 0 1,-1 0-1,0 0 0,-2 0-127,-2 0 1,-7-4 0,-1 0 0,-4 2 0,0 0-634,-1 2 0,-6 2 0,-5 1 682,-6 5 0,-4 2 0,-2 2 0</inkml:trace>
  <inkml:trace contextRef="#ctx0" brushRef="#br0" timeOffset="34">7241 6350 7569,'-8'6'245,"2"-1"1,2-1 0,7 0-1,7-1 109,8-2 1,3-1 0,4 0 0,3 0 0,5 0-1,2 0 1,1 0 0,0 0-120,0 0 1,-3 0-1,-3 0 1,-3 0 0,-5 0-1,-3 0 1,-3 0-789,-4 0 1,-1 1 552,-4 3 0,-2 2 0,-5 6 0</inkml:trace>
  <inkml:trace contextRef="#ctx0" brushRef="#br0" timeOffset="35">8611 6099 7569,'0'-8'148,"-1"3"0,-1 5 0,-2 8 1,0 6-1,0 5 0,0 4 1,2 3-1,0 3 154,2 3 0,0 1 0,0 0 0,2 0 0,0 0 0,2 4 0,0 1 0,0 1-278,0-2 0,-1 0 1,-3 0-1,0 1 0,0-1 1,0-2-1,0-2 0,0-3-115,0-3 1,0-3 0,0-1-1,2-1 1,0-3 0,2-4-1,-2-2 275,0-2 1,-2 0 598,0 1 0,1-6-750,3-2 0,-2-3 0,6-1 0,1 0 0,2 0 1,5 0-1,3-1-100,2-3 1,2 3 0,0-3 0,1 3 0,1 1-1,2-1 1,-2-2 5,-1-1 0,3 0 0,0 4 0,-1 0 0,1-1 1,0-1-1,-3-2 0,-3 1-32,-2 2 0,-5 0 0,2-2 0,-4-1 1,0 2-469,-1 1 1,-6 1 0,-5 0-1,-6 0 561,-4 0 0,-7 5 0,-1 1 0</inkml:trace>
  <inkml:trace contextRef="#ctx0" brushRef="#br0" timeOffset="36">8634 6636 7569,'0'-18'27,"0"1"1,0 6 0,1 1 0,2 1 0,1 1 0,0 1 0,1-1 290,2 0 0,3 6 1,2-2-1,1 3 0,1 1 1,2 0-1,2 0 1,3 0-179,5 0 1,-2 0-1,2 1 1,-1 2 0,-1 0-1,0 0 1,0-2-332,-3-1 0,-1 0 1,0-1-1,-2-2 1,-2 0 190,-2 0 0,-6-3 0,-3-1 0</inkml:trace>
  <inkml:trace contextRef="#ctx0" brushRef="#br0" timeOffset="37">8543 6179 7569,'1'-18'32,"3"3"1,6 2-1,7 2 1,5-1-1,4 1 1,0 1-14,1 2 245,5-2 0,-3 5 0,5-4 0,0 3 0,1-1 1,-2 2-1,-2-1 0,-1 1-207,-2 0 0,-3 1 1,-5 3-1,-2-2 1,0-1-1,0 2 1,1 0-1868,-2 2 1810,5 0 0,1 5 0,6 2 0</inkml:trace>
  <inkml:trace contextRef="#ctx0" brushRef="#br0" timeOffset="38">9525 5847 7569,'-4'-11'226,"-1"1"1,0 1 0,0 1 0,1 1 210,-1 0 0,4 4 1,-3 6-1,1 6 1,1 5-1,-3 7 1,0 5-289,0 9 0,1 0 1,4 8-1,0 4 1,0 4-1,0 2 1,0 0-181,0 2 0,0 0 0,0 0 1,1 1-1,2 1 0,1-1 1,-2-1-1,-1-3 84,-1-4 0,0 2 0,0-10 0,0 1 0,0-3 0,0-3 0,0 0 0,0-1 52,0 0 0,-1-3 0,-1-1 0,-2 1 1,1-2-1,2-3 0,1-2-137,0-1 0,0-4 1,1-1-1,2-1 1,1-3 181,-2-2 1,1-5-35,0-4 1,0-1-138,5-2 1,-1 0-1,5 0 1,-1 0 0,0 0-1,1 0 1,-1-2 89,1-1 1,3 1-1,0-1 1,0 0-1,2 0 1,1 0-1,1-1-149,0-1 0,-4 3 0,3-1 0,-2 1 0,-2 2 0,-1 0-3609,-2 0 3689,-4 0 0,-12-5 0,-8-1 0</inkml:trace>
  <inkml:trace contextRef="#ctx0" brushRef="#br0" timeOffset="39">9445 5927 7569,'0'-11'94,"1"1"0,2 1 0,2 3 0,1-1 0,3 2 0,1-1 0,3 1 0,1-2 1,2 2-1,3-1 0,4 1 0,3-1 0,-1 1 0,-1-2 116,-1 1 1,-1 3 0,-3-2-1,-4 1 1,-2 1 0,-2 0-1,-1 1-210,-2-2 0,-8 2 0,-7-3 0</inkml:trace>
  <inkml:trace contextRef="#ctx0" brushRef="#br0" timeOffset="40">10382 6281 7569,'-2'-11'122,"-2"1"1,-2 1 0,-1 1 0,-1 0 0,-1-1 0,-1 0 0,-2 1 0,2-1 0,1 0 0,2 0 0,-2 2 2027,-1-2-2136,3 4 0,4 2 0,6 10 0,5 5 0,2 5 0,3 3 0,1 2 0,2 2 38,2 3 0,1 2 0,4 5 0,0 0 0,0 1 0,0-1 1,-1 0-5,1 0 0,0 1 0,0-1 0,-2-1 0,0-3 0,-3-2 0,-2-1 0,-1-2 10,2-3 1,-5 1-1,4-6 1,-4 1 0,0-3-1,-1-2 1,-1-1-166,-2-1 0,1 0 0,-5 1-1292,-2-1 1,-1-6 1398,-1-5 0,0-5 0,0-6 0</inkml:trace>
  <inkml:trace contextRef="#ctx0" brushRef="#br0" timeOffset="41">10816 6236 7569,'0'-17'177,"-4"5"0,0-4 0,0 5 1,-1 3 78,-3 5 0,-2 8 0,-1 6 1,-2 8-1,-1 6 0,-2 7 0,-2 4 0,-4 3-241,-3 2 1,0 4-1,-6 5 1,-1-1-1,-2 1 1,-3 1 0,-1-2 38,2-2 1,4-4-1,4-9 1,2-1 0,6-2-1,1-6 1,3-3 0,-1-4-171,3-2 1,2-1 0,0-3-1,2-1-1999,2 1 2115,3-6 0,5-6 0,0-6 0</inkml:trace>
  <inkml:trace contextRef="#ctx0" brushRef="#br0" timeOffset="42">10941 6064 7569,'0'-22'86,"0"0"1,1 2-1,3 2 1,4 1 0,2 4-1,0-1 67,-2-2 0,6 4 1,-3-4-1,3 5 1,3 2-1,0 2 1,2-1-1,0 0 4,2 1 0,-3 4 0,-1-1 0,0 3 0,-3 1 0,-2 0 0,0 0-56,-1 0 1,-1 1-1,-1 3 1,-2 4-1,-2 2 1,-3 1-1,0 2 1,-2 2-59,0 4 1,-2 4-1,-2 2 1,-3 3-1,-5 2 1,-3 0-1,-3 1 1,-1-2-184,0-1 0,4 2 0,-3-5 1,3-3-1,4-4 0,3-3 0,2-1 81,-1-4 0,5 2 0,-1-6 0,6 2 0,5-2 273,2-1 0,2-1 1,4-4-1,3 0 0,3 0 1,4-2-1,0 0 0,0-2-65,-2 2 1,-1-3 0,-2-1-1,-2 1 1,-3 0 0,-4 3-1,0 0-1206,-1 2 1,-7 0 1056,-8 0 0,-12 6 0,-14 0 0</inkml:trace>
  <inkml:trace contextRef="#ctx0" brushRef="#br0" timeOffset="43">11969 6316 7569,'-1'-10'107,"-2"1"0,-1 1 0,2-1 0,1-1 1,1 1-1,0 5 0,0 8 0,-2 6 1,0 6 202,-2 3 0,-1 2 1,2 3-1,0 2 1,0 2-1,2 1 0,1 1 1,0 1-312,0-1 0,0 1 1,0 2-1,0-3 1,1-3-1,2-3 1,0-1-47,0-1 21,-2-4 0,3-1 0,0-6 0,-2 1 0,0-1-1457,-2 0 1483,0-4 0,-5-2 0,-2-5 0</inkml:trace>
  <inkml:trace contextRef="#ctx0" brushRef="#br0" timeOffset="44">11672 6647 7569,'0'-11'67,"0"3"1,1 2-1,3 0 277,4 4 0,2 1 0,3 1 0,2 0 0,4 0-126,2 0 0,7 3 1,3 3-1,2-1 0,1 0 1,2-3-1,0 0 0,3-2-192,-3 0 1,0 0 0,-3 0-1,-3-2 1,-3 0 0,-3-3-1,-1 0-1033,0-1 0,-4-1 1007,0 3 0,-5-5 0,2 3 0</inkml:trace>
  <inkml:trace contextRef="#ctx0" brushRef="#br0" timeOffset="45">12483 7332 7569,'-6'0'182,"1"-1"0,5-3 0,0-3 0,0-4 0,0 0 0,1 0 0,1-1 0,3 1 0,1-1 2145,-1 1-2232,4-1 1,-7 0-1,6-4 1,1-3-1,1-2 1,1-2-1,1-1 1,-1-3-93,0-3 1,5-4 0,0-5 0,2-2 0,2-3 0,0 1 0,0 1 0,-4-1-163,0-1 1,-4 2 0,1 1 0,-6 2 0,-2 4 0,-2 2-1,-2 3 140,-1 2 1,0 3 0,0 5 0,0 2-1,0 1 1,0 4 0,0 0 0,0 1 46,0 1 1,0 3 0,1 1 0,3-2-1,4 0 1,1 0-57,-2 2 1,3 3 0,-2-3 34,2 2 0,-3 7 0,-4 5 1,-3 5-1,-2 2 0,-3 2 0,0 2-24,0 2 1,-3 2-1,4 1 1,2-2-1,0-1 1,2-2-1,0 0 1,2-2-114,1 1 1,4-2 0,4-3 0,2-2 0,0-1 0,1-3 0,-2-1 113,2-2 0,0-6 0,-2-2 0,0-3 0,3-3 0,5-4 0,1-3 56,2-2 0,0-2 0,0-2 0,-1-3 0,1-2 1,0-1-1,-1 0 0,-2 1-12,-1 0 1,-6 5 0,-2 1 0,-4 7 0,-4 3 119,1 2 1,-1 4-1,-7 3 1,-4 4-1,-1 4 1,0 5-1,2 5 1,-1 5-105,2 3 0,-3 0 1,5 1-1,2 1 0,0 2 1,2 2-1,0 0 0,0 1-65,0 0 0,0-2 1,0 2-1,2-1 1,0-3-1,2-1 1,-1-2 14,-2-3 1,3 1-1,-1-5 1,0-1 0,-2-1-1,-1-2 1,2 0-543,1-4-567,-1-2 1115,3 0 0,-5-8 0,0 1 0</inkml:trace>
  <inkml:trace contextRef="#ctx0" brushRef="#br0" timeOffset="46">13420 5836 7462,'0'-15'105,"1"0"1,1 1 0,3 1 0,0 2 0,2-1 0,-1 2-1,3 1 1,1 1 0,2 1 0,-1-1 0,0 2 195,1 1 1,-1 1 0,1 4-1,-2 1 1,-1 3 0,-2 4-1,2 2 1,0 1 0,-1 2-289,-4 2 1,-2 2-1,1 3 1,0-1 0,-1 1-1,-4 2 1,-3 1-162,-1 0 1,2-1 0,-2 1 0,0-1 0,0-2-1,0-2 1,1-2 0,0-2 53,2-1 1,2-2 0,1 1-1,0-1 1,0 1 0,1-2 252,3-2 1,3-3 0,5-5 0,2 0 0,3 0 0,0 0 0,4 0 48,0 0 0,2-4 0,-1 0 0,-2 0 0,-2 0 1,0-1-1,-2 0-472,1 0 1,-2 1 0,-4 4 263,1 0 0,-11 5 0,-2 2 0</inkml:trace>
  <inkml:trace contextRef="#ctx0" brushRef="#br0" timeOffset="47">14071 6510 7569,'-7'-1'385,"3"-3"1,4-3-1,4 1 1,4 2-84,2 3 0,1 1 1,1 0-1,-1 0 1,2 0-1,2 0 0,3 0 1,1 0-197,0 0 0,-1 0 1,2 0-1,-2 0 0,0 0 1,-1 0-1,2 0 0,-1 0-71,-3 0 0,-2-1 0,-2-2 0,1-1-704,-1 2 0,-6 1 669,-5 1 0,-5 0 0,-6 0 0</inkml:trace>
  <inkml:trace contextRef="#ctx0" brushRef="#br0" timeOffset="48">15133 6190 7569,'-12'-11'69,"2"-1"0,1 1 0,3-1 0,-1 1 0,2 0 0,-1-1 0,1 1 0,0-1 0,2 1 0,2-1 0,1 1 0,0 0 0,1-1 1,3 2-1,4 1 0,3 0 0,4-2 281,4-3 0,3 2 1,0 5-1,-1-2 1,0 0-1,0 2 0,-2 3 1,0 2-212,-1 2 1,-4 0 0,2 2 0,0 2 0,-1 4 0,-2 5-1,-3 4 1,-3 2-182,2 5 1,-4 0 0,-1 6-1,-3 2 1,-1 1 0,0 3 0,0 0-133,0 2 0,-3 2 0,-4-3 1,0 1-1,-5 0 0,1 0 1,-3 0-1,0-1 59,-3-2 1,5-2-1,-5-2 1,2-5-1,0-3 1,1-3-1,1-2 1,2-1 287,-1-3 1,1-2 0,-1 0-19,1-1 1,5 1 0,3-2 0,6-3-138,4-3 1,3-3 0,2 1 0,-1 0 0,1 2 0,0-1 0,2-2 0,3-1 87,1 0 1,-3 0 0,4 0-1,1 0 1,3 0 0,2 0-1,2 0 1,-2 0 33,-1 0 1,-1-4 0,-1 0 0,-2 2 0,-2-1 0,-2 1 0,-2-2-1514,-1 1 131,-7 2 1,-1 0 1241,-5-3 0,0 3 0,0-4 0</inkml:trace>
  <inkml:trace contextRef="#ctx0" brushRef="#br0" timeOffset="49">15864 6419 7569,'-4'-8'819,"-1"2"1150,-2 0-1969,5 3 0,-3 8 0,5 1 0</inkml:trace>
  <inkml:trace contextRef="#ctx0" brushRef="#br0" timeOffset="50">16229 6076 7569,'-1'-15'127,"-2"-1"0,-1 2 0,2 2 0,1 0 0,1 1 0,0 0 0,0-1 1,0 1 3038,0-1-3106,0 6 1,0 6 0,0 9-1,0 3 1,1 5 0,3 1 0,5 2-1,3 3-60,4 4 1,4-2 0,-1 5 0,2 1 0,2-1 0,-1 1 0,-2 0-40,-1 2 1,-4 2-1,3-1 1,-1 0-1,-3 1 1,-2-2 0,0-2-73,-1 0 0,1-6 1,-2 3-1,-1-1 1,-2-1-1,1-2 0,-1-2 1,0-4 20,-2-2 1,2-1 0,-1-3 0,-1-1 0,1-1 0,-1-1 0,1-2 37,1-2 1,-3-1 0,2-6 0,0 0 0,-1-3 256,0-2 1,-1 0-206,-4-5 0,-5-4 0,-1-2 0</inkml:trace>
  <inkml:trace contextRef="#ctx0" brushRef="#br0" timeOffset="51">16709 5996 7569,'0'-18'96,"0"3"1,0 2-1,-2 3 1,-1 3-1,-4 4 214,1 6 0,-4 4 0,2 8 0,-3 4 0,-4 3 0,-3 2 0,-1 1 0,0 3-194,-2 2 1,-1 4 0,-5 5 0,-4 0-1,-3 2 1,-4 0 0,-4 2 0,-1 0-83,1-1 0,-1 1 1,5-5-1,2-2 1,5-5-1,4-4 0,4-3 7,4-1 1,3-5-1,4-3 1,2-2 0,3-2-1,1-1 1,3-1-32,-1-1 1,1-6-1,7 2-385,4-3 1,2-2 0,3-3 374,2-3 0,3-9 0,4-1 0</inkml:trace>
  <inkml:trace contextRef="#ctx0" brushRef="#br0" timeOffset="52">17006 6498 7569,'-12'-10'150,"5"4"1,0-7 0,2 4 0,3 1 0,0-3-1,4 1 1,0 1 0,2 2 0,0-1-455,1 2 0,-4 2 0,4 8 304,0 3 0,7 4 0,6 0 0</inkml:trace>
  <inkml:trace contextRef="#ctx0" brushRef="#br0" timeOffset="53">17120 7229 7569,'6'2'499,"-2"-1"-169,-3-1 1,-1-3 0,0-8 0,2-2 0,1-2 0,4-4-1,0-3 1,1-2 0,1-2-250,1-5 1,1-3 0,2-4 0,1-4 0,1-4 0,-1-2 0,-1-3-229,-2-1 1,1 0 0,-1-1-1,1 4 1,-2 2 0,-3 2-1,-2 3 1,-1 5 106,0 6 0,0 0 0,-4 8 1,0 4-1,-1 3 0,-2 1 217,-1 1 0,0 5 0,6 3 0,0 2-226,2 5 0,5 4 0,-3 6 0,2 1 0,0-1 0,-1 2 0,1 1 16,-1 1 0,-4 4 0,1-4 0,-2-1 1,1-1-1,2-1 0,0-1 0,1-1 29,1-2 1,-4-3-1,5-5 1,1 0 0,2 0-1,3 0 1,3-1 5,1-3 1,-3-3 0,4-4-1,1 0 1,0-2 0,1-1 0,-3-3-1,-2 1 40,-2-1 1,-3-2 0,-2 3-1,-2-1 1,-2 1 78,-3 2 0,-2 6 0,-2 7 0,-3 6 0,0 8 0,-2 5-16,1 6 0,2 2 0,-2 7 1,1 0-1,2 3 0,1-1 0,-1 1 1,-1-2-86,2 0 0,0-4 0,2-4 0,0-2 0,0-2 0,0-3 0,0-4-607,0-2 0,0-2 1,2-1 586,1-2 0,4-3 0,4-5 0</inkml:trace>
  <inkml:trace contextRef="#ctx0" brushRef="#br0" timeOffset="54">17896 5653 7569,'-10'-5'82,"3"-2"1,3-4 0,3 0 0,1 0-1,0-1 1,0 1 0,0-1 0,1 2-1,1 1 1,4 3 0,0 1 0,3 1 0,2 0 247,4 1 1,4-1 0,7 4 0,2-2 0,0 0 0,1-2 0,0 2 0,1 0-326,0 2 0,1 0 0,-5 0 0,-3 0 0,-4 0 0,-2 0 0,0 0 62,-1 0 1,-4 0 0,-6 2 0,1 0-44,-1 2 1,-4 5-1,2-2 1,-3 4-1,-1 0 1,0 0 0,0 2 40,0 2 0,0 3 0,0 5 0,0 1 1,-1 1-1,-1 3 0,-2 2 83,1 1 1,-2 1-1,1 1 1,2 0-1,-1 4 1,1 1-1,-2 2 1,1 1-102,2 2 0,1 0 1,0 0-1,0-1 1,0 1-1,1 1 1,2-1-1,2-3-98,1 0 1,-2-2-1,3-4 1,-1 0 0,-1-1-1,0-1 1,-1-3 49,1-1 0,-4-1 0,3-4 0,-3-1 0,-1 0 1,0-2-1,0-2 76,0-1 1,0 2-1,0-4 1,0-1 0,0-1-1,0-2 186,0 0 0,-1-4 0,-3-3 1,-3-3-237,-4-1 0,0 0 1,0 0-1,-1 0 0,1 0 1,-2 0-1,-1 0-238,-1 0 1,-4 0-1,2 0 1,0 0-1,-2 0 1,0 0-1,1 0 1,0 0-188,0 0 0,4 0 0,-1 0-504,2 0 0,10 1 904,6 3 0,9-3 0,11 4 0</inkml:trace>
  <inkml:trace contextRef="#ctx0" brushRef="#br0" timeOffset="55">7378 8691 7647,'0'-6'568,"0"1"1,1 4-448,3-3 1,2 3 0,6-3 0,-1 2-1,2 2 1,1 0 0,2 0 0,2 0 0,2 0-1,2 0 1,1 0 0,1 0 0,1 0 0,3-1-1,0-3 1,1-2-7,0 0 1,1-4 0,0 2 0,-3-1 0,-3 0 0,-3 3 0,-2-1 0,-3 2 0,-4 0-910,0 3 1,-8 0 0,-7 4 0,-8 2 793,-6 3 0,-7 3 0,-5 2 0</inkml:trace>
  <inkml:trace contextRef="#ctx0" brushRef="#br0" timeOffset="56">7504 8851 7569,'0'8'-33,"1"-2"1,3-1 0,3-2 0,5-2 370,3-1 1,8-1 0,7-2-1,4-2 1,3-1 0,3-3 0,-1-1-1,0 0-215,-2 2 1,-3-1-1,-2 4 1,-4 0 0,-3 0-1,-4 2 1,-4 2-124,-3 1 0,-6 5 0,-3 1 0</inkml:trace>
  <inkml:trace contextRef="#ctx0" brushRef="#br0" timeOffset="57">8794 8257 7569,'-11'0'69,"-1"0"1,1 0-1,-1 0 1,1 0-1,0 2 1,0 1 0,4 6-1,3 4 1,3 3-1,1 2 1,1 2-1,2 3 1,2 4 120,1 3 1,0 3 0,3 2 0,-3-2-1,1-2 1,-2 0 0,0 1 0,-1 1-199,1 1 0,-3-5 0,5-1 0,-2-1 0,-1-1 0,-1 0 0,1-4 1,-1-1-72,-2-2 0,-1-5 0,0 1 0,0-2 0,0-2 0,0 1 314,0-1 0,-1-5 0,-2-1-157,-1 0 1,2-3 0,6 2 0,3-3-53,3-1 0,2 0 1,-1 0-1,1 0 1,-1 0-1,1 0 0,-1 0-18,0 0 1,6 0 0,1 0 0,2 0 0,2 0 0,2 0-1,0 0 1,1 0-12,2 0 0,-2-1 0,4-2 0,-1-1 0,-1 0 0,0 1 0,-2-1-108,-3 1 1,-1-2-1,-6 1 1,-1 2-1,-2-1-436,-5-1 0,-2 2 1,-6-4 546,-3 1 0,-2-4 0,-5 2 0</inkml:trace>
  <inkml:trace contextRef="#ctx0" brushRef="#br0" timeOffset="58">8828 8703 7569,'-6'-12'16,"2"1"0,4 1 0,4 1 1,4 2-1,2 1 218,1 0 1,6 2 0,0-2 0,2 1 0,1 2 0,-1 2 0,0 1 0,0 0-160,1 0 0,-2 0 1,-1 0-1,0 0 1,-2 0-1,0 0 1,1 0-1,-2 0-368,-2 0 0,-2-2 1,-1 0-1,-1-2 0,0 0 293,-2-1 0,-1-1 0,-5-6 0</inkml:trace>
  <inkml:trace contextRef="#ctx0" brushRef="#br0" timeOffset="59">8737 8349 7569,'-11'-18'84,"4"-2"0,5 4 0,4 2 1,6 3-1,2 2 0,1 1 1,2 0 110,2-3 1,3 4 0,5-1 0,0 1 0,0 0 0,1 3 0,1 2 0,2-1-235,-2 0 0,-1-1 0,-1 4 0,0 1 1,-2 2-1,0 2 0,-2 1 39,1 3 0,2 1 0,1 1 0</inkml:trace>
  <inkml:trace contextRef="#ctx0" brushRef="#br0" timeOffset="60">9628 8063 7569,'0'-15'205,"0"0"0,-1 2 1,-2 3 143,-1 2 0,-1 2 0,3 0 0,-2 6 0,1 6-238,2 4 0,1 7 0,0 2 0,0 3 0,0 5 1,0 4-1,0 3 0,0 3-100,0 1 1,0 4 0,0-3-1,0 1 1,0 4 0,0 0-1,0 2-49,0-1 0,0 1 1,0 0-1,0-2 1,0-1-1,0-2 1,0-2-1,0-2-1,0-1 1,1-2 0,2-1 0,1-1 0,-2-3 0,-1-1-1,-1-2 49,0 2 0,0-7 0,0 1 1,-1-1-1,-1-4 0,-2-1 0,0-4 1,0 0 287,0-1 1,-1-4-103,1-4 1,4-1-1,-1-4 1,5 0 0,2-3-230,3-2 1,0 4 0,0-5 0,-1 0 0,0 2-1,4 1 1,2 1 0,1 0-38,-1 2 0,4 1 0,0-1 0,1 0 0,0-2 0,1 1 0,2 2 82,0 1 1,-3-1 0,0-2 0,0-1-1,1 1 1,-3-1 0,0 0-507,-3 2 0,-5 0 0,-3 1 1,-2-2 493,-6 0 0,-8-6 0,-7 2 0</inkml:trace>
  <inkml:trace contextRef="#ctx0" brushRef="#br0" timeOffset="61">9696 8017 7569,'-11'-17'115,"3"1"0,2 8 0,0 1 0,1 1 35,-1 0 1,9 3-1,7-1 1,5 3-1,3 0 1,2-2 0,3-1-1,3 2 1,0 1-406,0 1 1,-2 0-1,-1 1 1,-2 3 254,-2 3 0,3 3 0,-4 2 0</inkml:trace>
  <inkml:trace contextRef="#ctx0" brushRef="#br0" timeOffset="62">10028 8177 7569,'-12'0'201,"7"-3"1,5 0-1,6 4 1,5 6 0,0 3-1,2 2 25,2 4 0,-1-1 1,5 6-1,1 5 1,2 2-1,1 3 0,-1 2 1,1 2-163,0-1 1,-1 2 0,-2 0 0,-1 2-1,1-1 1,2-1 0,1-3-120,0-3 1,-4 2 0,0-5 0,0-1 0,-2 1 0,0-2 0,-2-2 0,0-4-106,-1-2 0,-5 2 1,-1-4-1,-1-1 1,0-1-1,-3-2-39,-3 0 1,3-3-1,-2-2 1,-3-1 198,-5-2 0,-5-7 0,0-2 0</inkml:trace>
  <inkml:trace contextRef="#ctx0" brushRef="#br0" timeOffset="63">10541 8246 7569,'-11'-23'3,"5"0"1,2 2 0,3 2-1,1 3 1,0 4 261,0 0 1,-2 6 0,-1 3 0,-4 7 0,-2 9 0,-1 7 0,-4 7 0,-1 2-264,-2 3 0,-2 5 1,3 2-1,-2 0 1,-2 2-1,-2-1 1,-1 4-56,1 0 1,-5-3 0,-1-3 0,0-3 0,0-2 0,2-1 0,0-3-14,3-1 0,-2-5 0,7-5 0,0-2 0,4-2 0,4-1 0,4-2-1161,1 1 1227,1-6 0,14 4 0,3-4 0</inkml:trace>
  <inkml:trace contextRef="#ctx0" brushRef="#br0" timeOffset="64">10610 8120 7569,'-5'-23'55,"4"1"0,-3 0 0,4 3 0,4 4 0,3 2 0,3 3 0,2 1 157,-1 1 0,1 2 0,-1-3 0,1 3 0,-1 1 0,2 2 1,1 2-1,1 1-202,-1 0 0,-5 1 0,-2 2 0,1 2 0,-1 1 1,0 3-1,-2 1 0,-3 2-32,0-1 0,-2 4 0,0 2 0,-2 1 0,0 1 0,-3 0 0,-2-2-68,-1 0 1,1 2 0,1-4-1,0-1 1,0-1 0,1-2-1,3 1 134,1-1 1,1-3 0,0-1 0,1 1 117,3-2 0,2-1 0,5-5 0,1 0 0,1 0 0,1 0 1,2-1-1,2-2-282,2 0 1,-1-2 0,1 2-1,2-1 1,-2 2 0,1 0 0,-4 2 119,-1 0 0,1-5 0,1-1 0</inkml:trace>
  <inkml:trace contextRef="#ctx0" brushRef="#br0" timeOffset="65">11135 8143 7569,'-17'-13'37,"3"-1"1,5-1 0,5 1 0,3 2 0,1 0 0,0 1 0,0-1 156,0 1 0,1 1 0,3 2 0,3 4 0,4 3 0,0 1 1,0 1-117,1 3 0,3-3 0,1 3 0,1-3 0,1-1 0,-2 0 1,2 0-1,-1 0 39,-1 0 0,3 0 0,-4 0 0,-1 0 0,-1-1 0,-2-1 0,1-2 280,-1 1 1,-3 1 0,-1-1-399,2-1 0,-2 6 0,-1 7 0,-1 5 0,-2 5 1,-2 2-1,-1 3 0,0 4 48,0 6 1,0 1 0,0 3-1,0-1 1,0-1 0,0 4 0,0-1-65,0 0 0,0 5 1,0-4-1,0 2 1,0-1-1,0-1 0,0 0 1,1-1-192,3-2 1,-3-6 0,4-1 0,-1-2 0,0-2 0,0 0 0,0-2 0,-1-3 304,0 1 0,-2-6 0,-1 0 0,1-4 0,2 0 214,1-1 0,0 0 1,-4 1-1,-2-2 0,0-1 1,-3-3-133,-2-1 0,0 0 0,-5-2 1,1 1-1,-1-2 0,0 1 1,-2-1-199,-1 2 1,-6 0 0,2-4-1,-2 1 1,-2 2 0,-1 2 0,-2 0-1,0 0-350,0-2 1,3 2-1,4 0 1,4 0 0,3 0 368,0-3 0,6 0 0,1-2 0</inkml:trace>
  <inkml:trace contextRef="#ctx0" brushRef="#br0" timeOffset="66">12277 8371 7569,'-5'-11'125,"-1"0"1,-5 0 0,0 3-1,3 1 1,1 1 0,1 1 217,0 0 1,-1 10 0,0 8-1,3 4 1,1 7 0,1 6-1,-2 3 1,1 1-291,2 0 0,1-1 0,0-1 0,0-2 0,0 1 0,0-1 0,1-1 0,2-1-121,1-2 0,1-7 0,-3-3 0,3-1 0,0 1 0,2-2-1354,-1-2 1422,-3-5 0,-8-7 0,-8-7 0</inkml:trace>
  <inkml:trace contextRef="#ctx0" brushRef="#br0" timeOffset="67">11969 8703 8673,'1'-8'132,"4"2"1,7-1 0,7 2 0,6-1-1,4 0 1,3-2 0,1 0 3,3 1 1,0 0 0,-1 0 0,-2 2 0,-3 1 0,-2 0 0,-3 2 0,0 0-468,-4 2 0,-6 0 331,1 0 0,-4 5 0,0 2 0</inkml:trace>
  <inkml:trace contextRef="#ctx0" brushRef="#br0" timeOffset="68">12997 8097 7569,'-5'-11'110,"-1"0"0,-6-1 0,1 2 0,-1 2 0,1 5 0,1 3 0,2 3 0,4 6 0,3 5 0,1 7 0,1 4 63,3 5 1,2 5 0,6 1 0,-1 4 0,1 0 0,-1 3 0,1 1 0,-2-1-177,-3-1 0,2-2 0,-4 2 1,0-5-1,0-4 0,-2-4 0,-2 0 1,-1-1 68,0 0 0,0-5 0,0-5 0,0-2 0,-1-2 0,-2-1 0,0-2 652,0 1-163,2-6-562,1-1 0,1-5 0,3 0 0,3 0 0,5 0 0,2 0 0,4-1 0,2-2-32,4 0 1,6-1 0,1 2-1,2 0 1,1-3 0,0 0-1,1 0 1,-2 1-167,-3-1 1,-2 4 0,-6-3 0,-3 1-1,-4 1-435,-2-2 0,-4 0 1,-6 4-1,-6 0 640,-6 0 0,-3-5 0,1-1 0</inkml:trace>
  <inkml:trace contextRef="#ctx0" brushRef="#br0" timeOffset="69">13043 8577 7569,'-11'-18'91,"4"3"1,4 2 0,6 3 0,4 3-1,5 2 1,3 1 147,4 0 1,4-4 0,4 5 0,2 0-1,0 0 1,-2 1 0,-3-2-128,-1 2 1,-4 0 0,-2 2 0,0 0-1,-3 0-1390,-1 0 1278,-7 0 0,-6-5 0,-6-1 0</inkml:trace>
  <inkml:trace contextRef="#ctx0" brushRef="#br0" timeOffset="70">12963 8063 7646,'-7'-23'75,"4"6"1,8 3 0,6 3-1,6 4 1,2-1 0,0 1-1,1 0 1,3 1 98,3 0 0,4 3 0,4-2 0,-1 1 1,-1 0-1,-3 2 0,-1 1 0,-3 1-664,-1 0 1,-2 0 0,-2 1 489,-1 3 0,0 2 0,4 5 0</inkml:trace>
  <inkml:trace contextRef="#ctx0" brushRef="#br0" timeOffset="71">13728 7846 7569,'-10'-15'926,"2"0"-631,4 1 1,3 9-1,1 7 1,0 11-1,0 7-171,0 8 1,0 4-1,1 3 1,2 5 0,2 4-1,1 4 1,2 2-80,-2 1 0,3-3 0,-4 4 0,0 0 0,2-1 0,-2-1 0,0-1 1,-3-4-94,0-3 1,1 1 0,1-6-1,-1-3 1,-2-2 0,0-1-1,2-2 41,1-3 1,-1-2 0,-3-2 0,0-3-1,0-2 1,0-2 0,0 0 265,0-1 0,0-5 0,0-1-264,0 0 1,0-1 0,2-1 0,1-1 0,5-2 8,2-2 0,2 3 0,0 0 0,2-2 1,3-1-1,1-1 0,2 0-35,1 0 0,-2 0 0,-1 0 1,-1-1-1,-3-1 0,-2-2 0,-1 0-329,-4-1 1,2 2 359,-5-4 0,-5-1 0,-6-3 0</inkml:trace>
  <inkml:trace contextRef="#ctx0" brushRef="#br0" timeOffset="72">13625 7846 7569,'17'-23'-18,"0"2"0,6 3 0,1 5 1,2 4-1,0 2 0,0-1 0,-3 2 138,-4 1 0,1 1 0,-4 4 1,2 0-1,1 1 0,-1 3 1,-2 4-1,0 2 0,0 1-1426,2 1 1306,1-1 0,4 6 0,0 0 0</inkml:trace>
  <inkml:trace contextRef="#ctx0" brushRef="#br0" timeOffset="73">14196 9205 7866,'8'0'270,"-2"-1"0,0-3 0,0-3 1,0-4-1,-1-1 0,0-2 0,-1-3-94,1-1 1,-4-1 0,4-5 0,-1-1-1,0-4 1,-2-3 0,1-5 0,-1-2-238,2-4 1,5-2-1,-2-2 1,0-2-1,1-3 1,1 0-1,-1 2 1,1 3-4,-1 2 1,-2 4-1,2 4 1,-4 7-1,-3 6 1,-1 5 0,0 2 320,0 3 1,0 8-307,0 6 1,1 5 0,2 6-1,1 2 1,-1 2 0,3 3 0,1 0-62,3-3 1,2-2 0,-1-2 0,1 1 0,-1-2 0,0-3-1,1-3 1,-1-3 121,1-1 1,-1 0 0,0 0-1,2-1 1,1-3 0,3-3 0,-1-5-1,1-2 75,-3-1 1,-2-4 0,0 4-1,-1 1 1,-1 1 0,-2 2-39,-4-1 1,1 4-1,-1 5-10,-2 11 1,-2 8 0,-2 9 0,-3 3 0,-1 2-1,0 3 1,1 2 0,0 3-42,2-1-1,1-2 1,-1 0 0,0-2 0,0-4 0,2-5 0,1-5 0,0-1-554,0 0 1,1-8-1,2 1 556,0-1 0,6 0 0,-2 2 0</inkml:trace>
  <inkml:trace contextRef="#ctx0" brushRef="#br0" timeOffset="74">14733 7949 7569,'6'-23'40,"4"2"1,-3 1-1,0 5 1,1 3-1,0 0 1,-1 2-1,0 1 390,-2 1 0,4 5 0,-2-4 0,3 1 0,2 1-225,-1 0 1,1 1 0,-1 4 0,0 0 0,1 0 0,-2 1 0,-1 3-280,-2 4 0,0 6 0,0 2 0,-3 2 0,-3 2 0,-1 2 0,-1 1 1,-4 1-61,-6 2 1,-2-1 0,-6 1 0,0-2 0,0-1 0,1-1 0,3-3 0,4-4 318,2-2 1,6-2 0,1-1 0,4-2-60,6-4 0,3-3 1,6-1-1,4-1 0,6-2 1,2-2-1,3-1-306,1-3 0,-3-1 0,-1-2 0,-1 1 0,-2 1 0,-3 1 0,-4 2 180,-4 2 0,3-4 0,-1 3 0</inkml:trace>
  <inkml:trace contextRef="#ctx0" brushRef="#br0" timeOffset="75">15270 7800 7569,'-5'-11'244,"0"-4"0,-3 0 0,5 1 0,5 1 1,3 3-1,1 1 0,4 3-91,4 0 1,0-1 0,5 3 0,1 2 0,2 0 0,0 2 0,-2 0-1,-2 0-156,-2 0 1,-1 0 0,-3 0 0,-1 0 0,-1 2 0,-1 0 0,-1 3 60,1 1 1,0-2 0,0 4 0,-2 1 0,1 1 0,-1 3-1,0 2 10,-2 4 1,2 2 0,-3 5 0,-1 3-1,-2 5 1,-1 3 0,0 2 0,0 3-3,0 3 1,0 4-1,-1 2 1,-2 0-1,-1 1 1,2-1 0,1 1-78,1 0 0,5 1 0,1 1 0,2-3 0,-1-6 0,1-4 0,0-1 0,-1-2-28,2-5 0,-3 0 1,2-6-1,0-2 1,-1-1-1,0-2 1,-1-2 142,0-1 0,-2-5 0,2 1 0,-1-2 0,-2-2 0,-2 1 166,-1-1 0,-1-1 1,-3-2-1,-3-4 1,-5-3-1,-3-1-119,-4 0 0,-9 0 0,-6 0 0,-6 0 0,-3 0 0,-1 0 0,-3 0 0,2 0-1048,6 0 0,6 4 1,12 0 896,2-2 0,2 4 0,6 1 0</inkml:trace>
  <inkml:trace contextRef="#ctx0" brushRef="#br0" timeOffset="76">16252 8554 7569,'-12'-6'176,"1"-3"0,0 5 0,0 0 0,3 1 1,0-1-1,2 1 0,3 2 0,8 1 1,8 0 267,6 0 0,-1 0 0,1 0 0,1 0 0,2 0 0,0 0 0,1 0 0,1 0-366,3 0 1,-3-4-1,4-1 1,-1 0 0,1-1-1,0 1 1,-2-2 0,-4 2-1015,-6 0 0,-3-3 0,-3 3 936,-2-1 0,-18 4 0,-9-4 0</inkml:trace>
  <inkml:trace contextRef="#ctx0" brushRef="#br0" timeOffset="77">17383 8040 7569,'-6'-11'111,"1"-1"0,-3 1 0,1 0 1,2-1-1,1 2 0,0 1 1,1 2-1,-1-1 0,0 3 184,0 5 1,0 10 0,4 10-1,-1 6 1,-1 4 0,-2 4 0,1 3-1,2 3-240,1 0 1,0 2-1,0 4 1,0-2-1,0-1 1,0-2-1,0-1 1,1 0-34,3-1 1,-3-2-1,3-5 1,-3-4-1,-1-3 1,0-3-1,0-2 1,0-1 103,0 0 1,-3-5 0,-1 1 0,0-3 0,0-4 303,0 0 0,-1-5-381,2 0 1,1-3-1,0-3 1,4-4 0,6 1-170,2 2 0,7 3 1,2 1-1,2-1 1,3-2-1,3-1 1,3 2-1,3 0 65,2 2 0,-1 0 0,0 0 0,-1 0 0,-2 0 0,-5 0 1,-2 0-145,-1 0 1,-1 0 0,-3 0-1,-4 0 1,-2 0-1258,-2 0 0,-5-1 1456,-2-3 0,-2-2 0,-2-5 0</inkml:trace>
  <inkml:trace contextRef="#ctx0" brushRef="#br0" timeOffset="78">17348 8509 7569,'0'-12'36,"0"1"0,2-1 1,1 2-1,4 1 0,2 3 1,1 1 230,2 2 0,7-2 0,1 1 0,2 1 0,4-1 0,0 0 1,-2 1-1,-2 2-304,-3 1 1,-4 0 0,3 0 0,-1 0 0,-3 0-947,-2 0 0,-4 0 983,-1 0 0,-4-5 0,2-1 0</inkml:trace>
  <inkml:trace contextRef="#ctx0" brushRef="#br0" timeOffset="79">17348 8086 7569,'0'-23'54,"2"5"1,1 3 0,5 2 0,3 3 0,5 1 0,3 3 0,2 0 146,2-1 0,1 5 0,2-2 0,1 1 0,3 1 0,0-2 1,-1 2-1,-1 0-307,0 2 1,-5 0 0,1 0-1,-5 0 1,-1 0 0,-2 0-1,1 0 1,-2 0 105,2 0 0,-5 5 0,5 2 0</inkml:trace>
  <inkml:trace contextRef="#ctx0" brushRef="#br0" timeOffset="80">18216 7686 7569,'-17'-23'68,"1"2"0,7 3 0,3 5 0,0 6 1,1 0-1,0 1 310,2-3 1,2 5 0,1 4 0,0 8-1,1 6 1,2 5-273,0 3 0,5 11 1,-3 6-1,0 7 0,0 4 1,-2 2-1,-2 4 0,-1 3-78,0 1 0,1 1 0,2-5 0,1 0 0,-2-1 0,-1 0 0,-1-1-18,0-2 1,0 0-1,0-5 1,0-3 0,0-1-1,0-2 1,0-3 0,0-4 7,0-3 1,0-2-1,2-4 1,0 1 0,2-3-1,-1-4 1,-2-2 130,-1 1 0,0-4 0,0 1 542,0-2 0,1-7-524,3-2 1,-2-3-1,6-2 1,1-1-347,1-2 1,2 0 0,-1 3 0,0-2 0,1-1-1,-1 2 1,1 1 0,-1 1-100,0 0 0,1 0 0,-1 0 0,1 0 0,-1 0 0,1-2 0,-1 0-464,0-2 0,0-1 1,-3 2 741,0 0 0,5-6 0,5 2 0</inkml:trace>
  <inkml:trace contextRef="#ctx0" brushRef="#br0" timeOffset="81">18205 7766 7569,'-4'-18'173,"0"3"0,2 3 0,2 0 1,4 2-1,4 1-10,6 1 0,4 5-1,5-4 1,0 1 0,1 1 0,3-1 0,2 0 0,1 0 0,1 1-817,0 0 0,-1 0 0,-1 2 654,-1 0 0,-2-1 0,-3 4 0</inkml:trace>
  <inkml:trace contextRef="#ctx0" brushRef="#br0" timeOffset="82">18787 8109 7569,'-5'-12'166,"-1"1"0,0 0 0,2-1 0,4 1 23,4-1 1,2-3-1,5 0 1,2 1-1,1 1 1,2 2-1,2-1 1,3 2-8,0 3 0,-2-2 1,-1 5-1,0 1 0,-2 2 1,2 1-1,-2 1 0,1 3-112,-3 4 0,-1 7 0,-2 4 0,-1 3 1,-1 2-1,-3 2 0,-1 5-144,-2 2 1,-2 5 0,-2 1 0,-3 2 0,-5 2 0,-5 1 0,-5 2 0,-2 1-156,-2 3 0,0-5 0,-1 2 0,-1-5 0,-2-3 1,3-2-1,2-3 255,3-3 1,5-4 0,0-7-1,4-2 1,4-2 0,1-2 369,2-1 1,3-7 0,5-2 0,7-3 0,4-1-1,4-1 1,2-2 0,2 0-199,0 0 0,4-2 0,-1 0 0,-2 0 0,-1 0 1,-1 1-1,-1 0-653,-3 0 0,-3 0 0,-4 3 0,-1-1 1,1-2-1,-2 0 455,-3-1 0,-2 4 0,-5-4 0</inkml:trace>
  <inkml:trace contextRef="#ctx0" brushRef="#br0" timeOffset="83">19450 8543 7569,'-5'-17'888,"3"1"1,0-3-395,4 4 0,0 6 0,3 2 0,-1 4-494,-1 4 0,-4 4 0,-5 6 0</inkml:trace>
  <inkml:trace contextRef="#ctx0" brushRef="#br0" timeOffset="84">19907 7938 7569,'-22'-17'157,"3"-1"0,4 2 0,3 3 0,3 4 1,2 0-1,-1-1 0,1 0 0,0 5 1,2 9-1,4 10 0,3 7 140,6 6 0,3 3 0,5 8 0,3 4 0,2 1 0,2 1 0,1-3 0,3 3-282,3 0 1,0-2-1,0-1 1,0-2-1,1-1 1,-2-1-1,0-2 1,-1-2 6,0 0 1,-5-6 0,-5-3-1,-2-5 1,-2-1 0,-1-2-1,-3 1-258,-2-3 1,1-5 0,-6-2-1,1 1-1775,1-2 2011,-4-1 0,5-5 0,-6 0 0</inkml:trace>
  <inkml:trace contextRef="#ctx0" brushRef="#br0" timeOffset="85">20375 7972 7569,'-8'-22'0,"2"3"0,1 4 0,1 4 112,-1 3 0,2 3 1,-6 7-1,-2 6 0,-5 8 1,-5 10-1,-4 8 62,-3 7 0,-2 3 0,-3 2 0,1 1 0,1 1 0,0 1 0,-2-2 1,-2-2-100,1-3 1,4-7 0,0 0 0,3-8 0,2-2 0,4-4 0,3-1 40,2-1 1,-1-5-1,3 0 1,-1-3 0,2-4-1,3 1-630,2-2 0,8-1 0,3-5 0,10-1 514,7-3 0,5-7 0,10-7 0</inkml:trace>
  <inkml:trace contextRef="#ctx0" brushRef="#br0" timeOffset="86">20695 8349 7569,'-5'-12'426,"-3"1"0,-1-1-786,1 1 0,3 6 360,5 5 0,0 10 0,0 8 0</inkml:trace>
  <inkml:trace contextRef="#ctx0" brushRef="#br0" timeOffset="87">20889 9022 7569,'-10'-1'513,"2"-3"0,4-3 0,3-5 0,2-2-341,3-1 0,2-5 1,4 1-1,-1-3 0,-1-2 1,2-2-1,3-5 1,2-3-1,-1-4-256,-1-4 0,2-4 1,0-2-1,0-3 0,1-1 1,-1-2-1,-1-2 71,-2-1 1,0 6 0,-2 4 0,-2 6-1,-5 5 1,-1 5 0,-2 4 546,0 6 1,0 6-626,0-1 1,0 10 0,0 6-1,0 6 1,0 6 0,0 3 0,0 3-1,1 1-51,3 0 1,-2-1 0,5 2 0,-1-2 0,0-2 0,2-2 0,0-2 207,-1-5 1,1 0 0,3-5 0,1 2 0,-1-2 0,2-2 0,2-2 56,4-2 1,-1-5 0,0 2 0,-1-5 0,0-2-1,1-2 1,-3-1 0,-1 1 39,-4 2 0,-2 1 0,-1 2 1,-2-1-292,0 1 1,-3 6-1,1 5 1,-1 7-1,-2 7 50,0 5 1,-2 3 0,0 1 0,-2 1 0,0 1 0,0 3 0,1 0-50,0 0 0,2-1 0,1-5 0,0 0 0,-1-3 0,-2-2 0,-1-2-553,2 0 0,0 0 1,2-3 679,0-1 0,0 1 0,0-1 0</inkml:trace>
  <inkml:trace contextRef="#ctx0" brushRef="#br0" timeOffset="88">21563 7458 7569,'0'-18'233,"0"3"1,0 2-1,0 2 1,1 1 49,3 2 1,2-1-1,7 4 1,1 0 0,2-1-1,2 0 1,2 1-1,2 3 1,1 1-277,-1 1 0,-2 0 0,-3 0 1,0 1-1,-2 1 0,0 2 1,-1 0-79,-4 1 0,2-4 0,-6 4 0,2-1 271,-1 0 1,1 1-1,3-1-213,1 4 0,-5-2 1,0 2-1,-2 2 1,-1 2-1,-1 5 1,1 2 131,-1 5 0,-2 4 0,-1 6 0,-1 2 0,-2 1 1,-1 2-1,2 1-15,1 4 0,1-1 1,0 0-1,0 0 0,0 1 1,0 3-1,0 0 1,0 2-139,0-2 1,0-1 0,0-1 0,1-2 0,1-1 0,2 0 0,0 0 0,0-2 36,0 0 0,1-2 0,-3-5 1,2-2-1,0-1 0,0-2 1,0-3 1,-2-1 0,-1-2 0,1-2 0,0-2 0,2-2 0,-2-1 0,0 1-63,-2-1 1,0 0 0,-2-4 715,-1 1 1,0-6-466,-4-2 1,3-4 0,-4-2-1,-1-2 1,-1 1 0,-1 2-1,-2 0-216,-2-3 0,-1 3 1,-5-3-1,-4 2 1,-2 2-1,-1 0 1,4 0-311,4 0 0,-1 4 1,6 1-1,1 0 0,3 2 1,2-2-1,2 1 0,2 1 333,3 1 0,6 3 0,2 0 0</inkml:trace>
  <inkml:trace contextRef="#ctx0" brushRef="#br0" timeOffset="89">7721 10667 7569,'-12'0'0,"4"0"269,1 0 1,3 0 0,-2-1 0,-1-2-1,4-1 1,1 2 16,7 1 0,6 1 0,4 0 0,4 0 0,2 0 0,2 0 0,1 0 0,3 0 0,3 0 0,2-2-293,-1-1 0,0 0 1,-4-3-1,-2 1 1,-1 1-1,-2 0 0,-3 0 1,-4 2-521,-2 0 1,-5 2-1,-3 0-241,-4 0 1,-4 5-1,-8 3 768,0 2 0,-11 2 0,-2-1 0</inkml:trace>
  <inkml:trace contextRef="#ctx0" brushRef="#br0" timeOffset="90">7732 10896 7940,'8'0'426,"0"0"1,5 0 0,5 0 0,3 0-1,2-2 1,1 0-192,3-2 0,1-5 0,5 1 0,-1 0 0,-1-1 0,-1 1 0,-2 0 0,-3 1-749,-4-1 1,1 6 513,-7-2 0,0-3 0,-3 1 0</inkml:trace>
  <inkml:trace contextRef="#ctx0" brushRef="#br0" timeOffset="91">8908 10233 7569,'-1'-6'130,"-3"2"0,-3 4 0,-2 4 0,0 3 1,2 4-1,1 1 0,1 3 0,0 4 1,2 3-1,2 1 0,1 1 130,0 3 0,0 2 1,0 5-1,1 2 0,3 0 1,4 2-1,2 1 0,1-1-315,1 0 1,-5 4-1,1-3 1,0 0-1,-2 1 1,-2-4-1,-2 0 1,1-3 38,1-3 1,0-2 0,-4-6 0,0-3 0,0-4 0,0-2 0,-2-2 321,-2 1 0,2-2 0,-4-1 47,1-2 1,2-4-392,7 1 0,2-2 1,6 1-1,0 1 1,3-2-1,4-1 1,3-1-1,2 0-16,3 0 1,-2 0 0,6 0 0,0 0 0,2 0-1,2 0 1,-2 0 0,-2 0-38,0 0 1,-6 0-1,1 0 1,-5-1-1,-3-1 1,-2-2-236,-2 1 0,-7 3 1,-7 3-1767,-7 1 2092,-3-1 0,-11-3 0,-3 0 0</inkml:trace>
  <inkml:trace contextRef="#ctx0" brushRef="#br0" timeOffset="92">8943 10770 7569,'7'-18'47,"1"4"0,1 4 0,1 2 0,2 1 0,2-1 0,2 2 0,-1-1 0,1 2 337,3 0 0,3 0 0,1 3 0,0-2 0,0 1 0,-1 2 1,1 0-428,0-3 0,-1 3 1,-2-3-1,-2 3 1,-2 1-1,-2-2 1,-1 0-1488,-2-2 1530,1-5 0,-6-2 0,-1-7 0</inkml:trace>
  <inkml:trace contextRef="#ctx0" brushRef="#br0" timeOffset="93">8943 10359 7569,'-4'-22'-19,"0"3"1,3 4 0,3 1 0,7 0 0,5-1-1,5 0 1,3-1 184,0 1 1,6-4-1,4 4 1,4 1 0,2 2-1,0 5 1,-1 2 0,-2 1-153,-2 0 0,-6 0 0,-1 6 1,-1 0-1,-4 3-14,-2 2 0,3 0 0,-5 5 0</inkml:trace>
  <inkml:trace contextRef="#ctx0" brushRef="#br0" timeOffset="94">9856 10096 7569,'-11'-18'63,"3"7"1,2 6 0,1 2-1,2 3 1,2 5 0,1 5 257,0 6 0,0 5 0,0 7 1,0 3-1,1 3 0,2 4 1,2 3-1,0 2-356,0 1 1,3 11 0,-3 2 0,0 1 0,0-1 0,-3-3 0,0-5 0,-1-2-74,3-1 0,-3-6 0,3-2 1,-3-2-1,-1-3 0,0-3 0,0-3 1,0-3 197,0-1 1,-1-1 0,-2-2-1,-1-2 1,1-2 0,-1-2 167,0-1 0,-1-3 1,2-1-1,0-2 78,0 2 1,3-4 0,4-1-355,3-3 1,4-1 0,0-1 0,0-1 0,2-3 0,2-1 0,3 1 0,1 2-59,0-2 1,-4 3 0,3-3 0,0 1 0,-2 1 0,1 0 0,-3 2-205,-1 1 1,-2-4 0,0 0-1,1 2 1,-2-1 279,-2-1 0,-3-7 0,-5-7 0</inkml:trace>
  <inkml:trace contextRef="#ctx0" brushRef="#br0" timeOffset="95">9856 10050 7569,'0'-7'694,"1"0"-441,3 2 1,-1 5-1,4 4 1,4-1-1,3-2 1,5-1-1,2 0 1,2 0-240,0 0 1,3 0-1,2 0 1,0-1-1,2-2 1,-3-2-1,1 0 1,-2 0-1762,-2 2 1747,-6 2 0,3 1 0,-3 0 0</inkml:trace>
  <inkml:trace contextRef="#ctx0" brushRef="#br0" timeOffset="96">10450 10290 7569,'-11'-11'268,"4"3"1,4 3-1,3 4 1,2 7 0,3 7-1,1 6 1,3 2 54,2 2 1,0 4 0,2 2-1,1 3 1,2 3 0,1 1-1,0-1 1,0 0-304,-1-1 1,5 0 0,-4 1 0,2-1-1,-1 0 1,-1 0 0,-2-1 0,1-2-34,3-5 0,-2-1 0,-2-4 0,-2-1 0,-2-2 0,1-3 0,-2-3 0,-1-5-250,-2-2 0,-3 3-1086,4-4 0,-7-2 1349,-1-5 0,-5-9 0,-6-6 0</inkml:trace>
  <inkml:trace contextRef="#ctx0" brushRef="#br0" timeOffset="97">10861 10245 7569,'0'-18'289,"0"1"1,0 6 0,-1 1 0,-3 1-70,-3 1 0,0 6 1,0-1-1,-2 6 1,-1 6-1,-3 6 1,-2 8-1,-4 7-191,-3 7 1,-5 3 0,-1 6 0,-1 1-1,-1 1 1,-1 2 0,1-2-150,-2-1 1,3-6 0,0-2 0,1-2 0,4-2 0,3-3 0,6-4-1,3-5-573,0-3 0,2-6 0,2 1 693,5-2 0,1-12 0,2-2 0</inkml:trace>
  <inkml:trace contextRef="#ctx0" brushRef="#br0" timeOffset="98">10941 10142 7569,'4'-22'11,"1"3"0,1 3 1,3 0-1,1 1 0,2 1 1,-1 0 208,1-1 1,-1 2 0,1-2 0,0 4-1,2 2 1,1 1 0,-1 1 0,-1 0-32,-1 3 0,-1 3 0,0 0 0,1-2 0,-1 0 0,1 0 0,-2 3-176,-3 4 0,2 2 0,-5 6 1,-1 0-1,-2 2 0,-2 3 1,-2 0-1,-2 3-62,-1-3 1,3 4-1,-2-5 1,1 1 0,-1 0-1,0 0 1,0-1-138,2-2 1,2-1 0,1-2 0,-1 1 282,-3-1 1,4-3 0,0-2 15,6-1 0,5-1 0,1-4 0,2 0 0,1-1 0,1-2 0,-1-1 0,1 2-364,2 1 1,-4-3 0,1 0-1,-2 2 1,-2 0 0,1 1 250,-1-3 0,-4 3 0,-2-4 0</inkml:trace>
  <inkml:trace contextRef="#ctx0" brushRef="#br0" timeOffset="99">11478 10005 7569,'0'-12'20,"0"1"0,0-1 0,1 1 0,3 0 0,4 0 197,2 4 0,2-2 1,4 4-1,3 0 1,2-2-1,2 2 1,0 0-1,-1 3-245,-3 0 1,1 2-1,-5 0 1,-1 0-1,-1 0 1,-2 0 113,1 0 1,-6 6 0,-2 1 0,-3 3 0,-1 3-1,0 2 1,0 4 63,0 3 0,-4 6 0,-1 2 1,0 3-1,-1 3 0,1 2 0,0 4 1,2 2-107,2 2 1,1 3 0,0 1 0,0-2 0,0-1 0,1-1 0,2-1-40,0 1 0,5-4 0,-3-3 0,0-1 0,2-2 0,-1-1 0,1-2 0,1-2-110,0-3 0,-4 2 0,2-2 0,0 0 0,-1-1 0,0-5 0,-2-2 0,-1-4-11,2-2 1,-2 2-1,1 0 1,-3-2 0,-3-3-1,-5-2 299,-2-1 1,-3-5 0,-2 4 0,-4-2 0,-3-3 0,-1 0 0,-1-2-22,-2 0 0,2 0 0,-2 0 0,5 0 0,3 0 0,1 0 0,3 0-1860,2 0 1698,5-5 0,12-7 0,8-6 0</inkml:trace>
  <inkml:trace contextRef="#ctx0" brushRef="#br0" timeOffset="100">12757 10279 7569,'-5'-7'41,"0"-3"1,-3 3 0,5-3 0,1-2-1,1 2 1,-3 2 0,-2 6 0,-2 4 0,2 6 421,1 2 1,0 2 0,2 0-1,-1 3 1,2 4 0,1 3 0,1 1-1,0 0-319,0 0 1,0 3 0,1 1 0,1-2 0,3-1 0,2-1 0,2 0 0,0-1-263,-2-3 0,3 1 0,-3-5 1,0-2-1,0-3 0,-1-4 1,-1 1-1137,0-1 0,-2-3 1254,-7 0 0,-8-11 0,-5-5 0</inkml:trace>
  <inkml:trace contextRef="#ctx0" brushRef="#br0" timeOffset="101">12437 10519 7569,'7'-5'45,"-1"3"0,-2-2 0,3 3 0,5 0 0,3-2 1,5 0-1,6-1 371,4-1 0,3 2 0,3-3 1,2-1-1,2 2 0,1-1 0,-3 1 1,-2-1-244,-2-1 0,-6 5 0,-4-3 0,-5 1 0,-3 0-173,-2 2 0,-11 5 0,-4 4 0</inkml:trace>
  <inkml:trace contextRef="#ctx0" brushRef="#br0" timeOffset="102">13659 11238 8327,'0'-7'137,"0"-1"1,0-1-1,0-1 1,0-2 0,0 1-1,2-2 1,0-1-1,2-2 1,0-2 0,0-2-1,-1-2 1,1-1-1,0 1 1,1-3 1342,1-1-1503,-3-3 0,7-6 1,-4 0-1,2-3 1,-2-3-1,1-2 1,-2-1-1,1-5-59,1-1 1,-5 0-1,2-2 1,-3 1-1,0 4 1,2 3-1,1 5 1,-2 2 61,0 4 1,-2 6 0,0 2 0,0 4-1,0 6 1,0 3 272,0 0 0,1 6-253,3 2 0,2 3 0,5 2 0,1 2 0,1 2 1,0 1-1,3 3 0,-2 1-24,-2 1 1,0 1 0,-1-1 0,1 1 0,-2-1 0,-1-1-1,-2-1 13,2-1 1,-3-4 0,2 2 0,1-1-1,1-2 1,2-2 2,-1-1 0,4-5 1,0-3-1,1-2 0,0-3 1,2-2-1,0-3-55,-3 0 1,-2-2 0,-2 4 0,-1-1 0,-2 1 0,-3 3 161,0 4 1,-5 4 0,1 6-1,-5 4 1,-2 7 0,-2 6-1,1 3 1,-1 2 81,-1 0 0,4 3 1,1 1-1,3 0 1,1-1-1,0 2 0,0 0-219,0 0 1,1-1 0,2-4 0,2-2 0,1-2 0,2-2-1,0-3-175,-1-3 0,-3 3 1,4-8-1,-1 2 0,1-2-2555,0-1 2768,-6-1 0,8-4 0,-3 0 0</inkml:trace>
  <inkml:trace contextRef="#ctx0" brushRef="#br0" timeOffset="103">14527 9822 7569,'-6'-5'92,"2"-3"1,3-2 0,2 0 0,2 1 0,2 3-1,0-1 1,1 1 0,1-2 0,0 1 0,1 0 365,-1 2 0,0 0 1,2 3-1,-2-3 1,2 0-357,1 0 1,-2 1-1,0 4 1,0 1-1,3 3 1,0 2-1,-1 2-63,-2-1 1,1-3-1,-4 3 1,0-1 0,0 0-1,-3 3 1,0 1 0,-2 2 2,0-1 1,-2 4-1,-1 2 1,-5 1 0,-3 2-1,-3 1 1,-3 2-165,-1 0 1,1 0 0,-2 0-1,3-2 1,4 0 0,1-4-1,3 0 27,0-3 1,4-3 0,-2-2 183,1-1 0,2-6 0,7 2 0,4-3 0,2-1 0,1 0 0,2 0 78,2 0 1,-1 0-1,5-1 1,1-1-1,2-2 1,1 1-1,0 2-119,-1 1 1,5 0-1,0 0 1,-2 0 0,-1 0-1,-1 0 1,0 0 0,0 0 71,0 0 1,-6 0 0,-1 0 0,-4 0-1,0 0 974,-1 0-1874,1 5 780,-6-4 0,-1 4 0,-5-5 0</inkml:trace>
  <inkml:trace contextRef="#ctx0" brushRef="#br0" timeOffset="104">15681 10439 7110,'0'-7'558,"0"2"-344,0 5 0,5 0 1,3 0-1,2 0 1,1 0-1,1 0 1,-1 0-1,0 0 1,1 0-1,-1 0 1,1 0 23,-1 0 0,0 0 1,1 0-1,1 0 0,1 0 1,2 0-1,2 0 1,2 0-1,2 0-194,1 0 1,-1 0 0,1 0-1,-1-1 1,-2-2 0,-2 0 0,-2 0-1,-2 2 58,-1 1 0,-2 0 1,1 0-1,-1 0 0,1 0-66,-1 0 1,1 0 0,-1 0 0,0 0-431,1 0 1,-3 0 393,-6 0 0,-14 0 0,-13 0 0</inkml:trace>
  <inkml:trace contextRef="#ctx0" brushRef="#br0" timeOffset="105">17051 10107 7569,'-11'-5'-19,"3"0"115,1-2 1,4 0 0,-1 4 0,4-5 0,3-2-1,2 0 1,1 2 0,2 3 0,0 1 0,-1 0 0,2 1-1,1-1 134,2 0 1,0 0 0,2 3 0,1-2 0,1-1-1,0 2 1,3-1 0,3 1 0,1-2-77,0 2 0,-2 0 0,-1 4 1,-2 1-1,-1 5 0,-3 2 0,-2 3 1,-2 2-99,-2 4 0,-3-1 0,-5 2 1,0 3-1,-1 2 0,-3 2 0,-4 0-203,-2-1 1,-5 6-1,-1-3 1,-2 2 0,-1-1-1,0 1 1,0-2-1,0-3-29,1-1 0,-2 1 0,3 0 0,1-4 0,-1-1 0,3-2 1,1-2-1,2-1 213,0-4 1,0 0 0,3-2 0,1-1 0,1-2 198,0 2 0,3-2 0,0-1 1,6-1-1,5-2 0,2-1-64,1 2 1,4-3-1,2 3 1,1-3 0,3 1-1,3 0 1,4 2-22,1-1 1,-2-2 0,2-1 0,-1 0 0,-2-1 0,-1-2-1,-1-1 1,0 2-75,-2 0 0,-7 2 1,0 0-1,-2 0 1,-2 0-887,1 0 1,-5 0-2277,1 0 3085,-5 0 0,7 0 0,-4 0 0</inkml:trace>
  <inkml:trace contextRef="#ctx0" brushRef="#br0" timeOffset="106">17885 10382 7569,'-10'-8'680,"2"0"0,5-1 582,1-1 0,2 3-2217,0-1 955,0 6 0,5-9 0,2 5 0</inkml:trace>
  <inkml:trace contextRef="#ctx0" brushRef="#br0" timeOffset="107">18102 11044 7569,'-8'6'343,"2"-3"0,1-6 0,4-4 1,3-5-1,5-2 0,2-2 2015,2-2-2284,-2-1 0,7-5 1,-3-3-1,1-2 0,1-1 1,-1-1-1,-1-1 1,-3-1-110,-2-1 1,1-1-1,-6-2 1,0-2-1,-2-1 1,-1 0 0,-1-1-1,-3-2-136,-4-2 0,0 5 0,0 2 0,4 5 1,2 5-1,-1 5 76,-1 1 1,0 6 0,6 2 0,2 5 113,3 5 1,-1 3-1,1 2 1,-1 3-21,1 4 0,-5 2 1,3 1-1,-1 1 1,1 0-1,1 2 1,3 2-1,1-2-55,2-2 0,-1 0 0,1-2 0,-1-1 0,0-3 0,1-1 0,-1-2 39,1-2 1,-1-1 0,1 0 0,0-1 0,2-3 0,1-4 0,-1-3 0,-1-3 18,-1-1 1,-1-6 0,0 2 0,1-2-1,-1-1 1,1 2 0,-2 2 296,-3 2 1,0 0 0,-5 5-174,2-1 1,0 7 0,-4 7 0,0 7 0,0 7 0,0 4 0,0 6-117,0 2 1,0 1 0,0 4 0,1 0 0,2 1 0,1-1 0,-1-2 0,1-4-149,0-1 0,4-6 0,-5-2 0,1-2 0,0-2 0,0-1-2445,-2-2 2583,0-4 0,3-12 0,1-8 0</inkml:trace>
  <inkml:trace contextRef="#ctx0" brushRef="#br0" timeOffset="108">19084 10313 7569,'-5'-6'1495,"3"-3"2211,-6 5-4078,5 0 0,0 4 1,6 0-1,5 0 372,2 0 0,2 0 0,-1 0 0</inkml:trace>
  <inkml:trace contextRef="#ctx0" brushRef="#br0" timeOffset="109">19632 9765 7569,'0'-8'215,"-1"1"0,-1-2 0,-3 0 1,0 3-1,-1 6 2147,4 6-2271,1 9 1,2 3-1,1 5 1,2 1 0,-1 2-1,-1 5 1,1 2 0,1 1-1,-2 0-94,-1 1 1,-1 3 0,0 1 0,0 0 0,0 1 0,0-3 0,0-2-76,0-1 0,0-1 0,0-2 0,0-5 0,0-1 0,0-4 0,0-1 38,0-1 169,0-5 1,0-1 0,0-5 225,0 1 0,2-4 1,0-3-1,3-4-276,2-6 1,0-2 0,5 0-1,-1 1 1,1 1 0,0 1 0,2-1-1,3 2-130,0 1 1,1 1 0,3 3 0,-2-2 0,1-1 0,1 2 0,2 0 27,0 2 1,-4-3-1,0-1 1,0 1-1,0 2 1,0 1 0,0 0-1,-1 0-383,-3 0 1,-2-1 0,-2-2 0,1-1 0,-1 1-1150,1-3 0,-6 4 1555,-2-6 0,-8 1 0,-2-5 0</inkml:trace>
  <inkml:trace contextRef="#ctx0" brushRef="#br0" timeOffset="110">19621 10130 7569,'-6'-7'258,"3"0"0,7 1 1,7 1 152,7 0 1,5 1-1,4 4 1,2 0 0,1 0-1,-1 0 1,1 0 0,-2 0-394,-1 0 1,-1 0-1,-6 0 1,-2-1 0,-2-2-1,-2-1-1318,-1 2 0,-7-1 1300,-2 0 0,-8-4 0,-2-4 0</inkml:trace>
  <inkml:trace contextRef="#ctx0" brushRef="#br0" timeOffset="111">19575 9811 7569,'0'-17'17,"2"8"0,1-2 0,5 1 0,3 1 0,3 0 0,2 2 0,-1 1 0,1 1 314,3 0 0,-1-3 0,1 3 0,2 0 0,0 0 0,2 3 1,0 0-1,0 2-359,-1 0 1,1 0 0,1 0 0,2 0 0,2 0 0,0 0 0,0 0-1647,-3 0 1674,-1 0 0,-1 0 0,0 0 0</inkml:trace>
  <inkml:trace contextRef="#ctx0" brushRef="#br0" timeOffset="112">20432 9594 7569,'-8'0'533,"1"0"0,-2 0-69,-1 0 0,3 1 1,4 3-1,3 3 1,2 5-277,2 3 0,0 3 0,-4 6 0,0 2 1,0 4-1,0 1 0,0 2-104,0 3 0,0 4 0,-2 0 1,0-1-1,-3 2 0,0-1 0,0 2 1,2 0-78,2 0 1,1-7 0,0 1 0,0-4 0,0-2 0,0-1 0,0-2-11,0-3 1,0-5-1,1-1 1,2-2-1,0-2 1,0-1 134,-2-1-98,-1-6 26,0 4 206,0-9-109,0 4 264,0-5 0,4-1-520,0-3 0,3 2 0,-1-5 0,0 1-125,3 0 1,1 3-183,1-1 214,6-2 76,-4 5 0,8-4-64,-2 5 0,-1-4 40,1 0 1,-5 0-22,1 4 59,-2 0-4,-2 0 1,-3 0-82,-1 0-807,-4 0 352,2 0 215,-5 0 1,-5-5-1,-1-1 1</inkml:trace>
  <inkml:trace contextRef="#ctx0" brushRef="#br0" timeOffset="113">20512 9514 7569,'-17'-5'163,"5"-1"1,-4-2 0,4 1-1,0 2 1,1 1 0,0 1-1,-1-1 1,2 0 81,2-1 0,5 4 0,8-3 0,6 2 0,7 2 0,3 0 1,1 0-1,-2 0-547,-1 0 1,-1 0-1,1 0 1,-4 2 0,-2 0 301,-2 2 0,-4 5 0,-2-3 0</inkml:trace>
  <inkml:trace contextRef="#ctx0" brushRef="#br0" timeOffset="114">20820 9696 7569,'-11'0'436,"3"-3"0,2 0 0,2 4 1,5 6-1,6 4-219,3 4 1,1 2 0,2 4 0,1 1 0,2 2 0,2 1 0,2 3 0,1 3 0,-1 2-232,-1 1 0,0-1 0,4-1 0,-1-2 0,-2 1 0,-2-2 0,-2-3-29,-2-1 0,3-6 0,-2 0 0,-1 0 0,-3-2 0,-2-1 0,-1-4-100,1 0 0,-3-2 1,0-1-1,1-3-517,-1-1 0,-4-2 660,2-7 0,-8-7 0,-2-7 0</inkml:trace>
  <inkml:trace contextRef="#ctx0" brushRef="#br0" timeOffset="115">21174 9696 7569,'0'-23'421,"-4"6"0,1 1 0,0 4 1,2 0-165,1 1 1,-4 6-1,-1 6 1,-1 9 0,-3 8-1,-1 5 1,-2 2-246,1 2 0,-2 6 0,-2 0 0,-4 4 0,-3 1 1,-1 1-1,1 3 0,-1 1-101,0-1 0,-4-1 1,-1-5-1,-1 1 1,-1-4-1,0-5 0,4-4 16,2-1 1,6-5-1,3-3 1,3-2 0,6-3-904,6-2 0,6-5 976,10-6 0,11-9 0,9-6 0</inkml:trace>
  <inkml:trace contextRef="#ctx0" brushRef="#br0" timeOffset="116">21288 9594 7569,'-3'-20'65,"-1"0"1,3 1-1,3 1 1,6 4-1,2 3 1,1 2 213,1 2 1,-1 0-1,1 0 1,-1 1-1,2 3 1,1-1-1,2 1 1,1 3-149,-1 4 0,4-1 0,-2 4 0,1 1 0,0 0 0,0-2 1,0 0-92,0 1 0,-3-5 0,1 2 0,1-3 0,-1 0 1,0 2-1,0 1-56,-1-2 1,0 0-1,-6-1 1,-1 3-1,-3 3 144,-1 3 1,-1 6 0,-5 0 0,-3 2 0,-3 3 0,0 4 0,-1 3 0,1 1 89,0 2 0,2 2 0,5 2 0,0-1 0,0 0 0,0 0 0,0 1-211,0-1 1,0 4 0,0 0 0,0-2 0,0-3 0,0-3 0,0 2 0,1 1-63,3 1 1,-2-3-1,1-2 1,0-1-1,-1-3 1,2-1-1,-1-1 1,-2 0 31,-1 0 0,4-6 0,0-1 0,-2-4 1,-1 0-1,-1-1 215,0 1 1,-1-2-1,-3-1 1,-3-3-1,-5-1 1,-4-2 47,-7-2 1,-1-1 0,-8 0 0,-1 0 0,-1 0 0,2 0 0,3 0 0,5 0-1053,4 0 1,3 0 811,6 0 0,9 5 0,4 1 0</inkml:trace>
  <inkml:trace contextRef="#ctx0" brushRef="#br0" timeOffset="117">7949 12403 7569,'-6'0'-263,"1"-1"425,5-3 0,1 3 0,3-3 0,3 1 0,3 1 0,2-2 0,-1 1 0,1 2 0,-1 1 0,2 0 0,2-1-11,4-3 0,-1 3 0,1-3 0,1 3 0,0 1 0,1-1 0,-2-2 0,0-1 0,0 0 0,-1 1-225,-2-1 0,3 0 1,-4 3-1,-1-2 1,-1-1-1,-2 2-723,1 1 0,-7 1 797,-5 0 0,-5 10 0,-7 2 0</inkml:trace>
  <inkml:trace contextRef="#ctx0" brushRef="#br0" timeOffset="118">7949 12620 8413,'11'0'250,"-3"0"1,1 0 0,4 0 0,4 0 0,5 0-1,1 0 1,0 0 0,-1 0 0,3-1 0,0-2 1409,2-1-1619,-1 1 0,-3-1 0,0-1 0,-2 0 0,-2-2 0,-2 2 0,-2 0-841,0 3 207,1-5 0,-5 6 593,0-3 0,-4-2 0,-2 0 0</inkml:trace>
  <inkml:trace contextRef="#ctx0" brushRef="#br0" timeOffset="119">9000 12118 7279,'0'11'135,"0"2"1,1 2 0,1 4 0,2 2 0,-1 2 0,-2 1 0,0 4 0,2 5 0,1 4 0,-1 1 0,1 0 0,1 2 0,0-1 0,2 0 0,-2-2-58,0-1 0,3-2 1,-3-1-1,0-1 1,1-3-1,-1-1 0,0-3 1,-2-1-24,-2-1 0,3-4 1,0-1-1,-2-2 1,-1-2 394,-1-1 1,-3-5 298,-1-1-787,0-4 0,9 2 0,4-5 0,4 0 0,3 0 0,2 0 0,2 0 0,3 0-11,4 0 1,2-1 0,5-2 0,2-1 0,-1 2-1,1 0 1,-3 1 53,0-3 1,-5 3-1,-3-3 1,-5 3 0,-3 1-1,-2 0 1,0 0-893,-1 0 1,-5 0 886,-1 0 0,-11 5 0,2 1 0</inkml:trace>
  <inkml:trace contextRef="#ctx0" brushRef="#br0" timeOffset="120">9114 12620 7569,'0'-18'72,"1"6"1,3 5 0,2 1 0,2 1 0,-1 0 0,2 1 233,2-1 0,1 4 1,2-3-1,3 3 1,-1 1-1,2 0 1,0 0-1,2 0-149,2 0 1,0 0 0,3 0 0,1 0 0,3 0 0,1-2 0,-3 0-535,1-2 1,-5-4 0,0 3 0,-6 0 0,-5-1 0,-2-1 376,-2-1 0,-3-8 0,-5-1 0</inkml:trace>
  <inkml:trace contextRef="#ctx0" brushRef="#br0" timeOffset="121">9102 12129 7569,'-14'-18'16,"6"3"0,6 2 0,10 3 0,6 1 0,4 3 1238,2 1-1091,7-4 0,2 3 0,5-6 0,0 2 0,1 1 0,-1 2 0,-1-1 515,-3 2-795,3 0 1,-9 6-1,3 0 1,-3 0-1,-2 2 1,-2 2 116,-1 3 0,0 3 0,4 2 0</inkml:trace>
  <inkml:trace contextRef="#ctx0" brushRef="#br0" timeOffset="122">9902 11980 7569,'-6'-7'254,"0"1"1,3 2 0,-1 6 0,1 8 0,2 8 0,2 4 0,2 2 0,1 4 0,-1 5-16,3 4 0,-4 6 0,4-1 0,0 3 0,-4 3 0,1 2 0,-1-2 0,2-1-278,-2-1 0,0 0 1,-2-1-1,1 0 0,2-2 1,0-3-1,0 0 1,-2-3 16,-1-2 1,0-6 0,0-2 0,0-3-1,0-2 1,0-2 0,0-2 177,0-2 1,0-1-1,0-3 1,0-1-102,0 1 0,1-6 0,3-2 0,4-3 0,2-1 0,1-1-37,1-3 0,-1 3 1,1-4-1,0 1 1,4-1-1,1 0 1,2 0-44,0 2 1,-1-2 0,3 1 0,-2 2 0,1-1 0,1 1-1,2-2-161,0 1 1,-4-2-1,-1 1 1,-2 2 0,-2 1-2136,-1 1 2321,-7-6 0,-11 0 0,-7-5 0</inkml:trace>
  <inkml:trace contextRef="#ctx0" brushRef="#br0" timeOffset="123">10016 11992 7569,'-10'-22'98,"2"3"0,5 4 0,1 2 284,2 2 1,2 5-1,1 2 1,6 3-1,4 1-395,2 0 1,5 0 0,-1 0 0,3 0-1,2 1 1,2 3 0,1 3 0,1 3-672,0 2 1,-1-1-1,-4 2 684,0 2 0,-6-2 0,0 3 0</inkml:trace>
  <inkml:trace contextRef="#ctx0" brushRef="#br0" timeOffset="124">10439 12175 7420,'1'-7'-188,"3"5"458,3 4 0,4 5 0,0 5 0,0 2 0,1 3 0,-1 2 0,2 4 0,1 3-64,1 3 1,4 2-1,-2 3 1,0 2 0,5 1-1,2 1 1,3-2 26,-2 0-230,-1 3 1,-2-7-1,-2 1 1,-1-4-1,0-3 1,-1-2-1,-3-3-108,-2-2 1,-2 2-1,1-6 1,-1-1 0,-1-2-1,-1 0 1,-3-1-1674,0 1 1778,2-6 0,-6 4 0,3-3 0</inkml:trace>
  <inkml:trace contextRef="#ctx0" brushRef="#br0" timeOffset="125">10896 12255 7569,'-6'-30'139,"5"4"1,-3 7 0,3 3 0,1 3 0,1-1 79,3-2 1,-3 7-1,2 9 1,-7 9-1,-6 9 1,-4 9-138,0 4 0,-2 5 1,-1 1-1,1 2 0,-2 2 1,1 1-1,0-2 0,0-2-142,1-2 0,0-6 0,5-1 0,0-1 0,-1-3 1,2-4-1,1-3-744,1-2 1,2 0 803,-2-5 0,-2 0 0,4 1 0</inkml:trace>
  <inkml:trace contextRef="#ctx0" brushRef="#br0" timeOffset="126">10953 12003 7569,'3'-33'130,"4"3"0,2 4 0,5 5 0,2 2 1,4 0-1,2 0 0,1 1 66,0 2 0,-4 0 0,0 5 1,1 1-1,0 2 0,-1 4 0,-2 3 1,-2 2-112,0 3 1,-1 2 0,-5 6 0,-2-1 0,-2 2 0,-3 1 0,-1 2-129,-1 2 0,-1 1 0,-3 5 0,-3 2 1,-5 2-1,-2 0 0,-2 1 0,-1-1-161,1 0 1,1-3 0,4-5 0,3-2 0,1-1 0,2-3 0,3-2-55,0 0 318,2-6 1,5 3 0,3-5-1,2-2 1,2-1 0,0-1 0,2 0 23,1 0 1,6 0 0,-2 0 0,1 0 0,0 0 0,-1-1 0,2-1-85,0-2 0,2-5 0,0 3 0</inkml:trace>
  <inkml:trace contextRef="#ctx0" brushRef="#br0" timeOffset="127">11592 11912 7569,'-10'-28'-39,"2"5"0,6 7 1,4 4-1,6 3 1,2 3 215,2 1 0,-1 1 1,2 4-1,2 0 1,4 1-1,4 2 0,2 2 1,2 0-1,-2 0-68,-1-2 0,-1 2 0,-1-1 0,-2-2 0,-2-1 1,-2 1-1,-2 0 132,-1 2 1,-2 0 0,0-3 0,-3 3-102,0 4 0,-5-2 0,0 2 1,-1 2-1,-2 4 0,0 5 1,0 2 19,0 2 1,0 5-1,0 2 1,0 5-1,0 2 1,0 2-1,0 0 1,0 2-105,0-1 0,1-2 0,1 3 0,4-2 0,0-3 0,1-3 0,1-3-190,0 2 0,-1-4 0,5-1 0,-2-3 0,-1-3 1,-2 0-1,1-2 0,0 1-71,-1 2 1,-4-3 0,1 0 0,-3 0 0,-1-2 0,0 0 0,0-2 290,0 0 0,0 1 0,-1-6 1,-3-1-1,-4-2 0,-2 1 1,-1 0-1,-1-2 406,1-1 0,-2 0 1,-2-2-1,-4 0 0,-3 0 1,-1-2-1,1-1-329,-1 0 0,0 0 0,0 0 0,1-1 0,3-2 0,3 0 1,1-1-1,-1 0-1038,2 0 0,6 0 0,1 3 0,1-1 875,0-2 0,3 0 0,-2 4 0</inkml:trace>
  <inkml:trace contextRef="#ctx0" brushRef="#br0" timeOffset="128">12814 12197 7569,'0'-16'55,"0"7"1,1-1 0,2 5 0,2 6 0,1 5 0,3 6 0,0 3 0,0 4-1,-3 3 1,1 2 0,-2 1 0,0 2 300,-3-2 1,0 1 0,-2-2 0,0 0 0,0-3 0,0 1-1,0-2 1,0-1-570,0-3 1,1 0 0,2-1 0,2-1 0,1-2 0,3-3 0,1-3 0,1-1-1953,1-2 2165,-1-2 0,1-6 0,-1-2 0</inkml:trace>
  <inkml:trace contextRef="#ctx0" brushRef="#br0" timeOffset="129">12700 12392 7569,'-8'-4'358,"2"-1"1,2 0-1,6 0-64,4 2 1,9 2 0,4 1-1,5 0 1,5 0 0,8 0 0,5 0 667,5 0-994,1-5 0,-2 3 0,0-1 0,-1 1 0,1 2 0,-2 0 32,-2 0 0,-2-5 0,-6-1 0</inkml:trace>
  <inkml:trace contextRef="#ctx0" brushRef="#br0" timeOffset="130">13739 12986 7569,'-5'6'333,"-2"-2"1,-2-4-1,1-4 1,4-4-1,4-3 1,3-3-1,2-4-101,1-3 1,4-1 0,3-8-1,-3-2 1,0-2 0,1-3-1,-1-3 1,-3 0-263,-3-3 0,1-1 0,-1 0 1,-1 0-1,-2-5 0,0 0 1,2-3-1,0 2-57,0 3 1,-2-1-1,-1 8 1,2-1 0,0 4-1,2 7 1,-2 6 38,0 3 1,-2 11 0,0-1 0,1 2 0,1 4 32,2 5 1,1 1-1,-2 7 1,2 2-1,1 3 1,2 3 0,0 2-1,-2 2 38,-1 2 1,4 1-1,-3-1 1,2 1 0,-1 0-1,2 0 1,1-2-97,2-1 0,3-4 1,0-5-1,-1 1 1,-1-2-1,-2-2 1,1-5-222,-1-1 314,6-2 0,-5 0 0,4-2 0,-4-3 0,1-5 0,1-4 0,2-1 21,2-1 1,-4-2 0,3-5 0,-2 0 0,0 0 0,-1 2-1,-2 2 1,-4 3 11,0 4 1,-4 5-30,3 4 1,-4 8 0,1 6-1,-3 7 1,-1 3 0,0 3-1,0 2 1,0 2-121,0 1 1,1-2 0,2 2 0,2 0 0,0-1 0,1-1 0,-1-5-405,1-1 0,1-4 0,-3 4 500,-2-2 0,5-5 0,-1 2 0</inkml:trace>
  <inkml:trace contextRef="#ctx0" brushRef="#br0" timeOffset="131">14584 11809 7569,'0'-29'59,"0"4"1,3 4 0,3 6-1,7 2 1,2 2 0,2 0-13,-3-1 0,2 2 0,-1 1 1,1 3-1,-1 1 0,1 2 1,1 2-1,-1 2 186,-2 3 0,-2-2 0,-3 6 0,-2 1 0,1 1 1,-2 2-1,-2-1 0,-3 2-164,-1 2 0,-1-1 0,-3 5 0,-3 0 0,-4 0 0,0 0 0,1 0-131,2-1 0,-2 2 1,4-5-1,-2-1 0,2-1 1,1-2 139,2 1 1,3-2 0,4-2 0,4-5-1,3-1 1,4-2 0,6 0 19,4 0 0,0 0 0,5-2 0,-1-1 0,-1-4 0,0 1 0,-3 2 1,-1 2-646,-1-2 1,-2 2 0,0-1 546,-2 1 0,-5 7 0,2 2 0</inkml:trace>
  <inkml:trace contextRef="#ctx0" brushRef="#br0" timeOffset="132">15669 12277 7569,'-10'-11'685,"4"1"0,7 2 1,8 4-350,5 3 0,8 2 0,-1 2 0,7 1 0,4-2 0,3 0 0,1-2 0,-1 0 0,0 0-310,-1 0 1,-1 0 0,-3 0 0,-3 0 0,-3 0 0,-2 0 0,-3 0-1,-4 0-2529,-2 0 2503,-2 0 0,-5 0 0,0 0 0</inkml:trace>
  <inkml:trace contextRef="#ctx0" brushRef="#br0" timeOffset="133">17188 11809 7569,'0'-18'130,"2"2"1,1 4 0,6 1 0,4 1 0,2 1 0,-1 3 0,0 1 0,0 2 0,3 2 0,0 1 0,4 1 0,0 3 0,2 3 0,0 5 0,-1 2 0,-2 2 0,-2 2 0,-3 2 268,-5 2 0,0 2 1,-6 3-1,-2 3 1,-2 3-1,-3 3 1,-5 1-1,-3 2-638,-5 2 0,-3 0 0,-6 5 0,-2-2 1,1-2-1,-1-2 0,0-4-82,2-1 0,2 0 1,4-9-1,4-3 0,2-4 1,2-3 569,-1-2 1,6-5 0,4-3-1,4-1 1,7-1 0,5 0-29,5 0 1,3 0-1,0-4 1,2 0 0,2 0-1,0 0 1,0 0 0,-2 0-155,-1 0 0,0 0 0,-2-2 0,0 0 1,-4-2-1,0 1 0,-2 2-616,2 1 0,-5 0 0,3 0 0,-2 0 549,-1 0 0,-1 0 0,0 0 0</inkml:trace>
  <inkml:trace contextRef="#ctx0" brushRef="#br0" timeOffset="134">18022 12255 7569,'-10'-18'474,"2"3"0,5 2 0,1 1 0,2 1 2222,0 0-2840,0 4 1,2-2 143,1 6 0,-1 4 0,3 5 0</inkml:trace>
  <inkml:trace contextRef="#ctx0" brushRef="#br0" timeOffset="135">18525 12837 7569,'-8'0'183,"2"-1"0,-1-2 1,2-2-1,0-1 1,3-3-1,0-1 0,2-3 1,0-2-1,0-4 1,0-3-1,2-1 0,1-1 1,5-2 170,2-5 1,2-2 0,-1-2 0,2-3 0,1-4 0,1-4 0,-1-3 0,-1-3-330,-2 0 0,-1-3 0,-1 5 0,-3 2 1,-1 1-1,-2 4 0,-2 4-8,-1 5 0,0 7 1,-1 1-1,-2 6 1,0 5-1,-1 4 0,0 2-111,0 1 0,0 7 0,4 2 0,0 9 0,2 7-127,2 0 1,2 6 0,5-2 0,1 1-1,0 0 1,2-2 0,2-2 0,-2-3 124,-2-2 0,3-5 0,1-2 1,-2-1-1,0-2 0,0-3 1,2-3 173,2-1 1,1-6 0,4 0 0,-2-5-1,1-3 1,-2-1 0,2 0 0,-3 0 32,-1-1 0,-3-1 1,-5 1-1,-2 2 0,-3 2-73,0 2 1,-4 9-1,1 8 1,-3 11-1,-3 7 1,1 3-17,-2 2 1,3 4 0,-2 4 0,3 0 0,1 0 0,0-1 0,0-2-92,0-4 0,0-1 0,0-2 0,0-3 0,0-4 1,0-3-1,0-1 0,0-2-814,0 1 0,0-1 883,0 1 0,0-6 0,0-1 0</inkml:trace>
  <inkml:trace contextRef="#ctx0" brushRef="#br0" timeOffset="136">19461 12186 7569,'-18'-1'687,"3"-2"1,2-1-1,2 2 74,0 1 0,6 1 0,3 1-761,5 3 0,6 2 0,-3 5 0</inkml:trace>
  <inkml:trace contextRef="#ctx0" brushRef="#br0" timeOffset="137">19747 12654 7569,'-12'2'125,"1"0"0,2 2 0,5-2 1,8-2-1,4-3 0,0-5 1,0-2-1,1-3 1646,1-2-1684,2 2 1,-1-8-1,0 2 1,1-4 0,-2-3-1,-1-1 1,-3-3 0,1-1-6,-1-2 0,0-3 1,3-2-1,-3-4 0,1-2 1,-2-2-1,1 0 0,1 1-189,1-1 1,-1 4 0,0 2 0,1 1-1,-2 6 1,-1 6 0,-1 2 99,0 3 0,0 4 0,-4 3 0,1 3 343,3 5-303,-3-4 0,6 10 1,-5-1-1,3 4 1,0 6-4,0 2 1,0 3 0,-2 2 0,1 4 0,-2 2 0,0 2 0,-1 0 0,1 0-59,2 0 1,4 0 0,-2-1-1,2 0 1,3-2 0,1-2-1,3-1-24,1-3 1,2-3 0,2-3 0,-1-5 0,2-1 0,0-4 0,2-1 0,0-5 70,0-2 1,1-7 0,0 0 0,0-4 0,-2 1 0,-1-3 0,0 0 94,-2-2 0,-3 0 0,-6 2 0,-1 1 0,-3 3 0,0 4 67,-4 2 0,-1 8 0,-1 6 1,0 10-1,-1 8-162,-3 6 0,3 4 1,-3 5-1,2 2 0,-1 1 1,-1 1-1,2-1 1,1-3-272,1-4 0,0 2 0,1-4 0,1 1 1,2 2 251,-1-2 0,3 4 0,0-4 0</inkml:trace>
  <inkml:trace contextRef="#ctx0" brushRef="#br0" timeOffset="138">8040 14276 7569,'-11'0'246,"-1"0"0,4 0 930,4 0-1141,0 0 0,15 0 0,0 0 1,2 0-1,3 0 0,0 0 1,3 0-1,3 0-45,1 0 1,1 0 0,1 0-1,3 0 1,1 0 0,2 0 0,-1 0-1,-1 0 2,-1 0 0,-5 0 1,-4 0-1,0 0 1,-1 0-1,-3 0 0,-2 0-620,-2 0 1,-1 1 627,-2 3 0,-3 3 0,-5 4 0</inkml:trace>
  <inkml:trace contextRef="#ctx0" brushRef="#br0" timeOffset="139">8017 14573 7569,'12'-6'159,"1"1"0,1 5 1,2-2-1,2 0 1,3-2-1,3 0 0,3 0 1,-2-1-1,1 0 181,1 0 0,-3 0 1,2 3-1,-3-2 0,-3 0 1,-2 0-1,-1 0-611,-3 2 0,-2 0 1,-2 4 270,-2 2 0,-8 2 0,-6 5 0</inkml:trace>
  <inkml:trace contextRef="#ctx0" brushRef="#br0" timeOffset="140">9182 14105 7569,'0'-12'67,"0"5"1,0-1 0,0 2 0,0 3 0,0 8 0,0 8 0,0 7 0,0 6 0,0 4 0,0 4 189,0 4 0,0 3 0,0 5 0,0-1 0,2 1 0,0 0 0,3-1 0,0 0 0,2-2-279,-1-1 0,-2 0 0,2 2 0,1-3 0,-2-6 0,1-4 0,-1-3-558,0-3 501,4-6 0,-8 1 0,4-4 1,-1-2 272,0-2 0,-2-5 1,-5-4 430,-5-1 0,4-2-589,4 0 1,5 0-1,7 0 1,-1-2 0,2 0-1,2-2 1,5 0 0,4 1-105,3-1 1,4 0-1,-3 4 1,-1-1-1,3-2 1,-2-1-1,1 2 43,0 0 0,-4 2 0,2 0 1,-3 0-1,-1 0 0,-2 0 0,-1-1 1,-5-1-253,-3-2 0,0 0 0,-1 4 0,-1-1-1002,-2-3 1,-3 1 1278,-5-4 0,-5-1 0,-1-3 0</inkml:trace>
  <inkml:trace contextRef="#ctx0" brushRef="#br0" timeOffset="141">9342 14630 7569,'0'-18'98,"0"3"0,0 2 0,2 2 0,1 1 126,5 2 0,-2 3 1,2 5-1,2 0 1,3 0-1,3 1 1,2 2-1,2 2-105,2 1 1,1-3 0,1 1-1,1-3 1,3-1 0,0-1-1,0-2 1,-1-2-383,1-1 0,-6 2 0,1-2 0,-6-1 1,-5 2 262,0 0 0,-6-4 0,-1 3 0</inkml:trace>
  <inkml:trace contextRef="#ctx0" brushRef="#br0" timeOffset="142">9239 14116 7569,'-11'-23'98,"5"2"0,3 2 1,7 4-1,7 2 1,7 3-1,4 1 1,2 2-1,3 2 580,3 3 0,3-3-587,1 1 1,2 0-1,1 4 1,1 0 0,-2 0-1,-1 0 1,-5 1-1,-3 2-330,-3 1 1,1 0-1,-1-3 239,-2 3 0,-7 2 0,2 5 0</inkml:trace>
  <inkml:trace contextRef="#ctx0" brushRef="#br0" timeOffset="143">10267 13888 7569,'-11'-1'69,"1"-3"0,2-4 0,6 0 0,3 5 0,4 8 1,0 7-1,0 7 0,-2 4 0,-1 4 196,2 3 1,-3 3-1,3 3 1,-1 3 0,-1 6-1,2 4 1,0 3 0,0 3-312,-1 1 1,1 1 0,-4-1 0,0-3 0,0-4 0,0-3 0,0-3 0,0-4 19,0-3 0,0 0 0,0-10 1,0 0-1,1-4 0,2-3 1,1-3 146,-2-4 89,0 0 1,-2-5-1,-2 0 269,-1-2 1,0-1-442,-5-4 0,6-2 0,-1 0 0,6-2-188,4 1 0,5-2 0,2 2 0,2 0 0,2 1 1,2-1-1,2-1 0,1 2-63,0 0 1,0 2 0,-1-1 0,0-1-1,-3-2 1,-4 1 0,-2 2-1128,-2 1 1340,-4 0 0,-2 0 0,-5 0 0</inkml:trace>
  <inkml:trace contextRef="#ctx0" brushRef="#br0" timeOffset="144">10393 13831 7569,'0'-30'139,"-4"4"1,0 7 0,2 4 0,1 2 70,1 1 0,1 6 0,3 2 0,3 3 0,5 1 0,4 0 0,7 0-285,6 0 1,5 0-1,5 0 1,1 0 0,2 0-1,0 0 1,0 1-1,-2 2 75,-2 1 0,-7 10 0,-3-2 0</inkml:trace>
  <inkml:trace contextRef="#ctx0" brushRef="#br0" timeOffset="145">10964 13991 7569,'-16'-12'741,"9"11"-512,3 5 0,4 10 1,8 6-1,1 5 0,1 6 1,3 4-1,2 5-182,4 2 0,3 8 1,2-4-1,1 1 0,2-1 1,-1-3-1,1-4 0,0-2-112,-2-4 1,-1-8 0,-1-1 0,0-3 0,0-2 0,-2-2-1,-2-1 1,-2-4 23,-1 0 1,-3-5 0,2 1 0,-3 1-976,-5 1 1016,-2-4 0,-10-1 0,-1-5 0</inkml:trace>
  <inkml:trace contextRef="#ctx0" brushRef="#br0" timeOffset="146">11387 14036 7569,'0'-29'73,"0"2"0,0 8 0,0 4 0,-2 4 110,-1 3 1,0 4-1,-5 9 1,-2 8-1,-2 9 1,-5 8-1,-1 6 1,-3 4-56,-5 5 0,2-2 1,-2 8-1,0-2 0,1 2 1,-3 0-1,0-2-173,0-5 0,3-3 1,4-7-1,2-1 1,0-2-1,2-6 1,1-5-567,4-4 0,1-4 611,4 0 0,2-11 0,5-2 0</inkml:trace>
  <inkml:trace contextRef="#ctx0" brushRef="#br0" timeOffset="147">11432 13899 7569,'0'-34'-12,"2"6"1,3 4 0,5 5-1,5 2 1,2 3 0,0 2-1,0 2 190,-1 2 1,-1-1 0,-3 5 0,1 2 0,2 0 0,3 2 0,1 2 0,-2 2-85,0 3 0,-2 3 1,-3 2-1,-2-1 0,-1 1 1,-3 0-1,-1 3 1,-2 3-99,-2 0 1,-6 4 0,-3-3-1,-3 2 1,-3 1 0,-1-2-1,1-1-81,1 1 0,3-3 0,1-2 0,2-2 1,2-2-1,3 1 0,2-2 82,4-3 1,2-1 0,5-6 0,2 0 0,2 0 0,4 0 0,3 0-95,1 0 0,0-2 0,-1 0 0,1-2 0,-1 0 0,-2 0 0,-2-1 97,-2-1 0,0-2 0,-5-3 0</inkml:trace>
  <inkml:trace contextRef="#ctx0" brushRef="#br0" timeOffset="148">11980 13762 7569,'-10'-21'116,"3"2"0,4 5 0,6 3 0,6 5 0,3 0 0,4 1 1,-3-2 40,0 1 0,0 3 0,2 0 0,4 1 1,3 2-1,1 0 0,-1 0 0,1 2-150,0 1 1,-1-1 0,-2 3-1,-2-1 1,-1-1 0,0 0 0,-1-1-27,-2 2 0,-1-2 0,-1 1 0,-2 0 0,-1 1 1,-3 3 112,-1 3 0,-1 2 0,-4 1 0,0 2 0,0 4 0,0 4 0,0 3-36,0 5 0,0 7 0,-1 4 0,-2 2 0,-2 3 0,0 1 0,0 4 0,1 3 12,-1 3 1,4 2-1,-3-4 1,3-3-1,1-3 1,1-4 0,3-1 12,3-3 0,0-3 0,0-6 1,1-1-1,-1-3 0,1-1 1,0-3-1,-1-1 23,1-1 1,-6-5-1,2-3 1,-3-2 0,-1-2-1,0 1-10,0-1 0,-5-4 0,-3-4 0,-6-1 1,-5-2-1,-3 0 0,-1 0-127,0 0 1,-3 0 0,-2 0 0,1 0 0,2 0 0,3 0 0,2 1-896,2 3 0,3-2 926,7 6 0,3-6 0,5 3 0</inkml:trace>
  <inkml:trace contextRef="#ctx0" brushRef="#br0" timeOffset="149">13134 14185 7569,'-5'-17'293,"6"6"1,9 6 0,8 3 0,5 2 0,4 0 0,2-1-43,0-3 0,9 2 0,-1-5 0,3 1 0,1 1 0,-3-1 1,-4 1-1,-3 0-697,-3 2 1,-3 2 445,-6 1 0,3 0 0,-4 0 0</inkml:trace>
  <inkml:trace contextRef="#ctx0" brushRef="#br0" timeOffset="150">13899 15076 7569,'-11'-6'85,"-1"-1"1,2-3 0,1 0 0,3 1 0,1 0-1,2-3 1,1-2 0,-1-1 0,-1-3 0,2-3 0,1-6-1,1-2 260,0-3 1,5-1 0,2-2 0,4-3 0,-1-5-1,-1-4 1,-2-4 0,2-1-453,1-3 0,0-1 0,-1-1 1,-2-1-1,-1-2 0,-1 1 0,0 2-18,-2 2 0,-2 8 0,-1 1 0,0 7 1,0 5-1,-1 5 0,-2 6 0,-1 6 245,2 5 0,-3 6 1,1 6-1,3 8-181,3 6 1,6 0 0,7 5 0,4 0 0,3 0 0,0-1 0,3-2-3,1-2 1,-2-2 0,3-5 0,-3-3 0,-1-3 0,-2-1 0,-2 0 97,-3 0 1,0 0 0,-1-1-1,-2-3 1,-3-2 0,-2-2-1,1 1 1,0-2-52,-2-1 1,3-2 0,-3 1 0,0 1-1,0 1 1,-1 2 0,-1 1 0,1 1 9,1 0 0,-5 2 1,2 9-1,-3 5 0,-1 7 120,0 3 0,-1 3 1,-1 2-1,-2 3 1,1 1-1,2 3 1,1-1-1,0 1-147,0 0 1,4-2 0,1-2 0,0-3 0,1-3 0,1-4 0,2-2-840,1-3 1,-3-3 871,1-3 0,5-3 0,4-5 0</inkml:trace>
  <inkml:trace contextRef="#ctx0" brushRef="#br0" timeOffset="151">14653 13614 7569,'-6'-18'157,"2"3"0,3 2 0,1 2 1,0-1-1,1 1 0,3-1 92,3 1 1,3-1-1,2 1 1,-1 1 0,1 2-1,-1 3 1,0 1 0,1 1-185,-1 0 0,1 2 0,-1 1 0,1 0 0,-1 1 0,-1 3-84,-2 3 1,1 4-1,-6 1 1,0 4-1,-2 3 1,-2 2 0,-3 2-1,-3 1-81,-4 3 1,-4 1 0,0 3 0,1-1 0,1-3-1,2-1 1,1-2 0,1-2 58,1-3 1,6-3 0,-1-4-1,6-2 1,6-3 0,6-3 193,8-3 1,2-1 0,8-1 0,4-3 0,2-2 0,2-2-1,-2 1 819,-1-2-1204,-10 4 0,5-2 0,-11 5 232,-3-2 0,-3 0 0,-4 4 0</inkml:trace>
  <inkml:trace contextRef="#ctx0" brushRef="#br0" timeOffset="152">8303 16537 7569,'-9'-3'120,"5"-1"1,8 1 0,5 2 0,4 1 0,1 0-1,2 0 1,2 0 0,2 0 175,2 0 1,6 0 0,2 0 0,3-1 0,3-3 0,0-4 0,3-2 0,-1-1 0,0-1-327,0 1 1,-4-1-1,-6 2 1,-3 3 0,-4 2-1,-4 1 1,-3 0-700,-1 1 1,-7 3 728,-2 4 0,-13 3 0,-3 4 0</inkml:trace>
  <inkml:trace contextRef="#ctx0" brushRef="#br0" timeOffset="153">8406 16709 7569,'0'-8'45,"1"2"0,4 1 1,5 1-1,5 0 1,5-1-1,4 0 1,5-1 329,4-1 0,5 3 0,0-2 0,0 1 1,0 2-1,-1 2 0,-3 1 0,-3 1-822,-3 3 0,2-1 0,-3 4 447,-2 2 0,-1 1 0,-1 2 0</inkml:trace>
  <inkml:trace contextRef="#ctx0" brushRef="#br0" timeOffset="154">9696 16172 7569,'5'-23'73,"-2"4"1,5 1 0,-1 2-1,1 2 1,-1 1 0,1 2 0,0 1-1,-2 5 1,-1 7 0,-2 11-1,-3 6 1,-3 6 0,-2 3 124,-1 4 1,3 2-1,-1 3 1,3 1-1,1 0 1,0 1-1,0 2 1,0 2-1,0 2-274,0 1 1,0 3 0,0-4 0,0 0 0,0-2 0,0-2 0,0-1 95,0 1 0,-1-6 0,-2 1 0,-2-6 0,0-3 1,0-4-1,2-4 0,2-3 188,1-2 0,0-5-151,0-1 1,0-7-1,1 0 1,2-5-1,2-1 1,1-1-1,3 1-49,1 0 1,2-3 0,1 3 0,0 0-1,4-1 1,1 1 0,2-2 0,2 2-13,0 0 0,3-2 1,0 2-1,3-1 1,0 1-1,0 2 1,-3-1-319,-1 0 1,-5 0 0,-1 4-1,-1 0 1,-4 0-1801,0 0 2122,-7 0 0,5 5 0,-5 2 0</inkml:trace>
  <inkml:trace contextRef="#ctx0" brushRef="#br0" timeOffset="155">9776 16583 7569,'-11'-18'198,"1"2"0,2 4 0,6 2 75,4 3 1,4 0 0,7 5 0,2-2 0,4 1 0,3 2 0,1 1 0,0 0-170,-1 0 1,3 0-1,0 0 1,2 0 0,-3 0-1,-3 0 1,-2 0-1,0-1-310,-1-3 1,-1 3 0,-6-3 0,0 3 0,1 1 0,-1 0-2574,1 0 2779,-6 0 0,4-5 0,-3-2 0</inkml:trace>
  <inkml:trace contextRef="#ctx0" brushRef="#br0" timeOffset="156">9788 16081 7569,'-18'-22'52,"3"4"1,3 6 0,5 3 0,3 0 248,3-1 0,7-2 0,5 2 0,8 1 0,7 2 0,4-2 0,4 0 0,5 0-191,2 1 1,0 1 0,-2-3 0,-2 1 0,-4 2 0,-1 2 0,-3 3 0,-4 0-662,-4 2 1,-1 0 550,-5 0 0,6 5 0,-4 2 0</inkml:trace>
  <inkml:trace contextRef="#ctx0" brushRef="#br0" timeOffset="157">10690 15955 7569,'-11'-4'385,"0"-1"0,2 0-132,2 0 0,4 2 0,0 8 0,1 6 0,2 4 0,0 4 0,-1 5-123,-3 5 1,3 5 0,-4 3 0,1 4 0,-1 2-1,-1 4 1,-2 1-160,2 3 0,-5 0 0,5 5 1,-1-1-1,-1 2 0,-1-1 0,-1-4 1,0-5 70,2-6 1,-1-4 0,4-4 0,0-4 0,-1-5 0,1-5 0,0-3 503,2-2 0,-2-1-499,1-1 1,2-6 0,5-2 0,5-3-207,2-1 1,2 0-1,-1-1 1,0-3-1,2-2 1,1-1 0,1 2-1,-1 1 41,-1 1 1,2-1 0,2 2-1,-1 0 1,2-2 0,0 2-1,2-1-52,2-1 1,0 3 0,1-4-1,0 1 1,0 0 0,0 0-1,0-1 1,-2-1 169,-2 0 0,-2-10 0,-6 4 0</inkml:trace>
  <inkml:trace contextRef="#ctx0" brushRef="#br0" timeOffset="158">10610 15898 7569,'-6'-22'102,"2"3"0,4 4 0,4 2 1,3 2-1,3-1 0,2 1 1,1 0 109,2-1 0,-3 2 1,5 1-1,-1 3 1,2 1-1,0 1 1,-2 0-1,0 0-231,-1 2 0,5 1 0,-2 1 0,1 0 1,-1 0-1,0 1 0,-1 1-1453,4 2 1472,-5 5 0,6-3 0,-5 6 0</inkml:trace>
  <inkml:trace contextRef="#ctx0" brushRef="#br0" timeOffset="159">11124 15989 7569,'-6'-9'-163,"2"-2"1,3-2 636,1 1 1,0 6-1,1 6 1,1 8-1,3 6 1,2 5-229,2 3 0,1 6 0,2 2 0,2 3 0,3 1 0,1 2 0,2 1-169,2 1 1,0 1 0,1-2 0,0 1 0,0-1-1,1-2 1,1-2 0,1-2-113,-5-5 1,2-2-1,-5-2 1,1-3 0,-1-2-1,-2-2 1,-2-1-163,-1-4 1,-2 1 0,1-4-1,-1 0 1,1 0 0,-1-2-2143,0-3 2339,-4-1 0,-2-6 0,-5-1 0</inkml:trace>
  <inkml:trace contextRef="#ctx0" brushRef="#br0" timeOffset="160">11626 15909 7569,'-17'-34'170,"5"10"0,8 5 0,3 5 1,1 2 32,0 1 1,-1 7-1,-3 8 1,-4 10-1,-2 8 1,-1 6-1,-2 4 1,-2 8-128,-4 4 0,-3-3 0,0 7 0,-3 0 0,0-1 1,-2-1-1,1-4 8,-2-4 0,4-4 1,-3-3-1,3-5 1,1-2-1,0-2 0,0-3-275,1-4 1,4-1-1,3 0 1,3 1-1,6-2 1,7-4 190,9-5 0,7-8 0,6-2 0</inkml:trace>
  <inkml:trace contextRef="#ctx0" brushRef="#br0" timeOffset="161">11741 15806 7569,'0'-22'115,"0"0"1,1 3 0,3 4 0,3 2 0,3 2 0,2-1-1,-1 1 1,1 1 99,-1 2 1,1-1 0,-1 4 0,0 0 0,1 0 0,-1 2 0,1 2 0,-1 1-115,1 0 0,0 0 1,2 1-1,1 3 1,-1 4-145,-1 2 1,-7 3 0,-2 1 0,-4 2 0,-4 2 0,-3 2 0,-3 3-1,-3 2-13,-2 2 1,2 1-1,-3-3 1,2 2 0,1-3-1,3-2 1,1-5 124,3 0 1,0-2 0,6-3-1,0-1 1,2-1 0,2-2-86,3-4 1,3-3 0,3-1 0,2-1 0,4-2 0,3-2 0,1 0-483,-1 0 0,1-3 1,-1 3-1,-2 0 498,-1 0 0,0-4 0,4 3 0</inkml:trace>
  <inkml:trace contextRef="#ctx0" brushRef="#br0" timeOffset="162">12266 15727 7569,'-10'-18'3,"2"3"1,6 2-1,4 3 1,5 1 0,0 1 250,1-1 0,-1 4 0,6 1 0,1 3 0,3 0 0,0-2 1,4 0-1,0 0-196,2 2 0,0 1 0,0 0 1,0 0-1,-2 0 0,-1 0 0,-2 0-35,-1 0 0,-2 0 0,-4 0 0,1 0 0,-1 0 1,-1 1-1,-1 2-14,-1 0 1,-4 6 0,2-1-1,-1 3 1,-1 3 0,0 3 1,0 0 0,1 3 1,-3 2-1,2 2 1,-2 2-1,1 2 0,0 1 1,0 4 67,0 4 0,-2-2 1,0 3-1,2-2 1,1-1-1,-2 2 1,1 1-51,1-1 1,-3 0-1,4-2 1,-1 2 0,1-1-1,1-1 1,2-2 0,-1-2-32,1-3 1,-4 3 0,3-1 0,1-1-1,-2-1 1,0-3 0,-3 0 0,1-2 100,-1-1 1,-2 1-1,-1-8 1,0-1-1,0-1 549,0-2 1,0-3-600,0-1 0,-1-4 0,-3 1-98,-4-3 0,-2-1 0,-3 0 0,-2 0 1,-5 0-1,-5 0 0,-6 0 136,-2 0 1,-5 0 0,0 0-1,1 0 1,3 0 0,2 0-1,3 0 1,2 0-270,6 0 1,-1 0 0,7 0-3356,1 0 3537,6 0 0,8-5 0,7-2 0</inkml:trace>
  <inkml:trace contextRef="#ctx0" brushRef="#br0" timeOffset="163">13454 16400 7569,'-12'-5'218,"2"3"1,3-6 0,4 1 0,6-1 0,4 2 0,3 0 0,3 4 0,1 1 0,3 1 0,0 0 138,4 0 0,0 0 0,3-2 0,3 0 0,3-3 0,3 0 0,2-2 1,0 1-612,3-3 1,-6 3 0,1-1-1,-4 2 1,-3 3 0,-4-1 253,-3-1 0,-2 3 0,-6-4 0</inkml:trace>
  <inkml:trace contextRef="#ctx0" brushRef="#br0" timeOffset="164">14870 15715 7569,'0'-15'133,"0"0"0,0-1 0,0 1 1,0 0-1,0 1 0,0 4 0,0 7 1,0 12-1,0 12 0,-1 8 139,-3 4 0,1 2 0,-3 3 0,1 3 0,2 2 1,2 1-1,0 5 0,-2 0-258,0 2 0,-5 0 0,4-3 0,0 1 0,0 0 0,1-4 0,0-3 0,2-5-8,1-5 0,0-1 0,0-4 0,1-3 0,2-4 1,0-4-1,1-4 234,1 0 1,-3-5 0,3 0 96,0-2 1,-4-3-1,4-5 1,0-4-437,3 1 0,2-3 0,1 5 0,2 0 0,2 1 0,4-1 0,4 0 0,3 0-15,0 0 1,6-1 0,-2 3 0,3-3 0,2 0-1,-2 0 1,-3 1-165,-3-1 1,-3 3-1,-3-1 1,-2 1-1,-3 2 1,-5-1-2154,-3-3 2431,-3 3 0,-15-9 0,-3 3 0</inkml:trace>
  <inkml:trace contextRef="#ctx0" brushRef="#br0" timeOffset="165">14733 16195 7569,'-5'-23'83,"5"5"0,1 4 1,8 4-1,6 4 1,4 1-1,4 2 230,2 2 1,8 0 0,0-2 0,4-1 0,1 2 0,0 0 0,0 2-1,-2 0-174,-4 0 0,-4 0 0,-7 0 0,0 0 0,-4 0 0,0 0-944,-3 0 1,-5 0 804,-2 0 0,-9 0 0,0 0 0</inkml:trace>
  <inkml:trace contextRef="#ctx0" brushRef="#br0" timeOffset="166">14859 15681 7569,'0'-23'108,"5"1"1,2 3-1,5 4 1,3 2-1,4 2 1,2 0-1,2 0 118,0 4 1,0-2 0,1 4 0,2 0 0,0 0 0,0 2 0,-2 3 0,-3 4-333,-2 4 0,-1 2 0,-4 1 1,1 1-1,-1-1 106,-1 0 0,-2 6 0,1 1 0</inkml:trace>
  <inkml:trace contextRef="#ctx0" brushRef="#br0" timeOffset="167">15567 15532 7569,'-11'-17'332,"4"1"0,2 5 1,1 5-1,0 6-69,2 6 0,0 9 0,2 5 0,0 6 0,0 4 0,0 5 0,0 3 0,0 5-152,0 5 0,0-1 0,0 4 0,0-2 1,0 2-1,0 1 0,0 3 0,0 0-111,0 3 1,0-10 0,0-3 0,0-3 0,0-4 0,0-3 0,0-4 99,0-1 0,0-3 0,0-5 1,0-3-1,0-2 0,0-2 76,0 0 33,0 0 0,4-10 1,1-3-1,2-6 0,1-3-186,3-1 1,4 1 0,1 0 0,2-1 0,2 0 0,1 1-1,-1-1 1,-1 1-444,1-1 1,2 2-1,0-2 1,-3 3 0,-4 1-1,-3 0 420,0 2 0,-6-5 0,-1 1 0</inkml:trace>
  <inkml:trace contextRef="#ctx0" brushRef="#br0" timeOffset="168">15532 15441 7569,'-11'-22'15,"5"8"0,3-5 0,6 5 0,4 3 0,3 0 0,3-1 0,2 1 0,4 1 0,3 1 0,1 2 134,0 2 1,1-2 0,1 3 0,0 1 0,-2 2 0,-4 1 0,-2 1 0,-3 2-491,-2 1 1,-1 6 340,-4 1 0,3 1 0,-3 4 0</inkml:trace>
  <inkml:trace contextRef="#ctx0" brushRef="#br0" timeOffset="169">16046 15521 7569,'-11'-5'153,"6"4"1,5-2 0,6 6 0,4 5 110,2 6 0,4 2 0,2 7 0,1 4 0,0 5 0,1 5 0,1 4 0,-1 4-167,-1 2 0,0 0 0,4-2 0,0-2 0,-2-3 0,0 0 1,-2-4-12,1 0 0,2-7 1,0-2-1,0-4 0,-2-3 1,-2-2-1,-1-2 0,-4-3-234,0-4 0,-1 0 0,-2-4 0,-1 0-1783,-2 0 1931,-4-1 0,-8-4 0,-8 0 0</inkml:trace>
  <inkml:trace contextRef="#ctx0" brushRef="#br0" timeOffset="170">16457 15589 7569,'-6'-21'277,"2"2"0,3 4 1,2 3-98,3 5 0,-4 8 0,0 10 1,-6 8-1,-6 8 0,-4 7 1,-6 7-1,-3 3-84,0 2 0,-3-2 0,0 1 0,0-1 1,1 2-1,4-3 0,3-4-139,0-3 0,-1-6 0,2 0 0,4-4 0,2-4 0,2-6 1,1-3-1,2-2-1732,4 1 1775,-2-6 0,5 4 0,-4-3 0</inkml:trace>
  <inkml:trace contextRef="#ctx0" brushRef="#br0" timeOffset="171">16492 15407 7569,'0'-12'35,"2"2"1,5 3 0,5 1-1,5 3 1,2-1 0,0 0 114,0-1 0,-4 4 0,4-3 0,1 3 0,2 1 0,1 0 0,1 0 0,1 0 6,2 0 0,-2 0 0,-4 0 1,-4 0-1,0 0 0,-3 0 0,-3-2 110,-3-1 1,2 0 0,-2-3 0,1-1 0,-1 1-210,0-3 1,-4 4 0,2 2 0,-1 6 0,-2 6 26,-2 5 0,-1 4 0,0 6 0,0 2 0,0 5 0,-1 2 0,-2 2 29,0 3 0,-1 1 1,4 5-1,0 4 1,0 2-1,0 2 0,0-2 1,0 1-248,0-3 0,1-1 0,2-1 0,0-2 0,0-2 0,-1-4 0,1-3 102,1-5 0,3-2 1,-2-6-1,1-3 1,-1-4-1,-2-2 1088,2-2 0,-3-3-1039,2-1 0,-4-3 0,-4 4 0,-4-1 0,-2 1 0,-1-2-173,-1-1 1,1 0-1,-2-2 1,-1 1-1,-2-2 1,-2 0-1,-2-2 134,-2 0 0,-5 0 0,1-2 0,-1 0 1,0-3-1,-1-2 0,-1 0 0,-1 0-1022,1 4 1,6-3-1,8 3 1044,2 0 0,6 2 0,2 1 0</inkml:trace>
  <inkml:trace contextRef="#ctx0" brushRef="#br0" timeOffset="172">17280 15178 7569,'-5'-16'132,"3"3"1,-1-2-1,1 2 1,2 2-1,0-1 1,2 1-1,1 1 1,5 1 0,2 3-1,2 1 1,0 1-1,2 0 1,3 0-1,-1 2 111,1 0 1,2 2 0,-4 0 0,-2 2 0,-3 1 0,-4 6 0,-1 5 0,-2 6-311,-2 6 1,-6 3 0,-3 5 0,-3 1 0,-3 0 0,-2 2 0,-2 2 0,-1 1-5,1-1 0,1-5 0,6-3 0,1-2 1,2-3-1,4-4 0,3-4 209,1-4 1,0-5-1,1-3 1,3-1-1,5-2 1,5-2-1,6-1 1,5 0 5,1 0 1,6-5-1,-2-3 1,2-2 0,-1 0-1,-5 2 1,-3 3-933,-4 0 0,-2 4 788,-6-3 0,-5 8 0,-1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26:16.4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19575 15635 7569,'-11'-11'153,"5"-1"0,2 1 0,3-1 0,2 1 1,3 1-1,3 2 0,3 4 0,2 3 1,-1 1-1,1 0 0,-2 1 123,-3 3 0,7 1 1,-2 4-1,2-1 1,3 1-1,6 1 1,7 0-1,3-1 1,2-1-210,3 0 1,1 3 0,5 0 0,-3 0-1,3 0 1,-2-3 0,-2 0 0,-4 1 0,-2 1-78,-2 2 0,-6-5 1,0 1-1,-5-1 1,-3 1-1,-2 0 1,-2-1 52,-1 0 1,-1 3-1,-2-3 1,-1 2-27,-2-1 0,-4-2 1,-1-3-1,-4 2 1,-7 0-1,-5 1 1,-6 1-1,-6 1-93,-4 3 1,-3 0-1,-3 2 1,-2 1 0,-4 1-1,-2 0 1,-2 0 34,1 1 0,4-1 1,2-3-1,2 2 1,1 2-1,5-2 0,1-3 1,5-2 79,1-1 1,1-2 0,0 3-1,0-2 1,2 1 0,0 0 0,4-2-218,0-1 0,2 3 1,4-5-1,-1 1 0,1 0-465,-1 0 1,6 1-1,3-3 1,7 2 642,8-1 0,4-2 0,7-1 0</inkml:trace>
  <inkml:trace contextRef="#ctx0" brushRef="#br0" timeOffset="1">21357 15669 7569,'-11'-5'87,"-1"0"1,2-4 0,1 3 0,3 0-1,-1 1 1,1 0 0,-2 1 0,1 0-1,-1 0 1,-1 2 0,-1 0 0,-2 2-1,-2 2 1,-2 0 280,2 2 0,-2 5 0,-1-2 0,0 2 0,-2 1 0,0 1 1,0 1-1,-1 1-299,3 0 1,-1 2 0,4 1 0,-1 2 0,1 1-1,1 0 1,2 0 0,1 2-84,2 0 1,-1 2 0,5 0-1,2-2 1,0 0 0,4-2 0,2 1 34,3 2 1,5-5 0,2 0 0,2-2 0,2 0 0,3-1-1,3-2-18,3-5 1,1 2-1,-1-5 1,3-1-1,3-2 1,1-1-1,1 0 1,-1 0-83,0 0 1,0-5 0,1-3 0,-2-2 0,-3-1 0,-3-1 0,-3-1 157,-1-2 1,-2-3 0,0-4 0,-4-1 0,0 0 0,-3 0 0,-3-1 0,-2-1 53,-1-2 1,-6-5-1,2 3 1,-4-1-1,-4-1 1,-5 1-1,-5 1-369,-5 2 1,-7 4 0,-6 4 0,-6 4 0,-5 3 0,-3 5 0,2 4-1,1 6-995,2 4 0,3 9 0,6 3 1231,2 2 0,4 7 0,-2 1 0</inkml:trace>
  <inkml:trace contextRef="#ctx0" brushRef="#br0" timeOffset="2">19610 16435 7569,'-5'0'117,"5"0"0,6 0 0,4 0 0,1 0 0,2 0 0,2 0 2099,4 0-2129,3 0 1,6 3 0,4 1 0,4-1 0,6-2 0,4-1 0,3 0 15,5 0 0,0-4 0,0 0 0,-5 1 0,-3-1 0,-4 0 0,-6 1 0,-4 1 193,-5-2 0,-8 3 1,-4-3-1,-3 2-510,-5-2 0,-3 2 0,-9-1 214,-7 1 0,-4 2 0,-7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1:34:05.9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2307 1610 6675,'0'-6'973,"0"1"-177,0 5 1,-1 5-617,-3 3 1,3 7-74,-3 4 1,1 4 17,0 3 0,0 5 10,-5 7 1,1 0-82,-5 8 0,1-2-924,-1 9 832,-4-4 0,2 5-89,-5-4 1,5 2 53,-1-7 1,2-2 45,2-8 0,1-6 45,2-2 0,3-8-211,5-4 114,0-2 1,0-6-245,0 1 259,0-6-202,0 3 0,4-10-614,-1-2 880,1-3 0,1-7 0,2-1 0</inkml:trace>
  <inkml:trace contextRef="#ctx0" brushRef="#br0" timeOffset="1">2307 1645 7569,'-18'-11'0,"7"8"437,7-9-127,3 8 0,1-1-13,0 0 116,0 4-132,0-4 0,4 10-98,-1 3 1,6 3 158,-1 4 0,3 0-114,5 8 1,-4 1-137,3 7 1,2 2-138,-2-3 1,4 7 95,-4 1 1,4 0-18,-3-3 0,4 3 75,-1 0 1,-1 1-105,1-1 0,0-1-85,4 5 0,0-5 36,-1 1 0,-1-7-1,2 0 16,-8-6 1,10 2-97,-10-8 0,-1-3-48,-6-4 0,1-5-201,-5 1-98,5-5 118,-8 2 1,3-5-257,-8 0 1,-3 0 609,-4 0 0,-2-4 0,1 0 0,-2 1 0,0 2 0,-2 1 0</inkml:trace>
  <inkml:trace contextRef="#ctx0" brushRef="#br0" timeOffset="2">2044 2307 7569,'0'-11'565,"5"-1"1,3 5 44,7-1 1,8 0-188,8-3 1,3 1-49,4 2 0,4-1-103,7 5 1,3-4-504,5 0 1,-2-1 305,2 1 0,-4 0-1428,4 4 1179,1 0 1,-11-1-1,3-1 1</inkml:trace>
  <inkml:trace contextRef="#ctx0" brushRef="#br0" timeOffset="3">14482 1747 7569,'-7'-11'0,"2"0"0,5-1 0,0 5 74,0-1-37,0 5 0,-4-3 504,1 2-279,-6 3 1,1-5-43,-7 2 1,-3 3-36,-5-3 0,-1 4 24,-2 4 0,-5 3-49,-7 8 0,1 1-11,-5 6 1,2 0-71,-2 8 1,1-2-12,3 7 1,0 0 92,0 7 1,5-3-86,10-4 1,11-1-37,4 0 1,7 0-82,4 1 0,14-1 1,10 0 0,7-3 77,8-1 0,1-8-184,10 1 0,0-8 210,5 0 1,-5-4 166,0-3 0,-1-3-100,1-5 0,0-1 109,-4-3 1,-6 0-164,3-7 1,-8 2-4,0-6 0,-9 2-560,-6 2 1,-5-1 223,-7 1 1,-4-1-2321,-4 1 2583,-6-1 0,-19 1 0,-9 0 0</inkml:trace>
  <inkml:trace contextRef="#ctx0" brushRef="#br0" timeOffset="4">3746 10062 7569,'-5'-7'-442,"4"-3"0,-8 8 629,5-6 1,-4 4-66,5-3 1,-2 3 116,1-4 1,-3 6-143,-4-2 1,0-1 12,-1 1 0,-3 0-18,0 4-14,-6 0 1,0 2 7,-6 1 1,0 2 21,5 3 1,-5 6-123,0-3 0,1 3 96,3-2 1,0 3-48,0 0 0,4 6 30,0-2 1,5 1-111,-1-1 0,3 2 73,5-1 0,2-3-80,5 2 0,0-5 24,0 2 1,6-4 27,6 0 1,0-2 4,7-3 0,4 0 5,4-3 1,1-3-59,-2 3 1,0-7 48,4-1 0,-1-5-14,2 2 1,-3-7 16,-5-1 1,-1-2 116,1 2 0,-5 1-25,-3-5-6,-2 5-72,-2-8 1,-4 10 17,-3-4 0,-3 0-3,-1 1 1,0 3 406,0 5-105,0 4-120,0-7 0,-1 10-58,-3 0 0,1 10 43,-4 9 1,-1 4-117,-3 4 0,0 2-64,4 5 0,-2-3-34,5-1 1,0-3 83,4 3 1,2-5-166,1 2 0,4-4 19,4-4 1,4-2 17,1-6 0,3-3 70,-4-1 0,5-4-59,-1 1 0,3-3-135,1-1 0,-1-4-214,1 0 1,-5 0 395,-3 4 0,-2-5 0,-2-1 0</inkml:trace>
  <inkml:trace contextRef="#ctx0" brushRef="#br0" timeOffset="5">3152 11421 7569,'0'-12'61,"0"1"-1,0 5 49,0 1 1,0 3 224,0-1-158,0 1 1,0-2-13,0 8 1,0 3 29,0 4 1,0 7 0,0 5 0,-4 5-54,1 6 1,-1 0-74,4 0 0,0 6-122,0 2 14,0-3 7,0 5 0,1-3 18,3 5 1,-2-1 31,6 1 0,-2-2-158,2-2 0,1 0 81,-5-8 0,3 2-84,-3-9 1,0-2-74,-4-6 29,0 3 75,0-15 1,0 8-309,0-7 243,0-3 0,0 1-272,0-2 98,0-2 73,0 3 0,0-7 279,0-1 0,-5-9 0,-2-6 0</inkml:trace>
  <inkml:trace contextRef="#ctx0" brushRef="#br0" timeOffset="6">3061 11592 7569,'7'-9'-111,"1"-2"111,0-3 0,4 6-36,4 1 0,-2-1-14,5-3 0,0 3 195,3 0 0,6 2 259,3-2 1,6 0-72,1 4-111,5 0-184,-8-1 0,3 4-44,-7-3 0,1 4 61,-6 4 1,0-2-81,-7 6 1,1-2 71,-5 2 0,-5 2-35,-6-2 1,-3 3-45,-1 4 0,-6-1-90,-5 5 1,-7-4-4,-9 4 138,-7 0-187,-7 4 1,-4 0 161,-1 0 1,-1-4-50,-2 0 1,2-1-6,-3 1 1,8-3 12,4-4 1,9-5-57,6 1-28,5-5 1,13 0-201,5-6 0,12-4 337,11-4 0,7-3 0,7 0 0,0 0 0,3-4 0,3-2 0</inkml:trace>
  <inkml:trace contextRef="#ctx0" brushRef="#br0" timeOffset="7">3997 11158 7569,'-4'-14'212,"1"3"133,-1 7 1,3-1 178,-3 5-230,-3 0 0,-4 1-90,0 3 0,-5 2 0,1 6 0,-1 4 15,0 3-82,4 8 1,-9-2-85,6 6 0,0 1 38,4 6-83,-1-3 0,1 6-134,-1-3 1,6-3 25,2 3 1,3 2-129,1-2 1,0 0 11,0-4 1,5-5-90,3-2 1,6 0-191,1-5 279,5 4 1,-3-13-288,2 2 1,6-6-7,-2-2 509,2-4 0,-2-3 0,0-7 0</inkml:trace>
  <inkml:trace contextRef="#ctx0" brushRef="#br0" timeOffset="8">4329 11467 7569,'-8'-18'0,"0"3"0,2 2 351,-2 1-161,-2 6 1,4-3 79,-6 5 1,-4 1 180,-3 3 1,-3 1-73,-1 3-196,1 7-46,-1 2 1,0 7-154,0-5 53,5 6 0,2-5-247,4 3 1,5 3 174,-1-3 0,6 1-188,-2-1 152,8 3 1,2-10-113,5 4 1,5-5-97,-1-3 1,5-3 82,-1-5 1,0 0 44,4 0 0,-4-4 260,4 0-187,0-10 48,-5 7 1,-1-10 112,-1 6 0,-8-1-49,0 1 1,-5-1 111,0 1 0,2 3 6,-1 1 73,0-1 115,-4 2-157,-5 1-53,4 5 1,-6 0-198,4 0-26,1 5 122,-3 1 0,1 11-90,1 2 0,-5 2 65,4 2 1,0 0-105,4 0 0,0 0 71,0-1 0,0 1-20,0 0 1,5 0-27,3 0 63,2-5-16,2 3 1,3-8 87,0 2-71,0-7 1,-2-3-18,2-5 1,-2 0 8,2 0-140,3 0 1,-5-4-219,2 0 0,-1-5 64,1 2 313,-2-4 0,3 0 0,-4 0 0</inkml:trace>
  <inkml:trace contextRef="#ctx0" brushRef="#br0" timeOffset="9">4523 11170 7569,'0'-18'600,"0"-4"0,0 13-271,0-2 2,0 7-194,0-1 1,5 6 263,2 3-45,-2 3-186,11 4 0,-7 5 110,10 3 1,0 7-142,3 0 0,5 6 0,0-1 0,-1 2-72,-3 1 1,-1 0-140,-3 0 0,1 1 18,-5-1 0,-1 2-138,-6 2 0,1-3-79,-5 3-229,-1-2 185,-3 3 0,-6-1-252,-5 8 0,-6-7 77,-6 7 1,-1-8-774,-2 0 1263,-4-3 0,-5-5 0,-3-4 0,-4-2 0,-2-1 0,-2 0 0</inkml:trace>
  <inkml:trace contextRef="#ctx0" brushRef="#br0" timeOffset="10">2764 10941 7569,'-6'-11'-606,"-5"4"514,10 2 454,-4 5 723,5 0 1,6 0-1007,6 0 56,-1 0-88,11 0 0,-4 0-75,4 0 0,5 0 123,0 0 0,-1-3-96,-3-1 0,4 0 40,-1 4 0,1 0-3,-4 0 0,0 0-70,0 0 77,-1 0-6,1 0 1,0 4-128,0 0-37,0 4 82,0-6 1,0 7-122,-1-6 1,5 1 87,0-4 0,4 0-80,0 0 0,2 0 159,1 0 1,0-5 76,1-3 1,-2 2-21,-3-1-22,3 4 0,-8-2-71,6 5 233,-11 0-76,12 0-51,-13 0 0,9 0-31,-5 0 0,3 0-44,1 0 1,5 0-12,-2 0 1,3-4-2,1 0 1,3-3-116,-2 3 0,5-4 99,-6 4-651,8-4 668,-6 6 1,4-8 125,-2 3 7,3 1-80,0 1 0,2 2 101,-5-1 0,4 0-144,-4 4 1,4 0 54,-4 0 1,1 0-39,-1 0 1,-2 0-1,2 0 0,2 0-80,2 0-657,-2 5 744,4-4 0,-3 4-160,4-5 138,11 0-20,-8 0 1,17 0-7,-8 0 1,4 0 1,0 0 1,-3 0-8,3 0 1,2-1 61,-3-3 0,1 3-169,-4-3 1,1 2 345,-1-2 3,0 3-191,-5-4 0,5 5 62,0 0-46,0 0-5,-24 0 1,1 0-1,30 0 2,-30 0 0,0 0 0,1 0 0,-1 0 22,0 0 0,0 0 0,2-2 0,1 0-12,-1 0 0,0 0 1,2-2-1,0 0-14,-2 2 0,1 1 0,-1-3 1,0 0-18,-2 2 1,0 0-1,2 0 1,-1 0-45,0 2 0,-1 0 0,2-1 0,-1-2-36,-2 2 1,-1-1-358,30-2 263,-5 4-551,4 0 752,-8-5 1,6 4 8,-6-3 0,-1 2-179,1 2 1,6-1 154,-6-3 1,5 3 20,-4-3 1,0-1-6,-1 1 0,2 1 58,-6 3-67,1-5-5,-4 3 1,-1-3-89,1 5 89,0 0-66,-1 0 0,-3 0 2,0 0 0,0 0 289,4 0 1,-4 0-254,-1 0 0,1 0-40,4 0 41,0 0 0,-1 0-6,1 0-301,0 0 305,-1 0-6,1 0 0,0 0 36,-1 0-30,1 0 61,0 5 1,0-3 5,-1 1 1,1-1 515,0-2 0,-1 0-515,1 0 0,0 0-43,-1 0 1,1 0 2,0 0 1,-2-4-92,-2 0 94,-3 0 214,-4 4 1,-1 0-243,0 0 26,-5-5 50,4 4 0,-9-4-78,3 5 1,-3 0 451,-1 0 0,-1-4-483,-3 0 1,-3 0 251,-4 4-262,-1 0-261,0 0 145,-4 0-64,-2 0-777,-5 0 426,-10 0 576,-8 0 0,-16 5 0,-7 2 0</inkml:trace>
  <inkml:trace contextRef="#ctx0" brushRef="#br0" timeOffset="11">5996 9948 7569,'0'-8'-872,"0"0"881,0 6 0,-1-7 262,-3 5 1,3-1-37,-3 1-101,-3 3 1,2-5 165,-2 2-186,2 3-17,0-5 0,2 6 30,-5 0 0,1 2-5,-5 2 0,1 3 18,0 8 0,-5 2-7,1 2 1,-5 4-7,1 0 1,2-1-36,2 5 0,0 1-98,3-1 1,-2-1-104,7-3 73,2 5 1,0-3-76,5 6 0,0-4 105,0 3 0,6-5-90,5 2 1,2-4 94,6-4 1,0-3-44,4-4 1,1-1 56,3 1 0,-2-6 4,6-2 0,-1-3 0,4-1 1,-1-1 7,-2-3 1,2-4 32,-3-7 0,-1 1-43,2-5 1,-2 0 112,2-4 0,-7-3-60,-5-1 1,-9-5-47,1 2 1,-7-4-29,0-5 1,-8 4-79,-4-3 1,-7-1 2,-4 0 1,-7 1-186,-5 4 0,-3 6-4,-4 5 1,-2 3-27,-1 9 102,-4-3 0,7 12-190,0-1 1,1 1 383,11 2 0,-1 5 0,4 2 0</inkml:trace>
  <inkml:trace contextRef="#ctx0" brushRef="#br0" timeOffset="12">7938 9822 7569,'-12'-11'-78,"6"4"46,-4 2-13,8 0 423,-3 4-213,5-4 0,0 10 0,0 2 37,0 4 20,0 5-181,0-3 1,4 8 20,0-2 0,3 4-9,-3 4 1,4-4-63,-4-1 1,3 1 46,-3-4 1,0-1-10,-4 1 0,4-5-121,0 1-40,-1-2 119,-3-2 1,-1 0-18,-3-4 0,2 0 265,-6-4-206,1-1 285,0 3-147,2-5-260,5 0 127,5-5 1,3 3-10,7-1 1,4-2-34,8 1 1,1 0-18,2 4 1,3 0-33,-2 0 1,0 0 59,0 0 1,0 5-30,-4 3 0,-2 2 17,-6 1 1,2 1 71,-6-1 0,-4 2-56,-3 2 0,-5-1-2,0 5 0,-3-4 12,-3 4-39,-4 0 29,-4-1 1,-9 4-115,-3-3 1,-7-3 29,4-1 32,-6 3 1,2-5-97,-8 2 0,2-4 64,-2-3 1,4-3-116,3-5 0,2 0-200,2 0 222,3 0 0,0-6-50,5-6 0,5 0-261,-1-7 481,7 0 0,-2-4 0,4 0 0</inkml:trace>
  <inkml:trace contextRef="#ctx0" brushRef="#br0" timeOffset="13">7812 9799 7569,'-5'-29'0,"4"6"0,-5 7 628,6 4-222,0 1-158,6-1 1,0 5 119,5-1-185,1 6-79,4-4 0,8 3-23,11-1 1,5 0 16,10 4 1,-2 0-188,5 0 1,-1 0-2013,2 0 1856,-4 0 0,-8 0-91,0 0 0,-5 0-1328,1 0 1664,-3 0 0,0 5 0,-1 1 0</inkml:trace>
  <inkml:trace contextRef="#ctx0" brushRef="#br0" timeOffset="14">8703 9890 7569,'-12'4'-127,"1"0"63,-1 5 0,2 1 240,3 5 1,-3 2 274,2-2 1,-2-1 49,-2 5-141,1 5-211,-1 0 0,2 4-205,3-5 46,2 5 0,5-4-69,0 3 1,1-3 108,3-1 1,3-2-19,9-2 0,1-2 131,6-6-106,0 1 1,5-6-8,2-2 0,3-3-84,2-1 19,-6-5 0,4-5 112,-3-5-212,3-1 162,2 0 1,-6-2 81,-3-5 0,-3 0-44,-4 1-56,-2-1 1,-7-1 9,-2-3 0,-3-2-26,-5-5 0,-5 3-1,-3 1 1,-11-1-279,-4-3 175,-13 5 0,0 6-294,-14 8 0,-4 7 54,22 5 1,-1 2-578,1 2 0,-1 2 928,-6 1 0,0 3 0,3 7 0,2 4 0,-3 3 0,1 3 0,3 2 0,2 3 0,3 5 0,2 2 0</inkml:trace>
  <inkml:trace contextRef="#ctx0" brushRef="#br0" timeOffset="15">5985 11113 7208,'-8'0'-148,"0"0"630,6 0-77,-3 0 108,5 0-303,0 5 1,1 1 115,3 5 1,-2 6-89,6 2 1,-4-1-52,3 1 0,0 0-37,0 4-92,3-1 102,-8 1 1,3-4-336,-5 0 120,0 0 11,5-1 0,-4 2-75,3-4 0,-3-1-112,-1-4 1,0 1-257,0-1 0,0-3-428,0-1 915,0-4 0,0 7 0,0-4 0</inkml:trace>
  <inkml:trace contextRef="#ctx0" brushRef="#br0" timeOffset="16">6396 11113 7569,'0'-12'578,"0"6"-152,0 1-155,-5 10 1,2 2-54,-5 9 1,1 1-70,-5 6 0,1 6-91,0 6 1,-6 0 10,-2 7 1,1 1-164,-1 7 0,1-5-142,-1 1-876,-2 0 1123,8-6 1,-7 2-863,5 0 535,-1-5 0,5-2-214,0-4 0,4-7-20,3-1 290,3-5 0,1-7 260,0 0 0,0-4 0,4-2 0,2-5 0</inkml:trace>
  <inkml:trace contextRef="#ctx0" brushRef="#br0" timeOffset="17">6350 11524 7569,'8'-12'0,"-1"1"361,1-1-132,-2 1-83,4 0 0,-3 0 45,4 4 1,1 2 60,-1 5 0,0 0 0,1 0 1,-1 0-124,1 0 0,3 1-98,0 3 1,0 6-98,-3 5 67,-1 0 44,1 2 0,-6 1-235,-2 4 84,-3 1 52,-6 5 0,-5-2-67,-5 4 1,-6-3 38,2 3 0,-1-4-93,1 0 0,-1-3 155,4-4 0,2 1 32,7-4 0,-2-5 327,5-3-154,0-1-88,4 0 0,5 2 265,3-6-197,7 1 0,3-4-33,5 0 1,1 0 48,3 0-225,2 0 1,2 0-158,4 0 1,-7 0-82,6 0 1,-7 0 281,-1 0 0,3 5 0,1 2 0</inkml:trace>
  <inkml:trace contextRef="#ctx0" brushRef="#br0" timeOffset="18">8132 11170 7569,'-12'-5'-296,"1"3"989,4-3-131,2 5-208,5 0 0,0 5-141,0 3 1,5 3-37,3 5 0,-2 1-12,2 6 1,-4 1-59,3 3 0,-3 1-138,4 2 0,-6 2-28,2-5-25,-3-1 177,-1-3 1,0 0-671,0 0 257,-5-5 8,4-2 0,-4-5-881,5 1 795,0-6 398,5-1 0,12-5 0,7 0 0</inkml:trace>
  <inkml:trace contextRef="#ctx0" brushRef="#br0" timeOffset="19">8611 11158 7569,'-11'0'0,"-1"0"106,1 0 0,5 5 172,2 3 0,-2 7 378,-2 4-308,-7 8-126,2 2 0,-9 10-222,3 3-97,-7 3-137,2 5 1,-8-3 162,5 3 0,1-3-46,3-2 0,5-3-234,3 0 0,0-6 79,3-2 0,2-5-133,6-6 0,3-5 93,-3-3 1,4-6 55,4-1 1,-2-6 255,6 2 0,0-8 0,2 3 0,0-3 0,-1 3 0,0 1 0,-2 0 0</inkml:trace>
  <inkml:trace contextRef="#ctx0" brushRef="#br0" timeOffset="20">8509 11581 7569,'6'-5'-273,"4"0"273,-2-3 0,-2-1 0,2 5 0,0-5 199,8 2 1,-4 2 313,4 1 1,-2 1-195,1 0 0,1 1 11,3-1 0,3 3-347,-3 3 46,3-1-57,-5 8 0,0-3-12,-6 9 1,-1 1 60,-2 6 0,-3 1-90,-5 3 0,-10-2 52,-5 6 0,-6-1-17,-1 4 1,-3 1-15,-1-1 1,3-1-54,0-3 0,0-3 293,4-8-185,8 3-3,-4-10 0,13 5 115,-2-6 0,4-3 265,4 0 0,8-6-44,7 2 0,6 1-162,2-1 1,6 0-80,1-4 1,4-2 3,4-1 1,2 0-151,-2-5 0,-1 5-486,1-5 393,-5 5 0,-3-5-1619,-8 4 1759,-1 0 0,-3-1 0,1-2 0</inkml:trace>
  <inkml:trace contextRef="#ctx0" brushRef="#br0" timeOffset="21">15932 10050 7569,'-6'-7'-177,"2"-1"94,-2 1 0,3-1 179,-5 0 0,5 4 150,-5-3 0,0 4 479,-3 0-421,0-4 0,-1 6 24,1-3 1,-6 3-104,-2 1 1,1 1-67,-1 3 1,-1 2 35,-7 6 0,3 0-177,-2 4 1,2 0 90,1 3 1,1 4-111,3 0 1,1 0-49,3 3 0,6-2-88,-2-1 1,7 0-47,0 0 0,9 0 74,7 0 1,9-2 88,10-2 1,3-4-1,4-7 0,1-3 42,3-5 1,1 0-136,-4 0 1,-1 0-170,-4 0 0,-5 0-660,-2 0 942,-3 0 0,-6-5 0,-2-1 0</inkml:trace>
  <inkml:trace contextRef="#ctx0" brushRef="#br0" timeOffset="22">15430 11398 7569,'-12'0'-255,"1"0"1,3 1 285,1 3 0,4 0 73,-1 7 1,3-1 603,1 10-283,0-1-204,0 8 1,0 3 278,0 4-193,0 0-211,5 0 0,0 6 46,3 2 0,1-2-28,-6 2 1,5-1-169,-4 1 0,1 1 71,-1-5 0,-3-1-95,3-7 1,1 2-127,-1-6 121,-1 1 1,1-5-68,0-3 0,0-3-377,-4-4-185,0-1 380,0-5 90,0-1 0,0-6-115,0-3 0,-1-2 79,-3-5 0,1-5-89,-4 1 367,4-5 0,-7-3 0,4-6 0</inkml:trace>
  <inkml:trace contextRef="#ctx0" brushRef="#br0" timeOffset="23">15350 11535 7569,'0'-18'-316,"5"-3"1,-3 7 352,6-5 0,-4 5 198,3-1 0,5 2-14,3 1 1,5 2 144,-1 3 1,4-2-113,4 5-105,2 0-28,5 4 1,0 0-25,1 0 47,-1 0-107,0 0 1,-3 1-70,-1 3 0,-10 4 20,0 7 0,-8-2-134,-4 2 1,-3 3 66,-5 1 0,-10 1-67,-5-1 1,-7 3-99,-5-3 215,-7 2 11,-7 2 1,0-1-230,-1-3 126,5 2 1,-5-8-37,8 2 1,-1-6 49,13-1 1,1-6-161,10 2 1,5-4 44,2-4 0,14 1-276,9-9 498,8 3 0,12-12 0,2 3 0</inkml:trace>
  <inkml:trace contextRef="#ctx0" brushRef="#br0" timeOffset="24">16309 11113 7569,'-10'-12'-17,"2"1"1,-2 4-33,2 4 0,-2 1 546,-1 2-206,-1 0-125,1 0 0,0 2 430,-1 1-246,-4 9 1,3 6-137,-9 4-84,5 6 0,-6 1 13,0 6 1,0 8-13,0 3 1,2 2-36,2-3 0,2 1-132,6 0 0,4-2-1057,4-2 1035,1 3 51,2-10 1,3 1-770,5-6 582,-1-5-19,10 3 0,-1-6-156,3-3 0,3-3 47,1-4 0,-1-6-182,1-2 0,1-3 55,3-1 449,-3-5 0,8 1 0,-5-4 0,-2-1 0,-1 1 0</inkml:trace>
  <inkml:trace contextRef="#ctx0" brushRef="#br0" timeOffset="25">16652 11432 7569,'-12'-17'74,"1"0"0,-1 11 170,1 2 1,0-1 86,-1 1-43,-4 0-173,-2 4 1,-6 5 411,-3 3-205,3 2-172,-4 7 1,5 0-121,0 6 1,2 0 19,2 0 0,4 0-192,7-1 0,3 3 104,5 1 1,2-2-146,6 3 0,1-7-150,10-1 164,0-5 59,4-2 1,1-3-127,3-6 176,-3 1 0,5-4-552,-3 0 374,4 0 0,-1-5-127,-2-2 365,-3-4 0,4-5 0,1-2 0</inkml:trace>
  <inkml:trace contextRef="#ctx0" brushRef="#br0" timeOffset="26">16709 11147 7990,'0'-18'440,"5"7"-427,2 7 1,9 3 217,3 1 0,2 1 366,2 3 0,5 7-265,2 8 0,2 8-142,-1 3 1,-2 4-826,-3 4 865,-6 3-93,6 5 1,-13-1-30,2 1 75,-7 0-95,2-6 0,-9 5-144,3-3 1,-4 1-157,-4-1 0,-6 1-525,-5-5 1,-6-1 358,2-7-1431,-7 3 1809,-3-9 0,-4 2 0,2-9 0,4-4 0,3-3 0,2-2 0</inkml:trace>
  <inkml:trace contextRef="#ctx0" brushRef="#br0" timeOffset="27">15076 10896 7569,'-12'0'-450,"6"0"541,-4 5 137,8-4 339,-3 4-161,10-5-307,2 0-25,4 0 1,1-4 209,-1 0-49,5-5-94,-3 8 0,5-8 22,-3 5 0,-1-3-31,5 3 0,-5 0 30,1 4 0,-2 0-154,-2 0-16,1 0 1,-5 0 186,1 0-317,0 0 106,8 0 0,-2 4-9,5 0 0,3 0 53,8-4 3,1 0 1,13 0-23,-2 0 1,6-4-15,2 0 0,3-4-131,-4 5 0,2-5 185,-1 4 1,-3 0 6,2 4 1,-3 0 135,-4 0-18,2 0-104,-3 0 0,6 0 13,2 0 1,-2 4 7,3 0 0,2 1-5,1-1 1,5-3-259,-26 1 0,1 0 1,32-1 153,-29 0 1,0-2 0,1-1 0,1-1-195,0 0 1,0-1 0,1-1 0,1 1 141,0 0 0,0 0 0,-1-1 0,-1 0-46,-2 1 0,0 0 128,3 2 1,0-1 4,-7-2 0,1 0 0,3 4 0,0 1 48,-3-2 1,-1 0 0,30-1-289,-5 0 1,0 1 262,0-1 1,-4 1 21,1 2 0,-1 0 22,4 0 1,2 0-78,1 0 1,0 0-14,5 0 0,-1 0-77,-30 0 1,1 0 103,2 0 0,0 0-11,-2 0 1,-1 0 0,3 0 0,0 0-3,-3 0 1,1 0-1,-2 0 1,1 0 1,31 0 1,-32-1-1,1-2 0,-2 2 1,0-1 0,31-2 10,-2 4 1,-1-1 82,-2-3 0,0 3-27,-9-3 0,1 2 64,-4 2 0,2 0-143,-2 0 39,7-5 98,-11 4 0,12-5-137,-4 2 188,4 3-173,-7-4 0,13 0-1,-3-3 1,6-1 15,-2 1 1,-1-2 19,-7 3 1,6 0 1,-6 0 1,3 0 8,-10 0 0,2-2 137,-6 5-160,2-5 31,2 8 1,-2-8 11,-2 5 1,2-3-131,-2 3 1,7-1-18,0 1 1,6 1 71,-2-4 0,3 3-106,1-4 0,0 5-980,0-5 1100,5 5-33,-3-2 1,1 1-622,-6 1 632,2-1-19,-4 4 1,0-1-300,-3-3 287,-2 3 99,-1-5 0,-2 6 50,-2 0 1,1 0-76,-5 0 1,4 0 2,-4 0 1,4 0-21,-4 0 0,4 0 17,-4 0 0,1 0 126,0 0-120,-4 0-16,10 0 1,-10 0 23,3 0-18,-7 0-20,2 0 0,-8 0 592,5 0 0,-4 0-591,0 0 1,-5 0 597,-2 0 0,-1 0-601,1 0 0,1 0 532,-5 0 1,0 0-526,-3 0 186,-1 0-165,1 0 0,-5 0 31,1 0-17,-1 0 0,1 0 51,0 0-126,-6 0-53,3 0 0,-5-1-220,0-3 0,-5 3-455,-2-3 0,-7 3-299,-2 1 1063,-4 0 0,2 5 0,-5 1 0</inkml:trace>
  <inkml:trace contextRef="#ctx0" brushRef="#br0" timeOffset="28">18936 10028 7569,'-5'-12'266,"3"1"-147,-3-1 0,5 1-97,0-1 0,7 1 199,4 0-112,1-1 1,10 1 158,1-1-114,0 1 20,5 5-43,-5-5 1,0 9 17,0-6 0,-1 6-10,1-2 0,0 3-3,0 1 0,-2 5-49,-1 2 0,0 5-76,-5 3 1,0-1-41,-3 5 23,-1 5 23,-5 0 0,3 7-104,-5-1 51,0-5 0,-10 14-19,-6-9 1,-4 3 87,-7 1-17,0 6 1,0-9-34,0 4 0,-1-5-127,-2 0 1,3-2-177,0-5 1,1-1 202,7-3 76,0-8-50,8-1 303,-3-3-58,9-1 0,-4-1 0,10-5-65,3 0-21,2 0 1,6 0 22,3 0 0,8 0-66,3 0 1,0 0-17,0 0 1,1-1-263,3-3 124,0 3 59,-5-4 1,-1 5-465,-5 0 249,0 0-40,0 0 1,-6 0-248,-1 0 1,-4 0 571,0 0 0,-1 0 0,1 0 0</inkml:trace>
  <inkml:trace contextRef="#ctx0" brushRef="#br0" timeOffset="29">19838 9890 7569,'-5'-25'0,"-3"2"0,3 3 210,1 9 224,3 4-198,1 2 362,0 5-212,-5 0-193,4 5 1,-4 7 61,5 7 1,0 3-161,0 5 1,0-1-106,0 4 0,0-5 49,0 2 1,0-2-136,0 2 1,-1-4-53,-3 0 98,2 0 9,-3-6 1,5 1-287,0-3 197,0-2 1,0-5-162,0-1 165,0-4 287,0 2-102,0-5 72,5 0 0,3 0-93,7 0 4,3 0-20,5 0 1,4 0-35,-1 0 62,6 0-52,-8 0 1,8 1 2,-6 3 1,1 2-7,-4 6 0,-5-1-13,-3 1 0,-2 0 48,-2 3 0,-1-2 6,-2 2 1,-3 3-16,-5 1-12,0-2 0,-7 3-26,-4-5 1,-5 4-3,-7-4 0,-5 4-215,-3-3 0,-2 0 75,-1-1 0,-4-6-172,0 3 0,-4-5 102,4 1 0,1-3-276,7-5 1,2-1-56,5-3 560,0-2 0,0-11 0,0-1 0</inkml:trace>
  <inkml:trace contextRef="#ctx0" brushRef="#br0" timeOffset="30">19712 9902 7569,'5'-23'0,"-2"5"0,5 3 0,4 4 684,7 3-422,3-2 1,2 9 470,3-3-438,2 3 1,5 1-123,0 0 0,2 0-159,2 0 1,3 0-55,4 0 1,1 0 88,0 0 0,-6 0-1275,-2 0 1226,-2 0 0,-7 0 0,-1 0 0</inkml:trace>
  <inkml:trace contextRef="#ctx0" brushRef="#br0" timeOffset="31">19507 11055 7569,'-7'-7'309,"4"-1"158,1 6 1,1 2-179,-3 7 1,2 3 14,-6 2 1,6 4-103,-2 3 0,-1 4-1,1 4 1,0 2 168,4 5-187,0 1-23,5 4 1,-2-4-59,4 3 81,-4 3-114,2-5 0,-1-1-34,0-4 1,1-2 29,-2 1 1,-1-6-136,2-5 0,-2-5 113,2 2 1,-3-4 66,3 0-240,-3-6 69,-1-1-1873,0-5 848,-5 0 1086,-1 0 0,-6-5 0,1-1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1804 13340 7569,'-11'-12'-270,"5"5"-337,2-1 405,-2 0 514,4-3 485,-3 5-409,5-5-186,0 10-62,0-4-159,0 15 1,0 3 200,0 10-94,0 0-29,0 4 1,0 6 42,0 6 0,0 0-57,0-1 1,0-1-7,0 5 1,-4-2-5,1 2 1,-1 3-6,4-4 1,-4-1 20,0-2 1,0-3-8,4 0 1,2-6-52,1-3 40,-1-1 0,4-4 21,-2-2-19,-3 3 0,8-10 13,-5 4 0,1-5 55,-1-3-27,-3 2-10,4-9 88,-5 4 298,0-5-360,5 0-201,-4 0-47,4-5 160,1 4 0,0-8-62,5 5 0,1-5 37,-1 2 0,6 0-141,2 0 1,2 4 105,2-1 0,-1-1-30,-3 1 1,2 1 70,-2 3 0,-1 0 10,1 0 0,-1 0 98,1 0-116,-3 0 7,-4-5 1,-1 3-73,1-1 83,-1 1 0,-3 2-212,-1 0-196,1 0-383,-2 0 56,-1 0 740,-5-5 0,-5 4 0,-1-4 0</inkml:trace>
  <inkml:trace contextRef="#ctx0" brushRef="#br0">1770 13671 7569,'0'-12'576,"0"6"-429,0-4-79,0 9 63,5-4 1,2 6-43,4 3 1,2-3 65,2 3 0,3 1-8,5-1 1,1 3-146,2-3 29,4 0 30,4-4 1,-1 0-172,-3 0 68,3 0-105,-4 0 0,1-1-94,-4-3 1,-2 1 13,-1-4 0,-4 3-112,0-4 0,-9 4-15,2-3 354,-8 4 0,6-7 0,-4 4 0</inkml:trace>
  <inkml:trace contextRef="#ctx0" brushRef="#br0">1725 13305 7569,'5'-11'-140,"1"-1"0,7 2-154,2 3 0,-2 2 358,8 0 0,-3 3 211,5-2 0,0 2-146,-1-2 0,6 3-33,3-3 1,2 3-79,1 1 1,-1-4-1,-2 0 0,-2 0-113,-3 4 0,-5 0-189,2 0 1,-4 0 283,0 0 0,2 0 0,-3 0 0</inkml:trace>
  <inkml:trace contextRef="#ctx0" brushRef="#br0">2535 13111 7569,'-6'-6'11,"1"-1"181,5 4 209,0 1-271,0-3 289,0 5-307,0 5 0,0 7 32,0 7 1,0 2 0,0 2 1,0 5-15,0 3 1,0 3-33,0 4 0,0-1-48,0 5 1,0 0-193,0 3-890,0 1 1013,0 0 0,0-1-149,0 1 83,0 0 5,0-6 1,0 2 74,0-8 1,0 2 23,0-9 0,0-1-1,0-3 1,0-4 22,0 0 0,0-5 32,0 1 0,0 2 34,0-2 0,-1 0 970,-3-3-937,3-1-96,-4 1-30,0-6 7,3 4-13,-3-4-21,5 1 25,0-2-58,0-5 83,5 0 1,2 0-43,4 0 1,0-4 3,1 0 1,3-3-36,0 3 1,6-4-4,-2 4 1,-3 1 0,-1 3 1,2-2-9,-2-2 1,4 3-139,-4-3-18,1 3 170,-5 1 0,0 0-264,1 0 118,-1 0-363,1 0-401,-6 0 485,4 0 456,-9 0 0,5 0 0,-6 0 0</inkml:trace>
  <inkml:trace contextRef="#ctx0" brushRef="#br0">2547 13054 7569,'-12'0'0,"1"-5"-77,0-3 1,0 2-320,4-2 470,2 6 162,0-8 1,3 7 76,-1-4-57,1 4 0,7-3-167,3 2 6,7 3-18,3-4 0,9 3-24,-1-2 40,6 3-82,-3-4 0,4 5-80,-2 0 0,-2-1 46,-2-3 0,-7 3-167,3-3 1,-7 3-65,3 1 0,-5 3 254,1 1 0,-2 5 0,-2-2 0</inkml:trace>
  <inkml:trace contextRef="#ctx0" brushRef="#br0">3255 13225 7569,'-5'-6'-346,"4"1"229,-4 5 119,5-5 17,0 4 203,0-4-101,0 5 1,0 5-43,0 2 4,-6 3-16,0 7 0,-2 1-13,1 4 17,-1 6-13,2 2 0,-4 1 17,2 4 0,-2-4-58,-1 7 0,-1-1 4,1 1 0,-1-1 14,1 5 1,1-9-89,2 1 1,2-7-64,2-1 153,3-1-21,-4-8 0,1 4-92,0-6 97,0 0-35,4-3 4,0-1-50,-5 0-36,4 1 0,-4-5-9,5 1 1,-1-5-442,-3 0 155,2-1 115,-3-2 112,5 0 164,0-5 0,0-7 0,0-6 0</inkml:trace>
  <inkml:trace contextRef="#ctx0" brushRef="#br0">3255 13237 7569,'-8'-12'-123,"1"1"-256,-1 0 518,2 4 320,1-3-197,5 9-147,0-4 0,0 6 77,0 3-110,0 2-15,5 6 0,0 4 238,2 3-50,4 8-204,-5 2 0,7 4 41,2-3 0,-2 3-7,2-2 1,-3 2-88,0 1 1,3-4 51,0 1 1,2-1-119,-2 5 0,-1-2 6,5-3 88,-5 3 5,8-9 0,-10 4-234,4-5 196,-4 0 35,0 0 0,-1-6-1,0-1 0,1-4 7,-1 0 1,-3-1 4,0 1 0,-5-2-48,5-3 2,-6 4-228,4-10 112,-6 4-1589,0-5 1332,0-5 380,-6-2 0,-10-9 0,-8-2 0</inkml:trace>
  <inkml:trace contextRef="#ctx0" brushRef="#br0">3084 13728 7569,'0'-12'0,"5"6"0,-1-3-145,7 5 0,-1-3-287,9 3 1,0 0 384,4 4 0,0 0 388,0 0 0,0 0-17,-1 0-200,1 0-69,-5 0 1,2 0-345,-4 0 136,4 0 0,-7 0 153,8 0 0,-8 5 0,3 2 0</inkml:trace>
  <inkml:trace contextRef="#ctx0" brushRef="#br0">3723 13008 6916,'5'-6'-420,"-2"-3"481,4 5 1,0-1 6,0 1 1,4 3 9,-4-3 0,3-1-6,2 1 0,-1 1 3,1 3 1,0 0 57,3 0-76,-2 0-12,4 0 1,-6 0 112,1 0-78,-1 0-33,5 0 1,-3 0 20,2 0 1,-6 0 0,-1 0 0,-1 0-1,5 0 0,-5 0-13,1 0 0,-4 0 47,4 0-149,-6 0 101,8 0-10,-9 0 0,6 0 5,-3 0-4,-3-5 24,4 3 39,-5-3 180,0 5-95,0 5-16,0 2-130,0 4 0,-4 6 10,0 2 1,-1-2-1,1 2 1,3 2 26,-3 5-27,3 4-17,1 4 1,0 0 19,0 0 0,0 4-21,0 0 0,0 2-29,0-2 1,0-3-33,0 4 1,4-3 3,0 2 1,5-6-115,-2 2 158,3-2-31,2 2 1,-5 1 1,1-1 1,-4-4-15,3 1 1,-3-5 2,4 5 0,-6-6 5,2 2 1,-2-7 4,-2-1 1,0-1-45,0 1 0,0 1 43,0-4 1,-2 3-88,-2-4 98,3 0 0,-8-3 3,5-1 15,1-5 1,1 3 32,-1-5 52,1 0 54,-8-4 0,8 0 73,-6 0-68,0 0-115,2 0 1,-4 0-36,2 0 35,-2 0-18,-1 0 0,-5 0 10,1 0 0,-4 0 6,4 0 1,-1 0-10,0 0 0,2 0-20,-5 0 1,5 0 10,-1 0-356,2 0 162,2 0-5,5 0-617,1 0-590,5 0-167,5 0 1540,6 0 0,7-10 0,5-3 0</inkml:trace>
  <inkml:trace contextRef="#ctx0" brushRef="#br0">4580 13465 7569,'-7'0'-931,"-3"0"1397,9 0-71,-4 0-71,5-5-139,0 4-61,0-4-3,5 5-15,1 0 0,6-1 30,-1-3 1,6 2-57,2-1 0,1 1-81,-1 2 0,3-1 71,-3-3 1,2 3-126,2-3 1,0-1-241,0 1 198,-5 1 33,3-3 0,-8 5-554,2-3 293,-2 3 92,-2 1 1,-3 0-447,-1 0 679,-4 0 0,2 0 0</inkml:trace>
  <inkml:trace contextRef="#ctx0" brushRef="#br0">4568 13659 7569,'12'0'112,"-1"0"1,4 0 131,1 0-60,4 0-87,-2 0 1,1-3-18,0-1 0,0-1 37,4 1 0,0 1-104,-1-4 1,1 0-340,0 0 165,-5-3 139,3 8 1,-4-7 21,2 6 0,-3-6 0,-4 2 0</inkml:trace>
  <inkml:trace contextRef="#ctx0" brushRef="#br0">5334 13145 7569,'-7'-11'-307,"2"0"-439,5-1 812,0 1 106,5-1-170,-4 6 1,8-4 343,-5 2-131,5 3-58,-3-5 0,6 7-47,-1-4 0,1 3-8,-1-4 1,2 6 9,2-2 0,-1-1-41,5 1 1,-4 0 31,4 4 0,-5 0-74,1 0-59,3 5 86,-5 2 1,3 5-93,-4 4 123,-6 1-57,4 6 0,-8 5 12,1 3 0,-3 3-41,-3 4 0,-5 3 1,-7 4 1,1 0-174,-5-3 0,0 2 43,-4-2 0,1-3-4,3-1 145,-2-2-18,3-7 0,0 3 116,3-6 1,2 0-32,2-7 1,1-1 83,2-3 1,-1-3-118,5 4 0,1-7 20,3-2 1,0-3 341,0 4-361,0-6 1,1 5 94,3-4 1,3-1-78,8 1 0,3-1 57,5-2-59,0 0-83,0 0 0,3-4 15,1 0 1,0-4 15,-4 5 0,-1-2-100,1 1 1,-5 2 19,-3-1-112,3 1 1,-5 1-704,2-3 277,-7 3-178,-3-4 0,-4 5 784,3 0 0,-3 0 0,4 0 0</inkml:trace>
  <inkml:trace contextRef="#ctx0" brushRef="#br0">5893 12986 7569,'-7'-22'810,"-1"3"-906,5 7 94,-2 2 137,5 9-188,0-4 55,5 5 75,-3 0-15,3 0 65,0 5-75,-4 6 0,9 3-60,-2 5 0,-2 1 70,2 2 1,-2 2-172,2 3 0,1-3 74,-6 3 0,5-4 39,-4-4 1,0 1 17,-4-5 6,0 1-6,0-5 0,0 0 121,0 1-137,0-1 65,-5-4 1,0 3 15,-3-3 1,-2-2 8,2-1 15,3 3-83,-5-6-6,9 9-99,-4-9-37,5 4 105,5-5 1,1 2-10,5 1 0,5-1 12,-1 1 1,5 3 1,-1-3 1,4 6-60,4-1 1,-3 2 3,2 1 0,-3 1 7,-4-1 1,2 2-6,-6 2 0,4-1-63,-4 5 1,0 0 78,-3 4 0,-6 0 116,-2 0-110,-3 0 42,-1-1 1,-1 1-2,-3 0 1,-3-1-4,-9-3 0,1 2 12,-8-2 1,3 2 12,-7-2 0,-1-3 3,2-4 1,-1-2 92,4-3 3,0 3-106,6-8 0,0 3-401,6-5 184,-1 0-151,6 0 1,-3-1-685,5-3 1031,0-3 0,-1-9 0,-1-2 0</inkml:trace>
  <inkml:trace contextRef="#ctx0" brushRef="#br0">5882 12928 7569,'-22'-16'126,"3"-3"-9,8 2 1,7 2-74,8 8 1,2-2 140,5 5 0,2-4-98,2 4 1,4 1 82,8 3 0,7-2 249,8-1-178,8 1-231,2-3 1,1 5-30,0 0-1001,-4 0 955,1 0 0,-10 0-167,-6 0 1,-5 1-114,-6 3 0,-7 0 345,-4 8 0,-6-4 0,-6 9 0</inkml:trace>
  <inkml:trace contextRef="#ctx0" brushRef="#br0">1827 14699 7464,'-6'0'598,"1"0"308,5 0-871,0 5 1,0 5 41,0 5 1,0 9 36,0-1 0,4 8-18,0-1 0,1 4-103,-2 4 1,-1-1-12,1 5-104,-1 0-108,-2 9 0,0-3 189,0 5 0,-2-8 63,-1 0 1,1-3-23,-1 0 1,-2-4 79,1-7 1,0-4 106,4-4 0,0-5-108,0-3 1,0-2 291,0-2-315,0 1 1,0-5 94,0 1 196,0-5-260,0 2 1,1-5-47,3 0 0,-1-4-48,4 0 1,1-5-109,3 2 1,2 0 75,2 0 1,-1-1-124,5-3 0,-5 3 10,1 0 0,2 4 124,-2-3 1,4 4-45,-4 0 1,4-3 19,-3 3 0,3-1 10,-4 4 0,5-4-27,-1 0 1,-1-1 14,1 1 0,-1 2-27,1-6 0,-2 6-114,-1-2 1,-7 1-295,2 0-127,-2 1-270,-3-3 886,-1 5 0,-5-5 0,0-1 0</inkml:trace>
  <inkml:trace contextRef="#ctx0" brushRef="#br0">1839 15190 7569,'-10'-19'0,"2"0"0,3 5 40,5-2-122,5 4 0,-2 4 175,4 1 1,2 4 328,6-1 0,-2 2-50,2-2-224,3 3 0,0-4-79,5 5 1,-2 0 12,-2 0 0,3 0-76,-3 0 0,1 0-117,-1 0 0,1 0-287,-4 0 0,-1 0 208,-4 0 1,1 0 189,-1 0 0,1 0 0,-1 0 0</inkml:trace>
  <inkml:trace contextRef="#ctx0" brushRef="#br0">1907 14801 7569,'-6'-22'0,"-3"3"514,5 0-252,0 5 0,6-3-116,2 6-103,2 4 0,5-3 93,1 3 0,3-2-99,0 1 0,5-2-1,-1 2 0,3 3-181,1 1 1,4-1-274,-1 2 0,1-1 263,-4 4 0,1 0-345,2 0 500,-1 0 0,2 5 0,-4 1 0</inkml:trace>
  <inkml:trace contextRef="#ctx0" brushRef="#br0">2627 14562 7569,'-12'-4'0,"1"0"312,5-5 91,1 8-265,5-4 1,0 6-115,0 3 1,0 6 118,0 5-75,0 6 1,0 1 70,0 9 1,1 2-138,3 1 0,-2 7-45,6 4 0,-6 2-35,2 7 0,-3-4-59,-1 7 1,0-3 71,0 3 0,0-6-8,0-9-42,0-3 141,0 0 1,0-7-1,0 2 1,-3-7 3,-1-1 1,-4 1 105,4-4 1,-1 2-16,1-6 1,3-1-37,-3 1 1,2-9 363,-2 2-297,3-3-19,-4 2-95,5-5-20,0-1 61,0-5-75,5 0 1,-3-1 30,6-3 0,-4 3-145,3-3 0,1-1 77,3 1 1,1-3-82,-1 3 1,2-4 36,2 5 0,-2-2 27,2 1 1,-1 2-36,1-1 1,-6 1 3,3 2 0,-4-3-82,4-1 1,-5 0-60,1 4-567,-5 0 245,2 0 544,0 0 0,-4 0 0,4 0 0</inkml:trace>
  <inkml:trace contextRef="#ctx0" brushRef="#br0">2593 14516 7569,'-12'-15'184,"1"-1"0,4 5-582,4 3 115,6 6 127,4-3 1,0 5 228,1 0 1,3-4 35,5 0 0,0 0 55,-1 4 0,3 0-105,5 0 1,-2 0-24,-1 0 1,1 4-153,-2 0 1,-2 4-376,-2-5 491,3 6 0,-1-2 0,6 4 0</inkml:trace>
  <inkml:trace contextRef="#ctx0" brushRef="#br0">3358 14619 7569,'-12'-5'-423,"6"3"663,1-8 106,5 9 0,-1 2 317,-3 11-419,3-1 0,-6 16-7,3-1 1,-1 7-25,-2 5 1,-3 3-69,2 5 1,2 1-246,-2 2 0,4-6-1,-3 3 0,3-8 96,-4 0 1,6-4-36,-2-3 1,3-3 59,1-5 1,-4-4 40,0 0 1,-1-5-79,1 1 1,3-2 17,-3-2 0,1 0 141,0 1 0,1-5-202,-1 1 1,1-4-548,2 3 268,-5-4-284,4 2 0,-5-5-20,2 0 643,2 0 0,-3-10 0,5-3 0</inkml:trace>
  <inkml:trace contextRef="#ctx0" brushRef="#br0">3266 14664 7569,'-5'-17'0,"4"0"630,-3 6-55,3 4-412,1-3 1,1 9-157,3-3 0,2 4-51,6 4 33,-1 2 1,6 11 164,2 2 1,-1 9 16,1 6 1,0 3-89,3 8 0,-3-1-272,0 5 0,-5-1 130,2 2-979,-4-8 1038,0 7 1,-1-9 15,1 1 1,0-1-116,4-6 58,-4-5 0,5-1 0,-6-5 88,1 0 1,-1-2 20,0-2 117,1-2 0,-1-6-354,1 1 695,-1-1 1,-3-3-909,-1-1 393,-4-4-193,7 2-190,-9-5 236,4 0 0,-5-1 136,0-3 0,-10-7 0,-2-7 0</inkml:trace>
  <inkml:trace contextRef="#ctx0" brushRef="#br0">3255 15155 7569,'-10'-11'421,"2"0"-251,3 4 1,5 1-101,0 2-172,5 3 1,2-4 235,4 5-133,0-5 0,6 3 23,2-1 1,2 1 7,2 2 1,4 0-242,0 0 0,7-3 75,-4-1 0,6-1 134,-6 1 0,3-2 0,2-6 0</inkml:trace>
  <inkml:trace contextRef="#ctx0" brushRef="#br0">3712 14596 7569,'-5'-17'0,"3"5"0,-3-5 0,5 6 0,2-1 0,1 1 0,0 3 607,5 1-227,-1-1-219,5 2 0,3-4-43,0 2 0,4 2-107,-4-2 0,6 5 74,-2 0 0,2-2-98,2 1 0,-4 0 50,0 4 0,-5 0-178,1 0 74,-2 5 0,-3 1 73,-2 6-28,-3-1 0,-6 2 0,-3 2 1,-3-2-13,-4 2 1,-2 2 8,-2-2 0,1 4-99,-5-4 1,5 2 67,-1-2 1,2-4-13,2 1 0,4-1 22,4-3 1,1-2-19,2 2 44,0-6 0,0 4 21,0-2 1,2-2 6,1 1 1,4-1 14,4-2 0,2 0 5,2 0 0,-1-2-98,5-1 1,0 1-102,4-2 1,-4-1-305,0 2 1,0-5 35,4 4 439,0 0 0,0-1 0,0-1 0</inkml:trace>
  <inkml:trace contextRef="#ctx0" brushRef="#br0">4283 14504 7569,'-7'-21'135,"4"2"2,1 2 1,2 2 6,0 0 0,4 0-117,0 3 0,5 5-11,-1-1 30,-3 6 1,5-7 209,-3 5-153,4 0 1,0 4-18,0 0 0,1 0-153,-1 0-14,1 0 1,-1 1 40,0 3 0,-3-1-37,0 4 1,-5-3 18,5 4 0,-4-6 32,4 2 1,-5 2 9,5 2 1,-6 2-5,2 2 1,1 0 13,-1 3 0,4 3 5,-4 5 0,1 5 95,-2 2 0,-1 3-85,2 2 0,-3 4 13,-1 3 0,0 6-61,0 2 0,-1 0-2,-3 0 1,2-4 35,-1-1 1,-2 1-10,1-4 1,0-2 134,4 2 1,0-9-84,0 2 1,5-5 193,3 0 0,-2-2-54,2-5 1,-5-1 60,5-3 1,-4 1-19,3-5 0,-3 1-116,4-5 1,-6-3 41,2-1-236,-2 1 96,-2-2-218,0 4 333,0-8-93,0 3 419,0-5-258,-6 0 1,0 0-89,-5 0 1,-2 0-27,-2 0 0,1-2 7,-5-1 1,-5 1-41,-7-1 0,-1 0-107,2-1 1,-7 3-640,3-3 0,-5-1 357,4 1 1,5 0-701,11 4 518,2-5 528,11 4 0,11-9 0,8 4 0</inkml:trace>
  <inkml:trace contextRef="#ctx0" brushRef="#br0">4922 14824 7231,'0'-6'158,"0"1"358,0 5-261,5 0 0,2-4-102,4 0 0,2-1 2,2 1 1,-1 3-119,5-3 1,0-1-105,4 1 0,0 1-82,0 3 1,-4-4-253,0 0 0,-5 0 192,1 4 0,-2 0 209,-2 0 0,0 5 0,1 2 0</inkml:trace>
  <inkml:trace contextRef="#ctx0" brushRef="#br0">4900 14996 7598,'11'0'331,"0"0"0,1 0-160,-1 0 1,6 0 111,2 0 0,7-2-204,5-1 1,-2-3 78,2-1 0,-5-2-482,5 5 0,-6 0 324,2 4 0,-3-5 0,-1-1 0</inkml:trace>
  <inkml:trace contextRef="#ctx0" brushRef="#br0">5779 14150 7569,'-5'-11'-190,"2"1"-48,-4 2 1,4 2 374,-1 2 524,3 3-525,1-4 1,0 6-49,0 3 1,0 3 29,0 9 0,0-2-8,0 5 1,0 1-105,0 7 1,4-3 91,0 2 0,0 2-114,-4-1 1,0 0 28,0-5 1,1 1-138,3 0 1,-3-4 1,3 0 0,1-4-131,-1 4 0,4-5-220,0 2 1,-2-2 472,2 1 0,0-2 0,3 3 0</inkml:trace>
  <inkml:trace contextRef="#ctx0" brushRef="#br0">5630 14767 7569,'-6'-11'295,"1"4"-73,5-3-22,0 9 0,1-4 659,3 5-480,2-5-290,11 4 1,-3-5-12,5 6 1,-4-3-5,4-1 1,2 0-171,5 4 1,0-4 85,4 0 0,-3-1-284,3 2 0,-4 1 136,0-2 1,-2 3-512,-1 1 0,0 0 46,0 0 623,-5 0 0,-7 0 0,-6 0 0</inkml:trace>
  <inkml:trace contextRef="#ctx0" brushRef="#br0">5756 14938 7569,'-11'0'152,"4"-5"178,2 4-20,5-4-88,0 0 0,5 2 133,3-4 1,2 4-251,2-1 1,0-1 63,3 2 1,-1-1-126,5 4 0,-3 0 62,3 0 1,-5 0-170,1 0 1,-2 0-46,-2 0 0,-1 5-39,-2 2 1,-2 1 33,-2 4 0,-3-4-80,3 8 0,-4 1-36,-4 2 1,-2 3 118,-6 1 0,1 1-46,0 3 1,-5-3 70,1 2 0,-4-2 2,4-1 1,0-1 73,3-3 0,1-3 110,-1-4 1,2-1-30,3 1 0,0-5 136,3 1 0,3-4 113,-3 3-229,3-4 0,1 3 48,0-2 1,5-3-65,3 3 1,2-3 51,1-1 1,2 0-21,2 0 1,3 0 1,5 0 0,-4 0-72,0 0 0,-4 0-81,4 0 0,-5 0-269,1 0 0,-2-1 155,-1-3 1,-5 3-547,1-3 1,-4 3 702,3 1 0,-4 0 0,2 0 0</inkml:trace>
  <inkml:trace contextRef="#ctx0" brushRef="#br0">6316 14733 7569,'-7'-18'129,"4"3"-165,1 7-16,2 3 200,0 5-687,-5 0 188,4 5 351,-4 2 0,5 9 0,0 2 0</inkml:trace>
  <inkml:trace contextRef="#ctx0" brushRef="#br0">6681 14413 7569,'-12'-5'101,"-4"-3"7,9 3-125,-3 0 1,8 5 4,-2 0 1,2 0 93,-6 0 0,4 0 183,-3 0 1,-1 5-112,-3 3 1,-1 6 102,1 1 1,-2 7-141,-2 1 0,2 3 73,-2 5 1,2 3-163,2 0 1,0 2 87,-1 6 1,5-6-93,-1 2 0,5 2-21,0-2 1,1-4-145,2-3 1,5-6 99,3 2 1,2-7-91,2-1 0,0-5 70,4 1 1,1-3 43,6-5 1,5-2-89,3-5 1,-2 0 86,1 0 1,1-5-203,3-2 5,0-4 157,-5 0 1,1-5-14,-4-4 0,-3-2 57,0-5 1,-2 2-6,-5-6 0,-1-1 68,-4-6 1,-4-2-64,-4-6 0,-3 2-6,-3 2 1,-6-3 0,-10 3 0,-5 3-1237,-11 1 1233,-4 3 3,-2 10 0,-3 0-41,2 10 1,4 3-11,8 5 0,3 4-85,8-1 1,-1 4-576,4 4 731,6 3 0,1 5 0,6 1 0,0 1 0,2 0 0,1 1 0</inkml:trace>
  <inkml:trace contextRef="#ctx0" brushRef="#br0">6887 14162 7569,'-12'-29'0,"6"2"0,2 8 0,3-1 290,1 4-163,5 1-73,-4 4 1,9 1 172,-2 2 1,2-2-67,2 2 0,0 2-124,4-2 1,-4 6-8,3-2 1,2 3-1,-2 1 1,0 0-30,-3 0 35,-1 5 42,1 1-90,-6 6 1,3-1 32,-5 0 0,0 1-62,-4-1 1,0 4-8,0 1 0,0 4-112,0-1 0,0-1 74,0 1 0,0-4-72,0 4 0,0-5 190,0 1 1,0-2-86,0-2 1,0-3 197,0 0-204,0-6 60,0 3 1,5-5 164,2 0 1,5 0-26,3 0 0,-1 0 34,5 0 1,-1-1-288,1-3 0,1 2-228,-5-6 1,4 5 339,-4 0 0,6-4 0,-3 1 0</inkml:trace>
  <inkml:trace contextRef="#ctx0" brushRef="#br0">7366 14436 7481,'6'11'31,"-5"1"256,3-1-22,2 6-205,-5-5 0,4 10 23,-5-3 0,0 3-31,0 0 0,0-3-10,0 1 0,-4-3-94,1 2 1,-1-2 88,4-6 1,0 1-539,0-1-153,0 0-277,0 1 931,0-1 0,0-4 0,0-2 0</inkml:trace>
  <inkml:trace contextRef="#ctx0" brushRef="#br0">7229 14687 7569,'0'-11'104,"2"1"-53,1 2 1,8 3 165,4 5 0,5-5-177,-7 4 1,12-6-84,-2 3 0,4 3-38,-1-3 1,-2-1-206,3 2 1,-3-1 155,-1 4 130,5-5 0,-4-2 0,4-4 0</inkml:trace>
  <inkml:trace contextRef="#ctx0" brushRef="#br0">7823 13979 7569,'-11'-10'-176,"5"7"-67,0-7 1,6 12 361,0 1 1,4 5-20,0 7 1,4-1 21,-5 5 0,3 0-66,-3 4 0,-1 4-27,1-1 0,-1 1-58,-2-4 0,0 2-103,0-2 1,0 2 95,0-5 36,0 1 0,0 2 0,0 0 0</inkml:trace>
  <inkml:trace contextRef="#ctx0" brushRef="#br0">7766 14653 7569,'-6'-11'-23,"1"3"0,5 0 310,0 6 0,0-5 208,0 4-121,0 1 0,5-7-162,2 6 0,4-1-265,0 4 1,4-4 104,0 0 0,5 0-67,-5 4 0,5-3-20,-1-1 1,3 0-259,1 4 1,-1 0-412,1 0 1,-1 0 703,-3 0 0,2-5 0,-3-1 0</inkml:trace>
  <inkml:trace contextRef="#ctx0" brushRef="#br0">7846 14824 7569,'-11'-5'394,"4"4"404,2-9-302,5 3-104,5 1 1,2-3-172,4 5 0,1-1-190,-1 2 1,4 1 1,0-2 1,6 3-156,-2 1 1,-1 0-50,1 0 1,-4 1 107,4 3 0,-6 3-4,-2 4 0,-1 0-38,-6 1 0,0 1-74,-4 2 0,-2 3 12,-1 4 1,-5 5-26,-7 0 0,-3 1 92,-5-2 0,0 2-16,1 3 0,0-3 77,3-6 1,-1 0 6,4-3 0,1 1 123,4-4 1,4-1-105,4-4 434,1 1 21,2-1-216,0-5 0,5 3-93,3-5 0,6 0-16,1-4 1,5-1-101,0-3 1,0 3-138,-1-3 0,2-1-298,-2 1 0,-2 0 225,-2 4 1,-2-4-590,-2 0 782,1 1 0,-1-2 0,1-2 0</inkml:trace>
  <inkml:trace contextRef="#ctx0" brushRef="#br0">8360 14687 7569,'-5'-18'0,"4"2"-275,-3 5-572,3 4 257,1 2 590,0 5 0,0 0 0</inkml:trace>
  <inkml:trace contextRef="#ctx0" brushRef="#br0">8771 14185 7569,'-5'-12'-176,"-2"1"-303,1 5 780,1-5 279,5 10 28,0-9-389,0 9-158,0 6 0,0 4 40,0 10 0,0 4 5,0 3 1,0 5-8,0-5 1,2 5 10,1-5 1,0 5-97,5-5 0,-6 1 29,2-4 1,1-4-67,-1 0 1,0-5 57,-4 1 1,0-2-131,0-2 156,0 1-50,0-6 17,0 4 107,0-8 19,-5 3-51,-2-5-59,-4 0 0,3 0-24,1 0 22,4-5-1,-2 3 1,5-8-162,0 2 0,1 2 31,3-1 1,6-1-74,5-4 1,6 5 58,-2-1 0,2 6 24,2-2 0,4-1-19,-1 1 1,-3 0 21,-4 4 1,-1 4 97,1 0 0,1 5-34,-4-2 1,-5 5 19,-3 3 1,-2-1-57,2 5 0,-3 0 1,-5 4 0,-5 0-14,-3 0 0,-3-2-67,-5-2 0,-1 3 57,-6-3 6,-5-3 25,4 1 0,-8-6-265,5 1 224,1-1 22,3 0 1,-2-4-567,2-3 625,-3-3 0,9 4 0,-6 1 0</inkml:trace>
  <inkml:trace contextRef="#ctx0" brushRef="#br0">8680 14162 7569,'-12'-23'18,"6"1"-9,2 3 0,3 7 99,1 4 1,5 2 215,3-2 1,2-1-210,1 5 0,6-3-51,2 3 1,7-1-71,5 1 0,2 3 86,1-3 0,0 3-116,1 1 1,-2-4-105,-3 0 0,-1 0-219,-2 4 0,-7 0 359,3 0 0,-3 5 0,3 2 0</inkml:trace>
  <inkml:trace contextRef="#ctx0" brushRef="#br0">9297 14139 7569,'-12'0'-50,"6"5"7,2 3 1,-1 3-100,1 4 0,-3 3 272,3 5 1,-5 5 257,1 2 1,-1 3-178,2 2 1,-3 0-129,2 3 1,3-2-125,1 2 1,3-4 91,1-3 0,0-4 26,0-4 0,5-4 30,2 0 0,4-5-6,0 2 1,2-8 41,2 0 1,-1-5-79,5 0 1,-4-1-50,4-2 0,0 0 72,4 0 0,-1-5-145,-3-3 0,1-2 50,-5-2 0,0 0 14,-3-4 1,-1 3-38,1-7 1,-5 1-91,1-3 1,-5-5 26,0 0 0,-6-4-85,-5 0 1,-4-2-239,-3-1 0,-6 1 153,-6 2 1,-1 1-207,1 7 172,3-2 91,-4 12 1,9-2-237,0 7 442,5-2 0,-2 4 0,4-6 0</inkml:trace>
  <inkml:trace contextRef="#ctx0" brushRef="#br0">9525 13922 7569,'0'-15'-46,"0"0"1,1-1-16,3 5 0,2 0 217,6-1 1,-1 1-79,1-1 1,-1 2 113,1 2 1,-1-2-82,0 3 1,5-2 90,-1 1-106,-5 3 26,0 0-38,-4 4 0,2-4-37,0 5 0,-6 1-76,2 3 1,-3 3 75,-1 9 0,0 0-89,0 3 1,-5 3-15,-2-3 0,-4 4 49,0 3 0,-4-2-80,0 3 1,-1-3 58,5-1 1,3-4-82,1 0 0,4-5 162,-1 1-27,3-2 1,2-3 23,3-2 1,3-3 110,4-5 0,0 0-30,1 0 0,3 0-91,0 0 1,4 0-551,-3 0 256,4-5 138,-13 3 116,9-3 0,-10 5 0,5 0 0</inkml:trace>
  <inkml:trace contextRef="#ctx0" brushRef="#br0">1816 16549 7538,'-5'-12'297,"4"6"-95,-5-4 248,6 9 1,0-4-217,0 5 1,0 5-191,0 2 1,6 5 101,1 3 0,0 4-118,0 8 1,1 1-18,3 2 1,1 7 77,-1-3 1,-3 4 5,-1 0 1,1-1-23,3 5 1,1-4 52,-1 4 1,-1 0-24,-2 3 1,2-3-80,-2 0 1,-2-5 74,2 1 1,-5-8-78,5-3 0,-4-3 14,3-1 1,-3-4-107,4 0 1,-2-9 87,2 2 1,-2-5-173,-2 1 112,-3 2 69,4-9 157,-5 4 1,0-6-61,0-3 0,0-3-86,0-9 0,4-3-29,0-7 1,5-5-67,-2-7 0,5-2 5,3-6 0,-1-5-374,5-2 1,-4-3 166,4-1 1,-5 0 84,2 0 1,-4 5 16,0 2 0,-1 5 90,0 3 0,-3 4 91,0 7 0,-6-1-69,2 6 1,1 3 19,-1 4 1,0 5-103,-4-1 1,0 2-116,0 2 1,4 3-220,-1 0 0,2 6 359,-1-2 0,-1 3 102,4 1 0,11 0 0,6 0 0</inkml:trace>
  <inkml:trace contextRef="#ctx0" brushRef="#br0">2581 16880 7569,'-11'-6'-88,"-1"-3"-44,1 5 1,5-1 177,2 1 0,-3 3 97,0-3 1,0 3-7,0 1 0,-1 0 183,-3 0 1,-1 0-87,1 0 0,-2 1-115,-2 3 0,2 2-101,-2 6 1,1 0 67,-1 4 1,2 1-7,-2 6 1,2 0 36,2 0 1,3 0-31,1 0 0,4-1-58,-1 1 1,3 0-75,1 0 0,1-5-71,3-3 0,2 1 45,6 0 0,1-5-59,2-3 0,-1-2-32,5 2 1,-1-3 83,1-5 0,1 0 36,-5 0 0,2-5 10,-2-3 1,-1-2 5,5-2 0,-5 0 3,1-4 1,-2 3 79,-2-7 0,-3 5-42,-1-4 0,0 1 81,0-1 0,0-1-51,-4 5 0,-1-4 57,2 4 0,-3-1-16,-1 5 1,0 0 14,0-1-63,0 6 0,0-1 56,0 4-189,0 1 0,0-1 80,0 6 0,0 4-77,0 4 0,0 6 71,0 2 0,0 2-9,0 2 1,-4 0-30,0 0 0,0 3-100,4 1 0,0 0 72,0-4 0,2-4-119,1 0 1,0-5 19,5 1 113,-6-2 14,8-7 0,-3-1 63,4-5 0,2 0-60,2 0 1,-1-5 177,5-3 1,-4-3 18,4-4 0,-4-3 42,4-5 0,-5 0-74,2 0 0,-5 0-10,-3 1 0,1 3 20,-6 0 0,1 3 19,-4-3 306,0 5-283,0-2 0,0 8 100,0 1-234,0 4 1,0-1-114,0 8 0,0 2 101,0 6 0,0 1-55,0 2 0,4 1-35,0 3 1,0 4 96,-4 0 0,1 0-115,3 3 0,-3-1-12,3-3 1,-3 0-85,-1-3 1,0-2 87,0-6 1,0 0 22,0 1 1,0-5 190,0 1 106,0-5 0,-1 2 115,-3-5 1,3-5-155,-3-3 1,-1-2 86,1-2 1,0-4-97,4-3 0,1-3-49,3-1 1,0 1-31,8-1 1,-4-4-251,8 0 0,0 1 19,-1 3 1,4 1-184,-3 3 0,3-1-129,-4 5 0,5 1 163,-1 6 0,3-1-369,1 6 0,-1-1 657,1 4 0,0 0 0,0 0 0</inkml:trace>
  <inkml:trace contextRef="#ctx0" brushRef="#br0">3289 16366 7569,'-11'-8'520,"-1"1"-573,6 4-133,1-2 187,5 5 0,1 5 18,3 3 0,-1 3 217,4 5 1,0 5-71,0 6 1,3 6 185,-2 1-149,-3 5-99,5 2 0,-5 3-34,3-2 1,1 3-22,-5 0 1,1 1-182,-2 0 0,-1-1 196,1 1 0,-1-5-96,-2-3 1,0-3 16,0 0 0,-4-5 38,0 1 1,0-6-151,4 2 1,-3-3 38,-1-1 0,-4-1 69,4 1 0,-1-1 16,1-3 1,3-3 254,-3-4-166,-2-1 259,5-5-115,-4 0-124,5-6 809,0 0-766,5 0-102,1 0 0,5 0-75,1 0 0,3-4 57,0 0 0,2 0-141,-2 4 1,-2-4-123,2 1 0,-2-3 90,-2 3 0,1 1-94,-1-1 0,-3 1-650,-1 2 888,-4 0 0,2 0 0,-5 0 0</inkml:trace>
  <inkml:trace contextRef="#ctx0" brushRef="#br0">3198 16343 7569,'-22'-25'496,"3"2"143,8-2 1,6 12-674,5-2 1,5 2 60,2 2 1,4 4-17,0 3 1,4-1-32,0 2 0,7-1-84,1 4 0,0-4 109,3 0 0,4 0-59,0 4 1,-1 2-106,2 1 1,-6 0 158,2 5 0,-3-1 0,-1 5 0</inkml:trace>
  <inkml:trace contextRef="#ctx0" brushRef="#br0">3895 16492 7569,'-8'-4'199,"0"0"-1,6 0-576,-3-1 291,5 4 1,0-3 225,0 8 1,-4 2 316,0 6 0,-1 4-184,1 3 0,2 8 6,-6 3 1,2 5-162,-2 3 0,-2 6-34,2 6 0,2 3-157,-2-4 0,1 1 183,-5-4 1,5-3-175,-1-5 1,4-1-27,-3-11 1,3 0-52,-4-7 1,6-3 12,-2-4 1,3-1-389,1 0-160,-5-4-413,3-2 588,-3-5 502,5 0 0,5-10 0,2-3 0</inkml:trace>
  <inkml:trace contextRef="#ctx0" brushRef="#br0">3826 16537 7569,'-15'-22'0,"0"-1"0,4 5 159,8 3 0,1 2 222,2 2 0,0-1 304,0 1 362,0 4-997,0 2 1,2 8-6,1 5 1,4 2 74,4 13 0,2 2 14,2 9 1,-1 5-21,5 3 1,0 3-61,4 0 1,-4-3-117,0 0 0,0-1-6,4 1 1,-4-4-46,0-8 0,-4 2 13,4-5 1,-4-1 78,4-3 0,-5-4-63,2 0 1,-5-5 12,-3 1 1,2-2-1,-3-2 0,0 1-60,0-1 1,-3-3-496,4 0-22,-6-1 87,3-1 1,-6 1 560,-3-3 0,-7-3 0,-7 4 0</inkml:trace>
  <inkml:trace contextRef="#ctx0" brushRef="#br0">3700 17029 7569,'-16'-6'198,"4"-1"1,6-3 248,6-2 1,6 6-354,6 2 1,2-1-171,9 1 1,-3-3 183,7 3 1,2-5-74,1 1 1,7 2-308,1-2 0,0 2-142,-4-2 0,6-2-597,2 3 787,-3-4 1,5-5 0,-3-2 0</inkml:trace>
  <inkml:trace contextRef="#ctx0" brushRef="#br0">4169 16240 7569,'-18'-22'323,"3"-1"0,7 5-717,4 3 240,3 2 0,6 3 236,3 2 1,2-1-41,1 6 0,6-1 147,2 4 0,4 0 5,3 0 0,3 0 1,6 0 1,-5 0-102,1 0 1,-6 0-23,2 0 0,-3 4-61,-1-1 0,-6 3 17,-1-3 1,0-1-52,-1 1 1,1-1 36,-5-2 0,-3 3-75,-1 1 33,-4 0-5,7 1 0,-8 2 56,6 4 1,-5 2 77,0 2 1,-1 4-87,-2 8 1,1-2 12,3 5 0,-3 6 1,3 6 0,-3 2 13,-1 2 0,0 1-98,0 2 1,0 1 193,0 7 0,0-6 55,0 6 0,1-4-13,3 0 0,1-2-261,3-5 0,2-2 43,-2-2 1,2-3 59,1-4 0,-1-2 122,-2-3 0,1 2-82,-5-5 1,3-5 128,-3-3 0,0-5-40,-4 2 0,0-4 91,0 0-76,0-1 0,-1-1 227,-3-2 1,-6-3-180,-6-5 0,-5 0-26,-2 0 0,-5 0-711,-6 0 0,-2-5-119,-2-3 0,4 2-431,0-2 0,4 6 415,8-2 658,-1 3 0,5-4 0,2-2 0</inkml:trace>
  <inkml:trace contextRef="#ctx0" brushRef="#br0">4911 16789 7569,'-11'-5'2147,"4"-2"-1689,2-4-510,10-1 0,3 5 57,7-1 1,-2 4 141,2-3 1,4 3-40,4-4 0,1 2 87,6-2 0,-3-2-289,4 3 0,-2 0-169,1 0 1,-2 4-255,-5-1 1,0 3-5,0 1 1,-6 0 520,-1 0 0,-4 0 0,0 0 0</inkml:trace>
  <inkml:trace contextRef="#ctx0" brushRef="#br0">4991 16914 7569,'5'-7'22,"3"-1"1,6 6 5,1-2 1,6-1 1,2 1 0,3-5 258,8 1 0,-2 2-437,6-2 0,-3 2-10,-1-2 159,1 3 0,-1 0 0,0-1 0</inkml:trace>
  <inkml:trace contextRef="#ctx0" brushRef="#br0">5847 16115 7569,'-6'-12'432,"1"6"-457,5 1 134,0 5 0,0 5 250,0 3 0,4 3 42,0 4-237,5 3 0,-8 6-58,3 3 0,1-3 6,-1 3 1,-1-3-80,-3-1 1,0-1 97,0 1 0,4-1-466,0-3 1,0 1 182,-4-5 1,1 4-473,3-3 1,-3-1 56,3-4 567,2 1 0,-4 4 0,3 2 0</inkml:trace>
  <inkml:trace contextRef="#ctx0" brushRef="#br0">5733 16766 7569,'-11'-1'994,"-1"-3"-166,6 2-240,-4-3-530,9 0 1,-3 4 535,8-3-354,2 3 0,7-3-58,2 0 0,4-5-94,8 2 1,3 1-155,8-2 0,-1 0 93,5-3 0,-4 3-411,4 1 0,-5 4-103,1-1 0,-8 3-169,-3 1 1,-7 0 247,-1 0 1,-6 1 407,-2 3 0,1 2 0,-6 6 0</inkml:trace>
  <inkml:trace contextRef="#ctx0" brushRef="#br0">5825 17063 7569,'-22'-5'0,"3"-3"0,4 2 1065,7-2-216,3 6-104,5-9-481,0 10 0,1-9-90,3 2 1,6 2-20,6-2 0,5 2-137,2-2 1,1 0 109,7 4 1,-6-1-122,2 1 0,-3 3-44,-1-3 0,-2 4-100,-2 4 0,-2-2-16,-6 6 1,-1-1-81,-2 5 0,-3 3 75,-5 0 1,0 4 4,0-3 0,-5 4-68,-3-1 0,-3 6 25,-4 2 1,-2 0-5,-2-5 1,-1 1 115,4 0 0,0 0 83,1 0 0,6-5-49,-3-3 0,7 0 144,-2-4 1,4 3-17,-1-6 0,3-2 122,1 2 1,5-6 10,3 2 0,2-2-47,1-2 1,5 0 81,-1 0 1,5 0-64,-1 0 0,3-2-90,1-2 0,-1 3-141,1-3 1,-5-1-267,-3 2 1,-2-1-101,-2 4 1,1 0-936,-1 0 1349,-4-5 0,3 3 0,-4-3 0</inkml:trace>
  <inkml:trace contextRef="#ctx0" brushRef="#br0">6407 16743 7569,'-5'-18'378,"4"-3"0,-4 12-768,5-3-890,5 9 774,-4-3 506,4 6 0,-5 6 0,0 0 0</inkml:trace>
  <inkml:trace contextRef="#ctx0" brushRef="#br0">6658 16252 7569,'-10'-28'427,"3"5"-266,2 5 0,5 7-139,0 0-314,0 4 739,5 2-56,-4 5-245,4 0 1,-4 10 41,3 5 0,-3 6-97,3 2 0,-1 3 5,0 1 0,-1 1-110,2-2 1,-2-1 126,2 1 1,-3-2-171,3-1 1,-3-1-14,-1-3-10,0 2 0,0-8 104,0 2 1,0-6 3,0-1-18,0-6 29,0 3 219,5-5-220,2 0 1,4 0 27,0 0 0,5 0-60,-1 0 0,5 4 6,-1 0 1,0 1-24,4-1 0,-6 2-12,5 6 1,-1-1 22,2 1 1,-4-1-15,0 0 1,-2 2-1,2 2 0,-2-1 9,-6 5 1,0-4-5,-4 5 1,-2-5 7,-5 4 0,0-4 0,0 4 1,-2-1-9,-6 1 1,-1 1-2,-10-5 1,-1 4-45,-7-3 0,2 3-116,-6-4 1,1 0 7,-4-3 1,1-5 66,2 1 0,0-6-902,4 2 997,0-3 0,-1-1 0,-1 0 0</inkml:trace>
  <inkml:trace contextRef="#ctx0" brushRef="#br0">6658 16172 7569,'-24'-29'0,"4"2"0,12 8 0,3 3 746,5 4-502,5 6 0,2-3 74,4 5-297,6 0 1,-3 1-28,5-1 1,5 0-7,6 4 1,7-1-44,1-3 1,4 3-122,-4-3 1,4 2-194,-4 2 0,4 2 164,-4 2 0,1-3 205,-1 3 0,-2 2 0,3 0 0</inkml:trace>
  <inkml:trace contextRef="#ctx0" brushRef="#br0">7355 16195 7569,'-6'0'1051,"1"1"-984,5 3 1,-2 6 70,-1 5 1,0 7 78,-5 1 1,1 5-70,-5 6 1,1 5-1,0 3 1,-2 6-7,-2 2 1,2-1-71,-2-3 0,2-2 1,2-2 0,0-2-259,4-6 0,2-5 102,5-2 0,0-8 92,0-4 0,5 0-43,2-3 1,4 2 79,0-7 0,2-2 12,2-1 1,3-3-60,5-1 0,-4-1 6,0-3 1,0-2 43,3-6 0,0-3-6,-3 0 0,1-5 120,-4 1 1,0-3-79,-1-1 0,-2-5 9,2-2 0,-6-4-21,-1-4 0,-6 1-199,2-5 1,-5 4-109,-7-4 1,-6 9-130,-12-1 0,-5 7-38,-7 0 1,3 10-260,-4 5 0,5 6 161,4 6 1,6 0 499,5 0 0,5 10 0,-3 3 0</inkml:trace>
  <inkml:trace contextRef="#ctx0" brushRef="#br0">7526 16058 7569,'-6'-23'0,"-3"1"84,5 3 1,2-1 131,6 5 0,-2 0-36,6 3 1,-2 4 203,2 1 0,2 1-338,-3-2 0,7-1 56,2 5 0,0-1-95,-1 1 0,-2 3 81,2-3 1,2 3-50,-2 1 1,0 0 12,-3 0 1,-1 1-155,1 3 31,-1 2 1,-1 6-152,-2-1 1,-3 6 72,-5 2 0,-2 4-104,-1 3 0,-7 0 116,-6 4 0,-4-3 46,1 3 0,2-4 103,2 0 0,4-5 11,3-2 1,-1-5 223,6 1 1,-1-6 204,4-2-147,0-4 0,5 2-79,2-5 1,9 0 70,3 0 1,2-1-395,2-3 1,1 1 60,3-4 0,-3-1-626,3-3 1,-3 3 661,-1 0 0,-1 1 0,1-5 0</inkml:trace>
  <inkml:trace contextRef="#ctx0" brushRef="#br0">8109 16560 7569,'-12'0'-209,"6"0"1,-3-1 1149,5-3-211,1 3-349,3-4 1,1 1-87,3 0 1,2-1 38,5 1 0,2 2-115,2-6 1,-1 4-23,5-3 0,-3 4-201,3-1 0,-4-1 97,4 2 1,-4-1-575,4 4 1,-4 0 282,4 0 1,-3 0-1425,3 0 1622,-5 0 0,7 0 0,-3 0 0</inkml:trace>
  <inkml:trace contextRef="#ctx0" brushRef="#br0">8703 16240 7569,'-8'-7'-304,"0"-1"0,6 4 367,-2-3 0,3 3 129,1-4 0,0 5 241,0-5 0,4 0-149,-1-3 0,6 0-65,-1-1 1,-2 2 15,2 2 0,-2-2-2,2 3 1,2 0-77,-2 0 0,2 4 38,1-1 0,1 2-129,-1-2 71,0 3 1,5-3-134,-1 8 0,-2 2-26,-2 5 1,-6 6-74,7 2 1,-5 4-26,1 3 0,1 4-38,-6 4 0,1 4-19,-4 0 1,-1 1 55,-3-1 1,-2 2-11,-6 2 1,0 2 41,-3-2 0,1-3 43,-5-1 0,-1 0 37,-2-3 0,3 0 11,0-8 1,8-6 110,0-5 1,6-4 571,-3 0-193,6-6-282,-3-1 1,6-5 18,3 0 1,2 0-51,6 0 1,8 0-125,3 0 0,3-4 50,1 1 0,1-5-77,2 4 1,2-3-60,-5 3 1,-2 0-194,-6 4 0,1 0-382,-4 0 1,-1 0 296,-4 0 0,1 0-1447,-1 0 1756,-4 0 0,3 0 0,-4 0 0</inkml:trace>
  <inkml:trace contextRef="#ctx0" brushRef="#br0">9239 16103 7569,'-10'-24'530,"3"5"-487,2 5-91,5 3 673,0 5-177,0 0-489,0 6 1,1 6 81,3 1 1,-3 5-60,3 3 1,-3-1 27,-1 5 1,0-4-2,0 4 0,0-4-9,0 4 1,0-5-15,0 2 1,-4 0 46,0-1 1,-1-3-17,2-5 1,1-3 47,-2 4 0,2-4-11,-2 3-60,3-4 1,-4 3 22,5-2 0,5-2 2,2 6 1,5-4 58,3 3 1,3-4 2,5 1 1,0 1 51,-1-1 0,5 4-92,0 0 1,3 2-13,-3 2 1,-2 0-9,-6 4 0,2-2 1,-6 5 0,0 0 1,-4 3 1,-4-2-78,-3-1 0,-3 0 30,-1 3 0,-1 1-131,-3 0 1,-4 0 37,-7 0 1,1-2 95,-5-2 1,0 3-48,-4-3 1,0-3 23,0 0 0,1-5 5,-1-3 1,4 1-111,0-6 0,5 1-473,-2-4 276,4 0 0,2-5 346,2-2 0,-2-9 0,3-1 0</inkml:trace>
  <inkml:trace contextRef="#ctx0" brushRef="#br0">9251 16046 7809,'-18'-17'541,"2"-2"-453,4 7 1,6-2-92,2 7 0,3 0 387,1 0 118,0 4 1,1-6-446,3 5 1,6-1 23,5 1 0,11 3-167,0-3 1,5-1-7,-1 1 1,7-3-234,-3 3 0,2 0-44,-6 4 1,2-1-779,-5-3 1147,-6 3 0,1-4 0,-4 5 0</inkml:trace>
  <inkml:trace contextRef="#ctx0" brushRef="#br0">9651 15749 7569,'0'-17'136,"1"0"92,3 6 1,0-1-191,7 1 0,-2-1 97,6 1 1,2 0 179,-2-1 1,1 2-96,-1 2 0,-1-2-41,5 3 0,-5 2-14,2 1 1,0 2-24,-1 2 1,-3 0-48,-5 0 1,0 2-110,0 2 0,2 2-57,-5 5 0,0 5 65,-4-1 1,0 5-193,0-1 1,-5 4 101,-3 4 1,-2-3-177,-1 2 0,-1-2 65,1-1 0,-4 0-34,-1 0 0,2-5 171,7-3 0,-2-2 161,5-2 105,-5-5-87,8 5-69,-4-10 0,6 4-33,3-5 0,-2 0 19,6 0 0,3 0-96,5 0 1,4 0-149,-1 0 0,3 0-29,0 0 0,3-1 247,1-3 0,3 3 0,6-4 0</inkml:trace>
  <inkml:trace contextRef="#ctx0" brushRef="#br0">10142 16218 7569,'-12'0'159,"6"0"0,1-2 798,5-1-590,0 1 0,5-3-199,3 5 0,2 0-136,1 0 1,4 0 118,1 0 0,4-1-99,-1-3 1,3 3-9,0-3 1,0 3-201,-3 1 0,3 0-515,-3 0 0,2 0 343,2 0 0,-5 0 328,-3 0 0,-2 0 0,-2 0 0</inkml:trace>
  <inkml:trace contextRef="#ctx0" brushRef="#br0">10050 16435 7569,'-11'6'0,"5"-2"448,2-8 122,3 3 0,7-4-192,5 5 0,6-4-132,6 0 0,5-5-195,2 2 0,7 0-136,1 0 0,4 0-138,-4 0 0,2 0-134,-5 3 1,1 3 356,-5-3 0,2-2 0,1 0 0</inkml:trace>
  <inkml:trace contextRef="#ctx0" brushRef="#br0">10896 15921 7569,'-6'-12'-155,"5"5"-235,-3-1 555,3 5 1,1-3 43,0 2-68,0 3 95,0-4-111,5 0 1,2 2-22,4-4 221,-5 4-165,4-7 1,-7 9 6,5-3 1,-5-1 70,5 1 1,-4-3 353,3 3-57,-4-5-32,7 8-336,-4-10 0,6 9-77,-1-6 0,-2 6 20,3-2 0,-4 3-124,8 1 1,-2 0 80,1 0 1,-2 1-102,2 3 1,1 2-50,0 5 0,-1 5 28,-4-1 0,1 4-29,-1-4 0,-1 7 29,-2 1 0,-3 1 24,-5 6 0,-1 4 5,-3 5 1,-3 2-4,-4-3 0,-4 6-35,0-3 1,-6-1-104,2-2 1,-2-3 51,-2 0 0,0-2 67,0-3 0,4 2-58,0-5 0,1-5 98,-1-3 1,3-3 1,4 3 1,1-5 9,0 1 0,0-6 108,4-2 1,0-4-72,4 1-10,1 2 40,-3-5 1,10 4-59,3-5 1,7 0 79,4 0 1,3 0-48,1 0 1,5-3 4,2-1 0,-1-1-49,2 1 0,-5 3 1,5-3 1,-5-1-39,5 1 0,-10 0-98,2 4 0,-4 0-441,0 0 0,-2 0-4,-6 0-414,1 0 992,-1 0 0,-5 0 0,-1 0 0</inkml:trace>
  <inkml:trace contextRef="#ctx0" brushRef="#br0">11478 15886 7569,'-4'-21'0,"0"2"0,1 2 115,3 6 0,5 3 566,2 1 312,-2 4-353,0-2-593,-5 5 0,0 3-44,0 4 0,0 2-22,0 10 1,0 0 99,0 4 0,0-3-125,0 3 0,0-3 28,0 7 0,0-7 58,0-1 0,0-3-147,0 3 0,-3-5 47,-1 1 1,-4-2 5,4-2 63,1 0 1,3-3 1,0 0-2,0-6 99,0 3-43,0 0 1,5-2-27,2 4 1,5-3 9,3 4 1,3 0-36,4 3 0,1 0 21,0 1 1,0-1-75,0 1 0,4 3 31,-1 0 1,1 4-8,-4-4 0,-4 4 22,0-3 0,-5 3-9,1-4 0,-4 4-10,-3-4 1,1 4-2,-5-4 1,-1 2-11,-3-2 1,-1-1-2,-3 5 1,-7-5-79,-8 1 1,-3-2 53,-1-2 0,-4 1-114,-4-1 0,-1-1 20,2-2 0,-3-3-87,2-5 1,2 0-34,-1 0 1,6 0-256,1 0 1,5-1 514,7-3 0,-6-2 0,-1-6 0</inkml:trace>
  <inkml:trace contextRef="#ctx0" brushRef="#br0">11489 15875 7569,'-11'-16'120,"1"7"180,2-3 522,3 3-171,5-2-391,0 5 0,1-3-77,3 5 1,4 0-108,7 4 0,3-4 6,5 0 1,5 1-174,2 3 0,7-2-2,1-1 1,0 1-220,-4-2 1,-1 3-29,-2 1 0,-3 0-735,-6 0 1075,1 0 0,-5 0 0,-1 0 0</inkml:trace>
  <inkml:trace contextRef="#ctx0" brushRef="#br0">11980 15589 7569,'0'-11'60,"0"0"0,7 3 137,4 0 1,2 2 52,6-2 1,-5 0-24,1 4 0,-1-4-23,1 4 1,-2 1 1,2 3 1,2-4-93,-2 0-92,0 0 115,-3 4 1,-2 5-181,-3 3 0,2 3 68,-5 4 1,0 3-198,-4 5 0,-5 0 98,-3 0 1,-7 3-33,-4 1 1,-3 5 3,0-2 1,0 2-40,3-2 0,-1 2 169,4-5 0,1-4 24,4-4 1,4-5 132,4 1 0,1-2-8,2-2 0,2-5 143,1-2 1,5-3-35,7-1 0,3 0 55,5 0 0,4 0-251,-1 0 0,5-3 102,-5-1 0,1-1-589,-4 1 0,-2 3 252,-2-3 0,-2 3 145,-6 1 0,1 0 0,-1 0 0</inkml:trace>
  <inkml:trace contextRef="#ctx0" brushRef="#br0">15235 13043 7569,'0'-7'622,"0"-3"-439,0 9 116,-5-4-163,4 5-114,-4 0 50,5 0 1,0 5-54,0 2 1,1 9 77,3 3 1,-3 2-60,3 2 0,-3 5 51,-1 3 1,4 2 5,0 1 1,4 4-10,-5 0-583,6 0 559,-7-4 0,7-3-29,-6-1 58,6 1-68,-8-2 0,8 3-91,-5-6 0,4 2 185,-4-1-333,4-3 146,-6 4 0,3-7 32,-5-2-83,0 3 43,0-9 1,0 4-130,0-1 798,0-9-648,0 8 1,0-12 197,0 5-186,-5-6 76,3 3 0,-3-5 309,5 0-342,5 0 0,2 0-34,4 0 0,1 0 54,-1 0 0,4 0-184,1 0 160,9-5 10,-6 4-147,9-4 133,-5 5 0,1 0-16,2 0-156,-1 0 160,2 0 1,-4 0-54,0 0 0,0-4-88,0 0 0,0 0-59,0 4 3,-6-5 108,0 4-590,-6-4 701,1 0 0,-6 4 0,-1-4 0</inkml:trace>
  <inkml:trace contextRef="#ctx0" brushRef="#br0">15281 13522 7569,'-11'-11'524,"4"-1"53,2 6-239,5-4-212,0 9 1,2-8 58,1 5 1,5 0-24,7 4 1,3 0-68,5 0-92,5 0 56,1 0 1,3 0-137,2 0 1,-2 0 223,6 0-238,-8 0 1,1-1-81,-9-3-7,4 3 1,-10-4-311,3 5 0,-2 0-316,-6 0 804,-4 0 0,-2-5 0,-5-2 0</inkml:trace>
  <inkml:trace contextRef="#ctx0" brushRef="#br0">15201 13145 7569,'-5'-29'66,"4"5"33,-3 5 0,7 5-81,0-1 0,6 2 26,-1 2 86,2 4 0,7-3 0,2 3 184,2-3 0,3 2-334,3 0 1,0 6-39,7-2 1,-4-1-133,5 1 0,1 0-34,-5 4 1,4 0-613,-4 0 836,-3 5 0,5 2 0,-4 4 0</inkml:trace>
  <inkml:trace contextRef="#ctx0" brushRef="#br0">16115 12814 7569,'-12'-16'421,"1"3"-759,5-3-86,1 9 1,1 1 1520,0 2-466,0 3-385,4-4 1,0 7-34,0 6 0,-4 1-76,1 10 1,-1 5 9,4 6 1,0 3 35,0 2-60,5 4 1,-3 5-58,6 6 1,-4 3-893,3-3 943,1-1-116,-2 2 1,4 0-1,-3 3-75,-1-1 1,1-8-174,-4 1 0,-1-5 181,1 1 1,2-4-104,-1-7 0,1-3 179,-1-5 0,-3-2-6,3-2 1,1 2 96,-1-6 763,0 0-868,-4-4 206,5 1-171,-4-1 112,4-4 3,-5-2 299,0-5-450,5 0 1,-2 0-128,5 0 109,-1 0 0,8 0-10,1 0 1,0 0-20,-1 0 1,-1 0-98,5 0 0,-1-4-366,1 0 265,-2 0 111,-6-1 1,1 4-1060,-1-3 1198,-5 3 0,-1-4 0,-5-2 0</inkml:trace>
  <inkml:trace contextRef="#ctx0" brushRef="#br0">16069 12803 7569,'-6'-23'0,"1"0"396,5 5 46,5 2-304,1 9 0,6-1-52,-1 4 51,0 0 1,1 0 2,-1 0-137,1 1 134,4-2 1,-2 3-473,5-2 182,-5 3-128,8 1 1,-5 1 280,6 3 0,0 3 0,0 4 0</inkml:trace>
  <inkml:trace contextRef="#ctx0" brushRef="#br0">17017 12963 7569,'-6'-5'223,"1"2"-311,5-5 0,-2 2 0,0-3 33,-2 2 0,-1 3 607,1-4-214,3 6-165,-9-3 1,3 3 82,-4-2 0,-2 3-169,-2-3 0,1 4-64,-5 4 1,-1 0 48,-7 7 0,2 0-61,-6 8 1,2 1 58,-1 7 5,-3 2 0,9 6-1012,-3 3 985,3 3-15,6 5 1,-2-1-68,4 1 0,3-2 1,5 0 16,4-3 1,3-4-90,1 1 0,0-3 49,0-5 0,9-1 6,2-2 0,8-7 227,0 3-183,8-8 1,2 2 41,5-6 0,1-4 46,-1-4-43,0-1 1,0-2 528,1 0 0,-5 0-618,1 0 0,-6-2-174,2-1 0,-7 1 144,-1-2 81,-5-2 0,7 0 0,-3-6 0</inkml:trace>
  <inkml:trace contextRef="#ctx0" brushRef="#br0">17188 12803 7569,'0'-12'-245,"0"1"362,0 0 1,0 3 172,0 0 113,0 6-197,0-3 1,2 3-130,1-1 0,4 1 106,4-1 0,2 0-255,2-1 0,4 3-16,8-3 0,-2 2-14,6-2 1,-5 1 100,5-4 0,-6 3-88,2-4 0,-7 6 176,-1-2 1,-5-1-43,1 1 191,-2 0-41,-7 4 269,5 0-397,-10 0 33,4 0-59,-5 0 0,0 9-126,0 2 0,0 8 65,0 1 1,0 2 60,0 5 0,5 3 62,3 9 0,-2-3-79,2 6 0,-1-2 19,5 5 1,-2 0-192,-3 8 0,3-9 164,-2 2 0,-2-3 13,2 3 1,-2 0-11,2-1 1,2-3-107,-2 0 55,2-5 0,1 3 1,1-3-116,-1 1 0,-1-3 84,-2-5 0,1-5-42,-5 2 1,3-4 51,-3-4 0,1 1-75,-1-5 81,-3 1 322,4-5-82,-5 1-170,0-6 0,-1-1 297,-3-5 0,-2 0-122,-6 0 1,-4-4 67,-3 0 1,-3-3-105,-1 3 1,-4-5-79,-4 1 0,-6 3-213,-1 2 1,0 1-438,4 2 1,5 0-272,2 0 0,8 2 837,4 1 0,2 9 0,2 6 0</inkml:trace>
  <inkml:trace contextRef="#ctx0" brushRef="#br0">18308 13214 7569,'-12'-5'0,"5"2"57,-1-4-63,5 4 1,-2-2 1,5 4 384,0-3-159,0 3-19,0-4 1,5 3 79,3-1 0,6 0-116,1-5-82,6 6 17,1-8 1,3 8-88,1-1 0,2-2-162,-1 1 0,-1 0-360,-3 4 1,0-4 292,0 0 0,-5 1-823,-3 3 1038,-2 0 0,-2 5 0,0 1 0</inkml:trace>
  <inkml:trace contextRef="#ctx0" brushRef="#br0">18353 13397 7569,'-6'0'0,"2"0"598,8 0-224,2 0-149,6 0 0,0 0-225,4 0 0,-2 0-13,5 0 0,4-4-137,3 0 1,2-1 85,-1 1 0,-3 3-247,2-3 311,-1 3 0,3-4 0,1-2 0</inkml:trace>
  <inkml:trace contextRef="#ctx0" brushRef="#br0">19073 12860 7569,'0'-29'90,"0"-4"0,1 14 497,3 0-497,2 5 1,6 2-47,-1 1 0,1-1 121,-1 1 0,0 0-59,1-1 0,0 6 20,4 2 1,-4-1-107,4 1 1,0 2 3,-1 5 1,4 9 78,-3 7 1,3 4-197,-4 3 1,4 0-38,-4 4 1,0 4 46,-3 5 0,-5 0 133,1-1-107,-5 3 0,2 5 0,-7 4-13,-1 3 0,-4-1-111,-4 2 0,-2-6-1070,-2 1 1210,2-7 13,-8-2 0,4-7 10,-2-3 1,-1-3 82,5-8 0,-1-3 184,5-4 0,3-2 66,1-3 268,4 3-132,-2-8 356,5 3 1,5-5-743,3 0 1,8-5 46,7-3 1,1-1-166,7 2 1,-1-4-125,4 4 0,1-3-133,-1-2 1,-1 5 27,-3-1 0,2 4-134,-5-3 1,-1 3-1,-3-4 416,0 6 0,0-8 0,0 3 0</inkml:trace>
  <inkml:trace contextRef="#ctx0" brushRef="#br0">19884 12597 7569,'-18'-9'349,"3"-2"1,6 2-94,1 5-268,6 3 0,-3 6 19,5 3 0,0 2-137,0 1 0,0 6 50,0 2 1,0 2 83,0 2 1,0 5 37,0 3 1,3-2-13,1 1 0,4-1-2,-4 2 0,1-5-28,-1-7 0,-3 2 93,3-6 0,-2 0-7,2-3 1,-3-5 37,3 1-90,-3-6 1,1 4 126,1-6-75,-1 0 0,8 0-69,-3 0 1,5 0-84,3 0 0,-1-4 80,5 0 0,0 0-90,4 4 1,-4 0 78,0 0 1,0 0-13,4 0 1,0 5-50,0 3 1,-1 2 45,1 1 0,0 2-195,0 2 196,0-2-27,-5 9 0,-2-6-3,-5 3 1,0 3 9,-4-3-123,-2 2 134,-5 2 1,0 4-24,0-1 1,-10 1-2,-5-4 1,-7 0 23,-4 0 0,-3-2-23,-6-2 1,1-2 10,0-6 1,-1-1-106,1-2 0,-4 1-169,0-5 1,0-1 305,4-3 0,-1 0 0,1 0 0</inkml:trace>
  <inkml:trace contextRef="#ctx0" brushRef="#br0">19804 12586 7569,'-7'-24'261,"2"2"103,5 11 0,5 3-137,3 0 1,3 6 75,5-2 0,7 3-82,7 1 0,6-1-49,5-3 0,-1 3-158,9-3 1,-1 2-328,6 2 1,-1 4-109,-7 0 0,1 1 198,-9-1 223,0-3 0,-4 9 0,0-3 0</inkml:trace>
  <inkml:trace contextRef="#ctx0" brushRef="#br0">15498 14584 7569,'-10'-7'-745,"2"-1"512,-2 6 1,4-5 3,-6 4 158,1 1 0,3-7 132,1 6 0,3-6 316,-4 1 151,6 3-265,-3-5 76,5 9 43,0-10 168,0 10-145,0-4 51,0 5 1,0 6-345,0 6 1,0 6-35,0 8 0,0 2-12,0 3 1,0 5-97,0-1 0,0 1 94,0-1 1,4 3-74,-1 0 1,1 0 33,-4-4 1,4 2-131,0 2 1,0-3 104,-4 3 0,0-2-27,0-2 1,1-5-126,3-2 1,-2-7-113,6-1 578,-6-5-206,9 3 0,-10-10-60,3 1 81,2-5-51,0 2 0,6-5-37,-1 0 1,-2-4-8,2 0 1,0-5-145,8 2 1,0 0 39,3 0 1,1-1-97,0-3 1,0 3 4,0 0-47,-5 1 83,8 0 1,-7 1 26,8 2 1,-3 2-112,-1-6 65,-5 6 0,-1-4-570,-1 6-208,-4-5 922,0 4 0,-2-4 0,-4 5 0</inkml:trace>
  <inkml:trace contextRef="#ctx0" brushRef="#br0">15418 14973 7569,'-6'-23'183,"2"5"46,8 3 1,7 2-493,8 2 1,7-1 25,0 1 1,2 1 525,-1 2 0,2-2-79,5 2 1,-3 3 24,-1 2 1,-1-3-251,2 3 1,-3-1-176,-5 4 1,-2 0-88,-2 0 1,2 0 276,-6 0 0,0 0 0,-4 0 0</inkml:trace>
  <inkml:trace contextRef="#ctx0" brushRef="#br0">15510 14482 7569,'0'-16'-82,"0"1"1,6 0-138,5 4 0,10 0 76,5 4 1,5-2 71,-5 5 0,5-4 89,-5 5 0,6-1-49,-1 4 0,2 0-171,1 0 202,0 0 0,5 0 0,2 0 0</inkml:trace>
  <inkml:trace contextRef="#ctx0" brushRef="#br0">16252 14322 7569,'-4'-23'165,"0"0"0,0 5 286,4 3 1,2 4-137,2 3-497,-3 3 201,4 5-33,0 0 0,-4 10 213,3 5 1,-3 11-59,-1 4 1,4 4 139,0 5 1,0 1-109,-4 6 1,0 2-155,0-2 0,0 6 131,0-7 0,0 4-92,0-4 1,0-3-883,0 0 607,0 0 186,0-1 1,0-3-125,0-8 1,0 1 80,0-9 1,0 4 78,0-7 0,0-3 60,0 0 46,0-4-79,0 0 427,0-1 0,1-3-432,3-1-141,-3-4-92,4 2 132,-5-5-17,0 0 92,5 0 0,-2 0-47,4 0 1,1 0 7,3 0 1,2 0-87,2 0 0,-1-4 111,5 0 0,-3-3-255,3 3 1,-2-1 57,2 1 1,2 1-312,-6-4 0,4 4-6,-4-1 527,5-2 0,-2 0 0,5-6 0</inkml:trace>
  <inkml:trace contextRef="#ctx0" brushRef="#br0">16218 14242 7569,'-9'-23'952,"-3"0"0,3 5-1095,6 3 0,6 6-613,5 2 0,3 0 744,5 0 0,-2 2-24,5 5 1,0-2 53,4-1 0,6 1-67,5-2 0,2 7-306,5 1 215,-4 5 1,13-3 0,-3 5 0</inkml:trace>
  <inkml:trace contextRef="#ctx0" brushRef="#br0">17120 14322 7569,'-12'-10'225,"2"2"337,3-7-661,2 7 0,3 3-327,-1 5 0,-4 0 737,-4 0 0,-2 6-107,-2 6 1,-3 1 15,-5 6 0,-5 3-99,-2 5 1,1 5-39,-2-2 1,6 3 6,-2 1 0,3 2 5,1 2 0,5-1-6,3 5 0,4-5-58,3 1 0,3-3-76,5-1 0,1-4 104,3-4 0,4-2-63,7-1 0,3-1 0,5-3 0,0-3-87,-1-4 1,1-1 59,0 1 1,0-5-109,0 1 1,-2-6-51,-2 2 0,3-3 41,-3-1 0,3 0-677,0 0 825,1 0 0,0 0 0,0 0 0</inkml:trace>
  <inkml:trace contextRef="#ctx0" brushRef="#br0">17268 14390 7569,'-6'-34'0,"2"0"0,3 8 137,1 4-137,5 1 0,4 3 150,2 3-65,3 3 1,-7 4-17,4 0 0,-3 5 89,-1-5 0,1 5-91,3 0 1,-3 1-6,0 2 1,-1 0-58,5 0 1,-5 5 127,1 3-182,-1 2 0,1 2 16,0-1 0,-6 4-80,2 0 0,-3 2 54,-1-2 1,0-1-130,0 5 0,-4 0 45,1 4 0,-5-5 94,4-3 1,-3 2 34,3-2 0,0 0-56,4-4 1,0-3 277,0 0-57,0-1 0,1 0 78,3-4 1,-1-1-219,4-2 0,1 0-26,3 0 1,1 0-387,-1 0 1,4 0 400,1 0 0,4 0 0,-2 0 0</inkml:trace>
  <inkml:trace contextRef="#ctx0" brushRef="#br0">17714 14208 7569,'-5'-23'119,"3"0"1,-1 6-333,6 6 1,4 5 84,4 6 0,-3-4 304,-1 0 1,2 0-36,7 4 1,-4 0-112,3 0 1,2 4-16,-2 0 1,4 3 5,-4-3 0,4 4-71,-3-4 1,-1 3 59,-4-3 0,-3 4-39,0-5 0,-2 3 35,2-3 1,-2-1 151,-2 1-103,-3 4 1,8 0 11,-5 9 1,-1 1-24,-3 6 1,0 5 13,0 3 0,0 2 132,0 1-154,0 5-123,6 2 1,-4 6 83,6 2 1,-2-2 55,2 3 1,2-3 16,-3-2 1,4-3 29,0 0 0,-1-5 116,-2 1 0,2-4-116,-3-3 0,0 0 97,0-4 1,-3-2 104,4-6 0,-6 2-44,2-6 1,-3 0 61,-1-3 1,0-1 69,0 0 1,-5 0-76,-2-4 1,-3 2-148,-2-5 1,-6 4-155,-4-5 1,-2 2-5,-7-1 0,2-1-151,-2 4 1,-2-4 32,3 1 0,2-3 38,1-1 1,5 0-133,3 0 0,-2 0 19,6 0 0,1-1-304,6-3 0,0 1-48,4-4 0,0-1-211,4-3 1,0-1 745,0 1 0,0-1 0,0 1 0</inkml:trace>
  <inkml:trace contextRef="#ctx0" brushRef="#br0">18479 14584 7569,'0'-11'0,"1"3"90,3 1-78,-3-1 0,9 2 75,-2 2 0,2-1 343,2 1 1,3-3-215,0 3-191,5-5 0,-3 4-19,2-3 1,3 2-71,-3 2 1,1 3-66,-1-3 0,5 1-213,-5 0 1,1 1-211,-4-1 0,-4 1 552,3 2 0,-2 0 0,-1 0 0</inkml:trace>
  <inkml:trace contextRef="#ctx0" brushRef="#br0">18616 14676 7569,'-10'-1'121,"2"-3"-9,3 2 240,5-3 421,0 5-455,5-5 0,2 4-421,4-3 1,6 3-129,2 1 1,3-4-146,5 0 1,-2 1 14,6 3 0,-4-2 361,3-2 0,0 3 0,5-4 0</inkml:trace>
  <inkml:trace contextRef="#ctx0" brushRef="#br0">19278 14219 7569,'-17'-23'0,"5"5"152,8 3-152,3 2 326,1 2-169,0 0 0,1 0 38,3 4 0,-1-3 104,4 2 0,2-1-73,6 2 1,-1-4-23,5 4 1,-1 0-200,1 0 143,3 4-19,-4-7 0,3 9-89,-2-3 0,3 4-20,-3 4 1,-3 2-107,0 6 1,-4 4 38,0 3 0,-2 8-52,-3 3 1,-1 5 19,-6 3 1,-2 4-46,-2 7 0,-3 2-321,-8 2 0,1 3 353,-5-3 0,1-1-109,-1 2 0,-1-8 70,4 0 0,0-1 32,1-7 1,6-2 32,-3-5 1,3-4 72,-2-8 1,5-3 91,2-5 483,3-4-17,1-2 321,0-5-742,5 0 0,1 0-118,5 0 1,6-4-133,2 0 0,6-5 76,2 2 1,3-2-97,-3 1 0,3-1-68,-3 6 0,-1-2-152,-7 1 0,2 2-193,-2-1 1,-1-2-47,1 1 585,-5 0 0,7-1 0,-3-1 0</inkml:trace>
  <inkml:trace contextRef="#ctx0" brushRef="#br0">19884 14242 7569,'-12'-33'114,"1"2"0,5 5 171,2 7 0,4 2 71,4 6-10,-3-1 1,4 5 37,-5-1-168,0 6 0,0-2-205,0 8 1,0 3 78,0 8 1,0 3-141,0 5 0,0 1-7,0 3 1,0-3-20,0 3 1,0-3 32,0-1 1,-1-2-113,-3-2 0,3 1-31,-3-4 35,2-1 131,2-4 0,0-3-42,0 0 279,0-6-39,0 3 191,0-5-352,6 0 0,-3-1 16,9-3 1,-2 3-51,9-3 1,0 3-110,4 1 1,0 1 38,0 3 1,-1-2 81,1 6 0,1 0-75,3 3 1,-3 0 46,3 1 1,-3-1-1,-1 1 1,-2 3-1,-2 0 1,2 2 8,-6-2 0,-1-2 7,-7 2 1,2 1 3,-5-1 1,0 5 3,-4-5 0,-1 1-14,-3-1 1,-8-1 23,-7 5 1,-2-5 4,-2 2 1,-4-4 7,1 0 1,-9-5-60,5 1 1,-6-5 2,6 0 1,-2 2-151,2-1 0,2 0-273,5-4 1,4 0 464,0 0 0,5-10 0,-3-3 0</inkml:trace>
  <inkml:trace contextRef="#ctx0" brushRef="#br0">19849 14093 7569,'-7'-21'307,"-1"2"145,6 2 0,6 7-402,7 2 0,4 0 7,0 4 0,-1-1-26,5 1 0,4 3-36,4-3 1,3-1-135,-3 1 1,3 0 108,-3 4 1,4 0-96,-5 0 0,2 0 125,-1 0 0,2 0 0,5 0 0</inkml:trace>
  <inkml:trace contextRef="#ctx0" brushRef="#br0">20546 13888 7569,'0'-17'0,"0"8"-23,0-2 0,5 2 75,3-2 1,1-1 314,-2 1 0,3 3-65,-2 1 0,1-1-160,-1-3 0,2 3-13,-3 0 0,4 6-133,0-2 0,-3 3 76,-1 1 0,1 0-143,3 0 0,-3 0 54,-1 0 0,-4 1-137,1 3 0,1 2-43,-1 6 0,-1 0 68,-3 3 1,-5 3 60,-2 5 1,-7 0 61,-1 0 1,-6 3 71,2 1 0,3 0-47,1-4 0,2-2 14,1-2 1,6 1 51,2-4 0,3-5 138,1-3 0,1-2 58,3 2 1,4 1-79,7-6 0,4 1-42,8-4 1,3 0-125,8 0 0,3-1-147,4-3 0,-4 3 54,-3-3 0,-4 3-157,-3 1 0,-3 0 213,-5 0 0,-6 5 0,0 1 0</inkml:trace>
  <inkml:trace contextRef="#ctx0" brushRef="#br0">15430 16092 7569,'-11'-11'-103,"4"-1"-52,-3 1 0,8-1 636,-1 1 733,1 5-902,2 0 0,0 8-142,0 2 1,5 7 9,3 8 0,2 8-49,2 3 1,0 7 11,4 1 1,-3 5-30,6-1 1,1 4-225,2 3 1,-3-2 228,0 3 1,-1-3-1,1-2 0,2 0-150,-6-3 0,0-3 115,-4-5 0,1-5-131,-1-2 0,-3-7 26,-1-1 81,-4-5 157,7 3-2,-9-11 423,5-1 1,-6-10-355,0-2 0,0-9-191,0-3 0,3-4 95,1-3 0,9-6-260,-2-10 1,8 0-129,0-7 0,3-3-388,1-2 0,3-1 371,1-2 1,-13 26-1,-1 1-133,-2-1 1,1 1 0,9-31-23,-2 4 1,-6 5-110,-6 2 0,-4 8 132,1 4 0,1 9 103,-1 6 1,-1 5-445,-3 7-33,0 5 723,8 8 0,-3 1 0,4-2 0,4-1 0</inkml:trace>
  <inkml:trace contextRef="#ctx0" brushRef="#br0">16355 16515 7569,'-13'-9'242,"-2"-3"1,3-2 405,1 3 1,-1-1-72,5 1-511,-3 0 1,-5 0 5,-1 4 0,1-2 70,4 5 1,-5 0-117,1 4 0,-6 5 67,-2 3 1,0 7-194,-4 4 0,3 7 62,1 0 1,2 5-57,2-5 1,0 5 38,7-4 0,0-1 10,8-3 1,0 0-38,4 0 1,5-6 55,3-1 1,3-4-63,4 0 0,3-6 50,5-2 1,0-3 28,0-1 1,-1-5-5,1-2 1,0-5-1,0-3 1,0 2-19,0-2 1,-2-2 2,-2 2 1,-2-4 2,-6 4 1,-1-4 15,-2 4 1,1 0 42,-5 3-67,-1 1 2,-3-1-68,0 6-18,0 1 1,0 6 103,0 3 1,-1 7-8,-3 8 1,2 2 90,-6-2 0,6 2-62,-2-2 1,3 3-130,1 1 1,5-2 63,2-2 0,3-2-141,2-6 0,-1 1 91,1-1 0,-1-5 86,1-2 1,0-2 58,3-2 1,-2-6 153,2-1 1,-2-3-34,-2-2 1,1-3-61,-1 0 1,1-6 165,-1 2 1,-1-2-17,-2-2 1,2 4 0,-2 0 1,2 0-167,1-4 0,1 5-187,-1 3 0,-3 4 49,-1 3-94,-4 3 1,3 5 27,-2 0 0,-3 1 110,3 3 1,-3 6-16,-1 5 1,2 6 34,1-2 0,-1 4 7,2 3 0,-3-2-77,-1 3 0,0-3 16,0-1 1,0-4-2,0 0 0,0-5-116,0 1 0,0-6 480,0-1-151,0-6 385,0 3-374,0-15 0,0 1 29,0-10 0,1 0 19,3-4 0,-2 1-70,6-1 0,0 0-82,3 0 1,2-4-98,2 1 0,-1-2-514,5 1 0,-1 3 293,1-3 1,4 8-411,-1 4 1,1 4 273,4 3 1,-3 3-63,-1 5 0,0 0 440,0 0 0,-1 10 0,1 3 0</inkml:trace>
  <inkml:trace contextRef="#ctx0" brushRef="#br0">17211 15806 7569,'-11'-11'211,"-1"5"0,6 1 71,1 5-159,5 10 1,-4 4 20,0 12 1,1 6 126,3 10 0,0 1-47,0 10 1,0 2-257,0 6 0,1-4 39,3 0 1,-2 4 102,6-4 1,-6-1-151,2-3 1,-3-5-1,-1 2 1,4-3-45,0-1 0,0-6 105,-4-2 1,0-6-22,0-2 1,0-4-83,0 1 0,0-3 82,0-2 1,0-4 251,0-3-216,-5-2 527,3-1-437,-3-6 134,5-1-89,0-5 1,2-5-107,1-3 0,3 2-110,1-2 1,7 5 61,-2-5 1,3 2-199,0-2 0,1-1-89,4 5 0,0-1-92,-5 1 1,4 3-81,-4-3 0,1 3-711,-5 1 1153,0-5 0,1 4 0,-1-4 0</inkml:trace>
  <inkml:trace contextRef="#ctx0" brushRef="#br0">17143 15829 7569,'-10'-28'0,"3"0"352,-4-2 1,11 7 907,11 8-960,6 2 0,9 2-544,1-1 190,5 1 1,-3 1 16,5 2 1,-3-1-124,-1 6 1,1-1-455,3 4 1,-4 0 613,1 0 0,-1 10 0,4 3 0</inkml:trace>
  <inkml:trace contextRef="#ctx0" brushRef="#br0">18079 16092 7569,'-16'-34'105,"3"6"-65,-2 5 0,6 5-142,1 7 1,5 3 16,-5 1 0,0 4 148,-3-1 1,-2 4 419,-2 4 0,-7 4-15,-4 7 0,-6 8-229,2 7 1,-3 6 18,-2 6 0,5-1-301,-1 9 1,7-4 122,1-5 0,2 4 28,6-3 1,4 2-213,8 2 1,1-4 98,2 0 1,3-9-79,5 1 0,4-5 30,11-2 0,5-2 14,2-10 0,5-1-41,3-6 0,-3-3-37,3-5 0,2 0-156,-2 0 1,-4-5-71,-3-3 1,-6 2-767,2-2 1109,-3 1 0,-2-7 0,1 0 0,0 2 0,0 2 0,0 3 0</inkml:trace>
  <inkml:trace contextRef="#ctx0" brushRef="#br0">18205 15784 7569,'-4'-22'142,"0"3"0,2 3-373,6 4 0,3 4 84,8 1 1,-2 3 357,2-4 1,3 5-34,1-5 1,3 4-56,0-3 1,3 4-109,1-1 0,0-1 4,4 1 0,-5-3 60,2 3 1,-4-1 2,-4 1 0,-3 3 125,-4-3 0,-1-1 120,1 1 20,-6 0-134,-1 4-25,-5 0-143,0 5 0,4 8-97,0 10 1,0 5 123,-4 6 1,0 11-5,0 4 1,0 3-298,0 5 1,0-2 238,0 6 0,0 1-1541,0-1 1554,0 0-13,5 1 0,-3-5 15,6 0 0,-2-1-140,2-7 0,2 3 140,-2-6 0,2 1-62,1-9 0,1 4 76,-1-4 0,-3-4 165,-1-3 1,0-6-150,0 2 0,-2-7 833,-5-1 0,0-5-779,0 1 1,0-6 290,0-1 1,-9-6-176,-2 2 1,-9-3 229,-3-1 0,-6-3-386,-9-1 0,-6-5-342,-1 1 1,-2-2-784,9-1 0,5 3 1056,6 0 0,8 1 0,2-5 0</inkml:trace>
  <inkml:trace contextRef="#ctx0" brushRef="#br0">19130 16252 7700,'0'-6'1297,"0"0"-1017,0 6 1,6 0-117,6 0 0,4 0 23,7 0 1,4-3-53,-1-1 1,6-5-16,-1 1 1,2 2-34,1-2 1,-4 5-141,1-5 1,-6 5-469,2 0 0,-4-2 84,-4 1-1051,2 0 1488,-8 4 0,3 0 0,-4 0 0</inkml:trace>
  <inkml:trace contextRef="#ctx0" brushRef="#br0">19141 16492 7569,'5'-7'0,"3"-1"194,7 4 1,4-5 346,8 1 1,2-2-166,5-1 0,2-1-141,2 1 1,-2 1-306,2 2 0,-3-1-332,-1 5 1,-1 1 401,-2 3 0,2-6 0,-4 0 0</inkml:trace>
  <inkml:trace contextRef="#ctx0" brushRef="#br0">19770 15875 7569,'3'-11'0,"1"-1"0,4 1 161,-4-1-108,4 1 0,-1-1 647,4 1-390,1 0 0,-1-1 8,0 1 1,5-1-90,-1 1 1,0 3-42,-3 1 1,3 4-6,0-1 1,2 3-176,-2 1 1,1 1 93,3 3 0,2 3-71,-6 4 0,1 5-33,0 3 1,-4 4-91,3 4 1,-3 2 34,-5 5 1,2 7-45,-5 5 1,0-1 45,-4 5 1,0-2 33,0 2 0,-5-3-312,-3 2 0,-3-6 199,-4-1 0,2-10 210,-2-2 1,-2-1-97,2-2 0,0-5-4,3-7 1,1-2 104,0-2 1,-1-1 185,1-2 0,1-2-33,2-2 0,-2-3 394,2 3-704,3-3 1,-1-1 193,2 0-548,3 0 142,-4 0 116,5 0 0,5 0 84,2 0 1,3 0 27,2 0 1,3 0 183,0 0 0,6 0-71,-2 0 0,6-4 7,2 1 0,1-5-62,-2 4 0,0-5-118,4 2 1,-1 0-74,2 0 0,-3 3-318,-6-4 1,-3 6 187,1-2 1,-10 1-454,1 0 776,-2 1 0,-3-3 0,-1 5 0</inkml:trace>
  <inkml:trace contextRef="#ctx0" brushRef="#br0">20466 15864 7569,'-10'-23'0,"2"0"0,3 5 42,5 3-138,0 2 71,0 2 0,0 3 438,0 1-4,0 4-266,0-2 1,2 6-99,1 3 0,-1 2-46,1 6 1,-1 3 87,-2 0 1,0 9-56,0-1 0,0 3 89,0-4 1,0-3-67,0 0 0,0 1 18,0 2 0,-4-3-29,0 0 1,0-5 85,4 2-14,-5-4-54,4 0 0,-4-5-89,5 1 69,0-5 0,5 2 54,3-5 0,3 0-58,4 0 0,3 0 90,5 0 0,0 0-24,0 0 0,-1 0-1,1 0 1,0 5-24,0 2 0,0 3 20,0 2 1,-1-1-117,1 1 0,-1 3 57,-3 0 0,1 2-128,-5-2 1,1-1 34,-5 5 0,-1-4-83,-2 4 1,-3-4-14,-5 4 0,-1-3-77,-3 3 0,-8-5 59,-7 1 1,-3 1-54,-5 0 0,-2 0 38,-6-1 0,1-2-89,0 2 1,3-6-173,1-1 1,5-6 121,-2 2 1,3-3 319,1-1 0,5 0 0,2 0 0</inkml:trace>
  <inkml:trace contextRef="#ctx0" brushRef="#br0">20432 15749 7569,'-11'-17'314,"4"-5"1,3 9-177,8-2 1,3 4 151,4 3 0,2-1-192,2 5 1,3-4-41,4 0 0,6 2-206,3-2 1,2 5 73,1 0 0,0 1-469,1 2 1,-1-3 542,0-1 0,0 0 0,1 4 0</inkml:trace>
  <inkml:trace contextRef="#ctx0" brushRef="#br0">20969 15293 7569,'0'-16'0,"0"1"0,0 0 240,0 3-150,5 6 1,1-4 627,6 2-456,-6 3 1,4-4-60,-2 6 1,-1-3-166,5 3 1,-3 1-176,6-1 0,-3 1 87,0 2 1,-2 5-41,-2 3 0,1 6 52,-6 1 1,1 6-231,-4-2 1,0 2 57,0 2 1,-5 4-22,-3-1 0,-2 1 105,-1-4 0,-1 0 81,1-1 1,3 0 148,1-3 0,1 1-55,-2-4 1,3-5 106,5-3-116,0-1 1,0 1 104,0-1 0,5-4-6,3 1 0,3-3-64,4-1 0,2 0-127,2 0 1,6-4-175,-2 0 1,2-1 225,-2 2 0,0-4 0,0-4 0</inkml:trace>
  <inkml:trace contextRef="#ctx0" brushRef="#br0">21277 16115 7569,'0'-12'0,"0"5"337,0-1-312,5 6 0,5-7 112,6 5 0,4-5 257,-1 1 1,2 2-180,2-1-217,0-1 0,4 0-201,-1 1 1,1 4 202,-4-1 0,0-2 0,0 0 0</inkml:trace>
  <inkml:trace contextRef="#ctx0" brushRef="#br0">21825 15692 7569,'0'-17'-102,"0"1"0,2 4-261,1 0 1,0 1 439,4-1 1,1 1 445,4-1 1,-1 5-148,0-1 0,1 6-134,-1-2 0,2 3 8,2 1 1,-1 0-113,5 0 0,-5 5-130,1 2 0,2 9 47,-2 3 0,-5 3-91,-6 5 0,1 2 60,-1 6 0,-5 3-138,-7 0 1,-3 5-46,-5-1 0,0 1 74,-3-1 0,-7 2-185,4-2 0,-4-1 197,3 0 1,1-4-7,-1 1 0,5-7 82,3-5 0,3-3-3,5-4 1,2-2 136,5-6 113,0 1 1,1-2 10,3-3 1,3-1-73,9-6 0,1 0 64,6 0 1,5 0-147,2 0 0,2 0-77,-1 0 0,0 0-76,-4 0 0,0 0-192,-4 0 0,-2 0-109,-2 0 1,-2 0-905,-6 0 1251,-5 0 0,5 0 0,-5 0 0</inkml:trace>
  <inkml:trace contextRef="#ctx0" brushRef="#br0">22282 15692 7569,'-6'-21'0,"2"2"0,4 2 50,4 6 248,2 4-64,6-3 90,-6 9-201,4-9 0,-7 9-107,4-3 0,-4 8 71,1 3 1,-3 7-115,-1 1 1,4 6-24,-1-2 0,1 2 103,-4 2 0,-4 0-90,1 0 1,-6-4 71,1 0 1,2-5-77,-2 1 1,4 0 38,-3-3 0,4 2 8,-1-7 1,3 0 87,1 0-51,0-4 1,1 2 123,3-5 0,3 0-85,4 0 0,0 1 87,1 3 1,-1-3-69,1 3 0,3 1 7,0-1 0,2 5-59,-2-2 1,-1 4 6,5 0 1,-4 4-8,4 0 0,-5 6-15,1-2 0,2-1-92,-2 1 0,0-4 57,-3 4 0,-5-4-105,1 4 0,-6-4 5,2 4 0,-3-5-99,-1 2 1,-1-3 76,-3 3 0,-7-7-83,-8 2 0,-3-2-41,0 2 0,-3-3-191,-1 0 1,0-2-394,-4 1 831,5-1 0,-8-6 0,3 0 0</inkml:trace>
  <inkml:trace contextRef="#ctx0" brushRef="#br0">22271 15658 7569,'0'-18'0,"2"3"-149,6 7 11,5-2 1,9 9 112,1-3 0,0-1 248,0 1 1,5 0-12,2 4-128,-2 0 0,5 0-245,-2 0 1,-2 0-465,1 0 625,-4 0 0,2 6 0,-6 0 0</inkml:trace>
  <inkml:trace contextRef="#ctx0" brushRef="#br0">22693 15293 7569,'0'-23'0,"4"4"-103,0 0 0,5 5-264,-2-2 1,7 4 642,2 0 0,-1 2-165,-4 3 1,2-4 286,2 4 0,-2 0-188,2 0 0,2 4-34,-2-1 1,0 3-146,-4 1 1,1 0-1,-1 0 1,-1 1-33,-2 3 1,1 3-58,-5 4 1,0 6-72,-4 2 0,-6 2 9,-1 2 0,-5 4-1,-3-1 1,2 1 13,-2-4 1,0 0 42,4-1 0,-2-4 44,9-3 0,-3-2 95,3-1 0,0-5-72,4 1 93,0-6 0,1 7 61,3-5 0,4 0-84,7-4 1,-1 0-142,5 0 1,0 0-147,4 0 1,1 0-629,2 0 842,-1 0 0,2 0 0,-4 0 0</inkml:trace>
  <inkml:trace contextRef="#ctx0" brushRef="#br0">23013 15966 7569,'-16'-17'311,"3"0"0,1 9 200,9 1 26,1 4 1,4-3-368,1 2-50,4 3 0,9-4-29,3 5 0,8 0-170,3 0 1,7-4-8,1 0 0,5 0-183,-1 4 1,-4 2-249,-3 1 1,-2-1 270,-7 2 1,-3 1-376,-4-2 621,-10 1 0,6 1 0,-8 2 0</inkml:trace>
  <inkml:trace contextRef="#ctx0" brushRef="#br0">23036 16172 7569,'0'-11'1578,"1"3"-1508,3 0 1,4 4-242,7-3 1,1 3 256,3-4 1,8 5 262,0-5 0,4 2-380,4-2-18,-1-2 0,5 9-154,3-3 1,3 1-752,0 0 708,-4 1 0,8-3 1,-2 5-1</inkml:trace>
  <inkml:trace contextRef="#ctx0" brushRef="#br0">24075 15909 7569,'-11'-15'557,"-1"0"69,6 5 1,-4 5-310,2 5 1,-2 1-137,-1 3 1,-6 3-198,-2 8 1,-2 7 66,-2 5 0,4 3 77,0-3 0,5 5-165,-2-2 1,4 7-152,0 1 0,6-1 77,2-7 0,3 2-133,1-5 0,5-1 113,3-3 0,7-5 54,4-3 0,9 0 153,6-3 0,2-3-64,5-9 1,1 0-35,4 0 0,-4-2 31,0-2 1,-5-2 133,1-5 1,-7-2 12,0-2 1,-2-4 204,1-8 1,-2 2-115,-5-6 1,-5-3-61,-3-4 0,-7-5-204,-4 1 1,-9-3-41,-7 0 0,-17 3-171,-17 0 0,19 25 1,-3 2-211,-5-1 1,-2 2 0,0 3 0,-1 3 62,-2 1 0,0 2 1,3 2-1,0 1 375,3 3 0,0 2 0,1 2 0,0 2 0,-27 12 0,1 5 0,27-10 0,0 2 0,-1 2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26:16.4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2810 7287 7569,'-11'-2'-448,"4"-2"316,-3 3 1,8-5 778,-1 2-145,-4 3-222,6-4 1,-4 3 210,5-1-207,0 1-216,0-3 0,1 4 59,3-3 0,-2 3-119,6-3 43,-5 3 1,5 6 0,-4 3-1,-1 2-31,-2 1 0,-1 7 0,0 5 0,0 6 51,0 4 1,-1 1-16,-3 0 1,3 4-71,-3 1 1,3 2 73,1-3 1,0-1-110,0-6 0,0 2 63,0-3 0,1-2-88,3-1 1,-3-7 60,3-1 1,-2-4-5,2 4 0,-3-5 63,3 2-4,-2-4 189,-2 0-199,0-1 7,0-5-8,0 5 0,1-10-81,3 3 79,-3-3 0,9-1-39,-2 0 1,2 0 30,1 0 0,2 0-6,2 0 0,-1 0 16,5 0 0,0 0-23,4 0 1,1 0 122,3 0 1,-2-1-54,6-3 0,-2 3 18,1-3 0,3 3-44,-2 1 0,-3-4-36,-2 0 1,-3 0-25,-4 4 1,1 0-106,-4 0 0,-5 0-584,-3 0 506,-1 0 1,1 0-453,0 0 105,-6 0-717,3 0 1255,-5 0 0,5 0 0,2 0 0</inkml:trace>
  <inkml:trace contextRef="#ctx0" brushRef="#br0" timeOffset="1">2867 7663 7569,'-4'-15'0,"0"0"0,0 4 220,4 3-18,5 0 1,2-2 225,4 3 1,0 0-3,1 3 0,-1 3-122,1-3 0,4 2-160,3-2 1,-1 3 61,1-3 1,1 3-189,7 1 1,-3 0-1,3-2 1,-3 0 0,-3-2-1,0 1 183,-2 2-1021,-5 1 549,7 0 0,-8 0-433,2 0 0,-6 0 318,-1 0 1,-4 0-728,3 0 1113,-4 0 0,2 0 0,-5 0 0</inkml:trace>
  <inkml:trace contextRef="#ctx0" brushRef="#br0" timeOffset="2">2775 7275 7569,'-10'-18'0,"3"3"0,3 4 114,8 3 1,3-2-82,8 2 0,-1-1 372,5 2 1,2-2-219,5 5 1,3-4 0,6 5 0,-2-1-43,-3-1 1,3 4-218,-2-3 1,-3 2-74,-2 2 0,2 2 101,-1 2 1,-2-2-586,-6 6 1,3-6 628,-3 2 0,2 2 0,2 1 0</inkml:trace>
  <inkml:trace contextRef="#ctx0" brushRef="#br0" timeOffset="3">3666 6944 7569,'0'-12'0,"0"1"-196,0 0 366,0 4 297,0-3-291,5 9 379,-4-4-277,5 5 0,-6 1-165,0 3 0,1 2 0,1 7 0,2 2 0,0 4 365,1 3-361,-4 6 0,9 1-72,-2 5 0,-2 0 122,2 1 0,0 1-79,3-1-94,-5 7-38,5-7 0,-9 7-119,6 0 0,-5-2-63,5 2 0,-5 1 66,0-4-516,-1 4 576,-2-13 1,0 7 25,0-10 0,0 3 101,0-3 0,0-2-111,0-6 186,0 3-78,0-10 1,0 9-16,0-6 1,0 0 307,0-3 0,0-1-273,0 0 1,0 1-31,0-1 1,0-3 86,0-1 1,0-3-69,0 4 0,0-4-35,0 3 25,0-4 1,1 2 13,3-5 0,-2 0 0,6 0 0,1 0 0,2 0 0,4 0-22,5 0 1,-7-1 0,1-2-1,0-2 1,-1 0 0,0 0-394,-2 2 1,1-2 0,-1 0 0,0-1 0,1-2 377,-1 2 0,-4-9 0,-2 2 0</inkml:trace>
  <inkml:trace contextRef="#ctx0" brushRef="#br0" timeOffset="4">3769 6944 7569,'-6'-15'75,"0"1"0,3 2 1,-1 3-1,1 1 1,3-1-1,4 0 88,4 1 1,2 6-1,1-2 1,2 3-1,2 1 1,4-2-1,3 0 1,-1-2-444,-2 1 1,7 2-1,-3 1 1,1 0 279,0 0 0,-1 5 0,0 2 0</inkml:trace>
  <inkml:trace contextRef="#ctx0" brushRef="#br0" timeOffset="5">4134 7149 7569,'-11'-22'97,"5"8"1,2 2 0,4 3-1,2 2 1,3 0 0,2 2 0,3 4 186,4 4 0,-1 8 1,3 8-1,1 3 1,0 2-1,2 1 1,0 3-1,2 1-195,0 3 0,2 1 0,1 1 0,2 0 0,0 1 0,0-1 0,-4 0 0,-1-1-127,-2-2 0,-4 0 0,3-4 0,-2-3 1,-2-2-1,-1-4 0,-2-2 0,1-2-385,-1-1 1,1-3 0,-2-1 0,-1-3-1718,-2-1 2140,-4-1 0,-8-4 0,-8 0 0</inkml:trace>
  <inkml:trace contextRef="#ctx0" brushRef="#br0" timeOffset="6">4648 7161 7569,'-11'-34'146,"-1"4"0,2 4 0,3 3 1,3 4-1,3 4 0,-1 3 1,-1 5 149,-5 3 0,2 9 1,-3 8-1,-3 8 1,-2 8-1,-1 6 0,0 1-236,0 2 1,-2 6 0,3-2-1,-2 2 1,-1 0 0,-1-1-1,1-1 1,-2 0-272,1-1 1,-4-3 0,5-8 0,-3-3-1,3-4 1,0-4 0,3-4-1603,2-2 1813,5-2 0,2 1 0,5-1 0</inkml:trace>
  <inkml:trace contextRef="#ctx0" brushRef="#br0" timeOffset="7">4740 6875 7569,'-18'-16'194,"3"-2"1,7-3 0,6 1 0,4 5 0,6 3 0,2 1 0,1 3 0,1 0 0,-1-1-40,1-1 0,4 2 0,3 2 1,3 1-1,0 2 0,1 2 1,0 1-1,0 0-189,0 0 1,0 0 0,-1 0-1,1 0 1,-1 0 0,-3 0-1,-4 0 1,-2 0-5,-2 0 1,1 0 0,-2 1 0,-3 3 96,-3 4 0,-2 3 0,-2 4 1,0 4-1,0 3 0,0 1 1,1 1-6,3 3 0,-3 2 0,3 5 0,-2 2 0,1 2 0,1 4 0,-1 2 0,1 0-23,0-2 1,4 3 0,-5-3 0,1 2 0,0 0 0,1-2 0,0-4-130,0-2 1,3-3 0,-4-3-1,-1-3 1,1-3 0,1-2-1,0-3 1,1-3 36,-4 1 0,-1-5 0,1 2 1,0-4-1,2-2 0,-2 1 181,0 1 1,-7 2-1,-3-2 1,-2-1 0,-3-3-1,-1 0-17,-1 1 1,-7-5 0,1 3 0,-6-1-1,-2 1 1,-1 0 0,-1 0 0,3-2-468,4-2 1,0 3 0,9 0 363,1-2 0,6-1 0,3-1 0</inkml:trace>
  <inkml:trace contextRef="#ctx0" brushRef="#br0" timeOffset="8">5939 7218 7569,'-8'-4'-110,"1"0"1,4-1 39,-1 1 835,3 3 60,1-4-224,0 5-387,5 5 0,-2-4-19,4 3 1,2-1 16,6 1 1,-1-3-109,5 3 1,4-3 0,4-1-1,-1-1 1,2-3 0,2-2-96,-1-1 0,2-3 0,-4 2 0,-1 0-285,-2 0 1,-7-2 1,-1 2 1,-4 3-646,0 1 0,-5-1 40,1 1 879,-5 1 0,-3 3 0,-7 0 0</inkml:trace>
  <inkml:trace contextRef="#ctx0" brushRef="#br0" timeOffset="9">5973 7378 7569,'-8'14'166,"1"-3"1,4-6-111,0 3 0,3-6 467,3 2 0,4 1-64,4-1 1,9 4 11,3-4 0,12-1-75,-1-3 1,11 0-107,1 0 0,5 0-154,-5 0 1,-1-3 46,-10-1 1,0-4-523,-8 4 0,-6 1 194,-5 3 145,-4 0 0,-11 5 0,-2 1 0</inkml:trace>
  <inkml:trace contextRef="#ctx0" brushRef="#br0" timeOffset="10">7378 6567 7569,'0'-11'0,"0"3"-70,0 0 111,0 1 1,0-1 516,0 1 129,0 4-563,0-2 0,-4 6 10,0 3 0,0 2 36,4 6 1,-3 4 9,-1 3 0,0 3-123,4 1 1,0 1 59,0 2 0,0-1-60,0 1 1,0-5-157,0-2 1,4 0-23,0 3 0,3-4 0,-2-1 1,0-2-1,2-1 0,-2-3 1,1-2-693,1 0 0,-5 1 813,2 2 0,-3-6 0,-1-1 0</inkml:trace>
  <inkml:trace contextRef="#ctx0" brushRef="#br0" timeOffset="11">7092 7149 8300,'12'0'396,"-1"0"0,6 0-174,2 0 0,2 0-39,2 0 1,1 0-76,3 0 1,0 4 74,7 0 1,-2 0-204,6-4 0,-2 0 5,2 0 0,-2 0-61,2 0 1,-4 0 3,-3 0 0,1-1-141,-6-3 0,0 3-308,-7-3 1,-3 2 253,-4 2 1,-1 0-828,0 0 1094,-4 0 0,-2 0 0,-5 0 0</inkml:trace>
  <inkml:trace contextRef="#ctx0" brushRef="#br0" timeOffset="12">7526 7481 7569,'7'-12'-709,"-2"6"1178,-5-4 1,-1 8-136,-3-1 1,1 1 55,-4 2 0,3-3-150,-4-1 1,1 0-58,-5 4 1,-1 1-47,-2 3 0,1 1 1,-5 5-1,-1 0 101,-2 3 0,3 1-154,0-2 0,0 3-44,-4 0 0,4 5 68,0-1 94,5 3-400,-2 1 0,4 0 142,1-1 1,1-3-192,2 0 1,3 1 54,5 2 80,0 1-42,0-5 0,0 2 74,0-5 1,5 5 61,3-5 0,2 0 131,1-4 0,1 1-98,-1-1 1,4-1 0,2-1 0,1-2 0,1-2 0,0-3-43,0 0 0,-4-2 0,3 0 1,0 0-1,-2 0 0,1 0 1,-3 0-122,-2 0 0,-5-6 0,-5-1 0,-4-2 1,-7 0-1,-5 1 149,-5 0 0,-3-1 1,-1 1-1,0 3 1,1 1-1,-1 0 1,1 2 58,3 1 1,3 1 0,6 1-61,2 3 0,3 2 0,5 5 0</inkml:trace>
  <inkml:trace contextRef="#ctx0" brushRef="#br0" timeOffset="13">8497 6636 7569,'0'-12'-151,"0"1"-131,0-1 1006,0 6-256,0-4-129,-5 8 0,3-6-61,-6 4 0,4 0-121,-4 4 0,2 1 0,-3 3 0,2 4-67,-2 2 0,-1 6 0,-2 3 0,1 3 0,-1 2 0,1 3 123,-1 3 1,1 3-181,0 1 1,-1 6-1,1 3 1,-1 4-1,1 2 1,1 1-1,2 1 1,4-1 32,3-1 1,1 1-45,0-4 0,1-4-75,3 4 0,3-5 63,4 1-736,5-2 710,-3-6 0,7-5 46,-4-2 0,3-3 72,-4-1 1,4-2-19,-4-2 1,2-2 108,-2-6-15,-2 1 33,3-1-40,-4-5 0,-6 1-384,-2-3-1162,-3-3 996,-1 4 0,0-6-1336,0-3 1715,0-2 0,5-11 0,1-1 0</inkml:trace>
  <inkml:trace contextRef="#ctx0" brushRef="#br0" timeOffset="14">8851 6898 7569,'-11'-11'0,"1"3"196,2 1 1,3 3-27,5-4 0,1 6 0,2-1 0,2 6 0,0 5 0,0 6 0,-1 5 206,1 3 1,-4 6 0,3 2-281,-3 3 1,3-2-56,0-1 0,0 0 87,-4 0 1,0-1-153,0-2 1,1-7 38,3 3 0,-3-7-41,3 3 0,-3-5 43,-1 2 0,4-4-471,0 0 1,1-5 57,-1 1 396,-3 0 0,4-2 0,-5-1 0</inkml:trace>
  <inkml:trace contextRef="#ctx0" brushRef="#br0" timeOffset="15">9411 6864 7569,'-5'-11'0,"2"-1"619,-4 1-303,4 4-30,-2 2 1,5 7-88,0 1 0,0 4 94,0 4 0,0 7-194,0 5 1,0 3 0,1 6 0,2-1 0,2 0 0,0 2-1,0 0-5,-2-2 1,2-2 0,-2-5-60,0-1 0,2 1-211,-1-9 1,1 0 8,-1-3-488,-3-1 0,4-3-623,-5-1 1278,0-4 0,-5 7 0,-1-3 0</inkml:trace>
  <inkml:trace contextRef="#ctx0" brushRef="#br0" timeOffset="16">9205 7161 7569,'1'-8'326,"5"2"1,5 0 0,7-1-1,3 0 600,2 0 1,5-3-535,3 3 1,2-2-144,1 1 0,0-1-349,0 5 1,1-3-315,-1 3 1,-5-4 413,-2 4 0,2 1 0,0 3 0</inkml:trace>
  <inkml:trace contextRef="#ctx0" brushRef="#br0" timeOffset="17">10050 6875 7408,'-6'-11'-267,"2"0"309,3-1 0,1 1 226,0-1 0,0 1-56,0-1 0,5 1 179,3 0 1,2 3-92,1 0 0,2 2-15,2-2 0,-2 0-146,2 4 0,2 0-12,-2 4 0,0 0-6,-4 0 0,5 5-117,-1 3 1,0 3-35,-3 4 0,-5-1 77,1 5 0,-6 2-166,2 5 0,-3 0 28,-1 4 0,-1 0-133,-3 5 1,-2-1 8,-5 0 1,-1-1 13,1-2 0,-1 0 148,1-4 1,-1 0 26,1-4 1,0-4 141,-1 0 1,6-5-59,2 1 0,1-4 70,0-3-88,1 2 23,-3-4 55,10 1 1,2 2-17,4-6 1,6 2-26,2-1 1,2-2 6,2 1-37,0-1-10,0-2 1,0-4-210,-1 0 0,0 0 67,-3 4 1,1-4-449,-4 1 1,-1-2 253,-4 1 0,1 2 299,-1-1 0,6-4 0,0 1 0</inkml:trace>
  <inkml:trace contextRef="#ctx0" brushRef="#br0" timeOffset="18">10918 6853 7569,'-11'-18'498,"1"1"-43,2 6 62,-2 4-127,9 2-31,-4 5 0,5 5-303,0 3 0,0 7 0,0 6 0,0 3 0,0 4 0,0 0 0,0 1 0,0 0 17,0 3 1,0-3-176,0 1 0,0-6-52,0-1 0,0-4 10,0-3-175,0-4-983,5 5 664,-4-6 638,4-5 0,-10 0 0,-1-6 0</inkml:trace>
  <inkml:trace contextRef="#ctx0" brushRef="#br0" timeOffset="19">10713 7104 7569,'0'-12'153,"5"2"61,2 3 1,4-4-82,0 4 0,2 0-30,2 0 1,4 1-203,8-2 0,2-2 56,5 2 1,-3-1-135,-1 2 1,-1-2 67,2 5 1,0-4-671,-4 5 779,0-6 0,-4 7 0,-1-3 0</inkml:trace>
  <inkml:trace contextRef="#ctx0" brushRef="#br0" timeOffset="20">11387 6750 7569,'-12'-9'469,"1"-3"1,4 2-98,4 3 1,1-1-285,2-3 1,0-1 192,0 1-74,5-1 1,6 1-65,4 0 1,0 0-69,-4 4 0,5 0 25,-1 4 0,0 1-154,-3-1 0,3 1-97,0 2 1,0 0 38,-3 0 0,-1 2-182,0 1 238,1-1 0,-1 6-202,1-4 74,-6 5 134,-1-2 0,-5 4 21,0 0 1,0-3-3,0 0 0,-5-1 174,-3 5 8,-2 4-167,-1-3 0,-1 3 203,1-4 0,1 0-49,2 4 1,-1-4 137,6 4-8,-6-4-144,7 0-48,-3-1 0,10 1-66,3-1 1,2 0 78,2 1 1,3-1-155,0 1 0,4-5 0,-2 1 0,0 1 0,4 1 0,-1 1-63,-1 1 0,1-1 1,-4 1-1,-2-1 0,-2 2 1,-2 1-1,-2 1 1,-4 0 55,-3 2 1,-1-3 0,-1 3 0,-4 1 0,-7-1 0,-5-1 0,-6-1 79,-4 2 1,2-5-1,-6 5 1,-1-2-1,1-1 1,0-2-1,6-5-340,5-2 1,7 3 331,5-4 0,16-11 0,0-5 0</inkml:trace>
  <inkml:trace contextRef="#ctx0" brushRef="#br0" timeOffset="21">12175 6704 7569,'-5'-11'123,"-2"-3"1,-3 1 0,2 3 0,5 2-1,1 7 1,2 9 0,0 8 0,0 7-1,2 4 1,1 3 0,5 3 58,2 1 0,5-1 1,1-1-1,-2-3 1,-2-1-1,0-4 1,-2-2-1,-1-4-324,-2-2 1,-4-5 0,1-3 0,-2 0 0,1-1-1,-1 0 142,-3-2 0,-9 4 0,-8-3 0</inkml:trace>
  <inkml:trace contextRef="#ctx0" brushRef="#br0" timeOffset="22">12015 6990 7569,'6'-12'256,"-1"5"1,-4 0-1,3 1 1,5 1-1,4 0 1,3 1 0,2 0-199,2 0 1,2-3-1,2 2 1,3 0 0,3-2-1,2 2 1,0 0-1,-2 1-1725,2-1 1667,1 4 0,1-9 0,0 3 0</inkml:trace>
  <inkml:trace contextRef="#ctx0" brushRef="#br0" timeOffset="23">12700 6533 7569,'-16'-17'484,"7"5"0,-2-4 0,4 5-250,1 3 0,2 8 0,-3 9 1,2 5-1,3 5 0,0 4 1,1 4-1,-1 3 0,-2 2-260,1-2 0,2 3 0,1-2 0,0 2 0,0 0 0,0-2 0,0-1-107,0-2 0,1-3 0,3-6 0,4-4 1,2-2-1,1-2 0,2-1-70,2-2 1,3-3-1,4-5 1,-2 0 0,-1 0-1,0 0 1,-1 0 202,-3 0 0,-2 0 0,-2 0 0</inkml:trace>
  <inkml:trace contextRef="#ctx0" brushRef="#br0" timeOffset="24">12860 6921 7569,'0'-11'206,"0"-1"0,0 1 0,0-1 1,0 1 486,0 0 0,0 5 0,0 6 0,0 8-683,0 6 1,0 4 0,0 5-1,0-1 1,1 3 0,2 0-1,1 3 1,-2 0-426,-1 0 1,3-3 0,0-5 0,-2-2-1,0-1 1,-1-3 0,2-2 414,0 0 0,6-1 0,-2 1 0</inkml:trace>
  <inkml:trace contextRef="#ctx0" brushRef="#br0" timeOffset="25">13408 6647 7569,'-11'-28'92,"4"9"1,4 0 0,1 5 0,4 4 102,1 2 0,-1 4 0,1 10 1,-1 5-1,-2 8 0,0 6 1,0 6-163,0 2 1,0-3 0,0-1 0,0-1 0,0-2 0,0-2 0,1-1 0,1-2-347,2-2 0,0-2 1,-4-6-1,0 1 313,0-1 0,-5 0 0,-1 1 0</inkml:trace>
  <inkml:trace contextRef="#ctx0" brushRef="#br0" timeOffset="26">13145 6864 7569,'3'-11'204,"5"0"1,7 2-1,6 3 1,5 0 0,2 1-202,1 0 0,1-4 1,6 1-1,1-1 1,1 0-1,-1 3 1,-2 0-1,-1 1-3,1 0 0,-1-4 0,0 2 0</inkml:trace>
  <inkml:trace contextRef="#ctx0" brushRef="#br0" timeOffset="27">13876 6407 7569,'-16'-18'38,"4"3"1,7 5 0,4 6 0,2 8 140,3 5 1,-3 7 0,5 3-1,-3 3 1,1 2 0,0 1-1,0 2 1,0-2 0,-2 0-78,-1-3 0,-1 0 0,0-3 0,0-4 0,0-2 0,0-2 0,0 1 552,0-1-430,0-4 1,2-2-1,1-5 1,5 1-291,2 3 0,7-2 0,2 5 1,2-1-1,3 0 0,2 3 1,0 1-100,0 2 1,-2-1-1,-3 2 1,-1 1 0,-5 2-1,-3 2 1,-1 2-1,-3 2 102,0 1 1,-5-2 0,0 0 0,-3-4-1,-5 1 1,-5-1 0,-5 0 91,-3 1 1,-5-4 0,-5 1 0,1-3 0,-3-3 0,2-3 0,-1-1-1,1-2-255,0-2 0,3-1 0,6 0 0,4 0 226,2 0 0,2-10 0,-1-3 0</inkml:trace>
  <inkml:trace contextRef="#ctx0" brushRef="#br0" timeOffset="28">13899 6384 7569,'-10'-11'275,"2"-1"0,6 2 0,4 3 0,7 3 0,4 1 1,3 1-1,2-2 0,3 0-292,0-1 1,7 3-1,3-5 1,2 1-1,-1 1 1,0 0 16,-1 2 0,-6-3 0,3-1 0</inkml:trace>
  <inkml:trace contextRef="#ctx0" brushRef="#br0" timeOffset="29">14676 6498 7431,'-7'-5'156,"2"4"0,2 5 0,-1 4 0,1 4 1,2 5-1,1 3 0,0 2 0,0 2 0,0 0 1,0 0-1,1-1 0,3 0-49,4-1 1,1 0-1,-1-3 1,-1-4-1,-1-2 1,-1-2-1,2 1-1940,-1-1 1833,-4-4 0,-2-2 0,-6-5 0</inkml:trace>
  <inkml:trace contextRef="#ctx0" brushRef="#br0" timeOffset="30">14493 6704 7569,'1'-8'151,"3"2"0,5 1 0,4 2 0,3 1 0,3-1 0,5 0-154,6 0 0,3-2 0,1 0 0,0 0 0,0-2 3,1 1 0,-1 4 0,0-3 0</inkml:trace>
  <inkml:trace contextRef="#ctx0" brushRef="#br0" timeOffset="31">15338 6396 7569,'-14'-17'557,"3"-1"1,4 1 0,4 1-318,-1 4 1,1 5 0,-4 4-1,-2 3 1,-3 5 0,-2 6-1,-2 8-206,-2 6 1,0 1 0,-2 4 0,1 2 0,-1 2-1,-1 3 1,2 1 0,4-1-188,3-1 0,4 2 0,2 0 1,1-2-1,3-1 0,5-5 1,4-3-1,5-3-35,3-1 1,-1-2-1,5-2 1,1-3-1,2-4 1,1-2-1,0-2 99,-1-4 1,5-3-1,0-1 1,-2 0 0,-1-1-1,-1-2 1,-1-2 0,-3-1 123,-4-3 0,-4-1 0,-3-2 0,-4 0 0,-4-2 0,-5-1 0,-7 1 92,-6 1 0,-8-1 0,-5 1 0,-2 4 0,-1 3 0,1 4 0,1 2 1,4 3-346,4 5 1,0 1 0,9 0 0,2-2-1,4 2 218,6 1 0,1 2 0,2-1 0</inkml:trace>
  <inkml:trace contextRef="#ctx0" brushRef="#br0" timeOffset="32">15532 6110 7569,'-29'-34'168,"8"5"1,9 3 0,7 6 0,4 5 0,1 2 0,0 2 0,0-1 212,0 1 1,1 5 0,3 4-1,5 7 1,3 9 0,5 5-277,1 5 1,1 7 0,4-1 0,-1 5 0,1 3 0,1 4 0,2 1 0,0 0-112,0-1 1,2 3 0,-2 5-1,0-1 1,-3 1 0,-4-1 0,-4 0-139,-2-2 1,-3-2 0,-3 1-1,-3-2 1,-3-2 0,-1-4-1,-1-2 1,-1-2-113,-2 0 0,-5-1 1,0-2-1,-4-5 1,-3-1-1,-1-3 1,0 0-1294,-1-3 1549,4 3 0,-13-10 0,3 5 0</inkml:trace>
  <inkml:trace contextRef="#ctx0" brushRef="#br0" timeOffset="33">16640 6590 7569,'-11'-12'0,"3"2"295,1 3 582,4 2-57,-2 5-321,5 0-250,5 0 0,-2-4-109,4 0 1,1 0-1,3 4 1,2 0 81,2 0 1,3 0-169,5 0 0,0-1-9,-1-3 1,5 3 84,0-3 1,3-1-440,-3 1 1,-1-3 149,-3 3 0,-1-1-692,-3 1 1,-3 3-50,-4-3 900,-6 2 0,4 2 0,-3 0 0</inkml:trace>
  <inkml:trace contextRef="#ctx0" brushRef="#br0" timeOffset="34">16674 6693 7569,'-12'11'-45,"-3"0"0,13-3 330,-2 0 1,3-4 121,1 3 0,5-4 1,3 2-83,2 0 0,7-4 0,3 3 0,5-3 0,6-1 134,2 0 0,5-5-411,0-3-92,5 3-144,-13-5 1,7 8-812,-10-6 999,-6 6 0,1-9 0,-4 5 0</inkml:trace>
  <inkml:trace contextRef="#ctx0" brushRef="#br0" timeOffset="35">17702 5950 7569,'-3'-15'120,"-3"0"0,1 1 0,-1 1 1,0 3-1,-3 2 0,0 6 0,1 4 1,5 6-1,1 3 0,2 5 88,0 3 0,2-2 0,0 2 0,3 2 0,1 0 0,2 2 0,0 0 0,-2-1-365,-1-3 0,3 2 0,-4-3 0,-2 1 0,-1-1 0,-1-2 0,0 0 0,0-1-1979,0 0 2136,0 0 0,-5-3 0,-1-1 0</inkml:trace>
  <inkml:trace contextRef="#ctx0" brushRef="#br0" timeOffset="36">17508 6567 7569,'-6'-5'876,"3"-1"-618,6-1 0,3 2 1,6 4-1,0-2 1,2 0-1,3 0 1,1 2-1,2 1-77,1 0 1,6 0 0,1 0 0,2 0 0,5 0-1,1 0 1,3 0-274,0 0 1,-4-4 0,3 0-1,-3 2 1,-5 0 0,-3 2-1,-4 0-1321,-4 0 0,-3 0 1413,-4 0 0,-1 5 0,0 2 0</inkml:trace>
  <inkml:trace contextRef="#ctx0" brushRef="#br0" timeOffset="37">17954 6807 7569,'-5'-7'180,"-2"-3"1,-4 4-1,-1-2 1,1 2-1,-1 1 1,0 2-1,-2 2 1,-1 1-1,-1 0 1,1 0 0,-1 1-1,-1 3 1,-1 4 77,1 2 0,3 5 0,-3 2 0,2-1 0,-2 2 0,1 0 1,-1 2-1,2 2-417,-1 0 1,3 1 0,-1-1 0,4-2 0,4-1 0,1 0 0,2 0-46,2 0 0,1-3 1,0 1-1,1 0 1,3-3-1,3-2 1,4 0 80,0-1 1,2-1-1,1-1 1,1-2-1,0-2 1,0-3 0,1 0-1,-1-2 100,1 0 1,-3-2-1,2 0 1,-2-3 0,-2-2-1,-1-2 1,-1-1 0,-2-1 122,-2-1 1,-1 1-1,-6 0 1,-2-2-1,-4-1 1,-6-1-1,-5 2-12,-3 4 1,-5 0 0,1 4 0,0 0 0,4 0 0,2 4 0,5 2 0,4 4-487,3 1 0,3 2 398,5 4 0,10-1 0,3 0 0</inkml:trace>
  <inkml:trace contextRef="#ctx0" brushRef="#br0" timeOffset="38">18468 6487 7569,'-11'-5'5002,"4"-3"-5299,7 3 1,2 0-1,5 6 1,-1 2 296,0 1 0,2 5 0,3-3 0</inkml:trace>
  <inkml:trace contextRef="#ctx0" brushRef="#br0" timeOffset="39">19404 5665 7569,'0'-12'-420,"0"5"168,0-1 549,0 6 0,-1-7-57,-3 5 0,3-1 563,-3 1-466,3 3 0,1-6-67,0 4 0,-5 1-212,-3-2 1,-2 3 0,-2 1 0,0 1 0,-4 5 0,-3 4-1,-2 5 1,-2 3-51,0 2 0,0 3 0,0 2 0,2 2 1,1 0-1,2-1 0,1 2 0,3 0-62,2 0 1,2 2 0,2-3 0,4 0 0,3-1 0,1 1 0,0-3 0,0-2 5,0-3 1,5-4 0,4 3 0,3-2 0,4-3 0,-1-3 0,0-4 0,2 1 49,0-1 1,2-3-1,3 0 1,-2-3-1,-2-2 1,0-3 0,-2-2-8,1-1 1,-2-1 0,-5 0 0,-1 1-1,-3-1 1,0-2 0,-5-3-28,-4-1 1,-3-1 0,-7 4-1,-3-2 1,-6 0 0,-3 2 0,-2 5-1,1 2-151,-1 2 1,0 2 0,6 1 0,2 0 0,3 1 0,5 3 0,3 4 182,5 2 0,1 6 0,2 2 0</inkml:trace>
  <inkml:trace contextRef="#ctx0" brushRef="#br0" timeOffset="40">19541 6007 7569,'-6'-5'178,"1"-1"0,5-5-191,0-1 13,0 6 0,5 6 0,1 6 0</inkml:trace>
  <inkml:trace contextRef="#ctx0" brushRef="#br0" timeOffset="41">19712 5745 7569,'-11'-12'177,"5"1"0,2-1 0,4 2 1,2 1-1,3 3 0,2 1 0,2 2-104,1 2 0,6 0 0,3-2 1,3 0-1,1 0 0,0 2 0,-1 1 1,1 0-98,0 0 1,0 4 0,-1-1 0,-2 0 0,-2-2 0,-2-1 0,-2 0 281,-1 0 1,-2 0 430,1 0-686,-6 0 1,-1 1 0,-5 3-1,-1 5 1,-2 4 0,-2 3 0,-1 2 76,-3 2 1,-1 3 0,-2 4 0,1 2 0,0 2 0,-1-2 0,1 0-1,-1-1-28,1 0 0,3 2 1,2-3-1,0-2 1,0-1-1,1-2 1,3-3-1,1-4 1,1-2 0,0-2-1,0 1-834,0-1 782,0-5 0,-6 0 0,0-6 0</inkml:trace>
  <inkml:trace contextRef="#ctx0" brushRef="#br0" timeOffset="42">19164 6384 7569,'-7'0'-50,"-1"0"0,-1 0 0,-1 0 0,-1 0 2584,-1 0-2315,6 0 0,2 0 0,9 0 0,6 0 0,7 0 1,5 0-1,4 0-109,3 0 1,7 0 0,2-1 0,1-2-1,0 0 1,1 0 0,2 2 0,0 0-104,-1-3 0,-1 2 0,-3-1 1,2 1-1,1 2 0,-4 0 1,-4 0-201,-3 0 0,-4 0 1,0 0-1,-3 0 0,-3 0 1,-2 0-1,0 0 0,-2 0-435,1 0 1,-2 0 0,-5 2 0,-2 1 627,-4 5 0,-3 2 0,-1 2 0</inkml:trace>
  <inkml:trace contextRef="#ctx0" brushRef="#br0" timeOffset="43">19473 6738 7569,'-7'0'-39,"2"0"379,5-5 1,0 3 0,1-5-1,3 2 1,4 3 0,2 0-1,1 2-130,1 0 0,3 0 1,2 0-1,0 0 1,2 0-1,0 0 1,-1 2-206,-1 2 1,-2-2 0,-4 6 0,1 1 0,-2 1 0,-3 2-1,-3 4 1,-2 3-154,-2 2 0,-6 3 1,-2 2-1,-5 2 0,-4 1 1,0 1-1,-2 1 0,0-2-151,0-1 1,1-1 0,-3-5-1,4 0 307,0-3 1,2 1-42,4-5-50,-1 1 606,6-10-415,-4 4 0,8-7 94,-1 4 1,3-4-43,3 1 1,4-3 201,4-1 0,6 0-84,2 0 0,2 0-2,2 0 1,4 0-75,-1 0 1,1-1-43,-4-3 0,-4 3-155,0-3 0,-5 3 251,1 1-800,-2 0-884,-2 0 1428,1 0 0,-6 0 0,-1 0 0</inkml:trace>
  <inkml:trace contextRef="#ctx0" brushRef="#br0" timeOffset="44">20660 6350 8044,'0'-6'435,"0"1"0,2 5-126,1 0 1,1-2-76,8-1 1,-2 1-28,9-2 1,0-1-46,4 2 0,0-1 1,1 2-1,1 0 3,2-2 1,-1 0-144,-3 4 1,-1 0 0,-3 0 0,-4 0 0,-2 0 0,-2 0-1,1 0-1054,-1 0 1,-3 0-1302,-1 0 1542,-4 0 791,2 0 0,-15 0 0,-3 0 0</inkml:trace>
  <inkml:trace contextRef="#ctx0" brushRef="#br0" timeOffset="45">20717 6521 7470,'6'7'148,"1"-4"1,-1-1 290,2-2 1,0 0 164,3 0 1,6 0-30,2 0-241,2-5-186,7 3 0,-2-3-108,4 5 1,-5-3-1,2-1 1,-3 0-1,-1 0-61,0 0-718,0 0 0,-4 4 248,0 0 1,-4 0 490,4 0 0,-5-5 0,2-1 0</inkml:trace>
  <inkml:trace contextRef="#ctx0" brushRef="#br0" timeOffset="46">21654 6110 7569,'0'-18'0,"0"2"245,0 4 0,1 1-89,3 0 1,-1 3 17,4 0 0,-3 5 0,4-4 122,0 2 0,3 0 1,1 3-199,4-2 0,-4 0 1,3 4-1,-1 0 1,0 0-1,2 0 1,-2 0-1,-2 1 31,0 3 1,-1-1 0,1 4-221,-1 2 0,-1-3 10,-2 2 1,-2 0-22,-2 3 0,-3 0 1,3 1 1,-4-3 81,-4 2 0,-2-6 0,-7 7 0,-2-2-5,-4 0 1,1 1 9,-1 1 0,4-1 42,-4 1 1,5-5 161,-1 1-84,2 0 47,1 3 0,6-3-164,2-1 1,3-3 66,1 4 13,0-6-55,5 8 1,5-7 31,6 4 1,4-3-109,-1 4 0,1-2 89,-1 2 0,3 2-72,-3-2 0,1-2 25,-1 2 0,3 0 8,-3 8 0,-1-4-36,1 4 0,-5-2 45,1 1 1,-3-3-115,0 4 0,-2 0 97,-2-1 0,0 4-110,-4-3 0,0 3 82,-4-4 0,-9 4 35,-2-4 0,-4 4 149,-1-4-180,-1 1 11,-11-5 0,4 1 164,-3-1 0,-1-1-43,1-2 0,1 1 196,3-6-225,5 1 0,2-3 1,4 2-1368,1 1 219,4 0 0,9-4 1089,9 0 0,6-5 0,5-2 0</inkml:trace>
  <inkml:trace contextRef="#ctx0" brushRef="#br0" timeOffset="47">22179 6727 7569,'0'-12'1144,"0"6"-390,0-4 233,0 9-1278,0-4 1,0 6 290,0 3 0,5 2 0,2 5 0</inkml:trace>
  <inkml:trace contextRef="#ctx0" brushRef="#br0" timeOffset="48">22522 6133 7569,'0'-23'98,"-4"2"49,0 2 0,1 2 189,3 6 554,0-1 185,0 1-815,0 4 0,0 4 0,0 6-232,0 5 0,0 6-47,0 1 1,1 7-1,1-1 1,2 5 39,-1-1 1,-2-1-59,-1-1 1,0 0-107,0 0 0,0-4 40,0 0 0,0-4-31,0 4-10,0-5 160,0 3-40,0-6 56,0 0 208,0 1-179,0-6-22,0-1 0,1-5-5,3 0 0,4 0 44,7 0 1,-1 0-37,5 0 1,-1 0-90,1 0 71,2 5-43,-3-3 1,4 4-6,-3-2 0,1 1 8,-5 2 0,4 4-27,-4-4 46,1 3-61,-5 2 0,0-1 48,1 1 1,-4-1-137,-1 0 0,-3 1 71,4-1 0,-6 1-89,2-1 1,-3 4 115,-1 1 0,-5-1 31,-3-4 0,-7 1-13,-4-1 0,1 1 73,-1-1 0,0-3-52,-3-1 1,0-4 0,2 1 0,1-3-192,-2-1 0,5 0 122,1 0 0,2 0-460,1 0 1,2-1 9,3-3 528,-3-3 0,8-9 0,-3-2 0</inkml:trace>
  <inkml:trace contextRef="#ctx0" brushRef="#br0" timeOffset="49">22453 6110 7569,'-11'-15'953,"0"0"-201,4-1-508,2 5-21,5 0 1,0 3 162,0 0 1,0 5-121,0-5 0,9 5 57,2 0 1,8 1-95,1 2 1,2 0-47,5 0 1,2 0 103,5 0 0,-3 0 34,-1 0-137,-4 5-88,7-3 0,-9 3 66,3-5 0,-5 0 23,-3 0 0,2 0 90,-6 0-351,0 0 106,-3 0 0,-1-4-383,0 0 243,-4 0-616,-2 4 0,-8-3 94,-4-1 632,-11 0 0,-21 4 0,-8 0 0</inkml:trace>
  <inkml:trace contextRef="#ctx0" brushRef="#br0" timeOffset="50">2901 9422 7569,'-8'0'-42,"1"0"-132,4 0 0,-2 1 404,5 3 0,0 3 99,0 4 1,0 0-162,0 1 0,1 4-63,3 3 0,1 3 134,3 1 1,2 3-80,-2 1 0,-2 4-74,2-5-86,-1 6 33,0-3 1,1 2-80,-4-1 1,1-1-6,-1 2 1,-3 2 60,3-3 1,-3-2 94,-1-1 1,0-3-58,0-1 1,0-2-33,0-2 1,0 2 19,0-6 1,0 0 56,0-4 1,2 1 15,2-1 15,-3 1-49,4-1 34,-5 1 119,0-1-109,0-5 98,0 4-108,0-8 0,5 3 27,-4-5 218,9 0-92,-3 0-176,4 0 0,1 1-75,-1 3 1,0-3 116,1 3-47,-1-3-138,1-1 0,4 0 93,3 0 1,3 0-34,1 0 1,-1 0 48,1 0-108,0 0 75,0-5 0,-1 4-57,-3-3 0,1 2 37,-5-2 1,4 2-108,-4-1 1,4 1 68,-3 2 1,-1 0 20,-4 0 0,1 0 1,-1 0-250,1 0 0,-1 0 1,-1-1-503,-2-3-592,-3 3 1361,-5-4 0,-5 0 0,-2-1 0</inkml:trace>
  <inkml:trace contextRef="#ctx0" brushRef="#br0" timeOffset="51">3004 9913 7569,'-4'-7'0,"0"-1"121,-5 6 222,8-9 153,-4 10 0,5-5 515,0 2-676,0 3 0,1-4-131,3 5 1,2 0-22,6 0 1,3 0-6,0 0 0,9 0 28,-1 0 1,6-2-166,-2-1 1,5 1 149,-2-2-370,-2-2 196,0 5 1,-5-8-197,0 5 0,-2 0 96,-2 4 0,-2-1-300,-6-3 96,1 3-751,-1-4 447,-5 5-253,-1 0 844,-5 0 0,0 5 0,0 1 0</inkml:trace>
  <inkml:trace contextRef="#ctx0" brushRef="#br0" timeOffset="52">2924 9514 7569,'0'-23'0,"2"0"239,6 0 1,1 1-244,10 3 0,0 3-116,4 5 0,-6 0 1021,-1 4 0,-2-2-419,1 5 1,-1 0 4,5 4 0,-1 0-155,1 0 0,2 4-830,-2 0 272,3 0 205,1 1 0,-2-3 124,-2 6-103,3 0 0,-4 3 0,4 0 0</inkml:trace>
  <inkml:trace contextRef="#ctx0" brushRef="#br0" timeOffset="53">3837 9377 7569,'-5'-12'-337,"-1"6"1,-5-3 566,-1 5 0,5 0 56,-1 4 0,0-4 409,-3 1 100,5-1-160,-5 4-522,10 0 0,-3 0 1,8 0 171,4 0-101,-3 5-87,5 1 1,-4 6 0,4 0-1,-1 4 101,-1 3 1,-6 7-276,2 5 226,-2 2-165,-2 6 0,0 3 39,0 7 1,0-4 0,0 4-1,0 1-86,0-3 155,0 7-198,0-17 0,0 9 21,0-8 1,0-4-38,0 0 0,0-1 38,0-6 0,0 0 43,0-4 0,0-4 51,0 0 0,0-5-32,0 1 0,0-6 187,0-2-178,0-4 1,0 3 354,0-2-106,0-3-42,0 4 122,0-5 1,1-3-326,3-1 1,-2 0-58,6 4 0,-1-4 60,5 0 0,3-1-17,0 1 0,6 3 19,-2-3 1,1-1-10,-1 1 1,3-1-93,-3 2 0,2 0-39,2-5 0,-4 6-155,0-2 0,-5-1 1,1 1-1,-2 0-1440,-2-1 954,-4 4 785,3-4 0,-9 0 0,4-1 0</inkml:trace>
  <inkml:trace contextRef="#ctx0" brushRef="#br0" timeOffset="54">3780 9319 7569,'0'-17'1234,"0"0"-1161,0 6 0,2 3 81,1 1 1,0 4 31,5-1-2,-1 3-35,5-4 0,0 4-244,3-3 0,2 2-137,2 2 0,3-3-501,-3-1 628,7 0-216,-7-1 0,10 4 321,-9-3 0,4 3 0,-7 1 0</inkml:trace>
  <inkml:trace contextRef="#ctx0" brushRef="#br0" timeOffset="55">4294 9365 7805,'-11'-6'906,"4"1"-340,2 0-59,5 3 0,0-1-164,0 6 0,2 7-116,1 6 1,4 5-33,4 2 0,4 1-108,1 7 0,4-1-36,-1 4 1,6 1-104,2-1 1,1 4 10,-1 0 1,-3 0-222,2-4 1,-1-3 9,-3-1 0,-3-4 98,0 0 0,-3-5 57,3-2 1,-7-5 36,0 1 1,-1-2 80,-3-2 0,-2-3-138,2-1 24,-6-4-583,3 2 313,-5-5-151,0 0 1,0 0 0</inkml:trace>
  <inkml:trace contextRef="#ctx0" brushRef="#br0" timeOffset="56">4728 9331 7569,'-11'-18'0,"-1"3"0,2 2 795,3 2-144,2-1 42,5 1-264,-6 5-245,0 6-142,0 6 0,-4 14 0,1 6 0,-4 5 12,-2 9 1,-5 4-1,0 4 11,-1 2 0,-3 3 0,-2-2-168,0 1 0,-1-6-128,4 3 0,0-10 141,1 3 1,-1-6-1,1-6 1,3-3-174,4-3 1,0-6-526,3-3-415,-2-2 1203,13-7 0,-4-1 0,5-5 0</inkml:trace>
  <inkml:trace contextRef="#ctx0" brushRef="#br0" timeOffset="57">4728 9319 7569,'-4'-21'515,"1"2"1,0-1-549,7 4 0,4-3-414,7 4 1,-3-4 873,4 4 1,-2 1-140,1 6 1,-1-2-71,5 2 0,-1 2-106,1-2 1,2 6-92,-2-2 1,-2 3 26,-2 1 0,-2 1 2,-2 3 0,-1-2 1,-1 6-1,-3 1 1,0 2 277,-4 5-365,-1-4 1,-2 9 92,-3-6 1,-2 5-98,-6-1 0,1 4 64,0 4 0,-5-3-70,1 2 0,1-3 87,7-4 0,-2-2 114,5-6-24,0 6 1,4-5 212,0 4-250,5-9-42,2-2-61,4-5 0,0 0 83,1 0 0,1 0-299,2 0 0,-3-1 52,4-3-290,1 3 293,-4-4 1,7 1-278,-4 0 1,0 0-826,-1 4 1273,-2 0 0,9 0 0,-5 0 0</inkml:trace>
  <inkml:trace contextRef="#ctx0" brushRef="#br0" timeOffset="58">5276 9251 7569,'-11'-5'705,"5"-2"-542,1-4 0,6 3-51,3 1 1,-2 4 0,6-1 258,1 3 1,1 0 0,3-2-355,2 0 0,1-1 0,5 4 1,-2 1-184,1 3 1,0-2 139,-1 6 1,2-5-64,-6 0 0,0 2 72,-4-1 1,1 0-4,-1-4 103,1 0 0,-5 4-105,1 0 332,-6-1-197,4 3 1,-6 0 39,0 5 1,0 5-50,0-1 0,0 5 89,0-1-99,0 8 42,-6-3 0,5 9-51,-3-3 1,3 3-89,1 2 0,0 0-6,0 3 0,0-2 1,0 2-1,0-3 0,0 0 1,0-1-1,0 0 1,0-1-79,0-2 1,0 0-1,0-4 1,0-2-1,0-2 1,0-3-1,0-2 142,0-1 1,0-2 0,0-4 0,-1 1 0,-2-1 0,0 1 0,-1-1 154,-1 0 1,0 1 0,-4-2 0,1-1-1,-1-1 1,-1-1 0,-1 1-91,-1-1 0,-3 0 0,-2 2 0,0-2 1,-2 1-1,0-2 0,1-1 0,1-1-108,3 0 1,2 0 0,0-6 0,2-1 0,3-5-1,3-2 1,2-2-1119,2 1 0,0 0 1106,0-1 0,11 1 0,1-1 0</inkml:trace>
  <inkml:trace contextRef="#ctx0" brushRef="#br0" timeOffset="59">6498 9628 7569,'-3'0'254,"5"0"0,10 0 1,3-1-1,3-2 1,-1-1-1,4 2 0,0-1 1,2 1 10,0-2 0,-1 0 0,-2 4 0,-2-1 1,-1-2-1,0-1 0,-1 2 0,-2-1 0,-1 1-1371,-2-2 0,-3 0 1106,0 4 0,-6 0 0,3 0 0</inkml:trace>
  <inkml:trace contextRef="#ctx0" brushRef="#br0" timeOffset="60">6464 9868 7569,'1'6'258,"3"-2"1,4-3-1,3 0 1,5 2-1,3 1 1,2-2 496,2-1 0,7-1 1,3-1-1,2-1 0,3-3-311,1-2 0,-3 5 0,-1-3-336,-3 0 0,-8 3 0,0-2 0,-5 3 0,-2 1 0,-3 0-1157,-2 0 0,-7 7 1049,-5 4 0,-10 5 0,-8 7 0</inkml:trace>
  <inkml:trace contextRef="#ctx0" brushRef="#br0" timeOffset="61">7675 9148 7569,'-12'-11'-184,"1"-1"633,5 1 1,-3-1-1,5 1 1,1 2-162,2 5 1,1 9-1,0 11 1,0-2 0,0 0-1,0-1 1,0 4-1,1-1-387,3 1 0,-3-1 1,5-2-1,-3 2 1,2-2-1,1-2 0,-1 0 1,-2-1-625,2 1 1,-3-1 0,2 0 722,-3 1 0,-11 4 0,-3 2 0</inkml:trace>
  <inkml:trace contextRef="#ctx0" brushRef="#br0" timeOffset="62">7424 9594 8017,'5'-7'179,"4"3"1,4 2-1,7-1 1,1-1-1,3 2 1,3 1-1,3 1 1,5 0 53,3 0 0,-5 0 1,3 0-1,0 0 1,-3 0-1,-3 0 0,0 0 1,-2 0-420,-1 0 0,0 0 0,-5 0 1,-2 0-1,-2 0 0,-2 0 186,-2 0 0,-1 5 0,-2 1 0</inkml:trace>
  <inkml:trace contextRef="#ctx0" brushRef="#br0" timeOffset="63">7812 9890 7569,'-6'-11'39,"-3"3"1,4 2-1,-1 0 1,0 1 0,1-2 1385,0 1-1257,-4 3 0,7-2 0,-5 7 0,0 1 0,-2 6 0,-4 4 0,-1 4 0,-1 0-44,0 4 0,-6 4 1,2 2-1,-1-1 0,0 1 1,1 1-1,0 1-187,1 3 0,1-4 0,6 0 0,1-2 0,2 2 0,4 0 0,3 0 0,1-3-88,0-1 1,1-2 0,3-3-1,4-2 1,2-2 0,1-1-1,1-3 1,-1-3 136,1-3 1,0 2 0,2-3 0,1-1 0,-1-2 0,-1-1 0,-1 0 70,-1 0 1,0-4-1,0-1 1,-3 0 0,-1-1-1,-2-1 1,-3-1 0,-2-1-10,-3 1 1,-5-1 0,-7 5 0,-6 1-1,-4-1 1,-5 0 0,-2 3-250,1 3 1,1 5-1,7 4 1,5 0 200,4 1 0,-2-1 0,-2 1 0</inkml:trace>
  <inkml:trace contextRef="#ctx0" brushRef="#br0" timeOffset="64">8680 9091 7569,'-6'-11'157,"-5"4"1,9-2-1,-6 6 1,-1 1-1,-1 5 1,-1 6-1,-1 5 1,1 6-1,-2 5 1,-1 6-1,-2 2 54,-2 1 1,4 5 0,-2 3 0,0 3 0,1 2-1,1 1 1,1 3 0,2-1 0,1 1-251,2-3 0,3 7 0,5-2 1,0-2-1,0-3 0,0-2 1,3-2-1,3-2 7,5-4 0,3-3 0,-2-5 1,-1-3-1,2-3 0,1-1 1,1-2 104,-1-2 1,-1-2 0,-2-6 0,1 1 0,-1-1 0,0-1-463,1-2 1,-1 1 388,1-6 0,-6 6 0,-1-2 0</inkml:trace>
  <inkml:trace contextRef="#ctx0" brushRef="#br0" timeOffset="65">8863 9479 7569,'-5'-11'393,"-2"-1"0,1 4-181,2 4 1,-1 3 0,1 11 0,2 4 0,0 3 0,2 8-1,0 4 1,0 4-142,0 1 1,0 4 0,0 0 0,0-1-1,2-2 1,0-2 0,2-1 0,-2-3-120,0-1 1,-1-1 0,2-6-1,0-2 1,0-3 0,-2-4-1,0 0-465,3-1 0,-2-3 1,3-2 512,0-1 0,-4-1 0,4-4 0</inkml:trace>
  <inkml:trace contextRef="#ctx0" brushRef="#br0" timeOffset="66">9022 9388 7569,'0'-29'140,"0"2"0,3 7 0,3 2 0,6 2 0,0 0 0,1 2 1,-3 2-1,-1 2 0,-1-1 105,1 1 1,1 3-1,1 0 1,2 2 0,1 3-1,1 0 1,-1 2 0,-1 0-178,-2 0 0,-3 2 0,-1 0 0,1 5 0,0 1 0,-2 6 1,-1 2-193,-2 0 1,-2 8-1,-1-1 1,0 2 0,-1 2-1,-3 0 1,-4-2 0,-1-1 42,2-1 0,-2-5 0,5-3 1,1-2-1,2-2 122,1 1 0,5-6 1,3-2-1,2-3 0,1-1 1,2 0-1,1-1-267,1-3 0,4-1 0,-2-4 0,-1 3 0,1 1 226,-3 2 0,-1 2 0,-2 1 0</inkml:trace>
  <inkml:trace contextRef="#ctx0" brushRef="#br0" timeOffset="67">9594 9491 7569,'-12'-10'246,"2"1"0,2 4 0,5 3 0,1 9 0,2 4 17,0 4 0,0 6 0,0-1 0,0 4 1,0 3-1,0-1 0,0 1 0,0 1-310,0 1 0,0-3 1,0 0-1,0-3 0,0-3 1,0-2-1,0-1 0,0-3-930,0-2 0,0 0 977,0-1 0,-5-5 0,-1-1 0</inkml:trace>
  <inkml:trace contextRef="#ctx0" brushRef="#br0" timeOffset="68">9319 9788 7569,'0'-12'230,"7"5"1,5 0-1,9 1 1,4 0 0,2-3-1,1-1 1,2-1 0,3 3 207,1 0 0,-1 2 0,-1-2 0,-3 4-438,-1 3 0,-1-4 0,-4-2 0</inkml:trace>
  <inkml:trace contextRef="#ctx0" brushRef="#br0" timeOffset="69">10085 9434 7569,'-12'-12'107,"1"1"0,1-1 0,1 2 0,2 1 0,1 2 0,1-2 0,0-1 0,2-2 0,2 1 0,1-1 0,1 1 0,3 0 1,5-1-1,5 1 229,5-1 1,-1 5 0,1-1 0,1 0-1,2 2 1,1 2 0,-2 3 0,-1 1 0,-1 0-272,2 0 0,-5 10 0,-2 5 0,-4 6 0,-3 3 0,-2 4 1,-3 5-324,0 4 1,-7 4 0,-3-1 0,-2-1 0,-3 2 0,-2-2 0,-3 0 64,0-2 1,-3-1-1,3-3 1,-1-2 0,1-3-1,2-2 1,3-6 0,3-2 327,2-4 1,6-2 0,-1 0-1,6-2 1,4-2 0,5-5 62,3-1 1,3-2 0,5 0 0,-1 0 0,1 0 0,-1 0 0,-2 0-576,-1 0 1,-4-4 0,3 0 0,-1 0 376,-3-1 0,-2-1 0,0-6 0</inkml:trace>
  <inkml:trace contextRef="#ctx0" brushRef="#br0" timeOffset="70">10404 9182 7569,'-7'-26'88,"0"-1"0,4 3 1,4 2-1,5 3 1,4-1-1,1 0 196,-4 1 1,7-2 0,-2 6 0,0 1 0,1 2 0,0 1 0,1 4 0,1 3-187,-1 3 0,-2 1 1,1 0-1,1 1 1,0 3-1,-3 3 0,-2 4-154,0 0 0,-4 0 0,0 2 0,-1 1 0,0 3 0,-1-1 0,-2 2 0,-1 0-31,0 2 0,-4-2 1,0-1-1,2 0 1,0-3-1,2-1 1,0-2-1,0 0 86,0 1 1,0-5 0,2 0 0,0-1-1,3-1 1,2 0-86,2-2 1,1-2 0,2-1 0,2 0 0,2 0-1,-1 0 86,1 0 0,-3 5 0,3 1 0</inkml:trace>
  <inkml:trace contextRef="#ctx0" brushRef="#br0" timeOffset="71">10953 9319 7569,'-5'-11'233,"3"6"0,-2 6 0,3 9 101,1 8 1,0 5 0,0 2 0,0 5 0,0 1 0,0 6 0,0 1-1,0 1-371,0-2 0,0-1 1,0-2-1,0-1 0,0-2 1,0-5-1,0-3-482,0-4 1,0-2 0,0-6 518,0 0 0,0-4 0,0-2 0</inkml:trace>
  <inkml:trace contextRef="#ctx0" brushRef="#br0" timeOffset="72">10724 9719 7569,'0'-11'211,"3"-1"0,4 1 0,9-1 0,4 2 0,4 0 0,1 1 0,3-1 0,3 1 125,4-1 1,-2 0 0,3 0 0,-4 2-1,-2 4 1,-1 3-337,-2 1 0,-3 0 0,-1 0 0</inkml:trace>
  <inkml:trace contextRef="#ctx0" brushRef="#br0" timeOffset="73">11272 9342 7569,'0'-17'110,"0"1"1,2 4 0,1 0 0,5 1 0,2-1-1,0 1 1,-1 1 0,-1 1 0,1 1 0,1 1 0,1-1-1,1 2 1,-1-1 0,1 2 1769,-1 0-1847,0 1 1,5 1 0,0-1-1,2 1 1,1 2 0,-1 1-1,-2 0 1,-1 1-86,1 3 0,-1 2 0,-4 6 0,-1-1 1,-2 1-1,-3-1 0,-1 0-54,0 1 0,0-1 1,-4 1-1,-2-1 1,0 1-1,-3-1 187,-2 0 0,0-3 0,-3 0 0,1 1 0,2 1 0,1 1 49,0 1 1,3-1 0,-1 0-1,4 0 1,4-3 0,4-1-1,2-1-129,1 0 0,6 2 1,1 3-1,1 1 1,0-1-1,1 1 1,2-1-77,0 1 0,-4 0 0,-3 2 0,-2 1 0,-2 1 0,0-1 0,-4 0-14,-3-1 1,-4 3 0,-4-1 0,-5 1 0,-5-1 0,-5-1 0,-2 1 0,-3 0-187,-3 2 1,3-7 0,-4 2-1,1-2 1,2-3 0,3-2-1,5-3 275,0-2 0,4-6 0,-3-1 0</inkml:trace>
  <inkml:trace contextRef="#ctx0" brushRef="#br0" timeOffset="74">11718 9080 7569,'-14'-23'157,"4"1"1,5 3-1,5 3 1,3 0-1,3 1 1,0 1 0,0 2-1,3 0 136,1 1 1,3-5 0,1 1-1,2 3 1,2 1 0,2 5 0,2 0-1,0 1-357,-3 0 1,1 1 0,-5 5-1,-1 2 1,-2 2 0,-4 1-1,-1 4 1,-2 3-125,-3 2 0,-2 4 0,-2-2 0,-3-1 0,-2 2 0,-1-2 1,-3 1 227,0-3 0,0 2 0,0 0 0,3-3 1,1 0-1,2-1-15,3-1 0,2-1 0,3-2 1,5-3-1,2-1 0,3-1 0,2 0-470,4-2 1,-1-1 0,1 0-1,1 0 445,2 0 0,1-5 0,-1-1 0</inkml:trace>
  <inkml:trace contextRef="#ctx0" brushRef="#br0" timeOffset="75">12323 9137 7569,'0'-9'1128,"0"5"-897,0 8 0,0 11 1,0 7-1,-1 6 1,-2 5-1,-1 6 1,1 4-1,-1 3-287,0-1 0,0-3 0,4-2 1,-1-4-1,-2-4 0,0-3 0,0-5 1,2-3-856,1-6 0,0-2 911,0-2 0,-5-5 0,-2-1 0</inkml:trace>
  <inkml:trace contextRef="#ctx0" brushRef="#br0" timeOffset="76">12106 9559 7569,'5'-7'181,"5"-1"1,9 0-1,11 1 1,5-1-1,2-1 1,-3 0-1,-2 1-4,-2 0 0,-3 0 0,3-3 1,1 1-178,-2 2 0,4-2 0,-4 4 0</inkml:trace>
  <inkml:trace contextRef="#ctx0" brushRef="#br0" timeOffset="77">12826 9022 7569,'0'-11'186,"-5"0"1,-3 0 0,-2 4 0,-2 4 0,2 7-1,1 8 1,2 5 0,-1 6 0,0 4 0,2 2-1,0 1 86,-1 1 1,5-1 0,-3 5 0,1-2 0,0-2 0,0 0 0,1-1 0,-1-1-396,1-2 0,2-7 1,1-2-1,0-1 0,0-3 1,1-2-1,3-2 1,4-2-52,2-4 1,6-3 0,3-1 0,4 0 0,3 0 0,2 0-1,-1-1-235,1-3 0,2-1 0,-6-3 0,-4 3 0,-2 2 1,-6-3 408,-3 0 0,1-2 0,-3-3 0</inkml:trace>
  <inkml:trace contextRef="#ctx0" brushRef="#br0" timeOffset="78">12963 9365 7569,'-10'-8'436,"1"2"0,2 2-143,2 6 0,1 3 1,4 7-1,0 4 0,0 3 1,2 2-1,0 2-296,2 0 0,1 4 0,-2-1 1,0 0-1,1-2 0,0-1 0,1-2 1,0-2-865,0-4 0,3-2 1,-4-2 866,-2 1 0,5-6 0,-1-1 0</inkml:trace>
  <inkml:trace contextRef="#ctx0" brushRef="#br0" timeOffset="79">13031 8897 7569,'-10'-27'64,"2"2"0,6 3 0,4 6 0,6 2 0,1 0 0,0-1 0,-2 1 0,2 1 235,1 2 0,6 3 0,0 2 0,2 1 0,1 2 0,0 2 0,-1 1 0,0 1-327,-1 3 0,-4 3 0,0 7 0,-6 3 0,-2-1 0,-2 2 0,-2 0 0,-1 2-85,0 2 0,-9-3 0,-2 0 0,-2 1 0,1 2 0,0-1 1,2-2 33,2-3 0,3-4 1,5 0-1,0-1 0,2-1 66,1-2 0,4-3 0,4-5 0,1 0 0,0 0 0,2 0 0,1 0 0,1 0-1147,0 0 1160,-3 0 0,3 0 0,-4 0 0</inkml:trace>
  <inkml:trace contextRef="#ctx0" brushRef="#br0" timeOffset="80">13511 9114 7569,'-6'-12'208,"-3"1"0,5 2 6,1 5 0,2 11 0,1 12 0,-1 4 0,-2 3 1,-1 5-1,1 2 0,-1 1-187,0 0 1,0 4 0,4-1 0,0-3 0,0-3 0,0-3-1,0-3-397,0-1 1,0-6-1,0-3 370,0-2 0,0-7 0,0-1 0</inkml:trace>
  <inkml:trace contextRef="#ctx0" brushRef="#br0" timeOffset="81">13225 9445 7569,'2'-8'106,"3"2"1,6 0 0,7 1 0,5-2 0,2 2 0,3-1 0,1 0 0,2-3 24,-2-1 0,0 2 1,-2 2-1,2 0-131,0 4 0,4-4 0,-4-1 0</inkml:trace>
  <inkml:trace contextRef="#ctx0" brushRef="#br0" timeOffset="82">13774 8931 7569,'0'-11'122,"1"1"1,1 1 0,3 2 0,1 1-1,0 1 1,-1 1 0,0 5 0,-2 7-1,-2 5 1,-1 3 2029,0 2-2097,0 1 1,0 4 0,0 0 0,0-1 0,-1 1 0,-2 0 0,-1-1 0,0-3-171,-1-4 0,4-2 0,-3-2 0,3 1 0,0-2-158,-3-3 1,4 2 0,0-5 326,6-1 1,4-1 0,3 1 0,2 2-1,4 0 1,4 1 0,4 0 0,2 3-41,0 1 0,4 3 0,-4 1 1,1 1-1,-4 1 0,-2 0 0,-2 3-92,-3 3 1,-4-3 0,-7 0 0,-4 0-1,-3 0 1,-1-1 0,-1-1-205,-3 1 199,-8-4 1,-5 3 0,-6-6-1,0 0 1,-1 0 0,-2-4 0,0-2-514,0 0 1,-2-3 595,2 1 0,-1-6 0,4-4 0</inkml:trace>
  <inkml:trace contextRef="#ctx0" brushRef="#br0" timeOffset="83">13796 9000 7569,'0'-16'202,"2"2"1,3 4 0,5 5 0,5 3 0,2-1-1,0-1-274,1 2 0,5-3 0,5 0 0,1 0 0,2 0 0,-1 1 0,-1 0 72,-1 0 0,-1-5 0,-4 3 0</inkml:trace>
  <inkml:trace contextRef="#ctx0" brushRef="#br0" timeOffset="84">14173 8680 7569,'-11'-17'163,"5"5"0,2-4 1,2 4-1,4 0 1,2 1-1,3-1 1,3 1 72,2 0 0,0-1 1,4 1-1,3 1 1,2 1-1,2 2 0,-1 1 1,-2 1-243,-1 0 0,-5 1 0,1 4 0,-3 1 1,-4 3-1,-1 5 0,-2 4-50,-3 2 0,0 4 0,-2-2 0,-2 0 0,-1 4 0,-5-1 0,-2 0-82,-2-1 1,1-1 0,0 2 0,-1-2 0,2-1 0,1-3 0,3-2 0,1 0 168,2-1 1,2-3 0,2-1 0,3 1 0,5-2 0,4-2 0,3-3-15,2-1 0,-3 0 0,3 0 0,0 0 0,-2 0 0,2 0 1,-2 0-18,1 0 0,3-5 0,-2-1 0</inkml:trace>
  <inkml:trace contextRef="#ctx0" brushRef="#br0" timeOffset="85">14767 9045 7746,'-6'2'192,"2"1"0,3 5 0,1 3 0,0 3 1,0 4-1,0 2 0,0 5 0,0-1 1,0 0-1,0-1 0,0-1-78,0 1 0,4 0 1,-1-1-1,0-2 0,-2-2 1,-1-2-1,0-2 0,1-1-1088,3-2 1,-2 1 0,3-2 973,0-2 0,-4-3 0,4-5 0</inkml:trace>
  <inkml:trace contextRef="#ctx0" brushRef="#br0" timeOffset="86">14607 9308 7569,'2'-6'201,"3"2"1,5 3 0,5 1 0,3 0-1,2-2-81,2-1 1,3 1 0,4-3 0,5 0 0,3-1 0,3-2 0,0 2-121,1 1 0,3-9 0,-3 1 0</inkml:trace>
  <inkml:trace contextRef="#ctx0" brushRef="#br0" timeOffset="87">15498 8863 7569,'-18'-14'164,"3"1"1,2 4-1,2 3 1,0 3 0,-1 2-1,-1 2 89,-2 3 1,-3 4 0,-6 8-1,-2 7 1,-5 7 0,0 7-1,-1 4 1,3 2-239,1 3 0,2-4 0,7 4 0,4-2 0,4-3 0,3 0 0,4-2 0,4-2-185,4-3 1,4 2-1,6-9 1,2-3-1,2-4 1,2-5 0,2-2 104,1-2 1,-1-4-1,1-3 1,0-3 0,0-2-1,-1-2 1,-3-2 0,-4-1 86,-3-3 0,-4-3 0,-2-2 0,0-1 1,-5 1-1,-4 0 0,-6 0-170,-5-1 1,-5 0 0,-6 3 0,-3 1 0,-1 1 0,-2 1 0,2 3 147,3 0 0,1 3 0,3 3 0</inkml:trace>
  <inkml:trace contextRef="#ctx0" brushRef="#br0" timeOffset="88">15555 8783 7569,'-11'-16'94,"1"0"1,2-1 0,4 1 0,4 2-1,3 1 1,2 2 85,1-1 0,3 1 0,5 0 0,3-1 0,0 2 0,4 1 1,0 3-1,2 1-148,0 2 0,-4 2 0,-1 1 1,-2 0-1,-3 1 0,-4 3 1,-5 4-27,-3 2 0,-1 1 1,-3 2-1,-3 1 1,-7 2-1,-2 2 1,-3 1-68,0-1 0,8 2 0,-1-5 0,2 1 0,3-1 0,2 0 0,3-1-49,1-1 0,5-2 1,2-1-1,3-2 1,3-3-1,2-1 1,4 0-1,2-2-123,-2-1 0,2-1 0,-3 0 0,1 0 233,0 0 0,0-5 0,4-1 0</inkml:trace>
  <inkml:trace contextRef="#ctx0" brushRef="#br0" timeOffset="89">15806 8463 7569,'-12'-24'294,"4"5"1,7 6 0,5 5 0,3 6 0,5 3 33,3 3 0,-1 9 0,6 1 0,4 6 0,6 8 0,3 5 0,2 5 0,2 5-172,1 5 0,-1 4 0,-7 5 0,-3 2 0,-4 0 0,-13-28 0,-1 1 0,5 30 0,-5 0-204,-6-2 1,-1-2-1,-2-1 1,-2-1-1,-1-3 1,-5-5 0,-3-3-394,-5-3 1,2-7 0,-5 1 0,-1-6 440,-2-2 0,0-1 0,-1-4 0</inkml:trace>
  <inkml:trace contextRef="#ctx0" brushRef="#br0" timeOffset="90">16503 9011 7569,'-5'-6'157,"4"-4"1,-2 3 0,6 1-1,4 2 1,4 3 0,1 1 0,3 0-1,5-1 1,1-2 0,2-1 0,0 2-1,0 0 1,-1 2 0,1-1-72,0-3 1,-4 3-1,-1-3 1,-2 3 0,-2 0-1,-1-2-86,-1-1 0,-6 1 0,-1 3 0</inkml:trace>
  <inkml:trace contextRef="#ctx0" brushRef="#br0" timeOffset="91">16515 9182 7569,'16'0'314,"3"0"1,3 0 0,1 0 0,1-1 0,2-3 0,3-2 0,3-2-17,2 1 0,-6 0 0,5-2 1,-3 3-1,-5 1 0,-2 3-298,-4 0 0,2-3 0,-3-1 0</inkml:trace>
  <inkml:trace contextRef="#ctx0" brushRef="#br0" timeOffset="92">17759 8486 7569,'-5'-17'204,"0"5"0,-4-2 0,3 3 0,0 4 1,1 0-1,0 6 0,2 9 0,3 8 0,3 7 1,2 4-1,0 2 31,0 0 1,4 3-1,-3-4 1,2 0-1,-2 0 1,-1-3 0,-1-2-1,0-3-599,-1-1 0,1-4 1,-4 3-1,0-1 1,0-3-1,0 0 364,0 1 0,-5-2 0,-1 3 0</inkml:trace>
  <inkml:trace contextRef="#ctx0" brushRef="#br0" timeOffset="93">17520 9057 7569,'1'-7'220,"3"2"1,3 2 0,3-1 0,3 1 0,2 2 0,4 0 31,3-3 1,7 3-1,4-5 1,5 3-1,3-2 1,2 0-1,1-1 1,2 3-378,0-2 0,-6 3 0,-3-2 1,-4 3-1,-5 1 0,-3 0 0,-4 0 125,-3 0 0,-3 0 0,-4 0 0</inkml:trace>
  <inkml:trace contextRef="#ctx0" brushRef="#br0" timeOffset="94">17942 9148 7569,'-11'-11'184,"1"-1"0,1 2 0,2 1 0,1 3 0,0 1 1,-3 2-1,-3 2 0,-3 1 0,-4 0 134,-2 0 0,-6 9 0,-1 4 0,-1 3 0,-2 4 0,2 2 0,1 1 0,2 0-320,-1-1 0,4 5 0,5 1 0,2 0 0,3 1 0,3-1 0,4 1-144,1 0 0,1-3 1,5 0-1,3-1 1,5-3-1,3 1 1,5-1-1,1-3 54,2-4 0,2-2 0,0-3 0,1-2 1,0-5-1,0-1 0,0-2 88,0 0 1,-2 0 0,-2 0-1,-4-2 1,-2-1 0,-3-5-1,-2-2 1,-4-2 9,-3 1 1,-4 0 0,-4-1 0,-8 1 0,-7-1 0,-3 1 0,-5 1 0,-1 1-113,-5 1 0,3 6 1,4-2-1,1 3 0,4 2 1,4 3-1,6 3 106,5 3 0,-1 2 0,3-1 0</inkml:trace>
  <inkml:trace contextRef="#ctx0" brushRef="#br0" timeOffset="95">18525 9011 7569,'-11'-5'975,"5"-1"0,5 1 0,5 5-975,2 6 0,2 4 0,3 1 0</inkml:trace>
  <inkml:trace contextRef="#ctx0" brushRef="#br0" timeOffset="96">19267 8360 6819,'0'-8'-61,"0"1"218,0 4 0,-1-6 1,-2 4-1,-2 0 1,0-1-1,-1 1 1,-1 0-1,-2 1 1,-1 0-1,-1 0 1,-1 2 56,1 1 0,0 1 0,-2 1 0,-1 1 0,-3 3 0,1 2 0,-2 2 0,0 2-171,-2 4 0,-1-1 1,-2 5-1,0 2 0,1 0 1,2 2-1,2 0 1,2 0-102,2 0 1,2-1-1,3 1 1,3 0 0,1 0-1,3-2 1,2 0 0,3-3-10,5-2 1,2 3 0,2-4-1,0-1 1,2-1 0,3-3 0,-1-1-1,2-3 64,0-1 0,-1 0 0,4-2 1,-2 1-1,0-2 0,-1 0 1,-2-4-8,1-1 0,-5 0 0,2-5 1,-5 0-1,-5-3 0,-3 0-33,-1 0 1,-5 3 0,-4 0 0,-5-1-1,-5 1 1,-4-1 0,-2 2 0,-3 2-166,-1 3 0,5 0 1,0 2-1,5 0 1,2 2 207,3 2 0,2 2 0,0 5 0</inkml:trace>
  <inkml:trace contextRef="#ctx0" brushRef="#br0" timeOffset="97">19404 8623 7569,'-11'-5'637,"4"3"-1603,2-3 966,5 5 0,0 5 0,0 2 0</inkml:trace>
  <inkml:trace contextRef="#ctx0" brushRef="#br0" timeOffset="98">19553 8337 7569,'0'-11'73,"0"-1"0,0 1 1,1 1 1670,3 2-1700,2 3 1,5 5 0,2 0 0,1 0 0,3 0 0,-1 0 0,2 0 0,0 1 19,2 3 0,0-1 1,0 3-1,-2-1 1,0-1-1,-2 0 0,2 0-107,0-2 1,-4-1 0,1-1-1,-2 0 1,-2 2 0,1 0 4,-1 2 0,-5 1 0,-2-1 77,-2 3 1,-6 4 0,-1 0 0,0 2 0,-2 2 0,1 3 0,-3 1 17,-1 0 1,0 4 0,1 3 0,1 0 0,-1-1 0,-1 0 0,-1 2-54,-1-2 0,2-4 1,1-3-1,3-1 1,1 0-1,2-1 1,2-2-223,1-1 1,0-2 0,0 1-1410,0-1 1627,0-4 0,0-7 0,0-7 0</inkml:trace>
  <inkml:trace contextRef="#ctx0" brushRef="#br0" timeOffset="99">20089 8646 8091,'0'-7'3457,"0"2"-4048,0 5 1,2 5 590,1 3 0,-1 2 0,3 1 0</inkml:trace>
  <inkml:trace contextRef="#ctx0" brushRef="#br0" timeOffset="100">20363 8349 7569,'-5'-7'167,"4"-3"0,-9 4 0,2-6 1,1 2-1,2 4 0,6 6 0,3 8-3,1 5 1,0 1-1,-3 5 1,2 2 0,0 0-1,0 2 1,0 0-1,-2 0-134,-1 0 0,-1 0 0,0-1 0,0 0 0,0-2 0,0-1 0,0 0 1,0-1-168,0-3 1,0-2 0,0-2 0,0 1-749,0-1 1,0-3 884,0 0 0,-5-6 0,-1 3 0</inkml:trace>
  <inkml:trace contextRef="#ctx0" brushRef="#br0" timeOffset="101">20512 8292 7569,'5'-16'-82,"3"1"1,2 2 0,1 3 0,1 4 0,-1 0-1,0 0 257,1 1 0,-1 0 1,1 3-1,-1-2 1,-1 3-1,-1 2-77,-1 3 0,-6 5 0,2-2 0,-3 3 0,-2 2 0,-3-1 0,-2 1-4,0-1 0,-8 1 0,2-1 0,0 0 1,-1 1-1,1-2 0,1-1 134,0-2 0,-1 1-219,1 3 0,4 1 1,5-2-1,4-2 1,6-3-1,2 0-13,2 2 0,3 0 0,1-1 0,1 0 0,1 1 0,-2 0 1,2 1-1,-2 0 18,1 1 1,-2 1 0,-4 0-1,1-1 1,-2-2 0,-1 2-1,-3 1 1,1 2 5,-1-1 1,-4 1 0,2-1-1,-2 0 1,-2 1 0,-2-1-1,-3 1-67,-6-1 1,-2 1-1,-6-1 1,-1 0 0,-3 1-1,-2-1 1,-3-1 0,0-1-1103,0-1 0,-3-2 1149,5 2 0,-1-3 0,4-5 0</inkml:trace>
  <inkml:trace contextRef="#ctx0" brushRef="#br0" timeOffset="102">18879 9068 7569,'-7'0'-78,"-3"0"0,3 0 1,-2 1 463,1 3 1,8-2 0,8 1-140,2-1 0,-3-2 0,1 0 1,1-2-1,1 0-118,2-2 0,-1 0 0,0 4 0,1-1 0,-1-2 0,1 0 0,-1 0 0,0 2-62,1 1 0,-1-4 0,1 0 0,-1 2 0,1 0 0,-1 2 0,2 0-70,2 0 1,-1 0-1,5 0 1,0-1 0,0-1-1,1-2 1,3 1 0,3 2-6,-1 1 1,-1 0 0,-1 0 0,1-1 0,1-2 0,2-1-1,-2 2 1,-1 0 58,-1 2 1,4-1 0,0-1 0,-1-2 0,1 1 0,0 2 0,-2 1 10,-1 0 0,3 0 0,-1 0 0,0 0 1,-2 0-1,-1 0 0,0 0 10,-1 0-68,1 0 0,0 0 0,0 0 0,1 0 0,1 0 1,3-1-1,0-2-35,0-1 1,0 1 0,-3 3 0,2 0 0,-2 0 0,0 0 0,-1 0 0,0 0 24,-1 0 0,2 0 1,-6 0-1,3 0 1,0 0-1,1 0 0,0 0-30,0 0 0,-4 3 1,0 1-1,1-1 0,2-2 1,1-1-1,1 0 0,1 0-24,2 0 0,-2 0 0,-4 0 0,-2 0 0,0 0 0,-2 0 0,0 0 110,-1 0 1,-3 0-1,2 0 1,-2 0-1,-2 0 1,1 0 447,-1 0-1633,-4 0 1135,-2 0 0,-15 0 0,-3 0 0</inkml:trace>
  <inkml:trace contextRef="#ctx0" brushRef="#br0" timeOffset="103">19941 9205 7569,'-12'0'70,"5"0"1,0-1 0,1-2 0,0-2 0,-3 0 0,0-1 0,0 1-1,1 0 1,0 2 0,-3 2 0,0 1 0,0 0 0,-2 1 230,-2 3 0,-3 2 1,-4 6-1,2-1 1,0 1-1,-3-1 1,-2 2-1,-1 1-222,2 1 0,1 4 0,0-3 0,2 2 1,2 3-1,4-1 0,2 0 0,1-2-82,1-2 0,1 3 0,1-2 0,3-1 0,1 2 1,2-1-1,2-1-50,1-2 1,0-1 0,0-2-1,1 1 1,3-1 0,2 1 0,2-1-1,-1-1 21,2-2 0,1 1 1,2-4-1,-1 0 1,1 0-1,-1-3 1,1 0-1,0-2 18,3 0 0,-2 0 1,4 0-1,-2 0 0,1-2 1,1-1-1,-1-5-37,-2-2 0,-1 0 0,-3 1 0,-1 1 1,-3-1-1,-1-1 0,-2-1 57,-2-1 0,-2 1 1,-3 1-1,-3 1 0,-4 1 1,-1-1-1,-2 0 0,-3 1-8,0 0 1,1 5-1,-1 0 1,-1 1 0,1 2-1,1 0 1,2 2 0,1 0-602,2 2 1,1 5 602,2-2 0,-2 4 0,3 0 0</inkml:trace>
  <inkml:trace contextRef="#ctx0" brushRef="#br0" timeOffset="104">21243 9022 7569,'-10'-1'125,"1"-1"1,4-2-1,3 1 1,8 2-1,4 1 114,5 0 0,-2-4 0,2 0 0,-3 2 1,1 1-1,1 1 0,3 0 0,0-2 0,2 0-188,-1-2 1,4 0 0,-3 4 0,2-1 0,1-2 0,-2 0 0,-2 0-1,0 1 1,-2-1-672,1-1 0,-2 0 1,-4 4 619,1 0 0,-6 0 0,-1 0 0</inkml:trace>
  <inkml:trace contextRef="#ctx0" brushRef="#br0" timeOffset="105">21254 9160 8984,'17'0'201,"0"0"1,6 0 0,0-2 0,0 0-1,0-2 1,0 1 0,1 2 0,0 1-1,0 0 1,-4 0-375,-2 0 0,-3 0 0,-3 0 173,-1 0 0,-4 0 0,-2 0 0</inkml:trace>
  <inkml:trace contextRef="#ctx0" brushRef="#br0" timeOffset="106">21997 8360 7569,'0'-8'69,"0"1"1,1-2-1,3-1 1,3 0-1,5 1 1,3 2-1,4 1 1,3 0 0,2-3-1,1 0 1,4 0 194,4 1 1,-2 5-1,4-4 1,-4 1 0,-3 1-1,-3 0 1,-1 2-1,-2 1-302,-3-2 0,1 3 0,-5-3 1,-1 3-1,-2 2-57,-5 3 0,-2-2 0,-6 6 0,-3 2 0,-2 3 0,-2 4 0,-1 4 72,-3 3 0,0 6 0,-2 1 1,4 2-1,3 2 0,-2 2 0,-2 1 23,0-1 1,5-5 0,1-3-1,1-1 1,0-3 0,1-2-1,2-3 1,1-2 4,0-1 1,0-6 0,0-3-1,-1-1 1,-2 1-1240,0-1 1234,-6-4 0,2 7 0,-4-4 0</inkml:trace>
  <inkml:trace contextRef="#ctx0" brushRef="#br0" timeOffset="107">22728 8588 7708,'-6'-6'218,"4"-3"1,-4 4-259,0-1 1,1 3-1,3 1 40,-2 4 0,5 5 0,6 4 0</inkml:trace>
  <inkml:trace contextRef="#ctx0" brushRef="#br0" timeOffset="108">23024 8200 7569,'-5'-6'75,"4"-1"1,-4 5-1,1-1 1,0 5 0,2 5-1,1 6 1,1 5-1,0 2 1,0 5 0,0 3-1,0 4 1,0 1 0,0 1-1,0 1 74,0-1 0,0-1 0,0-1 1,0-3-1,0-1 0,0-3 1,1-2-1,1-4-281,2-4 0,0-2 1,-4-2-1398,0 1 1529,0-6 0,0-1 0,0-5 0</inkml:trace>
  <inkml:trace contextRef="#ctx0" brushRef="#br0" timeOffset="109">23162 8246 7569,'0'-18'55,"1"-2"0,3 5 1,3 1-1,3 1 0,2 1 1,-1 1-1,2 0 103,2-1 1,-1 1-1,5-1 1,0 2-1,0 3 1,-1 3-1,-2 3 1,0 1-1,-1 0-150,0 0 1,-1 5-1,-5 2 1,-3 3-1,-1 2 1,-2-1-1,-2 1-90,-1-1 0,-1 0 0,-3 2 0,-3 1 1,-4 1-1,0-1 0,0-1 122,-1-2 1,1 1 0,-1-1-1,1 1 1,-1-1 34,1 1 1,5-5 0,3 0-1,4-1 1,4-1 0,2 0-54,2-2 0,1 3 1,1 0-1,2 2 0,1-1 1,1 2-1,-1 1 5,-1 2 1,-2-1 0,1 1 0,-1-1 0,0 1 0,1-1 0,-2 0 147,-2 1-172,2-1 1,-9 1-1,3-1 1,-3 1 0,-1 0-1,-2 2 1,-5 3-126,-4 0 1,-9-1 0,-2 1 0,-5 1 0,-2-1 0,-1-1 0,-2-1 0,-1 1 121,-3-1 0,-5 0 0,0-3 0</inkml:trace>
  <inkml:trace contextRef="#ctx0" brushRef="#br0" timeOffset="110">22271 9000 7569,'-30'0'203,"4"0"1,7 0-1,4 0 407,2 0 0,7 1 0,3 1-426,6 2 0,3 0 0,7-4 0,3 1 0,7 2 0,6 1 0,4-2 645,1-1-832,11-1 1,2 0-1,10 0 1,2 0-1,5 2 1,-30-1-1,0 0 1,2 1-1,0 0-31,0 0 0,1-1 1,-3-1-1,1 1 1,0-1-1,-1 0 0,0 0 1,-2 0-1,33 0 1,-1 0-1,-3 0 0,-6 0-59,-5 0 0,-1 0 0,-9 0 0,-2 0 1,-5 0-1,-4 0 0,-5 0-166,-4 0 1,-3 0-1,-6 1 1,1 2-730,-1 1 0,-7 3 988,-8-3 0,-7 5 0,-12-3 0</inkml:trace>
  <inkml:trace contextRef="#ctx0" brushRef="#br0" timeOffset="111">22967 9285 7569,'-6'-5'51,"-3"3"0,4-5 1,-1 2-1,-3 3 0,-1 0 1,-2 2 1128,1 0-1075,-6 5 1,0-2 0,-5 5-1,2 0 1,1 3 0,-2 1 0,1 2-1,0 1-1,1-1 1,1 3 0,-1-1 0,4 2 0,1 2-1,0 2 1,-1 0-130,1-3 1,2 2 0,3-3 0,2 1 0,-1 0-1,2 0 1,1-1 0,1-2-45,0 1 0,0-4 0,4 2 0,0-3 1,0 0-1,1-1 0,3 1 81,4-1 1,3-3-1,3-2 1,3-1 0,1-2-1,2-2 1,1-1-1,1-1-76,-3-3 1,1 1-1,-4-3 1,-2 0 0,-2 1-1,-2-2-14,-2 1 0,-3-2 1,-6-3-1,-3 1 1,-5 2-1,-5 3 1,-5 1 112,-2 0 0,-9 1 1,-3 3-1,-3 1 1,-1 3-1,1 2 1,2 2-36,0-1 0,-1 6 0,1 5 0</inkml:trace>
  <inkml:trace contextRef="#ctx0" brushRef="#br0" timeOffset="112">2775 11935 7569,'-11'0'0,"3"0"55,1 0 1,4 1-1,-1 3 1,4 3-1,5 4 1,6 1-1,4 4 1,2 4-1,3 5 1,-1 7-1,0 5 1,0 5 46,-2 2 0,0 3 1,-6 0-1,-1 0 0,-1-3 1,-2-1-1,-1-2 1,-1-4-1,1-4 0,0-4-129,-1-1 0,0-1 0,-3-6 0,2-2 0,0-4 0,0-2 0,-1-1 290,0-1 0,-2-6 0,-1-5-115,0-6 0,2-7 0,1-5 1,5-6-1,2-5 0,2-7 1,0-4-1,5-6-163,6-3 0,-1-3 0,6-5 1,-1-2-1,-14 29 0,1 1 0,-2-1 1,1 0-1,11-27 0,-4 3-55,-4 4 0,-2 1 1,-9 8-1,0 4 1,0 5-1,-3 5 1,-2 5-340,-3 3 0,1 2 0,-3 7 0,1 4 0,1 6 409,0 6 0,2 14 0,1 4 0</inkml:trace>
  <inkml:trace contextRef="#ctx0" brushRef="#br0" timeOffset="113">3632 12426 7569,'-4'-12'10,"0"1"0,2 0 0,-1-1 0,1 1 0,-2-1 0,0 0 171,-1-4 1,2 4 0,-4-3-1,-1 2 1,1 1 0,-1 1 0,-1 0-1,-1 0-87,-2 4 0,0 0 0,-2 5 0,-1-2 0,-1 3 0,1 5 0,-1 6 0,-1 5-79,1 3 0,-3 2 1,3 5-1,2 3 1,2 0-1,2 0 1,1-2-32,1-2 0,6-1 0,-2-1 0,2 1 0,4 0 1,2-1-1,3-2 0,3-2-120,2-2 0,0-2 1,4-6-1,1-4 1,4-3-1,-1-2 1,2-4 141,-2-7 0,0-4 0,3-7 0,-1 0 0,-2 0 0,-2 0 0,-2 2 0,-3 0 101,-4 2 1,0 4 0,-6-3 0,0 2 0,-2 2 0,-1 1 672,0 2-783,-5-1 1,4 12 0,-3 7-1,3 5 1,1 4 0,1 0-1,2 3 6,0 3 0,1-3 0,-4-1 0,2-1 0,0 0 1,2-1-1,-2-2 0,1-1-77,1-2 1,-2 1 0,6-1-1,1-1 1,1-2-6,1-4 0,2-4 0,1-5 0,1-5 0,0-6 1,1 0-1,-1-2 0,-1 0-13,-1-2 1,-3 0 0,-1-1 0,-2 4-1,1 0 1,-2 3 0,-1 1 0,-1 2 379,0 0 0,1 0 0,-1 4-200,3 3 0,0 8 0,-1 3 0,0 5 0,-1 3 0,2 3 0,-2 1-60,0 0-85,4 0 0,-8 4 1,3 0-1,-3-2 1,-1 0-1,0-2 1,0 0 22,0-2 0,0 4 1,-1-6-1,-3-1 304,-3-1 1,1-8 0,3-7 0,1-8-1,2-8 1,2-4 0,1-5 69,5-3 0,2-5 0,2-2 0,0-1 0,2 3 0,1 2 0,-1 5-1193,-1 4 668,4-2 0,-3 15 1,3 0 184,0 6 0,3 3 0,-2 2 0</inkml:trace>
  <inkml:trace contextRef="#ctx0" brushRef="#br0" timeOffset="114">4363 11638 7569,'-8'0'138,"2"-1"1,-1-2-1,4-1 1,0 3-1,6 4 1,3 7 0,5 7-1,5 11 153,1 8 1,-3 6 0,2 7 0,-5 5 0,-2 1-1,-3 4 1,-1 0 0,-2 4-330,-2 0 1,-1 0 0,0-29 0,0-2 0,0 31 0,0-4 0,1-5 0,2-6 0,1-8-105,-2-3 1,0-11 0,-1-5 0,1-3 0,2-4 455,-1-1 144,-2-2-423,4-5 1,-2-1-1,3-6 1,0-1-1,1-2 1,3 0-197,4-1 1,0 2 0,5-3 0,1 0 0,0 1 0,1-2 0,-4 2-160,0 0 1,2 0 0,-4 3-1,-1-2 1,-1 1 319,-2 2 0,1-9 0,-1-3 0</inkml:trace>
  <inkml:trace contextRef="#ctx0" brushRef="#br0" timeOffset="115">4340 11649 7569,'-17'-19'56,"7"1"1,9 2-1,9 2 1,6 1-1,3 3 1,2 1-1,0 2 1,2-2-32,0-1 1,6-2-1,1 2 1,0 2-1,0 5 1,-3 1-26,-1 2 0,4 5 0,1 2 0</inkml:trace>
  <inkml:trace contextRef="#ctx0" brushRef="#br0" timeOffset="116">4865 11684 7569,'-10'1'199,"4"3"1,6 3-85,6 3 1,4 7-1,2 2 1,0 4 0,4 3-1,3 6 1,2 5 0,2 4 10,0-1 1,5 5-1,1-5 1,0 1-1,-2-4 1,-4-6-1,-3-4 1,-2-3-146,-2-1 1,-1-5 0,-3-3 0,-1-1 0,1-1 0,-2-1 0,-2-2-379,-5 1 1,2-5 0,-1 1 396,-1 2 0,-2-4 0,-1 1 0</inkml:trace>
  <inkml:trace contextRef="#ctx0" brushRef="#br0" timeOffset="117">5254 11775 7569,'-16'-18'168,"2"3"0,3 3 0,3 4 0,2 1 0,-2 3 0,-3 6 24,-3 4 1,-2 14-1,-1 8 1,-5 8 0,-3 7-1,0 5 1,1 5 0,1 3-303,0 1 0,5-1 1,3-2-1,2-5 1,2-3-1,-1-4 1,1-4-1,1-4-723,2-4 1,-1-7 832,6-8 0,-6-2 0,2-1 0</inkml:trace>
  <inkml:trace contextRef="#ctx0" brushRef="#br0" timeOffset="118">5265 11626 7569,'-11'-11'188,"4"0"1,3-1-1,6 1 1,4-1-1,5 1 1,3-1-1,2 2 1,-1 1-96,-1 2 1,4 1 0,1-3 0,2 1 0,3 0 0,2 1 0,0 0 0,1 2-262,1 3 158,-4 1 1,3 1 0,-7 0 0,-2 1 0,-2 1-1,-3 5 1,-3 2 34,-2 3 0,-6 7 1,2 2-1,-3 3 0,-2 4 1,-1 2-1,-4 4 1,1 4-29,0 3 1,-2 1 0,3 4 0,1-1 0,2 1 0,1-2-1,0 0-21,0-3 1,1-3 0,2 2-1,2-3 1,0-6 0,0-1 0,-1-5-1,0-1 112,0-1 0,-1-4 0,-3-1 0,0-2 0,0-1 0,0 1 0,-1-1-25,-3-1 1,2 2 0,-6 0 0,0-3-1,1 0 1,-1-1 0,-1-1 0,0 0 117,2 1 1,-7-2-1,2-1 1,0-3-1,-1-1 1,0-2 0,-1-2-149,-1-1 1,0 0 0,4 0-1,-1-1 1,2-3 0,1-5-34,2-5 0,4-4 0,-2-4 0</inkml:trace>
  <inkml:trace contextRef="#ctx0" brushRef="#br0" timeOffset="119">6247 11958 7569,'-6'0'139,"-3"1"0,6 3 0,5 3 0,4 2 0,4 0 0,3-3 0,3 0 0,6-4 0,5-1 0,2-1 0,3 0 0,1 0 0,2-1 1,1-3-14,-2-3 1,-2-2-1,-11 0 1,-1 3-1,-2 0-2703,-1 4 2577,-7 1 0,-15 6 0,-8 1 0</inkml:trace>
  <inkml:trace contextRef="#ctx0" brushRef="#br0" timeOffset="120">6259 12243 8487,'22'0'249,"1"0"0,1-1 0,2-2 1,3-2-1,3-1 0,5-3 0,1-1-125,1-2 0,3 1 0,-4 1 1,-1 1-1,-3 3-124,-4 1 0,3-4 0,-3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26:16.57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7926 11227 7569,'-5'-7'-230,"4"2"379,-9 0 1,10 4-1,0-3 1,6 3 0,5 1-1,5 0 1,3 0 0,2 0-1,2 0 1,0 0 1596,0 0-1724,5-5 0,-3 4 1,4-3-1,-1 2 0,-1 2 1,-1 0-1,1 0 0,-2 2 1,-2 0-51,-4 2 0,2 4 0,-6-5 0,-1 1 1,-2 0-1,-1 1 0,-2 0 0,-3 2-3,-1-1 0,3-2 1,-5 3-1,0 2 1,-2 1-1,-1 2 0,-1-1 44,-3 1 0,2 4 0,-6 3 0,-1 4 0,-1 4 1,-3 2-1,-1 1 0,-2 1 14,-2 1 0,4-1 0,-2 1 0,0-3 0,1-1 0,2-3 0,3 0 1,3-4-243,-2-2 1,2-2 0,1-6 0,1 0 0,2 1 0,3-2 0,4-2 214,4-5 0,7-1 0,3-2 0</inkml:trace>
  <inkml:trace contextRef="#ctx0" brushRef="#br0" timeOffset="1">8680 11569 7569,'-6'0'1543,"0"0"-1543,6 0 0,6 5 0,0 2 0</inkml:trace>
  <inkml:trace contextRef="#ctx0" brushRef="#br0" timeOffset="2">8977 11158 7569,'-12'0'94,"6"-1"0,2 0 1,3 2-1,1 7 0,0 5 1,1 7-1,3 4 97,4 5 0,-3 5 0,-1 4 1,-2 3-1,1 1 0,0-2 0,0 1 1,-2-3-243,-1-3 0,0 1 0,0-9 1,0-2-1,0-2 0,0-4 1,0-4-713,0-2 763,0-2 0,-5 1 0,-1-1 0</inkml:trace>
  <inkml:trace contextRef="#ctx0" brushRef="#br0" timeOffset="3">9114 11295 7569,'0'-19'92,"0"1"0,2 2 1,5 1-1,5-1 1,4 1-1,1 1 1,0 0 191,-1-1 1,5 4 0,-2-2 0,1 4 0,0 2 0,-1-1-1,0 2 1,0 0-262,0 4 0,-1 2 1,1 2-1,-3 4 0,-4 0 1,0 3-1,-2 1 0,-3 1-76,-3 1 0,-3 0 1,-1 2-1,-2 3 0,-4-1 1,-7 2-1,-2 0 0,-3 1 110,0-1 0,3 2 0,-3-5 0,2-1 1,3-1-1,3-2 0,2-1 226,-1-2 0,4 2 0,3-3-266,4-1 0,5 3 0,4-5 0,2-1 0,2 1 0,4 1 0,3 0 0,0 0-80,1-2 0,0 2 1,0 0-1,0 0 1,0 2-1,-2-1 1,-2 3 58,-4 1 1,-2 1-1,-1 1 1,-2-1-1,-1 1 1,-3 0-1,-2 2 1,-6 3 6,-4 1 0,-5-3 1,-6 3-1,-6-1 1,-6 0-1,-4-1 0,-1-2 1,-2 0-1204,-2 1 1200,3-2 0,-10 9 0,5-5 0</inkml:trace>
  <inkml:trace contextRef="#ctx0" brushRef="#br0" timeOffset="4">8040 12083 7569,'-11'-4'479,"1"-1"0,3 0 0,7 0 0,8 3-48,6 0 1,5 2 0,8 0 0,4 2 0,7 2 0,7 2 0,6 1 0,4 1-337,8 1 0,-30-4 0,1 0 0,1 0 0,1 0 0,0-1 0,0 0 0,1-1 0,0-1 1,0 0-1,1 0 0,0 0 0,1 0-263,0-1 1,0 0 51,-3 0 1,0-1 0,2-2-1,0-1 1,-3 0 0,-1-1 0,29-5-1,-3 0 1,-6 1 0,-3 1-116,-5 0 0,-10 2 0,0 5 0,-6 0 0,-3 0 0,-4 0 1,-4 0-1,-3 2-121,-2 1 1,-5 2 0,-2 4-1,-2-1 1,-3 1 351,0 1 0,-8 6 0,0 2 0</inkml:trace>
  <inkml:trace contextRef="#ctx0" brushRef="#br0" timeOffset="5">9091 12437 7569,'-11'-5'199,"-1"-1"1,2-2 0,1 2 0,2 1 0,-1 1 0,0 0 0,1 0 103,-2 2 0,-3 1 0,-3 2 0,-5 3 0,-4 5 0,-4 3 0,-1 5 0,-4 2-220,-4 5 1,-4 0 0,-3 5-1,2 0 1,4-1 0,2 2 0,3-1-131,3 2 1,2-1 0,6 0 0,3 1 0,4-1 0,2-1 0,3 0 0,3-1 43,3 0 1,3-1 0,1-4 0,0 0 0,0-2 0,1-1 0,3-2 0,3-1-42,3-3 1,2-2 0,1-2 0,2-2 0,4-4 0,2-3 0,2-1 20,0 0 0,0-5 0,1-3 0,0-2 0,0-1 0,-2-2 0,-2-1 0,-2-1 43,-3 1 1,-7 1 0,-4 2 0,-3 0-1,-1-1 1,-3 1 0,-4 1-43,-9 2 0,-4-1 1,-4 5-1,-3 3 1,-3 3-1,-3 6 1,0 2-1,1 3 22,2 2 0,-1-2 0,-3 3 0</inkml:trace>
  <inkml:trace contextRef="#ctx0" brushRef="#br0" timeOffset="6">10313 12072 7569,'-10'-5'186,"1"-2"0,3 0 0,1-1 0,3 1 0,6 0 0,6 3 0,6 3 0,0 1 0,2 0 0,1 0 0,4 0 0,2 0 12,0 0 0,3-4 1,0-1-1,0 0 1,0-1-1,-3 0 1,0-2-1,-3 0-198,1 1 0,0-1 0,0-3 0</inkml:trace>
  <inkml:trace contextRef="#ctx0" brushRef="#br0" timeOffset="7">11284 11649 7569,'-5'-16'40,"0"3"0,-3-2 0,4 2 0,4 3 1,3 1-1,1 2 0,-1-1 0,1 0 1,1 2-1,2 0 0,2 1 237,1-1 0,1 3 0,0 1 1,2 0-1,1-2 0,1 2 0,1 0 1,-1 2-255,0 0 0,0 4 0,-3 1 0,-1 1 0,1 2 0,-2 0 0,-1-2 20,-2-1 0,-4 4 0,1-1 0,-3 2 153,-1 1 0,0-3 1,-1-1-1,-2 2 0,-2 1 490,-1 2-76,3-6-560,-2-1 173,5-5 57,0 0 1,-1-4-118,-3 1-626,3-1 1,-6 4-518,3 0 1,2 0 0,-4 1 0,-1 2 979,1 0 0,-7 6 0,-5-2 0</inkml:trace>
  <inkml:trace contextRef="#ctx0" brushRef="#br0" timeOffset="8">11444 11752 7569,'-7'-1'145,"4"-3"1,1-4-1,4-1 1,0 1-1,3 0 1272,2-1 1,-4 5-1288,5 4 1,0 5-1,3 6 1,0-3 0,1 0-1,-1 1 1,2 1-180,2 1 1,-2-3-1,3 0 1,0 1-1,-1 1 1,-1 1 0,-2 1-1,-1-1-48,-4 0 1,2 1 0,-5-1-1,-2 1 1,0-1 0,-2 1-1,-2 0 134,-1 3 1,-4-2 0,-4 2 0,-2-1 0,-2 0 0,-3 2-1,-1-3 1,0 0 4,-1-1 0,2 2 1,0-2-1,2-2 1,3 1-1,3-3 0,2 0 345,-1-4 1,3-3-100,-2-1 0,7 0-345,1 0 0,5 0 0,7 0 1,-1 0-1,1 0 0,-1 0 1,0 0-50,1 0 1,3 0 0,2 0 0,-1 0 0,1 0-1,-4 0 1,0 1 0,-1 2 23,-1 1 1,0 1-1,1-1 1,-2 3-1,-2 3 1,-5 2 163,-1-1 0,-4 1 0,-3-1 0,-5 2 0,-5 1 0,-2 1 0,0 0 72,-1 2 0,-5-5 0,-4 4 0,1-4 0,-2 0 0,-1-2 0,0-1 0,2-3-36,3-1 1,2 0-1,3-2 1,4 1 0,2-2-1,3-2-727,2-4 1,3 2 0,5-6 0,3-1 608,5-1 0,4-6 0,11-2 0</inkml:trace>
  <inkml:trace contextRef="#ctx0" brushRef="#br0" timeOffset="9">11946 12335 7675,'-6'1'1250,"2"3"-1250,3-3 0,6 4 0,1-5 0</inkml:trace>
  <inkml:trace contextRef="#ctx0" brushRef="#br0" timeOffset="10">12197 11649 7569,'-21'-21'90,"2"2"1,5 3 0,5 4-1,4 2 1264,0 2 0,4 4-1310,-3 8 1,3 2 0,2 6 0,1-1 0,2 2 0,-1 2-1,-2 3-214,-1 0 126,0 3 1,-1-4 0,-2 3 0,-2-1-1,-1 0 1,-2 0 0,1-1 38,-1-2 1,5 0 0,0-5-1,1 0 1,2 1 0,0-1 17,0 1 0,7-5 0,3 0 0,5-2 1,3-1-1,2-1 0,2 2-14,0 2 1,1-3-1,0 3 1,0 3 0,0 3-1,0 4 1,0-1 0,-2 2-32,-2 0 0,1-3 1,-3 4-1,-1 0 0,1 0 1,-4 0-1,-4 0-415,-6-1 408,-1 3 1,-2-4 0,0 3 0,-2-2 0,-3-2 0,-5-2 0,-5-1-25,-3-2 1,-1 0 0,-4-3 0,0-1-1,1-2 1,0-3 0,2 0 0,1-2-825,-2 0 887,5 0 0,-6-5 0,4-2 0</inkml:trace>
  <inkml:trace contextRef="#ctx0" brushRef="#br0" timeOffset="11">12186 11706 7569,'-18'-15'189,"4"0"0,5 1 0,6 1 0,3 2 1,3 1-1,5 1 124,2 1 0,7 2 0,3-3 0,7 1 1,6-1-1,5 1 0,1-1 0,0 2-524,-2 2 1,-5 0-1,-4 3 1,-3-2-1,-4 1 1,-2 2 210,-2 1 0,-3 0 0,3 0 0</inkml:trace>
  <inkml:trace contextRef="#ctx0" brushRef="#br0" timeOffset="12">12700 11295 7569,'1'-19'-20,"3"3"1,4 2 0,2 4 0,1-1-1,1 3 1,0-1 0,2 2 275,2 2 0,0 1 0,-2 4 1,3 0-1,-1 0 0,1 0 1,-4 2-1,0 2-132,-1 3 1,-5 8 0,0 3 0,-2 1 0,-4 0-1,-4 2 1,-4 0 0,-3 3-89,-2 3 0,-3-3 0,0 3 1,1-5-1,1-1 0,3-2 1,1 0 50,1-1 0,6-2 1,-2-5-1,3 1 0,2-2 1,3-2-1,3-5 0,5-1 138,3-2 1,3 0-1,5 0 1,1-2-1,1-1 1,2-4-1,-2 0-354,-1-1 1,-2 4 0,-3-2 0,-4 1 128,-2 2 0,-7 7 0,-1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26:16.5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22042 12049 7569,'-16'-28'-786,"4"5"760,1 0 1,10 11-1,-3-4 1,3 4 0,1 0-1,0 1 1,0 0 0,0-2-1,0-1 1,0-3 0,0 1-1,0-2 162,0 0 0,-2 3 1,0-4-1,-3 0 1,-2 0-1,-2 0 1,-2-1-1,-3-1 1,-2 1-65,-2 1 0,3 0 0,-4-4 1,-3 0-1,-3 0 0,-6 1 1,-3-2-1,-3-2-77,-1 0 1,-5-2 0,0 2-1,-5 0 1,-8 0 0,25 14 0,-1 0-1,-1 1 1,-2 1 0,0-1-1,-1 1-1,-1 1 0,0-1 1,3 1-1,0 0 1,-2 0-1,1-1 1,0 2-1,1 0 1,-1 0-1,0 1 1,0-1-1,1 0 1,-1 1-1,1 0 1,1 1-1,0 0-12,1 0 0,-1 0 0,-1 1 0,0 0 0,-2 1 0,0 1 0,-1 0 0,1 2 0,-1 0 0,1 1 0,-2-1 0,1 2 0,-2-1 0,0 0 0,0 0 0,-2 0 13,-1-1 0,-1 2 1,-1-1-1,-2 1 1,-1 0-1,0 2 1,-1 0-1,0 1 0,-1 1 1,0 0-1,0 1 1,0 0-1,2-1 1,1 1-1,1 0 1,2 0 29,1-1 0,2 1 1,2 0-1,2-1 0,1 1 1,1 0-1,-29 7 0,2 2 1,0 4-1,0 2 25,30-9 1,0-1 0,0 1-1,0-1 1,-2 1 0,0 0 0,0 1-1,1 0 1,-1 0 0,0 1-1,0 1 1,-1 0 0,-1 0 0,-1 1-1,-2 1 1,0 1-8,-4 1 1,0 0 0,-2-1 0,0 1 0,0 1 0,1 1 0,1 0 0,1 0 0,2 0 0,0 0 0,1-1 0,2 1 0,1-1 0,2 0-35,2 1 1,2-1 0,-19 17 0,10 1 0,2-3 0,3 0 0,1-1-1,3 0 1,1 0 90,3 1 0,1-1 0,1-1 0,0-1 0,2-2 0,1 2 0,4 1 0,1 1-48,0 0 0,-1 1 0,6-2 0,1-2 0,3 0 0,1-1 0,2 1-51,2-1 1,7-1-1,6 3 1,6-1 0,4-1-1,6 0 1,7 0 13,5-2 1,5-2 0,0-3 0,2 0 0,3 0 0,4 1 0,-24-11 0,0-1 0,2 2 0,1-1-51,0 0 0,1-1 0,1 2 0,0 0 0,0 0 0,1 0 1,0 1-1,1-1 0,1 2 0,-1 0 0,2 0 0,0 1 1,0 0-1,0-1 0,2 0 0,0 0-18,0-1 1,1 0-1,0 0 1,0 1 0,3 0-1,0 1 1,2-2 0,0 0-1,0-2 1,0-1 0,1 0-1,0-2 1,0 0 0,1-1 25,1 1 0,1 0 1,1-1-1,0-1 1,0 0-1,-1-1 1,-1 0-1,0-1 1,0-1-1,-1 0 1,-1-1-1,0 0 1,0-2-1,0-1 1,-1 0-1,0 0 39,1-1 0,-1 0 0,0 0 0,0 0 0,-1-1 0,1 0 0,0 0 0,1-1 0,1-2 0,0-1 0,0-1 0,1-1 0,-1-1 0,-1-1-17,1 1 0,-1-1 0,-2-1 0,-1-1 0,-2-1 0,0-1 0,1-1 0,-1 0 1,-1 0-1,-1-1 0,1-1 0,-1-1 0,-2 0 0,1-2 0,-2 0 0,1-1 17,-1 0 0,-1-1 1,-1 1-1,0-1 0,-3-2 1,-1 0-1,-2 0 1,0 0-1,-3 0 0,0-1 1,-2 0-1,0-1 0,-2-2 1,1 0 21,-1 0 0,-1-1 0,1-1 0,0-1 0,0 1 0,0-1 0,-1-1 0,1-1 0,0 1 0,0 0 0,-1 0 0,0-1 0,0 0 0,0 0 0,-2-1 0,0-1-18,0-1 1,-1-1 0,-1 3 0,-1-1 0,-3-2 0,0 1 0,-1 0 0,-1 0 0,-2 1 0,-1-1 0,-1 1 0,-1 0 0,-2 0 0,-2-1-54,-1 2 0,-2 0 0,-3-2 0,-4-1 1,-5 3-1,-5 0 0,-5 1 0,-4 1 37,-7 0 0,-4 2 0,-11 0 0,-4 4 0,11 9 0,1 1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30:32.9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19016 3232 7569,'-10'-8'253,"2"1"-225,-2 4 1,9 0 0,-3 6 0,2 5-1,4 2 1,0 3 0,2 2 0,0 5 0,0 4-1,0 4 1,-1 2 51,2 1 1,-3 2 0,3 3 0,-1 1 0,-1 2 0,1 2 0,0 0-1,0 1 1,0-1 0,-1-3-73,1-5 1,1 0 0,-2-6-1,1-3 1,-2-3 0,-1-3-1,-1-1-171,0-3 0,2-7-1157,1-3 1320,-6-3 0,1-1 0,-9 0 0</inkml:trace>
  <inkml:trace contextRef="#ctx0" brushRef="#br0" timeOffset="1">18947 3266 7569,'-4'-25'206,"1"3"0,0 5 0,2 3 1,1 1 16,0 2 1,1 0-1,3 3 1,3 1-1,5 1 1,3 0 0,4-2-1,3 0-246,1 1 0,1 4 0,1-1 1,3 3-1,1 1 0,2 1 1,-2 3-109,-3 4 1,-3-2-1,-4 3 1,-3 2-1,-4 3 1,-2 0-1,-2-1 1,-4 0 127,-3 2 0,-1-1 0,-1 4 0,-4-1 0,-5 0 0,-6 1 0,-3-1 0,-3 2 79,-4-1 0,-4 3 0,3-5 1,0 1-1,2-1 0,1-2-646,2-1 0,8-2 570,3 1 0,5-6 0,6-1 0</inkml:trace>
  <inkml:trace contextRef="#ctx0" brushRef="#br0" timeOffset="2">19564 3495 7569,'-6'-1'1455,"2"-3"-1218,3 2 0,7-3 0,5 5 0,8 0 0,7 0 0,4 0 0,4 0-362,4 0 1,-1 0-1,5-1 1,0-1 0,-1-4-1,-3 1 1,-4-1-1,-5 1-602,-6 0 1,-1 1 0,-7 4 726,-1 0 0,-7-5 0,-2-1 0</inkml:trace>
  <inkml:trace contextRef="#ctx0" brushRef="#br0" timeOffset="3">19701 3757 7569,'8'0'416,"-1"0"1,3 0-1,4 0 1,7 0-1,3 0-20,2 0 0,6-3 1,-1-2-1,3 0 0,3-2 1,-1 2-1,-1-1-835,-4-1 1,0 5 438,3-2 0,0-2 0,1-1 0</inkml:trace>
  <inkml:trace contextRef="#ctx0" brushRef="#br0" timeOffset="4">20843 3244 7569,'0'-12'145,"0"1"1,0 2 0,0 5-1,0 9 1,0 8 0,0 7 0,0 7-1,0 7 1,0 8-136,0 6 0,0-2 0,0 2 1,0-2-1,0 1 0,0-2 1,0-3-1,0-6-82,0-5 0,0-6 0,0-1 0,1-5 0,2-3 1,2-2-1037,1-1 1108,-3-7 0,-3-6 0,-7-6 0</inkml:trace>
  <inkml:trace contextRef="#ctx0" brushRef="#br0" timeOffset="5">20660 3335 7569,'0'-18'100,"0"3"1,2 2 0,1 2 0,5-1 0,2 1-1,2 0 51,-1-1 0,7-1 0,5-1 0,6-1 1,4 3-1,2 1 0,3 5 0,3 1 1,1 2-298,0 2 0,-7 5 1,0 2-1,-9 3 0,-4 5 1,-4 1-1,-3 3 84,-5 0 1,-4 0-1,-6 2 1,-2-1 0,-6 1-1,-7 2 1,-7 1 0,-6 0 123,-6-1 1,-4 1-1,-4 0 1,5-1-1,6-3 1,5-4-1,6-4-1668,5-3 1606,7-3 0,3 0 0,5 1 0</inkml:trace>
  <inkml:trace contextRef="#ctx0" brushRef="#br0" timeOffset="6">21311 3278 7569,'-11'-12'2094,"1"5"-2012,2-1 0,3 11 1,5 2-1,0 9 0,0 7 1,0 7-1,0 4 1,1 5-160,3 2 0,-3 2 0,4 2 0,-1-3 1,0 0-1,-1-3 0,-2-4-295,-1-7 0,1 0 1,2-11-1,1-1 0,-2-2 372,-1 0 0,-6-6 0,-1-1 0</inkml:trace>
  <inkml:trace contextRef="#ctx0" brushRef="#br0" timeOffset="7">21209 3289 7569,'0'-18'185,"0"3"1,1 3-1,3 0 1,3 1-1,3 1 1,2 1 4,-1 1 0,6 0 1,2-3-1,4 1 1,3 1-1,5 3 1,0 1-1,2 2-341,2 2 1,-7 2 0,5 3 0,-4 3-1,-5 4 1,-4 1 0,-5 3 0,-3 5-69,-5 1 1,-1 2-1,-8 1 1,-3 3 0,-6 2-1,-8 1 1,-7 1 220,-4 1 1,-3-1 0,-1 1-1,1-3 1,2-1 0,6-3 0,5-2 83,4-4 0,5 2 1,3-6-1,4-1 0,3-1 1,2-3-1,3-1-138,4-2 0,7-4 0,3 2 0,2-1 0,2-1 0,2 0 0,0-2 0,0-1 13,-1 0 0,2 0 0,-1-1 0,-3-2 0,-4 0 0,-1 0 155,0 2 1,-3 1 0,2 1-1,-2 3 1,-2 2 0,1 2 0,-1-1 1,-1 1 0,-1 3-1,-1 1 1,2-1 0,3 1-1,2-1 1,-1 1-120,-2-1 0,4 0 1,-1 0-1,0-3 1,0-1-1,2-2 0,2-3 1,4 0 29,2-2 0,2-2 0,-4-1 0,1-6 0,1-5 0,2-5 0,-2-3 111,-1-1 1,-2 0 0,-3-1-1,-5-1 1,-5-3 0,-6-1-1,-3-2 1,-6 1-51,-9 0 0,-9 4 0,-14 1 0,-5 4 1,-7 7-1,-6 6 0,-5 6-369,-2 9 0,12 3 0,4 11 0,9 5 0,10 3 280,7 6 0,4 0 0,6 4 0</inkml:trace>
  <inkml:trace contextRef="#ctx0" brushRef="#br0" timeOffset="8">22294 3323 7569,'-12'0'126,"2"-1"1,2 0 0,5 1 0,1 6 0,2 7 0,0 7-130,0 6 1,2 3 0,0 5 0,2 0 0,-2 1 0,1-1 0,-1-1 0,2-1 0,0-4-244,1-4 1,-2 1-1,3-7 1,-1 0 0,-1-2 245,1 1 0,1-5 0,6 5 0</inkml:trace>
  <inkml:trace contextRef="#ctx0" brushRef="#br0" timeOffset="9">22168 3609 7569,'10'-10'-52,"7"1"1,5 3-1,6-1 1,1 2 0,2-1-1,-1 0 1,1-2-16,1 2 0,-3-1 1,0 5-1,0-2 1,-1 1-1,-1 2 67,-6 1 0,2-5 0,-5-1 0</inkml:trace>
  <inkml:trace contextRef="#ctx0" brushRef="#br0" timeOffset="10">22316 3175 7569,'0'-11'-20,"2"-1"0,1 2 0,5 1 0,2 2 0,3-2 0,2 0 0,4 0 0,3 1 37,1-1 0,-1 3 1,3 0-1,0 1 1,2 2-1,-2 2 1,-1 1-1,-1 0 43,0 0 0,-4 1 0,-1 2 0,-2 0 0,-2 0 0,-1-2 1,-3 0 40,-3 3 1,4-2 0,-4 3 0,3-2 0,1 3 0,-3-1-32,0 0 1,-5 4 0,2-1 0,-2 6 0,3 5-1,-1 3 1,0 2 0,-3 3 74,-1 3 1,-1 3 0,0 3 0,0 1 0,0 1 0,0-2 0,0 0 0,-1-2-58,-3 0 0,3-4 1,-3-4-1,3-3 1,1-3-1,0-2 0,0-1-186,0-3 0,0-5 0,1-2 0,2 2 0,2 0-1215,1-1 1,-3-2 1312,1-2 0,2-3 0,0 4 0</inkml:trace>
  <inkml:trace contextRef="#ctx0" brushRef="#br0" timeOffset="11">23230 3244 7569,'-4'-12'271,"-1"3"1,0 5-1,0 8 1,2 6 8,2 6 0,1 1 1,0 7-1,0 3 1,0 4-1,0 2 0,0 1 1,0 0-308,0 0 0,0-3 1,0-2-1,0 0 1,1-1-1,2-1 1,1-6-1,0-3-1323,1-1 1,-3-5 1349,6 4 0,-1-9 0,5-2 0</inkml:trace>
  <inkml:trace contextRef="#ctx0" brushRef="#br0" timeOffset="12">22945 3278 7569,'0'-12'297,"7"1"1,10 0-1,11-1 1,8-1 0,6-1-1,5-2 1,5-2-1,5-2-70,4-2 1,-29 13 0,0-1 0,1 1 0,1 1 0,-2-1 0,1 2 0,26-3-228,-4 5 0,-4-1 0,-6-1 0</inkml:trace>
  <inkml:trace contextRef="#ctx0" brushRef="#br0" timeOffset="13">4329 12038 7569,'-18'-5'1194,"6"-2"-1201,7 6 1,7-2 0,1 11 0,5 0 0,2-2 0,3-1 91,2 0 1,-1-4-1,6 3 1,4-4-1,4-2 1,3-3 0,-1-2-1,1 0 1,-1-1 59,1 0 1,-2 2 0,2-3-1,-1 3 1,-2 1 0,-2 1-1,2 0-114,3 0 0,2-1 0,1 3 1,0-2-1,2 0 0,0 0 1,4-1-1,0 0-62,4 0 1,-4 0-1,2 2 1,0-2-1,0 0 1,0-1-1,2 1 50,4 0 0,-1-3 0,4 4 0,0 1 1,2-1-1,4-1 0,4 0 0,-29 1 1,1 1-7,0 0 1,1 0-1,3 1 1,0 0 0,1-1-1,1-2 1,1 2-1,1-1 1,2 0 0,-1 0-1,1 1 1,1 0-1,1 0 1,1 0-30,3-1 0,0 1 0,-2 0 0,1-1 1,3-1-1,1-1 0,-2 2 0,0 0 1,-1 0-1,0 0 0,-2 0 0,1 0 1,-2 1-1,0 0-4,0 1 1,0 0 0,-3 1 0,0 0 0,-1-1 0,0 1-1,-1-1 1,-1 0 0,0 1 0,0 0 0,1 0 0,-1 0 0,1 1-1,1 0 1,0 0 0,1 0 39,0 0 1,0 0 0,2 0 0,1 0 0,3 0 0,0 0 0,2 0 0,0 0 0,2 1 0,1-2-1,2 1 1,0-1 0,1 0 0,-1 0-57,-1-1 0,0 0 1,4-1-1,-1 1 0,-1 0 1,-1 1-1,1-1 1,-1 0-1,0 1 0,0-1 1,-2 0-1,1 0 0,-1 0 1,0 0-1,-1 1 1,-1-1 9,1 2 0,-1-1 0,-1 1 0,-1 0 0,-3 0 1,0 0-1,-3 0 0,0 0 0,-1 1 0,-2-1 1,0 2-1,-1-1 0,0 1 0,0 1 10,0 0 0,0 0 0,0-1 0,0-1 1,0 1-1,0 1 0,1-1 0,-1 0 0,2 0 1,0 0-1,2 0 0,0-1 0,1 1 0,1 0 1,1 0-1,0 0-6,0 0 0,1-1 0,0-1 1,-1 1-1,-1-1 0,0 0 1,-1 0-1,0 0 0,-1 0 1,1 0-1,-2 0 0,1 0 0,0 0 1,0 0 39,-1 0 1,0 0 0,0-2-1,-1 0 1,-2 0 0,0 0 0,-1 1-1,1 0 1,-2 0 0,1 0 0,-1 1-1,0 0 1,1 0 0,1 0 0,0 0-1,1 0-1,1 0 1,0 0 0,2 0 0,1 0 0,-1 0-1,0 0 1,3 0 0,-1 0 0,3 0 0,0 0 0,1 0-1,0 0 1,2 0 0,0 0-9,0 0 0,0 0 0,3 0 0,1 0 0,0 0 0,1 0 0,1 0 0,2 0 1,-58 0-10</inkml:trace>
  <inkml:trace contextRef="#ctx0" brushRef="#br0" timeOffset="14">4671 11204 7569,'-1'-12'113,"-2"1"1,1 1 0,3 4 0,5 6 0,5 6 0,1 5 26,3 5 1,2-3 0,3 5 0,-1 0 0,2 0 0,1 1 0,4 0 0,0 0 0,0 0-92,-2-1 0,-1 2 1,-2-5-1,-2-1 0,-2-1 1,-2-3-1,0-1-311,-1-1 0,-1-2 1,-3 3-1,-1-3 262,-1-1 0,-6 4 0,3-3 0</inkml:trace>
  <inkml:trace contextRef="#ctx0" brushRef="#br0" timeOffset="15">5025 11147 7569,'0'-28'249,"0"5"0,1 7 1,2 3-1,2 3 54,1 2 1,-3 4 0,-1 9-1,-4 7 1,-7 6 0,-5 4-279,-5 5 0,-1 2 0,-2 5 0,1 1 0,-3 0 0,-2 1 1,-1-1-180,1-2 0,-1-2 0,4-1 0,1-3 0,-1-3 1,1-1 153,3 0 0,3-1 0,4 1 0</inkml:trace>
  <inkml:trace contextRef="#ctx0" brushRef="#br0" timeOffset="16">8417 10724 7569,'-5'-11'205,"3"-1"1,-5 1 0,2 0 0,1-1 0,1 3-63,-1 5 0,5 15 1,7 11-1,0 4 0,1 2 1,-2 2-1,-1 3-126,0 1 1,-2 2 0,3 1 0,-2 1-1,-2-1 1,1-2 0,0-2 0,0-1-124,1-2 1,-4-4-1,4 0 1,-1-3 0,0-4-1,-2-4 1,0-2-544,-2-1 0,0-5 649,0 1 0,0-1 0,0 5 0</inkml:trace>
  <inkml:trace contextRef="#ctx0" brushRef="#br0" timeOffset="17">6007 11101 7569,'-6'0'536,"1"0"-370,5 0 1,5 0 0,3-1 0,2-2 0,2-1 0,2 2 0,3 1-1,1-1 1,1 0 0,0-2 0,0 2 0,1-1-176,2-1 0,1 3 1,-1-4-1,1 1 0,0-1 1,0 0-1,-2 0 1,-1 1-1,-5 0-1383,-3 0 1392,-5 1 0,-12 3 0,-8 0 0</inkml:trace>
  <inkml:trace contextRef="#ctx0" brushRef="#br0" timeOffset="18">6567 10758 7569,'0'-11'1197,"0"0"1,4 6-1111,0 5 0,1 6 0,-3 9 1,2 4-1,0 3 0,0 2 1,-1 2-1,0 5 112,-2 2 1,-5 6 0,1 2 0,0 1 0,2-2 0,1 0 0,0-4 0,0-1-95,0-5 1,0-3 0,0-7-1,1-2 1,2-2 0,2-3-824,1-4 718,-3 1 0,7-9 0,-4 4 0</inkml:trace>
  <inkml:trace contextRef="#ctx0" brushRef="#br0" timeOffset="19">4169 12757 7569,'0'-11'165,"0"-1"0,-2 2 1,0 4-1,-2 7 1,1 8-1,2 6 1,1 3 89,0 2 1,1 6 0,2 2-1,1 1 1,0 2 0,-1 4 0,1 3-1,-1 4-254,-2 2 1,-1 2 0,0-2 0,0-1 0,0-2 0,0-3 0,0-4 0,0-5-158,0-4 1,0-1 0,1-9 0,2-1 0,2-1-656,1-2 1,-3-6 810,1-5 0,-3-10 0,-1-8 0</inkml:trace>
  <inkml:trace contextRef="#ctx0" brushRef="#br0" timeOffset="20">4032 12769 7569,'-4'-22'122,"0"3"1,1 4 0,3 2 0,4 2 0,4-2 0,2-1 0,1-1 1,6-1 0,2 6-1,1 1 1,1 3 0,-1 1-1,3 2 1,2 2-53,0 1 1,0 1 0,-3 3 0,1 5 0,-1 4-1,-3 2 1,-4 0 0,-2 2-110,-2 2 1,-4 2 0,-4 2 0,-1 0-1,-2 0 1,-3 0 0,-3 0 18,-6-1 1,-7 1 0,0-1-1,-4-2 1,-2-2 0,-3-2-1,0-2 1,0-1-134,3-1 0,2-6 1,4-2-1,4-3 0,2-1 1,3-1 151,2-3 0,3-2 0,5-6 0</inkml:trace>
  <inkml:trace contextRef="#ctx0" brushRef="#br0" timeOffset="21">4774 12300 7569,'0'-17'-67,"4"0"1,0 6 0,-1-1 364,2 1 0,-5 4 0,0 4 0,-6 3 0,-4 5 0,-3 5-174,-2 4 0,1 6 0,-5 0 0,0 6 0,0 4 0,1 3 0,2 1 0,2 2-121,1 2 0,-2 0 1,0 7-1,1 2 1,2-1-1,3 1 1,3-1-55,1 0 0,-3-4 0,4-2 0,2-2 0,3-3 0,6-6 0,5-4 1,5-5-138,3-2 0,2-6 0,0-6 0,1-1 0,-1-2 0,-2-2 0,-1-1 0,0-1 188,-1-3 0,4-3 0,-5-4 0</inkml:trace>
  <inkml:trace contextRef="#ctx0" brushRef="#br0" timeOffset="22">4797 12666 7569,'-10'-9'508,"3"5"-314,7 8 0,9 5 1,8 3-1,-1 4 1,2 1-1,0 2 1,1 0-1,0 1-246,0-3 1,-4 5 0,3-4 0,-2-1 0,-2-1-1,-2-4 1,-3 0-416,-2-1 1,-4 1-1,0-1 467,-1 0 0,-7 1 0,-2-1 0</inkml:trace>
  <inkml:trace contextRef="#ctx0" brushRef="#br0" timeOffset="23">5002 12711 7569,'-1'-10'214,"-3"3"0,-3 3 0,-4 4 0,0 5-14,0 6 0,3 2 1,0 6-1,0 1 1,-1 3-1,0 3 1,1 2-1,-1-1-447,-1 1 1,3-1 0,0-4 0,2-2-1,3-2 1,0-3 246,2-4 0,-5 0 0,-1-1 0</inkml:trace>
  <inkml:trace contextRef="#ctx0" brushRef="#br0" timeOffset="24">5071 12494 7569,'1'-10'287,"3"3"0,4 3 0,3 3 1,4 1-1,3 1 0,2 3-73,3 3 1,-3 12 0,6 7 0,-5 4 0,-3 6 0,-1-1 0,-3 2 0,-3 1-274,-3 4 0,-3 2 1,-7 2-1,-1 0 1,-8-1-1,-5 0 1,-8-2 58,-4-1 0,-8-5 0,-4 2 0</inkml:trace>
  <inkml:trace contextRef="#ctx0" brushRef="#br0" timeOffset="25">6236 12220 7569,'0'-7'-18,"0"-1"76,0 6 0,1-4 0,3 6 0,2 2 1,1 2-1,-2 2 0,-2 3 0,1 1 0,-1 3 1,-1 1-1,1 1 0,1 1 0,-2 2 7,-1 2 1,1 2 0,0 1 0,2 1-1,-1 0 1,-2 0 0,0-2 0,2-2-1,1-2-84,-2-3 1,-1-2-1,-1-2 731,0 1-584,0-6 0,-1-2 0,-3-8 0,-2-4-159,0-2 1,-1 4 0,5 1 9,-2 0 1,1 3 0,7-1 0,4 1 0,2 2 0,1 0 0,2 0 20,2 0 0,-2 0 0,3 0 0,0 2 0,0 0 0,2 3 0,1 0-34,-1 0 1,2 3-1,-5-3 1,-1 0-1,-1 1 1,-2 1-1,1 2-1,-1 1 0,-4 1 1,-4 1-1,-1-1 1,-4 0-1,-1 1-12,-5-1 0,-2 1 0,-3-1 1,-2 1-1,-4-1 0,-3 0 0,-2 1 1,-3 1-287,-3 2 1,2-6 0,0 2 332,0-1 0,4 0 0,-4 2 0</inkml:trace>
  <inkml:trace contextRef="#ctx0" brushRef="#br0" timeOffset="26">6156 12346 7569,'-6'-11'93,"2"-1"0,2 1 1,2-1-1,0 1 1,2-1-1,0 1 47,2 0 0,9 3 1,-2 2-1,3-1 1,3 1-1,2-2 0,2 1 1,2-1-1,0 0-66,0 2 1,3-4 0,2 4 0,0-2 0,1 0 0,1 1 0,0 0-270,-1 4 0,3-2 0,-5 1 1,-2 1 194,-1 2 0,-1 1 0,0 0 0</inkml:trace>
  <inkml:trace contextRef="#ctx0" brushRef="#br0" timeOffset="27">6167 12997 7569,'2'-6'69,"1"2"0,5 3 1,2 1-1,2 0 1,0 0-1,3 0 1,3 0-1,1 0 1,2-2-1,1 0 1,4-2 56,-1 1 0,3 2 0,0 0 0,1-3 0,3-2 0,1-2 0,2 0 0,1 0-449,-2-3 0,6 0 0,-10 1 0,-2 1 323,-3 1 0,-2 1 0,0-5 0</inkml:trace>
  <inkml:trace contextRef="#ctx0" brushRef="#br0" timeOffset="28">6510 13134 7569,'1'-11'-9,"2"-1"1,1 1 0,-1-1 0,1 1-1,-1-1 268,-5 1 0,-4 5 0,-8 3 0,-1 6 0,0 4 0,-1 3-268,1 2 0,-5 4 0,2 2 0,-1 2 0,0 2 0,-1 2 0,-1 0 0,1 2 38,1 0 1,5-2 0,-1 3 0,2-3 0,3-1 0,1 0 0,3 0-1,1-2-44,2-2 1,2 2 0,1-5-1,0 2 1,1 1 0,4 0 0,5-1-86,4-2 1,3 3 0,-2-4-1,3-1 1,1-2 0,-1-3-1,-1-3 1,0-1 111,-1-2 1,0-2-1,-5-1 1,1-1-1,-1-4 1,-1-6 228,-2-3 0,1-2 0,-6 1 1,0-4-1,-3-2 0,-4 1 1,-5 2-1,-5 2-251,-5 2 1,-2 2 0,-3 5 0,-3 3 0,-2 3 0,0 3 0,3 5-968,6 4 1,3 8 976,6 0 0,0 8 0,-1 2 0</inkml:trace>
  <inkml:trace contextRef="#ctx0" brushRef="#br0" timeOffset="29">6773 12357 7569,'0'-11'133,"0"3"1,-2 1 0,0-2 0,-2-1 0,0 0 0,0 1 0,1 1 0,0-1 2323,2-1-2311,1 4-293,0 1 0,1 5 1,3 1-1,2 3 0,2 3 90,-1 3 0,1 6 0,3 0 0,1 2 0,-1 2 0,1 3 0,-1 4 0,1 2 105,-1 0 0,4 4 0,0-2 0,-1 3 0,0 3 0,0 2 0,1 3-61,-1 5 0,-1 0 0,-1 6 1,-2 2-1,-3 0 0,-3 3 1,-3-1-1,-1 0-116,0 0 0,-5-5 0,-2-4 1,-3-3-1,-2-6 0,-1-2 1,-1-4-113,-1 0 0,-4-5 1,3-1-1,-1 0 0,-1 0 1,1-3 240,-4-4 0,5 2 0,-1-4 0</inkml:trace>
  <inkml:trace contextRef="#ctx0" brushRef="#br0" timeOffset="30">6144 12392 7569,'-11'-12'60,"0"2"1,-1 1 0,1 3 0,-1 1-1,1 2 1,-1 2 0,1 2 0,0 3-1,-2 5 1,-1 6 0,-1 8 0,1 6-1,0 7 1,0 4 0,-1 7 0,1 5 133,1 7 0,2 4 0,5-28 0,0 1 0,1 0 1,0 1-1,1-2 0,0 1 0,2-1 0,1-1 0,0 0 1,0 0-1,1 30-241,0-3 1,2-11 0,1-5 0,5-1 0,2-4-1,2-2 1,-1-3 0,0-4-278,1 0 1,-1-6 0,-1 2 0,-1-3 0,-1-3 0,2 0 0,3-4 57,2 0 1,1 2 0,0-4-1,3-1 1,2-1 0,3-3 265,3-2 0,2-3 0,6-5 0</inkml:trace>
  <inkml:trace contextRef="#ctx0" brushRef="#br0" timeOffset="31">7092 12243 7569,'0'-11'131,"0"-1"1,0 1 0,0-1 0,0 1 0,2 1 0,1 1 0,5 3-1,2 1 599,2 2-736,-1-3 0,-3 4 0,-1-1 0,2 1 1,1 2-1,2 0 0,-1 0-355,1 0 1,-1 0 0,-1 2 322,-2 1 1,-3 0 0,-5 5-1,-1 0 1,-3 4 0,-4 2 0,-2 1-1,-1-1 23,-1-1 0,5-2 0,-1-1 1,0-1 268,2-1 0,1-4 0,5 3 0,1 1 1,3-1-271,4 1 0,-2-4 0,2 3 0,0 2 0,3 0 0,0 1 0,2-1-55,2 0 1,-2 4 0,2-6 0,-1 4 0,0-1-1,1-1 1,-2-2 0,-3 1 185,-3-2 1,-3-1 173,4-5 0,-12 4 1,-4 1-1,-9 0 0,-9 2 1,-4-1-1,-3 4-289,-1 4 0,-6 4 0,0 5 0</inkml:trace>
  <inkml:trace contextRef="#ctx0" brushRef="#br0" timeOffset="32">19530 6224 7569,'-5'-6'0,"3"-4"10,-1 2 1,1 2 0,4 1 417,1 4-408,-1 3 1,8 15 0,-3 2-1,4 3 1,0 5 0,0 4-1,0 3 1,-3 3 86,0 1 0,-2 5 1,2-1-1,-3 1 1,-1 0-1,0-2 1,-1-2-1,1-3-47,0-5 0,0-2 1,-3-4-1,2-1 0,1-4 1,-2-2-1,-1-3 1,1 0-204,1 0 1,-1 1 0,1-5 0,0 0-1,0 1 1,0-1 0,0 1-1506,-2-1 1648,-6 1 0,-11 4 0,-9 2 0</inkml:trace>
  <inkml:trace contextRef="#ctx0" brushRef="#br0" timeOffset="33">19484 6293 7569,'-10'-23'313,"2"1"1,4 3 0,3 4-26,1 3 0,0 4 0,1 0 0,3-1-314,4-1 0,3 4 0,3 1 0,3 1 0,0 0 0,4 0 1,0 1-150,2-1 1,0 0 0,-1 4 0,-2 0 0,-1 0 0,0 0 0,0 1 0,-1 2 27,-2 1 1,0 5 0,-5-2 0,-1 3 0,-2 2 177,-4-1 0,-3 1 0,-2-1 0,-3 0 0,-5 1 1,-4 0-1,-3 2 133,-2 2 1,3 3 0,-3-4 0,1-1 0,3-1 0,2-2 0,0 0 39,1 1 0,-1-2 0,2-1-335,3-2 1,3 1-1,8 4 1,5-1-1,3 0 1,5 2-1,2 1-33,5 1 1,0 0 0,5-3 0,0-1-1,-1 2 1,0 1 0,-2 1 116,-2-1 0,-7 3 0,-1-1 1,-4 1-1,0 0 0,-2 0 0,-2 1 1,-5-1 118,-1 4 1,-4 0-1,-3 2 1,-5 0-1,-4 0 1,-1 0 0,0 0 123,0-1 0,-5 0 0,5-3 0,1-4 1,2-3-1,1-4 0,3-1-23,0-2 1,0-1-1,-3-4 1,0 0-174,-1 0 0,1 0 0,-1 0 0</inkml:trace>
  <inkml:trace contextRef="#ctx0" brushRef="#br0" timeOffset="34">20124 6567 7569,'-12'-18'674,"6"7"0,1 7-635,5 8 1,1 9 0,2 8-1,2 6 1,1 2 0,2 3 0,-1-1-34,1 0 0,-2 1 0,2-7 1,-3-2-1,-1-3 0,-1-1 1,0-1-1,-2-3-116,-1-2 1,4-2 0,0 1 0,-2-1 0,0 0-1274,-2 1 1383,0-6 0,-5 4 0,-2-3 0</inkml:trace>
  <inkml:trace contextRef="#ctx0" brushRef="#br0" timeOffset="35">20078 6281 7569,'-12'-11'39,"2"0"1,1 0 0,3 3-160,1 0 1,2 4 119,7-3 0,8-1 0,5-3 0</inkml:trace>
  <inkml:trace contextRef="#ctx0" brushRef="#br0" timeOffset="36">20341 6384 7569,'-7'-5'681,"2"5"-776,5 0 0,1 7 0,3 9 0,4 6 0,3 6 0,3 3 1,1 6-1,-1 1 148,-1 1 1,-1 0 0,-2-6 0,-1-3 0,-3-3 0,-1-3 0,-1-3 178,1-2 1,-4-2 0,3-6 306,-3 1 0,-1-7-470,0-5 1,0-7-1,1-8 1,2-4-1,2-4 1,1-2-1,3-2 1,3 1-251,3-2 0,-4 9 1,2-2-1,-4 6 1,0 2-1,1 3-4,1 0 1,-3 5 0,0 1 89,1 3 1,1 2 0,0 3 0,-1 4-1,-2 2 1,2 3 0,1 0 0,2 4-48,-1 1 1,1 1-1,-1 4 1,0-1-1,0 1 1,-3 0-1,0-1 106,1-3 0,-3-1 0,2-5 1,1 1-1,0-2 0,0-5 129,-2-1 1,1-3 0,3-4 0,1-3 0,-2-3 0,-1-3 108,-2-2 0,-3-1 0,2-1 1,0-1-1,-4 1 0,-1 2 0,-1 0 679,0 1 0,0 3-975,0 1 0,0 5 0,2 1 0,1 5 0,5 2 1,3 4-199,5 4 0,-2-1 0,5 2 0,1-2 0,2-2 0,0 1 0,1-1 176,0 1 1,0-6 0,-2-2 0,0-3 0,-3-1-1,-1-1 1,0-3 0,-1-4 325,-2-2 1,-2-3-1,-5-2 1,-3-4 0,-3-2-1,-2-2 1,-4 0 2,-6 0 0,-3 0 1,-8 2-1,-2 2 1,-1 5-1,-2 3 1,2 5-1,2 1-243,2 3 0,7 0 0,-1 4 0,4 1 0,2 6 0,3 5 0,2 6 30,5 6 0,4 3 0,7 5 0</inkml:trace>
  <inkml:trace contextRef="#ctx0" brushRef="#br0" timeOffset="37">21380 6567 7569,'-23'-16'1396,"5"3"-1451,7 1 1,6 9 0,6 6-1,3 5 1,3 3 0,4 5 4,0 3 0,0 2 0,1 2 1,-1 0-1,1 0 0,-2 0 1,-1-2-1,-3-2-28,-1-4 1,3-2-1,-3-1 1,0-1-1,1 0 59,1 1 1,-4-6 0,5-2 0,0-4 0,-1-4 154,1-3 1,-4-5 0,2-3 0,0-3-1,-1 0 1,1 3 0,-4 2 0,-1 2 1568,-1 0-1699,0-1 0,2 6 0,0 3 1,2 6-1,0 4-262,1 4 1,1 0 0,6 0 0,-1 1-1,0-2 1,1-1 0,-1-1 109,1 0 1,0-1-1,2-1 1,3-1 0,1-2-1,1-2 1,0-1-1,0-1 174,1-3 1,2-6 0,0-5-1,0-1 1,-3 0 0,-4-2 0,-2-1-1,-3 1 333,-2 2 0,-3 1 0,-4 4 0,2 2 365,0 2 0,1 6-833,-4 1 0,0 5 0,0 6 0,0 2 0,1 1 0,2 1-181,1-1 1,5 0 0,-2 0 0,2 1-1,0 0 1,-1 1 0,1-1 287,1-1 0,1 3 0,1 1 0</inkml:trace>
  <inkml:trace contextRef="#ctx0" brushRef="#br0" timeOffset="38">22145 6533 7569,'0'-12'605,"-4"1"0,-1 1-379,-1 2 0,3 4 0,-1 9 0,3 6 0,2 4 0,2 4 1,2 4-324,1 2 1,-2 5-1,3-2 1,-1 2-1,-1 0 1,1-1-1,-1-2 1,2-4-303,-1-4 0,-3 1 1,2-3-1,-1-1 1,-1 1 398,0-3 0,-2-2 0,-1 0 0</inkml:trace>
  <inkml:trace contextRef="#ctx0" brushRef="#br0" timeOffset="39">22122 6247 7569,'-7'-11'898,"-2"-1"1,1 1-755,2 0 1,3 4 0,8 3-145,7 3 0,4 6 0,7 2 0</inkml:trace>
  <inkml:trace contextRef="#ctx0" brushRef="#br0" timeOffset="40">22613 6590 7569,'-11'-18'436,"1"3"1,1 2 0,3 2 0,-1-2-226,1-2 0,-1 6 0,-1-2 0,0 0 1,-1 1-1,-1 0 0,-1 2-296,-1 5 1,-1 1 0,-1 4-1,-1 3 1,1 5 0,2 5-96,0 3 0,1 1 0,-1 4 0,2 1 1,3 1-1,3 2 0,2-3 0,2-2-47,0-3 0,2-5 0,0 1 1,3-3-1,2-1 0,2-2 1,1-3 232,1-1 0,1-1 0,-1-6 0,0-1 1,0-5-1,-3-2 440,0-2 1,-5 1 0,0 0 0,-1-1 305,-2 1 0,0 2-941,0 5 1,1 9 0,1 12-1,2-1 1,0 2 0,0-2 0,1 1-147,1-3 1,2 2-1,3 0 1,1-2-1,-1-2 1,1 0-1,-1-2 335,0-3 0,6 4 0,-4-10 0,3 4 0</inkml:trace>
  <inkml:trace contextRef="#ctx0" brushRef="#br0" timeOffset="41">22739 5962 7569,'-22'-22'1949,"3"3"-1959,8 8 1,7 8 0,7 12-1,2 10 1,2 11 0,5 11 0,2 10-4,0 7 0,-2 2 0,0 3 0,-7-30 0,0-1 0,0 1 0,-1 0 0,-1 2 0,0 0 0,0-1 0,-1 0 18,0 0 1,-1-2-1,0 24 1,-1-10-1,0-7 1,1-5-1,2-3 1,1-6-1,-2-4-301,-1-6 0,-1-2 0,2-3 0,0-1 296,2-2 0,5-9 0,-3 0 0</inkml:trace>
  <inkml:trace contextRef="#ctx0" brushRef="#br0" timeOffset="42">23173 5825 7569,'-17'0'57,"6"-2"1,0 1 0,4 1 0,2 8 0,-2 8 0,-5 11 0,-3 7 0,-3 7 236,0 4 1,-2 4 0,4-2 0,-1 2 0,1 4 0,2 2 0,1 0 0,2-3-312,-1-2 1,6 5 0,2-3-1,3-1 1,2-4 0,3-6 0,3-1-1,4-3-162,0-2 0,2-4 0,1-2 1,1-1-1,-1-3 0,0-2 0,0-3-223,1-1 1,0-5-1,-3 1 1,-1-3 0,0-3 401,1-2 0,4-4 0,2 2 0</inkml:trace>
  <inkml:trace contextRef="#ctx0" brushRef="#br0" timeOffset="43">23139 6236 7569,'0'-18'-36,"1"3"1,4 6 0,6 1-1,6-1 1,2-2 0,0-3-1,1-1 1,2 1 184,1 1 0,3 2 0,1-1 0,-3 2 0,-2 1 0,-5 3 0,0 1 0,-3 2-22,-1 2 1,-2 1 0,-1 1-166,-2 3 1,-4 2-1,-8 6 1,-5 1 0,-5 2-1,-5 4 1,-3 2 52,0 2 0,0-1 0,3-2 0,2-2 0,3-2 0,2-2 1,2-1 72,-1-2 0,6-3 1,2 0-132,1 1 1,4-4 0,0 0 0,3-1 0,2-1 0,3 1 0,2 0 0,4 1 3,-2 1 0,2-2 1,-1 4-1,1-1 0,-1 1 1,0 0-1,-1 1 37,-1 1 1,-2 1-1,0 2 1,0 1 0,-4 1-1,-3 0 1,-3 2-1,-2 3 102,-3 5 0,-3 0 0,-9 2 0,-3 1 0,-3 2 0,-4-3 0,-1-2-91,2-5 0,6-5 0,3 3 0,2-2 0,1-2 0,4-1-9,3-2 0,2 1 0,4-1 0</inkml:trace>
  <inkml:trace contextRef="#ctx0" brushRef="#br0" timeOffset="44">23516 6727 6696,'5'6'126,"-4"4"0,4-1 1,-1 4-1,0 5 1,-2 2-1,-1 4 1,-1 2-1,0 0 0,-1 1 1,-1-2-130,-2-1 0,-1-1 0,2 0 0,-1 0 3,2 0 0,-5 0 0,1-1 0</inkml:trace>
  <inkml:trace contextRef="#ctx0" brushRef="#br0" timeOffset="45">23870 5813 7569,'-12'-11'178,"5"1"1,0 1-1,2 4 1,1 5-1,1 9 1,-3 7-1,1 7 1,0 4-216,3 3 1,1 7 0,1 1 0,0 0 0,0 0 0,0-1 0,1-3 0,3-3-424,3-4 0,2 0 1,0-4-1,-1 0 460,0 0 0,3-6 0,0 0 0</inkml:trace>
  <inkml:trace contextRef="#ctx0" brushRef="#br0" timeOffset="46">23618 6533 7569,'2'-7'-102,"1"4"1,5 0-1,3 1 1,5-2 126,3 1 1,5-3 0,5-1 0,5 0 0,2 1-1,-1-1 1,0 2 0,-1 0 21,0 2 0,-5 1 0,-1-1 1,-2 0-1,-2 0 0,-3 2 0,1 0 1,1-2-48,3-1 0,-2-5 0,4 3 0</inkml:trace>
  <inkml:trace contextRef="#ctx0" brushRef="#br0" timeOffset="47">24064 6658 7569,'0'-11'196,"-2"0"1,-1-1-1,-5 2 1,-2 2 0,-2 5-1,1 1 1,0 2 0,-1 2-1,0 1 1,-2 5-90,-2 2 0,-4 7 0,1 2 1,-3 3-1,1 4 0,1 2 1,2 0-1,1 1-294,3 0 0,2-2 0,2 2 1,2-1-1,4-3 0,3-1 1,1-1-1,0 0-17,0 0 0,5-2 0,3-2 1,3-3-1,4-4 0,3 0 1,1-2 225,0-2 0,-4-3 0,3-5 1,0 0-1,-2 0 0,1 0 1,-5-2-1,-1-1 165,-4-5 1,-4-2 0,1-2 0,-3 1 0,-2-2 0,-5-1 0,-5-1 0,-7 1-30,-3 1 0,-3 2 0,-2 1 0,0 2 0,0 4 0,3 3 0,3 1-645,1 0 0,4 1 487,-4 3 0,0 3 0,-4 4 0</inkml:trace>
  <inkml:trace contextRef="#ctx0" brushRef="#br0" timeOffset="48">24098 6019 7569,'-4'-29'53,"0"3"0,2 6 1,1 5-1,1 2 1,0 2-1,0-1 850,0 1 1,0 3 0,0 1-882,0-2 0,1 9 0,4 3 1,6 9-1,7 7 0,6 8 0,5 6-145,6 5 0,3 3 1,-1 8-1,1 1 0,-2 1 1,-1 1-1,-5-1 1,-3 0 91,-3-3 1,-3 3-1,-1-2 1,-7-1 0,-4 1-1,-5-1 1,-3 1 38,-1 0 0,-2-2 0,-6 0 0,-9 1 0,-11 3 0,8-25 0,-1 1 0,-4 2 0,-2 0-8,-5 3 0,-1 0 0,-2 1 0,-2 1 0,-3 0 0,0 0 0</inkml:trace>
  <inkml:trace contextRef="#ctx0" brushRef="#br0" timeOffset="49">8052 12597 7569,'-2'-6'131,"0"1"0,-3 1 1,0-1-1,0-1 1,1-2-1,0 0 0,0 1-18,2-2 1,4 2 0,3 1-1,2 0 1,2-1 0,1 0 0,1 1-1,1 2-217,-1 2 1,0-1 0,1-1-1,-1 3 1,1 2 0,-1 3 0,-1-1-1,-1 3-33,-1 1 0,-4-1 0,2 2 0,-1 1 0,-3 1 0,0 2 0,-2 0 134,0 3 1,-2-1 0,-1 5 0,-5 2 0,-2 0 0,-2 2 0,1-1 0,1-2 99,2-1 1,-1-5 0,4 1 0,0-2 0,0-2 381,3 1-467,-5-6 1,11 3-1,0-5 1,6 0 0,4-1-1,3 3 1,0-1-1,4 1-47,0 0 1,-2 1 0,-1 2 0,-2-2-1,-2 2 1,-1 1 0,-3 2-14,-2-1 1,-3 0 0,-5 2 0,0 1-1,-1 3 1,-3 0 0,-5 4 66,-5 0 0,-5 2 1,-6 0-1,-2-2 0,2 0 1,0-3-1,4-2 0,1-2 313,1-1 1,5-2 0,-2-1 307,4-2-640,5-3 0,2-10 0,5-1 0</inkml:trace>
  <inkml:trace contextRef="#ctx0" brushRef="#br0" timeOffset="50">8417 12883 7946,'0'-8'1,"0"1"-596,0 4 595,0-2 0,-5 10 0,-1 1 0</inkml:trace>
  <inkml:trace contextRef="#ctx0" brushRef="#br0" timeOffset="51">8726 12289 7569,'-7'-18'808,"2"5"-650,5 6 1,0 6 0,0 1 0,0 6 0,0 5 0,0 5 0,0 3-275,0 2 0,0 2 0,1 0 0,2 0 0,1-2 0,0 0 0,-1-4-223,1 0 1,4 2 0,-3-3 0,0 1-1,1-1 339,1-2 0,0 4 0,5 0 0</inkml:trace>
  <inkml:trace contextRef="#ctx0" brushRef="#br0" timeOffset="52">8543 12848 7569,'-10'-1'748,"3"-1"-499,7-2 1,7 0-1,8 4 1,4 0-1,4 0 1,2 0 0,3 0-1,1-1-214,3-3 0,0 3 1,-1-4-1,-1 1 1,-1 0-1,-1 1 0,-2 1-363,-4-2 1,0 3-1,-7-3 1,-1 3 327,-2 1 0,-10 5 0,-4 1 0</inkml:trace>
  <inkml:trace contextRef="#ctx0" brushRef="#br0" timeOffset="53">8748 12986 7569,'-6'-6'160,"0"5"0,2-1 1,-2 4-1,-2 7-118,0 5 1,-1 0-1,-5 5 1,-1 0 0,1 0-1,2 0 1,0 1 0,1 2-1,1 1-81,2 0 0,-1 0 0,4-2 0,0-1 0,0-2 0,2-1 0,2-2 0,1 0-40,0 0 0,4 1 0,1-5 0,1-1 1,2-1-1,0-1 0,-1-1 36,2 0 0,1-2 1,2-5-1,-1 0 0,0 0 337,1 0 1,-6-5-1,-1-3 1,-1-3-1,0-3 1,-3-2-66,-3 2 0,-1 3 1,-5 2-1,0 2 1,-3-1-1,-1 2 1,-2 2-1,-1 2-274,1 2 0,1 2 45,1 2 0,1 7 0,0 7 0</inkml:trace>
  <inkml:trace contextRef="#ctx0" brushRef="#br0" timeOffset="54">9080 12894 7569,'-7'-5'2405,"2"4"-2657,5-4 1,5 6 251,3 3 0,2 2 0,1 6 0</inkml:trace>
  <inkml:trace contextRef="#ctx0" brushRef="#br0" timeOffset="55">9365 12277 7569,'0'-11'86,"-1"2"0,-2 7 0,-1 9 0,2 10-24,1 4 1,-3 2 0,0 1 0,2 2 0,0 0 0,2 0 0,0-2 0,0-1-203,0-1 0,0-4 1,0-1-1,0-2 0,0 0 231,0-1 448,0-6 0,2-4-511,1-8 0,0-1 0,4-3 0,2 3 0,2 1 0,0 0 0,0 2-147,1 1 1,-1 1-1,1 0 1,-1 1-1,0 3 1,1 3 60,-1 3 1,-4-2 0,-4 0-1,-1 0 1,-2 3 7,0 0 0,-5 0 0,-3 1 1,-3-1-1,-3 1 0,-3-1 1,1 1-1,-2-1 50,0 0 0,-1 6 0,-4 1 0</inkml:trace>
  <inkml:trace contextRef="#ctx0" brushRef="#br0" timeOffset="56">9274 12243 7569,'-18'-18'369,"3"2"0,7 4 0,7 2-312,7 3 1,8 2 0,12 5-1,3 0 1,2-2 0,4 0-1,-2-2 1,-2 1-251,1 2 1,-4 0-1,-1-2 1,-4 0-1,-4 0 1,-4 2-1,-4 2 193,-3 3 0,-3 2 0,-5 6 0</inkml:trace>
  <inkml:trace contextRef="#ctx0" brushRef="#br0" timeOffset="57">9297 12883 9841,'1'-7'-28,"3"4"1,5 1-1,5 1 1,5-1 0,2-4-1,2 1 1,1 0-1,1 1 1,2 1 0,-2-1-1,-2 1 1,-2 2-1,-4 1 1,1 0 0,-1 0 27,-1 0 0,-1 0 0,-3 0 0</inkml:trace>
  <inkml:trace contextRef="#ctx0" brushRef="#br0" timeOffset="58">9628 12974 7569,'-12'0'90,"5"-1"1,-1-2-1,-1-2 1,-1 0 118,-1 0 0,-1 1 1,1 6-1,-2 1 0,-2 5 1,-3 3-1,-1 3 0,0 3-193,-1 1 1,2 1 0,0 3-1,2 1 1,3 1 0,3 2 0,4 0-1,-1 0-164,1-2 1,3-1-1,0 0 1,1-1-1,2 0 1,2-3 0,1-2 6,5-1 1,2-3 0,3 2 0,1-2 0,1-3 0,0-3-1,0-1 1,1-3 189,-2 1 1,2 0-1,1-5 1,-1-3 0,2-4-1,-2-2 1,1-1 176,-3-1 1,-5 1-1,-3-1 1,-1 0-1,-2-2 1,-2-3-1,-2 1 1,-3-1-141,-4 3 0,-7 3 1,-4 2-1,-3 3 1,-2 1-1,-1 2 0,-2 3-283,2 4 1,5-2-1,2 6 1,1 1 0,3 2-1,2 3 197,0 2 0,1 4 0,-1-2 0</inkml:trace>
  <inkml:trace contextRef="#ctx0" brushRef="#br0" timeOffset="59">9616 12403 7569,'-10'-29'-9,"3"2"0,4 3 1,4 1-1,4 2 0,2 0 1,2 4-1,1 0 0,0 3 1,-1 1 587,-2 2 1,-4 3 2069,1 1-2311,-3 4-378,-1-2 1,0 6 0,1 3 0,3 5 0,5 5-1,4 6 1,3 5 11,2 1 1,1 6 0,4 0 0,0 4 0,1 6 0,1 1-1,2 1 1,-2-3-88,-1 3 1,-1 1-1,-1 4 1,-2 1-1,-2 1 1,-2 1-1,-3-1-1,-4 0 1,-4 2 0,-5-4 0,0-2 0,0-2 0,0-6 0,-1-2 0,-3-5-175,-4-3 0,-2 1 0,-3-4 1,-2-4-1,-4-1 0,-4-2 0,-2 0 290,-2 0 0,-4 0 0,1 4 0</inkml:trace>
  <inkml:trace contextRef="#ctx0" brushRef="#br0" timeOffset="60">9285 12232 7569,'-11'0'237,"3"-4"1,2 3 0,-1 6-1,2 10 1,-1 9 0,1 8 944,0 5-1206,1 3 0,4 6 1,0 0-1,0-1 1,0 2-1,0 3 1,0 4-1,0 5-34,0 2 0,-2-29 1,0 2-1,-2 29 1,2-1-1,1-3 1,1-6-1,0-4 1,1-4-150,3-6 1,6-3 0,6-2 0,2-1 0,2-3 0,2-3 0,1-4-160,0-4 1,0 1-1,-1-5 1,1-1-1,0-1 366,0-2 0,5-4 0,1-2 0</inkml:trace>
  <inkml:trace contextRef="#ctx0" brushRef="#br0" timeOffset="61">9970 12346 7569,'0'-18'-15,"0"3"1,0 2 0,2 2 0,0-1 0,3 1-1,2 1 1,2 1 0,1 1 0,0-1 0,-1 1-1,-2-1 1,1 1 599,-2-1 1,3 3-1,-4-2 1,2-1-1,1 0-465,3 2 1,1-2-1,2 5 1,2 2 0,-3 0-1,1 2 1,0 2-1,2 1-323,-2 5 0,0 2 0,-2 3 0,1 1 0,-4 2 0,-2 2 0,-2 4 94,1 3 1,-4-1 0,-6 4-1,-5 0 1,-3 1 0,-5 0-1,1-2 1,-1-3 132,3-1 1,5-5 0,3-3-1,1-2 41,2-2 0,3-5 0,5 0 0,6-3 0,4 1 0,4-1 0,4-2 0,2-1 139,1 0 0,1 0-204,0 0 0,0 5 0,-4 1 0</inkml:trace>
  <inkml:trace contextRef="#ctx0" brushRef="#br0" timeOffset="62">12814 11855 7569,'0'-12'-25,"0"1"0,0 3 264,0 1 1,0 3 551,0-4 1,0 5-703,0-5 1,5 5-16,3 0 1,2 1-1,4 2 1,4 0-1,5-1 1,2-1-1,3-4-35,2 0 0,3 2 0,2-2 0,-1 0 0,0 1 0,0-1 0,1 4 0,-1 1-59,0 1 1,2 0 0,1 0-78,1 0 1,9 0 24,-2 0 0,10 3 0,1 1 11,3-1 20,-26-3 0,0 1 0,1 1 0,0 0 0,2 0 0,1 0 0,0-1 0,1 0-43,1 0 0,-1-1 0,1 2 0,0 0-871,-1 0 0,0 0 938,2 0 0,-1 0-52,-5-2 1,1 0 0,6 0 0,0 0-143,-3 0 0,0 0 0,2 0 0,1 0 218,-3 0 0,0 0 0,1 0 0,1 0-57,0 0 0,0 0 193,2 0 0,1 0-362,2 0 0,1 0 0,5-1 1,1-1 277,2-1 1,2-1 0,7 0 0,0 0 23,-20 0 0,0-2 0,0 1 0,2 0 0,-1 1 0,1 0-223,-2 0 1,0 1-1,0-1 1,2 0-1,0 0 1,0 0 176,0 0 1,1 0 0,0 1-1,-1 0 1,0 1 0,-1-1 9,19-1 1,0 1 0,-19 2-1,1 0 1,0 0-12,1 0 1,0 0 0,-1-1 0,0 2 0,0-1 0,0 1-1,20 0 1,-1 0 0,-20 0 0,-1 0-1,1 0 35,21 0 0,-1 0 1,-1 1-1,-1-1 0,-3 1 1,0 1-1,-2 0 1,0 1-1,-1 0 0,-2 0 1,-1 1-1,0 0-51,-3-1 0,0 0 0,3 2 0,-1 0 0,-1-1 0,-1-1 0,-1 1 1,1-1-1,-2 1 0,1-1 0,1 0 0,-1-1 0,2-1 0,1 0 71,1 0 0,-1 0 0,-4-2 0,0 0 0,-2 0 0,0 0 0,-6-1 0,-1 0 1,24-1-1,-9 1 0,-11-1 0,-6 0 491,-8 0 1,-5 1 0,-5-1-680,-4-1 1,-9 0 0,-6 4 0,-7 0-1,-7 2-2287,-5 1 2384,-8 9 0,-3 3 0,-6 3 0,-1-3 0,1 3 0,-2 2 0</inkml:trace>
  <inkml:trace contextRef="#ctx0" brushRef="#br0" timeOffset="63">12574 10724 7569,'-7'-11'184,"0"-1"0,2 1 0,2 1 0,-1 1 0,0 1 0,1-1 0,3-1 29,4-1 0,3 1 1,4 2-1,2 3 1,1 1-1,2 0 1,2 2-1,2 1-299,2 1 1,1 0-1,-2 0 1,-1 0-1,-1 0 1,2 1-1,0 3 1,1 3-65,-3 3 1,-1 2 0,-6 1 0,1 0 0,-4 3-1,-3-1 1,-3 1 0,-2 3 55,-1 3 0,-1 2 1,-4 2-1,-7 1 1,-5 1-1,-6 2 1,-3-1-1,0 1 194,0-1 1,2-2 0,3-7 0,2-2 0,3-1 0,4-3 564,0-2 0,6-4-530,2-1 0,7-3 1,2 3-1,1-2 1,3-1-1,2-1 1,3 2-34,2 2 1,4-5 0,0 3 0,4-1 0,4 0 0,3-2 0,3 1-1,3 0-38,0 0 1,-3 1 0,-4-4 0,-4 0 0,-6 0 0,-5 0 0,-2 0-195,-2 0 1,-6 0 129,-5 0 0,-10 0 0,-8 0 0</inkml:trace>
  <inkml:trace contextRef="#ctx0" brushRef="#br0" timeOffset="64">12083 12472 7569,'0'-8'18,"2"0"1,1-1 0,5-1 0,2 0 0,0 1 0,-1 3 0,-1 0 0,1 1 0,1-1-1,0 3 1,-1-1 0,-2 0 124,2 1 0,1-2 1,3 2-1,1 0 1,3 2-1,-1 1 1,1 0-1,-2 0-157,1 0 0,-2 0 0,4 0 0,-1 1 1,-3 2-1,-2 2 0,-2 1 0,-1 3-62,-1 1 1,-4-2-1,2-1 1,-1 2 0,-2 1-1,-3 2 1,-4-1 55,-4 1 0,-3 3 1,-3 0-1,-3-1 1,1-1-1,-1-2 1,3 1 48,2-1 0,0 0 0,1 0 0,1-3 0,1-1 1,2-1 580,2 0-580,2-3 0,8 6 0,2-4 0,3 0 1,2 1-1,-1-1 0,2 2 0,1-1-19,1 3 0,0 1 0,-3 2 0,-1-1 0,1 0 1,-2 1-1,-1-1 0,-3 2-78,-1 2 0,-1-1 0,-4 5 0,0 1 0,-3 2 0,-3 1 1,-5 0 91,-2 0 1,0-1-1,1 0 1,-2-3-1,-3-4 1,-1-2 0,-2-2 143,-2 1 1,-4-5-1,-2 0 1,-1-2 0,-2-3-1,1 1 1,-1-1 0,1 2-165,1-1 1,1-2 0,6-2-1,3-2 1,4-1 0,3 1-645,5-2 1,7-1 0,10-2 638,8 0 0,11 0 0,12-3 0</inkml:trace>
  <inkml:trace contextRef="#ctx0" brushRef="#br0" timeOffset="65">12711 12791 7569,'0'-11'2497,"0"5"-2797,0 1 1,-1 5 299,-3 0 0,-2 5 0,-5 1 0</inkml:trace>
  <inkml:trace contextRef="#ctx0" brushRef="#br0" timeOffset="66">13328 12232 7569,'0'-8'76,"0"1"0,0-2 0,0 1 0,0 4 0,0 8 0,0 6 48,0 5 0,0 2 0,0 3 0,0-1 1,0 2-1,0 0 0,0 2 0,0-1-101,0-3 0,0 2 1,0-3-1,1 0 0,2-2 1,1-1-1,-2 1 0,0-2-191,-2-2 0,1-2 0,1-1 1,2-1-1,-1 1 168,-2 1 0,-6 1 0,-1 1 0</inkml:trace>
  <inkml:trace contextRef="#ctx0" brushRef="#br0" timeOffset="67">13157 12746 7569,'-7'-2'706,"5"0"-609,4-2 1,6 0-1,6 4 1,1 0-1,1 0 1,0 0-1,3 0 1,3 0-104,0 0 1,1 0-1,1 0 1,2 0 0,0 0-1,0 0 1,-2 0 0,-1 0-66,0 0 1,-2-1 0,-1-2 0,-2 0 0,-1 0 0,-3 2-605,-2 1 0,-4 0 675,0 0 0,-6 0 0,3 0 0</inkml:trace>
  <inkml:trace contextRef="#ctx0" brushRef="#br0" timeOffset="68">13442 12848 7569,'-6'-1'446,"1"-1"-284,0-2 1,2 0 0,-4 4 0,-2 0-1,-1 1 1,-2 2-161,1 1 0,-1 5 1,1-2-1,0 3 1,-1 2-1,1-1 1,-1 2-1,1 2-34,-1 4 1,1 3 0,0 1 0,-1-1 0,1 1 0,-1 1 0,2 2-2,3 0 1,0 5 0,5-5-1,-2 0 1,1-3 0,3-3-1,3-2 1,2 0-23,1-1 0,2-3 0,3 0 0,1-4 0,-1-3 0,1-2 0,-1-3 62,0 0 0,1-2 0,-1 0 0,1 0 0,-1-2 0,1-3 0,-1-5 0,0-5 43,1-3 1,-6 3-1,-1-3 1,-1 0-1,0 2 1,-3-1-1,-3 3-88,-6 2 0,-6 2 1,-1 2-1,0 3 0,-1 1 1,0 0-1,-1 3 0,0 2-249,-1 3 0,4 5 0,0-1 0,4 2 287,2 1 0,1 6 0,-5 0 0</inkml:trace>
  <inkml:trace contextRef="#ctx0" brushRef="#br0" timeOffset="69">13191 12106 7569,'-1'-10'55,"-3"2"1,-4 6 0,-2 4 0,-1 5 0,-1 0 0,1 1 0,0 1 0,-1 1-1,1 3 1,-1 1 0,1 2 0,-1 3 71,1 5 1,-4 4 0,0 6 0,2 2 0,3 1 0,2 2 0,1 2 0,-1 2-123,0 1 0,2 2 0,-3 0 0,3 1 0,1 2 0,1 3 0,0 1 0,0 1 0,0-1-20,-1-1 1,4 3-1,-3-6 1,3-2-1,1-4 1,1-5-1,3-3 14,4-5 0,6 2 0,1-7 0,0-2 0,0-4 0,2-1 0,-1-2 1,1 1-66,-3-3 0,-2-2 0,0-1 0,-1-3 0,1 0 0,-2 1 0,-1 0-477,-2-2 1,1 2 542,3-5 0,6 5 0,1-3 0</inkml:trace>
  <inkml:trace contextRef="#ctx0" brushRef="#br0" timeOffset="70">13568 12266 7569,'-8'-18'96,"2"3"1,1 2 0,2 2-1,2-1 1,1 1 0,0 0 468,0-1 0,0 7 0,0 6-518,0 10 1,5 0-1,3 5 1,2 1-1,1 2 1,1 3-1,1 2-47,2 2 0,-3 2 1,5 4-1,-1 0 0,2 2 1,0 4-1,-2 3 0,0 1-84,-1-2 0,0 5 0,-3-4 0,-1 4 0,-1-1 0,-1-2 0,-3-3 0,-1 0 19,-2-1 1,-2 0 0,-1-3 0,0 2 0,-1 1 0,-3-1 0,-3-2 23,-4 0 1,-1-1 0,-2-1 0,-1-3 0,1-3 0,1-3 0,3-2 0,1-3-536,1-4 0,2-2 1,-3-2 575,1 1 0,1-1 0,-5 0 0</inkml:trace>
  <inkml:trace contextRef="#ctx0" brushRef="#br0" timeOffset="71">13842 12255 7569,'0'-17'18,"4"4"1,0-2 0,0 4 0,-1 2 0,1 1-1,0 1 1,0-1 0,1 2 0,0-1 0,1 2 178,1 0 0,-4 1 0,4 3 0,-1-1 0,0-2-223,3 1 1,-2 2 0,-1 2-1,0 2 1,-1 2 0,0 1-1,-2 4-99,-2 4 1,-1 3 0,0 3-1,0-2 1,0 0 0,0-2-1,0 2 68,0 0 1,0-4 0,0 1 0,0-2 0,0-2 0,0 0 83,0 1 1,0-5 0,2 0 0,1-2 0,5-3 36,2 0 0,-2-2 1,-1 0-1,2 0 0,1 0 1,2 0-1,1 0-350,2 0 1,-3 0 285,4 0 0,1 0 0,1 0 0</inkml:trace>
  <inkml:trace contextRef="#ctx0" brushRef="#br0" timeOffset="72">14128 12803 9384,'6'5'0,"4"1"0,-4 6 0</inkml:trace>
  <inkml:trace contextRef="#ctx0" brushRef="#br0" timeOffset="73">14676 12163 7569,'0'-11'143,"0"3"0,-1 2 1,-3-1-52,-4 1 0,3 5 0,1 1 1,3 7-1,1 6 0,0 2 1,0 1-113,0 0 1,-1-2-1,-2 5 1,-1 0-1,2 0 1,-1-1-1,1 0 1,-2-2 24,1 1 1,2-2 0,1-4 0,0 1 0,0-1 0,0 1 120,0-1-13,0-5-105,0-1 1,0-3-1,1 0 1,3 2-1,4 0 1,2 0-47,1 0 1,1 3-1,0-2 1,2 2-1,2 0 1,-2 1-1,-2-1 16,0 2 0,-6 1 0,-1 2 0,-1-1 0,0 1 0,-2-1 1,0 1 59,-2-1 0,0 0 0,0 1 1,-2-1-1,-1 1 0,-5-1 1,-4 0 48,-3 1 1,-1-4-1,-5-1 1,1 1 0,-3-1-1,-2 1 1,0 0-1,0-2-457,3-2 0,-1 1 0,1-1 370,3-2 0,-2-1 0,3-1 0</inkml:trace>
  <inkml:trace contextRef="#ctx0" brushRef="#br0" timeOffset="74">14459 12243 7569,'0'-11'207,"1"-1"1,3 2-123,4 3 1,2 1 0,1 6 0,2 0 0,1 0 0,2 0 0,2 0 0,1 0-45,-1 0 1,3 0 0,-3 0 0,1 0-1,-1 0 1,0 0 0,-1 0-201,4 0 0,2 0 1,2 0 158,2 0 0,-1-5 0,-3-1 0</inkml:trace>
  <inkml:trace contextRef="#ctx0" brushRef="#br0" timeOffset="75">14504 12803 7569,'-6'-1'177,"4"-2"1,4-1 0,6 2-37,2 0 0,1 2 0,2 0 0,2-1 0,4-1 0,3-2 1,2 1-1,1 2-273,2 1 1,0-4 0,-5 0 0,1 2 0,0-1 0,0 1 0,-1-2-425,-3 1 0,1 2 556,-5 1 0,5-5 0,-2-1 0</inkml:trace>
  <inkml:trace contextRef="#ctx0" brushRef="#br0" timeOffset="76">14881 12894 7569,'-3'-11'250,"-1"-1"1,0 1 0,0-1-8,0 1 1,-1 5 0,1 2 0,-3 3 0,-5 1 0,-2 0-1,-1 2-286,1 6 0,0-1 0,0 9 0,-1-2 0,0 0 0,0 2 0,1 2-107,4 2 0,-2 2 1,5 1-1,-4-1 0,0 1 1,1 1-1,1 2 1,1 2 106,-1 1 0,3 0 0,0 3 0,-1-3 0,2-1 0,0-3 0,3-1 45,0-1 1,2-1 0,0-2 0,0-2 0,0-2 0,2-2 0,2-2 0,3-3-36,3-2 1,2-4 0,0 1 0,4-3 0,3-2 0,2-3-1,2-4 36,0-2 1,-2-5 0,0-2 0,-3-1 0,-3-2-1,-5-1 1,-5-1 0,-4 2-3,-1 1 0,-11 1 0,-7-1 1,-9 5-1,-4 5 0,-6 5 1,-1 3-1,-1 2-1,2 3 0,1 2 0,2 6 0</inkml:trace>
  <inkml:trace contextRef="#ctx0" brushRef="#br0" timeOffset="77">17166 10633 7569,'0'-12'15,"0"1"1,-2 0 0,0-1 0,-2 1-1,3-1 1,3 2 0,6 1 0,2 3-1,3 1 124,2 2 1,3-2 0,5 1-1,-1 2 1,2-1 0,2 1 0,0-2-1,-1 1-189,-5 2 1,-2 1 0,-4 0 0,1 0 0,-2 1 0,-3 3 0,-4 4-32,-1 2 1,-1 1-1,-4 1 1,0-1-1,-1 1 1,-3-1-1,-4 2 1,-3 1 114,-4 1 1,2 0 0,-2-3 0,2-1 0,3 1 0,1-1 0,3 0 142,1 1 1,-1-6-82,3-2 0,1-2 0,0 2-123,4 4 0,1-2 0,5 2 0,2 1 1,2 1-1,5 1 0,1 1 42,2-1 1,5 1 0,2-1-1,-2 0 1,-1 1 0,-1-1 0,-1 1-1,-3-1 0,-4 1 0,-3-1 0,-4 0 0,-1 1 0,-2 0 0,-3 2 0,0 2 24,-2-2 0,-5 2 0,-4 1 0,-4 0 0,-3 2 0,-4 0 0,-2 0 0,-4 1 81,1-3 0,-3 0 0,0-6 1,0 1-1,0-2 0,2-1 1,-1-3-40,0-1 0,1-1 0,4-4 0,2 0 0,2-1 1,3-3-551,5-4 1,6 2 468,11-2 0,11 1 0,11-5 0</inkml:trace>
  <inkml:trace contextRef="#ctx0" brushRef="#br0" timeOffset="78">17577 12118 7569,'-5'-12'127,"3"5"0,-3 0 0,1 1 0,-1-1 0,-1-1 0,-2 0 1,2 5-81,2 11 0,7 3 1,2 7-1,1 0 1,2-2-1,-1 2 1,0-1-1,-1 1 1,-1-2-55,0 1 1,0-1 0,-2-2 0,1 1 0,-2-1 0,1-1-1,-1-2-134,2 1 0,0-5 0,-4 1 0,0 1 0,1 1 0,2 1 0,1 1-1079,-2-1 1220,-1 6 0,-1-5 0,0 5 0</inkml:trace>
  <inkml:trace contextRef="#ctx0" brushRef="#br0" timeOffset="79">17303 12609 7569,'-7'-2'965,"3"-1"-924,3 1 1,6-3 0,4 5 0,5 1-1,5 2 1,3 1 0,2-2-6,2 0 1,0 1 0,4 1-1,2-1 1,1-2 0,1-1-1,-1 0 1,-2 0-57,-5 0 1,-2 0-1,-1-1 1,-1-2-1,-3-1 1,-4 2-1,-2 1-362,-2 1 0,1 0 1,-1 0 381,1 0 0,-1 5 0,0 1 0</inkml:trace>
  <inkml:trace contextRef="#ctx0" brushRef="#br0" timeOffset="80">17577 12848 7569,'-7'-11'668,"2"3"1,4 1-486,-3-2 1,3 3 0,-4-1-1,0 2 1,-3 4 0,-2 2-1,-1 6-290,-1 3 0,-4 0 0,-3 10 0,-3 3 0,-2 2 0,-1 2 0,-2 1 1,0 1 57,-1 0 1,8 3 0,-3-4-1,3 1 1,3 3 0,6 0-1,6-1 26,4 0 1,2-5-1,3 4 1,5-4 0,5-4-1,5-6 1,2-3 0,2-3-89,0-2 0,4-3 0,-1-5 0,0 0 0,-2-1 0,-1-3 0,-1-4 135,1-2 0,-1-3 1,-3-1-1,-5-2 0,-5-2 1,-6-1-1,-1 0 0,-4 0 3,-1-1 0,-10 2 1,-10 1-1,-6 3 1,-4 6-1,-3 1 1,1 5-92,1 0 1,-7 2 0,8 2-1,1 1 1,4 5 0,6 4-1,2 1 1,5 3-1179,3-2 1242,5-2 0,-3 5 0,4 1 0</inkml:trace>
  <inkml:trace contextRef="#ctx0" brushRef="#br0" timeOffset="81">17303 12140 7569,'-16'-1'41,"1"-3"1,1-3 0,2-3 0,0-1 0,1 5 0,-1 7-1,0 9 1,-2 8 0,-2 5 0,1 5 106,-1 6 0,2 2 0,-5 7 1,-2 3-1,1 2 0,0 1 0,1 2 1,-2 4-174,0 4 0,10-27 1,0 0-1,1 2 0,0 2 1,1-1-1,0 1 0,1 0 1,0 0-1,1 0 0,1 0 1,1 1-1,1 0 0,2 0 1,0-1 32,1 0 1,1 0 0,1-2 0,1-1 0,4 23 0,7-3 0,3-5-1,6-5 1,2-6-56,2-5 1,1-4 0,-4-7-1,0 0 1,-2-4 0,0-1-1,-4-5 1,1-3-407,0-3 0,-3-1 453,4-4 0,-5 0 0,3 0 0</inkml:trace>
  <inkml:trace contextRef="#ctx0" brushRef="#br0" timeOffset="82">17794 12118 7569,'-7'-14'2129,"4"2"-2075,1 8 0,7 6 1,3 8-1,2 5 1,2 4-1,-1 4 0,0 4-58,1 2 1,-1-1 0,1 6 0,0 5 0,1 6 0,0 4 0,-3 4 0,0 6-50,-5-27 0,0 1 0,5 27 0,-6-26 0,0 0 0,1 29 0,-1-3 0,0-3 0,-2-3 0,-1-2 68,-1-1 0,-5-1 0,-4-5 0,-3 0 1,-5-2-1,-2-1 0,-4 0-106,-2-2 0,-7-4 0,3-7 1,0-1-1,2-4 0,4-4 91,4-4 0,-2 1 0,3 1 0</inkml:trace>
  <inkml:trace contextRef="#ctx0" brushRef="#br0" timeOffset="83">18056 12232 7569,'-12'-23'-11,"2"5"0,10 3 0,0 2 0,1 2 0,3-1 0,3 1 0,3 1 0,3 1 0,1 3 0,3-1 0,0 2 1,2 0-1,0 1 154,0-1 1,-1 4 0,2-3-1,-2 3 1,-1 1 0,-2 0-1,0 1 1,0 2-176,-1 0 1,-1 5 0,-2-3 0,0 2 0,-4 1 0,-3 3-55,-3 0 0,-2 0 0,-3 1 0,-3-1 0,-4 1 1,0-1-1,0 0-14,-1 1 0,1-1 126,-1 1 1,7-2-1,7-2 1,6-5-1,6-1 60,0-2 0,0 0 0,0 0 1,2 1-1,-1 1 0,0 3 1,0 2-49,-1 2 1,3-2 0,-2 3-1,-1 3 1,-1 1 0,-2 1-1,0 1 1,0-1-16,-4 1 1,2-2 0,-5 5-1,-2 0 1,-2-1 0,-3-3 0,-6-2 93,-5-2 1,-7 1-1,-8-1 1,-6 1 0,-3-2-1,-3-3 1,0-1 0,0-3-475,0 1 357,2 5 0,4-8 0,1 4 0</inkml:trace>
  <inkml:trace contextRef="#ctx0" brushRef="#br0" timeOffset="84">2513 14733 7569,'-2'-6'156,"0"0"0,-2 1 0,1 0 23,2 3 0,1 4 1,0 14-1,0 3 0,1 2 1,2 3-1,1 2 0,0 2 1,-1 2-216,1 6 1,4-2 0,-4 5 0,-1-1 0,1 0 0,0-1 0,0-1 0,0-3 7,-1-3 1,1 2 0,-4-6 0,0 0 0,0-2 0,0-1 0,0-2-1,0 0 119,0-2 0,0-5 1,0 1-1,0-2 0,0-2 344,0 0-398,0-4 1,2-2 66,1-5 1,4-1-1,5-2 1,2-1-1,2 2 1,-1 0-33,1 2 1,2-1 0,4-1 0,-1-2 0,1 1 0,2 2 0,1 1-1,3 0-82,3 0 1,0 0 0,1-1 0,-1-2-1,0-2 1,2 0 0,2-1-69,-1-1 1,-5 4-1,-2-4 1,-5 2 0,-1 1-1,-3 1-15,-2-1 0,-7 0 1,-8 5-1,-5 2-692,-2 1 1,2 3 784,-3-3 0,4 5 0,-2-3 0</inkml:trace>
  <inkml:trace contextRef="#ctx0" brushRef="#br0" timeOffset="85">2547 15178 7569,'-12'-3'183,"2"-3"1,3 0 0,4-3 0,6 0 0,4 0 0,5 3 0,2 0 0,1 1 137,-1 0 0,2-3 0,1 4 0,1 2 1,2 0-1,1 1 0,2-1 0,0-2-263,0 1 1,0 2 0,0 1 0,0 0 0,-1 0 0,1 0 0,0 0 0,0-1-278,0-3 1,-4 3-1,-1-3 1,-2 3-1,-2 1 1,-1-2-530,-2-2 1,-3 3-1,-2-4 748,-1 0 0,-6-1 0,-5-6 0</inkml:trace>
  <inkml:trace contextRef="#ctx0" brushRef="#br0" timeOffset="86">2524 14642 7569,'-5'-17'1110,"-1"4"-857,-1 4 0,3 7 1,8-2-1,5 3 1,5 1-1,5 0 0,4 0-155,4 0 1,-2 0 0,5 0-1,3 0 1,3-1 0,1-2-1,-3-2-114,-2-1 1,-3 2 0,1-3 0,-3 2-1,-3 2 1,-2-1 0,-2 0 0,-2 1-206,-2 2 0,0 1 0,-5 0-716,0 0 0,1 5 937,-1 3 0,6 7 0,0 3 0</inkml:trace>
  <inkml:trace contextRef="#ctx0" brushRef="#br0" timeOffset="87">3495 14402 7569,'-12'0'101,"6"-2"1,1 0-1,1-3 1,-1 0 0,0-2-1,0 4 140,2 1 0,2 5 1,1 10-1,1 3 1,2 7-1,2 6 1,0 5-1,1 4-220,1 4 1,-3 3 0,2 0-1,0 1 1,1 0 0,0-1-1,1 0 1,-2-2-138,-1-1 0,3-2 0,-4 4 0,-2-2 0,-1-1 0,-1 1 0,0 0 0,0 0 251,0-1 0,0-2 0,-1-6 0,-1-3 0,-2-4 0,0-6 1,0-5 77,0-2 0,-3-2 0,2 0 0,0-3 0,-2 0 0,1 0-70,-3-2 0,3 3-797,-2-5 856,6 0 1,-2-8 630,8 0 0,-3-1-793,3 1 0,2 1 1,2-3-1,2 1 1,1 3-1,1-1-183,-1-1 1,0 3-1,1-3 1,1 3 0,1 1-1,2 0 1,2-1 0,1-2 19,-1-1 1,3 0 0,-3 4 0,1-1-1,-1-1 1,0-2 0,-2 1-20,0 2 1,-2 0 0,-5-2 0,-1-1-408,1 2 1,-5 1-1,-4 1 549,-7 0 0,-3 0 0,-1 0 0</inkml:trace>
  <inkml:trace contextRef="#ctx0" brushRef="#br0" timeOffset="88">3563 14379 7569,'-5'-12'236,"0"1"1,-4 1 0,2 2 0,-2 4 0,1 3 0,4 1-2,8 0 0,6 0 0,6 0 0,4 0 0,4-1 0,4-2 0,0-2 0,1-1-384,0-3 0,0 3 1,2-1-1,-5 1 1,-1 1-1,-4 0 1,-1 2 148,-1 2 0,-5 1 0,3 0 0</inkml:trace>
  <inkml:trace contextRef="#ctx0" brushRef="#br0" timeOffset="89">4077 14699 7569,'-1'-11'227,"-2"3"1,0 0-1,0-1 1,2 2 0,1 3-72,0 8 1,4 9 0,1 7 0,0 1 0,1 3 0,-1 2 0,0 0 0,-1 1-215,1 1 1,-4-3 0,5 4 0,-3 1 0,1-1 0,-1 2 0,-1 2 0,1 2 86,1-1 0,-1-4 1,-3-2-1,0-2 1,0-6-1,0-2 0,0-4-301,0-2 1,0 0-1,-1-2 1,-3-2 271,-3-5 0,-3-1 0,-2-2 0</inkml:trace>
  <inkml:trace contextRef="#ctx0" brushRef="#br0" timeOffset="90">4009 14676 7569,'0'-18'24,"0"2"0,0 4 1,0 1-1,1-1 0,3 1 1,5-1 170,5 1 0,0 0 1,3-1-1,1 2 1,0 1-1,2 3 1,2 1-1,1 1-169,-1-1 1,1 4 0,0-3-1,0 2 1,-1 4 0,-2 0-1,-1 3 1,0 0-115,-1 1 1,-2 2 0,-4 0 0,-1 1 0,-1 0-1,-1-2 1,-3 2 54,-1 1 0,-1 2 0,-5-1 0,-3 1 1,-3 0-1,-5 4 0,-4 1 0,-6 2 113,-3 0 1,-6-5 0,5 2 0,0-4 0,1 0 0,1-1 0,0-1-177,2-2 1,7 1 0,0-5 0,3-1 95,5 3 0,-4 0 0,5 5 0</inkml:trace>
  <inkml:trace contextRef="#ctx0" brushRef="#br0" timeOffset="91">4511 14436 7569,'-5'-13'778,"4"-2"0,-2 9 0,6-2-834,5 0 0,3 6 0,4-2 0,4 2 0,3-1 1,1-1-1,1 2 0,1 0-155,2 2 0,-2 0 0,-5 2 0,-2 0 0,-1 2 0,-3-1 1,-2-2 301,0-1 0,-2 1 1,-1 2 31,-2 0 0,-4 3 0,2-3 0,-1 5 0,1 3 0,0 3-54,0 2 1,-1 4-1,-4 0 1,1 6 0,2 3-1,0 2 1,0 2-18,-2 3 1,1 1 0,0-2 0,2 2-1,0 1 1,0 0 0,-1 0 0,0 2 21,-2 0 0,-1-2 1,0 3-1,0 0 1,1-2-1,2-1 1,1-4-71,-2-2 1,0-7 0,-2 2 0,0-3 0,0-1 0,0 0 0,0-2 0,0 0-80,0-2 0,0-5 1,0 1-1,0-2 1,0-2-1,0 0 134,0 1 1,-2-6-1,0-1 1,-3-1-1,-3 0 1,-3-2 181,-3 0 1,-3-4 0,2 0 0,-4-3 0,-3 0 0,-2-2 0,-2 1-272,-5-3 1,2 4 0,0 0-1,1 1 1,2 0 0,4 2 0,3 1-2521,3 1 2550,4 0 0,10 5 0,4 1 0</inkml:trace>
  <inkml:trace contextRef="#ctx0" brushRef="#br0" timeOffset="92">5448 14927 7569,'-8'0'228,"3"0"0,4 0 0,7 0 1,6 0-1,4 0 0,1 0 0,0 0 1277,1 0-1478,1 0 1,4 0-1,1-1 1,1-2-1,2-1 1,-2 2-1,0-1-282,-3 0 0,-3 1 1,1-3-1,-1 1 1,-2 1 254,-1 0 0,-4 2 0,0 1 0</inkml:trace>
  <inkml:trace contextRef="#ctx0" brushRef="#br0" timeOffset="93">5471 15121 7569,'-9'0'347,"5"0"-27,8 0 0,6 0 0,5 0 0,4 0 0,3 0 0,1 0 1,-1 0-1,2-1-308,3-3 0,-1 3 1,3-3-1,0 3 1,0 1-13,3 0 0,-4 0 0,0 0 0</inkml:trace>
  <inkml:trace contextRef="#ctx0" brushRef="#br0" timeOffset="94">6533 15053 7569,'0'-12'102,"0"5"0,1 0 0,3 1 0,3 1 1,4-1-1,0 0 0,0 1 0,2 2 1,2-1-1,3-1 0,1 0 0,0 0 0,1 2 1,2 2-1,0 1 0,-2-2 0,-2 0-82,-2-2-20,4 0 0,-7 4 0,4 0 0</inkml:trace>
  <inkml:trace contextRef="#ctx0" brushRef="#br0" timeOffset="95">7161 14470 7569,'-17'-5'241,"5"0"0,-2-1 0,5 6 0,5 6-60,3 4 1,1 8 0,0 5 0,0 6 0,1 5-1,2 4 1,2 4 0,1 3-91,3 0 1,-3 1 0,1 0 0,-1-1 0,-1 1 0,1-2 0,-1 0-1,2-4-39,-1 0 1,-3-6 0,0-5-1,-1-1 1,-2-3 0,0-1 0,0-2-117,0-3 0,0-2 0,0-6-1864,0 0 1928,0-4 0,0-2 0,0-5 0</inkml:trace>
  <inkml:trace contextRef="#ctx0" brushRef="#br0" timeOffset="96">7538 14950 7569,'-10'-8'2267,"2"1"0,4 4-2474,8-1 1,-1 7-1,4 2 1,3 0 206,4 0 0,-1 4 0,3-3 0</inkml:trace>
  <inkml:trace contextRef="#ctx0" brushRef="#br0" timeOffset="97">8177 14185 7569,'0'-12'69,"-1"1"0,-3 1 0,-2 1 0,-2 2 0,1 2 0,-2 3 0,-1 1 0,-2 1 0,1 0 0,1 1 0,2 3 0,4 3 0,2 3 0,-1 3 214,-1 2 0,1 3 1,1 6-1,0 4 1,-3 5-1,0 4 1,-2 1-1,1 1-240,-3 3 1,0 4 0,0 3 0,2 3 0,-1 2 0,0-1 0,2 2 0,0 0-86,-1 3 0,5-3 0,-2 0 1,4-3-1,4-3 0,3-3 1,5-3 101,3 0 1,-2-4 0,2-5 0,-2-6 0,-2-4 0,1-1 0,-1-2-1,0-2 34,1-4 0,-1-3 0,-1-3 1,-1-3-1,-1 0 0,1 0-615,1-1 1,-2-2 0,-1-3 520,2 0 0,-4-5 0,0-1 0</inkml:trace>
  <inkml:trace contextRef="#ctx0" brushRef="#br0" timeOffset="98">8406 14390 7569,'0'-11'133,"0"-1"1,0 1 0,1 1-1,2 4 1,2 6 34,1 6 0,-3 8 0,0 2 0,-1 2 0,-2 2 0,0 2 0,0 0 0,0-2 1,0-2-225,0-2 1,0 3-1,0-4 1,0-1 0,0-1-44,0-2 0,1-4 113,3-3 0,2-3 1,5-2-1,2-2 0,1-2 1,3 0-1,-1-1-24,1-1 0,2 5 0,-3-2 0,1 3 0,-1 1 0,-2 1 0,-1 1 0,-2 3 21,1 2 0,-1-1 0,0 3 1,0-1-1,-3 1 0,-1 1 0,-2 1 0,-3 1 0,0-1 0,-2 0 1,0 1-1,-2-1 0,-1 1 1,-5-1-1,-3 0-260,-5 1 1,2-1-1,-5-1 1,-1-1-1,-2-2 249,0-2 0,-6 4 0,-1-3 0</inkml:trace>
  <inkml:trace contextRef="#ctx0" brushRef="#br0" timeOffset="99">8314 14333 7569,'-3'-18'45,"0"3"0,4 4 0,6 2 0,3 3 0,2 0 127,4 4 0,1 1 0,6-1 0,0 0 0,0-2 0,0 2 0,0 0 0,0 2-292,-1 0 1,1 2-1,0 0 1,-1 3-1,-2 1 120,-1 3 0,0 2 0,4 0 0</inkml:trace>
  <inkml:trace contextRef="#ctx0" brushRef="#br0" timeOffset="100">8246 14916 7569,'-5'0'-55,"4"1"0,4 1 0,5 2 0,3 0 0,5 0 0,1 1 198,4 1 0,0-3 0,2 1 1,1-2-1,2 1 0,1 1 0,1-2 1,2-1-176,-1-1 0,-3 0 1,4 0-1,-1 0 0,-1-1 1,0-1 31,-3-2 0,-1-5 0,-1 2 0</inkml:trace>
  <inkml:trace contextRef="#ctx0" brushRef="#br0" timeOffset="101">8691 15018 7569,'-14'-7'78,"2"0"0,1 2 1,1 3-1,0 1 1,-1 1-1,-1 0 0,1 1 87,-1 3 1,1 3 0,-2 7-1,-2 4 1,-4 2 0,-2 6-1,-2 2 1,0 3-115,0 2 0,1 2 1,3-2-1,4-2 0,4-2 1,3-1-1,4-2 0,3-2-148,1-1 1,0-2 0,0-2-1,1-2 1,3-3 0,5-2-1,4-1 1,3-2-80,2-3 1,1-1 0,5-5 0,2 0 0,0 0 0,0-1 0,-2-3 94,-2-4 1,0-1 0,-3-1 0,-5 0-1,-5-3 1,-5 1 0,-3-1 0,-2 2 209,-3-1 0,-7 1 1,-10-1-1,-5 2 1,-7 3-1,-5 3 1,-3 2-92,-2 2 1,5 2-1,2 2 1,7 3 0,5 3-39,6 2 0,4 4 0,3 2 0</inkml:trace>
  <inkml:trace contextRef="#ctx0" brushRef="#br0" timeOffset="102">8874 14356 7569,'0'-11'239,"0"3"1,1 2-1,3 2 1,4 5 40,2 5 0,0 5 1,0 0-1,0 2 1,3 1-1,1 2 1,1 2-1,2 2-339,0 2 0,1 6 0,3 2 1,-2 4-1,1 5 0,0 2 0,-1 4-80,-4 0 1,-2 1-1,-1 0 1,-1 0 0,0-1-1,0 1 1,-4-2 0,-2-1 26,0-1 0,-5 1 0,0 6 1,-6 0-1,-4-2 0,-3-2 1,-1-5-1,-2-2-70,-2-5 1,4-4 0,-1-7 181,2-3 0,-3 3 0,-2-5 0</inkml:trace>
  <inkml:trace contextRef="#ctx0" brushRef="#br0" timeOffset="103">9285 14288 7569,'5'-18'-100,"2"3"0,1 2 0,1 1 1,2 1-1,-3 1 0,1 1 1,-1 3 418,-1 1 1,1 1-1,4 4 1,-1 0 0,0 1-245,1 3 1,-1 1-1,-1 4 1,-1-2-1,-2 2 1,-2 1 0,-3 2-1,-1-1-123,-1 1 1,0-1-1,0 1 1,-1-1-1,-3-1 1,-3-1 0,-2-1 37,1 0 1,-1-1 0,4-1 0,0 0 105,0 1 0,3 0 1,5 4-1,5-3-103,2 0 0,2-4 1,0 2-1,2 1 0,3-1 1,1 2-1,1-1 1,0 0-94,0-2 1,-5 3-1,1-1 1,-2 0 0,-2 0-1,0-1 139,1 0 1,-7-2 0,-5 3 0,-8-1 0,-7-1 139,-8 0 0,-5 4 0,-6 0 0,-2 4 0,0 3-179,-2 2 0,0 1 0,3 4 0</inkml:trace>
  <inkml:trace contextRef="#ctx0" brushRef="#br0" timeOffset="104">10073 14847 7569,'-11'-5'147,"1"-1"0,2-6 0,4 1 1,3-1-1,1 1 0,1 2 1,3 5-1,2 9 0,2 8 1,0 6 167,0 3 0,-2 4 0,-3 2 1,-1 0-1,-2 0 0,0-3 0,0 0 1,0-3-450,0 1 1,0-5 0,0-3 0,1-2 0,1-2 0,4 1 0,-1-1-1,1 1-1692,0-1 1826,2-5 0,3 5 0,1-5 0</inkml:trace>
  <inkml:trace contextRef="#ctx0" brushRef="#br0" timeOffset="105">9993 15030 7569,'-7'-17'389,"0"5"1,2 3 0,4 0-122,3-1 1,10 3-1,8 2 1,4 2 0,4-1-1,1 1 1,4 2 0,4 1-446,5 0 1,-3 0-1,0 0 1,-4 0 0,-1 0-1,1 0 177,-1 0 0,0-5 0,0-2 0</inkml:trace>
  <inkml:trace contextRef="#ctx0" brushRef="#br0" timeOffset="106">10987 14584 7569,'-10'-17'382,"2"4"1,4 8 0,2 10-38,-2 8 1,1 6-1,-3 9 1,0 7-1,1 8 1,-2 7 0,2 1-1,-1 1-294,0 0 0,2 1 0,-3 1 0,2-3 0,3-6 0,1-5 0,1-3-166,0-1 0,0-8 1,0-4-1,0-5 0,1-3 1,1-2-316,2-1 0,5-7 0,-1-2 430,2-3 0,1-1 0,1 0 0</inkml:trace>
  <inkml:trace contextRef="#ctx0" brushRef="#br0" timeOffset="107">11444 14996 7569,'-12'-18'726,"2"1"1,3 6-1,3 2-788,2 5 1,-3 16-1,-1 12 1</inkml:trace>
  <inkml:trace contextRef="#ctx0" brushRef="#br0" timeOffset="108">11878 14813 7569,'-12'-18'69,"6"-2"1,2 3-1,3 1 1,1-1-1,0 2 1,1 0 0,2 0-1,0 1 1,1 1-1,1 2 1,2-1-1,0 1 1,1-1 0,2 2-1,3 1 1,3 3-1,2 0 187,2-1 1,2 5 0,1-2 0,0 3 0,-1 1 0,0 0 0,-2 1 0,-1 1-370,2 2 0,-1 6 0,0 1 0,-3 2 0,-3 3 1,-4 0-1,-1 2 0,-3 1-45,-2 0 1,-3 0 0,-2 4 0,-3-2-1,-5 0 1,-3-2 0,-5 1 158,-1 2 1,-1-3 0,-4-1 0,1-2 0,-1-1 0,0 0 0,1-1-1,2-2 182,1-3 0,5-3 0,-1 3 0,5-3-134,6-1 0,3 3 0,11-4 0,4 0 0,2-1 0,6 2 0,3 1 0,6 0-68,2 0 1,0-3-1,-2 2 1,-2-1 0,-1 1-1,-4 1 1,-2 3 34,-3 1 1,-6 2 0,-2-1 0,-6 0 0,-5 1 0,-4-1 0,-4 1 12,-6-1 1,0 0 0,-5 2 0,-3 1 0,-2 1-1,-4-1 1,0-1-184,0-2 1,0 1 0,4-2-1,1-1 1,6-3-1865,3-1 2018,7-1 0,12-4 0,8 0 0</inkml:trace>
  <inkml:trace contextRef="#ctx0" brushRef="#br0" timeOffset="109">12666 14961 7569,'-22'-11'674,"4"-1"1,6 1-252,3 0 1,1 0 0,-2 5-424,2 6 0,3 5 0,5 7 0</inkml:trace>
  <inkml:trace contextRef="#ctx0" brushRef="#br0" timeOffset="110">13157 14276 7569,'-7'-23'277,"-1"4"0,4 8 1,1 12-1,2 9 1,1 8-1,0 2-95,0 4 0,0 7 1,0-2-1,0 1 0,0 1 1,0-1-1,1 1 0,2-2-445,1-1 1,1 2 0,-2-3 0,4-2 0,0 0-1,1-4 263,1-2 0,6 3 0,3-5 0</inkml:trace>
  <inkml:trace contextRef="#ctx0" brushRef="#br0" timeOffset="111">12974 14916 7569,'-11'-5'89,"7"-2"1,8-4 0,10 1 0,6 1-1,3 2 1,0 1 0,-1 1 130,1 0 0,5 0 0,3 2 0,2 0 0,1-1 0,0 0 0,0 0 0,-1 2-389,-2 0 0,2 2 0,-4 2 0,0 0 169,-2 2 0,-3 5 0,-1-3 0</inkml:trace>
  <inkml:trace contextRef="#ctx0" brushRef="#br0" timeOffset="112">13328 15064 7569,'-14'-11'172,"2"1"1,3 1 0,1 2 0,2 2-1,-3 3 64,-1 0 0,-6 8 0,0 2 0,-2 6 0,-2 5 0,-2 3 0,-1 2 0,2 3-268,2 3 0,2-1 0,6 1 0,1-1 0,2-1 0,4 0 0,3-3 0,1-2-151,0-4 0,0 1 0,1-5 1,4-1-1,6-1 0,3-2 0,1 0 33,1-4 1,1 2-1,3-5 1,-2-2-1,0 0 1,-1-2-1,2 0 1,-1 0 127,-3 0 0,-2-5 1,-2-3-1,0-2 1,-4-2-1,-3 1 1,-3 0 121,-1-1 0,-5-3 0,-4 0 1,-5 1-1,-5 1 0,-2 2 1,-2 0-1,0 4-171,0 3 0,4 4 0,1 4 71,2 3 0,1 4 0,3 0 0</inkml:trace>
  <inkml:trace contextRef="#ctx0" brushRef="#br0" timeOffset="113">13842 14870 7569,'-11'-11'-272,"6"4"1,3 5 271,5 4 0,6-1 0,-3 5 0</inkml:trace>
  <inkml:trace contextRef="#ctx0" brushRef="#br0" timeOffset="114">14379 14230 7569,'-12'-16'144,"4"-1"0,2 5 1,6 9-1,2 11 0,-1 7 1,-1 4-1,-1 5 0,-2 4 1,-2 4-1,-1 1 37,-3 2 1,0 2 0,1-3 0,3-1-1,2-2 1,-1-5 0,1-3 0,2-4-313,1-3 0,1-5 0,2-2 0,2-3 0,1-1 77,3-2 0,-3-7 1,2-4-1,1-2 1,1-2-1,3-2 1,1-2-1,1 2-33,-1 2 0,0 0 1,0 2-1,1 1 0,-1 3 1,-1 1-1,-2 2 119,0 2 1,1 2-1,-1 2 1,-1 2 0,-1 1-1,-1 4 1,0 3 0,-2 2 68,-2-1 1,-2 3 0,1-2 0,1 0 0,-3 2-1,-5 1 1,-6 1-268,-4 0 1,-6-4 0,1 3 0,-3-2 0,-1-2-1,0-3 1,2-2 165,2-1 0,-8 0 0,3 3 0</inkml:trace>
  <inkml:trace contextRef="#ctx0" brushRef="#br0" timeOffset="115">14242 14265 7569,'0'-23'162,"0"5"1,1 3 0,3 3 0,4 4 0,3 1 0,3 2 0,2 1 0,2 0-117,2 1 1,3-1 0,3 3-1,0-2 1,1-1 0,1 2-1,1 2 1,2 2-1028,-1 2 0,-8 4 981,0-5 0,-1 6 0,2-2 0</inkml:trace>
  <inkml:trace contextRef="#ctx0" brushRef="#br0" timeOffset="116">14196 14984 7569,'-9'-4'91,"5"1"1,8 0 0,5 2 0,3 1 0,0 0 116,3 0 0,3 0 0,6 0 0,3 0 0,3 0 0,3 0 0,2 0 0,0 0 4,3 0 1,-2 0 0,2 0 0,-3 0 0,0-2-213,-1-1 0,-5 1 0,-1-3 0</inkml:trace>
  <inkml:trace contextRef="#ctx0" brushRef="#br0" timeOffset="117">14562 15201 7569,'-18'-21'199,"3"2"1,3 3-1,3 5 1,2 2-1,-2 3 1,-1-1 7,-2 1 0,0 3 0,-2 0 0,-3 1 1,-1 4-1,-2 3 0,-2 5 0,0 5-195,-1 3 0,0 5 1,1 5-1,2 1 0,2 3 1,3-1-1,4 0-60,2-5 0,6 2 1,-1-1-1,4-2 1,4-1-1,4-2 1,2-2-1,1-2-147,1-1 0,4-2 0,2-4 0,1-1 0,0-1 0,1-2 0,2-2 0,0-3 86,-3-1 1,1-1-1,-5-1 1,-1-3-1,-1-3 1,-3-3-1,-2-2 244,-5 1 1,-1-1-1,-4 1 1,-3-2-1,-5 1 1,-5-1-1,-4 3 1,-4 1-135,-2 3 1,-6 0 0,5 6 0,0 2 0,3 2 0,4 3-2,4 3 0,-3 2 0,1-1 0</inkml:trace>
  <inkml:trace contextRef="#ctx0" brushRef="#br0" timeOffset="118">14185 14059 7569,'0'-16'105,"-2"8"0,-1 0 0,-6 7 0,-4 5 0,-3 5 0,-2 3 0,-3 5 0,0 2 0,-2 4 1,0 5-1,0 5 0,1 5 136,-1 1 0,5 6 0,3-2 1,3 5-1,5 4 0,2 1 0,1 2 1,0 2-276,1 3 0,2 4 0,1-3 0,1-1 0,3-2 0,4-2 0,2-3 1,1-3-190,1-3 1,-1-2 0,2 0 0,1-4 0,2-6 0,2-5 0,1-2 0,0-2-357,0-2 0,-1-6 0,2-3 579,-1-2 0,0-2 0,4 0 0</inkml:trace>
  <inkml:trace contextRef="#ctx0" brushRef="#br0" timeOffset="119">14721 14116 7569,'-5'-21'152,"0"3"0,3 8 1,6 8-1,4 9 74,4 3 0,4 6 0,3 5 0,3 4 1,2 6-1,2 3 0,1 4 0,3 5 0,1 4-26,2 2 0,2 5 0,-2-3 1,-3 1-1,-5 1 0,-4 0 0,-6 0-338,-2 2 0,-3-4 0,-3-3 0,-3-4 0,-3-2 0,-1 0 0,-1 0 0,-3-1-170,-3-2 1,-5 0 0,-3-2 0,-4 1 0,-4-2 0,-2-3 0,-3-4-536,-1-1 1,7-2 842,-1-3 0,3 0 0,-3 0 0</inkml:trace>
  <inkml:trace contextRef="#ctx0" brushRef="#br0" timeOffset="120">15235 14219 7569,'-6'-28'8,"2"5"0,3 7 0,1 3 0,0 2 1,1 0-1,2 3 210,1 0 0,5 5 0,-2 0 0,5 1 0,2 2 0,2 0 0,2 2 0,1 1-285,-1 5 0,2-2 0,-4 2 1,0 1-1,-2 1 0,-6 3 0,-1 1 1,-5 2-6,0 2 1,-9 1 0,-4 4 0,-6 0 0,-2 0 0,0-1 0,-1 1 28,-2 0 0,5-5 0,3-3 0,4-2 0,3-2 0,2 1 1,4-2 68,3-3 1,6 2 0,7-5 0,3-1 0,1-2 0,1-1 0,3 0 0,4 0-184,2 0 157,-4 0 0,8-5 0,-3-2 0</inkml:trace>
  <inkml:trace contextRef="#ctx0" brushRef="#br0" timeOffset="121">15795 14927 7569,'-11'0'113,"0"-1"0,4-3 0,4-2 1,6-2-1,6 2 0,5 1 1,5 1-1,5 0 0,5 0 1,5 0-1,2 1 107,-1-1 1,3-1 0,1 2 0,-4-1-1,-3 2 1,-7 1 0,-5 1 0,-4 0-879,-4 0 0,-4 0 0,-3 0 658,-4 0 0,-8 5 0,-11 1 0</inkml:trace>
  <inkml:trace contextRef="#ctx0" brushRef="#br0" timeOffset="122">15989 14676 7569,'-11'-23'245,"4"8"0,4 7 1,1 12-1,2 7 0,0 6 1,0 1-49,0 2 1,2 7 0,0 3-1,2 3 1,-1 1 0,-2 1-1,0-2 1,2-2-321,0 0 0,1-2 0,-4 1 0,0-4 0,0-5 1,1-3-1,2-1 0,2-3-1713,1-2 1836,2-5 0,9 3 0,0-4 0</inkml:trace>
  <inkml:trace contextRef="#ctx0" brushRef="#br0" timeOffset="123">16457 14687 7569,'0'-25'104,"2"1"1,3 3 0,6 4 0,6 3 0,2 1-1,0 2 224,1-1 0,-2 5 0,0 0 0,-1 2 0,0 4 0,1 3 0,-2 7 0,1 5-302,-3 5 1,-6 3 0,-1 1-1,-2 1 1,-4 2 0,-3 5-1,-6 2 1,-3 1-82,-5 0 1,0-1 0,-4-1-1,1-1 1,0-1 0,1 1-1,3-2-49,2-1 1,1-2 0,1-3-1,1-1 1,2-3 0,4-4-1,3-2 1,1-2 195,0 0 0,1-4 0,3-3 0,5-3 0,4-1 0,2 0 78,-1 0 1,2 0 0,1 0 0,-1 0 0,1 0 0,-2 0 0,0 0-1,1 0-390,-2 0 0,-2 0 1,0 0-1,-1 0 0,1 0 1,0 0-1,2 0-1818,1 0 2038,1 0 0,-5 0 0,1 0 0</inkml:trace>
  <inkml:trace contextRef="#ctx0" brushRef="#br0" timeOffset="124">17029 15018 7569,'-12'-5'383,"4"0"0,2-4 0,2 3 0,6 1-383,4 2 0,9 7 0,3 3 0</inkml:trace>
  <inkml:trace contextRef="#ctx0" brushRef="#br0" timeOffset="125">17497 14687 7569,'-10'-21'64,"3"2"0,7 3 0,7 4 0,3 0 1,1 2-1,2 1 0,1 2 0,2-2 1,2 0-1,2 0 0,2 3 0,1 1 59,0 2 0,-4 2 0,-2 1 1,0 0-1,-3 1 0,-3 3 1,-3 3-1,-4 5-118,-3 3 0,-6-2 0,-4 3 0,-4 1 1,-3 1-1,-1-1 0,0 0-47,-1-1 0,3-3 1,-3 2-1,1-1 1,3 0-1,0 1 1,0-1-59,-1-1 1,0-3-1,5-1 1,1-3 185,1-1 0,7 3 0,1-3 0,6 0 1,6 0-90,3-2 0,3-1 1,5 1-1,0 2 1,-1 0-1,1 1 1,-1 1-19,-3 2 0,2 1 1,-2 0-1,2 0 0,-2 0 1,-5 3-1,-5 0 0,-6-1 53,-1 0 0,-2-1 0,-2 2 0,-3 1 0,-6 1 0,-7 0 0,-5 1 0,-2-1 63,-2-1 0,-3 2 1,2-1-1,0-1 1,0-1-1,3-3 1,2-1-132,4-1 0,5-6 36,10 2 0,10-13 0,12-4 0</inkml:trace>
  <inkml:trace contextRef="#ctx0" brushRef="#br0" timeOffset="126">18296 14116 7569,'0'-21'258,"0"2"0,-1 5-20,-3 5 1,3 5-1,-4 8 1,1 3-1,-1 4 1,-1 1-1,-2 5-130,2 6 0,-5 4 0,4 8 1,-3-1-1,-2 2 0,0 0 1,-2 5-1,-3 2-20,-1 4 0,3 3 0,-4-1 0,-1 4 0,-2 2 0,1-1 0,3-2-195,6-1 0,2-3 1,5-4-1,0-4 1,0 0-1,3-4 0,2 1 1,3 0 48,5 1 1,-2-1 0,2-7 0,1-2 0,1-1 0,0-1 0,-1 0 122,-1-2 1,-1-5 0,5-1 0,-1-2 0,-1-2 0,-1-1-1,-1-2-97,1 1 0,-3-5 0,0 1 0,1 0-311,-1-2 1,-2 0 342,3-2 0,1-3 0,3 4 0</inkml:trace>
  <inkml:trace contextRef="#ctx0" brushRef="#br0" timeOffset="127">18479 14299 7569,'-11'-29'28,"4"6"1,3 8 0,4 3 0,4 5 0,3 4 0,-1 6 184,-2 4 1,1 8 0,-1 6-1,-2 3 1,-1 4 0,-1 0-1,2 1 1,0-1 0,2 0-305,-1-3 0,-2-1 0,-1-1 0,0-1 0,1-2 0,2-2 91,0-2 0,6 5 0,-2-4 0</inkml:trace>
  <inkml:trace contextRef="#ctx0" brushRef="#br0" timeOffset="128">18319 14710 7569,'-5'-4'36,"6"0"0,8 2 1,6 1-1,3 1 61,2 0 0,7 0 0,4-2 0,2 0 0,2-2 1,2 0-1,1 0 0,-3 1 18,-3 0 1,1-2 0,-4 0-1,1 0 1,-4 0 0,-2 1 0,-2 0-1,-2 0-115,-1 2 0,0-5 0,4 1 0</inkml:trace>
  <inkml:trace contextRef="#ctx0" brushRef="#br0" timeOffset="129">18673 14813 7569,'-18'-10'226,"3"2"0,2 4 0,2 4 0,0 3 0,-1 2 72,1 1 1,-4 3 0,-2 5 0,1 3 0,-1 0 0,3 4 0,1 0 0,2 1-302,0-3 1,3 2 0,2-2 0,1 3 0,2 1 0,2-2 0,1 0-177,0-2 0,1-5 0,2 1 1,2-2-1,1-2 0,3-1 0,1-1 1,1-3 2,1 0 1,3-3-1,0-3 1,-1 0-1,-1 0 1,-2-1 264,1-3 1,-6-2 0,-2-6-1,-4 1 1,-5 0 0,-5-1 0,-6 1-82,-1-1 1,-2 6 0,-4 2 0,1 3 0,2 1 0,2 1 0,2 2-792,2 1 783,1 4 0,2 4 0,-1 6 0</inkml:trace>
  <inkml:trace contextRef="#ctx0" brushRef="#br0" timeOffset="130">18787 14150 7569,'-17'-35'54,"3"6"1,6 8-1,7 9 1,5 4-1,2 3 1,3 3-1,1 2 161,1 3 1,2 5-1,1 8 1,2 7 0,2 6-1,3 4 1,0 3 0,2 2 1,0 4 0,1 6 0,1 3 0,2 1-1,-2 3 1,-1 0 0,-2 2-211,-3 1 0,0-1 1,-6-3-1,-4-3 1,-2-5-1,-2-2 1,0-1-123,-2-1 0,-2-3 0,-1-6 0,-1-1 1,-2-3-1,-2-1 0,0-2 0,-1-2-56,0-1 1,-2-6 0,-3 0 0,-2-2 0,-1 0-1,-3-1 1,1-1-1356,-1-2 1527,-3-4 0,7 3 0,-3-4 0</inkml:trace>
  <inkml:trace contextRef="#ctx0" brushRef="#br0" timeOffset="131">19141 14048 7569,'-6'-35'36,"2"11"1,8 7 0,4 5-1,2 4 1,1 1 0,1-1-1,-1 2 107,0 1 0,6 1 1,1 4-1,1 1 0,-1 3 1,-2 4-1,-2 2 0,-1 3-46,-2 2 1,-5-1-1,0 4 1,-3-1-1,1 0 1,-1 1 0,-3-2-1,-3 2-214,-1 0 1,-5-4 0,1 2-1,-5-1 1,-4 0 0,1-1 0,-2 0-59,0 2 0,3-4 1,-3 2-1,3-4 0,4-3 1,3-1-1,3 0 255,2 3 0,3-4 1,4-1-1,4-2 0,3-2 1,6 0-1,4 0-26,5 0 1,4-2 0,-2 0 0,0-3-1,0 0 1,-3-1 0,-2 4 0,-2 1-55,-2 1 0,-6 0 0,4 0 0</inkml:trace>
  <inkml:trace contextRef="#ctx0" brushRef="#br0" timeOffset="132">19518 14710 7569,'7'5'721,"3"-4"1,-3 3-1,2-1-721,-1 1 0,2 2 0,-4 5 0</inkml:trace>
  <inkml:trace contextRef="#ctx0" brushRef="#br0" timeOffset="133">20032 14082 7569,'-10'-22'154,"1"5"0,3 4 0,2 5 0,5 4 1,4 6-1,3 4 0,-2 6 0,-1 3 0,-1 4 1,0 4-1,0 2 0,-2 3 0,-2 0-11,-3 0 0,1-2 1,-3-3-1,1-1 0,-1-2 1,0-2-1,0-2 1,1-2-317,-1-1 0,4-2 1,-2 0-1,6-4 61,5-3 0,2-3 0,1-1 0,1-1 1,0-2-1,2-2 0,3 0 112,1 0 0,-5 0 0,4 3 0,-2-2 0,0 1 0,-1 2 1,0 2-1,0 3 124,2 4 1,3 2-1,-3 1 1,1 1-1,-1-1 1,-2 2-1,-3 1-129,-3 1 0,1 2 0,-5-4 1,-2 4-1,-2-1 0,-5 2 0,-5-1 1,-5-1-294,-3-2 1,3-1 0,-4-3-1,0-2 1,1-3 0,2-1 0,0-1-1417,1 0 1714,-5-2 0,-3-6 0,-6-1 0</inkml:trace>
  <inkml:trace contextRef="#ctx0" brushRef="#br0" timeOffset="134">19929 14116 7569,'-6'-24'127,"2"3"0,9 10 0,7 2 1,6 3-1,4 0 0,4 1 1,0-2-1,1 2 18,1 0 0,-3 1 1,6 3-1,1-1 0,-1-2 1,1 1-1,-3 2 0,-1 1-336,-3 0 1,0 1 190,-3 3 0,1-3 0,0 4 0</inkml:trace>
  <inkml:trace contextRef="#ctx0" brushRef="#br0" timeOffset="135">20055 14824 7569,'-9'0'35,"5"0"1,8 0-1,5 0 140,2 0 0,2 0 1,4-1-1,5-2 1,8 0-1,4-1 0,3 0 1,2-1-173,2-1 0,-3 3 0,2-2 0,-2 1 0,-5 0 0,-5 2 0,-5 1-3,-4 1 0,-2-5 0,-6-2 0</inkml:trace>
  <inkml:trace contextRef="#ctx0" brushRef="#br0" timeOffset="136">20409 14904 7569,'-29'-4'103,"2"1"0,4 0 0,3 3 0,2 4 0,1 3 1,0 4-1,-1 0 0,1 2 95,-4 2 1,3 3 0,-1 5 0,0 1 0,2 2 0,0 4 0,3 0 0,1-1-183,3-1 0,7 3 0,-1-5 0,2 0 0,2-4 0,0-1 0,2-4-41,2 0 0,2-2 0,5-5 1,2-1-1,1-2 0,2-2 1,2-3-1,3-1-52,0-1 0,2 0 0,-1-1 0,-2-3 0,-1-4 0,-1-5 0,-3-2 33,-4 1 0,-7-3 0,0 1 1,-4-2-1,-5-1 0,-8 0 1,-8 1-1,-9 2-185,-3 2 1,0 6-1,3 4 1,5 3 0,4 2 228,6 3 0,-3 7 0,0 7 0</inkml:trace>
  <inkml:trace contextRef="#ctx0" brushRef="#br0" timeOffset="137">21049 14493 7569,'-7'-14'110,"4"5"0,1 7 0,2 7 0,0 4 0,0 3 0,0 4 0,0 3 0,0 2 0,0 2 0,-1 1 0,-2 2 0,0 0 1,0 0-1,2-2 145,1-2 1,0 0-1,0-2 1,0-2 0,0-1-1,0-3 1,0-2-429,0 0 1,5-2-1,1-1 173,1-2 0,3-4 0,-4 2 0</inkml:trace>
  <inkml:trace contextRef="#ctx0" brushRef="#br0" timeOffset="138">20877 14744 7569,'0'-16'78,"2"7"1,3-1 0,5 2 0,5 2 0,3-2-1,2 1 1,2 0-44,1 2 0,4-2 0,4 3 0,2 1 0,0 1 0,0-1-35,1-1 0,-2 1 0,7 3 0</inkml:trace>
  <inkml:trace contextRef="#ctx0" brushRef="#br0" timeOffset="139">21517 14333 7569,'-6'-29'95,"2"2"0,8 8 1,4 4-1,5 2 0,4 2 1,0 0-1,4-1 0,0 1 1,2 1 25,0 2 1,4-1 0,-1 5 0,-2 2 0,-2 0 0,-4 4 0,-2 2 0,-2 3-153,-1 3 0,-7 3 1,-2 1-1,-3 2 1,-1 1-1,0-1 1,-1 0-119,-3 0 1,2-2 0,-6 4 0,-1-2 0,-2-2 0,-3-1 0,-1-2 0,1 1 117,1-1 0,3 1 0,2-1 0,3-1 1,1-1-1,0-1 210,2 1 1,2-4 0,4 0-1,3-1 1,3 1 0,2 0-114,-1 0 0,2 2 1,1-1-1,2 0 1,1 3-1,1 1 1,-1 1-96,4 1 0,-3 3 0,1 1 1,0 1-1,-2 1 0,-1-2 0,-5 2 1,-3-1-32,-5-1 0,-1 3 0,-4-4 1,-3-1-1,-5-1 0,-5-2 1,-4 1 39,-5-1 1,1-3 0,-5-1 0,1 1 0,1 0 0,2-2 0,3-1 0,6-1-797,2 1 816,2-4 0,0 4 0,-1-5 0</inkml:trace>
  <inkml:trace contextRef="#ctx0" brushRef="#br0" timeOffset="140">22111 14630 7569,'0'-21'1,"1"3"1,3 5 0,3 5-1199,4 3 1197,-5 2 0,-1-2 0,-5-2 0</inkml:trace>
  <inkml:trace contextRef="#ctx0" brushRef="#br0" timeOffset="141">22865 13751 7569,'-12'-17'69,"6"5"0,1-2 0,0 6 0,-3 8 0,-2 8 0,-3 6 0,-2 6 0,-3 5 0,-1 7 0,0 3 159,-1 4 1,2 5 0,-1 0 0,0 5 0,0 0 0,1 2 0,2 2 0,0 3-215,0 1 1,3-4-1,-2-1 1,4 0-1,2 0 1,1 2 0,1-1-1,0 0-89,3 2 1,3-8 0,1-1 0,0-2-1,1-1 1,3-2 0,4-6 52,2-3 1,-2-7-1,-1 1 1,2-5-1,1-3 1,2-1-1,-2-2 1,-1 0-209,-2 0 0,0-3 1,2-5-1,-2 2 1,2 1-495,1 2 1,-2-6 723,-1-2 0,1-8 0,3-2 0</inkml:trace>
  <inkml:trace contextRef="#ctx0" brushRef="#br0" timeOffset="142">22967 13979 7569,'-6'-18'158,"1"6"1,5 7 0,1 5 0,2 8 0,1 9-1,-2 6-88,-1 3 0,1 2 0,0 4 0,2-1 1,-1-1-1,-1 0 0,1 0 0,0-2-395,0-3 1,2-1-1,-1-1 325,-2 0 0,0 5 0,-2 1 0</inkml:trace>
  <inkml:trace contextRef="#ctx0" brushRef="#br0" timeOffset="143">22750 14493 6907,'12'-6'132,"3"1"1,3 5 0,3 0 0,7 0-1,4 0 1,2 0 0,-1 0 0,-1 0-1,0 0-26,3 0 0,-4 0 0,4-2 0,1 0 1,2-3-107,2-2 0,2 0 0,4-5 0</inkml:trace>
  <inkml:trace contextRef="#ctx0" brushRef="#br0" timeOffset="144">23241 14630 7569,'0'-11'434,"-1"1"1,-3 2-183,-3 4 1,-3 3-1,-3 2 1,-1 3 0,-3 4-1,0 3 1,-4 4 0,1 3-317,1 0 1,-1 3 0,5-2-1,1 3 1,1 1 0,3 0 0,2-2-43,4-2 0,3 2 0,1-5 1,0 1-1,0-1 0,0-2 0,0-1 1,1-3 48,3-3 1,-1 2 0,3-4 0,0 0 0,1 2 0,2-2 91,1 0 0,-3-1 0,1-4 1,1 0-1,0-2 0,-2-1 147,-3-5 0,-3 2 0,-2-1 1,-3 2-1,-3 3-408,-3 0 0,-7 2 0,-2 0 1,-3 2-1,0 2 0,-1 3 226,0 3 0,0 7 0,0 1 0</inkml:trace>
  <inkml:trace contextRef="#ctx0" brushRef="#br0" timeOffset="145">23356 13899 7569,'-12'-16'80,"7"4"1,4 2-1,5 9 1,2 8 0,4 6-1,3 5 1,3 2-1,2 6 1,2 3 63,2 6 1,1 1-1,0 6 1,0 2-1,-1 3 1,1 4 0,-1 1-1,-2 2-94,-1 2 1,-5 1 0,0 0-1,-4 1 1,-3-1 0,-2-1-1,-4-4 1,-2-5-114,-3-4 1,-6-7 0,-2 3-1,-6-4 1,-3-2 0,-2-1-1,0-3-391,0-1 1,1-1-1,0-6 454,3-2 0,-3 3 0,5-5 0</inkml:trace>
  <inkml:trace contextRef="#ctx0" brushRef="#br0" timeOffset="146">23618 13865 7569,'7'-29'62,"3"2"0,-4 8 0,2 5 0,-1 4 0,2 2 0,1-1 0,2 1 0,-1-1 0,1 2 122,-1 2 1,-3 1 0,-1 3-1,2-1 1,1-2 0,2 1-1,-1 2 1,1 1 0,-1 1-358,1 3 0,-1-1 0,0 4 1,1 1-1,-2-1 0,-1 1 1,-3 1-76,-1 1 0,-1 2 0,-4-1 0,0 0 0,0 1 300,0-1 0,0-3 0,-1-2 0,-2 1 0,-2-2 0,0 1 1,-1-1-43,-1 0 1,4 4-1,-4-1 1,2 2 0,3 1-97,0 1 0,2-1 1,2 0-1,1 1 1,5-1-1,2 1 0,2-1 131,-1 1 0,0-1 0,1 0 0,-1 1 1,2-1-1,1 1 0,1-1 0,-1-1 387,-1-2 1,-6 1 0,-1-5-210,-5-2 0,-11-1 0,-18-1 0,-13 0 0,-12 0 0,-9 0 1,27 1-1,0 0-223,-2 0 0,0 1 0,2 5 0,-1 3 0,-1 2 0,1 0 0</inkml:trace>
  <inkml:trace contextRef="#ctx0" brushRef="#br0" timeOffset="147">5551 16457 7569,'0'-7'36,"1"1"0,3 0 0,3 5 0,5 2 1,2 3-1,3 0 0,4 0 0,4 0 1,3-2-1,5-1 122,4-1 1,-2 0 0,2 0 0,-4-1 0,-4-1 0,-1-2 0,-4 1-1,-3 1-210,-6-2 0,-2 3 1,-2-3-1286,0 3 1337,-4 1 0,-2 0 0,-5 0 0</inkml:trace>
  <inkml:trace contextRef="#ctx0" brushRef="#br0" timeOffset="148">5573 16686 7569,'-10'-1'2362,"3"-3"-2263,2 3 0,10-5 0,3 6 1,6 0-1,7 0 0,4 0 0,4-1-30,1-3 1,3-1 0,-3-4-1,2 3 1,-1 0 0,-1 1-1,-2 0 1,-3 2-1279,-1 2 1,-5 1 1208,0 0 0,-10 0 0,1 0 0</inkml:trace>
  <inkml:trace contextRef="#ctx0" brushRef="#br0" timeOffset="149">6304 16537 7569,'-5'0'69,"5"0"0,8 0 0,5 0 1,3 0-1,2 0 0,2 0 0,2-1 1,1-1-1,-1-2 83,1 1 1,0 2 0,0 0-1,0-2 1,0-1 0,-1 2-1,1 1 1,0 1-153,0 0 0,5-6 0,1 0 0</inkml:trace>
  <inkml:trace contextRef="#ctx0" brushRef="#br0" timeOffset="150">7218 16229 7569,'-8'-8'69,"1"1"1,-2-1-1,-1 2 1,-2 2-1,1 3 1,-1 1-1,1 0 1,0 1-1,-1 3 1,0 5-1,-4 3 93,-3 4 0,-2 8 1,-2 0-1,0 3 1,0 2-1,0 0 0,2 3 1,0 1-1,4 1-189,0 0 0,2 0 1,5 1-1,2-2 0,4-2 1,4-1-1,4-4-82,4-4 0,8-6 0,7-7 0,6-2 0,6-4 1,1-3-1,4-5 0,2-4 169,5-3 1,-7-7 0,3 0 0,-5-3 0,-3 0-1,-6 2 1,-5 1 49,-5-1 1,-3-2-1,-5-1 1,-4 2-1,-4-1 1,-6 2-1,-6-2 1,-5 2-234,-5-1 0,-6 0 1,-3 1-1,0 2 1,-1 2-1,1 2 1,-1 2-156,0 5 1,7-2-1,-1 5 1,3 1-1,1 2 1,1 2 277,2 3 0,-5 3 0,4 4 0</inkml:trace>
  <inkml:trace contextRef="#ctx0" brushRef="#br0" timeOffset="151">7401 16766 8823,'7'5'382,"1"1"-382,1 1 0,1-2 0,1-5 0</inkml:trace>
  <inkml:trace contextRef="#ctx0" brushRef="#br0" timeOffset="152">7869 16343 7289,'-5'-6'56,"4"0"0,-4 3 1,-1-1-1,0 0 0,-1 1 1,-1-1-1,-1 1 0,-1 2 1,-2 1-1,1 1 1,0 3-1,-1 4 0,1 2 1,-1 3-1,1 2 0,0 4 1,-1 2 113,1 2 0,-1 1 1,2 2-1,1 2 0,3 0 1,1-1-1,2-1 1,2-2-297,1-1 0,1-2 0,3 0 0,5-4 1,5-1-1,5-6 0,3-5 0,2-4 91,2-1 0,3-1 0,6-3 0,0-5 0,2-5 0,1-5 0,-1-2 166,-2-2 1,-5 0-1,-4 0 1,-3-1-1,-4-1 1,-4-3 0,-3 0-1,-5-1-60,-3-1 0,-8 1 0,-4-3 0,-6 3 0,-7 3 1,-3 4-1,-5 6-265,-4 3 1,3 7 0,-6 2 0,6 2 0,3 4 0,4 3 193,3 6 0,1 6 0,-4 6 0</inkml:trace>
  <inkml:trace contextRef="#ctx0" brushRef="#br0" timeOffset="153">8303 16263 7569,'-1'-11'95,"-2"-1"0,-1 1 1,2 0-1,2-1 1,4 1-1,3-1 1,3 2-1,2 1 1,-1 3-1,1 1 1,-1 1 88,0-1 0,2 4 0,1-3 0,1 3 1,-1 1-1,-1 0 0,-2 1 0,0 3-261,-4 3 0,0 4 1,-5 0-1,2 0 1,-3 2-1,-3 1 1,-6 1-1,-2 0 18,-2 2 0,1-4 0,0 2 0,-1-2 1,1-2-1,-1 0 0,1 1 24,-1-1 1,2 1 33,3-1 0,2 1 1,6-2-1,3-1 1,3-3-1,3 0 12,2 1 1,1-5 0,1 3 0,2-1 0,2 1 0,2 1 0,0 2 37,-1-2 1,3 3 0,-4-4 0,0 0 0,-2 2-1,-2-1 1,-1 2 0,-4-1-10,-3 1 0,-2 0 1,-4 3-1,-2 0 1,-1 1-1,-6 1 1,-5 0-1,-6 3-39,-6-2 1,2 2 0,-4-1-1,1-1 1,1-1 0,0-2-1,2 1-182,1-1 0,6-3 0,1-2 1,4-1-1,3-2-233,5-2 0,16-6 0,12-1 1</inkml:trace>
  <inkml:trace contextRef="#ctx0" brushRef="#br0" timeOffset="154">8748 16549 7569,'0'-12'58,"0"1"-340,0 0 282,0 4 0,0-3 0,0 4 0</inkml:trace>
  <inkml:trace contextRef="#ctx0" brushRef="#br0" timeOffset="155">8931 16537 7569,'0'-7'719,"0"-1"-694,0-1-25,0 4 0,0 0 0,0 5 0</inkml:trace>
  <inkml:trace contextRef="#ctx0" brushRef="#br0" timeOffset="156">9262 16583 7569,'-3'-11'270,"-3"1"0,1 1-270,0 1 0,-4 5 0,3-2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26:16.5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6053 11238 7569,'0'-11'-564,"0"-1"1,4 1 663,0-1 1,3 0-1,-3-2 1,0-1 0,0 1-1,0 1 1,-2 2 0,-1-1-1,1 1 1,0-1-1,2 1 1,-2-1 0,1 1-1,1 0 1,3-2 0,4-1-1,1-1 1,4-1 80,3 0 0,3 3 0,5-3 0,3 1 0,5-2 0,2 1 0,2-1 0,3 3 0,3 1 1,2 2-158,-2 0 0,0 4 0,-4 3 0,0 3 0,-2 1 1,-2 0-1,-2 1 0,-2 3-55,0 4 0,-5-1 0,-1 4 0,-3 1 0,-2 2 0,-3 3 1,-4 1-1,-4 1-67,-3 0 0,-3 0 0,-6 3 1,-4 3-1,-7 0 0,-6 2 1,-4-2-1,-5 0 77,-3 2 1,-2-3 0,1 1 0,5-3 0,2-4 0,2-2 0,3-2-1,4-1 177,2-2 1,5 0-1,1-3-27,-2 0 0,4-4 1,2 2-1,6-1 0,4-2-77,4-2 1,9 0 0,4 2-1,4 1 1,4-1 0,-1 1 0,1 1-50,-1 2 1,-1 0-1,3 6 1,-1 1 0,-3 2-1,0 2 1,-1 3 0,0 0-84,-3 2 1,-2 1-1,-3 1 1,-2 3-1,-1 2 1,-3 1-1,-3 1 1,-3 0 19,-4-2 0,-3-3 0,-2 3 0,-3 1 0,-6-2 0,-7-2 0,-8-3 223,-7-1 0,-5-1 0,-10 0 0,-2-2 1,-5-2-1,-1-1 0,-4-4 903,-2 0-997,-2-1 0,29-7 0,1 1 0,-31 4 0,7-2 1,8-4-1,7-3 0,9-1-158,9 0 0,7-5 1,9-3-1,6-2 0,7-1 1,10 0-1,11 4 89,5 3 0,9-2 0,0-1 0</inkml:trace>
  <inkml:trace contextRef="#ctx0" brushRef="#br0" timeOffset="1">18833 10793 7569,'-15'-26'47,"1"3"0,2 6 0,5 3 0,2 2 1,2 1-1,2 0 0,2-1 0,3 1 0,4-1 1,3 1-1,6 1 0,5 1 0,8 1 1,4 1-1,5-1 0,6 2 1281,3 1-1281,1 1 0,-3 0 0,0 0 0,-1 2 1,1 0-1,-2 4 0,-2 0 0,-4 3-22,-2 2 1,-7-1 0,-4 3 0,-4-2 0,-6 2 0,-2 1 0,-3 2-63,-3-1 1,-1 4-1,-8 1 1,-2-2-1,-4-2 1,-5 0 0,-4 0-1,-2 2-3,-5 2 1,0-1-1,-5-4 1,0 1-1,1-1 1,0-1 0,3-1-32,0-1 96,8-6 1,-2 5-1,6-5 1,3 2 1,0-1 1,6 2-1,4-2 1,6 0 0,6 0-1,3-1 1,4 3-1,4 0-23,3 0 1,2 4-1,4-1 1,-2 2-1,2 1 1,1 2 0,0 1-52,-2 1 0,2 6 1,-4-2-1,0 1 0,-2 0 1,-3 0-1,-3 3 0,0 3-72,-2-1 0,-5 0 1,0 1-1,-4 0 1,-4 1-1,-1 0 1,-2-1 112,-2 0 1,-2-2 0,-3-1 0,-5 0 0,-5-2 0,-6-1 0,-4-2-1,-6 0 124,-3 0 1,0-4-1,-10 1 1,-2-2 0,-2-3-1,0-1 1,1-3 94,-1-1 0,-1 3 0,3-4 0,4-2 1,2-1-1,5-1 0,4 0 0,4-1 14,6-3 1,4 2-1,8-5-743,8 2 0,9 1 516,17 4 0,14 6 0,7 0 0</inkml:trace>
  <inkml:trace contextRef="#ctx0" brushRef="#br0" timeOffset="2">6498 14425 7569,'-6'-12'27,"4"1"0,4-1 0,4 1 0,3-1 1,2 1-1,1 0 0,2-1 0,1 1 1,1-1-1,-1 1 0,0 0 0,2-1 1,0 1-1,4-1 0,0 1 96,2-1 1,0 2 0,1 1 0,1 3 0,2 0-1,0 1 1,-1 0 0,2 2 0,0 2-111,0 1 0,4 4 1,-3 1-1,0 1 1,-2 3-1,-3 1 1,-1 1-1,-2 1-45,-2-1 0,-3 2 0,-9 1 0,-3 2 0,-3 2 0,-1 2 0,-1 2 0,-3 1-34,-3 0 1,-9 1 0,-1 1-1,-2 2 1,0-2 0,-2-2-1,1-3 1,1-2-11,4-1 0,2-2 1,3-4-1,1 1 634,1-1-480,6-5 0,-2 0 1,8-6-1,5 0 1,3 0-1,4 1 1,-1 1-79,1 2 1,-2 1 0,5-1 0,3 2 0,2 3 0,4 0 0,0 3 0,1-1-31,0 3 1,0 5 0,3 0 0,-3 3 0,-1 0 0,-2 3-1,-4 0-3,-3 2 0,-2 4 1,-6 0-1,1 2 1,-2 2-1,-2 2 1,-5 1 43,-1-1 0,-2 2 0,-2-1 1,-1-1-1,-5-3 0,-3-3 1,-5-4-1,-3-3 56,-2-2 1,-3 1 0,-4 0-1,-7 0 1,-5-1 0,-5-3-1,-2-3 14,-2 1 0,2-9 1,-1 3-1,5-5 1,7-3-1,7-2 1,6-1-1,3-1 37,2-3 1,3-4-1,6-6 1,3-1 0,-1 1-1,2 1 1,0 2-397,3-1 1,0 1 277,2 0 0,5-1 0,2 1 0</inkml:trace>
  <inkml:trace contextRef="#ctx0" brushRef="#br0" timeOffset="3">19198 14333 7569,'4'-7'-47,"0"-1"0,1 4 1,-2-3-1,2-2 1,0-1-1,0-2 0,-1 2 1,0 1 374,-1 1 1,1 7-1,-4 1-309,0 7 1,1 6 0,2 3 0,1-2 0,-2 0 0,1 0-1,-1 1 1,2 0 0,-1 0-24,-2 0 1,-2 5 0,-2-4 0,-2 1 0,0-1 0,0-1 0,1 0 0,0 2-17,1 1 0,-3-4 0,4 1 0,-2-2 0,2-2 0,0 0 0,2 1 0,0-1-3,0 1 0,0-5 0,0 1 0,2 0 114,1-2 0,0 3 17,5-5 1,-1-1-1,5-3 1,-1 0-1,0 0 1,1 0 0,-1 0-47,1 0 1,0 0 0,2 2 0,3 0 0,-1 2 0,2 0 0,0 0 0,2-1-48,2 0 0,-3 3 0,0 1 1,1 0-1,2 1 0,1 1 1,-2 1-31,-2 1 0,3 2 1,-5 1-1,3 1 1,-3 0-1,1 1 0,-1 0 1,-1 2-14,-2 2 0,-3-3 0,-3-1 0,-3-1 1,-1 2-1,0-1 0,-2 2 85,0 0 1,-8-3 0,-1 3 0,-5-2 0,-2 0-1,-2-1 1,-2 0-15,-2-1 0,-5-1 0,-2-2 0,1-1 1,4-1-1,1-2 0,4-2 0,-1-2-35,0 3 1,3-5 0,-3 3 0,2-3 0,2-2 0,0-2-1,0-2-222,-2-1 0,1-1 1,3-2-1,-2 2 0,-3-2 1,1 0-1,-2 0 214,0 2 0,4-6 0,-2-5 0</inkml:trace>
  <inkml:trace contextRef="#ctx0" brushRef="#br0" timeOffset="4">19141 14356 7569,'0'-11'84,"0"3"0,0 0 1,2 1-1,0-1 0,3 2 1,2 1-1,3 1 1,2 0-1,5 0 0,1 2 1,2 1-1,2 1 1,2 0-1,2-2 0,5 0 105,2-2 1,5 0 0,1 4 0,1-1 0,-1-2 0,-4-1-1,-3 1 1,-5-1-149,-3 0 0,-6 0 0,-3 4-41,-2 0 0,-17 5 0,-4 2 0</inkml:trace>
  <inkml:trace contextRef="#ctx0" brushRef="#br0" timeOffset="5">20386 14539 7569,'0'-12'123,"2"1"1,0-1 0,2 1 0,-3 1 0,-3 2 0,-6 5 0,-1 3 68,1 3 0,3 7 1,5 7-1,0 1 0,0 2 1,0 2-1,0 0 0,0 0-177,0-3 1,0 3 0,0-5-1,0 2 1,0-1 0,2 0-1,0-2 1,3 1 20,2-3 1,-5-5 0,3-2-1,-1 2 1,0 1-630,-2 2 1,0-5 0,-4 0 592,-1-2 0,-9 4 0,-6-3 0</inkml:trace>
  <inkml:trace contextRef="#ctx0" brushRef="#br0" timeOffset="6">20135 14756 7569,'0'-12'66,"0"1"1,1-1-1,3 2 1,4 3 0,1 2-1,1 1 155,1 0 1,-1 0-1,9 4 1,2 0-1,1 0 1,5 0-1,4-1 1,2-2-118,1 0 0,-4-1 1,-1 4-1,-1 0 0,-4 0 1,-2 0-105,-3 0 0,-5 0 0,3 0 0</inkml:trace>
  <inkml:trace contextRef="#ctx0" brushRef="#br0" timeOffset="7">22179 14288 7569,'-3'-12'80,"-3"2"1,1 1 0,-1 1 1263,0 0-1306,3 2 0,-2 3 0,5 6 0,0 5 0,0 2 0,-1 3 0,-2 2-12,-1 4 0,1 3 0,3 1 1,0 1-1,0 1 0,0 3 0,0 1 1,0 2-17,0-2 1,0 3 0,0-5 0,0 1 0,0 0 0,0-2 0,0-1 35,0 2 1,0-4 0,0 2-1,0-3 1,0-1 0,0-1 0,0 1-1,0-2-32,0 0 1,0-1 0,1 1 0,1-3 0,2-1-1,-1 1 1,-2-3-73,-1 0 0,4-1 0,0-1 1,-2 0 120,-1 1 0,-1-5-591,0 1 528,0-5 0,0 2 0,0-5 0</inkml:trace>
  <inkml:trace contextRef="#ctx0" brushRef="#br0" timeOffset="8">18696 14619 7477,'-6'-5'197,"1"2"0,5-2 0,1 2 0,3 6 0,2 2-102,0 4-95,-1-4 0,-10 5 0,-1-3 0</inkml:trace>
  <inkml:trace contextRef="#ctx0" brushRef="#br0" timeOffset="9">17782 14162 7569,'7'-12'87,"-2"1"0,-5 0 1,0-1-1,-2 2 1,0 1-1,-1 2 423,5-2 1,-1 4 0,5 2-563,-1 6 0,-1 3 0,-3 5 0,2 2 0,1 1 1,-2 2-1,0 1 0,-1 1-7,3 0 1,-2-5-1,5 4 1,-1-2 0,0 0-1,2-1 1,-1-1 53,1-1 0,-4-2 1,3-1-1,1-2 1,0 1-1,-2-1 1,0 1-1,1 0 34,2-2 0,-3 4 1,2-4-1,0 2 1,1 0-1,0 1 0,-1-1-8,1 0 1,1 2 0,1-3 0,1 0 0,-1 1-1,1-1 1,-1 0 0,-1-2 53,-2 0 0,1-3 1,-4 5-1,0-1-83,0 0 0,-6 1 0,-8 2 0,-4-2 0,-3 2 0,-1 1 0,-1 2 0,0-1-126,-2 1 0,-5-1 0,-2-1 0,3-1 0,2-3 0,3 1 0,0-2-198,2 0 1,0-1 0,6-4 0,-1 0 331,1 0 0,-1-10 0,1-3 0</inkml:trace>
  <inkml:trace contextRef="#ctx0" brushRef="#br0" timeOffset="10">17748 14093 7569,'-10'-11'167,"7"0"0,-6 0 1,6 4-101,3 3 1,3 3-1,11 1 1,3 0-1,1 1 1,3 1 0,3 2-1,3-1-123,-2-2 1,3-1-1,-1 0 1,0-1-1,-1-3 1,1-2-1,-2-2 1,-2 2-283,-4 1 0,-2-4 1,-6 2 337,0 1 0,-4-4 0,-2 4 0</inkml:trace>
  <inkml:trace contextRef="#ctx0" brushRef="#br0" timeOffset="11">17588 14790 6725,'8'0'60,"-1"0"1,2 0-1,1 0 1,2 0-1,1 0 1,0 0-1,4 0 1,1 0-1,2 0 1,3 0-1,2 0 1,2 0-1,0 0 1,0 0 0,3 0 619,-1 0-727,4 0 0,-8-1 1,3-2-1,-2-2 1,-5 0-1,-1-1 1,-2 1-799,-3 0 845,-7 1 0,-8 4 0,-6 0 0</inkml:trace>
  <inkml:trace contextRef="#ctx0" brushRef="#br0" timeOffset="12">18022 14950 7569,'-10'-1'26,"1"-2"1,1-1 0,0 0-1,-4 1 1,-2-1 0,-1 3-1,0 3 1,-2 4 0,-1 2-1,-1 0 1,2 2 0,-1 3-1,1 3 91,1 2 1,-3-3 0,2 4 0,1 1-1,-1 2 1,2 1 0,0 1 0,0 1-100,1 2 1,2 3 0,3-3 0,3 0 0,1-1 0,3 1 0,0-2-52,2-1 0,5-1 1,3-1-1,3-2 0,5-2 1,3-3-1,2-3 0,2-5 57,0-2 0,0-1 0,0-4 0,-1 0 0,1 0 0,-1-1 0,-2-3 8,-1-4 0,-5-2 0,1-1 0,-3-1 0,-5 0 0,-3-2 1,-3-3-1,-2 1-79,-3-1 1,-6-2 0,-8 4 0,-4 2 0,-10 4 0,-7 6 0,-6 3-907,-1 3 953,1 4 0,-1 9 0,0 2 0</inkml:trace>
  <inkml:trace contextRef="#ctx0" brushRef="#br0" timeOffset="13">21643 14653 7569,'-4'-8'123,"-1"2"1,0 0 0,0 2-1,2 3 1,3 4 0,3 4 146,0 0-333,1-4 0,-3 6 1,2-4 62,1 1 0,-6 2 0,-4 3 0</inkml:trace>
  <inkml:trace contextRef="#ctx0" brushRef="#br0" timeOffset="14">21071 14025 7569,'-11'-1'-5,"2"-2"0,5 0 0,7 5 0,3 4 1,1 4-1,-2 2 0,-2 0 0,1 2 227,0 2 1,0 3 0,-4-4 0,0 0 0,-1 0 0,-2 0 0,-1-1 0,0 0-297,-1 2 0,3-4 0,-4 4 0,0-2 1,4-1-1,1 3 0,1-2 0,0-2-395,0 0 0,3-1 0,3 1 469,0-1 0,1 0 0,5 1 0</inkml:trace>
  <inkml:trace contextRef="#ctx0" brushRef="#br0" timeOffset="15">20820 14596 7569,'2'-6'-233,"1"3"377,5 6 1,2-2-1,3 3 1,2-2 0,3 1-1,2 0 1,2 0 0,3-2-1,3-1-42,4 0 1,1 0-1,1-1 1,1-2-1,1 0 1,0 0-1,-5 1-313,-2-2 1,-3 3 0,-6-3 0,-2 2 0,-2 2 210,-2 0 0,-1 6 0,-2 0 0</inkml:trace>
  <inkml:trace contextRef="#ctx0" brushRef="#br0" timeOffset="16">21151 14881 7569,'-11'-3'153,"0"-1"1,-1 1-1,1 2 1,1 2-1,1 2 17,1 1 0,0 4 0,-3 0 0,-2 2 0,-1 2 0,-2 0 0,-1 2 0,0 3-176,-1 1 0,-1 1 0,-3 3 0,3 1 0,4 0 0,2 0 0,2 0 0,1 1-59,2 3 0,3-3 0,5 2 0,0-3 0,0-3 0,0 0 0,1-1 4,3-2 1,2 4 0,7-6-1,1-1 1,3-2 0,0 0-1,4-1 1,0-1 24,2-2 1,0-2-1,0-3 1,0 1-1,-1-2 1,0-2-1,-3-2 75,-4-2 0,-2-5 1,-3 1-1,-2-2 0,-4-1 1,-4-1-1,-5 1 1,-7 0-1,-6-1 0,-10 6 0,-6 2 0,-6 3 0,-4 1 0,3 1 1,4 3-305,5 3 1,9 5 264,8 3 0,2 3 0,2 5 0</inkml:trace>
  <inkml:trace contextRef="#ctx0" brushRef="#br0" timeOffset="17">17851 16652 7569,'1'-8'62,"3"2"1,4 1 0,2 2 0,2 2-1,2 1 1,2 0 0,-1 0 0,0 0-1,1 0 1,2 0 0,3 0 0,0 0 111,2 0 1,0 0 0,0 0 0,1 0 0,1 0 0,3 0-1,0 0 1,1 0-274,0 0 1,1 0 0,1 0 0,-3 0 0,-2 0 0,-6 0 0,-2 0 0,-4 0-1508,-2 0 1606,-5 0 0,3 5 0,-4 1 0</inkml:trace>
  <inkml:trace contextRef="#ctx0" brushRef="#br0" timeOffset="18">17885 17017 7569,'-6'-11'-53,"2"4"1,8 2 0,3 1 0,3 1 0,2 0 0,1 1 441,2-2 0,3 2 0,6-1 0,2 1 0,6 1 0,2-1 0,3-2 0,0 1-213,4 2 1,-3 1 0,0 0 0,-3 0 0,-1-1 0,1-2 0,-2-1-433,-3 2 0,-3 1 1,-7-1-1,-2 0 0,-2-2 256,-2 1 0,-6 2 0,-3 1 0</inkml:trace>
  <inkml:trace contextRef="#ctx0" brushRef="#br0" timeOffset="19">19153 16092 7378,'0'-11'65,"1"-1"1,3 1-1,3-1 1,4 1 0,0-1-1,0 1 1,1 0 0,1-1-1,1 1 1,1-1 0,0 2-1,0 1 1,0 2-1,1-1 1,-1 0 0,1 2 134,2 1 0,-4-3 1,3 5-1,-2 0 0,0 2 1,-1 1-1,-1 0 1,-2 1-237,1 3 1,-2 2 0,-1 7 0,-3 1 0,-1 2-1,-2 2 1,-3 2 0,-4 2-88,-4 1 1,-3 1-1,-3 1 1,-3 2 0,0-2-1,-3 0 1,1-3 61,0 1 0,5 0 1,-1-1-1,3-3 0,0-4 1,2-2-1,1-2 105,1 0 0,6 1 1,-1-2 26,6-2 0,3-2 0,7-4 0,2 2 0,4-1 1,3-2-1,1-1 0,1 0-4,2 0 1,0 0 0,4 0 0,1 0 0,-1 0-1,-1 0 1,-1-1-257,-2-3 1,-4 3-1,-1-3 1,-3 3 0,-2 1 188,-2 0 0,-6 0 0,-3 0 0</inkml:trace>
  <inkml:trace contextRef="#ctx0" brushRef="#br0" timeOffset="20">20078 15909 7439,'-5'-6'77,"4"0"0,-5 3 1,1-1-1,-4 3 1,-3 3-1,-5 6 0,0 4 1,-4 3-1,1 4 1,0 2-1,1 3 1,-2 3-1,1 2 1,1 1 1,-1 2 0,4-1-1,4 1 1,2-2 0,3-3-1,2-2 1,3 1-97,0 0 1,2-3-1,2-5 1,1-2 0,5-2-1,2-1 1,3-3-3,2-2 0,3-3 1,5-5-1,1 0 1,1 0-1,2-1 1,-2-3-1,-2-4 14,-4-2 0,-2-1 1,-7-1-1,-1-1 0,-3-1 1,-1-1-1,-2 1-61,-2 2 1,-7 0 0,-6 1 0,-7 1 0,-6 2 0,-4 4 0,-3 3 0,-2 1-235,-6 0 0,2 5 0,1 3 1,6 3-1,4 3 301,3 1 0,-4 0 0,-1-3 0</inkml:trace>
  <inkml:trace contextRef="#ctx0" brushRef="#br0" timeOffset="21">19198 16709 8145,'12'0'65,"1"0"0,2 0 1,4-2-1,4 0 1,3-2-1,6 2 0,5 0 1,6 2-1,5-1 1,6-2-1,3 0 1,2 0-1,3 1 0,1-1 23,-1-1 1,0 0-1,-4 3 1,-1-1-1,-4-2 1,-7 1-1,-4 2 1,-6 1-271,-8 0 1,-3 0 0,-10 0 0,-4 1 181,-10 3 0,-9 2 0,-15 6 0</inkml:trace>
  <inkml:trace contextRef="#ctx0" brushRef="#br0" timeOffset="22">19838 16880 7569,'-8'0'31,"2"-1"0,0-2 1,-1-1-1,-1 2 1,-3 1-1,0 1 0,0 1 1,-1 1-1,1 3 196,-1 2 1,-3-1-1,0 3 1,0 0 0,-1 2-1,1 3 1,0 2 0,0-1-142,-1 0 0,-3 5 1,4-1-1,0 3 0,0 0 1,1-2-1,2-1 0,5 1-187,2 2 1,1-1 0,4 0 0,1-4-1,3 0 1,4-3 0,2-1-14,1-2 0,4 0 0,2-1 1,-1-2-1,2-4 0,-1-3 1,0-1-1,1 0 29,2 0 0,-3 0 0,-2 0 0,-2 0 0,-3-1 0,-2-3 94,-5-4 0,-3-2 0,-3 0 1,-6 1-1,-5 2 0,-7-1 1,-4 2-1,-5 1 7,-3 0 0,-2 3 0,2 0 0,3 4 0,5 6-16,4 2 0,5 2 0,4-1 0</inkml:trace>
  <inkml:trace contextRef="#ctx0" brushRef="#br0" timeOffset="23">20775 16572 7569,'-3'-12'54,"3"2"1,5 2 0,4 5 0,4 1 0,1 2 0,2 0 0,2 0 0,2 0 0,2 0 0,1 0 0,-1 0 141,1 0 1,1 0 0,2 0 0,2 0 0,0 0-1,1 0 1,-1-1 0,1-1-425,0-2 1,-5-1 0,0 2-1,-5-1 1,-2 2 0,-3 1 227,-2 1 0,0 0 0,-1 0 0</inkml:trace>
  <inkml:trace contextRef="#ctx0" brushRef="#br0" timeOffset="24">20900 16720 7569,'-9'0'266,"5"0"1,8 0 0,6 0-52,6 0 1,-2 0 0,5 0 0,1 0 0,3 0 0,2 0 0,2 0 0,-2 0-251,-1 0 1,-1 0-1,0 0 1,0 0 0,0 0-1,-2 0 35,-2 0 0,8 0 0,-3 0 0</inkml:trace>
  <inkml:trace contextRef="#ctx0" brushRef="#br0" timeOffset="25">22008 16035 7569,'0'-12'2,"-4"4"0,0 5 1,2 9-1,1 8 0,1 4 1,-2 4-1,0 2 1,-3 2-1,0 1 107,0 1 0,-3-4 0,3 4 0,-1-1 0,-3-1 0,-2 0 0,1-2 1,1-1-1,2 0-111,-2-1 0,3-3 1,-1-1-1,2-1 1,3-3-1,0-2 89,2 0 1,5-5 0,3 0-1,2-2 1,3-3 0,1 0-159,1-2 0,2 3 0,-3 1 0,1-1 0,-1-2 0,-2-1 1,0 0-424,-1 0 0,-3 4 0,-1 0 494,2-2 0,-4 4 0,1 1 0</inkml:trace>
  <inkml:trace contextRef="#ctx0" brushRef="#br0" timeOffset="26">22156 16400 7569,'-5'-11'927,"-2"0"1,2 9-913,1 6 1,3 10 0,1 5 0,0 3 0,0 2 0,0 1 0,0 3-57,0 1 0,0 0 1,0 3-1,0-1 1,0-1-1,0-1 0,0-3 1,0-5-216,0-2 0,0-5 0,0 1 0,-2-2 0,0-1 256,-2-1 0,-5 0 0,3 1 0</inkml:trace>
  <inkml:trace contextRef="#ctx0" brushRef="#br0" timeOffset="27">22442 16766 7569,'-10'-5'109,"4"-2"1,6 1 0,6 4 0,4 4-110,1 6 0,1 2 0,-1 1 0</inkml:trace>
  <inkml:trace contextRef="#ctx0" brushRef="#br0" timeOffset="28">22773 16046 7569,'-6'-11'6,"1"3"0,5 1 1,0-2-1,1 0 1,3 0-1,3 3 1,4-1-1,1 2 1,2 0-1,2 3 1,-3 0-1,0 2 1,-1 0 180,-1 0 1,0 0-1,1 0 1,-1 2-1,1 1 1,-1 5-252,1 2 0,-2 5 0,-1 1 0,-3-2 0,-1 0 0,-2 0 0,-2 2 0,-2 1 19,-3-1 1,-3-1 0,-4-2 0,0 1 0,0 1 0,2-2 0,2-3 164,-2-2 0,3-1 0,-1 5-26,2-1 1,3 0 0,5 0-1,5-2-91,2-2 1,3-4 0,1 2 0,2 0 0,1 1-1,1 2 1,-2-1 0,2 2-72,0 1 1,-3 2-1,3-1 1,-2 1 0,-2 0-1,-1 2 1,-3 3 46,-2 1 1,0-1 0,-4 4 0,-1-2 0,-2 1 0,-1 2 0,-1 0-1,-3 1 57,-4 0 1,-6-4 0,-2 0 0,-3 0 0,-4-1-1,-2-3 1,-1-2 17,2-2 1,5-1 0,1-1 0,2-2 0,2-2-270,1-3 0,8-2 1,5-4 214,7-3 0,8-3 0,3-2 0</inkml:trace>
  <inkml:trace contextRef="#ctx0" brushRef="#br0" timeOffset="29">23162 16183 7569,'-6'-34'102,"5"5"0,-3 2 0,4 4 0,5 4 0,6 3 0,3 1 0,0-1 0,-2 2 0,0 3 15,-1 3 0,4 0 0,0 4 0,-1 1 0,-1 2 0,0 1 0,1 0 1,1 0-157,-1 0 0,2 4 0,0 1 0,-1 1 0,0 3 0,0 1 1,1 2-1,-2-1-76,-3 0 0,3 1 1,-8-1-1,2 2 1,-2 1-1,-1 1 1,-2-1 57,-2-1 1,-2-2 0,-2 1-1,-2-1 1,-1 1 0,-3-1-1,-1-1 175,-2-2 1,-3 1 0,0-4 0,1 1-1,1 2 1,2-2 0,1-1 0,1-1 7,1 0 1,4 3 0,-2-2 0,1 2 0,3 2 0,0 1-1,2 1-221,0 1 1,5-1-1,3 0 1,2 1-1,3 1 1,2 0-1,3 3 1,1-1-105,0 1 1,-1-3 0,2 4-1,-2-1 1,-2 2 0,-2 1-1,-2 0 154,-5 1 1,2-2-1,-5 1 1,-2 1 0,-2 2-1,-3 1 1,-5-2 0,-3 0 125,-5-2 0,-1-5 1,-6 1-1,1-2 0,1-3 1,0-1-1,1-3-160,3-1 1,4-1 78,1-4 0,6 0 0,1 0 0</inkml:trace>
  <inkml:trace contextRef="#ctx0" brushRef="#br0" timeOffset="30">23790 16400 7569,'-12'-11'308,"2"0"0,4-1 0,6 2-784,6 2 1,4-1 475,2 6 0,-1-1 0,1 4 0</inkml:trace>
  <inkml:trace contextRef="#ctx0" brushRef="#br0" timeOffset="31">23961 16366 7569,'1'-6'-505,"2"1"505,1 0 0,4 3 0,-1-3 0</inkml:trace>
  <inkml:trace contextRef="#ctx0" brushRef="#br0" timeOffset="32">24281 16366 7569,'11'0'203,"-3"-4"0,-1-1 1,2-1-1,1-3 0,1-1 1,-3 0 658,0 2-862,-16 8 0,1 6 0,-16 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26:16.6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20489 4763 7569,'-22'0'91,"5"1"1,7 1-1,8 2 1,10-1-1,7-2 1,8-4-1,7-3 1,8-7 0,9-3-1,9-4 2,-25 9 1,2 0-1,2 0 1,2-1 0,0 1-1,1-1 1,0 0-1,1 0 1,1 0 0,0-1-1,2-1 1,0 1-1,1 0 1,0 1 0,1 0-1,0 0-64,0 0 1,1 1 0,0-1 0,1 1 0,1 0 0,0 0 0,1 1 0,-1 0 0,1 1 0,-1-1 0,0 0 0,0 0 0,0-1 0,-1 0 0,0 0 0,-1-1-26,2 1 1,0 0 0,-3-3-1,-2 1 1,2 0 0,0-1 0,-4 2-1,-1-1 1,-4 1 0,-2 0 0,24-11-1,-10 1-16,-9 3 1,-1 3-1,-12 6 1,-3 1-1,-5 2 1,-5 1-322,0 0 1,-5 3 0,1 1-1,2 3 1,4 4 332,5 1 0,3 2 0,0 3 0</inkml:trace>
  <inkml:trace contextRef="#ctx0" brushRef="#br0" timeOffset="1">23641 4169 7569,'0'-12'47,"-1"-3"0,-2 0 1,0 1-1,0 0 1,2 0-1,1-1 1,0 1-1,0 1 1,0 2-1,0-1 1,0 1-1,-2 1 1,-1 2-1,-5 4 1,-2 3 87,-1 1 0,-2 1 0,-2 3 1,-4 4-1,-3 3 0,-2 4 0,-2 4 1,-1 4-193,-3 4 0,0 6 0,-4 5 1,1 0-1,2 0 0,5 0 0,1 0 1,4 0 54,2 0 1,4 0-1,7-3 1,4-1-1,3 0 1,1-1-1,2-1-10,6-2 0,5-4 0,10-1 0,1-5 0,2-4 0,4-5 0,0-3 0,0-5 157,2-1 1,-3-7 0,1-3-1,-3-3 1,-2-3 0,-5-3-1,-6-1-47,-5-2 1,0 2-1,-6-1 1,-3 0-1,-6 0 1,-12 1-1,-10 2 1,-11 2-264,-8 1 0,-10 9 1,25 5-1,-1 2 1,1 4-1,0 1 0,-28 15 1,9 8 164,7 6 0,12 1 0,-1 12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4477 14436 7569,'0'-8'-532,"0"1"365,0 4 1,0-3 537,0 2-164,-5 3 0,4-6 209,-3 4 186,3 1-83,1-3-132,0 5-284,0 5 0,0 6-88,0 4 0,0 5 41,0-1 1,0 6-7,0 2 1,0 5-1,0-2 1,3 7-60,1 1 0,0 5-58,-4-1 0,0-1 68,0 1 1,0-6-58,0 3 1,0-5 45,0-4 0,0-3 14,0-8 1,0-1 6,0-3 1,0-6-7,0 2 0,1-6-144,3 3-208,-3-6-880,4 9 573,-5-10 654,0 4 0,-5-5 0,-1 0 0</inkml:trace>
  <inkml:trace contextRef="#ctx0" brushRef="#br0">4911 14801 7569,'-5'-11'465,"4"5"-175,-4-4 776,5 8-276,0-3 334,0 5-831,0-5-863,0 4 0,0-3 347,0 8 1,0-2 222,0 6 0,0 0 0,0 3 0</inkml:trace>
  <inkml:trace contextRef="#ctx0" brushRef="#br0">5493 14493 7569,'-5'-6'-280,"4"1"677,-4 5 76,0-5 1,2 3-240,-4-1 0,-1 8-105,-3 6 0,-1 5-81,1 7-27,-1 5 1,0-2 65,-3 4 0,2 4-125,-2 4 1,2 6-29,2-3 1,-1 0 95,1 1 1,4-7-105,4 0 0,-3-1 49,3-4 0,0-2-85,7-1 1,2-3 40,6-1 1,0-5-23,4-3 0,1-7 81,6-5 0,1-1-11,3-2 1,-2-3 57,6-5 1,3-4-65,4-11 0,0 0 7,-4 0 0,-1-3 6,-2-1 0,-4-5 114,-8 2 0,-3-3-30,-4-1 1,-2-6 36,-3-2 1,-2-2-86,-5-2 0,-5 2-5,-2 2 0,-14 3-40,-5 4 0,-6 6 66,-2 3 1,-1 6-129,1 5 0,1 6 56,3 2 1,3 5-223,8 2 0,3 7-179,4 8 0,6 3-666,2 5 1096,-2 5 0,4 6 0,-3 6 0</inkml:trace>
  <inkml:trace contextRef="#ctx0" brushRef="#br0">5905 14996 7569,'0'11'-578,"0"0"0,0 1 485,0-1 0,0-3 222,0 0 1,1-5 117,3 5 284,-3-6-139,4 9-45,0-10-227,-4 4-259,4-5-680,-5 0 819,6 0 0,-5-5 0,4-1 0</inkml:trace>
  <inkml:trace contextRef="#ctx0" brushRef="#br0">6270 14482 7569,'-11'-12'-324,"-1"1"202,1-1 1,4 1 572,4 0-210,1 4 1,1-2-5,-3 6 0,3-3 425,-3 3-355,3 1-265,1 7 1,0 8-38,0 10 1,0 1 36,0 3 1,0 2-79,0 5 0,0 2 52,0 2 1,0-5-112,0 5 1,0-6-41,0 2 1,0-1-54,0-7 0,0 1 97,0-4 1,0-4-59,0 0 0,0-5-198,0 1 0,4-2 101,0-2 1,1-3-499,-2 0 744,-1-6 0,8 8 0,-4-3 0</inkml:trace>
  <inkml:trace contextRef="#ctx0" brushRef="#br0">6704 14425 7569,'-11'-17'0,"3"6"576,0-1-6,6 1-404,-3 10-6,0-5 1,2 6-132,-4 0 0,3 2 103,-4 2 0,-5 7-84,-6 8 0,2 8 37,-2 3 0,0 7-24,-4 1 1,4 5 105,0-1 1,5-1-329,-2 0 1,4 1 29,0 4 0,2-7 26,3-4 0,2-2-50,5-7 1,1 1 80,3-4 0,2-5-48,5-3 1,6-3 65,2 0 1,1-6-84,-1-2 0,3-3 159,-3-1 1,1 0-152,-1 0 0,1-4 51,-4 1 0,-1-6 2,-4 1 1,-4-2 38,-3-1 0,-4-5-1,-4 1 1,-4-1-58,-7 0 1,-8 4 30,-7-4 1,-3 4 79,-2 0 0,2 6-69,3 2 0,-1 3-22,9 1 0,-3 5 1,10 3 76,5-3 0,5 10 0,5-2 0</inkml:trace>
  <inkml:trace contextRef="#ctx0" brushRef="#br0">7184 14470 7569,'-18'-23'0,"1"7"0,6 4 0,3 2 495,1 7-66,4-1-317,-7-1 1,4 3-46,-6-1 1,0 1 23,-4 2-28,4 5 1,-10 7 6,3 7 0,-2 7-2,-2 5 1,4 2 35,0 1 0,0 4-26,-4 0 0,5 4-32,3-4 0,0 4 25,3-4 1,-1 0-180,10-3 1,-1-2-46,4-3 0,0-2-74,0-5 0,5-5 135,3-3 1,3-3-64,4 0 1,2-6 172,2-2 0,2-3-91,-2-1 0,3-4 42,1 1 1,0-7-27,-1-2 1,0 1 115,-3-5 1,-4 0-9,-7 1 0,1-4 65,-5 3 1,-2-4-103,-6 1 1,-3 1 2,-9-1 0,-6 5-158,-9-1 0,-2 8 90,-1 3 1,3 2-129,1 2 0,5 6 43,-2 1 0,9 5 136,7 3 0,-1-3 0,6 5 0</inkml:trace>
  <inkml:trace contextRef="#ctx0" brushRef="#br0">7504 14596 7569,'-4'-8'0,"0"1"285,0-1 566,4 2-777,0 1 1,0 6 63,0 3 1,1 3-71,3 9 1,-3-1 83,3 8 0,1-3-143,-1 7 0,1 2 86,-1 1 1,-3-1-64,3 2 0,-3-6-141,-1 2 1,4-7-90,0-1 1,0-5-241,-4 1 0,0-2 211,0-2 1,0-3 226,0 0 0,0-1 0,0 5 0</inkml:trace>
  <inkml:trace contextRef="#ctx0" brushRef="#br0">7378 14824 7569,'0'-11'0,"1"1"-20,3 2 0,7-2-57,8 2 1,3-1 134,1 2 1,1-3-78,3 2 1,2-1-151,5 2 0,2-4-3,2 4 68,-3 2 0,10-5 0,-5 3 0</inkml:trace>
  <inkml:trace contextRef="#ctx0" brushRef="#br0">8200 14413 7569,'-6'-16'222,"-3"3"-59,5-2 0,2 6 296,5 1 1,0 4 261,5-3 32,-6 4-641,8-2-42,-3 10 1,3 3-19,-3 7 0,2-1-133,-5 5 0,4 4-103,-5 4 1,1 4 128,-4 0 1,-1 2-37,-3 1 1,-2 4-32,-6 0 0,0 4-187,-3-4 1,2 0 92,-2-4 0,2-4 67,1-4 0,2-3 140,3-4 0,-2-2 246,5-6 112,0 0-249,4 1 0,0-4 40,0-1 1,2-4 6,1 0 1,4-1-59,4-2 0,6 0-51,2 0 0,2 0 4,2 0 0,4 0-30,-1 0 0,1 0-103,-4 0 0,2 0-165,-2 0 0,2 0 110,-6 0 1,-2 0-485,-2 0 0,-2 0 4,-2 0 626,1 5 0,-6-4 0,-1 4 0</inkml:trace>
  <inkml:trace contextRef="#ctx0" brushRef="#br0">8840 14653 7569,'0'-8'-224,"0"1"0,0 4 511,0-7 564,0 4-206,0-1 261,0-3-571,0 9-60,0-4-1302,0 5 562,0 5 0,0-3 465,0 6 0,5 0 0,1 3 0</inkml:trace>
  <inkml:trace contextRef="#ctx0" brushRef="#br0">9377 14367 7569,'-8'-3'-528,"0"-1"1144,6 0-43,-3 4-315,0 0 1,-2 5-94,-4 3 0,-1 3-103,1 4 0,0 3 71,-1 5 0,-3 5-106,0 2 0,-4 8 52,3 4 0,1 1-105,4-1 0,4 5-41,4-5 1,1 4 29,2-8 1,2 3-52,1-7 1,5-3 61,7-8 0,3-1 46,5-3 1,1-4 28,3-7 0,-1-3 1,9-5 0,-5-3 6,4-4 0,1-2 23,-5-10 0,2-2 21,-2-5 0,-3 0-46,-8-4 1,-3 1-65,-4-2 1,-6-3 64,-2 0 0,-3 0-227,-1-4 1,-9-2 18,-2 2 0,-13-4 15,-3 4 1,-6 5 32,-5 7 0,3 3-114,-4 4 0,5 3-21,4 9 1,2 2 81,5 5 0,5 1-245,3 3 0,4 7-32,3 8 435,3 8 0,5 2 0,0 5 0</inkml:trace>
  <inkml:trace contextRef="#ctx0" brushRef="#br0">9822 15018 9862,'0'-6'1685,"0"1"-1917,0 5 0,0 0 0</inkml:trace>
  <inkml:trace contextRef="#ctx0" brushRef="#br0">10176 14413 7569,'-5'-6'0,"4"-4"-55,-3 2 1,3 2-40,1-2 1,0 4 205,0-3 1,1 0 136,3 0 0,-2-3-124,6 2 1,-4 2 17,3-2 1,1 2-85,3-2 1,-2 2 78,3 2 0,-4 3-162,8-3 0,-6 3 12,1 1 0,-6 5 10,7 2 0,-3 5 14,2 3 0,-1-1-103,-2 5 0,1 1 0,-6 7 1,1 1 61,-4 2 1,0 7-14,0-3 0,-5 7 39,-2-3 1,-7 4-47,-2-4 0,-3 0 45,4-4 0,-4-3-1,4-1 1,0-8 174,3 1 0,1-8-104,-1 0 0,2-2 128,3-2 1,0-5 105,3-2-99,3-3-13,-4 5-228,5-5 1,1 4 53,3-5 0,3 0-42,4 0 1,4 0-17,0 0 1,6-4 58,-2 0 0,1 0-145,-1 4 0,3 0 26,-3 0 0,-2-1-159,3-3 1,-7 3 48,3-3 0,0 3-666,-1 1 880,1 0 0,-5-5 0,1-1 0</inkml:trace>
  <inkml:trace contextRef="#ctx0" brushRef="#br0">10621 14333 7569,'-11'-16'450,"5"3"0,1 0-262,5 6-302,0 4 269,0-2-16,0 5 1,3 5-134,1 3 1,0 3 42,-4 4 0,4 3-60,0 5 12,-1 0 1,-3-3-37,0 3 1,0-4 36,0 4 1,0-2-96,0-5 0,0 3 145,0-4 0,0-4-52,0-3 1,0-4 27,0 3-28,0-4 0,2 2 32,1-5 0,4 0 3,4 0 1,1 0-47,-1 0 0,2 0 22,2 0 0,-1 0-43,5 0 1,-4 0 49,4 0 0,-4 0-120,5 0 0,-3 5 72,2 3 0,-2 2-11,-6 1 1,3 2-23,-2 2 0,2-1-22,-7 5 0,-2-4 7,-1 4 0,-3 0 25,-1 4 1,-1 0 27,-3 0 1,-6-4-21,-5 0 0,-2-5 60,2 1 0,-3 2-53,-4-2 0,-5-1 26,0-6 1,1 0-94,3-4 1,1 4-134,3-4 1,-1-1 237,5-3 0,-1 0 0,5 0 0</inkml:trace>
  <inkml:trace contextRef="#ctx0" brushRef="#br0">10576 14310 7569,'0'-15'0,"0"0"0,1 0 546,3 3-272,7 6 0,7-3-102,5 5 1,0 0-187,0 4 0,1 0 17,2 0 0,0 0-175,4 0 1,-3 0-620,3 0 561,-4 0 1,3 5-26,-3 3 255,-1-3 0,2 5 0,-4-3 0</inkml:trace>
  <inkml:trace contextRef="#ctx0" brushRef="#br0">11352 14265 7569,'-5'-10'-82,"-2"2"256,-4-2 0,4 8 56,-1-1 0,1 1 89,-5 2 1,0 7-243,-4 4 1,2 6 43,-5 6 0,4 1-35,-4 2 1,4 3 42,-4 6 0,5 4-150,-1 3 0,3 2-24,5 2 1,2-2-102,5-2 1,0 0 20,0-8 1,1 2-108,3-9 0,2-1 58,5-3 0,2-5 77,2-3 1,-1-3 60,5-5 1,0-2-34,4-5 0,0 0 30,0 0 0,-4-1 14,0-3 0,-5 0 83,1-7 0,0 2-29,-3-6 0,0 1 114,-8-1 1,0 1-76,-4-5 1,-6 3 52,-6-3 1,-4 2-116,-7-2 1,-6 2 29,-6 6 0,1 0-23,-4 4 1,8 2-103,3 5 0,4 1-362,4 3 451,-2 2 0,13 11 0,-2 0 0</inkml:trace>
  <inkml:trace contextRef="#ctx0" brushRef="#br0">11969 14356 7569,'-11'-6'-206,"4"1"470,2 5-161,5 5 1,0 1 119,0 5 1,1 5-118,3-1 0,-2 9 121,1-1 1,2 6-62,-1-2 0,1 1-96,-1-2 1,-3-2-74,3 3 0,-3-3-77,-1-1 1,4-4-61,0 0 0,0-5-661,-4 1-141,0-2 942,0-2 0,5 1 0,1-1 0</inkml:trace>
  <inkml:trace contextRef="#ctx0" brushRef="#br0">11786 14630 7569,'0'-11'108,"0"-1"1,5 6 155,3 2 1,6-1-180,1 1 0,7 0-47,1 4 1,1-1-103,6-3 1,-3 3 63,3-3 1,1 3-240,3 1 0,-4 0 239,1 0 0,-1 0 0,5 0 0</inkml:trace>
  <inkml:trace contextRef="#ctx0" brushRef="#br0">12392 14767 7569,'-5'-6'637,"3"-4"2,-3 8-497,5-3 0,1 4-251,3-3 0,-1 3-337,4-3 349,1 3 1,3 1 7,1 0 89,-1 0 0,6 0 0,1 0 0</inkml:trace>
  <inkml:trace contextRef="#ctx0" brushRef="#br0">12734 14744 7569,'0'-7'-358,"0"-1"85,0 6 376,0-4 278,0 6-211,5 0 0,-2 0-885,4 0 715,-4 0 0,7 6 0,-3 0 0</inkml:trace>
  <inkml:trace contextRef="#ctx0" brushRef="#br0">13123 14733 7569,'-4'-18'0,"0"3"0,-4 6 706,5 1-409,-1 6 1,2-3 80,-1 5-451,1 0-1023,-3 0 494,5 5 602,0 1 0,-5 6 0,-1-1 0</inkml:trace>
  <inkml:trace contextRef="#ctx0" brushRef="#br0">13899 14333 7569,'-7'-6'-284,"-1"2"-130,5 3 1,0 2 440,6 3 0,-1 6-44,2 5 0,-3 6 359,-1-2 1,0 2-82,0 2 1,0 4 30,0-1 0,0 2-148,0-1 0,-1-3-42,-3 3 1,2-5-66,-1-3 0,1 2 160,2-6-540,0 0 0,0-3 174,0-1 0,2-5 169,1-2 0,-1 3 0,3-1 0</inkml:trace>
  <inkml:trace contextRef="#ctx0" brushRef="#br0">13671 14596 7569,'0'-12'389,"1"1"110,3 0 0,3 3-658,9 0 1,3 5 30,7-5 0,0 4 398,4-3 1,4 3-123,5-4 0,2 4-124,-3-3 1,-1 3-202,-6-4 1,0 6-766,-4-2 942,0 3 0,1 1 0,1 0 0</inkml:trace>
  <inkml:trace contextRef="#ctx0" brushRef="#br0">14824 14139 7569,'0'-11'-638,"0"3"755,0 0 10,0 6 1,0-5 285,0 4 453,0 1-237,0-3-262,0 5-397,0 5 1,0 3 87,0 7 1,0 4-30,0 8 0,0-2 52,0 6 1,0-2 36,0 1 0,0 2-50,0-5 1,0-1-3,0-3 1,0 0-41,0 0 1,0-4 164,0 0-203,0-5 0,0 2 202,0-4-222,0-6 183,0-1 375,0-5-649,0-5 1,5-1 65,3-6 1,2 2-181,2 3 1,0-3 61,3 2 0,-1 2-36,5-2 1,0 2 89,4-2 1,0 3-19,0 5 1,0 0 148,0 0 1,3 1-60,1 3 0,-4-1 22,-4 4 1,-4 1-22,4 3 0,-6 1 7,-2-1 1,-1 4-2,-6 1 1,4 3-95,-4-4 0,-2 4 96,-6-4 1,-3 4 21,-8-4 0,-3 1 17,-5-5 0,-4 0 116,1 1 0,-6-2-57,1-2 1,2-2-38,-1-2 1,1-3-14,-2 3 0,-1-3 23,6-1 0,-1-1-490,4-3 0,2-1 459,2-3 0,2-7 0,6 2 0</inkml:trace>
  <inkml:trace contextRef="#ctx0" brushRef="#br0">14813 14048 7569,'0'-18'0,"0"3"0,1 3 26,3 5 0,7-2 46,8 5 1,3 0 133,1 4 1,6 0-61,5 0 0,1 0-2,3 0 0,-3 0-62,-1 0 0,-1 0-176,-2 0 1,-1 1 1,-7 3 1,3-1-284,-7 4-167,-3-4 542,1 7 0,-16-9 0,-2 4 0</inkml:trace>
  <inkml:trace contextRef="#ctx0" brushRef="#br0">15498 14504 7569,'0'-7'0,"0"-1"527,0 6-363,0-3 0,0 3-117,0-1-375,0 1 328,0-3 0,-5 0 0,-1-1 0</inkml:trace>
  <inkml:trace contextRef="#ctx0" brushRef="#br0">16058 14185 7569,'-18'-18'21,"5"3"-36,6 7 110,4-2 0,-3 5 131,2-3 0,1 3 9,-4 5 1,3 0-107,-4 0 1,0 0 63,-8 0 0,2 5-71,-5 3 0,0 7 6,-4 4 1,2 4 0,2 4 1,-1-2 0,4 5 0,1 1-159,4 3 1,0-3 97,4-1 0,-2-3-170,5 3 1,2-3 55,5 3 0,4-4-19,4 0 1,6-5 55,2-2 1,2-5-101,2 1 0,4-4 71,-1-3 1,5 1-11,-4-5 1,3-2-3,-3-6 1,3 2-2,-3-6 1,-1-1-7,-3-6 1,-4 1 31,0-5 1,-5 0-47,2-4 0,-9-1-10,-3-3 1,1-2-8,-1-5 0,-5-4-50,-7 0 1,-3 0-132,-5 4 1,-3-3 98,-7 2 0,1 4 57,-1 8 0,3 6-78,4 6 0,2 1 59,6 6 0,1 1 131,2 7 0,-2 8 0,4 5 0</inkml:trace>
  <inkml:trace contextRef="#ctx0" brushRef="#br0">16400 14699 7569,'-6'0'408,"1"0"0,4 0 317,-3 0-182,3 0 0,-6 0-319,3 0 74,3-5-248,-4 3-257,5-3 1,0 4-99,0-3 305,0 3 0,5-9 0,2 3 0</inkml:trace>
  <inkml:trace contextRef="#ctx0" brushRef="#br0">16800 14185 7569,'0'-7'-82,"0"-3"1,1 8 38,3-6 386,-3 6 41,5-9-225,-6 10 64,0-4 24,0 5-140,-6 0-123,0 0 0,-5 1 81,-1 3 1,1 2-57,-1 6 0,2 3 25,3 0 1,-4 6 25,4-2 0,1-2-18,-2 2 1,4 1 5,-4 2 0,6 1-7,-2 0 0,3 0-2,1 0 0,1 0-79,3-1 1,2 1 94,6 0 1,-1-4-72,1 0 0,0-5 49,3 1 1,2-2 111,2-2 1,3-4-112,-3-3 1,2-3 2,2-1 1,-1 0 10,-3 0 0,1-5 4,-5-3 0,4-2-97,-4-1 0,1-5 96,-5 1 1,1-5-119,-1 1 0,-5-7 89,-2 0 0,1-6-168,-1 2 1,-1-5 48,-7-3 0,-3 3-35,-4-3 1,-2 3 11,-2 5 0,-1 2-122,-4 5 1,0 5 3,5 3 1,0 3 76,3 0 0,1 6-257,-1 2 0,5 8 112,-1 3 0,4 9 306,-3 3 0,4-3 0,-2 1 0</inkml:trace>
  <inkml:trace contextRef="#ctx0" brushRef="#br0">17314 14082 7569,'-5'-11'-197,"-3"-1"98,3 1 1,-1 4 425,2 4-8,3-4 41,-9 6-193,3-4 0,-4 5-182,0 0 1,0 5 73,4 3 0,-3 2-45,2 1 1,-1 4 73,1 1 0,0 4-83,4-1 0,0-1 26,4 1 0,0-4-94,0 4 1,5-1 64,3 1 1,3-3-85,4-4 0,-2-1 13,2 1 1,3-5 78,1 1 0,3-6-62,0 2 0,0-3 39,-3-1 1,1-5-16,-4-2 0,-1-3 55,-4-2 0,-1-1 7,-2-2 1,-2 1-91,-2-5 1,-4 0 2,0-4 1,-5 4-186,-6 0 1,-6 1 67,-2-1 0,-2 4-90,-2 8 0,0-2 40,0 5 1,5 0 5,3 4 1,2 5 213,2 3 0,-6 7 0,0 3 0</inkml:trace>
  <inkml:trace contextRef="#ctx0" brushRef="#br0">17200 14413 7721,'0'-6'-485,"0"1"901,0 5-231,0 5 0,-1-3-72,-3 6 0,2 0-37,-1 3 1,1 0-14,2 1 0,0 3 6,0 0 0,0 2-135,0-2 0,0-2 74,0 2 0,2-2-114,1-2 1,0 0 81,5 1 0,-1-5-48,5 1 0,0-5 29,4 0 1,-4-1 2,3-2 0,2 0 1,-2 0 0,2-2 17,-2-1 0,-1-4 23,5-4 1,-4-1-16,4 1 1,-5-4 37,1 0 1,-3-6-42,-5 2 1,2-2-34,-5-2 1,0 1 13,-4 3 1,-6 3-3,-6 4 1,-4 2-17,-7 3 1,-1-2-87,-3 5 1,3 1-2,-3 7 1,4 2 60,4 6 80,-2-1 0,3 6 0,-5 1 0</inkml:trace>
  <inkml:trace contextRef="#ctx0" brushRef="#br0">17611 14093 7569,'-1'-16'-39,"-3"-3"-119,3 2 1,-3 5 285,8 4 0,-2 5-106,6 0 0,-4-2 166,3 1 1,5 0-72,3 4 1,5-4-17,-1 0 0,3 1-75,1 3 0,3 0 62,1 0 1,0 0-66,-5 0 1,0 0 36,-3 0 0,1 0-76,-4 0 0,-1 0 41,-4 0 1,1 0 119,-1 0-127,-5 0 1,1 0 124,-3 0-83,-3 0-77,4 0 0,-5 1-7,0 3 1,0 2-6,0 5 0,-4 6 96,0 2 1,-6 4-1,-1 3 0,-1 4 65,-3 4 0,-1 1-69,0 3 0,-3-1-58,4 5 1,0-5 46,3 1 1,1-2-57,0-2 1,0-5 17,4-2 1,-2-7-26,5-1 0,0-5-27,4 1 1,0-6-57,0-1-625,0-1 502,0 0 0,2 2-958,1-6 1175,-1 1 0,8 1 0,-4 2 0</inkml:trace>
  <inkml:trace contextRef="#ctx0" brushRef="#br0">18525 14162 7569,'-7'-5'-372,"2"4"559,5-5 1210,0 6-1202,0 6 1,0 0-46,0 5 1,0 6-65,0 2 1,-1 1 70,-3-1 1,3 3-124,-3-3 0,3 2 66,1 2 1,0-4-63,0 0 1,0-5 37,0 1 1,0-2-219,0-1-36,0-1 1,1-1-193,3-2 1,-2 1-371,6-6 1,-4 1-79,3-4 818,-4 0 0,7 0 0,-4 0 0</inkml:trace>
  <inkml:trace contextRef="#ctx0" brushRef="#br0">18399 14333 7569,'-6'0'558,"11"-5"0,7 4-412,11-3 0,0 3-118,0 1 1,5-4-13,2 0 0,3 0-205,2 4 1,-1-3-377,0-1 0,0 0 565,1 4 0,4 0 0,2 0 0</inkml:trace>
  <inkml:trace contextRef="#ctx0" brushRef="#br0">19473 13899 7569,'-11'-24'55,"4"5"-103,-3 10 0,8 3 430,-1 2-313,1 3 1,-3-4 29,-2 5 1,-5 1 132,-3 3 0,-3 3-30,-5 9 0,-3 1-146,-1 6 0,-3 5 138,3 3 1,0 3-101,4 4 1,1 1-45,-1 3 0,1 3-107,3-4 1,3 3 12,4-3 0,2-1 66,2-6 0,3-1-91,5-3 1,0 2 12,0-5 0,7-1 54,4-3 1,2-5-120,6-3 0,0-2 68,4-2 1,1-3 46,3 0 1,-3-6-30,2 2 0,0-3-109,0-1 0,-5-5 91,1-2 0,-6-4-5,-1 0 1,-4-2-75,-3-2 0,-3 1 73,-5-5 0,-1 1-74,-3-1 1,-7-2 55,-8 2 1,-6 2-130,-5 2 0,-1 6 25,-7 1 0,4 6-95,4-2 1,2 4 275,5 4 0,5 7 0,2 7 0</inkml:trace>
  <inkml:trace contextRef="#ctx0" brushRef="#br0">19781 14276 7569,'-6'-11'547,"1"-1"0,5 5-217,0-1-264,0 5-259,0-2-519,0 5 712,5 0 0,-4 0 0,4 0 0</inkml:trace>
  <inkml:trace contextRef="#ctx0" brushRef="#br0">20398 13979 7569,'-7'-9'0,"4"-2"0,1-3-494,2 2-4,0 6 949,0 1 303,0 5-543,-5 0 0,-6 9 26,-8 2 1,-4 12-117,-4 0 0,3 7-33,-3 1 1,3 6-3,2 1 1,2 0-14,1-4 1,5 4-1,-1 0 0,6-3-25,2-5 0,4-5-16,-1 2 1,4-3-94,4-1 0,3-1-25,4-3 1,5-3 71,4-5 0,2-3-12,5 0 0,-2-6 35,6 2 0,-1-3-159,5-1 1,-2-5 20,-3-2 1,-2-4 73,-5 0 1,-2-5 47,-2-3 0,-2-3 0,-6-1 0,-1-1-84,-2-3 1,-3-6 58,-5-5 1,-5-5-84,-3 1 0,-7-2 80,-4-2 0,-2 6 15,-2 2 1,0 11-16,0 4 0,2 8-7,1 0 0,0 7-118,5 4 1,1 4-160,6 4 0,-1 7 319,6 8 0,-6 8 0,2 2 0</inkml:trace>
  <inkml:trace contextRef="#ctx0" brushRef="#br0">20740 14550 7569,'-11'0'682,"-1"-5"0,5 4 284,-1-3-279,6 3-561,-3-4 146,5 3-560,0-3-1772,0 5 2060,5 0 0,1 0 0,5 0 0</inkml:trace>
  <inkml:trace contextRef="#ctx0" brushRef="#br0">21186 14059 7569,'-12'-16'-52,"1"3"1,5 0 685,2 6-365,-3 4 1,5-2-24,-6 5 0,1 0-82,-5 0 0,-1 1-164,-2 3 0,1 7 96,-5 9 0,0 1-35,-4 2 1,2 7 64,2 1 0,2 4-163,6-4 0,1 1 1,2-2 1,3 3-104,5-3 0,0-2-10,0-1 1,6-3-83,6-1 1,0-5 46,8-3 1,-1-2 38,3-2 1,0-5 25,-3-2 0,6-3 14,-2-1 1,3-1 127,-4-3 1,-4-2 4,-3-5 1,2-6 87,-2-2 1,0 0-73,-3-4 1,-5 2 75,1-10 0,-5 1-199,0-4 0,-3-1 57,-3 1 1,-4-3-136,-4 3 1,-4-5 90,-1 8 1,-4 2-142,1 10 0,1 4-18,-1 7 1,5-1 224,-1 5 0,-3 6 0,0 4 0</inkml:trace>
  <inkml:trace contextRef="#ctx0" brushRef="#br0">21437 14036 7569,'0'-29'0,"0"6"-484,0 8 222,0 2 1,5 2 194,3-1 0,2 2 308,1 3 1,1-2-88,-1 5 0,-3-1 97,-1 1 0,1 3 21,3-3-177,1 3 0,3 1-57,0 0 1,0 0-4,-3 0 1,3 0-135,0 0 184,1 5 0,-6-3-191,-3 6 1,2-4 75,-5 3 1,0-3-53,-4 4 1,-5-1 41,-3 5 1,-3 3 37,-5 0 1,3 1 26,-7-5 1,3-3 8,-2-1 1,2 1 132,6 3 0,-1-1-75,1-2 0,3 1 191,1-5-90,4 5-250,-2-8 84,5 9 1,0-7-75,0 4 0,5-4 38,3 0 1,2 3-23,1-3 1,2 6 9,2-1 0,-1 2 13,5 1 1,-1 1-95,1-1 0,1 5 61,-4-1 0,3 1-79,-4-1 0,0-1 27,-4 5 1,0-3-47,-4 3 0,2-5 96,-5 1 1,0 1-5,-4 0 0,-5-1 44,-3-4 1,-2 1-59,-2-1 0,-5 1 196,-6-1 1,-1-3-45,-7-1 0,5-4 25,-5 1 1,5-3-171,-5-1 0,4 0-197,-3 0 0,6 0 5,1 0 1,1 0 245,7 0 0,0-5 0,4-2 0</inkml:trace>
  <inkml:trace contextRef="#ctx0" brushRef="#br0">21882 14002 7569,'-6'-23'0,"1"2"225,5 2 46,0 7-55,0 2 1,1 5 196,3-3 1,-3 2 6,3 2-122,-3 3 34,-1-4-138,0 5-324,0 5 0,0 2 102,0 9 1,0-2-7,0 5 1,0 0 26,0 4 1,0-2-83,0-2 1,2 1 24,1-4 0,-1 3 47,2-4 0,-3 0-52,-1-3 1,0-5 21,0 1 1,0-4-38,0 3 57,0-4 20,0 2-31,0 0 65,0-4-81,0 4 1,5-5 17,1 0 1,6 0-8,-1 0 0,4 0-4,1 0 0,0 0 22,-1 0 1,-1 2 41,5 1 1,-4-1-48,4 1 0,-1 0 18,1 1 1,2 1-3,-6 2 0,4 4 1,-4-4 0,0 3-11,-3 2 0,-1-1 3,1 1 0,-5-1-65,1 1 1,-6 3 59,2 0 0,-3 1-24,-1 0 0,-1-4 10,-3 4 0,-3-4 77,-8 0 0,1-1-48,-5 1 1,-1-5 3,-2 1 0,-5-4-65,0 3 0,1-4-2,3 1 0,0-3-240,0-1 1,2 0 86,2 0 0,1 0 227,3 0 0,2-5 0,-4-2 0</inkml:trace>
  <inkml:trace contextRef="#ctx0" brushRef="#br0">21848 13979 7569,'0'-11'249,"0"-1"-208,5 1 1,-1 5 100,7 2 1,-2-1 183,7 1 1,1-4-84,2 4 0,4 1 105,4 3 1,-2-4-461,6 0 74,-1 0 1,3 4-55,-2 0 1,0 0-205,-4 0 1,0 0 295,-5 0 0,6 5 0,2 2 0</inkml:trace>
  <inkml:trace contextRef="#ctx0" brushRef="#br0">3563 16400 7404,'-6'0'170,"1"0"477,5 0-561,5 0 0,1 0 167,6 0 1,3 0-86,0 0 1,5-3-44,0-1 0,1 0-18,2 4 1,5-4-99,2 0 0,3-1-49,2 1 1,0 2 56,3-6 1,-2 6-39,2-2 0,-3-1-125,0 1 1,-5-4-117,0 5 1,-8-2 18,1 1 1,-8 2-445,0-1 350,-2 1 337,-7 2 0,-1 0 0,-5 0 0</inkml:trace>
  <inkml:trace contextRef="#ctx0" brushRef="#br0">3655 16640 7646,'1'-6'68,"3"2"1,2 3-28,6 1 0,-1 0 389,0 0 1,6-1-127,2-3 0,2 2-24,2-1 1,5 1-96,3 2 0,2-3-139,1-1 0,0-1 29,0 1 1,1 3-64,-1-3 0,0-1-35,1 1 0,-1-4-303,0 4 0,-4-3-513,1 3 1,-6-1 838,2 1 0,-3-2 0,-1-6 0</inkml:trace>
  <inkml:trace contextRef="#ctx0" brushRef="#br0">4831 16355 7569,'-10'-7'-365,"2"-4"20,3-1 268,5-4 0,0 5 144,0-1 0,1 1 76,3-1 0,-1 2 275,4 3 1,1-4-2,3 4-241,1 2 1,-1-4-8,1 5 0,-1 0-2,1 4 1,3-4-158,0 1 0,0-1 96,-3 4 1,0 5-83,4 2 0,-4 7 41,3 2 1,-7 4-141,-4-1 1,-3 4-42,-1 3 0,0 4-50,0 4 1,-5 0 89,-3 0 0,-2 1-84,-1-1 0,-4 4 240,-1 0 0,-3-1-110,4-7 0,-4 2 257,4-5 0,0-4-76,3-4 1,1-5 33,-1 1 1,5-4 158,-1-3 32,6 2-187,-3-9-267,5 9 1,5-8-38,2 2 1,7-3 113,1-1 0,7 0-65,1 0 0,0 0 30,3 0 0,4-4 72,0 0 0,2-5-40,-2 2 1,2 0 13,-5 0 1,2 4-30,-6-1 0,1-1-34,-9 1-734,0 1 555,-3 3 0,-5 0-952,1 0 792,-6 0 0,3 1 392,-5 3 0,0-3 0,0 4 0</inkml:trace>
  <inkml:trace contextRef="#ctx0" brushRef="#br0">5459 16869 7569,'0'-12'428,"0"6"-189,0-4-49,0 8 32,0-3-1097,0 5-92,5 0 967,-3 0 0,8 0 0,-4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6179 16240 7569,'-4'-7'-272,"0"-1"200,0 6 1,4-5 190,0 4 0,-4 0 163,1-5 1,-5 5-83,4-5 22,-5 5-94,3-7 1,-5 5-11,-1-2 0,1-2-64,-1 5 1,1-4 77,-1 4 1,1-3-150,0 3 1,-5 0 78,1 4 0,-1 0-125,0 0 0,0 2-19,-3 1 1,-3 5-31,3 7 0,-6-1 92,-2 5 0,1 0-21,3 4 0,0 0 31,0 0 0,5 3-3,3 1 1,4 0 60,3-4 0,3-4-46,5 0 1,1-5-42,3 1 0,4-3-2,7 0 1,3-6-6,5-2 1,1-3-11,2-1 1,3 0-13,6 0 0,-5-9 8,1-2 0,-5-3 21,5 3 1,-6-5 33,2 1 0,-8 0-37,-4 4 0,0-1 142,-3 1 1,2-1-1,-7 1 1,-2-1 89,-1 1 1,-3 0-38,-1-1 0,0 5 418,0-1-20,0 5-235,0-2-406,0 5 71,0 5 0,0 2 60,0 4 1,0 6 8,0 2 1,0 6-113,0 2 0,0 4 81,0 0 0,0 3 17,0 4 1,0-1 42,0 5 0,0-5-46,0 1 0,0-7 108,0 0 0,2-7-73,2-1 1,-3-2-10,3-5 1,-2-1 8,2-4-35,-3 1 1,4-5-7,-5 1-199,0-5-598,0 2-1231,0-5 1219,0-5 782,0-2 0,0-4 0,0-1 0</inkml:trace>
  <inkml:trace contextRef="#ctx0" brushRef="#br0">6441 16320 7440,'0'-6'588,"-5"1"94,4 5-475,-4 0 1,4 1-181,-3 3 1,1 4 86,-4 7 0,4 3-44,-1 5 0,-2-1 42,-2 1 0,3 1-7,2 3 1,1-2-23,2 6 1,0-5-102,0 5 1,0-6 86,0 2 0,5-3-84,3-1 1,6-5-46,1-3 0,4-2-25,-4-2 1,6-5-36,-2-2 0,4-3 54,3-1 0,-2 0 11,3 0 1,-2-6 27,2-5 0,-3-2-3,3-6 1,-3 0 20,-1-4 1,-2-4-1,-2 1 1,-2-5 10,-6 5 0,-1-6-13,-2 1 1,1-5-73,-5-2 1,-2 0 35,-6 3 0,-7 5-72,-8-1 0,-4 10 62,-4-2 0,-3 8-14,-8-1 0,-3 9-64,-4 3 1,-1 4 74,0 4 0,7 2-122,5 6 0,8-1 107,7 0 0,9 6-337,-1 2 412,7 3 0,-1 0 0,5 1 0</inkml:trace>
  <inkml:trace contextRef="#ctx0" brushRef="#br0">6978 16252 7569,'-7'-10'132,"-1"2"1,5-2 251,0 2 0,1 2-66,2-2-267,0 1 1,2-5 16,1 1 1,0 1 114,5 2 1,-1-2-147,5 2 0,-1 2 37,0-2 1,1 6-116,-1-2 0,2-1 19,2 1 1,-2 0-62,2 4 0,-2 0 95,-2 0 1,1 0 2,-1 0 0,0 0-34,1 0 0,-5 0 49,1 0 1,0 4-94,3 0 1,-3 1 87,-1-1 1,0-2-77,0 6 0,0-2 69,-4 2 1,-1 2-6,2-2 1,-3 2 31,-1 1 1,0-3 80,0 0 0,-5 0-10,-3 8 1,-2-4-45,-1 4 1,0-4 122,4 0 0,-3-2-71,2-3 1,3 4-50,1-4 0,-1 0-21,1 0 0,0-3-176,4 4 155,0-1-127,6 5 1,0-2-11,5-3 0,1 2 66,-1-5 1,4 4-10,1-4 1,4 3 20,-1-3 1,1 4 21,-1-5 1,2 6 9,-6-1 0,0 1 6,-4-2 1,1 7-8,-1-2 0,1 2 6,-1-3 0,-3 4-9,-1 1 1,-4 4 0,1-1 0,-3 3-1,-1 0 1,-6 2-1,-6 3 1,-2-3 28,-9 3 1,2-3 53,-10-1 1,5-2 134,-5-2 0,1-2-40,-4-6 0,-1 0 136,1-4 1,1-2-57,3-5 0,3 0-81,8 0 0,0-5-475,7-2 1,-2-4 185,7 0 1,2 0-362,1-1 1,4-3 470,4 0 0,2-6 0,6 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1T02:26:16.6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4500 14322 7339,'0'-8'37,"-1"2"1,-2-1-1,-1 1 1,2-3-1,0-1 1,4 0 89,1 2 1,-1 5-1,2 8 1,-4 6 0,-4 7-1,-3 5 1,0 2 0,-1 3-1,1 1-42,0 3 1,1 1-1,3 1 1,0 2 0,0 0-1,2 4 1,1-1-1,0 0-11,0-2 0,1 0 0,2 0 1,0 0-1,1-3 0,0-4 1,0-2-1,0-1-35,1 1 0,-4-4 1,4 1-1,-1-3 0,0-4 1,-2-2-1,-1-2 1,1-1 44,1-2 1,-1 1-638,2-1 1,-3-6 1,-1-5 1,0-5 0,0-6 0</inkml:trace>
  <inkml:trace contextRef="#ctx0" brushRef="#br0" timeOffset="1">4922 14813 7777,'0'11'0</inkml:trace>
  <inkml:trace contextRef="#ctx0" brushRef="#br0" timeOffset="2">5425 14367 7569,'-1'-7'71,"-2"-1"0,-1-1 0,2-1 0,0 1 0,2 5 0,0 10 74,0 6 1,0 6 0,0 5 0,0 1-1,0 3 1,0 3 0,2 4 0,0 3-74,2 1 1,0 5 0,-4-2 0,0 1 0,0-2 0,0 0 0,0-5 0,0-2-80,0-2 1,1-6 0,2 1 0,1-5-1,-1-3 1,1-2 0,1-2 0,0-1-83,0-2 1,-1 1 0,-3-2-1254,3-2 1342,-2-3 0,3-5 0</inkml:trace>
  <inkml:trace contextRef="#ctx0" brushRef="#br0" timeOffset="3">5345 14402 7569,'-8'-19'-60,"2"1"1,1 1-1,4 3 1,2 2-1,4 0 1,1 1 139,3 0 1,1 0 0,2 2 0,-1 2 0,1-1 0,0 2 0,2 1 0,3 1-3,1 0 1,1 0 0,3 4-1,1 0 1,0 0 0,1 0 0,2 2-1,0 0-82,0 2 1,-2 5 0,-3-3-1,0 2 1,-4-1 0,0 2 0,-3 2-16,-1 0 0,-6 4 0,-1 0 0,0 1 0,-5 0 0,-4 2 0,-6 1 1,-5 0 5,-5 1 1,-7 2 0,-6 2 0,-3 1 0,-5 2 0,1-2 0,0-2-116,2-4 0,2 2 0,5-6 1,5-1-1,6-2 128,7 0 0,6-1 0,6 1 0</inkml:trace>
  <inkml:trace contextRef="#ctx0" brushRef="#br0" timeOffset="4">6156 14025 7569,'0'-12'-63,"0"5"1,0-1 0,1 1-1,2-1 1,2 0 0,1 1-1,2-1 1,-2 3 0,-3 2 830,-6 5-704,2 5 0,-9-2 0,3 4 0,0 0 0,-1 3 0,-1 2 0,-1 1 0,-1 1 9,-1 3 1,1 3 0,-1 1-1,2 1 1,0 3 0,1 4-1,-1 5 1,1 3 10,-1 2 0,0-1 0,-2 3 0,1-1 0,0 2 0,0 0 1,2 2-35,2-1 0,3 1 1,-2 0-1,1-2 0,2-2 1,2-4-1,1-4 1,1-2-11,3-2 1,2-4-1,6 0 1,0-1 0,2-3-1,3 1 1,-1-1-1,1-3 52,-3-4 1,-2-2 0,0-2-1,-1 1 1,-1-1 0,-1 0 8,-1 1 1,-5-1 0,2-1-1,-2-1 1,1-1-750,-1 1 0,-2-3 648,-1 2 0,-5-1 0,-1 5 0</inkml:trace>
  <inkml:trace contextRef="#ctx0" brushRef="#br0" timeOffset="5">6316 14379 7569,'-10'-12'30,"2"1"1,4 0-1,4 0 1,4 4-1,4 3 1,2 4 0,1 4-1,1 3 1,-1 4 111,0 0 1,2 2 0,0 1 0,1 1 0,-2-1 0,2 0-1,0 0 1,2 1-96,-1-1 0,0-1 0,-2-2 0,1 0 1,1 1-1,-1-2 0,-1-1 0,-3-1-165,-3 0 1,3-2 0,-3-1 0,0-2 0,0 2 0,-1 1 0,-1 0 117,0 0 0,4 2 0,-2 3 0</inkml:trace>
  <inkml:trace contextRef="#ctx0" brushRef="#br0" timeOffset="6">6853 14299 7569,'-2'-8'-74,"-2"2"0,-3 1 0,-2 4 0,0 3 0,1 5 0,0 0 0,-3 1 85,0 1 0,0 5 0,-1 1 1,2-1-1,1 0 0,2 0 0,-2 1 1,0 0-144,1 2 1,-2-5-1,4 4 1,-1-4-1,2 0 1,1-1-1,1 0 49,0 1 0,-2-4 0,1-1 0,2 2 0,-1 0 255,-1-1 0,2-3 271,-6-5 1,4 0 0,-2 1-1,1 3-271,2 3 1,-2 5 0,1 2-1,2 1 1,1 0 0,1 2-1,0 0 1,0 2-17,0 0 0,0 0 0,1 4 1,1 0-1,2-1 0,0-2 0,0-2-68,0-2 1,1 0-1,-3-5 1,2 0 0,0 0-1,0-3-429,0 0 0,1-5-1255,-2 0 1596,-1-1 0,3-2 0,-5 0 0</inkml:trace>
  <inkml:trace contextRef="#ctx0" brushRef="#br0" timeOffset="7">7012 14607 7569,'-1'-10'54,"-1"1"1,-2 2 0,1-2 0,2-1 0,2-1-1,3 3 1,4 1 0,2 2 0,1 1 0,2 1 0,1-1 89,1 1 1,4 1-1,-2-1 1,0-1 0,4 2-1,0-1 1,2 1-1,-1-2-313,-3 1 0,1-2 0,-3 1 0,-1 2 0,1 1 0,-3 1-642,-2 0 1,-5 1 810,-4 3 0,-1 2 0,-2 5 0</inkml:trace>
  <inkml:trace contextRef="#ctx0" brushRef="#br0" timeOffset="8">7035 14744 7569,'-11'0'55,"4"-1"1,5-3-1,4-2 1,7 0 71,5 2 0,0 1 0,5 1 0,2-3 0,0 0 1,2-1-1,1 3 0,2-1-152,0 0 1,2-5 0,-3 3-1,2-1 1,-3 4 0,-2 0-1,-4 1-1321,-2-2 1346,4 0 0,-7-1 0,4-1 0</inkml:trace>
  <inkml:trace contextRef="#ctx0" brushRef="#br0" timeOffset="9">7641 14299 7569,'-12'-23'-121,"6"5"0,2 3 0,3 2 302,1 2 1,0 6 0,0 5-1,1 6 1,2 6 0,2 3-1,0 5-35,0 6 0,2 1 1,-2 6-1,1 0 1,-1 3-1,-2 0 0,1 0-94,0 2 0,1-5 0,-2 3 0,0-2 1,0-3-1,-2-2 0,-1-5 0,0-2-5,0-3 1,4-5-1,0 1 1,-2-3-759,0 0 0,-1-6 711,3-2 0,-3-3 0,4-1 0</inkml:trace>
  <inkml:trace contextRef="#ctx0" brushRef="#br0" timeOffset="10">7721 14013 7569,'-12'-16'-10,"4"-1"1,2-2 0,2 5 164,6 6 0,-1 2 1,6 8-1,2 2 1,2 3-1,0 3 1,2 3-1,1 2 11,1 4 0,5 4 1,-2 2-1,1 2 0,0 0 1,1-1-1,2 4-72,1 3 1,0-2-1,-1 7 1,1-1-1,-1 0 1,-2 2-1,-1 1 1,0 0-135,-1 1 1,-2-3 0,-4 3-1,-1-1 1,-1 0 0,-2-1 0,-4-1-1,-3-1-51,-1-3 0,0 2 0,0-10 0,-1 0 0,-3-2 0,-2-2 0,-2 0-133,0-3 0,1 1 0,-5-4 0,1-2 0,1 0 224,2 1 0,-2-3 0,4 5 0</inkml:trace>
  <inkml:trace contextRef="#ctx0" brushRef="#br0" timeOffset="11">8668 14390 7569,'-11'0'96,"5"-5"1,2-2-1,4-1 1,2 4 0,2 8-1,0 6 1,0 5-1,0 4 1,-1 3 175,3 1 0,-5 0 1,4-1-1,-1 1 0,-1 0 1,1-1-1,0-3 0,0-3-296,-2 1 0,4-5 1,-3 4-1,1-4 1,0 0-1,1-2-871,1-2 0,-3 2 895,1-3 0,2-2 0,0 0 0</inkml:trace>
  <inkml:trace contextRef="#ctx0" brushRef="#br0" timeOffset="12">8486 14653 7569,'0'-11'94,"0"-1"1,2 1 0,5 1 0,5 1-1,5 1 1,3 0 273,2 2 0,2-4 1,2 2-1,5-1 1,1 1-1,-1 0 1,-2 0-363,-1 2 0,0 1 0,-2 5 1,-1 0-1,-2 0 0,-4 0-6,-3 0 0,5 0 0,-3 0 0</inkml:trace>
  <inkml:trace contextRef="#ctx0" brushRef="#br0" timeOffset="13">9297 14105 7569,'-8'-12'39,"2"1"1,-1 0-1,2-1 1,0 1-1,4-1 1,2 1-1,5 1 1,3 1-1,5 2 1,2 1-1,1 1 128,1 0 0,1-3 0,4 3 1,0 0-1,0 0 0,-1 3 0,1 0 1,-1 2-113,-3 0 1,-1 5 0,-4 4-1,0 5 1,-3 5 0,-3 3-1,-3 1 1,-3 1-49,0 2 1,-2 4 0,-2 4-1,-2 0 1,-3 2 0,-3 0-1,-3 4-124,-2 0 1,1 2 0,-4 3 0,0-2 0,2-1 0,-1 0 0,2-2-1,0-3 45,0-5 1,-1-1 0,6-4 0,1-3-1,2-3 1,-1-6 0,2-3 188,2 0 0,3-1 1,1 1-1,1-2 1,3-1 24,3-2 0,5-4 0,2 1 1,2-3-1,2-1 0,1 0 1,0 0 7,0 0 1,-4 0-1,3 0 1,-1 0 0,-3 0-1,-2 0-714,0 0-1662,-1 0 2226,1 0 0,-1 0 0,0 0 0</inkml:trace>
  <inkml:trace contextRef="#ctx0" brushRef="#br0" timeOffset="14">9913 14596 7569,'-5'-23'79,"4"5"1,-3 3 0,3 2 0,1 2-191,0-1 0,0 7 111,0 5 0,-5 5 0,-2 7 0</inkml:trace>
  <inkml:trace contextRef="#ctx0" brushRef="#br0" timeOffset="15">10324 14036 7569,'-1'-11'121,"-1"-1"0,-3 2 1,0 4-1,-1 6 0,4 6 1,1 6 54,1 3 1,0 4 0,0 8 0,0 3 0,0 3 0,0 3 0,1 2 0,1 4 0,4 2-141,0 2 0,-4-1 0,2 1 1,-3 0-1,1-2 0,0-2 1,2-5-13,-1-6 1,-2-3-1,-1-5 1,0-1-1,0-3 1,1-4-272,3-2-550,-3-2 0,4-6 797,-5-5 0,-5-5 0,-1-6 0</inkml:trace>
  <inkml:trace contextRef="#ctx0" brushRef="#br0" timeOffset="16">10187 14185 7569,'-5'-29'57,"4"-3"1,-3 6 0,3 4 0,2 3 0,3 2 0,2 3 0,2 1-1,0 2 105,1 0 0,4-1 1,4 1-1,-1 1 1,2 1-1,0 2 1,2 2-1,3 3-128,4 0 0,-3 2 1,3 0-1,-3 2 1,-1 2-1,-1 3 1,0 3-1,-2 3-80,-1 2 0,-5 3 0,0 5 0,-4 0 1,-3 0-1,-2 1 0,-3 1 2,0 2 0,-8 1 0,-2-3 0,-6 0 1,-5-2-1,-4-3 0,-3 0 0,0-3-73,0-2 1,2-2 0,3-3 0,2-1 0,3-2 0,5-1 116,3 0 0,-2-3 0,4 2 0</inkml:trace>
  <inkml:trace contextRef="#ctx0" brushRef="#br0" timeOffset="17">11078 13796 7569,'-6'-5'61,"-3"-1"0,4-4 1,0 1-1,-1 3 1,-1 1-1,0 3 0,-1 5 1,0 6-1,-1 3 1,-1 5 137,-1 1 0,-1 2 0,1 7 0,0 3 0,-2 3 0,-1 1 0,-1 2 0,0 2-76,-2 4 0,4 2 0,-2 3 1,1 1-1,1 2 0,1-1 0,3 1-131,3-1 0,2 1 0,4-6 0,0-2 1,1-4-1,3-2 0,3-2 0,4-1-26,0-3 0,0-2 1,2-5-1,1-1 0,1-2 1,1-2-1,-1-2-109,0-2 1,4-2 0,-4-3 0,-1-3 0,-1 0-1,-2-1 1,1 0 0,-1-2-1644,1-2 1786,-1-1 0,0 0 0,1 0 0</inkml:trace>
  <inkml:trace contextRef="#ctx0" brushRef="#br0" timeOffset="18">11158 14173 7569,'0'-11'219,"0"-1"1,0 1 0,0 2-54,0 5 0,5 6 0,3 9 0,3 2 1,3 1-1,3 2 0,1 1 0,1 0-197,-2 1 0,5-3 1,-3 3-1,1-1 1,1-3-1,-2-3 1,0-2-1,0-3-424,0-1 1,-4 3-1,3-4 455,-2-2 0,4 5 0,-2-1 0</inkml:trace>
  <inkml:trace contextRef="#ctx0" brushRef="#br0" timeOffset="19">11604 14150 7569,'-12'-15'90,"2"0"1,1 1 0,2 3 75,-2 3 0,2 3 1,0 6-1,-1 3 0,0 4 1,1 2-318,-2 1 0,-1 4 1,-2 2-1,1-1 0,0 2 1,0-1-1,3 0-68,0 1 0,0-4 0,-2 3 0,3-2 0,1 0 1,3-1-1,-1-1 219,1-2 170,2-4 1,1-1 0,0-2 0,0 3 118,0 3 0,0 2 0,0 1 0,0 2 0,1 3 0,2 1 0,1 0 0,-2 1-66,-1 1 1,1 2 0,0 0 0,2-1-1,-1-2 1,-1-2 0,1-2-316,0-2 1,3-1 0,-4-2 0,3 0 0,0-3 0,2-1 0,-2-1 91,0 0 0,4 2 0,-3 3 0</inkml:trace>
  <inkml:trace contextRef="#ctx0" brushRef="#br0" timeOffset="20">11935 14413 7569,'-12'0'139,"2"-1"1,1-2 0,3-2-1,1-1 1,2-3 0,2-1 0,1-2-1,1 2 1,3 1 0,5 3 0,5 1-1,4 2 16,0 2 0,4-3 0,-1 1 0,2 0 1,-2 2-1,-1 1 0,-1 0 0,-1 0-1012,-1 0 0,2 1 857,-4 3 0,0 2 0,-3 6 0</inkml:trace>
  <inkml:trace contextRef="#ctx0" brushRef="#br0" timeOffset="21">11878 14642 7569,'1'-7'78,"4"2"0,5 1 1,4 1-1,1-1 1,2-1-1,2-2-10,2 1 1,2-4 0,1 3 0,2 0 0,0-1 0,0 1-1,-2-1-68,-1 0 0,5 1 0,1-5 0</inkml:trace>
  <inkml:trace contextRef="#ctx0" brushRef="#br0" timeOffset="22">12255 14116 7569,'-4'-39'-28,"0"5"0,3 7 0,3 5 0,6 5 0,2 1 0,1 5 1,0 2 223,-4 0 1,7 3 0,-2-1 0,0 2 0,2 3 0,1 1 0,3 2 0,1 3-93,0 3 0,-5 3 0,3 3 0,-2 2 1,0 4-1,-1 3 0,-1 2-127,-2 3 0,-1 1 1,-2 5-1,-4 0 0,-3 3 1,-1 3-1,-1 1 0,-3-1-54,-4 1 1,-3 2 0,-3-4 0,-1-3 0,2-2 0,3-5 0,4-2 140,1-5 0,-3-6 0,4 1 1,3-5 66,3-3 1,5-3 0,5-5 0,2 0 0,3 0 0,-1 0 0,2-2-252,0-1 0,-4 1 0,1-3 1,-2 1-1,-2 1 0,1 0 1,-2 1 119,-3-2 0,4 3 0,-5-5 0</inkml:trace>
  <inkml:trace contextRef="#ctx0" brushRef="#br0" timeOffset="23">12609 13819 7569,'-17'-29'-160,"6"4"1,7 6-1,6 6 1,6 5 367,2 3 0,2 7 1,0 6-1,4 6 1,4 5-1,4 4 0,4 4 1,1 5 59,3 4 1,-3 1 0,1 5-1,1 0 1,-1 1 0,0 2-1,-3 1 1,-2 3-271,-5 1 1,-4-6 0,-5 1-1,-4 0 1,-2-1 0,-1 1-1,0-2-350,-2-1 0,-5-6 0,-5 2 1,-2-2-1,-2-2 352,1 0 0,0 1 0,-1-1 0</inkml:trace>
  <inkml:trace contextRef="#ctx0" brushRef="#br0" timeOffset="24">13728 14093 7569,'-6'-9'104,"2"7"1,1 8 0,1 8 0,-2 4-1,1 2 1,2 3 0,1 3 0,0 1 0,0 1-1,1 0 1,2-2 0,2-4-34,1-2 1,1 0 0,1-5 0,-1-1 0,-1-3 0,-1-2 0,0-1-72,-2 1 0,3 1 0,1 1 0</inkml:trace>
  <inkml:trace contextRef="#ctx0" brushRef="#br0" timeOffset="25">13614 14379 7569,'-12'-5'116,"3"-5"0,6-4 0,6 2 1,6 3-1,4 2 0,1-1 1,2 1 10,2-2 0,2 0 0,6 0 1,3 3-1,3 0 0,3 4-127,1 1 0,4-4 0,1-2 0</inkml:trace>
  <inkml:trace contextRef="#ctx0" brushRef="#br0" timeOffset="26">14367 14367 7569,'-6'-16'64,"-2"-1"1,8-2-1,4 4 1,3 4-1,-1 2 1,0 3 0,1 0-1254,2 4 1189,1 1 0,1-4 0,1-2 0</inkml:trace>
  <inkml:trace contextRef="#ctx0" brushRef="#br0" timeOffset="27">14767 14322 7569,'1'-10'-15,"2"1"1,2 2 0,1 2 14,3 3 0,1 6 0,2 2 0</inkml:trace>
  <inkml:trace contextRef="#ctx0" brushRef="#br0" timeOffset="28">15133 14402 7569,'-11'-23'-11,"4"1"1,4 3 0,6 5 0,3 4-1,2 3 1,-1-1-648,2 2 658,-4 1 0,11 5 0,-4 0 0</inkml:trace>
  <inkml:trace contextRef="#ctx0" brushRef="#br0" timeOffset="29">16469 13956 7569,'-18'0'138,"2"0"1,5-1 0,3-2 0,1 1 0,2 3 0,1 7 0,1 6 0,-3 6 0,1 4 0,0 3 0,3 0 0,1-1 49,1 1 1,1-1 0,3-3 0,2 0 0,2-1-1,-1-3 1,2-3 0,0-1-570,-1 1 1,0-1-1,-2-4 381,0 1 0,-4-1 0,3 1 0</inkml:trace>
  <inkml:trace contextRef="#ctx0" brushRef="#br0" timeOffset="30">16206 14230 7569,'0'-16'133,"-4"3"0,2-2 1,3 2-1,5 3 1,5 1-1,0 2 1,2-1-1,2 0 119,4 1 0,3 4 0,2-2 0,2 1 0,5 1-399,2 0 0,-1 2 0,1 1-267,2 0 1,6 1 0,-3 2 413,-1 0 0,3 6 0,1-2 0</inkml:trace>
  <inkml:trace contextRef="#ctx0" brushRef="#br0" timeOffset="31">17862 13808 7569,'0'-15'21,"0"-1"1,0 2 0,-1 3 0,-2 2 0,-2 1 0,-1 0 0,-3-3 262,-1 0 1,-1 5 0,-1 1 0,1 1 0,-1 0 0,1 1 0,-2 3-142,-2 4 1,1 3 0,-5 5 0,-1 4 0,-3 3 0,-3 2 0,-1 3-1,-1 2-136,0 0 0,-3 5 0,3-3 1,0 1-1,0 3 0,3 1 0,1 2 1,1 2-156,0 1 0,7 4 0,4-3 0,7 1 29,4-1 0,1-2 1,3-6 8,4 0 1,2-7-1,10 0 1,1-5-1,2-2 1,2-3-1,1-2 44,2 0 1,1-6-1,-3-2 1,2-3 0,-2-1-1,0 0 1,-3-1-1,0-3 38,-3-4 1,-4-2 0,-7-2-1,-4-4 1,-3-3 0,-4-2 0,-6-2-143,-10 0 0,-10 0 0,-11 2 0,-7 2 170,-4 3 0,3 4 0,-3 0 0</inkml:trace>
  <inkml:trace contextRef="#ctx0" brushRef="#br0" timeOffset="32">18193 14162 7569,'-6'-5'748,"4"-2"-748,4 1 0,4 1 0,6 5 0</inkml:trace>
  <inkml:trace contextRef="#ctx0" brushRef="#br0" timeOffset="33">18696 13762 7569,'1'-27'49,"2"2"1,2 4-1,0 4 1,1 6-1,-1 2 1,-1 4-1,-5 3 1,-4 9-1,-3 5 1,1 9-1,-1 4 192,2 6 0,-5 5 1,5 2-1,0 1 0,1 0 1,1 1-1,0 2 0,2 0-218,0 1 1,2 2-1,0-1 1,0-2-1,0-4 1,0-4-1,0-3-41,0-5 0,0-3 0,0-4 1,0-3-1,2-4 0,0 0-673,2-1 691,0-5 0,-9 0 0,-2-6 0</inkml:trace>
  <inkml:trace contextRef="#ctx0" brushRef="#br0" timeOffset="34">18422 13842 7569,'-6'-23'5,"3"2"0,11 2 1,7 5-1,5 4 1,4 2-1,2 0 1,0 1-1,0 0 1,-1 2 135,2 3 1,-3-3 0,2 1-1,-1 1 1,-3 3 0,1 4 0,0 4-1,-1 2-85,-3 1 1,2 2-1,-3 1 1,1 2-1,-1 1 1,-2-1-1,-3-2-126,-4-1 1,0 2-1,-5 1 1,-2-1-1,-1 0 1,-3 0 0,-6-1-1,-7-1-70,-5-2 0,-8 5 0,-3-1 0,-3-1 0,-1-2 0,-1 0 0,4 1 140,3 2 0,2-3 0,5 5 0</inkml:trace>
  <inkml:trace contextRef="#ctx0" brushRef="#br0" timeOffset="35">19461 13431 7569,'-10'-5'120,"1"-1"1,3-2-1,1 3 1,1 4-1,0 7 1,-1 7-1,-1 7 1,-3 5-1,-1 6 24,-2 2 1,-3 6 0,-2 4-1,1 4 1,-2 4 0,2 1-1,-2 1 1,1 1-146,1-1 1,2-5 0,6 2 0,5-3 0,1-2 0,4 1 0,1-2 0,5-2-65,2-4 1,2-4 0,0-3 0,2-4 0,1-3-1,1-3 1,-1-2-176,0-3 0,4-4 0,-2 0 1,-1-1-1,2-1 0,-2-2 240,1-4 0,3 2 0,-2 0 0</inkml:trace>
  <inkml:trace contextRef="#ctx0" brushRef="#br0" timeOffset="36">19610 13819 7569,'0'-21'16,"0"2"0,1 3 104,3 4 1,-2 7-1,6 5 1,1 6-1,1 5 1,3 3-1,1 2 1,1-1-164,-1 1 1,2-3-1,1 2 1,0-2-1,3-3 1,-1-1 0,-2-3-1,0-1-1185,-3-2 1228,4 3 0,-1-4 0,6 3 0</inkml:trace>
  <inkml:trace contextRef="#ctx0" brushRef="#br0" timeOffset="37">20044 13694 7569,'-5'-12'-59,"2"6"1,-5 2 0,0 3 0,-3 1 0,0 1 0,0 4 120,-1 7 1,1 0 0,-1 6 0,0 0 0,-2 0-1,-2 2 1,2 1 0,0 2-210,-1 0 1,3 0-1,-4 0 1,5-2 146,3-2 0,-7 3 0,2-4 0</inkml:trace>
  <inkml:trace contextRef="#ctx0" brushRef="#br0" timeOffset="38">19792 13979 7569,'-7'0'189,"-1"0"1,1 1-58,0 3 0,2 3 0,5 5 1,0 3-1,0 5 0,0 1 0,1 2-87,3 0 0,-1 0 1,3-2-1,-1-1 1,-2-2-1,-1 0 1,1-1-1,1-1-283,-2-2 1,3-1 0,0-2 237,2 1 0,0-1 0,5 0 0</inkml:trace>
  <inkml:trace contextRef="#ctx0" brushRef="#br0" timeOffset="39">20089 14071 7569,'0'-23'-41,"0"5"1,2 4 0,1 4-1,4 2 1,0 1 0,1-1-1,1 0 1,1 1 237,1 0 1,2 1 0,1 3 0,1 0 0,1 0 0,-1 2 0,1 1 0,2 0-269,2 0 0,-2 0 0,1 0 0,0 0 1,0 0-1,-1 1 71,-2 3 0,5-3 0,-3 4 0</inkml:trace>
  <inkml:trace contextRef="#ctx0" brushRef="#br0" timeOffset="40">20124 14150 7569,'-7'-11'111,"2"3"1,6 2 0,3 1 0,4 2 0,2 2 0,1 1-156,1 0 1,3 0-1,2 0 1,0 1-1,4 2 1,0 1-1,2-2 1,1 0-1080,3-2 1123,2 0 0,5 0 0,1 0 0</inkml:trace>
  <inkml:trace contextRef="#ctx0" brushRef="#br0" timeOffset="41">21106 13637 7569,'-5'-18'-31,"2"3"0,-3 6 0,-1 2 0,2 1 0,-1 1 1,0 0-1,-4 2 0,-3 2 216,-2 1 1,-2 0-1,3 1 1,-2 3-1,-2 5 1,-2 5 0,-2 5-1,0 3-118,3 0 0,-6 5 0,2 1 1,0 1-1,2 3 0,2 0 1,0-1-72,1 0 0,-2-1 1,6 4-1,2 1 1,5-2-1,2-3 1,2-3-1,2-3-81,1-1 1,1-4 0,3-1 0,3-3 0,4-4 0,1-3-1,4-3 78,3-3 1,0 0-1,2-2 1,3 0-1,0 0 1,0-2-1,-2 0 1,-2-4-12,-1-5 1,-5 3 0,0-8 0,-5 2-1,-5-1 1,-3-3 0,-3 1-87,-6 1 0,-2 1 0,-12 2 0,-3 5 0,-2 1 0,-2 5 0,1 0 0,2 4-1232,4 1 1336,-1 4 0,11 4 0,-5 1 0</inkml:trace>
  <inkml:trace contextRef="#ctx0" brushRef="#br0" timeOffset="42">21151 13397 7569,'-11'-18'197,"1"1"0,4 10 0,7 6 0,8 9-25,5 8 0,6 8 1,0 6-1,4 4 1,4 5-1,0 2 0,0 4 1,-3 1-116,0-1 1,-4 5 0,-3 0-1,-5 0 1,-6-1 0,-2-2-1,-2 3 1,-3-1-350,-4 2 0,-4-1 0,-7-3 0,-5 1 0,-8 3 292,-10 1 0,14-28 0,-3 0 0,-5 1 0,1 1 0</inkml:trace>
  <inkml:trace contextRef="#ctx0" brushRef="#br0" timeOffset="43">2124 16298 7569,'2'-7'95,"0"5"1,2 4 0,-2 7-1,0 5 1,-2 5 0,0 3-1,0 2 1,0 2 0,0 5-1,1 2 72,3 1 0,-3 0 1,4 2-1,-1 1 0,0 2 1,-2 2-1,1 1 0,-1-1 1,2 0-104,-1-2 1,-2-2 0,-1-5 0,1-3-1,2-1 1,2-4 0,0-2 0,1-5 0,1-1-349,1-6 1,-1 1-1,0-4 1,2-2 283,1-5 0,-3-5 0,-2-7 0</inkml:trace>
  <inkml:trace contextRef="#ctx0" brushRef="#br0" timeOffset="44">1953 16400 7569,'0'-22'26,"5"4"1,4 3 0,4 1 0,2 0 0,0-2 0,0 2 0,2 2-1,-1 2 1,2 1 179,0 1 1,1 2-1,4-2 1,1 4-1,1 3 1,3 1-1,0 0 1,1 1-154,0 3 1,2-1 0,2 4 0,-3 2 0,-2 1-1,-1 3 1,-2 1 0,-3 2-99,-6 2 1,-4 0 0,-5 4-1,-3-1 1,-3 3 0,-3 0-1,-4 0 27,-6-1 0,-8 0 0,-2 0 0,-4 0 0,-4 0 0,-1 0 0,-2-1-106,-2 1 1,-3 0 0,2-1-1,3-3 1,6-4 0,7-4 0,4-3-1371,4-4 1494,5-3 0,-3-1 0,4 0 0</inkml:trace>
  <inkml:trace contextRef="#ctx0" brushRef="#br0" timeOffset="45">2935 16069 7569,'0'-7'823,"-1"0"0,-3 3-530,-4 6 1,3 4 0,0 8 0,2 2-1,-3 2 1,0 3 0,-3 0 0,-1 3-197,-1 3 0,-5 2 1,1 5-1,0 2 1,0 2-1,-1 3 1,1 0-107,-1 1 1,7-4 0,-3 3 0,4-2 0,1-2 0,3-1 0,3-3 0,2-2-28,3 0 0,3-6 1,4 3-1,2-3 1,1 0-1,1-4 0,0-1 2,2-2 1,-3 3 0,3-6-1,1-1 1,-1-3 0,-1-2 0,-2-1-1,-1-1-244,-2 0 1,-1-1 0,-1-4 0,-1 2 0,1-1-1655,1-2 1932,-4-1 0,4 0 0,-3 0 0</inkml:trace>
  <inkml:trace contextRef="#ctx0" brushRef="#br0" timeOffset="46">3186 16343 7569,'-10'-11'117,"3"-1"0,3 1 0,3 0 56,1-1 0,1 7 0,1 5 0,3 5 0,2 3 1,2-1-31,1 2 1,1 3 0,1 2 0,-1 1 0,1-1 0,0-1 0,2-2 0,1 0-135,-1 1 1,-1-1-1,-2 1 1,2-1-1,1 0 1,1 0-1,-1-4-316,-1-3 1,-2 1-1,1-1 1,-1-2 0,1 0-1,-1-2 307,1 0 0,-1 5 0,0 1 0</inkml:trace>
  <inkml:trace contextRef="#ctx0" brushRef="#br0" timeOffset="47">3723 16275 7569,'-7'-5'32,"0"-3"1,1-1 0,1 0 0,-2 3 0,1 1 0,-3 2 244,-1 2 1,-5 6-1,-2 4 1,0 4 0,-2 3-1,0 2 1,1 2-372,1 2 0,2 1 1,4 1-1,-1 1 0,1 1 1,1-4-1,1-3 1,2-1-1,1-1-911,0-1 1,3-1 1004,-1-3 0,-7 4 0,-2 2 0</inkml:trace>
  <inkml:trace contextRef="#ctx0" brushRef="#br0" timeOffset="48">3426 16606 7373,'5'-6'1202,"-5"2"1,0 4-988,-3 4 0,-3 2 0,3 5 0,0 2 1,1 1-1,-1 3 0,-1 0-88,2 4 0,0 0 0,2 2 0,2 0 0,0 0 0,3-2 0,0 0 0,0-4-315,-2 0 1,2-2 0,-1-4 0,0 1 0,-1-1-2117,1 1 2304,0-6 0,-4 4 0,0-3 0</inkml:trace>
  <inkml:trace contextRef="#ctx0" brushRef="#br0" timeOffset="49">3917 16515 7569,'-6'-2'384,"3"0"0,6-2 0,5 1-99,2 2 0,-1 1 1,1 0-1,3 0 0,-1 0 1,1 0-1,0 0 1,1 0-201,1 0 0,5 0 0,-2 0 0,1-1 1,0-2-1,0 0 0,-1-1 0,-2 0-761,1 0 0,-6-1 0,2 3 676,-4-2 0,-7 0 0,3 4 0</inkml:trace>
  <inkml:trace contextRef="#ctx0" brushRef="#br0" timeOffset="50">3917 16743 7569,'-5'4'287,"5"0"0,8-2 0,6-1 115,5-1 1,2-1-1,4-1 1,1-3-1,5-1 1,2 0-1,1 1 1,0 0-301,0 2 1,-4-2 0,-4 2 0,-2 0-103,-1 2 0,0 1 0,0 0 0</inkml:trace>
  <inkml:trace contextRef="#ctx0" brushRef="#br0" timeOffset="51">4591 16503 7569,'-11'0'88,"3"-1"0,1-2 0,-1-2 0,3 0 0,5 0 0,6 4 0,4 3 0,2 6 0,0 2 0,4 2 0,1-1 0,2 2 117,1 2 1,-3-1 0,4 4 0,-4-2 0,1-2 0,-1-1 0,-1-2 0,-1 1 0,1-1-279,-1 0 1,0-3 0,-4 0 0,1-1-1,-1 1 1,1-2-1930,-1-1 2002,-5 4 0,5-8 0,-5 5 0</inkml:trace>
  <inkml:trace contextRef="#ctx0" brushRef="#br0" timeOffset="52">5071 16457 7569,'-4'-5'233,"-1"5"1,0 7-35,0 3 1,0 6 0,1 3 0,-2 3 0,-2 2-1,0 3 1,-1 3 0,-1 3 0,-2 3-23,-4 2 0,2-1 0,-3 3 1,-1 1-1,0-1 0,-2 2 1,-2 0-153,-1 0 0,2-5 0,2 0 1,2-4-1,2-4 0,0-1 1,1-3-1,3-2-94,3-4 0,-1 1 1,4-4-1,0-3 1,0 0-1,2-1-1332,2-1 1401,1-5 0,0-1 0,0-5 0</inkml:trace>
  <inkml:trace contextRef="#ctx0" brushRef="#br0" timeOffset="53">5151 15978 7569,'-7'-8'300,"5"2"1,4 2 0,6 5 0,2 6-1,3 2 81,2-2 1,2 7-1,3-1 1,-1 2-1,1 3 1,2 0-1,1 2 1,0 1-323,-1 2 0,0 4 0,-2 1 0,-2 0 0,-1 1 0,-4 0 0,0 3 0,-1 1-121,-1 1 1,-3 0 0,-2 2 0,-1 1-1,-2 1 1,-2-1 0,-1-1-22,0 2 0,-1-5 0,-3 3 0,-5-2 0,-4-3 1,-2-2-1,1-4-296,1-1 0,-1-2 0,2-3 0,2-4 379,-1-2 0,6-2 0,0 1 0</inkml:trace>
  <inkml:trace contextRef="#ctx0" brushRef="#br0" timeOffset="54">6144 16446 7710,'8'0'181,"0"-1"1,1-2-1,1-1 1,1 2 0,2 1-1,1 1 1,2 0-1,1-2 1,1 0 0,-1-2-1,2 1 1,0 2 0,-1 0-1,-1-2 1,-3 0-371,-2 0 1,0 2-1,-1 1 1,1 0 188,-1 0 0,-5 0 0,-1 0 0</inkml:trace>
  <inkml:trace contextRef="#ctx0" brushRef="#br0" timeOffset="55">6099 16743 7569,'-4'0'249,"6"0"1,9 0-1,3 0 224,2 0 1,2 0 0,6 0-1,3-1 1,3-2 0,3-2 0,1 0-1,-1-1-384,-2-1 0,2 5 0,-4-3 0,0 1 0,-2 0 1,-4 2-90,-4 0 0,-3-3 0,-4-1 0</inkml:trace>
  <inkml:trace contextRef="#ctx0" brushRef="#br0" timeOffset="56">8246 15430 7489,'-1'-7'126,"-2"2"1,-1 3 0,2 2 0,0 5 0,2 4 0,0 3 0,0 2 0,2 3 0,0 0 0,2 4 0,-1 0 14,-2 2 1,-1 4 0,0 0-1,0-2 1,0-1 0,0-1 0,0-2-1,0 0-231,0-2 0,0-5 0,0 1 1,0-2-1,0-2 0,0 0 1,-1 1-1022,-3-1 0,3-3 1111,-3 0 0,2-6 0,2 3 0</inkml:trace>
  <inkml:trace contextRef="#ctx0" brushRef="#br0" timeOffset="57">8497 15418 7569,'0'-18'648,"0"2"1,0 4-389,0 1 1,0 6 0,0 6-1,0 9 1,0 8 0,-1 5 0,-2 4-1,-2 4-262,-1 6 1,3-1 0,-2 2 0,1-3-1,1 0 1,0-2 0,2-3 0,1-5-472,0-4 1,0-1 0,0-5 0,0-1 0,1-1-1511,3-2 1983,-8-4 0,3-2 0,-11-5 0</inkml:trace>
  <inkml:trace contextRef="#ctx0" brushRef="#br0" timeOffset="58">7995 15818 7522,'0'-12'255,"1"1"1,4 0 0,5-1 0,4 2 0,0 1 0,0 2 0,1-1 33,4 2 0,3-5 0,1 4 0,1-3 0,2 0 0,5 1 0,1 1 0,-1-1-498,0-1 0,3-1 0,4-1 0,-1 1 0,-3 1 0,-3 1 0,-5 2 209,-2 2 0,-1-4 0,0 3 0</inkml:trace>
  <inkml:trace contextRef="#ctx0" brushRef="#br0" timeOffset="59">8143 16001 7569,'-11'0'168,"4"-2"1,5 0 0,4-3 0,6 0 0,3-2 0,5 1 0,3-3 160,2-1 1,7-1-1,3-1 1,2 1-1,1-1 1,0 1-1,0-1 1,-1 2-1200,-2 3 870,2 2 0,-9 0 0,4-2 0</inkml:trace>
  <inkml:trace contextRef="#ctx0" brushRef="#br0" timeOffset="60">8943 15452 7569,'1'-6'186,"3"2"1,2 4 0,0 5 0,-1 6 0,-1 4 0,0 2 0,-1 4 0,-2 2 0,-1 2 44,0 2 1,0 3-1,0-3 1,0-1-1,1 1 1,2 0-1,0-2 1,0-1-405,-2-1 0,0-4 0,2-1 0,1-2 1,-2-2-451,0-1 1,1-5-1,0-2 1,-4-1 622,-6-2 0,-8-7 0,-3-3 0</inkml:trace>
  <inkml:trace contextRef="#ctx0" brushRef="#br0" timeOffset="61">8794 15544 7569,'0'-23'78,"1"5"0,3 3 0,5 2 1,4 1-1,3-2 0,2-2 1,1 4-1,1 2 149,3 2 0,-3 2 1,7-2-1,-3 4 1,-1 3-1,0 1 1,-2 2-1,-1 5-253,-5 4 1,-3 4-1,-1-1 1,-3 3 0,-1 1-1,-2 1 1,-4 0-1,-3 0-220,-6 1 1,-2-3 0,-3-1 0,-2-1 0,-3 2 0,-1-1 245,0 1 0,0 3 0,-4-2 0</inkml:trace>
  <inkml:trace contextRef="#ctx0" brushRef="#br0" timeOffset="62">9331 15418 6928,'0'-7'479,"0"-1"0,0 2 1,0 4-152,0 10 1,0 3 0,0 8-1,0 2 1,0 0 0,0 2-1,0 0 1,0 0-265,0 0 1,4 3-1,-1 1 1,1-2 0,0-2-1,0-3 1,0-1 0,-1 1-169,1-3 1,1 0 0,-2-6 0,1 1 0,0-2-1485,1-3 1588,-4-2 0,-1-5 0,-6 0 0</inkml:trace>
  <inkml:trace contextRef="#ctx0" brushRef="#br0" timeOffset="63">9228 15430 7569,'0'-12'93,"1"1"0,3-1 0,4 1 1,2-1-1,1 1 0,1 1 1,0 1-1,2 3 0,2 1 1,-1 2-1,1 2 0,2 1 1,1 0 26,0 0 1,0 0-1,4 1 1,0 3-1,0 2 1,-2 2-1,0-1 1,-4 2-213,0 1 0,-3 2 1,-7-1-1,-3 1 1,-2-1-1,-4 2 1,-2 1-1,-4 2-11,-6 2 0,-4-3 0,-6 3 1,-3-1-1,-2-3 0,0-1 0,2 0-109,3-1 0,2 2 0,2-7 0,2 3 212,2 2 0,1-1 0,3 1 0</inkml:trace>
  <inkml:trace contextRef="#ctx0" brushRef="#br0" timeOffset="64">9788 15441 7569,'-12'-16'287,"6"7"1,3-3 0,6 3-1,3 4-36,1 5 0,1 5 1,-2 8-1,-1 2 1,0 4-1,-1 4 1,-1 4-1,2 2-194,2 0 0,-5 4 1,2-2-1,-3 2 1,-1 0-1,0-3 1,0-2-1,0-3-105,0-2 0,-3 1 1,-1-8-1,1-3 0,2 0 274,1-1 1,1-6-1,3-2 1,4-4-301,2-4 0,5 1 0,2-4 0,-1-1 0,1 1 0,-2 0 0,0 1 0,0 1-3226,-1 0 3300,-1 1 0,-2 4 0,1 0 0</inkml:trace>
  <inkml:trace contextRef="#ctx0" brushRef="#br0" timeOffset="65">10564 15441 7569,'-7'-14'124,"0"1"1,2 3 0,1 1 0,1 2 0,-1 2 0,1 3 0,2 7 0,1 6 0,0 4 0,0 5 0,-1 4 147,-3 3 0,3 7 0,-3-2 0,3 0 1,1 1-1,0-2 0,0 1 0,0-3-342,0-1 1,1-2 0,1-6 0,3-2 0,1-2-1,0-2 1,-1-1 0,1-3-476,1-2 1,-4 0-1,5-4 545,1-1 0,1 3 0,2 0 0</inkml:trace>
  <inkml:trace contextRef="#ctx0" brushRef="#br0" timeOffset="66">10724 15510 7569,'-5'-23'383,"5"6"0,-1 7 0,3 10-173,1 10 0,2 7 1,-1 6-1,0 1 1,-1 1-1,1 3 1,-1 1-1,-2 2-434,-1-2 0,0 2 0,0-5 0,0-3 0,0-4 0,0-1 0,0-2-1944,0 1 2168,0-7 0,0 0 0,0-4 0</inkml:trace>
  <inkml:trace contextRef="#ctx0" brushRef="#br0" timeOffset="67">10736 15555 7569,'-12'-11'781,"2"-1"-558,2 1 1,8 10-1,8 6 1,2 6-1,3 6 1,2-1 0,4 3-181,3 3 0,3-3 0,0 5 0,0-4 1,0 1-1,0-1 0,1-1 0,-2-4-73,-3-2 0,0-6 0,2 0 0,-2-2 0,-2-3 1,-4 0-1,-2-4 218,-1-1 0,-1-5 1,0-7-1,-1-3 1,-1-1-1,-2-1 0,-2-4 1,-1-6-38,1-3 0,-4 0 1,3 0-1,-3 0 0,-2-1 1,-2 2-1,-1 4-494,2 4 0,-3 7 0,1 1 0,1 4-2745,2 0 3088,1 11 0,5 2 0,2 11 0</inkml:trace>
  <inkml:trace contextRef="#ctx0" brushRef="#br0" timeOffset="68">11752 15372 7569,'-5'-11'108,"4"3"1,-3 1-1,4-1 1,4 3-1,2 5 1,0 6 0,-1 5-1,1 1 1,0 2-1,2 3 1,-1 1 0,2 1-116,1-2 1,-1 1-1,0-4 1,2 1-1,1-1 1,2-1-1,-2-3 1,2-1 0,0-3-323,2-1 0,0-1 1,-2-4-1,1 0 1,-1-1-1,-1-3 1,-2-3 283,1-4 0,-1 0 0,1 0 0,-1-2 0,-1-1 0,-1-1 0,-3 1 0,-1 1 405,-2 2 1,-2-1 0,-2 3-1,-2 5 80,0 8 0,-6 6 0,1 7 0,-2 6 0,-1 6 0,-1 4 0,1 1-324,-1 0 0,-3 5 0,0-1 1,0 0-1,-1 0 0,1 0 0,1-3-366,2-3 1,4 1-1,0-4 1,1-1-1,0-4 1,4-5 0,1-2-2483,2-3 2732,0-2 0,0-5 0,0-2 0</inkml:trace>
  <inkml:trace contextRef="#ctx0" brushRef="#br0" timeOffset="69">12197 15555 7569,'-3'-11'50,"0"-1"0,4 2 0,6 1 0,3 3 1,3 1 167,2 2 1,-1 2 0,5 0 0,1-2-1,2-1 1,1 2 0,-1 1 0,0 1-485,-3 0 0,1 1 0,-3 1 266,1 2 0,-4 5 0,2-2 0</inkml:trace>
  <inkml:trace contextRef="#ctx0" brushRef="#br0" timeOffset="70">12631 15247 7569,'0'-12'72,"0"5"0,2 0 1,0 1-1,3 1 1,2 1-1,0 7 0,0 7 1,-4 8-1,-1 3 1,-2 2-1,0 1 1,0 3-1,0 2 151,0 0 1,0 3-1,1-4 1,2 0-1,0 0 1,1-3-1,0-2 1,1-3-460,1-1 0,-2-5 0,4 0 1,-1-4-1,1-3 0,-2-1 1,1-1 235,-1 0 0,-3-1 0,2-4 0</inkml:trace>
  <inkml:trace contextRef="#ctx0" brushRef="#br0" timeOffset="71">12506 15293 7569,'0'-16'39,"1"0"1,3-1-1,5 1 1,3 2-1,5 0 1,1 0 92,2-1 1,2-1-1,2 5 1,1 1 0,2 1-1,-3 3 1,-3 1 0,-2 2-37,2 2 1,-5 1-1,0 1 1,-5 3-1,-2 5 1,-3 5-1,-1 5-147,-2 2 1,-11-2 0,-5 0-1,-3 2 1,-4 0 0,-2 2 0,1 0 50,1 0 0,-1 0 0,3-1 0</inkml:trace>
  <inkml:trace contextRef="#ctx0" brushRef="#br0" timeOffset="72">12951 15304 7569,'-16'-11'550,"9"0"1,2 5-309,7 6 1,5 5-1,-3 8 1,-1 2-1,-1 4 1,1 3 0,0 0-1,0 1-296,-2 0 1,3 4-1,0-1 1,-2 1-1,1-2 1,1 0-1,2-4 1,2-1-209,-1-2 1,1 3-1,3-7 1,2-3-1,1-3 1,1-3 0,0-3-164,2-1 1,-4-1 0,2 0 0,-2-1 424,-2-3 0,0-2 0,1-5 0</inkml:trace>
  <inkml:trace contextRef="#ctx0" brushRef="#br0" timeOffset="73">12928 15532 7569,'-11'0'305,"1"-5"1,2-2 0,6-3-1,6-1-150,7 4 0,5-2 1,7 4-1,1 0 0,2 0 1,0 1-1,0 0 1,-2 0-743,-1 2 0,-2 0 587,-2 2 0,-2-10 0,-6-2 0</inkml:trace>
  <inkml:trace contextRef="#ctx0" brushRef="#br0" timeOffset="74">12837 15327 7569,'13'-22'-66,"2"3"0,5 4 0,6 2 0,4 1 0,2-2 0,-2 0 0,-2 2 190,0 3 0,-2 2 0,3-5 1,-1 2-1,-4 3 0,-3 3 1,-3 2-1,-1 2-58,-3 0 1,-6 0-1,-1 2 1,-1 2-1,-1 3 1,0 5 0,-2 2 18,-2 1 0,-1 5 0,0 0 1,-1 5-1,-2 1 0,-1 0 1,2-2-87,1-2 1,1 5 0,0 0 0,1-2 0,3-1 0,2-2 0,2-3-410,-1-4 0,1 2 0,3-2 0,1-2 410,-1-5 0,-5 3 0,0-5 0</inkml:trace>
  <inkml:trace contextRef="#ctx0" brushRef="#br0" timeOffset="75">13157 15247 7569,'1'-23'55,"3"1"0,5 3 0,3 4 0,5 2 0,-1 3 0,2 1 247,0 2 0,-4 0 0,1 0 0,-1 3 1,0 3-1,1 1 0,-1 1 0,0 3-281,1 3 0,-2 5 1,2 3-1,-3 3 1,-5 2-1,-3 2 1,-2 2-1,-2 0-225,0 0 1,-2 3 0,-2-1 0,-4 0 0,-5-2 0,-2-1 0,1 0 81,1-1 1,5-3-1,2-1 1,1-1 0,2-3-1,3-3 148,4-3 0,3-3 0,4-5 1,2 0-1,1 0 0,2 0 1,2 0-402,2 0 0,-2 0 1,0-1 374,-2-3 0,10-3 0,-2-4 0</inkml:trace>
  <inkml:trace contextRef="#ctx0" brushRef="#br0" timeOffset="76">13728 15213 7569,'-10'-26'215,"2"5"0,4 3 0,3 4 0,2 1 0,2 2 94,1-1 0,-2 2 0,-6 3 0,-3 3 0,-3 3 0,-2 1-316,1 0 1,-2 5-1,-1 3 1,-2 5 0,-1 4-1,1 0 1,2 4-1,1 0-89,2 2 0,3-4 0,2-1 0,1 0 0,2-2 0,2 2 0,2-2-29,3 1 1,3-2 0,9-3 0,3-1 0,2 0 0,1 0 0,-2-2 5,-1-2 0,-1-3 0,2 2 1,-2 1-1,-2-2 0,-3 1 97,-4 0 1,-4 2 0,-6 2-1,-4-1 1,-7-1 0,-5 1-85,-5 1 0,-1 1 0,0 1 0,1 0 0,0 2 1,2 1-1,2-1 106,1-1 0,7-2 0,5 1 0</inkml:trace>
  <inkml:trace contextRef="#ctx0" brushRef="#br0" timeOffset="77">13854 15418 7569,'-4'-11'370,"0"-1"0,0 2 0,-1 3-22,-3 3 0,3 4 1,0 4-1,1 3 0,1 3 1,0 3-1,2 2 1,1 3-541,0 0 1,1 2 0,3-3 0,4-1 0,2 1-1,2-3 1,4-3-142,3-3 0,2 0 0,2-4 0,0-1 1,0-3-1,0-4 0,-1-4 0,1-2 335,0-1 0,-1-6 0,-3-2 0,-4-2 0,-2-2 0,-3 0 0,-3-1 179,-3-3 1,-4 3-1,-6-4 1,-8 3 0,-8 2-1,-2 5 1,-1 6 0,-2 3-246,-3 1 1,2 7-1,2 1 1,6 6-1,5 6 1,3 2-1,5 2 64,3 2 0,-2 1 0,-1 4 0</inkml:trace>
  <inkml:trace contextRef="#ctx0" brushRef="#br0" timeOffset="78">14208 15327 7569,'-7'-22'185,"3"3"1,3 4 0,1 2 7,0 2 1,1 5 0,2 3-1,1 7 1,0 6 0,-1 5-1,1 3-163,-1 2 1,-2 2 0,-1 1 0,0-1 0,0 1 0,0 0 0,0-1-167,0-3 1,0 1 0,0-5 0,0-1 160,0-1 0,-1-7 0,-2-3 0,-1-7 0,2-6 101,1-4 1,1-5 0,0 2 0,0 0 0,0-4 0,0 1 0,0 0-44,0 1 0,0 1 1,0-1-1,0 4 1,0 2-171,0 2 1,0 5-1,0 6 1,1 8-1,3 5 1,3 3-1,3 2-40,2 2 0,1-2 0,2 1 1,3 0-1,1 0 0,0-1 1,1-2-1,0-2 38,-1-1 1,2-3 0,-5-2-1,1-4 1,-1-3 0,-2-2-1,-1-3 423,-2-4 1,0-3 0,1-4 0,-2-4 0,-2-3 0,-5-2 0,-1-1 0,-2-3-38,0-2 1,-5 5-1,-2-2 1,0 5-1,0 1 1,1 3-2965,0 2 2667,3 6 0,-7 10 0,4 6 0</inkml:trace>
  <inkml:trace contextRef="#ctx0" brushRef="#br0" timeOffset="79">14973 15121 7569,'-12'-5'165,"7"0"0,5-1 1,7 6-1,3 7 0,0 6 1,-1 4-1,-2 0 0,1 4 1,-2 0-1,-1 2 0,-1 0 1,0 0-147,-1 0 1,-2-2 0,-1-1 0,0-2 0,0-1 0,0-3 0,0-2-961,0 0 0,5-1 941,3 1 0,2-1 0,1 0 0</inkml:trace>
  <inkml:trace contextRef="#ctx0" brushRef="#br0" timeOffset="80">15155 15110 7569,'-10'-15'452,"4"1"1,5 5-154,3 7 1,6 13 0,-3 8 0,0 2-1,1 3 1,-1 3 0,2 3 0,-1 3-316,3 2 1,-4-2 0,0-2 0,-1-1 0,0-2 0,-2-4 0,0-3-1140,-2-2 0,0-5 1155,0 1 0,-5-2 0,-2-1 0</inkml:trace>
  <inkml:trace contextRef="#ctx0" brushRef="#br0" timeOffset="81">14938 15304 7653,'6'-6'-66,"5"-3"1,8 4-1,3 0 1,0-2-1,1 2 1,1-1 0,2 1 218,0 0 0,0 1 1,-6 3-1,-1-2 1,0-1-1,-1 2 0,-3 0-95,-2 2 1,-6 0 24,1 0 1,-9 6-1,1 1 1,-1 3-1,-2 3 1,0 2 0,0 3-1,0 1-48,2 0 1,2-1-1,3 2 1,4-2 0,3-2-1,4-2 1,3-1-122,0-2 1,3 0 0,-2-3 0,3-1 0,1-2 0,0-4 0,-2-2 0,-1-4 101,-1-2 1,-5 0 0,2-5 0,-4 0 0,-1-2 0,-4-3 0,-3 0-25,-3-4 1,-2 0 0,-4-3 0,-7-2 0,-5 0-1,-5 1 1,-2 4 0,-1 3-143,-2 2 1,4 5 0,5 6 0,1 2-1,0 0 1,1 3-333,2 3 1,6 5 481,4 0 0,3 2 0,1 2 0</inkml:trace>
  <inkml:trace contextRef="#ctx0" brushRef="#br0" timeOffset="82">15738 15178 7569,'-11'-17'1354,"-1"0"1,6 16-1312,2 5 0,3 10 0,1 5 0,0 2 0,0 2 0,1 1 0,3 2 0,3 0-111,4 0 0,1-2 0,2-2 1,3 1-1,-1-1 0,2-4 1,0-6 8,2-3 0,2-6 1,0 1-1,1-3 0,-1-2 1,-2-4-1,-2-6 0,-2-4 219,-2-3 1,-1-1 0,-3-4 0,-2-2 0,-4-3-1,-3-4 1,-1 1-256,0-2 0,-6 4 0,-5-1 0,-3 4 0,0 4 0,2 6 0,0 4-2178,1 5 2273,5 2 0,1 15 0,5 2 0</inkml:trace>
  <inkml:trace contextRef="#ctx0" brushRef="#br0" timeOffset="83">16298 15087 7569,'0'-29'297,"-4"2"0,0 8 0,1 4 0,2 2 0,0 3-114,-3 2 0,2 3 0,-6 5 1,-1 0-1,-1 2 0,-3 3 1,-2 5-1,-4 5-284,-3 3 0,3-3 1,2 3-1,0-2 0,3-2 1,1 0-1,3 0 0,3 1 24,3-1 0,3-1 0,1-2 0,1 1 0,3-1 0,3 1 57,3-1 1,3 1 0,2-1-1,3 0 1,1 1 0,0-1 0,1 1-2,2-1 1,-3 1 0,-1-1-1,0 0 1,-2 1 0,1-1-1,-5 1 1,-2-1 57,-2 0 0,-5 1 0,0 1 0,-1 1 1,-4 1-1,-3-1 0,-6-2-79,-7 0 1,-3-5 0,-2 1 0,0 1-1,1 0 1,2 0 0,4-2 0,2 1 41,3-2 0,3 4 0,-4-3 0</inkml:trace>
  <inkml:trace contextRef="#ctx0" brushRef="#br0" timeOffset="84">16412 15178 7569,'-7'-17'1213,"4"1"-912,1 4 1,2 10 0,0 7 0,2 7-1,0 4 1,2 2 0,0 4-370,1 3 0,-4-1 0,4 4 1,0-1-1,2-1 0,0 0 0,1-3 1,1-4-167,1-4 0,1-2 0,1-3 0,0-1 0,2-3 1,3 0-1,-1-1-252,1 0 1,2-1 0,-4-4 0,-1-1 485,-1-3 0,3-2 0,2-6 0</inkml:trace>
  <inkml:trace contextRef="#ctx0" brushRef="#br0" timeOffset="85">16320 15315 7569,'-22'0'38,"6"0"1,9 0-1,9-1 1,10-1-109,7-2 1,1-1 0,10 1 0,2-2 0,1-2 0,0 2 0,-2-1 0,-3 1 69,-1-3 0,-7-1 0,1-2 0</inkml:trace>
  <inkml:trace contextRef="#ctx0" brushRef="#br0" timeOffset="86">16275 15110 7569,'0'-19'105,"1"1"1,4 2 0,8 2 0,8 0 0,7 1 0,3 0-102,-1 3 0,-3 2 1,3 0-1,2 1 1,0 2-1,-1 3 0,-1 0 1,-4 2-873,-4 0 0,-2 2 868,-8 1 0,2 4 0,-8 4 0</inkml:trace>
  <inkml:trace contextRef="#ctx0" brushRef="#br0" timeOffset="87">16800 15018 7569,'6'-1'219,"-2"-3"1,-2-3 0,-4-3-1,-2-1 50,-3 4 0,-5 2 0,-2 5 1,-2 0-1,-1 1 0,1 3 1,1 3-1,1 5-319,2 3 1,0-1-1,8 5 1,1 0-1,2 0 1,2 0-1,3 0-2,4-1 0,2 2 1,1-3-1,2-1 0,1 1 1,1-3-1,-1-2 1,-2 0 230,-5-1 1,2 1-1,-5-1 1,-2 1-1,-2-1 1,-5 0-330,-6 1 1,-11-1 0,-9 2 0,-6 1 149,-5 1 0,-13 0 0,-3-3 0</inkml:trace>
  <inkml:trace contextRef="#ctx0" brushRef="#br0" timeOffset="88">7732 16446 8383,'-8'-8'228,"2"1"0,2-1 1,4 1-1,5 0 0,4 2 1,5 1-1,3 1 0,3-3 1,1 1-1,2 0 0,0 2-173,0-3 0,5 5 1,4-4-1,3 1 1,4 0-1,1 2 1,0-1-1,2 1-88,5-2 1,4-4 0,5 3-1,0 0 1,0-1 0,2 1-1,0-1 1,2 0-9,1 1 0,-3-4 0,3 3 1,-3 0-1,0 1 0,-1 1 1,0 0 101,0 2 0,0-1 0,1 1 0,2-2 1,3 1-1,-30 2 0,0 1 0,3-1 1,0 1-1,0-1 0,0-1-19,0 0 1,1 0-1,4 0 1,0-1 0,-1 2-1,0 0 1,1-2 0,0 1-1,1-1 1,0 1 0,-1-1-1,0 0 1,0 2 0,0-1-35,-1-1 0,1 1 0,-3 1 0,0 0 0,2-1 0,0 0 0,-3 2 0,-1-1 0,-1 1 0,-1-1 0,-1 0 0,0-1 0,30-1 0,1 0 47,-1 2 1,-1 1-1,-28 0 1,0 0-1,1 0 1,1 0-1,0 0 1,1 0-1,3 0 1,-1 0-1,2 0 1,-1 0-55,2 0 1,0 0-1,2 0 1,0 0-1,-2 0 1,1 0-1,-1 0 1,1 0-1,-1 0 1,1 0-1,-3 0 1,1 0-1,-2 0 1,1 0-1,-3 0 1,-1 0-30,-1 0 0,0 0 0,0 0 0,0 0 0,26 0 1,-2 0-1,0 0 0,-3 0 0,-2 0 58,-1 0 0,1 0 0,3 0 0,0 0 0,0 0 0,3-1 0,2-2-25,-30 1 1,1 0 0,1-2 0,0 1 0,30-3 0,-32 4 0,0-1 0,2 0 0,-1 0 0,1 0 0,-2 1 0,2-1 0,-2 1 0,32-2-1,-3-1 1,1 4 0,-1-4-1,0 1 1,0 0 0,2 2 0,-30 1-1,0 0 6,2 1 1,0 0 0,-1 0 0,0-1 0,1 0 0,-1-1-1,3 1 1,0-1 0,1 0 0,1 1 0,1 0 0,0 1 0,0-1-1,0 1 1,0-2 0,1 1-24,1 0 0,0-2 0,0-1 0,1-1 0,1 2 0,1 0 0,-1-1 0,-1 0 0,1 1 0,-1 0 0,-1 0 0,1 0 0,-2 0 0,1-1 34,1 0 0,1-1 0,-2 2 0,1 0 0,0-1 0,0 1 1,0-1-1,0 0 0,0 0 0,-1 0 0,1 1 0,1-1 1,-2-1-1,1 1 0,0-1 0,0 1-14,0 0 1,0 0-1,-1-1 1,-1 0-1,1 1 1,-1 1-1,1-2 1,-1-1 0,0 1-1,0-1 1,1 0-1,0 1 1,0-1-1,0 1 1,-1 1-1,0-1-42,-1 2 1,0-1 0,3 1 0,-1 0 0,-4-2-1,-1 1 1,-1 0 0,-1 1 0,-2 1 0,-1-1 0,28 1-1,-6 0 96,-2 2 1,-7-3 0,-9-1 0,-4 1 0,-6 2-1,-6 1 1,-5 0 233,-2 0-893,-7 0 1,-6 0 0,-9 0 596,-5 0 0,-3 0 0,-6 0 0,0 0 0,0 0 0,0 0 0</inkml:trace>
  <inkml:trace contextRef="#ctx0" brushRef="#br0" timeOffset="89">8657 16697 7569,'0'-11'102,"0"-1"0,0 1 0,0 0 0,1 0 0,2 3 0,2 1 0,0 3 0,0 6 0,-2 5 0,-1 7 0,1 5 0,0 3 150,0 1 0,-2 1 0,-1 1 0,0 2 0,0-2 0,0-1 0,0-1 0,0-1-336,0-3 0,0 1 1,0-5-1,0-1 1,0-1-1,2-2 1,0 1-2334,2-1 2417,5-4 0,-3-2 0,6-5 0</inkml:trace>
  <inkml:trace contextRef="#ctx0" brushRef="#br0" timeOffset="90">8885 16640 7569,'-5'-16'224,"4"7"0,-3 0 62,3 6 1,-3 3-1,0 11 1,2 3-1,-1 3 1,1 6-1,-3 2 1,0 2-424,0 1 1,-3-4-1,4 3 1,2-4-1,0-3 1,2-2-1,0 0-566,0-1 1,0-7 702,0 2 0,-5-3 0,-1 2 0</inkml:trace>
  <inkml:trace contextRef="#ctx0" brushRef="#br0" timeOffset="91">8417 16937 7569,'1'-10'50,"5"1"1,4 3-1,5-1 1,3 1 0,3-3-1,5-1 1,4 0 138,3 2 1,5-2 0,1 3 0,2-4 0,1 0 0,-1 0 0,-3 0 0,-3 2-640,-1 2 1,-4 3-1,-5-2 450,-5 1 0,-3-4 0,-6 2 0</inkml:trace>
  <inkml:trace contextRef="#ctx0" brushRef="#br0" timeOffset="92">8509 17074 8541,'11'0'122,"4"-1"0,2-2 0,2 0 0,4-1 0,2-1 0,2-3 1,-1-2-1,2 0-84,1 2 0,-2-2 0,2 2 1,0 0-1,-1-1 0,0 2-38,-2 2 0,3-4 0,0 3 0</inkml:trace>
  <inkml:trace contextRef="#ctx0" brushRef="#br0" timeOffset="93">9239 16697 7569,'-6'-23'338,"1"6"1,5 1 0,0 4 0,0 0-1,1 2-104,3 3 0,-3 7 1,3 8-1,-3 6 0,-1 5 1,0 3-1,0 2 1,0 2-261,0 0 0,4 2 1,0-1-1,-1 2 1,-1 0-1,1-1 1,1-1-1,-1-1-159,2 0 0,-3-7 1,3-3-1,-1-1 1,1 1-1238,1-2 1422,-3-7 0,2-7 0,-5-6 0</inkml:trace>
  <inkml:trace contextRef="#ctx0" brushRef="#br0" timeOffset="94">9068 16720 7569,'5'-18'240,"2"2"1,5 4 0,4 1 0,3 0 0,2-1 0,2 1 0,1-1-114,3 1 1,-2 3 0,4 2 0,0 1 0,-1 2-1,0 2 1,-2 1 0,-3 1-160,-4 3 0,-3 3 0,-6 5 0,-2 2 0,-4 3 0,-4 0 0,-5 2-81,-7-1 1,-1 4 0,-6-4 0,-2 1 0,-3-2 0,-3 1 0,3-1 0,2-1-715,3-2 827,5-1 0,-2-2 0,4 1 0</inkml:trace>
  <inkml:trace contextRef="#ctx0" brushRef="#br0" timeOffset="95">9616 16652 7569,'-10'-18'67,"3"3"0,3 2 335,3 2 0,1 5 1,0 8-1,-2 8 1,0 8-1,-2 3 1,1 2-207,2 0 1,5 0 0,0 1 0,0 1 0,-1 2 0,2-2 0,0-1 0,2-1-340,-1 0 1,-2-1-1,2-2 1,1-2 0,-2-2-1,1-2-2481,0-1 2624,-3-7 0,7-1 0,-4-5 0</inkml:trace>
  <inkml:trace contextRef="#ctx0" brushRef="#br0" timeOffset="96">9514 16686 7569,'0'-22'217,"1"3"1,3 4 0,5 2-1,4 2 1,5 0 0,1-1-74,0 1 0,0-1 0,5 2 0,2 2 0,2 3 0,0 2 0,0-1 1,-3 3-89,-1 3 0,-2 4 0,-3 6 0,-5 1 0,-5 0 0,-6 4 0,-1-1-136,-2 1 0,-2 3 1,-1-2-1,-6 0 1,-5-2-1,-5 0 0,-3-1 1,-1-1-187,0-2 0,1 0 0,0-2 0,3-2 0,4-3 266,2 0 0,7-4 0,1 4 0</inkml:trace>
  <inkml:trace contextRef="#ctx0" brushRef="#br0" timeOffset="97">10199 16537 7569,'-5'-11'294,"0"0"1,-4 0 0,2 3 0,1 1 0,1 3 0,0 7 43,2 7 1,2 7-1,1 5 1,0 1 0,0 1-1,0 2 1,0 2 0,0 1-329,0 3 0,4-3 1,0 0-1,-2 0 1,0-1-1,-2 0 1,0-3-1,0-2-317,0-4 1,0 2 0,0-6 369,0-1 1,1-7-1,3-3 1,3-3-1,5-1 1,2 0-1,2 0 10,2 0 0,1-1 0,4-1 0,0-3 0,-1-1 0,1 0 0,0 1 1,-1-1-771,-3-1 0,-3 5 697,-4-2 0,-6-2 0,-1-1 0</inkml:trace>
  <inkml:trace contextRef="#ctx0" brushRef="#br0" timeOffset="98">17371 16046 7569,'-11'-3'124,"1"-3"0,1 1 0,2-1 1,4 1-1,4-1 0,6 1 1,6-1-1,2 4 190,-1 1 1,3 1 0,-1 0 0,1 0 0,1 0 0,-1 0 0,2 0 0,0 0-470,0 0 1,-1 0-1,1 0 1,-4 0-1,-2 0 1,-1 0-1,-1 0-2012,0 0 2167,1 0 0,-6 5 0,-1 1 0</inkml:trace>
  <inkml:trace contextRef="#ctx0" brushRef="#br0" timeOffset="99">17211 16240 7569,'-5'0'339,"6"0"0,8 0 0,7 0 0,1 0 0,5 0 104,3 0 0,6-1 0,7-1 0,4-2 0,2 0 0,0 0 0,0 0 0,-4 2-345,0 1 1,-6 1 0,-5 0 0,-1 0 0,-3 0 0,-2 0-99,-4 0 0,-7 5 0,-7 1 0</inkml:trace>
  <inkml:trace contextRef="#ctx0" brushRef="#br0" timeOffset="100">13214 3826 7569,'-13'0'1,"-2"1"0,-3 2 0,0 1 1,2-2-1,1-1 0,-2-1 0,1 0 1,-1 0-1,2 0 0,0 2 0,-2 0 1,1 3-1,-1 0 0,3 2 0,2-1 1,-1 3 131,-2 1 1,2 3 0,-2 1-1,2 2 1,2 2 0,-2 2 0,0 2-1,1 1-68,2 0 1,1 3 0,-3 2 0,2 0 0,1 1 0,3 0 0,-1 3 0,2 0-32,0-2 1,2 3 0,3-2-1,0 2 1,1 1 0,1-1-1,3-1-27,2-2 0,4 1 0,6 3 0,-1 0 0,2-1 0,0-1 0,2-2-27,2 2 0,0-4 0,1-1 0,1-5 0,2-1 1,2-3-1,0-2 0,1-3 49,0-4 0,-2-4 0,3-5 1,2 0-1,0-2 0,-1-3 1,0-6-1,0-8 149,2-6 0,2-5 0,0-5 1,2-3-1,1-4 0,-2-3 0,-3-2-42,-3-2 0,-3 1 1,1-4-1,-4 1 1,-7 3-1,-4 2 0,-4 3-190,-1 1 1,-7 1 0,-2-2 0,-9 3 0,-8 0 0,-5 5 0,-4 3 0,-4 5-137,-6 3 1,-8 7 0,-5 3 0,-1 5 0,0 5 0,3 3 0,1 1-279,1 0 1,6 3 0,2 3 0,5 0 0,5 2 467,5-2 0,8-1 0,-2-5 0</inkml:trace>
  <inkml:trace contextRef="#ctx0" brushRef="#br0" timeOffset="101">13796 3438 7569,'-25'0'194,"2"0"0,5 0 0,4 0 0,6 0 1,4 0-1,9 0 49,8 0 1,0 3 0,5 3-1,0 0 1,-1 4 0,0 3-1,0 2 1,1 0 0,-2 0-230,1 1 0,-2 4 0,-4-2 1,1-1-1,-1 0 0,0-2 1,0 0-277,-4-1 0,3-1 0,-2-1 0,2-1 0,2 0 0,-1 0 0,-1-3-2117,-2 0 2379,2-5 0,-4 7 0,6-4 0</inkml:trace>
  <inkml:trace contextRef="#ctx0" brushRef="#br0" timeOffset="102">14185 3472 7569,'0'-11'210,"0"-1"0,0 1 0,0-2 0,0-1 0,0-1 280,0 1 1,-2 4 0,-1 6 0,-4 9 0,-2 9 0,-1 10-406,-2 9 1,-7 8 0,-1 8 0,-2 6 0,-4 3 0,12-27 0,0-1 0,0 0 0,0 0-179,-13 28 0,-4-1 0,4-1 0,2-4 0,2-6 0,4-8 0,4-5 0,4-5-820,3-4 0,3-4 0,5-9 913,0 1 0,0-1 0,0 1 0</inkml:trace>
  <inkml:trace contextRef="#ctx0" brushRef="#br0" timeOffset="103">14470 5254 7569,'-11'-4'13,"-2"0"0,-1 0 0,-1 0 0,1-1 0,1-1 0,1-2 0,-2 1 0,-3 0 0,1 1 0,-2 0 0,1-2 0,0 0 0,-1 2 0,-2 0 0,-2 1 0,-1 0 1486,0 2-1457,0-3 0,-1 4 0,-1-3 1,-3 2-1,-1-2 0,-3-1 0,-1 0 1,-1 1-5,0 0 0,-4-3 1,-1 3-1,1 0 1,0 0-1,0 3 1,0 0-15,-1 2 0,3 0 0,-3 0 0,1 2 1,-1 1-1,-1 5 0,0 3 0,0 3-16,1 2 0,0 0 0,1-1 0,-3 3 0,0 1 0,3 0 0,1 1 0,1 2-7,-2 1 0,0 0 1,3 0-1,1 1 1,0 1-1,-1 3 1,2 2 2,3 6 0,-2-1 0,6 6 0,0-2 1,2-1-1,3 2 0,0 0 37,2 1 0,5 3 0,-1-3 1,4 1-1,3-1 0,4-2 1,3-2-1,2-2 0,3-1 1,4-1 0,7-1 0,5-3 0,6-1 0,4-1-1,4 0 1,4-2-41,4-3 0,3 0 1,2-4-1,1 0 1,3-3-1,1-2 1,2-2-3,2 1 0,4-5 0,3 0 0,-28-5 0,0 1 0,1-2 0,1 0 0,2 0 1,0 0-1,0-2 0,-1 0-19,0 0 1,0-2 0,1 1 0,0-2 0,-1-1-1,1-1 1,3-1 0,0 1 0,0-1 0,0 0 0,-1-1-1,-1 0 1,-2-1 0,0 0 0,-1-2 0,-2 0 25,1-1 1,-2-1-1,0 1 1,-2-2 0,0 0-1,-2-2 1,-1 0-1,0-1 1,-2-1 0,0-1-1,0-1 1,-1-2 0,0 0-1,-1-1 1,-1-1-1,-1-1 89,18-24 0,-6-2 1,-4 3-1,-6 0 0,-5 1 1,-6 1-1,-5-1 12,-5 0 0,-4 0 0,-5 2 0,-6-1 0,-7 0 0,-5-1 0,-5-1-112,-6-1 0,-6-1 0,-5 4 0,21 23 0,-1 1 0,0 0 0,0 1 0,-2 0 0,-1 2 0,-25-13 0,0 7-664,1 7 1,2 11 668,-3 7 0,5 15 0,-3 9 0</inkml:trace>
  <inkml:trace contextRef="#ctx0" brushRef="#br0" timeOffset="104">18924 15201 7569,'-7'-7'167,"-1"0"1,1 3 0,0 6 0,5 4 0,4 5 0,6 3 0,2 2 0,1-2 46,1-2 0,0 0 0,2-1 0,3 1 0,-1-2 0,1-1 0,-3-2 0,-1 1-270,-2-2 0,0 4 1,1-2-1,-2 2 1,-1 1-426,-2 1 1,-4-4 0,1-1 0,-3 2 0,0 1-1596,3 2 2076,-3-6 0,5 4 0,-6-4 0</inkml:trace>
  <inkml:trace contextRef="#ctx0" brushRef="#br0" timeOffset="105">19313 15270 7569,'0'-8'201,"0"0"0,-2 1 1,0-1 595,-2 1 0,0 5-692,4 2 0,0 5 1,-1 7-1,-2 1 1,-2 2-1,-1 4 0,-4 2 1,-4 2 26,-5 0 0,-3 5 0,-2 2 0,-1 3 0,-2 2 0,2-1 0,-1 0-194,0 0 0,3-3 0,-1-2 1,5-1-1,2-3 0,3 0 1,2-4-1,0-1-38,1-1 0,3-5 0,2 2 0,-1-5 0,2-2-174,0-1-318,2-6 0,4 2 0,3-8 0,3-4 592,3-2 0,7-6 0,1-2 0</inkml:trace>
  <inkml:trace contextRef="#ctx0" brushRef="#br0" timeOffset="106">19587 15430 7569,'0'-12'1218,"0"1"1,-1 1-799,-3 2 0,2 8 0,-3 8-420,0 2 0,4 1 0,-4 1 0</inkml:trace>
  <inkml:trace contextRef="#ctx0" brushRef="#br0" timeOffset="107">20078 15235 7569,'-6'-7'164,"0"0"1,3 4-1,-2 4 1,-1 5-1,1 6 1,3 3 0,-1 4-1,1 3 1,-2 2-1,1 2 92,2 5 0,-3 2 0,1 1 0,0 0 0,2 1 1,1-1-1,0 0 0,0 0-290,0 1 0,0-5 1,0-1-1,0-1 0,0-2 1,0-4-1,0-1 0,0-4-164,0 0 1,0-2 0,0-3-1,0-1 1,1-1 0,2-1-332,0-1 0,1-5 0,-3 4-459,3-2 1,-2-6 987,1-7 0,-1-7 0,-2-3 0</inkml:trace>
  <inkml:trace contextRef="#ctx0" brushRef="#br0" timeOffset="108">19987 15315 7569,'-6'-22'102,"5"0"1,-3 3 0,3 4 0,1 2 0,1 2 0,3-1 0,4 2 0,2 1 53,1 2 1,2 0 0,2 0 0,4 1 0,2 3 0,-1-1 0,-1 1 0,3 2-127,3 1 0,-5 0 0,3 1 0,-3 2 0,-2 2 0,-3 1 0,-2 4-33,-2 4 1,0 0-1,-4 4 1,-3 0 0,-4 0-1,-4 1 1,-5 0-1,-5-2-79,-5 0 1,-2 2-1,-3-4 1,-2 0-1,0-1 1,-1-1-1,0-3-259,1 0 1,0-1-1,7-1 1,4-4 340,2-3 0,7 4 0,1 1 0</inkml:trace>
  <inkml:trace contextRef="#ctx0" brushRef="#br0" timeOffset="109">20820 14699 7569,'0'-8'64,"-1"2"0,-2-1 1,0 1 1323,0-3-1212,2 4 1,0 0 0,-3 5-1,-4 1-123,-2 3 1,2-1-1,1 4 1,-2 2-1,-1 1 1,-2 2 0,1-1-1,-1 2-2,1 2 0,2-1 0,0 5 0,-1 0 1,1 0-1,0 0 0,2 0 0,0 0-1,2 0 0,0 0 1,3 4-1,-3 0 1,0 0-1,-1 0 0,4-1-6,1 1 0,-3 0 1,0 0-1,2 1 1,0 1-1,2 2 1,0-2-36,0 0 1,0-3-1,0 0 1,0 0-1,2-2 1,0 1-1,3 0 1,1-1-4,3-2 1,-2 2 0,0-3 0,2-1-1,3 1 1,2-3 0,1-2 0,0 0 75,2-1 1,-4 1 0,5-2 0,-1-1 0,-2-3 0,0 0 0,0-1 59,-1 0 0,-5-1 0,-1-3 0,1 2-684,1 1-1653,-4 0 2195,-1-4 0,-5 0 0,0 0 0</inkml:trace>
  <inkml:trace contextRef="#ctx0" brushRef="#br0" timeOffset="110">21037 14916 7569,'-6'-12'167,"1"2"0,1 1 0,0 2 0,2-2 1,-1 0-1,1 0 1718,-2 1-1868,0 11 0,4-2 0,0 11 1,0 0-1,1 3 0,2 4 1,2 3-1,1 1 64,3 0 0,3 0 0,1 1 0,4 1 0,-1 2 1,2-2-1,-1 0 0,0 1 24,1 1 0,-3-1 0,3-3 0,-1 0 0,-2 0 0,0-2 0,0 0 0,-1-4-83,-1 0 1,1-2 0,-1-4 0,-3 1 0,0-1 0,0-1 0,2-1-366,-1-1 0,-3-4 0,-1 3 0,2 1-2723,1-2 3066,-3-1 0,-7-5 0,-7 0 0</inkml:trace>
  <inkml:trace contextRef="#ctx0" brushRef="#br0" timeOffset="111">21426 14927 7569,'-7'-11'-43,"1"0"1,3 3-1,0 0 1,0-1 331,2-1 1,-1 4 0,-1 3 0,-4 6 0,0 4 0,-1 3-132,-1 2 0,-1 3 1,-1 0-1,-2 0 1,-1 2-1,-3 2 1,1 3-1,-3 0-49,-3 1 0,5 1 0,-9 2 0,1 2 0,1 0 0,1 0 0,3-3-98,1-1 1,1-1 0,-3 0 0,4-2 0,0-2-1,3-2 1,2-2 0,1 0-180,4-1 1,-2-5-1,5-1 1,0-1 0,0 1-1895,1 0 2062,-1-1 0,9 0 0,1-2 0</inkml:trace>
  <inkml:trace contextRef="#ctx0" brushRef="#br0" timeOffset="112">21643 15167 7569,'0'-12'798,"0"1"-542,0 0 1,1 4-1,3 3 1,3 3 0,3 1-168,2 0 0,-1 0 0,1 0 0,-1 0 0,2 0 0,1 0 0,2 0 1,1 0-149,-1 0 1,-1 0 0,-3 0-1,-1 0 1,1 0 0,-1 0-1601,1 0 1659,-6 0 0,-1 0 0,-5 0 0</inkml:trace>
  <inkml:trace contextRef="#ctx0" brushRef="#br0" timeOffset="113">21620 15315 7569,'-7'2'723,"4"1"0,6-1-598,5 2 0,2-3 0,2-1 0,0 0 0,2 0 0,3 0 0,0 0-183,4 0 1,0 0-1,2 0 1,0 0 0,0 0-1,0 0 1,-2 0 0,0-1 57,-2-3 0,0-3 0,3-4 0</inkml:trace>
  <inkml:trace contextRef="#ctx0" brushRef="#br0" timeOffset="114">22248 15144 7569,'-1'-18'754,"-2"3"-585,-1 2 0,2 7 1,4 3-1,3 6 1,2 5-1,0 2 1,1 1-102,-1 1 0,1-1 0,2 0 1,-1 2-1,-1 1 0,1 1 1,0-1-286,-2-1 1,3-2-1,-2 1 1,2-1 0,0 1-1,-1-2 1,-1-1 216,1-2 0,-4-4 0,0 2 0</inkml:trace>
  <inkml:trace contextRef="#ctx0" brushRef="#br0" timeOffset="115">22533 15247 7569,'-1'-14'180,"-1"2"0,-2 2 146,1 0 1,1 4 0,-2 2 0,-2 4 0,-2 5 0,0 5 0,-2 5-221,-4 3 0,1 1 1,-3 4-1,1 0 1,-2 1-1,1 3 1,-2 2-134,0 0 1,0 4-1,-2-2 1,2 0-1,1 1 1,0-2-1,1 1 1,2-2-108,1-2 1,2 1-1,-1-3 1,2-2-1,1-4 1,2-3-1,-1-2 40,2-1 1,-3-2-1,4 0 1,0-2-1,-2-3 1,2 0-1142,0 1 1235,1-5 0,4 3 0,0-5 0</inkml:trace>
  <inkml:trace contextRef="#ctx0" brushRef="#br0" timeOffset="116">22602 14744 7569,'0'-19'136,"0"2"1,0 0-1,0 3 1004,0 1 0,1 7-951,3 2 1,2 12 0,6 3 0,-1 3-1,1 3 1,0 3 0,3 4 0,5 3-69,1-2 1,2 4 0,0 2-1,0 2 1,-2 1 0,-2 0-1,-2 1-158,-1-1 1,-3 4-1,2 0 1,-3 0-1,-5 0 1,-3 1-1,-3 1 1,-1-1-414,0-2 0,-5-2 0,-4 0 0,-6 0 450,-8 3 0,-5 3 0,-6 5 0</inkml:trace>
  <inkml:trace contextRef="#ctx0" brushRef="#br0" timeOffset="117">18593 16138 7569,'-11'0'203,"3"0"1,1 0 0,0 0 0,5 0 0,5 0 76,6 0 1,3 3 0,0 1 0,2-1 0,3-2 0,1-1-1,1 0 1,0 0-194,0 0 1,0 0 0,2 0 0,0 0 0,-4 0 0,1 0 0,-1 1 0,0 2-36,1 1 0,-3 0 1,3-4-1,0 0 1,-2 0-1,2 0 1,0 0-38,2 0 1,-2 0 0,1 0 0,1 0 0,3 0 0,3 0 0,0 0 0,0 0 6,-2 0 0,2 0 0,2 0 0,0 0 1,1 0-1,1-2 0,0 0-6,-1-2 1,0 0-1,-3 4 1,2 0 0,0 0-1,0 0 1,-2 0 0,1 0-3,0 0 1,4 0-1,0 0 1,2 0-1,2 0 1,2 0-1,1 0-44,-1 0 0,0-1 1,0-2-1,2-1 1,0 2-1,1 1 1,-5-1-8,-3-1 0,1 1 1,-3-1-1,3 1 0,2 2 1,-1 0-1,0 0 0,0 0-20,1 0 1,-1-4 0,1 1 0,2 0-1,2 2 1,1 0 0,-1-2-29,-2-1 1,2-1-1,1 3 1,-1-2-1,2 1 1,-2 1-1,2-1 1,-2-2 33,0-1 1,-1 3-1,-3-2 1,-1 1-1,0 1 1,0-1-1,1 0 73,-1 0 0,4-3 1,0 3-1,0 0 0,0 0 1,0 0-1,-1 0 1,0 1-33,1-1 1,-3-1 0,3 2 0,-2-1-1,-2 1 1,2-1 0,1 0 7,1 1 0,0-2 0,-4 2 0,0-1 1,1 0-1,-1 0 0,0 0 48,0-1 0,1 4 0,0-4 0,2 1 0,1-1 0,-1 0 0,-2 0 0,0 1-7,-1-1 1,4 4 0,1-4 0,1 1 0,0 0 0,0 2 0,0-1-39,1-1 0,1 3 0,3-3 1,1 3-1,0 1 0,-1-1 1,1-2-1,0-1 22,-1 2 1,1 0-1,0 1 1,-1-1 0,0-2-1,-2 0 1,-2 0 49,-2 0 0,-1-1 0,-2 3 0,0-3 0,2 0 0,-1-2 0,-1 2 0,-1-1 3,3 0 0,-1 2 0,4-3 0,-2 1 0,-2 1 1,-2-1-1,0 1 4,-1-1 0,-1-1 0,-1 3 0,-3 0 1,0 0-1,-1 1 0,0 0 0,-3 2 112,-1 1 0,-5-1 1,-1-2-1,-1-1 1,-3 2-1,-2 0-62,0 2 1,-2-1 0,-1-1-1,-2-2-973,2 1-659,-4 2 1,-1 6 1501,-8 3 0,-17 7 0,-10 3 0</inkml:trace>
  <inkml:trace contextRef="#ctx0" brushRef="#br0" timeOffset="118">18639 16560 7569,'0'-5'127,"0"5"0,0 7 0,0 3 1,0 1-1,0 2 0,-1 1 1,-2 2-1,-1 2 0,2 2 1,0 2-1,2 1 79,0 0 1,0 1 0,0 1 0,0 2 0,0-2 0,0 0 0,0 1 0,0 0-164,0 0 1,0-2 0,0-1 0,0-2-1,0 0 1,0-4 0,0 1 0,0-1-70,0-1 0,0-1 0,0-3 0,2-1-1528,2 1 1554,-3-1 0,-1-5 0,-7 0 0</inkml:trace>
  <inkml:trace contextRef="#ctx0" brushRef="#br0" timeOffset="119">18936 16857 7569,'-12'0'249,"6"1"1,3 2 0,5 2 29,2 1 0,-1 2 1,-1 2-1,0-1 1,2-1-280,-1 1 0,-2 1 0,-1 1 0</inkml:trace>
  <inkml:trace contextRef="#ctx0" brushRef="#br0" timeOffset="120">9308 5174 7569,'-15'-5'-68,"0"-3"0,-1 2 85,5-2 1,-1 4-1,1-3 1,0-1-1,-1 0 1,1 1-1,-1-2 1,1-1-1,0 0 1,-1 1-1,-1 1 1,-2-1 0,-3 0-1,-1 0 1,0 2-1,-2-1 1,-5 2 115,-4 2 1,-1 1 0,-1 1 0,-4-2 0,-1 2 0,-2 2 0,-3 2 0,-4 3 0,-2 2-30,-1 1 1,-2-1 0,3 0 0,-2 2 0,2 0-1,1 0 1,1-1 0,2 1-20,2 1 0,-1 2 0,5 2 0,1 2 0,1-1 0,1 1 0,-1 2 0,1 1-77,2 0 1,1 0 0,-2 4 0,0 0-1,-1 1 1,2 1 0,2 2 0,1 0 22,2 1 1,3-3 0,6 4 0,4 0 0,2-1 0,3 1 0,2 1 15,5 1 1,3 2 0,3 2 0,6-1 0,5 0 0,5 2 0,3 0 0,1 4-68,0 0 1,3-3 0,2 1 0,0-1 0,1 0 0,0 1 0,3 0 0,1-1 3,1-3 0,2 3 0,2-8 1,3 0-1,2-2 0,2-4 1,5-4 9,1-4 1,4-4 0,-3-2 0,2-2 0,-2-2 0,0-3 0,-1-2 17,-1-4 0,0-1 1,-4-4-1,-2 2 0,-1-3 1,0-3-1,3-2 1,1 0 2,-3-2 1,2 1-1,-4-5 1,2 1-1,1-3 1,-3-2-1,-4-2 13,-3-1 1,-1-1 0,-1-5-1,-1-2 1,-3-1 0,-1-1 0,-2 0-1,-4-1 179,-2-3 0,-4-1 0,-6 0 0,-2 2 0,-4 2 1,-4 2-1,-6 1-29,-5 2 0,-10 1 0,-11 2 0,-5 1 0,-5 1 0,-2 1 0,-2 0 0,0 4-1420,1 4 0,3 0 1242,0 4 0,0-4 0,-4 2 0</inkml:trace>
  <inkml:trace contextRef="#ctx0" brushRef="#br0" timeOffset="121">7469 6910 7569,'-11'-5'50,"3"3"1,1-2 0,-1 6 0,2 4 0,2 7 0,3 3 0,1 5 0,0 1 0,1 5 0,1 4 81,2 2 1,1 1-1,-2 1 1,1 2-1,-1 1 1,1 0 0,0 0-1,-1 0-120,-2-1 1,3-1 0,-1-2-1,0-1 1,0-3 0,-1-3-1,2-3 1,0-2-151,1-3 0,-3 1 0,5-5 0,-1-2 0,-1-3-364,0-2 1,-1-7 0,-5-1 501,-3-6 0,-2-4 0,-6-2 0</inkml:trace>
  <inkml:trace contextRef="#ctx0" brushRef="#br0" timeOffset="122">7389 7104 7569,'-4'-12'3,"1"1"0,0 0 0,2-1 0,1 1 1,1-1 31,3 1 0,2 1 0,6 0 0,-1-1 1,1-1-1,0-1 0,3 0 0,5 2 50,1-1 1,2 5 0,0 1 0,0-1 0,-1 2 0,0 0 0,-2 2 0,-2 2-41,-1 1 1,-3 1-1,-6 3 1,-1 4-1,-2 2 1,-3 3 0,-2 2-35,-3 4 1,-4 1 0,-4 1 0,-1-2-1,1 0 1,-2 0 0,-1-2-68,-1 0 0,-4-3 0,4-5 0,0-2 0,-1 1 0,1-2 0,1-2-788,2-3 0,1-2 844,4-3 0,2-2 0,5-5 0</inkml:trace>
  <inkml:trace contextRef="#ctx0" brushRef="#br0" timeOffset="123">7983 6636 7569,'-11'-7'433,"4"1"-253,4 2 0,0 3 0,1-2 0,-4 6 0,1 6 0,-1 3 0,0 5-27,-3 1 1,-3 6 0,-2 6 0,-2 4 0,-1 4 0,0 4 0,0 3-134,1 0 1,4 1 0,6 0-1,1 0 1,2-1 0,2 0-1,2-4 1,3-2-114,4-4 0,3-4 0,4-2 1,3-3-1,1-3 0,0-4 1,2-2-6,0-3 1,1-2-1,-3 0 1,-3-2-1,-1-1 1,1-3-1,-2-1 1,-3-1-438,-3 1 1,2-4 0,-3 3 534,4-2 0,-5-8 0,-1 0 0</inkml:trace>
  <inkml:trace contextRef="#ctx0" brushRef="#br0" timeOffset="124">8177 6921 7569,'-15'-23'166,"0"3"1,2 3 0,4 6 0,6 1-1,3 1-75,3 1 0,0 3 1,4 7-1,1 3 766,-2 6-758,5 0 1,-5 12 0,5-1 0,1 3 0,-1 2 0,1 0 0,-1-1-43,0 0 0,5 1 1,-1 0-1,0-1 1,0-2-1,1-2 0,-2 0 1,-2-2-141,0-1 0,-1-5 0,0 2 0,1-4 0,-1-2 0,-1-1-1094,-2-1 0,-3-4 1177,-5 3 0,-5-9 0,-1 1 0</inkml:trace>
  <inkml:trace contextRef="#ctx0" brushRef="#br0" timeOffset="125">8486 6921 7569,'0'-22'42,"0"2"0,0 2 1,0 2-1,0 2 0,0 1 1,0 2-1,0-1 778,0 1 0,0 3 0,-2 2-650,-1 1 0,-8 7 1,-4 9-1,0 4 1,0 4-1,-2 4 1,0 3-240,-4 4 1,0 0-1,-2 4 1,0 1-1,0-1 1,-1 0-1,-1 0 1,-2 1-76,2-1 1,0-1 0,3-3 0,0-3 0,3-4 0,4-4 0,2-4-404,2-2 1,4-6 0,5 0 0,4-5 546,6-7 0,7-1 0,3-11 0</inkml:trace>
  <inkml:trace contextRef="#ctx0" brushRef="#br0" timeOffset="126">8623 7001 7569,'7'-8'-150,"1"2"1,0 0 0,-1 1 388,1 0 0,-4 1 0,3 4-41,2 0 1,-3 0 0,2 0 0,1 0-1,1 0 1,2 1 0,-1 2 0,2 0-448,2 0 0,-2-2 0,2-1 0,-3 0-1208,0 0 1457,-1 0 0,-14 10 0,-5 3 0</inkml:trace>
  <inkml:trace contextRef="#ctx0" brushRef="#br0" timeOffset="127">8634 7207 7687,'8'0'22,"-1"0"0,2 0 1,1 0-1,3 0 1,2-2-1,4-2 1,3-3-20,1-3 0,0-2 1,-1 1-1,1-1 0,0 2 1,-1 1-1,-2 3 0,-2 0-376,-2-1 0,0 5 1,-5-2 372,0 3 0,1-4 0,-1-2 0</inkml:trace>
  <inkml:trace contextRef="#ctx0" brushRef="#br0" timeOffset="128">9262 6784 7569,'-10'-1'190,"3"-3"0,1 4-61,6 0 1,2 5 0,0 6-1,2 2 1,-1 2 0,-2 4-1,-1 3 461,0 1-541,5 0 1,-4 3-1,3 2 1,-1 1 0,-1 3-1,2 0 1,-2 0-52,0-2 1,-2-3 0,0 2-1,0-1 1,1-4 0,2-3 0,0-3-1,1-1-670,1-3 0,-3-5 0,3-3 672,0-1 0,1-6 0,5-6 0</inkml:trace>
  <inkml:trace contextRef="#ctx0" brushRef="#br0" timeOffset="129">9354 6647 7569,'-4'-15'1170,"1"1"-691,5 4-368,3 3 0,6 9 1,1 1-1,0 5 0,3 2 1,4 3-1,3 2 33,1 4 1,4 6 0,0 3 0,1 2 0,0 1-1,-2 2 1,-3 2 0,-4-1-95,-4 0 1,1 0 0,-2 1 0,-2 0 0,-5 2 0,-2 1 0,-2-1-153,-2-2 0,-1-4 0,-1-2 0,-3-1 0,-4-3 0,-3-1 0,-3-1 0,-1-1-2342,1-3 2444,1-8 0,7 4 0,1-2 0</inkml:trace>
  <inkml:trace contextRef="#ctx0" brushRef="#br0" timeOffset="130">10633 6818 7569,'-12'-5'144,"1"-1"0,1-2 0,2 3 0,4 4 0,3 7 0,2 7 0,2 6 51,1 3 1,3 4 0,-2 3 0,1 3 0,0 4 0,-1 0-1,0 2 1,-1 1-187,1-3 1,-4 4 0,3-4 0,-1-3 0,-1-3-1,2-4 1,0 0 0,-1-3-149,1-3 0,0-6 0,-3 1 0,2-2 1,1-2-2066,-2 1 2204,0-6 0,-8-11 0,0-8 0</inkml:trace>
  <inkml:trace contextRef="#ctx0" brushRef="#br0" timeOffset="131">10519 6830 7569,'-5'-17'120,"3"4"1,-2-2-1,4 3 1,4 0-1,4 2 1,3 1-27,5 2 1,-4 0 0,5-2-1,-2 3 1,1 0 0,1 1-1,1-1 1,-2 4-13,1 1 0,2 6 1,-4 2-1,-1 3 1,-3 2-1,-2 1 1,-2 2-119,-2 4 0,-2 4 0,-4 2 0,-3 2 0,-3-2 0,-3-1 0,-3-1 0,-2 0-264,-4 0 1,-3 0-1,1-2 1,0-2 0,3-4-1,2-3 1,2-3-1090,1-2 1389,7-4 0,-4 2 0,3-5 0</inkml:trace>
  <inkml:trace contextRef="#ctx0" brushRef="#br0" timeOffset="132">11135 6636 7569,'-5'-12'347,"-1"1"-347,0-1 1,-1 6 0,3 2 0,-3 4 0,-3 4 0,-2 4 0,1 3 1441,-1 4-1310,1 3 1,0 5-1,-1 1 1,1 3-1,-1 3 1,2 3 0,1 1-18,2 1 0,3 0 1,-3 2-1,2 2 1,3 2-1,1 1 0,2 0 1,3-2-253,3-1 1,0-2 0,0-6 0,2-5 0,3-1 0,2-3 0,1 0-61,-1-3 0,0-3 0,0-5 1,1-3-1,0-1 0,0-2 0,1-3-334,-3 0 0,0-2 0,-1 0 531,-1 0 0,0-10 0,1-3 0</inkml:trace>
  <inkml:trace contextRef="#ctx0" brushRef="#br0" timeOffset="133">11238 6830 7569,'0'-12'292,"0"1"1,1 1 0,3 2-145,4 4 0,-3 4 1,0 3-1,-1 2 1,1 1-1,0 4 1,1 4-1,1 5-12,2 3 1,1 1 0,0 0 0,-1-1 0,-2 3 0,2 0 0,1 3 0,2 0-120,-1 0 1,1-2 0,-1-3 0,2 0 0,-1-1 0,1-2 0,-3-2-537,0-2 1,-1-1 0,0-3 0,-2-1 0,-1-1 518,0-2 0,2-3 0,3-5 0</inkml:trace>
  <inkml:trace contextRef="#ctx0" brushRef="#br0" timeOffset="134">11524 6795 7569,'-12'-5'615,"2"3"0,1-5-453,2 2 1,3 7 0,-4 5 0,-1 3 0,-1 3 0,-1 4 0,-1 4 0,0 6-328,-4 2 1,4 0 0,-2 3 0,4-3 0,3 0 0,2-1 0,3 0-2010,0-2 2174,2-2 0,-5-2 0,-1 1 0</inkml:trace>
  <inkml:trace contextRef="#ctx0" brushRef="#br0" timeOffset="135">11592 6955 7569,'1'-10'546,"3"3"1,4 3-1,2 2-440,1 2 0,1 0 0,-1 0 0,2 0 0,1 0 0,1 0 1,-1 0-1,-1 0-733,-2 0 0,4 2 1,1 0 626,-2 2 0,-7 0 0,-2-4 0</inkml:trace>
  <inkml:trace contextRef="#ctx0" brushRef="#br0" timeOffset="136">11581 7127 7569,'-5'0'254,"5"0"0,6 0 0,4 0 1,2 0-1,-1 0-179,0 0 1,2 0 0,1 0 0,3 0 0,-1-2 0,2 0 0,-2-3-901,1-2 0,-1 5 825,0-2 0,-4-2 0,5-1 0</inkml:trace>
  <inkml:trace contextRef="#ctx0" brushRef="#br0" timeOffset="137">11889 6784 7569,'-4'-11'242,"2"0"1,3 4 0,5 3 0,5 3-98,0 1 0,0 0 0,1 0 0,0 0 1,2 1-1,2 2 0,-2 2-109,-2 1 0,0 2 0,-1 4 0,-1 2 0,-1 3 1,-2 0-1,-2 4 0,-3 0-43,-1 2 1,-1 1 0,0 2 0,-1 2-1,-3 0 1,-3 1 0,-3 0-24,-2 3 0,1-3 0,-1 0 0,1 0 0,-1-1 0,2 0 0,1-4-77,2-4 119,4 2 0,-2-9 0,5 2 0,1-2 0,3-3 0,5-3 0,4-2-30,2 1 0,4-5 0,-2 3 0,0-3 0,2-2 0,0-3 0,1-3 0,0 0-449,1-1 1,-3 1-1,-1-5 1,-2 1 466,0-1 0,0-4 0,-3-2 0</inkml:trace>
  <inkml:trace contextRef="#ctx0" brushRef="#br0" timeOffset="138">12152 6658 7569,'-14'-9'437,"2"-2"1,7 0 0,7 2 0,6 6-1,6 6 1,5 6-224,3 5 1,1 1 0,0 6 0,0 5 0,-1 2 0,1 5 0,0 3-1,-1 8 8,-3 4 1,-3 3 0,-6 3-1,-2-2 1,-4 0 0,-4-1 0,-4 0-1,-5-3-1722,-5-1 0,-5 0 1500,-8 2 0,-7 3 0,14-23 0,0 0 0</inkml:trace>
  <inkml:trace contextRef="#ctx0" brushRef="#br0" timeOffset="139">19233 16640 7569,'0'-7'218,"0"-1"1,0-1 0,0-1 0,0-1 0,-2 0 0,0 5 0,-3 6 75,-1 6 1,3 10 0,-1 4-1,3 4 1,1 4 0,0 1-1,0 2 1,0-1-298,0 0 1,-1 0 0,-2 0 0,-1-3 0,2-3-1,0-1 1,2-2-195,0-2 1,0 2 0,0-6 0,0-1 0,0-1 0,0-2-2078,0 0 2274,6-4 0,-10-2 0,2-5 0</inkml:trace>
  <inkml:trace contextRef="#ctx0" brushRef="#br0" timeOffset="140">19164 16537 7569,'-1'-17'32,"-2"1"1,0 4 0,1 0 0,5 1 0,4-1 0,5 2 0,3 1 121,4 2 0,3-1 0,2-2 1,2 1-1,4 3 0,0 1 1,-1 2-1,-1 2-38,-2 1 0,-2 1 0,-3 2 0,-2 2 1,-3 1-1,-5 3 0,-3 1-124,-5 2 1,-1-1-1,-4 2 1,-3 1 0,-6 2-1,-7 2 1,-5 2 0,-3 2-186,-5 1 0,-2-4 1,0 0-1,3 1 1,3 0-1,4-1 1,4-3-1555,4-4 1747,7 0 0,-2-1 0,4 1 0</inkml:trace>
  <inkml:trace contextRef="#ctx0" brushRef="#br0" timeOffset="141">19781 16298 7569,'-18'-12'163,"7"5"1,6 0 0,0 2 0,-3 3 0,-2 2 152,-2 3 0,1 5 1,0 7-1,-2 4 0,-1 4 1,-3 4-1,1 4 0,-2 5-241,0 2 1,4 5 0,-1-1 0,3 3 0,0 0-1,1 0 1,1-2 0,1-3-141,1 0 0,5-3 0,0-6 0,1-2 0,2-2 0,0-4 0,2-4-133,1-3 0,4 0 0,4-5 0,1-1 0,0-1 0,4-3 1,1 0-1,2-4 198,0-1 0,-5-1 0,3 0 0</inkml:trace>
  <inkml:trace contextRef="#ctx0" brushRef="#br0" timeOffset="142">19712 16595 7569,'-11'-23'301,"5"5"1,2 3-14,3 2 1,1 8 0,1 5-1,3 6 1,3 4 0,3 3-1,2 2 1,-1 6-210,1 4 1,-1-1 0,2 4 0,1-1 0,2-1 0,1 0-1,1-2-266,-1-1 1,-2-2 0,3-2 0,-1-3 0,-3-4-1,-2 0 1,0-2-1944,-1-3 2130,1 4 0,-1-10 0,1 4 0</inkml:trace>
  <inkml:trace contextRef="#ctx0" brushRef="#br0" timeOffset="143">20055 16526 7569,'-5'-18'155,"-3"4"1,-2 5 0,-1 6 21,-1 1 0,1 7 1,-2 4-1,-2 5 1,-4 7-1,-4 3 1,-2 5-1,-2 3-231,2 3 0,1 3 0,1-1 0,1 1 0,3-2 0,4-3 0,4-4 0,3-1 54,4-3 0,-2-1 0,-1-1 0</inkml:trace>
  <inkml:trace contextRef="#ctx0" brushRef="#br0" timeOffset="144">20124 16640 7569,'0'-11'184,"1"1"1,1 1 0,3 2 0,2 2 157,2 3 1,1 1 0,3 1 0,0 0 0,4 0 0,-1 0 0,2 0 0,0 0-447,2 0 1,-2 0 0,0 0 0,0-2-1,-2 0 1,1-2 103,-3 1 0,3-3 0,1 0 0</inkml:trace>
  <inkml:trace contextRef="#ctx0" brushRef="#br0" timeOffset="145">20146 16766 7569,'-10'-1'274,"4"-2"0,6-1 41,6 2 1,8 0 0,3 2 0,0-1 0,4-1 0,0-2 0,2 1 0,0 2-880,0 1 1,4 0 563,-1 0 0,6-5 0,-3-1 0</inkml:trace>
  <inkml:trace contextRef="#ctx0" brushRef="#br0" timeOffset="146">20535 16469 7569,'-2'-12'736,"0"1"-355,-2 0 0,0 11 1,4 6-1,0 8 0,0 5 1,0 4-1,0 2-270,0 1 1,0 1 0,0 1 0,0 0 0,0 0 0,0-2-1,0-2 1,0-1-462,0-1 1,0 0 0,0-2 0,0-2 0,0-1 0,0-3 349,0-2 0,0 0 0,0-1 0</inkml:trace>
  <inkml:trace contextRef="#ctx0" brushRef="#br0" timeOffset="147">20569 16332 7569,'-11'-5'855,"5"0"0,6-2-535,7 7 1,4 7-1,4 7 1,3 2-1,3 2 1,0 3 0,3 4-1,0 3-258,0 1 0,-2-3 0,-2 5 0,-2-1 0,-1-1 0,-3-1 0,-3-1 0,-3 1-344,-5 1 1,-1-4 0,-2 2-1,-3-1 1,-3-1 0,-7 2 0,-3-1-423,-5 2 0,-2-4 0,-1 3 704,1-3 0,-7-1 0,6 0 0</inkml:trace>
  <inkml:trace contextRef="#ctx0" brushRef="#br0" timeOffset="148">21151 16549 7569,'-14'-10'150,"4"3"1,4 7 0,3 7 0,2 3-1,1 1 1,0 2 0,1 2 0,2 3 0,1 1-1,0 1 1,-1 3 0,2 2 0,1 1 0,0-3-268,0-4 1,1 2-1,1-3 1,-1 0 0,-2-3 116,-3-2 0,0-7 0,-2-1 0</inkml:trace>
  <inkml:trace contextRef="#ctx0" brushRef="#br0" timeOffset="149">20992 16812 7569,'-7'-12'164,"5"2"0,4 1 0,7 3 0,5-1 0,5 2 0,3-1 0,0 1-3,1 0 0,0-3 0,1 4 1,3 2-1,3-1 0,2 1-161,-1-2 0,2 0 0,-4 4 0</inkml:trace>
  <inkml:trace contextRef="#ctx0" brushRef="#br0" timeOffset="150">21460 16777 7569,'-5'-6'828,"3"-4"1,0 3-500,4 1 0,5 1 0,4 5-329,1 0 0,-1 0 0,0 0 0</inkml:trace>
  <inkml:trace contextRef="#ctx0" brushRef="#br0" timeOffset="151">21597 16766 7463,'5'-7'-216,"-3"1"1,6 4 0,1-2 0,1 1-293,2 2 508,-1 1 0,0 5 0,1 1 0</inkml:trace>
  <inkml:trace contextRef="#ctx0" brushRef="#br0" timeOffset="152">21825 16720 7569,'-11'0'1572,"-1"0"-1643,6 0 0,6 1 0,8 2 71,2 1 0,1 5 0,1-3 0</inkml:trace>
  <inkml:trace contextRef="#ctx0" brushRef="#br0" timeOffset="153">22214 16320 7569,'-8'-7'451,"2"2"0,1 3 0,2 8 0,2 4 1,1 5 1123,0 4-1541,0 8 1,0-3-1,1 4 1,2-2 0,0 2-1,0 0 1,-2 0-336,-1-3 0,4 0 0,0-3 0,0 0 0,-1-3 0,2-3 301,2 1 0,-5-4 0,3 3 0</inkml:trace>
  <inkml:trace contextRef="#ctx0" brushRef="#br0" timeOffset="154">22008 16595 7569,'-6'-12'349,"4"2"0,7 1 1,7 3-1,2-1 1,1 2-184,0 0 0,7 1 0,1 4 1,6-1-1,5-1 0,3-2 0,2 1-166,2 2 0,-4 6 0,2 1 0</inkml:trace>
  <inkml:trace contextRef="#ctx0" brushRef="#br0" timeOffset="155">22842 16229 7569,'-12'-5'383,"6"1"1,1 0-1,0 8 1,-3 6 0,-2 7-1,-3 4 1,-1 6-133,-1 2 0,-4 2 0,3 3 0,-1 1 0,1 2 0,2 1 0,1 0 0,2 0 0,0-1-333,4-4 0,2 0 0,5-6 0,0-2 1,0-2-1,1-3 0,3-2-84,3-1 0,5-6 1,2-5-1,2 1 0,2-2 1,1 0-1,0-2 1,-1-3 73,-2-4 0,5 1 0,-4-4 1,1-2-1,-4-1 0,-4-3 0,-3-1 131,-2-1 0,-3-2 0,-7 3 0,-6-1 0,-7 1 0,-6 1 1,-5 2-97,-6-1 1,-5 6 0,3 2 0,4 3 0,5 2 0,5 3 0,4 2 0,4 2 56,2 0 0,7-1 0,1 5 0</inkml:trace>
  <inkml:trace contextRef="#ctx0" brushRef="#br0" timeOffset="156">23059 16606 7569,'-5'-18'541,"0"3"-686,2 2 0,0 7 145,11 2 0,0 8 0,3 2 0</inkml:trace>
  <inkml:trace contextRef="#ctx0" brushRef="#br0" timeOffset="157">23241 16252 7569,'-5'-12'105,"4"7"0,-1 4 0,3 5 0,4 4 0,1 3 0,3 4 0,1 3 0,2 2 0,-2 2 0,-1 1 0,-3 0 0,-1 1 1,-2 1-1,-2 2 104,-1-2 1,0 3-1,0-1 1,0-2 0,0-1-1,0-1 1,0-1 0,1-2-317,3-1 0,-1-5 1,3 1-1,0-2 1,1-2-2509,2 1 2615,-4-6 0,5 4 0,-4-4 0</inkml:trace>
  <inkml:trace contextRef="#ctx0" brushRef="#br0" timeOffset="158">23162 16286 7569,'0'-11'81,"0"-1"1,2 1-1,4-1 1,7 1 0,2 1-1,3 1 1,1 1 0,4 0 101,2-3 0,3 5 1,-2 1-1,0 1 1,0 0-1,-3 3 1,-4 2-1,-4 6-226,-3 3 1,-1-1-1,-4 7 1,-4 1 0,-6 2-1,-6 2 1,-6 2-14,-8 0 1,-1-4 0,-6 0 0,-1 0 0,2 0 0,2-1 0,5-2 55,3-2 0,-3 4 0,4 0 0</inkml:trace>
  <inkml:trace contextRef="#ctx0" brushRef="#br0" timeOffset="159">23778 16149 7569,'-15'-11'582,"0"1"0,1 3-214,1 7 1,2 7 0,-1 9 0,1 6-1,-2 4 1,-1 5 0,-2 3 0,-1 4-321,1 3 1,1 1-1,4 2 1,2-1-1,3-1 1,1 0 0,3 0-1,0-3-204,2-3 0,0-1 0,2-8 0,1-2 1,4-2-1,2-4 0,1-4-308,2-2 1,4-2 0,-1 0 0,4-4 0,2-3 463,2-3 0,0 4 0,0 2 0</inkml:trace>
  <inkml:trace contextRef="#ctx0" brushRef="#br0" timeOffset="160">23801 16320 7569,'-5'-17'357,"4"0"0,-3 6-118,3-1 1,2 12 0,1 7-1,4 7 1,0 3 0,2 4 0,-1 2-1,1 2-237,1 2 1,1 3 0,1-3-1,1-2 1,-1-1 0,2-1 0,1-1-383,1-3 1,0 1 0,-3-5 0,-1-2-1,0-3 380,1-2 0,-1-1 0,1 5 0</inkml:trace>
  <inkml:trace contextRef="#ctx0" brushRef="#br0" timeOffset="161">24075 16332 7569,'-9'-12'1007,"-2"2"-608,-2 3 1,0 2 0,2 6 0,0 4 0,-1 5 0,1 5 0,-2 3-476,-2 2 0,-3 3 1,-5 3-1,2 2 1,2-1-1,3 3 1,4-2-1,0-1 76,1-1 0,5 3 0,1 0 0</inkml:trace>
  <inkml:trace contextRef="#ctx0" brushRef="#br0" timeOffset="162">24178 16389 7569,'-11'-5'362,"4"2"1,3-4 0,4-1-1,4 2-264,4 2 0,2 3 0,1 1 1,2 0-1,1 0 0,3 0 0,0 0 1,2 1-99,-1 3 0,4-3 0,-5 4 0</inkml:trace>
  <inkml:trace contextRef="#ctx0" brushRef="#br0" timeOffset="163">24075 16583 7569,'-9'0'811,"5"0"-711,8 0 0,9 0 1,3 0-1,2 0 1,3-1-1,0-2 0,3-1 1,2 2-590,0 1 0,1 1 489,-4 0 0,5-5 0,1-2 0</inkml:trace>
  <inkml:trace contextRef="#ctx0" brushRef="#br0" timeOffset="164">24658 16183 7569,'-12'-17'241,"1"3"1,1 3-1,1 5 1,1 1 122,-1 3 0,-2 5 0,-3 5 1,-1 3-1,-1 6 0,0 4 0,-2 6 1,-1 2-255,0 3 0,4 1 0,-3 1 0,2 2 1,2 1-1,1 1 0,3-2-292,2 0 1,-1-6 0,6 0 0,0-1 0,3-1 0,3-2 0,2-3 0,2-4-146,6-2 0,-2-6 0,6-4 1,-2-2-1,2-3 0,-1-1 1,1-1 331,-4 0 1,4-1 0,-3-3 0,-3-3 0,-2-3 0,-1-3-1,-2-2 1,-2-3 287,-3 0 1,-3-2 0,-5 3 0,-7 1 0,-5-1 0,-6 5-1,-3 3-440,-4 5 0,3 3 0,1 1 0,4 1 147,6 3 0,-1 7 0,2 7 0</inkml:trace>
  <inkml:trace contextRef="#ctx0" brushRef="#br0" timeOffset="165">24738 16092 7569,'-18'-15'513,"5"2"0,7 8 1,7 10-218,4 8 0,4 8 1,6 2-1,4 6 0,4 7 1,3 5-1,1 4 0,1 3-195,0 3 0,-2-4 0,-7 4 0,-5-2 0,-5 2 0,-6-1 0,-3-2-383,-3-4 1,-10-1-1,-10 3 1,-7-1 281,-7-4 0,12-16 0,-1 0 0,-3-2 0,0 1 0</inkml:trace>
  <inkml:trace contextRef="#ctx0" brushRef="#br0" timeOffset="166">2273 17702 7569,'-12'-5'42,"2"3"1,3-3 0,3 3 0,2 9 0,2 4 0,2 6 0,2 0 0,2 5 0,2 2 0,-2 3 0,0-1 125,1 2 0,-4-2 0,4 3 0,-1 0 0,-1 0 0,0 2 0,-1-1 0,0 1 0,0-1 0,-1 1-173,3-1 0,-5-5 0,4 1 0,-1-5 0,1-3 0,0-1 0,1-3-569,1-2 1,-1 0 573,1-1 0,-1-5 0,-6-1 0</inkml:trace>
  <inkml:trace contextRef="#ctx0" brushRef="#br0" timeOffset="167">2204 17725 7569,'0'-11'-3,"1"-1"0,3 2 0,4 1 0,2 3 0,1 0 0,2-1 0,2 0 1,4-1 163,3 0 0,1 5 1,1-4-1,3 1 0,3 1 1,3 0-1,0 2 0,-1 2-99,-2 1 1,-4 1 0,0 3 0,-3 4 0,-5 2 0,-5 3 0,-6 2 0,-2 2-102,-2 1 1,-12 5 0,-6-1 0,-4 3-1,-3 2 1,-1-1 0,-5 1-46,-3-2 1,-4-1 0,2-1-1,2 0 1,1 0 0,3-1-1,1-5 1,3-4-1190,4-4 1273,3-7 0,14-2 0,4-6 0</inkml:trace>
  <inkml:trace contextRef="#ctx0" brushRef="#br0" timeOffset="168">3061 17497 7569,'-5'-22'-37,"-2"3"0,1 4 1,3 4-1,5 4 274,2 7 1,-1 5 0,-3 8-1,-1 2 1,-1 4 0,-2 3 0,0 2-1,-1 3-113,-3 3 0,2 3 0,-2 3 0,1 0 0,-1 4 1,0-1-1,0 2 0,-3-1-163,0 3 1,0 2 0,0 0 0,3 1 0,1-1 0,2-4 0,3-3-27,0-2 0,2-6 0,2 0 0,1-4 0,5-3 0,2-4 0,2-2 0,0-3-91,4-2 1,-3-2-1,5-1 1,0-2-1,-2-2 1,2-3 0,-1 0 155,-1-2 0,5 0 0,-4 0 0</inkml:trace>
  <inkml:trace contextRef="#ctx0" brushRef="#br0" timeOffset="169">3392 17725 7569,'-23'-29'-94,"10"6"1,7 10 158,7 8 0,6 10 0,4 11 1,1-1-1,-1 0 0,0 2 1,1-1 11,-1 1 1,4 2-1,1-3 1,-1 1 0,0-1-1,0-2 1,1-2 0,-1-4-760,0 0 1,2-5 681,-2 0 0,-3-1 0,5-2 0</inkml:trace>
  <inkml:trace contextRef="#ctx0" brushRef="#br0" timeOffset="170">3815 17657 7569,'-11'-5'276,"3"-2"1,1 0 110,2-1 0,0 5 1,2 1-1,-2 4 1,-1 7-1,-3 5-494,-1 5 1,1-1-1,-1 1 1,-3 1-1,1 2 1,-1 1 0,2 0-1,-1 0-298,1-1 0,-1 0 0,2-2 0,1-2 0,3-1 0,1-4 405,2 0 0,2-5 0,2-2-140,3-1 0,-3 0 1,3-1-1,-4 4 1,-2 2 511,-2 1 1,0 5 0,4-1-1,0 0 1,0 1 0,0 2 0,1 1-1,2 0-319,1 2 1,3-4 0,-2 1 0,0 0 0,2-2 0,-2 1 0,0-3-258,-3-1 1,0-2 0,-1 0 0,1 1 203,2-1 0,0-4 0,-4-2 0</inkml:trace>
  <inkml:trace contextRef="#ctx0" brushRef="#br0" timeOffset="171">3883 18056 7569,'-6'-17'98,"3"3"1,6 5 0,4 4 0,4 1 0,0 0 129,0 2 0,2-4 0,2 3 1,4 0-1,3 2 0,1 1 1,-2-1-1,0-2-457,-2-1 0,-2 0 1,4 4-1,-4 0 1,0-1-1,-3-1 229,-1-2 0,-7 0 0,-1 4 0</inkml:trace>
  <inkml:trace contextRef="#ctx0" brushRef="#br0" timeOffset="172">3940 18159 7569,'12'-6'227,"-1"1"0,0 1 0,1-1 1,1 0-1,2 0 0,4 1 0,2 0-233,2 0 1,-4-3 0,0 3 0,2 1 0,0 2 0,2 1 0,0 0 0,-2 0 5,-2 0 0,8-5 0,-3-1 0</inkml:trace>
  <inkml:trace contextRef="#ctx0" brushRef="#br0" timeOffset="173">4671 17805 7569,'-18'-11'119,"8"1"0,10 2 1,7 5-1,1 6 103,0 5 1,2 3 0,-2 4-1,1 4 1,0 4 0,-3 2-1,0 5 1,-1 1-96,0 5 0,3 1 1,-4-3-1,-2 0 1,0 0-1,-2-1 0,0-1-256,0-1 1,-2-6 0,0 0-1,-2-3 1,0-4 0,0-2-1,1-2-1422,0-1 1551,2-7 0,6-1 0,1-5 0</inkml:trace>
  <inkml:trace contextRef="#ctx0" brushRef="#br0" timeOffset="174">4934 17554 7569,'0'-18'364,"1"3"1,3 9-1,5 6-63,5 6 1,0 10 0,5 6 0,1 5 0,2 2 0,2 3 0,1 2 0,2 3-248,-2 1 0,-1 0 0,-2-4 0,-3 0 0,-4 2 0,-2 1 0,-3 1 0,-2-2-175,-5 0 1,-1-1 0,-2 1-1,0 0 1,-2-5 0,-1 0-1,-5-3-661,-2 0 0,-5 2 0,-2-3 782,-1-2 0,-1 4 0,-4 0 0</inkml:trace>
  <inkml:trace contextRef="#ctx0" brushRef="#br0" timeOffset="175">5985 17954 7569,'1'-7'26,"3"3"0,3 3 0,3 1 0,2 0 0,-1 0 0,1 0 0,-1 0 0,2 0 1,1 0-1,2 0 199,2 0 0,1 0 1,4 0-1,0 0 1,0 0-1,-1 0 1,2 0-1,2 0-865,1 0 0,-2 0 1,-5 0 639,-1 0 0,-5 5 0,3 2 0</inkml:trace>
  <inkml:trace contextRef="#ctx0" brushRef="#br0" timeOffset="176">6053 18193 7569,'1'-10'268,"4"1"0,6 3 0,4 0 0,1 1 1,2-2-1,1 2-58,5 0 0,0-2 1,5 1-1,1 1 0,-1 0 1,1 3-1,0 0-210,-4 2 0,-7-5 0,-2-1 0</inkml:trace>
  <inkml:trace contextRef="#ctx0" brushRef="#br0" timeOffset="177">9993 17223 7569,'0'-12'176,"-4"1"0,1-1 0,-1 2 0,0 4 0,0 7 0,2 8 1,2 6-1,2 3 0,3 4 0,0 2 0,2 2 63,-1 0 1,0 2 0,3 0-1,-2 0 1,-1 1 0,-1-1 0,0 0-1,-1-4-347,1-4 0,-4 0 0,3-5 0,-3-1 0,-1-1 1,0-1-709,0-1 1,0-3 815,0-1 0,0-4 0,0 2 0</inkml:trace>
  <inkml:trace contextRef="#ctx0" brushRef="#br0" timeOffset="178">10404 17440 7569,'-6'-8'2589,"2"0"-2654,3 6 0,1-2 0,0 8 0,0 4 65,0 2 0,-5 1 0,-1 1 0</inkml:trace>
  <inkml:trace contextRef="#ctx0" brushRef="#br0" timeOffset="179">10918 17086 7569,'-1'-8'173,"-1"0"0,-2 2 1,1 4-1,2 5 1,1 7-1,1 6 1,2 3-1,1 4 88,-2 3 1,3 0-1,-1 3 1,-2 0 0,0 0-1,-1 3 1,2 0 0,0-1-362,0 0 0,-2-6 1,0 2-1,2-3 0,1-3 1,-2 0-1,0-3 0,-1-2-718,3-2 1,-3-5 817,3-1 0,2-1 0,0 5 0</inkml:trace>
  <inkml:trace contextRef="#ctx0" brushRef="#br0" timeOffset="180">11524 17177 7569,'-5'-29'285,"5"6"1,-2 8-94,5 2 0,-2 8 1,-7 5-1,-7 6 1,-3 6-1,-5 2 0,0 2 1,-1 2-164,3 2 1,-2 2 0,1 1 0,0 0 0,0-1 0,2 1 0,0 0-1,2 0 38,-1 0 1,-2 0 0,4-1 0,1 1 0,1 0 0,2 0 0,1-2-81,2-1 0,3 0 0,5-4 1,0 1-1,0-1 0,1-3 1,3-3-72,4-2 1,2-2 0,1 2-1,1-4 1,-1-3 0,1-1 0,-1 0-1,1-1 53,-1-3 0,-3-3 0,-2-4 0,-1 0 0,-2-1 0,-2-1 0,-1-1-36,0-1 0,-3-4 1,-3 4-1,-7 1 1,-3 1-1,-5 3 1,1 3-1,0 3-336,1 3 1,5 1 0,-1 2 402,2 6 0,2-1 0,-1 10 0</inkml:trace>
  <inkml:trace contextRef="#ctx0" brushRef="#br0" timeOffset="181">11592 17611 7569,'-11'0'2391,"-1"0"-2478,6 0 1,2 0 86,8 0 0,2 0 0,6 0 0</inkml:trace>
  <inkml:trace contextRef="#ctx0" brushRef="#br0" timeOffset="182">12197 17097 7569,'-11'-23'260,"5"5"0,2 3 0,1 3 0,0 0 6,-5 1 0,-2 4 0,-2 5 0,0 4 0,-2 7 0,-3 5-192,-1 5 1,-1 3 0,-3 2 0,0 1 0,2 3 0,2 0 0,0 0 0,2-1-130,-1 1 0,2-4 0,4 4 0,-1-2 0,2 1 0,2-2 0,5-2-61,1-4 1,2-1 0,2-4 0,1 0 0,5-3 0,2-3 0,3-3 0,1-3 50,1 0 0,4-2 1,-4 0-1,-1-2 1,-1-1-1,-2-4 1,-1-2 59,-2-2 0,-3 2 0,-6-6 1,-3 2-1,-5 2 0,-6-1 1,-7 2-1,-4 1-84,-3 2 0,-2 5 0,-3 2 0,1 7 0,2 3 89,5 1 0,2 6 0,1 1 0</inkml:trace>
  <inkml:trace contextRef="#ctx0" brushRef="#br0" timeOffset="183">6910 17954 7569,'7'-4'51,"1"0"1,-1 0-1,1 0 1,0 1 0,1-1-1,1 0 1,1 0 0,-1 3-1,-1 2 1,-1 4 109,1 2 0,2-4 0,3 4 0,3-1 0,0-1 1,4 1-1,0 0 0,3-1-168,3-3 1,6-1 0,6-1-1,1 0 1,0-1 0,0-1 0,0-3-1,1-1 89,2 1 0,-2-2 1,0 3-1,1 1 1,0 2-1,1 0 1,2-2-55,-1 0 0,8-1 1,-6 4-1,2 0 1,3 0-1,2 0 1,3 0-1,1 0-22,0 0 1,-4 0 0,1 0-1,-1 0 1,-1 0 0,-2 0 0,-5 0-1,-2 0 161,-1 0 1,-5 0 0,1 0 0,-2 0-1,-2 0 1,0 0 0,0 0-47,1 0 1,3 0 0,1 0 0,3 1 0,4 2 0,3 0 0,3 0 0,3-1-136,1 2 0,1-2 0,0 1 0,0-1 0,0-1 1,-1 1-1,-3 2-26,-3-1 0,-3 2 1,-2-1-1,1-1 1,0 1-1,-1 0 1,1-1-1,0-1 45,-1 2 0,2-3 0,2 3 0,1-3 0,2-1 0,3 0 0,0-1-25,-2-3 0,3 3 0,-4-3 0,0 3 0,-3 1 0,-2 0 1,-1 0-1,0 0 42,-1 0 1,0 1 0,-2 2 0,0 2 0,3 0 0,3 1-1,3-1 2,3 0 1,-23-2 0,0-1 0,2 0 0,1-1 0,0 1 0,1 0-1,1-1 1,0 0 0,0 0 0,2 0 0,0-2 0,2 0 0,0 0-1,1 0-9,2-1 0,0 0 0,0-2 0,1 0 1,-1 2-1,-1-1 0,-1 1 0,-1-1 1,-1 0-1,0 0 0,-1 0 0,-1 1 1,2-1-1,-1-1 0,-1 2 0,0-1 8,-1 1 1,1-1 0,-1 1 0,1 0-1,-3 2 1,1-1 0,-1 0 0,1 0 0,1-1-1,-1 0 1,2 0 0,-1 1 0,1 0-1,0 1-4,1 0 0,0 0 0,2 0 0,2 0 1,0 0-1,0 0 0,1 0 0,1 0 0,0 0 1,0 0-1,1 0 0,1 1 0,-1 0 0,0 1 1,2 0-1,-1 0-54,3-1 0,-1 0 1,-4 0-1,0 1 1,3-1-1,0 0 1,-3 1-1,1 0 1,-1-1-1,0 1 1,0-2-1,0 1 1,-1-1-1,0 0 81,-2 0 1,-1 0 0,0 0-1,-2 0 1,0 0 0,-1 0-1,-3 0 1,1 0 0,-2 0-1,0 0 1,0 0 0,-1 0-1,2-1 1,0 1 0,0-2-1,0 1 10,0 0 0,0-2 0,-1-1 1,0-1-1,0 2 0,0 0 1,-1-1-1,0 0 0,30-2 1,-1 0-1,-3 1 0,-5 0-89,-4 2 0,-9 2 1,-2 1-1,-5 0 1,-4 0-1,-3 0 1,-4 0 30,-4 0 0,1 0 0,-5 0 0,-1 1 0,0 2 0,0 0 0,1 1 0,-1 0-82,-1 0 0,-3 1 0,-1-3 0,-1 2-469,1-1 0,-3-2 0,-1-1 0,-14 0 553,-6 4 0,-8 0 0,0-2 0,0-1 0,1-1 0</inkml:trace>
  <inkml:trace contextRef="#ctx0" brushRef="#br0" timeOffset="184">7161 18011 7569,'-10'-2'22,"2"1"1,4 2 0,3 7 0,1 6 0,0 4 0,0 2-1,0 3 1,-1 2 0,-2 3 0,-1 1 134,2 3 0,1-4 0,1 0 0,0-1 0,0-2 1,0-2-1,0-3 0,0-1-121,0-1 1,0-2 0,1-4-1,1-1 1,2 1 0,0-2-1,0-1-504,0-2 1,-1-3 467,-3 4 0,-5-1 0,-1 5 0</inkml:trace>
  <inkml:trace contextRef="#ctx0" brushRef="#br0" timeOffset="185">7389 18308 7976,'0'7'211,"0"1"0,-1-1-211,-3 0 0,-7 3 0,-7-4 0</inkml:trace>
  <inkml:trace contextRef="#ctx0" brushRef="#br0" timeOffset="186">7732 18079 7569,'-11'-11'186,"3"1"0,2 3 1,0 7-1,4 7 1,1 4-1,1 3 1,-2 3-1,0 0 0,-3 4 1,0 0 71,0 2 0,1 0 1,4 0-1,0 0 1,-1-2-1,-2-1 1,-1-2-1,2 0-537,0 0 0,2-4 0,0 1 0,2-2 0,0-2 0,2 0-2552,-1 1 2831,3-1 0,0 1 0,6-1 0</inkml:trace>
  <inkml:trace contextRef="#ctx0" brushRef="#br0" timeOffset="187">8052 18068 7569,'-10'-18'691,"2"3"1,4 2-450,3 2 1,0 6-1,-3 6 1,-4 9 0,-3 8-1,-3 5-235,-1 3 0,-4 3 0,3 4 1,2-1-1,2-3 0,2-1 1,1-2-1,2-2-198,2-1 1,1-1 0,4 0 0,0-3 0,0-4 0,0-2-1,2-2 37,1 1 0,4-6 0,4-2 0,2-3 0,1-1 1,1 0-1,-1-1 126,-1-3 1,-2-2 0,1-4-1,-2 1 1,-3 1 0,-3-1-1,-3-1 69,-1-1 0,0-1 0,-1 1 0,-4-1 0,-5 2 1,-4 1-1,-1 3 0,0 1-160,-1 2 1,-3 2-1,4 1 1,1 1-1,3 3 1,2 4 118,1 2 0,6 1 0,-3 1 0</inkml:trace>
  <inkml:trace contextRef="#ctx0" brushRef="#br0" timeOffset="188">8166 18445 7569,'-4'-12'2611,"0"1"-2728,0 5 0,4 2 0,2 6 117,2 2 0,2 5 0,5-3 0</inkml:trace>
  <inkml:trace contextRef="#ctx0" brushRef="#br0" timeOffset="189">8497 18091 7569,'-4'-22'537,"-1"4"0,0 6-353,0 3 0,0 6 0,2 1 0,-2 4 0,-1 7 0,-3 5 0,-1 5-205,-1 3 0,-2 0 0,-1 1 0,-1 0 0,1-1 0,1-2 1,3-1-1,1 1-67,1 2 1,6-3 0,-2-1 0,3 0 0,1-2 0,0 1 0,0-4-22,0 0 1,1-3 0,3-1-1,3-2 1,5-2 0,2-3-1,1-1 78,-1-1 0,4-5 0,0-1 0,-1-2 0,-1 1 1,-4-2-1,0-1 48,-1-2 1,-5 1 0,-2-1 0,-4 1 0,-5 1 0,-6 1 0,-7 3-98,-4 1 1,0 1-1,-1 4 1,-1 1 0,0 3-1,-1 3 1,6 4 79,5 0 0,0 0 0,8 1 0</inkml:trace>
  <inkml:trace contextRef="#ctx0" brushRef="#br0" timeOffset="190">8977 18148 8249,'0'12'72,"1"1"1,2 1 0,0-1 0,0 2 0,-2 0 0,-1 3 0,0-2 0,1 1 0,2-2 0,1 0 0,0 1 0,-1-2 0,3-2-1,-1 0-615,0-1 0,2 1 1,-3-1 542,-1 0 0,-2 1 0,-1-1 0</inkml:trace>
  <inkml:trace contextRef="#ctx0" brushRef="#br0" timeOffset="191">8851 18342 7569,'5'-6'129,"3"0"1,2 3 0,3-1 0,1 0-1,2 0 1,2-1 0,2 0-199,2 0 1,1 1-1,-1 4 1,3-1-1,0-2 69,2 0 0,-1-6 0,-3 2 0</inkml:trace>
  <inkml:trace contextRef="#ctx0" brushRef="#br0" timeOffset="192">9319 18159 7569,'0'-11'252,"0"-4"0,0-1 1,2 4-1,2 1 1,3 5 90,3 1 0,-2 1 0,-1 4 0,2 0 0,2 0 0,0 1 0,0 3 0,1 5-261,-1 5 1,-3 3-1,-2 3 1,-1 0 0,-2 3-1,-3 2 1,-4 2-292,-4 1 1,-2-4 0,-2 4 0,-2-1 0,-2-1 0,2-2 0,2-2 0,2-4-4,2-2 1,3 0-1,5-5 1,1-1 0,3-2 295,4-4 1,5-3 0,4-1 0,1 0-1,2 0 1,2 0 0,0-1-156,1-3 0,-1 1 1,-2-3-1,-2 1 1,-2 2 70,-2 2 0,-1 1 0,-1 0 0</inkml:trace>
  <inkml:trace contextRef="#ctx0" brushRef="#br0" timeOffset="193">9822 18262 7569,'-6'-5'2008,"-2"4"-2961,8-3 953,-3 8 0,9-3 0,-6 4 0</inkml:trace>
  <inkml:trace contextRef="#ctx0" brushRef="#br0" timeOffset="194">10096 18136 7569,'-11'-5'169,"0"-2"0,3-2 206,0 1 0,7-1 0,1 5 0,6 2 1,4 1-1,2 1 0,-1 0-315,0 0 0,1 5 1,-1 1-1,1 2 1,-2 1-1,-1 2 1,-3 3-115,-1 0 1,-1 4 0,-4-1 0,0 2 0,0 1 0,-1 0 0,-3 1 0,-4 1-61,-2-3 1,-1 3 0,-2-3-1,-1 2 1,-1 1 0,1-2-1,1-2 32,2-2 1,1 0 0,1-5 0,2 0 0,2 1 89,3-1 0,2-1 0,4-2 0,3-4 0,3-3-101,2-1 1,3 0-1,0 0 1,0 0-1,2 0 1,1 0-1,1 0 1,0-1-1183,1-3 1275,-3 3 0,-1-9 0,-4 3 0</inkml:trace>
  <inkml:trace contextRef="#ctx0" brushRef="#br0" timeOffset="195">10382 18159 7569,'0'-11'47,"0"3"0,0 1 0,0-2 1,0-2-1,-2 1 200,-2 3 0,3 7 1,-3 7-1,3 3 1,1 2-1,0-1 0,0 1 1,0-1-114,0 1 0,0-1 1,0 0-1,0 1 1,0-1-1,0 1 1,0-1-1,0 1-237,0-1 1,-1 0 0,-2 1-78,0-1 1,0-4-1,7-4 188,3-1 1,4-2-1,0 0 1,0 0-1,1 0 1,-1 0-1,1 0 1,-5 0 0,1 0 0,1 0-1,1 0 1,0 1 0,-1 1-15,-1 2 1,-2 5 0,3-1 0,-3 2 0,-1 1 0,-2 1-35,-2-1 1,-2 1-1,-2-1 1,-2 0 0,-2 1-1,-5 1 1,-3-1-323,-3 0 1,3 2-1,-3-7 1,0 3-1,1 1 362,-4-4 0,0 3 0,-2-3 0</inkml:trace>
  <inkml:trace contextRef="#ctx0" brushRef="#br0" timeOffset="196">10313 18182 7569,'0'-11'211,"0"-5"0,1 2 1,3 3-1,4 3 1,2 3-146,1 3 1,2-3 0,2 1 0,4 1 0,4 2 0,2 1-1,3 0 1,2 1-67,1 3 0,2-3 0,2 4 0</inkml:trace>
  <inkml:trace contextRef="#ctx0" brushRef="#br0" timeOffset="197">10679 18547 7569,'-6'-10'338,"0"1"0,1 3 0,5 1-338,6 2 0,5 7 0,0 3 0</inkml:trace>
  <inkml:trace contextRef="#ctx0" brushRef="#br0" timeOffset="198">11227 18102 7569,'-12'-18'180,"1"3"0,-1 4 1,1 3-1,0 4-96,-1 3 0,-3 2 1,0 3-1,0 5 1,-1 4-1,0 3 1,-2 1-1,-1 0-1,1 1 1,-2 1-1,3 4 1,1 0 0,-1 1-1,3 0 1,2 1-1,0 0-85,1 0 1,1-3-1,2-3 1,4 1-1,3 0 1,1 0-1,0-2-117,0-1 1,5 2-1,3-5 1,2-3 0,3-3-1,1-2 1,1-1 85,-1 0 0,2-1 0,1-5 0,-1-2 1,1-2-1,-5-1 0,-1-2 0,-5 1 88,-1-1 0,-1 0 0,-4-3 0,-1 0 0,-3-1 0,-5 1 0,-5-1-205,-5 1 0,1 5 0,0 2 0,1 2 0,0 2 0,1 0 150,2 0 0,1 6 0,2 0 0</inkml:trace>
  <inkml:trace contextRef="#ctx0" brushRef="#br0" timeOffset="199">11626 18228 7569,'-16'-17'1902,"8"5"-1750,1-4 1,4 14 0,3 7-1,0 6 1,0 6 0,0 1-1,0 1 1,1 1 0,2 0-367,1 0 1,1 5 0,-3-6 0,2 1 0,-1-1 0,-1-3 0,1 0 0,1-1 213,-2-1 0,-1-7 0,-1-1 0</inkml:trace>
  <inkml:trace contextRef="#ctx0" brushRef="#br0" timeOffset="200">11387 18399 7569,'11'-11'262,"3"4"0,5 3 1,8 2-1,3-1 1,2-2-1,-2 0 0,2-1-424,1 0 1,6 3 0,1-1 161,-4 3 0,3-9 0,-10-3 0</inkml:trace>
  <inkml:trace contextRef="#ctx0" brushRef="#br0" timeOffset="201">12380 18296 7569,'0'-5'1657,"0"5"-1732,0 6 1,1 5 0,2 0 0,2-1 74,1-2 0,-3 2 0,2-4 0</inkml:trace>
  <inkml:trace contextRef="#ctx0" brushRef="#br0" timeOffset="202">12631 18365 7569,'2'-10'-20,"2"1"-356,3 1 1,3 6 375,2-2 0,-1 2 0,1 2 0</inkml:trace>
  <inkml:trace contextRef="#ctx0" brushRef="#br0" timeOffset="203">12928 18330 7569,'2'-6'-204,"1"1"1,5 1 0,2 0 0,2 2 92,-1 1 0,-3 1 0,-1 0 0,2 0 111,1 0 0,2 5 0,-1 1 0</inkml:trace>
  <inkml:trace contextRef="#ctx0" brushRef="#br0" timeOffset="204">13831 18125 7569,'0'-12'139,"0"4"0,0 5 0,0 9 0,0 8 1,1 4-1,3 2 0,2 2 0,2 1 0,-1 0 1,1 0-1,0-1-52,-1 1 1,-4 0 0,1 0 0,-3-2 0,-1-1-1,0-4 1,0-1 0,0 0-780,0-1 1,-1-2-1,-3-3 692,-4-2 0,-7-4 0,-3 2 0</inkml:trace>
  <inkml:trace contextRef="#ctx0" brushRef="#br0" timeOffset="205">13659 18388 7569,'0'-12'197,"2"6"1,1 1 0,5 1-1,2 0 1,3 2 0,2-1-1,3 1-161,0-2 1,7 0-1,-1 4 1,4 0-1,4 0 1,1 0 0,2 0-37,3 0 0,-2 0 0,3 0 0</inkml:trace>
  <inkml:trace contextRef="#ctx0" brushRef="#br0" timeOffset="206">14687 18182 7569,'-18'-23'125,"3"5"1,6 4 0,3 4-1,0 4 1,-1 1 0,-2 1-1,-1 0 89,-1 0 0,-4 1 1,-1 3-1,1 1 1,0 3-1,-2 3 1,1 5-1,-2 3-103,0 4 0,-1 3 1,-2 0-1,1 1 1,0 0-1,1 1 1,2 2-100,1 0 1,4 1 0,0-3 0,2 1 0,1 2 0,3-2 0,1 0 0,2-3-176,2 1 1,5-4-1,2-1 1,3-1-1,5-5 1,1-2-1,3-3 83,0-2 1,1-1 0,4-4 0,0-2 0,-2 0-1,-2-3 1,-4-2 0,-2-3 45,-2-4 1,-4 2 0,-3-4-1,-3 4 1,-1-1 0,-1-1 0,-4-1-118,-7 1 1,-4 5 0,-7 3 0,0 1 0,0 2 0,0 2 0,0 1 0,1 0-1553,-1 0 1703,5 5 0,-4 1 0,5 6 0</inkml:trace>
  <inkml:trace contextRef="#ctx0" brushRef="#br0" timeOffset="207">14699 18433 7569,'-11'-17'50,"3"1"-122,0 4 1,5 7 71,0 5 0,1 5 0,2 6 0</inkml:trace>
  <inkml:trace contextRef="#ctx0" brushRef="#br0" timeOffset="208">14996 18228 7569,'-5'-12'77,"3"1"0,-2-1 0,3 1 0,1 0 0,0-1 0,1 2 0,2 1 0,1 2 1,0-1-1,-1 0 0,2 2 0,2 0 0,2 1 0,1-1 183,1 4 1,1 1-1,-1 1 1,1 0 0,-1 1-1,0 3 1,0 3-369,-4 3 1,2 2-1,-5-1 1,-2 1 0,0-1-1,-2 1 1,-2-1-31,-1 0 0,-4 1 1,-5 1-1,-2-1 1,-3 1-1,1-3 1,-1 0 175,3 0 0,-2 1 1,0-3-1,2 0 140,2 1 0,5-3 0,5 1 0,4-2 0,6-3-113,2-1 0,5-1 0,1 2 0,-1 0 0,0 2 1,0-1-1,-1-1 0,-1 1-49,-2 1 1,1 4 0,-1-1 0,-1 0 0,-1 1-1,-2 1 1,-2 1-53,-3 1 1,-1 1 0,-1 1 0,-1 1 0,-3 1 0,-3-1-1,-3-2-93,-2 0 0,1-2 0,-2-1 1,-1-2-1,-1 1 0,1 0-695,1-1 1,3 1 823,3 3 0,12-4 0,7-2 0</inkml:trace>
  <inkml:trace contextRef="#ctx0" brushRef="#br0" timeOffset="209">15235 18582 7569,'2'-12'239,"2"2"1,3 3-240,3 3 0,-3 8 0,-2 2 0</inkml:trace>
  <inkml:trace contextRef="#ctx0" brushRef="#br0" timeOffset="210">15441 18171 7569,'-11'-23'140,"4"5"0,3 5 53,3 8 1,1 6 0,0 11 0,1 1 0,2 1 0,1 2 0,-2 1-1,0 0-126,-2 1 0,3-3 1,1 3-1,-1-1 0,-2-2 1,-1 0-1,0 0-59,0-1 0,0-5 539,0-1-552,0-6 0,5 3 1,3-5-1,2 2 1,1 1-83,1 5 1,-1 1 0,1 0-1,-1-2 1,0 2 0,1 1-1,-1 2 99,1-1 1,-5 1 0,0-1-1,-2 1 1,-3-1 0,-2 0-71,-4 1 0,2-1 0,-7 1 0,-2-1 1,-3 0-1,-2 0 0,1-2 0,-1-3-311,-2-1 0,3 0 0,-3-2 0,1 0 0,3 0 0,2-2 369,0-1 0,1-5 0,-1-1 0</inkml:trace>
  <inkml:trace contextRef="#ctx0" brushRef="#br0" timeOffset="211">15418 18193 7569,'0'-11'102,"0"0"0,1 0 0,5 4 0,4 2 0,4 1 0,0 0 0,-2 2 34,0 0 1,4 2-1,3 0 1,3 2-1,2 1-136,3 5 0,-8 2 0,2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2433 3084 7569,'-8'0'0,"0"0"0,5-2-82,-5-1 208,5 1 328,-2-3-142,5 0-72,0 4-74,0-4 1,2 6-11,1 3 0,0 0-13,5 7 1,-5-1 17,5 9 0,-4 2-84,3 5 1,-4 3 75,1 6 1,-3 4-170,-1 3 1,0 4 78,0 3 1,0 3-249,0 5 1,-4 3 234,0-3 0,1 1-132,3-8 0,0-2 79,0-6 0,0-3 53,0-4 0,0-6 86,0-3 0,0-2-88,0-1 0,0-5 128,0-3 1,0-2 32,0-2 65,0 1 313,0-6-359,0 4-270,0-8 143,0 3-363,0-5 1,5-4 185,2 0 0,5-1 35,3 1 1,-1 2-109,5-6 1,0 4-4,4-3 1,4 4-16,-1-1 1,6 2 110,-2-2 1,0 3-19,0-3 1,-1 1 80,2-1 0,-3 3-73,-6-3 1,0-1 17,-3 2-1,1-1-2,-4 4 1,-5-2-184,-3-1 1,-5 1-308,5-1-319,-5 1-261,2 2 1121,-5 0 0,-5-5 0,-2-1 0</inkml:trace>
  <inkml:trace contextRef="#ctx0" brushRef="#br0">2490 3712 7569,'-8'-5'669,"1"-3"-302,4 3 0,-1-5-311,8 2 1,2 3 24,6 1 0,4-1 59,3 1 0,3 1 41,1 3 1,1 0-29,2 0 1,0-4-27,4 0 0,-3 0-6,3 4 0,-4 0-153,0 0 0,-1-4 21,-3 1 0,-3-1-375,0 4 0,-5 0 52,2 0-254,-4-5 0,-2 2 33,-2-4 555,-3 4 0,0-7 0,2 4 0</inkml:trace>
  <inkml:trace contextRef="#ctx0" brushRef="#br0">2410 3129 7569,'-7'-17'0,"2"0"-341,5 6 281,0 4 1,5-2 0,4 4 582,5-1 0,0 2-172,5-3 1,2 4-126,5-1 1,5 2 66,7-2 1,1 3-51,3-3 1,2-1-251,-2 1 0,-4 0 63,-3 4 1,-1-4-327,-4 0 1,-2 1-98,-1 3 1,-3-2-810,-1-1 1176,-5 1 0,3-8 0,-3 4 0</inkml:trace>
  <inkml:trace contextRef="#ctx0" brushRef="#br0">3449 2935 7569,'-6'0'-286,"1"0"434,5 0 1,0 5 224,0 3 1,1 3-172,3 5 1,-2 1 58,6 6 1,-4 5-51,3 2 0,-3 9-95,4 2 1,-6 9-68,2 3 0,1 3-151,-1 1 1,0 2 41,-4 1 0,0-1 41,0 2 0,0-3-12,0-1 1,0-6 29,0-5 1,-1-2 127,-3-6 0,2-1-93,-1-7 0,1 2 51,2-5 1,-3-1 11,-1-3 0,-1-1 27,1-3 1,1-3 45,-4-4 1,4-1 142,-1 1 1,3-5-256,1 1 0,-1-6 116,-3 2-234,3-3 115,-4-1 1,6 0-17,3 0 1,-2-1 1,6-3 0,-2 2 19,2-6 0,2 6-200,-2-2 188,2 3-26,1-4 0,4 3-104,1-2 1,0 3 63,-1 1 1,-1 0-130,5 0 1,0 0 38,4 0 1,-2 0-61,1 0 1,-5-4-11,6 1 0,-8-1-75,0 4 0,-2 0-49,-2 0 0,-3-4-163,0 0-633,-6 0 1098,3 4 0,-10-5 0,-1-1 0</inkml:trace>
  <inkml:trace contextRef="#ctx0" brushRef="#br0">3449 2992 7569,'-23'-11'209,"5"-1"-294,7 6 143,6 1 0,10 5-95,3 0 0,-2 0 135,2 0 1,3 0-68,4 0 1,6 4 214,-2 0 0,2 3-136,2-3 0,0 4-105,0-5 0,3 3-354,1-3 0,0-1 183,-4 1 0,3 2-810,1-1 976,-1 0 0,2-4 0,2 0 0</inkml:trace>
  <inkml:trace contextRef="#ctx0" brushRef="#br0">4054 3095 7569,'-11'0'208,"5"-5"0,1 5 13,5 0 0,0 5-14,0 6 0,0 5-16,0-1 0,5 5-55,2-1 0,8 3 168,5 1 1,1 1-288,2 2 1,0-1 42,0 1 1,1-5-150,2-2 0,-3-5 82,0 1 0,0-4-144,-4-3 0,-1 1-161,1-6 1,-5 1-133,1-4 1,-2 0-192,-2 0 635,0 0 0,6 0 0,1 0 0</inkml:trace>
  <inkml:trace contextRef="#ctx0" brushRef="#br0">4705 3141 7569,'-10'-18'25,"3"3"1,0 6 108,3 1 183,3 6 196,-4-3-390,5 5 1,-1 1-34,-3 3 0,2 6-163,-6 5 0,2 5 88,-2-1 0,-2 3-216,2 1 0,-1 0-76,2 0 0,-3-2-77,2-2 0,-2 3-477,-2-3 831,1-3 0,-6 6 0,0-4 0</inkml:trace>
  <inkml:trace contextRef="#ctx0" brushRef="#br0">4466 3438 7780,'0'7'316,"0"1"0,-4-4-60,0 3 1,-1 5 224,1 3 1,3 5-173,-3-1 0,3 7-113,1 0 1,0 6-160,0-1 0,4 2-43,-1 1 1,1-4-110,-4 1 0,4-6 110,0 2 0,0-3 116,-4-1 0,3-4-70,1 0 1,0-5-190,-4 1 133,0-2 26,0-2 0,0 0 7,0 1 0,0-5-346,0 1 236,0-5 1,-1 2-1119,-3-5 665,3 5 545,-4-4 0,-1 4 0,0-5 0</inkml:trace>
  <inkml:trace contextRef="#ctx0" brushRef="#br0">5014 2935 7569,'0'-11'131,"0"-1"-134,0 6 0,1 0 91,3 2 0,-2 3-7,6-3 1,0 2 167,3 2 1,0 0-72,1 0 1,1 0-113,2 0 1,-1 0-67,5 0 0,0 0 68,4 0 1,-1 0-83,1 0 0,3 0 104,-3 0 0,2 0-145,-6 0 1,-1 0 4,1 0 1,-5 4 25,1 0 1,-6 0 177,-2-4-138,1 0 1,0 4 122,-1 0-116,-4-1 1,2-1 121,-5 1 0,0 4-48,0 4 1,0 1 95,0-1 1,0 6-39,0 2 1,0 3 60,0 5 1,0 2-133,0 5 1,0 2 24,0 2 0,0-1-22,0 5 0,1 0 27,3 3 0,-1 1-300,4 0 0,-3 3 236,4 1 0,-5 0-216,5 0 0,-5-1 3,0 1 1,2-1 14,-1-7 1,0-6-2,-4-2 0,4-3 6,0-1 1,-1-2 145,-3-5 0,0-6-65,0-1 1,0-4 125,0 0 1,0-1-75,0 1 1,-3-5 495,-1 1 1,-5-6-196,1 2 0,-2-2 86,-1-2 1,-4 3-38,-1 1 1,-4 0-63,1-4 0,-6-1-173,-2-3 0,-4 3 43,5-3 1,-5 3-151,5 1 0,-3 0 110,6 0 0,-1 0-745,8 0 1,1 0-752,4 0 353,4 0 1,4 3-1038,6 1 2072,4 5 0,14-8 0,3 4 0</inkml:trace>
  <inkml:trace contextRef="#ctx0" brushRef="#br0">6476 3461 8208,'1'-7'-365,"3"3"0,2 3 800,5 1 1,-2 0-176,3 0 1,-3 0 65,6 0 1,-1 0-154,1 0 0,2 0-112,2 0 0,5-4-47,-5 0 1,7 1 70,-7 3 0,6-4-409,-6 0 1,2-1 182,2 1 0,-1 3-479,-3-3 0,1-1 28,-5 1 592,-5 0 0,0-1 0,-3-1 0</inkml:trace>
  <inkml:trace contextRef="#ctx0" brushRef="#br0">6510 3689 8195,'13'0'496,"2"0"1,3-1-359,4-3 0,3 1 82,1-4 0,5-1 12,7-3 0,-3-1-147,3 1-54,-7 4 0,0-1-654,-4 4 0,0 0 235,-4 4 388,-1 0 0,1 0 0,0 0 0</inkml:trace>
  <inkml:trace contextRef="#ctx0" brushRef="#br0">8040 3004 7569,'-6'-5'745,"1"3"-475,5-3-147,0 5 33,10 0-79,-2-5 0,14 4 39,1-3 1,5 3 50,6 1 0,6-4-54,2 0 0,0-3 46,3 3 0,2-4-56,7 4 0,1-4-197,-1 0 1,0 2 78,0-2 1,-5 0-52,-7-3 1,1 3-108,-5 1 1,-4 3 42,-3-4 1,-6 4 105,2-3 1,-4 4-271,-4-1 1,-3 3-117,-4 1-737,-6 0 1054,-1 0 93,-15 0 0,-8 5 0,-11 2 0</inkml:trace>
  <inkml:trace contextRef="#ctx0" brushRef="#br0">8143 3027 7569,'-18'-2'345,"3"-2"-85,2 3 38,7-4 286,1 5 199,5 0-573,0 5 0,1 2-7,3 4 0,2 2-43,6 2 0,1 1 14,2 3 0,2 3-127,6-3 1,4 3 76,0 0 0,3 1-141,-3 0 0,1 0-26,-2 0 0,3 0-11,6-1 0,-2-2 29,-3-1 0,3-4 75,-2 4 1,-3-5-109,-2 1 1,-2-2 62,-1-2 1,-1 1-26,-3-1 1,-3-3 50,-4-1 1,-2-3 1,-3 4 0,2-5 40,-5 5-41,5-5 1,-8 7 106,3-3 1,-3 0-107,-1 0 0,-1 1 107,-3 3 1,2 2-80,-6 2 0,1-2-11,-5 2 1,1 3 17,-1 1 1,0-1-170,-4 1 0,-1 0 44,-6 4 1,0 1-61,0 2 0,-4-2-8,1 3 1,-6-1 62,2 0 0,-8 3 7,-4 6 0,1-2 1,-1-3 1,9 2 196,-1-6 1,7 0-64,1-7 0,7 1 25,3-5 0,7 1-91,2-5 0,4-3 64,0-1 213,1-4-117,2 7-50,0-9 0,5 4-56,3-5 1,3 0 108,5 0 0,1 0-76,6 0 1,0 0-5,0 0 0,1-1-51,3-3 1,2 3-10,5-3 0,8 3 69,0 1 0,10 0-20,-3 0 1,2-4-1542,2 0 1347,-4 0 38,-4-1 0,-2 3 4,-4-6 1,-3 4 71,-5-3 0,-1 4 97,-7-1 0,1-1-103,-9 2 0,-3-1 2,-5 4-442,-4 0 887,7 0 0,-10 0-1158,0 0 1,-6 1 320,-9 3 0,-4-2 390,-8 6 0,3 5 0,-4 4 0</inkml:trace>
  <inkml:trace contextRef="#ctx0" brushRef="#br0">9913 3449 7569,'-6'-5'0,"-3"2"25,5-4 186,0 4 129,4-7-57,0 4 1,0-2 150,0 1 240,0 4-220,0-2 309,0 5-753,6 5 1,-4 3 4,6 7 1,-1 3 9,5 5 0,-1 1-127,1 2 1,-1 2 69,0 3 1,5 0-76,-1-4 0,1 3 31,0-3 0,-4-1 29,4-7 1,0-2 60,-1-1 0,-1-4-92,-6 3 1,2-6-256,-2-1-100,-3-6 1,1 7-923,-2-5 563,-3 0 792,4-4 0,-5 0 0,0 0 0</inkml:trace>
  <inkml:trace contextRef="#ctx0" brushRef="#br0">10382 3529 7569,'-2'-11'0,"-2"-1"423,3 1 1,-4 3 310,5 1-69,0 4-436,-5-2 1,0 10-177,-3 3 0,-2 7 94,3 4 1,-7 9-53,-2 6 1,0 5 47,1 7 1,1 0-104,-5-1 0,3 5-239,-3-1 0,5 3 239,-1-6 1,3 2-153,0-6 0,1 1 31,-1-1 1,-3-2 150,0-6 1,0 0-26,3 0 0,1-1-1,-1-2 0,-3-4-20,0-8 0,0 2 9,3-2 0,1-2 55,-1-2 1,2-2 432,3-2-485,-4 0 22,10 1-23,-9-6 1,9 1-456,-3-4-82,3-1-805,1 3 673,0-5 1,1-4 633,3 0 0,2-10 0,6 1 0</inkml:trace>
  <inkml:trace contextRef="#ctx0" brushRef="#br0">10701 3780 7569,'-11'-11'1078,"5"5"1,1-1-593,5 3 78,0 3 295,0-4-2238,0 5 1151,0 5 0,0 1 228,0 6 0,0-1 0,0 1 0</inkml:trace>
  <inkml:trace contextRef="#ctx0" brushRef="#br0">11272 3198 7569,'-5'-12'-130,"3"2"-306,-6 3 547,6-3 0,-5 4 837,3-1-559,3 2 0,-4 3 169,5-1-283,0 1 0,0-1-47,0 6 1,0 4-159,0 4 1,1 7 62,3 5 1,-1 5 73,4 6 0,-4 1 8,1 4 1,1 1-33,-1 6 1,-1 0-142,-3-1 0,0 5-63,0-1 1,0 6-161,0-2 0,0-6 227,0-1-683,0-3 307,0-8 0,0 2 165,0-10 1,0-1 67,0-3 0,0-5-139,0-3 200,5-2-283,-3-2 153,8-4-564,-9-2 405,4-5 0,-5-3 325,0-4 0,0-6 0,0-10 0</inkml:trace>
  <inkml:trace contextRef="#ctx0" brushRef="#br0">11101 3312 7569,'0'-23'399,"0"0"0,0 6-48,0 1 1,5 2-392,3-1 0,3 2 39,4-2 1,-1 3 107,5 0 1,0 1 7,4-1 0,4 5-5,0-1 1,4 6-105,0-2 0,0 2 104,0 2 1,4 2-146,-4 2 1,4 2 82,-4 5 0,-3 2-79,-2 2 0,-3-1-9,-4 5 0,-2-5-127,-6 1 0,-4 2 85,-4-2 1,-3 4 48,-3-4 1,-13 4 130,-6-3 0,-10 3-113,-2-4 1,-10 4-84,-5-4 1,-4 2 95,3-2 1,3-4-361,9 1 0,5-2-167,10-6 529,11 0 0,7-4 0,11 0 0</inkml:trace>
  <inkml:trace contextRef="#ctx0" brushRef="#br0">12106 2969 7569,'-7'-17'0,"-1"1"435,5 4-216,-2 5 959,5 2-769,-5 5 0,-1 2-82,-6 1 0,1 10-179,0 10 1,-6 2 19,-2 10 1,1-2-106,-1 8 1,4 3 66,-4 5 1,5 2-211,-1 2 0,-2 4 255,2 0 1,0 0-496,3 4 0,1-2 319,0-2 0,3-4-94,0 0 0,6-4-90,-2 0 0,3-6 118,1-1 1,0-9 50,0 1 1,1-7 35,3 0 1,-2-3 263,6-1 0,0-6-273,3-1 1,0-4 307,1 0 1,3-2-286,0-2 1,1 0-24,-5-4 0,0 0-185,1-4 1,-1 4-507,1 0-1024,-1-1 928,0-3 776,1 0 0,-6 0 0,-1 0 0</inkml:trace>
  <inkml:trace contextRef="#ctx0" brushRef="#br0">12300 3278 7569,'-1'-12'0,"-3"1"0,2 0 70,-6-1 1,4 4 137,-3 1 0,4 3 130,-1-4 0,2 6 237,-2-2-4,3 3-357,-4 1 0,6 0-106,3 0 1,3 1 74,9 3 1,-3 2-100,6 6 0,1 3 55,2 0 1,0 4-62,-3-4 1,3 4-50,-3-3 1,-2 0-130,2-1 1,-5-2-298,2 2 0,-2-2 212,1-2 0,-3 0-482,4-4 1,-5 3 301,-3-2 1,2-2 364,-3 2 0,9-6 0,1 4 0</inkml:trace>
  <inkml:trace contextRef="#ctx0" brushRef="#br0">12883 3244 7569,'-2'-8'186,"-1"0"0,1 4 37,-1-3-306,-4 4 0,6 0 152,-3 6 0,-2 0 164,-2 4 0,-2 5-133,-1 3 0,-5 7-39,1 1 1,-5-1-170,1 5 0,-1-2 55,0 2 1,0-7-474,5 3 0,-4-2 75,4 1 451,5-4 0,-1-1 0,5-6 0</inkml:trace>
  <inkml:trace contextRef="#ctx0" brushRef="#br0">12689 3529 7569,'-12'0'967,"1"0"-649,-1 0 72,1 0 0,3 1-58,1 3 1,4 4-187,-1 7 0,3-1 37,1 5 1,0 0-32,0 4 1,1 0-45,3 0 0,-1 3-148,4 1 1,-3 1-87,4-2 0,-6-3 99,2 0 0,1-1 83,-1-7 1,0 4-24,-4-4 0,4 0-273,-1-3-13,1-1-225,-4 1-340,0-1-466,0-5 1284,0 5 0,5-10 0,2 4 0</inkml:trace>
  <inkml:trace contextRef="#ctx0" brushRef="#br0">13088 3666 7569,'-6'-18'1209,"-4"2"-1058,9 9 0,-5 1 309,6 2-241,0 3 288,0-4 1,2 5 206,2 0-534,2 0 1,7 0-45,2 0 1,1-4-16,3 0 1,3 1-202,-3 3 0,1 0 89,-1 0 0,3-4-338,-3 0 0,-1-1 169,1 1 1,-5 3-625,1-3 1,-6 3-83,-2 1 866,-4-5 0,2 3 0,-5-3 0</inkml:trace>
  <inkml:trace contextRef="#ctx0" brushRef="#br0">13065 3769 7569,'12'0'1240,"-1"0"-850,1 0 0,0 0-17,4 0 0,3-4-108,7 0 1,0-3-560,4 3 0,-1-4-186,2 4 1,1 1 479,-6 3 0,6 0 0,-3 0 0</inkml:trace>
  <inkml:trace contextRef="#ctx0" brushRef="#br0">13625 3518 7569,'-6'-12'538,"1"6"-485,5 1 1,0 4 717,0-3-128,0 2-497,5-3 1,1 5 40,6 0 1,-1 2-97,0 1 1,1 4 7,-1 4 1,1 2-36,-1 2 1,0 3-95,1 5 0,-1-4 50,1 0 0,-1-1-185,1 1 0,-1-2 83,0-1 1,1-4-565,-1 4 0,1-8-6,-1 0 652,-5 0 0,5 3 0,-5 0 0</inkml:trace>
  <inkml:trace contextRef="#ctx0" brushRef="#br0">13968 3643 7569,'0'-11'-537,"1"4"68,3 4 1342,-3-4-638,4 6 1,-4-3 302,3 8 0,-3 2-166,3 6 1,-4 4 8,-4 3 0,1 4-23,-9 4 0,2 2-132,-9 5 1,4-2-259,-4 2 1,0-2 96,-4 6 1,0-2-338,0-2 1,-3 5 65,-1 3 0,2 1-71,6-1 0,-3 1 235,3-5 1,1 0 48,-1-3 1,1-6 111,-1-2 0,2 2-120,1 1 0,2-2 177,-5-1 0,5-1-19,-1-3 1,2 3-135,2-7 0,3-3 88,1-1 1,0-2-216,0-2 14,2 1-204,0-1-41,3-4 169,-3-2-927,5-5 961,0 0 0,5-5 0,2-2 1</inkml:trace>
  <inkml:trace contextRef="#ctx0" brushRef="#br0">14196 2992 7569,'-7'-1'303,"-1"-3"638,5 3-308,-2-4-266,5 5 735,0 0-927,5 0 0,6 5 31,4 3 1,5 5-71,-1 3 1,6 8 33,2-1 0,5 8 23,-2 4 0,3 0-261,2 7 0,-2 0 261,-3 4 0,0-1-282,-7 1 1,3 5 95,-7 2 0,-3-1-402,-1 1 0,-6-1 108,-1 2 0,-6 0-54,2-4 1,-2-1 22,-2-3 0,-6-4-261,-1 0 1,-8-6 216,-4 3 0,0-8 67,-4 0 0,1-6-178,-8 2 0,-3-3 473,-9-1 0,-5 0 0,-10-1 0</inkml:trace>
  <inkml:trace contextRef="#ctx0" brushRef="#br0">9171 4134 7569,'-6'-1'158,"2"-3"275,3 3 134,1-4-154,0 0-129,5 4 83,1-4-241,5 5 0,0 5 14,-4 2 1,2 0-86,-5 0 0,1 1 85,-1 3 0,-3 1-165,3-1 1,2 0-44,2 1 0,-2-1 53,2 1 1,-4-1-194,3 1 1,1-2 82,3-3 1,-3 3-123,-1-2 0,1-2-177,3 2 1,-3-4 423,0 3 0,-1-4 0,5 2 0</inkml:trace>
  <inkml:trace contextRef="#ctx0" brushRef="#br0">9411 4180 7569,'0'-8'741,"0"1"-169,0-1-406,0-3 407,0 4 251,0 2-670,0 5 0,-1 5 12,-3 3 0,1 7-38,-4 4 0,-1 8 67,-3 3 0,-1 5-62,1 3 0,-6 4 50,-2 7 1,-2-1-358,-2 6 1,0-6 141,0 1 0,0-3 7,0-4 1,6-7-37,1-4 1,5-7 42,3-1 1,-1-2-1068,6-5 510,-1-1-1081,4-4 1656,0-4 0,-5 3 0,-2-4 0</inkml:trace>
  <inkml:trace contextRef="#ctx0" brushRef="#br0">6521 6202 7974,'-6'0'697,"1"-2"-307,5-2-53,-5 3-184,4-4 0,1 5 0,7 0 0,5 4-2,3 0 0,4 0-54,7-4 1,2 0-10,3 0 0,2 0 41,-3 0 0,7-4-116,1 0 0,-1-5 12,-7 1 0,-2 2-134,-5-2 0,-1 5-326,-3-5 67,2 6 1,-9-5-1014,-1 3 625,-4 3 756,-7-4 0,-16 10 0,-3 1 0</inkml:trace>
  <inkml:trace contextRef="#ctx0" brushRef="#br0">6544 6316 7569,'8'7'138,"-1"1"1,1-5 131,3 0 1,5-1 240,-1-2 1,5 0 8,-1 0 0,4-2-169,4-1 1,-2 0-326,6-5 1,-2 2 33,1-2 1,2 0-331,-5 4 1,-1 0 269,-3 4 0,0-5 0,0-2 0</inkml:trace>
  <inkml:trace contextRef="#ctx0" brushRef="#br0">8234 5779 7569,'-11'0'-614,"5"0"988,1 0 66,5 0 0,6-1-191,5-3 1,2 3 42,6-3 1,0 1-112,4-1 1,5 3-160,2-3 0,3-1 49,2 2 0,4-6 90,3 1 1,2 2-185,2-2 1,1 0-79,2-3 0,-2 3 18,3 1 1,-3 3 32,-2-4 0,0 5-79,-3-5 0,-3 5-75,-5 0 0,-4 1-80,-4 2 1,-3-3-796,-4-1 780,3 0 0,-10 4 299,4 0 0,-9 0 0</inkml:trace>
  <inkml:trace contextRef="#ctx0" brushRef="#br0">8451 5802 7569,'-11'-4'542,"0"0"1,3-3-1045,0 3-33,6 0 1818,-3 4 893,5 0-2047,0 5 1,1 0-111,3 3 0,2 2 85,6-3 1,0 7-75,4 2 0,3-1 73,7-4 0,2-1-84,3-2 1,3 2 40,0-2 1,-1-2-79,1 2 0,-1-4 52,-6 3 1,3-3-96,-3 4 1,-2-5-44,-5 5 0,0-2 48,-5 2 0,0 2-81,-3-2 0,-1 2 79,1 1 0,-5 1-85,1-1 1,-4 1 105,3-1 1,-4 0 2,1 1 1,-4 4 16,-4 3 0,-3 4 29,-4 4 0,-4-3 100,0 3 1,-7 2-74,-1 1 1,-1 0 122,-6 0 1,-1 0-79,-3 5 1,1-5 148,2 1 1,-2-5-45,3 5 1,-3-6-63,-1 2 1,4-3-55,4-1 1,2-2-90,1-2 1,1 2-6,3-6 1,3 0 55,4-4 1,5 1-96,-1-1 1,4-3 50,-3 0 315,4-1-243,-2 5 0,5-5 143,0 1-131,0-6 7,0 8-135,0-8 0,1 7 111,3-6 0,2 1-88,6-4 0,3 0 65,0 0 1,9 0 111,-1 0 1,9-1-38,2-3 1,6-1-11,5-3 1,2-2-21,3 3 0,1-3-181,2-2 1,-2 1 152,-6-1 1,0 1-117,-3-1 1,-3 5-93,-5-1 1,-5 2 60,-2-2 0,-3-1-63,-1 6 0,-5-2-119,-3 1-705,-2 2-452,-2-3-144,-5 5 1578,-1 0 0,-15 0 0,-2 0 0</inkml:trace>
  <inkml:trace contextRef="#ctx0" brushRef="#br0">9434 6613 7569,'-7'-12'822,"-3"6"-104,9-4-1137,-4 8 443,5-3 0,1 5 166,3 0 1,-2 0 93,6 0 0,-2 2-70,2 1 0,2 4-33,-2 4 1,2 4 13,1 1 0,1 4-73,-1-1 0,4 3 68,1 0 1,4-2-62,-1-1 1,3-4-75,0 4 1,0-5-105,-3 1 0,1-6-415,-4-2 1,3 0 105,-4 0-661,0 4 1,-5-9 1018,-2 6 0,2-6 0,-4 3 0</inkml:trace>
  <inkml:trace contextRef="#ctx0" brushRef="#br0">9879 6715 8909,'-6'-6'1046,"1"-4"-1124,5 9 746,0-4-452,-5 15 1,2 2 121,-5 11 0,0 5-89,-8 3 1,4 3-104,-4 4 1,-1 3-196,-2 4 1,1 2-116,-1 3 1,4-5-141,-4 1 0,3 0 168,-3-4 0,0 1 249,-4-1 0,4 1-85,0-5 0,4 0 168,-4-4 0,1-3-57,-1-1 0,3-4-68,4 0 0,0 1-78,-4-4 1,5 5 97,0-9 0,0 0-317,8-8 1,-5 1 364,4-1-578,0-5-342,4-1-544,0-5 1,0-6 1324,0-5 0,11-6 0,1-6 0</inkml:trace>
  <inkml:trace contextRef="#ctx0" brushRef="#br0">10473 6122 7569,'-5'-7'-305,"4"-3"0,-6 9 362,3-3 114,3-2 1,-4 3 686,5-4-159,0 4-66,0-2-400,0 5 0,9 4-87,2 0 0,5 8-105,-1 0 0,3 3 96,4 0 1,1 3-61,0 5 1,0-2-35,0-2 1,2 3-43,-2-3 0,6 1 14,-6-1 1,-1 3-85,-3-3 0,-2-3-116,2 0 1,-2-4 91,-6 0 0,-3-2-267,0-3 0,-5 2 144,5-5 1,-5 1-770,0-1 245,-1-3 331,-2 4 0,-2-5 409,-1 0 0,-4-5 0,-4-1 0</inkml:trace>
  <inkml:trace contextRef="#ctx0" brushRef="#br0">11055 6133 7569,'0'-11'0,"0"3"651,0 0-83,0 6-386,0-8 53,0 8 237,0-3 29,0 5 1,0 7-338,0 4 0,-1 7-13,-3 9 0,-6 8 44,-5 11 0,-2-1-157,2 5 1,-1 6-393,-3 1 0,-3 4 269,3 0 0,8-30 0,1 0 84,-2 1 1,1 1-1,0 0 1,0 0-60,-8 27 1,-1 1-79,5-4 1,-1-5-102,5-2 1,-1-7 212,1-1 0,0-5-9,-1 1 1,0-6 229,-4-2 1,4-5-71,-4 2 1,4-3 54,0-1 1,2-4-43,2 0 0,-2-5 300,3 1 0,-2-2-448,1-2 0,2-3 410,2 0-1042,3-6 318,-4 3-937,5-5-1083,0 0 1747,5-5 597,1 4 0,6-14 0,-1 2 0</inkml:trace>
  <inkml:trace contextRef="#ctx0" brushRef="#br0">11432 6476 7569,'-6'0'3873,"1"0"-1195,5 0-2990,0-5 312,0 3 0,5-8 0,1 4 0</inkml:trace>
  <inkml:trace contextRef="#ctx0" brushRef="#br0">12997 5448 7569,'-6'-7'-223,"1"2"0,3 2 424,-2-1 0,3-1 36,-3 1 309,3 3-157,1-5-226,0 1 48,0 4-181,0-4-20,5 15 0,2-2 110,4 7 0,0 2-34,1-2 0,3 5-6,0-1 0,6 1-59,-2-1 0,2 3 56,2-3 1,-1-1-97,-3 1 0,1-5 57,-5 1 1,0-2-2,-3-2 0,-1 1-130,1-1-127,-1 0 1,-3 0-274,-1-4 1,-4 0-75,1-4 39,-3-1 1,-2 7-32,-3-6 559,-3 1 0,-4 1 0,0 2 0</inkml:trace>
  <inkml:trace contextRef="#ctx0" brushRef="#br0">13362 5516 7569,'4'-11'0,"0"-1"0,1 1-120,-1 0 0,-2 0 4,6 4 667,-5-3 36,7 3 31,-9 1-516,4 1 154,-5 5-206,0 0 1,0 5 81,0 3 1,-4 7 107,0 4 1,-6 4-103,-1 3 1,-2 4-68,-6 4 1,4 4 16,-4 0 0,4 6-109,-4 2 0,0 0-268,-4 3 1,0-1 298,0 2 0,0-3-31,0 2 1,2-2 28,2-1 1,-1-4-101,4 0 1,0-5 53,1 1 0,2-8 147,-2-3 0,3-3-24,5-1 1,-4-2 47,4-2 1,0-2-161,0-6 1,3 1 133,-4-1-14,6 0 0,-3-3-254,5 0-151,0-6 47,0 3-1709,0-5 990,5-5 984,1-1 0,11-6 0,1 1 0</inkml:trace>
  <inkml:trace contextRef="#ctx0" brushRef="#br0">13762 5699 7569,'-9'-11'0,"-2"-1"0,1 6 171,2 2 1,6 1-253,-2 0 657,2 1-504,2-3 0,2 5 12,2 0 0,2 0-184,5 0 1,1 0-284,-1 0 383,6 0 0,-5 0 0,5 0 0</inkml:trace>
  <inkml:trace contextRef="#ctx0" brushRef="#br0">14413 5162 7569,'-10'-5'-319,"2"-2"1,-1 0-1,6 0 1133,-6 4-51,8-7 109,-5 9-456,6-4-49,0 5-178,0 5 0,0 6 17,0 8 1,0 8-75,0 3 0,0 8 51,0 4 1,0 3-176,0 0 1,0 3-311,0 6 1,0-5 160,0 8 1,0-3-78,0-1 0,0-2 91,0-6 1,2 0-13,2-3 0,-3-4 65,3-8 1,-3-2 136,-1-5 0,1-1-98,3-3 0,-3-3 37,3-5-121,-3 1 325,-1-1-1327,-5-4 621,-1-2 500,-11-5 0,0-5 0,-6-2 0</inkml:trace>
  <inkml:trace contextRef="#ctx0" brushRef="#br0">14253 5265 7569,'0'-28'0,"0"8"242,0-3 0,0 8-56,0-1 1,0 4-115,0 0 0,2 5 4,1-1 0,1 1 0,8-5 1,-4 5-6,8-1 1,1 2 4,2-2 1,7-1-1,0 5 0,6-3-4,-1 3 0,2-1 198,1 1-12,0 3-194,-5-4 0,3 5-150,-5 0 1,-2 3 64,-6 1 1,-2 5-121,-6-1 0,0 3 7,1 4 0,-6 3 99,-2 5 1,-4 4 22,-4-1 0,-7 6-14,-8-2 1,-4 3-90,-4 2 1,-1-6 77,-2-2 1,-7-3-100,3-2 1,2-4 58,6-3 0,1-3-170,3-4 0,4 0-101,3-4 348,7 0 0,-2-4 0,3 0 0</inkml:trace>
  <inkml:trace contextRef="#ctx0" brushRef="#br0">15155 4968 7569,'0'-11'0,"-1"-1"790,-3 1-141,3 4-677,-4 2 204,5 0 406,0 4-465,0-4 0,-1 6-78,-3 3 1,-1 4 2,-3 7 0,-3 0 94,-1 8 0,0-1-97,-7 8 0,0 2 31,-4 6 0,4 2-59,0 6 1,0 0-29,-4-1 0,4 1-72,0 0 0,5 3 63,-1 1 1,6 1-51,1-2 0,6-2-43,-2 2-45,3-2 173,1-6 1,1 2-115,3-5 0,2-3 59,5-5 1,2-5 64,2 2 0,-1-3-45,5-1 0,-3-4 97,3 0 0,-4-5-48,4 1 0,-4-6 86,4-1 0,-5-2-103,1 2 40,-2 2-1036,-2-9 419,1 4-893,-6-5 1464,-1 0 0,-5 0 0,0 0 0</inkml:trace>
  <inkml:trace contextRef="#ctx0" brushRef="#br0">15281 5288 7569,'-18'-18'0,"3"3"0,8 2 231,3 2-207,2 4-115,2 2 1914,0 5-1758,6 10 0,1 1 128,8 11 0,4 0-106,8 9 0,-3 0-45,3 7 1,-2-2-14,2 2 1,-4 1 51,0-1 1,-2-3-141,-6-5 1,4-5 88,-3 2 0,-1-3-60,-4-1 0,1-5 52,-1-3 1,0-2-121,1-2 0,-4 1-62,-1-1 1,-3-3-386,4-1-133,-6-4 158,8 7-460,-8-9 980,8 4 0,-9-10 0,4-1 0</inkml:trace>
  <inkml:trace contextRef="#ctx0" brushRef="#br0">15692 5231 7569,'0'-13'402,"0"-2"0,-4 6 0,1-2-693,-1 7 386,4-1 227,-5 5 0,0 2-152,-3 6 1,-2 2-112,2 13 1,-7 3-37,-4 13 1,1 1 43,-1 6 1,-1 5-495,-7 2 1,2 3 432,-6 1 1,5-1-42,-5-3 1,5-7 45,-5-8 1,2-3-85,-1-1 0,-2-4 135,5-4 1,4-3-56,4-4 0,7-2-761,0-6 543,1-5 1,15 0 210</inkml:trace>
  <inkml:trace contextRef="#ctx0" brushRef="#br0">16035 5505 7919,'0'-6'630,"4"-1"-242,0 3-183,4 3 1,-1-5-143,4 2 1,4 3 75,1-3 1,4-1-92,-1 1 0,-1-4 97,1 5 1,-1-1-571,1 4 0,1-4 200,-5 0 1,0 0 224,-3 4 0,-1 0 0,1 0 0</inkml:trace>
  <inkml:trace contextRef="#ctx0" brushRef="#br0">16001 5722 8124,'5'6'33,"2"-2"0,3-3 325,2-1 0,4 0-147,3 0 0,7 0-163,0 0 1,6-1-439,-1-3 0,-2 3 202,1-3 0,-3-1 188,3 1 0,1-5 0,3 3 0</inkml:trace>
  <inkml:trace contextRef="#ctx0" brushRef="#br0">16583 5413 7569,'-1'-12'0,"-3"-3"-36,3 7 45,-4-2 320,5 10 489,0 0-609,0 5 0,5 6 64,2 8 1,4-1-94,0 1 0,0 4-112,1 4 0,3 1-34,0-2 1,4-2 73,-4 3 1,5-4-101,-5-4 0,0 1-218,-4-5 1,1 1-275,-1-5 0,1-1 204,-1-2 1,-3 1-985,-1-6 1264,-4 1 0,2 1 0,-5 2 0</inkml:trace>
  <inkml:trace contextRef="#ctx0" brushRef="#br0">16891 5573 7753,'0'-11'460,"0"-2"-382,0-2 1,2 6-31,2-2 0,-3 2 1248,3-3-447,-3 6 139,-1-4-261,0 9-728,0 6 1,-6 9 101,-6 12 1,-1 5 109,-6 7 1,0 2-138,-3 6 1,-1 1-318,0 3 1,-1-2 144,-3 5 0,2 0-307,-6 5 0,6-3 113,-2-1 0,3-5 129,1-7 0,4 1-94,0-5 0,5-3 120,-1-5 0,2-8 172,2 0 0,3-6-89,1-1 0,3-2 172,-4-2 1,4-3-397,-3-1 801,4 1-884,-7 3 1,9-3-63,-3-1-494,3-4-83,1 2 1000,0-15 0,5 2 0,1-8 0</inkml:trace>
  <inkml:trace contextRef="#ctx0" brushRef="#br0">16914 5196 7569,'-6'-45'640,"-4"4"-426,9 12-367,1 2 130,6 15 0,1 0-26,1 8 25,-5-2 0,3 5 700,-2-3 0,-2 9-133,6 7 1,1 4 11,6 7 1,2 6-224,2 5 0,3 4-109,1 4 0,0 3-125,4-3 1,2 6-198,1 1 1,-2 5 173,-1-5 0,-8 1 64,-4-5 1,-3 1-294,-5 0 1,-2-5 46,-5 1 0,-1-5-164,-3 1 1,-7-2-265,-8-2 0,-8 0 535,-3 1 0,-8-1 0,-3 0 0</inkml:trace>
  <inkml:trace contextRef="#ctx0" brushRef="#br0">12255 6601 7458,'-8'0'132,"0"0"14,6 0 1,-5 0 703,4 0-142,1 0-189,-3 0-129,5 0 1,4-1-249,0-3 1,5 3-12,-2-3 1,4 3-106,0 1 0,0-1 103,1-3 1,3 2-148,0-1 0,4 1 39,-3 2 0,3 0-73,-4 0 0,9 0 74,-1 0 0,2 0-50,-2 0 1,0-1 51,0-3 1,3 3-82,1-3 0,9 2 61,-2-2 1,3 1 17,-3-4 0,0 4-114,0-1 0,4-1 105,1 2 1,2-1-120,-3 4 0,2 0 103,-2 0 0,-1-4-71,5 0 0,-4 0 58,3 4 0,-2 0-3,2 0 1,5-1 9,4-3 0,0 3 33,0-3 0,2-2-1613,5-2 1579,0 3 7,5-5 0,-2 7-37,-28 0 0,1-1 0,28 0-158,-29 0 1,0 0 0,28 1 213,1-5 1,-8 5-166,-3 0 1,-2 1 148,1 2 0,-2 0 90,3 0 0,-2 0-54,1 0 0,0 4 18,4 0 0,0 0-26,4-4 0,0 0-40,1 0 0,4 0 37,2 0 1,0-4-45,-32 2 0,1 0 0,28-3 51,-29 3 1,0 0-1,28-3-141,1-2 1,-3 0 218,-1 3 1,-3 3-62,-1-3 0,-1 3 137,1 1 1,3-1-29,-3-3 1,4 3-176,4-3 0,3 3 58,-30 1 0,0 0 1,2 0-1,1 0-133,-1 0 0,0 0 1,1-1-1,0 0 15,-1 0 1,0-1 0,1 1-1,0-1 12,1-2 0,0 0 1,1 3-1,-1-1 47,-2-2 0,0 0 0,1 2 1,0 0-9,-1-1 1,0-1-1,-3 0 1,0 1 102,2-1 0,-1 1 1,-2-1-1,1 1-42,-1 1 1,0 1 0,1 0 0,0 0 274,28-3 0,0 2-109,-4-2 1,4 3-101,0-3 0,-28 3 1,1 1-80,1 0 0,-1 0 1,1-1-1,0 0-68,3 0 0,0-1 1,0 1-1,0 0 101,2 0 1,0-1-1,2-1 1,1 1-56,1 0 0,-1 0 0,1-1 0,-1 1-22,1-1 1,-1 2 0,-2 0 0,0 1-1,-1-2 1,-1 0 0,-1 1 0,-1 0-26,-2 1 1,-1 0 0,29 0 56,-2 0 1,-4 0 126,-3 0 1,-4 0 101,-4 0 0,-4 0-27,0 0 1,-5 0-20,1 0 0,-3 0 142,-1 0 0,1 0-236,-1 0 1,0-1 405,1-3 1,-4 3-465,4-3 1,-8 3 326,8 1 1,-9-1-491,1-3 0,-4 3 130,-4-3 0,-3 3-7,-4 1 23,-1 0 3,1 0-454,-6 0 139,-1 0-824,-5 0-858,0 5 1970,-5-4 0,-6 4 0,-7-5 0</inkml:trace>
  <inkml:trace contextRef="#ctx0" brushRef="#br0">12620 7047 7569,'-10'-2'9,"2"-1"0,2 1 192,2-1 498,3-4-110,-4 6 6,5-4-228,0 5-162,5-5 0,2 3 1,9-1 1,3-2-121,7 1 0,4-4 20,4 4 1,5-3-99,3 3 1,-1-1-63,1 1 0,-1 2 63,5-6 0,-5 5-52,-3 0 0,-1-3 61,1 3 0,-7-5-59,4 4 0,-10 0-20,-2 4 1,-2-1-157,-5-3 0,-1 3 32,-4-3 0,-3 3-328,0 1-314,-6 0 252,3 0-65,-5 0 1,-6 0 639,-6 0 0,-4 0 0,-7 0 0</inkml:trace>
  <inkml:trace contextRef="#ctx0" brushRef="#br0">12654 7092 7569,'-16'-5'127,"3"4"696,-3-9-207,4 9 153,6-4-519,-4 5 0,8 1-169,-1 3 1,1-2 39,2 6 0,2-1 34,1 5 1,4 0-154,4 4 1,2-4 112,2 4 1,2-4-122,2 0 0,2 3 48,-2 0 0,3 0-80,1-3 1,0-1 65,-1 1 1,0-1-63,-3 1 1,1-1 20,-4 0 1,3 1 58,-4-1 0,0 1-172,-4-1 0,1 0 91,-1 1 0,-3 3-92,-1 0 1,-3 1 62,4-5 1,-6 0 33,2 1-3,-2-1 0,-2 1 170,0-1 1,0 1-18,0-1 0,-2 0 95,-2 1 0,2 0-35,-6 4 0,-3-2-68,-4 5 1,-2-4-80,2 4 1,1-4 65,-5 4 1,4-4-231,-4 4 1,3 1-26,-3 2 1,5-3-47,-1 0 1,-1 0 120,0 4 0,0 0 31,1 0 1,1 0 3,-5 0 0,1 0-39,-1-1 1,-3 1 179,3 0 1,-1 0-37,1 0 0,-3-2-16,3-2 0,-1 3-33,1-3 0,-1-3 0,5 0 1,-1-4-1,5 0 0,3-5-17,1 1-6,4 0 10,-2-2 1,5 0 0,0-2 14,0-3-43,0 4 23,0-5 23,5 0 1,1 0 206,6 0-214,-1 0-3,6 0 1,-3 0 127,5 0 0,4 0-64,3 0 0,6-3 25,-2-1 1,7-5-41,1 1 1,4 2 128,-4-2 0,4 2-75,-4-2 0,4 0 9,-4 4 0,-5-4-7,-6 4 1,-3 0-9,-1 4 1,-2-3 22,-2-1 0,-2 0 84,-6 4-254,1 0 219,-1 0-81,1 0-100,-6 0 0,0 0-300,-2 0-43,-3 0-453,4 0-69,-5 0 0,0 0 1</inkml:trace>
  <inkml:trace contextRef="#ctx0" brushRef="#br0">13682 8063 7569,'-11'-6'227,"4"1"72,-3 5-578,9 0 204,-9 0 0,5 1 75,-3 3 0,-2 2 0,4 6 0</inkml:trace>
  <inkml:trace contextRef="#ctx0" brushRef="#br0">13294 8154 7569,'0'-6'7,"0"-4"720,0 9-20,0-9-153,0 8 1,-1-3 57,-3 5-143,3 0-408,-5 0 1,8 5 16,2 3 0,2 6-60,5 1 1,2 5 88,2-1 1,3 3-74,5 1 0,0 0-30,0 0 1,-1-4-103,1 0 0,0-2 4,0 2 1,0 3 32,0-3 0,-2-1 86,-2 1 0,-2-5 1,-6 1 0,1-2 14,-1-2 1,-1 1-7,-2-1 0,1-3 95,-6-1-56,6-4 0,-7 2-94,3-5-1121,-5 0 868,-5 0 1,-2-1-647,-4-3 0,3-1-73,1-3 993,-1-2 0,-3 4 0,-1-6 0</inkml:trace>
  <inkml:trace contextRef="#ctx0" brushRef="#br0">13648 8189 7569,'0'-8'-296,"0"1"92,0 4 263,0-7 1,0 7 165,0-4 0,-1 4 228,-3-1-267,3 3 1,-4 0 492,5-3-257,0 3-57,-6-4-5,5 5-125,-4 0 179,5 0-317,-5 0-36,4 0 0,-6 1-5,4 3-25,1 2 1,-7 5 70,6 1 0,-6-1-129,1 1 0,2-1 61,-2 1 1,1-1-33,-5 0 1,1 2 54,-1 2 0,1 2 43,-1 2 1,0 2-65,-3-2 0,1 3 2,-5 1 1,3 0-43,-3 0 1,5 3 62,-1 1 0,-1 0-114,0-5-28,1 1 109,4 0 1,3-4-104,1 0 0,4-5 83,-1 1 1,3-6-89,1-1 58,0-1 0,0 0-172,0-2-331,0-5-152,5-5 0,-4 2 26,3-4 653,-3 4 0,4-7 0,2 4 0</inkml:trace>
  <inkml:trace contextRef="#ctx0" brushRef="#br0">14196 7561 7569,'-5'-7'0,"3"-3"-454,-6 3 284,5-4 0,-6 4 627,6-1 71,-1 6 373,-1-9-218,4 10-146,-5-9-170,6 9-222,0-4-6,0 15 0,4-3 21,0 9 0,6 1-22,2 2 0,0 3-152,7 1 1,0 0-2,4 0 0,-2-1-60,1 1 0,-5 0-55,6 0 0,-3-2 119,3-1 1,-2 0-61,-2-5 1,2 4 42,-6-4 1,0-1-52,-3-6 0,-1 2-62,0-2 1,-3-2-120,0 2 0,-4-6-360,3 2 0,-4-1-101,0 0-287,-1-1 1008,-2 3 0,0-5 0,0 0 0</inkml:trace>
  <inkml:trace contextRef="#ctx0" brushRef="#br0">14573 7481 7569,'-6'-12'0,"-3"1"0,5-1 0,-1 5 472,1-1-70,3 6-111,-4-3 0,0 6 207,-3 3 0,-2 2-267,-2 5 0,0 7-199,-3 5 1,-3 1 18,-5 7-41,0-1 0,0 6 43,0 2 1,-3-3 56,-1 3 1,1-2-186,3-2 0,4-5 14,0-2 0,5-3-79,-2-1 0,4-4-80,0 0 1,5-6-422,-1-2-184,6 0-546,-4-4 1371,6-1 0,0-1 0,0-5 0</inkml:trace>
  <inkml:trace contextRef="#ctx0" brushRef="#br0">14870 7641 8362,'-6'0'606,"1"0"-437,5 0 0,5 0 1,1 0-1</inkml:trace>
  <inkml:trace contextRef="#ctx0" brushRef="#br0">15384 7115 7569,'0'-11'14,"0"4"1,-4 1 361,0 2 55,0 3 0,4-4 448,0 5-797,0 5 1,-3 3 27,-1 7 1,0 8 50,4 7 0,-4 3-151,0 1 0,1 4 81,3 1 1,0 4-69,0-1 0,3-2-8,1 2 1,5 0-97,-1 4 0,-2-6 61,2-2 1,-4-2-91,3-2 1,-3-5 66,4-2 1,-6-3 49,2-1 1,1-4 40,-1 0-30,0-5-220,-4 2-212,5-4 3,-4-6 0,3-1-22,-8-5 1,-2 0 432,-6 0 0,-4-5 0,-2-1 0</inkml:trace>
  <inkml:trace contextRef="#ctx0" brushRef="#br0">15224 7264 7569,'0'-23'150,"0"0"0,4 5 317,0 3 0,8 1-443,0-1 0,3 2 32,0-2 1,3 2 94,5 2 1,3-1 31,1 1 1,4 3-140,-5 1 0,5 4 25,-5-1 1,5 3-120,-5 1 0,1 5 28,-4 3 0,-4 2 11,0 1 0,-5 6-62,1 2 0,-7-1 64,-4 1 1,-3 0-75,-1 4 1,-8-1 49,-7 1 0,-4 0-19,-11 0 0,2-4-8,-7 0 1,4-1-109,-7 1 0,-2-3-24,2-4 0,5-2-244,6-3 0,8 0-232,4-3 668,3-3 0,0 4 0,1-5 0</inkml:trace>
  <inkml:trace contextRef="#ctx0" brushRef="#br0">16115 6944 7569,'-4'-12'411,"0"1"-102,0 5-551,4 1-83,0 0 718,0 3 1020,0-3-778,0 5-477,-5 5 1,0 3-19,-2 7 1,-5 0 8,1 8 0,-2 3-29,-6 8 0,0 4 12,-4 0 1,0 10-4,1 2 0,-5 4-320,0 3 0,2 0 282,6 1 1,0-3-253,7-1 1,3-4 99,9-4 1,0-1-153,0-4 0,9 3 111,3-6 1,3-2 15,0-5 1,-1 1 61,5-6 1,-1 2-21,1-1 1,1-4 105,-4 0 0,3-1-55,-4-3 1,5-2 206,-1-2 0,-2-2-213,-2-2 1,-2 1-37,-2-1 1,-3-3-47,-1-1-36,1-4 1,-1 2-301,1-5-259,-5 0-198,2 0 874,-5 0 0,0-5 0,0-2 0</inkml:trace>
  <inkml:trace contextRef="#ctx0" brushRef="#br0">16343 7229 7569,'-6'-11'218,"1"5"230,5-5 226,0 10-18,0-4-435,0 5 1,4 5 25,-1 3 0,6 7-64,-1 4 1,2 4-84,2 4 0,-1 2 106,0 5 1,5-2-181,-1 2 0,5-2 94,-1 6 1,1-3-255,-1 0 0,3-5-7,-3 1 0,1-6-83,-1 2 1,2-3 70,-6-1 0,0-2 95,-3-2 0,-1-2 28,0-6 1,1 0-13,-1 1 1,-3-2-267,0-2 163,-6 2-900,8-9 20,-9 4 1025,5-5 0,-17 0 0,-1 0 0</inkml:trace>
  <inkml:trace contextRef="#ctx0" brushRef="#br0">16766 7252 7569,'-7'-11'270,"-3"-1"-63,9 6 102,-4-4 22,5 9 1,-4-3-192,0 8 1,-1 2-42,1 5 1,-2 7 28,-5 5 1,-5 6-8,1 9 1,-5 4-177,1 8-35,-3-3 0,0 7 56,-1-4 0,0 2 82,0-7 1,0 2 13,0-9 0,2-5-5,2-6 0,-3-3-63,3-1 1,3-5 51,0-3 1,7-4-326,2-3 0,3-3-222,-4-5 171,6 0 0,-2 0-789,8 0 1119,2 0 0,11 0 0,1 0 0</inkml:trace>
  <inkml:trace contextRef="#ctx0" brushRef="#br0">17040 7515 7525,'-6'-11'563,"1"-1"-282,5 6 0,5-3-120,2 5 0,2-1-102,-1 1 1,6 3 72,-3-3 0,4 3-181,1 1 0,1-4-52,6 0 0,0 0-76,0 4 0,0-3-304,0-1 0,-1 0 253,1 4 0,-1 0 228,-3 0 0,2-5 0,-3-1 0</inkml:trace>
  <inkml:trace contextRef="#ctx0" brushRef="#br0">17029 7709 8170,'16'0'-410,"-2"-1"1078,5-3 0,0 1-304,4-4 0,6 3-16,5-4 0,1 1-92,3-5 0,1 1-384,-1 0 1,-4 3-347,-3 0 0,-6 6 474,2-2 0,-3-2 0,-1-1 0</inkml:trace>
  <inkml:trace contextRef="#ctx0" brushRef="#br0">17874 7389 7569,'-5'-11'-184,"3"3"-109,-1 1 0,1 3 450,2-4-199,0 6 1486,0-8-602,0 8-471,0-3 0,0 6-129,0 3 0,0 3 33,0 4 0,2 2-27,1 2 1,0 3-55,4 5 0,1-1-43,3 1 0,1 0 55,-1 0 1,6 0-211,2 0 1,1-1 57,-1 1 1,3-4-192,-3 0 1,-3-5 74,0 2 0,-4-5-85,0-3 1,-1 2-34,0-3 0,-3-2-308,0-1-693,-6 3 848,3-6 1,-5 5-507,0-2 384,0-3 455,-5 4 0,-1 0 0,-6 2 0</inkml:trace>
  <inkml:trace contextRef="#ctx0" brushRef="#br0">18205 7412 7569,'-4'-11'887,"0"-1"-333,-5 6-469,8 1 1,-5 5-320,2 0 0,-2 0 843,-6 0-357,1 5 0,-2 3 1,-2 7 0,-4 3-111,-8 4 1,2 6-157,-6 3 1,5 2 98,-5 1 0,6 0-126,-2 1 1,7-6 35,1-3 0,5-3-38,-1-4 1,2-1-49,2-3 1,3-6-384,0 3-634,6-4 399,-3-1 709,5-2 0,-5 0 0,-2 1 0</inkml:trace>
  <inkml:trace contextRef="#ctx0" brushRef="#br0">18353 6955 7569,'-11'-16'1048,"5"3"-812,0 2-243,6 6 1922,0 5-1590,0 5 0,7 1 26,4 5 0,2 6-100,6 2 1,4 4-6,3 3 1,6 0-106,-1 4 1,-2 1-75,1 3 1,-3-1 35,3-3 0,-4 7-167,0-2 0,-3 3-12,-4 0 0,-2 2 77,-6 6 1,-1 0-363,-2-1 1,1 1 215,-5 0 1,-4-6-369,-4-2 0,-10 2 224,-1-2 1,-6-4-1384,-1-3 1672,-6-6 0,-3-1 0,-4-7 0,-2-2 0,0-1 0,-1 1 0</inkml:trace>
  <inkml:trace contextRef="#ctx0" brushRef="#br0">6727 10199 7569,'-6'0'84,"0"0"2285,6 0-2181,0 5 1,4-3-10,0 6 1,5-5-77,-1 0 0,2 2 83,1-1 0,4 0-184,1-4 0,4 4-41,-1 0 0,6 0-24,2-4 0,1 0 4,-1 0 0,-2 0-37,5 0 1,-4-4 7,0 0 1,-1 0 63,-3 4 1,-4-4-147,-3 0 157,3 1 0,-5 3-197,2 0 1,-6 0-425,-1 0-264,-6 0-582,3 0 1480,-5 0 0,-5 5 0,-1 1 0</inkml:trace>
  <inkml:trace contextRef="#ctx0" brushRef="#br0">6795 10450 7569,'-6'0'747,"1"0"-433,5 0 0,1 4 92,3 0 0,2 1 52,6-1 1,1-3-192,2 3 0,4-2 21,7 2 0,0-3-48,4 3 0,1-3 80,3-1 0,4 2-88,0 1-72,0-1 1,-7 3-138,-1-5 0,-5 0 107,2 0 1,-4 0-266,-4 0 1,-2 0 50,-6 0-2119,0 0 2203,-4 0 0,-2 0 0,-5 0 0</inkml:trace>
  <inkml:trace contextRef="#ctx0" brushRef="#br0">9182 9354 7569,'-6'0'-716,"-4"-5"739,9 3 343,-4-3 564,5 0-493,0 4-338,5-4 0,1 5 168,5 0 0,5-4-55,-1 0 0,5-1-48,-1 1 1,4 3-7,4-3 1,2-1-19,5 1 1,2-3 37,2 3 1,2-4-179,6 5 0,0-5-21,-1 4 1,1-3-44,0 3 1,-4-4-16,-1 4 1,-5-3 80,-2 3 1,1 0-187,-5 4 0,-3-4 43,-5 0 1,0 1-503,-7 3-72,1 0 192,-5 0 1,-5 1 78,-2 3 0,-9-2 444,-6 6 0,-6-1 0,-6 5 0</inkml:trace>
  <inkml:trace contextRef="#ctx0" brushRef="#br0">9331 9422 7569,'-12'-5'264,"6"4"1,0-8 185,2 5 493,3 0-297,-4 4 82,5 0-545,5 5 1,1 1 53,5 1-100,6 3 1,2-3-41,8 4 1,2 0 64,5 1 1,4-1-149,0 1 1,0-1 82,-3 1 0,-1 3-89,0 0 1,-1 0-9,-2-3 1,-4-1-99,-4 1 0,-1-1 24,-3 0 0,-3 1-57,-4-1 0,-1 1-36,1-1 1,-6 0 49,-2 1 1,1-4 59,-1-1 1,-1 1 19,-3 3 1,-1 1 87,-3-1 1,-2 0-87,-5 1 1,-2 1 82,-2 2 1,-3-1-28,-5 5 1,-1-4 82,-3 4 1,2 0-83,-5 4 0,4-2 3,-1-2 1,0 3-113,0-3 1,-1 1 98,1-1 1,2 3-58,-5-3 0,4 1 37,-1-1 1,0 2-7,0-6 0,4 0 26,4-3 0,5-1 82,-1 0 1,3-3 144,5 0-119,-3-1-43,8 0-32,-3-2 1,7-5 125,1 0 1,4 0-28,4 0 1,2 3-32,2 1 1,3 0-58,5-4 1,1 0-1,2 0 1,4-4-4,4 0 1,5-1 25,3 2 1,3 0-119,0-5 0,3 6 73,-2-2 1,2-1-85,-6 1 1,-2-3 39,-2 3 0,-4 0 82,-4 4 1,-2-1 3,-5-3 1,-1 3-47,-3-3 0,-3 3-11,-4 1 14,-1 0 1,-3 0-941,-1 0 413,-4 0 75,2 0 1,-20 5-1,-4 1 1</inkml:trace>
  <inkml:trace contextRef="#ctx0" brushRef="#br0">10507 9970 7569,'0'-7'0,"0"-1"0,0 4-5,0-3 93,0 4 132,0-7 0,-1 9 97,-3-3 0,3 1 82,-3 0-1,3 1-116,1-3-5,0 5 1,0 5-215,0 3 0,4 2 172,-1 2 0,6 3-52,-1 0 1,2 0-93,1-3 0,1 3 33,-1 0 1,1 0-152,-1-3 0,-3-1-60,-1 1 1,0-5-67,0 1 1,3-2-103,-2 2-194,-3 2-333,5-4 0,-7 1 328,4-4 1,-3-1-673,4-2 1126,-6 0 0,14 0 0,-4 0 0</inkml:trace>
  <inkml:trace contextRef="#ctx0" brushRef="#br0">10816 10028 7569,'0'-12'274,"0"1"594,0-1-766,0 6 1,0 0 38,0 2 1,-2 2 371,-2-1 1,2 1-177,-6 2 0,5 7-20,-5 4 0,0 2-134,-3 6 1,-4 5-24,-1 6 1,-4 0-53,1 0 1,1 1-91,-1 3 0,5 0-5,-1 0 0,-1 1 78,0-1 0,0 0-225,1 0 1,2-2 22,-2 2 1,2-7 27,2 3 0,3-4 11,0-3 1,2-2-83,-2-2 0,0 2-56,4-6 1,-1-1-648,1-7-463,3 4 549,-4-5-61,5 0 832,0-1 0,5-10 0,1-1 0</inkml:trace>
  <inkml:trace contextRef="#ctx0" brushRef="#br0">11649 9594 7569,'-11'-6'590,"-1"-1"-10,6-3-190,1 3-56,5-3 182,-5 9-60,4-4 100,-4 5-61,5 0-391,0 5 1,0 5 90,0 5 0,1 6-145,3-2 1,2 2 46,5 2 0,1 0-64,-1 0 1,5-4-8,-1 0 0,4-4-51,-4 4 0,4-5-103,-4 1 1,4-2-162,-3-2 1,-1-3-1043,-4 0 606,1-6-1078,-1 8 1803,0-8 0,1 3 0,-1-5 0</inkml:trace>
  <inkml:trace contextRef="#ctx0" brushRef="#br0">12026 9616 7569,'-11'-5'872,"4"4"-167,-3-4-325,9 5 1,-9 6-6,2 6 0,-2 4-123,-1 7 0,-1 5-34,1 2 1,-4 5-65,-1 3-218,1-3 0,4 14 105,-1-4 1,1 3 105,-1-2 1,1-4-386,0 0 1,3-5 151,0 1 0,5-4-185,-5-4 1,4 2 62,-3-5 0,3-2-9,-4-6 1,6 2 11,-2-6 1,-1 0-292,1-4 217,-5 1 1,6-2 178,-4-2 1,3-3-931,-4-5 1030,6 0 0,-3 0 0,5 0 0</inkml:trace>
  <inkml:trace contextRef="#ctx0" brushRef="#br0">12152 9434 7569,'0'-23'10,"0"0"0,0 5-138,0 3 0,2 4 134,6 3 1,-4-2 198,7 2 1,-1-1 201,6 2 0,-4-2-184,3 5 0,-1-4-32,2 5 1,-2-1-96,5 4 1,-5 0-20,1 0 0,-2 0-23,-2 0 0,-3 4 30,-1-1 1,-3 6-77,4-1 1,-6-2 6,2 2 1,-3-1-82,-1 5 0,-1 3 65,-3 0 1,-2 2-69,-6-2 1,1 3 81,0 5 1,-1-4-15,1 0 1,3-4 6,0 4 1,5-5 4,-5 1 102,6-2 25,-4-2-25,6 1 0,2-6-47,2-2 1,2-3 81,5-1 1,4 0-50,1 0 1,3 0-210,-4 0 0,5-1 39,-1-3 0,2 3-67,-2-3 0,-2-1-442,-1 1 0,-4-1 272,4 1 1,-4 3 307,0-3 0,-1 3 0,1 1 0</inkml:trace>
  <inkml:trace contextRef="#ctx0" brushRef="#br0">12734 9776 7569,'0'-6'2181,"0"1"-36,0 5-3402,0-5 853,0 3 0,-1-3 404,-3 5 0,-2 0 0,-6 0 0</inkml:trace>
  <inkml:trace contextRef="#ctx0" brushRef="#br0">13408 9285 7569,'0'-11'0,"0"3"-219,0 1 219,-5 4 276,4-7 500,-4 9 89,0-10-221,3 10-339,-3-4 0,4 10-92,-3 3 1,3 3-26,-3 4 0,3 8-5,1 8 1,0 5-162,0 3 1,0 2 86,0-2 1,4 2-69,-1-3 1,5 4-90,-4-4 1,5 0-83,-2-3 1,0-2-4,0-3 0,0 2 68,0-5 0,2-2-12,-5-6 1,5 1 73,-2-4 0,-1-1-330,-3-4 96,-1 1-973,3-6 757,-4 4 0,3-9-346,-8 3 799,-2-8 0,-11-2 0,-1-5 0</inkml:trace>
  <inkml:trace contextRef="#ctx0" brushRef="#br0">13328 9365 7569,'1'-19'15,"3"0"0,3 5 22,4-1 1,2 2 244,2 2 0,1 1-67,3 2 1,3-1 229,-3 5 1,4-3-129,4 3 1,-3 0-206,2 4 0,0 0 62,0 0 0,-2 5-196,3 3 1,-4 2-9,-4 1 0,-3 1-24,-4-1 0,-2 2 22,-2 2 1,-3-1 20,-5 5 1,-5-4-44,-3 4 0,-12 0 64,-7 4 0,-6-4 51,-5 0 0,-3-1-36,-4 1 1,-1-2-258,0-6 1,7-1-194,5-2 0,6 1-728,9-6 1153,7 1 0,2-4 0,4 0 0</inkml:trace>
  <inkml:trace contextRef="#ctx0" brushRef="#br0">14299 8954 7569,'0'-11'0,"0"-1"0,0 5-267,0-1 288,0 0 1,0 1 272,0-1 0,0 0 135,0-3 371,0 5-231,0-4 8,0 8-394,0-3 0,-1 5 22,-3 0 1,1 1-132,-4 3 63,-6 8 1,-1 7 26,-5 7 0,1 4 31,-1 4 0,-5 6-137,5 6 1,-4 0 93,8 3 1,0-2-168,3-1 1,1 5-234,0 2 0,4-2 162,3-2 1,3-2 97,1-1 0,1-4-74,3 0 0,3-6-8,4 2 0,0-2 94,1-2 1,3-3-94,0-1 1,2-4 69,-2 0 1,-2 1-58,2-4 0,1 1 56,0-9 0,-1 4 159,-4-4 0,-3 1-257,-1-5 1,0-3-396,0-1-839,4-4 608,-5 7-807,0-9 1531,-1 4 0,-5-10 0,0-1 0</inkml:trace>
  <inkml:trace contextRef="#ctx0" brushRef="#br0">14436 9205 7569,'-8'-18'0,"1"3"126,4 8 51,-2 2 283,5 5 1,5 5-265,3 2 0,2 5 246,1 3 0,2 3-202,2 4 0,3 6 27,5 3 1,0 2-86,0 1 0,-1 0-76,1 1 0,0-1 55,0 0 0,-4-1-182,0-2 0,-5-3-12,1-6 0,-2 0 53,-2-3 1,-3-1-194,0-3 1,-1-2 84,5 2 0,-2-2-624,-3-2 0,4-1-41,-4-2-828,-2 2 775,5-9 806,-8 4 0,8 0 0,-4 2 0</inkml:trace>
  <inkml:trace contextRef="#ctx0" brushRef="#br0">14847 9217 7569,'-11'-18'673,"-1"1"-422,6 11 0,-4 2-98,2 8 1,-3 4 262,-4 7 0,1 4-128,-5 8 1,-2 2-194,-5 5 1,1 5-37,-1 3 0,2 3-301,1 0 1,0 0 190,0-3 1,0 1-128,0-5 1,6-5-39,2-7 1,-1-5 35,5-2 1,-2-5-906,9 1 549,1-2 536,3-2 0,5-5 0,1 0 0</inkml:trace>
  <inkml:trace contextRef="#ctx0" brushRef="#br0">15133 9479 7569,'0'-17'471,"0"0"-324,0 6 1,5 4-335,2 3 146,-2 3 0,2 1 1291,-3 0-842,2 0 1,9 0-70,0 0 0,2 0-112,-2 0 1,3 0-157,5 0 1,-2 0-41,-2 0 0,2 0-154,-6 0 0,4 0-16,-4 0 0,0 0-820,-3 0-876,-1 0 1835,-4 0 0,3-5 0,-4-1 0</inkml:trace>
  <inkml:trace contextRef="#ctx0" brushRef="#br0">15121 9685 7569,'17'-5'360,"0"4"13,6-3 1,-1 1 348,-3-1 1,3 2-282,-3-6 1,3 4-799,5-3 0,-2 0 36,6 0 321,-1-3 0,5 3 0,-1-4 0</inkml:trace>
  <inkml:trace contextRef="#ctx0" brushRef="#br0">15806 9342 7830,'0'-6'676,"0"1"1,-1 5-45,-3 0-409,3 0 1,-4 1 14,5 3 0,1 6-22,3 5 1,2 6-12,6-2 0,4 2-138,3 2 1,3 0 85,1 0 0,-4-2-175,0-2 1,-5-1 68,1-3 0,-2-2-279,-2 2 0,-1-6 14,-2-1-408,2-1-365,-9 5-847,4-1 1209,-10-4 629,-1-2 0,-5-5 0,-1 0 0</inkml:trace>
  <inkml:trace contextRef="#ctx0" brushRef="#br0">16161 9468 7569,'0'-12'775,"0"1"-84,0 5-531,0 1 115,0 5 2,-6 0 1,4 1 123,-6 3 0,1 2-17,-5 5 0,0 7-94,-4 5 1,2 1-1,-5 7 1,0 4-108,-4 7 1,1 2-340,-1 2 0,0 0 130,0 0 0,2-1 4,1 1 1,0-2 11,5-2 1,-4 1-237,4-5 0,-1 0 73,5-3 1,0-5 56,-1 1 1,5-6 10,-1 2 1,2-4 59,-2-4 1,-1-3 57,5-5 1,-3 1-77,3-1 0,-1-3-71,1 0-279,3-6 216,-4 3 0,5-6-1482,0-3 1679,0-2 0,0-6 0,0 1 0</inkml:trace>
  <inkml:trace contextRef="#ctx0" brushRef="#br0">16206 8885 7569,'-1'-29'0,"-3"3"0,3 1 0,-4 8 0,5 5 1028,0 2-165,0 9-20,0-4-300,0 5-249,5 5 0,1 1 160,6 6-312,4-1 0,2 7 4,5 5 0,1 1 15,2 6 1,0 1 10,4 3 0,0 5-110,0 3 1,2 3-258,-6 0 1,5 1 316,-5 0 0,1-1-117,-4 1 0,-5 0 68,-3-1 1,-2 0-314,-2-3 0,-5 1-43,-2-5 0,-3-1-118,-1-7 1,-5 2-748,-2-5 0,-12 3 1148,-4-3 0,-18 4 0,-1-1 0</inkml:trace>
  <inkml:trace contextRef="#ctx0" brushRef="#br0">9000 10861 7569,'0'-7'478,"0"-1"-230,0 5 0,0-3-153,0 2-30,0 3 0,0-5 153,0 2-163,0 3 0,3-6 70,1 3 1,5 3 44,-1-3 0,2 3-46,1 1 1,1 0 58,-1 0 0,1 0-144,-1 0 1,6 0-62,2 0 0,-2 0 41,2 0 0,0-4-72,4 1 1,0-1 44,0 4 1,4-4 57,-1 0 0,2-1-2,-1 1 1,2 3 15,5-3 0,0-1-25,1 1 0,3-3 37,0 3 0,4-1-70,-4 1 0,4 3 5,-4-3 1,5 3-80,-1 1 1,3-2 0,5-1 0,-2 1 121,5-2 0,1-1-305,3 2 0,0-5 164,0 4 0,0-1 91,0 1 0,0 2 57,1-6 1,-1 6-38,0-2 1,-5 3 1,-3 1 0,2-4 26,-2 0 0,4 0-13,-8 4 1,7 0 83,-6 0 0,2 0-70,-2 0 0,1 0-105,2 0 1,-3 0 104,0 0 0,7 0-104,-4 0 0,7-1 41,-6-3 0,3 3 18,-3-3 1,3-1-180,-4 1 0,5-1 190,-5 1 1,4 3 36,-3-3 0,1-1-41,-2 1 1,-2 0 107,3 4 1,2-1-87,1-3 1,3 3 10,1-3 0,5 3-148,3 1 1,-32-2 0,1 0 110,0 0 0,1 0 0,1 0 0,1-1-85,1 1 0,0 0 0,1 1 0,0 0 63,-1-3 1,0 0 0,0 2 0,0 1-24,-4-3 1,0 0-1,6 2 1,-1 0 21,-3-2 1,0 0 0,2 3 0,-1-1 14,-2-2 0,-1 0 0,0 1 0,0 0-9,1-1 0,-1 0 1,2-1-1,0 1 58,0 2 0,1 0 1,1-1-1,0-1-50,-2 2 0,0 0 0,2-2 0,0-1 2,-2 1 0,1 1 0,2-1 0,0 1-2,1-1 0,0 1 1,0-1-1,0 0 9,2-2 0,0 1 0,0 0 0,1 2 2,-1-1 1,0 0 0,2 1-1,0-1-3,0-2 0,0 0 0,0 1 0,1 0 24,-1 1 0,-1 0 0,2-1 0,1 0-27,-3 1 1,1 1 0,1 0 0,0-1-179,1 0 0,0 1 0,-1 1 0,1 0 183,0-2 1,-1 0 0,1 2 0,0 1 0,-1-3 1,1 0-1,0 2 1,-1 1 5,1 0 1,0-1 0,2-1-1,0 0 3,2 2 1,-1-1-1,-2-1 1,0 1-26,1-1 1,-1 2-1,-2 0 1,0 1 17,3-2 0,0 0 1,-2-1-1,0 1-55,0 0 1,0 0-1,-4-1 1,-1 1 45,1 0 0,0 0 0,-3 1 1,-1 1-16,3-2 0,-2 0 1,-3 1-1,-1-1 80,-2 0 0,-1 1 0,23-1 108,-2-2 1,-5 3-153,-2 1 0,-9 0 348,-3 0 0,-9 0-400,-2 0 1,-1 0 1216,-7 0-1383,0 0 759,-3 0-1646,-6 0 472,-1 0 0,-6 0 606,-3 0 0,-18 0 0,-8 0 0</inkml:trace>
  <inkml:trace contextRef="#ctx0" brushRef="#br0">9411 11535 7569,'-7'-6'1081,"2"-4"-1098,10 8 1,3-7 360,7 6-234,-2-1 1,10 0 40,0 0 1,3-1 6,5 1 0,6 3-68,-3-3 0,12-1 73,-1 1 1,5-1-224,-1 1 1,2 2-225,2-6 0,2 5 204,-6-5 0,1 0 27,-5-3 0,1 3-113,0 1 1,-7-1-144,-5-3 0,-1 3 110,-6 0 0,-5 6-53,-7-2 1,-4 1-204,-3 0 455,-3-4 0</inkml:trace>
  <inkml:trace contextRef="#ctx0" brushRef="#br0">9468 11638 7569,'0'-6'919,"1"0"-680,3 6 0,-1 0 77,4 0 1,2 0 131,6 0-204,3 0 1,5 0-86,0 0 0,5 6-1,2 1 1,-1 3-108,2 2 1,-5-1 38,5 1 0,-5 3-161,5 0 0,-6 1 106,2 0 0,-3-4-136,-1 4 0,-2-2 47,-2 1 0,2-2-27,-6 2 1,-1-3 49,-6 0 0,0-1 16,-4 1 0,0-1 31,-4 1 1,-5 3-12,-3 0 0,-8 5 37,-7-1 1,-5 4-26,-6 4 1,0-2 9,-1 6 1,-4-1-168,-3 4 0,3-1 190,1-2 1,6-2 23,2-2 1,5-3 8,3 2 1,0-3 34,7-4 1,0-1-19,3-3 57,1-2 1,1 3-85,2-4 0,3-4-162,5-1 307,0-4 1,0 3-198,0-2 0,5-3 34,3 3 0,7-3-4,4-1 0,2 0-112,2 0 1,5-4 86,3 1 1,3-3 42,4 3 1,-1 1-43,5-1 1,-4 0 75,4-1 1,-2 3-106,2-3 0,2 2-103,-2-2 1,-2 3 74,-2-3 1,-6-1-123,-2 1 1,-6 0-457,-1 4 1,-2-1 267,-5-3 1,-5 3 339,-3-3 0,-6 3 0,3 1 0</inkml:trace>
  <inkml:trace contextRef="#ctx0" brushRef="#br0">10599 12220 7569,'-7'-5'133,"2"4"156,5-4 0,0 10 461,0 3 0,5 2-407,3 1 1,6 4-161,1 1 1,5 4-53,-1-1 0,2 3 52,-2 0 1,2 0-132,-2-3 0,2 3-7,-2-3 1,-3-3-157,-4-1 1,-1-6-48,0-1-222,1-1-708,-1 5 545,1-6-1074,-6-1 811,-1-5 806,-5 0 0,0 0 0</inkml:trace>
  <inkml:trace contextRef="#ctx0" brushRef="#br0">10953 12232 7569,'-5'-7'0,"-1"1"392,-1 2-46,2 3 2,5-4 1,-5 5 292,-3 0 1,-6 6-319,-1 6 0,-7 4-137,-1 7 0,-1 5-95,-6 2-57,-1 8 1,-3-2 107,0 2 1,5-2-106,2-2 1,4-1-579,4-3 1,0-2 309,8-5 0,-2-5-602,9-3 1,0-2 832,4-2 0,6 1 0,0-1 0</inkml:trace>
  <inkml:trace contextRef="#ctx0" brushRef="#br0">11901 11741 7569,'0'-8'0,"0"0"0,0 5 11,0-5 30,0 5 0,1-2 475,3 5 594,-3 0-613,4 0-288,0 5 0,-4 2 57,3 4 1,2 6 67,2 2 0,2 2 72,2 2 1,-1 0-85,0 0 0,5 4-182,-1-1 0,5 0 43,-1-7 1,2 2-213,-2-2 0,2-2 32,-2-2 1,3-2 64,1-2 1,-1 0-255,1 1 1,-4-2-27,0-2-421,-5 2 0,3-5-48,-6 2-1263,-4-1 975,-2-6 969,-5 0 0,-5 5 0,-2 1 0</inkml:trace>
  <inkml:trace contextRef="#ctx0" brushRef="#br0">12335 11786 7569,'-2'-16'0,"-2"4"0,3 5 446,-3 3-279,-2 3 1,3-4 832,-4 5-631,-1 5 1,-3 2-61,-1 9 1,0 1-127,-3 6 1,-3 5-87,-5 3 1,-1-2 97,-3 1 0,3 4-260,-3 5 0,2-3 94,-2-5 1,7 1-206,-3-6 0,8-3-5,0-4 1,2-5-412,2 1-40,4-2 1,2-5-44,5-1 675,0-4 0,0 2 0,0-5 0</inkml:trace>
  <inkml:trace contextRef="#ctx0" brushRef="#br0">12746 11878 7569,'-2'-8'810,"-1"0"-510,1 6-399,-3-3-248,5 5 342,-5 0 652,4 0-647,-4 0 0,5 5 0,0 1 0</inkml:trace>
  <inkml:trace contextRef="#ctx0" brushRef="#br0">13362 11375 7569,'0'-11'0,"-5"-1"-373,4 6-27,-4 1 1187,5 5-477,0 5 1,0 6 30,0 8 1,-1 4 80,-3 4 1,3 2-126,-3 5 0,-1 4-112,1 1 0,0 4-181,4-1 0,0-2 139,0 2 1,5-4-211,3 4 1,2-6-4,1-2 0,1-1-17,-1-7 1,1 1 21,-1-4 0,1-5 62,-1-3 0,0 1-260,1 0 1,-2-5 95,-2-3 0,-2-2-553,-2 2 259,-3-3-571,4-5 1032,-5 0 0,-5 0 0,-1 0 0</inkml:trace>
  <inkml:trace contextRef="#ctx0" brushRef="#br0">13328 11409 7569,'6'-17'454,"5"0"-468,-4 6 0,3 1-145,2 2 1,1-1 753,2 5-369,-3-5 1,5 7-8,-6-6 0,10 4-80,2-3 0,8 4-201,3 0 0,2 1 58,6 2 1,-5 5-103,1 3 0,-4 7 56,-4 4 1,-3-1-8,-8 1 1,-2 1 33,-6 7 1,-5-3-47,-2 3 1,-13-3 118,-6-1 0,-5-2-69,-3-2 1,-9 2 3,-2-6 0,-7 1 15,3 0 0,-4-5-354,4 0 0,-4 0 150,4-8 1,2 5-710,5-4 913,3 0 0,5-4 0,1 0 0</inkml:trace>
  <inkml:trace contextRef="#ctx0" brushRef="#br0">14265 11147 7569,'-4'-22'0,"0"3"750,-5 8-97,8 1 162,-4 8-366,0-3 0,-2 5-231,-4 0 1,0 7-53,-1 4 0,-3 7 190,0 8-218,-6 4 0,4 13-18,-6 2 1,4 5-198,0-1 1,5 3-71,-1 6 133,2-1 1,3-4-18,2 0 0,3-1-402,5 2 343,0-4 1,6-5-85,6-3 1,0-3 16,7-5 1,-3-1 110,3-2 0,-4-3 88,4-6 0,-4 1-71,4 0 1,-4-4-25,5 0 1,-7-5 39,3 1 0,-4-3 72,0-5 0,-1 2-189,1-5 1,-1 1-1010,1-1 563,-1-3 576,0 4 0,-4-10 0,-2-1 0</inkml:trace>
  <inkml:trace contextRef="#ctx0" brushRef="#br0">14584 11409 7569,'-5'-17'0,"-1"0"26,-5 6 1,4 3 130,3 1 66,3 4 1,0-2 754,-3 5-514,3 0-326,-4 0 0,6 1 106,3 3 0,-2 4 51,6 7 1,3 8-90,5 7-57,4-2 0,-1 9-119,8-3 0,-2 3 99,5-3 0,-3 0-183,4 1 1,-5-1 58,5 0 0,-6-3-231,2-1 1,-3-8 155,-1 1 1,-1-4-193,1 0 0,-5 1 48,-3-5 1,-2-3-349,-2-5 187,-4 1 1,2-1-841,-6 1 1215,1-5 0,-9 2 0,-1-5 0</inkml:trace>
  <inkml:trace contextRef="#ctx0" brushRef="#br0">15053 11421 7569,'-12'-22'0,"1"3"0,3 4 614,1 7-333,4 3 1,-3 4-51,2-3 1,1 3-37,-4-3 0,-2 8 162,-6 4 0,-3 4-76,-5 7 0,-1 5-489,-3 11 197,3 4-199,-9 2 1,4 6-124,-5 2 286,5-2 0,-3 8-180,5-6 1,2-1 122,6-6 1,2-4-285,6-7 0,1-3 124,2-6 1,-1-4-210,5-3 0,1-6 473,3-1 0,7 1 0,-4-3 0,-2 2 0,-1-1 0</inkml:trace>
  <inkml:trace contextRef="#ctx0" brushRef="#br0">15178 11638 7569,'2'-15'752,"1"-1"-658,4 6 1,8 1-297,0 6-62,6-6 390,-4 7 0,5-6 257,-3 4 0,2-4-245,-2 4 0,4-1-91,4 1 0,-3 2-69,3-6 1,-4 6-153,-4-2 1,1 3 173,-5 1 0,0 0 0,-3 0 0</inkml:trace>
  <inkml:trace contextRef="#ctx0" brushRef="#br0">15213 11821 9046,'11'0'466,"4"-4"-439,0 0 1,6 0 119,-2 4 37,2-5-47,7 4 1,1-8-380,6 5 166,-1-5-225,-5 8 1,4-8-1083,-2 5 1383,-3-5 0,5 3 0,-4-5 0</inkml:trace>
  <inkml:trace contextRef="#ctx0" brushRef="#br0">15909 11478 7569,'-6'-23'285,"1"5"224,5 2-277,0 10-52,5 0 0,-4 8 445,3 2-301,2 2-145,1 10 0,0-2 82,1 5 1,0 4-184,3 4 1,0 5-40,1-2 1,3-1-62,0 2 0,0-6-108,-3 2 1,3-3 10,0-1 1,1-2-205,-5-2 1,0 2-576,1-6 465,-1 0 244,1-9 1,-5 3-958,1-5 459,-6 5 687,9-8 0,-10 9 0,4-3 0</inkml:trace>
  <inkml:trace contextRef="#ctx0" brushRef="#br0">16240 11546 7569,'0'-11'400,"0"-5"-198,0 3 433,0 1 523,0 7-904,-5 0 0,-1 9-246,-5 0 1,-1 6 100,1 5 1,-4 7-59,-1 5 0,-3 4-269,4 0 125,-5 2 81,2 1 1,0 3-611,3-3 302,-3 8 33,6-17 1,-5 8-213,6-10 0,-1-4 77,1 0 1,3-9 421,1 2 0,4-3 0,-2 2 0</inkml:trace>
  <inkml:trace contextRef="#ctx0" brushRef="#br0">16298 11124 7569,'0'-11'555,"0"4"149,0 2 1,5 6 301,2 3-665,3 3 1,3 5 21,2 3 1,-1 8 94,5 8-255,5 7 1,1 2-4,1 6 0,-2 2-78,-1 6 0,-5-6-174,-3 5 0,-3-5-59,-5-2 1,2 0-327,-5-1 0,0-3-1271,-4 0 802,0-5 566,-5 2 1,-3-4 339,-7-1 0,1 3 0,-5-1 0,1-1 0,4-2 0,4-3 0</inkml:trace>
  <inkml:trace contextRef="#ctx0" brushRef="#br0">6955 14425 7569,'0'6'-479,"5"-1"1222,-3-5-461,3 0 0,-5 0-48,5 0 1,1 0-41,6 0 0,0 0 280,3 0-336,-2 0 0,10 0 71,0 0 1,1 0-23,6 0 0,-2-1-167,7-3 1,-4-1-19,7-3 0,-5-1-106,2 6 0,-7-5 72,6 4 1,-8-1-107,1 1 0,-7 3-393,-1-3-528,-5 3 659,3 1 400,-11 5 0,-6 1 0,-6 6 0</inkml:trace>
  <inkml:trace contextRef="#ctx0" brushRef="#br0">7070 14607 8442,'11'0'291,"0"-1"-41,1-3 0,4 3 111,3-3 1,3 2 35,1-2 0,5 1-157,2-4 0,-1 3-289,2-4 117,-6 6-353,8-8 1,-5 8-310,2-2 0,2 2 594,-5-2 0,5 3 0,-3-4 0</inkml:trace>
  <inkml:trace contextRef="#ctx0" brushRef="#br0">9582 13511 7569,'0'-6'-174,"0"-5"-341,0 10 1700,0-4 143,0 5-1225,-5 5 0,4 3 69,-3 7 1,-1 8 11,1 7 1,0 3-71,4 2 0,0 4 15,0 3 1,0 1-183,0-1 58,5 2 41,2-8 1,0 3-178,1-5-341,-6 1 370,9-6 0,-9 2 114,6-4 0,-6-2 4,2-5 1,-3 0-6,-1-5 0,4 0 27,0-3 1,0-5 90,-4 1 273,0-6 326,0 4 839,0-6-1685,0-6 0,1 5 147,3-3 1,2-1-64,6 2 0,4-1-132,3 4 1,3-4 78,1 0 1,4 0-87,4 4 37,2-5 41,1 4 0,4-5 11,0 2 1,2 1-1,-2-4 1,-3 3-81,3-4 0,-2 4 77,-2-3 0,-6 3-267,-5-4-77,0 6-384,-11-3-99,0 0 440,-7 3 118,-10-3 356,-7 5 0,-5-5 0,-6-1 0</inkml:trace>
  <inkml:trace contextRef="#ctx0" brushRef="#br0">9582 13888 7569,'-6'-5'96,"1"3"-53,5-8 1,3 8 99,1-6 1,5 6 111,-1-2 1,7-1 316,4 1 0,0-4-267,4 4 1,1 1-130,7 3 0,0-4-227,-4 0 67,5 0 45,-3 4 1,1-4-130,1 1 53,-6-1-236,3 4 0,-5-4-285,0 0 1,-4 0 65,0 4 1,-9 0 469,1 0 0,-2-5 0,3-1 0</inkml:trace>
  <inkml:trace contextRef="#ctx0" brushRef="#br0">9559 13499 7569,'7'-5'0,"-4"-2"0,4-2 68,0 1 1,9-1 172,3 6 0,3-5 15,5 4 1,6-3 143,5 3 1,5-4-281,-1 4-1002,3-5 974,0 8 1,-4-8-557,-3 5-263,-2 1 521,-2 3 1,0 0 160,0 0 0,1 5 1,-1 1-1</inkml:trace>
  <inkml:trace contextRef="#ctx0" brushRef="#br0">10724 13282 7569,'-5'-11'-158,"4"3"-40,-3 1 1,3 3 387,1-4 0,0 5 1026,0-5-465,0 5-299,-5-2-294,3 5 71,-8 0-92,9 5 1,-8 7 29,5 7 17,-5 8-38,8 2 0,-4 5 46,5 0 0,0 4-47,0 0 1,0 6-80,0-3 0,0 4-9,0 1 1,0 0-345,0 4 1,4-3 173,0 2 1,0-5 85,-4-3 1,0-3-391,0 4 170,0-10 150,0 6 0,0-15-49,0 0 0,0 0 187,0-4 0,0-3 161,0-1 0,0-6 35,0-1 20,0 0 21,0-2 0,0 0 24,0-2-38,0-3-120,0 4 96,0-5-303,5 0 1,1-3-129,5-1 1,1-4-80,-1 4 240,1 1 9,4-3 1,1 4 5,2-6-48,2 6 43,-3-3 1,6 1-12,3 0 0,-3 0-102,2 4 0,-3-4-154,-4 1 0,2-5-346,-6 4-507,0 0-184,-3-1 681,-6 4 643,-1-4 0,-10 0 0,-1-1 0</inkml:trace>
  <inkml:trace contextRef="#ctx0" brushRef="#br0">10747 13282 7569,'-11'-17'0,"-1"0"6,1 6 1,4-1 133,2 1 0,4 3 573,-3 1-146,3 4-279,-4-2-106,5 0 1,5 4-302,3-3 83,7 3 7,3 1 0,10 0-26,2 0 1,-1 0 94,2 0 0,-5 0-93,5 0 0,-6 0-193,2 0 1,-3 0-801,-1 0 1046,-6 0 0,5 0 0,-4 0 0</inkml:trace>
  <inkml:trace contextRef="#ctx0" brushRef="#br0">11261 13362 7569,'-5'-17'387,"-1"0"-200,-1 6 340,2 4 344,5 2-486,0 5-385,0 5 1,1 3 158,3 7 1,4 3 83,7 5 0,-1 5 47,5 2-153,0 3-172,-1 7 0,7 0 34,-2 6-697,2-6 798,-2 5 0,1-8-404,3 5 124,-3-6 90,4-1 1,-9-7-74,0-6 0,-1 0 89,1-3 0,-3-3 8,-4-4 0,-1-1 12,1 1 243,-1-6-244,-5-1 489,5 0-686,-10-4-82,4 5-406,-5-6-185,0 0-327,-5-6 1252,4 5 0,-15-14 0,4 2 0</inkml:trace>
  <inkml:trace contextRef="#ctx0" brushRef="#br0">11695 13397 7569,'-4'-16'0,"0"1"5,-5 0 0,8 4-12,-3-1 1,2 6 880,-2 2-364,3-2-26,-4 4 79,0-3-207,-2 5-173,-4 10-54,-1-2 1,1 15 99,0 0-100,-1 0 1,-1 10 23,-2-3 0,3 3-50,-4 1 1,0 1-97,1-1 0,-6 0-225,2 0 168,-2 1 30,-2-6 0,0 4-52,0-3 25,-5-2 0,5 0 6,1-5 67,-1 0 0,10-4-63,-2 0 0,3-5-44,5 1 0,0-4-204,4-3-73,1 2 1,-1-5-987,6 3 660,4-3 216,4-5 468,1 0 0,4-5 0,2-1 0</inkml:trace>
  <inkml:trace contextRef="#ctx0" brushRef="#br0">11935 13237 7569,'0'-12'-746,"0"1"1,-1 3 1240,-3 1-98,2-1-153,-3 2 0,5-4 73,0 2-87,0 3 4,0-5-71,0 3 0,0-4-10,0 0 1,4 3-85,0 0 0,5 2 55,-2-2 0,4 0-74,0 4 0,4-4 13,1 4-130,-1 0 158,1-1 1,-3 4-104,2-3-60,-7 3 151,2 1-95,-4 0 1,1 5 39,-4 3 0,-1 3-111,-2 4 0,-2-1 109,-1 5 1,-5 0-8,-7 4 1,2 0-29,-2 0 26,-3-5 0,5 3 0,-3-4-73,4 2 79,1-3-2,0 1-105,4-5 99,2 0 1,4-2-25,-3-2 1,3-2-36,-3 2 131,3-6-31,6 3 1,1-5 90,6 0 3,-1 0-129,0 0 1,5 0-137,-1 0 5,5 0-20,-7 0 0,9-1-217,-3-3 1,2 3 81,2-3 1,0 3-320,0 1 588,-1 0 0,-4 0 0,-1 0 0</inkml:trace>
  <inkml:trace contextRef="#ctx0" brushRef="#br0">12312 13157 7569,'0'-17'83,"5"8"41,2-2 0,4 6-58,0-3 0,0 6 146,1-2 1,0 3 298,4 1-156,-4-5-260,5 3 0,-2-3-43,0 5 67,1 0-51,0 0 1,-2 0-62,5 0 0,-5 0 59,1 0 0,-6 0 81,-1 0-229,-1 0 170,0 0-12,3 0 33,-9 0-43,4 0 90,-5 0 12,5 0 0,-3 2-52,1 1 1,-1 4 66,-2 4 0,3 1-62,1-1 1,1 5 24,-1 4 1,-3 6-9,3 5-11,3-3-37,-6 10 0,5-8-92,-2 8 106,-3-2-61,4 3 1,-1-2-58,0 5 1,0-2 59,-4 2 1,4 3-116,-1-4 0,5 3 75,-4-3 0,1 3-110,-1-6 0,-2 0 145,6-4-176,-6-5 64,3 4 0,-1-9 42,0 3-3,0-3 18,-4-1 1,4-2-32,-1-1 11,1-4 49,-4-5 0,0 1 0,0-1 1,4-3 57,0 0 226,0-6 11,-4 3 1009,0-5-988,-5 0-166,-2 0 1,-3-1 279,2-3-233,-7 3-127,8-4 0,-11 1-67,3 0 1,-3-1 7,-5 1 0,0 3-241,0-3 1,1 3-200,-1 1 0,4 0-469,0 0 1,6 1-1533,2 3 1242,-1-3 1173,11 9 0,-9-3 0,3 4 0</inkml:trace>
  <inkml:trace contextRef="#ctx0" brushRef="#br0">9331 14767 7569,'-5'-6'-179,"4"-4"196,-10 8 0,10-4 23,-3 2 619,-2 3-183,5-4 12,-9 5-104,8 0-199,-3 0-183,5 0 0,5 0 92,3 0 0,3 0 23,5 0-11,1 0 0,7 0-183,3 0 40,2 0 0,11-1-69,1-3 1,8 3-50,0-3 1,7-1 162,1 1 1,1-1-250,-25 3 1,-1 0 0,32 1 227,-32-1 1,0 0-1,1 1 1,0 1-18,28 0 1,-26-1 0,0 0 3,-1-1 0,1 1 0,2 0 0,2 0-7,-1-1 0,0 0 0,3 1 0,2 0-55,0-1 1,1 0 0,2 1 0,0 0-332,1-3 1,1 0 0,-1 1 0,0 0 332,2-1 0,1 0 0,-5-1 0,1 1-8,2 2 1,-1 0 52,-2-2 1,0-1-1,3 4 1,1 0 47,-3-3 0,-1 0-13,-2 3 0,0 0 0,2-2 0,-1-1-66,-2 2 0,0 1 206,0 0 0,0 0 1,0-3-1,-1-1 0,1 3 1,0 1 1,0-1 0,-1 1 0,-2-1 0,0-1-160,1 1 1,0 0 0,-3 0 0,0-1 119,3 1 0,0 0 0,-4 2 0,0-1-22,0-1 1,0 0 0,-1 1 0,0 1-127,0 0 1,-1 0 0,31-1 27,-33-1 1,0 0 0,27 1-102,-2-3 147,-5 3 1,-7-1 0,0 0-203,-3-2 7,-3 0 238,-10 4 0,3-1 866,-5-3-710,-6 3 0,-4-4 1,-6 5 696,1 0 0,-5 0-287,1 0 814,-6 0-1049,3 0 156,-5 0-689,-5-5 1,-1 3-148,-5-1 1,-1 1-471,1 2 0,2 2-1452,-3 1 1072,3 4 1134,-7-1 0,-6 4 0,-2-3 0</inkml:trace>
  <inkml:trace contextRef="#ctx0" brushRef="#br0">9776 15384 7569,'-6'-6'123,"0"-1"322,2 3-16,2 3-153,-3-4 1,5 10-100,0 3 1,0 7-24,0 4 0,4 6-39,0 2 0,5 9 91,-1-2 1,2 6-167,1-1 1,-1 4-1,-2-1 1,1 2-105,-5 2 1,1-4 74,-2-1 0,-1-3-88,2 4 1,-3-10 205,-1-1 0,0-6-41,0-2 0,0-4 48,0 0 1,0-9 13,0 1 162,0-7-70,0 1 51,0-5-34,-5 0 10,3 0-404,-3 0 107,5-5 1,4-1-334,0-6 177,5 6 90,-3-4 0,9 7-83,1-4 1,5 0 64,2 0 0,1-2-115,7 5 0,-3-5 44,6 2 0,-6 0 67,6 0 1,-2 3 77,2-4 0,-1 4-55,-3-3 1,-2 4-97,-5-1 0,-1 2 68,-3-2 1,-3 3-413,-4-3-83,-6 3-274,-1 1 368,-5 0 522,-10 0 0,-3-5 0,-10-2 0</inkml:trace>
  <inkml:trace contextRef="#ctx0" brushRef="#br0">9788 15772 7569,'-5'-11'159,"-3"-1"0,3 1 740,1 0-352,3-1-80,1 1-112,5-1 1,3 6-77,7 2 1,-1-1-107,5 1 0,0 0 22,4 4 0,5 0-173,2 0 1,-1-3-52,2-1 0,-2 0-216,1 4 1,2-1 85,-5-3 1,-1 3-213,-3-3 1,-1 3-624,-3 1 1,-3-4 993,-4 0 0,-1 0 0,1 4 0</inkml:trace>
  <inkml:trace contextRef="#ctx0" brushRef="#br0">9811 15372 7569,'-2'-15'519,"-2"0"1,4 0-871,0 3 1,7-3 14,8 0 1,3 0 752,5 3 0,1 1-102,2-1 0,4 1 27,4 0 0,4 3-199,0 0 0,0 5-94,-4-5 1,1 5-186,-1 0 1,-4 1-286,1 2 1,-5 2-1024,5 1 1444,-6-1 0,3 8 0,-5-4 0</inkml:trace>
  <inkml:trace contextRef="#ctx0" brushRef="#br0">10736 15178 7569,'-12'-17'0,"1"1"0,3 7-174,1 2 356,4 4 1070,-2-2-215,5 5-716,0 0 0,0 7-182,0 4 0,0 11 44,0 8 0,0 7 2,0 1 1,0 6-47,0 2 1,0 0-67,0 3 1,0 2-250,0-2 0,1 6 55,3-2 0,-1-2-4,4-1 1,-4-4 79,1 0 0,1-4 69,-2 0 0,1-5 41,-4 1 1,0-6 20,0-2 1,0-6-26,0-1 166,0 0-153,0-11 206,0 5 1,0-9 89,0-1-166,0-4-272,0 2 314,0-5-238,5 0 0,2-5-130,4-3 0,0 2 129,1-2-219,4 1 0,-2-1 0,5 2-151,2 0 0,-4-1 152,2 3 0,1-4-32,2 5 1,1-5-14,0 4 0,-1-3-74,-3 3 0,-2-4-53,-1 4 1,-4-3-706,4 3 572,-4 0 516,-5-1 0,3 4 0,-4-4 0</inkml:trace>
  <inkml:trace contextRef="#ctx0" brushRef="#br0">10701 15098 7569,'-22'-17'7,"9"0"1,3 10-149,10-1 0,0 4 294,0-4 353,0 6 1,5-7-287,2 5 0,9-1-144,3 1 1,3 2-172,5-6 1,2 6 83,6-2 0,0-1-187,3 1 0,-2 0-170,2 4 1,-7 0 367,0 0 0,-6 5 0,3 2 0</inkml:trace>
  <inkml:trace contextRef="#ctx0" brushRef="#br0">11238 15201 7891,'1'-6'-172,"3"2"-93,3 3 1,4 6 323,0 2 1,1 5 450,-1 3 0,2 0-180,2 8 1,-1-1 66,5 8 1,-4 1-221,4 3 1,0 0-23,4 0 0,0 1-142,0-1 1,-3-1 62,3-3 0,-8 0 83,4-4 1,-1-3-79,-3 0 0,4-2-38,-3-5 0,-1-1-5,-4-4 1,1 1-113,-1-1 0,1-1-569,-1-2 487,0 2 1,-3-9-1369,0 3 287,-6-3-134,3-1 1371,-5 0 0,-5 0 0,-1 0 0</inkml:trace>
  <inkml:trace contextRef="#ctx0" brushRef="#br0">11741 15327 7569,'0'-29'547,"0"2"-273,0 3 0,0 6-24,0 3-193,0 2 0,0 6 353,0-1 23,0 5-269,0-2 0,-5 7-75,-3 1 1,-6 10-35,-1 10 1,-6 5 92,2 6 0,-3 4-69,-5 0 1,2 7-276,-6 0 0,1 1 206,-5 4 1,2-4 33,3 0 0,-2-1-102,6-4 1,0-6 55,7-9 0,-1-3 11,5-4 0,3-2-257,5-6 1,4-3-58,-1-1-1042,3-4 750,1 2 1,13-5 596,2 0 0,1 0 0,-2 0 0,-4 0 0</inkml:trace>
  <inkml:trace contextRef="#ctx0" brushRef="#br0">11946 15041 7569,'0'-23'835,"0"1"-826,0 4 0,1 3-270,3 7 1,-1-1 409,4 5 256,1-5 0,3 7-223,1-6 1,3 6-125,0-2 0,2 3-71,-2 1 1,2 0 31,2 0 1,1 0-14,-5 0 0,4 0 59,-4 0 1,1 0 79,-5 0 18,0 0-11,1 0 134,-6 0-101,4 0-99,-8 0 1,3 1 2,-5 3 0,0 2-15,0 5 1,4 6 27,-1 2 1,1 4 3,-4 4 0,0-1 17,0 8 1,-4-1 6,1 9 1,-3-4 143,3 4-968,1-5 771,-3 7 1,5-3 84,0 5 1,0-1-66,0 1 0,0-4 14,0 0 0,0-2-31,0 2 0,0-1-73,0-3 0,2-8 10,1 1 1,-1-2-133,1-2 1,3-2 1,-3-6 0,1 1 90,-4-4 1,0 3 630,0-4-600,0 0 1,0-3 59,0-1 4,0-5 1,-1 3 401,-3-5-267,3 0 0,-9-3 124,2 3 1,-2-3 7,-2 3 0,-4-3-128,-3-1 0,-3 0-143,0 0 0,-3 0-127,-1 0 0,-3 0-376,-6 0 0,-3 0 154,0 0 0,5-1-250,7-3 1,5 3-89,2-3 0,9 3-1520,-1 1-94,7-5 2233,4 4 0,6-5 0,6 6 0</inkml:trace>
  <inkml:trace contextRef="#ctx0" brushRef="#br0">12449 14973 7569,'0'-8'15,"0"1"92,0 4 128,0-7 1,1 5 80,3-3 0,-2-2 171,6 2-350,0 3 1,-1-4 99,1 6 0,-1-6-23,5 1 1,-1 2-1,1-2 0,-1 4 84,1-3 0,3 4-191,0-1 1,0 3 75,-3 1 1,0 0-193,4 0 1,-8 1-48,4 3 1,-5-1-68,1 4 0,1 5 98,-5 3 0,0 5-76,-4-1 0,-2 3 35,-1 1 0,-8 3 21,-4 1 1,-1 1-122,0-1-11,4-3 147,-10 4 1,9-7-18,-2-2 1,6-2 138,2-6 236,-1 1-171,2-1 2,1-5 0,6 3 78,3-5-121,2 0 1,7-4-1,3 0 182,7 0 1,4-1-53,3-3 1,3 1-194,-2-4 1,2 4-121,1-1 0,-1-1-200,-3 1 1,-2 1-314,-5 3 0,-5 0-1532,-3 0 2112,-7 0 0,-3 10 0,-5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14025 14482 7609,'11'-2'432,"1"-1"0,-1 1-249,1-1 0,0 1 76,3 2 1,-1 0-162,5 0 0,0 0 40,4 0 0,0 0-100,0 0-62,0-5 69,0 4 0,0-4-120,-1 5 1,1-1-12,0-3 1,0 2-137,0-1 1,-4-2-128,0 1-88,-5 0-590,2 4 1027,-9 0 0,-2 0 0,-5 0 0</inkml:trace>
  <inkml:trace contextRef="#ctx0" brushRef="#br0">14093 14687 7569,'-6'5'128,"-4"-3"276,9 3-135,1-5 1,6 0 72,5 0 0,6 0 177,2 0-335,2 0-20,7 0 1,-2-4 22,4 0 1,4-5-63,5 2 0,-1-2-66,-4 1 1,-4-1-77,1 5 0,-5-3-201,5 3 1,-7-4-134,-1 5 0,-2-1 351,-5 4 0,4 0 0,-2 0 0</inkml:trace>
  <inkml:trace contextRef="#ctx0" brushRef="#br0">15886 13305 7569,'-5'-6'-350,"4"-4"87,-4 9 316,5-5 177,0 6 0,-4 2 48,0 2-218,1 2 1,3 7 75,0 2 0,0 3 21,0 4 0,0 6-36,0 3 1,0 3 6,0 4 1,0-2-112,0 2 1,0-1 57,0 1 0,0-4-81,0 0 0,0-1 51,0-6 0,0-1-123,0-3 0,0-1 79,0-3 1,0-3-70,0-4 1,0-1-56,0 1 1,0-5 26,0 1-518,0-6 423,5 3 1,-3-5-558,6 0 748,-6 0 0,8 0 0,-3 0 0</inkml:trace>
  <inkml:trace contextRef="#ctx0" brushRef="#br0">16275 13328 7569,'0'-11'-80,"0"4"-161,-5 2 324,-2 5 1,-5 7 160,-4 4 1,2 6-117,-5 5 1,2 5-23,-2 0 0,-2 4 27,6 0 1,-4 3-54,4 4 1,1-2-96,6 2 1,3-6 19,5-2 0,0-5-63,0 2 1,4-4 78,0-4 1,6 0-102,1-8 1,2 3-15,6-6 1,0-3 58,4-1 1,0-3-46,0-1 0,3-1 58,1-3 1,5-4-116,-2-7 1,-2 1 92,-1-5 1,1-1-7,-2-7 0,0 2 34,-7-6 0,-3 0 2,-4-7 0,-1-3-47,0-5-968,-4 1 1001,-2-1 1,-15 2-24,-6 2 1,-5 4-32,-6 7 0,-6 7 125,-5 5 0,-4 9-32,4-2 0,1 9 78,7-1 1,7 9-202,8 6 1,3 6-309,5 6 420,2 5 0,5 1 0,0 5 0</inkml:trace>
  <inkml:trace contextRef="#ctx0" brushRef="#br0">16640 13854 7569,'-11'-6'-250,"4"5"-25,2-4 265,5 5 761,0 0-851,5 5 0,-2-4 100,5 3 0,-1 3 0,5-1 0</inkml:trace>
  <inkml:trace contextRef="#ctx0" brushRef="#br0">17040 13385 7569,'-6'-11'-898,"1"4"673,5-3 633,-6 4-8,5-5-146,-4-1 0,5 1-54,0-1 1,4 5-27,0-1 1,5 4-48,-2-3 1,3 3-24,2-4 1,0 4-126,4-3 1,0 4 111,3-1 0,2-1-138,-6 2 1,1-1 41,-1 4 0,-6 1-10,3 3 1,-5 2-4,1 6 0,-3 4 38,-5 3 1,0 4 6,0 4 0,-6 2 12,-6 5 0,0 0-91,-7 1 1,3-2 84,-3-3 1,2 2-101,-2-6 0,2 5 89,6-4 1,-1-5-3,1-3 1,1-5 9,2 2 0,-1-4 31,5 0 29,1-1 219,3 1-190,0-1 0,1-1-60,3-2 1,6-3 67,5-5 0,5 0-83,-1 0 1,8 0-69,3 0 0,3-4 11,2 0 0,-5-3-117,1 3 1,-6-4 78,2 4 0,-5-1-169,-3 1-151,3 3 1,-9-4-122,2 5-720,-7 0 1212,-3 0 0,-10 5 0,-2 2 0</inkml:trace>
  <inkml:trace contextRef="#ctx0" brushRef="#br0">17622 13248 7569,'-1'-11'-239,"-3"-1"-496,3 6 743,-4 1 105,5 5 1,0 5 322,0 3 1,-4 3-178,0 4 1,1 4 82,3 8 0,0 0-177,0 7 0,0-2-37,0 6 1,0-3-182,0-1 0,1-3 131,3-1 1,-2-3-134,6 3 1,-2-4-20,2 1 0,1-7 57,-6-1 0,5-5-78,-4 1 1,3 2-377,-3-2 225,0 0 1,0-4-534,0 1-119,-1-6 898,-3 4 0,-5-8 0,-1 3 0</inkml:trace>
  <inkml:trace contextRef="#ctx0" brushRef="#br0">17862 13248 7569,'0'-16'-212,"0"3"1,4 0 361,0 6-24,5 4 1,-3-3 26,5 2 1,-3 3 169,0-3 0,1 3-175,6 1 1,-2 0-17,2 0 1,-3 0-160,0 0 1,3 5 15,0 2 1,1 0-73,-5 0 1,0 1 70,1 3 0,-2 1-84,-2-1 0,0 1 78,-4-1 1,0 0-17,-4 1 1,0-1 109,0 1 1,-5-1-73,-3 1 0,-3-1 132,-4 0 0,1 0-23,-5-4 0,4 3 59,-5-2 0,7-2-65,-3 2 0,7-4 101,2 3 0,4-3-167,-1 4 1,3-4-82,1 3 0,0-3-50,0 4 0,1-6 90,3 2 1,4 1-62,7-1 0,3 3 11,5-3 1,1 4-155,2-4 1,2 3 81,3-3 0,1 5-90,-6-1 0,6-2 109,-2 2 0,-2-1-14,-1 5 0,-4-1 128,-4 0 1,-3 2-58,-4 2 1,-2-1 70,-2 5 0,-3-3 1,-5 3 0,-2 0 167,-1 3 0,-6-3-38,-10 1 1,-2-1 140,-9 3 0,-2-3-103,-6 0 0,-1-5 13,-3 2 1,-3-4-523,4 0 1,-3-1 97,3 1-17,-4-1 1,4 0 0,-4 1 0</inkml:trace>
  <inkml:trace contextRef="#ctx0" brushRef="#br0">15635 14482 7518,'0'-7'-338,"0"1"257,0 2 302,5 3 1,2-4-49,4 5 1,0 0-51,1 0 0,4 0-38,3 0 1,4 0-6,4 0 1,2 0-21,5 0 1,4 0 12,0 0 0,7 0-56,1 0 0,4 0-217,7 0 1,1-1 250,-1-3 0,1 1-3,3-4 0,2 3-41,-29 0 1,1 0-1,-1 2 1,0 0-5,1-1 1,-1-1 0,1 2-1,0 0-7,1-2 1,0 0-1,-1 1 1,0 0-192,1-1 0,0 0 1,1 0-1,0-1 182,-1 4 1,0-1 0,1-3 0,0 1-31,-1 0 0,0 0 0,1 1 0,0 0 47,1-1 0,0 0 0,-1 1 0,-1 0-23,-1-1 1,-1 0 0,0 0-1,-1-1 36,0 3 1,-1 1 0,1-3 0,0 0-98,28 0 1,-2 0 156,-5 4 1,4-3 141,-5-1 1,1 0-111,-9 4 0,0 0 66,-3 0 0,1 0-196,-5 0 1,4 0 104,-4 0 1,4 0-107,-4 0 0,0 0 47,-4 0 1,0 0 262,1 0 1,-6 0-289,-3 0 1,1 0 388,-4 0 1,1 0-306,-9 0 294,1 0 10,-5 0-146,-5 0-257,-1 0-236,-15-5 1,1 4-454,-10-3 0,4 3 347,-4 1 357,0 0 0,-9 5 0,-1 1 0</inkml:trace>
  <inkml:trace contextRef="#ctx0" brushRef="#br0">16115 15053 7569,'-18'0'-322,"2"0"123,9-5-38,-3 3 421,9-8 1,-4 8 21,5-6 0,5 4 26,2-3 1,4 0-95,0 0 0,0-3 30,1 2 0,1 2 23,2-2 1,-1 4-48,5-3 1,-4 4-81,4-1 1,-4 3 74,4 1 1,-3 0-186,3 0 0,-6 0-9,3 0 0,-4 6-86,0 6 0,-6 0 90,-2 7 0,-3 0-58,-1 4 0,-1 5-139,-3 3 1,-6 2 78,-5 1 0,-6 5 99,2 3 0,-6-1-32,-2 1 1,1-4 171,3 4 1,4-9 15,0 1 1,5-8 120,-1 1 1,6-7-99,1-1 1,6-5 90,-2 2 0,3-7-99,1-2 1,1-4-14,3 0 1,3-1-97,8-2 1,3 0 55,5 0 1,0-4-94,0 0 1,0-3 22,-1 3 0,1-4 18,0 4 1,-4 0 20,0 4 0,-5-3-1,1-1 0,-2 0-75,-1 4 0,-5 0 94,1 0-215,-6 0 191,3 0-1161,-5 0 1150,0 5 0,0 1 0,0 6 0</inkml:trace>
  <inkml:trace contextRef="#ctx0" brushRef="#br0">16652 15555 7569,'-5'-11'-121,"3"4"-273,-3 2 1160,10 5-574,-3 0 1,4 0-99,-2 0-110,-3 0 1,4 2-574,-5 1-3,0 4 592,0 4 0,-5 1 0,-1-1 0</inkml:trace>
  <inkml:trace contextRef="#ctx0" brushRef="#br0">17166 15190 7569,'0'-23'0,"0"1"352,0 3-153,0 3 1,0 1-59,0-1 0,0 0-75,0 1 1,-4 2 77,0-2-88,-5 2 1,4 2 32,-3-1 0,-2 5-115,3-1 0,-1 5 44,-3 0 0,2 1-94,-7 2 0,4 0 29,0 0 0,0 0 54,-4 0 1,4 5-98,-3 3 0,2 2 24,1 2 0,-3 0-63,0 4 0,0 1 87,3 6 1,1 0-86,-1 0 1,5-4 52,-1 0 1,6-1-104,-2 1 0,4-3 117,4-4-5,2-1 16,5 0 1,5-4 48,-1-3 0,5-3-76,-1-1 1,3-1 166,1-3 0,0-3 9,-1-4 0,1 0 25,0-1 0,-4-1-78,0-2 1,-6 3 108,-2-4 1,-1 7 186,-6 2-152,0 4 43,-4-7 118,0 9-120,0-4 44,0 5-259,-5 0 0,0 5 48,-3 2 0,-2 9-109,2 3 0,2 2 64,-2 2 0,6 5-136,-2 3 0,-1 0 10,1 0 1,0 3 66,4 0 0,-1 1-61,-3 3 0,3-3 81,-3-1 1,3-4 14,1-4 0,0-3 4,0-4 0,0-2 4,0-6 1,0 0-186,0 1-286,0-6 311,0 4 156,0-8 0,0 3 0,0-5 0</inkml:trace>
  <inkml:trace contextRef="#ctx0" brushRef="#br0">17405 15144 7569,'-10'-11'118,"3"-1"0,-4 6-198,10 1 0,-4 6-159,5 3 0,-4 2 539,1 6-64,-6-1 1,4 6-32,-3 2 1,-5 7-43,6 5 1,-9 2-148,9 1 1,-6-4 2,5 1 0,3-4-16,2 3 1,1-6 74,2-1 0,2-2-124,1-5 1,5-1 30,7-4 1,-1 0 62,5-4 0,2-2-53,5-5 0,0-1-6,4-3 0,1-3-1,3-9 0,-1 2 2,-3-5 1,-1 2-2,-2-2 1,-4-3 24,0 3 0,-2-8-43,-5-3 0,-6 1 24,-7-2 1,-1 1-146,-2-5 1,-10 1 26,-6 0 1,-9 5-82,-5 2 0,-5 4 118,-3 4 1,3 4-99,-3 7 1,7 3-54,5 5 1,3 2-89,4 1 325,7 4 0,2 4 0,4 1 0</inkml:trace>
  <inkml:trace contextRef="#ctx0" brushRef="#br0">17828 15018 7569,'-5'-11'0,"4"3"-38,-3 1 0,3 3-75,1-4 0,0 5 553,0-5 0,1 4-136,3-3 1,2 3-144,5-4 0,1 6-57,-1-2 1,1-1-8,-1 1 0,2 0 12,2 4 0,-2-4-22,2 0 1,-1 1-14,1 3 1,-1 1-127,5 3 1,-5 1-19,1 2 1,2 2 23,-2-5 0,0 5-70,-3-1 0,-1 2 27,0 1 0,0 1-43,-4-1 1,-2 0 105,-5 1 1,0-1 1,0 1 1,-1-1 22,-3 1 1,-6 3 7,-5 0 0,-2 0 142,2-3 0,2-1-81,-2 0 0,-1-3 79,1 0 0,3-2-48,4 2 0,5 1-21,-5-6 0,6 2-18,-2-1-103,2-2 1,2 4 44,0-2 0,2-3-116,2 3 1,2 1 29,5-1 0,2 3 41,2-3 1,-1 5-147,5-1 1,0 0 2,4 0 1,0 2-8,0-2 0,-2 2 93,-2 1 1,2 5-7,-6-1 1,0 1 8,-3 0 1,-2-2-1,-3 5 0,-2-4 163,-5 4 1,-1 0-94,-3 4 0,-3-2 88,-9-2 1,-6 3 38,-9-3 1,-1-1 120,2 1 1,-3-5 8,3 1 0,-3-4 116,-2-3 1,6-3 16,2-5-205,3 0 32,1 0-703,6 0 1,5-5 512,9-3 0,1-2 0,2-1 0</inkml:trace>
  <inkml:trace contextRef="#ctx0" brushRef="#br0">19096 14276 7569,'0'-11'-377,"5"4"1,-3-3 400,6 3-6,-6-4 1,7 4 140,-5-1 1,4 1 239,-4-5 0,4 5-154,0-1 0,-2 2-36,2-2 1,-4-1-75,3 5 0,1-3 22,3 3 1,1-4-164,-1 4 0,1 1-42,-1 3 0,-3 0-49,-1 0 1,1 0 87,3 0 1,-3 1-69,0 3 1,-5 2-83,5 5 0,-5 1 42,0-1 0,0 5 34,1-1 0,-3 1 22,3-1 1,-3-1 116,-1 5 0,1-5-40,3 2 1,3-4 15,4 0 1,0-1-5,1 1 0,3-5 11,0 1 0,6-6 10,-2 2 0,-2-3-30,2-1 0,0-1 68,4-3 1,-1 2-31,-3-6 0,-1 1 65,-3-5 1,-2 1-95,2-1 1,-6-3 11,-2 0 1,0-2-88,0 2 1,-2-1-152,-5-3 1,0 2-33,0 6 1,-1-1-62,-3 1-707,3 5 998,-9 0 0,3 6 0,-4 0 0</inkml:trace>
  <inkml:trace contextRef="#ctx0" brushRef="#br0">19107 14664 7569,'-11'0'-439,"-1"0"439,6 0 0,1 0 359,5 0 600,0-5-690,0-1 0,0-5-93,0-1 0,1 1-124,3-1 1,-2 2 52,6 3 1,0-4-149,3 4 1,4-3 36,1-2 1,0 5-1,-1-1 0,-1 5 4,5 0 1,-5-2-99,1 1 0,-2 0 22,-1 4 1,-1 4-48,0 0 0,0 4 24,-4 0 0,3 2 45,-2 2 0,-2-1-53,2 0 0,3 5 75,5-1 1,-1 0 34,-4-3 0,2-1-23,2 0 0,-2 1 3,2-1 1,-2 1 28,-2-1 0,1-3 13,-1-1 1,0-3 53,1 4-80,-1-6 1,1 3 90,-1-5 0,-3 0 25,-1 0 41,1 0 1,2-5-90,-2-2 0,-3-4 10,-5 0 1,0 0-69,0-1 0,0 1 12,0-1 0,0 1-948,0 0 929,0-1 0,-5 1 0,-2-1 0</inkml:trace>
  <inkml:trace contextRef="#ctx0" brushRef="#br0">20226 14150 7569,'0'-11'-270,"0"0"-143,0-1 0,5 1 681,3-1 1,2 2-95,2 3 1,-1-4 173,0 4 1,5-2-81,-1 1 1,4-2-136,-4 3 0,4 0-78,-4 0 0,4 4-11,-3-1 0,4 3-5,-1 1 0,-1 0-80,1 0 1,-1 1-43,1 3 1,-3 2 17,-4 6 0,2 1-61,-3 2 1,3-1 48,-6 5 0,-3-2 55,-2 3 0,-1 1 4,-2-2 1,-5-1 5,-3 1 1,-3-4 29,-5 4 0,4-5 87,-4 1 0,0-2 113,1-1 1,-2-2-54,2-3 0,6 2 42,-2-5 0,6 0 132,-3-4-176,5 0-20,-2 5-205,5-4 0,5 8 97,3-5 1,2 3-17,2-3 1,4 5-106,3-1 0,3-2 51,1 2 0,1-1-102,2 5 0,-2-1-24,3 1 0,-2 3-12,2 0 0,-4 4 68,0-4 1,0 6-100,-4-2 1,-3 2 94,-1 2 1,-6 0-42,-1 0 1,-6 0 97,2-1 1,-8 1-52,-3 0 1,-10 0 147,-6 0 0,-2-4 88,-9 0 0,1-6 92,-9-2 1,4 0-20,-4-3 0,4-3 120,-4-1 0,7-3-109,0-1 1,2-1 11,7-3 1,4 2-191,7-6 0,3 4 205,5-4-771,2 1 0,5-5-13,0 1 0,5 5-251,2 2 1,9-1 790,3 1 0,7-5 0,4 3 0</inkml:trace>
  <inkml:trace contextRef="#ctx0" brushRef="#br0">21026 14824 9037,'0'12'0</inkml:trace>
  <inkml:trace contextRef="#ctx0" brushRef="#br0">21403 14093 7569,'-5'-11'-492,"3"5"1,-3-1 569,5 3-12,0 3 138,-5-9 1,4 7 674,-3-4-220,-2 4-184,5-7 83,-5 9-423,6-4 0,-3 6-76,-1 3 0,0 4 90,4 7 1,0 3-65,0 4 1,0 1 18,0 0 1,0 1-176,0 3 1,4-3-51,0 3 1,3-3 95,-3-1 0,1-1-25,-1 1 0,-3-4 57,3 0 0,1-5-95,-1 1 1,0-6 46,-4-1 0,0-4-61,0 3 137,0-4 40,0 2 274,0-5-264,0-5 1,0 2-76,0-4 1,1-1 6,3-3 0,-2 3 19,6 0 0,1 2-60,6-1 1,2-2-151,2 5 0,2 0 71,-2 4 1,-1 0-81,1 0 0,-1 0 36,1 0 0,2 4 70,-2 0 1,-1 5 32,1-2 1,-1 7-16,1 1 0,-3 4 6,-4-3 1,-2 4 4,-2-1 1,-3 2-4,-5 2 1,0-1 114,0-3 1,-5 3-104,-3-3 1,-6-2 36,-1 2 0,-7-5 79,-1 2 1,1-5 23,-5-3 0,3 0-46,1-4 0,0 4-33,0-4 0,-3-1-59,-1-3 1,2 0-106,6 0 1,-3-1-150,3-3 0,-1-1 291,1-2 0,-3-3 0,4 3 0</inkml:trace>
  <inkml:trace contextRef="#ctx0" brushRef="#br0">21254 14105 7569,'-6'-12'342,"-4"1"0,11 1-358,3 2 1,2 3 84,9 5 0,4-4 19,4 0 1,5 1 42,6 3 0,6 0-16,2 0 1,2 0 2,2 0 0,-2 0 2,-2 0 0,1 0-9,-5 0 1,0 0-146,-3 0 0,-5 0 41,0 0 1,-8 0 84,1 0 1,-4 0-381,0 0-264,-3 0 129,-4 0 1,-7 0 422,-5 0 0,-10 0 0,-8 0 0</inkml:trace>
  <inkml:trace contextRef="#ctx0" brushRef="#br0">22111 13979 7569,'0'-11'420,"0"-1"46,0 1-190,0 5-370,5 0 0,-4 8 136,3 2 1,1 2 116,-1 5 0,3 7 43,-3 5 1,0 1 22,-4 6 1,4 2-51,0 6 0,-1 2-1,-3 1 0,4 4-155,0-3 0,0 2-6,-4 2 0,4-2-155,0-2 1,1-4 45,-2-7 0,0-3-35,5-6 0,-5 0 74,5-3 0,-5-2-177,0-6-73,4 0-277,-6 1-411,4-6 534,-5-1 461,0-5 0,-5 0 0,-1 0 0</inkml:trace>
  <inkml:trace contextRef="#ctx0" brushRef="#br0">22602 14071 7569,'0'-18'-198,"0"3"-488,0 2 730,0 1 657,0 1-515,-5 5 1,-2 1 30,-4 5 0,-4 0-68,0 0 1,-6 6-97,2 5 0,-1 2 28,1 6 0,-1 0-64,4 4 0,1 0 11,4 0 1,3-1 9,1 1 1,4-4-122,-1 0 0,4-5 1,4 2 0,4-4 70,7 0 0,3-6-26,4-2 0,3-3 34,1-1 0,2-1-35,3-3 1,0-2 32,-4-6 0,1 0 1,-2-4 1,-3 2 43,0-5 0,-1 0 11,-7-4 0,4 3-71,-4-3 0,-3 3-3,-5-7 0,-3 3-146,4 1 1,-6 2 98,2 2 0,-8 2-140,-3 6 0,-9 1-13,-3 2 1,-2 3 1,-2 5 0,4 0 29,0 0 1,4 5 2,-4 3 0,1 7 190,-1 4 0,-8 3 0,3 0 0</inkml:trace>
  <inkml:trace contextRef="#ctx0" brushRef="#br0">22465 14333 7569,'-12'0'-343,"6"1"649,2 3 41,3-2-213,-4 8 1,2-4 79,-4 5 1,3 1-134,-4-1 1,5 6 7,-5 2 0,5-1-121,0 1 0,1 0 82,2 3 0,0 0-113,0-3 1,0 1 38,0-4 0,2 3-49,1-4 0,5-1 49,7-7 0,-1 4-2,5-4 1,0-2 25,4-1 1,0-3-16,0-1 1,-3-1 17,3-3 0,-4-2 54,4-5 0,-2-1 9,-5 1 0,3-2-10,-4-2 1,0-3 94,-3-5 0,-2 4-132,-3 0 0,-2 0 1,-5-4 1,-1 2-276,-3 2 1,-3-2 101,-9 6 1,-1 0-92,-6 3 1,-4 2 243,1 3 0,-6 2 0,3 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14961 7800 7569,'-6'0'536,"1"-5"-473,5 4 212,0-4-136,0 5 0,5 0 2,3 0-10,2 0 0,1 0-22,1 0 1,-1 1 44,0 3 1,2-1-18,2 4 0,-1-4 8,5 1 1,0 1 12,4-2 0,0 1-9,0-4 0,4 4-77,-1 0 1,5 0 21,-5-4 1,2 4-100,-1-1 0,-4 1-14,0-4 1,-1 4 67,-3 0 0,-2 1-79,-2-1 1,-2-2 57,-2 6 0,-3-6-53,-1 2 0,-3 1 62,4-1 0,-6 1-218,2-1 142,-2-3 13,-2 9 0,0-7 142,0 4 0,-7-3-104,-4 4 0,-2-2 2,-6 2 1,-4 2 4,-3-2 0,-6-2-16,1 2 1,-2-2 32,-1 2 0,4 0-103,-1-4 0,5 4 0,-5-4 1,10 3 8,-2-3 1,7 0-94,1-4 1,3 4-4,0-1-715,6 1 599,-4-4 1,8 2-1204,-1 1 681,-4-1 792,6 8 0,-4-4 0,5 6 0</inkml:trace>
  <inkml:trace contextRef="#ctx0" brushRef="#br0">15498 8154 7860,'0'-6'1737,"0"1"-550,0 5-1025,-5 0 1,2 4-1,-4 0 1,-2 5-17,-6-2 1,1 3-63,-5 2 0,-2-1 98,-5 1-175,2-1 0,-9 0 35,2 1 0,-3-1-47,-4 1 1,1-1-26,-5 1 0,4-2 112,-4-3 0,9 3-93,-1-2-14,7 2 0,1-3 41,7-4 1,2 2-165,6-1-29,-1 0 79,6-4-6,1 0-1048,5 0 820,5 0 1,3 0 94,7 0 0,-1 0-963,5 0 1200,5 0 0,5 0 0,5 0 0</inkml:trace>
  <inkml:trace contextRef="#ctx0" brushRef="#br0">16537 7241 7569,'-6'-1'0,"2"-3"-192,3 2 1,1-4-622,0 2 839,0 3 0,0-5 721,0 2-173,0 3 233,0-10-241,0 10 217,0-4 252,0 5-886,0 5 0,0 5-44,0 6 1,0 4 100,0-1 1,0 4-153,0 3 1,0 4 48,0 4 1,0-1-110,0-3 1,0 3-61,0-2 0,0 1-14,0-2 0,0 2 94,0-6 1,4 1-61,0-4 1,-1-2-49,-3-2 1,0-1 52,0-3 1,2-3-76,1-1 111,-1 1 1,3-10 102,-5 6 18,0-6 127,0 3 487,0-5-645,5 0 1,3 0-163,7 0 0,-1 0 85,5 0 1,0-3-79,4-1 0,3 0 43,1 4 0,3-4-35,-3 0 1,0 1 43,-4 3 1,3-4-2,1 0 1,-4 0-78,-4 4 0,-5 0 87,1 0 1,-6-1-522,-2-3 127,-4 3-604,7-4 500,-9 5 0,3-2-153,-8-1 0,-2 0 660,-5-4 0,-11-1 0,-2-3 0</inkml:trace>
  <inkml:trace contextRef="#ctx0" brushRef="#br0">16515 7526 7569,'-12'-6'0,"6"-4"-155,2 2 155,3 3 0,1-1 355,0 2 189,0 3 0,6-4 70,5 5-392,1 0 1,13 0 48,-2 0 1,4 0-100,-1 0 0,0 0-95,4 0 0,-3 0 82,3 0 1,-6 0-115,-1 0 0,-1 0-151,-7 0 1,0-2-284,-3-1 1,-5 1-190,1-1 11,-5 1 0,2 1-996,-5-3 1563,0 3 0,-11-9 0,-1 3 0</inkml:trace>
  <inkml:trace contextRef="#ctx0" brushRef="#br0">16526 7218 7569,'-5'-11'106,"5"-1"211,0 1-251,0 4 0,11-2 113,1 6 0,0-5-30,7 4 1,-2-5 182,6 2 1,-3 0-210,7 0 1,-2 4-48,2-1 0,1-1-461,2 2 293,-2-1 1,-4 4-87,3 0 1,-7 0-133,3 0 1,-7 1 309,4 3 0,-1-3 0,3 4 0</inkml:trace>
  <inkml:trace contextRef="#ctx0" brushRef="#br0">17223 7001 7569,'0'-11'0,"0"3"-145,0 0 196,0 6 465,0-3 625,0 5 0,0 5-923,0 2-71,0 4 1,0 4 45,0 0 1,0 5-48,0-1 1,0 7 22,0 0 1,0 6-77,0-1 0,0 2-94,0 1 0,0 0-137,0 0 113,0 1 0,0-1 27,0 0 1,0 0-96,0 1 1,0-2 12,0-3 0,0 2 93,0-6 0,0 1-126,0-4 0,0 0 62,0 0 1,0-6 22,0-1 1,3 0 93,1-1 214,0 1-150,-4-5 238,5 0-218,-4-4 175,5 3-86,-6-9 41,0 4 456,0-5-730,5 0 0,-3 0 16,6 0 1,-4-4-137,3 1 0,1-1-66,3 4 1,2 0 83,2 0 0,-2-1-249,2-3 110,-2 3 123,-2-5 1,1 6-306,-1 0-523,0 0 623,1 0 0,-5 0-192,1 0-604,-5 0 465,2 0 648,-5-5 0,5-1 0,1-5 0</inkml:trace>
  <inkml:trace contextRef="#ctx0" brushRef="#br0">17154 6990 7569,'0'-18'0,"0"3"0,0 6 371,0 1-222,0 6 0,4-5 233,0 3-107,0 3-41,-4-4 1,1 5 188,3 0-345,2-5 0,2 4-44,-1-3 0,2 3 25,6 1 1,-1 0-136,5 0 0,0 0-34,4 0 0,0 0-275,0 0 0,-4 1-647,0 3 491,0-3 249,-1 4 292,3 0 0,-3 1 0,5 6 0</inkml:trace>
  <inkml:trace contextRef="#ctx0" brushRef="#br0">17588 7115 7569,'-6'-5'0,"-3"3"471,5-6 563,0 5-474,4-2-61,0 5-274,5 0 0,0 5 91,3 3-178,2 2 0,0 3 28,6 2 0,0 3 0,-1 5 0,-1 0-51,5-1 0,-3 3-92,3 1 0,-5-2-238,1 3 160,3 2 1,-6-5 43,3 3 0,-1 1-99,2-2 0,-4 1-6,4-4 0,-4-4 133,0 0 0,-2-5-42,-3 1 1,4-2 30,-4-2-70,-2-4 1,2 2-280,-4-6-422,-1 6 226,3-8-960,-5 5 1318,0-6 1,-5-6 0,-2 0 0</inkml:trace>
  <inkml:trace contextRef="#ctx0" brushRef="#br0">17931 7172 7569,'0'-23'443,"-5"6"-130,3-5 92,-3 9 95,5-3-363,0 5 1,0 3 669,0 0-480,0 6 0,-1-3-279,-3 5 1,-1 9 46,-2 2 0,-7 9 14,2 3 1,-3 1 3,0 7 0,-2-1-147,-2 4 0,-2 4 195,2 1-1102,2 4 794,-4-8 0,4 6-98,-2-3 0,-1-6 68,4 2 0,1-7 118,4-1 0,-4-3 21,-1-4 1,2-2-141,7-6 1,-3 0-222,2 1-191,3-6 890,-5-1-300,9-5 0,1 5 0,6 2 0</inkml:trace>
  <inkml:trace contextRef="#ctx0" brushRef="#br0">18102 6967 7569,'-6'-18'1978,"-4"-4"-2103,8 10 0,-3-5-580,5 6 1,0 3 712,0 1 1,1 4 571,3-1 1,-1-1-2,4 1-387,-4 1 0,7-1-58,-2 0 1,3 0-49,4 4 1,-2-4-131,2 0 1,-2 1 119,-2 3 1,1 0-87,-1 0 0,1 0 56,-1 0 1,1 0-110,-1 0-72,-5 0 340,4 5-186,-8-4 17,3 4 144,0-5-8,-4 0-132,4 0 0,-5 1 16,0 3 1,1-3 55,3 3 0,-2 3-11,1 0 0,-1 5 3,-2 3 1,0 3 74,0 4 0,0 3 95,0 1-130,0 3 0,0 6-27,0-1 0,0-2-3,0 2 0,0-2-31,0 6 0,-4-3 126,0 0-183,0-6 0,0 6-101,1-4 0,-2 4 41,1-4 0,2 0-101,-1 0 1,1 1-90,2-6 56,0 1 160,0-9 0,-3 2 5,-1-5 0,0 0 15,4-3 0,0-1 88,0 1 0,0-1-87,0 1 1,0-5 36,0 1 76,0-6 3,0 8 86,0-8-180,0 3 272,0-5 32,-5 0 1,-1 0-219,-6 0 0,1 0-30,-1 0 0,0 0-31,-4 0 1,0 0 5,-3 0 0,-3 0-72,3 0 0,1 0-261,-1 0 0,4 0-641,-4 0 473,5 0 245,3 5 0,1-4-1306,2 3 427,3-3-1169,0-1 2238,5 0 0,10 0 0,3 0 0</inkml:trace>
  <inkml:trace contextRef="#ctx0" brushRef="#br0">18388 6898 7569,'0'-11'0,"0"-1"96,0 1-146,0 0 0,1-1 1052,3 1-388,2 4-348,0-3 0,5 4 414,-4-6-337,3 6-104,2-4 0,-1 5-34,1-3 1,-1-1-70,0 6 1,-3-1 11,0 4 1,-1 0-69,5 0-74,-6 0 93,4 0-349,-4 0 205,6 0 1,-4 5-74,-1 2 1,-3 4-24,4 0 44,-6 5 1,3-3-94,-5 2 0,0 2 82,0-2 1,0 2 55,0-2 0,-4-2 29,1 2 1,-6-3 107,1 0 0,3-1 127,1 1-31,3-6 175,1 4-274,0-3 0,0 0 352,0 1-254,0-6 0,9 3 13,2-5 1,8 0-17,0 0 1,3 0-382,1 0 119,0 0 75,4 0 1,-2-1-1360,1-3 917,-2 3 1,-1-4 451,0 5 0,-5 10 0,-2 3 0</inkml:trace>
  <inkml:trace contextRef="#ctx0" brushRef="#br0">16412 8143 7569,'-8'-1'-625,"1"-3"691,4 3 1,-3-4 551,2 5-112,3 0 388,-4 0-141,5 0-520,5 0-119,1 0 1,10 0 153,3 0-184,3 5 38,6-4 1,2 4 88,8-5 1,-1 0-61,5 0 1,1 0 185,7 0-502,2 0 0,6-1 309,3-3 1,3 1-104,-30 0 1,0-1 0,2 2-1,0 0-869,0-2 0,1 0 786,1 3 1,1 0 91,-1-4 1,-1 0 0,2 3-1,1 1-74,-2-3 1,0 1 13,1 1 1,1 1 0,-5-3 0,-1-1-55,2 3 0,1 0 84,-2-2 0,-1-1 1,2 4-1,0 0-162,-2-3 1,0 0 0,3 2 0,0 1 132,-5-3 1,0 0 0,1 2 0,0 1 7,28-2 0,-4-3-169,0 3 0,-1-1 74,-6 4 118,-1 0-11,-3 0 0,-4 0-127,0 0 124,-5 0 0,-2 0-134,-4 0 126,-6 0 0,3 0 201,-5 0 0,-2-4-214,-2 0 0,-1 0 1621,-3 4-1572,-2 0 0,3 0 632,-4 0-665,-6 0 86,-1 0-890,-5 0 137,-5 0 1,-9 0 663,-12 0 0,-14 0 0,-12 0 0</inkml:trace>
  <inkml:trace contextRef="#ctx0" brushRef="#br0">16857 8566 7569,'-6'-2'756,"2"-1"-596,3 1 1,0-3 352,-3 5-211,2 0 172,-3 0 177,5 0-513,0 5 0,0 3-92,0 7 0,0 0 124,0 8 0,-1-1-23,-3 8 1,3 1-208,-3 3 52,3 0 1,0 0 61,-3 1 1,3-1-86,-3 0 0,3-5-80,1-2 83,0-3 1,0-2 143,0-3 1,0-3-10,0-4 1,0-1-30,0 1 105,0-6 36,0-1-79,0 0 1,0-4 25,0 4 43,0-5-190,5 0 0,-3 0-132,6 0 0,1 0 117,6 0 1,-1-1-107,5-3 0,0 3 70,4-3 28,-6 3 0,5 1 3,-3 0-42,3 0 38,-5 0 0,4 0-187,-6 0 186,0 0 0,0 0-215,1 0-62,-1 0 1,-4-4-29,1 0 1,-5 1-775,1 3 546,-6-5 1,5-1-777,-3-1 1315,-3-3 0,-1 3 0,-6-4 0</inkml:trace>
  <inkml:trace contextRef="#ctx0" brushRef="#br0">16869 8931 7569,'-8'-11'766,"0"-1"-287,6 6-703,-3-4 25,10 3 0,-3 1 40,6 2 901,0-2-494,3 5 0,6-6 252,2 4-330,2 1 0,2-4-82,0 2 0,0 3-91,0-3 1,-4 3 35,0 1 0,-5-2-116,1-1 0,-3 1-652,0-1 367,-6 1-403,-1 2-641,0 0 1412,-3 0 0,3 0 0</inkml:trace>
  <inkml:trace contextRef="#ctx0" brushRef="#br0">16846 8611 7569,'-1'-10'326,"-3"3"-305,2-4 1,1 9 20,5-6 0,5 6 158,-2-2 1,4 1-90,0 0 1,6 1 91,2-2 1,2 2-209,2-2 0,5 3-40,2-3 1,3-1-247,2 1 138,-6 0-154,4 4 0,-5 0-248,2 0 0,-2 0 555,-5 0 0,5-5 0,1-1 0</inkml:trace>
  <inkml:trace contextRef="#ctx0" brushRef="#br0">17474 8486 7569,'-6'-12'491,"1"6"-382,5 1-91,0 0 567,0 4 377,-6-5-280,5 6-331,-4 0 1,5 2-136,0 2 0,0 3-29,0 8 0,-4 1-8,0 6-112,1-1 0,3 12 208,0-3-318,0 3-610,0 1 755,0 6 1,0-3-111,0 4 0,-2-4-83,-1 1 1,1-2-129,-1-2 1,1-5 118,2-2 1,0-3 32,0-1 1,0-5 313,0-3 372,0-2-576,0-2 170,-5 0-134,4 1 41,-4-1 67,5 1-27,0-6-70,0-1 37,0-5 1,5 0-114,3 0 0,2 0-7,1 0 0,1 0-35,-1 0 0,4-1-7,0-3 0,2 3-318,-2-3 167,-2 3-101,3-4 0,-4 3-147,-1-1 0,-3 1-597,-1 2 254,-4 0 1,6-1-362,-5-3 1138,-1 3 0,-13-9 0,-2 3 0</inkml:trace>
  <inkml:trace contextRef="#ctx0" brushRef="#br0">17383 8463 7569,'0'-15'0,"0"-1"0,0 1 0,0 4 0,1 1-364,3 2 636,-3-2 213,9 3 1,-4-3-94,6 3-82,-1-3 1,4 8-253,1-1 0,0 1-123,-1 2 0,-1 0-327,5 0 194,-5 0 133,3 0 0,-2 1-367,0 3 156,1-2 135,-5 8 141,0-9 0,1 9 0,-1-4 0</inkml:trace>
  <inkml:trace contextRef="#ctx0" brushRef="#br0">17714 8429 7569,'0'-7'474,"0"2"-488,0 0 0,1 4 256,3-3-146,-3 3 23,4 1 1,0 5 63,3 2 1,2 4-23,1 0 1,1 6 165,-1 2 0,2 3-132,2 5 0,-1-2-42,5 6 0,-1-4-163,1 3-50,3-5 185,-10 8 1,9-9-105,-6 3-58,0-3 79,2-1 0,-5-1-56,3-3 0,-2 1 36,-1-5 1,-2 0 2,-3-3-65,3-1-208,-3 1-326,-1-6 180,-1 4 119,-5-9-602,0 5-1030,0-6 1907,-5-6 0,-1 5 0,-6-4 0</inkml:trace>
  <inkml:trace contextRef="#ctx0" brushRef="#br0">18091 8451 7569,'0'-17'241,"0"-5"-241,0 9 0,0 1 518,0 4-196,0 6 269,0-9 241,0 10-476,0-4-325,-5 15 1,-2 4 28,-4 13 0,-2 3-139,-2 8 0,-2 3-31,-2 5-1132,-2-1 1332,3 1 1,-5-2-462,0-2 184,0-2 48,1-6 0,0-6-94,3-5 0,-1-2-26,5-6-129,-1 1 50,5-5-255,5-5 593,0 0 0,3-10 0,-1 0 0,0 0 0</inkml:trace>
  <inkml:trace contextRef="#ctx0" brushRef="#br0">18216 8383 7569,'0'-12'0,"0"1"-294,5 0-1,2-1 427,4 6 1,-3 1 350,-1 5 0,1-4-246,3 0 0,1 0-49,-1 4 1,1 0-100,-1 0 1,0 0 1,1 0 0,3 0-65,0 0 47,1 0 1,-6-1 72,-3-3-149,4 3 133,-5-4-12,5 5 25,1 0 46,-1 0 34,-5 0-33,5 0-12,-10 0-105,4 0 71,-5 0-55,5 5 1,-4 1 40,3 6-75,-3-1 1,-1 4 26,0 1 1,0 5-9,0 2 1,0 0 0,0 4 0,0 1 62,0-2 1,0 5-3,0-5 1,0 5 9,0-5-48,0 1-14,0-4 1,0 4-93,0-1 3,0 1 0,0-4-41,0-1 111,5 1 0,-3-4-44,2 0 0,-3-5-110,-1 2 1,0 0 40,0-1 80,0 1-10,5-5 142,-4 0-1,4 1-120,-5-6 168,0 4-95,0-3 0,0 0-49,0 1 37,0-6-79,5 3-2,-3-5 223,3 0-142,-5 0 1,-5 0 122,-3 0-30,3 0-136,-10 0 1,7 0-67,-7 0 66,-3 0 0,-4 0-111,-4 0 33,-6 0 1,2 0 44,-8 0 0,7 4-19,1 0 1,4 4-104,3-4 0,6 1-482,1-2-769,4-1 423,5 3 404,2-5 12,5 0 0,10 0 0,3 0 0</inkml:trace>
  <inkml:trace contextRef="#ctx0" brushRef="#br0">19587 7926 6821,'-7'0'902,"2"-5"-496,5 4 26,0-4 114,0 5-408,5 0 1,3 0 101,7 0 1,1 0-131,6 0 1,-1-2-1,5-1 0,3 0-9,2-5 0,-2 6-21,2-2 1,-5-1-39,5 1 1,-6-3 57,2 3 1,-3-1-313,-1 1 1,-6 3 64,-1-3-380,-4 3-362,0 1-389,-6 0 596,-1 0 682,-5 0 0,-5 0 0,-1 0 0</inkml:trace>
  <inkml:trace contextRef="#ctx0" brushRef="#br0">19632 8109 7569,'7'0'31,"3"0"0,-2 0 254,7 0 0,-1-1 15,5-3 1,0-1 237,4-3 1,3-1-316,1 5-85,0-5 0,-1 4-475,1-2 1,-2 0 230,-6 4 0,2 1-646,-6-1 1,1 1 183,0 2 568,-4-5 0,5 4 0,-6-4 0</inkml:trace>
  <inkml:trace contextRef="#ctx0" brushRef="#br0">20569 7641 7569,'0'-17'437,"-4"4"438,0-2-958,1 2-346,3 2 0,0 3 801,0 1 515,0 4 1,0-3-134,0 2-44,0 3-571,0-4-118,0 5 106,0 5 0,0 5-77,0 5-30,0 6 0,3-2 57,1 7 1,0 3 63,-4 6-116,0 4 1,0-2-126,0 5 1,0-4 38,0 4 0,0-2-113,0 2 1,0 1-80,0-5 64,0 0 188,0-8 0,0 0 53,0-7-90,0 2 0,0-12 183,0 2 1,0-2-69,0-2 1,0-3 196,0 0-23,0-6-8,0 8-13,0-9 65,0 5-31,0-6 0,5 0-359,3 0 1,2 0 39,1 0 0,1-2-111,-1-2 0,6 3 85,2-3 0,1 3-91,-1 1 1,3-4-102,-3 1 149,-3-1 0,6 4-25,-3 0-47,-3 0-29,6 0 107,-10 0 0,9-4-31,-6 0 1,1 0-64,0 4 1,-4 0-175,4 0 1,-4-4-58,0 1 0,-6-2-619,-2 1 1062,-3-3 0,-1-4 0,0 0 0</inkml:trace>
  <inkml:trace contextRef="#ctx0" brushRef="#br0">20546 8063 7569,'0'-7'0,"0"-1"105,0 0 20,0-3 598,0-1-370,0 6-226,0 1 1,1 1 468,3 0-296,3 1-82,4 3 1,0 0-81,1 0 0,4-4-77,3 0 0,3 0 10,1 4 0,0 0-40,-1 0 0,1 0-113,0 0 1,-1 0-326,-3 0 266,2 0 0,-8 0-82,2 0-614,-2-5 233,-7 4-609,4-4 1213,-8 0 0,8-2 0,-4-4 0</inkml:trace>
  <inkml:trace contextRef="#ctx0" brushRef="#br0">20512 7675 7569,'0'-12'0,"5"1"0,-3 0 578,6-1-271,5 1 34,-1-1 1,9 5 305,-6-1 0,5 0-304,-1-3 1,4 3-132,4 1 0,-2 3-136,6-4 0,-6 6-150,2-2 0,-3-1-412,-1 1 305,-6 0 157,5 4 24,-9 0 0,8 5 0,-3 2 0</inkml:trace>
  <inkml:trace contextRef="#ctx0" brushRef="#br0">21209 7538 7569,'-6'-12'177,"5"6"1,-4-4-9,5 2 1,0 2-25,0-2 322,0 6 45,0-8-87,0 8-241,0-8 91,0 9 178,0-4 228,0 5-490,0 5 1,0 1-24,0 6 1,0 4-19,0 3 0,0 8 7,0 3 0,0 3-105,0 2-89,0 4 129,0-4 1,0 9-109,0-6-692,5 5 667,-4-8 1,5 8-12,-6-4 0,0 2 85,0-3 1,3-3-133,1-5 1,0-1 102,-4 2 1,4-5-6,0-6 0,1 0 221,-2-5-189,-1 0 817,3-3-497,0-1 37,-4 1-143,4-6-56,-5-1-207,0-5-191,5 0 1,-2 0 110,4 0 0,1 0 56,3 0 1,1 0 15,-1 0 1,5 0-11,-1 0 1,4 0-42,-4 0 1,4-4 33,-4 0 0,4 1 6,-3 3 0,3 0-60,-4 0 1,0 0-144,-4 0 1,1 0-247,-1 0 0,-3 0 157,0 0 1,-6-2-1324,2-2 734,-3 3 918,-1-4 0,-10 0 0,-3-1 0</inkml:trace>
  <inkml:trace contextRef="#ctx0" brushRef="#br0">21243 7549 7569,'0'-16'0,"0"3"-81,0-2 81,0 7 518,0-2 782,0 4-935,0-6 0,1 6 85,3 2-346,-3-2 79,9 4-85,-3-8 0,2 9-22,2-3 1,2-1 0,6 1 1,6-1-209,-2 1 1,2 3-41,-2-3 0,2-1-218,-2 2 0,5-1-1012,-9 4 708,5 0 693,-11 0 0,4 0 0,-6 0 0</inkml:trace>
  <inkml:trace contextRef="#ctx0" brushRef="#br0">21711 7606 7569,'-5'-11'742,"-1"5"1,-1-1-291,3 3-93,3 3 19,1-4 22,0 5 1,5 4-392,3 0-18,2 10 0,3-6 253,2 12-150,-2-1 0,8 7-3,-2 1 1,3 5 12,1-2 1,0 3-38,-1 1 0,-3-1 2,0-2 1,-1 0-7,1-4 0,-2 0 4,-6-4 0,3-1-112,-2 1-48,2-5 100,-8 4 1,5-10-87,1 4 0,-5-4 69,1 0 1,-4-2-221,3-3 164,-4 4 1,3-9-328,-2 6-82,-3-6 32,4 3 0,-5-6-263,0-3 315,0 3 98,-5-9 293,-1 3 0,-5-4 0,-1 0 0</inkml:trace>
  <inkml:trace contextRef="#ctx0" brushRef="#br0">22065 7675 7569,'6'-12'377,"-2"1"514,-2 0-403,-8-1 88,5 6-352,-4 1 0,4 5 57,-3 0 1,1 1-170,-4 3 0,3 3-97,-4 9 1,1-2 78,-5 5 0,-3 5-72,0 6 0,-7 3-197,0 1 125,-1 1 0,-5-1-77,5 0 61,0 1 0,0-5 62,0 0 1,1-8-105,-1 1 1,4-4 77,0 0 1,5-3-5,-2-4 0,8-2-285,0-2-377,5 2-456,-2-4 296,5 0-221,0-1 1077,5-5 0,2 0 0,4 0 0</inkml:trace>
  <inkml:trace contextRef="#ctx0" brushRef="#br0">22305 7424 7569,'-6'-12'877,"-5"1"0,10-1-795,-4 1-209,5 5 272,0-5 453,0 10-191,0-9-274,5 9 1,2-6-198,4 4 0,0 1 87,1-2 1,0 3-104,4 1 1,-4-1 92,4-3 0,-4 3 24,0-3 1,-1 3 2,1 1-81,-1 0 1,-1-1 151,-2-3-78,2 2 89,-9-3 220,4 5-187,0 0-3,-3 0-115,3 0 0,-4 0-151,3 0 54,-3 0 105,4 5-51,0 2 1,-4 0-9,3 1 0,1 1 70,-1 6 0,0-1 1,-4 5 1,4 0-12,0 4 0,1-3 17,-2 3 1,-1-3-17,2 7 141,2-3-147,-5 4 0,4-3 90,-5 6-84,5-6 0,-3 8 82,1-2-77,-1 2 0,-2-3-18,0 1 0,0-2-3,0 1 1,0 2-13,0-5 1,0 3-104,0-3 1,0-1 90,0-3 0,0 0-78,0 0 0,0-4-7,0 0 78,0-5 1,3 2-19,1-4 14,0 4-10,-4-8 0,4 7 217,0-7-200,-1 2 119,-3 1 271,0-4-211,0-2 277,0-5-285,0 5-45,0-4-89,0 4 2244,0-5-2178,-5 0 1,-2 0 9,-8 0 33,-3 0-73,-5 0 0,0 2 46,0 1 1,0-1-46,1 1 1,3-1-133,0-2 0,5 0-43,-2 0 0,4 1-555,0 3-709,6-3 641,1 4 165,5-5-3368,0 0 3924,5 0 0,6 5 0,7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30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2901 7424 7569,'0'-7'-842,"-4"1"693,0 2 348,0 3 241,4-4 223,0 5-537,-5 0-10,4 0-62,-4 0 1,5 1-29,0 3 31,0-3 0,0 9 34,0-2 0,-1-2-19,-3 2 1,3-1-127,-3 5 0,3-1 114,1 1 0,1-1-102,3 1 0,-3-1 89,3 0 0,1 1-106,-1-1 1,3 1 86,-3-1 1,5-3-26,-1-1 1,-2 0 36,2 0-2,-1 3 1,5-3-6,-1 4 1,4-5-11,0-2 1,6 1-14,-2-1 0,1 0 16,-1-4 1,3 4-44,-3 0 0,2-1 37,2-3 0,0 0-4,0 0 1,-4 0-20,0 0 1,0 4 12,4 0 1,0 0-48,-1-4 1,5 0 44,0 0 0,4 0-33,0 0 1,3 0 25,4 0 0,-1 0-7,5 0 1,0-1-14,4-3 0,-5 2-2,1-1 0,-4 0-5,4-1 1,-4 3 17,4-3 1,-4 3 116,4 1 1,-1 0-110,1 0 1,2 0 104,-2 0 0,-2 0-89,2 0 1,-4 0 110,4 0 0,-1 0-70,1 0 1,6 0 3,-2 0 0,7-1-131,0-3 1,-1 1 120,2-4 0,-1-1 45,4-3 1,-4-1-48,1 1 1,-1 1-170,4 2 0,0-1 234,0 5 1,-1-3-80,-3 3 0,-2 0 2,-5 4 0,1 0-155,2 0 1,-2 4 128,3 0 0,4 1-130,0-1 1,4-3-115,-5 3 0,3-3 237,1-1 0,0 0-4,0 0 1,4-1-12,0-3 0,-28 2 0,-1-1 92,29-5 1,-29 3-1,1 0-11,27-2 1,-27 3 0,0 1-29,0-1 0,-1 1 0,1-1 1,0 1-15,0-1 1,-1 1 0,1-1 0,0 1 36,28-1 1,3 3-144,-3-3 0,2 3 79,-3 1 1,0 0-245,5 0 0,-31 2 1,0 0 199,2 0 1,1 0-1,-1 0 1,0 0 15,-2-2 1,1 0-1,1 0 1,0 0 7,0 0 1,0 0-1,-1-1 1,0 0-65,0-1 0,-1 0 0,28 0 98,-28-2 1,0 0-1,2 1 1,-1-1 65,3-2 0,0 0 0,0 1 0,-1-1 89,1 0 1,0 0 0,0 1 0,-1-1-76,1 0 1,0 1 0,2-1 0,-1 0-20,-1 0 0,0 1 0,0 1 1,-1 0-27,1 0 1,0 0-1,-3 1 1,0 0-15,-1-1 1,1 1 0,-1 0-1,1 0 33,0 3 1,-1 0 0,0-1 0,0-1-152,3 0 0,-1 0 0,0 0 0,0 0 2,-2 2 1,1 0 0,0 0 0,1-1 6,-4-1 1,0 0 0,2 1 0,1 1 2,1-2 1,0 0-1,29 1 37,0 1 1,-2 0 59,-2 0 0,0-4-15,-4 0 0,4 0 82,0 4 1,1 0-97,-1 0 1,-3 0 90,3 0 0,0-1-55,-4-3 1,7 3-10,-7-3 1,3 3-49,-3 1 0,2 0-5,-2 0 0,6 0-26,-10 0 0,4 4 58,-8-1 1,1 6-220,-4-1 0,-1-2 54,1 2 1,-4-2 203,0 2 1,0 1-76,3-6 1,2 3 1,3-3 0,-2-1 96,5 1 0,-8-1-49,0-2 1,-3 0 0,1 1 241,-1 3-253,-5-3 1,2 8 93,-4-5 0,3 3-58,0-3 0,1 1-40,-1-1 1,-1-3-74,5 3 1,-4-3 93,4-1 1,-4 4-65,4 0 1,-9 0 205,1-4 0,-2 4-204,2-1 0,-4 1 416,1-4 1,-6 0-295,2 0 1,1 0 188,-1 0 0,3 0-221,-3 0 0,1 0-7,-2 0 0,-2-1-33,3-3 0,-3 3-8,-1-3 1,0-1 19,0 1 0,-6-3 51,-1 3 0,0-1-51,-1 1 1,-3 3-53,-5-3 1,-3-1 151,4 1 47,-6 0 0,3 3-134,-5-3 1,0 2 6,0-6 1,0 4 35,0-4 0,-1 2-26,-3-1 0,3-4 5,-3 4 0,-1-3 11,1-2 0,-1 1-32,1-1 1,3 1 9,-3 0 1,-1-1-60,1 1 0,-3-1-15,3 1 0,-4 3-104,5 1 0,-5-1-520,4-3 471,0-1 1,1 5-979,-1-1 471,0 5-740,4-7 1427,0 9 0,5-14 0,1 2 0</inkml:trace>
  <inkml:trace contextRef="#ctx0" brushRef="#br0" timeOffset="1">12746 7446 7256,'0'-6'148,"0"1"-73,0 5-42,5 0-32,1 0 0,6 0 35,-1 0 0,-3 1 2,-1 3 0,1-3 33,3 3 1,1-3 8,-1-1 1,2 0 124,2 0-167,-2 5 1,7-3-114,-5 2 115,5-3 1,-2-1 7,5 0 1,0 0-12,0 0 1,0 4-16,-1-1 1,6 1-8,3-4 1,-1 0 12,5 0 1,-4 0-3,7 0 1,-1 0 45,1 0-49,3-5 0,1 4 70,0-3 0,-6 3-51,2 1 0,2 0-50,-2 0 1,1 0 46,-1 0 1,-1 0-41,5 0 0,1 0 5,7 0 0,-2 0-1309,5 0 1314,-5 0 1,7 0-210,-6 0 195,11 0 0,-10-4-12,7 0 0,-3-1-151,3 1 1,-3 3 183,-1-3 0,0 2-28,4-2 0,-3 3 41,-1-3 0,-4 3-27,5 1 1,-1 0 5,4 0 0,0 1-48,0 3 0,0-3 7,0 3 1,-24-3-1,0-1-154,1 0 1,1 0 0,3 0-1,0 0 179,0 0 1,0 0 0,0 0 0,0 0 21,2 0 0,0 0 0,-1-2 0,0 0-22,3 1 0,0-2 0,-2 0 1,1-1 53,-1 2 0,0 0 1,1-1-1,1 1-6,0 0 0,0 0 1,2 1-1,0 0 36,-2-3 0,0 0 1,-1 2-1,1 1-62,-2-1 0,0 1 1,-2 0-1,0 0 16,0 1 0,0 0-44,1 0 1,-1 0 0,0 0 0,0 0 6,0 0 1,0 0-1,-1 0 1,1 0 0,0 0 0,0 0 0,3 0 1,0 0-9,-1 0 1,0 0-1,4 0 1,0 0 7,0 0 0,-1 0 0,2 0 0,1 0-8,-1 0 1,1 0-1,1 0 1,0 0-989,2 1 0,1-2 998,-3-1 0,0-1 0,4 3 0,1-1-5,-5-1 1,1 0 0,-3 1 0,0 1-9,2 0 0,1 0 0,-2-2 1,1 0 16,0 0 0,1 0 0,-2 0 0,-1 0-5,-3 2 0,0 0-6,-4 0 0,0 0 0,4 0 0,0 0-2,-4 0 0,0 0 0,1 2 0,-1 0 6,0 0 1,0 0 72,2 0 1,-1 0-70,-4-2 1,0 0-1,4 0 1,1 1 68,-2 1 0,0 0 4,-1-1 1,-1-1-71,1 3 1,0-1 0,-1-1 0,-1-2 5,-1 1 0,1 0 0,0 0 0,1 0-82,28 0 1,0 4 87,-32-2 0,0 0 0,28 2-24,1-4 0,-4 1-132,-4 3 0,-6-3 155,-5 3-156,0-3 122,-6-1 1,2 0 442,-8 0-436,-2 0 43,5-5 0,-10 4 1093,0-3 0,-3 1-1093,-8 0 1,1 1 1191,-5-1-1166,-3 1 0,4 1 623,-5-3-629,0 3 325,-4-9-507,5 3 57,-4-4 1,5 0-38,-2-1 0,-3 1 89,3-1 165,-2 1 0,-2 0-58,0-1 0,0 4-1,0 1 1,0 3-60,0-4-112,0 6 35,0-3 0,0 4-245,0-3 59,0 2-100,0-3-347,0 5 1,0 0 0</inkml:trace>
  <inkml:trace contextRef="#ctx0" brushRef="#br0" timeOffset="2">20295 7184 7573,'-6'-7'755,"0"-3"-480,6 9-139,0-4-568,0 5 0,6 0 561,1 0-132,-2 0 0,5 4-19,-2-1 180,2 1-176,2-4 1,-1 0 118,0 0 1,1 0-9,-1 0 188,1 0-42,-1 0-219,-5 0 57,5 0-14,-10 0-153,4 0 88,-5 0-17,0 5 1,0 2 91,0 4 0,0-3-33,0-1 0,0 1 69,0 3 1,0 1-111,0-1 1,0 1 30,0-1 1,0-3-19,0-1 29,0 1 0,-4 3 82,0 1 1,1-5-24,3 1-356,0 0 108,0 3 1,0-3-368,0-1-549,5-4 1064,-4 2 0,9 0 0,-4 1 0</inkml:trace>
  <inkml:trace contextRef="#ctx0" brushRef="#br0" timeOffset="3">20226 7252 7523,'-6'0'448,"-4"0"-296,9 0 62,-4 0 194,5 0-291,5 0 0,2 0-27,8 0 1,-2-4-21,2 1 1,-1-5-82,2 4 1,-4-3-30,3 3 14,-2-5 0,-1 8 128,-1-3-196,-5-3 0,4 6 115,-8-4 1,4 5 44,-2 0-91,-3 0 16,4 0-26,-5 0-3,5 0-73,-3 0 118,8 0-2,-9-5-8,9 4 5,-9-4 49,10 5-27,-10 0 1,5 0 77,-2 0 35,-3 0-28,4 0 503,-5 0-577,5 0-4,-3 5-24,3-4 0,-4 8-182,3-5 3,-3 0 183,4-4 1921,-5 0-1977,-5 5 0,4-3-62,-3 6 128,3-6 1,-3 10-144,0-1 127,0 1 1,1 8 9,-1-5 0,-1 5-3,1-1 0,1 7 25,-4 0 1,3 1 8,-4-4 0,6 0-39,-2 0 0,1 0 4,0-1 1,1-3-18,-1 0 36,1-5-36,2 3 1,0-4 0,0 2 0,0-6-8,0 2-2,0-2 1,0 2 56,0 1 2,0-6 5,0 4 15,0-3-85,0-1 35,0 4-47,0-9 4,0 5-830,0-6 1,5-6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30:32.8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16092 8760 7569,'-11'-5'-382,"4"3"1,2-4 1263,5 2 0,0 2-767,0-6 0,0 12 0,0 2 0,0 8 1,0 4-1,0 2 0,0 3 0,0 3 1,0 3-169,0 4 0,0-3 0,0 7 0,0-3 0,0 2 0,0-1 0,0 1 0,0-3 9,0-3 0,1-2 1,2-6-1,1-2 1,-2-2-1,1-3 1,-1-3-1,2-4 361,-1 1 1,-2-2 85,-1 0 0,1-4-429,3 1 0,-1-3 0,4 0 0,2 2 0,1 0 0,2 0 17,-1-2 1,6-1 0,0 0-1,2 0 1,0 0 0,2 2-1,0 0 1,1 2 36,-3-2 1,2 0 0,-1-2 0,1 0-1,1 0 1,-2 0 0,-2 0 0,0 0 8,-1 0 0,-7 0 0,2 0 0,-2 0-2290,0 0 2253,2 0 0,-1 0 0,0 0 0</inkml:trace>
  <inkml:trace contextRef="#ctx0" brushRef="#br0" timeOffset="1">16149 9045 7569,'-10'-1'236,"1"-1"1,3-4 0,2 1 0,5 0 0,6 3 0,3 0-80,1 2 0,6 0 0,0 0 0,2 0 0,0 0 1,2 0-1,2 0 0,2 2-197,2 2 0,-1-3 0,-4 3 0,-2-3 1,-1-1-1,0 0 0,-1 0-223,-3 0 0,-6 0 1,-1 0-1,1 0-1016,1 0 1279,-4 0 0,4 0 0,-3 0 0</inkml:trace>
  <inkml:trace contextRef="#ctx0" brushRef="#br0" timeOffset="2">16138 8714 7569,'0'-11'150,"0"3"1,0 0 0,1 0 0,3-1 0,3 0 0,5 2 45,3 2 0,-1-3 0,4 1 0,0 1 0,-1 1 0,4 1 0,0-1 0,2 0-46,0 0 0,3 0 1,1 2-1,0-1 0,-2 0 1,-1 1-1,-3-1-204,-4 1 1,-1-2 0,-5 1-2678,0 2 2731,-4 1 0,3 6 0,-4 1 0</inkml:trace>
  <inkml:trace contextRef="#ctx0" brushRef="#br0" timeOffset="3">16834 8520 7569,'-1'-8'526,"-1"1"1,-2-2-1,1-1 1,1 0-366,-2 2 0,3 4 0,-3 8 1,3 5-1,1 5 0,0 5 0,0 4-310,0 3 1,3 3 0,1 7 0,-1 2 0,-2 4 0,-1 2 0,0 3 0,0 2 151,0 0 1,0-1-1,0-5 1,0-2-1,0-2 1,0-2-1,0-3 1,0-3 21,0-4 1,0-3 0,0-3 0,0 0 0,0-4-1,0 1 1,0-1 0,0-1 9,0-2 0,0-1 1,0-2-1,0 1 1,0-1-1,0 0 79,0 1 0,-1-5 1,-2 1-217,-1 1 1,1-3 62,3 2 1,1-6-1,3 2 1,3-3 0,3-1 85,2 0 0,3 0 1,2 0-1,0 0 1,2 0-1,-1 0 1,-1 0-78,-1 0 1,-3 0 0,2 0 0,-2 0 0,-3 2-731,-3 2 0,2-2 760,-5 6 0,5-6 0,-3 3 0</inkml:trace>
  <inkml:trace contextRef="#ctx0" brushRef="#br0" timeOffset="4">16823 8554 7360,'1'-11'48,"3"1"0,2 1 0,2 2 0,0 2 0,0 3 0,3 1 0,0-1 0,0 0 1250,1-2-1316,-1 0 0,1 4 0,-1 0 0,1-1 0,-1-2 18,0 0 0,6-1 0,1 4 0</inkml:trace>
  <inkml:trace contextRef="#ctx0" brushRef="#br0" timeOffset="5">17577 8771 7569,'0'-7'270,"-2"0"1,0 1-1,-2 0 1,0-3 0,-1-1-1,-2-1 1,-4 3-10,0 0 0,0 5 0,-1 0 0,-1 0 0,0 0 1,-4 0-1,1 0 0,-2 3-242,0 4 1,0-2-1,-2 6 1,1 1 0,0 1-1,0 2 1,1 0-1,0 2-29,1 1 1,1 6-1,-3-2 1,0 4-1,0 2 1,1 3-1,1 2-110,-1 6 1,4-3 0,-1 4 0,2-4 0,3 0 0,1-3 0,3 1 0,1-5 11,2-2 1,2 6 0,2-9 0,3 1 0,5-2 0,5-1 0,5-1 168,2-3 0,2-2 0,0-2 0,1-1 0,1-2 0,2-4 0,-2-3 0,0-1 47,-3 0 1,1 0 0,0-1-1,-1-2 1,-2-2 0,-2 0-1,-2-1-377,-2-1 0,-1 3 1,-2-2-1,1 0 0,-1 1 1,-1-2 268,-2 1 0,7-2 0,-2-3 0</inkml:trace>
  <inkml:trace contextRef="#ctx0" brushRef="#br0" timeOffset="6">17622 8611 7569,'-10'-11'247,"1"1"0,3 1 0,1 1-138,2-1 1,2 3 0,2 0 0,3 1 0,4 1 0,3 0 0,4 0-168,5 2 1,0-1-1,0 1 1,-2-2-1,0 1 1,-2 2-1,1 1 1,-3 0 27,-2 0 0,0 0 0,-1 0 1,1 0-1,-1 0 0,0 1-1,1 3 0,-5-1 0,0 4 0,-1 1 0,-1-1 44,0 1 0,0 0 0,-2 3 0,1 2 0,-2 1 105,-1 1 1,-1 7-36,0 0 0,0 2 0,0 6 0,2 0 0,0 2 0,2 3 0,-1 1 0,-2 1 11,-1 1 1,0-1 0,1 3-1,2 0 1,1-4 0,-2-1-1,1-4-131,0 0 0,-1-6 1,3 2-1,-1-3 1,-1-1-1,1 0 1,0-2-243,0-2 277,0 3 1,-4-10 0,1 5 0,1-2 0,2 0 0,-1-1 79,-2-1 0,-1-2 0,0 1 0,-1-2 1,-2-1 418,-1-1 1,-3-5-1,2 4 1,-2-2-66,-2-3 0,-1 0 1,-2-2-1,-2 0 1,-3-2-1,1 0 0,-2-2-367,0 1 1,3 2-1,-3 0 1,2-2-1,2 0 1,1 0-1,2 0-3168,-1 0 3103,1 1 0,-1-8 0,1 4 0</inkml:trace>
  <inkml:trace contextRef="#ctx0" brushRef="#br0" timeOffset="7">18285 9057 7569,'0'-7'548,"0"1"0,0 2 0,1-2 1092,3 0-1583,7 0 0,3 5 0,7-1 0,1-3 0,4 0 0,-1-2 0,-1 2 0,-1-1-66,0-1 1,-4 5 0,-1-2 0,-2 2 0,-2-1 0,-1-1 0,-2 2-492,1 0 0,-5 2 0,0-1 1,-1-1-1,0-2 500,3 1 0,1-3 0,2 0 0</inkml:trace>
  <inkml:trace contextRef="#ctx0" brushRef="#br0" timeOffset="8">18410 9148 7569,'-6'0'2972,"1"0"-2864,15 0 0,-2 0 0,7 0 1,-2 0-1,-1 0 0,2 0 0,3 0-153,1 0 1,-1 0 0,2 0 0,-2-1 0,-2-2 0,2-1 0,-1 2 0,1 1-870,-3 1 0,-2-4 0,0 0 914,-1 2 0,1-5 0,-1 1 0</inkml:trace>
  <inkml:trace contextRef="#ctx0" brushRef="#br0" timeOffset="9">19084 8668 7569,'0'-6'327,"0"-4"0,0 2 1,0-2 1884,0-1-2294,0 4 1,0 4 0,0 6 0,0 5 0,0 2 0,0 3 0,0 2 0,0 3-34,0 0 0,0 3 1,0-3-1,0 1 1,0 0-1,0 0 1,0 0-327,0 0 475,0-5 1,-4 3 0,1-6-1,0 0 1,2 1 577,1-1-555,0 1 1,1-6-1,3-2 1,5-2-1,3 1-105,4 1 1,4 0 0,-1-4-1,3 0 1,0 1 0,1 1-1,0 2 43,0-1 0,-4 2 0,-1 0 1,0 1-1,-2 2 0,1-1 0,-3 1 1,-2 1-61,0 1 1,-5 1 0,0 1 0,-2-1 0,-3 2 0,-1 1 0,-2 2 111,-3 2 1,-3-3 0,-8 4 0,-4 2 0,-3 0 0,-1 2 0,0-1 149,0-3 0,2 1 0,1-5 1,2-2-1,1-3 0,3-3-202,2-2 1,0-2 0,1-3 0,-1-1 0,2-3 4,3-3 0,-4-8 0,5-3 0</inkml:trace>
  <inkml:trace contextRef="#ctx0" brushRef="#br0" timeOffset="10">19084 8623 7569,'0'-7'132,"2"-3"0,1 4 0,4-2 1,0 2-1,1 1 29,1 2 1,2 2-1,3 1 1,3 0-1,0 0 1,4 0 0,0 0-1,2 0-92,0 0 0,0 0 0,0 0 0,-2 0 0,-2 0 0,-2 0 0,-2 0-368,0 0 0,0 0 299,-3 0 0,-1 5 0,1 1 0</inkml:trace>
  <inkml:trace contextRef="#ctx0" brushRef="#br0" timeOffset="11">19621 8954 10383,'8'0'286,"-1"0"0,-4 0 0,2 0 0</inkml:trace>
  <inkml:trace contextRef="#ctx0" brushRef="#br0" timeOffset="12">20158 8451 7569,'-8'-7'85,"2"-1"1,1-1-1,1-1 1,0-1-1,0-1 1,2 1-1,1-1 1,1 1-1,0 0 1,1-1 299,3 1 0,-3-1 0,3 1 1,-3 0-1,0-1-340,3 1 0,2-1 0,6 2 0,1 3 0,0 3 0,3 1-200,-2-1 1,2 3-1,-1-3 1,-1 3-1,-1 1 1,-3 1-1,-1 3 42,-1 4 0,-6 2 0,2 1 1,-3 1-1,-1 0 0,-1 2 0,-3 2 1,-3-2 128,-4-2 1,4 3 0,-1 1 0,-1-2-1,-1 0 1,-1 0 0,-1 1 219,1-1 0,0-2 0,-1 0-188,1-1 0,6 1 1,5-2-1,6-3 1,4-1-124,2-1 0,3-4 1,0 4-1,-1-1 1,-1 1-1,-2 0 0,0 1 11,1 1 1,-1-1 0,1 3-1,-2-2 1,-1 2 0,-3 1 0,-1 2-1,-2-1 84,-2 1 1,-2-1-1,-3 2 1,-5 1-1,-4 1 1,-3-1-1,-2-1 61,-2-2 1,2 1 0,0-1 0,0 0 0,2 0-1,-1-3-1799,4 0 1718,5-5 0,3-3 0,5-7 0</inkml:trace>
  <inkml:trace contextRef="#ctx0" brushRef="#br0" timeOffset="13">20443 8269 7569,'-10'-12'300,"3"1"1,3-1 0,3 1 84,1 0 1,0 2-1,1 4 1,1 7-482,2 7 0,0 0 1,-3 7-1,2 1 1,1 2-1,-2 1 1,-1 1-1,-1-2-10,0 1 0,0-4 0,0 0 1,0-4-1,0 0 0,0-1 905,0 1-384,0-6 0,2-1-459,1-5 0,4 4 1,4 0-1,1-1 1,-1 1-1,0 1 0,1 0 1,-1 2-40,1-1 1,3 2-1,0 3 1,-1 1-1,-2-1 41,-5 0 1,2 1 0,-5-1-1,-2 1 1,-2-1 0,-3 0-34,-5 1 1,-6-4-1,-1-1 1,0 2-1,-1 0 1,0 0-1,-2-3 1,-1-1-810,1-2 1,2-2 883,4-1 0,1 0 0,0 0 0</inkml:trace>
  <inkml:trace contextRef="#ctx0" brushRef="#br0" timeOffset="14">20409 8223 7569,'-6'-5'77,"-3"-1"1,5-6 0,3 2 0,3 1-1,6 3 62,2 1 1,7-3 0,3 4-1,4 0 1,4 1 0,0-1-1,1 1-194,0 2 1,-5 1 0,0 0 0,-3 0 0,-2 0-1,-1 0 1,-3 1 0,-3 2 54,0 1 0,-1 5 0,1-3 0</inkml:trace>
  <inkml:trace contextRef="#ctx0" brushRef="#br0" timeOffset="15">20032 8897 7087,'12'0'238,"4"0"0,3 0 1,4 0-1,4 0 1,3 0-1,3 0 1,1 0-1,1 0 0,-1 0 1,0 0-1,0 0-161,1 0 1,-5 0 0,-1-1 0,-1-2 0,-4-1 0,-2 2 0,-4-1 0,-2 1-370,-2-2 1,-1 0-1,-2 4 1,1-1 291,-1-3 0,1-2 0,-1-6 0</inkml:trace>
  <inkml:trace contextRef="#ctx0" brushRef="#br0" timeOffset="16">20124 9091 7569,'0'-8'1895,"1"2"-1840,3 1 1,-2 1 0,5 5 0,-2 3 0,-3 4 0,1 2 0,-1 3 0,2 1-150,-1 1 1,-2 4-1,-1-3 1,0 1-1,-1 1 1,-2-2 0,-1 1-1,2-2 74,0 1 1,2-3 0,0 2 0,0-2-102,0-2 1,5 1-1,3-2 1,2-2-374,2-5 0,-1 0 0,1-1 494,-1 2 0,0-5 0,1-5 0</inkml:trace>
  <inkml:trace contextRef="#ctx0" brushRef="#br0" timeOffset="17">20249 9285 7569,'0'-7'883,"-1"0"205,-3 2 0,3 3-1132,-3 5 1,7 4-1,0 5 1,0 4-1,-1 3 1,1 2-1,1 2 1,-2 0-148,0 0 0,1 0 1,1-1-1,-1 0 1,-2-2-1,-1-2 1,0-1-175,0-3 1,0-6 0,0 0 0,0 1 364,0 1 0,5 2 0,1-1 0</inkml:trace>
  <inkml:trace contextRef="#ctx0" brushRef="#br0" timeOffset="18">20489 9274 7569,'-10'-2'740,"2"-1"0,3-4-634,0 1 1,4 2 0,-3 8 0,3 4 0,1 3 0,0 4 0,0 3-261,0 0 1,0 7 0,0-2 0,0 0 0,1-2 0,2-3 0,2-1 0,1-3 55,3-2 1,-3 0 0,2-2 0,1-2 0,2-5-1,3-1 1,1-2 0,1-2 271,0-1 1,2-5 0,3-6 0,0-3 0,-2 0 0,0-4-1,-1 0-9,-3-2 1,0-1-1,-4-2 1,-4-1-1,-5-1 1,-2-2-1,-2 3-78,-6-1 1,-1 2-1,-11 7 1,-3 4-1,-4 2 1,0 3-1,-3 3 1,2 3-844,1 2 1,-1 9 755,1 4 0,3 6 0,-4 6 0</inkml:trace>
  <inkml:trace contextRef="#ctx0" brushRef="#br0" timeOffset="19">21151 8931 7569,'2'-6'102,"2"1"1,3 1-1,3 0 1,3 0-1,2 0 1,4 1-1,3-1 1,2-1-1,1-2 1,2 0-1,-3 0 1,-2 1 24,-3 0 0,-5 3 0,1-1-127,-2 3 0,-7 6 0,-1 2 0</inkml:trace>
  <inkml:trace contextRef="#ctx0" brushRef="#br0" timeOffset="20">21574 8634 7569,'0'-18'37,"1"3"1,3 2 0,4 2-1,2 0 1,1-1 0,1 2-1,0 1 1,2 2 0,2-1 0,-1 0-1,0 2 203,0 1 1,4 1 0,-3 4 0,-1 1 0,-1 3 0,-2 5 0,-1 4 0,-1 3-225,0 2 0,-4 0 1,-2 2-1,-3 0 0,-1 3 1,0 3-1,0 0 1,-1 2-103,-3 3 0,-6-2 0,-6 1 0,-1 2 0,-1 1 0,1 1 0,-3-1 46,3-2 1,-1-3-1,5-6 1,1 0 0,3-3-1,2-4 1,4-3 0,-1-3 0,0-2 0,1-4 0,7 1 0,4-3 0,2-1 0,3 0-7,2 0 0,3-5 0,4-2 0,1 0 0,-1-1 1,-3-1-1,-4-1 0,-2 0 156,-2 2 0,-1-2 0,-1 4 978,-1 0-945,-6 0-187,9 6 0,-10 2 1,4 2-1,0 3 0,1 3 1,2 2-52,0-1 1,-2 1 0,3-1 0,-2-1 0,2-1-1,3-3 1,2-1 0,1-1 62,-1 1 0,4-3 0,1 0 0,2-3 0,2-4 0,0-3 0,0-3 84,0-3 1,-1-5 0,0 2 0,-3 0 0,-4-4-1,-3 0 1,-5-3 53,-3-3 1,-3 3 0,-3-3 0,-6 3 0,-8 1-1,-8 2 1,-8 2 0,-4 5-90,-2 5 0,-4 4 0,6 5 0,1 0 0,5 1 1,3 3-1,4 5-285,3 5 0,7-2 0,2 5 0,6-2 0,4 1 268,1 2 0,10 1 0,3 4 0</inkml:trace>
  <inkml:trace contextRef="#ctx0" brushRef="#br0" timeOffset="21">22533 8840 7569,'-11'0'2087,"6"0"1,5 0-2088,6 0 0,4-5 0,2-2 0</inkml:trace>
  <inkml:trace contextRef="#ctx0" brushRef="#br0" timeOffset="22">23059 8109 7569,'-5'-18'172,"3"2"0,-1 4 0,1 1 0,2 2 1,0 5-1,0 9 0,0 7 0,0 4 0,0 1-87,0-1 0,-1 3 0,-2-2 0,0-1 0,0 2 0,2-2 0,1 1 0,0-3-144,0-2 0,0 0 1,0-1-1,0 1 1,0-1-1,0 1 1,0-1-481,0 0 473,0 1 0,0-1 0,1-1 0,2-1 69,0-1 0,6-6 1,-1 2-1,2-1 1,3-1-1,1 2 1,2 0 11,2 1 0,5-2 0,2 3 1,-2 0-1,-4-1 0,-1 2 0,-2-1 1,1 3-73,-3 1 1,-5 1-1,-3 1 1,-1 1-1,-2 1 1,-2 1-1,-2-1 78,-3-2 0,-6-1 1,-7-3-1,-1 0 1,-2 1-1,-1 0 1,-3 0-1,-2-2-93,-1 2 1,-3-2 0,3-1-1,2 0 1,1-1 71,1 0 0,0-1 0,0-4 0</inkml:trace>
  <inkml:trace contextRef="#ctx0" brushRef="#br0" timeOffset="23">22956 8189 7569,'-6'-10'82,"-3"2"0,5-7 1,3 3-1,3 3 1,5 2-1,0-1 1,1 1-1,1-1 89,1-1 0,1 3 1,2-1-1,1 1 0,1 1 1,0 0-1,2 1 0,1 0-111,-1 1 0,5-1 0,-3 4 0,1 0 0,1 0 0,-4 0 0,1 0-254,0 0 0,-3 0 0,3 0 0,-2 0 194,-2 0 0,4-5 0,0-2 0</inkml:trace>
  <inkml:trace contextRef="#ctx0" brushRef="#br0" timeOffset="24">22956 8863 7569,'-6'-5'211,"2"3"1,8-2 0,4 3-1,6 1 1,7-1 0,4-2-1,6-2 1,3-1 0,4-3 120,4-1 1,2-2 0,2 2 0,-2 1 0,-1 2-1,-2-2 1,-2 0 0,-3 0-459,-4 2 1,-1 0 0,-4 0 0,-3 2 0,-4 1 0,-4 0 125,-4 1 0,0 2 0,-1 1 0</inkml:trace>
  <inkml:trace contextRef="#ctx0" brushRef="#br0" timeOffset="25">22979 9068 7569,'-13'-11'163,"2"3"0,8 1 1,-1 0-1,2 5 1,1 7-1,1 7 1,-2 6-1,0 1-32,-2 0 0,-5 2 0,3 4 0,-2 2 1,2-2-1,-1-2 0,2-3 0,0-2-145,3-2 0,0 3 0,4-5 1,1-2-1,6-5 0,5 0 1,5-2-1,3 0-4,1-3 0,1-2 0,1-2 0,1-3 0,-5 0 0,-3-2 0,-3 2-475,0 0 1,-3-2 0,-6 2 0,-1-2 492,-2-2 0,-7-1 0,-2-1 0</inkml:trace>
  <inkml:trace contextRef="#ctx0" brushRef="#br0" timeOffset="26">23139 9171 8034,'-7'-5'2866,"4"5"-2831,1 10 0,2 7 1,2 3-1,0-1 1,3 1-1,0 2 0,0 1-130,-2-1 1,2 1 0,-1-1 0,-2-2 0,0-2 0,-2-2 0,0-2 0,-2-1-729,-2-2 1,2 1 0,-4-1 822,0 1 0,3-6 0,3-1 0</inkml:trace>
  <inkml:trace contextRef="#ctx0" brushRef="#br0" timeOffset="27">23333 9239 7569,'-7'-5'584,"-1"3"0,4-6-448,1-1 1,2 9 0,2 5 0,3 7-1,2 4 1,2 2 0,-2 1-117,-1-1 1,4 4 0,-1-5 0,2 2 0,2-1 0,-1-1 0,0-5 0,1-2-43,-1-2 0,2-5 0,1 0 0,1-1 0,0-4 0,1-1 0,0-5 34,2-2 1,-4-7-1,1 0 1,-2-3 0,-3 1-1,-1-1 1,-3-1 0,-1-4-12,-2-1 1,-3 2 0,-5-4 0,-7 2 0,-4 2 0,-3 4 0,0 2-36,-2 4 1,0 3 0,-2 3 0,0 6-1,0 4 1,2 7 0,0 5 0,4 6-1106,0 6 1139,2-2 0,3 9 0,1-4 0</inkml:trace>
  <inkml:trace contextRef="#ctx0" brushRef="#br0" timeOffset="28">23835 8680 7569,'7'-6'131,"3"0"1,4 3 0,0-1 0,-2 1 0,0 2 0,-1 1 0,1 0 0,0 0 0,4 0 0,1 0 0,1 0 0,-3 0-1,-1 0 1,0 0 0,2 0-189,-3 0 0,1 0 1,0 0-1,2 0 1,-2 0-1,-2 0 57,0 0 0,-6-5 0,-1-1 0</inkml:trace>
  <inkml:trace contextRef="#ctx0" brushRef="#br0" timeOffset="29">23813 8943 7569,'-7'0'88,"3"0"0,8 0 0,4 0 1,3-2-1,4 0 0,6-2 223,4 1 0,4-3 0,6 0 0,0-2 0,1 2 0,-1-1 0,-3 2 0,-3 0-499,-4 3 0,-2 0 1,-4 2-1,-3 0 1,-4 0-1,0 0 188,-1 0 0,0 6 0,1 0 0</inkml:trace>
  <inkml:trace contextRef="#ctx0" brushRef="#br0" timeOffset="30">24521 8326 7569,'0'-23'718,"-4"5"1,0 7-557,1 10 1,2 4 0,1 18 0,0 1 0,0 5 0,0 2 0,0 3 0,0 2 0,0 3-296,0 1 1,1 0 0,2-2 0,1 1 0,-2 2 0,0 0 0,-2 1-33,0-4 0,0-5 1,1-5-1,1-1 1,2-3-1,-1 0 1,-1-3-1,1-4-531,1-2 0,1-2 696,-1 1 0,-3-1 0,4 1 0</inkml:trace>
  <inkml:trace contextRef="#ctx0" brushRef="#br0" timeOffset="31">24703 9057 7514,'0'0'0</inkml:trace>
  <inkml:trace contextRef="#ctx0" brushRef="#br0" timeOffset="32">25080 8520 7569,'0'-22'51,"0"2"1,-1 2 0,-2 2 0,-2 1 0,0-1 0,-1 1-1,1 1 1,-2 1 0,1 2 0,-1 0 0,-1 0 0,0 3-1,-1 1 1,-2 2 0,-3 3 0,-1 0 177,1 2 1,1 0 0,2 2 0,-1 1 0,1 5 0,-1 2 0,2 2-1,1 0-442,2 4 0,0-2 0,-1 5 0,1 0 0,2 0 1,3-2-1,2 1-6,3 0 1,4-4 0,5 1-1,4-3 1,1-5 0,3-3 0,-1-3-1,1-1 379,1 0 1,1-1 0,-3-3 0,-2-3 0,-4-4 0,0 0 0,-3 0 288,0-1 0,-4 1 1,-3-1-1,0 1 1,-1-1-1,2 1-234,-1 0 1,-3 4 0,-3 5 0,-2 3 0,0 5-357,0 4 0,-3 4 0,3 11 1,-1 1-1,-2 5 0,1 2 1,-1 0-1,1 0 58,0 1 1,-2-2 0,4 6-1,0-3 1,0-2 0,1-1 0,0-3 86,1-1 1,-1-1 0,4-4 0,0-2 0,0-2 0,0-4 1304,0-2-1501,0-7 1,0-2 191,0-8 0,-5-2 0,-2-5 0</inkml:trace>
  <inkml:trace contextRef="#ctx0" brushRef="#br0" timeOffset="33">16035 13397 7569,'-12'-8'133,"2"0"0,1 1 0,3-1 0,0 2 0,1 0 0,-2 0 0,2 0 0,-1 1 281,0 0 0,3 2 1,0 7-1,5 4 0,2 3 1,-2 3-348,-1 1 0,-1 10 0,0-1 1,0 4-1,0 3 0,0 4 0,0 1 1,0 4-1,0 0-194,0 3 1,0-2-1,0 0 1,0-2-1,0-3 1,0-3-1,2-6-760,1-2 817,-1 0 0,4-12 512,-2 2 1,-3-9 0,3-6-268,-3-6 0,-1 0 0,1-2 0,3 0-222,4 2 0,-2 0 1,2 3-1,2-1 1,3 2-1,2-1 1,0 1-1,0-2 26,1 1 1,4 2-1,-2 1 1,1 0 0,-2 0-1,1 0 1,0 0-74,2 0 0,1 0 1,-1 0-1,-2 0 1,-1 0-1,0 0 1,-1 0-1843,-2 0 1936,-1 0 0,-12-5 0,-2-1 0</inkml:trace>
  <inkml:trace contextRef="#ctx0" brushRef="#br0" timeOffset="34">15966 13682 7569,'0'-11'139,"0"3"1,2 2 0,1 1 0,5 2 0,1 1 0,1-1 0,0-1 0,4 2 0,1 1 0,3 1 0,0 0 139,2 0 1,3 0 0,2 0 0,3 0-1,2 0 1,0 0 0,1-2 0,-2 0-338,-1-2 1,1-5 0,-5 1 0,-4 0 0,-3-1 0,-6 2-1,-3 1-1690,-3 0 1748,-1 3 0,-15-7 0,-1 4 0</inkml:trace>
  <inkml:trace contextRef="#ctx0" brushRef="#br0" timeOffset="35">16001 13362 7569,'-12'-19'150,"2"2"0,4 0 0,6 3 0,6 1 0,5 2 1,3 1 242,2 2 0,8-2 0,0 4 0,4-2 0,4 2 0,1-1 0,1 2 0,0 0-293,0 3 0,-3 1 1,-2 1-1,-1 0 0,-3 1-100,-1 3 0,-1 2 0,0 5 0</inkml:trace>
  <inkml:trace contextRef="#ctx0" brushRef="#br0" timeOffset="36">16640 13157 7569,'-7'-12'175,"0"1"1,2 0 0,3-1 0,0 3 0,2 5 0,0 8 0,0 6 0,0 6 65,0 3 0,0 4 1,0 4-1,0 6 1,0 6-1,0 1 0,0 3 1,0 3-1,0 3-354,0 5 0,4-2 0,0-1 0,-1-2 0,-2-2 0,0 0 0,2-3-45,0-1 0,2-10 0,-2-1 0,1-5 0,0-7 0,-1-2 0,1-4 1,0-3 849,1-3-377,-4 2 0,6-9 0,-3 3 1,3-4-259,3-4 0,2 3 0,-1-3 0,1 3 0,0 1 0,3 0 0,5-1-156,1-3 1,2 3-1,0-4 1,0 1-1,-1 0 1,0 0-1,-2 0-578,-1 1 1,-5-3-1,2 4 677,-4-2 0,-5-10 0,-2 1 0</inkml:trace>
  <inkml:trace contextRef="#ctx0" brushRef="#br0" timeOffset="37">16652 13157 7569,'3'-18'57,"3"4"1,0 4-1,3 2 1,1-1 0,3 1-1,1-1 1,2 1-1,2 0 24,2 2 0,2-4 1,1 4-1,-1-1 0,1 3 1,-1 3-1,-3 1-81,-4 0 0,3 0 0,0 0 0</inkml:trace>
  <inkml:trace contextRef="#ctx0" brushRef="#br0" timeOffset="38">17246 13282 7569,'0'-11'-21,"0"0"0,-2 0 1,-2 4-1,-3 4 0,-3 6 81,-2 4 1,-4 4 0,-3 0 0,-3 2 0,-1 1 0,2 1 0,0 0-19,2 2 1,5-5 0,-1 4 0,3-4 0,1 0-1,2-2 1,3-1 118,1-2 1,1-3-1,6 2 1,0 1-1,4-2 1,3 1-101,4 1 0,1-4 1,-1 5-1,1 0 0,2-1 1,1 1-1,0 1 1,0 0-29,-1-2 0,3 3 0,-2-2 1,1 2-1,1 2 0,0-1 1,-2 0-30,0 1 1,-2 1-1,-5 0 1,-2 4 0,-3-1-1,-1 2 1,0-1-278,-2-1 207,-6 5 1,-6-5-1,-6 4 1,-2-2 0,-1-1-1,0-3 1,0-2-338,-1 0 0,3-6 0,1-2 0,0-3 403,1-1 0,0-10 0,3-3 0</inkml:trace>
  <inkml:trace contextRef="#ctx0" brushRef="#br0" timeOffset="39">17291 13145 7569,'-16'-21'82,"3"2"0,5 4 0,3 2 1,3 1-1,2 2 0,4 1 0,3 3 71,3 1 1,7 1-1,3 4 1,4 0 0,4 0-1,0 0 1,1 0-1,-1 1-320,0 3 1,-1-1-1,-4 3 1,-2-1 0,-2-1-1,-4 0 1,-3 1 176,-5 1 1,2-2 0,-5 4 0,-1 1 0,-2 1-1,-1 2 1,0 4 0,0 3 160,0 2 1,0 3 0,0 3 0,-1 3 0,-2 5 0,-1 2 0,2 2-174,1 1 0,1 6 1,0 4-1,0-2 1,0-1-1,0-1 0,0-1-275,0 1 230,0 0 1,1-10 0,3-3-1,2-3 1,2-5 0,-2-2 0,0-4 115,1-4 1,-4-2-1,4-2 1,-2 1 0,-1-2-1,-1-1-13,1-2 1,0-3-1,-5 2 1,-3-1-1,-4-2 1,-3-2-1,-3 1 1,-2 0 85,-2 2 0,-5 0 1,-4-4-1,2 0 0,1-2 1,2 0-1,3-2-1014,4 2 872,2-5 0,7 1 0,1-6 0</inkml:trace>
  <inkml:trace contextRef="#ctx0" brushRef="#br0" timeOffset="40">18113 13511 7569,'-5'6'167,"-1"-1"1,-5-5 0,-1 0 0,1 0 0,2 0-1,6 0 1,10 0 0,7 0 55,3 0 1,4-4-1,4-1 1,2-1 0,-1-2-1,1 1 1,1 1 0,0-1-347,0 1 1,-3 2-1,-6-2 1,-4 1 0,-2 2-1,-1 2-1839,-1 1 1962,-5 0 0,-6 0 0,-6 0 0</inkml:trace>
  <inkml:trace contextRef="#ctx0" brushRef="#br0" timeOffset="41">18079 13682 7569,'-5'0'207,"5"0"1,6 0 72,5 0 1,0 0 0,2 0-1,2 0 1,3 0 0,1 0-1,0 0 1,1 0-290,2 0 1,1-4-1,-2 1 9,-2 0 0,3 2 0,-5 1 0</inkml:trace>
  <inkml:trace contextRef="#ctx0" brushRef="#br0" timeOffset="42">18764 13157 7569,'-10'-18'47,"1"4"0,3 4 0,0 4 0,1 2 0,0 6 0,2 8 0,3 10 1,3 5-1,2 5 0,0 5 153,0 3 1,2 2 0,-3 6 0,0 0 0,0-2-1,0-1 1,-1-2 0,1-1-276,0 1 1,4-9-1,-3-2 1,0-4-1,1-5 1,1-1-299,1 0 79,-2-7 1,2 4 0,-3-7 293,2-2 0,-5 2 0,3-4 0</inkml:trace>
  <inkml:trace contextRef="#ctx0" brushRef="#br0" timeOffset="43">18993 13362 7569,'-5'-11'32,"2"1"0,-3 1 0,0 3 0,1 2 136,-1 5 1,-1 7-1,2 9 1,-2 8-1,0 2 1,-1 5 0,2 0-1,1 0-75,2-2-103,2 1 1,6-1 0,3-1 0,2-1 0,1-4 0,2-3 0,1-6-4,1-3 0,4-1 0,-2-4 1,0-3-1,4-4 0,2-5 1,2-6-1,2-7 54,-2-4 0,-1-1 0,-2 1 0,-3-3 0,-4 0 1,-2-2-1,-3 1-100,-3-2 1,-3 0-1,-8-4 1,-5 3 0,-6 0-1,-6 1 1,-6 1-178,-2 6 0,0 3 0,-2 8 0,3 2 0,3 4 0,1 4 0,2 4 0,2 5-126,2 5 1,5 2 0,7 5 361,1-2 0,6 0 0,6 4 0</inkml:trace>
  <inkml:trace contextRef="#ctx0" brushRef="#br0" timeOffset="44">19461 13317 7569,'-10'-8'329,"1"2"-119,2 1 1,0 7 0,-2 10 0,3 4 0,1 3 0,2 0 0,2 3-146,1 3 0,-4-1 0,0 3 0,2-2 0,1 1 0,1 0 1,0 0-175,0-2 1,3-5-1,3-1 1,-1-2-1,1-2 1,0-2-1,3-4 1,1-1 85,2-2 0,-1-1 1,1-4-1,-1-2 0,2-1 1,1-5-1,1-3 131,-1-5 0,-1-1 1,-2-6-1,0 0 0,1-1 1,-2-2-1,-2-2 0,-5-1-82,-1-2 1,-4-2 0,-3-2 0,-5 4 0,-5 3 0,-3 5-1,-2 2-91,-2 4 0,-1 4 1,2 7-1,1 1 1,1 3-1,-1 5 0,3 4 1,1 5-963,4 3 1,5 3 1026,4 5 0,6 0 0,4-1 0</inkml:trace>
  <inkml:trace contextRef="#ctx0" brushRef="#br0" timeOffset="45">19747 13545 7569,'0'-7'1271,"0"-1"0,5 7-2694,2 1 1423,-2 0 0,6 10 0,-5-4 0</inkml:trace>
  <inkml:trace contextRef="#ctx0" brushRef="#br0" timeOffset="46">20021 12940 7569,'-12'-18'83,"5"2"1,0 4 0,2 1 0,3-1 0,1 1-1,1-1 1,0 1 0,1 1 0,1 1 0,3 3 0,2-1-1,2 2 1,1 0 0,1 1 523,1-1-624,-1 4 0,2-4 0,1 5 0,1 0 1,-1 0-1,0 0 0,0 0 0,1 1-233,-1 3 1,-5-3 0,-2 4-1,1 0 1,-2 3 204,-2 2 0,-2-2 0,-4-1 0,-2 2 0,-3 1 1,-3 2-1,-2-1 240,1 1 1,-1-1 0,2 1-1,1-2-106,2-3 1,4 3 0,1-3 0,4 0 0,5 1 0,0 0-113,1-2 0,-1 3 1,5-4-1,-1 1 0,1 3 1,-1 1-1,2 2-8,2-1 1,-2 1 0,1-1 0,-4 0 0,-4 2-1,0 1 1,0 3 0,-1-1-3,-3 1 1,-4 2 0,-5-4 0,-2 0 0,-5 0 0,-2 1 0,-4-2 44,-2-2 0,-1 3 0,0 1 1,2-4-1,2-1 0,4-5 1,3 0-13,5 1 0,-4-5 0,5 3 0</inkml:trace>
  <inkml:trace contextRef="#ctx0" brushRef="#br0" timeOffset="47">20386 12848 7569,'-11'-16'513,"4"3"0,2-1 1,2 4-399,-1 3 1,0 5 0,4 2 0,1 8 0,2 6-1,2 5 1,0 2-251,0 2 1,3 0 0,-3 0-1,0 0 1,0 0 0,-3-2 0,1-2-1,-1-2-47,2-1 1,0-7 0,-4 3 1685,0-2-973,0-5 1,0-1 0,1-7-644,3-1 1,-1 0 0,4 4-1,2 0 1,3 0 0,2 2 0,1 2-99,-1 3 0,-2 0 0,0-1 0,-1 0 0,-1 1 0,-1 1 0,-2 3 0,-2 0 137,-3 0 1,3-2 0,-2 3-1,-4 4 1,-7 3-56,-6 0 1,-4-2-1,-5-7 1,1-1 0,-1-2-1,0 1 128,0-2 0,0 5 0,0-5 0</inkml:trace>
  <inkml:trace contextRef="#ctx0" brushRef="#br0" timeOffset="48">20352 12757 7569,'-6'-11'204,"1"3"0,6 2 1,3 1-1,3 2-132,3 2 0,7 1 1,2 0-1,3 0 1,0 0-1,1 0 1,0 0-1,0 0-473,0 0 0,-2 0 0,0 0 401,-2 0 0,-5 5 0,2 1 0</inkml:trace>
  <inkml:trace contextRef="#ctx0" brushRef="#br0" timeOffset="49">20089 13499 7569,'8'0'96,"0"0"0,0 0 0,3 0 0,1 0 0,3 0 1,5 0-1,1-1 0,3-1 0,2-2 92,0 1 1,6 2 0,-3 0 0,2-2 0,-1-2 0,1 0 0,-2-1 0,-3 1-551,-2 0 0,-5 0 0,-1 2 362,-1-1 0,-2 0 0,-4 4 0</inkml:trace>
  <inkml:trace contextRef="#ctx0" brushRef="#br0" timeOffset="50">20238 13637 7569,'0'-8'89,"-1"2"0,-2 2 1,-1 5-1,2 5 0,-1 6 131,-1 3 0,3-1 0,-4 5 0,1 1 0,0 2 0,2 1 0,1 0 0,-1-1-213,-2 1 1,3-1-1,-3-2 1,4-2 0,3-2-1,2-2-13,1-1 0,-2-7 0,4-2 1,1-3-1,1-1 0,1 0 1,1 0-1,-1 0-271,0 0 1,1-3 0,-1-1-1,1 0 277,-1-1 0,1 4 0,-1-4 0</inkml:trace>
  <inkml:trace contextRef="#ctx0" brushRef="#br0" timeOffset="51">20352 13819 7569,'-11'-6'510,"0"3"0,4 6 0,3 6-201,3 5 1,1 0-1,0 5 1,0 1 0,0 2-1,0-1 1,1-1 0,2 0-363,0 0 1,5 1-1,-4 1 1,-2-2-1,0-2 1,-2-1-1,0-4-501,0 0 0,0-1 0,0-1 0,-2-1 0,0-1 554,-2-1 0,5-6 0,6 3 0</inkml:trace>
  <inkml:trace contextRef="#ctx0" brushRef="#br0" timeOffset="52">20512 13922 7569,'-6'-11'819,"2"-1"0,2 11-769,2 5 0,0 8 0,0 5 0,0 1 0,0 2 0,0 0 1,0 1-39,0-2 1,0-2 0,2 4-1,0-4 1,2 0 0,0-4 0,1-3 36,3-3 1,-2-4-1,2 1 1,0-3-1,4-1 1,2-1-1,2-4 1,1-5 7,-1-4 0,5-5 1,-4 2-1,2-1 0,-1-3 1,-1-3-1,-5-3-105,-3 2 0,-4-1 0,-5 1 0,-1-2 0,-5 2 0,-8 2 0,-9 4 1,-5 5-165,-4 5 1,1 4 0,-1 6 0,4 4 0,2 5 0,6 6 211,2 1 0,3 3 0,4 2 0</inkml:trace>
  <inkml:trace contextRef="#ctx0" brushRef="#br0" timeOffset="53">20912 13420 7569,'-5'0'166,"5"0"0,6 0 0,4 0 0,3-2 0,2 0 0,3-2 1,1 0-1,0 0 0,0 0 0,0 1 0,-1-1 0,-2 0 1,-2 2 267,-1 0 1,-6 2-435,1 0 0,-11 0 0,2 0 0</inkml:trace>
  <inkml:trace contextRef="#ctx0" brushRef="#br0" timeOffset="54">21517 13180 7569,'0'-8'29,"-1"2"1,-2-1-1,-1 1 1,2-3 0,0-1-1,2-1 1,0-1 0,2 2-1,0 1 1,2 2 0,0-2-1,1 0 1,1 0-1,2 1 1,1 1 223,4 0 1,-2 1 0,5 3 0,0 0 0,0-1 0,1 0 0,-1 0 0,-1 2-273,2 0 0,-4 2 0,2 2 0,-3 0 0,-1 3 0,-4 2 0,-2 1 0,-1 4-133,0 3 1,-2-1 0,-5 4 0,-5 0 0,-2-2 0,-2 2 0,1-2 75,0 1 1,-1-2-1,1-3 1,-1-1 0,1-1-1,0-1 1,-1-3 406,1-1 1,-1 3-217,1-4 0,5 1 1,3-3-1,6 2 0,4 0 1,3 0-1,3 0 1,1-1-113,1 3 1,4-4-1,-2 4 1,-1 1 0,1-1-1,-2 3 1,0 1-82,0 2 1,-3 0 0,-6 2 0,-1 1 0,-2 1 0,-2 0 0,-2 3 11,-3 3 1,-4 1 0,-7-1-1,-4 1 1,-3-1 0,0-2-1,-1-2 1,0 0-33,0-1 0,5-3 0,3 2 0,4-4-268,3 0 366,8-6 0,12-6 0,5-6 0</inkml:trace>
  <inkml:trace contextRef="#ctx0" brushRef="#br0" timeOffset="55">21928 13408 7569,'-11'-11'610,"0"-1"0,3 2-482,0 2 0,4 5 0,-2 8 0,1 5 0,2 5 0,2 2 1,2 2-1,3 0-206,4 1 0,-2 4 0,3-5 0,2 3 0,5-1 0,0 0 1,2-4-18,0 0 1,1-6 0,3-4 0,1-2 0,0-3 0,0-2 0,0-4 0,0-3 205,-1-3 0,-4-3 1,-3-1-1,-2-1 1,-3 0-1,-2-1 1,-4 0 19,-3-2 1,-1-1 0,-3-4 0,-3 2-1,-7 0 1,-3 2 0,-6 0 0,-2 1-370,-2 3 1,-5 4-1,4 3 1,2 4 0,2 3-1,4 1-390,4 0 1,4 5 0,3 3 627,4 2 0,8 1 0,2 1 0</inkml:trace>
  <inkml:trace contextRef="#ctx0" brushRef="#br0" timeOffset="56">22442 13305 7569,'-5'-17'464,"2"0"0,-4 7-339,-2 2 0,0 10 1,0 9-1,2 7 1,-1 3-1,0 2 1,2 0-1,0 0-154,-1 0 0,5 1 0,-2 1 1,3 2-1,1-1 0,0 1 1,1 0-1,3-3-95,3-4 1,3-3 0,2-6-1,-1-1 1,2-1 0,1-3-1,2 0 132,2-4 0,-3-6 1,4-3-1,1-5 1,-1-2-1,0-2 1,0-2 147,-2-2 1,0-2 0,-7-1 0,-2-1 0,-5-1 0,-3-2 0,-3 2-1,-7-1-198,-8 0 1,-3 2 0,-9-2 0,0 6 0,-1 5-1,2 3 1,0 5-1156,0 3 1197,8 3 0,0 6 0,9 1 0</inkml:trace>
  <inkml:trace contextRef="#ctx0" brushRef="#br0" timeOffset="57">22830 13420 7569,'-11'0'458,"5"-2"1,3 0 0,6-2 0,4 1-628,3 2 1,0 6 168,-2 3 0,-3 2 0,-5 1 0</inkml:trace>
  <inkml:trace contextRef="#ctx0" brushRef="#br0" timeOffset="58">23036 12746 7569,'0'-12'113,"0"1"1,0-1 0,-1 2 0,-2 4 0,-1 6-1,2 6 10,0 4 0,1 7 0,-1 2 0,-2 4 0,1 2 0,2 2 0,1-2 0,0-1-84,0-1 1,0 0 0,0-1 0,0-3-1,0-4 1,0-2 0,0-2-61,0 0-13,0 1 106,0-6 0,1-1 0,3-5 1,4 0-1,2 0-70,1 0 0,1 0 1,-1-1-1,1-2 0,-1 0 1,0 0-1,1 2 0,1 1-68,2 0 0,-3 0 1,4 1-1,-4 2 1,-1 2-1,-3 0 1,-1 1-148,-2 0 181,-1 2 0,-4 3 1,0 2-1,0 1 0,-2 1 1,-3-1-1,-5-1 0,-4-2 0,-6 1 0,2-1 0,-1-1 0,0-1 0,0-2 0,0-1 0,0-1-1285,-1 0 1317,3-1 0,-4-4 0,3 0 0</inkml:trace>
  <inkml:trace contextRef="#ctx0" brushRef="#br0" timeOffset="59">22956 12746 7569,'-10'-18'1018,"2"3"0,3 6-963,5 1 1,1 6 0,4-2 0,7 3-1,6 1 1,3 0 0,3 0-229,3 0 0,2 0 0,4 0 0,-1 0 0,-3 0 0,-1 0 173,-3 0 0,-1 0 0,-1 0 0</inkml:trace>
  <inkml:trace contextRef="#ctx0" brushRef="#br0" timeOffset="60">22956 13454 9039,'5'-7'43,"1"2"0,7 5 0,2-1 0,4-1 0,3-2 0,1 0 0,1 0 1,1-1-1,3 0 0,1-1 0,2-1 0,-1 0 0,-1 0 0,-1 2 0,-2 1 0,-3 1-43,-4 0 0,2-3 0,-3-1 0</inkml:trace>
  <inkml:trace contextRef="#ctx0" brushRef="#br0" timeOffset="61">23024 13602 7569,'-6'5'13,"1"-2"1,5 4 0,0 2-1,0 2 1,0 0 0,0 0 0,0 1-1,0-1 1,0 1 0,0-1 0,0 0-1,0 1 1,0-1 0,0 1 237,0-1 0,0 1 0,1-2 0,2-1 0,2-3 0,1 0-149,3 1 1,1-5 0,2 3 0,-1-1 0,1 0 0,-1-2 0,0 0-375,1-2 1,-1 0-1,1 0 1,-1 0-1,1 0 272,-1 0 0,0-5 0,1-2 0</inkml:trace>
  <inkml:trace contextRef="#ctx0" brushRef="#br0" timeOffset="62">23241 13659 7569,'-7'0'195,"-1"0"0,1 2 0,-1 1 0,2 6 47,1 5 0,1 0 0,4 5 1,0 0-1,0 0 0,0 0 1,1 2-1,2 0-222,0 2 1,1-1-1,-4-2 1,0-2 0,0-1-1,0 0 1,0-1-509,0-2 1,0-5-1,0-1 488,0 1 0,-5 1 0,-1 1 0</inkml:trace>
  <inkml:trace contextRef="#ctx0" brushRef="#br0" timeOffset="63">23321 13796 7569,'-7'-3'-114,"0"0"1,2 4 0,3 6 256,1 3 0,1 3 0,0 0 0,0 3 0,1-1 0,1 0 0,5 0 0,0-1-94,2-1 0,8-2 1,-6 1-1,3-2 1,3-2-1,0-5 1,2-1-1,0-4-18,2-1 0,-4-4 0,1-4 0,-1-2 1,-3-2-1,-2-4 0,-1-1 6,-4 1 0,-2-3 0,-6 2 1,-4-4-1,-7-3 0,-7 3 1,-6 4-152,-5 4 1,-2 4 0,1 1 0,5 4 0,2 3-1,2 4 1,3 4 0,4 3 113,2 4 0,2 5 0,-1 2 0</inkml:trace>
  <inkml:trace contextRef="#ctx0" brushRef="#br0" timeOffset="64">23596 13385 7569,'-6'-6'336,"4"0"0,-6 3 1,2-1-1,5 2 1,8-1-1,10 1-253,4-2 0,2 0 0,0 4 0,0-1 1,0-2-1,0-1 0,-2 2 0,-2-1-1383,-4-1 0,-2 3 1300,-1-3 0,-6 3 0,-1 1 0</inkml:trace>
  <inkml:trace contextRef="#ctx0" brushRef="#br0" timeOffset="65">23550 13511 7569,'1'6'185,"3"-2"1,5-4 200,5-4 1,9 2-1,7-5 1,3 1-1,1 0 1,-1-2 0,-1 2-1,-4 2-386,-4 3 0,6 1 0,-5 0 0</inkml:trace>
  <inkml:trace contextRef="#ctx0" brushRef="#br0" timeOffset="66">24075 12974 7569,'0'-11'79,"0"3"0,-1 2 0,-2 2 0,0 6 0,0 9 0,0 8 0,1 5 0,-2 4 0,2 1 0,0 1-56,2-1 0,0 3 1,0-4-1,2 0 0,0-1 1,2-4-1,-2-4 0,0-2 1,-2 0 154,0-1 0,0 0 132,0-5 1,0-6 0,1-5 0,2-6-1,0-4-110,0-2 1,2 1-1,0 1 1,1 2-286,3 4 0,1 3 0,3 1 0,2 0 1,4 0-1,3 0 0,1 0 0,0 1 33,-1 3 0,5-1 0,0 4 1,-1 2-1,1 0 0,-2 0 1,-3 0 35,-5 3 0,-5 0 1,-2 4-1,-2 1 1,-4 1-1,-3 1 1,-2 1-1,-4 3-33,-7 2 1,-4 6-1,-8-5 1,-3 1 0,-2-1-1,-2 1 1,1-3 19,-2-3 0,4-5 0,0-5 0,2 0 1,-1-3-1,2-1 0,2-2 178,4-3-349,2 0 1,6-4 0,-1-1 0,2-5-1,3-3 1,3-3-1756,3-2 1955,-4 1 0,-2-6 0,-4-3 0</inkml:trace>
  <inkml:trace contextRef="#ctx0" brushRef="#br0" timeOffset="67">23984 13054 7569,'0'-16'-16,"1"3"1,3-1 0,5 4 0,5 3 0,3 1 0,3 1 0,-1-1 0,2 1 227,5-1 0,3-1 0,5 2 1,0 0-1,0 0 0,1 1 0,-1 0 1,0 0-263,1 2 1,-6 0-1,-4 2 1,-5 0 0,-4 0-1,-4 0 50,0 0 0,-6 5 0,-1 2 0</inkml:trace>
  <inkml:trace contextRef="#ctx0" brushRef="#br0" timeOffset="68">24623 13237 7569,'0'11'47,"-1"1"1,-1-1 0,-4 3 0,0 4 0,-3 6 0,-2 4 0,-3 4 36,-1 1 1,1 1 0,6-1 0,4-2 0,3 0 0,1-1-1,1 0 1,3-5-16,4-5 0,6-3 0,2-7 0,2-2 0,2-5 0,2-1 0,2-2 1,3-2 134,3-1 1,2-4 0,-1-5-1,0-2 1,-1-3 0,0-1-1,-4-2-174,-2-2 1,-6 0 0,-3-3 0,-3-1 0,-5-5 0,-4-2 0,-7-1 0,-7 0-180,-7 0 0,-10 1 0,-5 3 1,-6 8-1,-4 5 0,-4 6 1,0 4-183,0 7 1,6 12 0,3 11 0,4 6 0,3 5 330,5 4 0,7-2 0,2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30:32.62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21962 9833 7569,'-5'-22'-193,"-1"4"369,0 1 0,0 10 0,6 2 0,0 3 1,2 7-1,2 6 0,3 4 0,2 4 0,-1 2 1,2 7-1,-4 3 1,1 2-1,-2 1 1,-2 0-1,1 2 1,-1 1-1,-2 1 1,-1-2-178,0 0 1,0-3 0,0-1 0,0-3 0,0-1-1,0-3 1,0-2 0,0-4-308,0-4 0,0 2 1,1-2-1409,3-1 1716,-3-1 0,-6-12 0,-7-2 0</inkml:trace>
  <inkml:trace contextRef="#ctx0" brushRef="#br0" timeOffset="1">22419 9879 7569,'-6'-18'113,"-3"2"1,4 4 0,0 1 323,0 0 1,1 5-1,4 8 1,0 8-1,1 9-375,3 6 0,-3 4 0,3 6 1,-3 0-1,-1 2 0,0 1 0,0-1-126,0-2 0,0-4 0,0-2 1,0 0-1,0-1 0,0-1 1,0-6-1,0-3-376,0-1 1,0-5 0,0 4-173,0-4 1,-1-5 611,-3-4 0,-7-1 0,-7-2 0</inkml:trace>
  <inkml:trace contextRef="#ctx0" brushRef="#br0" timeOffset="2">22373 10005 7569,'0'-12'260,"0"5"0,-1 0 1,0 2-1,1 4-184,5 3 1,6 5-1,7 6 1,5 2-1,1 5 1,2 4-1,-1 4 1,2 1-147,-2 3 1,3 1 0,-1 0 0,-2-3 0,-1-3 0,-1-3 0,-2-2 93,-2-3 1,-1-3-1,-4-6 1,0-1 0,-2-2-1,-4-2 415,1-3 0,-2 0 0,-1-4 0,0-2 1,-1-3-1,1-5-170,-4-3 0,3-3 1,-1-6-1,-2-2 0,0-3 1,-1-2-1,2 1 1,0-1-274,0 2 1,-2 1 0,-1 5 0,0 0 0,0 1 0,0 0 0,0 2-445,0 1 0,0 5 0,0-3 1,0 2-1,0 0 0,0 1 1,0 1-1,0 2 448,0-1 0,5 1 0,2-1 0</inkml:trace>
  <inkml:trace contextRef="#ctx0" brushRef="#br0" timeOffset="3">23150 9845 7569,'0'-18'426,"0"3"1,0 2-139,0 2 0,0 6 1,0 6-1,0 9 1,0 8-1,0 5 1,0 3-366,0 5 0,0 6 0,0 1 0,0-2 0,0 0 1,0-2-1,1-1 0,2-2-77,1-5 1,0-2 0,-3-2 0,1-3 0,2-4 0,-1-2-4,-2-2 1,3-3-1,-2-2 157,-3-1 0,-9-6 0,-8-5 0</inkml:trace>
  <inkml:trace contextRef="#ctx0" brushRef="#br0" timeOffset="4">23059 9879 7569,'0'-18'82,"0"3"0,1 1 0,3 0 1,3-1-1,4 1 0,1 0 171,3-1 0,5 2 0,6-2 1,6 2-1,5 3 0,3 2 0,2 5 1,-1 1-280,-2 2 0,-1 5 0,-5 4 1,-2 5-1,-5 7 0,-3 3 1,-4 4-106,-4 1 1,-2 1 0,-3 4 0,-2 1 0,-4-1 0,-3 0 0,-4-1 0,-3-1 65,-5-2 0,-8-3 1,0 2-1,-4-1 1,-3-2-1,0-2 0,0-1 143,2-1 1,1-4 0,2-3 0,2-2-1,2-3 1,3-1 0,2-3-574,1-1-1042,8-1 1537,3-4 0,11-5 0,7-1 0</inkml:trace>
  <inkml:trace contextRef="#ctx0" brushRef="#br0" timeOffset="5">23858 9948 7569,'-5'-23'411,"4"5"1,-3 3 0,3 2-1,-1 3-111,-1 2 0,1 4 1,-1 8-1,1 5 1,2 5-446,0 5 1,-1 4-1,-1 2 1,-2 5 0,1 1-1,1 4 1,-1-2-372,-1-2 472,1 0 1,3-1 0,0-1 0,0-2 0,0-4 0,0-4 0,1-3 104,3-2 0,2-1 0,5-2 1,2 1-1,2-2 0,4-1 0,3-3 1,1-1-94,0-2 0,-1-2 1,1-1-1,1 0 0,2-1 1,0-3-1,0-4 32,-2-2 0,-1-1 0,0-1 0</inkml:trace>
  <inkml:trace contextRef="#ctx0" brushRef="#br0" timeOffset="6">23710 10222 7569,'-10'-12'96,"2"1"0,4-1 0,3 1 0,2 0-29,3-1 0,7 5 1,8-1-1,4 0 1,5 2-1,6 1 0,7 1 1,2 0-222,-1 2 1,2 0-1,-3 2 1,0 0-1,-3 0 1,-4 0 0,-4 0 153,-3 0 0,-3 0 0,-1 0 0</inkml:trace>
  <inkml:trace contextRef="#ctx0" brushRef="#br0" timeOffset="7">23858 9845 7569,'-6'-29'122,"3"3"0,6 6 0,6 5 1,5 2-1,5 2 0,2-1 16,2 1 1,4 1 0,1 1-1,1 2 1,3 2 0,1 3-1,1 0-211,0 2 1,-3 0 0,-3 0 0,-3 0 0,-5 0 0,-2 0 141,-4 0 0,-6 6 1,-5 1-1,-1 5 0,-2 3 1,-2 5-1,0 5 1,-3 6 1,-2 2 0,5 5 1,-3 1-1,1 2 0,0 2 1,0 0-1,1 0 0,-1-3-232,1-5 0,2 2 1,1-8-1,0 0 1,0-3-1,0-6 1,1-5-436,3-2 0,-1-2 596,4 1 0,-4-6 0,2-1 0</inkml:trace>
  <inkml:trace contextRef="#ctx0" brushRef="#br0" timeOffset="8">24098 9765 7569,'0'-23'144,"1"5"1,3 3 0,5 2 0,4 2 0,3 1 0,2 1 0,4 1 0,4-1 90,8-1 0,2 0 1,6 1-1,1 3 0,3 1 1,3 3-1,3 5 0,0 5-231,-2 2 1,-8 2 0,-6 2 0,-5 3 0,-8 1 0,-8 1 0,-7 0 0,-10 0-138,-8 1 1,-8 2-1,-10 1 1,-7-1 0,-7 1-1,-5 0 1,-1 0-562,-4 0 1,-3-4 693,-2 0 0,-5-5 0,30-6 0,0 0 0</inkml:trace>
  <inkml:trace contextRef="#ctx0" brushRef="#br0" timeOffset="9">21860 10679 7569,'-16'0'752,"1"0"-399,1 0 0,13-2 1,8 0-1,9-2 1,4 0-1,3 0 1,5 0-1,5 2-229,5 1 1,4 1-1,8 0 1,10 0-1,-26 0 1,2 0 0,3 0-1,2 0 1,2 0-1,0 0-136,3 0 0,1 0 0,2 0 0,1 0 0,3 0 0,0 0 1,1-1-1,0 0 0,2 0 0,0 0 0,0-1 0,0 0 0,-1 1 1,0 0-1,-1-1 0,-1 1 0,-2-1 1,-1 0-1,-1 2 1,0-1 0,-3-1-1,-1 0 1,1 1 0,0 1-1,-1 0 1,0 0 0,-2 0-1,0 0 1,-3 0 0,-1 0-1,-4 0 1,-1 0 227,29 0 0,-10 0 0,-5 0 0,-5 0 0,-5 0 0,-3 0 0,-6 0 119,-6 0 0,-2 0 0,-6 0 0,-1 0-797,-1 0 0,-8 0 1,-6 0 461,-9 0 0,-17 0 0,-9 0 0</inkml:trace>
  <inkml:trace contextRef="#ctx0" brushRef="#br0" timeOffset="10">19941 9856 7569,'-7'-18'9,"2"2"0,5 7 0,0 7 0,0 9 0,0 11 0,-1 7 0,-3 8 0,-5 7 0,-5 7 0,-6 3 127,-5 5 0,10-24 0,-1 0 0,-2 3 0,0 1 0,-2 2 0,1 0 0,0 4 1,0 0-1,0 1 0,0 2 0,0 2 0,-1 2 0,0 2 0,-1 1-68,0 4 1,-1 2 0,6-15 0,-1 1 0,-1 0 0,0 4 0,-1 1 0,-1-1 0,0 2 0,0 0 0,-1 1 0,1-1 0,0 1 0,1-1 0,1-1-1,0-1 1,2 0 0,0-1 0,2 0 0,-1-1 0,2 0 0,0-1 0,0 0-158,0 1 0,0 0 1,0 0-1,-1 3 1,0 2-1,0-1 1,-2 3-1,-1 0 1,-1 0-1,0 3 1,-1 1-1,-1-1 1,-1 4-1,-1 0 1,-1 0-1,-1 1 1,0 0-1,0 0 1,5-15-1,0 0 1,0 0-1,0-1 90,-6 13 1,1-2-1,-1 2 1,0 1 0,-1 0-1,1 1 1,0 0-1,-1-1 1,1 1 0,5-14-1,-1 0 1,1 0-1,-1 0 1,0 1 0,0 0-1,0-1 1,-1 1 0,1 1-1,-2 0 1,1 0-1,1 0 1,0-1 0,0 1-1,0-1 1,1 0-1,-5 14 1,0-1 0,0-1 5,3-4 0,1 0 1,0-1-1,2-5 1,1-1-1,1-1 0,2-3 1,1-1-1,0 0 1,-3 15-1,3-1 0,2-6 1,3 0-1,2-3 1,2-2-1,0-2 0,1-1 131,0-3 0,0-1 1,2 25-1,-2-15 0,2-5 1,2-7-1,0-7 0,0-7 24,0-5 0,-5-6 1,-2-6-1,-3-2 1,-3 1-1,-1-1 0,-1-2-2723,1-1 2561,6-5 0,-1 4 0,3-3 0,-2 3 0,-1 1 0,2 0 0</inkml:trace>
  <inkml:trace contextRef="#ctx0" brushRef="#br0" timeOffset="11">18102 9685 7569,'3'-17'11,"-3"6"1,-5 6-1,-4 4 1,-3 1 2116,1 0 0,6 0-1902,5 0 1,5 5-1,6 4 1,1 5-1,-1 5 288,0 2-552,1 7 1,1-1 0,2 7 0,4 5 0,2 6-1,4 4 1,1 6-41,-11-26 0,1 1 1,0 1-1,1-1 0,0 4 1,0 1-1,0 1 0,0 1 1,1 3-1,0-1 0,0 2 1,1 1-1,0 1 1,1 0-1,0 2 0,0 0 138,2 3 1,0 0 0,-2 4 0,0 1-1,1 1 1,0 2 0,1 1 0,-1 1 0,-6-16-1,0 0 1,0 0 0,0 2 0,1 0 0,0 1-1,0 2 1,0 0 0,0 0-2,0 1 0,0-1 0,1 0 1,1-1-1,0 0 0,1-1 1,-2-1-1,1-1 0,0 0 1,1 0-1,1 1 0,0-1 1,1 3-1,0-1 0,1 2 1,2 2-1,0 0 0,1 1 1,0 1-1,2 0 0,-1 1 1,1-2-1,1 1 0,0-1-74,-1-3 0,1 0 0,1-1 0,-1-1 0,0-2 0,1 0 0,-2-2 0,1 0 0,-1 0 0,1 1 0,-1-1 0,0 1 0,0-1 0,0 0 0,-1 0 0,0 0 0,0 0 0,-1 0 0,-1-1 0,0 0 0,0 0-12,-1-1 1,-1 0 0,0 1-1,0 2 1,-1 1 0,0 0-1,-2 0 1,-1 0 0,0 0-1,0-1 1,0 0 0,0-1-1,-1 0 1,-1-1 0,0 0-1,7 17 1,0-1 0,-1-1-1,-1-1 1,0-1 0,0-1 98,0 1 1,1 0 0,2-3-1,0 0 1,1-3 0,0-2-1,0-1 1,1-3 0,0-2-1,1-1 1,1-3 0,2-2-1,0-2 1,1-1-58,0-2 1,0-3-1,-2-4 1,-1-2-1,23 14 1,-4-5-1,-8-7 1,-7-4-1,-9-5-309,-6 0 1,-11-6-1,-6-3 1,-8-6 0,-4-6-1,-4-3-2337,2-4 2631,2-4 0,2 0 0,-1-8 0,3-3 0,-1 3 0,1 3 0</inkml:trace>
  <inkml:trace contextRef="#ctx0" brushRef="#br0" timeOffset="12">1245 2330 7569,'0'-17'68,"0"1"0,0-3 1,0 4-1,0 2 0,-1 1 1,-2 1-1,-2 1 0,-1 2 1,-2 6-1,2 4 0,1 7 1,1 6-1,-1 8 38,-2 6 1,0 6-1,-5 3 1,1 4-1,0 3 1,-2 4-1,-1 1 1,-3 2-1,0 3 1,-4 1-168,0 1 0,-1-3 0,3-3 0,4-6 0,2-6 0,2-5 0,1-5 0,1-3-61,1-5 1,6-5 0,-3-2 0,1-4-1,0-3-1343,1 2 1465,2-4 0,-4 5 0,-1-3 0</inkml:trace>
  <inkml:trace contextRef="#ctx0" brushRef="#br0" timeOffset="13">1142 2296 7569,'0'-28'1196,"0"5"-459,0 6-615,0 10 0,1 3 0,3 9 0,3 6 0,1 10-119,4 8 0,-3 3 0,6 10 1,-1 1-1,0 1 0,1 3 0,-1 3 1,0 2-36,1 0 0,-2 3 1,2-3-1,-2 2 1,0-1-1,0 0 1,3-1-1,-1-3 31,1-6 1,-3 0-1,2-6 1,-1-4-1,0-5 1,1-4 0,-2-3-68,-4-2 1,1-2-573,-2-6 0,-4-4 640,-4-4 0,-11 4 0,-6-1 0</inkml:trace>
  <inkml:trace contextRef="#ctx0" brushRef="#br0" timeOffset="14">971 3072 7569,'-18'-11'154,"3"-4"0,7-1 0,6 4 0,4 1 0,6 5 0,2 1-40,1 3 1,6-4 0,3 3-1,6 0 1,4 2 0,3 1 0,1 0-106,1 0 0,0 0 0,2 0 0,1 0 0,-3 0 1,-2 0-1,-2 0 0,-1 0-772,0 0 0,3-4 763,-3 0 0,-2-5 0,0 3 0</inkml:trace>
  <inkml:trace contextRef="#ctx0" brushRef="#br0" timeOffset="15">2124 2490 7672,'-10'-5'1970,"3"-3"-1456,1 3 1,6-1-747,0 2 1,4 4 0,1 0 0,2 7-1,2 6 232,1 2 0,1 6 0,1-4 0</inkml:trace>
  <inkml:trace contextRef="#ctx0" brushRef="#br0" timeOffset="16">2193 2969 7569,'-7'0'5352,"2"0"-5838,5 0 0,2 6 1,1 1 485,5 3 0,7 2 0,3-1 0</inkml:trace>
  <inkml:trace contextRef="#ctx0" brushRef="#br0" timeOffset="17">3426 2604 7569,'-5'-11'36,"-1"-1"1,-1 3 0,4 5 0,1 10 0,2 6-1,2 8 1,0 6 0,3 6 0,0 3 12,0 3 1,-1 4-1,-4-4 1,0 0-1,0-1 1,2-1 0,0-5-1,2-2-112,-2-3 1,3-3 0,1-3 0,-1-2 0,1-2-923,0-2 985,-3-6 0,2-3 0,-5-5 0</inkml:trace>
  <inkml:trace contextRef="#ctx0" brushRef="#br0" timeOffset="18">3335 2947 7975,'13'0'39,"2"0"0,4 0 0,2 0 0,4-2 0,1 0 0,6-2 184,5 1 1,3-3 0,7-2 0,0 0 0,0-1 0,-2 1 0,-2 0 0,-4 1-425,-5-1 1,-4 4 0,-9-2-1,-2 1 1,-5 1 200,-5-1 0,-4-1 0,-5-6 0</inkml:trace>
  <inkml:trace contextRef="#ctx0" brushRef="#br0" timeOffset="19">3449 2581 7569,'0'-18'0,"0"2"0,1 6 0,4 2 0,7 3 0,7 1 0,6-1 44,6-1 0,12 2 0,5-4 0,4 1 0,1 0 0,2 4 0,0 0 0,-2 1-9,-4-2 0,-2 0 0,-2 4 0,-3-1 0,-6-2 0,-4-1 0,-5 2 0,-4 0-13,-4 2 1,-3 0-1,-4 0 1,-2 2-1,-1 0 1,-3 3-1,0 0 20,1 1 1,-5 4 0,3 1 0,-1 7 0,1 5 0,0 3 0,2 5 27,-1 2 0,-4 10 0,2 4 0,-2 4 0,-2 2 0,0-1 0,0-3-53,0-2 1,0-9 0,0-2 0,0-3 0,0-5-1,0-4 1,0-5 0,0-4-196,0-2 1,3-2 0,1 1 177,-1-1 0,-7 1 0,-2-1 0</inkml:trace>
  <inkml:trace contextRef="#ctx0" brushRef="#br0" timeOffset="20">4751 2535 7569,'-6'-5'601,"-3"3"0,5 2-948,2 11 342,0 13 0,2 8 1,0 7-1,0 6 1,0 2-1,0 4 0,0-1-60,0 0 0,4-8 1,0-4-1,0-4 1,-1-4-1,1-4 1,0-5-1,0-3-156,0-1 0,3-2 1,-3-4 220,-1 1 0,3-1 0,0 1 0</inkml:trace>
  <inkml:trace contextRef="#ctx0" brushRef="#br0" timeOffset="21">4625 2604 7569,'-3'-11'562,"-1"-1"0,3 1 0,4-1-584,9 1 1,4 3-1,8 1 1,4-1 0,7 0-1,5 2 1,5 1 0,0 2-112,1 2 0,-5 2 1,-5 3-1,-4 4 1,-5 3-1,-4 3 1,-4 3 42,-4 1 0,-8-1 0,-3 4 1,-2-2-1,-5 2 0,-5 3 0,-7 4 1,-6 1 85,-6 3 1,-2-3-1,-4 2 1,1-1-1,4-1 1,3-2-1,4-3 11,4-1 1,3-1 0,6-2 0,4-2 0,3-1 0,1 0 0,1-1 50,3-2 0,4-1 1,6-2-1,1 1 1,0-1-1,2-1 1,0-1-1,2-1-52,0 1 1,4-3 0,4 1 0,0-1 0,-1-1 0,2 1-7,1 1 0,2 0 0,3 5 0</inkml:trace>
  <inkml:trace contextRef="#ctx0" brushRef="#br0" timeOffset="22">5745 2627 7569,'-12'-23'215,"6"1"0,1 5 0,1 4 0,-1 5 1,-1 2 1002,-3 0-1240,-1 3 0,-2-6 0,-1 5 0,0 2 1,-4 1-1,-1 1 0,-2 1 0,-2 3-177,0 3 1,0 3-1,2 3 1,2 2 0,1 3-1,3 0 1,3-2 118,3 1 1,0-4 0,4 2 0,0-3 0,0 0 0,0-1 0,2 1 0,0-1 83,2 1 0,2-5 1,0 1-1,3 1 1,2 0-1,2-1 1,1 0-1,1 1 32,1 1 0,4 2 1,4-2-1,5-1 0,2-2 1,1 2-1,0 1-23,-2 2 1,-2-1 0,-1 0 0,-2 1 0,-2-1-1,-4 1 1,-3 0-15,-5 4 1,2-4 0,-5 5 0,-1-2 0,-2 0 0,-2 1 0,-4 0 0,-8 2 135,-9 0 0,-7 3 0,-9-2 0,-4 1 0,-2 0 0,-1-5 0,5-3 0,6 0-102,6-1 0,9-4 0,3-4-33,4-1 0,10-7 0,4-2 0</inkml:trace>
  <inkml:trace contextRef="#ctx0" brushRef="#br0" timeOffset="23">6122 2672 7569,'-11'-21'1200,"4"2"-1210,3 4 0,3 8 0,1 9 1,0 8-1,0 7 0,0 6-6,0 4 1,0 6 0,0 5 0,0-1 0,0 0 0,0-2 0,1 1 0,2-5-18,0-1 1,1-5 0,-4-6 0,0-4 0,0-2 0,1-2 0,2 1-771,1-1 803,0-4 0,-9-2 0,-2-5 0</inkml:trace>
  <inkml:trace contextRef="#ctx0" brushRef="#br0" timeOffset="24">5825 2661 7569,'0'-11'455,"2"-1"0,6 2 0,7 1 0,7 2 0,4-2 0,7 0-387,8 1 0,7-2 0,13 2 0,-29 4 0,1-2 0,0 1 0,1-1 0,0 0 1,-1 0-69,-1 1 0,1-1 0,3-2 0,0 0 0,-1-1 0,0 0 0</inkml:trace>
  <inkml:trace contextRef="#ctx0" brushRef="#br0" timeOffset="25">7595 2593 7569,'0'-12'134,"0"3"1,0 7 0,0 9-1,0 11 1,0 7 0,0 7 0,0 5-1,-1 5 1,-2 1-118,-1-1 1,0 1-1,4-5 1,0-1 0,0-3-1,0-3 1,0-6 0,0-3-274,0-3 1,0-5 0,2 0 0,0-4 255,2-3 0,-5-4 0,-6 2 0</inkml:trace>
  <inkml:trace contextRef="#ctx0" brushRef="#br0" timeOffset="26">7264 2638 7569,'1'-10'148,"3"1"0,3 3 1,5 1-1,3 2 1,4 1-1,4-2 5,4-4 1,3 2 0,8-2 0,4-1-1,4-1 1,2-1 0,3-1 0,-1 1-149,1 0 1,-1-1 0,-5 1 0,0-1-1,-5 2 1,-5 3 0,-9 3-5,-5 2 1,-5-1 0,-6 0 0,-2 4 0,-4 7 34,-3 6 0,-6 9 1,-3 9-1,-2 6 0,-3 7 1,-1 7-1,-1 4 1,1 1-165,2 0 1,0-3 0,1-4 0,-1-1-1,2-6 1,2-3 0,3-4-98,0-4 0,4-8 0,-3-6 1,3-2-758,1-2 982,0-6 0,-5-8 0,-1-7 0</inkml:trace>
  <inkml:trace contextRef="#ctx0" brushRef="#br0" timeOffset="27">7983 2535 7569,'-6'-17'177,"2"5"1,8 10-70,3 4 0,7 11 0,4 11 0,2 8 0,5 7 0,-1 3 0,0 2 0,-3-2-108,-2-1 0,2-3 1,-5-4-1,1-1 0,0-2 1,0-5-1,-1-2-123,-2-1 0,-1-1 1,-1-3-1,-1-4 1,0-2-1,0-2 0,-3 1-976,0-1 1099,-5 0 0,2 1 0,-5-1 0</inkml:trace>
  <inkml:trace contextRef="#ctx0" brushRef="#br0" timeOffset="28">7835 3072 7569,'-10'-1'378,"2"-3"1,5-2 0,7-1-481,8 4 0,2 0 1,10 1-1,7-4 1,10 0-1,7-1 1,6-1-1,0 0-16,-1-1 1,2 3-1,-6-2 1,0 0 0,-2-3-1,-2 0 118,1 0 0,-5-6 0,-2-1 0</inkml:trace>
  <inkml:trace contextRef="#ctx0" brushRef="#br0" timeOffset="29">8554 2615 7569,'-18'-22'66,"2"0"0,5 3 0,0 4 1407,4 2-1405,2 7 0,5 2 0,0 8 0,0 5 1,1 5-1,2 6 0,2 4-214,1 3 1,0 3 0,3-2 0,-1 1 0,-1 2 0,1-2 0,-2-3 0,-1-1-283,-2-3 1,2-3 0,-1-1-1,-2-1 1,1-3 411,1-2 1,2-5 0,5-5 0,1-6 0,-1-6 0,2-5-31,2-3 1,-1-1-1,5-4 1,0-1-1,0-1 1,0-3-1,0 0 407,-1 0 1,-1 3 0,-6 6 0,0 3 0,0 4 0,-2 2 0,-3 1 257,-1 1 0,-1 7 1,-6 1-1,-1 7-737,-5 7 1,-2 5 0,-2 8 0,1 4-1,0 2 1,-1 2 0,1 2-237,-1 1 1,2 0 0,1-5 0,3-1 0,1-3 0,2-2 0,2-5 245,1-1 1,1-7 0,3 1 0,4-4-1,2-3 1,1-3 0,2-1 0,2 0 205,4-2 0,8-2 0,6-5 0,6-6-98,7-7 0,7-14 0,-1-3 0</inkml:trace>
  <inkml:trace contextRef="#ctx0" brushRef="#br0" timeOffset="30">9308 2661 7569,'-11'-11'296,"3"0"0,2 3 1,-1 1 2156,1 2-2457,-2 1 0,2 6 1,1 1-1,0 6 0,-3 7 1,-2 6-1,-1 9-187,-1 6 0,5-1 0,0 6 1,2 0-1,3-1 0,0-3 1,2-3-1,2-2-44,1-2 1,4-1-1,4-6 1,1-3 0,-1-2-1,0-3 1,2 0 0,1-5 210,1-2 1,6-7-1,-2 2 1,2-3-1,3-1 1,2-1 23,0-3 0,6-12 0,-3-8 0</inkml:trace>
  <inkml:trace contextRef="#ctx0" brushRef="#br0" timeOffset="31">9125 3027 7569,'-4'-8'18,"2"2"0,3 0 0,6 4 0,4-1 0,4 1-53,4-2 1,9-1 0,6 2 0,7-2 0,3 0 0,2-1 0,0 0 0,-2-2 34,-2 2 0,2-10 0,-3 4 0</inkml:trace>
  <inkml:trace contextRef="#ctx0" brushRef="#br0" timeOffset="32">9182 2741 7569,'-6'-11'475,"3"0"0,6 3 0,6 0-276,5-1 0,9-1 0,10-2 0,7 0 0,10-2 0,6-1 0,5 1-199,-29 7 0,0 1 0,4-2 0,1-1 0,0 1 0,0-1 0</inkml:trace>
  <inkml:trace contextRef="#ctx0" brushRef="#br0" timeOffset="33">11409 2307 7569,'6'-11'73,"-4"0"1,4 3-1,-1 0 1,-2-1-1,-2-1 1,-2 0-1,-4 1 1,-5 1-1,-5 1 1,-3 0 0,-4 2-1,-2 1 1,-4 1-1,0 0 1,-1 2 76,0 1 0,0 5 0,-3 1 0,3 2 0,0-1 0,1 4 0,0 1 0,2 5-185,2 1 0,3-3 0,2 3 1,3-1-1,4 1 0,2 1 0,2 0 1,4 0-80,3 1 1,3 1 0,6 0 0,7 1-1,6 2 1,3 0 0,2 0 87,5-1 0,3 0 0,3 0 0,1 0 0,0-1 0,-1 0 0,-2-2 0,-2-1-20,0 2 0,-5-4 0,-2 1 0,-6 0 0,-5-2 0,-3 1 0,-5-3 8,-3-1 0,-3-2 1,-1 0-1,-1 1 1,-4-1-1,-6 2 1,-9 1-1,-6 1 75,-8-1 1,-3-1 0,-8-2 0,-2-1 0,2-1 0,2-2 0,5-1-255,2 0 1,11-3 0,3 1 0,4-3 216,4-1 0,-3-10 0,-1-3 0</inkml:trace>
  <inkml:trace contextRef="#ctx0" brushRef="#br0" timeOffset="34">11261 2079 7569,'-22'-28'620,"5"5"0,4 8-535,4 6 1,3 5-1,-2 8 1,4 5-1,3 6 1,0 9-1,-2 9-43,-1 8 1,1 4-1,3 5 1,0 3-1,0 3 1,0 1-1,0-1 1,0 0-175,0 1 0,0-7 0,0 8 0,0-4 0,0-3 1,0-4-1,0-5 0,0-4 30,0-5 0,0-1 0,0-8 1,0-4-1,0-2 0,0-4 1,0-2-392,0 0 1,0-1 492,0 1 0,0-1 0,0 0 0</inkml:trace>
  <inkml:trace contextRef="#ctx0" brushRef="#br0" timeOffset="35">11661 2478 7569,'1'-25'205,"2"2"1,2 4 0,1 3-1,3 0 1,1 2 0,0 2 28,-2 0 1,2 2-1,-3 1 1,4 3 0,0 1-1,2 2-286,2 2 0,-1 1 0,5 1 1,1 3-1,2 5 0,1 4 1,-2 3-128,-2 2 1,2 1 0,-6 4-1,-1 1 1,-3 3 0,-2 3-1,-3 3 1,0 3 113,-4 2 0,-7-2 0,-6 5 0,-7 0 0,-4-2 0,-1 0 0,1-2 0,-1-1 97,0-2 1,1-5 0,2-2 0,2-4 0,2-3 0,2-2 193,1-2 1,5-1-1,2-3-158,1-1 1,6-4-1,7-2 1,3-2 0,5 1-1,5-1 1,7-2 0,8-1-49,3 0 1,2-1-1,0-2 1,-3-1 0,-2 1-1,-3-1 1,-4 0-1,-5 1-20,-3 2 0,-2-4 0,3-1 0</inkml:trace>
  <inkml:trace contextRef="#ctx0" brushRef="#br0" timeOffset="36">12449 2707 7569,'-10'-22'370,"2"3"0,3 5 0,1 4-299,0 2 1,-5 6-1,2-2 1,-3 4-1,-2 4 1,0 6-1,-4 7-187,-3 5 1,-1 10 0,1 1 0,4 5 0,3 1 0,5 1-1,3-5 1,3-2-32,1-2 0,8-6 0,4 2 0,2-3 0,4-2 0,3-3 0,5-5 272,-1-6 0,4 1 0,2-5 0,2-1 0,0-3 0,-2-4 0,-2-5 207,-1-5 0,3 0 1,-4-5-1,-3-3 1,-3-3-1,-2-5 0,-1-5 1,-3-3-326,-3-4 0,-9-2 1,-1-2-1,-9 2 0,-10 2 1,-10 5-1,-7 5 0,-3 7-488,-2 5 1,3 5-1,-2 7 1,2 4 0,3 4-1,2 5 481,0 7 0,1 4 0,-4 7 0</inkml:trace>
  <inkml:trace contextRef="#ctx0" brushRef="#br0" timeOffset="37">13157 2558 7569,'-14'-28'828,"4"6"-825,3 5 0,2 9 0,1 6 1,-3 4-1,-3 9 0,-3 6 1,-2 10-1,-4 6 0,-2 4-112,2 1 1,-5 9-1,4-3 1,1 1-1,2-4 1,6-1-1,3-3-2,3-2 1,2-2 0,3-2 0,1-5-1,3-3 1,5-4 0,4-4 0,7-3 284,1-5 1,3-2 0,3-5 0,3 0 0,3-2 0,3-4 0,1-7 0,2-5 346,2-6 0,-5 0 0,2-8 0,-1-3 1,0-6-1,0-3-320,-4-2 0,-5-1 0,-10-1 1,-10-3-1,-10 2 0,-15 0 1,-12 7-1,-13 6-523,-8 6 0,-6 11 1,-1 8-1,0 8 322,-1 10 0,27 3 0,0 3 0,0 4 0,-1 1 0</inkml:trace>
  <inkml:trace contextRef="#ctx0" brushRef="#br0" timeOffset="40">1976 10062 7569,'-5'-29'321,"0"2"0,-3 8 0,3 4 0,1 2 0,-1 2 742,-1-1 1,3 5 0,-1 1-1277,3 5 1,1 4 0,0 8 0,1 1 0,3-1 0,3 0 0,0 2-1097,1 2 1000,-1-2 309,0 9 0,3-10 0,-4 5 0</inkml:trace>
  <inkml:trace contextRef="#ctx0" brushRef="#br0" timeOffset="41">1953 10484 7569,'0'8'1195,"0"0"1,1-1-1,2 1-828,1-1 1,1-4 0,-3 2 0,3 0 0,2 1 0,0 2-1543,0 0 1175,-2-1 0,-5 0 0,0-2 0</inkml:trace>
  <inkml:trace contextRef="#ctx0" brushRef="#br0" timeOffset="42">3049 10142 7569,'-11'-17'154,"1"5"1,1-2-1,3 3 1,-1 4-1,1-1 1,-2 3 0,2 6-1,2 10 1,3 8-1,1 6 1,0 5-70,0 3 0,0 7 0,1 2 0,2 2 0,0 0 0,0-2 1,0-4-1,-1-2-262,2-2 0,0-5 1,-4-3-1,1-5 0,1-3 1,2-1-1410,-1-3 1586,-2-2 0,-1-5 0,0-2 0</inkml:trace>
  <inkml:trace contextRef="#ctx0" brushRef="#br0" timeOffset="43">2969 10439 7587,'12'0'141,"1"0"1,2 0 0,5 0-1,5 0 1,6 0 0,3 0-1,4 0 1,4 0-70,3 0 1,-4 0-1,0-2 1,-3 0-1,-4-2 1,-3 2-1,-5 0 1,-4 1-1340,-5-3 1267,-5 3 0,-5-4 0,-2 5 0</inkml:trace>
  <inkml:trace contextRef="#ctx0" brushRef="#br0" timeOffset="44">3072 10245 7569,'1'-22'-46,"5"3"1,5 5 0,8 4-1,8 2 1,6-1 0,5 0 0,2 1 117,3 0 0,6 0 1,0-2-1,-1 1 1,-1 3-1,-1 1 1,-2 2-1,-2 1 16,-4-2 0,-3 3 1,-5-3-1,-4 3 1,-6 1 155,-5 0 0,-4 1 0,-3 4-171,-4 6 1,1 2 0,0 6-1,0 1 1,1 3 0,0 3-1,0 0 1,-1 1-72,0 1 1,3-3 0,-3 6 0,0-1 0,0-1 0,-1-1 0,-1-2 0,1-4-22,-1-4 1,2 0-1,-1-3 1,-2-1-1,1-2 1,-1-4-333,2 0 0,0-4 0,-4 4 0,1-1 351,3-1 0,-3 0 0,4-6 0</inkml:trace>
  <inkml:trace contextRef="#ctx0" brushRef="#br0" timeOffset="45">4191 10222 7569,'-6'-18'318,"1"1"0,5 6 0,0 0 0,0-1 0,0 1 959,0-1 0,0 5-1424,0-1 1,0 11 0,0 2-1,1 9 1,3 8 0,4 6 0,1 4-1,-1 0-112,0 0 1,0 7 0,2-5 0,-3 0 0,-1-1 0,-3-5 0,1-2 16,-1-5 0,2-5 0,-1-1 0,-2-3 0,-1 0 242,-1-1 0,5 1 0,2-1 0</inkml:trace>
  <inkml:trace contextRef="#ctx0" brushRef="#br0" timeOffset="46">4226 10062 7569,'0'-18'653,"0"3"1,1 2-438,3 2 1,2 3-1,7 2 1,2-1 0,5 2-1,6 0 1,3 3-1015,0 0 652,4 2 0,-5 0 0,2 2 1,-4 1-1,-6 5 0,-5 4 1,-3 1-27,-5 3 0,-1 4 0,-6 0 0,-2 4 1,-3 4-1,-6 2 0,-7 1 0,-4 2 205,0 2 0,-5-2 1,2-2-1,2-2 1,4-1-1,2-4 1,3-2 113,2-3 0,5-4 0,3 3 0,3-1 0,1-3 0,1-2 253,3 0-376,3-1 1,5 0-1,2 1 1,3-2-1,-1-1 1,2-3-1,0 1-95,2-1 0,0-4 0,1 4 1,-2-3-1,1 1 0,2-1 71,0-2 0,6-1 0,1 0 0</inkml:trace>
  <inkml:trace contextRef="#ctx0" brushRef="#br0" timeOffset="47">5117 10119 7569,'0'-18'186,"-4"-2"0,0 5 0,1 1 0,2 1 1,1 2-1,-1 0 0,-2 2-49,0 2 0,-6 4 0,0 0 0,-5 1 0,-5 2 0,-3 0 0,-1 3-281,0 4 0,1 1 0,-1 9 0,1-1 0,2 3 1,2 3-1,0 0 85,1 1 1,6-4 0,1-1-1,4 0 1,3 0 0,2 1-1,2 0 1,3-2 61,4 0 1,7-1 0,3-2 0,1 2 0,0-2-1,1-2 1,2 0 0,1-1 48,-1 1 1,1-5 0,-1 1-1,-2 1 1,-2 0 0,0-1-1,-2 0-71,1 1 1,-6 0 0,-3 0 0,-1-2 0,1 2-1,-2 1 29,-1 2 0,-2-1 1,-7 2-1,-5 1 0,-5 1 1,-6 0-1,-5 1 0,-6 0-11,-2 2 1,0-4 0,3 1 0,4-4 0,6-2 0,5-1 0,2 0 0,2-2 0,-1 4 0,1-4 0</inkml:trace>
  <inkml:trace contextRef="#ctx0" brushRef="#br0" timeOffset="48">5516 10210 7569,'0'-15'1327,"0"0"1,0 1-1437,0 6 0,0 4 0,0 9 0,0 7 1,0 7-1,0 5-1143,0 3 1245,0 4 0,0 2 0,0 4 1,2-3-1,0-3 0,2-3 1,-2-4-90,0-4 1,-1 1 0,2-6 0,0-1 0,0-2 0,-2 0 0,-1-1-1005,0 1 1100,0-6 0,-5-1 0,-1-5 0</inkml:trace>
  <inkml:trace contextRef="#ctx0" brushRef="#br0" timeOffset="49">5299 10233 7569,'0'-11'350,"3"1"1,4 1 0,10 2-1,7 1 1,5 1 0,3-1-260,2-1 1,-1 1 0,9-3-1,1 3 1,2 1 0,-1 1 0,-1 0-1,-1-1-91,1-1 0,2-2 0,0-4 0</inkml:trace>
  <inkml:trace contextRef="#ctx0" brushRef="#br0" timeOffset="50">7149 10096 7569,'-10'-11'192,"1"0"0,3 6 0,1 9 0,2 11 0,2 10 0,1 4 0,0 2-75,0 4 0,0-5 1,0 7-1,1-3 1,3 2-1,3-1 1,0 1-1,0-3-271,-2-3 1,2-3 0,-3-8-1,-1-4 1,-2-2 153,-1-2 0,-5-4 0,-2-2 0</inkml:trace>
  <inkml:trace contextRef="#ctx0" brushRef="#br0" timeOffset="51">6864 10073 7569,'0'-16'67,"1"7"1,3-1 0,4 3 0,3 4 0,3-1 0,3-1 0,2-2 0,5-2 43,5-1 0,5 3 1,4-1-1,3-1 1,-1 0-1,0 2 1,-3 3-1,-2 3-102,-2 1 0,-6 0 1,-1 0-1,-2 1 1,-2 1-1,-3 3 0,-4 1 17,-2-1 0,-2 3 1,0 0-1,-3 2 0,-1 2 1,-1 0-1,-1 2 55,0 2 0,3 5 1,-4 3-1,-2 8 0,0 6 1,-2 3-1,0 2 0,0 1-101,0 2 1,0-3-1,0-4 1,0-4 0,0-4-1,0-1 1,0-5-1,0-4-267,0-1 0,0-7 0,0 3 0,-2-5-730,-2-3 1017,3-3 0,-4-15 0,5-3 0</inkml:trace>
  <inkml:trace contextRef="#ctx0" brushRef="#br0" timeOffset="52">7504 9993 7569,'-6'-16'1769,"5"6"-1809,-3 2 0,6 9 1,4 16-1,8 7 1,5 9-1,5 6 1,0 4-1,0 2 160,-1 2 0,0 1 1,0-2-1,0-2 1,0-2-1,-1-4 0,0-4-291,-3-3 0,1-3 0,-5-7 0,-1-1 1,-1-2-1,-3-1 0,-1-5 0,-2-1-824,-2-4 0,0 0 995,-2 0 0,-1 3 0,3-3 0</inkml:trace>
  <inkml:trace contextRef="#ctx0" brushRef="#br0" timeOffset="53">7549 10484 7569,'-10'-11'295,"4"1"1,6 2 0,6 4-346,4 3 0,8-3 0,7-1 1,11 0-1,8-1 0,6-1 1,1-1-1,1-3-81,-2 0 1,-8 0 0,3-1 0,-5 1 0,-3-2-1,-1-1 1,-2-1 3,0 1 0,-5 0 0,-3 0 0,-5-3 0,-4 1 0,-3-2 0,-5 2 0,-3-1 376,-4 3 1,0 2 0,-2 0 0,0 1 0,0-1 0,-2 1 1252,-1-1 1,1 7-1574,-1 5 1,1 11 0,2 8 0,2 2-1,1 2 1,5 1 0,1 1-208,-2 2 0,4 0 0,-5-4 0,2-1 0,-2 1 0,0-1 0,-1-2 0,0-2-72,-2-2 1,-2 0 0,0-5 413,3 1 0,-1-6 1,3-4-1,2-4 1,1-6 276,3-2 0,4-6 0,-1-3 0,4-4 0,1-3 0,0 0 0,-2 0-30,-1 2 1,-6 3 0,-3 2 0,-1 3 0,0 4-103,-3 0 0,-3 7-411,-1 5 0,0 5 1,0 8-1,0 1 1,0 2-1,0 2 0,1 2 1,3 2 24,3 1 1,0-2-1,0 0 1,2-3 0,1-2-1,2-2 1,1-1 113,2-2 0,-1-3 0,5-2 0,1 0 0,2-1 0,2 1 63,2-4 0,4-1 0,4-1 0</inkml:trace>
  <inkml:trace contextRef="#ctx0" brushRef="#br0" timeOffset="54">9205 10073 7569,'-6'1'233,"2"3"1,3 4-1,1 3 1,0 5-1,-1 4 1,-2 5-1,-2 6-113,-1 2 1,-2 5-1,-2 0 1,1 0 0,3 0-1,-1 0 1,2-2 0,0-5-246,3-4 1,0-3-1,4-2 1,0-2 0,3-2-1,1-2 1,3-2-1,2-2 121,0-5 0,4 2 0,2-4 0,0 0 1,4 0-1,0-2 0,2-2-10,0-1 1,0-1-1,-2-2 1,0-2-1,-4-1 1,1-3 13,0-1 0,-4-7 0,2 0 0</inkml:trace>
  <inkml:trace contextRef="#ctx0" brushRef="#br0" timeOffset="55">9114 10462 7569,'-8'-8'892,"2"0"-945,1-1 0,9 4 0,11 2 0,10 1 1,9 2-1,6 0 0,4 0 0,2 0-337,2 0 1,-3 0 0,-5 0 389,0 0 0,-2-5 0,-4-1 0</inkml:trace>
  <inkml:trace contextRef="#ctx0" brushRef="#br0" timeOffset="56">9102 10233 7569,'0'-11'171,"11"-1"0,5 1 0,8-1 0,7 1 1,3 0-1,4-1 0,5-1-77,5-2 0,2 3 0,1-2 1,-6 3-1,0 5-94,-1 1 0,7-4 0,1 3 0</inkml:trace>
  <inkml:trace contextRef="#ctx0" brushRef="#br0" timeOffset="57">11147 10096 7569,'-7'-11'116,"-1"-5"1,4 1 0,0 1-1,0 2 1,-1 0 0,-1 1-1,-3-1 1,-1 1 0,-3 1 0,-2 1-1,-4 2 1,-3 2 0,-1 3-1,0 1 1,1 1 0,-1 0-62,0 0 0,0 5 1,0 2-1,0 5 0,2 2 1,1 2-1,2 1 1,3 0-204,4 1 1,1-3-1,6 3 1,2 0-1,3-2 1,7 2-1,7-1 1,8-1 106,7-2 1,2 3 0,10-1 0,0 1 0,-2-1 0,-2-1 0,-2 1 102,-2-1 1,-5 1 0,-2-2-1,-3 3 1,-2-1 0,-3 1-1,-4-2 1,-4 0-70,-3 0 1,-3 1 0,-5-5 0,0 2 0,-2 1 0,-6 2 0,-7 1 9,-6-1 1,-6 3 0,-5-2 0,-5-1 0,-4 2 0,0-1 0,1-2-169,5-5 62,-2 1 1,18-9 0,0 1 0,5-1 102,2-2 0,1-5 0,0-2 0</inkml:trace>
  <inkml:trace contextRef="#ctx0" brushRef="#br0" timeOffset="58">10964 9708 7569,'-18'-29'432,"7"6"-302,7 7 1,3 11 0,2 12-1,3 14 1,3 16 0,4 11-1,0 9-134,0 7 0,-5-30 0,0 0 1,-1 1-1,0 0 0,0 1 1,-1-1-1,0 0 0,0 0 1,0 0-1,0 0 0,1-2 1,1 0-1,4 29-116,-3-4 0,2-6 0,-4-3 1,0-6-1,0-6 0,-1-6 0,0-4-97,0-3 0,0-6 0,-4-3 0,0-2 0,0-2 217,0 1 0,0-1 0,0 0 0</inkml:trace>
  <inkml:trace contextRef="#ctx0" brushRef="#br0" timeOffset="59">11581 9936 7569,'-7'-18'1245,"2"2"-1195,5 4 0,-1 11 0,-1 6 0,-2 8 1,1 7-1,1 6 0,-1 3 0,-1 3-242,2 2 0,0-4 0,1 6 0,-1-4 0,-2-1 1,1 1-1,2 0 0,2-3 133,3-1 0,-1-5 1,4-6-1,2 0 1,1-3-1,2-3 1,-1-2 170,1-1 0,4-6 1,3 2-1,4-3 0,2-1 1,2 0-1,0-1-112,1-3 0,1-2 0,5-5 0</inkml:trace>
  <inkml:trace contextRef="#ctx0" brushRef="#br0" timeOffset="60">11821 10142 7569,'0'-8'569,"0"1"1,0 10-668,0 5 1,0 7 0,0 9-1,1 3 1,1 3 0,2 2 0,-1 1-37,-2 1 1,-1-2 0,0 6-1,0-2 1,0-2 0,0-1 0,0-1 133,0-2 0,-10-5 0,-3 3 0</inkml:trace>
  <inkml:trace contextRef="#ctx0" brushRef="#br0" timeOffset="61">12300 10096 7569,'-10'-8'-74,"1"2"0,2 2 0,-1 6 1,-1 4-1,-1 5 0,-3 5 0,-1 3 60,-2 2 1,2 3 0,-3 3 0,2 3 0,4 2 0,-1 0 0,5-2 0,0 1-26,5-2 1,1-1 0,2-5 0,4-2 0,5-2-1,5-3 1,3-5 150,2-3 0,3 0 0,4-4 0,3-3 0,2-3 0,0-6 0,-2-3 1,2-4 109,1-4 1,1-4 0,-1-4 0,-2-3 0,-3-5 0,-3-3 0,-2-2-1,-7-2-141,-6 0 1,-6 5 0,-9-1 0,-8 4 0,-8 3 0,-8 5-1,-4 4-400,-2 7 0,2 1 0,2 10 0,2 3 0,1 5 319,2 7 0,2 11 0,1 7 0</inkml:trace>
  <inkml:trace contextRef="#ctx0" brushRef="#br0" timeOffset="62">13088 10073 7569,'-17'-15'350,"3"0"0,3 2 1,4 4-1,-2 5-325,-1 3 0,-2 2 0,1 3 0,-2 5 0,-1 5 0,-2 5 0,-1 3 0,1 2 3,2 2 1,0 0-1,1 4 1,1 1-1,3-1 1,2-1-1,5 1-108,0-1 0,2-4 1,0 0-1,2-3 0,2-4 1,3-2-1,3-2 1,3-1 106,2-2 0,3-4 0,5-2 0,0-1 0,0-1 0,-1-1 1,1-4 334,0-1 1,1-8-1,2 1 1,-1-5-1,-2-3 1,-3-3 0,-1-3-1,-1-4-135,-3-2 0,-3-4 1,-5-5-1,-4 0 0,-6-3 1,-7 0-1,-8 0-1020,-8 6 0,-9 6 793,-7 7 0,1 5 0,-10 2 0</inkml:trace>
  <inkml:trace contextRef="#ctx0" brushRef="#br0" timeOffset="63">1599 4683 7569,'0'-12'-384,"0"1"534,0 4 1,0 1 0,-1 3 0,-2-2 0,-2 0 0,-1 0 0,-2 4 0,2 4 0,2 4 0,3 3 33,1 2 0,5 4 0,2 5 1,5 3-1,2 4 0,2-1 1,2 3-1,2-2-187,2-1 1,-1 1-1,0-2 1,-2 0-1,0 0 1,-1-3-1,-2-3 1,-1-2 54,1-2 1,-1 1 0,-4-3-1,1 0 1,-1-3 0,-1-2 0,-1-1-291,-1-2 0,-5 3-1769,5-5 2007,-5-1 0,2-3 0,-5 0 0</inkml:trace>
  <inkml:trace contextRef="#ctx0" brushRef="#br0" timeOffset="64">2010 4774 7569,'-1'-11'558,"-2"-1"0,-1 1-157,2-1 0,1 5 1,-1 0-1,-1 2 0,-5 5 1,-2 5-486,-2 7 1,-3 3-1,-1 1 1,-2 6 0,-2 5-1,-2 1 1,0-1-67,3-1 0,2-2 0,3-1 0,-2 0 0,3-2 0,0 0 0,1-4 0,2 0-420,3-3 1,-2 2 569,5-1 0,-5 6 0,3-3 0</inkml:trace>
  <inkml:trace contextRef="#ctx0" brushRef="#br0" timeOffset="65">1154 5596 8508,'1'-6'56,"3"2"1,3 3-1,3 1 1,2 0-1,-1 0 1,1 0-1,0 0 125,4 0 1,-3 0 0,7 0 0,0 0 0,1 0 0,2 0 0,0 0 0,0 0 0,0 0-79,0 0 0,3 0 0,1-1 0,-2-2 0,-1-1 1,1 2-1,0 0-76,2 2 1,-1 0 0,-3 0-1,1 0 1,2 0 0,1 0-1,3 0-102,1 0 74,2 0 1,2 0 0,-1 0 0,0-1 0,0-1 0,2-2 0,1 0 28,1-1 1,4 4 0,-4-4 0,-1 1 0,-2 0 0,-1 1 0,1 2-1,-1 1 1,0 0 0,0 0 0,-1 1 0,0 2-26,2 1 1,-2 3-1,7-3-38,0-1 0,3 2 0,-1-1 0,1-2 0,0-1 1,-1-1-1,1 0-141,1 0 187,2 0 1,0 0 0,-1 0 0,1 0 0,-2 0 0,0 0 0,-4 0 25,0 0 0,1 0 0,-2 0 0,-3 0 0,0 0 0,-2 0 0,0 0 0,1 0-40,-1 0 0,1 0 0,2 0 0,1 0 0,0 0 0,2 0 0,0 0-41,1 0 1,2 0 0,-4 0 0,2 0 0,1 0 0,0 0 0,0-1 50,1-3 0,-3 3 1,1-3-1,-3 3 1,-4 1-1,-2 0 1,0 0-1,1 0 9,1 0 1,-1 0 0,0 1 0,0 2 0,4 1 0,1-2 0,2-1-15,1-1 0,-4 0 1,1 2-1,-2 0 0,-2 2 1,0-1-1,0-2 0,2 0-10,2 3 1,-3-3 0,5 3 0,-2-2 0,1 1 0,1 1-1,0 0-7,1 1 1,-3-4 0,4 3 0,1-3 0,1-1 0,3 0 0,1 0 0,2 0 57,-2 0 0,3 0 0,0 0 1,-2 0-1,1 0 0,-3 0 1,0 0 4,-4 0 0,6 1 0,-3 2 0,1 2 0,0 0 0,-2 1 0,1-1 0,1 2-158,3-1 0,-3-2 0,2 2 0,-1-1 0,0-2 1,3-2-1,0 0 94,0 3 0,-2-2 1,-3 1-1,-2-1 0,-2-2 1,-4 0-1,-1 0 1,0 0 155,1 0 1,0 1 0,-2 1 0,0 2 0,4 0 0,-1 0 0,2 1-152,-1 1 1,2-3 0,4 1 0,1-2-1,1 1 1,1 0 0,0 0 0,-2-2-34,-2-1 1,1 0-1,-2 0 1,0 0-1,-3 0 1,3 0-1,1 0 147,5 0 1,-2-4 0,4 1 0,0-1 0,0 0 0,3 0 0,2 0 0,2 1-175,2-1 1,0-4-1,-4 3 1,0 0-1,0-1 1,1 1 0,-3-2 30,-1 1 1,0 2 0,-4-2 0,-1 1-1,1 1 1,-1 0 0,1-1 0,1 0 77,2 0 0,1 0 0,2 2 0,0-1 1,2 1-1,2-1 0,1 0-69,0 1 0,-28 3 0,0-1 0,30 1 0,2-1 0,-33 0 0,1-1 1,0 1-1,0-1 0,0 0 0,0 1 0,0 0 0,0 1 13,31 0 1,1 0-1,-31 0 1,-1 0 0,32 0-1,-3 0 1,-1-1 0,0-2-1,-1-1 98,-2 2 0,-1 0 1,0 2-1,0 0 0,1 0 1,-1 0-1,0 0-50,0 0 0,0 0 0,0 0 0,-1 0 0,-3 0 0,-3 0 0,-3 0 0,-2 0-39,1 0 1,-2-1-1,0-1 1,-3-2-1,3 1 1,-1 2-1,0 1 76,-1 0 0,-4 0 0,4 0 0,1 0 0,1 0 0,2 1 0,0 2 0,-1 1-82,1-2 1,-2 1 0,0-1-1,-5 2 1,-2-1 0,-6-1 0,-1 1 63,-5 0 0,-6 1 0,-4-4 0,-2 0 1411,-2 0-2219,-4 0 1,-2 1-669,-5 3 1427,0-2 0,0 13 0,0-3 0</inkml:trace>
  <inkml:trace contextRef="#ctx0" brushRef="#br0" timeOffset="66">12197 7389 7569,'-1'-6'294,"-1"1"1,-2 0 0,0-2 0,-1 1 0,-3 2-1,-2 3-61,-1 1 1,-1 0 0,1 1-1,0 3 1,-1 4 0,1 2-1,-1 1 1,1 1 0,1-1-1,1 2-372,1 2 0,6-6 1,-2 2-1,3 0 1,1-1-1,1 1 1,3 1 19,3-1 1,3-5 0,2-2 0,-1-3 0,1-1 0,-1 0 0,1 0 0,-1 0 155,0 0 0,1-5 0,-2-2 1,-1-3-1,-3-2 0,1 1 0,-2-1 1,0 1 59,-3-1 0,-1 1 0,-1 0 1,-1-1-1,-1 1 0,-3 1 1,-2 1-76,-2 1 0,-1 6 0,-1-2 0,-1 2 1,1 2-1,1 2-1,2 2 1,-2-2 0,4 6 0,-2-1-1,2 1 1,1 0-57,2 0 1,2-1 0,1 0 0,0 2-1,0 1 1,1 1 4,3-4 0,2-2 0,6-5 0,-1 0 0,1 0 214,-1 0 1,-5-1-1,-2-3 1,-3-3-1,-2-4-267,-3 0 83,-7 5 0,-7 6 0,-5 6 0</inkml:trace>
  <inkml:trace contextRef="#ctx0" brushRef="#br0" timeOffset="67">12163 7446 7569,'-4'-7'360,"2"-1"0,3-1-156,5-1 0,8-1 1,3-1-1,1 1 1,2-2-1,2-2 0,0-4 1,3-4-146,1-4 1,7-2 0,7-6 0,1-3-1,5-4 1,-21 19 0,0 0 0,0-1-1,2 0 1,0-1 0,0-1-41,1 0 1,0 0-1,1 0 1,-1-1 0,1-2-1,0 1 1,2-1-1,-1 1 1,3-1 0,-1 0-1,1 1 1,0-1-1,0 1 1,0 1 0,-1-1-1,0 1 22,-1 0 0,0 1 1,-2 3-1,-1 1 1,-2-1-1,0 1 1,-1 0-1,1 0 1,22-18-1,-1 2 0,-3 3 77,-2 5 1,-4-3-1,-6 4 1,-3-2 0,-2 3-1,-4 3 1,-4 4 152,-3-1 0,-1 5 1,-5 2-1,-1 4-156,-1 3 0,-6 2-1167,2 2 1,3 1-1560,0-4 2611,-2 4 0,-5-2 0,-6 5 0</inkml:trace>
  <inkml:trace contextRef="#ctx0" brushRef="#br0" timeOffset="68">12335 6259 7569,'-8'-4'503,"2"-1"1,-1 0 0,2-2-341,0 1 1,3 5 0,5-1 0,5 6 0,2 1-229,2 0 0,3 3 0,0-3 0,-1 1 0,0 2 0,0 0 0,1-2 0,-1 0 81,-1 1 0,-2-5 0,1 2 0,-1-1 0,0-1-230,1 2 0,-5 0 1,0-3-1,-1 2-211,0 0 0,-2 1 1,3-3-1,-1 2-662,0 1 1087,2 0 0,8-9 0,2-2 0</inkml:trace>
  <inkml:trace contextRef="#ctx0" brushRef="#br0" timeOffset="69">12814 6076 7569,'0'-12'-225,"0"1"347,0 0 1,-1 4 0,-3 3 0,-2 4-108,-1 4 0,-3 3 0,3 4 0,-5 0 1,-2 1-1,-1 1 0,0 1-103,-2 1 0,5 4 1,-4-4-1,4-1 0,0-1 1,1-1-1,-1 2 1,1 2-195,0-2 0,3-2 0,2 0 0,-1-2 282,1-3 0,3 4 0,-2-5 0</inkml:trace>
  <inkml:trace contextRef="#ctx0" brushRef="#br0" timeOffset="70">12586 6304 7904,'-8'4'341,"2"1"1,1 2 0,2 1-308,2 3 0,1 0 0,0 0 0,0 1 0,0-1 0,0 1 0,0-1 0,1 2-47,3 2 1,-3-2 0,3 2 0,-1-2 0,-1-2 0,2 0 48,-1 1 0,-1-2 1,1-1-751,0-1 714,1-6 0,1 3 0,2-5 0</inkml:trace>
  <inkml:trace contextRef="#ctx0" brushRef="#br0" timeOffset="71">13739 5939 7569,'7'0'1273,"-2"5"0,-7-3-1460,-1 6 1,1 0-1,-1 3 1,1 1 0,4-1 43,1 0 1,0 0 0,5-4 0,0-3 0,3-3 0,0-1 0,0-1 242,1-3 0,-5-2 1,0-6-1,-2 1 0,-3 0 1,0-1-1,-2 1 1,-2-1-53,-1 1 1,-2 3-1,-4 2 1,1 1-1,-1 2 1,-1 3-49,-1 4 0,-1 13 0,1 7 0</inkml:trace>
  <inkml:trace contextRef="#ctx0" brushRef="#br0" timeOffset="72">12129 7583 7569,'-11'-3'497,"-1"-1"0,2 0 1,1 0-1,3-1 17,1-1 0,2 3 0,7-1 0,4 3-621,2 1 1,1 1 0,2 3 0,2 4 0,4 2 0,3 3 0,0 1-1,3 2 35,1 2 1,2 1 0,4 4-1,-2 0 1,3-2 0,3 0-1,2-2 1,0 1 69,1 1 0,-3 1 0,3-2 0,-1-1 0,0 0 1,-1 0-1,0 0 51,1 2 0,-2-3 0,3 1 0,-1 0 0,0 0 0,-1-2 1,-2 1-1,0-1-11,-1-1 1,0 3-1,0-2 1,-1 0-1,-1 2 1,-1-1-1,0-1-42,2-1 0,-4-3 0,-1 2 0,-1-2 0,0-2 0,-2 1 0,-2-1 0,-3-1 19,-1-2 1,-4 2 0,3-2 0,0 1 0,-1-1 0,-1-1 0,-2-1 0,0-1-16,1 0 0,-2 3 0,2-4 0,-2-1 1,-2 1-1,1 0-5,-1-1 1,0-1 0,1 1 0,-1 1-1,-1-1-8,-2 2 0,2-3 1,-2 3-1,2-1 0,1-1 1,0 1-63,-4 1 1,3-3 0,-2 1 0,1 0 0,0-1 0,-2 2 81,2-1 1,-2-2 0,0-1 0,2 0 512,1 0 33,-3 0-538,-2 0 0,-5 1-111,0 3 0,1-1 0,1 4 0,2 2 19,-1 1 0,-1-2 1,1 0-1,2-1 0,0 1 1,1-2 7,1-1 1,-4 3 0,5-4 0,1-2 0,1-1 130,2-1 1,-1 0 0,0 0 0,0-1-1,-4-3 344,-3-3 0,1 0 0,-1 0 0,-3-2-169,-3-1 1,-5 0 0,-4 2 0,-1 4-1467,1 3 0,0 2 1229,-1 3 0,6 2 0,1 6 0</inkml:trace>
  <inkml:trace contextRef="#ctx0" brushRef="#br0" timeOffset="73">12791 8486 7569,'0'-8'264,"-1"2"0,-1-1 0,-2 4 0,1 1 1,2 9-1,1 7-237,0 8 0,0 5 0,1 5 0,2-2 0,1 2 0,-2 1 0,-1 0 0,-1-1-97,0-2 1,0-4-1,0-1 1,0-3 0,0-5-1,0 0 1,0-3-743,0-2 0,2 0 812,1-1 0,4-15 0,4-3 0</inkml:trace>
  <inkml:trace contextRef="#ctx0" brushRef="#br0" timeOffset="74">12757 8588 7569,'0'-11'1963,"1"5"-2008,3 2 0,3 4 1,5 4-1,3 3 0,4 5 1,4 2-1,3 2 59,0 2 1,0 0-1,-6 2 1,-2-2 0,0 0-1,-2-2 1,1 1-1,-3-3 114,-2-2 0,0 0 0,-1-1 1,0 0-1,1 1 773,-1-1 0,-3-4-427,0-4 0,-6-10 0,2-6 0,-4-3 0,-3-6 1,-2-3-1,0-4-362,0-1 1,-2-1 0,1 4 0,1 3 0,0 4 0,3 4 0,-1 4-1091,-1 0 1,3 5-1,-1 0 978,4 2 0,10 1 0,5 4 0</inkml:trace>
  <inkml:trace contextRef="#ctx0" brushRef="#br0" timeOffset="75">14516 8349 7569,'-4'-12'381,"-1"2"0,0 1 1,-1 3-1,-1 1 0,-2 2 1,-1 2-1,0 2-315,2 3 1,-2 2 0,3 7 0,-3 2-1,-2 4 1,1 3 0,-1 2 0,2 1-1,3 3-192,3 2 0,-1-5 0,1 3 0,1-2 0,2 1 0,2-2 1,2 0 32,1-3 1,5 0-1,-2-3 1,3-4-1,3-2 1,1-2-1,1 0 1,0-4 222,2-3 0,1-3 0,4-1 0,1-1 0,0-3 0,0-5 1,-1-3-1,-2-5 241,-1-1 0,-5 1 0,1-4 0,-3 1 0,-5-3 1,-3-4-1,-3-2-305,-1-2 0,-5-1 1,-4 0-1,-5 2 1,-5 0-1,-4 4-66,-3 3 0,-8 8 0,-7-2 0</inkml:trace>
  <inkml:trace contextRef="#ctx0" brushRef="#br0" timeOffset="76">13933 5722 7569,'0'-8'35,"0"1"57,0 4 0,6-7 0,1 2 0,3-1 0,2 1 0,-1 1 0,1 2 0,-1 1 0,0 1 0,1-1 0,-1 1 0,1 2 0,-1 1 0,1 0-8,-1 0 0,-3 4 0,-1 1 0,1 1 0,-1 4 0,0 3 0,-2 3 0,-1 1-89,1-1 0,-4 5 0,3-2 0,-3 2 0,-2 3 1,-3 2-1,-4 1 0,-1-2-132,2-1 0,-3-1 0,2 0 0,-2-2 0,0 0 0,1-4 0,1 1 0,1-1 186,0-1 0,-2-4 0,6-5 1,0 2-1,1 0 0,-1 0-39,-1-2 1,0 1 0,6 2-1,0-1 1,3-3 0,0 1 0,2-2-107,-1 0 1,0 0 0,3-3 0,-1 2 0,1-1 0,1-2-139,1-1 0,1 0 0,-1 0 1,1 0-1,-2-1 234,-3-3 0,4-2 0,-5-6 0</inkml:trace>
  <inkml:trace contextRef="#ctx0" brushRef="#br0" timeOffset="77">14208 6053 7569,'0'-11'2116,"0"-1"-2034,0 6 1,-2 2-1,0 8 1,-2 3-1,1 4-170,2 0 1,-3 0 0,1 2-1,0 1 1,2 1 0,1-1-1,1-1-23,3-2 1,-2 1-1,6-2 1,1-1 0,1-3-1,1-1 1,1-2 0,1-2 149,2-1 1,-1 0-1,5-1 1,0-3-1,0-4 1,-1-3 0,-2-3-1,-2-1 158,-1 1 1,-3-4 0,-3-1 0,-3-3 0,-2 0 0,-2 0 0,-2 2-196,-2 1 0,-6 5 1,-6-1-1,-2 3 1,-1 3-1,0 3 1,1 1-242,2 2 1,-3 3 0,3 3-1,3 2 1,1 1 0,3 3-1,2 0 1,-1 0-350,2-2 1,1 2 0,5 5 587,0 2 0,-6-1 0,0-4 0</inkml:trace>
  <inkml:trace contextRef="#ctx0" brushRef="#br0" timeOffset="78">14550 5950 7569,'-6'-11'661,"-1"1"1,5 1-307,-2 1 1,-1 7 0,3 2-1,-2 8-498,1 5 0,2 5 0,1-2 0,0 0 0,0 4 0,0-1 14,0-1 0,0 1 1,0-4-1,1-1 1,3-1-1,2-2 1,2-1-1,0-3 184,0-1 1,3-2 0,0-5-1,2 0 1,1 0 0,2-1-1,1-3 1,0-5 221,1-5 0,-4 0 0,1-4 0,-3 0 0,-5-1 0,-2-3 0,-1-5-114,0-2 0,-1 3 0,-8-2 0,-6 3 0,-5 1 0,-6 4 0,-6 3-1842,-3 7 1679,-9 4 0,0 16 0,-6 2 0</inkml:trace>
  <inkml:trace contextRef="#ctx0" brushRef="#br0" timeOffset="79">14767 5722 7184,'-6'-1'291,"1"-2"1,1-2 0,0-1 0,3-3-48,3-1 1,5-6 0,5 0-1,2-2 1,3-2 0,2-2 0,4-1-1,2 1-144,1-1 1,-1-1 0,0-2 0,3 0 0,0-1 0,1-1 0,1-1 0,1-3-47,2-2 0,7 2 0,1-7 1,4 1-1,1-2 0,0 1 1,3 0-1,0 1-12,-1-2 0,-1 5 0,-2-2 0,-3 5 0,-4 4 0,-3 2 0,0-1-3,-1 2 1,-5 2 0,-2 2 0,-3 4-1,-3-1 1,0 1 0,-4 1 26,0 2 1,-2 1 0,-3 2 0,-1-1-1,0 1 1,1 0 0,-1 0 0,1 3-19,-1 0 0,0 0 0,1-2 0,-1 1 0,1 2-652,-1-2 0,-1 2-502,-2 0 0,-4 4 1106,-8 0 0,-7 6 0,-7 4 0</inkml:trace>
  <inkml:trace contextRef="#ctx0" brushRef="#br0" timeOffset="80">14881 6259 7569,'-11'0'30,"0"0"0,-1 0 0,1 0 1,-1 0-1,1 0 0,-1 0 1547,1 0 0,3 0-1037,1 0-665,4 0 1,-1 0 0,7 1 0,2 1 0,0 4 0,1 0 121,1 3 0,0 0 1,5 0-1,-1-3 1,-1 0-1,-1 1 1,-1 0 84,1 0 0,1 1 1,1-3-1,2 2 0,1 2 1,1 0-1,-1-1 0,-1 0-64,-2 1 1,1 0-1,0 0 1,2-2 0,2 2-1,-2 1 1,-2 2 0,1-1 5,2 1 0,-2-1 1,3-1-1,0-1 1,-1-1-1,-1 1 1,-2 1 12,0 1 0,1 1 1,1-1-1,1 0 1,-1 1-1,-2-1 1,0 1-63,-1-1 0,1 1 0,0-1 0,2 0 0,2 1 0,-2-1 0,-2 1 0,0-2-38,-1-3 0,0 4 0,1-4 0,-1 3 0,1 2 0,-1-1 0,1 1 67,-1-1 1,0 0-1,1 1 1,-1-1 0,1 1-1,-1-2 1,1-1-8,-1-2 0,-3 1 0,-1 2 0,1-1 0,-1-1 0,1-1 0,0 1-4,-2-1 0,4-3 1,-2 3-1,1-1 1,0-1-1,-2 0 1,2-2 64,1-2 1,-2 3 0,-1-1 0,1 1 0,0 0 0,-1 0-1,2-2 0,-3 4 1,2-3-1,1 1 1,1 0-1,2 1-54,-1 1 0,-3-3 0,-1 2 0,2-1 0,2 1 0,3 0 0,2 0 0,-2-1-14,-2 1 1,0-4 0,-1 4 0,1-1 0,-1 1 0,0 0 0,1 2 6,-1-1 0,-3-4 0,-1 4 0,2-3 0,2 2 0,0 0 52,0 1 1,-3-1 0,0-3 0,0 3 0,3 0 87,0 0 1,-3 0-1,-1-2 1,2 2-80,1 1 0,2-2-233,-1 4 0,-1-4 97,-2 3 1,-2-4 0,-2 2 46,4 0 0,-2-4 44,2 3 1,-6-1 0,3-1-33,0 2 0,-3 1 0,3-2 1,-2 2 104,1 1 1,5-2 0,-2 3 0,0 1 0,1 0 23,1-1 1,-4-3-1,0 2 1,-1 1-1,1-2 1,0 1 0,1 0-53,0 3 0,-2-2 0,3 0 1,-1 1-1,-1 0 0,1-2-152,1-1 1,-3 4 0,2-2 31,-1 4 1,3-4-1,-3 0 1,0-1-1,1-1 71,0 0 1,-3 0 0,2-2 0,0 0-1,1 1 1,2 0 0,0 0 1,-5 4 0,5-3-232,1 1 0,-4-2-1971,-1 3 2192,2-4 0,-10 7 0,3-4 0</inkml:trace>
  <inkml:trace contextRef="#ctx0" brushRef="#br0" timeOffset="81">14973 4488 7569,'-8'-7'284,"1"-1"0,-2 1-176,-2 0 1,10 3-1,5 8 1,6 4 0,4 2-1,1 3 1,1 1-1,-1 1-119,0-1 0,4-1 0,-4-2 0,1 0 0,-1 1 0,0-1 0,-1-1 0,-1-1-92,-2-1 0,-3-4 0,-1 2 0,1 0 0,0-1 1,-2 2-655,-1-1 0,0-3 757,-1 0 0,-3 4 0,4-1 0</inkml:trace>
  <inkml:trace contextRef="#ctx0" brushRef="#br0" timeOffset="82">15384 4443 7569,'-8'-7'-714,"1"4"619,-2 1 1,2 2-1,0 0 1,-2 0 90,-1 0 1,3 2 0,2 0-1,0 3 1,-1 2 0,-2 1-355,1 3 358,-1 5 0,-8 2 0,-2 5 0</inkml:trace>
  <inkml:trace contextRef="#ctx0" brushRef="#br0" timeOffset="83">15178 4660 7730,'0'-8'2208,"0"0"-2046,0 6 0,0-2-163,0 8 1,0 2 0,0 7 0,0 2 0,0 3 0,0 1 0,0-1-61,0-2 0,0 3 0,0-3 0,0-1 0,0 0 0,0 0 0,0-1 198,0-1 0,0-6 378,0 1-1479,0-5 964,0 2 0,0-5 0,0 0 0</inkml:trace>
  <inkml:trace contextRef="#ctx0" brushRef="#br0" timeOffset="84">16332 4134 7569,'0'-7'337,"0"-1"0,0-1 240,0-1 1,0 5-1,-1 5 1,-2 6-610,-1 5 1,-5 1 0,2 5 0,-3 4 0,-2 5 0,1 0 0,-1 1 0,2 0-182,3-2 0,-2 3 1,5-1-1,1-2 0,2 0 1,1 1-1,0 0 67,0 0 0,1-2 1,3-3-1,4 0 0,2-4 1,0 0-1,0-3 130,2-1 1,-4-2 0,8 0 0,-4 0 0,0-4 0,-1-3-1,1-3 1,-1-1 222,1 0 0,-1 0 1,0 0-1,1-1 1,-1-2-1,-1-2 1,-2-1 17,-4-3 0,1-1 1,-1-1-1,-2-2 0,-2-1 1,-4-1-1,-3 1-259,-3 1 0,-3-1 0,-2 1 0,-3 5 0,-1 1 0,1 5 0,0 0-420,1 2 0,3 0 1,-2 2-1,4 3 1,0 5 453,1 4 0,-1 6 0,1-2 0</inkml:trace>
  <inkml:trace contextRef="#ctx0" brushRef="#br0" timeOffset="85">16663 4329 7569,'0'-12'120,"-4"4"1,0 1 0,1-1 272,-2 2 0,2 1 1,-5 5-1,0 0-399,-3 0 0,4 5 1,-1 3-1,1 3 0,-1 4 1,0 3-1,1 1 0,-1 0-124,0 1 1,6 2 0,-2-1 0,3 0 0,1-3-1,0-2 59,0-2 1,0 2-1,1 0 1,3-2-1,4-3 1,2-3 0,1-3 168,1 0 0,0-4 1,2 3-1,3-4 0,-1-4 1,2-4-1,-2-2 0,1-2 188,-3-4 1,-1 0 0,-2-4 0,-1 1 0,-1-2 0,-3 0 0,-1-2-275,-2 0 1,-7-4 0,-3 2 0,-4 2 0,-1 4 0,-2 4 0,-3 3-503,-1 4 0,1 5 0,-4-1 0,2 4 0,0 5 0,2 7 1,0 4 489,1 2 0,8 4 0,-2-5 0</inkml:trace>
  <inkml:trace contextRef="#ctx0" brushRef="#br0" timeOffset="86">16937 4363 7569,'-6'-5'265,"-3"2"1,4-3-1,-2 1-229,-1 2 1,1 2 0,0 2 0,-2 4-1,0 7 1,0 5 0,1 5-166,0 1 0,2 0 1,3 0-1,1-1 1,2 1-1,0 0 1,0-1 83,0-3 0,5 1 0,3-5 1,2-1-1,2-1 0,0-3 1,2-1-1,1-3 195,-1-1 1,4-2 0,1-6 0,2-2 0,-1-2 0,-1-5 0,0-3 0,0-3 197,0-2 1,-5-2 0,0 0 0,-4-1 0,-4 0 0,-1 0-394,-2 0 0,-4 0 0,-6 0 1,-5 2-1,-5 3 0,-4 5 1,-5 6-1,-4 3-1088,-3 5 0,-1 9 1133,-1 9 0,-4 3 0,-2 1 0</inkml:trace>
  <inkml:trace contextRef="#ctx0" brushRef="#br0" timeOffset="87">16149 4534 7569,'0'-8'315,"0"1"1,-1-1 0,-3 2-1,-4 2-315,-2 3 0,0 2 0,2 3 0,5 4 0,1 2-348,2 1 1,0-3 0,0-1 881,0 2 1,0-5-118,0-4 0,0-5 0,0-6-417,0-1 0,-5 11 0,-1 2 0</inkml:trace>
  <inkml:trace contextRef="#ctx0" brushRef="#br0" timeOffset="88">15178 7104 7569,'-1'-8'311,"-1"1"0,-2 0 0,1 5-176,2 5 1,1 13-1,0 5 1,0 6 0,0 1-1,0 1 1,0-1 0,0 1-220,0 0 1,0-3-1,0 0 1,0-2-1,0-2 1,0-2-1,0-2 1,0-1-256,0-3 1,0-2 0,0 0-894,0-1 1232,0-5 0,0-6 0,0-6 0</inkml:trace>
  <inkml:trace contextRef="#ctx0" brushRef="#br0" timeOffset="89">15110 7184 7569,'-7'-2'934,"4"-1"-916,1 1 0,7-1 0,4 6 0,5 6 1,7 4-1,3 3 0,2 2 30,0 3 1,2 0-1,-2 2 1,0-1-1,-2-2 1,-1-2-1,-1-1-1,1 1 1,-4-8-1,-1 2 1,-1-2-1,-3-1 1,-3 0-1,-2-3 738,-2-1 0,-3-1-421,4-4 0,-6-7 0,2-4 1,-2-7-1,-2-3 0,0-3 0,0-2-261,0 0 1,0-6-1,-2 3 1,0-1-1,-3 4 1,0 3 0,-2 3-1005,1 1 0,2 9 0,-2-2-2591,1 2 3492,1 5 0,14 5 0,3 6 0</inkml:trace>
  <inkml:trace contextRef="#ctx0" brushRef="#br0" timeOffset="90">16240 7321 7370,'0'7'12,"0"1"1,0 1 0,2 0-1,0 0 1,2-2 0,-1 2 0,-1 1-1,1 2 1,1-1 89,-2 1 1,3-5 0,0 0 0,2-2 82,1-3 0,3-1 0,0-1 0,0 0 0,0-1 113,-4-3 0,0-2 0,-5-5 1,2-1-1,-3 2 0,-2 1-257,-3 1 1,-4 5 0,3-4 0,-1 2 0,-3 4-42,-1 4 0,-1 8 0,-1 7 0</inkml:trace>
  <inkml:trace contextRef="#ctx0" brushRef="#br0" timeOffset="91">16469 7401 7569,'0'-12'117,"0"1"1,0-1-1,0 1 1,0 0 0,1-1-1,2 1 1,2-1 0,1 1-1,2 0 1,-1 0 0,1 2-1,1 3 1,1 0 0,1 1-1,1-2 1,-1 2 34,1 0 0,-1 1 0,1 6 1,-2 1-1,-1 5 0,-3 2-311,-1 2 1,-1 4 0,-4 4-1,0 6 1,-1 4 0,-3 2-1,-5 1 1,-4 0 67,-2 3 1,-4 0 0,2-3 0,1-2 0,-1-3 0,2-2 0,1 0 86,3-5 1,-3-3 0,7-6 0,1-1 0,1-1 10,0-2 0,5-3 0,0-5 0,6 0 103,4 0 0,2 0 1,-1 0-1,-1-2 1,-1 0-1,-1-2 184,1 2-417,-4-5 1,5 7 0,-4 0 0,2 5 0,0 3 46,1 0 1,-3-2 0,0 3 0,1-2 0,-1 2 0,3 0-1,1 0 1,1-3 48,1-1 1,0-1 0,2-4 0,3 0 0,1 0 0,2 0 0,0-1 0,1-3 187,-2-3 1,-5-5 0,1-2-1,-4-1 1,-2 1 0,-3 0 0,0 0 64,-4-1 0,-2-4 1,-4 2-1,-5 1 0,-5-1 1,-5 3-1,-3 2-329,-5 0 1,5 6 0,-2 2-1,1 3 1,4 2 0,2 3 0,3 2-1,1 2-285,2 0 0,4-1 1,2 5-1,1-1 0,0 0 1,2 1-1,1-1 388,1 1 0,5 4 0,1 2 0</inkml:trace>
  <inkml:trace contextRef="#ctx0" brushRef="#br0" timeOffset="92">16880 7629 7569,'-5'-6'1109,"4"-1"-1017,-3 4 0,3 3 0,1 0 1,0 6-1,0 4 0,0 3 0,0 1-236,0 1 1,3 4 0,2-2 0,2-1 0,2 1 0,1-2 0,1-1 0,1-2 161,-1-1 0,1-4 0,-1 1 0,2-4 0,1-3 0,1-1 1,-1 0 189,-1 0 0,-2-4 0,0-1 1,1-1-1,-1-3 0,-1-3 1,-1-2 121,-1-1 1,-6-1 0,2 0 0,-3-1 0,-2-2 0,-3 0 0,-5 0-1,-3 0-307,-3-1 1,-4 7 0,2-1 0,1 5 0,-2 5-1,1 3 1,1 1 0,1 1-860,-2 3 0,4 7 0,-3 9 836,-1 6 0,5 3 0,-5 5 0</inkml:trace>
  <inkml:trace contextRef="#ctx0" brushRef="#br0" timeOffset="93">3826 4717 7569,'-8'-4'43,"1"0"1,-2 0 0,-1 1-1,-2-1 1,1 1 0,-1 2-1,1 1 1,0 0 0,-1 1-1,1 2 1,-1 2 51,1 1 1,3 3 0,1 5 0,-2 3 0,-1-1 0,0 2 0,1 0 0,2 2 0,1 3-127,0 3 0,3-4 0,-1 3 0,3 1 0,1-2 1,1 0-1,2-1 0,2 0 25,1-1 0,3-3 1,5-1-1,3-1 1,0-2-1,4-1 1,0-1-1,2-5 151,0-1 1,4 0 0,0-3 0,3-1 0,0-3 0,1-4 0,-2-4 0,-1-2 100,-3-1 0,-1-2 1,-1-2-1,-1-4 1,-3-3-1,-4-1 1,-2-1-1,-3-2-38,-3-5 1,-2-2 0,-6-1 0,-4-2 0,-6 0 0,-8-2 0,-6 1-464,-1 1 1,-7 7 0,-1 5 0,-7 6 0,-3 8 0,-1 5 0,2 9-856,1 10 0,10 6 1,3 14 1109,8 6 0,4 3 0,6 2 0</inkml:trace>
  <inkml:trace contextRef="#ctx0" brushRef="#br0" timeOffset="94">6064 4774 7569,'-6'-11'16,"2"-1"1,3 1 0,1-1 0,1 1 0,3-1 0,5 1 0,4 0 0,3-1 0,2 2-1,2 1 1,2 1 0,-1 1 0,0 1 0,-4 2 0,0 2 165,-3 2 1,2 0 0,0 0 0,-2 2 0,-2 2 0,0 3 0,-1 3 0,1 3 0,-2 1-290,-3 1 0,-2 9 1,-5 0-1,-1 4 1,-3 5-1,-5 3 1,-3 3-2,-3 2 0,-6-4 0,2 1 0,-1-4 0,1-2 0,4-3 0,2-3 128,2-4 1,0 0 0,4-7 0,3-1 0,4-3 18,4-3 0,3-3 1,9-5-1,3 0 1,3 0-1,4-1 1,1-4-1,-1-6 99,2-3 1,-4-1 0,2 4 0,-6-1 0,-4 1 0,0 0 91,-1-1-257,-5 6 0,-4 1 0,-3 6 0,2 3-81,1 3 1,-2 4-1,2 0 1,1 0-1,-1 1 1,3-1-1,1-1 43,2-2 0,4 1 1,2-5-1,1-2 1,0-1-1,0-1 0,0 0 205,0 0 0,-4-5 0,3-2 1,-1-2-1,-5 0 0,-2 0 0,-3-2 78,-2-3 1,-1-3-1,-4 3 1,-2-2 0,-2-1-1,-3 0 1,-5 0 0,-3-1-294,-4 1 0,-6 4 0,-3 1 0,0 7 1,1 4-1,4 1 0,4 0-581,3 0 1,1 5 0,5 4 0,2 4 655,4 2 0,8 5 0,2-2 0</inkml:trace>
  <inkml:trace contextRef="#ctx0" brushRef="#br0" timeOffset="95">7138 4877 7569,'-11'-12'340,"-3"1"0,1 1 0,3 1 0,0 2-105,0 2 1,-2 2-1,1 3 1,-1 1-1,2 4 1,1 6-1,2 7-397,-2 4 1,4 4 0,0 1-1,1 0 1,0-1 0,1 1-1,3-2 1,3-1 35,1-1 0,5-5 0,-2-1 1,3-2-1,2 0 0,1-2 1,0-3-1,4-4 140,1-1 1,-3-1 0,4-4 0,1 0 0,2-2-1,-1-5 1,0-4 215,-2-2 1,-4-3 0,3-1-1,-3-1 1,-5-3 0,-5-3 0,-3-3-132,-2 2 1,-3-3 0,-5 0-1,-8 0 1,-10 0 0,-8 4-1,-8 5 1,-5 7-100,-2 7 0,-11 9 0,2 2 0</inkml:trace>
  <inkml:trace contextRef="#ctx0" brushRef="#br0" timeOffset="96">10245 4637 7569,'0'-8'274,"0"1"0,0-2 0,-2 0 0,-2 1-85,-3 4 1,-7 3 0,-3 1-1,1 1 1,-2 5 0,0 4-1,-2 5 1,-2 3-251,0 2 0,0 2 1,2 2-1,2 1 1,1 3-1,4 0 1,0 1-1,3-1-99,2 0 0,3 0 0,5-3 0,0 2 0,0-3 0,1-2 0,3-3 0,4 0 77,2-2 0,3 0 1,0-7-1,4-1 1,-1-3-1,2-1 1,-1-2-1,1-2 234,-1-1 1,-3 0 0,1-1-1,-2-3 1,-1-4 0,-1-2-41,0-1 0,-4-6 0,-3 0 0,-3-2 0,-2 0 0,-5-2 0,-5 1 0,-8 1-255,-6 4 1,-8 7 0,-7 4 0,0 4 0,-3 5 0,-1 7 0,4 7 0,6 5-629,6 3 0,5 3 772,4-3 0,7 4 0,7-1 0</inkml:trace>
  <inkml:trace contextRef="#ctx0" brushRef="#br0" timeOffset="97">10541 4900 7569,'-10'-16'265,"1"1"1,3 1 0,1 1 0,1 3 0,0 1 228,1 2 1,-6-1 0,1-2 0,-2 4 0,-3 6-697,-2 6 1,2 5 0,-3 5 0,1 4-1,-1 4 1,2 3 0,3-1 0,3 1-35,5 0 0,-3-1 1,3-3-1,1 0 1,5-1-1,5-3 210,2-4 0,2-2 0,4-3 1,3-1-1,2-3 0,2-1 1,0-4-1,1-3 224,3-6 0,-3-2 0,1-1 1,-5-2-1,-3-2 0,-3-4 0,-1-3 1,-4-1-137,-3 0 1,-2-3-1,-6-1 1,-1 2 0,-6 1-1,-7 2 1,-6 3-372,-8 4 1,-3 7 0,-1 4 0,0 4 0,1 4 0,2 4 0,5 2-1405,2 1 1713,6 6 0,1 1 0,6 4 0</inkml:trace>
  <inkml:trace contextRef="#ctx0" brushRef="#br0" timeOffset="98">10941 4842 7569,'-5'-11'640,"3"0"1,-6-1 0,-1 2-674,-1 2 0,-1 6 0,0 8 1,2 7-1,2 3 0,-1 5 0,2 0 1,2 2-125,3 0 0,1 1 0,0 1 0,0 2 0,1-2 1,3-2-1,4-4 120,2-3 0,5 0 0,1-2 0,2-3 0,2-3 0,2-3 0,1-2 0,0-2 302,0-1 0,1-5 0,1-4 0,2-4 1,-2-3-1,0-2 0,0-2 0,-1-3 41,-3-4 0,-6-1 1,-1-3-1,-5 1 0,-5 1 1,-3 0-1,-3-1-435,-6 0 1,-11 4 0,-16 8 0,-10 7 0,-7 6 0,-5 7 0,-3 9 128,30-1 0,0 3 0,-4 6 0,2 3 0,0 1 0,0 1 0</inkml:trace>
  <inkml:trace contextRef="#ctx0" brushRef="#br0" timeOffset="99">1154 6259 7569,'0'7'-18,"0"1"1,0 1 0,0 1-1,0 3 1,0 2 0,0 5-1,0 5 1,0 5 0,0 1-1,0 2 1,0 3 0,0-1-1,1 1 1,1-2 0,2-1 591,-1-2-544,-2 2 0,0-9 0,2 2 1,1-3-1,-2-4 0,-1-3 1,1-4-1,0 0-123,2-1 0,0-3 0,-4-1 93,0 2 0,0 1 0,0 2 0</inkml:trace>
  <inkml:trace contextRef="#ctx0" brushRef="#br0" timeOffset="100">1074 6304 7569,'0'-11'296,"0"-1"0,-2 1 1,0 0-1,-2-1 0,3 2-162,3 2 1,6 0-1,6 2 1,4 1 0,2 0-1,4 3 1,1 1-1,1 1-155,-3 0 0,6 0 0,-6 0 0,-1 1 0,0 1 0,-4 3 0,-2 2-139,-2 2 1,-1 1 0,-2 1 0,-1 1 0,-2 0 0,-4 2 0,-3 2 119,-1-3 1,-1 1 0,-4 0-1,-7 2 1,-7-1 0,-5 1-1,-2 2 1,-1 0-35,-1-3 0,8-2 0,-2-2 0,4-1 0,4-2 0,3-3 0,2-1 74,2 0 0,4-1 0,-2-3 0</inkml:trace>
  <inkml:trace contextRef="#ctx0" brushRef="#br0" timeOffset="101">1770 6019 7569,'0'-18'106,"0"2"1,0 4 0,-1 2 0,-2 1 0,0 1 0,0 0 721,2-3 0,-3 0-630,0 0 1,-1 4 0,3 5-1,-3 4-164,-2 6 1,0 2-1,-6 3 1,-1 3 0,-3 6-1,0 4 1,-2 4-116,1 1 1,0 2 0,4 2 0,-1 0 0,2 2 0,4 2 0,6 1 0,1-1-104,2-2 1,0-2-1,2 0 1,1-1 0,6-1-1,5-3 1,5-3-1,3-3 94,1-1 1,-4-2 0,0-2 0,1-3 0,0-5 0,1-2 0,-4-3-187,0-1 1,2-1 0,-3-4 275,2 0 0,1 5 0,4 2 0</inkml:trace>
  <inkml:trace contextRef="#ctx0" brushRef="#br0" timeOffset="102">1850 6373 7569,'-11'-17'231,"4"5"0,4-4 0,1 4 0,2 0 106,0 1 1,0 6 0,0 5-1,2 6 1,1 6 0,5 3-407,2 4 0,5 2 1,2 2-1,-1 1 1,2 2-1,-1 0 1,-1 0-1,-1-2-116,2-1 0,-8-5 1,2-3-1,-1-3 1,0 0-1,1-1 0,-2-1 1,-3-1-1099,-1-1 1283,4-6 0,-8 4 0,4-6 0</inkml:trace>
  <inkml:trace contextRef="#ctx0" brushRef="#br0" timeOffset="103">2033 6350 7569,'-12'-6'391,"5"-3"1,-1 5-1,-1 1 1,-1 2-1,-1 1-344,-1 0 1,5 7 0,-1 3-1,-1 5 1,-1 3 0,0 2-1,1 0-661,1-1 0,5 3 1,-4-3-1,2 2 614,3 2 0,-5 0 0,1 0 0</inkml:trace>
  <inkml:trace contextRef="#ctx0" brushRef="#br0" timeOffset="104">2033 6030 7569,'0'-15'212,"1"0"1,3 2-1,4 4 1,3 5-1,4 3 40,4 1 0,4 5 1,4 4-1,3 6 0,2 7 1,0 5-1,-2 3-265,2 6 1,-4-1 0,-2 6 0,-1-1-1,-4 0 1,-2 0 0,-4 0 0,-3 0-419,-5 1 1,-4 2 0,-12 6 430,-10 5 0,2-26 0,-3 0 0,-3 0 0,-1 1 0</inkml:trace>
  <inkml:trace contextRef="#ctx0" brushRef="#br0" timeOffset="105">3529 6179 7569,'-5'-12'37,"0"5"1,-3-1 0,4-1 0,4 0 0,3 0 0,2 2 0,1-2 0,2-1-1,0 0 1,-1 1 0,1 1 0,0-1 0,-1-1 0,2-1 319,1-1 1,2 5 0,-1 0-1,0 2 1,1 3 0,-1 0-1,1 2 1,-1 2-380,1 1 1,-1 4 0,-1 5 0,-1 4 0,-3 3 0,-1 2 0,-2 5 0,-3 3 0,-4 5-219,-3 2 1,-5-1 0,-2 1 0,-2 1 0,-1 1 0,1-2 0,2-1 0,1-5 115,2-3 1,3-3 0,2-3-1,1-1 1,1-5 0,0-3-1,0 0 155,2-1 1,2-4-1,2-2 1,3-2-1,2 1 1,1-1 60,3-2 0,4-5 0,1-1 1,1-1-1,1-2 0,-2 1 1,1-1-1,-3-1 6,-2-1 0,0 4 1,-2 1-1,-1 1-106,-2 0 1,-3 0 0,4 4 0,-1 1-71,0 3 1,2-1 0,-4 4-1,1 1 1,3 0 0,1-1-1,1 2 2,1 1 0,3-2 0,0-2 0,1-1 0,0-2 0,3-2 0,3-1 0,0 0 171,1 0 0,0-5 0,0-4 1,0-4-1,0-3 0,-2-1 1,-2 1 155,-3 2 0,-5 0 0,-3 0 0,-5-1 0,-1 0 1,-4-1-1,-1 1-134,-5 1 1,-7 2-1,-6 0 1,-3 2 0,-4 2-1,-1 5 1,-1 1 0,-1 4-337,1 1 0,4 5 0,1 6 0,5 1 0,5 0 0,2 1 0,3 0 0,2 1-765,4-1 1,3 1-1,4-3 984,4 1 0,6 5 0,10-2 0</inkml:trace>
  <inkml:trace contextRef="#ctx0" brushRef="#br0" timeOffset="106">4477 6259 7569,'0'-12'629,"0"1"0,0-1 81,0 1 1,0 3-1,0 3-820,0 4 0,0 5 0,0 11 1,0 4-1,0 3 0,-1 3 0,-3 4-14,-4 5 1,-6 5 0,-1-3 0,0 2 0,0-1 0,-1-3 0,2-2 180,2-1 1,0-7-1,2 0 1,1-5-1,2-3 1,-1-2-464,2-1 1,-1-7 405,4-2 0,-4 3 0,-4-1 0</inkml:trace>
  <inkml:trace contextRef="#ctx0" brushRef="#br0" timeOffset="107">4351 6064 7569,'-11'-3'1587,"0"-1"-1841,4 0 254,2 4 0,5 5 0,0 1 0</inkml:trace>
  <inkml:trace contextRef="#ctx0" brushRef="#br0" timeOffset="108">4500 6727 7569,'6'0'1647,"-1"0"0,-3 1-1673,1 3 1,-1-1-1,1 4 1,-1 2 0,-1 0 25,3-2 0,-3 9 0,4-4 0</inkml:trace>
  <inkml:trace contextRef="#ctx0" brushRef="#br0" timeOffset="109">6144 6202 7569,'0'-7'-1200,"0"1"1342,0 2 0,0 1 0,-1-3 1,-1 0-1,-3 1 0,-2-2 1,-2 2-1,-1-1 0,-1 1 1,-1 0-1,1 2-48,-1 2 0,1 1 1,0 0-1,-1 0 0,1 1 1,-1 2-1,2 2 1,1 1-211,2 3 0,-1 3 0,-2 1 0,1 3 1,3-2-1,1 0 0,2 0 40,2 1 0,-3 1 0,0-2 0,2 2 0,0-3 0,4 0 0,0-1 1,3-1 52,2 0 1,0 0-1,5-3 1,-1-1 0,1-2-1,0-3 1,3 0 79,4-2 0,-2 0 1,-1 0-1,0-2 1,-1-1-1,-1-5 1,-3-2-1,-2-2 46,-1 1 1,-6 0-1,2-1 1,-3-1-1,-1 0 1,-1-4 0,-3-1-1,-3-1-237,-3 1 0,-2 2 1,1 5-1,-1-1 0,1 2 1,-1 2-1,2 6-596,3 4 1,-3 5 729,2 4 0,-2 6 0,-2 0 0</inkml:trace>
  <inkml:trace contextRef="#ctx0" brushRef="#br0" timeOffset="110">6042 6419 7569,'-8'-7'76,"2"2"0,-1 1 0,1 0 0,-3 3 0,-1 4-153,-1 4 1,-1 4 0,1 1 0,-2 3 0,0 4 0,1 3 0,1 0 0,3-2-8,1-1 1,-2 0 0,4 4-1,0-2 1,0 0 0,3-4 0,0 1 73,2 0 0,0-4 1,0 1-1,2-2 1,0-2-1,3-1 0,2-1 1,1-2 47,3-2 1,-3 0 0,3-3 0,1 2 0,1-1-1,1-3 1,1-3 0,3-2 56,0-1 1,2-2 0,-3-3 0,-1-1 0,1 0-1,-4-2 1,0-3-35,-1-1 0,-5 3 1,0-4-1,-2-1 0,-4 0 1,-4-1-1,-6 2-171,-4-1 1,-7 3 0,-5 3 0,-3 6 0,-1 4 0,-1 2-1,-1 4 110,1 2 0,4 7 0,-2 7 0</inkml:trace>
  <inkml:trace contextRef="#ctx0" brushRef="#br0" timeOffset="111">6578 6259 7569,'-3'-8'-151,"-2"2"1,-1-1 252,1 1 0,2 5 1,3 1-1,0 6 1,0 4-66,0 2 0,-2 0 1,0 4-1,-3 3 1,0 2-1,-2 2 1,1 1 24,-3 3 1,-5 1 0,-2 3-1,-1 0 1,-1 1 0,2-1-1,-1 0 1,3-5-92,2-1 1,0-4 0,2-1 0,2-2 0,3-3 0,2-3-102,-1-3 130,0-7 1,3 3-1,-3-5 0,-2-5 0,-6-1 0</inkml:trace>
  <inkml:trace contextRef="#ctx0" brushRef="#br0" timeOffset="112">6259 6350 7569,'-2'-6'-5,"-1"3"1,-4 6-1,0 6 1,-1 4-1,-1 7 1,-1 1 0,-1 2-1,-1 0 1,2 0-1,1-1-8,1 1 1,5 0-1,-4-1 1,2-2-1,3-2 1,0-2 0,2-2-1,0-1-42,0-2 0,0-3 0,2-2 1,2 1-1,3-2 0,3 0 128,2-3 1,-1-2 0,1-3 0,-1-5 0,0-2-1,0-3 1,-3-1 0,-1-2 16,-2-2 1,2-2-1,-3-6 1,-1 0-1,-3-1 1,-4 0-1,-4 1 1,-3 1-239,-4 5 1,2 4 0,-3 6 0,0 1 0,1 2 0,1 2 147,1 3 0,2 5 0,0 4 0</inkml:trace>
  <inkml:trace contextRef="#ctx0" brushRef="#br0" timeOffset="113">6373 6259 7569,'-7'-12'1320,"4"1"-1684,1 4 0,4 7 1,1 8-1,4 3 364,-1 5 0,9-4 0,-2 5 0</inkml:trace>
  <inkml:trace contextRef="#ctx0" brushRef="#br0" timeOffset="114">6487 6693 9408,'6'5'-488,"1"-3"1,-5 6 487,2 1 0,-10 6 0,-7 3 0</inkml:trace>
  <inkml:trace contextRef="#ctx0" brushRef="#br0" timeOffset="115">6761 6601 7569,'-1'-7'-211,"-3"-1"1161,3 0 1,-4 1-841,5-1 0,-2 7-110,-1 1 0,1 5 0,-3 6 0</inkml:trace>
  <inkml:trace contextRef="#ctx0" brushRef="#br0" timeOffset="116">7024 6304 7569,'-8'-11'189,"1"-1"0,-1 1 1,0 1 590,1 2 1,4 4-867,-1 8 1,7 8 0,2 5 0,1 4 0,2 0-1,0 3 1,-2-1 0,0 0-7,1 0 0,-5-7 1,2 7-1,-3-2 1,-1-4-1,0 0 1,0-2-29,0 0 1,0 1 0,0-5 552,0 0-200,0-4 0,2-2-295,1-5 1,0 0-1,4 1 1,2 2-1,3 0 1,2 1-1,2 0 1,1 1 37,-1 1 0,3 1 0,-2 2 1,-1-3-1,2 0 0,-1-1 1,-1 2-17,-2-1 0,-1-3 0,-3 2 0,-1 0 0,-3 2-14,-1 4 0,-1-4 0,-5 0 0,-3-1 1,-5 0-1,-5 3 0,-5 0 0,-4 0-101,-4-1 0,-2-1 0,-5 3 155,0-2 0,0-3 0,-1-5 0</inkml:trace>
  <inkml:trace contextRef="#ctx0" brushRef="#br0" timeOffset="117">6932 6304 7569,'0'-17'60,"4"0"0,0 6 0,0-1 0,1 2 1,1 1-1,2 3 38,0 1 1,0 1 0,8 4 0,3 0 0,2-1 0,3-2 0,2-1 0,2 2-299,1 1 0,-3 1 0,4 1 0,-2 1 1,-3 3-1,-2 0 200,-4 1 0,2 2 0,-3-1 0</inkml:trace>
  <inkml:trace contextRef="#ctx0" brushRef="#br0" timeOffset="118">7458 6316 7557,'-7'5'-4,"1"-4"0,4 4 0,-3 0 1,-2 4-1,0 5 0,-1 5 0,2 4 1,-1 2-1,2 3-30,0 1 0,-3 1 1,5 1-1,0-1 1,2-3-1,1-1 0,0-2 1,0-2 23,0-3 0,4-3 0,1-5 1,1 0-1,3-4 0,1-3 0,2-3 144,-1-1 0,5 0 1,2 0-1,1-2 1,0-5-1,2-4 0,-1-3 1,-1-2 46,-4-3 1,2-3 0,-3-1 0,-3-1 0,-3-3 0,-3-2 0,-3-1 0,-2 1-253,-4 1 0,-3 1 1,-8 5-1,-4 3 1,-4 4-1,-3 4 0,0 3-273,0 4 1,4 4 0,2 3 0,5 3-1,3 3 1,1 5 343,4 2 0,-3 4 0,3 2 0</inkml:trace>
  <inkml:trace contextRef="#ctx0" brushRef="#br0" timeOffset="119">7949 6259 7569,'0'-5'659,"0"5"-741,0 6 1,-4 9 0,-1 4-1,-1 4 1,-3 5 0,-1 5 0,-2 4-1,0 1 74,-4 1 0,2 0 1,-3 3-1,0-5 0,2-4 1,1-4-1,1-2 0,3-4 284,0-3 0,4-6-327,-2 1 0,5-8 0,0-7 51,1-7 0,7-13 0,2-4 0</inkml:trace>
  <inkml:trace contextRef="#ctx0" brushRef="#br0" timeOffset="120">7778 6236 7569,'-8'-10'-1009,"0"2"491,6 3 518,2 5 0,6 10 0,6 3 0</inkml:trace>
  <inkml:trace contextRef="#ctx0" brushRef="#br0" timeOffset="121">7983 6613 9062,'0'7'46,"0"1"1,1 1 0,2 1 0,2 1 0,0 1-1,0-1 1,-1 1-509,1-1 0,-4 0 1,3 1 461,-3-1 0,5 1 0,0-1 0</inkml:trace>
  <inkml:trace contextRef="#ctx0" brushRef="#br0" timeOffset="122">5893 7275 7569,'0'-6'140,"0"-1"1,1 5 0,3-2 0,4 2 0,3 0 0,5 2-1,3 0 145,2 0-346,2 0 0,1 0 0,1 0 0,2 0 0,-2-1 0,1-2 0,-2 0 0,0 0-255,-2 2 0,-7 1 1,0 0-1,-2-1 316,-2-3 0,1 2 0,-1-3 0</inkml:trace>
  <inkml:trace contextRef="#ctx0" brushRef="#br0" timeOffset="123">5870 7412 7777,'12'0'49,"-1"0"0,2 0 1,1 0-1,2 0 1,3 0-1,4 0 0,3 0-78,-1 0 1,0 0 0,1-1 0,0-2 0,0 0 0,-2-1-1,-1 0 1,0 0 28,-1 2 0,6-5 0,1 1 0</inkml:trace>
  <inkml:trace contextRef="#ctx0" brushRef="#br0" timeOffset="124">6647 7172 7569,'-8'-5'679,"1"-1"-521,-2 0 0,2 0 1,0 6-1,-1 2 1,1 2-1,-1 3 1,-1 5-267,-1 3 0,2 3 0,2 3 0,1-1 0,2-1 0,2 2 0,1 0-60,0 2 0,0-4 0,1-1 0,3-2 0,4-2 0,2-1 1,1-1 164,1-1 1,1-1-1,2-2 1,4-4-1,2-3 1,2-1-1,0-1 1,0-3 142,0-4 1,-4-2 0,-1-1-1,-2-2 1,-2-1 0,-1-3-1,-3 1 1,-1-2-8,-2 0 1,-4-1-1,-1-3 1,-4-1-1,-6 1 1,-3 2-1,-6 2-361,-6 2 1,-1 5-1,-5 8 1,1 1-1,3 2 1,1 2 0,1 3-1,1 5 228,3 4 0,3 6 0,4-2 0</inkml:trace>
  <inkml:trace contextRef="#ctx0" brushRef="#br0" timeOffset="125">7104 7504 7569,'-4'-12'645,"-1"2"1,0 1-770,0 1-409,1 6 0,4-2 0,0 8 0,0 4 533,0 2 0,5 1 0,1 1 0</inkml:trace>
  <inkml:trace contextRef="#ctx0" brushRef="#br0" timeOffset="126">7321 7172 7569,'-1'-17'576,"-2"1"1,-1 4-198,2 0 0,-1 6 0,1 3 0,-4 6-632,0 4 0,2 5 0,-2 2 1,1 2-1,1 2 0,0 1 1,0 0 129,2 0 0,1-4 0,1 3 0,0-1 1,1-3-1,1-2 0,4 0 0,-1-1 68,0 1 1,4-5 0,-2 1 0,5-1 0,2 0 0,1-3-115,-1-3 1,0-1-1,0 0 1,1 0 168,-1 0 0,4-10 0,-1-3 0</inkml:trace>
  <inkml:trace contextRef="#ctx0" brushRef="#br0" timeOffset="127">7481 7298 7569,'-2'6'1163,"0"-1"-1089,-2 0 0,0-2 0,4 5 0,0 0 0,0 3 0,0 0 1,0 2-1,0 1-201,0 1 0,0 4 0,0-3 1,0 2-1,0 1 127,0-1 0,0 9 0,0-3 0</inkml:trace>
  <inkml:trace contextRef="#ctx0" brushRef="#br0" timeOffset="128">3369 7172 7569,'0'-6'118,"0"0"1,0 2 0,1-3-1,3 1 1,4 1 0,3 1-1,3 0 1,3 2 48,0 1-239,3 1 1,2 0 0,1-2 0,-1 0-1,-2-2 1,-2 1 0,-2 2-633,-2 1 0,-5 0 704,-1 0 0,-11 5 0,2 2 0</inkml:trace>
  <inkml:trace contextRef="#ctx0" brushRef="#br0" timeOffset="129">3323 7321 7010,'12'0'130,"-1"0"0,2 0 0,2-1 0,3-2 0,2-1 0,2 0 0,2 1 0,-1-3-153,-3 0 0,0 4 0,-3-2 0,-1 1 0,1 1 0,-3-2 0,-1 1 0,-2 2 23,0 1 0,1-5 0,-1-1 0</inkml:trace>
  <inkml:trace contextRef="#ctx0" brushRef="#br0" timeOffset="130">3837 7081 7569,'-6'-11'442,"2"-1"1,2 2-293,-2 2 0,3 5 1,-4 6-1,1 6 0,-1 5-334,-2 5 0,5 3 0,-2 1 0,3-1 0,1 1 0,0-1 0,0-2 1,0-1 61,0 2 1,4-4 0,1 1 0,1-1 0,3-3 0,1-2 0,3-2 180,2-2 0,-2-3 1,2-5-1,-1 0 1,1 0-1,3-1 1,1-3-1,0-4 108,1-2 0,-2-2 0,0-2 0,-2-3 1,-3 1-1,-3-2 0,-4 0-49,-1-2 1,-1-2-1,-4-1 1,-1 0-1,-3 2 1,-5 1 0,-3 2-1,-5 3-293,-1 4 1,-1 1 0,-4 6 0,2 2 0,1 2 0,2 4 0,1 3-321,3 4 1,3 5 0,3 2 494,5 0 0,-4 3 0,1-3 0</inkml:trace>
  <inkml:trace contextRef="#ctx0" brushRef="#br0" timeOffset="131">4191 7389 7896,'-6'0'1394,"1"0"-1533,5 0 0,5-5 0,1-1 0</inkml:trace>
  <inkml:trace contextRef="#ctx0" brushRef="#br0" timeOffset="132">4260 7149 7569,'0'-11'171,"0"0"1,0-1 0,1 1 0,3 1 0,4 1-103,2 1 1,5 4-1,0-2 1,1 1 0,-1 2-1,0 2 1,-1 2-1,0 2-190,1 1 0,-6 5 1,2-2-1,-2 5 0,-2 2 1,-2 1-1,-1 0 0,-1 2 70,0 2 1,-3 2-1,-3 2 1,-2 0-1,-1 0 1,-3 0 0,0-1-1,0 1-4,2 0 0,4-1 1,-1-2-1,3-2 0,1-2 294,0-2 1,0-1-1,1-3 1,3-2 65,4-5 0,-2-1 0,2-2 1,1 0-1,1 0 0,1 0 1,1 0-148,-1 0 0,-3 0 0,-1 0-158,2 0 0,-4 0 0,0 0 0</inkml:trace>
  <inkml:trace contextRef="#ctx0" brushRef="#br0" timeOffset="133">9719 6156 7569,'-10'-8'21,"1"2"0,2 1 0,-1 1 0,0 0 0,1 0 0,-2 3 0,-1 2 0,-2 4 0,1 2 0,-1 3 0,1 3 18,0 2 0,-1 5 0,1-1 0,-1 3 0,1 2 0,1 1 0,1 3 0,2 1 0,2 2-119,3-2 1,1 3 0,1-4 0,0 0 0,0 0 0,1-4 0,3-3 0,2-3 0,2-2 52,-1-2 0,2-2 0,5-3 0,1-3 0,1-1 0,0-2 0,3-2 164,3-1 1,0-5 0,3-3 0,-1-3 0,0-3 0,-3-3 0,0 0 0,-4-4 60,-1 0 0,-4-2 1,-1 0-1,-4-1 1,-3-1-1,-3-3 1,-2 0-1,-3-1-264,-3-1 0,-9 5 0,-3 0 0,-2 3 0,-1 6 0,1 2 0,0 5-310,1 2 0,-3 5 0,8 6 0,1 3 0,2 5 376,5 3 0,2 3 0,5 4 0</inkml:trace>
  <inkml:trace contextRef="#ctx0" brushRef="#br0" timeOffset="134">9422 6179 7569,'0'-12'117,"0"1"1,0-1 0,0 1 0,-1 1 0,-2 1 0,-2 1 0,-1 1 0,-3 0-1,-1 4 1,-1 1 0,-1 2-20,1 0 0,-1 0 1,0 3-1,-2 3 0,-3 6 1,1 2-1,-1 1 0,3 0-314,1-1 0,3 2 0,3 1 0,3-1 0,3 1 0,1-2 0,1 0 0,4 1 100,6-2 0,2-2 0,6-2 0,1-2 0,2-4 0,1-3 0,-2-1 0,0 0 281,-2 0 1,-5 0-1,0-1 1,-4-2-1,-4-2 1,-1-1-1,-2-3-120,-2-1 0,-2-2 1,-3 1-1,-5 0 1,-5-1-1,-6 2-45,-6 2 0,-3-2 0,-5 4 0</inkml:trace>
  <inkml:trace contextRef="#ctx0" brushRef="#br0" timeOffset="135">9274 6407 7569,'6'5'1612,"-1"-4"-1583,-5 5 1,0-5 0,0 3 0,-1 3-1,-2 3 1,-3 3 0,-3 2 0,-4 6-115,1 4 1,-1 0-1,2 5 1,-1-3 0,2-1-1,2-2 1,5-2-1,1-2-140,2-1 1,0-5 0,2 1 0,1-4 0,6-2-1,4-2 1,4-2 260,0-3 1,4 0 0,4-2 0,2-2-1,-2-2 1,-1-3 0,-2-5 118,-3-3 1,-2 3-1,-4-5 1,0 2-1,-4-2 1,-2 0 0,-2-2-1,1-1-233,-4 1 1,-7 0-1,-6-2 1,-6 2 0,-2 4-1,0 3 1,-1 5 77,-2 3 0,-1 8 0,0 2 0</inkml:trace>
  <inkml:trace contextRef="#ctx0" brushRef="#br0" timeOffset="136">10336 6213 7569,'0'-11'123,"-5"0"1,-2 2-1,0 3 1,-1 2-1,1 6 1,-1 4-106,0 4 0,-3 12 1,-6 4-1,0 6 1,-2 4-1,0 0 1,0 4-1,0 0 1,0 2-40,0-1 1,3 2 0,-1-6 0,0-3-1,3-5 1,3-3 0,2-6 0,2-2-82,2-4 1,-2-5 0,2-3 101,-2-1 0,0-1 0,-5-4 0</inkml:trace>
  <inkml:trace contextRef="#ctx0" brushRef="#br0" timeOffset="137">10005 6247 7569,'-10'-5'490,"2"-2"0,3-2-964,0 1 474,9 3 0,7 5 0,13 0 0</inkml:trace>
  <inkml:trace contextRef="#ctx0" brushRef="#br0" timeOffset="138">10302 6670 9096,'0'-7'-643,"-5"2"0,3 10-557,-2 3 1200,3 2 0,-4 2 0,-1-1 0</inkml:trace>
  <inkml:trace contextRef="#ctx0" brushRef="#br0" timeOffset="139">10473 6476 7569,'0'-7'594,"0"2"-739,0 5-1,5 0 1,1 0 0</inkml:trace>
  <inkml:trace contextRef="#ctx0" brushRef="#br0" timeOffset="140">10713 6236 7569,'-5'-12'535,"2"1"0,-3 0 166,1-1-814,1 6 0,4 2 0,0 8 0,0 5 1,0 5-147,0 5 1,0 2 0,0 2 0,0 0 0,0 0 0,0-2 0,0 0 200,0-2 1,0-5 0,0 1-1,0-2 1,0-2 1100,0 0-794,0-4 1,5-2 0,3-5 0,2 0 0,1 0-1,1 0-283,-1 0 1,0 0-1,1 0 1,1 1 0,1 3-1,1 3 1,-1 2 0,-2 0-98,0-1 0,-2-1 0,-1 5 0,-3-1 0,1 2 0,-2 1 0,0 1 1,-3-1 104,0-1 1,-4-2 0,-3 2-1,-5 1 1,-5 1 0,-3 0-1,-4 1-22,-3-1 1,1-1-1,-3-5 1,3-3-1,1-1 1,1-2 47,-1-2 0,5-1 0,1 0 0</inkml:trace>
  <inkml:trace contextRef="#ctx0" brushRef="#br0" timeOffset="141">10724 6202 7569,'0'-8'2374,"0"0"-2466,5 6 0,2-3 0,5 5 1,4 0-1,3 0 0,3 0 1,4 1 68,0 3 0,5-3 1,-3 3-1,1-3 1,1-1-1,0 0 1,-4 0-1371,-2 0 0,-7 1 1439,-6 3 1,-6-3-1,-8 3 1,-4-1-1,0-1 1,-1 2 254,-1-1 0,3 3 1,-2 2-1,1 3 1,-1 3-1,0 3 0,1 0-319,0 4 0,-2 1 0,4 4 1,0 0-1,0 1 0,3 0 1,0-1-1,2 1-154,0 1 1,2-8-1,0 3 1,3-3-1,2-2 1,2-3 0,1-2 135,1-1 1,1-6-1,0-1 1,2-1-1,3 0 1,0-3-1,3-2 158,-3-3 0,5-6 1,-3-1-1,1-4 0,0-3 1,-2-2-1,0-3 0,-1-3 57,-1-5 1,-1 2-1,-3-1 1,-1-2 0,-1 0-1,-2 0 1,-4 3-1,-4 1-32,-4 3 0,-8 2 0,-7 3 0,-3 2 0,-4 3 0,-2 5 0,0 5-489,0 3 1,3 4 0,5 1-1,2 6 342,1 5 0,-3 9 0,2 6 0</inkml:trace>
  <inkml:trace contextRef="#ctx0" brushRef="#br0" timeOffset="142">11661 6327 7569,'-4'-11'371,"0"-1"0,2 1 0,-1-1 0,0 1-110,0 0 1,-2 4-1,2 5 1,-2 6 0,-1 7-1,-3 8-544,-1 6 1,-6 3 0,1 5-1,0 0 1,0 3 0,-2-1 0,1 1-1,-1-3 101,3-3 0,2 2 1,1-7-1,3-2 0,1-4 1,1-2-347,-1-3 0,5-8 528,-2-6 0,3-10 0,1-8 0</inkml:trace>
  <inkml:trace contextRef="#ctx0" brushRef="#br0" timeOffset="143">11489 6133 7569,'-7'-8'639,"-1"1"-913,-1-2 125,4 4 1,0 1 0,5 9 148,0 7 0,0 4 0,0 7 0</inkml:trace>
  <inkml:trace contextRef="#ctx0" brushRef="#br0" timeOffset="144">11672 6601 9417,'0'12'0</inkml:trace>
  <inkml:trace contextRef="#ctx0" brushRef="#br0" timeOffset="145">9719 7092 7569,'-11'0'460,"3"-1"1,1-1-1,-1-4 1,3 1 0,5 0 167,6 3-779,4 1 1,7 1 0,2 0 0,2 0-1,2 0 1,0 0 0,-1 0 0,-2-2-224,-1-2 1,-5 3-1,1-3 1,-2 3-1,-2 1 374,1 0 0,-1 0 0,1 0 0</inkml:trace>
  <inkml:trace contextRef="#ctx0" brushRef="#br0" timeOffset="146">9719 7229 7722,'13'0'-108,"2"0"0,5 0 0,6 0 1,4-1-1,3-1 0,3-3 108,2-2 0,-3-6 0,5-4 0</inkml:trace>
  <inkml:trace contextRef="#ctx0" brushRef="#br0" timeOffset="147">10279 7047 7569,'0'-8'582,"-1"2"-525,-3 1 0,-3 1 1,-3 5-1,1 4 1,2 5-1,-2 6 1,-1 1-1,0 5-146,2 3 0,-1-1 0,5 3 0,2-4 0,2-2 0,2 0 1,3 0 28,2 0 1,2-6 0,4 0 0,3-3 0,-1-5 0,1-3 0,3-3 0,3-1 81,1 0 1,0-5 0,0-2 0,-1-4 0,1-1 0,-1-2-1,-3-3 116,-4-1 1,-2 3-1,-3-4 1,-1-1-1,-3-2 1,-1-1-1,-4-1 1,-3-1-78,-6-2 0,-3 1 0,-4 4 0,-6 3 0,-3 5 0,-2 5 0,0 5 0,3 3-380,4 1 0,-1 1 1,5 3-1,1 4 1,1 3-1,3 4 0,1 3 319,2 0 0,4 9 0,-2-3 0</inkml:trace>
  <inkml:trace contextRef="#ctx0" brushRef="#br0" timeOffset="148">10690 7298 13326,'1'-6'-649,"3"2"1,2-8 0,6 0 0</inkml:trace>
  <inkml:trace contextRef="#ctx0" brushRef="#br0" timeOffset="149">11010 6921 7569,'0'-11'1087,"-2"0"1,0 3-797,-2 0 0,-5 5 0,3 2 0,-2 6 0,1 8 0,-2 3 0,0 3-552,1-1 1,-1 4-1,6-3 1,-1 2-1,0 2 1,0-1-1,2-2 1,0-2-40,2-2 1,0 3 0,0-3 0,2-2 0,0-2-1,3 0 1,2-2 150,1-3 1,3 2 0,0-4 0,2 1 0,1-1 0,1-3 148,-1-1 0,-1-6 0,3-1 0,2-5 0</inkml:trace>
  <inkml:trace contextRef="#ctx0" brushRef="#br0" timeOffset="150">11078 7138 7569,'-1'-6'3453,"-3"2"-3178,3 3 0,-4 2 0,5 3 0,0 5-302,0 5 0,0-1 1,0 7-1,0 0 0,0 1 1,0 1-1,0-2 0,0-1-519,0 2 0,0 0 0,0 2 0,0 0 546,0 0 0,-10 0 0,-3-1 0</inkml:trace>
  <inkml:trace contextRef="#ctx0" brushRef="#br0" timeOffset="151">1588 8154 7569,'-2'-10'422,"0"1"1,-3 3-1,0 0 1,-2-1-323,1-1 1,2 8 0,-2 5 0,1 7 0,2 7 0,2 4 0,1 3 0,0 1-232,0 3 0,0-1 0,0 3 1,0-2-1,0 0 0,1 0 0,2-5 1,0-3 78,0-3 0,2-2 0,-1 2 0,0-3 1,-1-4-1,1 0-214,-1-1 0,-2 1 1,0-2-1,2-1 266,1-2 0,0-4 0,-4 2 0</inkml:trace>
  <inkml:trace contextRef="#ctx0" brushRef="#br0" timeOffset="152">1576 8577 9272,'5'11'7,"3"0"0,3-2 0,4-3 1,6 0-1,4-1 0,6 0 1,2-2-1,1-2 0,0-1 0,-1 0 1,-1 0-1,-3 0 0,-1 0 1,-3 0-1,-2 0 0,-4 0 14,-4 0 1,2 0-1,-2 0-1425,-1 0 1404,-6 0 0,-3 0 0</inkml:trace>
  <inkml:trace contextRef="#ctx0" brushRef="#br0" timeOffset="153">1633 8429 7569,'-6'-12'1089,"2"1"-791,3-1 1,3 6-1,5 2 1,5 3 0,5 1-1,4 0 1,4 1-402,1 3 1,6-3 0,-3 3 0,2-3-1,-2-1 1,-1 0 0,-3 0 0,-2 0-409,-4 0 1,1 0 0,-5 0 0,-2-1 510,-4-3 0,-4 3 0,-5-4 0</inkml:trace>
  <inkml:trace contextRef="#ctx0" brushRef="#br0" timeOffset="154">1565 8154 7569,'-5'-11'11,"3"0"1,0-1 0,4 2 0,6 1 0,5 2 0,4-1 0,9 0 53,5 1 1,2-1 0,8-2 0,-2 1 0,-2 3 0,-1 1 0,-3 2 0,-3 2-583,-3 1 0,1 1 517,-2 3 0,-4 2 0,-6 6 0</inkml:trace>
  <inkml:trace contextRef="#ctx0" brushRef="#br0" timeOffset="155">2318 7949 7569,'-1'-8'1318,"-3"1"-1357,3 9 0,-4 1 1,6 12-1,2 4 1,2 4-1,0 4 0,1 3 23,1 3 1,-5 3 0,3 0 0,-1 2 0,1 0 0,0 1 0,0 0 0,-2 0-20,-2 1 1,-1-4-1,0-4 1,0-3 0,0-1-1,0-2 1,0-2-1,0-2 0,0 1 0,0-5 0,0-3 0,0-2 0,0-2 218,0 1 1,0-5 768,0 1-961,0-5 1,1 2 0,3-5 0,4 0 0,2 0 0,1 1-1,1 2-2,-1 0 0,2 1 0,1-4 0,1 0 0,-1 0 0,-1 0 0,-2 0-203,1 0 1,-5 0 0,1 0-1517,1 0 1730,-4 0 0,0 5 0,-5 2 0</inkml:trace>
  <inkml:trace contextRef="#ctx0" brushRef="#br0" timeOffset="156">2341 8063 7569,'0'-11'44,"0"-1"0,0 1 0,2 1-63,1 2 1,4-1 0,4 5 0,1 2 0,0 1-1,2 1 1,3 0 0,0 0-237,4 0 0,-3 0 0,1 0 255,1 0 0,1 5 0,2 1 0</inkml:trace>
  <inkml:trace contextRef="#ctx0" brushRef="#br0" timeOffset="157">2867 8132 7569,'-7'-3'56,"3"3"-32,3 3 0,1 13 1,0 4-1,-1 6 1,-2 4-1,0 3 0,-1 3 16,-1 2 0,2-3 0,-3 5 0,-1-3 0,2-2 0,0-3 0,2-3 0,-1-4-294,0-1 1,0-6-1,4-3-1147,0-2 1401,0-12 0,10-12 0,3-13 0</inkml:trace>
  <inkml:trace contextRef="#ctx0" brushRef="#br0" timeOffset="158">2810 8075 7569,'-8'-11'565,"2"3"1,-1 1 0,2 1-235,0-1 1,1 6-1,7 1 1,3 8-1,7 6-448,3 5 1,0 4 0,3 2 0,1 3-1,1 1 1,2 3 0,-1 1 0,-2 1-70,-1 0 1,-1-3 0,1-1 0,-2 2 0,-2 0 0,0-2-1,-1-3 1,-3-3-86,-3-1 1,2-5 0,-4-2 0,2-1 0,-2 1 0,0-3 270,-4 0 0,-1-1 0,-1-1 0</inkml:trace>
  <inkml:trace contextRef="#ctx0" brushRef="#br0" timeOffset="159">2798 8554 7569,'0'-7'427,"1"0"0,3 1 1,5 1-536,5 0 0,4-4 1,6 1-1,3-2 1,3-1-1,3-1 108,1 1 0,6-6 0,0 0 0</inkml:trace>
  <inkml:trace contextRef="#ctx0" brushRef="#br0" timeOffset="160">3255 7995 7569,'-11'-12'702,"4"1"0,3-1-596,3 1 1,7 5-1,5 2 1,4 3 0,4 1-1,4 0 1,2 1 0,0 3-248,0 3 0,-3 0 0,0 0 0,-2 2 0,-2 0 0,-1 0 0,-3-3 0,-2 0-35,0 1 1,-1-5 0,-1 3 0,-1-1 146,-1 0 1,-6 5 0,2-1 0,-3 2 0,-1 2 0,0 4-1,0 3 114,0 2 0,0 3 0,0 3 0,0 3 1,-1 3-1,-1 3 0,-2 1 27,1 1 0,2 1 1,1-2-1,0 0 1,0-3-1,0-3 1,0-4-1,0-2-69,0-5 1,1 1-1,2-3 1,1 0 0,-1-3-1,1-2 1,0-2 97,-2 1 0,0-5 0,-1 1 1,2 1 559,0 1-553,1-4 0,-9 3 0,-3-5 1,-2-1-1,-1-2 0,-2-1 1,-1 0-158,-1 0 1,-4 0 0,4 0 0,1 0 0,1-1 0,2-2 0,-1-2 8,1-1 0,-1-2 0,1-3 0</inkml:trace>
  <inkml:trace contextRef="#ctx0" brushRef="#br0" timeOffset="161">3940 8292 7569,'-7'-8'236,"2"2"0,3 1 0,9 2 0,5 2 0,7 1 0,3 0 674,1 0-890,0 5 0,3-4 1,2 3-1,0-3 0,1-1 1,-1 0-1,0 0 1,-3-1-347,0-3 1,-4 3 0,-1-4 0,-2 1 0,-1 0 325,-3 2 0,-7-5 0,-2 1 0</inkml:trace>
  <inkml:trace contextRef="#ctx0" brushRef="#br0" timeOffset="162">4009 8474 7688,'6'8'367,"5"-2"1,7-1 0,4-2 0,2-2-1,3-1-132,3 0 0,0 0 1,2 0-1,1 0 0,-1 0 1,0 0-1,-3 0 0,-2-1 226,-3-3-461,-7 3 0,0-4 0,-6 5 0</inkml:trace>
  <inkml:trace contextRef="#ctx0" brushRef="#br0" timeOffset="163">4774 8177 7434,'-6'-11'75,"-3"3"0,5 1 0,1-2 0,2-1 1,1-2-1,1 1 0,3-1 0,4 2 0,1 1 1,0 3-1,-2 1 91,2 2 0,1-2 1,2 2-1,-1 0 0,0 2 1,2 1-1,1 0 0,3 0-242,0 0 1,1 4 0,2 1 0,-2 1-1,0 4 1,-2 3 0,1 2 0,-4 0-39,-4 2 1,-1 0 0,-4 6-1,-1 0 1,-2 0 0,-1 0-1,-3 1 1,-3 1 86,-5 2 1,-5 1-1,3-3 1,-4 1-1,1-3 1,-1-3-1,3-1 153,1-1 1,3-2 0,1-6 0,3-1 0,0-2-56,-1-2 0,5 0 1,-1-3-1,6 2-129,4-1 0,7-3 1,3-3-1,-1-1 0,2 0 1,-1-1-1,0-1 60,1 0 0,-4-3 0,1 4 0,-2 0 0,-2 0 0,0 1 0,-3 0 107,0 0 1,0-4 0,3 5-130,1 0 0,-5 2 0,1 2 0,1 3 0,1 4 1,0 2-71,-2 1 1,2-3 0,-3-1 0,3 1-1,2 0 1,-1-2 0,2-1 0,1-1 102,1 1 0,2-4 1,-3 3-1,2-4 0,1-3 1,-1-2-1,-2-1 191,-1-3 0,-2-1 1,1-1-1,-2-1 0,-3 1 1,-3-1-1,-3 1 716,-1-1-846,0 1 1,-5-4 0,-3-2-1,-6 1 1,-5-1 0,-3 3-1,-2 3-293,-3 3 0,3 2 0,-3 3 0,5 0 0,1 1 0,4 5 0,-1 4 0,1 4-2262,1 0 2481,1 6 0,3-5 0,1 5 0</inkml:trace>
  <inkml:trace contextRef="#ctx0" brushRef="#br0" timeOffset="164">5562 8223 7569,'-5'-11'1212,"-1"-1"-748,-1 1 0,1 6 1,3 5-1,0 7-697,0 7 0,0 4 1,1 5-1,-2 0 1,2 1-1,0 1 1,2 2-1,0-2 47,0-1 0,2-1 0,1 0 0,4-1 0,0-3 0,1-3 0,1-2 152,1-2 1,5 0-1,0-7 1,1 0 0,-1 0-1,1-3 1,1-4 0,1-3 221,-1-1 1,-3-3-1,2-5 1,-4-2-1,0-2 1,-1-2-1,-1-2 109,-2-1 1,1-3 0,-5-2-1,-2 0 1,-2 0 0,-4 1-1,-3 2 1,-5 1-186,-3 2 0,-3 7 0,-5 0 0,1 3 1,-1 5-1,0 3 0,0 4 149,0 4-261,0 7 0,1 7 0,-1 5 0</inkml:trace>
  <inkml:trace contextRef="#ctx0" brushRef="#br0" timeOffset="165">6190 8360 7569,'-6'0'1679,"1"-5"-2551,5 4 1,1-3 871,3 8 0,2 2 0,6 5 0</inkml:trace>
  <inkml:trace contextRef="#ctx0" brushRef="#br0" timeOffset="166">6544 8143 7569,'-7'-4'165,"-1"-1"1,-1 0 0,-1 1-15,-2 6 0,5 4 0,-1 8 0,-1 2 0,0 2 1,1 4-1,1 2 0,2 2-245,3 0 1,0-3-1,2-3 1,0-1-1,0 0 1,0 0-1,2-1 1,1-2-54,5-2 0,2 2 1,2-4-1,-1-3 1,0-1-1,2-3 1,2 0 204,4-3 0,-1-4 0,1-3 0,2-3 0,-1-3 1,0-3-1,-2-1 132,-2-2 0,0-1 0,-6-5 0,-3 2 1,-2-1-1,-1 1 0,0-3 0,-3 0-119,-3-1 0,-5 4 0,-4 1 0,-2 2 0,-1 1 0,-1 3 0,0 3 1,0 3-445,-1 5 0,1 1 0,4 2 1,1 2-1,1 1 0,2 6 373,2 5 0,2-1 0,3 3 0</inkml:trace>
  <inkml:trace contextRef="#ctx0" brushRef="#br0" timeOffset="167">6841 8520 7569,'0'-8'1911,"0"1"-2549,0 4-427,0-2 1,0 6 1064,0 3 0,0 3 0,0 4 0</inkml:trace>
  <inkml:trace contextRef="#ctx0" brushRef="#br0" timeOffset="168">7047 8109 7569,'-4'-15'241,"-1"-1"0,0 2 1,0 2-1,2 0 0,2 1 236,1-1 0,0 5 0,-1 0 0,-2 4-493,-1 4 1,-1 8-1,3 9 1,-3 2-1,-1 4 1,0 1 0,1 3-1,0 1-188,2 1 0,2-2 0,1-6 0,0 1 0,0-1 1,0-2-1,1-2 26,3-2 0,-1 0 1,4-6-1,1-1 0,0-3 1,-1 0-1,2-1 22,1 1 1,2-3-1,-1-3 1,1 0 0,0 0-1,2 0 1,1 0-768,-1 0 923,-1-5 0,-2-1 0,1-6 0</inkml:trace>
  <inkml:trace contextRef="#ctx0" brushRef="#br0" timeOffset="169">7184 8349 7666,'-8'-5'524,"2"5"0,1 6 0,2 4 1,2 3-695,1 2 1,0 1 0,0 5 0,0-2 0,0 1 0,0 0 0,1 1-1,2-3-526,0-2 0,1 3 696,-4-4 0,5 6 0,2-4 0</inkml:trace>
  <inkml:trace contextRef="#ctx0" brushRef="#br0" timeOffset="170">7583 8029 7569,'0'-8'104,"0"3"0,0 4 1,2 7-1,0 7 1,2 6-1,-1 3 0,-2 2 1,-1 1-1,0 3 1,0 0 33,0 0 1,4 2 0,-1-3-1,0-2 1,0-2 0,-1-3 0,2-2-1,0-1-675,1-3 1,-4-2 0,4 0-1166,0-1 1702,-4-4 0,10 3 0,-5-4 0</inkml:trace>
  <inkml:trace contextRef="#ctx0" brushRef="#br0" timeOffset="171">7481 8246 9267,'16'-5'-106,"3"4"0,8-5 1,2 3-1,1-1 1,1 1-1,-1 1 1,1-1-1,-2-1-1337,-1 2 1443,-1 1 0,-5-4 0,1-2 0</inkml:trace>
  <inkml:trace contextRef="#ctx0" brushRef="#br0" timeOffset="172">8097 8006 7569,'-1'-8'197,"-1"1"1,-3-2 0,-1-1 356,1-2 0,-4 7 0,3 7-662,0 8 1,-1 6 0,5 8-1,-3 2 1,0 2 0,0 0 0,1 1 13,-1 0 0,4 1 1,-3 3-1,2-1 1,2-1-1,0-1 1,0 0-1,0 0-49,0-2 1,6-3 0,1-5-1,2-2 1,0-2 0,-1-2 0,0-2-1,3-5 158,0-3 0,0-2 0,1-2 0,-1 0 0,1 0 0,0 0 174,4 0 1,-4-6-1,3-1 1,-2-3 0,-3-2-1,-1 1 1,-2-1-20,-2 1 1,-2-4-1,-3 0 1,-1 1-1,-3 2 1,-2 3 0,-3 2-1,-1-1-316,-3 2 0,-1 1 0,2 5 0,-2 0 0,-2 0 1,3 1-1,0 3 0,1 3-1634,1 3 1780,0 2 0,-1-1 0,1 1 0</inkml:trace>
  <inkml:trace contextRef="#ctx0" brushRef="#br0" timeOffset="173">8451 8097 7569,'0'-11'919,"-3"0"0,-2 0-828,-2 4 0,3 3 0,-3 8 0,-1 5 0,1 5 0,-1 3 0,-1 4 0,0 0-329,2 3 0,-2 2 1,5-3-1,1-1 1,2 1-1,1 0 0,1 0 20,3 0 0,-1-2 0,4-2 0,1-3 0,0-4 0,-1-2 0,2-2 320,1-4 1,2-3 0,-1-1 0,0 0 0,1-1 0,-1-3 0,1-4 173,-1-2 0,-1-1 1,-1-2-1,-2-1 1,-1-2-1,-1-2 1,0-2-1,-2-2-303,-2-1 0,-6 0 0,-3 2 1,-2 1-1,-3 1 0,-1 1 1,-1 3-975,1 3 0,0 5 1001,-1-1 0,-3 3 0,-5 5 0</inkml:trace>
  <inkml:trace contextRef="#ctx0" brushRef="#br0" timeOffset="174">8691 8189 7569,'-4'-8'374,"1"1"0,-1-1-331,-1 2 1,2 6 0,-3 7 0,0 5 0,0 3-1,1 4 1,2 4 0,-1 2-179,0 2 0,0 1 0,4-3 1,0 2-1,0-2 0,1-2 0,3-3 1,4-2 66,2-2 1,-2 0 0,-1-6 0,2-3-1,1-1 1,2-3 0,0 1 225,4-1 0,-4-6 1,5-2-1,-2-1 1,0-3-1,-1-3 1,-1-2-1,-2-2 80,1-2 1,-2 3 0,-1-5 0,-3-3-1,-1-3 1,-2 1 0,-2 0-304,-1-2 1,-5 3 0,-3-3 0,-3 4-1,-3 4 1,-3 4 0,1 2 0,-2 3-480,0 3 0,4 2 0,-2 6 0,1 3 544,0 3 0,-6 3 0,3 2 0</inkml:trace>
  <inkml:trace contextRef="#ctx0" brushRef="#br0" timeOffset="175">9114 8326 8175,'-6'-8'2282,"2"1"-2282,2-2 0,8 4 0,0 0 0</inkml:trace>
  <inkml:trace contextRef="#ctx0" brushRef="#br0" timeOffset="176">9422 8052 7569,'0'-12'16,"-1"2"149,-3 3 0,-2 10 1,-6 10-1,2 4 1,1 3-1,2 3 1,-2 2-1,-1 3-204,-2 1 0,6-3 0,1 1 0,1 0 0,0 0 0,2-2 0,0-1 0,2-1-112,0 0 1,0-4-1,2-1 1,0-2-1,3-3 1,0-3-1,2-4 113,-1-1 0,2-1 0,3-4 0,1 0 0,0 0 0,2-1 0,3-3 0,-1-3 242,1-4 0,-2-1 1,-4-2-1,1-3 1,-1 0-1,-1-5 1,-1-2-14,-1-3 1,-6-3 0,2 2 0,-3 0 0,-1 0 0,-1 4 0,-3 2 74,-3 3-392,2 5 0,-5-1 0,3 6 0,0 3 0,-1 1 0,-1 2-856,-1 2 0,-2 6 982,1 3 0,0 7 0,-1 3 0</inkml:trace>
  <inkml:trace contextRef="#ctx0" brushRef="#br0" timeOffset="177">9628 8509 7569,'-5'-7'4273,"3"2"-4923,-3 5 0,7 0 650,1 0 0,4 0 0,4 0 0</inkml:trace>
  <inkml:trace contextRef="#ctx0" brushRef="#br0" timeOffset="178">9913 7995 9203,'-1'11'-15,"-3"0"1,-3 2 0,-4 2 0,0 3 0,0 1-1,-1 0 1,2 2 0,1 0 0,2 2 0,-2-2 0,0-1-1,1-4 1,3-1 0,1 0 0,0-1-178,2-1 0,1-1 0,1-1 1,1 0-1,3 0 26,3-4 0,0 2 0,0-5 0,2 0 0,1-1 1,2 1-1,-1-1 0,1-2 166,-1-1 0,0 0 0,1 0 0,-1-5 0,1-1 0</inkml:trace>
  <inkml:trace contextRef="#ctx0" brushRef="#br0" timeOffset="179">9936 8314 7897,'0'-11'0,"0"0"0,0-1 1981,0 1-2090,0 4 1,0 4 0,0 6-1,0 6 1,0 5 0,0 5 0,0 2-1,0-1-82,0-1 1,0 0-1,0 4 1,1-2-1,2 0 1,1-4-1,0 0-7,1-3 1,-4-1 0,4-2 0,-1 0 0,1 0 197,1-4 0,2 3 0,3-3 0</inkml:trace>
  <inkml:trace contextRef="#ctx0" brushRef="#br0" timeOffset="180">10302 8177 10476,'11'0'-66,"0"2"0,2 0 0,1 2 0,1-2 0,1 0 0,-1-2 0,1 0 0,1 0 0,1 0 0,-2-2 0,1 0 0,-3-2 0,-2 0 0,0 1 66,-1-1 0,0-5 0,1 2 0</inkml:trace>
  <inkml:trace contextRef="#ctx0" brushRef="#br0" timeOffset="181">10302 8417 7647,'11'0'248,"2"0"0,2 0 1,5-1-1,4-3 1,4-4-1,0 0 1,1-1-11,1 1 0,-5 2 0,0-2-238,-4 4 0,0-2 0,-3 0 0</inkml:trace>
  <inkml:trace contextRef="#ctx0" brushRef="#br0" timeOffset="182">10930 8052 7569,'-5'-12'220,"-2"1"1,1-1 0,1 1-1,1 0 1,0-2 0,1-1 0,-1-1-1,0 1 1,1 1 0,2 2 0,1-1-1,0 1 1,1-1-82,3 1 0,4 3 0,6 2 1,2 1-1,2 2 0,1 2 0,0 0 1,0-2-339,1 0 0,1-1 0,-1 4 0,-2 1 0,-2 2 0,-2 2 0,-2 1 0,-3 3 0,-3 1 79,-1 1 0,-1 1 1,-4-1-1,-2 2 1,-3 2-1,-6 4 1,-7 3-1,-3 1 165,-2-1 0,0 0 0,0-2 0,2-2 0,0-1 0,3-3 0,2-2 74,2 0 1,5-5-1,3 1-112,1 1 1,2-3 0,7 0 0,5 1 0,5-2 0,4 1 0,1 1 0,0 1 32,1 3 0,2-4 0,0 1 0,0 1 0,-2 1 0,-1 1 0,0 2 0,-1 1-165,-3 1 1,-3 0-1,-3-2 1,-3 1-1,-1 3 1,-2 0-1,-2 2 24,-1-1 1,-5 4-1,-4-5 1,-5 2 0,-5 1-1,-4-1 1,-2-2 121,-2-1 1,-3-4 0,3-2-1,2-1 1,2-2 0,4-2 0,3-3-1,4-1-1013,0-1 992,6 0 0,-4-10 0,4-2 0</inkml:trace>
  <inkml:trace contextRef="#ctx0" brushRef="#br0" timeOffset="183">11227 8040 7569,'0'-11'113,"0"-1"1,0 1 0,0 0-1,1-1 1,3 2 0,3 1 0,4 2 97,0-2 0,2 0 0,1 0 0,2 3 0,2 0 1,1 3-1,-1-1 0,-2 0-233,1 2 0,-5 2 1,4 2-1,-4 3 1,-2 3-1,-1 3 1,-2 4-1,-2 3-25,-3 2 0,0 2 0,-2 2 0,-2 3 0,0 3 0,-5 3 1,-1 1-1,-5-1-17,0-2 0,0 1 0,2-6 0,0 0 0,0-3 0,4-4 0,3-4-10,3-3 1,-3 0 0,0-1 8,2 1 0,5-6 0,5-2 0,2-3 0,3-1 1,1-1-1,2-3 71,2-4 1,-4-2-1,1-1 1,-2 1 0,-2 1 267,1 1 0,-5 6-234,1-2 1,-5 4-1,0 4 1,-1 3-1,-2 3 1,0 2-1,0-1-156,0 1 1,3 3 0,3 0 0,0-1 0,4-1 0,3-2 0,3 1 0,2-2 59,2-3 1,3-1 0,3-6 0,1-2 0,3-3 0,1-5 0,1-4 0,0-1 229,-2-2 1,-4 1 0,0-4 0,-2 1 0,-2-3 0,-3-2 0,-4-3 43,-2 2 1,-7-1 0,-2 1 0,-5-2-1,-7 2 1,-8 1 0,-10 2-289,-8 3 0,-7 8 1,-7 7-1,-3 3 1,1 3-1,0 6 1,5 7-1,3 7-1921,2 4 1991,2-1 0,-1 13 0,-2-3 0</inkml:trace>
  <inkml:trace contextRef="#ctx0" brushRef="#br0" timeOffset="184">10850 8863 7569,'-7'-12'6108,"-3"6"-6135,9 1 0,5 5 1,10 0-1,6 0 1,11 0-1,8 0 1,10 0-95,6 0 0,-22 0 0,0 0 0,1-1 1,0 0-1,1 0 0,0-1 0,0-1 0,0-1 1,-1 1-1,1 0 0,-1 1 0,0 0 1,0 1-1,-1 0-189,0-1 0,-1 0 0,1 1 0,0 1 0,27-4 0,-3 2 0,-4 2 0,-2 0 0,-4 0 1,-3 0 310,-2 0 0,-5 0 0,0 0 0,-4 0 0,-4 0 0,-1 0 0,-4 0 236,-4 0 0,1 0 1,-5-1-1,1-1 0,-1-2 1,-2 0 73,-1-1 0,-2 0 0,-1-4 0,-1 1 0,-3 0 0,0-3-73,-4 0 1,-1 0-1,-1-2 1,0-1-1,-1-1 1,-1 1-1,-2 0 1,0 0-52,-1-1 0,2-6 0,-3 2 1,0-2-1,1-3 0,-2-2 1,2-2-83,0-1 1,0-1 0,2-5-1,0 0 1,-1-2 0,0-2-1,0-1-133,2 1 1,-3 1 0,0 4 0,-1 1 0,1 2 0,2 5-1,-1 3 1,0 4-201,1 3 1,2 4 0,0 2-325,-3 2 1,3 4-1,-3 9 1,3 7-1,1 5 1,0 6 232,0 4 0,4 2 0,1 7 0,0 0 0,1 3 1,0-1-1,2 1 202,-2 3 0,5 2 0,-5 2 0,0-2 0,-2-1 0,-1-2 0,-1-2 0,2-3 4,-2-4 0,0-1 0,-2-4 0,0-3 0,0-2 1,0-5-1,0 1 206,0 0 1,0-4 0,0 1 722,0-2 1,-2-3-487,-1-2 0,-4-5 1,-4-5-1,-1-3 0,1 0 1,0-2-199,-1 1 0,-1 0 1,-2-3-1,-4 3 0,-4-1 1,-3 2-1,-5-1 0,-4 1-177,-7 0 1,-1 1 0,-12 4 0,-2 0-1,-4 0 1,-4 1 0,31 0 0,0 1 38,-2-1 0,1 1 1,-1 2-1,1 0 1,1-1-1,2-1 1,-30 3-1,3 2 1,7-2-1,4 0-201,2-3 0,7-1 0,5-1 0,6 0 0,4 0 0,2 0 0,3 0 207,4 0 0,2-10 0,2-2 0</inkml:trace>
  <inkml:trace contextRef="#ctx0" brushRef="#br0" timeOffset="186">906 9618 7569,'-7'-8'-327,"0"1"1,4 4 647,0-4 0,-3 4 1,0-1-1,1 0 0,6-1 1,9-1-1,7-2-218,7-1 0,-1-2 0,3-1 0,-1-1 0,1 0 1,0 2-1,0 3 0,-2 1 0,1 1-66,0 3 1,0 1 0,-4 2 0,1 0 0,-1 0-1,0 0 1,1 0 0,-1 0-60,0 0 1,-3 2-1,0 0 1,1 2-1,1-1 1,1 1-1,2-1 1,1 0 25,5-2 1,6-1 0,5 0-1,4-1 1,2-3 0,-1-2-1,-1 0 1,-1 1 27,-1 1 1,-4 3 0,-3-3 0,-5 3 0,-1 1 0,-1 1 0,1 1 0,-2 3-70,-1 1 0,3 1 0,0 3 0,2-2 0,1-1 1,-1 1-1,1 2-17,0 0 1,5-3 0,2 1 0,3-1 0,0-1 0,1-2 0,-1 0-1,1-1 157,0 0 1,-4 3-1,0 0 1,0 1-1,0-1 1,-1 0 0,1-1-1,1 3-27,4-3 0,9 4 0,0-4 1,4-1-1,2 1 0,-28-4 0,0 0 1,0 0-1,0 0-109,2-1 1,1 0 0,0 0 0,0 0 0,3 0 0,1 0 0,-1 0 0,-1 0 0,0-1 0,-1 0-15,-1 0 0,0-1 0,2 1 0,1-1 0,0 0 0,1-1 51,0 0 1,-1 1 0,1-2 0,-1 1 0,-1 1 0,-1 0-1,-1 1 1,1 0 0,-2 0 0,1 1 0,0-1 0,1 0 0,-1 0-1,0 0 2,1-1 0,-1 0 0,1 0 0,1 1 0,-2 1 1,1 0-1,-1 0 0,1 0 0,1 0 0,1 0 1,-1-1-1,1 1 0,1-1 0,0-1 0,0 1 1,1-1-12,0 1 0,0-1 1,2 0-1,1 0 1,-2-1-1,0 1 1,1 0-1,0-1 0,0 0 1,-1 0-1,1 1 1,-1 0-1,0-1 1,-1 0-1,-1 0 1,0 1 4,-1 0 1,-1-1-1,2 1 1,0 1 0,-3 0-1,0 0 1,0 0 0,0 0-1,-1-1 1,0 1-1,1-1 1,-1 1 0,1 0-1,0 0 29,0-1 0,0 0 1,0 2-1,1-1 1,-4-1-1,1 1 1,-2 0-1,0 0 0,1 1 1,-1 0-1,0 0 1,1 0-1,0 0 1,0 0-1,0 0 1,0 0-22,0 0 0,0 0 0,28 0 0,0 0 1,-29 0-1,0 0 0,0 0 0,-1 0 0,1 0 1,0 0-1,28 0-44,-1 0 0,-26 0 0,1 0 0,-1 0 1,0 0-1,0 0 0,0 0 0,-1 0 1,1 0-1,28 0 0,-29 0 0,0 0 1,0 0-1,0 0 22,1 0 1,0 0-1,-1 0 1,0 0 0,-1 0-1,1 0 1,1 0 0,-1 0-1,0 0 1,0 0-1,-1 0 1,1 0 0,29 0 9,1 0 1,-4 0-1,2 0 1,-1 0 0,-3-1-1,0-1 1,-2-2-1,0 2 23,1 1 1,0 1 0,4 0 0,-27 0-1,1 0 1,1 0 0,0 0 0,0 0 0,0 0-1,0 0 1,-1 0-16,0 0 0,0 0 1,2 0-1,0 0 0,-1 0 1,1 0-1,-1 0 1,0 0-1,0 0 0,-1 0 1,0 0-1,-1 0 0,0 0 1,0 0-1,28 0-31,-1 0 0,-2 0 1,-7 0-1,-1 1 1,-1 1-1,1 2 1,1-2 65,-3-1 0,0-1 1,-1 0-1,0 0 0,3 0 1,0 0-1,1 0 1,-2 0 56,-2 0 0,6 0 0,0 0 0,0 0 0,-1 0 0,-1 2 0,-2 0-186,1 1 1,-1 1 0,3-4 0,-3 1-1,-1 2 1,1 0 0,3-1 0,3 0 66,3-2 0,4 0 1,-2 0-1,3 0 0,-29 0 1,0 0-1,1-1 0,0 0 1,0 0-1,-1 0 0,0-1 1,-1 1 56,-1-1 0,0 1 0,0-1 0,0-1 1,2 1-1,-1 0 0,0-1 0,0 1 1,-1 0-1,0-1 0,0 1 0,0 1 1,1-1-1,-1 0 0,0 0 0,0 1 0,27-3 0,2 3 0,0-1 0,-1-2 0,1 2 0,1 0 0,-30 2 1,1 0-65,0 0 0,1 0 0,1 0 1,1 0-1,1 0 0,-1 0 0,0 0 1,1 0-1,0 0 0,1-1 1,0 0-1,0 0 0,2-1 0,0 0 8,0 1 1,-1 0 0,0-1 0,-2-1 0,0 1 0,0 1 0,0-1 0,-1 1 0,0 1 0,-1-1 0,1 1 0,0 0 0,0 0 0,-1-1 0,0 0 0,1 0 76,-2-1 0,1 0 0,-1 0 0,1 0 0,0 2 1,0 0-1,1 0 0,-1 0 0,1 0 0,0 0 0,0 0 1,1 0-1,-1 0 0,1 0-59,0 0 0,0 0 0,4 0 0,-1 0 0,-1 0 0,1 0 0,0 0 0,1 0 0,0 0 0,0 0 0,-1 0 1,1 0-1,-1 0 0,-1 0 0,0 0 0,0 0-72,-1 0 1,0 0 0,-2 0 0,-1 0 0,27 0 0,-2 0 0,-3 0 0,-2 0 0,-3 0 134,-4 0 0,-3 0 0,-3 0 0,-2 0 0,0 0 0,0-1 0,3-1 0,2-2 57,-1 2 0,7-3 0,-5 2 0,1 0 0,1 1 0,-4 0 0,1-2-148,-3 2 1,-3 1 0,2 1 0,0 0 0,-2 0 0,-4 0 0,-5 0 0,-2 0 47,-2 0 0,-2-2 1,0 0-1,-1-2 1,0 2-1,1 1 1,-1 1 103,0 0 1,1-1 0,0-2-1,2 0 1,1 0 0,-2 1 0,-1 0-1,-4-2-34,0 2 1,-4 1 0,3 1 0,-3-2 0,-3 0 0,-3-2-210,0 2 0,-2 1-2071,1 1 2194,-4 0 0,2 9 0,-5 3 0</inkml:trace>
  <inkml:trace contextRef="#ctx0" brushRef="#br0" timeOffset="187">1630 11886 7569,'-7'-1'-655,"0"-3"666,0 3 1,0-5-1,0 4 1,-2-2-1,1 1 1,0-1 0,2 0 1846,1-2-1600,1 3 1,4 0 0,2 6-1,1 6-188,4 4 0,4 3 0,3 7 0,5 0 0,4 2 0,3-1 0,1-2 0,2 0-170,2-1 1,2 0-1,0-1 1,1-1 0,-5-2-1,-2-2 1,-3-2 0,-3-1-223,-3-1 0,-2-2 0,-7 0 1,-1-2-1,-3 1-61,-4 1 0,-3-3 1,-9-1 382,1 0 0,-11 1 0,-1 4 0</inkml:trace>
  <inkml:trace contextRef="#ctx0" brushRef="#br0" timeOffset="188">1971 11865 7569,'0'-21'433,"0"4"0,0 3 0,0 2-20,0 1 0,0 8 0,-1 6 0,-4 10 1,-6 9-1,-6 5 0,-7 6-301,-5 4 0,-1 2 0,-2 3 0,0-1 0,1-5 0,1-4 0,3-1 0,2-1-800,5-2 1,0-2 0,6-5 687,1 1 0,-4 4 0,1 1 0</inkml:trace>
  <inkml:trace contextRef="#ctx0" brushRef="#br0" timeOffset="189">1247 12909 7569,'0'-17'141,"1"4"0,2 5 1,4 4-1,3 3 1,1 1-1,-1 0 1,1 0-1,0 0 1,0 0-1,2 1-18,2 3 1,3-3 0,0 3 0,2-3 0,2-1 0,-1 0 0,1 0 0,3-1 0,4-3-72,1-3 0,-1 1 1,-1 0-1,2 0 1,1 1-1,-1 1 1,0 1-1,-2 2-74,2 1 0,1 0 1,2-1-1,1-1 1,3-2-1,2 2 1,4 0-1,2 2 1,2-3 0,-2-1 0,1 1 0,0-1 0,1 0 0,3-1 30,2 0 1,1-2 0,1 3 0,0 1 0,2-1 0,1 0 0,-2-1 0,0 0 28,-2 3 1,1-1 0,2 1-1,2-2 1,-28 3 0,0 0-1,2 0 1,0 1 0,1-1-1,-1 1-37,0-2 1,-1 0 0,3 2-1,-1-1 1,0-1 0,0-1-1,0 1 1,1 1 0,1-2 0,0 1-1,-1 0 1,0-1 0,2 1-1,-1 0 1,1 0 0,1 0-15,0 0 0,1-1 0,1 2 1,1 0-1,-2-2 0,0 0 0,1 0 1,-1 0-1,0 1 0,0-1 0,-1 0 1,1 0-1,0 1 0,-1 0 24,1-1 1,0 1 0,0 0 0,0 0 0,-1 2 0,0 0 0,1 0 0,-1 0 0,1 0 0,0 0 0,0 0 0,1 0 0,0 0 0,0 0 0,0 0 0,0-1-9,1-1 0,-1 1 1,-2 0-1,0 0 0,1 0 1,0-1-1,1 1 0,-1 1 1,1 0-1,-1 0 0,2 0 1,0 0-1,-1 0 0,1 0-19,-2 0 0,1 0 0,4 0 1,0 0-1,-2 0 0,0 0 0,1-1 1,1 1-1,0-2 0,0 1 0,0-1 1,0 1-1,-1-1 0,1 0 1,-1 0-1,0 0 14,-1 1 1,0-1-1,1 0 1,0 0 0,-2 2-1,0 0 1,0 0-1,-1 0 1,0 0 0,0-1-1,0 0 1,-1 0-1,2-1 1,1 0 22,0 1 0,-1 0 0,0 0 0,0 1 0,1-1 1,-1 1-1,1-1 0,0-1 0,0 0 0,1 1 1,0-1-1,1 1 0,1 1 0,1-1 0,0 1 1,1 0-33,0 0 0,0 0 0,-1-1 1,0-1-1,3 0 0,0 0 1,2 1-1,0 0 0,0-1 1,0 1-1,0 0 0,1 0 1,-2-1-1,0 0-14,-1 1 1,0 0 0,0 0 0,0 1 0,-4 0-1,0 0 1,0 0 0,0 0 0,0 0 0,1 0-1,-3-1 1,1 1 0,0-1 0,-1-1 0,1 0-1,-1 1 33,3-1 1,-1 1 0,1 1-1,1-1 1,2 1 0,0 0 0,1 0-1,0-1 1,2-1 0,0 0 0,3 0-1,0-2 1,1 1 0,0 1-23,0 0 0,1 0 1,0 1-1,-1 0 0,0 0 1,0-1-1,3 1 1,-1-1-1,2 0 0,1 0 1,-20 1-1,1 0 0,1 0 1,-1-1-1,0 1 1,0 0-1,0 0 0,0 0 1,0 1 29,18-1 0,0 1 0,-1-1 1,-1 2-1,0-1 0,-1 0 0,0 0 1,0 0-1,-1 0 0,0 0 0,0 0 1,0 0-1,-1 0 0,1 0-15,-2 0 0,1 0 0,2-1 1,0 0-1,1 0 0,0 0 0,2-1 1,0 0-1,0 1 0,1 0 1,-1 0-1,0 1 0,1-1 0,0 1 1,-1-1-1,0-1-21,1 1 1,-1-1 0,-1 0 0,0 0 0,-1 2-1,0 0 1,0 0 0,-1 0 0,0 0 0,-1 0-1,-1 0 1,0 0 0,-2 0 0,0 0 12,-2 0 0,-1 0 1,-2 0-1,-1 0 0,-2 0 1,-1 0-1,-1 0 1,0 0-1,-2 0 0,0 0 1,-2 0-1,0 0 1,-1 0-1,-1 0 0,-2 0 1,0 0 67,-2 0 1,-1 0 0,1 0-1,-1 0 1,26 0 0,-3 0 0,-3 0-1,-5 0 1,-3 0-15,-4 0 1,1 0 0,-6 0 0,-3 0 0,-6 0 0,-6 0 0,-5 0-525,-2 0-491,-6 0 0,-15 10 968,-4-3 0,0-4 0,-1-1 0</inkml:trace>
  <inkml:trace contextRef="#ctx0" brushRef="#br0" timeOffset="190">1449 13431 7569,'-5'-11'84,"3"5"1,-4 1 0,1 3 0,3 2 0,1 6 0,1 6 0,0 7 0,0 4-1,0 7 1,0 3 0,1 4 0,2-1 0,3 2 0,1-1-137,1 0 0,-5 2 0,3-3 0,-1 2 0,-3 2 1,0 2-1,1-1 0,0-1 15,0 0 0,-2-10 0,-1 1 0,1-4 0,1-4 0,2-4 0,-2-5-86,0-2 0,1-5-446,1 0 569,-1-5 0,-3 3 0</inkml:trace>
  <inkml:trace contextRef="#ctx0" brushRef="#br0" timeOffset="191">1332 13558 7569,'0'-21'0,"1"1"0,4 1 0,5 2 0,7 1 0,4-1 0,3 0 94,1 0 1,8 0-1,0 4 1,5-1 0,5 1-1,1 3 1,0 2-72,-3 5 0,-5 3 0,-5 3 0,-3 6 0,-4 3 0,-5 3 0,-6 1 0,-5 3-35,-4 2 1,-12 3 0,-7 2 0,-5 2 0,-5 0 0,-4 0 0,-6 0-1,-4-2 1,2-1-1,-1-5 1,2-1-1,4-4 1,4-2-1,3-5 1,5-2-435,4-3 446,5-2 0,0-11 0,0-2 0</inkml:trace>
  <inkml:trace contextRef="#ctx0" brushRef="#br0" timeOffset="192">2184 13132 7569,'-5'-20'288,"-1"2"1,0 4 0,3 2 0,0 3-32,0 2 1,0 2 0,-4 7 0,-1 6 0,-3 7 0,-2 6-208,-1 4 0,0 8 1,2 2-1,-1 4 1,-1 4-1,1 1 1,1 0-107,1-1 1,6-1 0,1 1-1,3-1 1,1 0 0,0-3 0,1-5-1,3-4-188,3-5 1,3-3-1,3-2 1,3-2-1,0-5 1,3-4-1,1-3-1459,2-1 1703,4-1 0,-4-4 0,4 0 0</inkml:trace>
  <inkml:trace contextRef="#ctx0" brushRef="#br0" timeOffset="193">2312 13484 7569,'-15'-11'-30,"2"1"161,4-1 1,3 6-1,6 5 1,2 6-1,4 5 1,5 2-95,1 1 0,4 5 0,1-1 0,1 1 0,-2-1 0,1 0 0,-2 0 0,1-1-250,-3-3 0,-2-2 0,0-2 1,0 1-1,-1-2 213,1-2 0,0 3 0,-1-4 0</inkml:trace>
  <inkml:trace contextRef="#ctx0" brushRef="#br0" timeOffset="194">2482 13463 7569,'-7'-8'246,"0"2"1,-1 2-1,-2 1-194,-1 2 1,4 7 0,0 4 0,-1 4 0,-1 2 0,-2 3 0,1 1 0,2 2-203,1-1 0,3 0 1,-1 1-1,0-1 1,2 0-1,2-1 150,1-2 0,-4 2 0,-2-3 0</inkml:trace>
  <inkml:trace contextRef="#ctx0" brushRef="#br0" timeOffset="195">2546 13239 7569,'0'-17'127,"2"7"0,5 6 0,8 3 0,4 1 0,2 1 0,1 3 1,2 4 58,1 5 1,6 0 0,-2 5-1,3 1 1,-2 2 0,-3 3 0,-4 2-1,-5 0-202,-3 0 1,-5 3 0,-3-1 0,-3 0 0,-3 0 0,-1 2 0,-1 1-91,-3 1 0,-6-4 0,-9 0 0,-5 2 1,-5 1-1,-6 2 106,-4 2 0,-7-1 0,22-16 0,0 0 0</inkml:trace>
  <inkml:trace contextRef="#ctx0" brushRef="#br0" timeOffset="196">4708 11907 7569,'0'-5'64,"-1"-4"1,-1 5 0,-3-1 0,-1-1 0,-2 1 0,-1-1-1,1 2 1,1-1 0,-1 2 0,-2 3 204,0 4 0,-5 2 0,0 6 0,0 1 0,-2 1 0,2 0 0,-2 0 1,2 1-276,-1-2-56,2-2 1,0 4-1,0-1 1,1 0-1,1 0 1,1 0-1,2 1-389,2 0 419,-3-3 0,9 7 0,-3-4 0,3 2 0,1 0 0,0 1 0,0 0-15,0 1 0,4-3 0,1 2 0,0 0 0,4 0 0,0-2 0,2 0 0,1-3 95,2-1 0,2-2 0,7 1 0,2-2 0,3-2 1,2-3-1,-1-3 55,0-1 1,-1-5 0,4-2 0,-1-2 0,-3-3 0,-3-2 0,-4-4 0,-3-1 23,-4 1 1,-2-3 0,-2 1 0,-3-5-1,-4-2 1,-1-3 0,-4 0-159,-1-2 0,-4 1 1,-8 1-1,-2 3 1,-3 1-1,-2 2 0,1 4 1,0 5-141,-1 4 1,1 8 0,0-1 0,0 3-1,-2 2 1,-1 3 170,0 3 0,-1 12 0,3 3 0</inkml:trace>
  <inkml:trace contextRef="#ctx0" brushRef="#br0" timeOffset="197">6913 11897 7569,'0'-11'268,"0"1"1,-1 0-1,-2 2 1,0 1 222,0-2 0,2 6 1,0 4-1,-1 9-475,-2 6 1,-4 4-1,1 3 1,-3 2-1,0 2 1,-1 1 0,0 1-1,2-1-123,2-1 1,-2 3-1,5-5 1,-1-2-1,0-1 1,3-3 0,2-3 74,3-1 0,3 0 0,5-5 0,1 0 0,2-3 0,3-4 0,0-1 0,1-2 75,1 0 1,1 0 0,1 0 0,1-2-1,-1 0 1,0-1 0,-1-1-290,-2-1 36,-2 4 1,-5-7-1,1 3 1,0 0-1,-2-1 1,-1 0-98,0-2 0,-3 2 0,-1-1 1,-1-1-1,-1-2 0,0 0 152,-2-1 0,-1 0 0,0 1 1,0-1-1,0 1 0,0-1 274,0 0 0,0 1 0,0-1 0,-1 0 0,-2 1 298,0-1 0,-6 5 0,3 4 0,-1 4 0,1 5-190,2 3 0,-1 5 1,3 3-1,-2 2 1,2 2-1,1 2 1,1 2-1,0 0-239,0 0 1,0 4 0,0-3 0,0 0 0,0-2 0,0-4 0,0-2-522,0-1 0,3-5 0,1 1 0,-1-3-1463,2-4 1996,-9-2 0,3-5 0,-9 0 0</inkml:trace>
  <inkml:trace contextRef="#ctx0" brushRef="#br0" timeOffset="198">7552 12025 7569,'0'-11'86,"0"0"0,0 1 1,0-1-1,0 0 0,-1 2 160,-3 2 1,-2 2 0,-4 5 0,-1 0-1,-1 1 1,-2 4 0,-3 6 0,0 5-209,-1 4 0,1 6 0,-1 3 0,3 2 1,2 1-1,1-1 0,4 0 0,2-1-246,4-2 1,1-4 0,1 1 0,1-3 0,2-2 0,4-2 0,4-4 93,3-2 0,-1-2 1,5-3-1,1-4 1,1-2-1,1-2 1,1-2-1,-1-4 258,0-3 1,1-2-1,-1-2 1,-1-4 0,-1-2-1,-3-2 1,-1-3-109,-6-4 0,1-1 1,-7-2-1,-1 0 1,-3 0-1,-6 0 1,-7 1-1,-5 4-254,-2 6 0,-2 4 0,0 6 0,-1 2 1,3 2-1,3 3 0,1 3-123,1 1 1,6 8-1,1 3 1,3 1 340,4 0 0,0-2 0,2 1 0</inkml:trace>
  <inkml:trace contextRef="#ctx0" brushRef="#br0" timeOffset="199">7957 11982 7569,'-5'-11'96,"3"2"1,-4 1 0,0 2 0,0 1 0,-3 3 130,0 0 1,2 4 0,0 1 0,-3 5 0,-2 5 0,-2 5 0,0 2 0,0 2-242,0-1 0,-2 1 1,3 2-1,0 2 0,3 0 1,1 0-1,2-2-74,1-2 1,2 0 0,4-1 0,1-1 0,2-1 0,6-2 0,4-2-1,3-3-6,1-4 0,6 0 0,-1-4 0,0-2 1,2-1-1,0-2 0,0-2 89,0-4 1,-1-3 0,-2 0-1,0-2 1,0-3 0,1-2-1,-2-5 1,-2-1 109,-4-2 1,0-6 0,-3 0 0,-5-3 0,-4 1 0,-3 2 0,-3 4-84,-3 1 0,-8 2 0,-7 6 0,-5 5 0,-4 5 0,0 6 0,-1 4 0,1 6-22,2 5 0,-1 14 0,2 6 0</inkml:trace>
  <inkml:trace contextRef="#ctx0" brushRef="#br0" timeOffset="200">11013 11865 7569,'0'-7'-462,"0"0"1,0 3 622,0-3 0,0 3 0,0-3 0,0-1 1,0-1-1,-1-1 0,-2 2 0,-4 2 0,-3 1 1,-1 3-1,1 1 0,-2 1 0,-1 0-61,-1 0 0,0 4 0,3 4 0,0 1 0,-1 3 0,-1 2 0,-1 4 1,0 2-1,0 1-130,0 0 0,-1 1 0,5 0 0,0 2 0,2 1 0,2-2 0,1 1-180,3 1 187,1-3 1,1 5-1,1-6 1,2-1-1,6-1 1,4-3-1,5 1-21,2 0 1,1-4 0,0 1-1,2-4 1,2-2 0,2-5 0,1-2-1,-1-1 43,-1 0 0,-1 0 0,-3-1 1,-1-2-1,-1-3 0,-2-3 0,-4 0 1,-3-3 116,-4 0 1,1 0 0,-4 1 0,-3-2 0,-4-3 0,-5 1 0,-5-1-146,-5 3 0,-6 3 0,-6 3 0,-3 3 0,-3 3 0,3 1 0,2 0-971,3 0 726,9 5 0,-5 1 0,10 4 0,1 1 0,2-1 274,4 1 0,-2 4 0,3 2 0</inkml:trace>
  <inkml:trace contextRef="#ctx0" brushRef="#br0" timeOffset="201">11514 11950 7569,'-5'-9'-66,"-1"0"0,-1 2 0,0-1 0,-1 0 232,-2 1 1,0-2-1,-1 6 1,-1 2-1,-1 3 1,-2 6-1,-1 5 1,1 5 92,2 2-317,-4 1 1,7 4-1,-2 1 1,5 0 0,2 2-1,3-2 1,1 1-76,1 0 0,0-3 0,1-1 1,2-3-1,4-3 0,4-2 1,3-2 55,4-1 1,2-2-1,1-2 1,1-2-1,0-1 1,2-4-1,1-2 1,-2-4 229,0-1 0,-2-5 1,1-4-1,-1 0 1,-1-2-1,-2 0 1,-4-3-1,-2-2 63,-2-3 0,-4-1 0,-2 2 0,-4-2 1,-4 0-1,-4 0 0,-6 3-408,-7 0 1,-2 5 0,-5 3 0,-2 2 0,0 5 0,3 2 0,5 3-782,3 2 1,9 6 972,0 2 0,6 7 0,-1 3 0</inkml:trace>
  <inkml:trace contextRef="#ctx0" brushRef="#br0" timeOffset="202">11983 11982 7569,'-8'-1'51,"1"-2"1,-1 0-1,-1 1 1,-2 0-1,0 4 83,1 1 1,-5 3 0,1 5-1,1-1 1,1 2 0,2 2 0,0 3-1,2 1-133,1-1 0,5 1 0,-2 4 1,3-2-1,1-1 0,1-3 0,3 0-152,3-3 1,2-2-1,2 0 1,1 0 100,2-1 1,1-4 25,3-2 1,2-3 112,-2-1 1,2 0-27,1 0 0,-1-1 49,-2-3 0,2-3 8,-2-7 1,1 2-49,-1-2 1,1-3-1,-5 0 1,-1-4 193,-1 0 1,-3-1-290,-2-3-15,-2 2 100,-5-7 0,-11 7-292,-6-2 0,-8 7 27,-7 4 0,-5 7-77,-2 4 0,1 7-107,-1 7 1,2 6 123,2 7 1,-5 4 0,7 4 0</inkml:trace>
  <inkml:trace contextRef="#ctx0" brushRef="#br0" timeOffset="203">4346 13058 7569,'-6'-6'163,"0"-2"-129,2 4 1,2 0-1,-4 6 1,0 1-1,1 5 1,-1 6-1,2 3 1,-1 3-1,2 3 1,2 1-1,1 2 1,0 1-1,0 1 1,0-1-1,0-1-93,0 0 1,4-3-1,-1 1 1,0-4-1,-2-4 1,-1 0 0,0-2-1,0 0 139,0 0 0,-1-1 48,-3-6 0,3-3 0,-3-8 0,3-3 0,1-2 0,1-2-48,3 1 0,2 0 0,6 2 0,1 2 0,2 0 0,2 1 0,2 1 0,1 1-68,1 2 1,0 1-1,1 0 1,-1 1-1,0 1 1,-1 3-1,-2 1-86,-4 2 1,2 3 0,-2 2 0,-2 1 0,-3-1 0,-3 0 0,-1 0 0,-3 2-18,-1-2 1,-1 2 0,0-1-1,-2 0 1,-4 1 0,-6 0-1,-2 0 6,-1 1 0,-8-2 1,2-3-1,-3-1 1,-2 1-1,-1-2 1,-1 0-1,-1-3-63,0-2 0,1 0 0,1-4 1,1 0-1,4 0 148,3 0 0,-6-5 0,2-1 0</inkml:trace>
  <inkml:trace contextRef="#ctx0" brushRef="#br0" timeOffset="204">4239 13196 7569,'0'-15'11,"0"3"0,0-2 0,2 2 0,4 1 0,6 1 0,4-1 0,4 0 49,3 1 0,5-1 1,5 0-1,2 2 1,3 1-1,1 2 1,-1 1-1,-3 3-237,-4 0 0,1 2 0,-5 0 0,1 2 177,-4 1 0,-1 3 0,-2 5 0</inkml:trace>
  <inkml:trace contextRef="#ctx0" brushRef="#br0" timeOffset="205">4899 13154 7569,'-10'-10'53,"-1"3"1,0 4 52,1 1 1,-4 11 0,-1 2 0,1 6 0,-1 4 0,-2 4 0,1 2-1,1 3-112,4 1 1,0 1 0,1 0 0,3 0-1,4 0 1,2-2 0,2-1 0,2-4-76,4-3 1,-1-2 0,2-2 0,0-4 0,2-2 0,3-3 0,2-1 147,-2-5 1,2-2 0,0-1-1,2-1 1,2-2 0,1-5 0,1-2-1,1-4 75,-1-4 0,0-2 0,1-3 0,-2-2 0,-1-3 0,-3-3 0,0-2-137,-3-2 0,-6-2 0,-4-3 0,-3 2 0,-4 1 1,-8 3-1,-10 2-113,-8 3 0,-6 6 0,-4 7 1,1 7-1,-1 3 0,1 4 1,2 2-1,7 4-119,7 7 1,1 1 0,10 6 0,4 1 0,2 1-1,5 1 227,3 0 0,9 1 0,6-1 0</inkml:trace>
  <inkml:trace contextRef="#ctx0" brushRef="#br0" timeOffset="206">5432 13164 7569,'-6'-21'142,"1"4"1,5 3 0,0 2 26,0 2 1,0 5 0,0 5 0,-1 7 0,-1 6 0,-3 5 0,0 3 0,-1 4-166,0 3 0,-1 3 0,-3 1 0,-1 0 0,-1-1 0,-1-2 0,-1 0 0,0-1-119,-2-1 1,5 0 0,-4-6-1,3 0 1,2-1 0,-1-2-255,1-4 1,2-3-1,3-3-209,0-1 1,2-8 577,7 1 0,2-12 0,5 0 0</inkml:trace>
  <inkml:trace contextRef="#ctx0" brushRef="#br0" timeOffset="207">5261 13058 7569,'-11'-17'-826,"-1"3"769,12 7 1,2 7 0,10 7 56,2 2 0,-2 7 0,3 0 0</inkml:trace>
  <inkml:trace contextRef="#ctx0" brushRef="#br0" timeOffset="208">5421 13622 7569,'0'-10'199,"1"4"1,3 2 0,3 3-114,3 1 0,-3 5 0,-1 2 0,-2 2 0,-1 3-86,-2 2 0,-1 3 0,0 4 0</inkml:trace>
  <inkml:trace contextRef="#ctx0" brushRef="#br0" timeOffset="209">6976 13036 7569,'7'-4'-643,"0"-3"822,-4 2 1,6-5 0,-3 3 0,1-1 0,-1 0-1,0 2 1,-1 0 12,0 0 1,-3 5-1,-4 1 1,-3 6-1,0 4 1,-1 3-1,2 4 1,-1 2-1,1 3-266,-1 1 0,4 3 0,-2 0 0,2 1 0,-1 2 1,0-1-1,-2-1 0,2-1-73,1-2 1,1-3-1,0-2 1,0-2-1,0-2 1,1-2 70,3-1 0,-2-6 1,5-3 118,1-1 1,-2-6-1,0-1 1,0-1-1,0-1 1,1 0-1,0 0 1,2-1-25,2-2 1,0 0 0,4 0 0,1 2 0,2 2-1,2 0 1,0 1 0,-1 1-11,-2 1 1,1 2 0,2 1 0,-1 0 0,-2 0-1,-2 1 1,-3 3-32,-4 3 1,1-1 0,-6 1 0,0 2 0,-2 3 0,-1 2 0,-1-1 0,-3 0-137,-3 2 1,-6-3 0,-2 3 0,-2-1-1,-2 0 1,-1-1 0,-1-1-764,-1-1 921,-4-1 0,-1 1 0,-5 0 0</inkml:trace>
  <inkml:trace contextRef="#ctx0" brushRef="#br0" timeOffset="210">6859 13100 7569,'0'-10'-24,"1"-1"0,3 2 1,3 0-1,4 2 1,2-1-1,3-2 130,4 0 1,5 0 0,9 2 0,3 1 0,0 0-1,1 1 1,-2 2 0,2 3-314,0 1 0,-7 0 0,0 1 0,-4 3 0,-5 2 207,-3 0 0,-3 3 0,-6-3 0</inkml:trace>
  <inkml:trace contextRef="#ctx0" brushRef="#br0" timeOffset="211">7498 13111 7569,'0'-7'-18,"-1"1"0,-1 0 0,-3 1 0,-2 1 0,-4 2 139,-2 5 0,-1 3 1,3 6-1,1 2 1,-1 2-1,0 2 0,2 1 1,2 2-105,3 3 1,3 1 0,1-4-1,0 2 1,0 0 0,1 2-1,3-2-68,3-4 1,2-1 0,3-3 0,1-2 0,1-1 0,1-3 0,0-2 49,3-3 0,-2-3 1,2-1-1,0 0 1,0 0-1,-2-1 1,1-3-1,-2-3 35,0-2 1,0-2 0,-5-1-1,0-1 1,-3-2 0,-2-2 0,-2-2-102,1-1 0,-3-1 0,-7-1 0,-6 1 0,-2 0 0,-3 1 0,1 1 0,-3 2-112,-1 2 1,0 2 0,1 5-1,2 2 1,1 1 0,0 3-230,1 0 1,4 7 407,4 2 0,5 3 0,-3 0 0</inkml:trace>
  <inkml:trace contextRef="#ctx0" brushRef="#br0" timeOffset="212">7977 13047 7569,'-3'-11'10,"-2"2"1,-1 2 105,-2 3 1,3 8 0,0 4 0,2 5 0,-1 5-1,1 3 1,-1 4 0,1 2-138,0 1 0,1 2 0,0 0 0,-3 3 0,-1 1 0,-1-2 0,0-3-183,0-3 77,0-1 1,-3-4 26,3 0 0,-2-3 28,1 0 1,3-6 26,-3-2-12,6 1 2,-7-10 0,6 4-140,-4-5-183,5 0 378,-3 0 0,0-10 0,-1-2 0</inkml:trace>
  <inkml:trace contextRef="#ctx0" brushRef="#br0" timeOffset="213">7786 12994 7569,'-11'-16'-125,"5"8"1,4-1-1,4 3 34,5 3 0,4 2 91,3 1 0,-2 5 0,3 1 0</inkml:trace>
  <inkml:trace contextRef="#ctx0" brushRef="#br0" timeOffset="214">8041 13473 7569,'-6'-5'294,"2"4"0,5-3-377,2 4 1,0 3 0,4 2 82,1 1 0,2 1 0,0 3 0</inkml:trace>
  <inkml:trace contextRef="#ctx0" brushRef="#br0" timeOffset="215">8254 13260 6847,'6'-7'444,"-1"1"1,-1 0-1,0 1 1,1 0-445,0-1 0,-2 8 0,-3-1 0</inkml:trace>
  <inkml:trace contextRef="#ctx0" brushRef="#br0" timeOffset="216">8425 13068 7569,'0'-21'33,"3"5"1,2 1-1,1 4 1,2 1-1,1 2 1,-1 2-1,-1 0 1,1 1 151,2 0 0,0 2 0,1 3 0,0 0 1,-1 0-1,2 1 0,1 3-196,1 3 1,1 2-1,-5 3 1,1 1-1,-2 2 1,-2 2 0,-3 3-1,-3 3-113,-1 1 1,0 6 0,-1-2 0,-4 3 0,-4 1 0,-4 0-1,0-1 1,1-2 65,1 0 1,1-5 0,-1 0 0,0-2 0,2-3 0,2-3 0,2 0 146,0-3 0,4-2 0,-1-1-74,4-3 1,4-2-1,6-5 1,1-1-1,2-2 1,1-2 0,0 0-85,1-4 1,-1-4-1,3-1 1,-2 1 0,-2 1-1,-2 2 212,-1-1 1,-5 4 13,0 0 1,-4 6 0,-1-1 0,-3 6 0,-3 2-146,2 2 0,1 2 0,1 0 0,1 1 1,2 0-1,5-1 0,1 1 0,2-2-77,-1-2 0,6 2 0,0-6 0,2 0 0,1-2 0,2-1 1,3 0-1,0-1 91,-2-3 0,3-2 0,0-5 1,-2 0-1,-1-4 0,-3-2 1,-3-3 102,0-2 0,-3 1 0,-6 0 0,-5-1 1,-5 0-1,-7-1 0,-5 1 0,-5 3-94,-6 2 0,-9 4 0,-3 5 0,-1 2 1,1 3-1,2 4 0,3 5-280,3 3 1,5 2-1,9 1 1,4 1 0,5 2-1,2 2 245,3 2 0,5-4 0,3 0 0</inkml:trace>
  <inkml:trace contextRef="#ctx0" brushRef="#br0" timeOffset="217">9373 13058 7569,'-17'-11'23,"5"2"1,5 2 164,-1 3 0,0 11 1,-1 5-1,2 3 1,-1 5-1,-2 4 1,0 5-1,-2 1-128,-2 2 0,1 0 0,-4 0 1,2-1-1,2-2 0,1-1 1,1-2-1,1-4-380,-1-3 1,4 0 0,1-5-1,0-2 1,1-2 319,1-3 0,-5-5 0,3 3 0</inkml:trace>
  <inkml:trace contextRef="#ctx0" brushRef="#br0" timeOffset="218">9170 13005 7569,'-10'-10'258,"4"3"1,2-7-21,3 2 0,3 7-238,5 5 0,1 5 0,7 6 0</inkml:trace>
  <inkml:trace contextRef="#ctx0" brushRef="#br0" timeOffset="219">9341 13505 8209,'7'0'498,"-1"1"0,-2 3-498,-1 3 0,3 2 0,0 2 0</inkml:trace>
  <inkml:trace contextRef="#ctx0" brushRef="#br0" timeOffset="220">7147 14027 7569,'-6'-7'84,"2"0"1,4 0-1,4 1 1,4 2-1,5 2 1,5-1-1,2 0 1,1 1 0,2 0-1,0 1 1,2-1-140,-1-2 0,2 1 0,-2 3 0,-3 0 0,-3 0 0,-2 0 0,0 0-1979,-1 0 2034,-6 0 0,-13 0 0,-8 0 0</inkml:trace>
  <inkml:trace contextRef="#ctx0" brushRef="#br0" timeOffset="221">7168 14144 7622,'-11'4'0,"3"-1"140,4 0 1,6-2 0,8-1 0,2 0 0,1-1-1,3-2 1,0 0 0,3-1-114,1-1 0,3 1 0,0-5 0,1 3 0,-3 2 0,-3 0 0,-1 1 0,-2-1-1285,0 2 1258,4 1 0,-7-4 0,4-1 0</inkml:trace>
  <inkml:trace contextRef="#ctx0" brushRef="#br0" timeOffset="222">7786 13952 7569,'-11'-16'95,"2"4"0,0 6 0,2 1 1,-1 3-1,-2 2 27,0 4 0,3 1 1,0 7-1,0 1 1,-1 3-1,3 0 1,0 3-1,2 1-184,2 2 0,2 1 1,3 0-1,3-3 0,3 0 1,0-1-1,2-1-15,2-4 1,-1-2 0,5-3 0,1-2 0,1-3 0,1-3 0,1-1-1,0-2 161,3-5 1,-5-1-1,3-7 1,-2 1 0,-3-1-1,-1-2 1,-2-2 87,-4-1 1,1-3 0,-8 0 0,-2-2 0,-2 0-1,-3 0 1,-6-1 0,-4 1-307,-4 3 1,-8-1 0,-3 10 0,0 4 0,1 4 0,0 4 0,2 2-258,2 3 1,1 2 0,8 5 0,2 4-1,2 1 391,3 1 0,0 3 0,-4-4 0</inkml:trace>
  <inkml:trace contextRef="#ctx0" brushRef="#br0" timeOffset="223">8137 14155 7569,'-3'-11'903,"-1"1"1,2 4-787,5 2 1,0 4-1,3 4-829,-2 3 1,5-1 711,-2 1 0,2 0 0,2 3 0</inkml:trace>
  <inkml:trace contextRef="#ctx0" brushRef="#br0" timeOffset="224">8446 13825 7569,'-6'-11'325,"-3"2"1,2 1 0,-2 6-95,2 4 1,2 8 0,5 5 0,0 2 0,0 2 0,0 1 0,0 2-1,0 2-116,0 1 0,4 0 0,0-4 1,-2 2-1,0 0 0,1 1 0,0-3-159,0-2 1,-2-2 0,-1 0 0,1-2-1,1-4 1,2 0 0,-2 0 0,-1-1-610,-1 1 0,0-4 1,-1 0 652,-2 2 0,-8 0 0,-6 2 0</inkml:trace>
  <inkml:trace contextRef="#ctx0" brushRef="#br0" timeOffset="225">10651 12823 7521,'0'11'30,"0"1"1,0 2-1,0 3 1,0 0 0,0 1-1,0 1 1,0 1 0,0 0-1,0-1 1,0-1 0,0 0-1,0-2 1,0 0 0,0-2-1,0 0 1,0-1-41,0-1-89,0-1 93,0-1-18,0-4 0,0-2 18,0-8 0,5 2 0,2-4 0,2 0 0,3 1 0,2 1-16,4 1 21,2 2 1,0 1 0,-1 0 0,-1 0 0,1 0 0,0 1 0,0 2 1,-2 0 1,-2 5 0,1 0 0,0 2 26,-3 4 0,-3-2 1,-2 4-1,-2-2-7,-1 0 1,2 4 0,-3-3-1,-2 2 1,-2 0 0,-3 0-1,-5-2-4,-1 1 0,-3-4 1,-2 2-1,-3-4 0,0-1 1,-1-3-1,-1 0 0,0-2-221,1 1 1,-2-1 0,4-4 203,-1 0 0,-8 0 0,3 0 0</inkml:trace>
  <inkml:trace contextRef="#ctx0" brushRef="#br0" timeOffset="226">10629 12855 7569,'0'-21'-31,"0"5"1,0 1 0,0 4 0,0 0 0,2 1 0,1 2 140,4 1 1,4 5 0,2-2 0,2 3 0,3 1 0,3 1 0,3 1-207,0 2 1,-1 4 0,1-1 0,1 2-1,-1-1 1,-1-1 0,1 1 95,1 2 0,0 0 0,-4 1 0</inkml:trace>
  <inkml:trace contextRef="#ctx0" brushRef="#br0" timeOffset="227">11087 12866 6670,'-5'1'89,"0"3"1,1 3 0,1 4 0,-1 3 33,-1 3 0,1 5 0,-5 3 0,2 2 0,-1 1 0,0 1 0,-1 0-133,2 2 1,4 0 0,-3-2-1,1-1 1,3-4 0,1-2-1,2-4 1,1-3 13,2-2 0,5-2 0,1-3 0,4-2 0,2-2 1,3-1-1,1-2 20,2-1 0,3-5 0,1-2 0,0-2 0,0-3 0,-3-2 0,0-4 0,-3-2 8,-2-1 1,-4-2 0,-6-2 0,-2-3 0,-2-3-1,-5 0 1,-7 2-32,-5 0 0,-3 3 0,-5 0 0,-1 6 0,1 4 0,-2 2 0,0 4 0,-1 3-103,4 3 1,0 3 0,6 1 0,1 1 0,2 3 0,4 3-973,3 2 1074,3 7 0,6 0 0,1 6 0</inkml:trace>
  <inkml:trace contextRef="#ctx0" brushRef="#br0" timeOffset="228">11545 12930 7569,'0'-11'0,"0"1"596,0-1-483,5 5 1,-2 1 0,2 7 0,0 1-1,-2 5 1,-2 5-188,-1 5 0,-1 3 0,-3 3 0,-4 3 0,-4 3 0,-3 3 0,-2 0-20,-2 0 0,2-4 1,1-2-1,0-1 0,3-2 1,2-2-1,0-2 1,2-2-105,1-4 0,0-2 1,5-1 197,0-1 0,7-4 0,2-1 0</inkml:trace>
  <inkml:trace contextRef="#ctx0" brushRef="#br0" timeOffset="229">11428 12845 7569,'-4'-17'-245,"2"2"1,0 5-514,4 3 758,4 7 0,5 6 0,0 5 0</inkml:trace>
  <inkml:trace contextRef="#ctx0" brushRef="#br0" timeOffset="230">11673 13260 7569,'-6'1'-40,"3"3"30,2 3 1,1-1 0,0 1-1,0 1 1,0 2 9,0 0 0,0 1 0,0 0 0</inkml:trace>
  <inkml:trace contextRef="#ctx0" brushRef="#br0" timeOffset="231">11876 13164 7569,'-7'-3'15,"1"-2"0,2 0 0,5 1-607,5 1 592,4 2 0,0 1 0,1 0 0</inkml:trace>
  <inkml:trace contextRef="#ctx0" brushRef="#br0" timeOffset="232">12302 12855 7569,'-5'-10'-4,"4"-1"0,-4 2 0,1 0 0,0 3 0,-2 2 0,-2 1 0,-2 2 0,-2 2 0,-2 3 0,-3 4 0,0 5 0,-1 5 0,0 2 0,2 1 0,1 1 0,5-1 15,3 0 0,2-3 0,5 0 0,1 0 0,4-2 0,6-1 0,4-2 0,3-1-26,-1-2 1,1-7-1,3 1 1,1-3-1,-1-1 1,0-1-1,1-3 1,-2-4 97,-2-5 1,0 1 0,-3-3 0,-3 1 0,-4-2 0,-5 0 0,-1-3-71,-2-1 1,0 2 0,-2 0 0,-2 0 0,-6 2 0,-4 2-1,-1 3 1,-1 3-238,3 1 1,-2 4 0,1 1 0,1 4 0,1 5 0,2 3 0,2 2 223,1 2 0,3-2 0,-2 3 0,2-1 0,1 0 0,-3 5 0,0-2 0</inkml:trace>
  <inkml:trace contextRef="#ctx0" brushRef="#br0" timeOffset="233">12216 13058 6638,'6'-1'1594,"-3"-2"-1501,-6 0 0,-4 0 0,-6 7 0,-2 4 0,-2 4 0,0 3 0,-1 2 0,1 3-205,2 4 1,1-2 0,3 4 0,0-1 0,2 0 0,2-3-1,3-1 1,3-5 26,1-1 0,2 2 0,4-5 0,6-4 1,5-2-1,4-4 0,3 0 0,1-2 110,1 0 1,-4-2-1,3 0 1,-3-3 0,0-2-1,-1-3 1,-1-3 73,-2 0 1,-3-3 0,-5 1 0,-3-2 0,-4-2-1,-1 0 1,-2 0 0,-2 2-117,-1-2 1,-7 2 0,-4 1 0,0 0 0,0 3 0,-2 3 0,1 1-507,0 2 0,0 5 523,5-2 0,4 8 0,1 2 0</inkml:trace>
  <inkml:trace contextRef="#ctx0" brushRef="#br0" timeOffset="234">12664 12962 7569,'-5'-15'121,"3"3"1,-4-3-1,1 4 1,1 1-1,0 2-33,-3 1 1,-4 6 0,-2 2 0,-2 7 0,-2 7 0,-1 4 0,1 5-148,-1 2 0,4 3 1,-3 2-1,2 1 1,3 0-1,2 0 0,4-1 1,2-2-23,1-5 0,2-1 0,2-3 0,3-2 0,3-4 0,4-2 0,2-3 144,1-2 0,5-2 1,-1-5-1,2 0 1,2 0-1,2-1 1,1-3-1,-2-4 52,0-5 0,-5 0 0,-2-5 0,-1 0 1,-3 0-1,-2-3 0,-4-1-119,-2-1 0,-1-4 0,-7 0 0,-3-1 0,-3 0 0,-5 2 0,-2 3 1,-4 1-299,0 5 1,1 1 0,2 7-1,4 2 1,2 2 0,2 1 301,-1 1 0,0 4 0,1 5 0</inkml:trace>
  <inkml:trace contextRef="#ctx0" brushRef="#br0" timeOffset="235">13164 12941 7569,'-7'-17'-31,"1"3"1,2 2-1,0 3 1,-1 1-1,-2 5 207,-2 2 0,-2 7 1,0 4-1,1 7 1,-1 3-1,-1 2 1,-1 3-119,-1 4 0,-5-1 1,3 2-1,-2 0 0,0 0 1,-1 1-1,0-2 0,1 0-150,4-4 1,2-6 0,2-3-1,0 0 1,2-5 0,2-1-1130,1-3 1221,2-5 0,-2-2 0,-1-6 0</inkml:trace>
  <inkml:trace contextRef="#ctx0" brushRef="#br0" timeOffset="236">12941 12834 7569,'-5'-6'-248,"4"3"1,-2 6 0,5 4 0,2 4 247,2 3 0,-2-1 0,3 5 0,5-5 0,4 2 0</inkml:trace>
  <inkml:trace contextRef="#ctx0" brushRef="#br0" timeOffset="237">13154 13260 7569,'-6'0'745,"2"0"-794,8 0 0,-3 1 0,4 3 49,-1 3 0,-2 2 0,2 2 0</inkml:trace>
  <inkml:trace contextRef="#ctx0" brushRef="#br0" timeOffset="238">11013 13899 7569,'-13'-10'44,"3"-1"1,5 0 0,2 1 0,3-1 0,4 1 0,3 3-1,3 3 1,5 0 0,2 1 0,4-1 0,1 0 0,3 1-1,3-1 1,3 1-24,1-1 0,-1 1 0,-2 3 1,-3 0-1,-2 0 0,-4 0 0,-1-2 1,-2 0-1278,-3-1 1256,-2-1 0,-6-1 0,-2-1 0</inkml:trace>
  <inkml:trace contextRef="#ctx0" brushRef="#br0" timeOffset="239">11077 13963 7569,'10'0'-145,"1"0"0,1 0 1,1 0-1,2-1 0,2-1 1,3-2 252,4 2 1,-2-3 0,4 1 0,-1 1-109,0-2 0,0-1 0,-4-5 0</inkml:trace>
  <inkml:trace contextRef="#ctx0" brushRef="#br0" timeOffset="240">11737 13729 7569,'-9'-17'386,"0"4"-273,2 5 1,0 4-1,-3 8 1,-2 4 0,-1 5-1,-3 5 1,1 2-167,0 1 0,0 2 0,6-1 1,2 2-1,3-1 0,3 0 0,1-2 1,2-2 0,6-4 1,0-4 0,10-1-1,0-3 1,4-3 0,3-3 0,3-1 81,3 0 0,1-5 0,0-3 0,-2-4 0,0-2 0,-3-1 1,-2 0-1,-5-3 42,-4-2 1,-5-1-1,-1 0 1,-3-1-1,-3 0 1,-6-2-1,-3-2-59,-6-1 0,-7 4 0,-1 2 0,-4 6 0,-5 4 0,0 4 0,1 3 0,1 3-11,2 1 0,3 5 0,2 2 0,3 4 1,3 3-3,4 4 0,1 2 0,-3 1 0</inkml:trace>
  <inkml:trace contextRef="#ctx0" brushRef="#br0" timeOffset="241">12089 14038 7569,'-17'-16'15,"6"4"0,8-2 0,3 4 456,3 2 0,0 0 0,3 6-890,-2 3 1,0 0 0,-3 6 418,3 2 0,-3 0 0,4 2 0</inkml:trace>
  <inkml:trace contextRef="#ctx0" brushRef="#br0" timeOffset="242">12344 13707 7569,'0'-21'146,"0"5"0,0 1 0,0 4 0,0 0 0,0 0 0,0 1 77,0-1 1,1 5-1,2 1 1,0 3-1,0 2 1,-2 5-208,-1 3 1,-4 4 0,0 2 0,-1 4 0,-1 3 0,1 3 0,-1-1-112,0-2 1,4 2-1,-2-4 1,3 0-1,1 0 1,0-2 0,0-2-127,0 0 0,5-3 0,2 2 0,3-3 0,0-4 0,1-2 0,0-2-406,-1 1 0,1-1 627,0-3 0,4-4 0,1-2 0</inkml:trace>
  <inkml:trace contextRef="#ctx0" brushRef="#br0" timeOffset="243">12461 13835 7569,'0'-7'343,"0"0"1,0 6 0,2 1 0,0 7 0,2 5-1,-1 2-290,2-1 1,-4 0 0,4 0 0,-2 1 0,2 0-1,0 2 1,1 0 0,-2 2-54,1 0 0,3 0 0,-2 3 0</inkml:trace>
  <inkml:trace contextRef="#ctx0" brushRef="#br0" timeOffset="244">1459 15220 7569,'0'-11'40,"-3"1"1,-1-1-1,2 0 1,1 1-1,-1 0 1,0 2-1,-2 1 230,2-2 1,1 6-1,1 4 1,0 9-1,0 7 1,1 6-1,1 4 1,2 3-304,-2 3 0,3 6 0,-1-1 0,-2 1 0,-1 0 0,-1 1 0,0 0 0,0-1-4,0-3 1,0-4 0,0-3 0,0-1 0,0-4 0,0-2 0,0-5 21,0-1 0,0-2 115,0-3 0,0-7 1,0-4-1,1-4-105,3-2 0,-2-2 0,5 3 0,2 0 0,0 0 0,3 2 0,1-1-39,1 1 1,5-4 0,-1 3 0,2 0 0,0 1-1,-1-1 1,-2 2 0,-2 0-103,-2-2 1,-1 3 0,-2-3-1,1 3 1,0 1-95,-1 0 1,1 1 0,0 2 0,-1 0 0,1 0-1,0-2 240,-1-1 0,1 0 0,0 0 0</inkml:trace>
  <inkml:trace contextRef="#ctx0" brushRef="#br0" timeOffset="245">1480 15497 7569,'-10'-17'-185,"-1"4"0,2 4 1,2 2 322,3-2 0,4 5 0,5 0 1,5 3-1,7 1 0,4 0 1,4 0 33,4 0 1,0 0 0,1 0 0,-3 0 0,0 0 0,-1 0 0,0 0 0,-2 0-288,-2 0 0,-4 0 0,-1 0 1,-2 0-1,-2 0 0,-2-1 115,-4-3 0,-2 3 0,-5-4 0</inkml:trace>
  <inkml:trace contextRef="#ctx0" brushRef="#br0" timeOffset="246">1427 15145 7569,'-20'-14'119,"4"0"0,5 1 1,6 1-1,6 3 0,5 0 12,5 2 1,7 1 0,1-2 0,5 2 0,8 0 0,6 1 0,4 1 0,-1 1-153,-2 2 1,-3 1-1,-8 0 1,-3 1 0,-4 3-1,-3 3 1,-4 2-1512,-2 2 1532,-1 5 0,-5-5 0,-2 5 0</inkml:trace>
  <inkml:trace contextRef="#ctx0" brushRef="#br0" timeOffset="247">2194 15007 7569,'-11'-5'14,"1"-1"1,0-4 0,2 0 231,1 3 1,5 3-1,-2 8 1,3 4 0,2 5-1,1 6 1,3 4-166,1 2 0,-2 4 0,1 1 0,0 3 0,-2 2 0,-2 1 0,-1-1-130,0 1 0,0 4 0,0-1 0,-1 3 0,-2-1 0,-2-2 0,1-3 0,-1-3-4,3-1 1,-3-5 0,1-3 0,2-6 0,0-3 0,-1-3 961,0-2-790,-1-4 1,5-1-1,3-5 1,3 0-241,2 0 1,2 0 0,1 0 0,1 0 0,2 0 0,2 0-1,1 0 5,-2 0 1,1 0-1,-4 0 1,2 0-1,1 0 1,-1 0-1,-2 0 1,-1 0-1465,-2 0 1580,1 0 0,0-5 0,-1-1 0</inkml:trace>
  <inkml:trace contextRef="#ctx0" brushRef="#br0" timeOffset="248">2151 15039 7569,'-9'-20'115,"2"2"0,3 4 0,3 2 0,2 2 0,3 2-48,3 1 1,6 5 0,2-2-1,3 3 1,3 1 0,3 0 0,1 0-158,1 0 0,-2 0 0,3 1 0,0 2 0,-1 1 90,0 2 0,4 1 0,-3 4 0</inkml:trace>
  <inkml:trace contextRef="#ctx0" brushRef="#br0" timeOffset="249">2759 15177 7569,'-6'-4'-878,"1"7"1034,5 1 1,3 9 0,1 6 0,0 4 0,-1 6 0,1 1 0,-2 2-58,-1 0 0,-1 4 0,1-1 0,2-2 1,0-3-1,0-5 0,-1-4 0,0-3-93,2-4 1,0-6 0,-3 0-7,2 0 0,-2 1 0,4 2 0</inkml:trace>
  <inkml:trace contextRef="#ctx0" brushRef="#br0" timeOffset="250">2577 15262 7569,'-10'-16'135,"4"1"1,2 4-1,4 0 1,5 1-34,6-1 1,1 0 0,5 2-1,3 1 1,4 2 0,3 0-1,2 1 1,-1 0-216,2 3 1,-4 1 0,-1 1-1,-3 1 1,-2 1 0,-1 3-1,-2 1 1,-3 2 39,-5 2 1,1 0-1,-7 1 1,0 0-1,-2-1 1,-2 1 151,-3 0 0,-2-4 1,-4 0-1,-1 1 1,-1 1-1,-2 2 1,-3-1 79,1-3 1,-1 1-1,4-3 1,-1-1-1,1 2 1,1-1 0,2 0 187,-1-3 0,5 1-438,2 0 1,4 2 0,4 3-1,4-1 1,5 2 0,4-1 0,2 0-1,1-1 12,2 1 1,3 2-1,-1 1 1,2-1 0,0 1-1,0-2 1,-2 1 52,-2 0 1,-4-5 0,-2 6 0,-1-2 0,-5 2 0,-3 2 0,-2 1-1,-2-1-43,-2-1 0,-4 2 1,-4 2-1,-7 0 1,-6 3-1,-5 0 0,-4 0 28,-6-1 1,2-2 0,-2 3-1,1-3 1,4-3 0,2-5 0,7-2-1,6-4 41,3-1 0,6-10 0,1-3 0</inkml:trace>
  <inkml:trace contextRef="#ctx0" brushRef="#br0" timeOffset="251">3046 14986 7569,'-5'-17'114,"5"-1"1,0 6-1,6 3 1,4 1-1,2 1 1,1 1 0,2 0-60,2 0 1,0 3 0,6 0-1,0 2 1,4 1 0,0 0-1,1 1-109,-1 2 0,3 0 0,-4 4 0,0 0 0,-1 0 0,-4-1 0,-3 0 0,-3-1 38,-2-1 0,-1 4 0,-2-4 0,-2 2 1,-2 2-1,-1 3 28,-3 3 1,3-1-1,-2 5 1,0 1-1,-2 1 1,0 3-1,1 1 1,2 5-4,-2 2 0,-1 5 0,-1 5 0,0 4 0,0 4 0,0 2 0,0-1 124,0-4 0,0-6 1,0-3-1,2-3 1,0-4-1,3-3 0,-1-3 1,2-3-8,0-3 0,-3 1 0,0-5 0,-2-1 0,-2-1 1,-2-3-11,-4-2 0,-6 2 0,-4-6 1,-3-1-1,-6 0 0,-5-1 0,-3 1 0,-3 2-90,-1-2 1,7-1 0,1-1-1,4 0 1,5 0 0,6 0-633,3 0 0,8 0 1,4 0 605,5 0 0,14-4 0,4-2 0</inkml:trace>
  <inkml:trace contextRef="#ctx0" brushRef="#br0" timeOffset="252">4026 15316 7569,'-17'-11'436,"3"2"-254,2 2 1,11 2 0,5 5 0,4 1 0,4 3 0,2 1 0,4 3 0,2-3-218,1 0 1,1-1-1,-1-4 1,1 0 0,2 0-1,1 0 1,-1 0-192,-2 0 0,-2 0 0,-2 0 226,-4 0 0,3-5 0,-1-1 0</inkml:trace>
  <inkml:trace contextRef="#ctx0" brushRef="#br0" timeOffset="253">4058 15529 7569,'11'-6'-42,"4"-2"0,3 4 1,1 0-1,0 1 1,-2-1-1,2 1 1,3-1-13,2 1 0,4-1 0,2 4 54,-1 0 0,6-5 0,-2 0 0</inkml:trace>
  <inkml:trace contextRef="#ctx0" brushRef="#br0" timeOffset="254">5304 14922 7569,'-6'-5'59,"-2"3"0,3-3 0,0 4 1,1 5-1,0 5 0,1 2 1,-1 3-1,0 2 17,0 4 1,1-1 0,-3 6 0,1-1-1,-1-1 1,-3 3 0,0 0 0,-2 2-108,1-1 0,-1-2 1,1 2-1,2-2 0,2-4 1,2-2-1,1-1 0,2-2 61,1-1 0,1-4 0,3-1 0,3-3 0,2-2 0,3-2-41,2 1 0,-1-1 1,5-3-1,0 0 0,0 0 1,-2 0-1,1-1 0,-2-1-658,0-2 669,0 1 0,-5 3 0,1 0 0</inkml:trace>
  <inkml:trace contextRef="#ctx0" brushRef="#br0" timeOffset="255">5411 15145 7569,'-5'-10'126,"4"-1"-6,-3 0 1,3 10 0,1 6 0,0 7-1,0 6 1,0 2 0,0 2 0,0 3-45,0 3 0,0 3 0,0 1 0,-1-1 0,-2-2 1,0-1-1,0-2 0,2-3-109,1 0 1,0-5 0,0-2-1,0 0 1,1-3-1276,3-2 1308,-3-5 0,9 4 0,-4-4 0</inkml:trace>
  <inkml:trace contextRef="#ctx0" brushRef="#br0" timeOffset="256">5570 15188 7569,'0'-11'13,"0"7"0,2 4 1,0 5 116,1 5 0,2 2 1,-2 2-1,0 4 0,1 2 1,-1 1-1,2 0-99,1 1 1,-3-1 0,5 0 0,-1-1 0,0-2 0,0-4-1,1-2 1,2-2-22,0-3 1,1-2 0,0-5-1,-1 0 1,2-2 0,1-2 0,1-6-1,0-4 8,2-3 0,-4 3 0,2-4 0,-4 0 1,-1-3-1,-3 0 0,-2 0-49,-1-1 0,-2 0 0,-2-2 0,-3-1 0,-4 3 0,-4 2 0,-3 3 0,-2 3-62,-2 5 1,-4-1 0,-2 7 0,1 0 0,2 3 0,0 4 0,2 3-113,2 2 1,3 2 0,6 1 0,1 1 204,5 1 0,2 5 0,1-2 0</inkml:trace>
  <inkml:trace contextRef="#ctx0" brushRef="#br0" timeOffset="257">6060 15071 7569,'-7'-17'133,"1"3"0,2 2 1,1 2-1,1 0 111,-2 3 0,2 2 0,-5 8 0,-1 3 0,-2 5 0,-1 5 0,1 4-255,-1 4 0,4-1 0,0 4 0,0 1 0,0-1 0,1 1 1,0 1-1,1-1-20,0 2 1,2-3-1,4 0 1,1-1-1,3-2 1,1-2-1,2-2-87,2-2 0,5-2 0,3-7 0,2-2 0,1-3 0,2-3 0,1-2 57,0-3 1,5-5-1,-4-7 1,-2 0-1,0-3 1,-2-1-1,-1-2 1,-2 0 122,-4-3 0,-3 1 0,-4-3 1,-4 0-1,-1 1 0,-4-1 0,-2 1-68,-7 0 1,-6-2 0,-7 5 0,-5 1 0,0 2-1,-1 5 1,3 3 0,1 5-326,2 3 1,3 3 0,3 4 330,4 4 0,2 0 0,1 8 0</inkml:trace>
  <inkml:trace contextRef="#ctx0" brushRef="#br0" timeOffset="258">6635 15273 7569,'-10'-1'2238,"0"-3"-2145,3-3 1,4 3 0,6 1-94,4 6 0,-2 2 0,0 6 0</inkml:trace>
  <inkml:trace contextRef="#ctx0" brushRef="#br0" timeOffset="259">7093 15071 7569,'6'-5'-9,"-1"-2"0,-1-3 1,-1 0-1,0-1 1,-2 1-1,-2-1 1,-3 1 185,-3 3 0,1 3 1,-1 4-1,-1 0 0,-2 1 1,-2 2-1,-1 6 0,-2 4-147,-2 4 1,3 5 0,-2 1 0,0 3-1,3 2 1,1 0 0,3 0 0,1 1-48,0 0 1,6 1 0,-1 0 0,1-3-1,4-1 1,1-4 0,4-2-23,3-2 0,1-5 0,4 1 0,2-3 0,4-4 0,0-3 0,0-3 0,2-2 56,2-3 1,-2-2-1,4-6 1,-1-1 0,-2-2-1,-1-2 1,-3 0 0,-3-1 28,-2 0 1,-5 0 0,-3-3 0,-3 0 0,-3-1 0,-1 0 0,-1-2-88,-3-1 0,-5-1 0,-6 3 0,-1-2 0,0 1 1,-1 3-1,-2 3-154,-1 4 1,0 2 0,1 3 0,2 2 0,1 4 0,0 6 0,2 4 0,4 3-1036,1 5 1230,7-4 0,-8 10 0,5-5 0</inkml:trace>
  <inkml:trace contextRef="#ctx0" brushRef="#br0" timeOffset="260">7349 15497 7569,'0'-11'265,"-4"4"-192,1 0 1,1 5 0,5-2 0,3 4-74,0 4 0,3-3 0,-3 4 0</inkml:trace>
  <inkml:trace contextRef="#ctx0" brushRef="#br0" timeOffset="261">7658 15060 7569,'-5'-21'33,"4"4"0,-3 3 0,3 2 200,1 2 0,0 5 0,0 6 0,0 8 0,1 8 1,2 3-1,0 3-92,0 2 0,-2-2 1,-1 6-1,0-1 1,0 0-1,0 0 1,0-1-1,0-1-155,0 0 1,0-1-1,0-5 1,0-1-1,0-3 1,0 0-1,0-3-132,0-1 0,1-5 0,1 0 0,3 0-1528,1-1 1674,-4 3 0,8-3 0,-4 5 0</inkml:trace>
  <inkml:trace contextRef="#ctx0" brushRef="#br0" timeOffset="262">8308 15081 7569,'0'-10'117,"1"-1"1,1 0-1,2 1 1,-1-1-1,1 3 1,-1 6-1,-1 7 131,-5 7 0,2 7 1,-3-1-1,3 2 0,1 1 1,0 1-1,0-1 0,0 0-257,0 1 1,0-1 0,0-1 0,0-1 0,0-2 0,1-2 0,2-1 0,0 0-74,0 0 0,-2-3 0,0-4 0,1 2 1,2 0-1935,-2 2 2016,0-5 0,-7 3 0,-1-3 0</inkml:trace>
  <inkml:trace contextRef="#ctx0" brushRef="#br0" timeOffset="263">8159 15305 7569,'4'-9'99,"3"0"0,4 3 1,3 2-1,4 0 1,2 1-1,1-1 70,1 2 1,3-1 0,-1 1 0,0-2 0,-1 2 0,-3 1-1,-3 1 1,-2 1-170,-4 3 0,0 1 0,0 6 0</inkml:trace>
  <inkml:trace contextRef="#ctx0" brushRef="#br0" timeOffset="264">9096 15007 7569,'0'-11'24,"0"1"1,1-1-1,1 0 1,2 1-1,-2-1 1,1 0-1,-1 1 1,2-1-1,-2 0 1,-2 2 103,-4 2 1,2 2 0,-5 6 0,-1 2 0,-3 3 0,-2 2 0,-2 4 0,-1 1-113,1 2 0,-4 3 1,1 5-1,-1 4 1,1 0-1,4 1 1,2 1-1,2-1-4,-1 2 1,4-1 0,1 1 0,1-3-1,3-1 1,2-2 0,3-2-57,5-1 1,1-3-1,3-1 1,1-3-1,2-3 1,1-4 0,0-1-1,0-2 30,-1 1 0,4-1 0,-2-4 0,0-2 1,0-1-1,-2-3 0,-2-1 36,-1 0 0,-5 0 1,-1-4-1,-1 0 1,-3 1-1,-1-1 0,-2 0 1,-2 0-79,-4-4 0,-8 4 1,-1-2-1,-3 3 0,-1 4 1,-3 1-1,1 3-131,-1 1 0,3 1 0,1 1 0,3 3 0,1 3 0,5 2 187,2 2 0,0-1 0,-2 1 0</inkml:trace>
  <inkml:trace contextRef="#ctx0" brushRef="#br0" timeOffset="265">9447 15071 7569,'-10'-17'49,"0"3"0,3 2 1,2 3 56,1 2 0,-2 2 0,-5 5 1,-1 1-1,-1 3 0,-2 4 0,-1 5-56,1 5 0,-4 2 1,2 1-1,1 0 1,2 2-1,2 1 1,1 0-1,2 0-15,2-1 0,2-2 0,5 0 0,0 0 0,0 0 0,1-4 0,3-2-112,3-4 0,3 0 1,5-2-1,2-1 1,3-5-1,2-2 0,0-1 8,3 0 0,-2-1 1,0-2-1,-3-3 1,-3-1-1,-2-1 1,-2-1-1,-1-3 82,-1-2 1,-5-1 0,-3 0 0,-1-1 0,-2-2 0,0 0 0,-2-1 0,-1-1-92,-4-1 1,-3 0-1,0-1 1,-1 2-1,-1 2 1,-1 4 0,-2 2-916,-2 2 993,4 4 0,-2-4 0,4 4 0</inkml:trace>
  <inkml:trace contextRef="#ctx0" brushRef="#br0" timeOffset="266">9820 15028 7569,'-5'-16'-55,"4"4"0,-4 6 1,1 1-1,-3 3 0,-4 3 233,-3 6 0,1 0 0,-4 9 0,1-1 1,-1 3-1,-1 3 0,0 3-74,1 0 0,4 1 1,-2-3-1,5 0 1,2 2-1,2 1 0,1-3 1,3-2-108,0-2 1,4-1-1,1 0 1,5-2 0,4-4-1,4 0 1,0-2-101,3-1 1,5-4-1,2-4 1,0 0-1,0 0 1,-1-1 0,0-1-1,-1-3 28,0-1 1,-3-2 0,-2-5-1,-2-1 1,-3-1 0,-3 0-1,-4-3 85,-2-2 1,-2-1 0,-3 0 0,-1-2-1,-4-1 1,-4 0 0,-7-1 0,-3 0-65,-3 0 0,-2 5 1,3 6-1,0 3 1,1 4-1,2 3 1,4 3-610,2 1 663,1 0 0,-4 5 0,-2 1 0</inkml:trace>
  <inkml:trace contextRef="#ctx0" brushRef="#br0" timeOffset="267">10363 15188 7569,'-7'-8'204,"1"-3"0,1-1 1,4 2-1,2 1 1,3 4-1,0 4-312,0 6 108,-3 3 0,4 3 0,-5 0 0</inkml:trace>
  <inkml:trace contextRef="#ctx0" brushRef="#br0" timeOffset="268">10874 14975 7569,'-10'-11'31,"0"4"0,2 1 1,1 2-1,-1 1 0,-2 2 1,0 2-1,-1 3 1,0 3-1,1 3 0,-1 5 1,0 2-1,-1 4 1,-1 1 99,-1 3 1,0-1-1,3 3 1,2-1 0,1-1-1,2-1 1,1 1 0,3-1-171,0-2 1,2-1-1,0-4 1,2-1-1,1-2 1,4-1-1,3-2 1,2-4 11,2-3-1,-1 0 1,5-4 0,2 0 0,2-1 0,3-3 0,-1-3 48,-2-2 1,-1-2 0,1-1 0,-1-2 0,-1-3 0,-2 0 0,-4-1 0,-2-2 14,-1-4 0,-4 2 0,-1-4 1,-2 0-1,-2-3 0,-5 0 0,-4 0-134,-2 4 0,-6 1 1,0 1-1,-2 4 0,-1 4 1,-1 4-1,1 4 0,2 2-252,1 3 1,4 2 0,0 3-1,3 4 350,4 3 0,-5 5 0,4 2 0</inkml:trace>
  <inkml:trace contextRef="#ctx0" brushRef="#br0" timeOffset="269">11066 15412 7569,'-5'-17'0,"4"6"13,-3 7 1,4 5-1,0 2 1,0 4-1,0 3-696,0 1 683,0-5 0,-5 3 0,-1-3 0</inkml:trace>
  <inkml:trace contextRef="#ctx0" brushRef="#br0" timeOffset="270">11396 14890 7569,'-4'-20'146,"2"7"1,-1-5 0,2 5 41,1 2 0,0 6 1,0 7-1,-1 7 1,-2 8-1,-2 3-131,-1 1 0,3 4 0,-3 1 0,0 0 0,1 1 1,-1 0-1,2 2-114,-1-2 0,1 3 1,4-6-1,0 0 0,0-3 1,0-2-1,2-2 1,0-2-33,2-2 1,4-1 0,0-1 0,4-2 0,2-2 0,-1-2 0,-1-1-295,-1-1 1,-1 1 0,1-4-1,0 0 383,-1 0 0,-4 0 0,-1 0 0</inkml:trace>
  <inkml:trace contextRef="#ctx0" brushRef="#br0" timeOffset="271">11471 15167 7748,'0'-11'180,"0"0"0,0 7 0,0 4 1,-1 7-1,-2 5 0,0 3 1,0 1-135,2 3 0,-2 2 0,-1-1 0,2-1 0,1-2 0,1 2 0,0 1 0,0 2 1,0-1-1504,0 0 1457,0-4 0,0 3 0,0-3 0</inkml:trace>
  <inkml:trace contextRef="#ctx0" brushRef="#br0" timeOffset="272">12035 15060 7569,'-10'0'90,"3"4"0,0-1 1,-2 0-1,2-2 1,5-1-1,8 0 188,6 0 1,5 0 0,-1 0-1,0 0 1,3 0 0,1 0-1,3-1 1,0-2-277,2 0 1,0-2 0,-4 3 0,1-2 0,-1 2 0,-1 0 0,-2 2 0,-4-1-1140,-2-2 1,-5 2 1136,0-3 0,-9 8 0,1 1 0</inkml:trace>
  <inkml:trace contextRef="#ctx0" brushRef="#br0" timeOffset="273">11993 15316 7569,'15'-7'279,"4"0"0,5-2 0,4 0 1,3-1-1,2 1 0,1-1 77,2-1 0,-1 1 0,-4 4 1,-2 0-1,-5 2 0,-2-1 0,-5 2-703,-2 2 0,-8 6 347,-4 2 0,-11 3 0,-4 0 0</inkml:trace>
  <inkml:trace contextRef="#ctx0" brushRef="#br0" timeOffset="274">13090 14719 7569,'-6'-13'38,"2"3"1,3 0 0,1 1-1,0-2 1,0 0 0,1 2-1,3 1 1,3 2 0,4 0-1,3 0 1,2-1 0,3 1-1,1 1 132,3 0 0,1 4 1,-3-2-1,1 1 1,2 4-1,1 1 1,0 4-1,0 3-163,-1 0 0,0 6 1,-6 2-1,-4 2 1,-3 1-1,-4 1 0,-4 3 1,-1 4-67,-2 2 1,-9 0 0,-3 1-1,-3 0 1,-4 0 0,-2 0-1,-3 0 1,-2 0 29,-1 0 0,3-3 0,-2-2 0,1-1 0,2-3 0,1-1 0,5-3 182,1-2 1,2-4 0,5 2-75,2-4 1,3-5 0,8-2 0,4-3 0,4-1 0,3 0 0,2 0-24,2 0 1,1 0-1,1 0 1,0 0-1,2 0 1,2 0 0,2 0-1,1 0-33,1 0 1,-6 0 0,3 0 0,-2-1 0,-2-1 0,-1-2 0,-2 2-429,-3 0 1,-1 2 404,-4 0 0,-10 0 0,-2 0 0</inkml:trace>
  <inkml:trace contextRef="#ctx0" brushRef="#br0" timeOffset="275">13963 14730 7569,'-20'-4'29,"1"1"0,3-1 1,0 1-1,2-1 0,0 2 1,0 1-1,1 1 72,1 0 1,1 4-1,0 3 1,1 2 0,-1 0-1,0 1 1,1 2 0,0 1-44,3 2 1,-1 2 0,4 3 0,2-1 0,1-3 0,2 1 0,3-1-99,3 3 0,3-3 0,3-2 0,3-4 1,0-1-1,3-3 0,1-2 0,2-1 37,-1-2 1,0-1 0,-1-1 0,-1-3-1,-2-3 1,-1-2 0,0-2 29,-1 0 0,-4 1 1,-5-1-1,-1-1 0,-3-1 1,-1-2-1,-1-1 0,-1 0-234,-3-1 1,-3 4-1,-6-2 1,-2 2-1,-2 1 1,0 4 206,0 2 0,-3-2 0,3 2 0</inkml:trace>
  <inkml:trace contextRef="#ctx0" brushRef="#br0" timeOffset="276">13793 15018 7569,'-7'-4'195,"0"0"1,-2 3-1,1 4 1,0 5-78,1 5 0,0 0 0,-4 5 0,1 1 0,3 1 0,3 1 0,0-1 0,0-1-151,2-1 1,2 0 0,2 2 0,4-3 0,3-2 0,3-4 0,1 0-1,2-1-42,3-3 0,2-3 1,1-4-1,0 0 0,2 0 1,2 0-1,2-1 20,0-2 0,3-3 0,-4-5 0,0 0 0,0 0 0,-4-2 0,-3-2 49,-5 2 0,-2 0 0,-2 0 0,-3-2 0,-4-2 0,-4 0 1,-5-1-1,-6 0-1,-3-1 1,-3-1-1,-4 0 1,-3 2 0,-2 4-1,-2 2 1,2 3-193,1 2 0,5 2 1,4 5 198,2 0 0,1 0 0,3 0 0</inkml:trace>
  <inkml:trace contextRef="#ctx0" brushRef="#br0" timeOffset="277">14389 14868 7569,'-12'-10'-154,"-2"4"1,6 3 0,-4 6 0,-3 4 281,-2 2 0,-1 7 1,-3 2-1,0 2 0,1 2 1,1 2-1,2 2 0,2 0-6,2 0 0,2 0 0,4-2 1,3 0-1,3 0 0,1-3 1,1-2-112,3-1 1,2-5 0,6 0 0,3-5 0,6-4 0,7-3-1,2-1 1,2 0-20,0 0 1,5-5 0,1-3-1,0-4 1,-3-3 0,-2 0 0,-2-2 39,-2 0 0,-3 0 1,-6-5-1,-4 1 1,-5 0-1,-6-2 1,-4 0-44,-1-2 1,-5-1-1,-3 2 1,-6-1-1,-6 3 1,-7 3-1,-2 6 1,-7 4-667,-4 6 1,0 4-1,-6 5 677,2 5 0,-3 6 0,-2 0 0</inkml:trace>
  <inkml:trace contextRef="#ctx0" brushRef="#br0" timeOffset="278">12951 15646 7569,'5'-6'141,"-3"-2"0,4 3 1,0 0-1,0 1 1,2 1-1,2 2 0,2 1 1,2 0-1,4 0 1,3 0-1,4 1 1,4 2-1,5 1 9,1 2 1,9-3 0,0 1 0,5 0-1,8-1 1,-26-1 0,1-1 0,1-1 0,0 1-1,1-1 1,1 0-201,0 0 1,1 0 0,1 0 0,0 0 0,3 0 0,0 0 0,1 0 0,1 0 0,0 0 0,1 0 0,-2 0-1,1 0 1,-2 0 0,0 0 0,-1 0 0,-1 0-19,0 0 0,0 0 1,-5 0-1,0 0 1,-1 0-1,-1 0 1,27 0-1,-6 0 1,-5 0-1,-4-1 54,-4-3 1,1 3 0,-5-3 0,0 3 0,-2 1 0,-2 0 0,-2 0 0,-1-1-9,-2-2 0,-2 1 1,-2-1-1,-2 0 1,-1 1-1,-3-1 1,0-1 144,-3-1 0,-5 4 0,-2-4 0,0 2 0,-1-2 0,-1-1 40,-1-2 0,-3 2 0,-3-1 1,-1 0-1,-1 0 0,-1 0-230,0-2 0,0 3 0,-2-1 0,1-1-14,-2-2 0,1 0 0,1-1 0,2 1 0,2-2 0,-1-3 0,1-2 0,-1-3 139,1-2 1,-2 1-1,2-1 1,-1-3-1,-1-4 1,-1 0-1,1-2-71,1-1 1,-3 1-1,3-8 1,2-1 0,0-2-1,2-1 1,2-2 0,0-3-11,2 0 1,3 3 0,-4-1-1,0 2 1,-2 3 0,-1 1 0,0 5 268,0 2 1,-1 6 0,-2 2-1,0 3 1,-1 5 0,1 3-80,-1 2 1,0 3 0,6 6 0,0 8-332,2 6 0,3 4 0,-3 5 0,1 3 0,0 2 1,-3 4-1,-1 0 0,-1 4 79,0 1 1,-1 5 0,-1 1-1,-3 4 1,-1 1 0,-1 3 0,0 3 40,0 2 1,4-3 0,0-2 0,2 0-1,2-3 1,1-1 0,3-2 0,1 0-27,2-3 1,2 1 0,0-5-1,0-2 1,-2-3 0,-1-4-1,0-1 25,-1 0 0,-1-2 0,-4-4 0,2-2 0,0-2 0,-1-2 0,0-1 67,-2-1 1,0 0 0,0-1-1,0 1 28,0-1 0,0-2 270,0-1 23,0-5 0,-2 3 1,-1-5-1,-4 0 0,-3 0-125,0 0 0,-6 0 1,-3 0-1,-4-1 1,-7-2-1,-4 0 1,-5 0-1,-4 2-270,-3 1 1,-5 0-1,-8 0 1,26 0 0,0 0-1,-4 0 1,0 0 0,-3 0-1,-1 0 1,-2 0 0,0-1-89,2-1 0,-2 0 1,-2 2-1,-1-1 0,2-1 1,1 1-1,-1 0 0,0 0 1,0 1-1,1 0 0,1 0 1,2-1-1,1 0 0,0 0 1,2-1-1,0 0-77,1 1 0,0 0 0,2-1 0,1-1 0,-26 0 0,2-1 0,5 1 1,4-1 216,5 2 0,0 1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3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685 9936 7569,'0'-11'493,"0"4"14,0 2-416,0 5 0,0 7 74,0 4 0,-4 7 59,1 8 1,-2 4 17,1 4-105,2 5 1,-6 6-31,4 4 1,-4 4-84,4-3 1,-1 6 39,1 1 1,3 0 78,-3 4 1,3-4-58,1-4 1,0-2 58,0-5 0,0-6 89,0-2 1,0-3-128,0-5 1,0-3-121,0-8 0,4 1-48,0-5 1,1 1 71,-1-5 0,-3-3-352,3-1 499,2-4-456,-5 2 142,4-5 0,-5-1-1050,0-3 537,0-3 1,-3-4 668,-1 0 0,-10-6 0,1-1 0</inkml:trace>
  <inkml:trace contextRef="#ctx0" brushRef="#br0" timeOffset="1">468 10165 7569,'-7'-9'579,"-1"-3"-282,5-2 1,0 7-128,6-1 0,0 0-173,5-3 0,-1 3 136,5 1 0,0-1 37,4-3 0,0-1-98,3 1-25,3 0 1,1 0 112,7 4 0,3-3-86,1 2 1,1 3-71,-1 1 1,-1 3-32,-3 1 1,3 0-39,-2 0 1,-3 1 104,-2 3 0,-2 2-116,-1 6 0,-4-1 60,0 1 1,-4-1-95,5 0 0,-7 1 34,3-1 0,-5 1 40,-3-1 0,-3 2 114,-5 2 1,0-1-85,0 5 1,-5 0 212,-3 4 1,-8 0-67,-7 0 1,-1 3-88,-7 1 0,-4 5-60,-7-2 1,-6 7-297,-2 1 1,2-1 374,6-7 1,8-7 16,7-8 1,8-2 34,4-2 0,6-4-107,1-4-92,6-1 103,-3-2 1,6 0-47,3 0 1,2-5 98,6-3 0,0 2 294,3-2 0,3 2-279,5-2 0,4-2 66,-1 2 0,6-2-35,-1-1 1,0 3-44,0 1 1,2 4-75,-3-1 0,2 3 98,-2 1 1,2 0-237,-5 0 1,-1 0 44,-3 0 0,0 5-81,0 3 1,0 2 23,0 1 0,-6 4 86,-1 1 1,-2 3 66,1-4 0,-6 1-51,2 0 0,-3-2 94,-1 5 1,-2-2-71,-5 2 0,0 2 47,0-6 0,-1 5-21,-3-1 0,-6 2 82,-5-2 0,-7 6-181,0-2 1,-6 4-160,-7-1 1,-3 0-127,0 4 0,-1-5 160,1 2 0,2-3-37,-2-1 0,3-5 64,0-3 1,6-2 303,3-2 0,3-5-19,4-2 0,1-2-37,3-2 0,2-6-12,-2-1 1,2-2 300,2 1-250,-1-2 1,1 9-37,-1-3 1,1-1-114,0 1 1,-1 0-391,1 4-111,-1 0-632,1 0 1179,-1 5 0,1 2 0,0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7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8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3.521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0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0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 / ESTR 2004: </a:t>
            </a:r>
            <a:r>
              <a:rPr lang="en-US" sz="2400" baseline="0" dirty="0"/>
              <a:t>Probability and Statistics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9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  <p:sldLayoutId id="214748365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customXml" Target="../ink/ink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customXml" Target="../ink/ink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customXml" Target="../ink/ink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customXml" Target="../ink/ink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6.xml"/><Relationship Id="rId5" Type="http://schemas.openxmlformats.org/officeDocument/2006/relationships/image" Target="../media/image30.png"/><Relationship Id="rId4" Type="http://schemas.openxmlformats.org/officeDocument/2006/relationships/customXml" Target="../ink/ink25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customXml" Target="../ink/ink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customXml" Target="../ink/ink34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customXml" Target="../ink/ink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customXml" Target="../ink/ink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customXml" Target="../ink/ink38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customXml" Target="../ink/ink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customXml" Target="../ink/ink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image" Target="../media/image39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5" Type="http://schemas.openxmlformats.org/officeDocument/2006/relationships/image" Target="../media/image35.png"/><Relationship Id="rId4" Type="http://schemas.openxmlformats.org/officeDocument/2006/relationships/customXml" Target="../ink/ink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customXml" Target="../ink/ink48.xml"/><Relationship Id="rId4" Type="http://schemas.openxmlformats.org/officeDocument/2006/relationships/image" Target="../media/image3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ustomXml" Target="../ink/ink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jpg"/><Relationship Id="rId7" Type="http://schemas.openxmlformats.org/officeDocument/2006/relationships/image" Target="../media/image46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2.png"/><Relationship Id="rId5" Type="http://schemas.openxmlformats.org/officeDocument/2006/relationships/image" Target="../media/image43.gif"/><Relationship Id="rId10" Type="http://schemas.openxmlformats.org/officeDocument/2006/relationships/customXml" Target="../ink/ink50.xml"/><Relationship Id="rId4" Type="http://schemas.openxmlformats.org/officeDocument/2006/relationships/image" Target="../media/image42.gif"/><Relationship Id="rId9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customXml" Target="../ink/ink51.xml"/><Relationship Id="rId7" Type="http://schemas.openxmlformats.org/officeDocument/2006/relationships/customXml" Target="../ink/ink5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customXml" Target="../ink/ink5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7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customXml" Target="../ink/ink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2.xml"/><Relationship Id="rId5" Type="http://schemas.openxmlformats.org/officeDocument/2006/relationships/image" Target="../media/image17.png"/><Relationship Id="rId4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customXml" Target="../ink/ink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Expectation and Variance Joint PMFs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D5DBC-B4A5-3B40-BD65-36B560771F04}"/>
              </a:ext>
            </a:extLst>
          </p:cNvPr>
          <p:cNvSpPr/>
          <p:nvPr/>
        </p:nvSpPr>
        <p:spPr>
          <a:xfrm>
            <a:off x="695802" y="2302529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/>
              <a:t>☀️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A9DC9-BF37-234F-8A1B-06E2D4ABD428}"/>
              </a:ext>
            </a:extLst>
          </p:cNvPr>
          <p:cNvSpPr/>
          <p:nvPr/>
        </p:nvSpPr>
        <p:spPr>
          <a:xfrm>
            <a:off x="5048174" y="2461553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ACD6F-9E99-394A-92B4-5DFE722331E7}"/>
              </a:ext>
            </a:extLst>
          </p:cNvPr>
          <p:cNvSpPr/>
          <p:nvPr/>
        </p:nvSpPr>
        <p:spPr>
          <a:xfrm>
            <a:off x="1579545" y="3016691"/>
            <a:ext cx="223651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0" dirty="0"/>
              <a:t>🚶🏻‍♀️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4EB07-3940-DC4D-9455-94A72FCE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89" y="510582"/>
            <a:ext cx="1989215" cy="1610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BEA92-F6C4-D542-987E-A8DBAA4E7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31" r="33361" b="20693"/>
          <a:stretch/>
        </p:blipFill>
        <p:spPr>
          <a:xfrm>
            <a:off x="6806892" y="242026"/>
            <a:ext cx="1951370" cy="18788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ACCE6-4323-624C-886E-AE401AFE7B49}"/>
              </a:ext>
            </a:extLst>
          </p:cNvPr>
          <p:cNvGrpSpPr/>
          <p:nvPr/>
        </p:nvGrpSpPr>
        <p:grpSpPr>
          <a:xfrm>
            <a:off x="2648594" y="510582"/>
            <a:ext cx="3958908" cy="805158"/>
            <a:chOff x="2713909" y="695643"/>
            <a:chExt cx="3958908" cy="80515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006E2A-C808-DC4B-889B-10C18BB63259}"/>
                </a:ext>
              </a:extLst>
            </p:cNvPr>
            <p:cNvCxnSpPr>
              <a:cxnSpLocks/>
            </p:cNvCxnSpPr>
            <p:nvPr/>
          </p:nvCxnSpPr>
          <p:spPr>
            <a:xfrm>
              <a:off x="2713909" y="1500801"/>
              <a:ext cx="395890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2A86F-4347-EB4B-89F8-F6FFE5AAB150}"/>
                </a:ext>
              </a:extLst>
            </p:cNvPr>
            <p:cNvSpPr txBox="1"/>
            <p:nvPr/>
          </p:nvSpPr>
          <p:spPr>
            <a:xfrm>
              <a:off x="4141769" y="695643"/>
              <a:ext cx="11031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Franklin Gothic Medium"/>
                  <a:cs typeface="Franklin Gothic Medium"/>
                </a:rPr>
                <a:t>1km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81E7B51-512D-D549-8D0B-3210D3025E28}"/>
              </a:ext>
            </a:extLst>
          </p:cNvPr>
          <p:cNvSpPr txBox="1"/>
          <p:nvPr/>
        </p:nvSpPr>
        <p:spPr>
          <a:xfrm>
            <a:off x="800798" y="349868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60%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CC498B-F939-9148-979E-CE141374D2F8}"/>
              </a:ext>
            </a:extLst>
          </p:cNvPr>
          <p:cNvSpPr txBox="1"/>
          <p:nvPr/>
        </p:nvSpPr>
        <p:spPr>
          <a:xfrm>
            <a:off x="5024960" y="342591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40%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4026C-3336-914A-A432-3DB634B08218}"/>
              </a:ext>
            </a:extLst>
          </p:cNvPr>
          <p:cNvSpPr txBox="1"/>
          <p:nvPr/>
        </p:nvSpPr>
        <p:spPr>
          <a:xfrm>
            <a:off x="1954073" y="5248070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5km/h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AAD1CE-D2EF-9E4B-8EF7-562A3144C325}"/>
              </a:ext>
            </a:extLst>
          </p:cNvPr>
          <p:cNvSpPr txBox="1"/>
          <p:nvPr/>
        </p:nvSpPr>
        <p:spPr>
          <a:xfrm>
            <a:off x="6171974" y="5228191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30km/h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4409C2-D7BE-7947-BF18-899AC73D1CB5}"/>
                  </a:ext>
                </a:extLst>
              </p14:cNvPr>
              <p14:cNvContentPartPr/>
              <p14:nvPr/>
            </p14:nvContentPartPr>
            <p14:xfrm>
              <a:off x="2774880" y="6041770"/>
              <a:ext cx="3594240" cy="56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4409C2-D7BE-7947-BF18-899AC73D1C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8680" y="6025570"/>
                <a:ext cx="3626640" cy="600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460FAF4-C7B8-BD4F-B656-E7F883CC9244}"/>
              </a:ext>
            </a:extLst>
          </p:cNvPr>
          <p:cNvSpPr/>
          <p:nvPr/>
        </p:nvSpPr>
        <p:spPr>
          <a:xfrm>
            <a:off x="5949360" y="3183979"/>
            <a:ext cx="223651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0" dirty="0"/>
              <a:t>🚍</a:t>
            </a:r>
          </a:p>
        </p:txBody>
      </p:sp>
    </p:spTree>
    <p:extLst>
      <p:ext uri="{BB962C8B-B14F-4D97-AF65-F5344CB8AC3E}">
        <p14:creationId xmlns:p14="http://schemas.microsoft.com/office/powerpoint/2010/main" val="11663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6" grpId="0"/>
      <p:bldP spid="17" grpId="0"/>
      <p:bldP spid="18" grpId="0"/>
      <p:bldP spid="1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1BAC8A-6D9B-7F48-B57C-C8997F6FA039}"/>
                  </a:ext>
                </a:extLst>
              </p14:cNvPr>
              <p14:cNvContentPartPr/>
              <p14:nvPr/>
            </p14:nvContentPartPr>
            <p14:xfrm>
              <a:off x="613440" y="136440"/>
              <a:ext cx="8218440" cy="500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1BAC8A-6D9B-7F48-B57C-C8997F6FA0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240" y="120240"/>
                <a:ext cx="8250840" cy="50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72A3B5-E4E5-1345-87E2-97F1ECC07122}"/>
                  </a:ext>
                </a:extLst>
              </p14:cNvPr>
              <p14:cNvContentPartPr/>
              <p14:nvPr/>
            </p14:nvContentPartPr>
            <p14:xfrm>
              <a:off x="842760" y="432000"/>
              <a:ext cx="3931200" cy="573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72A3B5-E4E5-1345-87E2-97F1ECC071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560" y="415800"/>
                <a:ext cx="3963600" cy="57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97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E9F7-C166-A54F-8F5C-B54FDE3D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mass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A130C-F5C0-CA4A-9501-4AB2D6D026B4}"/>
              </a:ext>
            </a:extLst>
          </p:cNvPr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joint PMF </a:t>
            </a:r>
            <a:r>
              <a:rPr lang="en-US" sz="2800" dirty="0">
                <a:latin typeface="Franklin Gothic Medium"/>
                <a:cs typeface="Franklin Gothic Medium"/>
              </a:rPr>
              <a:t>of random variables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the bivariate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ABAC8-541E-D44D-95DD-C68EE6CB3A20}"/>
              </a:ext>
            </a:extLst>
          </p:cNvPr>
          <p:cNvSpPr/>
          <p:nvPr/>
        </p:nvSpPr>
        <p:spPr>
          <a:xfrm>
            <a:off x="2742813" y="2327323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0F57E-8B82-D74C-90B2-C83DCF7E2F9B}"/>
              </a:ext>
            </a:extLst>
          </p:cNvPr>
          <p:cNvSpPr txBox="1"/>
          <p:nvPr/>
        </p:nvSpPr>
        <p:spPr>
          <a:xfrm>
            <a:off x="457200" y="3257708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pic>
        <p:nvPicPr>
          <p:cNvPr id="7" name="Picture 6" descr="Die_Spire_01_4832.png">
            <a:extLst>
              <a:ext uri="{FF2B5EF4-FFF2-40B4-BE49-F238E27FC236}">
                <a16:creationId xmlns:a16="http://schemas.microsoft.com/office/drawing/2014/main" id="{0BCD17E1-39C6-C24B-B076-4204E7A62C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3158528"/>
            <a:ext cx="1006171" cy="1006171"/>
          </a:xfrm>
          <a:prstGeom prst="rect">
            <a:avLst/>
          </a:prstGeom>
        </p:spPr>
      </p:pic>
      <p:pic>
        <p:nvPicPr>
          <p:cNvPr id="8" name="Picture 7" descr="Die_Spire_01_4832.png">
            <a:extLst>
              <a:ext uri="{FF2B5EF4-FFF2-40B4-BE49-F238E27FC236}">
                <a16:creationId xmlns:a16="http://schemas.microsoft.com/office/drawing/2014/main" id="{FCFE0700-3BBE-044E-B437-E6074CC3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0971">
            <a:off x="3651617" y="3153059"/>
            <a:ext cx="1006171" cy="10061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DB53E0-F407-4849-89DD-0766D5FDEEBB}"/>
                  </a:ext>
                </a:extLst>
              </p14:cNvPr>
              <p14:cNvContentPartPr/>
              <p14:nvPr/>
            </p14:nvContentPartPr>
            <p14:xfrm>
              <a:off x="2109600" y="3437280"/>
              <a:ext cx="6263640" cy="2602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DB53E0-F407-4849-89DD-0766D5FDE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3400" y="3421080"/>
                <a:ext cx="6296040" cy="26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07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6960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284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36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2706"/>
            <a:ext cx="438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is a bag with 4 cards: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67359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draw two without replacement. What is the joint PMF of the face values?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588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E5FE0F-BF80-BE41-8754-1B1471B3FBFD}"/>
                  </a:ext>
                </a:extLst>
              </p14:cNvPr>
              <p14:cNvContentPartPr/>
              <p14:nvPr/>
            </p14:nvContentPartPr>
            <p14:xfrm>
              <a:off x="2425680" y="1122480"/>
              <a:ext cx="6447240" cy="5008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E5FE0F-BF80-BE41-8754-1B1471B3FB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9480" y="1106280"/>
                <a:ext cx="6479640" cy="50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F6FAC4-13C4-E248-A047-75BB3AE03B21}"/>
                  </a:ext>
                </a:extLst>
              </p14:cNvPr>
              <p14:cNvContentPartPr/>
              <p14:nvPr/>
            </p14:nvContentPartPr>
            <p14:xfrm>
              <a:off x="2919240" y="3544200"/>
              <a:ext cx="5879160" cy="2504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F6FAC4-13C4-E248-A047-75BB3AE03B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3040" y="3528000"/>
                <a:ext cx="5911560" cy="25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910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41B4B7D-72F7-F045-8E0D-A4211E6A4FD6}"/>
              </a:ext>
            </a:extLst>
          </p:cNvPr>
          <p:cNvSpPr txBox="1"/>
          <p:nvPr/>
        </p:nvSpPr>
        <p:spPr>
          <a:xfrm>
            <a:off x="457200" y="4799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PMF of the sum?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3788B-F7A6-3845-AF63-EC9C91C51CEC}"/>
              </a:ext>
            </a:extLst>
          </p:cNvPr>
          <p:cNvSpPr txBox="1"/>
          <p:nvPr/>
        </p:nvSpPr>
        <p:spPr>
          <a:xfrm>
            <a:off x="457200" y="45947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expected value?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7">
                <a:extLst>
                  <a:ext uri="{FF2B5EF4-FFF2-40B4-BE49-F238E27FC236}">
                    <a16:creationId xmlns:a16="http://schemas.microsoft.com/office/drawing/2014/main" id="{E0BA0CF0-D277-754A-8BE4-23D261C51BA3}"/>
                  </a:ext>
                </a:extLst>
              </p14:cNvPr>
              <p14:cNvContentPartPr/>
              <p14:nvPr/>
            </p14:nvContentPartPr>
            <p14:xfrm>
              <a:off x="830308" y="1477773"/>
              <a:ext cx="2799360" cy="2642400"/>
            </p14:xfrm>
          </p:contentPart>
        </mc:Choice>
        <mc:Fallback xmlns="">
          <p:pic>
            <p:nvPicPr>
              <p:cNvPr id="7" name="Ink 7">
                <a:extLst>
                  <a:ext uri="{FF2B5EF4-FFF2-40B4-BE49-F238E27FC236}">
                    <a16:creationId xmlns:a16="http://schemas.microsoft.com/office/drawing/2014/main" id="{E0BA0CF0-D277-754A-8BE4-23D261C51B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108" y="1461573"/>
                <a:ext cx="2831760" cy="26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4ABC3FE-81C9-ED41-A0DD-E7D2F9464E3B}"/>
                  </a:ext>
                </a:extLst>
              </p14:cNvPr>
              <p14:cNvContentPartPr/>
              <p14:nvPr/>
            </p14:nvContentPartPr>
            <p14:xfrm>
              <a:off x="1180080" y="555120"/>
              <a:ext cx="6999840" cy="511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4ABC3FE-81C9-ED41-A0DD-E7D2F9464E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3880" y="538920"/>
                <a:ext cx="7032240" cy="51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901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PMF and expectation of a function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F8EF7-8E5A-3C46-9018-9985B24C3C37}"/>
              </a:ext>
            </a:extLst>
          </p:cNvPr>
          <p:cNvSpPr txBox="1"/>
          <p:nvPr/>
        </p:nvSpPr>
        <p:spPr>
          <a:xfrm>
            <a:off x="457200" y="1573424"/>
            <a:ext cx="615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r>
              <a:rPr lang="en-US" sz="4400" dirty="0">
                <a:latin typeface="Franklin Gothic Medium" panose="020B0603020102020204" pitchFamily="34" charset="0"/>
                <a:cs typeface="Garamond"/>
              </a:rPr>
              <a:t> has PMF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 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73A211-C2A0-7E40-81F4-3EE3E859D945}"/>
              </a:ext>
            </a:extLst>
          </p:cNvPr>
          <p:cNvSpPr txBox="1"/>
          <p:nvPr/>
        </p:nvSpPr>
        <p:spPr>
          <a:xfrm>
            <a:off x="922250" y="2650288"/>
            <a:ext cx="729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x, y: f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GB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A09930-4996-6B40-B92B-36886381FC24}"/>
              </a:ext>
            </a:extLst>
          </p:cNvPr>
          <p:cNvSpPr txBox="1"/>
          <p:nvPr/>
        </p:nvSpPr>
        <p:spPr>
          <a:xfrm>
            <a:off x="917400" y="5067261"/>
            <a:ext cx="729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] = 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x, y 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x, y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44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 err="1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FE214-153D-3F41-9FE1-3419DF3BE102}"/>
              </a:ext>
            </a:extLst>
          </p:cNvPr>
          <p:cNvSpPr txBox="1"/>
          <p:nvPr/>
        </p:nvSpPr>
        <p:spPr>
          <a:xfrm>
            <a:off x="457200" y="3990397"/>
            <a:ext cx="615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ranklin Gothic Medium" panose="020B0603020102020204" pitchFamily="34" charset="0"/>
                <a:cs typeface="Garamond"/>
              </a:rPr>
              <a:t>and expected value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A98B19-1C21-314C-B5B5-5548B8AB44A0}"/>
                  </a:ext>
                </a:extLst>
              </p14:cNvPr>
              <p14:cNvContentPartPr/>
              <p14:nvPr/>
            </p14:nvContentPartPr>
            <p14:xfrm>
              <a:off x="1210680" y="1184040"/>
              <a:ext cx="333360" cy="38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A98B19-1C21-314C-B5B5-5548B8AB44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4480" y="1167840"/>
                <a:ext cx="365760" cy="4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48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A80116-CB48-3449-9878-8F7696E24039}"/>
              </a:ext>
            </a:extLst>
          </p:cNvPr>
          <p:cNvSpPr txBox="1"/>
          <p:nvPr/>
        </p:nvSpPr>
        <p:spPr>
          <a:xfrm>
            <a:off x="457200" y="4799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if the cards are drawn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with</a:t>
            </a:r>
            <a:r>
              <a:rPr lang="en-US" sz="2800" dirty="0">
                <a:latin typeface="Franklin Gothic Medium"/>
                <a:cs typeface="Franklin Gothic Medium"/>
              </a:rPr>
              <a:t> replacement?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B9E415-8FE0-9848-A694-713E7B3C3DFF}"/>
                  </a:ext>
                </a:extLst>
              </p14:cNvPr>
              <p14:cNvContentPartPr/>
              <p14:nvPr/>
            </p14:nvContentPartPr>
            <p14:xfrm>
              <a:off x="699480" y="1019520"/>
              <a:ext cx="6487920" cy="493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B9E415-8FE0-9848-A694-713E7B3C3D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280" y="1003320"/>
                <a:ext cx="65203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255192-3103-A14D-8391-91EC2C4D8616}"/>
                  </a:ext>
                </a:extLst>
              </p14:cNvPr>
              <p14:cNvContentPartPr/>
              <p14:nvPr/>
            </p14:nvContentPartPr>
            <p14:xfrm>
              <a:off x="772920" y="1813680"/>
              <a:ext cx="1258560" cy="42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255192-3103-A14D-8391-91EC2C4D86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720" y="1797480"/>
                <a:ext cx="12909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FC91D9-E2B6-BF48-9C78-482C3157D447}"/>
                  </a:ext>
                </a:extLst>
              </p14:cNvPr>
              <p14:cNvContentPartPr/>
              <p14:nvPr/>
            </p14:nvContentPartPr>
            <p14:xfrm>
              <a:off x="5373720" y="3589200"/>
              <a:ext cx="2676960" cy="2681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FC91D9-E2B6-BF48-9C78-482C3157D4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7520" y="3573000"/>
                <a:ext cx="2709360" cy="27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627C48-23F8-DA40-ADDA-907E23D1DD58}"/>
                  </a:ext>
                </a:extLst>
              </p14:cNvPr>
              <p14:cNvContentPartPr/>
              <p14:nvPr/>
            </p14:nvContentPartPr>
            <p14:xfrm>
              <a:off x="1985760" y="1755720"/>
              <a:ext cx="3002040" cy="246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627C48-23F8-DA40-ADDA-907E23D1DD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9560" y="1739520"/>
                <a:ext cx="3034440" cy="24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05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7947" y="5852477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∑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491214" y="1869430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 flipV="1">
            <a:off x="2021314" y="1399530"/>
            <a:ext cx="469900" cy="469900"/>
          </a:xfrm>
          <a:prstGeom prst="line">
            <a:avLst/>
          </a:prstGeom>
          <a:ln w="127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2870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3573" y="1350960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2723" y="137315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398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6497" y="208309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6497" y="274384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6497" y="3465859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501" y="412660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7947" y="1111547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3759" y="1539229"/>
            <a:ext cx="45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Y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/>
          </p:nvPr>
        </p:nvGraphicFramePr>
        <p:xfrm>
          <a:off x="2491214" y="4967931"/>
          <a:ext cx="3167316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/>
          </p:nvPr>
        </p:nvGraphicFramePr>
        <p:xfrm>
          <a:off x="5901164" y="1877050"/>
          <a:ext cx="791829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 rot="16200000">
            <a:off x="5192676" y="2913121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= ∑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/>
          </p:nvPr>
        </p:nvGraphicFramePr>
        <p:xfrm>
          <a:off x="5901164" y="4967931"/>
          <a:ext cx="791829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0806A-B6EF-3245-8A3F-D836744EBD9A}"/>
              </a:ext>
            </a:extLst>
          </p:cNvPr>
          <p:cNvGrpSpPr/>
          <p:nvPr/>
        </p:nvGrpSpPr>
        <p:grpSpPr>
          <a:xfrm>
            <a:off x="1047750" y="4383090"/>
            <a:ext cx="7054850" cy="1752600"/>
            <a:chOff x="1047750" y="4383090"/>
            <a:chExt cx="7054850" cy="1752600"/>
          </a:xfrm>
        </p:grpSpPr>
        <p:sp>
          <p:nvSpPr>
            <p:cNvPr id="6" name="TextBox 5"/>
            <p:cNvSpPr txBox="1"/>
            <p:nvPr/>
          </p:nvSpPr>
          <p:spPr>
            <a:xfrm>
              <a:off x="2361169" y="5241354"/>
              <a:ext cx="44875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+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endParaRPr lang="en-US" sz="3200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2400" y="4579940"/>
              <a:ext cx="6391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Franklin Gothic Medium"/>
                  <a:cs typeface="Franklin Gothic Medium"/>
                </a:rPr>
                <a:t>For every two random variables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Franklin Gothic Medium"/>
                  <a:cs typeface="Franklin Gothic Medium"/>
                </a:rPr>
                <a:t> and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sz="28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7750" y="4383090"/>
              <a:ext cx="7054850" cy="17526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9BCEF7-DE5B-0B40-B49D-5B74A731C537}"/>
                  </a:ext>
                </a:extLst>
              </p14:cNvPr>
              <p14:cNvContentPartPr/>
              <p14:nvPr/>
            </p14:nvContentPartPr>
            <p14:xfrm>
              <a:off x="961920" y="1097640"/>
              <a:ext cx="6455520" cy="265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9BCEF7-DE5B-0B40-B49D-5B74A731C5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5720" y="1081440"/>
                <a:ext cx="6487920" cy="268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B4262A-101F-054E-A0CD-0662CCE640A0}"/>
                  </a:ext>
                </a:extLst>
              </p14:cNvPr>
              <p14:cNvContentPartPr/>
              <p14:nvPr/>
            </p14:nvContentPartPr>
            <p14:xfrm>
              <a:off x="536760" y="2261880"/>
              <a:ext cx="5536440" cy="388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B4262A-101F-054E-A0CD-0662CCE640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560" y="2245680"/>
                <a:ext cx="5568840" cy="39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D4EA49-B912-9540-9905-ADFF7FA2E1CD}"/>
                  </a:ext>
                </a:extLst>
              </p14:cNvPr>
              <p14:cNvContentPartPr/>
              <p14:nvPr/>
            </p14:nvContentPartPr>
            <p14:xfrm>
              <a:off x="616680" y="123480"/>
              <a:ext cx="6722640" cy="2224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D4EA49-B912-9540-9905-ADFF7FA2E1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480" y="107280"/>
                <a:ext cx="6755040" cy="22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199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expected value (expectation) </a:t>
            </a:r>
            <a:r>
              <a:rPr lang="en-US" sz="2800" dirty="0">
                <a:latin typeface="Franklin Gothic Medium"/>
                <a:cs typeface="Franklin Gothic Medium"/>
              </a:rPr>
              <a:t>of a random variable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0379" y="2276276"/>
            <a:ext cx="2642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38423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122283"/>
            <a:ext cx="2538645" cy="589901"/>
            <a:chOff x="457200" y="3122283"/>
            <a:chExt cx="2538645" cy="589901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3122283"/>
              <a:ext cx="18097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  <p:pic>
          <p:nvPicPr>
            <p:cNvPr id="19" name="Picture 18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580" y="3122283"/>
              <a:ext cx="588265" cy="589901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235C9D-868C-BF48-9372-808A646D0799}"/>
                  </a:ext>
                </a:extLst>
              </p14:cNvPr>
              <p14:cNvContentPartPr/>
              <p14:nvPr/>
            </p14:nvContentPartPr>
            <p14:xfrm>
              <a:off x="674280" y="2072160"/>
              <a:ext cx="7323120" cy="342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235C9D-868C-BF48-9372-808A646D07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80" y="2055960"/>
                <a:ext cx="7355520" cy="34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1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" y="437970"/>
            <a:ext cx="1479412" cy="1479412"/>
          </a:xfrm>
          <a:prstGeom prst="rect">
            <a:avLst/>
          </a:prstGeom>
        </p:spPr>
      </p:pic>
      <p:pic>
        <p:nvPicPr>
          <p:cNvPr id="33" name="Picture 32" descr="Die_Spire_01_483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3102">
            <a:off x="2376171" y="454739"/>
            <a:ext cx="1445875" cy="1445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B8C099-DC28-734A-BF57-49414602C818}"/>
              </a:ext>
            </a:extLst>
          </p:cNvPr>
          <p:cNvSpPr/>
          <p:nvPr/>
        </p:nvSpPr>
        <p:spPr>
          <a:xfrm>
            <a:off x="4790661" y="713444"/>
            <a:ext cx="3191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2FFE06-3338-AC43-969B-F1E6262E182F}"/>
                  </a:ext>
                </a:extLst>
              </p14:cNvPr>
              <p14:cNvContentPartPr/>
              <p14:nvPr/>
            </p14:nvContentPartPr>
            <p14:xfrm>
              <a:off x="1081800" y="1403280"/>
              <a:ext cx="6845400" cy="280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2FFE06-3338-AC43-969B-F1E6262E18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5600" y="1387080"/>
                <a:ext cx="6877800" cy="28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74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indicator (Bernoulli)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Perform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trial</a:t>
            </a:r>
            <a:r>
              <a:rPr lang="en-US" sz="2800" dirty="0">
                <a:latin typeface="Franklin Gothic Medium"/>
                <a:cs typeface="Franklin Gothic Medium"/>
              </a:rPr>
              <a:t> that succeeds with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 and fails with probability </a:t>
            </a:r>
            <a:r>
              <a:rPr lang="en-US" sz="2800" dirty="0">
                <a:latin typeface="Garamond"/>
                <a:cs typeface="Garamond"/>
              </a:rPr>
              <a:t>1 –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2570" y="2676468"/>
            <a:ext cx="2420380" cy="932874"/>
            <a:chOff x="862570" y="2676468"/>
            <a:chExt cx="2420380" cy="93287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62570" y="3178156"/>
              <a:ext cx="223623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75369" y="2697441"/>
              <a:ext cx="140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		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2570" y="3133706"/>
              <a:ext cx="681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5369" y="3147677"/>
              <a:ext cx="1607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 – </a:t>
              </a:r>
              <a:r>
                <a:rPr lang="en-US" sz="2400" i="1" dirty="0">
                  <a:latin typeface="Garamond"/>
                  <a:cs typeface="Garamond"/>
                </a:rPr>
                <a:t>p	p</a:t>
              </a:r>
              <a:r>
                <a:rPr lang="en-US" sz="2400" dirty="0">
                  <a:latin typeface="Garamond"/>
                  <a:cs typeface="Garamond"/>
                </a:rPr>
                <a:t>	</a:t>
              </a:r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3220" y="2676468"/>
              <a:ext cx="367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9496" y="1776244"/>
            <a:ext cx="3241703" cy="2307614"/>
            <a:chOff x="5089496" y="1776244"/>
            <a:chExt cx="3241703" cy="2307614"/>
          </a:xfrm>
        </p:grpSpPr>
        <p:pic>
          <p:nvPicPr>
            <p:cNvPr id="47" name="Picture 46" descr="bern.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1" y="1776244"/>
              <a:ext cx="3054348" cy="230761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053820" y="3371198"/>
              <a:ext cx="1063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1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schemeClr val="accent1"/>
                  </a:solidFill>
                  <a:latin typeface="Garamond"/>
                  <a:cs typeface="Garamond"/>
                </a:rPr>
                <a:t> = 0.5</a:t>
              </a:r>
              <a:endParaRPr lang="en-US" sz="2400" dirty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4986999" y="2646901"/>
              <a:ext cx="605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p</a:t>
              </a:r>
              <a:r>
                <a:rPr lang="en-US" sz="2000" dirty="0">
                  <a:latin typeface="Garamond"/>
                  <a:cs typeface="Garamond"/>
                </a:rPr>
                <a:t>(</a:t>
              </a:r>
              <a:r>
                <a:rPr lang="en-US" sz="2000" i="1" dirty="0">
                  <a:latin typeface="Garamond"/>
                  <a:cs typeface="Garamond"/>
                </a:rPr>
                <a:t>x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  <a:endParaRPr lang="en-US" sz="2000" dirty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86352" y="4083859"/>
            <a:ext cx="3244847" cy="2307614"/>
            <a:chOff x="5086352" y="4083859"/>
            <a:chExt cx="3244847" cy="2307614"/>
          </a:xfrm>
        </p:grpSpPr>
        <p:pic>
          <p:nvPicPr>
            <p:cNvPr id="48" name="Picture 47" descr="bern.6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1" y="4083859"/>
              <a:ext cx="3054348" cy="230761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53820" y="5676248"/>
              <a:ext cx="1063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1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schemeClr val="accent1"/>
                  </a:solidFill>
                  <a:latin typeface="Garamond"/>
                  <a:cs typeface="Garamond"/>
                </a:rPr>
                <a:t> = 0.4</a:t>
              </a:r>
              <a:endParaRPr lang="en-US" sz="2400" dirty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4983855" y="4951951"/>
              <a:ext cx="605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p</a:t>
              </a:r>
              <a:r>
                <a:rPr lang="en-US" sz="2000" dirty="0">
                  <a:latin typeface="Garamond"/>
                  <a:cs typeface="Garamond"/>
                </a:rPr>
                <a:t>(</a:t>
              </a:r>
              <a:r>
                <a:rPr lang="en-US" sz="2000" i="1" dirty="0">
                  <a:latin typeface="Garamond"/>
                  <a:cs typeface="Garamond"/>
                </a:rPr>
                <a:t>x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  <a:endParaRPr lang="en-US" sz="2000" dirty="0"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62570" y="4954704"/>
            <a:ext cx="1527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200" y="4195433"/>
            <a:ext cx="363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Garamond"/>
                <a:cs typeface="Garamond"/>
              </a:rPr>
              <a:t>Bernoulli(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then</a:t>
            </a:r>
          </a:p>
        </p:txBody>
      </p:sp>
    </p:spTree>
    <p:extLst>
      <p:ext uri="{BB962C8B-B14F-4D97-AF65-F5344CB8AC3E}">
        <p14:creationId xmlns:p14="http://schemas.microsoft.com/office/powerpoint/2010/main" val="40015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of the Binomial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AF22C-9176-4043-9743-0066B11FB3C7}"/>
              </a:ext>
            </a:extLst>
          </p:cNvPr>
          <p:cNvSpPr txBox="1"/>
          <p:nvPr/>
        </p:nvSpPr>
        <p:spPr>
          <a:xfrm>
            <a:off x="457200" y="127774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: Perform 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trials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,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each of which succeeds with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6BF3B-EB59-A341-9CF9-7E384996CE28}"/>
              </a:ext>
            </a:extLst>
          </p:cNvPr>
          <p:cNvSpPr txBox="1"/>
          <p:nvPr/>
        </p:nvSpPr>
        <p:spPr>
          <a:xfrm>
            <a:off x="457200" y="23999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successes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F4979B-011F-4945-A591-F7361298A25D}"/>
                  </a:ext>
                </a:extLst>
              </p14:cNvPr>
              <p14:cNvContentPartPr/>
              <p14:nvPr/>
            </p14:nvContentPartPr>
            <p14:xfrm>
              <a:off x="1064880" y="2233440"/>
              <a:ext cx="7216200" cy="3576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F4979B-011F-4945-A591-F7361298A2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8680" y="2217240"/>
                <a:ext cx="7248600" cy="36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732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4700" y="1001930"/>
            <a:ext cx="3575050" cy="2701014"/>
            <a:chOff x="774700" y="1001930"/>
            <a:chExt cx="3575050" cy="2701014"/>
          </a:xfrm>
        </p:grpSpPr>
        <p:pic>
          <p:nvPicPr>
            <p:cNvPr id="6" name="Picture 5" descr="bin10,0.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1001930"/>
              <a:ext cx="3575050" cy="27010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73612" y="12806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609850" y="128063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349750" y="1001931"/>
            <a:ext cx="3575050" cy="2701013"/>
            <a:chOff x="4349750" y="1001931"/>
            <a:chExt cx="3575050" cy="2701013"/>
          </a:xfrm>
        </p:grpSpPr>
        <p:pic>
          <p:nvPicPr>
            <p:cNvPr id="7" name="Picture 6" descr="bin50,0.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1001931"/>
              <a:ext cx="3575050" cy="270101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855012" y="12869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184900" y="1286986"/>
              <a:ext cx="0" cy="2148364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74700" y="3586671"/>
            <a:ext cx="3575050" cy="2701014"/>
            <a:chOff x="774700" y="3586671"/>
            <a:chExt cx="3575050" cy="2701014"/>
          </a:xfrm>
        </p:grpSpPr>
        <p:pic>
          <p:nvPicPr>
            <p:cNvPr id="4" name="Picture 3" descr="bin10,0.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3586671"/>
              <a:ext cx="3575050" cy="270101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73612" y="38587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216150" y="386508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49750" y="3586671"/>
            <a:ext cx="3575050" cy="2701014"/>
            <a:chOff x="4349750" y="3586671"/>
            <a:chExt cx="3575050" cy="2701014"/>
          </a:xfrm>
        </p:grpSpPr>
        <p:pic>
          <p:nvPicPr>
            <p:cNvPr id="5" name="Picture 4" descr="bin50,0.3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3586671"/>
              <a:ext cx="3575050" cy="27010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55012" y="38650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784850" y="386508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8949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aditional_hat_toss_celebration_at_graduation_from_United_States_Naval_Academy.jpe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21"/>
            <a:ext cx="9144000" cy="6073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900" y="944233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n w="3175" cmpd="sng">
                  <a:noFill/>
                </a:ln>
                <a:solidFill>
                  <a:srgbClr val="FFFFFF"/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Garamond"/>
                <a:cs typeface="Garamond"/>
              </a:rPr>
              <a:t>n</a:t>
            </a:r>
            <a:r>
              <a:rPr lang="en-US" sz="3200" dirty="0">
                <a:ln w="3175" cmpd="sng">
                  <a:noFill/>
                </a:ln>
                <a:solidFill>
                  <a:srgbClr val="FFFFFF"/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Franklin Gothic Medium"/>
                <a:cs typeface="Franklin Gothic Medium"/>
              </a:rPr>
              <a:t> people throw their hats in a box and pick one out at random. How many on average get back their own?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C4A9AB-D085-7544-B4B7-7E7D54ECEE1F}"/>
                  </a:ext>
                </a:extLst>
              </p14:cNvPr>
              <p14:cNvContentPartPr/>
              <p14:nvPr/>
            </p14:nvContentPartPr>
            <p14:xfrm>
              <a:off x="1381320" y="838800"/>
              <a:ext cx="222480" cy="19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C4A9AB-D085-7544-B4B7-7E7D54ECEE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5120" y="822600"/>
                <a:ext cx="254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3A4C1E-1825-6147-85C1-841040C0FAE7}"/>
                  </a:ext>
                </a:extLst>
              </p14:cNvPr>
              <p14:cNvContentPartPr/>
              <p14:nvPr/>
            </p14:nvContentPartPr>
            <p14:xfrm>
              <a:off x="1093680" y="2589480"/>
              <a:ext cx="6784200" cy="373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3A4C1E-1825-6147-85C1-841040C0FA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7480" y="2573280"/>
                <a:ext cx="6816600" cy="37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35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A314-9A8D-7B4C-932B-4D408FAE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of the Poisson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AE7EB-2B36-5047-9880-E9541BD50D76}"/>
              </a:ext>
            </a:extLst>
          </p:cNvPr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Poisson(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approximates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Binomial(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GB" sz="2800" dirty="0">
                <a:latin typeface="Symbol" charset="2"/>
                <a:cs typeface="Symbol" charset="2"/>
              </a:rPr>
              <a:t>/</a:t>
            </a:r>
            <a:r>
              <a:rPr lang="en-GB" sz="2800" i="1" dirty="0">
                <a:latin typeface="Garamond" panose="02020404030301010803" pitchFamily="18" charset="0"/>
                <a:cs typeface="Symbol" charset="2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for large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F2F07-87B2-AE41-9288-272D2551458F}"/>
              </a:ext>
            </a:extLst>
          </p:cNvPr>
          <p:cNvSpPr txBox="1"/>
          <p:nvPr/>
        </p:nvSpPr>
        <p:spPr>
          <a:xfrm>
            <a:off x="1321508" y="2228906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) = e</a:t>
            </a:r>
            <a:r>
              <a:rPr lang="en-US" sz="3200" baseline="30000" dirty="0">
                <a:latin typeface="Garamond"/>
                <a:cs typeface="Garamond"/>
              </a:rPr>
              <a:t>-</a:t>
            </a:r>
            <a:r>
              <a:rPr lang="en-US" sz="3200" i="1" baseline="30000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Symbol" charset="2"/>
                <a:cs typeface="Symbol" charset="2"/>
              </a:rPr>
              <a:t>l</a:t>
            </a:r>
            <a:r>
              <a:rPr lang="en-US" sz="3200" i="1" baseline="30000" dirty="0" err="1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!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0CAF0-6C7A-0248-B6B1-69211CEAB2F2}"/>
              </a:ext>
            </a:extLst>
          </p:cNvPr>
          <p:cNvSpPr txBox="1"/>
          <p:nvPr/>
        </p:nvSpPr>
        <p:spPr>
          <a:xfrm>
            <a:off x="4957513" y="2218410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k </a:t>
            </a:r>
            <a:r>
              <a:rPr lang="en-US" sz="2800" dirty="0">
                <a:latin typeface="Garamond"/>
                <a:cs typeface="Garamond"/>
              </a:rPr>
              <a:t>= 0, 1, 2, 3,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400D60-895C-FA46-80CA-C4BC7D1F2522}"/>
                  </a:ext>
                </a:extLst>
              </p14:cNvPr>
              <p14:cNvContentPartPr/>
              <p14:nvPr/>
            </p14:nvContentPartPr>
            <p14:xfrm>
              <a:off x="875880" y="3120480"/>
              <a:ext cx="1297800" cy="41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400D60-895C-FA46-80CA-C4BC7D1F25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680" y="3104280"/>
                <a:ext cx="13302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8589FF-276F-0F48-99F5-A4CFB9D956AF}"/>
                  </a:ext>
                </a:extLst>
              </p14:cNvPr>
              <p14:cNvContentPartPr/>
              <p14:nvPr/>
            </p14:nvContentPartPr>
            <p14:xfrm>
              <a:off x="970200" y="2758680"/>
              <a:ext cx="6977880" cy="3511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8589FF-276F-0F48-99F5-A4CFB9D95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000" y="2742480"/>
                <a:ext cx="7010280" cy="35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604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11" name="Picture 10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12" name="Picture 11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13" name="Picture 12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4" name="Picture 1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934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is falling on your head at an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average speed </a:t>
            </a:r>
            <a:r>
              <a:rPr lang="en-US" sz="2800" dirty="0">
                <a:latin typeface="Franklin Gothic Medium"/>
                <a:cs typeface="Franklin Gothic Medium"/>
              </a:rPr>
              <a:t>of 2.8 drops/second.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/>
              <a:t>Raindrops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366019" y="2373868"/>
            <a:ext cx="6178165" cy="509032"/>
            <a:chOff x="1366019" y="2373868"/>
            <a:chExt cx="6178165" cy="509032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1504950" y="2882900"/>
              <a:ext cx="58928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504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397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366019" y="237386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251315" y="238021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/>
                  <a:cs typeface="Garamond"/>
                </a:rPr>
                <a:t>1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873250" y="2743200"/>
            <a:ext cx="5156200" cy="139700"/>
            <a:chOff x="1873250" y="2743200"/>
            <a:chExt cx="5156200" cy="13970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241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978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714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4513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187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924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61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873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609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346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0830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8196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556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292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029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000250" y="2533650"/>
            <a:ext cx="4902200" cy="279400"/>
            <a:chOff x="2000250" y="2533650"/>
            <a:chExt cx="4902200" cy="279400"/>
          </a:xfrm>
        </p:grpSpPr>
        <p:pic>
          <p:nvPicPr>
            <p:cNvPr id="114" name="Picture 113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2540000"/>
              <a:ext cx="133350" cy="266700"/>
            </a:xfrm>
            <a:prstGeom prst="rect">
              <a:avLst/>
            </a:prstGeom>
          </p:spPr>
        </p:pic>
        <p:pic>
          <p:nvPicPr>
            <p:cNvPr id="115" name="Picture 114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2540000"/>
              <a:ext cx="133350" cy="266700"/>
            </a:xfrm>
            <a:prstGeom prst="rect">
              <a:avLst/>
            </a:prstGeom>
          </p:spPr>
        </p:pic>
        <p:pic>
          <p:nvPicPr>
            <p:cNvPr id="116" name="Picture 115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117" name="Picture 116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0A324D-A29F-7946-8D0B-AE6C794FF54D}"/>
                  </a:ext>
                </a:extLst>
              </p14:cNvPr>
              <p14:cNvContentPartPr/>
              <p14:nvPr/>
            </p14:nvContentPartPr>
            <p14:xfrm>
              <a:off x="633240" y="2960280"/>
              <a:ext cx="7873920" cy="303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0A324D-A29F-7946-8D0B-AE6C794FF5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040" y="2944080"/>
                <a:ext cx="7906320" cy="30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7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11" name="Picture 10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12" name="Picture 11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13" name="Picture 12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4" name="Picture 1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/>
              <a:t>Raindrops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504950" y="2092957"/>
            <a:ext cx="589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Number of drops </a:t>
            </a:r>
            <a:r>
              <a:rPr lang="en-US" sz="2400" i="1" dirty="0">
                <a:latin typeface="Garamond"/>
                <a:cs typeface="Garamond"/>
              </a:rPr>
              <a:t>N </a:t>
            </a:r>
            <a:r>
              <a:rPr lang="en-US" sz="2400" dirty="0">
                <a:latin typeface="Franklin Gothic Medium"/>
                <a:cs typeface="Franklin Gothic Medium"/>
              </a:rPr>
              <a:t>is </a:t>
            </a:r>
            <a:r>
              <a:rPr lang="en-US" sz="2400" dirty="0">
                <a:latin typeface="Garamond"/>
                <a:cs typeface="Garamond"/>
              </a:rPr>
              <a:t>Binomial(</a:t>
            </a:r>
            <a:r>
              <a:rPr lang="en-US" sz="2400" i="1" dirty="0">
                <a:latin typeface="Garamond"/>
                <a:cs typeface="Garamond"/>
              </a:rPr>
              <a:t>n</a:t>
            </a:r>
            <a:r>
              <a:rPr lang="en-US" sz="2400" dirty="0">
                <a:latin typeface="Garamond"/>
                <a:cs typeface="Garamond"/>
              </a:rPr>
              <a:t>, 2.8/</a:t>
            </a:r>
            <a:r>
              <a:rPr lang="en-US" sz="2400" i="1" dirty="0">
                <a:latin typeface="Garamond"/>
                <a:cs typeface="Garamond"/>
              </a:rPr>
              <a:t>n</a:t>
            </a:r>
            <a:r>
              <a:rPr lang="en-US" sz="2400" dirty="0">
                <a:latin typeface="Garamond"/>
                <a:cs typeface="Garamond"/>
              </a:rPr>
              <a:t>)</a:t>
            </a:r>
            <a:r>
              <a:rPr lang="en-US" sz="2400" dirty="0">
                <a:latin typeface="Franklin Gothic Medium"/>
                <a:cs typeface="Franklin Gothic Medium"/>
              </a:rPr>
              <a:t>  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1504950" y="1987550"/>
            <a:ext cx="58928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5049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2415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9781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7147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4513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1879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9245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6611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3977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366019" y="147851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251315" y="148486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18732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6098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3464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0830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8196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5562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928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294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4" name="Picture 113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644650"/>
            <a:ext cx="133350" cy="266700"/>
          </a:xfrm>
          <a:prstGeom prst="rect">
            <a:avLst/>
          </a:prstGeom>
        </p:spPr>
      </p:pic>
      <p:pic>
        <p:nvPicPr>
          <p:cNvPr id="115" name="Picture 114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1644650"/>
            <a:ext cx="133350" cy="266700"/>
          </a:xfrm>
          <a:prstGeom prst="rect">
            <a:avLst/>
          </a:prstGeom>
        </p:spPr>
      </p:pic>
      <p:pic>
        <p:nvPicPr>
          <p:cNvPr id="116" name="Picture 115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638300"/>
            <a:ext cx="133350" cy="266700"/>
          </a:xfrm>
          <a:prstGeom prst="rect">
            <a:avLst/>
          </a:prstGeom>
        </p:spPr>
      </p:pic>
      <p:pic>
        <p:nvPicPr>
          <p:cNvPr id="117" name="Picture 116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651000"/>
            <a:ext cx="133350" cy="266700"/>
          </a:xfrm>
          <a:prstGeom prst="rect">
            <a:avLst/>
          </a:prstGeom>
        </p:spPr>
      </p:pic>
      <p:pic>
        <p:nvPicPr>
          <p:cNvPr id="3" name="Picture 2" descr="raindrop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5"/>
          <a:stretch/>
        </p:blipFill>
        <p:spPr>
          <a:xfrm>
            <a:off x="1130300" y="3891753"/>
            <a:ext cx="5899150" cy="24957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1F6F65-8953-D042-8040-3D9D2A95CFA7}"/>
                  </a:ext>
                </a:extLst>
              </p14:cNvPr>
              <p14:cNvContentPartPr/>
              <p14:nvPr/>
            </p14:nvContentPartPr>
            <p14:xfrm>
              <a:off x="3359160" y="3659400"/>
              <a:ext cx="1438920" cy="2499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1F6F65-8953-D042-8040-3D9D2A95C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2960" y="3643200"/>
                <a:ext cx="1471320" cy="253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3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falls on you at an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average rate </a:t>
            </a:r>
            <a:r>
              <a:rPr lang="en-US" sz="2800" dirty="0">
                <a:latin typeface="Franklin Gothic Medium"/>
                <a:cs typeface="Franklin Gothic Medium"/>
              </a:rPr>
              <a:t>of 3 drops/sec.</a:t>
            </a:r>
          </a:p>
        </p:txBody>
      </p:sp>
      <p:pic>
        <p:nvPicPr>
          <p:cNvPr id="10" name="Picture 9" descr="7821564610_6dee3193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3"/>
          <a:stretch/>
        </p:blipFill>
        <p:spPr>
          <a:xfrm>
            <a:off x="5570474" y="2324100"/>
            <a:ext cx="2525205" cy="282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3270049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walk for 30 sec from MTR to bus stop.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051653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When 100 drops hit you, your hair gets wet.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502753"/>
            <a:ext cx="501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probability your hair got wet? </a:t>
            </a:r>
          </a:p>
        </p:txBody>
      </p:sp>
    </p:spTree>
    <p:extLst>
      <p:ext uri="{BB962C8B-B14F-4D97-AF65-F5344CB8AC3E}">
        <p14:creationId xmlns:p14="http://schemas.microsoft.com/office/powerpoint/2010/main" val="2733178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368C41-6DB1-0D48-ABD2-AE37D0714ABE}"/>
                  </a:ext>
                </a:extLst>
              </p14:cNvPr>
              <p14:cNvContentPartPr/>
              <p14:nvPr/>
            </p14:nvContentPartPr>
            <p14:xfrm>
              <a:off x="1110240" y="1159560"/>
              <a:ext cx="7795800" cy="474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368C41-6DB1-0D48-ABD2-AE37D0714A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040" y="1143360"/>
                <a:ext cx="7828200" cy="47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66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312533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227385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pic>
        <p:nvPicPr>
          <p:cNvPr id="19" name="Picture 1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0" y="1312533"/>
            <a:ext cx="588265" cy="589901"/>
          </a:xfrm>
          <a:prstGeom prst="rect">
            <a:avLst/>
          </a:prstGeom>
        </p:spPr>
      </p:pic>
      <p:pic>
        <p:nvPicPr>
          <p:cNvPr id="20" name="Picture 19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97" y="1312533"/>
            <a:ext cx="588265" cy="589901"/>
          </a:xfrm>
          <a:prstGeom prst="rect">
            <a:avLst/>
          </a:prstGeom>
        </p:spPr>
      </p:pic>
      <p:pic>
        <p:nvPicPr>
          <p:cNvPr id="21" name="Picture 20" descr="head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74" y="1508834"/>
            <a:ext cx="3035300" cy="30844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2750" y="53320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The expectation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average value </a:t>
            </a:r>
            <a:r>
              <a:rPr lang="en-US" sz="2800" dirty="0">
                <a:latin typeface="Franklin Gothic Medium"/>
                <a:cs typeface="Franklin Gothic Medium"/>
              </a:rPr>
              <a:t>the random variable takes when experiment is done many times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68A304-F852-B046-9EAF-63E6113826C3}"/>
                  </a:ext>
                </a:extLst>
              </p14:cNvPr>
              <p14:cNvContentPartPr/>
              <p14:nvPr/>
            </p14:nvContentPartPr>
            <p14:xfrm>
              <a:off x="650520" y="1586160"/>
              <a:ext cx="7272720" cy="502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68A304-F852-B046-9EAF-63E6113826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320" y="1569960"/>
                <a:ext cx="7305120" cy="505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3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850" y="1431576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 have three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investment choices</a:t>
            </a:r>
            <a:r>
              <a:rPr lang="en-US" sz="3200" dirty="0">
                <a:latin typeface="Franklin Gothic Medium"/>
                <a:cs typeface="Franklin Gothic Medium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850" y="2501964"/>
            <a:ext cx="419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A:</a:t>
            </a:r>
            <a:r>
              <a:rPr lang="en-US" sz="2800" dirty="0">
                <a:latin typeface="Franklin Gothic Medium"/>
                <a:cs typeface="Franklin Gothic Medium"/>
              </a:rPr>
              <a:t> put $25 in one stock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5850" y="3600514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B: </a:t>
            </a:r>
            <a:r>
              <a:rPr lang="en-US" sz="2800" dirty="0">
                <a:latin typeface="Franklin Gothic Medium"/>
                <a:cs typeface="Franklin Gothic Medium"/>
              </a:rPr>
              <a:t>put $½ in each of 50 unrelated stocks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5850" y="5647976"/>
            <a:ext cx="5238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Which do you prefer?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0CF4B-E14C-1D4C-B112-4C12D28527A8}"/>
              </a:ext>
            </a:extLst>
          </p:cNvPr>
          <p:cNvSpPr txBox="1"/>
          <p:nvPr/>
        </p:nvSpPr>
        <p:spPr>
          <a:xfrm>
            <a:off x="1085850" y="4640334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C: </a:t>
            </a:r>
            <a:r>
              <a:rPr lang="en-US" sz="2800" dirty="0">
                <a:latin typeface="Franklin Gothic Medium"/>
                <a:cs typeface="Franklin Gothic Medium"/>
              </a:rPr>
              <a:t>keep your money in the bank</a:t>
            </a:r>
          </a:p>
        </p:txBody>
      </p:sp>
    </p:spTree>
    <p:extLst>
      <p:ext uri="{BB962C8B-B14F-4D97-AF65-F5344CB8AC3E}">
        <p14:creationId xmlns:p14="http://schemas.microsoft.com/office/powerpoint/2010/main" val="342708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4082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98376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Each stock</a:t>
            </a:r>
          </a:p>
        </p:txBody>
      </p:sp>
      <p:sp>
        <p:nvSpPr>
          <p:cNvPr id="6" name="Left Brace 5"/>
          <p:cNvSpPr/>
          <p:nvPr/>
        </p:nvSpPr>
        <p:spPr>
          <a:xfrm>
            <a:off x="2330450" y="2324100"/>
            <a:ext cx="165100" cy="895350"/>
          </a:xfrm>
          <a:prstGeom prst="leftBrace">
            <a:avLst>
              <a:gd name="adj1" fmla="val 44231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46350" y="219866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doubles in value </a:t>
            </a:r>
            <a:r>
              <a:rPr lang="en-US" sz="2800" dirty="0">
                <a:latin typeface="Franklin Gothic Medium"/>
                <a:cs typeface="Franklin Gothic Medium"/>
              </a:rPr>
              <a:t>with probability ½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9050" y="272188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loses all value </a:t>
            </a:r>
            <a:r>
              <a:rPr lang="en-US" sz="2800" dirty="0">
                <a:latin typeface="Franklin Gothic Medium"/>
                <a:cs typeface="Franklin Gothic Medium"/>
              </a:rPr>
              <a:t>with probability 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59183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Different stocks perform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independently</a:t>
            </a:r>
          </a:p>
        </p:txBody>
      </p:sp>
    </p:spTree>
    <p:extLst>
      <p:ext uri="{BB962C8B-B14F-4D97-AF65-F5344CB8AC3E}">
        <p14:creationId xmlns:p14="http://schemas.microsoft.com/office/powerpoint/2010/main" val="9061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C5F0B1-6F04-5E48-A6ED-0067A3748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13" y="3610864"/>
            <a:ext cx="4400387" cy="296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2F8AA-C4FE-6545-938F-875648D7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20" y="304800"/>
            <a:ext cx="4391680" cy="295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37E900-EBF2-194B-8BC9-C02621A55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4800"/>
            <a:ext cx="4391680" cy="295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554A62-BEF7-7A43-9A9F-57B498ECB2DB}"/>
                  </a:ext>
                </a:extLst>
              </p14:cNvPr>
              <p14:cNvContentPartPr/>
              <p14:nvPr/>
            </p14:nvContentPartPr>
            <p14:xfrm>
              <a:off x="760680" y="555480"/>
              <a:ext cx="7705440" cy="537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554A62-BEF7-7A43-9A9F-57B498ECB2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480" y="539280"/>
                <a:ext cx="7737840" cy="54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9772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 be the expected value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396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variance</a:t>
            </a:r>
            <a:r>
              <a:rPr lang="en-US" sz="2800" dirty="0"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the quantity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500" y="2913826"/>
            <a:ext cx="3994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Garamond"/>
                <a:cs typeface="Garamond"/>
              </a:rPr>
              <a:t>Var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] = </a:t>
            </a:r>
            <a:r>
              <a:rPr lang="en-US" sz="3200" i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[(</a:t>
            </a:r>
            <a:r>
              <a:rPr lang="en-US" sz="3200" i="1" dirty="0">
                <a:latin typeface="Garamond"/>
                <a:cs typeface="Garamond"/>
              </a:rPr>
              <a:t>X – </a:t>
            </a:r>
            <a:r>
              <a:rPr lang="en-US" sz="3200" i="1" dirty="0">
                <a:latin typeface="Symbol" charset="2"/>
                <a:cs typeface="Symbol" charset="2"/>
              </a:rPr>
              <a:t>m</a:t>
            </a:r>
            <a:r>
              <a:rPr lang="en-US" sz="3200" dirty="0">
                <a:latin typeface="Garamond"/>
                <a:cs typeface="Garamond"/>
              </a:rPr>
              <a:t>)</a:t>
            </a:r>
            <a:r>
              <a:rPr lang="en-US" sz="3200" baseline="30000" dirty="0">
                <a:latin typeface="Garamond"/>
                <a:cs typeface="Garamond"/>
              </a:rPr>
              <a:t>2</a:t>
            </a:r>
            <a:r>
              <a:rPr lang="en-US" sz="3200" dirty="0">
                <a:latin typeface="Garamond"/>
                <a:cs typeface="Garamond"/>
              </a:rPr>
              <a:t>]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4119521"/>
            <a:ext cx="8229600" cy="584776"/>
            <a:chOff x="457200" y="4119521"/>
            <a:chExt cx="8229600" cy="584776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4119521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The </a:t>
              </a:r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standard deviation</a:t>
              </a:r>
              <a:r>
                <a:rPr lang="en-US" sz="2800" dirty="0">
                  <a:latin typeface="Franklin Gothic Medium"/>
                  <a:cs typeface="Franklin Gothic Medium"/>
                </a:rPr>
                <a:t> of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Franklin Gothic Medium"/>
                  <a:cs typeface="Franklin Gothic Medium"/>
                </a:rPr>
                <a:t> is </a:t>
              </a:r>
              <a:r>
                <a:rPr lang="en-US" sz="2800" i="1" dirty="0">
                  <a:latin typeface="Symbol" charset="2"/>
                  <a:cs typeface="Symbol" charset="2"/>
                </a:rPr>
                <a:t>s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3200" dirty="0">
                  <a:latin typeface="Franklin Gothic Medium"/>
                  <a:cs typeface="Franklin Gothic Medium"/>
                </a:rPr>
                <a:t>√</a:t>
              </a:r>
              <a:r>
                <a:rPr lang="en-US" sz="2800" b="1" dirty="0" err="1">
                  <a:latin typeface="Garamond"/>
                  <a:cs typeface="Garamond"/>
                </a:rPr>
                <a:t>Var</a:t>
              </a:r>
              <a:r>
                <a:rPr lang="en-US" sz="2800" dirty="0">
                  <a:latin typeface="Garamond"/>
                  <a:cs typeface="Garamond"/>
                </a:rPr>
                <a:t>[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]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032500" y="4191000"/>
              <a:ext cx="100330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51987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It measures how close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typically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63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2182E-7E80-5143-BDEB-44241E01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0" y="304800"/>
            <a:ext cx="4391680" cy="295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20992-6741-C24D-881E-FAEED6DE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391680" cy="295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FC5BA7-7DE0-0140-A2D6-7470D188F375}"/>
                  </a:ext>
                </a:extLst>
              </p14:cNvPr>
              <p14:cNvContentPartPr/>
              <p14:nvPr/>
            </p14:nvContentPartPr>
            <p14:xfrm>
              <a:off x="735840" y="464760"/>
              <a:ext cx="7355880" cy="576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FC5BA7-7DE0-0140-A2D6-7470D188F3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640" y="448560"/>
                <a:ext cx="7388280" cy="58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680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7543E-2D7E-104D-BE10-A5E235EDE622}"/>
              </a:ext>
            </a:extLst>
          </p:cNvPr>
          <p:cNvSpPr txBox="1"/>
          <p:nvPr/>
        </p:nvSpPr>
        <p:spPr>
          <a:xfrm>
            <a:off x="171613" y="3570292"/>
            <a:ext cx="4414564" cy="52322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)] = </a:t>
            </a:r>
            <a:r>
              <a:rPr lang="en-US" sz="2800" i="1" dirty="0">
                <a:latin typeface="Garamond"/>
                <a:cs typeface="Garamond"/>
              </a:rPr>
              <a:t>np</a:t>
            </a:r>
            <a:r>
              <a:rPr lang="en-US" sz="2800" dirty="0">
                <a:latin typeface="Garamond"/>
                <a:cs typeface="Garamond"/>
              </a:rPr>
              <a:t>(1</a:t>
            </a:r>
            <a:r>
              <a:rPr lang="en-US" sz="2800" i="1" dirty="0">
                <a:latin typeface="Garamond"/>
                <a:cs typeface="Garamond"/>
              </a:rPr>
              <a:t> – p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7C444-5219-0E47-A8E3-608969B49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3" y="427521"/>
            <a:ext cx="4400387" cy="2964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D45144-E322-4D4F-AAE6-A8E6EE308A48}"/>
                  </a:ext>
                </a:extLst>
              </p14:cNvPr>
              <p14:cNvContentPartPr/>
              <p14:nvPr/>
            </p14:nvContentPartPr>
            <p14:xfrm>
              <a:off x="756360" y="838800"/>
              <a:ext cx="3922920" cy="454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D45144-E322-4D4F-AAE6-A8E6EE308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160" y="822600"/>
                <a:ext cx="3955320" cy="45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134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2510-AFF0-8F42-8582-5CEDBF3A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formula for variance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D87AF4-6F36-0049-B827-22581118093A}"/>
                  </a:ext>
                </a:extLst>
              </p14:cNvPr>
              <p14:cNvContentPartPr/>
              <p14:nvPr/>
            </p14:nvContentPartPr>
            <p14:xfrm>
              <a:off x="793440" y="1069920"/>
              <a:ext cx="7536960" cy="506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D87AF4-6F36-0049-B827-2258111809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40" y="1053720"/>
                <a:ext cx="7569360" cy="50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BACBAB-A879-8748-BD62-50B3D81F7A4E}"/>
                  </a:ext>
                </a:extLst>
              </p14:cNvPr>
              <p14:cNvContentPartPr/>
              <p14:nvPr/>
            </p14:nvContentPartPr>
            <p14:xfrm>
              <a:off x="7023240" y="5599800"/>
              <a:ext cx="776160" cy="32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BACBAB-A879-8748-BD62-50B3D81F7A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7040" y="5583600"/>
                <a:ext cx="808560" cy="3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4365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2182E-7E80-5143-BDEB-44241E01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0" y="304800"/>
            <a:ext cx="4391680" cy="295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20992-6741-C24D-881E-FAEED6DE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391680" cy="2959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FC5BA7-7DE0-0140-A2D6-7470D188F375}"/>
                  </a:ext>
                </a:extLst>
              </p14:cNvPr>
              <p14:cNvContentPartPr/>
              <p14:nvPr/>
            </p14:nvContentPartPr>
            <p14:xfrm>
              <a:off x="735840" y="575640"/>
              <a:ext cx="7355880" cy="3836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FC5BA7-7DE0-0140-A2D6-7470D188F3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640" y="559440"/>
                <a:ext cx="7388280" cy="38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58B336-E9CC-ED48-A8D0-715EF19460F3}"/>
                  </a:ext>
                </a:extLst>
              </p14:cNvPr>
              <p14:cNvContentPartPr/>
              <p14:nvPr/>
            </p14:nvContentPartPr>
            <p14:xfrm>
              <a:off x="621000" y="4497840"/>
              <a:ext cx="8190000" cy="176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58B336-E9CC-ED48-A8D0-715EF19460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800" y="4481640"/>
                <a:ext cx="8222400" cy="18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2114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_Spire_01_4832.png">
            <a:extLst>
              <a:ext uri="{FF2B5EF4-FFF2-40B4-BE49-F238E27FC236}">
                <a16:creationId xmlns:a16="http://schemas.microsoft.com/office/drawing/2014/main" id="{B102DAA4-3564-EB49-93F1-14661EFC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" y="437970"/>
            <a:ext cx="1479412" cy="14794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CBBFDF-60FE-A64F-AD9D-481F1E820B6F}"/>
              </a:ext>
            </a:extLst>
          </p:cNvPr>
          <p:cNvSpPr/>
          <p:nvPr/>
        </p:nvSpPr>
        <p:spPr>
          <a:xfrm>
            <a:off x="2632677" y="1261068"/>
            <a:ext cx="2559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24B7A-479A-E140-BF45-6DA8055B370F}"/>
              </a:ext>
            </a:extLst>
          </p:cNvPr>
          <p:cNvSpPr/>
          <p:nvPr/>
        </p:nvSpPr>
        <p:spPr>
          <a:xfrm>
            <a:off x="2619977" y="511768"/>
            <a:ext cx="2169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C0AC9F-1C13-194E-9BF9-3D796E4D97D1}"/>
                  </a:ext>
                </a:extLst>
              </p14:cNvPr>
              <p14:cNvContentPartPr/>
              <p14:nvPr/>
            </p14:nvContentPartPr>
            <p14:xfrm>
              <a:off x="987120" y="2014560"/>
              <a:ext cx="7504920" cy="256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C0AC9F-1C13-194E-9BF9-3D796E4D97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920" y="1998360"/>
                <a:ext cx="7537320" cy="25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278D7B-9F2D-3B46-9564-342641C9B497}"/>
                  </a:ext>
                </a:extLst>
              </p14:cNvPr>
              <p14:cNvContentPartPr/>
              <p14:nvPr/>
            </p14:nvContentPartPr>
            <p14:xfrm>
              <a:off x="2847600" y="3992760"/>
              <a:ext cx="1864440" cy="72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278D7B-9F2D-3B46-9564-342641C9B4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1400" y="3976560"/>
                <a:ext cx="1896840" cy="7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334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852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In 2011 the average household in Hong Kong had 2.9 people.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2666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Take a random person. What is the average number of people in his/her household?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50" y="4122166"/>
            <a:ext cx="134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B: 2.9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" y="4134866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A: &lt; 2.9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7450" y="4122166"/>
            <a:ext cx="173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C: &gt; 2.9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9160B2-B28D-4D40-8AC8-D35E05505161}"/>
                  </a:ext>
                </a:extLst>
              </p14:cNvPr>
              <p14:cNvContentPartPr/>
              <p14:nvPr/>
            </p14:nvContentPartPr>
            <p14:xfrm>
              <a:off x="6233040" y="4000320"/>
              <a:ext cx="1748520" cy="85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9160B2-B28D-4D40-8AC8-D35E055051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6840" y="3984120"/>
                <a:ext cx="1780920" cy="8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8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3700" y="680832"/>
            <a:ext cx="5860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face value of fair 6-sided die</a:t>
            </a:r>
            <a:endParaRPr lang="en-US" sz="3200" i="1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B81A5B-1C7A-DC40-90A9-895D44A18BB4}"/>
                  </a:ext>
                </a:extLst>
              </p14:cNvPr>
              <p14:cNvContentPartPr/>
              <p14:nvPr/>
            </p14:nvContentPartPr>
            <p14:xfrm>
              <a:off x="645120" y="1800720"/>
              <a:ext cx="6369480" cy="316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B81A5B-1C7A-DC40-90A9-895D44A18B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920" y="1784520"/>
                <a:ext cx="6401880" cy="31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3E531D-B8B7-334E-BFAE-B496664D2B49}"/>
                  </a:ext>
                </a:extLst>
              </p14:cNvPr>
              <p14:cNvContentPartPr/>
              <p14:nvPr/>
            </p14:nvContentPartPr>
            <p14:xfrm>
              <a:off x="686520" y="3186360"/>
              <a:ext cx="275760" cy="33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3E531D-B8B7-334E-BFAE-B496664D2B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320" y="3170160"/>
                <a:ext cx="308160" cy="3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3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641850" y="1314450"/>
            <a:ext cx="0" cy="220979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715000" y="1397503"/>
            <a:ext cx="2044700" cy="1936246"/>
            <a:chOff x="5715000" y="1397503"/>
            <a:chExt cx="2044700" cy="1936246"/>
          </a:xfrm>
        </p:grpSpPr>
        <p:pic>
          <p:nvPicPr>
            <p:cNvPr id="30" name="Picture 29" descr="dad-clip-art-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28409" y="1766810"/>
              <a:ext cx="287118" cy="803931"/>
            </a:xfrm>
            <a:prstGeom prst="rect">
              <a:avLst/>
            </a:prstGeom>
          </p:spPr>
        </p:pic>
        <p:pic>
          <p:nvPicPr>
            <p:cNvPr id="36" name="Picture 35" descr="12942805792095844818women-clip-ar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247" y="1766810"/>
              <a:ext cx="705453" cy="852192"/>
            </a:xfrm>
            <a:prstGeom prst="rect">
              <a:avLst/>
            </a:prstGeom>
          </p:spPr>
        </p:pic>
        <p:pic>
          <p:nvPicPr>
            <p:cNvPr id="21" name="Picture 20" descr="kid_clipart_girl_smiling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390" y="2057400"/>
              <a:ext cx="415605" cy="488948"/>
            </a:xfrm>
            <a:prstGeom prst="rect">
              <a:avLst/>
            </a:prstGeom>
          </p:spPr>
        </p:pic>
        <p:pic>
          <p:nvPicPr>
            <p:cNvPr id="24" name="Picture 23" descr="child_clipart_girl_2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74567" y="2048247"/>
              <a:ext cx="308823" cy="498101"/>
            </a:xfrm>
            <a:prstGeom prst="rect">
              <a:avLst/>
            </a:prstGeom>
          </p:spPr>
        </p:pic>
        <p:pic>
          <p:nvPicPr>
            <p:cNvPr id="27" name="Picture 26" descr="boy-clipar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725" y="1997447"/>
              <a:ext cx="248662" cy="548901"/>
            </a:xfrm>
            <a:prstGeom prst="rect">
              <a:avLst/>
            </a:prstGeom>
          </p:spPr>
        </p:pic>
        <p:pic>
          <p:nvPicPr>
            <p:cNvPr id="39" name="Picture 38" descr="sports_clipart_karate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840" y="2647949"/>
              <a:ext cx="469860" cy="67122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835650" y="1831602"/>
              <a:ext cx="1752600" cy="714747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35650" y="2619002"/>
              <a:ext cx="1752600" cy="714747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5715000" y="1397503"/>
              <a:ext cx="2044700" cy="369307"/>
            </a:xfrm>
            <a:prstGeom prst="triangl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276350" y="1378453"/>
            <a:ext cx="2044700" cy="1994329"/>
            <a:chOff x="1276350" y="1378453"/>
            <a:chExt cx="2044700" cy="1994329"/>
          </a:xfrm>
        </p:grpSpPr>
        <p:pic>
          <p:nvPicPr>
            <p:cNvPr id="40" name="Picture 39" descr="dad-clip-art-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86609" y="2520590"/>
              <a:ext cx="287118" cy="803931"/>
            </a:xfrm>
            <a:prstGeom prst="rect">
              <a:avLst/>
            </a:prstGeom>
          </p:spPr>
        </p:pic>
        <p:pic>
          <p:nvPicPr>
            <p:cNvPr id="41" name="Picture 40" descr="12942805792095844818women-clip-ar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647" y="2520590"/>
              <a:ext cx="705453" cy="852192"/>
            </a:xfrm>
            <a:prstGeom prst="rect">
              <a:avLst/>
            </a:prstGeom>
          </p:spPr>
        </p:pic>
        <p:pic>
          <p:nvPicPr>
            <p:cNvPr id="42" name="Picture 41" descr="child_clipart_girl_2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22493" y="2802027"/>
              <a:ext cx="308823" cy="498101"/>
            </a:xfrm>
            <a:prstGeom prst="rect">
              <a:avLst/>
            </a:prstGeom>
          </p:spPr>
        </p:pic>
        <p:pic>
          <p:nvPicPr>
            <p:cNvPr id="45" name="Picture 44" descr="guy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270" y="1812552"/>
              <a:ext cx="708038" cy="708038"/>
            </a:xfrm>
            <a:prstGeom prst="rect">
              <a:avLst/>
            </a:prstGeom>
          </p:spPr>
        </p:pic>
        <p:pic>
          <p:nvPicPr>
            <p:cNvPr id="46" name="Picture 45" descr="boy-clipar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985" y="1971689"/>
              <a:ext cx="248662" cy="548901"/>
            </a:xfrm>
            <a:prstGeom prst="rect">
              <a:avLst/>
            </a:prstGeom>
          </p:spPr>
        </p:pic>
        <p:pic>
          <p:nvPicPr>
            <p:cNvPr id="49" name="Picture 48" descr="1197089140442951145PackardJennings_Karate_guy_in_a_fashionable_purple_suit_w_gloves.svg.hi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584" y="1866900"/>
              <a:ext cx="295354" cy="67198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97000" y="2599952"/>
              <a:ext cx="1752600" cy="714747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97000" y="1812552"/>
              <a:ext cx="1752600" cy="714747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1276350" y="1378453"/>
              <a:ext cx="2044700" cy="369307"/>
            </a:xfrm>
            <a:prstGeom prst="triangl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536244" y="3745468"/>
            <a:ext cx="2211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average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household size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12142" y="4886751"/>
            <a:ext cx="3259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average size of </a:t>
            </a:r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random</a:t>
            </a:r>
            <a:b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</a:br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person</a:t>
            </a:r>
            <a:r>
              <a:rPr lang="en-US" sz="2400" dirty="0">
                <a:latin typeface="Franklin Gothic Medium"/>
                <a:cs typeface="Franklin Gothic Medium"/>
              </a:rPr>
              <a:t>’s household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78B171-3D4C-6A4B-A307-465B1B0181D5}"/>
                  </a:ext>
                </a:extLst>
              </p14:cNvPr>
              <p14:cNvContentPartPr/>
              <p14:nvPr/>
            </p14:nvContentPartPr>
            <p14:xfrm>
              <a:off x="2179080" y="3803040"/>
              <a:ext cx="6588360" cy="242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78B171-3D4C-6A4B-A307-465B1B0181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62880" y="3786840"/>
                <a:ext cx="6620760" cy="24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6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8133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average household size?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351280"/>
            <a:ext cx="8331200" cy="1346200"/>
            <a:chOff x="457200" y="2082800"/>
            <a:chExt cx="8331200" cy="134620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2082800"/>
              <a:ext cx="822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household size	1		2		3		4		5		more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2544465"/>
              <a:ext cx="822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% of households	16.6	25.6	24.4	21.2	8.7		3.5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7200" y="2082800"/>
              <a:ext cx="82296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" y="3067050"/>
              <a:ext cx="82296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81013" y="3059668"/>
              <a:ext cx="5307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Franklin Gothic Medium"/>
                  <a:cs typeface="Franklin Gothic Medium"/>
                </a:rPr>
                <a:t>From </a:t>
              </a:r>
              <a:r>
                <a:rPr lang="en-US" i="1" dirty="0">
                  <a:latin typeface="Franklin Gothic Medium"/>
                  <a:cs typeface="Franklin Gothic Medium"/>
                </a:rPr>
                <a:t>Hong Kong Annual Digest of Statistics</a:t>
              </a:r>
              <a:r>
                <a:rPr lang="en-US" dirty="0">
                  <a:latin typeface="Franklin Gothic Medium"/>
                  <a:cs typeface="Franklin Gothic Medium"/>
                </a:rPr>
                <a:t>, 2012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5781" y="3287891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781" y="3920620"/>
            <a:ext cx="573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Households under equally likely outcomes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781" y="4402024"/>
            <a:ext cx="536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>
                <a:latin typeface="Franklin Gothic Medium"/>
                <a:cs typeface="Franklin Gothic Medium"/>
              </a:rPr>
              <a:t>number of people in the household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5781" y="5084147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]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EB40E7-B597-4F46-890D-701DFA08D5EB}"/>
                  </a:ext>
                </a:extLst>
              </p14:cNvPr>
              <p14:cNvContentPartPr/>
              <p14:nvPr/>
            </p14:nvContentPartPr>
            <p14:xfrm>
              <a:off x="7357680" y="1434960"/>
              <a:ext cx="1153440" cy="28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EB40E7-B597-4F46-890D-701DFA08D5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1480" y="1418760"/>
                <a:ext cx="11858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2E30D7F-7AF5-1F4C-8CE2-16A03FF629B8}"/>
                  </a:ext>
                </a:extLst>
              </p14:cNvPr>
              <p14:cNvContentPartPr/>
              <p14:nvPr/>
            </p14:nvContentPartPr>
            <p14:xfrm>
              <a:off x="1278720" y="4979160"/>
              <a:ext cx="6747480" cy="1094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2E30D7F-7AF5-1F4C-8CE2-16A03FF629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2520" y="4962960"/>
                <a:ext cx="677988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3699F53-D092-2146-90B2-751C2FD1D8AD}"/>
                  </a:ext>
                </a:extLst>
              </p14:cNvPr>
              <p14:cNvContentPartPr/>
              <p14:nvPr/>
            </p14:nvContentPartPr>
            <p14:xfrm>
              <a:off x="2051640" y="5797080"/>
              <a:ext cx="625320" cy="276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3699F53-D092-2146-90B2-751C2FD1D8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5440" y="5780880"/>
                <a:ext cx="657720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1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8133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average household size?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351280"/>
            <a:ext cx="8229600" cy="984250"/>
            <a:chOff x="457200" y="2082800"/>
            <a:chExt cx="8229600" cy="98425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2082800"/>
              <a:ext cx="822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household size	1		2		3		4		5		more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2544465"/>
              <a:ext cx="822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% of households	16.6	25.6	24.4	21.2	8.7		3.5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7200" y="2082800"/>
              <a:ext cx="82296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" y="3067050"/>
              <a:ext cx="82296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45781" y="3287891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781" y="3920620"/>
            <a:ext cx="510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People</a:t>
            </a:r>
            <a:r>
              <a:rPr lang="en-US" sz="2400" dirty="0">
                <a:latin typeface="Franklin Gothic Medium"/>
                <a:cs typeface="Franklin Gothic Medium"/>
              </a:rPr>
              <a:t> under equally likely outcomes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781" y="4402024"/>
            <a:ext cx="535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>
                <a:latin typeface="Franklin Gothic Medium"/>
                <a:cs typeface="Franklin Gothic Medium"/>
              </a:rPr>
              <a:t>number of people in the household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5781" y="5084147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]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97A6D9-0752-664C-8CEF-1CE44554CBBE}"/>
                  </a:ext>
                </a:extLst>
              </p14:cNvPr>
              <p14:cNvContentPartPr/>
              <p14:nvPr/>
            </p14:nvContentPartPr>
            <p14:xfrm>
              <a:off x="703080" y="1212480"/>
              <a:ext cx="8280360" cy="5485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97A6D9-0752-664C-8CEF-1CE44554CB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880" y="1196280"/>
                <a:ext cx="8312760" cy="55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2042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7AC451-D90E-4241-B9A0-11B5D54F124D}"/>
                  </a:ext>
                </a:extLst>
              </p14:cNvPr>
              <p14:cNvContentPartPr/>
              <p14:nvPr/>
            </p14:nvContentPartPr>
            <p14:xfrm>
              <a:off x="863280" y="1027800"/>
              <a:ext cx="6122520" cy="4802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7AC451-D90E-4241-B9A0-11B5D54F12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080" y="1011600"/>
                <a:ext cx="6154920" cy="48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173C25-7B6F-954D-8F36-35ED29F72541}"/>
                  </a:ext>
                </a:extLst>
              </p14:cNvPr>
              <p14:cNvContentPartPr/>
              <p14:nvPr/>
            </p14:nvContentPartPr>
            <p14:xfrm>
              <a:off x="5049000" y="4744800"/>
              <a:ext cx="3169800" cy="90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173C25-7B6F-954D-8F36-35ED29F725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2800" y="4728600"/>
                <a:ext cx="3202200" cy="9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1795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2300" y="2623234"/>
            <a:ext cx="77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2135" y="238258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30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]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endParaRPr lang="en-US" sz="2400" i="1" dirty="0">
              <a:latin typeface="Garamond"/>
              <a:cs typeface="Garamon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76763" y="2899640"/>
            <a:ext cx="809587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95813" y="2837379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endParaRPr lang="en-US" sz="24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6069" y="2644815"/>
            <a:ext cx="38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5781" y="1255980"/>
            <a:ext cx="623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>
                <a:latin typeface="Franklin Gothic Medium"/>
                <a:cs typeface="Franklin Gothic Medium"/>
              </a:rPr>
              <a:t>number of people in a </a:t>
            </a:r>
            <a:r>
              <a:rPr lang="en-US" sz="24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 household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473" y="1827480"/>
            <a:ext cx="7525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>
                <a:latin typeface="Franklin Gothic Medium"/>
                <a:cs typeface="Franklin Gothic Medium"/>
              </a:rPr>
              <a:t>number of people in household of a </a:t>
            </a:r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random person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781" y="3484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Because </a:t>
            </a:r>
            <a:r>
              <a:rPr lang="en-US" sz="2800" b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≥ 0</a:t>
            </a:r>
            <a:r>
              <a:rPr lang="en-US" sz="2800" dirty="0">
                <a:latin typeface="Franklin Gothic Medium"/>
                <a:cs typeface="Franklin Gothic Medium"/>
              </a:rPr>
              <a:t>,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3900" y="4173237"/>
            <a:ext cx="247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 ≥ (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])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473" y="500631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So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≥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. The two are equal only if all households have the same size.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8FA08E-3DE1-484B-A338-BBF5A93DC8B6}"/>
                  </a:ext>
                </a:extLst>
              </p14:cNvPr>
              <p14:cNvContentPartPr/>
              <p14:nvPr/>
            </p14:nvContentPartPr>
            <p14:xfrm>
              <a:off x="5353200" y="2430000"/>
              <a:ext cx="2779560" cy="863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8FA08E-3DE1-484B-A338-BBF5A93DC8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7000" y="2413800"/>
                <a:ext cx="2811960" cy="8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968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609774" y="741874"/>
            <a:ext cx="3674090" cy="1063322"/>
            <a:chOff x="2559899" y="2886557"/>
            <a:chExt cx="3674090" cy="1063322"/>
          </a:xfrm>
        </p:grpSpPr>
        <p:pic>
          <p:nvPicPr>
            <p:cNvPr id="23" name="Picture 22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899" y="2892026"/>
              <a:ext cx="1006171" cy="1006171"/>
            </a:xfrm>
            <a:prstGeom prst="rect">
              <a:avLst/>
            </a:prstGeom>
          </p:spPr>
        </p:pic>
        <p:pic>
          <p:nvPicPr>
            <p:cNvPr id="24" name="Picture 23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70971">
              <a:off x="3944566" y="2886557"/>
              <a:ext cx="1006171" cy="1006171"/>
            </a:xfrm>
            <a:prstGeom prst="rect">
              <a:avLst/>
            </a:prstGeom>
          </p:spPr>
        </p:pic>
        <p:pic>
          <p:nvPicPr>
            <p:cNvPr id="25" name="Picture 24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6841">
              <a:off x="5227818" y="2943708"/>
              <a:ext cx="1006171" cy="100617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577637" y="2891510"/>
            <a:ext cx="6011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it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doesn’t appear</a:t>
            </a:r>
            <a:r>
              <a:rPr lang="en-US" sz="3200" dirty="0">
                <a:latin typeface="Franklin Gothic Medium"/>
                <a:cs typeface="Franklin Gothic Medium"/>
              </a:rPr>
              <a:t>, you lose $1.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0202" y="2098624"/>
            <a:ext cx="6831711" cy="584776"/>
            <a:chOff x="457200" y="4293176"/>
            <a:chExt cx="6831711" cy="584776"/>
          </a:xfrm>
        </p:grpSpPr>
        <p:sp>
          <p:nvSpPr>
            <p:cNvPr id="30" name="TextBox 29"/>
            <p:cNvSpPr txBox="1"/>
            <p:nvPr/>
          </p:nvSpPr>
          <p:spPr>
            <a:xfrm>
              <a:off x="457200" y="4293176"/>
              <a:ext cx="683171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If        appears 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Franklin Gothic Medium"/>
                  <a:cs typeface="Franklin Gothic Medium"/>
                </a:rPr>
                <a:t> times, you </a:t>
              </a:r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win</a:t>
              </a:r>
              <a:r>
                <a:rPr lang="en-US" sz="3200" dirty="0">
                  <a:latin typeface="Franklin Gothic Medium"/>
                  <a:cs typeface="Franklin Gothic Medium"/>
                </a:rPr>
                <a:t> $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Franklin Gothic Medium"/>
                  <a:cs typeface="Franklin Gothic Medium"/>
                </a:rPr>
                <a:t>.</a:t>
              </a:r>
            </a:p>
          </p:txBody>
        </p:sp>
        <p:pic>
          <p:nvPicPr>
            <p:cNvPr id="27" name="Picture 26" descr="Dice-2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85" y="4350902"/>
              <a:ext cx="527050" cy="52705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10C8B1-D2D5-A64E-B042-60ED470840AE}"/>
                  </a:ext>
                </a:extLst>
              </p14:cNvPr>
              <p14:cNvContentPartPr/>
              <p14:nvPr/>
            </p14:nvContentPartPr>
            <p14:xfrm>
              <a:off x="900360" y="1097640"/>
              <a:ext cx="7935480" cy="4946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10C8B1-D2D5-A64E-B042-60ED470840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160" y="1081440"/>
                <a:ext cx="7967880" cy="49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78AA1B-1298-514C-8057-D1EF566877DE}"/>
                  </a:ext>
                </a:extLst>
              </p14:cNvPr>
              <p14:cNvContentPartPr/>
              <p14:nvPr/>
            </p14:nvContentPartPr>
            <p14:xfrm>
              <a:off x="1032120" y="2569680"/>
              <a:ext cx="6336000" cy="21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78AA1B-1298-514C-8057-D1EF566877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920" y="2553480"/>
                <a:ext cx="636840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553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Should I go to tutorial?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378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585" y="2730440"/>
            <a:ext cx="111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197" y="4267140"/>
            <a:ext cx="86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kip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8830" y="2031092"/>
            <a:ext cx="1691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not called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3103" y="2022164"/>
            <a:ext cx="110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called</a:t>
            </a:r>
          </a:p>
        </p:txBody>
      </p:sp>
      <p:pic>
        <p:nvPicPr>
          <p:cNvPr id="18" name="Picture 17" descr="student sleep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30" y="2842075"/>
            <a:ext cx="1460423" cy="11812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4403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235" y="2558990"/>
            <a:ext cx="72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+5</a:t>
            </a:r>
          </a:p>
        </p:txBody>
      </p:sp>
      <p:pic>
        <p:nvPicPr>
          <p:cNvPr id="22" name="Picture 21" descr="student_at_blackboard_mousepad-p144212745257864035envq7_400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8750" l="1125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3112" r="40344" b="3326"/>
          <a:stretch/>
        </p:blipFill>
        <p:spPr>
          <a:xfrm>
            <a:off x="4179303" y="2627898"/>
            <a:ext cx="799108" cy="1528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5584" y="2568862"/>
            <a:ext cx="83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-20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44034" y="423950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43784" y="4254440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motorcycle_clipart_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88" y="4335700"/>
            <a:ext cx="1333500" cy="133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2279" y="4215050"/>
            <a:ext cx="126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+100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0201" y="4252208"/>
            <a:ext cx="1263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i="1" dirty="0">
                <a:latin typeface="Comic Sans MS"/>
                <a:cs typeface="Comic Sans MS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44851" y="42023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-300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101608" y="5825814"/>
            <a:ext cx="2977653" cy="461665"/>
            <a:chOff x="2190508" y="5825814"/>
            <a:chExt cx="2977653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190508" y="5825814"/>
              <a:ext cx="1056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35/40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92600" y="5825814"/>
              <a:ext cx="875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5/40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99C9E5-D95A-A246-B2F1-32E142BF78CF}"/>
                  </a:ext>
                </a:extLst>
              </p14:cNvPr>
              <p14:cNvContentPartPr/>
              <p14:nvPr/>
            </p14:nvContentPartPr>
            <p14:xfrm>
              <a:off x="5744520" y="2894040"/>
              <a:ext cx="3292560" cy="220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99C9E5-D95A-A246-B2F1-32E142BF78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28320" y="2877840"/>
                <a:ext cx="3324960" cy="22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2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9" grpId="0" animBg="1"/>
      <p:bldP spid="13" grpId="0"/>
      <p:bldP spid="14" grpId="0"/>
      <p:bldP spid="24" grpId="0" animBg="1"/>
      <p:bldP spid="25" grpId="0" animBg="1"/>
      <p:bldP spid="15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9D3E36-E24F-0040-B4AF-11E127A3A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957" y="-165360"/>
            <a:ext cx="12687913" cy="71156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CD404-DDCA-FA48-8FBE-C088CA5760E6}"/>
              </a:ext>
            </a:extLst>
          </p:cNvPr>
          <p:cNvGrpSpPr/>
          <p:nvPr/>
        </p:nvGrpSpPr>
        <p:grpSpPr>
          <a:xfrm>
            <a:off x="7897090" y="1529542"/>
            <a:ext cx="982962" cy="1501946"/>
            <a:chOff x="7897090" y="1529542"/>
            <a:chExt cx="982962" cy="1501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55C79C-5301-394C-9DB1-0CC55A0CE753}"/>
                </a:ext>
              </a:extLst>
            </p:cNvPr>
            <p:cNvSpPr txBox="1"/>
            <p:nvPr/>
          </p:nvSpPr>
          <p:spPr>
            <a:xfrm>
              <a:off x="7897091" y="1529542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80%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CA742C-DB9C-5A49-BB6C-684369C4F2AA}"/>
                </a:ext>
              </a:extLst>
            </p:cNvPr>
            <p:cNvSpPr txBox="1"/>
            <p:nvPr/>
          </p:nvSpPr>
          <p:spPr>
            <a:xfrm>
              <a:off x="7897090" y="2446713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50%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2F1705-9908-B941-99A4-B848E7CCA407}"/>
                  </a:ext>
                </a:extLst>
              </p14:cNvPr>
              <p14:cNvContentPartPr/>
              <p14:nvPr/>
            </p14:nvContentPartPr>
            <p14:xfrm>
              <a:off x="312840" y="720000"/>
              <a:ext cx="8603280" cy="4974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2F1705-9908-B941-99A4-B848E7CCA4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640" y="703800"/>
                <a:ext cx="8635680" cy="50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ED5E29-D63B-E742-8A45-AD6AD6C620DA}"/>
                  </a:ext>
                </a:extLst>
              </p14:cNvPr>
              <p14:cNvContentPartPr/>
              <p14:nvPr/>
            </p14:nvContentPartPr>
            <p14:xfrm>
              <a:off x="160920" y="3568680"/>
              <a:ext cx="312120" cy="43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ED5E29-D63B-E742-8A45-AD6AD6C620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720" y="3552480"/>
                <a:ext cx="344520" cy="46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3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53474" y="1577500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0574" y="1084085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674" y="1084085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824" y="1558450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5240" y="1569227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1/3		1/3		1/3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FA7B4-6F51-1F46-B1D3-FDDBEBBA7E73}"/>
              </a:ext>
            </a:extLst>
          </p:cNvPr>
          <p:cNvSpPr txBox="1"/>
          <p:nvPr/>
        </p:nvSpPr>
        <p:spPr>
          <a:xfrm>
            <a:off x="457199" y="2556358"/>
            <a:ext cx="147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 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BE2D8-07C2-6246-835D-835461E0CB13}"/>
              </a:ext>
            </a:extLst>
          </p:cNvPr>
          <p:cNvSpPr txBox="1"/>
          <p:nvPr/>
        </p:nvSpPr>
        <p:spPr>
          <a:xfrm>
            <a:off x="450848" y="4093122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D502D-E5AC-D842-81C3-407260773510}"/>
              </a:ext>
            </a:extLst>
          </p:cNvPr>
          <p:cNvSpPr txBox="1"/>
          <p:nvPr/>
        </p:nvSpPr>
        <p:spPr>
          <a:xfrm>
            <a:off x="450848" y="5629886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1)</a:t>
            </a:r>
            <a:r>
              <a:rPr lang="en-US" sz="2800" baseline="30000" dirty="0">
                <a:latin typeface="Garamond" panose="02020404030301010803" pitchFamily="18" charset="0"/>
                <a:cs typeface="Garamond"/>
              </a:rPr>
              <a:t>2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76C812-E001-B54E-9EF5-BB2957696204}"/>
                  </a:ext>
                </a:extLst>
              </p14:cNvPr>
              <p14:cNvContentPartPr/>
              <p14:nvPr/>
            </p14:nvContentPartPr>
            <p14:xfrm flipV="1">
              <a:off x="2495038" y="1175767"/>
              <a:ext cx="6191640" cy="519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76C812-E001-B54E-9EF5-BB29576962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2478838" y="1159567"/>
                <a:ext cx="6223680" cy="52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7BDB38-D135-FF4E-AC80-2297BEEC0906}"/>
                  </a:ext>
                </a:extLst>
              </p14:cNvPr>
              <p14:cNvContentPartPr/>
              <p14:nvPr/>
            </p14:nvContentPartPr>
            <p14:xfrm>
              <a:off x="28800" y="3786840"/>
              <a:ext cx="181080" cy="136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7BDB38-D135-FF4E-AC80-2297BEEC0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40" y="3777480"/>
                <a:ext cx="1998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9C98299-EE94-4247-944B-AB3FA7BBF3B8}"/>
                  </a:ext>
                </a:extLst>
              </p14:cNvPr>
              <p14:cNvContentPartPr/>
              <p14:nvPr/>
            </p14:nvContentPartPr>
            <p14:xfrm>
              <a:off x="2433960" y="2462760"/>
              <a:ext cx="4115880" cy="3314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9C98299-EE94-4247-944B-AB3FA7BBF3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7760" y="2446560"/>
                <a:ext cx="4148280" cy="33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73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function, again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53474" y="1577500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0574" y="1084085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674" y="1084085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824" y="1558450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5240" y="1569227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1/3		1/3		1/3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FA7B4-6F51-1F46-B1D3-FDDBEBBA7E73}"/>
              </a:ext>
            </a:extLst>
          </p:cNvPr>
          <p:cNvSpPr txBox="1"/>
          <p:nvPr/>
        </p:nvSpPr>
        <p:spPr>
          <a:xfrm>
            <a:off x="457199" y="2556358"/>
            <a:ext cx="147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 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BE2D8-07C2-6246-835D-835461E0CB13}"/>
              </a:ext>
            </a:extLst>
          </p:cNvPr>
          <p:cNvSpPr txBox="1"/>
          <p:nvPr/>
        </p:nvSpPr>
        <p:spPr>
          <a:xfrm>
            <a:off x="457199" y="3548614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D502D-E5AC-D842-81C3-407260773510}"/>
              </a:ext>
            </a:extLst>
          </p:cNvPr>
          <p:cNvSpPr txBox="1"/>
          <p:nvPr/>
        </p:nvSpPr>
        <p:spPr>
          <a:xfrm>
            <a:off x="457199" y="4540870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1)</a:t>
            </a:r>
            <a:r>
              <a:rPr lang="en-US" sz="2800" baseline="30000" dirty="0">
                <a:latin typeface="Garamond" panose="02020404030301010803" pitchFamily="18" charset="0"/>
                <a:cs typeface="Garamond"/>
              </a:rPr>
              <a:t>2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FCC9C-418F-3F41-BA2C-6621074C7981}"/>
              </a:ext>
            </a:extLst>
          </p:cNvPr>
          <p:cNvSpPr txBox="1"/>
          <p:nvPr/>
        </p:nvSpPr>
        <p:spPr>
          <a:xfrm>
            <a:off x="2352501" y="5600333"/>
            <a:ext cx="4438998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Garamond"/>
              </a:rPr>
              <a:t>)]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 = 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36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baseline="-250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  </a:t>
            </a:r>
            <a:endParaRPr lang="en-US" sz="3600" baseline="30000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31B8E8-CE54-BD45-BFA8-4FAFE9B27103}"/>
                  </a:ext>
                </a:extLst>
              </p14:cNvPr>
              <p14:cNvContentPartPr/>
              <p14:nvPr/>
            </p14:nvContentPartPr>
            <p14:xfrm>
              <a:off x="2088720" y="2639160"/>
              <a:ext cx="45360" cy="28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31B8E8-CE54-BD45-BFA8-4FAFE9B271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2520" y="2622960"/>
                <a:ext cx="777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39F97E-8999-2249-922F-719DE846F7DE}"/>
                  </a:ext>
                </a:extLst>
              </p14:cNvPr>
              <p14:cNvContentPartPr/>
              <p14:nvPr/>
            </p14:nvContentPartPr>
            <p14:xfrm>
              <a:off x="2261880" y="3431880"/>
              <a:ext cx="4341600" cy="1600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39F97E-8999-2249-922F-719DE846F7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5680" y="3415680"/>
                <a:ext cx="4374000" cy="163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66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1650</Words>
  <Application>Microsoft Office PowerPoint</Application>
  <PresentationFormat>On-screen Show (4:3)</PresentationFormat>
  <Paragraphs>238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4. Expectation and Variance Joint PMFs </vt:lpstr>
      <vt:lpstr>Expected value</vt:lpstr>
      <vt:lpstr>Expected value</vt:lpstr>
      <vt:lpstr>PowerPoint Presentation</vt:lpstr>
      <vt:lpstr>PowerPoint Presentation</vt:lpstr>
      <vt:lpstr>Utility</vt:lpstr>
      <vt:lpstr>PowerPoint Presentation</vt:lpstr>
      <vt:lpstr>Expectation of a function</vt:lpstr>
      <vt:lpstr>Expectation of a function, again</vt:lpstr>
      <vt:lpstr>PowerPoint Presentation</vt:lpstr>
      <vt:lpstr>PowerPoint Presentation</vt:lpstr>
      <vt:lpstr>Joint probability mass function</vt:lpstr>
      <vt:lpstr>PowerPoint Presentation</vt:lpstr>
      <vt:lpstr>PowerPoint Presentation</vt:lpstr>
      <vt:lpstr>PMF and expectation of a function </vt:lpstr>
      <vt:lpstr>PowerPoint Presentation</vt:lpstr>
      <vt:lpstr>Marginal probabilities</vt:lpstr>
      <vt:lpstr>Linearity of expectation</vt:lpstr>
      <vt:lpstr>PowerPoint Presentation</vt:lpstr>
      <vt:lpstr>PowerPoint Presentation</vt:lpstr>
      <vt:lpstr>The indicator (Bernoulli) random variable</vt:lpstr>
      <vt:lpstr>Mean of the Binomial</vt:lpstr>
      <vt:lpstr>PowerPoint Presentation</vt:lpstr>
      <vt:lpstr>PowerPoint Presentation</vt:lpstr>
      <vt:lpstr>Mean of the Poisson</vt:lpstr>
      <vt:lpstr>Raindrops</vt:lpstr>
      <vt:lpstr>Raindrops</vt:lpstr>
      <vt:lpstr>PowerPoint Presentation</vt:lpstr>
      <vt:lpstr>PowerPoint Presentation</vt:lpstr>
      <vt:lpstr>Investments</vt:lpstr>
      <vt:lpstr>Investments</vt:lpstr>
      <vt:lpstr>PowerPoint Presentation</vt:lpstr>
      <vt:lpstr>Variance and standard deviation</vt:lpstr>
      <vt:lpstr>PowerPoint Presentation</vt:lpstr>
      <vt:lpstr>PowerPoint Presentation</vt:lpstr>
      <vt:lpstr>Another formula for variance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172</cp:revision>
  <cp:lastPrinted>2019-01-11T08:58:55Z</cp:lastPrinted>
  <dcterms:created xsi:type="dcterms:W3CDTF">2013-01-07T07:20:47Z</dcterms:created>
  <dcterms:modified xsi:type="dcterms:W3CDTF">2019-02-11T02:42:49Z</dcterms:modified>
</cp:coreProperties>
</file>