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86" r:id="rId3"/>
    <p:sldId id="289" r:id="rId4"/>
    <p:sldId id="319" r:id="rId5"/>
    <p:sldId id="290" r:id="rId6"/>
    <p:sldId id="320" r:id="rId7"/>
    <p:sldId id="291" r:id="rId8"/>
    <p:sldId id="292" r:id="rId9"/>
    <p:sldId id="336" r:id="rId10"/>
    <p:sldId id="295" r:id="rId11"/>
    <p:sldId id="321" r:id="rId12"/>
    <p:sldId id="337" r:id="rId13"/>
    <p:sldId id="302" r:id="rId14"/>
    <p:sldId id="303" r:id="rId15"/>
    <p:sldId id="304" r:id="rId16"/>
    <p:sldId id="306" r:id="rId17"/>
    <p:sldId id="311" r:id="rId18"/>
    <p:sldId id="339" r:id="rId19"/>
    <p:sldId id="338" r:id="rId20"/>
    <p:sldId id="342" r:id="rId21"/>
    <p:sldId id="340" r:id="rId22"/>
    <p:sldId id="345" r:id="rId23"/>
    <p:sldId id="341" r:id="rId24"/>
    <p:sldId id="346" r:id="rId25"/>
    <p:sldId id="312" r:id="rId26"/>
    <p:sldId id="316" r:id="rId27"/>
    <p:sldId id="330" r:id="rId28"/>
    <p:sldId id="347" r:id="rId29"/>
    <p:sldId id="348" r:id="rId30"/>
    <p:sldId id="349" r:id="rId31"/>
    <p:sldId id="350" r:id="rId32"/>
    <p:sldId id="351" r:id="rId33"/>
    <p:sldId id="352" r:id="rId34"/>
    <p:sldId id="278" r:id="rId35"/>
    <p:sldId id="279" r:id="rId36"/>
    <p:sldId id="362" r:id="rId37"/>
    <p:sldId id="363" r:id="rId38"/>
    <p:sldId id="365" r:id="rId39"/>
    <p:sldId id="366" r:id="rId40"/>
    <p:sldId id="378" r:id="rId41"/>
    <p:sldId id="3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8"/>
    <p:restoredTop sz="94639"/>
  </p:normalViewPr>
  <p:slideViewPr>
    <p:cSldViewPr snapToGrid="0" snapToObjects="1">
      <p:cViewPr varScale="1">
        <p:scale>
          <a:sx n="125" d="100"/>
          <a:sy n="125" d="100"/>
        </p:scale>
        <p:origin x="176" y="656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33:54.2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8269 10302 7569,'-12'-12'-447,"6"6"1,0 1 539,2 5 0,1 1 0,-3 3 1,0 3-1,0 5 0,1 4 0,3 6 1,1 6-1,1 4 0,0 3 0,1 2 1,1 1-1,3 1 0,2 1 0,0-1 1,1-2-1,0-2 21,1 0 0,-3-2 0,0-2 1,-1-1-1,-1-1 0,0-1 1,0 0-1,-2-3 0,0-2 1,-2-3-1,0-1-215,0 1 0,0-3 1,1-2-1,1-2 0,2 0 1,-1 0 100,-2 3 0,-1-1 0,0-4 0</inkml:trace>
  <inkml:trace contextRef="#ctx0" brushRef="#br0" timeOffset="1">8109 10530 7569,'-12'-23'67,"6"2"1,2 2-1,4 2 1,4 2-1,2 0 1,3-1-1,1 1 1,4 0 0,3 1-1,4 0 1,5 0 89,4-1 1,-1 1-1,2 5 1,1 3 0,-1 1-1,1 2 1,-1 2 0,-1 1-217,-1 0 0,3 5 1,-5 2-1,-2 4 1,-1 0-1,-1 0 1,-2 1-1,-1 1-8,-5 2 0,-4-1 0,-3 5 0,-4 1 0,-3 2 0,-4 1 0,-4-1 0,-10 1 43,-7 0 0,-6 0 0,-8 0 1,-3 0-1,-1-1 0,1 0 0,3-3 1,4-4-176,2-2 0,12-7 0,1-2 0,5-3 1,5-1 198,5 0 0,6-5 0,9-1 0</inkml:trace>
  <inkml:trace contextRef="#ctx0" brushRef="#br0" timeOffset="2">9000 10245 7569,'-5'-23'160,"-1"5"0,-1 3 0,3 2 0,2 3 0,-1 3 97,-1 7 0,-5 7 1,2 9-1,-5 7 1,-2 8-1,-2 5 1,-1 6-1,1 4-195,2 3 0,1 4 1,3 4-1,2 0 1,3-1-1,2-1 1,-1 1-1,1 1-80,2-2 1,5-3 0,1-8-1,2-3 1,5-6 0,2-4-1,1-3 1,0-4-43,0-4 1,2-3-1,-3-6 1,1 1-1,0-1 1,1-1-1,0-2 1,1-3-913,-1 0 0,1-4 972,-2 3 0,3-3 0,4-1 0</inkml:trace>
  <inkml:trace contextRef="#ctx0" brushRef="#br0" timeOffset="3">9399 10496 7569,'-5'-7'179,"-1"-3"0,-5 3 0,0-1 0,4 6 0,3 8 0,3 8 1,2 4-11,3 2 1,-3 1 0,3 4 0,-3 0 0,-1 3 0,1 1-1,2 2 1,1-1-197,-2 0 1,0 1 0,-1 3 0,3-1-1,2-1 1,2-3 0,-1-2 0,3-4 1,4-3 1,-1-6-1,3 0 1,1-4-1,2-4 1,1-1-1,1-2 1,-2-2 2,1-1 0,-2 0 0,1 0 1,1 0-1,2 0 0,-1 0 0,0-1-304,-2-3 0,-4 3 0,3-3 0,-9 2 142</inkml:trace>
  <inkml:trace contextRef="#ctx0" brushRef="#br0" timeOffset="4">9422 10884 7569,'-18'-18'3,"7"2"0,7 4 0,4 2 0,3 1 0,2 3 0,2 0 174,6-1 1,4 4 0,7-4 0,1 2 0,4 1 0,2 0-1,2-1 1,-3 0-338,-1 0 1,2-2-1,-4 2 1,-2-1-1,-2 1 160,-4 3 0,-3-4 0,-4-1 0</inkml:trace>
  <inkml:trace contextRef="#ctx0" brushRef="#br0" timeOffset="5">9399 10473 7569,'-11'-23'99,"5"2"0,2 1 0,4 7 1,4 2-1,3 4 0,5-2 0,2 0-29,1 1 1,10-1 0,2 4 0,6 0 0,4 0 0,1 3 0,-1 0 0,-2 2-736,-1 0 1,-1 2 664,-2 2 0,-3 7 0,-5 7 0</inkml:trace>
  <inkml:trace contextRef="#ctx0" brushRef="#br0" timeOffset="6">10204 10736 8259,'-1'-3'13,"-2"-15"57,2 1 1,1-4-1,0 0 0,0-2 1,0 0 92,0 0 1,4-4 0,1 1-1,1 0 1,3 2 0,2 2 0,3-1-1,2 0-115,-2 0 0,-2 5 0,0 3 0,-1 4 0,2 2 0,1 2 0,1 2 0,-1 3-26,-1 0 0,2 4 0,1 3 0,1 5 0,1 5 0,-1 4 0,2 4 0,-1 4-56,-3 2 1,2-2 0,-2 3 0,-1 2 0,-1-1-1,-2 1 1,1-3-16,-1-1 0,0 0 0,1-2 1,-2-1-1,-2-2 0,-3-4 1,-2-1-303,1-1 0,0-3 0,-4 2 0,0-4-1645,0 0 1996,0-6 0,5 4 0,2-3 0</inkml:trace>
  <inkml:trace contextRef="#ctx0" brushRef="#br0" timeOffset="7">10964 10416 7569,'-11'-23'45,"0"5"0,4 3 1,3 2-1,3 2 1784,1-1-1473,0 1 0,4 6-83,-1 5 1,1 1-52,-4 7 1,-5-6-234,-3 2-167,3-3 0,0-2 321,5-3 4,0 3 0,0-5 1,0 2-160,0 3 1,-1-4 0,-1 3 0,-4 0-1,0-2-31,-3 1 1,-1 2-1,-1 1 1,-1 0-1,0 0 1,-2 1-1,-2 2 40,2 1 1,2 3 0,0-1 0,1 0 0,-1 3 0,2 1 0,1 1-18,2 1 0,4-1 0,-1 1 0,3-1 0,2 0 0,3 1 0,4-1-31,2 1 0,7-1 0,0 1 0,2-2 0,0-1 0,2-2 1,0 2-1,3 1 34,3 2 1,-2-1-1,5 0 1,-1 1 0,-1-1-1,1 1 1,-1 0 0,1 2 10,0 2 1,-5 0 0,0-2 0,-5 1-1,-2 1 1,-4 0 0,-5 2 0,-2 1 16,-1 0 1,-4-4 0,1 4-1,-5 0 1,-8-1 0,-4-2-1,-4 0 5,-5-1 1,0 4 0,-6-4 0,-2-1 0,0-1 0,0-2 0,2 1-145,-2-1 0,8-3 1,2-2-1,5-1-531,3-2 0,9-3 0,7-3 1,10-1 658,4 2 0,3-5 0,4 1 0</inkml:trace>
  <inkml:trace contextRef="#ctx0" brushRef="#br0" timeOffset="8">11524 10747 7569,'0'-18'227,"0"2"0,0 4 0,0 1 1,0 0-1,-2 0 70,-1 4 1,0 2-1,-5 5 1,0 1-1,-3 4 1,0 5-1,0 5-225,-1 3 0,1 1 0,-1 4 0,0 1 0,-2 2 0,0 0 1,2 0-1,3-1-204,0 2 0,4-3 0,2 2 0,1-2 1,2-2-1,2-2 0,1-2-22,5-1 1,0-2 0,2-5 0,2-1 0,2-3 0,2-1 0,-1-2 0,0-2 108,2-1 0,-3-1 0,3-3 0,0-4 0,-3-2 0,-2-1 0,-1-1 129,-4 1 1,-2 0 0,-6 0-1,-4 4 1,-6 2 0,-7 1-1,-5 0-187,-4 2 1,-2 5-1,-5 5 1,1 2 0,2 2-1,5 0 1,3 2-1116,4 1 1218,7 1 0,2-5 0,4 1 0</inkml:trace>
  <inkml:trace contextRef="#ctx0" brushRef="#br0" timeOffset="9">11672 10256 7569,'-18'-41'15,"3"5"1,8 9 0,4 8 0,6 5-1,4 2 1,3 2 0,3 3 295,2 3 1,-1 5-1,5 7 1,3 8-1,3 8 1,4 9 0,2 7-1,-2 7-124,-1 3 1,-3 2 0,-6 3 0,-5-2 0,-4 1-1,-3-1 1,-2-1 0,-3-1-404,0-3 0,-4-5 1,-1-1-1,-5 0 1,-2-2-1,-2 0 1,0-3 215,-4-3 0,-1 8 0,-6-7 0</inkml:trace>
  <inkml:trace contextRef="#ctx0" brushRef="#br0" timeOffset="10">13008 10484 7569,'-22'-10'95,"4"6"0,4-7 1,6 2-1,8 3 1,8 2-1,7 1 0,8 1 1,6-3-1,5 0 1,3-2-1,2 2 46,2 0 0,-4-4 1,2 3-1,-2-2 1,-1 2-1,-6 1 0,-3 1 1,-7 0-1126,-2 1 1,-3-1 983,-4 4 0,-9 5 0,-4 1 0</inkml:trace>
  <inkml:trace contextRef="#ctx0" brushRef="#br0" timeOffset="11">13100 10690 7569,'1'-10'122,"4"2"1,6 4 0,7 3-1,4 1 1,1 0 0,0 0 0,1 0 196,2 0 1,5-1 0,6-2 0,2-1 0,0 2-320,1 1 0,3-4 0,-3-2 0</inkml:trace>
  <inkml:trace contextRef="#ctx0" brushRef="#br0" timeOffset="12">14767 10062 7569,'-11'-23'77,"-1"5"0,1 3 1,1 2-1,1 3 1,3 1-1,-1 3 1,2 2-1,0 7 1,2 7-1,1 8 270,-2 3 0,3 7 0,-3 1 0,3 3 0,1 2 0,0 4 0,0 3 0,0 2-292,0 4 0,1-1 0,3 3 0,3-3 1,4-3-1,0-4 0,-1-2 0,-1-5-185,-1-3 1,-2 0 0,3-5 0,-3-2 0,-1-2-1,-2-1 1,-2-1-346,-1-2 1,0 0 0,-1-5-1,-3 1 1,-4-1 474,-2 0 0,-1 1 0,-1-1 0</inkml:trace>
  <inkml:trace contextRef="#ctx0" brushRef="#br0" timeOffset="13">14459 10210 7569,'5'-28'-19,"1"8"0,7-2 0,1 5 0,2 3 0,2 1 0,1 2 1,0-1-1,0 1 0,2-1 173,0 1 1,3 1-1,2 1 1,0 3-1,0 0 1,-1 3-1,0-1 1,3 0-77,2 2 0,-1 0 0,1 2 0,-3 2 0,-3 1 0,-3 5 1,-1 3-1,-5 3-126,-3 2 0,-5 4 0,-3-1 0,-6 4 0,-5 2 0,-9 2 0,-5-1-69,-6 2 0,-7-2 0,-7 3 0,0-1 0,0-3 0,2-2 0,3-4-601,4-4 0,6-2 718,7-2 0,2 1 0,6-1 0</inkml:trace>
  <inkml:trace contextRef="#ctx0" brushRef="#br0" timeOffset="14">15441 10005 7569,'-11'-22'133,"-1"8"0,1-4 1,-1 7-1,1 5 0,-1 1 1,1 2-1,0 2 0,-1 2 67,1 3 1,-1 3-1,1 9 1,0 3 0,-1 4-1,-1 3 1,1 5 0,-1 2-91,3 1 1,1 4-1,-1 1 1,2 2 0,4 2-1,3 1 1,1 2-152,0 0 1,0-4 0,1-2 0,3-2-1,4-3 1,3-5 0,3-2 0,3-4-154,1-4 1,-1 1 0,4-5 0,-2-1 0,1 1 0,0-5 0,1 1 0,-4-4-1923,0 3 2116,3-6 0,-7 5 0,3-4 0</inkml:trace>
  <inkml:trace contextRef="#ctx0" brushRef="#br0" timeOffset="15">15669 10267 7569,'0'-34'-171,"0"6"0,-1 5 471,-3 7 0,2 9 0,-5 9 0,2 8 0,3 8 0,-1 5 0,1 3-191,-2 5 0,0 2 1,4 1-1,-1 0 1,-2 2-1,0 0 1,0 1-1,3-2-150,4-4 1,-2-5 0,6 0 0,1-2 0,1-2 0,1-3 0,2-5 0,2-4 40,4-2 1,3-6 0,1 2-1,0-3 1,-1-1 0,3 0 0,0-1-1,-6 0-126</inkml:trace>
  <inkml:trace contextRef="#ctx0" brushRef="#br0" timeOffset="16">15727 10519 7569,'-6'-17'82,"5"4"0,-3-2 0,4 4 0,4 2 0,4 3 0,3-1 57,4 1 1,3 2 0,5-2 0,0 1 0,0 1 0,0 0 0,1-1 0,0 0-446,-15 3 186</inkml:trace>
  <inkml:trace contextRef="#ctx0" brushRef="#br0" timeOffset="17">15544 10176 7569,'-7'-23'50,"4"5"1,6 3-1,6 2 1,5 2-1,7 0 1,3 0-1,4 3 1,1 0-45,3-1 0,4 0 0,4 0 1,-1 3-1,2 1 0,-2 2 0,-1 2 1,-4 1-851,-2 0 844,-7 0 0,3 5 0,-5 2 0</inkml:trace>
  <inkml:trace contextRef="#ctx0" brushRef="#br0" timeOffset="18">16298 9879 7569,'-12'-29'125,"6"6"0,2 8 0,4 3 0,4 5 0,3 3 0,4 3 0,1 2 0,3 3 0,5 5 0,1 6 0,2 8 0,0 7 0,0 7 0,-1 5 119,1 2 1,-4-1 0,0 3 0,0 4-1,0 2 1,-1 0 0,-1-2 0,-3-1-383,-2-2 1,-4-3-1,-2-2 1,-1-4-1,-2-3 1,-2-2-1,-1-1 1,-1-3-374,-3-1 0,-2-5 0,-7-5 0,-1-2 511,-1-2 0,0-1 0,3-2 0</inkml:trace>
  <inkml:trace contextRef="#ctx0" brushRef="#br0" timeOffset="19">16971 10427 7569,'-5'-16'933,"4"3"-1002,-3-2 69,3 7 0,6 8 0,1 7 0</inkml:trace>
  <inkml:trace contextRef="#ctx0" brushRef="#br0" timeOffset="20">17360 9925 7547,'-12'-29'154,"6"12"1,2 15 0,3 10-1,1 10 1,0 5 0,0 5-38,0 6 1,1 7 0,2 7 0,0 2 0,1-1-1,0-1 1,0-1 0,0-2 0,0-1-152,-1 0 1,1-7-1,-3-4 1,2-4-1,1-5 1,0-2-259,1-3 1,-4-5-1,4 0-1648,0-5 1940,-9-4 0,-2-15 0,-12-3 0</inkml:trace>
  <inkml:trace contextRef="#ctx0" brushRef="#br0" timeOffset="21">17108 10062 7569,'7'-29'81,"3"-2"1,-1 8-1,5 4 1,5 3-1,4 1 1,2 1-1,3 1 124,1 1 0,2 1 1,4 0-1,2-1 1,2 2-1,2 2 1,1 5-1,-3 1-102,-5 2 1,-4 5 0,-8 4 0,0 5 0,-3 5 0,-5 4 0,-5 3-180,-5 0 1,-4 6 0,-5-3-1,-8 2 1,-9-2 0,-8-1 0,-6-3-1,-3-1-630,-2-1 1,5 0 705,-2 0 0,2-6 0,2 0 0</inkml:trace>
  <inkml:trace contextRef="#ctx0" brushRef="#br0" timeOffset="22">18205 9696 7569,'5'-16'42,"-4"3"0,4-2 1,-1 2-1,-1 3 1,-5 2-1,-4 6 0,-5 4 1,-5 6-1,-1 3 1,-2 5-1,0 3 0,-2 4 293,0 3 0,-2 0 1,0 4-1,1 3 1,2 4-1,2 5 1,2 2-1,2 2-301,1 0 1,2 0 0,1 1 0,2 0 0,4-2 0,3-1 0,2 1-1,3-1-167,4-2 0,3 1 0,3-6 0,2-3 0,2-3 1,3-5-1,0-3 0,2-4-433,0-2 0,0-2 0,-1-5 566,1-2 0,-5 2 0,-1-4 0</inkml:trace>
  <inkml:trace contextRef="#ctx0" brushRef="#br0" timeOffset="23">18582 10005 7569,'0'-35'88,"0"2"1,-2 3 0,0 5 0,-2 3 0,2 4 0,0 2 0,1 3 142,-3 4 0,2-1 0,-6 4 0,-1-1 0,-1 4 0,-1 1 0,-2 4-195,-2 1 1,2 4 0,-3 5 0,0 2 0,1 3 0,0 1 0,0 2 0,-1 1-131,2 2 1,3 0 0,2 0 0,3-1-1,1-2 1,2-2 0,3-1 69,4 1 1,6-3-1,8 3 1,2-1-1,6-3 1,2-2-1,2 0 10,-1-1 0,4 1 0,-4-1 0,1 0 0,-4 1 0,-3-1 0,-4 2 1,-4 1-16,-2 1 0,-7 0 0,-2-2 0,-3 1 0,-3 3 0,-5 0 0,-5 2 0,-3 0-73,-2 0 0,-3-1 1,1 2-1,-3-1 1,-2 1-1,-1-3 1,-2 0-1,2-2-464,1 0 1,2-3 0,4-5 565,7 2 0,-6-4 0,5 0 0</inkml:trace>
  <inkml:trace contextRef="#ctx0" brushRef="#br0" timeOffset="24">19050 10267 7569,'-5'-16'84,"0"3"1,-4-1 0,1 4-1,-1 4 1,-1 1 0,-2 2 230,-4 2 1,2 2 0,-3 3 0,-1 4 0,0 2 0,-1 2-1,1 4 1,2 3-287,-1 2 0,5 6 0,-2 1 1,4 1-1,3 1 0,2 1 1,3-1-228,0 2 1,7-4-1,3-1 1,2-3-1,3-3 1,2-2-1,4-2 1,3-3 29,1-3 0,-1 2 0,1-8 1,1 0-1,0 0 0,1-2 1,-5-2-1,-1-2 191,-1-3 0,-8-2 0,0-6 1,-4 1-1,-4-1 0,-5 1 0,-7-1 13,-8 1 0,-2 1 0,-12 1 1,-2 3-1,-3 1 0,-1 3 1,1 4-403,3 1 0,-2 6 366,10-1 0,4 2 0,6 1 0</inkml:trace>
  <inkml:trace contextRef="#ctx0" brushRef="#br0" timeOffset="25">19187 9856 7569,'0'-39'146,"0"10"1,1 2-1,4 9 1,6 6 0,4 1-1,3 4 1,1 3-1,0 4 1,1 5 0,4 8 63,5 8 1,4 9 0,1 8 0,1 5 0,-2 6 0,-3 7 0,-16-26 0,-2 0 0,8 29-301,-5 0 1,-7-2 0,-4-1 0,-4-2 0,-6-2 0,-5-2-1,-8-3 1,-6-3 89,-6-1 0,-7 4 0,-3-6 0</inkml:trace>
  <inkml:trace contextRef="#ctx0" brushRef="#br0" timeOffset="26">12906 9833 7569,'0'-22'84,"0"-1"1,1 1-1,1 2 1,3 2 0,2 0-1,2 2 1,1-1-1,0 2 1,-1 0 0,-2 0-1,4 1 1,1 1-1,4 2 1,-1-1 0,1 1-1,2 1 1,1 2 98,0 4 1,-4-1 0,3 1 0,0 2 0,-2 0 0,0 4 0,-5 0 0,-3 3-339,-3 2 1,-1 4 0,-7 6-1,-3 2 1,-8 3 0,-5 4 0,-7 0-1,0 1-242,-2 0 0,-1 3 1,6-3-1,5-2 1,4-1-1,4-1 397,2 0 0,-2 0 0,4 0 0</inkml:trace>
  <inkml:trace contextRef="#ctx0" brushRef="#br0" timeOffset="27">13100 10130 7569,'0'5'2659,"0"-5"-2773,0-6 114,0 1 0,0-5 0,0 3 0</inkml:trace>
  <inkml:trace contextRef="#ctx0" brushRef="#br0" timeOffset="28">15315 11192 7340,'7'6'-1,"-1"-4"0,-3 6 1,0 1-1,1 1 0,0 1 1,1 1-1,1-1 0,2 0 1,0 1-1,-2-1 0,0 1 1,-1-1-1,2 0 1,-2 1-1,1-2 0,-1-1 1,0-1-1,-1-1 105,1 0 1,-3 3-1,1-3 1,-1 3 0,-2 2-1,-2-1 1,0 1 0,-3-1-13,-2 1 0,1-1 1,-2 0-1,3 1-92,0-1 0,-1 1 0,-6-1 0</inkml:trace>
  <inkml:trace contextRef="#ctx0" brushRef="#br0" timeOffset="29">15806 11147 7569,'0'-8'-119,"2"2"1,2 1 0,3 2 0,2 3-1,-1 5 1,-5 7 223,-1 5 1,-7 5 0,-3 2 0,-3 2 0,-5 3 0,-1 2 0,-2 5 0,-2-1-62,-3 1 0,1-2 0,-3 1 0,2-1 0,-1 0 0,1-1 0,2-2 0,2-5-80,3-2 0,5-1 0,0-1 1,3-3-1,1-4 0,2-2 1,2-2-169,3 0 1,1 1 0,0-1 0,1-1 203,3-2 0,2 2 0,6-3 0</inkml:trace>
  <inkml:trace contextRef="#ctx0" brushRef="#br0" timeOffset="30">16149 11329 7569,'0'-16'-113,"1"3"1,2-2-1,-1 4 1,-3 3-1,-5 6 143,-4 4 0,-2 4 0,0 6 0,-2 1 0,-3 0 0,1 4 0,-2-1 0,1 2 0,1 0 33,2 2 1,0 1 0,0-1-1,-1-1 1,1 3 0,1 2-1,2 2-38,-1 0 0,1-4 1,1-1-1,2-2 1,4 0-1,3 0 1,1-1-1,0-2-40,0-2 1,9 3 0,2-2 0,2-2 0,1-3 0,0-4 0,2-1 12,2-2 1,-3-2 0,3-1 0,0 0 0,-2-1 0,1-3 0,-3-4 0,-3-2-5,-3-1 0,1-1 1,-5 1-1,-2-2 1,-2-1-1,-5-1 1,-6 1-25,-7 1 0,-5 7 0,-4 2 0,-3 3 1,-4 2-1,-3 3 0,-1 5 0,4 4-161,6 2 1,1 6-1,10 1 191,4 3 0,-3 7 0,10-3 0</inkml:trace>
  <inkml:trace contextRef="#ctx0" brushRef="#br0" timeOffset="31">10142 11558 7569,'-10'-1'-759,"1"-2"1474,1-1-670,6 0 1,-4 10-1,6 1 1,0 3-1,0 2 1,0-1-1,0 1 1,4-1 0,0 0-1,-1 1 1,-1-1 0,1 1-63,1-1 1,-1-3-1,-1-2 1,0 0 0,2 1-1,-2 2 1,0 1-225,-2 1 0,1 1 0,2-1 0,0 0 1,0 1 240,-2-1 0,-1 6 0,0 1 0</inkml:trace>
  <inkml:trace contextRef="#ctx0" brushRef="#br0" timeOffset="32">10530 11569 7212,'-6'-11'-42,"3"1"0,4 3 0,3 7 0,-3 8 0,-3 5 131,-6 2 1,-3 5 0,-4-1 0,-4 4 0,-3 4 0,-1 3 0,0 3 0,1 3-47,-1 2 1,0-1-1,0 3 1,0 0-1,2-4 1,2-1-1,2-4-88,1 0 1,4-6 0,-1 1 0,6-5 0,1-3 0,0-2 0,1-2 0,3-1-298,1-2 0,2 0 0,3-4 342,3-3 0,3 2 0,2 1 0</inkml:trace>
  <inkml:trace contextRef="#ctx0" brushRef="#br0" timeOffset="33">10587 11843 7569,'-7'-3'-43,"0"-2"0,3-1 1,6 0-1,4 1 0,3-1 1,0 1-1,-2-2 0,2 2 1,0-1-1,1 0 0,0-2 1,3 0 157,0 1 0,1-1 1,1-3-1,3-1 1,0 1-1,-2-1 1,-1 2-1,0 1-95,-1 2 0,-1 3 1,-1-2-1,-1 1 1,0 2-1,1 2 1,-1 1-21,1 0 1,-5 1 0,1 3 0,0 3 0,-2 4 0,-2 0 0,-3 0-16,-1 1 1,-1-1 0,-3 1 0,-4-1 0,-2 0 0,-3 1-1,-1-1-4,-1 1 1,0-1-1,2 1 1,-1-2 0,-1-1-1,1-3 113,1-1 1,6-1-52,-1-4 0,7 0 1,1 0-1,6 1 1,4 2-1,2 0 1,-1 0-43,1-2 1,3 3-1,1 0 1,1 0 0,-1 0-1,0 1 1,-1 0 0,1 0-10,2-3 1,-4 5 0,1-1 0,-2 2-1,-3-1 1,-1 2 0,-3 1 9,-1 2 0,-2-1 0,-7 2 0,-3 1 0,-5 2 1,-4 2-1,-6 1 0,-3-1 1,-3 0-1,2-4 1,-1 1-1,-3-1 1,0-3-1,1-2 1,2-1-179,3 0 1,5-2 0,1-3-1,2 0-1119,2 1 1295,6-3 0,3 4 0</inkml:trace>
  <inkml:trace contextRef="#ctx0" brushRef="#br0" timeOffset="34">11341 11672 7569,'-6'-11'-18,"-3"-1"0,4 2 1,-2 3-1,0 1 1,-1 3-1,0-1 0,0 1 72,-3 2 1,4 2-1,-2 3 1,-3 4-1,-1 3 1,-1 3 0,0 3-1,0 0 1,-3 4 3,-1 0 0,3 2 0,-3 1 1,1 3-1,-1 3 0,-1 2 1,1 0-53,3-2 0,2-1 0,3 3 0,1-3 0,3-1 0,1-2 0,3-4 1,6-1-42,8-2 0,0-5 0,7 1 1,3-4-1,2-3 0,4-4 1,1-3 6,3-1 0,-3-1 0,0-2 1,0-3-1,-1-3 0,-1-4 1,-5-1-1,-6-1 19,-3 0 1,-7-2 0,-2 3 0,-5-2-1,-7-1 1,-8 2 0,-10 4 5,-8 2 1,-3 6 0,-9 0-1,-4 3 1,-4 5 0,2 5-1,7 4 1,5 1-123,5 2 0,7 0 0,5 7 125,7 3 0,-2 2 0,0 5 0</inkml:trace>
  <inkml:trace contextRef="#ctx0" brushRef="#br0" timeOffset="35">12871 11649 7569,'0'-11'-28,"5"3"1,3 2-1,2 0 1,3-1-1,2 0 1,3-1-1,1 2 1,1-1 0,3 2-1,2-1 1,3 1-1,3 0 1,2 1-1,1 0 1,0 0 0,2 0-1,1 1 1,2-2 120,3-2 1,2 3 0,2-3 0,-2-2 0,-1-1 0,-1-2 0,0 2 0,-1 1 0,-4 2-204,-6-2 0,-4 0 1,-8 1-1,-4 3 0,-5 3-1057,-6 2 1167,-10 2 0,-17 10 0,-6-1 0</inkml:trace>
  <inkml:trace contextRef="#ctx0" brushRef="#br0" timeOffset="36">12963 11832 7569,'-12'-5'45,"2"-1"0,4-6 1,6 2-1,7 1 0,7 2 1,5-1-1,4 0 84,4 1 1,3-1 0,7-3 0,1 0 0,0 3 0,2 0 0,1-1 0,3 0-146,-3 2 0,3-4 0,-5 5 0,-1-1 0,-1 0 0,-5 1 0,-2 1-217,-1 0 1,-5-3 0,0 4-1,-5 0-406,-2-1 1,-8 4 638,-9-3 0,-5 8 0,-7 2 0</inkml:trace>
  <inkml:trace contextRef="#ctx0" brushRef="#br0" timeOffset="37">13534 11250 7569,'-7'-12'-159,"2"1"0,5 2 251,0 5 0,0 10 0,-1 15 0,-3 5 0,-5 9 0,-5 6 0,-5 8 0,-2 4 0,-2 3 69,0 1 1,10-27 0,-1 1-1,1-1 1,0 1 0,0-1-1,0-1 1,-9 28 0,3-3 183,3-5-324,4-12 1,4 0-1,2-10 1,1-3-1,2-3 1,2-3-198,1-2 1,1-2-1232,3-6 1407,-3-3 0,4-5 0,-5 0 0</inkml:trace>
  <inkml:trace contextRef="#ctx0" brushRef="#br0" timeOffset="38">20900 10918 7569,'-10'-17'-20,"2"1"0,3 5 0,0 3 1,-1 6-1,0 4 0,2 7 1,2 5-1,2 6 0,0 6 1,0 4 106,0 3 1,0 2 0,0 0 0,0 2 0,2 1 0,0-1 0,3-2-1,0-2-77,1-2 1,1 0-1,-2-4 1,0-2 0,0 0-1,-2-3 1,-2 1 0,-1-1-157,0-3 0,0 1 0,0-3 0,-1-1 0,-2 1 0,-2-3 146,-1-2 0,-2 0 0,-3-1 0</inkml:trace>
  <inkml:trace contextRef="#ctx0" brushRef="#br0" timeOffset="39">20889 11158 7569,'-7'-18'-85,"-1"2"0,2 5 1,1-1-1,0 1 1,4 1 230,4 2 0,3 3 0,7 5 0,2 0 0,4 0 0,2 1 0,2 3 0,1 5-109,3 5 1,-2 0 0,6 5 0,-1 0 0,1 0 0,-2 0 0,0 1 0,0 0-18,3-1 0,0 2 1,-2-6-1,-3-1 0,-3-1 1,-2-2-1,-2 0 1,-2 0 53,-2-4 1,-1 2-1,-3-5 1,-1-2 30,1 0 1,-6-4 0,-2-1-1,-3-6 1,-1-5 0,0-5-88,0-3 0,-1-6 0,-3-2 1,-4-3-1,-1-1 0,2 1 1,2 1-1,1 1-70,0 0 0,-3 3 1,1 2-1,1 5 0,-1 3 1,1 2-1,-1 2-497,-1 1 1,5 5-1,-1 2-1184,6 1 1733,8 6 0,7 6 0,5 4 0</inkml:trace>
  <inkml:trace contextRef="#ctx0" brushRef="#br0" timeOffset="40">21711 11010 7569,'-4'-12'67,"0"1"1,2 5-38,6 2 1,-3 8 0,3 3-1,-3 5 1,0 3 0,2 4-1,1 4-87,-2 3 0,-1 0 0,1 3 0,0 0 0,3-1 0,0 0 0,2-3 0,-1-1 54,3-1 1,1-1 0,2-3 0,-1-4 0,0-2 0,2-3 0,1-1 45,1-2 0,4-4 0,-3 1 1,-1-3-1,0-2 0,0-3 0,0-5 1,1-4 40,-1-2 1,0-5-1,-3 1 1,-2-3 0,-1-1-1,-3 1 1,-1-3-104,-2-1 1,-6 2-1,-3-4 1,-4 1-1,-7 0 1,-5 3-1,-4 3 1,-5 4-150,-2 5 1,3-1 0,1 9 0,1 2-1,2 2 1,4 3 0,3 4-286,3-1 0,9 4 453,3-2 0,8 2 0,2 1 0</inkml:trace>
  <inkml:trace contextRef="#ctx0" brushRef="#br0" timeOffset="41">22225 10964 7569,'-24'-23'167,"2"7"0,12 6 0,3 10-102,3 10 1,2 6 0,2 8 0,0 3 0,0 5 0,0 3 0,2 5-1,2-1-76,3 0 1,0 2 0,0-7-1,1-5 1,-1-3 0,0-5-1,-1-2 1,-1-4-210,0-2 1,3-5 0,-4-1-854,-2 2 1073,-1-4 0,-11 0 0,-2-5 0</inkml:trace>
  <inkml:trace contextRef="#ctx0" brushRef="#br0" timeOffset="42">21905 10964 7569,'-11'-23'45,"1"5"1,2 3 0,4 3 0,4 0 0,4 1-1,5 1 1,4 1 77,2 1 1,5 0-1,0-2 1,5 1-1,2 3 1,3 1-1,1 2 1,2 2-104,2 1 1,0 0-1,2 0 1,1 0 0,0 0-1,-1 0 1,-2 0-1,-3 0-198,-3 0 1,-3 1 0,-7 2 0,-4 2 0,-2 1 177,-2 3 0,-5 6 0,0 3 0</inkml:trace>
  <inkml:trace contextRef="#ctx0" brushRef="#br0" timeOffset="43">20706 11718 7569,'-24'0'59,"6"0"1,13 0 0,4 0 0,7 0 0,7 0 0,7 1 0,6 2 0,5 0 100,6 0 0,10-7 0,10-5 0,-25 3 0,1 0 0,1-2 0,2-1 1,0 1-1,1 0 0,1-1 0,0 1 0,2 0 0,0 1-115,2-2 0,-1 1 0,-1 2 0,0 0 0,-2-2 0,0 0 0,0 2 0,0 0 0,0 0 0,-1 2 0,-1-1 0,0 1 0,-1 0 0,-1 0 0,-2 0 1,0 0-123,29-2 0,-7-3 1,-5 4-1,-3 0 1,-6-1-1,-5 1 1,-7 0-332,-4 2 0,-6 2-417,-3 1 1,-8 1 824,-3 3 0,-3 2 0,-1 6 0</inkml:trace>
  <inkml:trace contextRef="#ctx0" brushRef="#br0" timeOffset="44">23104 10838 7569,'-5'-16'-2,"4"3"0,-3-2 0,3 2 0,1 2 0,0 3 0,0 7 0,0 10 0,1 6 1,2 7 200,1 3 1,3 0 0,-2 6 0,0-1 0,2 1 0,-2-2 0,1 0 0,0-1-179,3 0 0,-4-1 0,1-4 0,-3-1 0,1 0 0,-1-2 0,-2-2 0,-1 0-183,0 0 0,0-5 0,0 4 0,-1-2 0,-2 0 0,-1-1 0,1-1-548,-3-2 0,5-3 710,-3 0 0,-2-1 0,0 5 0</inkml:trace>
  <inkml:trace contextRef="#ctx0" brushRef="#br0" timeOffset="45">23356 10953 7569,'-12'-23'-77,"6"5"1,2 3 0,3 2-1,1 2 179,0-1 1,0 11-1,0 5 1,0 6-1,1 6 1,2 6-1,0 5 1,0 2-66,-2 3 0,3 1 0,1 2 0,0 2 1,0 0-1,-1-3 0,0-4-78,0-2 0,3-5 0,-3-5 0,0-2 0,0-2 0,0-1-385,-2-2 0,-2-4 266,-4-3 0,-2-8 0,-5-4 1,0-2-1,2-3 0,3-1 1,0-2-1,1-2 185,0-2 0,1 2 0,4-1 1,0 0-1,0 0 0,0 1 0,0 2 200,0 2 1,0 5-1,1 1 1,3 1 0,4 0-1,2 4-92,1 1 0,1 2 1,-1 0-1,2 2 1,1 1-1,2 5 1,1 3-1,0 3-73,1 2 1,-3 0-1,3-2 1,0 2-1,0 1 1,2-1-1,0-2-41,-1-1 0,3-1 0,-3-2 0,2-1 0,1-3 1,-2-1-1,-2-2 0,-1-2 55,-3-1 0,-2-1 0,0-2 0,-1-2 1,-1-1-1,-2-3 0,-4-3 33,-3-3 0,-1 1 0,0-5 1,0-1-1,-1-3 0,-2-2 0,-3-3 1,-2 0-76,-1 0 0,-3 0 0,5 2 0,1 0 0,2 0 0,2 2 0,-1 3-343,-1 2 1,0 2 0,6 6 0,1 1 0,5 2 0,2 4-253,2 3 1,-5 5 0,1 1 0,1 1 562,1 3 0,1 1 0,1 2 0</inkml:trace>
  <inkml:trace contextRef="#ctx0" brushRef="#br0" timeOffset="46">23972 10918 7569,'-11'-11'-41,"1"3"0,3 2 0,7 1 73,7 2 1,-1 3 0,1 5 0,-1 6 0,-1 4-1,0 3 1,-1 2 0,0 3 11,-1 3 1,5 0 0,-4 4 0,-2 1 0,0-1 0,-2-1 0,0-1 0,0-2-118,0-2 0,0-5 0,0-1 0,0-2 1,0-2-834,0-1 906,0-7 0,0-6 0,0-6 0</inkml:trace>
  <inkml:trace contextRef="#ctx0" brushRef="#br0" timeOffset="47">23881 10975 7569,'-11'-22'30,"3"0"0,2 3 0,1 3 0,2 0 0,2 1 1,2 1-1,4 1 57,7 2 1,0 3-1,7 2 1,0 1-1,2 2 1,0 3-1,3 4 1,2 4-60,2 2 0,1 6 0,4 4 0,-3 1 0,-3 3 0,-3 2 0,-2 0-66,-3 0 1,0-2 0,-7-1 0,-2-1-1,-1 3 1,-2 0 0,-4 2 0,-1-2 17,-2-1 1,-2-1-1,-1 0 1,-6 0-1,-5-1 1,-5 1-1,-4 0 1,-4 0-26,-3 0 1,-2-2 0,0-2 0,3-3 0,1-5 0,3-3 0,2-3-70,4 0 0,8-5 1,7 0-1,4-7 1,4-3-1,3-1 114,3-1 0,7 1 0,1 0 0</inkml:trace>
  <inkml:trace contextRef="#ctx0" brushRef="#br0" timeOffset="48">24441 11352 7569,'-12'-5'487,"5"-1"1,0-6-57,2 1 0,1 3 0,6 2 1,1 1-1,5 3 0,3 0-1870,5 2 1439,-4 0 0,5 0 0,-6 0 0</inkml:trace>
  <inkml:trace contextRef="#ctx0" brushRef="#br0" timeOffset="49">12986 13248 7569,'-7'-11'-10,"3"-1"0,3 1 0,2 0 0,3 0 0,4 2 0,2 3 0,3 0 0,2 1 0,3-2 0,1 2 0,0 0 1,1 1-1,2 1 148,0-1 1,-3 0-1,0 4 1,2-1-1,0-2 1,2-1-1,1 2 1,2 1-1,2 1-154,1 0 0,1-2 1,5 0-1,-1-2 0,0 0 1,-1 0-1,-3 1 0,-4-1-181,-6-1 1,0 3 0,-6-3-1,-5 2-200,-7-1 0,-7 0 1,-8 4 396,-2 0 0,-3 5 0,-5 1 0</inkml:trace>
  <inkml:trace contextRef="#ctx0" brushRef="#br0" timeOffset="50">12951 13351 7569,'-6'-1'-46,"3"-2"0,6-1 1,5 2-1,3 1 1,4-1-1,4 0 0,4-2 273,4 1 0,3-2 0,7 0 0,2 0 0,2 0 0,2 1 0,3 1 0,1-3-204,-2 0 1,4 4 0,-8-2 0,3 2-1,-4 2 1,-4 0 0,-7 0-509,-5 0 1,0 0 484,-9 0 0,-4 6 0,-6 0 0</inkml:trace>
  <inkml:trace contextRef="#ctx0" brushRef="#br0" timeOffset="51">8714 12803 7569,'-16'1'-30,"4"3"1,8 3-1,6 5 1,3 3 0,0 4-1,1 3 1,1 1 0,0 1-1,1 1 1,-2 3 266,-1 1 1,3-2 0,-3 2 0,0 0-1,1-1 1,-1 0 0,0-1 0,-1-1-248,1 1 1,-3 0 0,1-5 0,-1 1 0,-2-1 0,0-3 0,0-3 0,0 0-245,0-1 1,0 0 0,-2-5 0,0-1 0,-3-1 0,-2-1 0,-1 0 0,-1-2 253,1 0 0,-2-4 0,4 4 0</inkml:trace>
  <inkml:trace contextRef="#ctx0" brushRef="#br0" timeOffset="52">8543 13031 7569,'0'-28'12,"1"4"1,3-2 0,3 3 0,4 2 0,0 2-1,0-1 1,1 0 0,1-1 110,2 2 1,-2 8 0,3-2 0,-1 2 0,2 3 0,1 2 0,2 3 0,1 2-102,2 1 0,1 0 1,2 0-1,0 0 1,1 0-1,0 1 0,-1 2-82,0 1 1,-6 3 0,-2-2 0,-3 2 0,-4 2 0,-3 1 0,-3 1 0,-2 1 14,-2-1 0,-7 0 0,-6 2 1,-7 2-1,-6 3 0,-6 1 0,-2 0-40,-1 2 1,0-4 0,-2 2 0,-1 0 0,1-1 0,1-3 0,6-2 0,5-3-287,6-2 0,6 2 371,4-2 0,3-3 0,5 0 0</inkml:trace>
  <inkml:trace contextRef="#ctx0" brushRef="#br0" timeOffset="53">9274 12773 9187,'-9'16'54,"-8"14"-14,1 6 0,-3-2 0,4 5 0,1-1 0,1 2 0,3-1 0,1-1-94,1-5 0,6 0 0,-2-6 0,4-2 0,4-1 0,5-2 0,3-2 0,5-2-82,1-1 0,-3-2 0,4-4 0,0 1 0,0-2 1,-15-8 104</inkml:trace>
  <inkml:trace contextRef="#ctx0" brushRef="#br0" timeOffset="54">11648 13005 8499,'1'0'7,"15"-4"85,0 1-1,1 1-138,-1-2 1,3 3 0,-2-3 0,-1 3-1,1-1 1,-4 0-7,0-2 1,-1 0 75,-1 4 1,-5 5 0,-2 3-1,-4 3 1,-2 4 0,-3 4-1,-2 4-60,-2 4 0,-1 1 0,-1 5 1,-1-1-1,1 1 0,1-3 0,2-1 1,4-3 34,3-2 0,1-5 0,0-1 0,0-2 0,0-2 0,0-1-112,0-2 0,0-3 0,0-1 114,0 2 0,0-4 0,0 0 0</inkml:trace>
  <inkml:trace contextRef="#ctx0" brushRef="#br0" timeOffset="55">11889 12631 7569,'-18'-6'3,"6"-4"1,5 2-1,2-2 1,4 0-1,4 1 1,4 3-1,3 1 1,3 2-1,1 2 1,2 1-1,2 0 1,2 0-1,2 1 237,1 3 0,0 2 0,0 7 0,-1 1 0,1 3 0,0 2 0,-1 3 0,-2 5-229,-1 2 0,-5-2 0,1 5 1,-2 2-1,-3 4 0,-2 3 1,-5 0-1,-1 1-267,-2 0 1,-2-1-1,-1 2 1,-5-1 0,-3 0-1,-5 0 256,-3-1 0,-12 1 0,-5 4 0</inkml:trace>
  <inkml:trace contextRef="#ctx0" brushRef="#br0" timeOffset="56">10134 13704 8494,'0'1'1,"4"22"5,0 0-1,0 0-36,-1-1 1,1-3 0,-4-1 0,0-1 0,0-3-1,0-2 1,0 0-15,0-1 1,0-3 0,0-1-1,0 2-347,0 1 1,-4 2 391,1-1 0,-6 1 0,2-1 0</inkml:trace>
  <inkml:trace contextRef="#ctx0" brushRef="#br0" timeOffset="57">10541 13625 7569,'0'-11'-47,"-1"1"1,-1 3-1,-2 7 1,0 7-1,-1 4 1,-3 4 0,-3 5-1,-3 6 173,-1 4 0,-9 8 0,1 3 0,-1 1 0,0 0 0,1 0 0,0-1 0,1 0-88,3-2 1,-1 2 0,3-5-1,1-5 1,-1-2 0,5-3-1,2-3 1,3-4-118,2-4 0,-2-2 1,3-2-1,0 1 0,0-1 1,-1 0 78,-1 1 0,3-1 0,-2 1 0</inkml:trace>
  <inkml:trace contextRef="#ctx0" brushRef="#br0" timeOffset="58">10416 14025 7569,'0'-17'40,"1"1"1,3-3-1,2 4 1,2 2 0,-1 1-1,2 1 1,2 1 63,0 2 0,0-1 0,1 4 0,-1 0 0,1 0 0,-1 3 0,0 0-131,1 2 0,-1 2 0,1 0 0,-1 3 0,1 2 0,-2 1-22,-3 3 1,2 0 0,-5 0 0,-1 1 0,-2-1 0,-1 1 48,0-1 0,0 1 1,-1-1-1,-2 0 1,-2 0-1,-1-3 94,-3 0 0,-1-2 0,-2 2 0,1-3 0,-1-1 40,1 0 0,5 1 1,3-3-174,6 2 0,3 1 0,7-2 1,2 1-1,4-2 0,2-1 1,2-1-19,0 0 1,0 2 0,-1 0 0,-2 3 0,-2 0 0,-2 2 0,-2-1-1,-1 3 51,-2 1 0,-5-1 0,-2 1 1,-2 3-1,-2 1 0,0 1 0,-2 1 40,-2 2 0,-2 0 1,-7 2-1,-2-2 0,-4 0 1,-1-2-1,0 1 0,1-3-45,-2-2 1,1-4 0,1-2-1,2 1 1,2-2 0,0 0-411,1-3 0,6-2 421,5-3 0,11-9 0,5-6 0</inkml:trace>
  <inkml:trace contextRef="#ctx0" brushRef="#br0" timeOffset="59">11215 13911 7569,'-11'-5'-2,"-1"3"1,1-2-1,0 3 1,-1 1-1,1 0 1,-1 0 0,1 0-1,0 0 1,-1 1-1,1 3 179,-1 4 1,1-2 0,-1 2 0,1 2 0,0 3 0,-1 3 0,1 2 0,-2 2-107,-2 2 1,2 2 0,-3 1-1,0 3 1,1 1 0,1 3-1,2 1-77,0 1 0,6-3 0,2-2 0,3 0 0,1-1 0,0-1 0,1-6 0,4-3-54,6-1 1,2-8 0,6 1 0,1-4 0,2-3 0,1-2 0,-2-1 56,-2 0 1,6-5-1,-5-3 1,-1-3 0,-1-3-1,-6-1 1,-3-1-1,-5 1-49,-3 0 0,-7-4 0,-7 4 1,-8 2-1,-10 4 0,-6 5 0,-6 5 52,-5 7 0,-4 10 0,-5 11 0</inkml:trace>
  <inkml:trace contextRef="#ctx0" brushRef="#br0" timeOffset="60">15053 12780 7569,'-12'-11'-12,"5"3"0,-1 2 1,-1 0-1,-1 5 1,0 4-1,1 4 0,3 4 1,1 1-1,2 2 1,2 3-1,2 0 1,2 4-1,2 0 0,1 2 118,3 0 0,-3 0 0,2 0 0,-1 1 0,1 1 1,0 2-1,-1-2 0,0 1-82,-4 0 0,3-3 0,-3 1 0,1-4 0,0 0 0,0-1 0,-2-2 0,0 0-89,-2-3 0,0-2 0,0 0 0,0-1 1,0 1-1,0-1-391,0 1 1,-2-5 0,-2 0 455,-3-2 0,-8 3 0,-3-1 0</inkml:trace>
  <inkml:trace contextRef="#ctx0" brushRef="#br0" timeOffset="61">14847 12951 7569,'0'-28'-30,"0"4"1,0-2 0,1 1 0,2 1-1,2 0 1,1 0 0,3 4 120,1 2 0,2 3 1,0 3-1,2 1 1,3 0-1,1 0 0,2 4 1,3 2-25,4 0 1,-3 3 0,4-1 0,-2 1 0,2 4-1,0 1 1,1 5 0,-1 2-98,0 2 1,-1-1 0,-6 0-1,0 2 1,-4 1 0,-1 1-1,-5-1-29,-2-1 1,-7 2-1,1 0 1,-6 1-1,-7-1 1,-6 1-1,-8 1 1,-6-1 14,-5-2 1,-1 0 0,-4 0-1,0 0 1,4-2 0,0-4-1,2 1-245,0 2 1,8-4 288,3 1 0,8-1 0,-1 5 0</inkml:trace>
  <inkml:trace contextRef="#ctx0" brushRef="#br0" timeOffset="62">15772 12540 7569,'0'-16'91,"0"3"0,0-2 1,0 2 167,0 2 0,-5 6 1,-2 5-1,-2 6 1,0 5-221,1 5 0,1 1 1,-5 7-1,1 3 1,-1 3-1,1 3 0,-2 2 1,-1 0-60,-1 3 0,0 5 1,3 4-1,1-2 0,1-1 1,2-1-1,4 1-29,3-3 0,1-8 0,1 0 1,3-3-1,5-5 0,4-2 1,2-4-1,-1-4-90,-1-2 1,2-2-1,1 1 1,1-2-1,-1-1 1,0-3-1,-1 0 139,0 1 0,5-5 0,-2 3 0</inkml:trace>
  <inkml:trace contextRef="#ctx0" brushRef="#br0" timeOffset="63">16023 12677 7569,'-6'-18'-49,"-3"4"1,5 11 0,1 8 0,-1 7 0,-1 9 0,0 3 171,0 2 0,0 6 0,2-3 0,-1 2 0,2-1 0,0 1 1,2-2-1,0-2-93,0-3 0,0-1 0,0-2 0,2-2 0,1-4 1,5-2-1,1-2 0,0 1-7,-2-1 1,2-4-1,5-2 1,3-1-1,-1-1 1,2 0-1,1-2-61,5-1 0,-1 0 0,-18 0 30</inkml:trace>
  <inkml:trace contextRef="#ctx0" brushRef="#br0" timeOffset="64">15921 12997 7569,'-12'-10'7,"6"2"0,2-7 0,4 4 0,4 2 0,5 2 0,5 2 0,5 1 0,2 1 28,2-1 1,1-4 0,2 3 0,2 0-1,0 0 1,1 2 0,-1 2 0,0 0-202,-13-1 67</inkml:trace>
  <inkml:trace contextRef="#ctx0" brushRef="#br0" timeOffset="65">15978 12620 7569,'0'-23'67,"1"5"1,3 2 0,5 1 0,5-1 0,3 3 0,4 0 0,0 1 14,3 1 1,2 0-1,-3 0 1,1 3-1,1 1 1,2 2-1,-2 3 1,-2 0-302,-4 2 0,3 2 1,-5 3 218,1 6 0,4 1 0,-4 4 0</inkml:trace>
  <inkml:trace contextRef="#ctx0" brushRef="#br0" timeOffset="66">16674 12472 7569,'-6'-30'-26,"2"8"1,9 8-1,6 5 1,2 5-1,3 3 1,-1 1 174,0 0 0,5 5 0,0 4 0,0 5 0,0 6 0,-1 7 0,1 7 0,1 6-77,-2 5 0,-4 4 0,-7 3 0,-5 2 0,-1 1 0,-2-1 0,-2-2-267,-1-4 0,-8-1 0,-5-1 0,0-1 1,-2 1-1,0 0 0,-2-1 0,8-20 195</inkml:trace>
  <inkml:trace contextRef="#ctx0" brushRef="#br0" timeOffset="67">16789 13293 7553,'-2'4'0</inkml:trace>
  <inkml:trace contextRef="#ctx0" brushRef="#br0" timeOffset="68">16778 13315 7553,'-1'2'0,"-32"43"0,-2 1 0</inkml:trace>
  <inkml:trace contextRef="#ctx0" brushRef="#br0" timeOffset="69">15475 13591 7569,'0'-12'35,"2"2"0,0 1 0,3 3 0,0 2 0,2 5 0,-2 6 0,1 4 0,0 4 0,3 3 0,0 1 160,-1 0 1,2 0 0,-4 4 0,2 0 0,-2-1 0,-1-2 0,-1-2 0,0-1-300,0 1 1,-1-4 0,-3 1 0,0-2 0,0-1 0,0-1 0,0 0-796,0 1 1,0-1 898,0 1 0,-5-1 0,-1 0 0</inkml:trace>
  <inkml:trace contextRef="#ctx0" brushRef="#br0" timeOffset="70">16001 13465 7569,'0'-28'-296,"0"8"1,1 0 0,3 6 369,3 7 0,-2 6 0,-1 5 0,-3 5 0,-2 6 0,-3 7 1,-3 4-1,-3 5 148,-2 4 1,0 1 0,-2 4 0,-3 0-1,1-2 1,-1 0 0,3-1 0,0-3-225,-1-2 1,2-3-1,-2 1 1,4-3 0,2-4-1,2-3 1,1-2-259,0-2 1,3 0-1,-2-5 1,1 0 259,0 1 0,-4-1 0,1 1 0</inkml:trace>
  <inkml:trace contextRef="#ctx0" brushRef="#br0" timeOffset="71">16183 13705 7569,'-5'-29'195,"4"6"0,-8 17-82,5 9 0,-6 11 0,0 7 0,-5 3 1,-2 4-1,0 1 0,-1 4-51,-3 4 1,4-3 0,-1 2 0,1-6 0,5-1 0,2-1 0,3 0 0,2-4-107,3-4 0,0 1 1,2-5-1,2 1 1,1-2-1,5-4 1,2-3-1,2-2-63,-1 1 1,6-5 0,2 2-1,2-3 1,2-2 0,0-3 0,-2-3 89,-2-4 1,2 0-1,-6 0 1,-2-1-1,-4 1 1,-6-1-1,-1 1 1,-5 0 55,-5-1 1,-4 2-1,-12 2 1,-3 5 0,-3 1-1,-2 2 1,0 0-164,2 0 0,4 5 0,1 3 1,5 2 123,4 2 0,-1 4 0,-1 2 0</inkml:trace>
  <inkml:trace contextRef="#ctx0" brushRef="#br0" timeOffset="72">17440 12974 7569,'0'-21'-15,"0"5"0,1-4 0,3 5 0,3 6 0,4 3 0,0 3 1,-1 3-1,-2 4 0,-5 3-164,-1 4 1,-2 4 178,0 0 0,0 0 0,0-3 0</inkml:trace>
  <inkml:trace contextRef="#ctx0" brushRef="#br0" timeOffset="73">18068 12529 7569,'0'-23'45,"0"5"0,1 4 0,2 7 0,0 7 0,0 6 0,-2 5 0,0 5 0,2 3 1,1 2 66,-2 2 0,3 4 1,1 1-1,0 1 1,1 2-1,1 2 1,-2 3-1,1-1-105,-1 0 1,0 4 0,3-7-1,-2-2 1,-1-1 0,-1-3 0,0-2-1,-2-2-173,-2-3 1,3 1-1,0-5 1,-2-1-1,-1-1-213,-1-2 0,-5-3 1,-2-2 378,-3-1 0,-7 4 0,-1-3 0</inkml:trace>
  <inkml:trace contextRef="#ctx0" brushRef="#br0" timeOffset="74">17965 12711 7569,'0'-29'-98,"0"1"1,1 5 0,3 1 0,4 0-1,2 2 1,1 2 0,1 1 219,-1 4 1,1 0 0,-1 1 0,0 1 0,1 1 0,-1 2 0,2 3 0,2 1 20,4 1 1,3-1 0,2 4 0,3 0-1,2 0 1,1 0 0,1 1-132,0 3 0,1 0 0,-1 6 0,-4 2 0,-1 1 1,-2 1-1,-4 0 0,-2 3-51,-4 0 0,-3 1 0,-3 2 1,-4-1-1,-4 0 0,-4 1 1,-5-3-1,-4 0-13,-2-3 1,-14-2-1,-3 0 1,-5-1 0,-3 1-1,-1-1 1,-1-1-282,2-2 1,2 2 0,7-2 332,5 2 0,7 1 0,2 1 0</inkml:trace>
  <inkml:trace contextRef="#ctx0" brushRef="#br0" timeOffset="75">18936 12437 7569,'-12'-5'131,"2"-1"1,3-3 0,2 4 0,1 7 0,0 7 0,0 8 61,-1 3 1,-1 8 0,-6 3-1,1 3 1,-2 4 0,-1 4 0,-1 2-1,0 2-147,-2 0 0,6-1 0,-2 1 0,6 0 0,1-2 0,4-2 0,3-3-71,7 1 0,1-6 1,11 1-1,3-4 0,3-3 1,4-3-1,0-1 1,-1-2 24,-2-3 0,2 2 0,0-3 0</inkml:trace>
  <inkml:trace contextRef="#ctx0" brushRef="#br0" timeOffset="76">19313 12677 7569,'-7'-11'-1,"-2"-1"0,4 2 0,0 1 0,-1 2 0,1-2 0,-1 0 0,0 0 0,0 3 0,1-1 248,0 1 0,0 3 0,1 0 0,-4 3 0,-2 3 1,-1 5-231,-1 2 0,5-2 0,1-1 0,0 2 0,4 1 0,1 2 0,1-1-45,0 1 0,1-1 0,1 1 0,4-2 0,0-1 0,3-2 0,1 2 0,3 1 16,2 2 0,-2-2 1,2 0-1,-1-1 0,0 2 1,1 1-1,-1 2-8,-1-2 1,2 1 0,0-2-1,-2 1 1,-3-1 0,-3 1-1,1-1 1,-2 2 7,-2 2 1,-3-2-1,-1 2 1,0-2 0,-1-2-1,-4 1 1,-6-1 4,-7 0 1,-9 5-1,-2-1 1,-3-1 0,-1-2-1,-2 0 1,-1-1-1,2-1-151,4-2 1,0 2 0,6-2 0,1 1 0,4 0 0,4-2 157,4 2 0,-3 1 0,7 2 0</inkml:trace>
  <inkml:trace contextRef="#ctx0" brushRef="#br0" timeOffset="77">19518 13088 7569,'-6'-10'22,"1"3"0,5-9 0,1 5 0,3 3 133,4 4 1,-2 2-1,1-1 1,2 0-1,2 0 1,1 2-1,2 1-114,1 0 0,2 0 0,-3 0 0,1 0 1,0 0-1,1 0 0,-1 0 0,-1 0-28,-2 0 0,-4 0 1,0 0-1,1 0-35,1 0 1,-4 1-1,-2 3 38,-3 3 0,-5 5 1,-1 3-1,-1 4 1,-3 3-1,0 1 1,0-1 53,2 1 0,0 0 0,0 0 0,2 0 0,1 0 0,0-2 0,1 0 0,1-4 18,-2 0 1,3-2 0,-3-4-1,3 1 1,1-1 0,0 1-406,0-1 0,0 1 0,0-1-484,0 0 0,-7-4 801,-4-3 0,-6 2 0,-5 0 0</inkml:trace>
  <inkml:trace contextRef="#ctx0" brushRef="#br0" timeOffset="78">19849 12563 7569,'-11'-10'159,"2"7"0,5-4 0,7 5 0,2 7 0,0 6 1,-1 4 108,0 3 0,5 4 0,-1 6 0,8 3 0,5 4 0,6 5 0,2 2 0,3-1-163,1 3 0,0 0 1,-4 2-1,-6-1 1,-7 1-1,-4 1 1,-5 1-1,-3 2-286,-3-2 1,-2-5 0,-4-1 0,-8 1 0,-11 2 0,-13-1 180,-11-2 0,15-19 0,-4-2 0,-1 0 0,0-1 0</inkml:trace>
  <inkml:trace contextRef="#ctx0" brushRef="#br0" timeOffset="79">18570 13671 7569,'-6'-12'-56,"0"5"0,3-1 0,-1-1 1,3 0-1,2 0 206,3 2 1,0 6 0,-4 1 0,0 6 0,0 4 0,0 3 0,0 2 0,0 3-1,0 1-137,0 0 0,-4 1 0,0 6 0,2 0 0,0 0 0,2-4 0,0 0 0,0-2-56,0 1 1,0 1 0,0-5-1,0-1 1,2 1 0,0-3-1,2-1-269,-1-2 1,-2 0 0,-1 1 311,0-1 0,5 1 0,1-1 0</inkml:trace>
  <inkml:trace contextRef="#ctx0" brushRef="#br0" timeOffset="80">19027 13682 7569,'5'-11'-104,"-3"3"0,3 2 1,-2 2 247,1 5 0,-9 8 1,-8 8-1,-3 0 0,-3 5 1,0 2-1,0 4-85,-1 1 1,-2 2 0,-1 3 0,0 0 0,0 0 0,1 1 0,-1-1 0,1-1-77,3-3 1,-1 0 0,5-6 0,1 0 0,2-3 0,5 0 0,2-4-119,-1-1 0,5-4 1,-3 0-1,3-1 135,1 1 0,-5-1 0,-1 1 0</inkml:trace>
  <inkml:trace contextRef="#ctx0" brushRef="#br0" timeOffset="81">19141 13945 7569,'0'-18'-206,"-3"2"1,-3 5 356,0 4 0,-1 7 0,-6 7 0,-1 5 0,-3 3 0,1 4 0,-2 3 0,2 2-74,-1 2 1,1-1 0,2 3-1,-2-2 1,4 1 0,2-2-1,3-1-76,2-1 1,1 0-1,4-1 1,0-2-1,2-2 1,3-2 0,5-2-1,5-1-68,3-2 0,1-4 1,4-2-1,0-2 0,-1 1 1,1-1-1,0-2 21,0-1 0,-4-4 0,-1-1 1,-2-1-1,-2-3 0,-2-1 0,-5-3 1,-3-1 59,-3-1 0,-7-4 0,-7 4 0,-8 1 1,-10 1-1,-7 3 0,-8 2-50,-6 4 1,3 8-1,3 5 1,7 5 35,3 5 0,7 8 0,1 2 0</inkml:trace>
  <inkml:trace contextRef="#ctx0" brushRef="#br0" timeOffset="82">21197 12803 7569,'-11'-17'40,"3"6"0,2-2 0,1 4 1,3 3-1,4 3 0,3 8 1,0 8-1,0 6 0,-3 3 0,0 1 1,-2 1 125,0 2 1,0 0 0,0 4 0,0 1 0,0-1 0,-2 1 0,0 0-1,-2 1-151,2-2 1,0 2-1,2-4 1,2 0-1,0 0 1,3-4-1,0-2 1,2-5-170,-1 0 0,0-2 1,2-3-1,-4-1 0,-3 0 1,-2 1-1089,-3-1 1242,-2-4 0,-11 8 0,-1-2 0</inkml:trace>
  <inkml:trace contextRef="#ctx0" brushRef="#br0" timeOffset="83">21357 12860 7569,'0'-28'13,"0"8"1,0-2 0,0 4 178,0 4 0,4 8 0,0 6 1,-2 8-1,-1 6 0,-1 5 0,0 3-138,0 5 0,0 2 0,0 6 1,0-1-1,0 0 0,0 0 0,0 1-74,0-1 1,0 0 0,2-1 0,0-2 0,2-5 0,-1-3 0,-1-3 0,1-2-58,0-1 1,3-3 0,-4-5 0,3-2-34,2 2 1,-6-5 0,0-4 0,-5-7 0,-2-4 0,-2-4 0,1-3 64,-1 0 0,2-7 0,-3 1 0,2-3 0,2-3 1,3-2-1,1-2 143,1 2 1,1 3-1,1 6 1,3 1-1,1 3 1,-1 4-1,-2 2 0,3 2 1,0 5 0,5 2 0,2 4 0,1 4 0,1 3-88,-1 3 0,4 7 1,1 2-1,1 4 1,1 2-1,-1 3 1,3 1-29,2 3 0,3 0 0,-1-1 0,2-1 0,1-2 0,-1-3 0,1-2 0,-2-4 2,-1-4 1,-4-4-1,-5-2 1,-1-2-1,-3-2 1,-2-3-1,0 0 86,-1-2 0,-1-2 0,-1 0 0,-3-5 1,1-1-1,-2-6 0,0-3 0,-3-3-25,0-2 1,-2-4 0,0-2 0,-2-2 0,-1-1 0,-6-2 0,-4-2-149,-2 1 1,0 0-1,2 1 1,-1 2 0,-1 5-1,1 2 1,1 2-195,2 3 1,1 3-1,1 4 1,1 2-1,0 1-174,2 2 0,1 5 0,5 2 470,0 7 0,0 3 0,0 1 0</inkml:trace>
  <inkml:trace contextRef="#ctx0" brushRef="#br0" timeOffset="84">22077 12769 7569,'0'-18'-12,"5"-3"0,2 7 0,2 3 1,0 3-1,-3 5 222,-1 4 1,0 8 0,-2 9 0,2 2 0,0 5 0,2 4 0,-2 6-164,0 2 0,2 4 1,-3-1-1,-1-1 1,-2 0-1,0-1 1,2-1-1,1-2-200,-2-6 1,-1-4 0,1-3-1,0-3 1,2-4-230,-2-2 1,0-6 0,-4 0 381,-1-2 0,-9-7 0,-6-4 0</inkml:trace>
  <inkml:trace contextRef="#ctx0" brushRef="#br0" timeOffset="85">22031 12769 7569,'5'-23'-16,"-3"5"1,7 3 0,4 2 0,5 3 0,3 1 0,2 3 0,0 1 0,1 2 140,3 2 1,-2 6 0,6 4 0,0 5 0,1 5-1,-1 4 1,-6 3-121,-5 5 0,-1 2 0,-6 2 0,-4 2 0,-3 1 0,-3-1 0,-3 0 0,-4-2-23,-4-1 1,-7 3-1,-3-8 1,-1 1-1,-1-4 1,-4-2-1,-4-2 43,-1-3 0,0 1 1,3-4-1,0-4 0,1-2 1,4-2-1,3 0-422,2-2 0,7-1 397,9-5 0,5 0 0,6 0 0</inkml:trace>
  <inkml:trace contextRef="#ctx0" brushRef="#br0" timeOffset="86">22579 13282 7569,'0'-16'21,"4"3"0,1-1 0,1 4 0,3 4 364,1 1 1,0 2-386,-2 7 0,-3 7 0,-5 7 0</inkml:trace>
  <inkml:trace contextRef="#ctx0" brushRef="#br0" timeOffset="87">21106 13602 7569,'-23'-5'121,"6"5"1,7-1-1,10 3 1,10 1 58,8-2 0,10-1 0,5 0 0,6-1 0,6-2 0,6 0 0,3 0 0,5 1-117,1-2 1,4 2-1,-29 1 1,0-1 0,1 1-1,0 0 1,2 1-1,0 0 1,1 0 0,1 0-1,-1 0 1,1 0-1,-1 0 1,0 0-174,1 0 1,0 0-1,-4 0 1,-1 0-1,2 0 1,0 0-1,28 0 1,-7 0 0,-7 0-1,-7 0-69,-6 0 1,-9 0 0,-6 0 0,-6 0 0,-6 2 261,-3 1 0,-4-1 0,-10 2 0,-5-3 0,-9 0-83,-9 3 0,-7 2 0,-10 6 0</inkml:trace>
  <inkml:trace contextRef="#ctx0" brushRef="#br0" timeOffset="88">8611 15076 7569,'-7'-7'40,"0"5"1,2 4 0,3 6-1,0 3 1,2 4 0,0 4-1,0 4 1,0 3 139,0 0 0,0 5 1,0-3-1,0 1 1,0 3-1,-1 1 0,-1 1 1,-2 1-1,0 1-134,-1-2 0,4 3 0,-3-7 0,3 2 0,1-1 0,0-5 0,0-2 0,0-1 0,0-1-96,0-3 1,0 1-1,1-5 1,1-1 0,2-1-1414,-1-2 1463,-2-4 0,-6-7 0,-1-7 0</inkml:trace>
  <inkml:trace contextRef="#ctx0" brushRef="#br0" timeOffset="89">8349 15076 7569,'0'-18'-1,"3"1"1,1 6-1,0-1 1,1 1 0,1 0-1,2 0 1,0 3-1,1 0 1,1 0 198,1 2 1,6-3 0,2 5-1,2 2 1,3 0 0,3 2-1,3 0 1,2 0-176,-1 0 1,2 2 0,-4 2-1,1 3 1,-1 3 0,-1 3-1,-2 1 1,-2 2-77,-1 2 1,-2 1 0,-2 4 0,-5 0 0,-4 0 0,-3 1 0,-3 1 29,-6 2 0,0 0 0,-10-5 1,-4 3-1,-6-1 0,-3 0 1,-4-3-1,-3 1 7,-4-1 0,-2-1 0,2-3 0,-2 0 0,1-3 0,4-3 0,6-2-365,8-1 0,5-6 381,3 2 0,9-8 0,4-2 0</inkml:trace>
  <inkml:trace contextRef="#ctx0" brushRef="#br0" timeOffset="90">9491 14927 7569,'0'-8'26,"0"1"0,0-2 0,0-1 1,0-2-1,-2 2 0,-1 3 0,-5 4 1,-2 6 262,-2 4 0,0 5 0,-2 3 1,-3 4-1,0 2 0,-4 4 0,1 1 1,0 6-257,1 5 1,1 0-1,-1 3 1,4 1 0,2-1-1,1 2 1,2 0-1,1-1-59,2-2 1,4 0 0,-2 0 0,1 1 0,1 1 0,0-3 0,2-3 0,1 0 37,0-1 0,5-5 0,2-2 1,4-3-1,1-1 0,2-2 1,3-2-26,1-4 0,-4-2 0,1-1 0,-3-1 0,0 0 0,-1 0 0,-1-3 0,-1-1-452,-1-2 1,-6 4-1,4-3 465,-1 0 0,-4 0 0,4-6 0</inkml:trace>
  <inkml:trace contextRef="#ctx0" brushRef="#br0" timeOffset="91">9913 15224 7569,'0'-16'-118,"-3"3"1,0-2-1,3 2 1,3 1 299,-1 1 1,-6 5 0,-5 2 0,-3 3-1,-5 1 1,-1 1 0,-2 1-51,-1 2 1,-2 5 0,0-1 0,0 2 0,0 0 0,2-1 0,0-1-31,2 0 0,5 1 1,-1 0-1,4-1 1,2 1-1,2 1 0,1 1-91,0 1 0,3 0 0,1 2 0,4 2 1,6-2-1,2-2 0,1 1-33,1 2 0,4-2 1,3 2-1,3-2 0,1-2 1,0 1-1,1-1 1,1 0-2,2 1 0,-1-2 0,-3-1 0,0-2 0,-1 2 0,-3 2 0,-4-1-4,-2-3 1,-3 3-1,-3-2 1,-3 2-1,-3 2 1,-2-1-1,-4 0 1,-6 1 29,-7-1 1,-5 1-1,-4-1 1,-3 2-1,-4 1 1,-3 0-1,-1-3-189,1-2 0,3-1 0,3 2 1,5-3-1,3-3-1195,4-2 1381,17-8 0,10 0 0,15-5 0</inkml:trace>
  <inkml:trace contextRef="#ctx0" brushRef="#br0" timeOffset="92">10370 15521 7569,'-11'-6'22,"3"-3"0,0 4 0,0-2 0,-3 0 0,0 0 0,0 4 1,-1 1 148,1 2 0,-1 2 0,1 1 0,0 5 0,-2 2 0,-2 2 1,-3 0-1,-1 3-88,0 4 0,4-1 0,-4 1 0,-1 2 0,1 0 1,2 2-1,-1 0 0,1 0-94,1 0 1,1-2 0,5-1 0,2-2 0,3-1-1,1-3 1,0-2-48,2 0 1,4-1-1,3 1 1,2-2-1,3-3 1,2-2-1,4-1 13,-2 0 0,2 0 1,1-4-1,-1 0 0,2 0 1,-2 0-1,1 0 60,-3 0 1,-5-4-1,-3-1 1,-2-1 0,-7-3-1,-7 0-47,-8 1 0,-3 3 0,-2 5 0,-1 0 0,-1 0 0,-2 0 0,2 0-578,0 0 1,11 4 609,3 0 0,2 5 0,-2-3 0</inkml:trace>
  <inkml:trace contextRef="#ctx0" brushRef="#br0" timeOffset="93">10621 15624 7569,'-5'-12'37,"3"5"0,-5-1 1,2-1-1,3-1 0,-1-1 1,1-1-1,-2 1 0,0-2 1,0-1-1,1-1 1,0 0-1,2-2 0,1-2 1,0-1-1,0 0 0,1 1 1,3-2 129,3 0 0,4-2 0,0-1 0,0-2 0,1 1 0,1 2 1,0 3-1,3 1-135,-2 1 1,-2 1 0,0 7 0,-1 1-1,1 3 1,-1 1-26,0 2 0,1 2 0,-1 1 0,1 1 0,0 3 0,2 4 0,2 3-17,-2 5 0,-2 1 0,-2 6 0,-1 1 1,-1 3-1,0 2 0,-2 2 0,-2-2-6,-3-1 1,-1-2 0,0-3-1,0 0 1,0 0 0,0-2-1,0 0-78,0-2 1,0-4-1,0 3 1,0-2 0,0-2-1,-1-1-1016,-3-2 1110,3 1 0,1-1 0,6 1 0</inkml:trace>
  <inkml:trace contextRef="#ctx0" brushRef="#br0" timeOffset="94">11558 14996 7569,'-6'-17'47,"-5"4"1,5-2 0,-2 4 0,1 3-1,-2 3 1,-1 1 0,-2 0 0,0 2 0,-4 1-1,-3 1 103,-2 0 1,-2 5-1,0 2 1,0 3 0,2 2-1,0-1 1,2 1-1,0 0-132,2 4 0,-5-4 0,4 5 0,-1-2 0,1 2 0,1-1 0,0 1-24,1-3 1,1 3 0,4 1 0,2 0 0,3-2 0,1 0 0,3 0 3,0 2 1,2-4 0,3 2 0,3 0 0,7-1-1,3-1 1,5-3 0,0-2-35,2-1 1,1-2 0,0 3-1,0-2 1,-2 1 0,-2 0 0,-1-1-3,0 2 1,-5-2-1,1 0 1,-3 2-1,-3 0 1,-3 0 0,-1-2-1,-2 2 48,-2 1 1,-4 2-1,-3-1 1,-7 1-1,-3-1 1,-6 1 0,-3 0-33,-5 3 1,-3-2 0,0 2 0,1-2 0,3-2-1,2 1 1,5-2-1213,6-2 1234,8-3 0,13-5 0,8 0 0</inkml:trace>
  <inkml:trace contextRef="#ctx0" brushRef="#br0" timeOffset="95">11489 15464 7569,'-11'-18'82,"5"2"0,3 5 0,4 3 0,4 1 0,2 2 0,0 1 35,0-1 1,7 4-1,-2-4 1,4 1 0,1 0-1,0 2 1,1 0 0,-2 2-178,1 0 1,2 0 0,-4 0 0,-1 0-1,-1 0 114,-2 0 0,-3 0 0,-2 2 0,-1 2 0,-4 3 52,-3 3 0,-1 2 0,-3-1 0,0 1 0,-1 0 0,0 4 0,-1 3-153,0 2 1,2 3 0,-3 2 0,1 0 0,0 1 0,-1 0-1,0-2 1,2-2-3,2-3 0,-2-5 0,3 3 1,1-1-1,2-3 0,1-2-64,0 0 0,0-5 0,0 1 113,0 1 0,0 1 0,0 1 0</inkml:trace>
  <inkml:trace contextRef="#ctx0" brushRef="#br0" timeOffset="96">11901 14619 7569,'0'-18'-90,"1"3"0,3 7 0,3 4 1,3 3-1,2 2 0,-1 3 0,1 4 1,-1 4 360,0 7 1,2 2 0,1 10 0,3 4 0,-1 3 0,1 4 0,-2 3 0,0 4-153,0-1 1,-1 0 0,-5 0 0,-3 3 0,0 1 0,-4 3 0,-1-1 0,-1 1-230,0-2 0,-5-5 0,-2 2 0,-5-3 0,-2-2 1,-2 0-1,-1-3-456,1-4 1,-3-3 0,2 0 565,0-1 0,-8-5 0,-4-1 0</inkml:trace>
  <inkml:trace contextRef="#ctx0" brushRef="#br0" timeOffset="97">13008 15293 7569,'-17'0'82,"0"0"1,8 0 0,5 0-1,8 0 1,6 0 0,6 0-1,3 0 1,2 0 0,2 0-1,2 0 1,3 0 118,3 0 0,8-6 0,-5 0 0,3-1 0,3-1 1,0-1-1,2-1 0,-3-2-621,-3 1 0,-2 3 0,-11 2 0,-5 1 420,-4 2 0,-18 7 0,-4 3 0</inkml:trace>
  <inkml:trace contextRef="#ctx0" brushRef="#br0" timeOffset="98">12997 15475 7569,'0'7'87,"6"-4"1,8-1-1,4-2 1,2 0-1,3 0 1,4 0 0,5-2 70,4-1 1,2-2 0,7-4 0,2 2 0,1 1 0,0 1-159,-2 0 0,7 1 0,-6 4 0</inkml:trace>
  <inkml:trace contextRef="#ctx0" brushRef="#br0" timeOffset="99">14996 14859 7569,'-7'-12'80,"2"5"0,6 1 1,2 6-1,2 8 0,0 6 1,1 5-1,0 5 0,0 5 1,-1 6-1,0 3 0,-1 4 1,0 3 89,-1 5 1,1-7 0,-4 3 0,0-3 0,-1-3 0,-2-3-1,0-4 1,0-4-197,2-1 1,2-2 0,2-7-1,2-3 1,0-1 0,1 1 0,-1-2-857,0-2 0,3-4 882,-4-1 0,0-4 0,-4 2 0</inkml:trace>
  <inkml:trace contextRef="#ctx0" brushRef="#br0" timeOffset="100">14847 14961 7569,'6'-29'27,"6"2"0,-1 8 0,8 3 0,7 1 0,4 0 0,3 1 0,3 1 1,1 1 73,1 1 0,0 5 1,-3 2-1,2 3 1,1 1-1,-1 0 1,-3 1-1,-3 4-81,-5 6 1,-3 6 0,-5 6 0,-7 0 0,-6-1 0,-3 1 0,-5 1 0,-5 2-76,-7 0 1,-10 1 0,-6-4 0,-3 0 0,-3-2 0,-2 0-1,-2-4-84,-2 0 1,4 1-1,2-6 1,5-3 0,7-1 138,5-2 0,3-3 0,6 2 0</inkml:trace>
  <inkml:trace contextRef="#ctx0" brushRef="#br0" timeOffset="101">15875 14767 7569,'-6'-16'45,"-4"3"0,3-2 0,0 3 0,-1 5 1,0 4-1,1 6 0,-1 4 0,-1 5 233,-1 3 0,-1 3 0,-1 5 0,2-1 0,1 3 0,2 1 1,-2 5-1,-1 2-191,-2 1 1,2 4 0,1 1-1,1 2 1,0 2 0,-1 1-1,0 2-174,1 0 0,6-2 0,-2-2 1,3-4-1,1-4 0,0-2 1,1-3-1,3-2-91,3-5 1,7-1 0,3-6 0,-1-2-1,2-3 1,0-3 0,2-2-382,2-3 0,0-1 559,1-1 0,0 0 0,0 0 0</inkml:trace>
  <inkml:trace contextRef="#ctx0" brushRef="#br0" timeOffset="102">16355 14973 7569,'0'-23'-59,"0"1"1,0 3-1,0 4 1,1 2 0,1 2-1,2 0 1,-2 0 239,-5 4 0,-5 2 0,-6 5 0,-3 0 0,-4 0 0,-3 1 0,0 3 0,0 3-52,1 4 0,-1 4 0,0 0 0,0 0 0,4 0 0,1 2 0,2-1 0,2 2-97,5 0 1,0-3-1,4 3 1,1-2 0,0 0-1,3-1 1,2 0-51,4-1 0,2-1 1,5-2-1,2 2 0,1 0 1,2-1-1,2-2-21,3 1 0,0-1 1,2 1-1,0 1 1,0-1-1,-1 0 1,0 1-1,-3-1-55,-4 1 0,-2-1 0,-2 1 1,0-1-1,-4 0 0,-3 1 0,-3-1 1,-3 1 88,-6-1 1,-1-1 0,-10-1 0,-1-1 0,-2 1 0,-2-1 0,-1 1-149,-2-1 1,1-2 0,4 2 0,3-3 152,4 0 0,2-4 0,2 4 0</inkml:trace>
  <inkml:trace contextRef="#ctx0" brushRef="#br0" timeOffset="103">16777 15304 7569,'-5'-6'79,"0"-5"1,-3 4 0,3-2 0,2 0 0,-1 1-1,0 1 1,-1-1 0,-3 2 0,-2 1 0,-1 2 0,-1 2-1,1 2 1,-1 3 0,0 5 93,-3 5 1,-3 0 0,-5 4 0,1-1 0,2 1 0,1 2 0,0 2 0,1 1-194,3 0 1,2 0-1,3-1 1,3 0 0,3-2-1,2-2 1,2 0 0,3-2-71,5 1 0,-1-2 0,10-5 0,-2-1 1,1-3-1,2 0 0,1-4 38,-1-1 1,2-1-1,-3 0 1,-1 0-1,1 0 1,-4-1 89,-5-3 1,-3 2 0,-6-5 0,-3 1 0,-6 1 0,-8 0 0,-8 2 0,-5 2-165,1 1 1,2 0 0,5 0-1,0 0 1,3 1 0,4 3 125,4 4 0,8 2 0,-1 1 0</inkml:trace>
  <inkml:trace contextRef="#ctx0" brushRef="#br0" timeOffset="104">16926 14916 7569,'-17'-30'90,"10"8"1,0 8 0,9 4 0,5 3-1,3 1 1,2 1 0,-1 0 0,1 2 62,-1 2 1,2 1 0,2 0 0,5 2 0,6 5 0,3 5-1,0 5 1,-2 3-121,-3 2 1,-1 6-1,-1 2 1,0 3-1,-3 1 1,-4 2-1,-2 2 1,-3 4-188,-2 2 1,1-2-1,-6 0 1,0 1-1,-2 0 1,-2 1-1,-3-4 10,-4-1 0,-2 0 1,-1-6-1,0-2 1,-2-2-1,-1-2 1,-1-5-1,1-5-63,1 0 0,3-8 1,1 1 206,1-4 0,6 3 0,-3-2 0</inkml:trace>
  <inkml:trace contextRef="#ctx0" brushRef="#br0" timeOffset="105">17600 15395 7569,'0'-23'103,"0"10"1,1 2 0,1 4 0,3 2 0,1-2-100,-1 1-4,-2 3 0,-3-2 0,0 5 0</inkml:trace>
  <inkml:trace contextRef="#ctx0" brushRef="#br0" timeOffset="106">18148 14938 7569,'-5'-17'68,"-2"0"0,-3 6 1,1 1-1,3 1 0,1 4 1,2 5-1,2 9 0,2 8 1,2 7-1,2 6 1,1 3-1,3 5 0,0 4 1,0 2 77,-1 3 1,-5 1 0,4-2 0,-1-2 0,-1-1 0,0-3-1,-2-3 1,-1-6-295,2-2 1,-3-3 0,3-6-1,-3-2 1,-1-2 0,0-2-147,0-1 1,-5-5-1,-2-2 1,-3-1 293,-2-2 0,-4-7 0,-2-3 0</inkml:trace>
  <inkml:trace contextRef="#ctx0" brushRef="#br0" timeOffset="107">17999 14984 7569,'-11'-23'-26,"5"2"1,3 2 0,7 3-1,7 4 1,6 0 0,2 2-1,0 1 132,1 2 1,7 0-1,2-1 1,1 1-1,1 1 1,2 1-1,2 0 1,5 3-26,0 5 1,-3 3 0,1 6 0,-2-1 0,-3 1 0,-3-1 0,-4 0 0,-6 2-67,-5 2 1,-6-2 0,-3 2 0,-1-1 0,-5 1 0,-6 3 0,-9 1-109,-6 0 0,-9 0 0,-7 3 0,-7-2 0,-4-1 1,-2 0-1,1-1 0,2-3-703,4-2 1,4-3 795,9-2 0,2 2 0,5-4 0</inkml:trace>
  <inkml:trace contextRef="#ctx0" brushRef="#br0" timeOffset="108">19027 14779 7569,'-11'-23'-20,"4"1"0,4 3 312,1 4 0,-4 9 0,-4 6 0,-5 7 0,-3 8 0,-2 7 0,-2 6-146,-1 5 0,-1-1 0,-1 6 0,-2-2 1,2 1-1,0 3 0,4 0-168,2 3 0,2-2 1,6 0-1,1-1 0,2 0 1,4-2-1,3-4 1,2-4-172,3-2 0,4-1 0,7-6 0,5 0 0,6-3 0,3-2 0,1-2-485,1-1 1,-5-2 677,5 1 0,-1-1 0,5 0 0</inkml:trace>
  <inkml:trace contextRef="#ctx0" brushRef="#br0" timeOffset="109">19438 14984 7569,'-6'-34'-86,"-3"6"1,5 5 0,2 7 0,0 3-1,2 2 1,0-1 0,0 1 249,0-1 1,-1 6-1,-3 2 1,-3 3 0,-3 1-1,-3 0 1,-2 1 0,-4 3-49,-3 4 1,-1 2 0,-1 2 0,-1 2 0,-2 2 0,2-2 0,2-1-40,4 3 1,-1-4 0,4 4 0,2-4 0,3 0 0,3-1 0,5 1 0,1-1-96,2 0 0,7 1 0,4-1 1,7 2-1,3 1 0,3 1 0,3-1-12,4-1 1,0 2 0,1 0 0,-3-1 0,-1-1 0,-2 0 0,-2 1 0,-3 1 5,-2-1 1,-2-2 0,-6 0 0,-1-1 0,-2 1-1,-4-1 87,-3 1 1,-11-1 0,-7 0 0,-7 2 0,-7 1 0,-6 1 0,-5-1 0,-1-1-191,1-2 1,2-1-1,9-1 1,3-1-1,6 1 127,4 1 0,8 1 0,5 1 0</inkml:trace>
  <inkml:trace contextRef="#ctx0" brushRef="#br0" timeOffset="110">19575 15327 7569,'-16'-17'158,"4"5"0,1-4 1,6 4 27,4 0 1,2 6 0,3 2 0,3 3 0,4 1 0,0 0-1,2 0-191,2 0 0,1 0 0,5 0 0,-2 0 0,0 0 0,0 0 1,0 0-1,0 0-37,-1 0 1,-2 0 0,-4 0 0,-1 0 65,0 0 0,-4 1 0,-3 3 0,-3 4 1,-2 3 6,-3 4 1,-4 3 0,-6 5-1,-1 1 1,0 1 0,-1 3-1,1 1 19,1 3 0,2-4 0,0 0 0,2-3 0,2-1 0,5-3 1,1-3-1,2-5-37,0 0 0,0-1 0,0-1 0,0 0-1099,0 1 1086,0-6 0,0-6 0,0-6 0</inkml:trace>
  <inkml:trace contextRef="#ctx0" brushRef="#br0" timeOffset="111">19895 14756 7569,'-6'-29'-61,"3"7"0,11 11 1,7 7-1,4 6 0,1 7 1,-2 4-1,-1 5 329,-3 3 1,2 1 0,1 10 0,-1 4-1,2 7 1,-2 7 0,0 3 0,-6 4-194,-5 3 0,-4-2 0,-1-2 0,0 3 1,-1-1-1,-3 0 0,-4-2-458,-2-3 1,-6 2 0,-4-7 382,-6-3 0,-8-5 0,-7-5 0</inkml:trace>
  <inkml:trace contextRef="#ctx0" brushRef="#br0" timeOffset="112">13271 14470 7569,'0'-23'140,"5"6"0,3 1 0,2 4 0,1 2 0,-1 1 0,-1 2 0,-1 4 0,0 4 1,-2 5-1,-2 6 8,-3 3 1,-1 3-1,-1 3 1,-3-1-1,-2-1 1,-2 2-1,0 0 1,-1 1-282,-1-3 0,0 3 1,1-5-1,2 2 0,-2-1 1,0 0-1,1-2 0,3 2-477,0 0 1,4-4-1,-4 1 610,0-2 0,-2 3 0,-4 2 0</inkml:trace>
  <inkml:trace contextRef="#ctx0" brushRef="#br0" timeOffset="113">13248 15007 7645,'8'1'2863,"-1"3"-2679,-4-3-184,2 4 0,-5 1 0,0 0 0</inkml:trace>
  <inkml:trace contextRef="#ctx0" brushRef="#br0" timeOffset="114">10416 16560 7569,'0'-11'76,"0"-1"0,0 1 0,0 0 1,-1-1-1,-2 1 0,-2 1 0,0 1 1,0 1-1,1-1 0,0-1 1,-1 0 255,-1 2 0,-2 3 1,-3 5-1,-1 0 1,0 0-1,-4 3 1,-3 4-1,-2 9 1,-2 5-331,0 6 1,-4 3-1,1 7 1,-1 2-1,2 2 1,1 2-1,3 2 1,5-1-1,4-1-112,4-1 0,6-5 0,2 1 0,8-4 0,6-2 0,5-4 0,2-3 26,2-3 1,1-7 0,3 0-1,4-3 1,3-5 0,3-3-1,3-4 1,2-4 75,1-3 1,8-9 0,-5-4 0,-1-4-1,-2-4 1,-4 0 0,-5-1 0,-5 1 21,-6 0 1,-7-2 0,-8 2 0,-6 0 0,-7-1 0,-10-1 0,-10-1-116,-7-2 1,-11 0-1,-5 2 1,-6 6-1,-5 5 1,-3 6-1,29 9 1,1 2-1,-30 3-934,5 6 1,7 8 1034,12 2 0,5 4 0,10-2 0</inkml:trace>
  <inkml:trace contextRef="#ctx0" brushRef="#br0" timeOffset="115">15692 16229 7694,'12'-6'168,"-1"2"0,1 3 1,0 1-1,3 0 1,4 0-1,3 1 0,2 1 1,2 4-1,0 0 1,0 3-1,-2 0 1,-1 0-1,-1-2 0,1 2 1,-1 1-1,-2 0 101,-1-2 1,-5 1-1,1-4 1,-2 1 0,-3 3-250,-2 1 1,-3 2-1,-6-1 1,-3 1-1,-5-1 1,-5 0-1,-6 2 32,-6 2 1,-3 3-1,-5 4 1,0-2-1,-2-1 1,-1 1-1,-1 1 1,1-1-120,2-1 0,6-5 0,3 1 0,5-2 0,4-2 0,3-1 0,5-1-577,3-1 0,-2-4 0,6 2 0,3-1 644,5-2 0,10 3 0,1 0 0</inkml:trace>
  <inkml:trace contextRef="#ctx0" brushRef="#br0" timeOffset="116">16663 16355 7569,'-16'-12'101,"7"2"0,-3 2 0,2 5 0,0 1 0,-1 2 0,0 2 201,4 1 0,-3 8 1,3 6-1,0 4 0,0 3 1,2 1-1,3 3 0,0 1-232,2 0 1,0 3 0,2-5 0,1-2 0,6-1-1,5-2 1,5-3 0,4-5-145,4-5 1,2-4 0,4-5 0,0-1 0,0-4 0,1-7 0,-1-6 89,-1-3 1,-7-2 0,2 0 0,-4-1 0,-4-1 0,-5-3 0,-5 0 0,-5-1 27,-3-1 0,-11 1 0,-7-1 0,-8 3 0,-9 3 0,-7 4 0,-6 3-323,-6 6 1,-1 7 0,-7 1 0,6 6 0,5 5 0,10 3 0,8 4 278,9 4 0,5-2 0,7-1 0</inkml:trace>
  <inkml:trace contextRef="#ctx0" brushRef="#br0" timeOffset="117">19233 16126 7569,'-12'-11'158,"2"3"1,3 3-1,3 4 1,4 6-1,5 4 1,6 4 0,7 0 2667,4 3-2729,0-1 1,3-7 0,1-1 0,5 1 0,2-1 0,2 0 0,2-2-19,1-3 0,-1 1 0,-5-1 0,-3 2 0,-3-1 0,-4-2 0,-6-1-68,-3 0 1,-9 5 0,-8 3-1,-10 2 1,-9 3 0,-7 1 22,-8 1 1,-5 1 0,-3-2 0,2 3 0,2-1 0,5 1 0,5-3-511,6-2 1,3 0-1,5-1 1,7 1-1,7-2-1260,6-3 0,5 0 1736,4-3 0,5-3 0,2 4 0</inkml:trace>
  <inkml:trace contextRef="#ctx0" brushRef="#br0" timeOffset="118">19952 16320 7569,'-11'-17'57,"4"6"1,2 11-1,2 7 215,-1 3 1,0 3-1,4 2 1,0 4-1,1 3 1,2 0 0,2 1-1,2 0-231,6 0 1,0-2-1,6 0 1,2-5 0,4-2-1,2-5 1,3-3 30,1-3 1,-1-3-1,1-4 1,4-3-1,1-5 1,1-3-1,-1-4 1,-2-4-35,0-4 1,-3 2-1,-2-5 1,-1-2-1,-4-2 1,-5-5-1,-8-1-39,-6-1 0,-7-2 1,-11 5-1,-15 4 1,-16 5-1,-17 8 1,24 13-1,-2 2 1,-5 3-1,-1 3-63,-4 1 1,0 3 0,4 1 0,0 2 0,2 5 0,1 2 0,4 0 0,3 2 0,3 2 0,3 2 63,-16 23 0,12 8 0,10 1 0</inkml:trace>
  <inkml:trace contextRef="#ctx0" brushRef="#br0" timeOffset="119">13020 16366 7569,'-13'-5'141,"0"2"0,13-3 1,5 1-1,4 3 1,4 0-1,2 2 1,6 0-1,4 0 1,7 0-1,6 0 1,6 0-1,6 0 1,2 0-1,4-1 1,1-2 1630,0 0-1733,-25-2 1,0 1 0,17-1 0,4-4 0,-6 2 0,-5 1 0,-5 1 0,-6 0 0,-5 2-365,-6 2 1,-3 0 0,-9-2-637,-4 0 1,-10-1-1,-14 5 961,-6 3 0,-3 2 0,-5 6 0</inkml:trace>
  <inkml:trace contextRef="#ctx0" brushRef="#br0" timeOffset="120">13157 16572 7569,'-12'-5'97,"6"2"1,4-3-1,5 1 1,7 1-1,6 0 291,1 0 1,4-5-1,7 2 1,7-3 0,8-2-1,7 1 1,2 1 0,1 1-247,-1 1 0,-1 2 0,-7-3 1,-2 3-1,-5 0 0,-5 4 0,-6 1 1,-3 1-716,-4 0 1,-2 0 0,-7 1 572,-2 3 0,-3 2 0,-5 5 0</inkml:trace>
  <inkml:trace contextRef="#ctx0" brushRef="#br0" timeOffset="121">13614 15955 7569,'-12'-23'320,"6"2"1,3 1-23,6 5 0,-2 10 0,3 10 0,-3 13 0,-2 12 1,-4 10-1,-5 9 0,-7 8-151,7-24 1,-1 0 0,1 2 0,-1 0 0,-2 0 0,0 0 0,0 0 0,2 0-1,-1 0 1,1 1 0,-1-2 0,1 0 0,0 0 0,0-2-141,-8 27 1,3-7-1,6-10 1,2-6 0,3-4-1,1-6 1,0-6 0,2-5-1750,1-2 1742,1-2 0,0-4 0,0-2 0</inkml:trace>
  <inkml:trace contextRef="#ctx0" brushRef="#br1" timeOffset="122">9925 10941 7569,'0'8'-589,"0"-1"374,0 2 0,0-2 252,0 0 1,0-3-52,0 4 58,0-6 1,0 5 97,0-4-17,0-1 153,0 3-149,0 0-3,0-4-71,0 9 1,1-7 47,3 4-83,-3-4 1,4 3-9,-5-2-54,0-3 0,0 9 50,0-2 0,0-2-33,0 2 0,0 0 39,0 3 1,0 1 28,0-1 0,0 0-47,0 1 1,0-1-2,0 1 3,0-1 37,0 0-73,0 1 1,0-5 54,0 1-219,0-5 158,0 2 1,0-4-188,0 3 0,0-2-81,0 6 312,0 0 0,-10 8 0,-3 2 0</inkml:trace>
  <inkml:trace contextRef="#ctx0" brushRef="#br1" timeOffset="123">17748 10953 6451,'6'0'97,"-1"0"-32,-5 0 0,0 5-7,0 2 1,0 0-16,0 0 0,-3 1-13,-1 3 0,0 2 26,4 2 1,0-2-18,0 2 1,0-2 33,0-2-40,0 1 1,0-1-4,0 1 1,0-1-6,0 0 0,1-3 24,3 0-73,-3-1 1,4 1 76,-5-1-122,0-4 100,0 7-55,0-9 12,0 4 587,0-5-639,0-5 64,0 4 1,2-4-24,2 5-42,-3-5 17,9 4 0,-4-4 24,6 5 0,-1-2 16,1-1 0,-1 1 3,0-2 1,1 3-7,-1 1 0,1 0 26,-1 0 0,0 0-3,1 0 0,-1 4 22,1 0-30,-1 5 0,1-3 3,-1 5 1,-3 1-10,-1-1 0,0-3 6,0 0 0,2-1-5,-5 5 1,0-1 2,-4 0 0,0-3-15,0 0 1,0-1 15,0 5 0,-5-5-1,-3 1 1,-3-1 4,-5 5 0,-1-4 1,-6-1 1,4-3-8,0 4 1,0-5 0,-4 5 1,0-5-107,0 0 0,4 2 100,0-1 0,1 0-92,-1-4 0,3 0 32,4 0 0,5 0-241,-1 0 204,6 0 0,-5-4-302,3 0 64,3 1 339,-4-2 0,5-2 0,0-4 0</inkml:trace>
  <inkml:trace contextRef="#ctx0" brushRef="#br1" timeOffset="124">17759 10953 7569,'-3'-8'-612,"-1"0"1,-5 6 555,1-2 1,-2 3 310,-1 1 1,3 0-239,1 0 80,-1 0-44,2 0-174,0 5 123,6 1 1,3 1 37,5-4 0,4-1 73,11-2 1,0 0-84,0 0 1,4-4-18,-1 0 0,1-4 19,-4 5 0,-2-3 0,-2 3 0,2 1-32,-6-1 0,0 1-3,-4 2 0,-3 0-140,0 0 166,-1 0-300,5 5 154,-1-3-23,1 8 1,-2-8 13,-3 6 132,3-5 0,-3 7 0,4-4 0</inkml:trace>
  <inkml:trace contextRef="#ctx0" brushRef="#br1" timeOffset="125">18399 10793 7569,'0'-7'-612,"0"2"1,0 7 578,0 1 1,-1 0 47,-3 5 1,1 3 154,-4 4 1,3 2-70,-4-2 0,2-1-32,-2 5 0,0 0-14,4 4 0,-1 0 2,1-1 0,3-3 4,-3 1 0,-1-1 7,1 3 0,-1 1-64,1 0 0,1 0 55,-4 0 1,3-4-68,-4 0 1,5-1 48,-5 1 1,2 1-76,-2-5 1,-1 0 26,5-3 1,-3-1-9,3 1 0,0-5-2,4 1 1,0-4-9,0 3 0,0-3-277,0 4 62,0-6-155,0 8 395,5-8 0,-4 8 0,5-4 0</inkml:trace>
  <inkml:trace contextRef="#ctx0" brushRef="#br1" timeOffset="126">18468 11147 7569,'0'-12'0,"0"1"-54,0 0 0,0 3-19,0 0 0,3 4-47,1-3 0,1 4 109,-1 0 0,-1-3 31,4 3 0,-3-5 56,4 4 0,-1 0-46,5 4 0,-5 0 9,1 0 1,-1 0-2,5 0 1,-1 0-8,1 0 1,-1 0-86,1 0 1,-1 0-22,0 0 0,1 4 101,-1 0 1,1 4-164,-1-5 111,-5 6 1,3-2-70,-5 4 84,0 1 0,-5 0-4,-3 3 1,-2-2 10,-6 2 0,1-2 7,-1-2 1,0-3 67,-4 0 0,4-2-70,-4 2 0,8 1 287,0-6-147,0 1 61,2-4-139,1 0 30,5 0-104,5 0 1,-2 1-50,4 3 0,5-3 79,3 3 1,1-1-77,0 1 0,-3-3 53,6 3 1,1 1-15,2-1 1,2 3 10,3-3 0,-4 5 2,0-1 0,-2-2-13,-5 1 0,-1 1-2,-4 3 1,-3 1-18,-1-1 0,-4 1 26,1-1 0,-8 4 16,-4 1 0,-6 0-19,-1-1 1,-5-2 26,1 2 1,-6-2 10,-2-2 1,-4 1 72,5-1 0,-5-1-55,5-2 0,-5 1 12,5-5 0,0-1-21,7-3 33,3 0-216,4 0 0,7 0 56,5 0 1,9 0-602,6 0 695,0 0 0,2-5 0,1-1 0</inkml:trace>
  <inkml:trace contextRef="#ctx0" brushRef="#br1" timeOffset="127">19221 11090 7569,'-6'0'-696,"-4"0"1,3 0 1027,-4 0 1,0 0-279,-1 0-70,1 0 0,-1 0 79,1 0 0,3 3-16,1 1 1,-1 4 3,-3-4 1,1 5 14,2-2 0,-2 3-28,2 2 0,-1-1 33,2 1 1,-2-1-75,5 0 0,-4 5 46,5-1 1,-1 4 2,4-4 1,-4 4-53,0-4 1,-3 4-6,3-3 1,-1 3-46,1-4 0,3 4 75,-3-4 0,2 0-66,2-3 1,2-1 54,2 1 0,-2-5-34,6 1 1,-1-4 20,5 3 0,-1-4-1,1 1 1,3 1 3,0-1 0,4-1 1,-4-3 0,4 0-85,-3 0 1,3-1 76,-4-3 1,1 2-5,0-6 0,-8 2 41,4-2 1,-5-2 34,1 2-20,-3-2 0,-6-1 112,-3-1 1,-7 5-116,-8-1 0,-4 6 18,-4-2 1,-2 3-161,-5 1 0,1 0 59,2 0 43,3 5 0,5 1 0,1 5 0</inkml:trace>
  <inkml:trace contextRef="#ctx0" brushRef="#br1" timeOffset="128">9605 12860 7176,'-11'-5'-386,"4"4"1,2-6 515,5 3-62,0 3 0,0-5 70,0 2-50,0 3-10,0-4 64,0 5-91,0 5 1,0-3 25,0 6 1,-1 3-25,-3 5 1,3-1 6,-3-4 0,3 4 5,1 1 0,0 3 6,0-4 1,0 5-14,0-1 1,0-1 8,0 1 1,1 0-76,3 4 0,-3 0 59,3 0 0,-3-1-93,-1 1 0,0 0 83,0 0 1,0-1-74,0-3 0,0 1 64,0-5 0,0 0-5,0-3 1,0-1 20,0 1 0,-1-2 74,-3-3-58,3 3-31,-4-3 1,3-1-101,-1-2 135,1-3 125,-3-1-4,5 0-245,5 0 0,-2 0 83,4 0 1,-3-1-78,4-3 0,0 3 59,3-3 1,0 3-50,1 1 1,0 0 15,4 0 1,1-1-1,6-3 1,0 2 3,0-1 1,0-2-1,0 1 0,-4 0-10,0 4 1,-4-4 17,4 0 0,-5 1-137,1 3 1,-6 0 75,-1 0 0,-4 0-306,3 0 135,-4 0 1,0 3-69,-6 1 0,-4 5 312,-4-1 0,-6 2 0,0 1 0</inkml:trace>
  <inkml:trace contextRef="#ctx0" brushRef="#br1" timeOffset="129">9605 13248 7569,'0'-11'-322,"-4"-1"-401,0 1 734,1 0 705,3-1-518,0 1 0,0 3 44,0 0-220,0 6 0,1-3 27,3 5 1,-2 0-138,6 0 1,-1 0 77,5 0 1,3 0 29,0 0 0,6 0-77,-2 0 0,2-1 43,2-3 1,0 1-73,0-4 1,-2 3 50,-2-4 1,2 6-142,-6-2 1,0-1 0,-4 1 1,1 0-189,-1 4 363,-4 0 0,-2-5 0,-5-1 0</inkml:trace>
  <inkml:trace contextRef="#ctx0" brushRef="#br1" timeOffset="130">9571 12883 7569,'0'-23'0,"0"1"-61,0 3 0,1 3 130,3 4 0,-2 5-6,6-1 1,-4 4 83,3-3 0,1 4-194,3-1 1,1 3 50,-1 1 0,4 0-119,1 0 1,4 0-33,-1 0 1,1 1-54,-1 3 0,2-1 163,-6 4 37,0-4 0,2 7 0,0-4 0</inkml:trace>
  <inkml:trace contextRef="#ctx0" brushRef="#br1" timeOffset="131">10073 13065 7569,'0'8'-146,"0"0"0,0-1-202,0 5 0,0-1 271,0 1 0,0 3 250,0 0 0,0 2 88,0-2-121,0 3 1,0-1-55,0-1 1,-1 0 93,-3-1-194,3 0 137,-4-3-227,5-1 1,1-3 82,3 0 21,-3-6 0,9 13 0,-3-2 0</inkml:trace>
  <inkml:trace contextRef="#ctx0" brushRef="#br1" timeOffset="132">10416 13191 7569,'-7'0'-255,"1"-1"-281,2-3 547,3 3 0,-4-6 61,5 4 0,-4 0 102,0-5 0,1 5-93,3-5 1,0 4 6,0-3 1,0-1-25,0-3 1,0-1-10,0 1 1,0-1-40,0 1 0,0-4 64,0-1 0,3 1-119,1 4 1,4-4 57,-4-1 1,4 0-46,0 1 0,2 2 4,2-2 1,-1 2-5,1 2 1,-1-1 14,0 1 1,1-1-1,-1 1 0,1 3 86,-1 1-67,0 4 0,5-6 21,-1 5 1,0 1-15,-3 3 0,-1 0 19,0 0 1,2 0-8,2 0 0,-2 0 0,2 0 1,-2 3-27,-2 1 0,1 5-8,-1-1 0,1 3 11,-1 4 1,-3-2 7,-1 2 0,-4 3 17,1 1 1,-3-1-19,-1 1 0,0-1 2,0 1 1,0 2 8,0-2 1,0-1 5,0 1 0,0-5-12,0 1 0,0-6-4,0-1 1,0-4-32,0 3 33,0-4 1,0 3-59,0-2-106,0-3-56,5 4 1,1-5 103,6 0 102,-6 0 0,4-5 0,-3-1 0</inkml:trace>
  <inkml:trace contextRef="#ctx0" brushRef="#br1" timeOffset="133">11352 12711 7569,'-6'-17'-61,"-4"1"92,2 9 27,3-3 1,-5 5-104,2-3 0,2-1-50,-2 5 155,1 0 0,-5 1-18,1-1 24,0 0 1,-1 4-69,1 0 1,-1 1 74,1 3 1,-1-1-16,1 4 1,0-3-17,-1 4 1,1-1 21,-1 5 0,1-1-24,0 1 1,-1-1 18,1 0 0,-1 1-46,1-1 1,1 1 114,2-1-117,3 1 0,5-1-28,0 0 1,1 1-2,3-1 0,6-3 21,5-1 0,6-3-6,-2 4 1,2-6-1,2 2 1,0 1 13,0-1 1,0 0-41,0-4 1,-1 4 38,1 0 0,0-1-116,0-3 0,-4 5 91,0 3 1,-5-2-9,1 2 1,-6-4 7,-1 3 0,-2 1-4,2 3 0,1 1 32,-6-1 1,5 1-31,-4-1 1,0 1 38,-4-1 0,0 0 14,0 1 0,-4-1 7,0 1 0,-5-1-3,1 0 1,-2 0 65,-1-4 1,-1 3-50,1-2 1,-2-2 11,-2 2 0,1-6 90,-5 2 0,4-2-59,-4-2 1,4 0-74,-4 0 0,0 0 50,-4 0 0,1 0-493,3 0 1,-2-2 71,1-2 344,-1 3 0,-2-4 0,0 5 0</inkml:trace>
  <inkml:trace contextRef="#ctx0" brushRef="#br1" timeOffset="134">16412 12997 7569,'0'-6'-1112,"0"-1"1357,0 3 166,0 3-244,0-4 1,0 4 169,0-3-92,0 3-8,0-4-266,0 5 249,5 0-123,-4 0 1,8 1-3,-5 3 1,1-2 47,-1 6-82,-3 0 1,5 7 12,-2 0 0,-3 0 7,3-3 0,-3 0-97,-1 4 1,2-2 62,2 5 1,-3-4-102,3 4 1,-3-4 12,-1 4 0,0-5 37,0 1 0,0-2 69,0-2-12,5 1-80,-4-1 0,4-3-20,-5-1-126,0-4 143,0 2 0,2-5-305,1 0-286,-1 0 621,3 0 0,-5 0 0,0 0 0</inkml:trace>
  <inkml:trace contextRef="#ctx0" brushRef="#br1" timeOffset="135">16240 10599 7569,'-6'-6'-873,"1"5"806,5-4 1,0 4 193,0-3 47,0 3-63,0-4 0,0 3 175,0-1-102,0 1 183,0-3-112,0 5-118,0 5-123,0 2 0,0 4 18,0 1 0,1-2 16,3-3 0,-3 3-18,3-2 1,-1 1 50,1-1 1,-3 2-4,3-3 14,-3 4-140,-1 0 0,0-3 87,0-1 1,1 0-91,3 0 1,-3-1 100,3-2-82,-3 3 44,-1 4-43,0 0 1,0-3 71,0 0 4,0-6 31,0 3 14,0 0 0,0-3-47,0 3 148,0-5-291,0 5 1,0-3 125,0 6 0,-1-4-28,-3 3-24,3 1 11,-4 3-106,5 1 108,0-6 2,0-1-363,0-5-184,5 0 0,-2 2 558,4 1 0,-4-1 0,2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08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9319 4374 7569,'-1'-7'-73,"-3"-1"137,3 5 1,-4-3 147,5 2 59,-5 3 110,4-4-2,-4 5 158,5 0 0,0 5-375,0 3 1,0 7-30,0 4 0,0 6-107,0 2 1,1 8 73,3 0 0,-3 10-90,3 1 1,1 7-214,-1 1 0,-1 2 257,-3 1 1,4-2-283,0-1 146,5 2 1,-4-7-150,3 1 0,2-2 94,-3-10 1,0-1 92,0-7 0,-4-2 20,1-5 1,1-4-23,-1 0 0,-1-8-27,-3 5 1,0-10-609,0 5 265,0-2 416,0-2 0,0 3 0,0-4 0</inkml:trace>
  <inkml:trace contextRef="#ctx0" brushRef="#br0" timeOffset="1">9217 4625 7569,'-5'-22'0,"-1"3"-33,-1 0 0,2 3-24,5-3 1,0 5 233,0-1 0,1 2 316,3 2 1,-2 0-225,6-1 0,1 1-124,6-1 1,-1 1 13,5-1 0,0 1 20,4 0 0,5-1-148,2 1-70,3-1 69,2 6 1,0-3-66,3 5 1,-6 1 35,2 3 0,-2 0-114,2 0 1,-5 5 74,-2 2 0,-4 5-91,-4 3 1,1-1 97,-5 5 1,-1 0-92,-6 4 0,-3 3-64,-5 1 161,0 0 1,-1-3-104,-3 2 0,-7-1 80,-8 1 0,-7-2 63,0-1 1,-6 0-70,1 0 1,-2 0 102,-1 0 0,0-6-51,0-2 0,4 1 83,4-5 0,7 2-109,3-9 1,8-1-345,0-3-304,5 0 474,14-5 0,3-1 202,12-5 0,3-1 0,1 1 0</inkml:trace>
  <inkml:trace contextRef="#ctx0" brushRef="#br0" timeOffset="2">10393 4157 7569,'0'-11'-84,"-4"3"1,0 1 269,1 4 1,-1-3 288,0 2 0,-1 3 97,1-3-344,-2 3 0,-2 1-96,0 0 1,1 5 12,-5 2 1,1 8-137,0 4 0,-5 8 115,1 4 1,-4 4-25,4 7 1,-5 1 39,1 10 0,2-2-250,2 6 1,-2-2 166,2 6 1,4 1-437,3-1 0,2 0 245,-2-4 0,3 0 82,5 0 1,1-5-124,3-2 1,4-9 155,7-2 1,-1-4-114,5-1 1,-1-8 4,1-3 1,1-4 228,-5 0 1,2-3-192,-2-4 0,-4-1 212,1 0 0,-1-3-536,-3 0 1,-2-5 222,2 5 190,-6-5 0,9 7 0,-5-4 0</inkml:trace>
  <inkml:trace contextRef="#ctx0" brushRef="#br0" timeOffset="3">10644 4648 7569,'-7'-7'0,"-1"-1"0,4 2 260,-3-2-115,4-2 69,-2 9 1,4-6 677,-3 4-344,3 1 77,-4-3-472,5 5 0,0 1-23,0 3 1,0 8 190,0 7-172,0 2 0,0 2-118,0 0 0,0 4 54,0-1 0,0 6-239,0-2 143,5 3 1,-3 2-68,6-1 1,-1-4-82,5 1 0,-5-6 0,1 2 94,-5-3 0,5-2-15,-4-3 0,4 1-66,-4-5 142,5 0 1,-7-4-25,6-4 1,-4 2 53,3-5 0,1 3-44,3-3 1,4 0 96,1-4 0,5 0-74,2 0 0,1 0 5,7 0 1,0 0-23,7 0 0,-2 0-4,2 0 1,-6-4-121,-2 0 1,-1 1 78,2 3 0,-7-4-193,-5 0 1,-5 0 61,1 4 0,-6 0-983,-1 0 525,-6 0 646,3 0 0,-10 10 0,-1 3 0</inkml:trace>
  <inkml:trace contextRef="#ctx0" brushRef="#br0" timeOffset="4">10690 4991 7569,'-6'-18'62,"2"3"0,3 2 99,1 2 1,5-1 519,2 1-432,3 0 0,3 0 27,2 4 1,0-3 291,8 2-523,-2 3 0,12-5-102,-3 2 1,3 3 3,1 1 1,-1 3-188,-2 1 0,-1 0 74,-7 0 1,1 0-386,-9 0-792,1 0 1343,-5 0 0,1 5 0,-1 1 0</inkml:trace>
  <inkml:trace contextRef="#ctx0" brushRef="#br0" timeOffset="5">10541 4683 7569,'0'-12'156,"2"1"148,2-1 0,7 1-114,8-1-52,8 1 0,-2 0 125,5-1 0,0 1 103,0-1 0,8 1-262,0 0 0,2-1 53,1 1 1,-4 1-223,1 2 1,0-1 92,-3 5 0,0 0-563,-8 4 0,-6 0-55,-5 0 1,-4 0-828,0 0 1417,-1 0 0,1 5 0,-1 2 0</inkml:trace>
  <inkml:trace contextRef="#ctx0" brushRef="#br0" timeOffset="6">11170 4146 7569,'-4'-18'42,"0"3"-45,0 2 321,4 7 91,0-4 110,0 8-45,0-3-95,5 5-167,2 0 1,5 7 49,4 4-125,-4 6 1,10 5 79,-3 1 0,6 9 126,2 2-259,10 3 0,-7 4-347,8 4 1,0 1 279,-3 3 0,0 3-285,-8 2 1,-1-3 148,-3-2 0,-5 1-156,-3-5 0,-6 3-197,-1-6 323,-6 3 1,3-3-57,-5-1 1,0 1-42,0 4 0,-6-4-162,-5 0 0,-6-2 103,-6 2 1,-3 1-703,-1-5 1007,0 1 0,4-8 0,1 1 0,-4 2 0,-4 2 0,-6 2 0</inkml:trace>
  <inkml:trace contextRef="#ctx0" brushRef="#br0" timeOffset="7">11969 4842 7569,'0'-11'-10,"0"0"10,0 4 0,1-2 188,3 6 1,-1-3 160,4 3 1,-2 1 103,7-1-233,-3-4 0,12 6 5,-2-3 0,3-1-30,1 1 0,1-3-175,2 3 1,0-5 76,4 1 1,1 2-184,3-2 1,-5 5-212,-2-5 1,-3 5-253,-1 0 0,-5 1 288,-3 2 261,-3 0 0,-5 5 0,-2 2 0</inkml:trace>
  <inkml:trace contextRef="#ctx0" brushRef="#br0" timeOffset="8">12026 5014 7569,'18'0'27,"4"0"-117,-5 0 0,2 0 1215,0 0-713,5-5 1,2 3-90,4-1 0,-1-2-140,2 1 0,6-4-455,-3 4 1,2-3-208,-6 3 1,2 0 478,-6 4 0,6-5 0,-3-1 0</inkml:trace>
  <inkml:trace contextRef="#ctx0" brushRef="#br0" timeOffset="9">13020 4271 7569,'-18'-5'228,"2"4"-228,9-9 0,2 9 0,5-4 671,0 5-527,0 5 0,4 2 71,0 8 0,3 5-61,-3 6 1,5 5 121,-1 7 1,2 2-109,1 6-654,1 0 583,-1-1 0,0 6-174,1 2 75,-6-2 1,3 4-137,-5-6 1,1 1-59,-1-5 0,-3 1 70,3 0 0,-3-6 36,-1-2 1,0-3-49,0-5 0,-4-2-116,1-5 0,-6-5-395,1-3 283,3-2 366,-5-2 0,6-2 0,-5 0 0,0 0 0,4-4 0</inkml:trace>
  <inkml:trace contextRef="#ctx0" brushRef="#br0" timeOffset="10">12803 4466 7569,'0'-23'0,"0"1"31,0 3 1,10 3 5,3-1 1,11 3 189,2-5 1,-1 5-76,1-1 1,3-2 168,2 2 1,6-4-160,1 4 0,4 0-37,-4 3 0,5 6-113,-1 2-17,2 3 0,0 2-10,-2 3 1,-4 7 175,-7 8-151,2-2 1,-13 4-108,3-1 1,-9 5 51,-3 2 1,0 0-83,-8 0 1,-1-2 68,-10 6 0,-1-2-15,-10 2 0,-4 2-128,-3-3-765,-6-2 862,3 0 0,-6-1-145,1-1 1,1-3 74,3-4 0,-2-5-72,5 1 1,2-2-172,6-2-277,-3-4 694,10-2 0,0-5 0</inkml:trace>
  <inkml:trace contextRef="#ctx0" brushRef="#br0" timeOffset="11">13956 3952 7569,'-4'-22'116,"1"3"-116,-1 3 138,4 4 88,0 6 1,-1 1-52,-3 5 0,1 1 192,-4 3 1,-2 3-189,-6 9 0,1 6-28,-5 9 1,1 7 154,-1 4-190,-3 7 1,6 0-405,-3 4 0,-3 5 385,12-26 0,1 1-88,-7 29 1,7-27 0,0 1-64,1-2 0,1 1 0,1 2 0,0 1 41,0-2 1,1 0 0,-1 1 0,2 1-53,1-4 1,2 0-1,-1 1 1,0 0-20,2 26 0,0-5-119,0-7 0,5-3 87,3-4 83,2-3 1,0-8-55,-2-1 0,2-6 6,-3-1 0,3-1-123,2-7 0,-2 0 53,-2-3 1,2-2 176,-3-3 0,0 2-471,0-5 445,-4 5 0,6-9 0,-5 5 0,-2 1 0,-1 1 0</inkml:trace>
  <inkml:trace contextRef="#ctx0" brushRef="#br0" timeOffset="12">14242 4477 7535,'0'-11'195,"0"-1"1,0 5 34,0-1 1,0 4 30,0-4 0,0 5 149,0-5 0,0 6 29,0-9-46,0 10-145,0-4-132,0 5-4,0 5 0,0 3-81,0 7 1,1-1 78,3 5-19,-3 5 0,8 5-3,-5 6 0,3-1 18,-3 0 0,5 4-50,-1 0 0,-2 4 59,2-4 1,-6 4-168,2-4 1,-3 0-30,-1-4 0,4-3-59,0-1 0,0-4 92,-4 0 1,0-2-78,0-1 0,1-5 71,3-3 0,-3-2 8,3-2-6,-3 1 30,-1-1 1,1-1 31,3-2 7,-2-3 1,4-1 31,-2 0-20,-3-1 1,5-3 3,-2 0 1,-1 0 27,4 0 0,1 0-48,3 0 1,5 0 60,-1 0 0,5 0-51,-1 0 1,6 0-14,2 0 0,0 0-13,-4 0 1,3-1-2,1-3 1,0 3-8,-5-3 0,-3 3-74,0 1 0,-5 0-198,2 0 1,-4 0-72,0 0-827,-6 0 429,4 0-32,-8 0 0,3 1 77,-5 3 707,0-3 0,0 4 0,0-5 0</inkml:trace>
  <inkml:trace contextRef="#ctx0" brushRef="#br0" timeOffset="13">14413 4888 7569,'0'-7'0,"0"-1"260,0 0-171,0-3 126,0-1 241,5 6-235,2-4 1,4 5 154,0-3 1,5-1-128,-1 6 0,5-5-35,-1 4 0,8-3-231,3 3 40,-2 0 0,5 0 38,-2 0 1,-2-1-149,1 1 0,-6 3-342,-1-3 1,0 3 266,-4 1 1,-2 0-208,-2 0 0,-6-4-84,-2 0 453,-4 1 0,-3 3 0,-6 0 0</inkml:trace>
  <inkml:trace contextRef="#ctx0" brushRef="#br0" timeOffset="14">14322 4420 7569,'0'-23'93,"5"0"46,2 0 0,10 4 98,6 0-101,0 5 0,8-2 162,-4 4 0,9-3-66,-2 0 0,8 1-208,0 6 1,2-1 93,2 6 1,-2-5-114,-2 4 0,0 2 69,-8 6 1,-2-2-162,-9 6 0,-2-5-4,-2 5 1,-2-2-16,-6 2 1,-3 1 41,-1-5 0,-3 3-242,4-3 198,-6 5 0,3-6 53,-5 4 0,2-4 199,2 1-185,-3 2 0,5 0 194,-2 6 1,-3 3 47,3 0 1,1 7 40,-1 1 0,4 4-84,-5 8 1,5 3-21,-4 0 0,1 5-127,-1-1 0,-3 2 101,3 2 0,1-4-198,-1 0 1,1-7 62,-2 0 1,0-2-76,5-7 0,-6 5 34,2-5 0,1-3 33,-1-4 1,0-5 17,-4 1 0,0-2-3,0-2-185,5 1 164,-4-1 1,4-3-660,-5 0 239,0-6-122,5 3 0,-2-10 579,4-3 0,1-2 0,3-1 0</inkml:trace>
  <inkml:trace contextRef="#ctx0" brushRef="#br0" timeOffset="15">15018 4443 7569,'6'-29'193,"-4"-3"32,6 5 1,3 1-110,4 3 0,6 0-29,-2 0 0,2 4 494,2 0-297,-5 5 1,3-1-50,-2 7 1,3 3-43,1 5 1,0 1-132,0 3 1,-1 4 116,1 7-149,0 3 1,-4 5-123,0-1 1,-5 5 122,1 0 0,-2 4-76,-2 0 1,-4 6-347,-3 1 259,-3 5 0,-6-6 8,-3 5 0,-7-2-20,-4 2 0,-4 1 3,-4-5 0,2 0 91,-5-3 0,4-5 64,0 1 0,3-6-63,4 2 1,2-5 110,6-3 1,4 2-35,4-6 0,1 0-26,2-3 0,2-1 32,1 0 0,8 0 7,4-4 0,6 2 13,2-5 0,1 0-37,7-4 0,-5 0-165,5 0 0,-2 0 95,2 0 1,-4 0-162,-4 0 1,-4 1-26,0 3 1,-5-3-254,2 3 1,-4 1 491,0-1 0,-1 5 0,0-3 0</inkml:trace>
  <inkml:trace contextRef="#ctx0" brushRef="#br0" timeOffset="16">16023 5082 7569,'-6'-5'0,"0"3"-505,2-6-504,3 6 925,-4-9 74,0 5 1,3-5 36,-2-1 1,2 5 134,-2-1 0,3 0 480,-3-3-438,-2-1 1,4-3 42,-1 0 1,0-4 59,-1 4 1,2-6 183,-6 2-277,6-2 0,-3-6-66,5 1 0,0-6 6,0 1 0,0-3-27,0-4 0,0-1-7,0-3 1,5-1-123,2 5-9,3 5 1,1 0-69,-4 2 0,3 5 113,-2 3 0,2 1-73,1 7 1,5 0 44,-1 3 1,0 5-51,-3-1 1,-1 5 74,0 0 0,5 1-63,-1 2 1,0 2 54,-3 1 0,0 5-5,3 7 1,-1 3-47,5 5 0,-3 1 47,3 3 0,-5 7-113,1 8 0,-2 2 96,-2 2 1,-3 0-175,-1-1 0,-4 0 94,1-3 1,-2-3-39,2-5 1,-3-1 42,3-2 1,-3-3 33,-1-6 0,0 0 37,0-3 0,0-3-65,0-4 0,0-1 171,0 1-95,0-6-436,0-1 163,0-5 264,-5 0 0,-1 5 0,-6 2 0</inkml:trace>
  <inkml:trace contextRef="#ctx0" brushRef="#br0" timeOffset="17">16960 3963 7569,'0'-8'-217,"0"1"415,0-1-50,0-3 0,0-1 228,0 1-101,0 5 185,0-5-93,0 5 226,0-5-387,0 4 1,0 4-195,0 6 0,-9 5 66,-2 7 1,-8 8-16,0 7 1,-4 6-4,-4 6 0,3 0-133,-3 7 0,3 2 73,1-2 1,6 6-209,1-2 0,4 3 203,0 1 0,2-1 60,3-3 1,1 7-171,6-3 0,2 2 43,2-6 0,6 0-197,5-7 1,1 2 143,0-6 1,-2-4 57,5-4 1,-2-1 70,2-6 0,3-4 72,-3-4 0,1-4 184,-1 4 1,2-9-211,-6 2 1,1-4 218,0 4 1,-4-4-235,4-1 0,-8-3-304,0 4-465,0-6-409,-2 8-42,4-8 1185,-9 3 0,5 0 0,-6 1 0</inkml:trace>
  <inkml:trace contextRef="#ctx0" brushRef="#br0" timeOffset="18">17097 4386 7569,'0'-18'-44,"0"1"-211,0 6 364,0 0-34,0 4 632,5 2-467,-4 5 0,6 0 31,-3 0 0,-2 9 60,6 2 0,-5 8-122,5 0 1,-2 8 83,2 4 1,2 2-187,-2 1-63,2 5 0,0-2 61,-2 5 0,2-4-159,-2 4 0,0-5-13,0 1 0,2-4 54,-2-4 1,-2-2-117,2-5 0,-4-1 38,3-3 1,-3-3-30,4-4 0,-6-5 91,2 1 1,-2-6 88,2 2-33,-2-3 1,3-2 119,-5-3 0,0 2-178,0-6 0,0-1 53,0-6 1,0 1-149,0-5 0,0 4 87,0-4 1,0-1-90,0-7 1,0 3 44,0-3 0,0-1 23,0 2 0,3 3 57,1 4 1,1 4-2,-1-5 1,-1 10 130,4-1-147,-4 2 1,7 3 63,-2 2 0,2 4-47,1 4 1,1 3 86,-1 9 1,2-3-28,2 7 0,-1-1 7,5 3 1,-4 3-57,4 1 1,-4-2 4,4 3 1,-3-3-39,3-1 0,-5-2 48,1-2 0,-1 1 35,1-9 1,-2 3-24,2-6 177,-2-3 0,-2 0 183,0-5-294,-4 0 0,2-5-4,-5-3 1,-1-6 100,-3-1 0,4-6-186,0 2 0,0-3 64,-4-5 1,0 0-168,0-7 1,-2 5 43,-1-9 1,1 5-239,-1-5 0,1 1 67,2-1 1,0 2-20,0-2 0,0 3 34,0 0 1,0 10-196,0 2 0,0 8-592,0 0 623,0 7 0,-1 3-637,-3 5 406,3 0 598,-9 5 0,3 2 0,-4 4 0</inkml:trace>
  <inkml:trace contextRef="#ctx0" brushRef="#br0" timeOffset="19">17942 4260 7569,'0'-8'0,"0"1"0,0 3-276,0-4-248,0 6 808,0-3-199,0 0 1,1 3 303,3-1-74,-2 1 1,3 4 67,-5 1 0,3 0-83,1 5 1,1 4-2,-1 7 0,-3 3-116,3 1 1,-3 5 0,-1 2 1,2 3-25,2 1 1,-3 2-81,3 2 0,1-3 62,-2 3 1,1-1-110,-4 1 1,4-2-171,0 2 1,0-2 100,-4-2 0,0-5-131,0-2 0,0-3 72,0-1 1,0-4-10,0 0 1,0-5-103,0 1-310,0-3-97,0 0-295,-5-1-435,3-4 678,-3-2 665,5-5 0,-5-5 0,-1-2 0</inkml:trace>
  <inkml:trace contextRef="#ctx0" brushRef="#br0" timeOffset="20">17919 4329 7569,'0'-20'-79,"0"1"1,2 5-148,1-1 1,4 3 283,4 0 0,-3 1 292,-1-1 1,1 1 361,3-1-458,1 1 1,1 1 36,2 2 0,3-2-95,4 3 1,1 0-11,0 0 1,0 4 3,0-1 1,0 3-177,-1 1 1,1 5 129,0 3 1,-1 2-121,-3 1 1,-2 6-76,-1 2 1,-7 2-47,2 2 1,-7 4 41,0-1 0,-3 6-107,-1-1 1,-6 2 6,-6 1 0,-1 0 101,-6 0 0,4 4-109,-4 1 0,0-3 12,-4-5 0,0 2 36,1-3 1,3-2 66,0-1 1,3-3 83,-3-1 1,5-2-52,-1-2 0,2 2 150,2-6 1,5 1-1,2 0 0,3-4-73,1 4 1,8-4 91,4 0 0,3-2-61,0-3 0,3 4 114,5-4 0,0 0-96,0 0 1,-2-4-76,-2 0 0,2 3-5,-6-3 0,4 5-217,-4-4-859,0 0 799,-3 1 0,-6-3 246,-2 6 0,-13-1 0,-4 5 0</inkml:trace>
  <inkml:trace contextRef="#ctx0" brushRef="#br0" timeOffset="21">18662 4557 7569,'0'-6'121,"-5"1"54,3-1 100,-3 5 162,5-4 623,0 5-873,5 5 0,-2 3-12,5 7 1,-5 1-69,5 4-46,-6 1 60,9-3 0,-5 5-144,5 0 27,1-1 0,4 5-69,3 0 1,-1-1 54,1-3 0,0-1-56,4-3 1,0 1 39,0-5 0,0 1 0,-1-5 1,1-1 98,0-2 0,0-3 5,0-5 1,-2 0-6,-2 0 1,3-5 108,-3-3 0,-1-2-19,1-1 1,-5-5-86,1 1 0,0-5-81,-3 1 0,2 1 59,-7-1 1,-2-1-26,-1-7 1,-3 2-48,-1-6 1,0 2-169,0-1 0,0-3 72,0 2 1,-3 2-70,-1-2 0,-4 5-138,4-5 0,0 10 108,4-2 1,0 8-87,0-1 1,-5 9-577,4-3 873,-4 14 0,0-3 0,-1 10 0</inkml:trace>
  <inkml:trace contextRef="#ctx0" brushRef="#br0" timeOffset="22">19735 4180 7569,'0'-11'0,"0"-1"0,0 5 386,0-1-156,0 5-27,0-7 0,0 8 492,0-6-97,0 6 150,0-3-591,0 5-162,0 10 154,0 2 0,0 15-40,0 0 74,5 9-46,2-5 1,0 12-43,1-5 65,0 5 1,-1-6-207,1 5 1,-1-1 50,5 0 0,-6 4-178,-2-3 1,1-7 103,-1 0 1,0-5-174,-4 0 1,0-2 24,0-5 1,0-1-77,0-3 0,0-3-3,0-4 1,0-1-355,0 1 97,0-6-229,-5 4-11,3-9 793,-3 4 0,10-10 0,2-1 0</inkml:trace>
  <inkml:trace contextRef="#ctx0" brushRef="#br0" timeOffset="23">20215 4260 7569,'6'-23'122,"-2"0"1,1 6 216,-1 1 23,0 9-94,-4 2-85,0 5-93,-5 0 0,-3 1-38,-7 3 1,1 2 89,-5 5 0,0 6-19,-4 2 0,4 6 12,0 2 1,0 5-147,-4-2 1,0 4 27,0 5 0,2-4-64,2 3 1,-3-2-50,3-2 141,3 0 1,-1-3-27,6-1 0,3-8-112,0 1 1,6-7 143,-2 3 1,4-5-34,4 1 53,7-7 1,5 2 99,6-2 0,0-2 127,8 2-250,1-6 1,3 3 75,0-5 120,1 5-170,-1-3 1,-1 3 12,-3-5 0,-3 1 25,-8 3 0,-2-3-232,-6 3 0,-3-2 72,-1 2 1,-4-1-374,1 4 0,-3-3 177,-1 4 1,-5-2-1666,-3 2 1909,-2 2 0,-1-4 0,-1 6 0</inkml:trace>
  <inkml:trace contextRef="#ctx0" brushRef="#br0" timeOffset="24">20717 4271 7569,'-5'-6'133,"4"-4"0,-5 9 280,2-3-23,3 3 155,-4-5-164,5 5-178,0-4-127,0 5 1,0 5 116,0 3 0,0 6 0,0 1 1,1 9-61,3-1 51,-3 7-27,9 0 1,-7 4-133,4 0-31,-4 0 1,6 1-25,-6-1 0,3 0 45,-3 0 0,-1-3-183,1-1 114,4-4 0,-6 4 6,3-7 1,-2 2-71,2-6 1,-3-2-30,3-2 83,-2-2 0,-1-2-27,3 1-259,-3-6 21,4 4-596,-5-9 345,0 10-529,0-10 1109,0 4 0,-5-5 0,-1 0 0</inkml:trace>
  <inkml:trace contextRef="#ctx0" brushRef="#br0" timeOffset="25">20409 4283 7569,'0'-18'-1,"0"3"1,0 2 3,0 2 0,6 3 348,6 0-141,-1 1-79,6-5 1,-6 5 422,1-1-305,4 1 1,2-1 25,5 0 1,0 2-15,-1-2-158,1-2 1,5 9 43,3-3 1,2-1-53,1 1 1,-4 1-150,1 3 0,-6 0-897,2 0 676,-3 0 1,-3 0 66,-1 0 208,1 0 0,-3 10 0,5 2 0</inkml:trace>
  <inkml:trace contextRef="#ctx0" brushRef="#br0" timeOffset="26">21437 4979 6130,'-5'-11'464,"4"0"-261,-3-1 1,-1 1 139,1-1 1,0-3 120,4 0-114,-5 0-250,4-2 0,-4-1 169,5-4-164,0-1 1,0-1-53,0-3 92,0 3 0,0-13-43,0 3 1,0-3-196,0 3 1,1-4 87,3 0 0,-2 0-115,6 3 1,0 2-11,3 3 38,0 2 111,6 5 0,-4 2-110,2 1 96,3 4 0,-4 5 4,5-1 0,0 2 1,3 2 33,1 3 0,-4 5 77,0 0 0,-1 5-34,1 3 0,-2 3 5,-6 5 1,3 1 66,-3 6-117,3 5 0,-7 1 45,4 6-214,-4-1 172,-2 5 0,-2 1-54,1 1 1,0 0 79,-4-3-102,0-7 0,4 7 1,0-8 0,-1-3-4,-3-4 0,0-2-5,0-6 0,0 4-228,0-3 157,0-6 0,0 0-449,0-2-403,0-3 611,0 5 352,0-9 0,-5 9 0,-1-3 0</inkml:trace>
  <inkml:trace contextRef="#ctx0" brushRef="#br0" timeOffset="27">22271 4214 7569,'0'-7'0,"0"-1"0,0 0 12,0-3 0,0 3 287,0 1 130,0 4 145,0-7-101,0 9-116,0-4-92,0 5-76,0 5 1,-4 2-17,0 9 1,-1 3-11,1 7 0,3 0-20,-3 4 0,3 1 0,1 3 1,0 0-1,0 0 0,5 2-103,3 2 1,2-4-169,1 1 77,1 4 52,-1-14 1,-1 12-393,-2-10 297,-3-1 0,-4-7-423,3 0 355,-3-5 1,4 3-215,-5-6 0,-4-3-220,1 0 0,-6-5 151,1 5 445,-2-5 0,-1 7 0,-1-4 0</inkml:trace>
  <inkml:trace contextRef="#ctx0" brushRef="#br0" timeOffset="28">21905 4203 7569,'-6'-18'76,"1"2"-38,5 4 0,1 2 369,3 2-148,7-2-7,2 4 1,7-2 145,-4 1 0,4-1-167,-1-3 1,7-1-40,5 1 1,7 3-20,4 1 1,4-1-24,3-3 0,3 3-325,5 0 0,-6 6-44,-5-2 1,-2 3-1255,-6 1 759,-5 0 374,-5 0 340,-10 0 0,-2 5 0,-4 1 0</inkml:trace>
  <inkml:trace contextRef="#ctx0" brushRef="#br0" timeOffset="29">22830 4089 7569,'-7'-16'239,"-1"1"31,6 0 0,2 7-114,7 1 0,0 4 269,0-1-323,-4 3 1,3 2 9,-2 3 0,-3 4 431,3 7-308,2 3 1,-3 10 73,4 2-49,-4 8-94,7-2 1,-9 8-127,3-2 0,1 3-403,-1 0 387,0 1 1,-4-4-111,0 0 0,1-4 56,3 4 0,-3-11-137,3 0 0,-1-6 25,0-2-49,-1-5 196,3-2 1,-2-8-38,1-1 600,0-4-584,-4 2 102,0-5-27,0-5 1,4-1-89,0-6 1,3 1-85,-3-1 0,4-3-6,-4 0-15,4-5 118,-1 2 1,4-5-142,1 0 126,-6 0 1,4 1-114,-2-1 1,-2 1-43,2 3 168,-6 3 1,7 4-22,-5 1 1,4 3-6,-5 0-2,6 6 0,-6-3 29,4 5 0,-3 1 4,4 3 1,-1 6 100,5 5 1,-1 2-73,1-2 0,-1 2 7,1 2 1,-5-2-32,1-1 25,-1-4 1,5 9-4,-1-6 0,-3-1 61,-1-7 41,1 4 445,3-10-262,1 4-101,-1-5 0,-3-4 98,0 0 1,-5-8-115,5 0 1,-6-3-5,2 0 0,-1 1-6,1-5 0,-3-2-22,3-5 0,-3 2 7,-1-3 0,1-2-131,3-2 0,-1 2-243,4-1 170,-4 4 1,6-5 12,-6 4-782,6-5 561,-7 3 0,8 0-402,-3 2 0,-2 8 71,-1 4 69,3 2-314,-6 7 424,4-4 1,-5 14-286,0-1 692,-5 6 0,-1 8 0,-6 1 0</inkml:trace>
  <inkml:trace contextRef="#ctx0" brushRef="#br0" timeOffset="30">23390 3769 7569,'0'-8'-12,"0"1"1,0-1 332,0 2-113,0-4 67,0 3 288,0 1-265,0-4 92,0 8 264,5-3-390,-4 5 1,9 0 8,-2 0 0,7 5 178,4 3-92,3-3-198,1 10 0,1-6 125,2 10-103,4 0-10,-1 4 1,-1 1 68,-5 3 0,-1-2-63,1 6 0,0-1 0,0 4 1,-4 2-33,0 2 1,-5-1-112,1 5 0,-3-4-347,-5 4-615,3 0 931,-8-2 1,4 3-464,-2-5 249,-3 6 96,4-9 0,-5 4-118,0-4 1,0-1 81,0 0 1,-5-3-109,-3-1 0,-2-5-10,-1 2 1,-2-4-45,-2-4 0,-3 1-485,-5-4 385,1-1 152,4 1 1,-4-7 25,3 3-297,3-4 194,-1 4 0,7-5 336,2 1 0,-2-5 0,4 2 0</inkml:trace>
  <inkml:trace contextRef="#ctx0" brushRef="#br0" timeOffset="31">23778 3609 7438,'-6'-6'432,"1"-5"-280,5 5 1,0-1 136,0-1-76,0 5-51,0-7 101,0 9 42,0-4-60,0 5-135,0-5 156,0 4-28,0-5 11,0 6 0,1 4-6,3 0-149,-3 0-40,9 1 1,-7-2 42,4 4 1,-3-4-42,4 0 1,-4 3 0,3-3 1,-3 5 36,4-4 1,-2 5-13,2-2 0,2 3 88,-3 2-90,4-1-19,0 6 0,0-3 36,1 5-24,-1 0-12,1 9 0,3-4 30,0 2 1,0 4-25,-3 0 1,3-1-2,0 2 1,4 0-16,-3 8 1,0-4-96,-1 3 1,-2 1-23,2 0 106,-2 4 0,-2-8 24,1 3-232,-6 3-684,4-6 821,-9 5 1,8-6-117,-5 0 0,0 1 83,-4-1 0,0-1-105,0-3 1,-5 2 81,-3-5 1,2 3-7,-2-3 1,2 3-6,-2-3 31,-2 0 17,4-5 0,-6 5 316,1 0 1,0-1-338,-1-3 0,2 0-5,2 0 1,-2 0 17,3-1 0,0-4 1,0-3 0,3 2-81,-4-2 74,6 0 1,-7-3-41,5-1 41,0-4-48,4-2-170,0-5-7,-5 5-127,4-4 219,-4 4 0,4-5 196,-3 0 0,-3-5 0,-4-1 0</inkml:trace>
  <inkml:trace contextRef="#ctx0" brushRef="#br0" timeOffset="32">11809 6784 7507,'0'-6'-111,"0"-5"0,1 10 232,3-3 1,-1 3 222,4 1 1,-3-4-78,4 1 1,-1-1-113,5 4 0,3 0 115,0 0 0,6 0 27,-2 0-162,2 0 1,7 0 23,3 0 0,2 0 43,1 0-51,0 0 0,0-4 132,1 0-360,-6 0 67,4-1 1,-10 4-58,0-3 1,-2-1 13,-6 1 16,1 0-89,-5 4 0,0 0-275,1 0-473,-6 0-471,-1 0 1175,-5 0 0,-5 6 1,-1 0-1</inkml:trace>
  <inkml:trace contextRef="#ctx0" brushRef="#br0" timeOffset="33">11935 6967 7772,'11'-4'1128,"1"0"-678,4 0-314,-3 4 1,5-1 555,-3-3-398,3 3 0,6-5 70,2 2 1,-2 1-147,3-4 1,-3 4-284,-1-1 0,-1-1 122,-3 1 1,1 1-680,-5 3 1,0 0-85,-3 0 0,-1 3 706,1 1 0,-1 5 0,1-3 0</inkml:trace>
  <inkml:trace contextRef="#ctx0" brushRef="#br0" timeOffset="34">13180 6533 7569,'-5'-12'-93,"3"5"-186,-1-1 473,1 6 1,2-5 825,0 3-350,0 3-233,0-4 1,0 14-234,0 2 1,0 12-72,0 0 0,4 7 23,0 1 0,3 6-51,-3 1 1,4 5-124,-4-1 1,0 6-660,-4 2 699,0-1 0,0 1 16,0-1-239,0 1-850,0-5 954,5 1 1,-4-6-57,3-1 0,1-9 87,-1-3-1,3-4 30,-3-4 1,4-3-59,-5-5 0,2-3-366,-1 0 533,-2-6-469,3 8 1155,-5-8-758,0 3 0,-11-5 0,-1 0 0</inkml:trace>
  <inkml:trace contextRef="#ctx0" brushRef="#br0" timeOffset="35">12963 6601 7569,'0'-34'-31,"0"5"31,0 1 0,9 5 611,2 0-301,13 5 0,-5-2-46,8 5 0,-3-2-97,-1 2 1,5 2-80,2-2 1,3 3 83,1 0-109,1 1 0,-1 4 36,0 4 0,-1 1-121,-2 2-4,2 5 1,-11 6-39,1 4 34,0 5 23,-10 3 14,3 1 0,-6 10-67,-2 1 0,-3-1 58,-5 4 0,-5-3-9,-3 0 1,-7 1-59,-4-1 1,-4 0-101,-3-8 1,2 2-65,-3-6 136,-2 2 1,5-11-16,-3 5 0,3-6-131,1-2 1,5 0-179,3-8 1,2 1-125,2-4-263,5 0 808,1-5 0,5-6 0,0-7 0</inkml:trace>
  <inkml:trace contextRef="#ctx0" brushRef="#br0" timeOffset="36">13991 6213 7569,'-6'-17'413,"5"5"701,-4-5-930,5 11-57,0 1 0,0 6 88,0 3 1,-5 4 178,-3 7-256,-2-3 1,-1 15 43,-1 0 1,1 6-25,0 5 0,-1 2-1,1 6 1,-6 10-360,-2 5 1,10-28 0,0 1 236,0 2 1,-1 0 0,3-2 0,0 0-77,0 2 0,-1 0 30,2-2 0,0-1 17,-1 2 0,2-1 1,2-1-1,0 0-8,-1 28-15,3 0 0,6-7-243,2-4 1,5-2 159,3-10 0,2-1 215,2-7 1,2-2-98,-2-5 1,-1-1 129,1-3 0,-5-3-104,1-4 0,-2-1 435,-2 0 0,-3-3-545,0 0 0,-5-6-56,5 2-73,-6 2 0,5-4-522,-3 1-357,-3 4 1074,4-6 0,-5 9 0,0-4 0</inkml:trace>
  <inkml:trace contextRef="#ctx0" brushRef="#br0" timeOffset="37">14265 6681 7569,'-7'-5'-80,"2"4"1,5-9 246,0 8 1,0-4 235,0 2-10,0 3 251,0-9-416,0 4 1,0-2 2,0 0 0,2 6 276,1-2-46,-1 3-172,3 1 126,-5 0 0,0 5-478,0 2 0,-4 5 137,0 3 0,0 3-97,4 5 0,0 5 42,0 2 24,0 3 0,0 0-11,0-3 1,4 6 23,0-6 0,1 5-110,-1-9 1,1 6 67,2-1 0,4-4-142,-4 0 0,0 1 40,0-1 0,-1-5-32,2-2 1,1-7 66,-5 3 0,1-4 26,-1 0 67,-3-6-116,4 4 223,0-8-126,-4 3 1,6-5 101,-3 0 1,2 0-89,5 0 0,1 0 97,-1 0 0,2-2-124,2-1 1,-1 1-2,5-1 1,-4-3-54,4 3 0,-5-5 74,1 4 1,2 0-39,-2 4 0,2-1 22,-2-3 1,-2 3-140,2-3 1,-2 3 65,-2 1 1,-3-1-411,-1-3 1,-3 3-582,4-3-517,-6 3-72,3 1 1641,-5 0 0,-5 0 0,-1 0 0</inkml:trace>
  <inkml:trace contextRef="#ctx0" brushRef="#br0" timeOffset="38">14288 7047 7569,'0'-12'200,"-4"5"157,0-1 1,0 0-165,4-3-56,0 0 1,5 3 185,3 0 1,6 2 90,1-2-291,10-2 1,-3 5 45,12-2 1,-2-4-18,6 4 1,-3 0-86,0 0 1,-2 4-51,-3-1 0,2-1-234,-5 2 1,-5-1-634,-3 4 0,-8 0 445,0 0 1,-7 1-408,0 3 812,-3-3 0,-6 9 0,-2-3 0</inkml:trace>
  <inkml:trace contextRef="#ctx0" brushRef="#br0" timeOffset="39">14265 6704 7569,'5'-19'73,"2"0"1,10 5 194,6-1 19,5-3-196,6 5 1,-4-3 95,1 4 1,-1-3-40,4 0 1,3 0 87,-2 3 1,1 2-60,-5 3 1,-2-2 113,1 5 0,-4-4-187,0 4 7,-1 1 0,-8 3 110,-1 0-290,-4 0 82,0 0 1,-5 0-61,1 0 37,-6 5 1,5 1 135,-3 5 1,-2 2-23,6 2 1,-4 3-57,3 5 0,-3 5 25,4 2 1,-6 3-58,2 2 0,1 4-1,-1 3 0,1-2-77,-1 2-85,-3 0 0,4 4-6,-5 0 0,1-6 50,3-2 1,-3-3-57,3-5 0,-3-2 75,-1-5 0,2-2-36,2-2 1,-3-2-49,3-6 1,-3-3-462,-1-1-234,5-4-77,-4 2 940,4-5 0,-10 0 0,-1 0 0</inkml:trace>
  <inkml:trace contextRef="#ctx0" brushRef="#br0" timeOffset="40">14801 6601 7569,'12'-23'0,"-3"2"779,2 2-321,3-3-287,14 10 1,-3-9-24,6 6 1,-4 0 30,3 3 0,-3 5-23,3-1 0,-3 6-38,3-2 1,-4 3-76,0 1 1,-2 5-240,-1 2 158,-5 8 55,-2 3 1,-5 5-156,-4 0-14,-2 5 43,-5 1 0,-6 5 7,-5 1 1,-2-2 56,-6-3 0,0 3-116,-4-3 0,0 2 111,0-1 0,0 0 18,1-4 1,4 3 35,3-3 1,2 0 104,1-4 1,6-4 16,2 0 29,3 0-107,1-2 1,1 4 259,3-6-245,2 0 1,7 0 381,2 1-257,3-1 0,5-4-4,0 1 1,5-2-10,2-3 0,-1 2-142,2-5-16,-1 5 0,1-8 207,-1 3-340,-10-3 37,7-1-360,-9 0 0,0 4 31,-3 0-464,-7 0 376,-3-4 496,-5 0 0,-5 5 0,-2 1 0</inkml:trace>
  <inkml:trace contextRef="#ctx0" brushRef="#br0" timeOffset="41">15441 6110 7569,'-10'-28'148,"2"5"1,3 6 262,5 10 696,0-3-768,5 9 0,0-3-131,3 8 0,6 2 58,-3 6 1,8 5 106,0 6 1,8 6 169,3 10-579,3 1 0,2 7 357,-1 3-1892,0 2 1663,-16-22 0,-1 2-54,-2-3 1,-1 0-1,0 4 1,-2 1-12,-2-1 0,-1-1 1,1 1-1,-1 0-111,-3-1 1,0 1-1,1 0 1,0 0 52,0 28 1,0-5-105,0-7 1,-3-2-112,4-1 0,-6-4-38,2-1 144,-3-4 56,4-3 1,-3-1 1183,2-2-1139,-3-3-2,-1 0 1,-4-2 243,0 1 0,-5 0-295,2-4 0,-3-2-18,-2-2 0,1 1-112,-1-4 0,1-1-12,-1-4-205,1-4 1,3 2-797,1-6 674,4 1 561,-2-4 0,5-5 0,0-1 0</inkml:trace>
  <inkml:trace contextRef="#ctx0" brushRef="#br0" timeOffset="42">16389 6944 7569,'-8'-1'0,"1"-3"0,4 1 1812,-1-4-815,8 4-215,-3-2-270,5 5-214,-1 0 1,-4 0 17,4 0-278,0 0 0,-2 0-413,4 0-144,-4 5 519,7-4 0,-9 10 0,4-5 0</inkml:trace>
  <inkml:trace contextRef="#ctx0" brushRef="#br0" timeOffset="43">16971 6510 7730,'-11'-12'405,"1"-3"-507,2 0 1,3 4-768,5 3 813,0 0 674,0-3 437,0 5-350,0 1-444,0 5 0,0 10-141,0 5 1,0 10 64,0 6 0,5 11-46,3 3 0,2 4-84,1-4 0,5 1 81,-1 0 1,0-1-384,-3 1 1,-2-4 141,-3 0 1,2-6 10,-5 3 1,4-9-35,-5-3 0,1-3-175,-4-1 0,0-2-188,0-2 0,0-2-152,0-6-625,0 1 1268,0-1 0,-7-8 0</inkml:trace>
  <inkml:trace contextRef="#ctx0" brushRef="#br0" timeOffset="44">16846 6533 7569,'1'-33'0,"3"2"0,3 5-81,9 7 1,0-2-138,3 6 0,2-1 956,-6 0-481,5 4 0,-7-5 15,2 6 1,3-1 60,1 1 0,2 3 48,2 1-238,0 4 0,1-6-73,3 5 0,-3 2 0,3 6 1,-3 3 99,-1 9 1,-4 3-176,0 7 0,-7 2-191,0 3 104,-1 7 59,-10-8 0,4 9-529,-5-4 391,0-1 1,-8-5-116,-4-2 0,-7 1 79,0-2 0,-6-3 117,-2-4 0,-5-5 0,7 3-72,-6-6 1,6 1 13,-2-1 0,7-1-439,1-2 263,5-3 324,3-5 0,6-5 0,5-2 0</inkml:trace>
  <inkml:trace contextRef="#ctx0" brushRef="#br0" timeOffset="45">17839 6167 7569,'0'-17'-377,"0"1"616,0 4 113,0 0 0,-1 6 408,-3 2-371,3 3 92,-4-4-57,0 3-264,-1-3 1,-6 12 95,1 4 0,-6 3-73,-2 9 0,-4 2 97,-3 10 0,0 4-97,-4 3 1,1 7-362,-2 5 1,17-25-1,0 1 238,2 0 1,1 1-1,0 1 1,1 1-82,-9 28 1,12-29-1,2 2-61,3-2 1,1 0-1,-1 32 58,2 1 1,2-5 17,-1-27 1,1-1 0,5 27-20,4-2 0,6-3-237,2-8 0,-2 1 275,3-9 0,-1 0-7,3-4 1,1-1 49,0-2 0,0-3 252,0-5-283,0-6 1,-4 0 57,0-6-49,-5 1 0,6-2 175,-5-3-362,-5 4 1,0-10-19,-2 3-622,-3-3 512,0-1 281,-5 0 0,-5 5 0,-1 1 0</inkml:trace>
  <inkml:trace contextRef="#ctx0" brushRef="#br0" timeOffset="46">18056 6658 7569,'-7'-7'0,"-1"-1"-83,6 1-24,-3-5 371,5 6 311,0-4-114,0 3 216,0-4-245,0 4-16,0 2-274,0 5 0,3 5-22,1 3 13,5 7 0,-3 3-134,6 5 0,-1 0 69,1 0 0,3 3-92,0 1 1,0 3 9,-3-3 1,-1 3-64,1-3 1,-1 4 78,0-5 1,1 1-90,-1-4 1,-3-2 19,0-2 0,-6 2-50,2-6 1,1 0 95,-1-3 0,0-5-22,-4 1 45,0-6-46,0 3 315,0-5-150,0-5 1,1-1-75,3-5 1,-2-5-32,6 1 0,-4-5-49,3 1 0,-4-4 66,1-4 0,-3 3-49,-1-3 1,4 0 29,-1 0 1,1 0-125,-4 4 0,0 2 103,0 2 1,0-1-4,0 4 10,0 1 0,5 7 2,3 1 1,-2 4-71,2-1 0,3 8 56,5 4 0,0 7 66,-1 4 0,-1 3-60,5 1 0,-1 1 18,1 2 0,1-2-10,-4 3 0,3-2 0,-4 2 1,1-3-2,0 3 1,-4-8 6,3-4 0,-3-2 156,-4-2 1,0-3-94,-4-1 1,1-4 449,-1 1-329,-3-3 0,4-2 54,-5-3 0,2-2-49,2-6 0,-3-3-104,3 0 0,-3-6 60,-1 2 0,0-2-152,0-2 0,0-4-80,0 1 0,0-5 52,0 5 1,-4-6-225,0 1 1,-1 2 100,1-1 1,-1 4-368,-2 0 1,-2 5-209,5 2 360,-5 5 0,7-1-447,-6 8-205,5 2 447,-2 5 1,5 1 569,0 3 0,0 2 0,0 5 0</inkml:trace>
  <inkml:trace contextRef="#ctx0" brushRef="#br0" timeOffset="47">18833 6521 7569,'-4'-7'-131,"0"-1"-257,1 0 1456,3 2-252,0-4-361,0 9 0,0-3 99,0 8-381,0 7 0,0 8 46,0 8 0,3-1-21,1 9 0,5-6-24,-1 9 1,-2-5-129,2 5 16,-1-2 1,1-2-13,-1 0 0,-3 0-158,4 1 1,-6-2-167,2-3 0,1-2 154,-1-5 1,0-2-272,-4-2 0,0-2 190,0-6 1,0 1-128,0-1 1,0-3-138,0-1-543,0-4 182,0 2 689,0-5 1,-5-5-1,-1-1 1</inkml:trace>
  <inkml:trace contextRef="#ctx0" brushRef="#br0" timeOffset="48">18707 6613 7569,'0'-17'-63,"0"-2"1,0 1-138,0-1 0,2 5 120,1-1 1,4 2 197,4 2 1,4 0 910,1-1-688,4 1 0,-4-1 107,4 1 0,1 1-161,-2 2 1,4-1-96,4 5 0,-3 1-22,2 3 1,-2 0-179,-1 0 0,0 10 18,0 5 1,-5 7-73,-3 4 1,-4 1 3,-3 7 0,-3-1 66,-5 9 1,-1-4-163,-3 4 1,-2-1 52,-6 0 1,0-1-86,-4-6 1,4 0 46,-4 1 0,4-6 126,0-3 0,1-1 7,-1-3 1,5 0 2,-1-3 1,2-1-3,-2-3 1,-1-6 85,6 2 1,-1-2 4,4 3 0,0-5-14,0 1-10,0-1 0,0 1 118,0 0 1,5-1-11,2 5 1,5-5 85,3 1 1,3-4-19,5 3-137,0-4 0,-3 3-50,3-2 1,-3-3-122,7 3 0,-7-3-611,-1-1 0,-5 0 353,1 0 0,-6 4 328,-1 0 0,-6 5 0,3-3 0</inkml:trace>
  <inkml:trace contextRef="#ctx0" brushRef="#br0" timeOffset="49">19655 3929 7308,'0'-7'-577,"0"1"1187,0 2-388,-5 3 0,3-4 448,-6 5-180,6 0-293,-4 0 1,5 0-108,-3 0 17,3 0-67,-4 0 70,5 5 0,0 1 21,0 6 0,-1 0-2,-3 4 1,3 1-2,-3 6 1,-2 5 12,-2 3 0,-2 2 3,-2 1 1,1 0-3,0 0 1,-1 1-174,1-1 135,4 0 1,-2-3-44,6-1-48,-1-4 1,4 5 47,0-4 1,1 3-1,3-3 0,1 1 15,3-1 1,6-2-9,-3 5 1,3-4-27,-3 0 0,5 0 9,-1 0-46,0-1 0,-4-1 16,1-5 0,2-4-31,-3 4 0,3-5 59,-6 1 0,2-1 281,1 1-280,1-2 0,-1 4 152,1-6-17,-6 0-133,-1 1 1,0-5 54,3 1 0,-2-2-64,2 2 0,-4 1-9,3-5 0,-3 3-61,4-3 0,-5 4 82,5-4-146,0 4 1,2-5-44,-3 5-36,4-6 79,-5 8-188,5-8 22,-4 3-164,-2-5-483,-5 0 1,-2 3 903,-1 1 0,-9 5 0,-6-3 0</inkml:trace>
  <inkml:trace contextRef="#ctx0" brushRef="#br0" timeOffset="50">24212 3575 7569,'-11'-5'-204,"-1"0"-51,1-3 1,1-2 340,2 2 0,2 2 710,2-2-236,3 6 203,-4-8-259,5 8-275,0-3 295,0 5-335,5 0 1,1 0-1,6 0 1,-1 5-43,0 3 1,1 2 11,-1 1 0,4 6-31,1 2 42,4 3-57,-2 5 1,5-1 289,-1 4-240,1 1-86,5 8 0,-4-3 44,3 2 1,-3 2 3,-1 2 1,-4 3-133,0 0 0,-9 5-59,2-1 0,-4 1 121,4-5 0,-1 1-218,1 0 98,-6 0 21,4-1 0,-5 1-121,3 0 42,-3-6 11,-5 5 0,4-10-28,0 3 0,-1-2 19,-3-2 1,0-1 28,0-3 1,-3 3-3,-1-2 1,-5-3 8,1-2 0,-2-1-27,-1-3 47,-1 1 19,1 0 1,-2-4-7,-2 0-16,2-5 51,-3 8 1,4-10 164,1 4 1,1 0-236,2-1 0,-2 1 6,2-5 1,2-3 7,-2-1 0,6-3-93,-2 4 85,3-6 17,-4 8-84,3-8-64,-3 3-44,5-5-254,0 0 0,-5 0 0,-1 0 0</inkml:trace>
  <inkml:trace contextRef="#ctx0" brushRef="#br0" timeOffset="51">19530 6613 7569,'0'-8'-147,"0"0"1,-4 5 389,0-5-153,0 5 1,3-5 306,-3 4 45,3 0-237,-4-1 66,5 4-1,0-4-10,0 5-273,0 5 1,0 1 90,0 5 1,0 6 3,0 2 1,4-1-16,-1 1 1,5 1-88,-4 7 1,5-3 9,-2 2 80,4-1-15,0-3 1,0 5-53,1 0 47,-1-1 1,1-7-141,-1 0 129,6-5 0,-5 7 8,3-6 0,-2 0-12,-1-3 0,2-5 34,-3 1 1,4-6 9,-3 2 1,-1-3 146,4-1-17,-2 0-159,-2 0 0,2-1 36,2-3 1,-1-2-35,5-5 1,-5-1 7,1 1 0,2-2-5,-2-2 1,-1 1-124,-6-5 0,2 1 47,-2-1 0,-3-3-127,-2 3 0,2-2-217,-1-2 234,0 0 1,-4 2 22,0 2 1,0-3-156,0 3 209,-5-3 0,2 3-8,-4 0 1,4 4-26,0-4 0,-3 1 10,3-1 1,-1 3 9,4 4 0,0 1 3,0-1 0,0 1-274,0 0 33,0-1 241,5 1 0,-3 1-479,6 2 240,-5 3-323,2 0 626,0 4 0,1 1 0,6 6 0</inkml:trace>
  <inkml:trace contextRef="#ctx0" brushRef="#br0" timeOffset="52">20615 6202 7569,'6'-6'-279,"3"0"-35,-5-5 1,1-1 279,-1 1 1,-2-1 266,6 1 1,-2 0-75,2-1 0,1 1 148,-6-1 0,2 5 132,-1-1-173,-2 6-43,3-9-2,-5 10-68,0-4 94,0 5 1,-4 5-228,0 3 1,-5 3-46,1 4 0,-3 3 122,-4 5-20,2 5-42,-8 1 1,7 8 220,-5 5-202,5 0 1,-4 8-16,3-4 0,2 7-1307,-2 1 1296,2 4 0,5-14-72,1 6 0,3-9 1,-4 4 1,6-3 47,-2 0 1,4-3-75,4-4 14,-3-6 1,9 3 81,-2-6-142,2 1 49,1-9 1,5 2 3,-1-5 1,0 0 43,-3-3 5,-1-1 1,0 1-5,1-1 1,-1-3 642,1-1 0,-5-3-899,1 4-55,-6-6 72,4 3-268,-1 0-377,-4-3 36,4 8 865,-5-4 0,-5 6 0,-1-1 0</inkml:trace>
  <inkml:trace contextRef="#ctx0" brushRef="#br0" timeOffset="53">20820 6498 7569,'0'-27'-206,"0"8"206,5-8 0,-2 14 663,4-2-354,-4 2 0,6 2 257,-5-1-342,-1 6 1,-1 1 267,2 5-275,-3 0 1,4 6-53,-5 6 0,0 6 11,0 8 1,4 7-76,0 5-114,-1 5 150,2-2 1,0 1-302,3 0 157,2-5 1,-8 3-305,1-2 0,2-6 104,-1 2 53,0-2 1,-4-3-37,0-2 0,1-3-87,3-1 1,-3-6-667,3-1 32,-3-4 259,-1 0 652,6-6 0,0-1 0,5-5 0</inkml:trace>
  <inkml:trace contextRef="#ctx0" brushRef="#br0" timeOffset="54">21163 6487 7569,'6'-23'0,"1"4"0,-4 0 0,0 5 593,5-1-205,-6 7 92,8-2-61,-9 9-190,5-4-152,-6 5 1,0 1-45,0 3 0,-2 6 64,-2 5 1,-3 9-73,-8-1 0,1 8 55,-5-1 1,3 3-149,-3 1 1,2 4 80,-2 1 45,-3-1-12,9-4 1,-7 0-102,5 0-565,0 1 610,3-6 0,1 3 5,-1-6 0,6-4 28,2-7 1,3 2-17,1-2 0,1 0 13,3-4 0,6 0-13,5-4 1,7 2-86,1-5 92,0 0 0,10-4 0,-9 0 385,2 0-383,4 0-127,-6 0 0,2 0-167,-7 0 1,-1 0-71,-3 0 1,-6 0-229,3 0 1,-7 0 575,2 0 0,-4-5 0,2-2 0</inkml:trace>
  <inkml:trace contextRef="#ctx0" brushRef="#br0" timeOffset="55">21563 6498 7569,'0'-30'131,"0"0"1,1 4 289,3 0 0,-2 6-208,6 5-30,-1 3 93,0 5 252,-2-3-137,-5 9-291,0-4 1,0 6-28,0 3 0,0 3 163,0 9 0,0 8-23,0 10 1,0 0-71,0 4 0,1 3 23,3 1 0,-2-2 17,6 2 1,-4-5-1,4 1 1,-6-4-319,2-3 97,2 2 0,-5-9-548,3 3 0,1-7 118,-1-1 217,0-5 1,0 2-212,0-4 0,-1-5-534,-3 1-656,0-5 1652,0 2 0,-10-5 0,-2 0 0</inkml:trace>
  <inkml:trace contextRef="#ctx0" brushRef="#br0" timeOffset="56">21277 6476 7569,'-4'-19'386,"0"0"0,2 5-321,6-2 1,3 5-51,9 3 0,-2-2 831,5 3-515,5-4 0,5 0 198,5 0-138,5-1-451,2 1 1,9-1 191,-1 1-55,11-1 0,-12 1-103,5 0 0,-5 3-310,-2 0 0,-5 6-99,-3-2 0,-8 3 455,-3 1 1,-8 0-1,-3 0 1</inkml:trace>
  <inkml:trace contextRef="#ctx0" brushRef="#br0" timeOffset="57">22236 6921 7569,'-17'0'177,"1"0"142,4-5-149,0-1 1,6-6 44,2 1 0,3-1-12,1 1 1,0-4-21,0-1 46,0 1-92,0-1 1,1-2 45,3-5 1,-1 3-41,4-3 1,1 3-103,3-7 0,2 2-12,2-2 1,-2 2-86,2-6 0,1 6 95,0-2 1,0-1-48,-1 2 0,-1 0-3,5 7-77,-5-2 151,3 8 0,-2-4-1,0 6 0,1 3 1,-5 1 0,0 4 14,1-1 1,-1 3-71,1 1 1,-5 0 7,1 0 0,0 1 14,3 3 0,0 8-79,1 7 1,-1 4-3,1 3 76,-1 3-12,0 6 1,5 3-134,-1 0 48,0 5 1,-3-6-158,-1 5 105,0-11 0,-3 7 62,0-7 0,-6-3-87,2-2 0,-3-5 83,-1-2 1,0-5-8,0 1 0,0-2-286,0-2 133,-5 0-32,4 1-277,-9-1 221,8 1 1,-3-6 314,5-1 0,0 0 0,0 2 0</inkml:trace>
  <inkml:trace contextRef="#ctx0" brushRef="#br0" timeOffset="58">23013 6304 7569,'0'-14'-151,"0"3"-269,0 2 693,0-2 793,0-1-777,0 6 0,-1 1-38,-3 5 1,3 6 85,-3 6-186,-2 4-38,4 12 1,-7 1 122,6 5-79,-1 1-58,4 4 1,0-3-57,0 2 0,0 1 13,0-1 1,1-1-146,3-7 1,1 2-31,3-5 0,0-2-115,-4-6 0,1 1-155,-1-4 221,-3-1 1,4-4-1017,-5 1 613,6-1 571,-5-5 0,-1 5 0,-7-5 0</inkml:trace>
  <inkml:trace contextRef="#ctx0" brushRef="#br0" timeOffset="59">22602 6430 7569,'0'-18'0,"0"-2"43,0 5-61,10-1 1,3 5 16,10 0 0,-1-2 246,1-2 0,5 2 4,3-2 1,3-2 207,4 2 0,3 0-120,4 3 0,1 1-255,0 0 0,-1-1-358,1 1 184,-5 4-91,-2 2 1,-5 5-49,0 0 1,-4 0 230,-4 0 0,-2 5 0,-1 2 0</inkml:trace>
  <inkml:trace contextRef="#ctx0" brushRef="#br0" timeOffset="60">23538 6202 7569,'-11'-12'1558,"5"1"-1763,1 4-1001,5 2 849,0 5 585,0 5 0,3-1 182,1 8 0,4-2-79,-4 9 0,3 5 53,-3 6 1,4 2-134,-5-1 1,5 5 5,-4-1-163,5 1-51,-8-1 1,8 3 67,-5 0 1,3 0-48,-3-4 1,1-1-188,-1-2 1,-1-4 52,4-4 1,-1-5-73,2-3 1,2-2-70,-2-2 39,-3 1 144,5-6-46,-9-1 80,10-5 0,-9 0 74,6 0 0,-6-5-57,2-2 0,-3-4 12,-1 0 1,0-2-43,0-2 0,4 1-1,0-5 0,1 0-186,-1-4 198,-3 0-34,9 1 1,-7-5-78,4 0 0,0 1 44,0 3 1,3 0-18,-2 0 1,1 4 39,-1 0 0,2 9 6,-3-2 1,0 9 101,0-1 21,1 3-123,3 1 1,-1 1 161,-2 3-153,7 2 19,-12 10 1,16 1 56,-8 2-61,3 3 23,-2-5 1,-1 6-7,1 0 1,-1 0-6,0 0 1,1-6-6,-1-1 0,1-4 224,-1 0 2,-5-6-212,5-1 0,-5-5 568,5 0-267,1 0-87,-6-5 0,3-1 121,-5-6 1,3 0-130,-3-4 1,0 0-17,-4-3 0,0-6-86,0 2 1,-1-3-141,-3 3 0,1-3-236,-4-1 193,4 1 18,-2-2 0,5 3-808,0-1 368,0 7 68,0-3 1,0 6-317,0-3 0,0 2-289,0 6-235,5-1 1262,-3 6 0,8 1 0,-4 5 0</inkml:trace>
  <inkml:trace contextRef="#ctx0" brushRef="#br0" timeOffset="61">24109 5962 7569,'0'-12'0,"0"-3"0,0 0 0,0 3 52,0 5-49,0 4 194,0-7 0,-1 9 801,-3-3-298,3-2 122,-4 4-287,5-3 91,0 5-328,5 0 0,7 2-115,7 1 1,3 8 147,5 4 1,-3 5-69,3-1 0,-3 4-177,-1 4 0,0 2 58,-1 5 1,0 2 23,-3 2 0,-2-3-31,-6 3 1,3 2-104,-3-2 1,3 5-184,-6-1 1,1 1 89,-2-1 0,-2 2-166,-5-2-671,0-3 763,0 6 0,0-10-94,0 3 0,0-2 2,0-2 0,-5 0-101,-2 1 1,-3-5-14,-2 1 0,0-6-103,-4 2 0,2-3-399,-5-1 0,5-2 85,-1-2 756,-3-2 0,3-3 0,-3 0 0,3 0 0,-3 3 0,-2 4 0</inkml:trace>
  <inkml:trace contextRef="#ctx0" brushRef="#br0" timeOffset="62">24475 5779 7569,'-8'-4'81,"1"0"1,4-5 132,-1 2 0,3 1-23,1-2 1,0 4 274,0-4 46,0 1-97,0-5-208,0 6 0,1 1-21,3 5-25,-3 0 0,8 6 263,-5 6-212,5 4 0,-3 11 13,6 0 1,3 6-24,0 1 0,11 1 74,0 7-250,6 0 0,2 4 272,0-1-1632,1 1 1387,-1 0 84,-5 0 1,-2 3-833,-8 1 663,-3-6-47,-4 5 1,-6-3-42,-2 7 1,-3 2 27,-1-6 0,0 1 23,0-4 1,-4-1-12,1 1 1,-6-2-124,1-2 1,-2-2-88,-1-6 61,-1 0 324,1 0 1,-2-3-402,-2-1 112,2-4 625,-8 2 0,7-6-771,-5 1 1,-1-1 196,-2-3 0,-1 1-607,0-5 0,0 1 750,0-5 0,-3-5 0,-1-2 0,2 0 0,0 4 0,3 4 0</inkml:trace>
  <inkml:trace contextRef="#ctx0" brushRef="#br0" timeOffset="63">13031 7595 7569,'-11'-4'-51,"-1"0"0,5-3-128,-1 3 280,6-5 1,-7 6 361,5-4-274,0 4 0,4-3 437,0 2-563,0 3-6,0-4 50,0 5 31,0 5 1,4-3-62,0 6 1,3 0 142,-3 3-177,5 0 0,-3 1-91,6-1 1,-5 6 103,1 2 1,-2-3-77,2 0 0,1 1-16,-5 2 92,5-2-7,-8 4 0,8-8-82,-5 2 64,-1-2 0,1-2-90,0 1 0,0-1 89,-4 1 1,4-5-48,-1 1 0,1-4 61,-4 3-33,0-4 10,0 2 271,0-5-246,5 0-16,-4 0 0,6 0 3,-3 0 1,-2 0 38,6 0 0,-1 0 2,5 0 0,-1 0-60,1 0 18,-1 0 0,2 0 14,2 0 1,-1 0 19,5 0-58,0 0 0,8 0 11,-1 0 1,6 0-6,-1 0 1,2 0-10,1 0 0,0 0-38,0 0 0,1 0-11,-1 0 1,0 0-127,0 0 176,6 0-11,-5 0 1,6 0-87,-3 0 80,8 0 0,1 4-99,2 0 1,2-1 91,-2-3 0,5 0-100,-5 0 1,6 0 95,-2 0 0,-2 0-3,-2 0 1,6 0 35,-2 0 0,0 0-1,-7 0 1,0 0 8,-1 0 0,1 0 48,0 0-59,-1 0 1,1 0 6,0 0 0,-2 0-58,-2 0 1,3 0-1,-4 0 0,0 2 7,1 1 0,-4-1-13,4 2 0,0-3 36,3-1-22,-4 0 10,3 0 0,-7 0 48,5 0-54,-5-5 40,2 3 1,-8-4-4,-1 2 0,-4 3 30,0-3 1,1-1 112,-4 1 1,2-3-29,-6 3 1,3-1-93,0 1 0,-2 3-179,-1-3 165,0 3 0,2-3-17,-2 0 1,1 0-9,-4 4 1,3 0-26,-4 0 0,0 0 31,-3 0 1,-1-1 67,0-3-99,1 3 383,-1-4 45,-4 5-174,3-5 0,-9 2-31,3-4-104,-3 4 0,-1-7-72,0 2 1,0 2 188,0-2-264,-5 1 1,4-5-4,-3 1 1,-1 0-22,1-1 0,-1 1 107,1-1-146,3-4 125,-4 3 0,1-7 16,0 5 0,-3-2 8,3 2 0,-5 1 29,1-5 0,2 4-39,-2-4 0,1 5 9,-5-2 1,1 4-1,0 0 0,3 1-222,0-1 0,2 5 26,-2-1 1,3 4-130,5-3-69,0 4 0,2-2-137,1 5-73,4 0 0,4 0 227,1 0 0,-1 0 355,0 0 0,1 0 0,-1 0 0</inkml:trace>
  <inkml:trace contextRef="#ctx0" brushRef="#br0" timeOffset="64">13774 8189 7569,'-7'-12'306,"2"5"152,5-1-239,0 6 0,5-4-23,3 6 1,2-3 78,1-1-152,6 0 0,-3 3 17,5-3 1,0 3 2,4-3 1,0 3-46,-1 1 1,5 0 6,0 0 1,1 0-106,-2 0 1,-3-4-106,0 0 77,0 0 1,-7 4-33,3 0 1,2 0 164,-6 0-122,0 0 9,-3-5 25,-1 4 6,0-4-60,-4 5-12,-2 0-65,-5 5 131,0 1-15,0 6 0,0 0 177,0 4-166,0 1 10,-5 6 0,2 1 13,-4 3 0,-1 1-45,-3 2 0,3 3 3,0-2 1,1 2-10,-5 1 0,2-1-80,3-3 0,-2-2-70,5-5 140,0 0 75,4-5 0,0-2-10,0-4 0,0-1-27,0 1 0,0-5 14,0 1 1,0-4-99,0 3 1,1-4-267,3 1-135,-3-3-508,4-1 653,-5 0 0,6 0 1,0 0-1</inkml:trace>
  <inkml:trace contextRef="#ctx0" brushRef="#br0" timeOffset="65">14470 8303 7569,'0'-18'270,"0"3"-169,0 7 83,0 3-174,0 0 1,-1 4 73,-3-3 0,2 4 215,-6 4 0,4 2-161,-3 6 1,-1-1 55,-3 1 0,0 4-85,4 3 1,-2 3 82,5 0 1,-4 1-137,5 0 35,-1 0-53,-1 0 1,4 0-89,-3 0 0,2-1 26,2 1 0,2-4-119,2 0 1,2-5 92,5 1 0,1-3 20,-1-4 1,1 0-119,-1-4 135,0 0 1,6-4-26,2 0 150,-3 0-126,6-5 0,-3-1-16,8-6 99,-3 1-73,4-6 1,-5 1 147,-1-3-138,-4-3 1,2 3 31,-4-8 0,-1 3 1,-4-2 1,-1-3-56,-2-2 1,-3 2-4,-5-2 0,-5 6-216,-3-2 112,-7 3-25,-3 1 1,-8 7-88,-1 5 0,-3 0 4,3 8 0,-3-1-174,3 4 1,2 5 35,6 2 0,0 4 1,7 0 0,-1 0 368,10 1 0,-1-1 0,4 1 0</inkml:trace>
  <inkml:trace contextRef="#ctx0" brushRef="#br0" timeOffset="66">15155 8200 7569,'7'-5'-960,"-3"-3"1065,2-2 1,-3 0 1074,4 3-664,-4-4-178,2 10 24,-5-4 441,0 5-716,0 5 1,-5 1 87,-3 6 0,-3 4-86,-5 3 0,4 3 4,-4 1 1,0 1-135,1 3 0,-4-2-77,4 5 73,-1 1 0,5-1 0,-1 1 0,1-5 103,0 5 1,-1-4-255,1 3 1,-1-5 56,1 2 0,1-7-15,2-1 1,-2-5-100,2 2 96,3-4 0,-4-4-259,6 0-255,-1-6 13,4 3 1,0-10 657,0-3 0,5-2 0,1-1 0</inkml:trace>
  <inkml:trace contextRef="#ctx0" brushRef="#br0" timeOffset="67">14961 8143 7569,'-10'-11'0,"3"-1"365,-4 1-150,10-1 145,-4 6-76,5 1-334,0 5 1,4 5-390,0 3 1,1 3 438,-1 4 0,2-2 0,5 3 0</inkml:trace>
  <inkml:trace contextRef="#ctx0" brushRef="#br0" timeOffset="68">15144 8623 7569,'-5'6'755,"4"0"175,-3-2 0,3-1-218,1 4-188,0-4-181,0 7-870,0-4 319,0 1-35,0 3 0,0-4 113,0 6-591,5-6 721,-4 4 0,4-3 0,-5 4 0</inkml:trace>
  <inkml:trace contextRef="#ctx0" brushRef="#br0" timeOffset="69">8406 9434 7569,'0'-8'-211,"0"0"0,-2 6 431,-1-2 390,1-2-409,-3 4 1,4-6 419,-3 4-196,3 0-46,-4-1-38,5 4-42,0-4-185,-5 5 0,4 1-130,-3 3 0,2 7-42,2 8 67,0 3 0,-3 3 45,-1 5 1,0 1-131,4 7 0,0-2 77,0-2 0,0 4-104,0 0 1,0 5-15,0-1 128,5-3 0,-4 4-150,3-4 0,-3 1-60,-1-6 156,0 3 1,2-13-28,2 3 0,-3-4 31,3-4 0,-3 1-43,-1-5-24,5 1 0,-4-5-93,3 0 0,1-3-606,-1 0 246,0-6 119,-4 8-9,0-8 449,0 3 0,0-5 0,0 0 0</inkml:trace>
  <inkml:trace contextRef="#ctx0" brushRef="#br0" timeOffset="70">8246 9559 7569,'-14'-15'-64,"2"0"0,9 0-128,-1 3 1,3 1 159,1-1 1,5 1 200,2-1 1,0 1-29,0 0 1,5-1 195,3 1 1,1-1 51,0 1-241,1 0 0,2 3 11,0 0 94,0 1-173,9-5-18,2 6 1,4-4 53,0 2 1,4 3-52,0 1 1,2 2-15,-2-2 1,-7 3-26,4-3 0,-7 8-100,2 3 1,-8 5-154,0 3 158,-6 3-38,0-1 1,-6 5-38,-2-3 0,-3 4 89,-5 4 0,-6-3-65,-6 2 1,-4 2 68,-7-1 0,-1 0-5,-3-5 1,2 1 23,-6 0 1,1 2 5,-4-2 0,-1 3 114,1-7-117,0 2 1,3-3-12,1-3 0,8-6 1,-1-1 0,12-6-390,0 2 281,2-3 0,2-6-584,4-2 732,1-3 0,12-7 0,3-1 0</inkml:trace>
  <inkml:trace contextRef="#ctx0" brushRef="#br0" timeOffset="71">9205 9182 7569,'0'-11'222,"0"5"-1,0 1 6,0 5 325,-5 0-332,-1 0 0,-7 5 144,-2 2 1,2 8-150,-2 4 0,-2 4-29,2 4 1,-4 2-32,4 5-121,0 1 46,-2 4 0,5 2-30,-4 4 0,4 2-97,0 3 1,1-2-41,-1 5 0,5 1-152,-1 3 0,6-4 181,-2 0 0,3-5 21,1 2 1,0-3-195,0-1 138,5-6 0,1 0-15,5-6 1,5-5 230,-1-2 1,5-3-93,-1-1 0,-1-6 259,1-1-43,-5-9 1,6 3-170,-5-2 1,1-3 225,-5-1 0,1-2-460,-1 2 206,0-3 0,1 5 59,-1-6-1106,-4 0 357,3 0 640,-9 0 0,9 5 0,-4 1 0</inkml:trace>
  <inkml:trace contextRef="#ctx0" brushRef="#br0" timeOffset="72">9445 9594 7569,'-5'-12'-138,"2"4"-207,-4 1 491,4-1 473,-2-3 134,5-1-159,0 6-216,-5-4-17,4 9-40,-4-9-212,5 8 1,0-3 51,0 15 0,1 3-3,3 10 1,-2 5-20,6 2 1,0 3-15,3 1 0,0-3-164,1-1 19,-1 1 0,5 3-159,-1 0 141,0 1 1,-4-5 23,1 1 1,-1-6-96,1 2 0,-2-3 121,-3-1 1,4-2-89,-4-2 1,0-2 62,0-6 1,-3-3-25,4-1 3,-6-4 21,8 7-29,-8-9-8,3 4 66,-5-5 0,3-5 1,1-2 1,0-4-52,-4 0 1,1-5-2,3-3 0,-3-3-9,3-1 0,-3-4-9,-1 1 1,4-6-20,0 2 55,0 2 1,0-4-3,0 5 38,-1 6-43,2 4 0,-3 6 68,1-1 1,0 5-76,1-1 25,-3 6 1,5-3 7,-2 5 1,3 1-9,4 3 1,2 2-2,2 5 1,-1 5 14,5-1-12,-5 5 21,7-2 1,-3 5-4,5 0 1,-4 1-17,0 2 1,0-3 1,4 0 1,-4-1 48,0-7 1,-5 0 7,1-3 0,-2-5 141,-2 1 331,1-6 25,-1 3-139,1-5-117,-6-5 1,-1-2-50,-5-9 0,4 2 45,0-5-141,-1 0 1,-3-3-9,0-1 0,0-4-209,0 0 1,-3-4 10,-1 0 1,-1-2-168,1-1 1,3 0-416,-3-1 440,-2 1 0,4 1-311,-2 3 0,-1 2 217,2 5 1,-2 1-575,1 3 538,2 3 0,-4 6-443,2 2 0,3-2 383,-9 9 1,9-3 384,-3 8 0,8 2 0,2 5 0</inkml:trace>
  <inkml:trace contextRef="#ctx0" brushRef="#br0" timeOffset="73">10347 9434 9516,'-5'11'544,"4"0"0,-4 6-308,5 2 1,0 8-36,0 3 1,0-1-64,0 2 1,4-1 136,-1 4-198,1 1 0,1-1-34,3 0 0,-2 3 22,2-3 1,-6 3-132,2-6 1,1 0-20,-1 0 0,0-1-244,-4-7 174,0 2 1,4-11-344,0 5 101,-1-5 87,-3 3-574,0-6 250,0-4-70,0-2 0,0-7 704,0-1 0,-5-4 0,-1-4 0</inkml:trace>
  <inkml:trace contextRef="#ctx0" brushRef="#br0" timeOffset="74">10267 9502 7569,'-7'-13'550,"-1"-2"0,6 3-303,-2-4 0,6 0-20,2 1 0,5 3-6,-1 5 1,3-1 0,4-3 0,-1 0 131,5 4-216,0 2 1,8 5 137,0 0-404,-1 0 156,-3 5-38,0 1 0,-1 11-39,-3 2 1,1 3 3,-5 5 1,0 1-54,-3 3 1,-2 1-4,-3-1 1,-1 1-67,-6-2 1,0 2-106,0-5 141,0 4 51,0-7 1,-6 4-157,-1-5-2,-3 5 215,-7-4 0,-1 5-23,-4-2 0,-1-3 11,0 3 0,1 1 71,3-2 0,-1 1 23,5-4 1,1-4 179,6 0 0,-1-5 203,6 1-215,-1-2-86,4-2 1,5 1 152,2-1-205,4-5 0,1 3 123,3-5 0,2 1 71,2-1-242,3-3 1,-5 6-43,6-4 1,-3-1-102,3 1 1,-6-1-316,6-2 0,-7 3-55,3 1 1,-4 1 472,4-1 0,-5 3 0,3 4 0</inkml:trace>
  <inkml:trace contextRef="#ctx0" brushRef="#br0" timeOffset="75">11090 9616 7569,'-7'-5'-28,"2"3"27,5-6 357,0 6-85,0-3-55,0-1 60,0 5-124,0-4-78,0 5 1,0 5 27,0 3 0,0 3 69,0 4 0,0-1-15,0 5 0,0 0-41,0 4 1,0-4 11,0 0 1,0 0-94,0 4-61,5 0 109,2 0 1,4-4-58,1 0-95,-1 0 97,0-1 1,2 2-81,2-5 0,-2 1 60,2-5 1,-1 0-8,1 1 0,-2-6 36,2-2 1,2-3 2,-2-1 1,2 0 74,-2 0-89,-3 0 0,6-5 25,-3-2 159,-2-4-169,4-5 0,-5 2 53,4-5 1,-4 4 2,3-4-89,-7 0 1,-2-4 7,-2 0 1,-3-1-14,3-3 0,-4 3-114,-4-3 1,-2 0-130,-5 0 109,-1 0 56,6-1 1,-3 5-103,5 1 66,-5 4 0,8 6-328,-3 1 87,3 0-295,1 4-261,0 2 436,0 5 473,5 0 0,1 5 0,6 2 0</inkml:trace>
  <inkml:trace contextRef="#ctx0" brushRef="#br0" timeOffset="76">12083 9182 7569,'-11'0'0,"3"-3"139,1-1 0,4-1 661,-1 1-222,3 3-83,1-4-174,0 5 42,-5 0-179,4 0-76,-4 0 1,0 1 57,-3 3 0,-2 2-3,-2 5 0,-4 7-75,-3 5 0,-2 1 57,2 7 0,-2 3-1,2 4 1,-1 4-175,1-4-924,-3 10 947,9-11 0,-2 14-51,7-6 39,-2 1 0,9 9-104,-3-6 1,8 2-619,4-2 679,2-7 1,5 8-268,0-8 0,6-3 235,-2-1 0,3-4 15,5-3 1,-3-3 150,3-6-146,-3 1 467,-1-5 0,0 2-219,-1-4-100,-4-1 0,3-4 606,-6 1-678,0-6 0,-5 4-45,-2-2 1,2-3-736,-3-1-97,-1 2-380,4-5 1255,-9 4 0,9-5 0,-4 0 0</inkml:trace>
  <inkml:trace contextRef="#ctx0" brushRef="#br0" timeOffset="77">12266 9514 7569,'0'-23'386,"0"0"-386,0 5 0,0 2 420,0 4-156,5 1 207,-4 4 214,4 2-289,-5 5-52,0 0-210,0 5 0,0 7-152,0 7 0,2 2-30,2 2 51,-3 0 47,4 5 1,-1-4-178,-1 3 82,1 2-110,-4-5 1,4 4-65,0-5 0,0 0-61,-4 0 0,0-4-564,0 0 314,0-5-163,0 2-53,5-4 341,-4-6 405,9-1 0,-9-10 0,5-1 0</inkml:trace>
  <inkml:trace contextRef="#ctx0" brushRef="#br0" timeOffset="78">12426 9628 7569,'0'-12'0,"0"5"0,0-1 618,5 6-241,-4-9 212,4 10 348,-5-4-470,0 5 0,0 5-330,0 3 0,-1 7-27,-3 4 116,3-2-154,-9 4 0,7-2-75,-4 8 0,0-3 36,0 3 0,-3 0-104,2 0 1,3 4 55,1-5 1,3 5-81,1-5 0,1 1 97,3-4 1,2-2-126,6-2 1,4-2-155,3-6 267,3-4 4,1 3 0,-1-9-179,1 3 139,0-3-57,0-1 1,0 0-158,0 0 1,-2-1-52,-2-3 0,-2 3-261,-6-3 1,1 2 26,-1-2 545,-5 2 0,4-8 0,-3 4 0</inkml:trace>
  <inkml:trace contextRef="#ctx0" brushRef="#br0" timeOffset="79">12986 9525 7569,'-12'-18'212,"6"2"317,2 4-175,3 6-4,1 1 1,0 6-211,0 3 1,1 4-47,3 7 0,-3 3 319,3 4-166,-3 6-35,4 2 0,-4 4 40,3 0 0,1 0-142,-1 1 1,4 3-60,-4 0 1,-1-4 61,-3-4 1,0-3-85,0 4 1,2-10-317,1 2 147,-1-8 48,3 2-696,-5-6 418,0-5-599,0 5-594,0-10 1563,0 4 0,-5-10 0,-2-1 0</inkml:trace>
  <inkml:trace contextRef="#ctx0" brushRef="#br0" timeOffset="80">12609 9594 7569,'-7'-12'0,"2"1"355,5-1 0,8 1 524,7-1 1,4 5-398,12-1 0,-5 4-27,5-3 0,-5 4-238,5-1 1,3-1-69,4 2 1,-2-1-977,-2 4 459,-7 0 333,11 0 1,-14 0-1984,2 0 2018,-7 5 0,3 1 0,-4 6 0</inkml:trace>
  <inkml:trace contextRef="#ctx0" brushRef="#br0" timeOffset="81">13488 10107 7569,'-5'-6'-25,"4"-4"0,-6 4 31,4-6 1,1 5 109,-2-1 1,2 2-56,-2-2 0,3-2 113,-3 2 0,-1-2 21,1-1 1,0-5 103,4 1-181,0 0 0,0 0 91,0 0-71,0-6 0,0 3 3,0-4 1,0-1 21,0 0 1,2-4 17,1 1 0,0-6-188,5 1 1,-1-2 43,5-1 0,0 1-185,4 3 0,-4 2 124,3 5 109,-2 0-4,-1 5 0,-2 2 41,-3 4 0,2 5-59,-5-1 0,5 6 2,-1-2 0,-1 4-8,5 4 0,-4 3-13,8 9 1,1-2 2,2 5 1,3 0-89,1 3 1,-4 3-124,0 1 88,0 3-7,-1 6 1,3-1-123,-2 0-605,-2 0 754,-1 1 1,-4-5-72,-1 1 0,-3-6 63,-1 2 0,-4-5-7,1-3 1,-3 2 6,-1-6 0,0 0-56,0-3-5,0-1 720,0 1-758,0-1 0,4-3-564,0-1 349,-1-4 0,-1 3-574,2-2 952,-3-3 0,14 4 0,-2-5 0</inkml:trace>
  <inkml:trace contextRef="#ctx0" brushRef="#br0" timeOffset="82">14322 9514 7569,'0'-8'247,"0"0"1,-4 5-93,0-5 124,0 5 180,4-2 558,0 5 0,0 7-763,0 4-70,0 6-88,5 5 0,-3 3 41,1 1 1,3 3 2,-3 6 1,1-1-72,-4 0 0,4-1-29,0-2 1,0 4-114,-4-4 1,0 3 7,0-7 0,3-1-157,1-3 1,0-1-235,-4-3 252,0 2-21,0-8 0,0 0-438,0-6 455,0 1-359,0-2-225,0-1 651,0-5 0,0 0 0</inkml:trace>
  <inkml:trace contextRef="#ctx0" brushRef="#br0" timeOffset="83">13979 9571 7569,'-18'-12'0,"3"1"41,8-1 1,1 1 20,6 0 0,6 0-5,1 4 1,5-3 208,3 2 0,4-1 644,7 2-456,4-4-166,4 5 0,1-2 108,4 1 1,0 4-248,3-1 1,2 2-143,-2-2 1,-3 3-101,-1-3 0,-7 3-340,-4 1 1,-5 0-1579,-3 0 2011,3 5 0,-4-4 0,5 4 0</inkml:trace>
  <inkml:trace contextRef="#ctx0" brushRef="#br0" timeOffset="84">14710 9616 7569,'-6'-7'0,"2"-1"0,3 4-171,1-3 1,1 3-759,3-4 1191,2 6-117,0-8-164,-1 8 1155,1-3-555,-5 5 73,4 0 220,0-5-603,-4 4 1,8 1-3,-5 8 0,4 3-16,-5 4 0,5-1-79,-4 5 1,5 0-146,-2 4 20,3 5 17,2-4 0,3 8-246,0-6 144,1 6-50,0-8 0,-3 5-99,2-2 1,-4-3 115,-3 3 0,2-4-44,-2-4 0,-3-3 120,-1-4 0,-2-2 14,2-3 88,-3 4 4,4-10-107,-5 4 608,0-5 1,0-5-337,0-3 1,0-2-214,0-1 0,2-2-98,1-2 0,0-3 7,5-5 0,-5 0-142,5 0 1,0-1 46,3-2 0,-3 0-84,-1-4 1,-4 4-4,1 0-59,2 7 268,-5 2 0,6 6-50,-4-1 39,-1 6 1,4-3 17,-2 5 0,-2 4-21,6 4 1,0 9 12,3-2 0,0 8-78,1 0 66,-1 3-1,6 1 0,-5 0-203,4 0 181,1 4-25,-4-2 0,5 2-18,-3-4 0,-2-4 24,2 0 1,-2-6-6,-2-2 1,1 0 49,-1-8 0,-3 1-7,-1-4 0,-3 0 1137,4 0-493,-6-5-398,8-6 0,-7-3 189,4-5-156,-4 0-98,2-4 0,-4-1-94,3-3 0,-3-2-33,3-5 1,-3 1-192,-1 2 0,-1-2-47,-3 3 1,2-3-251,-6-1 1,4 4-753,-3 4 608,4 2 301,-7 1 1,4 5-970,-6 3 633,1 2 207,5 7 0,-5 1-724,4 5 1146,2 0 0,-5 0 0,3 0 0</inkml:trace>
  <inkml:trace contextRef="#ctx0" brushRef="#br0" timeOffset="85">15555 9228 7411,'-6'-11'-83,"1"-1"1123,5 6-285,0 1 1177,0 5-1393,5 5-137,1 1-223,6 11 1,-1 0 45,0 6 0,5 0 26,-1 0 0,4 5-24,-4 2 1,6 3-91,-2 2 0,1 4-72,-1 3 1,-3 1-228,-4-1-830,-1 2 989,1-3 1,-2 3-49,-3-2-12,4-2-76,-10-1 1,5-4-96,-2 3 0,-3-3 34,3-5 1,-3 2-57,-1-5 0,0-1 16,0-3 1,-1-1-72,-3-3 1,2-3 5,-6-4 1,4-1 302,-3 0 0,3 0-1339,-4-4 683,6 3 237,-3-8 421,5 3 0,-5-5 0,-2 0 0</inkml:trace>
  <inkml:trace contextRef="#ctx0" brushRef="#br0" timeOffset="86">15841 9114 7569,'-15'-9'94,"-1"-2"-94,1-3 0,9 2 0,-3 5 844,5-1-331,0 5 46,4-2 127,0 5-486,0-5 0,1 4-41,3-3 0,4 4 73,7 4 0,-1 4 74,5 7 0,4 4-88,4 8-35,-1 2-70,2 10 0,-2-2 45,4 5 1,-5 0-257,2 3 0,-3 5 135,-1-1 0,0 6 25,0-2 0,-6-1-150,-1 1 1,-5-4 21,-3 0 1,-3-1-113,-5 2 1,0-3-315,0 2 247,0-2 136,0-1 1,-5-5-661,-3-3 370,3-3 150,-5-6 1,4 3-150,-6-5 0,1-4 69,-1-4 1,2-5-57,2 1 0,2-4-406,2-3 791,3 2 0,4-5 0</inkml:trace>
  <inkml:trace contextRef="#ctx0" brushRef="#br0" timeOffset="87">16526 9719 7569,'-11'-5'160,"3"-1"126,0-6 1,6 5 98,-2-1 46,3 6-212,1-9 0,1 9 83,3-6 1,-2 6-228,6-2 108,0-2-46,8 4 1,-2-7-36,5 6-46,0-1 0,-1 4 1,6-4-125,-5 0 1,4 0 49,-8 4 1,4 0-117,-4 0 0,4 0 45,-3 0 1,-1 0-278,-4 0-663,1 0 531,-1 0 62,-5 0 0,0 2 436,-6 1 0,0-1 0,0 3 0</inkml:trace>
  <inkml:trace contextRef="#ctx0" brushRef="#br0" timeOffset="88">16526 9902 7569,'-11'5'249,"4"-4"143,2 4 1,10-5-176,3 0-33,2 5-38,1-3 1,6 3 57,2-5 0,3 0-60,0 0 0,6-2-12,3-1 1,2 1-80,1-1 0,3-2-187,-3 1 1,-2-4-150,-9 4 1,-2 0-394,-2 4 1,2 0 675,-6 0 0,0-5 0,-4-1 0</inkml:trace>
  <inkml:trace contextRef="#ctx0" brushRef="#br0" timeOffset="89">17337 9160 7569,'0'-30'806,"0"8"-705,0 0 0,0 9 160,0-2-78,5 7 122,-4 3 434,4 5-522,-5 0 0,0 7-53,0 4 1,0 7 60,0 9 1,0 3 162,0 8 0,4 4-211,0 7 0,4 2-275,-5 2 0,5 3 89,-4-2-1303,5-4 1376,-8 11 0,4-11 87,-5 7 1,4-8-330,0 1 1,1-4-314,-2-5 0,-1-1 327,2-6 0,-3-5 2,-1-2 0,4-3 4,-1-1 1,1-5 260,-4-3 0,0-3-465,0 0 1532,0-1-1761,0-4-263,0 3 348,0-4 506,0 0 0,0 5 0,0-5 0</inkml:trace>
  <inkml:trace contextRef="#ctx0" brushRef="#br0" timeOffset="90">17714 9753 7569,'-8'0'154,"1"0"173,4 0-139,-2-5 1,9 3 138,0-6 1,4 2 257,0-2-241,7-2-59,3 9 0,6-9-34,3 2 0,1 2-118,2-2 1,3 6-89,-2-2 1,-2 1-2,1-1 1,-4 3-212,0-3 1,-5 3-433,-2 1-427,-5 0 692,2 5 1,-6-2 333,-2 4 0,-3-4 0,-5 2 0</inkml:trace>
  <inkml:trace contextRef="#ctx0" brushRef="#br0" timeOffset="91">18673 8908 7569,'0'-11'-26,"0"-1"-29,0 1 290,0 5 84,5-4-85,-4 3 0,5 0 489,-6-1-360,0 5-25,0-2 189,0 5-413,-6 5 1,0 6 26,-5 4 1,-1 9-4,1-1 1,-6 7-26,-2 1 1,2 5 1,-2 3 1,5 2 20,-2-3 0,4 6-178,0-3-801,1 4 945,4 1 1,2-1-126,5 1-75,0 5 91,0-4 0,2 3-101,1-4 1,4 0 1,4-1 0,1-4 30,-1-3 0,4-2 64,1-2 0,-1-4-11,-4 1 1,3-6 224,-2 2-196,2-3-12,-8-6 1,5 2 283,1-5-130,-1 6 477,1-9 1,-1 5-502,0-6 0,1 1-19,-1-1 1,1 0-92,-1 1 0,-3-1 29,-1 1 0,-3-5-97,4 1 0,-4-4-11,3 3 80,-4-4-57,2 2 0,-5-4-291,0 3 35,5-3-285,-4 4-143,4-5-120,-5 0 1,5 5-1,2 2 1</inkml:trace>
  <inkml:trace contextRef="#ctx0" brushRef="#br0" timeOffset="92">18993 9285 7569,'0'-18'0,"0"-2"0,0 5 0,0-4-92,0 4 67,5-1-19,1 10 838,1-4-336,-2 9 72,0-10-142,-4 10 1,4-3-157,-5 8 1,0 4-35,0 7 0,-1 3 17,-3 5 1,3 5-12,-3 2 1,-1 3-24,1 1 3,0 6-24,4-5 1,0 6-156,0-3 16,0-3-64,0 10 1,0-10-34,0 3 1,2-6 28,1-1 0,-1-5-134,1 5 1,3-7-47,-3-1 0,5-2-176,-4-6 1,0 4-858,-4-3 592,5-1 370,-4-4 0,4-3-681,-5 0 979,0-6 0,5 8 0,1-3 0</inkml:trace>
  <inkml:trace contextRef="#ctx0" brushRef="#br0" timeOffset="93">19301 9571 7569,'0'-7'345,"0"2"1,5 4-304,3-3 1,6 3 48,1-3 0,-3 3 354,-5 1-248,1 0 0,4 0 128,4 0 0,-2 0-46,5 0-108,-5 0-68,7 0 0,-8 0-1004,2 0 450,3 0-455,-5 0 906,3 0 0,-4-5 0,-1-2 0</inkml:trace>
  <inkml:trace contextRef="#ctx0" brushRef="#br0" timeOffset="94">19861 9251 7569,'0'-15'88,"0"-1"0,4 1-127,-1 4 1,3-1-73,-3 1 759,-1 0-241,3 4-44,-5 2 1484,0 5-1632,0 5 1,0 7-57,0 7 0,0 3 12,0 5 0,1 1-19,3 3 1,1 5-12,2-1 0,2 3-65,-5 0-790,5-3 749,-8 10 1,8-10-82,-5 3 29,5 3-111,-8-6 0,6 1-156,-4-6 0,0-4 61,4 0 1,-4-1-89,1-3 0,1-8 3,-1-2 0,0-3-102,-4 2 1,1-5-965,3-2 1432,-3-3-491,4-1 433,-5 0 0,0-5 0,0-1 0</inkml:trace>
  <inkml:trace contextRef="#ctx0" brushRef="#br0" timeOffset="95">19712 9274 7569,'0'-23'149,"0"0"1,3 1 293,5 3 1,0-1-237,11 5-241,1 0 171,2 3 1,2 1 109,3-1-63,2 1-59,6 0 1,-4 0 22,4 4 1,-4 0-17,7 4 0,-6 1 22,-1-1 1,-6 6-73,2 5 0,-3 2-220,-1 2 0,-6 3-86,-1 0 152,-9 5 27,3-2 1,-8 5-110,1 0 80,-6 0-57,-9-1 1,-2 1-42,-5 0 0,0 0 19,-4 0 0,0-5-101,1-3 0,-1 1 90,0 0 0,5-2-52,3-7 1,2 3-502,2-2 315,4-3 402,-3 0 0,9 0 0,-4 1 0</inkml:trace>
  <inkml:trace contextRef="#ctx0" brushRef="#br0" timeOffset="96">20592 8988 7569,'6'-1'-383,"-2"-3"191,-3 3 228,-1-9 0,2 7 349,1-4 0,0 3-141,4-4 0,-3 4 172,4-3-203,-6 4 0,7-3 472,-5 2-314,0 3-187,-4-4 92,0 5 0,-1 5-109,-3 2 1,-4 4-1,-7 0 1,-3 9-16,-5 3 0,-1 8-145,-2-1 0,2 4 109,-3 4 1,3 3-230,1 5 0,1 1-32,3 2-1139,3-2 1259,9 9 0,-1-8-91,4 5-59,0-9 0,4 8-69,0-11 133,5 6 1,1-10 70,6 5 1,-1-9-12,1 1 0,-1-7 56,1 0 0,0-3 112,3-1 0,-2-6-11,2-1 1098,3-4-1211,-5 0 0,3-1 216,-4 1-203,4-6-210,-8-1 1,7-1-750,-7 0-138,2-1 1091,-4-3 0,-1 0 0,-5 0 0</inkml:trace>
  <inkml:trace contextRef="#ctx0" brushRef="#br0" timeOffset="97">20717 9228 7569,'-6'-5'279,"1"4"-252,0-9 10,4 8 387,-4-8 645,5 9-755,0-4 1,3 6-61,1 3 1,5 7 215,-1 8-241,2 3-91,1 6 0,3 1-78,-2 5 123,2 1-74,-8-1 1,5 0-34,1 0 0,-1 4 6,1 0 0,-5-1-89,1-6 0,-1 0-34,5-4-82,-1 0 85,1-4 1,-2-2-147,-2-2 39,2-2 108,-4-6 1,2 1 8,-1-1 1,-4-3-8,1-1-20,-3-4 103,-1 2 198,0-5-302,0-5 69,0-7 3,0 0 0,0-6-177,0 3 175,0 2-62,0-9 0,0 5-8,0-6 0,0-4-5,0 0 1,4-3-13,-1 3 1,5-1 20,-4 2 1,4 2-21,-5-3 1,1 8 77,-4 4 44,0 2-102,5 2 127,-4 4 13,5 2-80,-1 5 0,-3 1 2,6 3 0,-1 3 14,5 4 1,1 6 2,2 2 0,-3 2-24,4 2 1,-2 4-1,1-1 1,-2 2-47,2-1 43,-3-3-1,5 4 1,-4-7-155,2-1 144,-2-4-2,-2-5 229,0 1 7,1-6-4,-6-1 359,4-5-405,-8 0 1,6-6 98,-4-6 0,0 0-175,-4-7-117,0 0 118,0-4 1,0 0-17,0 0-92,0-5-15,-5-1 1,2-5-137,-4 0 0,0-4 32,0-1 1,1 0-84,2 1 0,2 3-35,-1-4 0,1 8-114,2 0 0,0 10-283,0-2 296,0 13-103,0-6-377,0 15 380,0-4-185,0 5 0,0 5 242,0 3 391,0 2 0,0 1 0,0 1 0</inkml:trace>
  <inkml:trace contextRef="#ctx0" brushRef="#br0" timeOffset="98">21585 9114 7569,'-1'-19'329,"-3"0"1,3 1 144,-3-1 541,3 2-456,6 6-170,-4 5-339,4 1-91,-5 5 165,0 10 0,0-1 215,0 10-183,0 5-79,0 5 1,0 9 44,0 0 0,0 4-11,0-4 0,0 5-119,0-1 1,0 1 54,0-1 1,0 1-130,0-5 1,0 0-79,0-3-140,0-6 277,6-1 0,-1-9-193,2 0 82,3-5-120,-8 2-110,8-4 281,-4-1-298,0-4-240,0-2-315,-6-5 274,0 0 0,0-5 662,0-3 0,-11-2 0,-1-2 0</inkml:trace>
  <inkml:trace contextRef="#ctx0" brushRef="#br0" timeOffset="99">21483 9171 7569,'3'-17'159,"1"-2"0,6-2 308,2-2 0,1 1-251,6 3 0,3-1-57,5 5 0,1-4-19,-1 4 43,-3-1-34,9 0 0,-9 7 17,2-2-115,4 7 19,-6-1 0,4 5-45,-5 0 1,-2 1 88,-2 3 1,-2 3-154,-6 9 1,-1 1 33,-2 6 1,-3 4-78,-5 0 0,-5 8-164,-3-1 163,-2-2 30,-6 6 1,2-11-137,-5 7-23,0-2 162,-4 2 1,4 0 2,0 1 1,1-1 6,-1 0 0,2-3-6,6-1 0,-1-5 28,1 2 0,1-4 13,2-4 0,3 1 333,5-5-160,0 6-69,0-9 0,1 5 365,3-6-210,3 1-102,4-1 1,4 1 78,1-1 1,4-1-93,-1-2 0,4 2-2,3-2 0,-2-2-11,3 1 0,-7-4-104,-1 1 0,-1 1-882,1-1 429,-2 0 268,-6-4 1,-1 1 162,-2 3 0,2-3 0,-4 4 0</inkml:trace>
  <inkml:trace contextRef="#ctx0" brushRef="#br0" timeOffset="100">22054 8863 7569,'0'-8'0,"0"0"0,0 1 238,0-5-54,-5 6 195,3-4 254,-3 9-158,5-10 238,0 10-221,0-9-23,0 9-63,0-4-268,5 15 0,3-1 428,7 10-237,3-5-114,5 12 0,0-7-27,-1 8 0,1 1-50,0-1 0,0 4-80,0 0 1,-4 0 75,0 0 1,-4 6-116,4-3 1,-5 4-7,1 0-492,-2-2 546,-2 8 0,1-5-388,-1 3 157,-4 3 6,-2-5 1,-1 1-150,-1-3 0,5-2 70,-4-2 0,0-1-56,-4-3 1,0 2 59,0-5 0,0-1-39,0-3 1,0-4-155,0 0 483,0-5-303,0 3-210,-5-6 68,3 0 88,-8-4-116,9-2 416,-4-5 0,0-5 0,-2-2 0</inkml:trace>
  <inkml:trace contextRef="#ctx0" brushRef="#br0" timeOffset="101">22339 8714 7569,'-11'0'0,"1"-1"160,2-3 0,3 3-160,5-4 0,0 3 600,0-1-207,0 1-126,5-3 0,1 5 165,6 0 1,0 0-142,4 0 0,0 2 41,3 1 1,4 5-134,0 7 0,0 4 12,3 8 0,0-2 192,0 6-220,-1-1-200,8 10 1,-8-4 282,5 6-721,-4 0 522,2-1 0,-5 7-59,-1-2 0,-3 2-69,0-3 1,-6 5-58,-1-1 0,-2 6 27,-6-2 1,-1-2-133,-3-1 0,0-5-135,0-3 158,0 3 101,0-10 1,-1 4-224,-3-4 92,3-1 105,-9-5 0,7-1 44,-4-5 1,4 0 14,-1 0 1,-1-6 247,1-1 0,1-4-288,3 0 1,-2-1 602,-1 1-1132,1-6 521,-3 4-228,5-9-320,-5 4 305,4-5 0,-9 0 357,8 0 0,-8-5 0,4-1 0</inkml:trace>
  <inkml:trace contextRef="#ctx0" brushRef="#br0" timeOffset="102">23230 9456 7569,'0'-17'1718,"1"1"-762,3 9 763,-3 2-743,4 0 133,-5 3-1363,0-3-729,0 5 1,0 0-1</inkml:trace>
  <inkml:trace contextRef="#ctx0" brushRef="#br0" timeOffset="103">18959 10587 7569,'0'-11'68,"0"-1"15,0 1 1,-2 5 165,-1 2-166,-4 2 0,-4 4-3,-1 2 0,-3 2 43,0 5 0,-4 5 86,4-1 0,-2 9-93,2-1 1,-2 7 9,-2 1 1,-1 10 228,5 5-1470,-5 7 1215,7-6 0,-7 9-126,4-2 172,6 1-50,0-3 1,5 4-175,-3-2 61,3-4-18,5 1 1,0-5-101,0-1 1,0 0 177,0-3 0,7-3-9,4-5 0,2 1 36,6-1 1,0-5 18,4-2 1,3-3-17,1-1 0,0-6-85,1 5 0,-4-9 12,2 2 0,-2 1-40,-1 0 1,-5-1 432,-3-4 1,2 1-546,-2-1 0,-4-1-38,-3-2 0,-4 2-75,3-2 1,-4-2-290,1 2 554,-3-6 0,-1 8 0,0-3 0</inkml:trace>
  <inkml:trace contextRef="#ctx0" brushRef="#br0" timeOffset="104">19278 10987 7569,'0'-29'0,"-1"1"199,-3 5-237,3 10-46,-4-2 75,5 14 296,0-4 75,0 5 0,0 6-118,0 5 0,-4 7-133,0 9 0,1 3 314,3 8 1,0 6-179,0 1 0,1 7 54,3-6 0,-2 1-70,6-5 1,-2 1-262,2-5 1,1 3-67,-6-7 1,5 1-67,-4-8 1,3 0-98,-3-5 1,4-2 115,-4-1 1,3-5-337,-3 1 0,4-3 215,-4 0 1,1-5-225,-2 1 0,0-5-30,5 0 518,-6-1 0,13-2 0,-2 0 0</inkml:trace>
  <inkml:trace contextRef="#ctx0" brushRef="#br0" timeOffset="105">19541 11307 7569,'0'-12'369,"5"2"174,3 2-279,7-2 0,-1 9 11,5-3 1,-1 3 71,1 1 0,2-1-55,-2-3 0,7 3-61,0-3 0,1 1 56,-4-1 1,-1 3-105,-3-3 1,1 2-239,-5-2 0,0 3-651,-3-3-836,-1 3 1542,1 1 0,-6 0 0,-1 0 0</inkml:trace>
  <inkml:trace contextRef="#ctx0" brushRef="#br0" timeOffset="106">20318 10907 7569,'-5'-11'-93,"3"-1"33,-1 1 1,-3 3 281,3 0-61,-1 1 1,4-1 345,0 1 327,0 4-308,0-2-228,0 5-72,0 5 1,0 6 50,0 9 1,4 2 7,-1 5 0,5 2-90,-4 5 0,4 2-108,-5 2 0,5-1 108,-4 5 0,3-5-91,-3 1 0,4 1-46,-4-1 0,1 0-112,-2-4 1,0-1 11,5-2 1,-6-3-168,2-5 0,-1-1-30,0 1 0,-1-5 108,1-3 1,-1-2-566,-2-2 255,0 1-1072,0-1 951,0-4 0,-2-2-333,-1-5 895,1 0 0,-13 0 0,2 0 0</inkml:trace>
  <inkml:trace contextRef="#ctx0" brushRef="#br0" timeOffset="107">20158 10975 7569,'6'-22'33,"3"-1"-9,-5 0 0,6 0 42,1 0 0,5 4 244,3 0 1,2 5 34,-2-1 1,-1-2-128,1 2 1,-1 0 122,1 4 1,1 3-44,-5 0 0,6 6-24,-2-2 1,2-1-128,2 1 1,1 0 24,3 4 1,-2 0-73,6 0 0,-2 5-140,1 3 1,2-2 33,-5 2 1,-4 1 25,-4 6 1,-5-1-227,1 5 1,-8 0 125,-3 4 0,-4 1-150,-4 3 0,-12-2 5,-11 6 1,-6-6 9,-5 2 0,0-3 70,-7-1 0,5-1-70,-6 1 1,10-5-387,1-3 1,2-2 242,7-2 1,4-1 357,7-2 0,7-3 0,3-5 0</inkml:trace>
  <inkml:trace contextRef="#ctx0" brushRef="#br0" timeOffset="108">21163 10576 7569,'6'-12'-138,"-2"1"0,-1 1 185,0 2 0,2-2 90,3 2 0,1-2 75,-5-1 0,3 3-23,-3 1 1,1 3 202,-1-4-94,-3 6 73,4-9-22,-5 10-302,0-4 93,0 5-158,0 5 1,-1 5 46,-3 6 0,-3 4-10,-9-1 1,3 8 52,-7 3 1,5 4-5,-4 4 1,1 3-1,-1 5 1,2 1-205,1 2 1,4 2 104,-3 2 0,2 0 81,1-7 0,5 6-110,-1-6 0,6 2 68,-2-2 1,6-6-105,2-2-1,5 2 76,-1-2 1,3-5-29,4-7 0,-1-1 38,5-3 1,-3 0 2,3-3 1,-4 1 93,4-4 1,-4-1 136,4-4 0,-5-1-122,1-2 0,-1 2-3,1-2 0,-3-2-139,-1 2 1,1-6-58,-5 2 1,0-1-461,0 0-127,-4-1-488,2 3 61,-5 0 1112,0-4 0,0 4 0,0-5 0</inkml:trace>
  <inkml:trace contextRef="#ctx0" brushRef="#br0" timeOffset="109">21460 10873 7569,'4'-8'-186,"-1"0"1,1 5-650,-4-5 894,5 5 6,-3-7 529,3 9-143,-5-9 179,0 9-114,0-4-208,0 5-143,0 5 1,0 2 51,0 8 0,0 3-58,0 5 1,5 5 15,2 2 0,-2 7-155,-1 1 0,1-1-19,-1-6 0,4 5-38,-4-1 1,1-2 58,-2-3 1,-1-5-110,1 2 1,3 1 34,-3-1 1,5-4-117,-4-4 1,1-5-7,-1 1 0,-2-3 60,6 0 0,-4-2-438,3-2 1,-4-2 11,1-2 540,-3-3 0,-1 4 0,0-5 0</inkml:trace>
  <inkml:trace contextRef="#ctx0" brushRef="#br0" timeOffset="110">21768 10907 7813,'12'-23'551,"-5"2"-488,1 1 0,-1 5-105,5 8 0,-1-2 221,1 5 386,-1 0-158,-5 4-240,0 0 0,-6 6-118,0 6 1,-6 4 7,-1 7 0,-8 4-66,-4 0 1,-4 4 59,-4 0 0,0 3-65,-7 4 1,8-2 81,-5 2 0,2-3-140,2-1 0,4-1 26,4-2 1,5 1 39,-1-6 0,8-3 63,3-4 0,2-4 9,2 4 0,2-6 59,2-1 1,7-1-59,8-3 1,3-2-93,0 2 0,6-6 72,3 2 0,1-3 10,-2-1 0,2 0-107,-6 0 1,-3 0-183,-4 0 0,-5 4 92,1 0 1,-7 1-124,-4-1 1,1-2-1171,-1 6 603,0-1 830,-4 5 0,-6-1 0,0 1 0</inkml:trace>
  <inkml:trace contextRef="#ctx0" brushRef="#br0" timeOffset="111">22088 10964 7569,'0'-29'0,"4"1"0,0 5 0,8 2 1006,0 1-600,7 4 1,-7 10-219,4 2 88,-9-3-123,-2 6 1,-3-3-1,1 8 1,-1 8 29,1 7 1,-1 7 11,-2 5 0,0 2 0,0 1 0,-4 4-186,0 0 1,0 4-173,4-4 0,0 0 367,0-4 0,0 1 90,0-1 0,4-5-631,0-2 1,4-4 190,-5-4 0,6-3-226,-1-4 1,-2-1-13,2 0-1344,-6-4 735,3-2 993,-5-5 0,0-5 0,0-2 0</inkml:trace>
  <inkml:trace contextRef="#ctx0" brushRef="#br0" timeOffset="112">21860 10896 7569,'-12'-6'0,"6"0"219,2-5 1,4-1 355,4 1 0,6 3-230,5 1 1,5 3-44,-1-4 0,4 4 156,4-3-229,2-1 0,12 1 10,4-1 1,1 2-1,4-2 0,3-1-348,-4 5 1,3-1 261,-10 1 1,-7 3-548,-5-3 0,-6 3 155,-5 1-1884,-2 0 2123,-11 0 0,-1 5 0,-5 1 0</inkml:trace>
  <inkml:trace contextRef="#ctx0" brushRef="#br0" timeOffset="113">22579 10484 7285,'0'-11'-202,"0"0"457,0-1 290,0 1-301,0-1 1,0 5-10,0-1 1,4 4 27,0-3 0,1 4 179,-1-1-61,-3 3-342,4 1 0,0 0 50,3 0 1,2 1 65,1 3 0,2 2-47,2 6 1,0 1-22,8 2 1,-3 3-9,7 4 1,-3 6 39,-1 3 1,4 2-20,-1 1 1,1 4 27,-4 0 0,-4 5-85,0-1 1,-5 3 16,1 0 1,-2 1-132,-2 0 0,-3-2 79,-1-2 0,-4 2-132,1-2 0,-3-2-25,-1-2 0,0 1 66,0-1 0,-1-1-85,-3-7 1,1 2 33,-4-5 1,0 2-17,0-6 0,-2 2 13,5-6 0,-3-2-116,3-2 1,-4-3-241,4 0-286,-5-1-305,8 1 376,-4-6 179,5-1 529,0-5 0,0-5 0,0-1 0</inkml:trace>
  <inkml:trace contextRef="#ctx0" brushRef="#br0" timeOffset="114">23139 10781 7569,'0'-23'0,"0"6"686,0 1-419,0 4 1,1 0 158,3 1-338,2 5 1,2-3 229,-1 5-61,-4 0 1,3 4-234,-2 0 1,-1 1 69,4 3 0,0 9 51,0 10 1,3 5-9,-2 6 1,2 5-167,1 3 0,0-1-22,-4 1 0,0-2-39,-4 2 0,-1-1 3,1-3 0,3-7-117,-3 4 0,1-7 17,-4 2 1,1-6 106,3-1 0,-3-1-189,3-7 0,-2 0 65,-2-4 1,0-3-848,0 0 468,0-6 583,0 3 0,-6-5 0,0 0 0</inkml:trace>
  <inkml:trace contextRef="#ctx0" brushRef="#br0" timeOffset="115">23093 10690 7569,'0'-17'387,"0"5"0,0-9-159,0 6 0,9-4 12,2 4 0,5 0-77,-1 3-26,3 6 1,1-4 6,0 2 1,-4 2 22,4-2 1,0 6-71,4-2 1,0-1 85,-1 1 1,3 0-197,1 4 0,-2 1 6,3 3 0,-3 3-199,-1 4 0,-5 0 70,-3 1 0,-6 1 19,-2 2 0,-4 3 46,1 4 1,-4 1-115,-4 0 0,-6 0 160,-5 0 1,-6 0-34,2-1 0,-4 1-188,-3 0 0,0 0 125,-4 0 1,4-4-399,0 0 0,3-5 87,4 1 0,2-2 432,6-2 0,0 1 0,-1-1 0</inkml:trace>
  <inkml:trace contextRef="#ctx0" brushRef="#br0" timeOffset="116">23767 10450 7569,'0'-16'912,"5"3"0,1 0-653,6 6 0,-5 4-337,1-1 242,-6 3 226,4 1-116,-6 0-91,-6 10 1,0-1-4,-5 10 1,-1 4-25,1 4 0,-1 6-90,1 1 1,0 1-52,-1 7 0,2 0-62,2 4 0,-2 1-324,3 2 1,-2-1 302,1 6 1,-1-7-26,5-2 0,1 1 57,3-4 1,5 1-146,2-1 1,3 0 44,2-8 1,1 2 90,2-10 1,-3 5 25,4-5 0,0-3 12,-1-4 0,4-5-137,-3 1 1,3-3 306,-4-5 0,0 2-1011,-3-5 324,-1 0-310,0-4 403,1 0 431,-6 0 0,-1-5 0,-5-1 0</inkml:trace>
  <inkml:trace contextRef="#ctx0" brushRef="#br0" timeOffset="117">23961 10816 7569,'0'-23'606,"0"4"147,0 0 1,4 8-518,0 0 0,4 7-421,0 0 202,-3 3 51,5 1 0,-8 5 125,1 3 0,-1 8-78,-2 7 0,0 4 145,0 3 1,0 5-111,0-1 1,0-1-88,0 1 0,0 0-102,0-3 1,0-3-83,0-2 0,0 2-116,0-1 0,0-5 74,0-7-1156,5 3 542,-4-6-775,4 5 1552,-5-11 0,-5-6 0,-1-6 0</inkml:trace>
  <inkml:trace contextRef="#ctx0" brushRef="#br0" timeOffset="118">23767 10690 7569,'0'-11'449,"0"-6"0,1 4-488,3-2 1,4 6-150,7 2 0,-3 3 265,4-4 0,0 4 377,-1-3 0,6 3 160,-2-4-431,2 6 1,6-7-4,0 5 1,-1-4-80,-3 5 0,0-1-142,0 4 1,-4 0 96,0 0 1,-9 0-143,1 0 97,-7 0 1,3 0-23,-4 0 85,-1 0 0,3 1 99,-5 3 1,0 2-105,0 6 1,4 0 93,-1 4 1,5 3-61,-4 7 0,3 2-14,-3 3 1,4 5-102,-4-1 1,-1 3 67,-3 0 0,0 1-142,0 3 0,2 1 34,1-5 1,-1-3 46,2-5 0,-3-1-38,-1 2 0,1-5 14,3-7 1,-2 2 2,6-6 0,-4-1 3,3-7-106,-4 4 107,2-10 168,-5 4 1,4-6-89,0-3 1,1-2-58,-1-6 0,-3-3 10,3 0 1,2-6 2,2 2 0,-2-4 0,2-3 1,-1 2-4,5-3 0,-1-1-134,0 2 1,1-1 77,-1 4 0,-3 1-30,0 3 1,-5 4 119,5 8 31,-6-4-144,9 10 0,-9 1-2,6 8 0,-4 3 43,3 4 1,-3 3 5,4 5 1,-5 0-30,5 0 0,-5 0 29,0-1 1,2 1-82,-1 0 1,5-1 58,-1-3 1,-2-3 53,2-4 1,-4-2 95,3-3 1,-3-2 202,4-5 1,-5 0 111,5 0 1,-2-1-162,2-3 1,1-3-59,-5-8 1,3 1-26,-3-5 0,0 0-40,-4-4 1,4-1-36,-1-3 1,1 2-120,-4-6 1,0 1-52,0-5 1,0 1-249,0 0 1,0 0-306,0-1 0,0 5 303,0-1 0,0 7-490,0 1 496,0 1 0,-4 9-396,1-2 1,-2 7 121,1 4 0,1 3-560,-4 1 1145,-1 0 0,-3-5 0,-1-1 0</inkml:trace>
  <inkml:trace contextRef="#ctx0" brushRef="#br0" timeOffset="119">24543 10473 7569,'6'-11'717,"-5"-6"0,5-1-609,-2-5 0,2 4-195,6 0 1,-2 9 400,-3-1 608,4 2-365,-10 3-100,4-5 17,-5 10 207,0-4-379,0 15 0,0 2-119,0 7 1,4 2 27,0-2 1,4 8-6,0 3 1,2 3-26,2 2 0,-1 3-61,0 0 1,2 5-74,2-1 1,2-2 32,2 2 0,-1 0-177,-3 4 1,-4-2-149,1-2 1,-2-1 131,-6-3 0,3-3-141,-3 3 1,1-6 108,-1-1 1,-3-5-202,3 5 0,-3-6-34,-1 2 0,-3-4-169,-1-4 1,-5 1 97,1-5 0,2-1-759,-2-6 351,1 2 203,0-4-262,2 1 918,5-7 0,0-7 0,0-4 0</inkml:trace>
  <inkml:trace contextRef="#ctx0" brushRef="#br0" timeOffset="120">24669 10245 7569,'0'-12'-781,"0"1"1122,0-1-71,0 6 525,0-4-135,0 3-34,0 1-368,0 1 0,-1 5 199,-3 0-275,3 0 0,-4 1-11,5 3 0,0 2 69,0 6 0,6 3-45,5 0 0,2 6-34,6-2 0,1 2 34,7 2 0,-2 4-53,6-1 1,-1 10 7,5-2 0,-1 8-190,0 0 1,-5 1 158,-2-1 1,-5 6-23,-7-2 0,4 2-114,-8-2 0,2 2 33,-5-2 1,-3 6-70,-5-7 0,0 4 78,0-4 1,0 1-159,0 0 1,0-2-39,0-2 1,-2 1 3,-1-5 0,0-1 72,-5-7 1,2 2 30,-2-5 0,0-2 36,4-6 0,-4 1-23,4-4 1,-5 3 68,2-4 1,0-1-63,0-6 0,4 2 37,0-3-413,-4-2-369,1 6-20,-6-10-377,1 4 575,0-5 1,-1 4 23,1-1 587,4 1 0,-3-4 0,4 0 0</inkml:trace>
  <inkml:trace contextRef="#ctx0" brushRef="#br0" timeOffset="121">18330 8691 7569,'-11'0'0,"5"0"0,-1 0-121,4 0 106,1 0 1,-3 2 120,5 1 0,-1 4-3,-3 4 0,3 2 0,-3 2 1,3-2-20,1 2 0,0 1 12,0 0 1,4 3-87,-1-4 0,6 4 80,-1-4 0,-2 4-75,2-4 1,-6 1 9,2-5 1,1 4-194,-1 1 44,0-1-49,-4-4 1,0 1-475,0-1 221,0-5-275,0-1 701,5-5 0,1-5 0,6-1 0</inkml:trace>
  <inkml:trace contextRef="#ctx0" brushRef="#br0" timeOffset="122">18388 8657 7569,'-7'0'-262,"-3"0"1,9-1 1155,-3-3-696,3 3 1,2-8-105,3 5 0,6-1 58,5 1 1,6 3-20,-2-3 0,3-1-31,5 1 0,2-3-5,5 3 0,5-4-88,-1 4 85,5-5 1,-1 7-127,7-6 0,-2 6 27,3-2 1,0-1-301,0 1 1,4-1 303,0 1 0,3 2-29,4-6 1,-29 6 0,2 1 11,0 0 1,0-1 0,4-1-1,-1-1-11,-2 1 0,-1-1 1,1 1-1,-1-1 18,-1 0 1,-1 1-1,3 1 1,0 0-1,-3-2 1,1 0-1,1 3 1,0 0 38,27-3 1,-29 3 0,1-1-28,28-1 0,-29 2 0,0-1 79,29-6 1,-28 7 0,0 0-46,0-1 0,-1 0 0,31-3-20,-30 3 0,-1 0 0,29-3 5,-28 3 1,-1 0 0,27 1 71,2-3 0,2-1-56,-3 1 0,1 1-2,-4 3 1,-3-4 59,-1 0 0,-3 0-58,3 4 0,-5 0 4,2 0 1,0-1 9,0-3 0,-1 3-65,-3-3 1,0 3 56,-1 1 1,1 0-159,0 0 1,-1-4 100,1 0 1,-1 0-10,-4 4 1,3-3-6,-6-1 1,0 0 28,-4 4 0,-1 0 90,-3 0 1,-2 0-54,-5 0 0,0 0 31,0 0 1,-2 0 179,-2 0 0,3 0-213,-3 0 1,-1 4 71,1 0 0,-1 1-38,1-2 1,2-1 34,-2 1 1,-1-1 34,1-2 1,-1 0-10,1 0 0,-1 0-75,-3 0 1,-2 0-167,2 0-618,3 0 499,-6 0 0,5 0 95,-6 0 0,1 0 164,-1 0 0,0 0 8,1 0 1,-1-2 20,1-1 0,-1 0-47,1-4 1,-1 4 29,0-1 0,-3 2-24,0-2 1,-5 3 173,5-3 0,-5 1 276,0-1 98,-1 3-222,-2-4-184,0 5 0,0 5-258,0 3 0,0 3 88,0 4 0,0 3 43,0 5 0,0-1 20,0-3 0,0 2-52,0-2 1,0 3 10,0 1 0,0-4-118,0 0 1,0-4 96,0 4 0,0-5-325,0 1 0,1-6-395,3-1-316,-3-6 1,9 3-308,-9-5 1353,4 0 0,-10-5 0,-1-1 0</inkml:trace>
  <inkml:trace contextRef="#ctx0" brushRef="#br0" timeOffset="123">19678 7915 7569,'0'-18'-161,"0"1"0,0 6 32,0 0 0,4 3-229,0 0 1,5 1 400,-2-5 0,0 5 378,0-1 0,1 2 147,3-2-363,6-2 1,-3 5 46,5-3 1,-4-1-104,4 6 1,0-3-26,4 3 0,0 1-10,0-1 0,-1 1-29,1 2 0,-5 5 55,-3 3 1,-3 3-206,-5 5 1,-2 1-14,-5 6 0,-2 5-27,-6 3 0,-1-2 36,-10 1 0,0 1-79,-4 3 0,1-4 33,-1 1 1,1-2 83,3 2 1,-1 0-143,5-4 1,-1 0 24,5-5 1,1 0 66,2-3 1,3 1 43,5-4 1,0-5 106,0-3 1,9-2-31,2 2 1,8-3 161,0-5 1,4 0-9,4 0 1,-2-2-72,6-1 1,-5-3 6,5-1 0,-6 1-40,2 2 1,-7 2-100,-1-1 1,-5-2-101,1 1 1,-6 0-277,-1 4 0,-6 1-21,2 3 1,-2-1 405,-2 4 0,0 1 0,0 3 0</inkml:trace>
  <inkml:trace contextRef="#ctx0" brushRef="#br0" timeOffset="124">20341 7800 7569,'0'-22'-267,"0"4"322,0 1 495,0 11-248,0 1-197,-6 5 0,4 5-41,-6 3 1,2 3 5,-2 4 0,2 3 62,2 5 1,3 0-71,-3 0 0,3-1-79,1 1 1,0 0 95,0 0 0,0-2-124,0-1 0,0-4 28,0-5 1,0 1 25,0-1 1,0-3-6,0 0-8,0-6-11,0 3 121,0-5-143,5 0 1,1-4 0,6 1 1,0-1-11,4 4 1,-2-4 36,5 0 0,-4 0 0,4 4 0,0 0 14,4 0 0,-2 4-18,-2 0 1,2 5 30,-6-2 1,4 0-27,-4 0 1,0 1 122,-3 3 0,-1 1-104,1-1 0,-6 4 4,-2 1 0,-3 3-46,-1-4 1,-6 4-106,-6-4 1,0 0-37,-7-3 0,0-1 90,-4 1 0,0-1-143,0 1 1,-4-5 41,1 1 1,-2-6-45,1 2 1,4-3-96,0-1 322,1 0 0,4-5 0,-5-1 0</inkml:trace>
  <inkml:trace contextRef="#ctx0" brushRef="#br0" timeOffset="125">20261 7835 7569,'0'-17'43,"0"5"116,0-4 0,0 4 67,0 0 1,0 5 62,0-1 0,1 4-240,3-3 88,2 4 1,9-6-31,0 5 0,6-1-23,-2 1 0,6 3-193,2-3 0,3 3 117,-3 1 0,0-4-474,-5 0 0,0 1 200,-3 3 0,1 3 266,-4 1 0,-1 5 0,-4-2 0</inkml:trace>
  <inkml:trace contextRef="#ctx0" brushRef="#br0" timeOffset="126">21071 7709 7569,'0'-6'-26,"2"1"-137,2 5 1,-3 6 154,3 5 1,-3 2 291,-1 6 0,-5 1 38,-3 7 0,-6 4-171,-1 7 1,-5 2-73,1 6 1,-3-2-64,-1-2 0,0-2-127,1-6 1,3-4 66,0 1 1,6-7 52,1-1 0,2-6-48,6-5 0,-3-1-290,3 1-752,0-6 1081,4 4 0,5-9 0,2 5 0</inkml:trace>
  <inkml:trace contextRef="#ctx0" brushRef="#br0" timeOffset="127">20912 7743 7569,'-12'-16'0,"2"3"389,2-2-148,3 2 0,4 7 187,-3 2-38,3-2-562,-4 4 238,5-3-661,0 5 0,0 5 124,0 3 471,0 2 0,5 7 0,1 1 0</inkml:trace>
  <inkml:trace contextRef="#ctx0" brushRef="#br0" timeOffset="128">21083 8234 9875,'0'8'-267,"0"0"0,0-1 267,0 5 0,-10 4 0,-3 2 0</inkml:trace>
  <inkml:trace contextRef="#ctx0" brushRef="#br0" timeOffset="129">20238 11775 7569,'0'-12'0,"0"1"-154,0 0 0,-4 3 227,0 0 658,-5 1-303,8 0 24,-4-3-511,5 9 142,0-4-137,0 15 1,0-2 95,0 7 0,0-2-9,0-2 0,0 4 11,0 1 0,0 0-17,0-1 0,4-2 6,0 2 1,1 2 4,-2-2 0,-1 0-2,2-3 1,-2-1 28,2 0 1,-3 1-110,3-1 0,-2 1 82,2-1 1,-2-3-139,1-1 1,0 0 30,1 0 1,-3 0-11,3-4 103,2-1-17,0 3 1,6-5 103,-1 0 0,-3 0-109,0 0 0,0 0 46,8 0 0,-2 0-22,5 0 1,1 0 85,7 0 1,3-2-45,8-1 1,3 0 8,4-4 1,6 0-355,2 0 0,7-4 282,1 4 0,0-3 79,-4-2 1,-1 5-42,-3-1 0,7 2 48,-3-2 0,6-1-45,-2 5 0,0-1 20,-4 1 1,0 3-36,0-3 1,4-1 4,0 2 1,-5-3-62,1 3 0,2 1 55,-22 0 1,2 1 0,25-1-28,-3 2 0,3 0 18,-3 0 1,-25 0-1,0 0-23,0 0 0,0 0 0,0 0 1,-1 0 24,26 0 1,-2 0 6,2 0 1,1 0-30,-1 0 1,0 0-3,-4 0 1,0 0-15,0 0 0,-1 2-8,-3 1 1,3-1-3,-3 1 0,2-1 27,-2-2 0,2 4 8,-6-1 0,1 1-47,-5-4 0,0 0 115,-3 0 0,-3 4-53,-5 0 0,-3 0 8,-1-4 0,-3 0 25,3 0 0,-1 0 8,2 0 0,2 0-6,-3 0 1,0 0 270,0 0 0,-5 1-373,2 3 0,-7-3 115,-1 3 0,-1-2-143,1 2 0,-1-1 28,-3 4 1,-1-4 26,5 1 1,1-3 6,7-1 0,-2 0-5,6 0 1,-4 0 9,3 0 1,-1 0-5,2 0 0,-3 0 63,-6 0 0,1 0-53,0 0 0,-1 0 96,-3 0 1,-3 0-37,-4 0 0,-1 1 25,0 3-54,1-3-16,-1 4 1,1-5 15,-1 0 0,-3 0-3,-1 0 0,1 0-74,3 0 1,1 0 56,-1 0 1,1 0-90,-1 0 79,1-5 1,-1 4 0,0-3 1,-3-1 85,0 1 35,-6 0 0,4 3 149,-2-3-239,-2 3 0,3-5 40,-5 2-14,0 3 0,0-10-100,0 4 1,0 1 56,0-2 1,0 0-7,0-3 1,1 3 94,3 1 0,-3-5-81,3-3 1,-3 0 105,-1 3 0,0 1-57,0-1 0,0 5-158,0-1 104,0 1-12,0-5-119,-5 1-124,-1 4 1,-2 2-148,0 5-326,6-5-763,-3 4 1039,5-4 1,0 4-442,0-3 1,5-1 870,2-3 0,4-7 0,0 2 0</inkml:trace>
  <inkml:trace contextRef="#ctx0" brushRef="#br0" timeOffset="130">21300 12380 7569,'-10'-11'74,"2"-1"28,3 1 1,5 0 95,0-1 0,1 1 41,3-1 1,-1 1-46,4-1 1,1 1-20,3 0 0,2-1-39,2 1 0,-2 1 33,2 2 1,-1-2-117,1 2 0,-2 3 0,2 1 1,-2-1-131,-2 1 0,5 1 47,-1 3 0,0 0-258,-4 0 91,1 0 0,-1 0 71,1 0 0,-5 5 30,1 2 0,-5 3 42,0 2 1,-1 3-21,-2 0 0,0 4 13,0-3 1,0 3 8,0-4 1,3 0 5,1-3 0,5-2-4,-1-3 1,-2 2 101,2-5 1,3 0-87,4-4 0,4 0 132,-3 0 1,4-5-74,-1-3 1,1 2-7,-1-2 1,2 1-19,-6-5 0,0 1 12,-4-1 0,0 1-153,-4-1 0,0 5-583,-4-1 723,-1 1 0,3-5 0,-5 1 0</inkml:trace>
  <inkml:trace contextRef="#ctx0" brushRef="#br0" timeOffset="131">21403 12529 7569,'-12'0'-153,"1"0"0,5 0 803,0 0 361,6 0 1,2-4-889,2 0 1,-2-1-114,6 1 1,-5 3 72,5-3-246,-5 3-26,2 1 175,0 0 1,1 0-102,6 0 1,3 0 11,0 0 0,4 0-47,-4 0 1,0 4 3,-3-1 1,1 3-8,2-3 0,-6 4 109,2 4 1,-2-1-3,2-2 1,-3 2 49,0-2 1,-5 2-119,5 1 66,0 1 0,3-1 6,1 0 0,0-4 80,3-3 0,-2-3-17,2-1 0,2 0 118,-2 0 1,4-1-118,-4-3 0,1-1 12,-5-3 1,-1-2-370,-2 2 0,1-2 45,-6-1 290,1-1 0,1-4 0,2-2 0</inkml:trace>
  <inkml:trace contextRef="#ctx0" brushRef="#br0" timeOffset="132">22248 12232 7569,'0'-12'246,"0"1"0,0-1-125,0 1 1,1 1 118,3 2 1,-3 2 153,3 2-316,-3 3 1,-6-4 4,-2 5 1,-4 0-16,0 0 1,-4 5 90,0 2 0,-2 2-44,2-1 0,2 6-115,-2-3 0,2 3 64,2-2 0,-1-1-118,1 1 1,5-1 20,2 0 1,1 1-148,-1-1 173,3 1 1,-4-1-18,5 1 0,5-5-44,3 1 1,2-6 50,1 2 1,1 1 101,-1-1 1,6 0-88,2-4 1,2-1 9,2-3 1,-4 1-22,0-4 0,-5 3-1,1-4 0,-6 4 17,-1-3 0,-6 3-12,2-4-1,-2 6 1,-2-8 1,0 7-8,0-5 1,-2 5-2,-2-5 84,3 6 0,-5-7-20,2 5 13,3 0 14,-4-1 7,5 4 95,-5-9-115,3 8 72,-3-8-98,5 4 1,-1-2-90,-3 1 0,3 3-172,-3-4-89,-2 0 0,-1-3-78,-4 0 1,3 3-957,1 0 318,-1 6 1031,2-8 0,-4 8 0,3-3 0</inkml:trace>
  <inkml:trace contextRef="#ctx0" brushRef="#br0" timeOffset="133">22168 12414 7255,'-6'-5'840,"-1"0"-496,3-2 0,3 0-81,-3 4 1,2 1-125,-2-2 183,3 3-279,-9 1 1,3 5 36,-4 3 0,3 2 40,1 1 1,0 2-74,0 2 1,-4-1 56,4 5 0,0 0-149,0 4 1,4-4 75,0 0 1,1-1-104,2 1 0,2 3 79,1-3 1,4-1-118,4 1 1,2-5-25,2 1 1,-1-4-19,5-3 0,0 1 114,4-6 1,1 1-3,3-4 0,-2-5 55,5-2 0,-4-5-55,1-3 1,-3 2 115,-2-2 0,-4-1-90,-3 0 0,-6-4 51,-1 1 1,-5 1-89,0-1 0,-6 0-121,-5-4 1,-6 0-244,-1 1 1,-6 3 154,2 0 0,-1 5-7,1-2 1,-1 7 69,4 2 1,1 4-91,4-1 0,-1 2-142,1-2 429,5 3 0,1-4 0,5 5 0</inkml:trace>
  <inkml:trace contextRef="#ctx0" brushRef="#br0" timeOffset="134">22705 12243 7569,'7'-11'152,"1"-1"0,-4 1-94,3-1 0,-3 5-208,4-1 107,-6 6 459,3-3-227,-5 0 1,-5 3-9,-2-2 0,-3 7-9,-2 1 0,-3 5-65,0-2 1,-4 3 88,3 2 0,-3 1-41,4 2 0,-4-1-55,4 5 1,-2 0 29,2 4 1,1 1-170,-5 2 1,5 4 0,-1 4 1,2 0 79,2 0 0,-1-2-158,1 2 1,5-6 38,2 7 1,3-9-55,1 1 1,5-3 14,2-1 0,8-5 29,5-3 1,1-4 39,2-3 1,0-3 74,0-5 1,1 0-41,2 0 1,0-5 5,4-3 0,-4-2-7,0-1 1,-2-2 5,-1-2 1,-4 1 5,0-5 0,-9 0-9,2-4 0,-5 0 9,1 0 1,-3-1-14,-5-3 1,-1 2-142,-3-5 1,-6 3-10,-5-3 1,-4 0-108,3 0 1,-3 2 54,4 5 1,0 2 123,4 2 0,0-2-80,4 6 1,-2 4 37,5 3 1,0 4-185,4-3 1,2 4 317,1-1 0,9-2 0,6-1 0</inkml:trace>
  <inkml:trace contextRef="#ctx0" brushRef="#br0" timeOffset="135">23310 12140 7943,'0'-11'1421,"0"5"-1406,0 1 87,-5 5 1,-1 1-42,-6 3 0,-1 3 12,-2 8-65,3 3 1,-9 10-12,6 3 1,-5 3 89,1 4 1,1 3-139,-1 4 0,1 0-147,-1-3 1,-3 2-11,3-2 0,2 0 109,-2-4 1,1 2-9,-1-9 0,2-1-84,6-7 1,1-5-442,2-3-385,-2-2 1017,9-7 0,-4-1 0,5-5 0</inkml:trace>
  <inkml:trace contextRef="#ctx0" brushRef="#br0" timeOffset="136">23059 12140 7569,'0'-16'182,"0"3"-43,0-2 0,0 6-228,0 1-246,5 6 455,1-3 0,2 5-73,-1 0 1,-3 5-834,4 3 786,-6 2 0,8 1 0,-3 1 0</inkml:trace>
  <inkml:trace contextRef="#ctx0" brushRef="#br0" timeOffset="137">23219 12620 7569,'-5'11'675,"3"-3"150,-2 0 1,-1-4-190,2 3-321,-1 1 1,4-1-302,0 1-1102,0 0 1088,0 3 0,-5 0 0,-2 1 0</inkml:trace>
  <inkml:trace contextRef="#ctx0" brushRef="#br0" timeOffset="138">18981 12871 7498,'-7'0'0,"-1"0"107,6 0 180,-3 0 1612,5 0-1785,0 5 0,0 2 9,0 4 1,1 1 24,3-1 0,-3 4-144,3 0 0,1 2 91,-1-2 0,3-2-164,-3 2 1,0 2 47,-4-2 0,4 0 0,0-4 0,1 1 11,-2-1 1,-1 1-190,1-1 40,4 1 157,-6-1 0,5-3-37,-2-1 35,-2-4 27,3 2-15,-5-5 1,1 0 11,3 0-18,-3 0 1,9 0 0,-2 0 1,-2 0-13,2 0 0,-1 0 13,5 0 1,-1 0-11,1 0 0,3 0 8,0 0 1,4 0 22,-4 0 0,6 0-18,-2 0 1,2-1 2,2-3 0,4 2-7,-1-1 1,1 0 1,-4-1 1,0 3-11,-1-3 1,5 3 11,0 1 0,1 0-27,-2 0 1,-2-4 22,3 0 0,1 1 17,-1 3 0,7 0-41,-4 0 1,10-4 0,-6 0 1,7-1-8,-3 1 1,10-1-6,1-3 1,-3 0 1,0 4 1,-4-4 17,-1 4 1,3-3 30,-6 3 0,7-4-38,-3 4 0,9-1-3,-5 2 0,4 1 113,-4-2 1,1-1-29,-9 2 0,5-2-55,-1 1 1,3 2 5,0-1 1,9 0-80,-1-1 0,5 2 89,-4-6 0,-6 6-37,1-2 0,-4 1 16,4-1 0,-2 3 24,-1-3 1,3 3-32,1 1 1,-1-4 4,-3 0 1,-4 1 35,0 3 1,-2 0 6,2 0 1,3 0-70,-4 0 1,3 0 40,-2 0 0,6 0-68,-3 0 1,-1 1 43,-6 3 1,-3-2-2,-1 6 0,2-6 18,2 2 0,-2 3-1,2 0 0,2 0-27,2 0 0,1-3-3,-1 4 1,-1-5-78,-3 5 1,1-2 88,3 2 1,-1 1-14,-3-5 1,-1 3 4,4-3 0,0 4 32,1-4 0,6 3-29,-2-3 0,-2 1 7,-2-1 0,0-3 36,4 3 0,-1 1 11,1-1 0,0 1-19,-1-1 1,0-3-14,-3 3 1,2 1-79,-2-1 1,-3 1 71,-1-2 0,-2-1-22,-2 2 0,0 1 8,1-2 0,-1 5-2,0-4 0,0 3 142,1-3 1,-2 4-155,-3-4 0,3 5 8,-2-2 1,0 0 3,0 0 0,1-3-112,-6 4 0,6-2 101,-2 2 1,0 0-36,0-4 0,0 1 58,5-1 1,-5-3 91,1 3 0,-1-3-83,4-1 1,1 0 9,-1 0 1,-1 0 75,-3 0 1,2 0-44,-5 0 1,1 0 98,-2 0 0,-4 0-57,4 0 0,-5 0 57,2 0 1,-2 0-73,-6 0 1,4-3-136,-3-1 109,-1 0-132,-4 4 55,-4 0 61,-2 0 70,-5 0-98,0-5 100,0 4-35,0-4 1,1 5 94,3 0-76,-3 0-39,4-5 0,-5 2-19,0-5 1,1 5 12,3-5 1,-2 4 33,1-3 1,-1-1-36,-2-3 0,-2-1 38,-1 1 1,-4-1-34,-4 1 0,-1-1-3,1 1 0,3-2 11,1-2 0,-1 2 27,-3-2 0,4 2 22,3 2 1,3 0-17,1-1 1,0 1-55,0-1 0,0 1-60,0 0 1,0 3-1346,0 0 1,5 6 462,3-2 1,-2-1-341,2 1 1246,-6 0 0,3 4 0,-5 0 0</inkml:trace>
  <inkml:trace contextRef="#ctx0" brushRef="#br0" timeOffset="139">20740 13511 7569,'-6'-5'-775,"-3"-2"840,5-4 1,0 3 635,4 1-168,0-1-266,0-3-62,0-1 1,0 1 14,0 0 1,4 3-9,0 0 0,4 4-37,-5-3 1,6 4-105,-1 0 0,-2-3 120,2 3 0,-4-1-184,3 4 1,1 0 6,3 0 0,1 0 4,-1 0 1,1-1 2,-1-3 1,0 2-113,1-1 1,-1 1-59,1 2 1,-5 5 54,1 3 0,-4-2-55,3 2 1,-4 3 69,1 5 1,-3-1-30,-1-4 1,0 5 21,0-1 0,0 0 23,0-4 1,1 0 0,3-4 0,-1 3-1,4-2 1,1-3 77,3-1 1,1-3-57,-1-1 0,2 0 98,2 0 0,-2-1-53,2-3 0,1 2 89,0-6 0,-1 0-51,-4-3 1,-3 1 16,0 2 0,-2-2-115,2 2 0,-2-2-105,-2-1 1,-3 3-446,3 1 409,-3-1 1,-2 2-1127,-3 2 1323,-2-3 0,-6 6 0,1-4 0</inkml:trace>
  <inkml:trace contextRef="#ctx0" brushRef="#br0" timeOffset="140">20809 13705 6097,'-5'-6'2821,"3"-4"-2403,-3 8 107,5-3 462,0 5-1007,0-5 0,7 4 46,4-3 1,2 2-9,6-2 1,-1 1-72,1-4 1,1 4 41,-5-1 0,4 2-5,-4-2 0,1 3-99,-5-3 0,-3 3 36,-1 1 1,-3 0-130,4 0 190,-6 5 0,5 1 8,-4 5 1,-1-3-17,2 0 0,-2-1 2,2 5 1,-2-2-21,6-3 0,-4 4 7,3-4 1,1-1 33,3 2 0,1-4-11,-1 4 0,1-6 26,-1 2 1,1-3-34,-1-1 0,0 0-109,1 0 0,-5 0-470,1 0 12,-5 0 0,3 0 207,-2 0 381,-3-5 0,-1-1 0,-6-6 0</inkml:trace>
  <inkml:trace contextRef="#ctx0" brushRef="#br0" timeOffset="141">21608 13465 7569,'0'-11'-23,"4"3"337,0 1-249,0-1 1,-4 0 223,0 1-40,0 4 0,-5-2-53,-3 5 1,-2 0-1,-2 0 1,1 4 54,0 0 1,-1 5-24,1-2 1,-3 3-98,2 2 1,-4 4 22,8 3 0,-3-1-208,7 1 0,-4 0 80,5 4 1,-5 0-105,4 0 0,0 0 35,4-1 1,0 2 0,0 3 1,5-7-70,3 3 0,2-2-53,2 1 0,3-3 62,0 0 0,5-6-66,-1-1 1,4-2 179,4-6 1,-2-2-52,6-6 0,-1-2 85,4-5 0,-3-2-80,-1-2 1,-4 1 69,0-5 0,-3 0-40,-4-4 1,-7 0 11,-8 0 1,-3 0-144,-1 0 1,-5-3 81,-3-1 1,-7 0-83,-4 5 1,-5-1 49,1 0 0,-5 0-134,9 0 0,-5 5 81,5 3 0,-2 8-3,2 3 1,-1-1-8,5 1 1,0 0 3,3 4 0,5 1-631,-1 3 321,6-3 454,-4 5 0,6-1 0,0 1 0</inkml:trace>
  <inkml:trace contextRef="#ctx0" brushRef="#br0" timeOffset="142">21254 13488 7569,'-7'-10'79,"-1"2"448,5-2-46,-7 4-8,4-6 47,0 1-306,-5 5 1,10-1 340,-3 3-145,3 3-228,1-4 0,0 4-154,0-3 1,1 3 125,3-3 1,-1 3-152,4 1 1,1 1-72,3 3 0,1-2-29,-1 6 0,1 0 29,-1 3 1,-3 4-30,-1 0 1,1 4 3,3-3 1,-1 4 58,-2-1 1,1 3-94,-5 0 1,0 1 56,-4 0 1,0 0-117,0 0 0,0 0 38,0-1 1,-5 1-15,-3 0 0,2-1 133,-2-3 1,5-3-2,0-4 1,-2-1 74,1 1 1,0-5-63,4 1 0,0-4 73,0 3-106,0-4 244,0 2 62,0-5-270,5 0 0,-2 0-217,4 0 0,-3 0 76,4 0 1,-1 0-326,5 0 1,3 0 189,0 0 0,2 0-153,-2 0 1,3 0 442,4 0 0,1 0 0,0 0 0</inkml:trace>
  <inkml:trace contextRef="#ctx0" brushRef="#br0" timeOffset="143">22316 13465 7569,'0'-11'605,"0"-1"-329,0 1 242,0 5 251,0 1-434,-5-1 1,3 5-118,-6-3 0,4 3 76,-3 1 1,3 5-67,-4 3 1,1 6-112,-5 1 0,1 5-2,-1-1 0,-3 4-121,0 4 1,-4-2 22,4 6 0,-4-1-146,3 4 1,-3-4-32,4-4 0,-4 2 30,4-1 1,0 2-162,3-6 1,2 1 118,3-9 1,-2 0-487,5-3-235,0-6 331,4 4 1,0-10 6,0 0 555,0-5 0,5-6 0,1-1 0</inkml:trace>
  <inkml:trace contextRef="#ctx0" brushRef="#br0" timeOffset="144">22042 13340 7569,'-11'-13'910,"-1"-2"1,7 3-778,5 1 1,2 1-160,5 6 1,-3 0-149,4 4-286,-6 0-146,3 0 0,-5 5 220,0 3 0,0 3 386,0 4 0,-5-2 0,-1 4 0</inkml:trace>
  <inkml:trace contextRef="#ctx0" brushRef="#br0" timeOffset="145">22248 13819 7569,'-5'7'1863,"3"3"-1215,-3-9 0,7 9-392,1-2 0,-1-2-441,2 2 0,-3-4-605,-1 3 540,0-4 1,0 3-268,0-2 1,-1-2-1031,-3 6 1547,-8-5 0,-5 2 0,-6-5 0</inkml:trace>
  <inkml:trace contextRef="#ctx0" brushRef="#br0" timeOffset="146">16720 14847 7569,'0'-11'172,"0"-1"0,0 1-85,0-1 50,0 1 1,0-2 82,0-2 0,4 2 0,0-2 1,3 2-128,-3 2 1,5-4 98,-1 0 1,2-1-162,1 5 1,1 0 27,-1-1 0,1 1-15,-1-1 0,4 1-20,0-1 1,6 5-112,-2-1 1,-2 2 47,3-2 0,-5-1-48,4 6 0,0-1 73,4 4 0,-4 0-98,0 0 0,0 0 74,4 0 0,-1 0 37,1 0 0,-1 0-10,-3 0 1,2 4-2,-1-1 0,-4 6-1,-1-1 0,-2 1-20,-2-2 0,1 4 0,-1-4 1,-3 3-29,-1 2 1,-3-2 43,4-3 0,-4 4-49,3-4 1,-3-2 37,4-1 1,-5 1 46,5-1 1,-5 1 8,0-1 176,4-3-181,-1 4 0,6-5 77,-1 0 0,0-5 31,1-2 1,1-4-47,2 0 1,-3-2-23,4-2 1,-4 2 0,0-2 1,-1-3-227,1-1 0,-5 3-128,1 1 0,-6-2-164,2 2 0,-3 0-361,-1 3 815,-5 6 0,-1-4 0,-5 3 0</inkml:trace>
  <inkml:trace contextRef="#ctx0" brushRef="#br0" timeOffset="147">17074 15053 7569,'-5'6'-118,"4"-1"0,-5-5 321,2 0-14,2 0 23,-8 0 0,8 0-23,-6 0 1,4 0 155,-3 0-196,4 0 0,-6-1 70,5-3 0,1 2-11,3-6 0,-4 0-27,0-3 1,0-1 13,4 1 0,2-4-108,1 0 1,4-4 75,4 3 0,1 1-126,-1 4 0,0 0-24,1 4 1,3-2-93,0 5 0,0-3 14,-3 3 1,4 0-11,3 4 1,3 1 11,1 3 0,-4-1 39,0 4 1,0 1-37,4 3 1,0 1 69,-1-1 1,0 0-88,-3 1 0,3 3 7,-3 0 1,2-3 16,2-5 1,-4 0 2,0 0 1,-1-2-7,1-5 1,-1 0 139,-3 0 1,-2 0-78,2 0 0,-2-5 142,-2-2 1,-3-3-44,-1-2 0,0 1-20,0-1 1,2 1-121,-5-1 0,0 0-321,-4-3 232,5 2 1,-4-4-399,3 6 521,-3 5 0,-6-5 0,-1 5 0</inkml:trace>
  <inkml:trace contextRef="#ctx0" brushRef="#br0" timeOffset="148">18902 14436 7569,'0'-11'0,"0"-1"-6,0 1 0,0-1 42,0 1 0,0 3 26,0 1 0,-2-1 57,-2-3 1,3 3-98,-3 0 0,-1 5 5,1-5 44,-4 5-11,1-7 0,-4 9-21,-1-3 1,1-1-18,0 1 0,-6 2 41,-2 6 0,-3 2-35,0 5 0,-6 1 14,-3-1 1,2 6 101,-1 2 0,3-2-97,-3 3 0,5-1 1,3 3 1,0-3-51,7 0 0,3 0-120,5 4 0,0-4-97,0 0 0,2-3 92,5 3 1,0-5-13,0 1 0,6-4 35,5-3 0,5-3 140,3-5 0,2 0-36,-2 0 1,3-6 133,1-6 0,-2 1-73,-2-4 1,-2-2 78,-6 2 1,1-4 115,-1 4 1,-1-4-58,-2 3 0,1-3-86,-5 4 0,3 0 14,-3 3 0,4 1 22,-5 0 61,6 4-109,-7-3 0,6 14 29,-4 0 0,1 6 66,-1 5 0,-3 8-65,3 7 0,1 5-12,-1 3 0,4 4-139,-4 7 1,4-2 93,0 2 0,2-2-338,2-1 1,-1-5 92,0-3 0,1-4-13,-1-3 0,-1-4 179,-2-4 0,1-5 19,-5-3 1,3-2-101,-3-2 1,0-3-62,-4 0-473,0-6 423,0 8 1,-1-8-1225,-3 1 1421,3-1 0,-10-2 0,5 0 0</inkml:trace>
  <inkml:trace contextRef="#ctx0" brushRef="#br0" timeOffset="149">19244 14219 7569,'-1'-6'173,"-3"2"-42,3 3 0,-4 6 154,5 2 0,-2 7 409,-1 1 1,1 7-186,-1 1-410,-4 0 1,5 6-3,-6-2 0,6 2-60,-2 5 1,-1 0 25,1 0 1,-1-3-7,1-1 1,3 0-89,-3 0 1,3-2 8,1-5 1,0-2-103,0-2 1,0-1-20,0-3 0,0-6-74,0 3 135,5-3-14,-4-3 72,9-1 0,-7-5 3,4 0 1,-3 0-31,4 0 0,-1-5 23,5-3 0,-1-2-42,1-1 1,-1-1 39,0 1 1,2 3 61,2 1 1,-1-1-30,5-3 1,0 4 0,4 3 0,0-1-22,0 2 0,0-1 6,0 4 1,-1 4 17,1-1 1,0 6-9,0-1 0,-1 3 99,-3 5 0,1-2-33,-5 5 0,0-2 49,-3 2 0,-1 3-62,1-3 1,-6 3 76,-2 0 1,-3-3-121,-1 0 1,-1-3 2,-3 3 1,-4-5-122,-7 1 1,-4-2 43,-8-2 0,-2-1-81,-5-2 1,0 1 28,-1-6 1,0 1-328,-3-4 0,1 0-15,-5 0 1,5-1-605,-1-3 914,3 3 1,0-14 0,1 2 0</inkml:trace>
  <inkml:trace contextRef="#ctx0" brushRef="#br0" timeOffset="150">19130 14322 7569,'-11'-17'384,"4"5"0,2-5 525,5 6-594,0 4 1,10-3-187,5 3 1,6 0-347,2 0 1,-1 0 7,1 0 1,5-2 102,3 5 0,0-4 195,0 5 1,1-1-66,-6 4 0,5 0-79,-5 0 0,5 0-124,-5 0 1,1 0-287,-4 0 0,-5 1 465,-3 3 0,-2-3 0,-2 4 0</inkml:trace>
  <inkml:trace contextRef="#ctx0" brushRef="#br0" timeOffset="151">20443 14185 7569,'-22'5'1253,"4"1"-769,6 6 0,7-1-225,5 0 1,0 2-77,0 2 1,-5 3-170,-2 5 1,-5 5 85,-3 2 0,-3 3-115,-5 2 1,-3 4-69,-1 3 0,-1 0 71,1 3 0,0-2-189,-4 7 1,2-3 96,2-1 0,2-5 50,-6 1 0,6-5 91,-2 1 1,5-9-191,2-6 1,5-5-39,8-7-421,2 1 238,5-6 0,8-10 374,1-4 0,3-4 0,0-1 0,4-2 0</inkml:trace>
  <inkml:trace contextRef="#ctx0" brushRef="#br0" timeOffset="152">19952 14288 7569,'-11'-12'0,"4"-3"355,4 0-336,6-6 0,6 9-106,10-4-45,-5 9-95,13-3 199,-14 8 43,-2-3 0,-6 7-130,-5 1 1,-1 5-384,-3 7 498,3-2 0,-9 8 0,3-3 0</inkml:trace>
  <inkml:trace contextRef="#ctx0" brushRef="#br0" timeOffset="153">20318 14893 7569,'-12'11'1083,"6"1"1,3-1-1102,11 0 1,0-3-502,7 0 1,-6-6 345,-2 2-76,-4-3-695,2-1 944,-20 0 0,1-5 0,-14-1 0</inkml:trace>
  <inkml:trace contextRef="#ctx0" brushRef="#br0" timeOffset="154">9251 15898 7569,'-12'0'1020,"1"0"-533,0 0-119,4 0 0,6 10-261,5 5 0,3 6-185,-3 1 1,0 8-82,-4 4 1,1 1 131,3 7 1,-3 5 13,3 6 0,1 0-123,-1 0 1,4-1 135,-4 1 1,3 7-303,-3-3 1,4-1 249,-5-3 0,5-5 39,-4 2 1,1-8-5,-1-4 0,-3-4-48,3-4 0,1-2 50,-1-5 1,1-5-604,-1-3 210,-3-2-198,4-7 606,-9-1 0,-2-5 0</inkml:trace>
  <inkml:trace contextRef="#ctx0" brushRef="#br0" timeOffset="155">9034 16172 7569,'-5'-17'0,"4"5"359,-3-3-176,2 2 0,8 1-39,1 1 0,5 1-19,3 2 0,-1-2-22,5 2 1,0-2 18,4-1 0,1 3-145,2 1 1,0 0 72,4 0 1,1 2-55,3 5 1,0 0 62,1 0 1,-5 5-16,0 2 1,0 3-20,0 2 1,2 3-65,-6 0 0,-3 2 71,-4-2 0,-5-1 1,2 5 1,-5 0-73,-3 4 0,-3-4 64,-5 0 1,-5 0-111,-3 4 0,-7-2 19,-4-2 0,-4 3-137,-4-3 0,-2-2 84,-5-2 1,-2-2-108,-2-2 1,6 0 0,-2 1 1,2-5 78,-2 1 1,4-5-97,-1 0 0,10-1-19,-2-2 261,8 0 0,-2 0 0,6 0 0</inkml:trace>
  <inkml:trace contextRef="#ctx0" brushRef="#br0" timeOffset="156">10290 15898 7569,'-7'-4'34,"-1"0"46,5-5 50,-2 8 1,4-5-94,-3 2 0,2 3 234,-6-3 1,1 3-89,-5 1 1,1 1 180,-1 3 1,1-2-81,-1 6 1,1-1-3,0 5 0,-2-1-77,-2 1 0,2 3 0,-2 0 0,-3 9 4,-1-1 0,-3 8 11,0-1 0,-1 7-120,0 1 1,0 10-223,0 2 1,5 4 99,3 3 1,2-1-84,2-3 1,5 6-57,2-6 1,3 3 16,1-10 0,5 1-158,2-9 1,9 3 158,3-2 1,2-5 63,2-4 0,0-3 80,0 3 1,3-4-68,1 0 0,0-5 75,-5-2 1,1-5-106,0 1 0,0-4-100,0-3 0,-4 1-22,0-5 1,-5-1-224,1-3-379,-2 0 820,-2 0 0,-4 0 0</inkml:trace>
  <inkml:trace contextRef="#ctx0" brushRef="#br0" timeOffset="157">10610 16343 7569,'-11'-18'405,"-1"-3"586,6 8-571,1 2-77,5 6-109,0 5 0,-4 2 151,0 6 0,-1 5-179,1 9 1,3 6-15,-3 3 1,-2 2-217,-2 1 0,3 0 73,1 1 0,-1-2-194,1-3 1,1-1 52,3-2 0,0-3-57,0 3 1,0-7-8,0-1 1,3-5-113,1 1 0,5-3 93,-1-5 0,-2 2 61,2-5 1,-1 0 204,5-4 1,-1 0-105,1 0 0,0-2 180,3-1 0,-1-2 12,5-3 1,1-2-27,2 2 1,1-1-31,0 2 0,1-4-13,3 4 0,-3-2-63,3 1 0,0-2-14,0 3 0,1 0-145,-1 0 1,-4 4 94,-1-1 0,0 2-143,-7-2 1,0 3-430,-3-3 170,-1 3 1,-1-1-490,-2-1-411,-3 1 1319,-5-8 0,-5 4 0,-1-6 0</inkml:trace>
  <inkml:trace contextRef="#ctx0" brushRef="#br0" timeOffset="158">10564 16526 7569,'-11'-5'0,"5"2"643,2-4-359,2 4 1,4-3-69,2 2 0,6 3-119,5-3 1,1 1 81,0 0 0,5 1 1,6-1 0,8-2-96,0 1 1,1-1 69,-1 1 1,-1 1-228,0-4 0,4 3-73,0-4 1,-3 2-73,-5-2 1,-6-2-52,-1 3 1,-3 0-222,-8 0 0,0 3 490,-8-4 0,0 1 0,-4-5 0</inkml:trace>
  <inkml:trace contextRef="#ctx0" brushRef="#br0" timeOffset="159">10416 16240 7569,'1'-11'-73,"3"0"0,9-1-138,9 1 1,6-1 281,7 1 0,0 0-89,3-1 1,-1 1 497,5-1 0,0 1-218,3-1 0,-3 5-10,0-1 0,-5 2-250,1-2 0,-6 2-288,-2 2 0,-6 3 65,-1-3 1,-1-1 220,-7 1 0,0-5 0,-3 3 0</inkml:trace>
  <inkml:trace contextRef="#ctx0" brushRef="#br0" timeOffset="160">11215 15818 7569,'-11'-5'1429,"-1"-2"-917,6-4 1,2 5 66,8 2-516,2 3 0,5 2 93,-4 3 1,3 2-13,-2 5 1,-2 7 293,2 5-196,0 0 0,8 10-59,3-3 0,4 8 0,4 4 1,-2-1-203,5 1 1,-3 0 171,4 3 0,-4 2-477,0 3 1,0-3 336,-8 2 0,-3-6-108,-1-1 0,-2 0-253,-1 4 1,-6-2-98,-2-2 1,-3-1-67,-1-3 1,-10-3-1091,-5 3 1601,-11-2 0,-8 3 0,-7 2 0</inkml:trace>
  <inkml:trace contextRef="#ctx0" brushRef="#br0" timeOffset="161">12255 16366 7569,'-8'-1'352,"0"-3"0,6 1-530,-2-4-218,3-1 0,1-3 459,0-1 0,1 1 429,3 0 0,2-1 205,6 1-473,-1-6 1,0 5 13,1-4 1,-1 2-22,1-1 1,0 2-217,4-2 0,-2 4 121,5 3 1,0-2-87,3 2 0,1 2 7,0-2 0,0 6-131,0-2 1,-4 3 0,0 1 0,-1 0-39,1 0 1,1 6 96,-5 6 1,2-1-111,-2 4 0,-2 2 59,2-2 1,1 4 57,0-4 0,3 0 32,-4-3 1,4-2-34,-4-2 1,4 1 16,-4-6 0,2 5 7,-2-4 0,-2 0 11,2-4 70,-2 0-36,-2 0 0,-1-2 64,-2-2-97,2-2 1,-7-5-94,4-1 0,-3 0-7,4-4 1,-5 2-263,5-5 0,-4 4 108,3-4 0,-4 5-390,1-1 270,-3 2 361,-6 2 0,-1 4 0,-6 2 0</inkml:trace>
  <inkml:trace contextRef="#ctx0" brushRef="#br0" timeOffset="162">12483 16583 7569,'-11'0'0,"-1"0"249,1 0-62,4 0 741,2 0-262,5-5-179,-5 4-312,-1-4 1,0 3 202,2-1-108,-3 1 19,6-3-209,-4 5 0,5-1-168,0-3 0,6 2 77,6-6 0,1 2 80,6-2 1,-2-2-136,2 2 0,3-2-1,-3-1 1,3 4-19,0 4 0,0 1 43,-3 2 1,1 0-2,-4 0 0,3 0 5,-4 0 0,1 4-97,-1 0 0,-2 4 4,2-5 1,-2 6 95,-1-1 1,3-2-6,0 2 0,4-2-1,-4 2 0,4 1 21,-3-6 1,3 3-1,-4-3 1,4-1 7,-4 1 1,2-1 32,-2-2 4,-3 0 0,5 0 47,-6 0 1,-3 0-77,0 0-200,-6 0 1,4-4 67,-2 0 1,-2-1-379,1 1-324,-1 3-200,-2-9 1038,5 8 0,1-8 0,5 4 0</inkml:trace>
  <inkml:trace contextRef="#ctx0" brushRef="#br0" timeOffset="163">13625 16058 7569,'-23'0'-143,"4"-4"63,0 0 0,9-1 160,-1 1 1,6 3 286,-3-3-22,5 3 1,0 1-80,6 0 0,5-4-120,7 0 0,3 0-18,5 4 0,3 0 22,1 0 1,5 0-138,-2 0 1,3 0 93,2 0 1,-1 2-41,0 2 1,0-3 31,1 3 0,-5 1-168,1-1 1,-6-1 80,2-3 0,-5 0 21,-3 0 0,2 4 78,-6 0 22,0 0-103,-3 1-22,-1-4 0,-5 9-51,-2-2 0,-3 2 54,-1 1 0,-5 3-31,-2 5 0,-3 2 21,-2 9 1,-3 1-87,0 3 0,-4 5 46,3 3 0,-4 3-105,1 0 1,-1-3 83,1 0 0,-2-1-112,6 0 1,-3 1-39,7-7 0,-3 0 86,7-8 0,0-1-68,0-3 0,4-1-108,-1-3-140,3-3-108,1-4-270,0-6 818,0-1 0,5-5 0,1 0 0</inkml:trace>
  <inkml:trace contextRef="#ctx0" brushRef="#br0" timeOffset="164">14436 16229 7569,'-5'-11'0,"0"3"197,-3 0 1,3 5 812,5-5-814,0 5 1,-1-2-242,-3 5 0,2 5-22,-6 3 1,-1 5 99,-6 6 0,1 5 29,-5 10 1,1 4-39,-1 0 1,-1 5-9,4-1 0,-1 3-24,5 0 0,-2-4-125,7-3 1,2-4-8,1-3 1,3-3-27,1-5 0,5-2 23,2-2 0,3-2 43,2-6 0,4-1-95,3-2 1,3-3 105,1-5 0,1-1 114,3-3 0,0-2-39,4-6 0,-3-4 133,-5-3 0,3-3 55,1-1 1,-4-1-73,-4-3 0,-1 2 80,1-5 1,-3-1-34,-4-3 1,-2 0-92,-3-1 1,-2 1-26,-5 0 0,0-4-87,0 0 1,-6 0 38,-5 3 1,-5 1-138,-3 0 1,-7 5 31,-1 2 0,0 8-123,1 4 0,-1 6-126,4 1 0,-2 6 122,6-2 1,2 8 246,2 3 0,2 3 0,2 2 0</inkml:trace>
  <inkml:trace contextRef="#ctx0" brushRef="#br0" timeOffset="165">15224 16092 7569,'-11'0'77,"-1"5"1,5 0 120,-1 3 1,5 2 100,0-2 0,-2 2 167,1 1 1,-1 6 87,1 2-417,3 7 1,-10 1 2,4 7 0,-3-2-123,-2 6 1,-4 1 78,-3-1 0,-2 6-51,2-3 0,-2-1-425,2-2 1,-2-4 199,2-3 1,3 0-283,4-4 1,5-6 69,-1-5 0,4-4-59,-3 0 1,4-5-384,-1 1 189,3-5 645,1 2 0,0-5 0</inkml:trace>
  <inkml:trace contextRef="#ctx0" brushRef="#br0" timeOffset="166">14870 16081 7569,'-5'-12'0,"2"1"-389,-4-1-113,4 6 349,-2-4 1,6 9 97,3-3 0,-1-1-123,4 1 1,1 0 177,3 4 0,6 0 0,2 0 0,2 0 0,2 0 0</inkml:trace>
  <inkml:trace contextRef="#ctx0" brushRef="#br0" timeOffset="167">15247 16572 7569,'0'11'0,"0"-3"489,0-1-20,5-4 254,-4 7-441,4-4 0,-5 2-102,0 0-334,0-6 0,-1 3-873,-3-5 947,3 5 80,-4-3 0,0 3 0,-2-5 0</inkml:trace>
  <inkml:trace contextRef="#ctx0" brushRef="#br0" timeOffset="168">15589 16446 7569,'-11'0'0,"1"-5"150,2-3-75,3 3 1,6-4-73,3 6 1,6-2 1,6 1 0,-5 2-528,-3-1 289,-6 1 0,8 2 234,-2 0 0,-3 0 0,0 0 0</inkml:trace>
  <inkml:trace contextRef="#ctx0" brushRef="#br0" timeOffset="169">16275 16103 7569,'0'-11'0,"-2"-2"91,-1-2 38,1 2 1,-3-7 343,5 5-313,0 0 1,-1-1-23,-3 1 0,2 0-92,-6 4 0,0-1-34,-3 1 0,-4 1 82,0 2 0,-7 3-198,-1 5 0,-3 6 91,-5 6 0,2 0-49,2 7 1,3-1-42,-3 1 1,5 7 68,3-4 0,2 4-42,6-3 1,1-1-123,2 1 1,3 0 3,5 0 1,5-1 110,3-3 1,7-3-166,4-5 1,4 0 27,3-4 1,0-2 166,4-5 1,-3-1-4,3-3 1,-6 2 112,-1-6 0,0 0 10,-4-3 0,-2 0 159,-2-1 0,-3 1 125,0-1 1,-2 3-133,-2-2 0,-2 6 279,-2-6-61,-3 2 265,9 2-436,-9-3 1,5 10-180,-6 0 1,0 7 26,0 8 0,0 4-111,0 7 0,0 4-60,0 4 0,-2 4 54,-2 0 1,3 5-77,-3-1 1,3-1 9,1 1 0,0-4-6,0 3 1,0-5-10,0-2 0,1-1-71,3-6 1,-3-6-10,3-5 0,1-4-439,-1 0-1112,0-6 1715,1-1 0,1-5 0</inkml:trace>
  <inkml:trace contextRef="#ctx0" brushRef="#br0" timeOffset="170">16549 15978 7569,'0'-18'0,"0"-2"0,0 4 451,0 6-31,0 5 39,0 5-141,0 5 0,0 2-189,0 4-7,0 6 1,0-1-17,0 3 1,-1 7 11,-3-4 1,2 0-158,-1-3 0,1 0 49,2 4 1,0-5-39,0-3 1,0 1 6,0 0 0,0-5-46,0-3 0,0-5 64,0 5-36,0-5 22,0 2-216,0-5 243,5 0-79,-3 0 55,3 0 0,-4 0-17,3 0 1,-2 0 44,6 0 0,0 0 6,3 0 1,2 0-51,2 0 1,3 0 1,5 0 1,1 0-20,2 0 0,0 1 37,4 3 0,-4-2-4,0 6 1,-2 3-2,-1 5 1,-1 0-7,-3-1 1,-3-1-39,-4 5 1,-1-4-77,1 4 1,-6 1 85,-2 2 1,-3-3-12,-1 0 1,-5-3 30,-3 3 1,-2-2 4,-1 2 1,-6-1-131,-2-3 0,-2-2 66,-2 2 0,-4-6 27,0-1 1,-3-6-34,3 2 1,1-2 1,3-2 1,0-2-141,0-2 1,2 2-249,2-6 0,3-1 61,9-6 419,2 2 0,0-8 0,-2 3 0</inkml:trace>
  <inkml:trace contextRef="#ctx0" brushRef="#br0" timeOffset="171">16537 15921 7569,'0'-12'404,"0"1"-156,5-1 1,3 2-28,7 3 1,4-2-1,8 5 1,0-4-241,7 5 0,-2-3 69,6 3 0,-3 1-54,0-1 0,3 1-39,0 2 1,-4 0-137,-4 0 1,-4 0-54,0 0 0,-3 0-737,-4 0 969,3 0 0,-9 0 0,3 0 0</inkml:trace>
  <inkml:trace contextRef="#ctx0" brushRef="#br0" timeOffset="172">17657 15864 7569,'-12'0'321,"1"0"132,4 0 0,2 1-218,5 3 0,-5 6-40,-2 5 0,-3 5 134,-2-1 1,-4 12-103,-3 3 0,-3 8-153,-1 0 0,-1 4-330,-3 3 0,-2-2 143,-5 2 1,5-3 8,2-4 1,3 1-300,1-5 1,2-1-74,2-7 1,3-3 178,9-8 0,2-2-319,5-6 196,0 1-641,0-6 1194,0-1 1,0-5 0,0 0-1</inkml:trace>
  <inkml:trace contextRef="#ctx0" brushRef="#br0" timeOffset="173">17268 15955 7569,'0'-15'301,"0"-1"-212,5 1 1,2 4-55,4-1 1,-1 5 120,-2-1-159,2 6 1,-9-5 9,3 4-215,-3 1 0,-1-2 62,0 8 1,4 3-844,0 4 989,5 0 0,-8 6 0,4 1 0</inkml:trace>
  <inkml:trace contextRef="#ctx0" brushRef="#br0" timeOffset="174">17600 16515 7569,'-7'6'1826,"2"-1"-1192,5 0 8,0-4-1367,0 4 553,0-5 0,0 5 0,0 2 0</inkml:trace>
  <inkml:trace contextRef="#ctx0" brushRef="#br0" timeOffset="175">18342 16275 7569,'-12'0'5,"6"0"0,1-2 32,5-1 0,0 0-38,0-4 0,-4 3 201,0-4 1,1 0-53,3-3 1,0 3 101,0 1 0,0-1-83,0-3 0,0-1-44,0 1 1,1 0-56,3-1 0,2 1-62,5-1 0,5-3-65,-1 0 1,4 1 75,-4 6 0,4-2-95,-4 2 0,2 2 71,-2-1 1,-1 4-55,5-1 1,-5 3-3,1 1 0,-2 0-82,-2 0 1,5 5 53,-1 3 1,1-2 27,0 2 0,-2-5 106,5 5 1,1-5-84,7 0 0,-3 2 149,2-1 0,2 0-37,-1-4 0,0 0 53,-5 0 0,1 0-56,0 0 1,-1-4 19,-3 0 0,-3 1-24,-4 3 1,-1-4 50,0 0-307,1 0 1,-4 4-31,-1 0-594,-4 0 401,2 0 1,-7-4-520,-1 1 933,-4-1 0,-4 4 0,-1 0 0</inkml:trace>
  <inkml:trace contextRef="#ctx0" brushRef="#br0" timeOffset="176">18433 16446 7948,'5'-11'569,"0"-1"-386,3 1 1,-2 3 108,-2 1 1,-1 3-53,4-4 0,-3 4-23,4-3 0,-2 3-82,2-4 0,1 4-14,-6-3 54,6 4-236,-2-2 0,4 5-148,0 0 0,2 0 129,2 0 1,-2 0-38,2 0 0,3 2 95,1 1 0,-1-1-114,1 1 1,-4 4 102,4 0 0,-4-2-5,4-1 1,-3 1 39,3-1 0,-5 1 6,1-1 1,1-3 130,0 3 1,0-3-86,-1-1 0,-1 0 121,5 0 1,0-1-86,4-3 1,-4 2-45,0-6 0,-1 2-5,1-2 1,-2-1-68,-6 5 1,-3-4-153,-1 0-136,-4 3 0,1-5-586,-8 2 1,1 3 899,-4 1 0,-1-2 0,-3 0 0</inkml:trace>
  <inkml:trace contextRef="#ctx0" brushRef="#br0" timeOffset="177">20066 15898 7569,'-1'-8'155,"-3"1"427,3-1 11,-4-3-376,0-1 1,2 2 42,-4 2 1,3 3-126,-4 5 1,-3 0 0,-4 0 0,-6 5 26,2 3 0,-3 3-112,-5 5 0,-2 1 59,-6 6 1,1 1-128,0 3 1,0 2-88,-1 5 0,5 1-68,0-1 1,4 4 15,-1 0 0,8 1-8,4 0 0,3-4 39,0 3 1,6-2-33,2-2 0,4-4-132,4 1 0,2-6 74,6 2 1,4-4 56,3-4 0,3 1 164,0-5 0,1-3-83,0-5 0,5-4 253,3 1 0,-2-3-89,1-1 0,-4 0 16,0 0 0,-2-5-45,-1-3 1,-5-2-8,-3-1 1,-2-1 12,-2 1 1,-4-1 66,-4 1 0,-1-2-66,-2-2 1,-2 1-23,-1-5 0,-4 4-51,-4-4 0,-6 1 48,-2-1 0,-7 3-131,-5 4 1,-2 2-102,-1 2 0,0 3-192,-1 5 0,2 4 74,3 0 1,3 7 310,8-3 0,-2 10 0,3-6 0</inkml:trace>
  <inkml:trace contextRef="#ctx0" brushRef="#br0" timeOffset="178">20421 15932 7569,'-17'-11'0,"4"-1"0,-2 1 0,4-1 379,3 1-132,3 5 1,1-1-15,0 4 0,-1 1 211,1-2-206,3 3 0,-8 0 413,6-3-539,-1 3 40,4-4 1,6 9-102,5-1 0,5 5-13,3-4 0,6 3 84,-2-3 0,4 1-62,-1-1 1,-2-3-147,3 3 1,1-3 30,-1-1 0,-5 4 43,-3 0 1,-5 0 149,2-4 0,-4 0-12,0 0-88,-6 0-13,4 0 0,-8 1-65,1 3 1,-6 2 101,-5 6 1,-2 0-7,-2 4 1,-3 6-32,0 9 0,-4 1-10,4-2 1,-4 7-131,3-3 1,0 3 75,1-3 1,1 4-247,-5 0 0,3 2 3,-3-2 1,4-1-107,-4 4 1,5-5 118,-1-2 0,6-5 3,1-6 0,6-1-13,-2-3 0,3-3-203,1-4-152,5-6 269,1-1 365,6-5 0,-1 0 0,1 0 0</inkml:trace>
  <inkml:trace contextRef="#ctx0" brushRef="#br0" timeOffset="179">21209 16081 7569,'0'-12'328,"0"1"1,1 4 514,3 4 1,-2 1-313,6 2-497,-6 0 1,2 2 61,-8 1 1,-1 4 86,-2 4 1,-4 6-272,4 2 1,-3 2 119,-2 2 1,5-4-89,-1 0 0,0 0-107,-3 4 1,3-4-151,1 0 0,0-4 111,0 4 1,-3-3-4,2 3 0,-2-4-61,-2 4 1,2-5 112,3 1 0,-3-2-248,2-2 140,3 1 313,-5-1 0,7-1-63,-4-2 0,3 2 22,-4-2 1,1-2 46,-5 2 0,1-2 190,-1 1 0,1 4 38,-1-4 0,0 5 2,-3 3 0,2-1 39,-2 5 0,-3-4-59,-1 4 1,2-1 3,2 1 0,0 1-10,3-5 0,-2 1-26,7-5 0,2-3 56,1-1-228,3-4 1,1 3-171,0-2 98,0-3-297,0 4 252,5-5 1,-4-1-2030,3-3 1126,-3 3 956,-1-9 0,0 4 0,0-6 0</inkml:trace>
  <inkml:trace contextRef="#ctx0" brushRef="#br0" timeOffset="180">20934 16012 7569,'-11'0'95,"5"1"-45,2 3 0,6-1-47,2 4 0,0-3-148,-4 4 1,0-4 543,0 3 0,0-3-287,0 4 0,0-5-185,0 5 1,-5-2-41,-3 2 113,3 2 0,-5-4 0,4 6 0</inkml:trace>
  <inkml:trace contextRef="#ctx0" brushRef="#br0" timeOffset="181">21151 16629 10227,'12'0'0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2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6224 6053 7569,'0'-11'-16,"0"-1"0,0 5 281,0-1 43,0 0 0,0 1 181,0-1 182,0 6-264,0-3-257,-5 5 0,0 5-59,-2 2 1,-4 3 114,4 2 1,0 4-147,0 3 0,1 7 82,-2 0 1,-1 10-175,5-2 0,-5 8 12,2 0 1,-3 2-116,-2 2 0,1 3-175,-1 1 0,1 1 63,-1-2 0,1-6 58,0 3 0,3-9 53,0-3 0,6-5-14,-2-6 0,3-5 58,1-3 0,0-6-482,0-1-1025,-4-20 1599,0-4 0,2 0 0,0 3 0,2-3 0</inkml:trace>
  <inkml:trace contextRef="#ctx0" brushRef="#br0" timeOffset="1">6099 6133 7569,'-5'-11'19,"3"-1"383,-8 1 685,9-1-245,-4 6-384,5 1 0,0 6-354,0 3 0,4 4 42,0 7 1,4 8 67,0 7 1,2 3-20,2 1 0,0 2-142,4 2 1,-3 0 34,6 8 1,-1-4-62,1 3 1,2 1-100,-6-4 1,5-3-169,-1-1 1,-2-3-24,-2-5 1,1-2 115,0-5 1,-1-4 36,-4 0 0,1-5 43,-1 1 1,1-6 53,-1-2 0,-3 0-38,-1 0 0,-4 0-340,1-3 1,-2-3-291,2 3-14,-3-3 633,4-1 1,-15 0 0,-3 0 0</inkml:trace>
  <inkml:trace contextRef="#ctx0" brushRef="#br0" timeOffset="2">5893 6773 8021,'7'-12'995,"4"1"1,5-1-650,7 1 1,1-1 109,3 1 0,0 0-143,7-1 0,1 1-193,7-1 0,3 1 86,-3 0 1,-2 0-420,2 4 1,-6 0-280,-2 4 0,-1 1 492,-6-1 0,-1 6 0,-3 4 0</inkml:trace>
  <inkml:trace contextRef="#ctx0" brushRef="#br0" timeOffset="3">6990 6156 7569,'0'-12'-312,"0"5"396,0-1 51,5 1 1,-4-1 413,3 0-182,-3 6 192,-1-8-353,0 8 1,-4-1-59,0 6 0,-1 4 47,1 4 0,2 7-78,-6 5 1,2 5-24,-2 6 1,-2 0-132,3 0 1,-4 6-7,0 2 0,0-2 93,-1 2 1,1-1-335,-1 1 1,1 0 139,0-8 1,0 1-70,4-8 1,-2-4 7,5-4 0,-1-6-11,1-2-515,3 0 328,-4-9-5,5 8 408,0-9 0,0 4 0,0-5 0</inkml:trace>
  <inkml:trace contextRef="#ctx0" brushRef="#br0" timeOffset="4">6887 6053 7569,'-5'-19'152,"-3"0"0,3 10-152,0-6 1068,5 9-216,-5-6 178,4 6-688,-4 1 0,6 6-310,3 3 1,2 6 107,5 5 1,6 12 33,2 3 1,4 8 20,3 8 0,-2 0-493,3-1 0,1 6 315,-1 2-2146,-1-2 1895,-3 0 0,0-10-214,0-3 0,0-3 193,0-1 1,-2-4 245,-2-4 1,3-2-89,-3-1 1,1-4 174,-1 0 1,1-5 195,-4 1 0,-1-3-297,-4-5 1,-1 4 592,-2-4 1,-2-2-1294,-2-1 723,-3 2 0,5 1 0,-6 4 0</inkml:trace>
  <inkml:trace contextRef="#ctx0" brushRef="#br0" timeOffset="5">6875 6670 7569,'-6'-12'642,"1"6"1,6-4 251,3 2-538,2 3 0,2-4 58,0 5 0,0-1-116,8 2 1,7-2-194,7-3 0,3-1 78,1 5 1,6-3-575,1 3 1,-1-4-158,-2 4 0,-3 1-1285,0 3 1833,-1 0 0,-5-5 0,-1-2 0</inkml:trace>
  <inkml:trace contextRef="#ctx0" brushRef="#br0" timeOffset="6">7892 6030 7334,'-7'0'200,"2"0"-69,5 0 1,-1 5 381,-3 3 0,2 7-154,-6 4 1,4 8-245,-3 3 1,3 2-45,-4-2 1,5 9-113,-5-1 1,4 1 104,-4 3 1,6-4-81,-2 4 1,-1-5-202,1 1 1,-1-3 107,1-1 0,3-6-15,-3-5 1,-1-1 43,1-7 1,1 0-51,3-3-327,0-6-425,0 4 882,0-9 0,0 4 0,0-5 0</inkml:trace>
  <inkml:trace contextRef="#ctx0" brushRef="#br0" timeOffset="7">7823 6007 7569,'-5'-21'0,"-2"2"815,-4 2-316,5 6 25,1 5 158,5 0-453,0 6 0,5 2 11,3 2 0,2 7-90,1 8 1,2 8-13,2 3 1,3 8 10,5 4 1,-2 5-93,-2-1 1,7 9-1835,-3-5 1681,2 2 1,-1-3-28,3 1 0,-3-4-218,3-4 1,-7-6 177,-1 2 0,-4-7 9,4-4 0,-5-3 90,1-2 0,-2-4 4,-2-3 0,1-2-160,-1-1 0,-3-2 1280,0-3-1259,-6-2 1,4-1-213,-2 0 411,-3 0 0,5-4 0</inkml:trace>
  <inkml:trace contextRef="#ctx0" brushRef="#br0" timeOffset="8">7629 6578 7569,'0'-11'347,"5"3"44,3 1 0,12-1-139,7-3 0,5 3 102,2 1 1,0 3-69,0-4 1,6 2 147,2-2 1,3 2-1335,5 2 778,-3 3 1,3-8 43,-4 5-1130,-5-5 843,-2 8 1,-10-4 364,-2 5 0,-8 0 0,-3 0 0</inkml:trace>
  <inkml:trace contextRef="#ctx0" brushRef="#br0" timeOffset="9">12357 6167 7569,'-5'-6'-442,"3"-3"-55,-6 5 1,2-1 1346,-2 1-117,-2 3-346,9-9 1,-8 7-98,5-4 0,-1 4-29,1-1 1,2 3-79,-6 1 1,4 0-57,-3 0 0,-2 5 68,-6 3 0,1 7-64,-5 4 1,-1 4 29,-2 4 0,-1 2-78,0 5 1,1 2-159,3 2 1,-1-3 70,5 3 0,5 0-162,6-3 1,3 1 96,1-5 0,5-3-143,2-2 1,5-3 92,3-4 0,7-3 34,4-9 0,6 2-14,-2-5 198,-2 0-142,10-9 1,-7-2 156,7-4 1,1-6-88,-1-2 1,0-2 151,-3-2-168,-1 0 1,-5 0 22,-2 0-96,-8 0 1,-4 3 88,-7-3 0,-3 3-180,-5-7 1,-2 3-74,-1 1 1,-9-1-78,-7-2 1,-4 2 43,-3-3 1,-4 4 27,-4 4 1,0 0-64,0 8 1,-1-3 55,1 6 1,5 3 44,2 1 0,8 3 193,4 1 0,2 0 0,2 0 0</inkml:trace>
  <inkml:trace contextRef="#ctx0" brushRef="#br0" timeOffset="10">12780 6658 7569,'0'7'1222,"0"-2"816,0-5-2076,5 0-214,-4 0-708,4 0 960,-5 0 0,-5 0 0,-1 0 0</inkml:trace>
  <inkml:trace contextRef="#ctx0" brushRef="#br0" timeOffset="11">13465 6053 7569,'-4'-11'0,"1"-1"265,-6 6 1,7 0-78,-1 2 1,0 2 164,-1-1 0,-2 1 5,-5 2 1,-1 0 7,1 0 1,-6 4 0,-2 0-316,3 5 87,-6 2 0,1 7-18,-6 5 1,-4 1 178,5 3-116,-6 2-324,8 5 0,-8 2 284,6 2 0,-1 1-243,4 3 1,1 1-28,3-5 0,4 4-267,8-4 330,2 5 0,5-11-307,0 2 254,5-7 0,1 1-162,5-5 240,6-1 0,1-5-73,4-6 86,6 1 1,-2-11-50,4 3 0,-4-3 81,0-1 0,-2-1-15,-1-3 0,0-2 29,0-6-46,-5 1 45,3-1 0,-8 0 283,2-3-322,-7 2 0,-3-4-10,-5 6 0,-1-4-64,-3-1 1,-8-3-134,-7 4 0,-4 1 85,-3 7-39,-3-3 0,-9 8-91,-1-2-371,1 3 364,4 1 1,5 5 23,2 3 0,4-2 80,4 2 0,7-2 175,4 2 0,6 2 0,-3-4 0</inkml:trace>
  <inkml:trace contextRef="#ctx0" brushRef="#br0" timeOffset="12">13716 5916 7569,'0'-23'387,"0"0"0,2 6-276,2 1-1093,2 4 904,5 0 1,1 1 540,-1-1 0,1 2-255,-1 3 1,0-2 102,1 5 61,-1-5-217,1 8 0,-1-4 37,1 5 219,-1 0-248,0 0 1,1 0-71,-1 0 1,-1 1-36,-2 3-215,2 2 0,-4 4 12,6-2 1,-6 2-96,-2-2 0,-3-2-115,-1 2 205,0-1 0,0 5 16,0-1 0,-5-3-44,-2-1 1,-4 0 222,0 0 92,0 3-91,-1-3 1,1 0 365,-1 1-74,1 0 118,0 3-231,4 0-146,2 1 1,5-5-69,0 1 0,1-2 82,3 2 1,-1 2-170,4-2 0,5 1 30,3-2 0,4 3 21,-4-2 0,6 2 20,-2 2 1,2-5 93,2 1 0,-4-1 84,0 5-154,-5-6 0,6 4 35,-4-2-49,-1 2 27,-4 2 1,-3-1 36,-1 0-34,-4 1 1,2-1 61,-5 1 1,-5-1 108,-3 1 0,-8-1-124,-7 0 259,-5 1-173,-1-1 1,-7 1-439,6-1 1,-9-1 149,4-2 1,0 1 119,4-5 0,-2-1 0,4-3 0</inkml:trace>
  <inkml:trace contextRef="#ctx0" brushRef="#br0" timeOffset="13">6270 7663 7569,'-5'-6'124,"4"-4"0,-6 9 402,4-3-251,1 3-135,-8 1 1,5 5 180,-3 2-187,-2 3 0,5 7 45,-2 2 1,-4 8-23,4 3 1,-3 3-1,-2 1 1,1 6-137,-1 2-94,1 2 0,0-2-113,-1 0 0,1-4 129,-1 4 1,1-9-234,-1 1 1,2-7 149,3-1 1,0-6-238,4 0 1,1-10 165,-2 1 1,3-6-425,1 3 635,0-6 0,5 3 0,2-5 0</inkml:trace>
  <inkml:trace contextRef="#ctx0" brushRef="#br0" timeOffset="14">6316 7561 7569,'-12'-18'382,"1"1"640,5 6-418,0 5-113,6 1-37,0 5-271,0 10 1,0 0-97,0 13 1,2 3 107,2 12 0,2 3-32,5 5 0,2 1 32,2 2 0,2-3-226,2-1 1,2-3-61,-2-4 1,-2-2-38,-2 2 1,2-8 87,-2-3-64,0-3 69,-4-1 0,1 0-108,-1 0 0,1-4-144,-1 0 87,-4-5 1,1 2-115,-4-4-999,0-1 682,-4 1 631,0-6 0,0 4 0,0-4 0</inkml:trace>
  <inkml:trace contextRef="#ctx0" brushRef="#br0" timeOffset="15">6064 8097 7569,'-5'-11'775,"4"5"-295,-4 1-232,5-1 1,5 5-167,3-3-78,7 3 1,3 1 183,5 0 1,5 0 154,2 0-344,8 0 1,-1-1-161,5-3 1,-4-1-82,4-3 1,-6-2-822,3 3 970,1 2 0,-4-6 0,3 5 0</inkml:trace>
  <inkml:trace contextRef="#ctx0" brushRef="#br0" timeOffset="16">7058 8314 7919,'0'-11'1307,"0"0"-777,0-1 1,0 1-181,0-1 1,0-4 213,0-3-426,0 2 0,4-8-63,0 2-38,5-7 1,-7 0 97,6-4-91,-6 0 1,7-2-4,-5-2 0,0 1-221,-4-4 0,0 4-291,0-1 330,0 2 0,-1 2-23,-3 0 0,-1 1 101,-3 2 1,-2 3 124,2 5 0,2 1-91,-2-1 1,2 5 160,-2 3 0,2 3-17,2 5 189,3 2-210,-4 0 1,5 5-141,0 0 1,4 8 112,-1 8 0,10 8-1,-1-1 1,5 11-169,-1 0 0,4 8 48,-1 0 1,1 1-193,-1-1 1,3 1 64,-3-5 1,2 0-66,2-3 0,-1-3 33,-3-1 0,1-3 67,-5-5 0,4-2-12,-3-2 1,-1-2-35,-4-6 0,1 1-138,-1-1 0,-3 0-214,-1 1 544,-4-1 0,2 1 0,-5-1 0</inkml:trace>
  <inkml:trace contextRef="#ctx0" brushRef="#br0" timeOffset="17">6990 8143 7569,'-12'-5'235,"6"2"-51,2-4 1,4 4-57,4 0 0,2 0 218,6-1 0,4 3-66,3-3 0,4-1 188,4 1 1,7-5-364,8 2 0,6 0-275,1 0 1,1-1-1121,-4-3-492,-1-1 1448,6 1 334,-4-1 0,9 1 0,-4 0 0</inkml:trace>
  <inkml:trace contextRef="#ctx0" brushRef="#br0" timeOffset="18">7938 7526 7569,'-12'-10'443,"1"3"554,4-4-968,2 10 1,5-3-422,0 8 0,2 4 1464,1 7-391,-1 3-388,8 5 1,-8 5 9,6 2 1,0 7-159,3 1 1,0 5-124,1-1 0,-2-2 1,-2 2 1,0-1-190,-4 1 0,0 1 127,-4-5 0,0-5-134,0-6 1,4-4-507,0-4 288,-1-3 71,-3-5-745,0 1 414,0-6 651,0-1 0,0-5 0,0 0 0</inkml:trace>
  <inkml:trace contextRef="#ctx0" brushRef="#br0" timeOffset="19">7755 7698 7569,'-5'-23'825,"-3"0"-505,3 0-274,0 0 0,10 4-79,3 0 1,3 5 176,4-1 1,-1-1 492,5 0 1,2 0-361,5 1 0,0 2 45,4-2 0,1 3-351,3 5-11,0 2 53,-5-1 0,-1 5-297,-5-3 148,-5 8 52,3 3 0,-8 4 35,2 0 0,-3 1-7,-5-1 1,2 1-168,-5-1 0,0 2 37,-4 2 0,-2-2 81,-1 2 0,-4 1 71,-4 0-34,-1-1 11,-4 1 0,2-3 100,-5 2 34,0 3-37,1-5 1,-2 3 110,5-4 0,-1-1-66,5 1 1,0-2 62,-1-3 0,5 0 216,-1-4 301,5-1-420,-2 3-150,5-5 0,2 1 109,1 3-237,4-3-1,9 9 93,2-8 1,5 8-170,0-3 57,5 3 0,1-2-157,5 0 124,-5-1 1,3 6-3,-5 2 1,3-2-45,-3 2 0,-2 3-315,-6 1 271,3-3 0,-10 5 17,4-6 1,-4 4-75,0-4 1,-6 2 254,-2-2 1,-3-2-93,-1 2 1,-5-2 314,-3-2 1,-7 0-79,-4 1 4,-7-1 1,-1 1 103,-7-1 0,-3 0 131,-9 1-1361,0-1 1117,-4 1 0,2-5 59,-6 1-99,6 0 1,4-2-1198,9-2 735,11-3 0,8-1 93,4 0 247,6-5 0,1-3 0,5-4 0,0-2 0,0 0 0,0-2 0</inkml:trace>
  <inkml:trace contextRef="#ctx0" brushRef="#br0" timeOffset="20">12540 7526 7569,'-11'-11'-48,"-1"0"148,1 4 1,-1-2-3,1 5 0,-4 1 38,0 3 0,-6 0 263,2 0-287,-2 5 1,2 1 18,0 6 0,0-4 29,-4 4 0,0-2 91,0 9 1,1-4-120,3 4 0,-1 0 9,5 4 1,-4 1 1,4 3-98,-1-3 0,6 13 165,3-3-352,-4-2 135,10 1 0,-4-4-30,5 5 0,1-3 94,3-1-44,3-10-129,9 7 0,-1-10 38,8 2 0,-1-3-8,8-4 1,4-6 137,4-2 0,6-4 104,-3-4 0,0-2-101,1-6 1,-4-4 110,4-3 0,-5-4-166,1-4 0,-4 2 59,-3-6 1,-5 2-130,-7-1 27,-2 2 0,-7 1 119,-3 0-202,-1-4 1,-13 2-127,-4-6 1,-6 1-183,-6 0 0,-4 3 93,-4 1 1,-2 4-65,-1 0 0,0 11 35,-1 3 1,1 8 72,0 1 1,5 1 83,2 2 1,8 2-63,4 1 275,7-1 0,3 13 0,5-2 0</inkml:trace>
  <inkml:trace contextRef="#ctx0" brushRef="#br0" timeOffset="21">13031 7983 7569,'-6'0'950,"1"5"-199,5-3-315,0 3 147,0-5-694,0 5-409,0-4-96,-5 9 616,-2-4 0,-4 6 0,0-1 0</inkml:trace>
  <inkml:trace contextRef="#ctx0" brushRef="#br0" timeOffset="22">13659 7458 7569,'-11'-18'0,"1"0"0,2 3 519,-2 7 0,7-6 24,-4 11-89,-1-1-218,-8 4 0,2 0 96,-5 0-85,0 0-64,-9 5-79,4 1 0,-5 6 40,2-1 1,3 6 164,-3 2-335,-2 2 1,5 7 89,-3 3-619,3 2 602,6 1 0,2 0 185,4 0-520,6 1 200,1-1 61,5 0 1,1 0-459,3 1 268,2-6 35,6 4 0,4-9-115,3 3 1,7-5-53,0-2 210,1-4 67,1-5 0,-3 0-89,6-4 350,-6-2 184,8-5 0,-9 0-264,3 0-65,-8-5 1,1 0-21,-5-2 0,-3-4 85,-5 4 0,-4-3-16,1-2 0,-3 1-37,-1-1-35,-5 1-185,-1 0 85,-11-6 0,-2 4 99,-8-2-375,3 2 1,-11 6 50,4-1 0,-3 6-51,7-2 1,1 3-73,3 1 0,5 0-81,3 0 508,7 0 0,-2 0 0,4 0 0</inkml:trace>
  <inkml:trace contextRef="#ctx0" brushRef="#br0" timeOffset="23">13899 7184 7569,'0'-16'0,"0"1"0,1 0 0,3 4 543,-2-1 0,8 1 57,-3-1 5,3 1-164,2 0-198,-1 4 0,1-2-183,-1 5 77,1-4 1,3 6-96,0-1 0,0 1 86,-3 2 1,3 0-226,0 0 106,0 5 1,-3 2-8,-1 4-91,-4 6 1,1-3-48,-4 5 0,0-4-67,-4 4 0,-1-4 54,-3 4 1,-2 0-21,-6 4 1,1-4 96,-1 0 0,1-4-13,0 4 0,-5-1-5,1 1 1,-3-2-10,7-6 1,-3 0 43,6 1 0,-1-1 56,2 1 1,0-2 402,4-3-264,1 4 0,-1-9 258,6 6-266,4-6 0,8 7 326,0-5 1,5 0-181,0-4 0,5 0-5,2 0 0,-1 0-79,-3 0 1,-4-1-416,0-3 0,-1 1 179,1-4 0,1 4-940,-5-1 1,1 3 981,-5 1 0,-5-5 0,0-1 0</inkml:trace>
  <inkml:trace contextRef="#ctx0" brushRef="#br0" timeOffset="24">14584 7766 7569,'-6'0'1084,"1"0"-485,5-5 90,0 4-207,0-4 875,0 5-1289,-5 0-269,4 0-717,-4 0 891,0 5-991,3 1 0,-3 2 1018,5-1 0,0-4 0,0 2 0</inkml:trace>
  <inkml:trace contextRef="#ctx0" brushRef="#br0" timeOffset="25">15213 7469 7569,'-4'-7'469,"0"-1"-97,-5 5 42,8-7-233,-9 9 1,3-4 93,-4 5 88,-1 0-159,1 0 0,0 1 71,-1 3-51,1 2 0,-4 10 97,-1-1-137,-4 5-92,7 3 45,-3 6 1,1 5-41,-1 1-138,6-1 79,0 0 0,9 1-119,-3-1 0,3 0 160,1 0-520,0-5 318,5 4 1,5-7 29,5 4-33,6-9 1,-4 4-8,6-10 1,1-5 197,3-6-112,-3-3 1,8-1 202,-6 0 3,6-5-728,-3-6 616,6-7 0,-6-1-35,-3 0 0,-3 0 13,-4-4-4,3 0 0,-11 1 30,1-1-150,-1 0 1,-10-1 33,3-3 76,-8-2-250,-2 0 0,-7-4 0,-2 2 1,-4 0 35,-8 0 1,-2 1-443,-5 7 414,0-3 0,5 14-194,2-3 337,3 2 0,6 5 257,3 1-583,2 4 0,7-1 414,2 8 0,3 2 0,1 6 0</inkml:trace>
  <inkml:trace contextRef="#ctx0" brushRef="#br0" timeOffset="26">15578 7960 7569,'0'7'-103,"0"3"103,0-9-166,5 9-19,-4-8 1052,4 3-378,-5 0-35,0-4-336,0 4-369,0-5-564,0 5 815,0-4 0,6 4 0,0-5 0</inkml:trace>
  <inkml:trace contextRef="#ctx0" brushRef="#br0" timeOffset="27">16001 7275 7569,'-5'-16'0,"3"3"738,-3-4-590,5 11 367,0 1-317,-5 5-156,4 0 1127,-9 0-547,3 0-373,1 5 0,-4 5 6,2 5 0,2 7-72,-2 1-207,1 5 40,0 1 1,-3 4 150,3-3-139,-4 3-8,0 2 1,3 3 146,1 0-509,4 0 1,-2-8 69,5 1-122,0-6 238,5 3 1,2-6-91,4-3 0,2-3-162,2-4 334,-2-6 116,8-1-59,-8 0 1,7-4-157,-5 3-63,6-3 0,-7-1-27,5 0-168,-5-5-12,2 4 1,-4-8-27,-1 5 0,0-4 469,1 0 0,-1-2 0,1-2 0</inkml:trace>
  <inkml:trace contextRef="#ctx0" brushRef="#br0" timeOffset="28">16138 7618 7878,'0'-7'2238,"0"2"-1259,0 5-376,-5 0 40,3 5-362,-3 7 1,5 2 166,0 5-464,0 0 0,2 4 117,1 0-381,-1-1 232,3 6-221,0-4 1,-4 4-355,3-5 1,-2 0 318,2 0-818,-3-5 1,5 2 1121,-6-5 0,-6 0 0,0-3 0</inkml:trace>
  <inkml:trace contextRef="#ctx0" brushRef="#br0" timeOffset="29">6327 8977 7569,'-11'-7'0,"3"1"352,1 2-87,4 3-113,-2-4 231,0 0-1,4 4-232,-5-4 0,6 6 2,0 3 0,-3 3 10,-1 8 1,-1 8 11,1 8 0,3 3-94,-3 4 0,-1 3 57,1 4 1,-5 2-326,2 3 0,0-4 140,0-1 1,3 0-369,-4-7 0,1-4 61,-5-4 3,6-4 183,-4-3 0,7-7-367,-5-4-240,6-1 75,-3-5 701,5-1 0,0-5 0,0 0 0</inkml:trace>
  <inkml:trace contextRef="#ctx0" brushRef="#br0" timeOffset="30">6316 8965 7569,'-8'-29'0,"1"3"0,0 7 557,0 3 1,1 4-84,6 0 0,0 5 468,0-1-28,-5 5-592,4-2 1,-4 7-268,5 1 1,0 5 92,0 7 0,4 13-64,0 10 1,5 7 38,-2 4 1,7 3-443,1 5 1,6 4 207,-2 0 0,-2-4-344,2-4 0,-3-8-97,3 1 0,-1-10 303,1-1 0,2-7 163,-2-9 0,-2 1-36,-2-5 1,-2-1-9,-2-6 0,0 2-565,1-3 335,-6-1 360,4 4 0,-5-5 0,2-1 0,-3 3 0,-2 6 0</inkml:trace>
  <inkml:trace contextRef="#ctx0" brushRef="#br0" timeOffset="31">6076 9502 7569,'-10'-5'840,"2"-3"0,3 2-385,5-1 0,5 3-388,3-4 1,7 6 55,4-2 0,4-1 4,4 1 0,3-1-195,8 1 0,6-1 67,6-3 1,4-2-862,0 3 0,-2-4 538,1 0 1,-5 0 323,2-1 0,2 1 0,0-1 0</inkml:trace>
  <inkml:trace contextRef="#ctx0" brushRef="#br0" timeOffset="32">7081 9011 7569,'-13'-15'578,"-2"0"1,7-1-59,1 5-225,4 5-126,3 1 1,-5 5 156,-2 0 1,0 6-162,0 5 0,3 6-17,-4 6 0,6 5-217,-2 2 1,4 3 107,4 1 0,2 1-54,5-1 1,1 1 101,-1 3 0,1-2-303,-1 2 0,1-4-31,-1-3 0,-1-3-151,-2-6 0,2 0-260,-3-3-118,-1-2-434,4-6 1210,-9-5 0,9-1 0,-4-5 0</inkml:trace>
  <inkml:trace contextRef="#ctx0" brushRef="#br0" timeOffset="33">6864 9102 7569,'0'-29'257,"0"3"1,1 3 402,3 4 0,4-2-258,7 6 0,-1 0-62,5 4 0,-4-1-71,4 1 0,5 1-74,7 2 0,2-1-151,1 5 0,3 0 49,-3 4 0,3 0-272,-7 0 1,-1 2 8,2 2 1,-6 2-248,2 5 0,-4 1 250,-4-1 0,1 1-58,-5-1 0,-3-3 30,-5-1 1,-4 1 23,1 3 0,-3-3 171,-1-1 57,-10 1-131,2 3 1,-13 1 164,2-1 1,-7 1-5,0-1 0,-10 4 44,2 1 1,-2-1 17,6-4 1,3 1 146,8-1 0,0-3 199,8-1-83,-3-4-298,12 7 0,-1-5 28,6 3 0,8-2 53,4-2 0,9-3-135,-1 3 1,6 1-157,-2-1 1,4 1 25,0-1 1,-3 2-168,-2 5 1,2 1-19,-1-1 1,0 1 86,-5-1 1,1 2 82,0 2 1,0-1-8,0 5 1,-5-1 34,-3 1 1,-4 1 5,-3-5 1,-3 4 86,-5-3 0,-3 3 35,-4-4 0,-6 4 194,-10-4 0,-5 0 27,-2-3 0,-7 3-82,-1 0 0,-5 1-619,1-5 1,-1-1 224,1-2 0,4-3-428,7-5 0,5 0 612,7 0 0,2-5 0,6-2 0</inkml:trace>
  <inkml:trace contextRef="#ctx0" brushRef="#br0" timeOffset="34">8040 9514 7569,'-7'0'240,"-1"0"-154,6-5 369,-4-2 0,6-4-108,0-1 0,0 1-18,0-1 1,0 1-138,0 0 1,0-6 101,0-2-134,0-2 1,4-2 37,0 0-61,0 0 1,0-1-120,-1-3 82,1 3-26,-4-9 1,0 4-175,0-5 1,0-1 90,0 1 1,0 1-185,0 3 128,0-3-28,0 4 1,-4-1 75,1 4 1,-5 3-16,4 4 0,-1 2-8,1 6 228,3-1 7,-4 6-220,5 1 1,0 8-81,0 4 0,0 2 141,0 10 0,5 5-8,3 7 0,3 11 63,4 3-1308,-2 3 1239,9 3-28,-10-9 0,10 6-44,-3-10 0,1-1-30,-1-6 0,3-3 51,-3-6 0,-1 0-192,1-3 0,-5 1-110,1-4 1,-2-2-147,-2-7 0,-3 2 725,-1-5-248,-4 5 0,6-4 0,-6 2 0,0 0 0,-2 2 0,-1 3 0</inkml:trace>
  <inkml:trace contextRef="#ctx0" brushRef="#br0" timeOffset="35">7915 9434 7569,'5'-12'0,"2"1"711,9-1 0,6 1-97,9 0-23,2-1-335,1 1 1,0-1-120,1 1 1,0-1-213,3 1 1,3 1-876,5 2 0,-2 2 950,-2 2 0,7 3 0,-2-4 0</inkml:trace>
  <inkml:trace contextRef="#ctx0" brushRef="#br0" timeOffset="36">12403 8714 7569,'-11'-5'0,"-1"0"0,1-3 193,4 3 1,1 5-102,2 0 1,-3 0 773,-9 0-521,4 5 0,-10 2 194,3 4-221,-2 6-180,-2-5 0,0 11 327,0 0-316,5 5 0,-2 2 63,5 1-75,0-1 1,7 8 137,0 0-872,6 0 663,-3-3 0,5-5-30,0 1-183,0-6 1,5 3 19,2-5-145,4-5 171,0 3 56,5-8 1,2 2-111,5-7 28,0 2 96,0-9 490,0 4 0,5-7-330,2-6-129,3 0 108,6-13 0,-3 6-57,2-8-752,-3 2 598,0-6 147,-6 4 1,-1 0-351,-5 0 194,-6 0 28,-5-5 1,-7 4-253,-5-3 209,0 3 0,-5-2-674,-3-1 525,-12-5 0,0 7-51,-11-5 1,1 3-118,-5-4 1,0 6-52,-3-2 150,-3 3 115,1 7 1,5 1-365,9 9 262,7 2 332,2 5 0,7-4 0,2 0 0,3 10 0,5 7 0</inkml:trace>
  <inkml:trace contextRef="#ctx0" brushRef="#br0" timeOffset="37">12906 9239 7569,'-6'7'-585,"0"-2"2970,-5-5-1644,4 0-677,2 0 738,5 0-573,-5 5 1,4-2 45,-3 4-446,3-4 0,1 3 245,0-2-967,0-3 455,5 4-1477,-4 0 1915,4-3 0,0 8 0,2-4 0</inkml:trace>
  <inkml:trace contextRef="#ctx0" brushRef="#br0" timeOffset="38">13682 8566 7569,'-11'-5'-11,"-1"-2"991,6-4-409,1 4-20,0 2-183,-1 5-1,-6 0 7,-4 0 1,-2 5 194,-5 3-470,0 7 1,-5 3 46,-2 5 0,-7 5 175,-1 2-1522,-5-2 1245,7 10 1,-3-6 231,5 10-318,4-5 202,3 7 1,4-7-1152,0 5 851,5-5 14,7 2 0,6-2-131,5-3 0,2-1 47,6-6-179,4-3 252,11-1 0,5-3-98,3-5-14,-3 0 738,10-8 0,-8-2-617,8-5 184,-2 0 1,-6-2-111,1-1 181,-1-4 277,-1-4 1,-5-1-452,-5 1 149,-5-5-102,-2 3-5,-2-4 0,-9 1 9,3-3 1,-8 1-53,-3-1 0,-10 0-90,-6-4 1,-7 5-313,-12 3-830,0 2 1119,-9 2 1,7 3-218,2 1-328,3 4 523,9-2 0,6 6-8,5 3 0,5-1-40,-1 4-633,7-4 864,3 7 0,-2-2 0,7-2 0,6 2 0,7-1 0</inkml:trace>
  <inkml:trace contextRef="#ctx0" brushRef="#br0" timeOffset="39">13945 8474 7569,'6'-11'0,"1"-1"0,-4 1 566,4 0-191,4-1-131,1 1 1,-5 3 532,1 1-203,-1 4 49,5-7-366,-1 9 0,1-5 113,-1 6-393,1 0 161,-6 0 0,4 0-19,-2 0-37,2 6 1,-4 4 192,-2 5-433,2 5 167,-4-2 1,3 5-202,-5 0 1,-5 0 48,-3-1 61,-2 1-103,-2 0 1,-3 0 14,0 0 65,5-5 116,0 3-57,3-8 234,1 3-219,1-4 103,5-6 0,5 0 295,3-2-201,2-3 0,6 5-48,3-6 1,3-2-7,1-2-513,-1 3 275,-4-4 1,4 1 100,-3 1-1048,2-1 709,-3 4 1,2 0 363,-4 0 0,-1-5 0,-4-2 0</inkml:trace>
  <inkml:trace contextRef="#ctx0" brushRef="#br0" timeOffset="40">14824 9022 7569,'-17'0'117,"1"0"4,4 0 1,5-1 383,3-3 871,3 3-584,1-4-718,0 5-345,-5 0-1511,4 5 1782,-4 1 0,0 6 0,-2-1 0</inkml:trace>
  <inkml:trace contextRef="#ctx0" brushRef="#br0" timeOffset="41">15475 8680 7569,'-7'-5'0,"-1"-3"0,6-2 32,-2-1 0,-1 3-54,1 0 1,0 5 290,4-5 1,-1 4 145,-3-3 0,1 4 174,-4-1 1,3 3-50,-4 1-209,1 0 45,-5 5-192,-4 1-39,3 6 0,-5 4 38,3 3 1,1 7 20,-5 0-138,5 6 72,-2-3 0,2 9-188,2 0 1,0 0 43,8-3 0,0-1-96,4 0 0,0 0-65,0 1 1,10-6-179,5-2 0,7-7 98,5-1 0,-2-9 81,5 1 0,1-7 277,3 0 1,2-4-67,2-4 1,-3-2 54,3-5 0,-2-2-36,-2-2 1,0-3-27,1-5 0,-7 1-10,-6 3 1,0-2 27,-7 2 0,-3-7-129,-5 0 1,-5-5 84,-2 5 1,-7-5-319,-8 5 1,-4-6 112,-8 1 1,-2-2-173,-5-1 1,-4 5 62,0 2 0,-8 1-61,4 3 1,2 0 124,9 12 0,3-2 67,5 9 0,6 0-428,1 4 245,9 0 354,2 5 0,5 7 0,0 5 0</inkml:trace>
  <inkml:trace contextRef="#ctx0" brushRef="#br0" timeOffset="42">15989 9182 12764,'-5'7'-403,"4"-2"-1047,-4-5 807,5 0 0,0 5 1,0 1-1</inkml:trace>
  <inkml:trace contextRef="#ctx0" brushRef="#br0" timeOffset="43">16366 8509 7569,'0'-12'8,"1"5"315,3-1 67,-3 5 320,5-2-115,-6 5-172,0 0 0,-4 5-96,0 3 1,-5 7-163,1 4 1,-2 0-13,-1 4 1,-1-3-136,1 7 1,1-3 70,2-1 0,-1 4-189,6-1 1,-5 0 80,4-7 1,0 1-155,4-5 0,0 4 95,0-3 0,4-1 74,0-4 0,5-3 52,-2-1 1,4-3 12,0 4 1,0-6 71,1 2 1,3-3-47,0-1 1,4 0-155,-3 0 1,3 0 107,-4 0 0,0 0-322,-4 0 1,1-1-505,-1-3-577,1 3 390,-6-4 1,0 5 971,-2 0 0,-3 0 0,5 0 0</inkml:trace>
  <inkml:trace contextRef="#ctx0" brushRef="#br0" timeOffset="44">16549 8760 7569,'-12'-5'1149,"6"-2"1,1 0-579,5-1-82,0 6-41,0 7 1,0 4-19,0 10 1,0 0-144,0 3 0,0 5-38,0 0 1,1 5-44,3-2 1,-3 3-138,3 1 1,-3-3-93,-1-1 0,0-1-180,0 2 0,0-5-1182,0-7 1084,5 3 1,-3-9-1965,2 2 2265,-3-7 0,-1 2 0,0-4 0</inkml:trace>
  <inkml:trace contextRef="#ctx0" brushRef="#br0" timeOffset="45">6270 10370 7569,'-5'-11'0,"4"3"78,-3 0 1,-1 5 76,1-5 0,0 4 595,4-3-54,0 4-121,0-2-438,0 5 1,0 5 179,0 3-180,0 7 1,0 8 68,0 7 1,0 5-24,0 3 1,0-2-150,0 6 1,4-5 82,0 1 0,1-1-225,-1 1 0,-2-4-41,6 1 0,-6-2-115,2-7 1,1 1 142,-1-4 0,0-4-188,-4 0 52,5-10-451,-4 6 290,4-14-388,-5 9 507,0-8 1,5-8 0,2-6-1</inkml:trace>
  <inkml:trace contextRef="#ctx0" brushRef="#br0" timeOffset="46">6099 10439 7569,'0'-18'0,"1"0"67,3 3-194,2 2 32,11-3 1,-3 0 680,5 1 1,0-1-223,4 1 1,4 1 50,4-5 1,3 5-204,4-2 1,-2 5-241,2 3 1,-3 3 43,0 5 0,-2 0-100,-3 0 1,-2 7-14,-5 4 0,-3 6 67,-5 5 1,-1 1-131,-10 0 1,-1 0 29,-7 0 0,-4 3 68,-7 1 0,-3 0 15,-5-4 121,1-6-98,-6 5 1,2-8-21,-4 5 231,-1-5-97,2 2 1,-3-4-109,6-1 240,-1 1 0,-1-1-109,9-5 0,-6 3 142,10-5 0,3 0 77,5-4 91,4 0-279,-2 0 1,15 0-85,3-5 1,10 2 33,-1-4 1,5 3-150,0-4 1,6 4 80,1-3 1,0 4-103,4-1 0,-3 4 56,-5 4 1,2-1-34,-6 4 0,5 1 6,-4 3 1,-2 1 22,-6-1 0,-3 4-79,-4 1 1,-6 0-145,-2-1 0,-3-1 112,-1 5 1,-6-5 71,-5 2 1,-6 0 256,-6-1-138,-5 1 1,2-1-68,-9 0 126,4 5 0,-10-7-113,3 2 0,2-2-33,-2-2 0,4 1-1,4-1 1,2-3-135,5-1 0,5-4-824,3 1 672,7-3 1,3-2-1130,5-3 1447,5-2 0,7-6 0,5 1 0</inkml:trace>
  <inkml:trace contextRef="#ctx0" brushRef="#br0" timeOffset="47">7161 10770 7791,'11'0'74,"1"0"157,-6 0 1,0-4 359,-2 0 0,-3-1 273,3 1-381,3-2 1,-6-5-110,3-1 1,-3 0-96,-1-4 1,0 4-170,0-4 0,0-1 41,0-2 1,0-3-94,0-1 1,0 0-9,0 0 1,1-4-137,3-4 1,-3-1-26,3 2 0,1-3-151,-1 2 1,0 4 48,-4 0 1,0 4-97,0 4 429,0-3-194,0 10 347,0 0-209,0 7 1,0 7-34,0 1 1,5 4 31,3 4 1,-2 7 115,1 5 0,2 2-97,7 9 1,-4-1-20,4 9 1,0 0-100,-1 4 0,4-2 46,-4-2 1,5 1 25,-5-5 1,4 0-62,-4-3 0,2-5-149,-2 1 1,-3-7-17,4-2 1,0 0-108,-1-7 0,-3 1-447,-5-5 1,-3 0-112,4 1 855,-6-6 0,9 4 0,-5-3 0</inkml:trace>
  <inkml:trace contextRef="#ctx0" brushRef="#br0" timeOffset="48">7195 10770 7569,'-7'-1'383,"-1"-3"1,5-3 517,0-4 0,10 3-442,5 1 0,2 3-153,-3-4 0,4 5-258,0-5 1,7 5 60,1 0 0,5-2-652,6 1 0,-4-4-168,1 4 0,-1 1 711,5 3 0,4 0 0,2 0 0</inkml:trace>
  <inkml:trace contextRef="#ctx0" brushRef="#br0" timeOffset="49">8154 10781 7569,'-11'0'0,"0"0"-236,-1 0 187,6-5 135,-4 4 1,7-5 104,-4 2 0,-1 3 364,-3-3-195,4-3 1,-2 1-81,6-5 1,-1-1 80,4 1 0,0-2 125,0-2-153,0 2-144,0-8 1,4 3 172,-1-5 1,5-1-197,-4-3 0,3 2 75,-3-6-92,5 6 0,-8-7-147,3 6 0,1-5 65,-1 5 1,0-5-165,-4 4 0,0-3 1,0 3 1,0 1-238,0 3 270,0 0 1,0 0-100,0 0 98,0 6 82,0-5 1,0 13-20,0-2 119,0 7 74,0-6 0,0 14-91,0-1-33,0 11 1,0 7 14,0 9 1,5 3 5,3 13 0,2-2-37,1 9 1,4-3-298,1 3 1,3-5-53,-4 2 1,4-4 132,-4-5 1,4-2-283,-4-9 0,1-2 163,-5-5 0,0-5-147,1-3 1,-1-3-106,1 0 0,-6-5-746,-2 1 1281,-3 4 0,-1-6 0</inkml:trace>
  <inkml:trace contextRef="#ctx0" brushRef="#br0" timeOffset="50">7835 10724 7569,'-7'-5'0,"2"-1"1121,5-6 1,7 0-494,4-4 0,6 8-294,5-4 0,5 3-162,0-2 0,2 1-150,1 2 1,6-2-450,10 2 1,-2 2 313,-2-2 0,-3 6-1926,-5-2 2039,1 3 0,-6 1 0,-1 0 0</inkml:trace>
  <inkml:trace contextRef="#ctx0" brushRef="#br0" timeOffset="51">12232 10119 7569,'-17'0'0,"5"0"84,-4 0 1,5-1 514,3-3-277,-2 3 0,4-5 152,-6 6-187,1 0 1,0 0-13,-1 0-46,1 0 23,-1 6 0,1 0 6,-1 5 0,0 10 46,-3 1 1,-3 10-120,-5 2 1,0 6-12,0 5 0,2-3-144,2 0 1,2-5 65,6 1 0,4-4-218,4-3 1,10-3 103,5-5 1,8-2-104,3-2 1,5 0-30,6-7 1,0 0-65,0-8 1,1-1 136,-1-7 0,1-2 160,4-6 0,-4-4-7,3-3 0,-1-3-51,1-1 1,-4-1 2,1-3 1,-8 3 3,-7-2 1,-1-2-116,-8 1 0,-2-3 52,-9 3-102,0-5 57,-5 3 0,-7-1-80,-7-1 1,-7 2-178,-5-2 1,-2 4-126,-1 4 1,-5 1 154,-3 3 1,-1 0-120,1 8 1,4-2 70,7 9 0,5 0-234,7 4 585,7 0 0,12 5 0,6 2 0</inkml:trace>
  <inkml:trace contextRef="#ctx0" brushRef="#br0" timeOffset="52">12780 10507 7569,'-8'7'0,"1"-4"0,4 0 893,-1 1 0,7-2 23,1 6-738,0-1 1,-4 5-77,0-1 0,0-3-122,0 0 0,0-5-132,0 5 0,0-4 187,0 3-35,0-4 0,0 2 0,0-5 0</inkml:trace>
  <inkml:trace contextRef="#ctx0" brushRef="#br0" timeOffset="53">13374 10005 7569,'0'-12'581,"4"1"-436,-1-1 1,6 1 203,-1 0-262,-3-1 145,0 6 1,-11 1 0,-4 5 853,-4 0-761,-7 5 0,5 1-12,-3 6 1,-3 4-119,3 3 0,-2 3-94,-2 1 1,0 3 81,0 1 1,4 5-164,0-2 0,5 7 70,-1 1 0,2 1-187,2-1 1,1-2 21,2 2 0,3 0-65,5-4 1,0 3-42,0-7 0,6-2-141,6-1 0,0-4 2,7-4 0,0-3 114,4-4 0,1-6 157,3-2 1,-3-3-80,3-1 1,-2-5 134,2-2 1,-3-4 10,3 0 1,-7-4 114,-1 0 1,-5-5-78,1 5 53,-2-5-24,-7 2 0,-1-1 31,-5 0 1,-5 0-43,-2-4 1,-10 4-210,-6 0 1,-6 6 74,-9 2 0,-4 5-474,-7 6 1,2 1 77,-3 3 0,9 2-82,7 6 1,3 3-35,8 0 572,2 0 0,15-3 0,1-1 0</inkml:trace>
  <inkml:trace contextRef="#ctx0" brushRef="#br0" timeOffset="54">13842 9856 7569,'-4'-21'0,"0"2"0,1-2 73,3 6 1,3 0-131,1 3 0,0 1 793,-4 0 1,0 3-340,0 0 1,4 5-26,0-5 0,1 5 301,-1 0-355,2 1 0,5 2-85,1 0-188,-6 0-70,4 0 0,-7 4 67,4 0 1,-4 5-144,1-2 0,-4 4 44,-4 0 1,-2 5-147,-6 4 0,1-3 73,-1 2 0,0 4-15,-4 4 1,4-1-13,-3-3 0,2-4-111,1 0 1,6-5 93,2 2 78,3 1 0,7-5 226,6-1 1,2-1-75,9-6 0,-3 0 162,7-4 1,-2 0-85,2 0 0,-2-1 17,5-3 1,-6 1-145,-1-4 0,0 4-170,-4-1 1,-2-1-1220,-2 1 1382,-2 1 0,-2-2 0,0-2 0</inkml:trace>
  <inkml:trace contextRef="#ctx0" brushRef="#br0" timeOffset="55">14596 10233 7569,'-6'-5'1503,"0"2"-253,6-4-575,0 4 1,-3-3-92,-1 2-504,0 3-262,-1-4 193,4 5 1,-8 1-825,5 3 1,0-2 448,4 6 0,0 0 364,0 3 0,0 1 0,0-1 0</inkml:trace>
  <inkml:trace contextRef="#ctx0" brushRef="#br0" timeOffset="56">15441 10233 7569,'0'-8'-722,"0"1"770,0 4 380,0-7 701,0 9-767,0-4 1,-1 1-31,-3 0 0,-2 2-67,-6 5 1,-1 1 64,-2 8 1,-3-2-136,-4 9 0,-4 4 91,3 3-103,-2 1-208,7-4 0,1 4 110,1-1 1,5 5-179,3-5 1,-1 1 74,6-4 0,-1-2-205,4-2 0,1 2 129,3-6 0,7 0 4,8-3 1,8-6 132,3-2 1,3-3 154,2-1 0,-4-1-32,4-3 1,-4-2-119,7-6 1,-2-4 54,-2-3 0,0 1-21,1-1 0,-6 0-120,-2-4 0,-8 0-1,-4 0 0,-4-3-152,-3-1 0,-3 0 24,-5 4 0,-9-3-398,-2-1 411,-8 1 0,-4 3-326,-8 0 286,-2 0 1,-5 4-119,0 0 0,-1 9 96,1-2 1,6 9-105,-2-1 1,11 4-13,0 4 0,9 2 113,3 5 0,4 1 219,7-1 0,11 6 0,1 0 0</inkml:trace>
  <inkml:trace contextRef="#ctx0" brushRef="#br0" timeOffset="57">15875 10587 7569,'-6'0'2053,"6"5"-1924,1-4 215,4 5-168,-5-1-280,0-4 1,0 5-545,0-2-295,0-3-605,0 4 1548,0-5 0,5 0 0,1 0 0</inkml:trace>
  <inkml:trace contextRef="#ctx0" brushRef="#br0" timeOffset="58">16320 10050 7569,'0'-22'213,"4"-4"53,0 3 0,5-1 192,-1 9 433,-3 0-74,0 8-384,-5 2-190,0 5 0,-4 2 216,0 1 0,-5 4-136,2 4 1,0 1-18,0-1 1,-1 4-143,-3 0 0,0 6-150,4-2 0,-2 6 78,5 2 0,-5-1-109,2-3 0,0 1-133,0 3 1,4-3 133,-1 3 1,-1 1-133,1-2 1,1 1 15,3-4 1,1-2-185,3-2 0,2 1 123,5-9 0,2 3 17,2-6 0,3-3-55,5-2 0,0-1-190,0-2 1,0 0-397,-1 0 1,-3 0 333,0 0 1,-5-4-755,2 0 1237,-4 0 0,0-1 0,-1-1 0</inkml:trace>
  <inkml:trace contextRef="#ctx0" brushRef="#br0" timeOffset="59">16469 10290 7569,'-10'-1'889,"2"-3"0,3 2 275,5-6-263,0 5-459,0-2 0,-5 8 151,-3 5 1,3 0-152,1 11 0,-1 0-108,2 4 1,-5 1-384,4 3 1,0-3 92,4 3 1,0-3-490,0-1 0,0-2 93,0-2 1,0 2-222,0-6 0,-3 0 72,-1-3 501,0-1 0,-1 0 0,-1 1 0</inkml:trace>
  <inkml:trace contextRef="#ctx0" brushRef="#br0" timeOffset="60">6144 15430 7198,'-10'-2'-130,"3"-1"0,0 1 212,4-2 1,0 3 10,-5 1 1,5-1 341,-5-3-127,0 3-133,-3-4 1,-1 5 140,1 0-149,0 0 1,-1 1-20,1 3 0,-2-2-27,-2 6 0,2 0 88,-2 3 1,-3 2-17,-1 2 0,1-1-20,-1 5 0,0 0-41,-4 4 1,1 3 22,-1 1 1,0 6-148,0 1 1,2 1 81,2 3 1,2 1-152,6-1 1,0 0 39,4-4 0,2 4-83,5 1 1,5-5-45,2-4 0,6-4-2,6 0 1,0-3 40,8-4 0,1 1 32,-2-4 0,7-5 3,2-3 1,-4-6-75,7 2 0,-5-5 95,6-7 0,1-1-10,2-10 0,-3-1 44,-1-7 1,-2 2 18,-2-5 0,-5-1 12,-2-3 1,-8 3-19,-4 1 1,-7 3 10,-4-3 0,-3-1 13,-1-3 0,-9 4-32,-2-1 0,-8 1 118,0-5 0,-4 4-101,-4-4 1,2 9-77,-6-5 1,2 6 1,-1 2 0,0 5-123,4 3 1,3 4-5,0 3 0,5 3-512,7 5-352,0 0 1062,4 5 0,-3 1 0,4 6 0</inkml:trace>
  <inkml:trace contextRef="#ctx0" brushRef="#br0" timeOffset="61">6601 16149 7569,'-16'12'478,"3"-2"152,-2-3 0,7 0-47,4-4-313,3-1 179,1 3-53,0-5-455,0 5 95,0-4 1,0 5-244,0-2 207,-5-2 0,-1 8 0,-6-4 0</inkml:trace>
  <inkml:trace contextRef="#ctx0" brushRef="#br0" timeOffset="62">7366 15487 7569,'-11'-12'108,"5"1"54,2-1 0,3 5-363,1-1 1,-2 6-311,-1-2 0,0 1 1306,-5 0-486,1 1 1,-8-3 25,-1 5 1,0 0 160,1 0 0,-3 1-65,-5 3 1,-1 3-101,-3 4 0,2 2-126,-6 2 0,1 3-20,-4 5 1,-1-1 77,1 1 1,0 5-75,0 3 0,1 2-125,2 1 0,3 4 64,5 0 0,4 5-147,0-1 0,9-1-233,-1 0 1,7 1 173,0 4 0,3-2-159,1-2 1,10-2 86,5-6 0,7-5-33,4-2 1,1-8-24,7-4 1,-2-4-42,6-3 0,3-3 42,1-5 1,-3-1-34,-1-3 1,-4-2 227,-3-6 1,1-3-81,-6 0 0,-4-4 251,-7 4 0,-4-4-216,-3 3 1,-3-4 105,-5 1 1,-1-1-42,-3 1 1,-7-3-34,-8 3 1,-8 3 6,-4 0 0,-3 4-8,-4 0 0,-5 6-40,-3 2 1,-1 3 23,9 1 0,-4 5 76,4 2 1,4 5-252,4 3 1,5-2-235,3 2 1,5-2 62,10-2 386,1 1 0,6-1 0,0 0 0</inkml:trace>
  <inkml:trace contextRef="#ctx0" brushRef="#br0" timeOffset="63">7766 15293 7569,'-18'-17'-1,"3"3"138,8-5 1,2 0-530,5-4 0,0 5 209,0 3 0,0 2 391,0 2 24,0 0 185,0-1 0,0 5 391,0-1-351,0 5 0,5-3-145,2 2 1,3 3-25,2-3 1,0-1-141,4 1 0,-2-3 47,5 3 0,-3 0-140,7 4 1,-8 0 13,4 0 0,0 1-168,0 3 1,-3 3 16,-5 4 0,-1 0-80,-6 1 0,4-1 39,-5 1 1,1 0-39,-4 4 1,-1-2 72,-3 5 1,-2-5 55,-6 1 0,1-3 115,0 0 0,-1-1-33,1 1 1,-1-1-21,1 1 0,-1-5 26,1 1 0,3-6 107,1 2 0,3 1-23,-4-1-4,6 5-193,-3-8 105,5 9 1,5-8-102,2 1 1,9 2 15,3-1 1,1 0-50,-1-4 0,6 1 72,-2 3 0,3-3-11,-4 3 1,-3 1-8,1-1 0,-4 5 7,7-1 0,-9 2 37,1 1 1,-7 1-28,-8-1 0,0 4 63,0 0 0,-9 2 4,-3-2 1,-7-2 5,0 2 0,-7-2-17,-5-2 1,-1 1 11,2-1 1,-7-1-100,3-2 1,0 1-111,-1-5 0,14-1-1505,-2-3 1661,8 0 0,3-5 0,1-1 0</inkml:trace>
  <inkml:trace contextRef="#ctx0" brushRef="#br0" timeOffset="64">8851 15510 7569,'-18'0'0,"3"0"1528,8 0-442,1 0-641,6 0 1,0 6-3,0 5 0,0 2-59,0 6 1,0 4-155,0 4 0,0 3-204,0-3 1,0 4-105,0 0 0,0-2-125,0 1 1,4-3 115,0 4 1,0-7-139,-4-2 0,1 0-461,3-7-681,-3 1-388,4-5 1755,-5-5 0,0 4 0,0-3 0</inkml:trace>
  <inkml:trace contextRef="#ctx0" brushRef="#br0" timeOffset="65">8588 15818 9455,'18'0'1233,"4"0"-908,-3 0 1,8-4-118,3 0 1,7-5-344,1 2 0,5 0-141,-1 0 1,2 0-440,2 0 0,-2-3 715,-2 2 0,3-2 0,-5-1 0</inkml:trace>
  <inkml:trace contextRef="#ctx0" brushRef="#br0" timeOffset="66">9651 15487 7569,'-18'-5'-491,"1"-2"1,10 0 596,-1-1 1,2 0 1013,-2-3-455,-2 0-412,9-1 0,-3 1 49,8-1 0,2 2-62,6 3 0,-1-4-6,0 4 0,5-2 124,-1 1 0,5-1-48,-1 6 0,3-5-85,1 4 1,-3 0-80,3 4 1,-6 0-45,10 0 0,-7 2-123,3 1 1,-1 0 143,-7 5 1,4-1-83,-4 5 1,-1-1-71,-6 0 1,1 5-133,-5-1 0,-1 5-5,-3-1 0,-5-1 63,-2 1 1,-5-4 24,-3 4 1,1-1 60,-5 1 1,0 1 6,-4-4 0,2 0 45,2-1 1,-3-2 89,3 2 1,2-2-83,2-2 0,3 0 76,0-4 1,6 0-153,2-4 0,3 0 79,1 4 1,1-4-155,3 1 0,6 2 104,5 2 0,5-2 17,0 2 1,2-4-38,5 3 0,-2-3-14,6 4 0,-2-2 29,1 2 1,3 2 7,-2-3 0,-2 3-11,2 2 1,-6 1 19,2 2 1,-5-1-148,-3 5 1,-2-4-17,-6 4 0,-4-4 66,-3 4 1,-3-1 12,-1 1 1,-1 1-9,-3-4 0,-8 3 63,-7-4 1,-7 4 2,-5-4 0,-6 0 275,-1-3 1,-9 3-122,2 0 1,-4-1 5,4-6 1,-5 2-293,1-2 1,3-3 59,4-1 0,11-3-97,0-1 1,11 0-335,5 0 1,7-5-384,4-3 1,3-2 903,1-1 0,10-6 0,3-1 0</inkml:trace>
  <inkml:trace contextRef="#ctx0" brushRef="#br0" timeOffset="67">10541 15715 7569,'-16'0'370,"3"0"0,-2-1-82,7-3 235,3 3 228,5-9-175,0 8 9,0-3-11,0 5-2384,5 0 1810,-3 5 0,8 2 0,-4 4 0</inkml:trace>
  <inkml:trace contextRef="#ctx0" brushRef="#br0" timeOffset="68">11261 15498 7569,'0'-11'-456,"0"-1"391,0 1 65,0 5 0,0-1 397,0 3 118,-5 3 1,-1-4-91,-6 5 1,1 1-120,-1 3 0,1 2 7,-1 6 1,1 1-94,0 2 0,-5-1-49,1 5 0,-1 4-22,0 3 0,2 6-109,-5-2 1,5 7 76,-1 1 0,3 0-56,0-3 0,2-1-151,2 0 0,3-1 65,5-2 1,2 0-182,1-4 1,9-2 100,7-6 1,2-2-15,2-6 1,1-1 138,3-2 1,2-3 14,5-5 1,1-5-14,-1-3 1,0-7 12,0-4 1,1 0-26,-1-4 0,0 2 17,1-10 0,-6 2-34,-3-1 0,-7-3 33,-3 2 1,-9 2-173,-3-1 0,-4-1-18,-4-3 1,-7 0-21,-8-1 1,-8 5 35,-3-1 0,1 6-106,-2-2 0,4 8-41,-3 4 0,8 8 61,0 3 1,3 2 62,-1 2 1,4 6 5,5 1 1,-1 3-152,1 2 1,4-1-136,4 1 451,1-1 0,7 5 0,2 2 0</inkml:trace>
  <inkml:trace contextRef="#ctx0" brushRef="#br0" timeOffset="69">11558 16115 8044,'-12'11'711,"6"1"1,1-5-529,5 1 1,4-4-83,0 3 1,1-4 119,-1 1-321,-3-3 1,4 0 10,-5 3-961,0-3 577,0 4 473,0-5 0,-5 5 0,-2 2 0</inkml:trace>
  <inkml:trace contextRef="#ctx0" brushRef="#br0" timeOffset="70">12163 15361 8102,'0'-6'1071,"0"1"-716,0 5-126,-5 0 1,-1 0 11,-6 0 0,0 9-20,-4 2 0,1 4-12,-8 0 0,6 3-47,-10 5 0,9 5 33,-5 2 0,3 5-198,-3 3 1,2 1 16,2 3 0,2 2-144,6-2 1,1-1-5,2 1 0,3-5-27,5 1 1,0-3 36,0-1 0,6-4-58,6-4 1,0-2 78,7-1 1,2-5 43,5-3 0,-2-2 51,3-2 0,1-4 8,-1-4 1,-1-1 9,-3-2 0,4 0-3,-1 0 1,0-5 87,-7-3 1,-3-2-76,-4-2 1,-1 1 7,1 0 1,-6-5-25,-2 1 0,-4-4 9,-4 4 0,-7-4-111,-9 4 0,-2-4 102,-5 3 0,-2 1-204,-5 4 1,-6 3-19,-2 0 0,3 6-26,1-2 0,7 7 15,5 0 1,3 6-123,4-1 1,0 2-245,7 2 0,0-1 595,8 0 0,-5 1 0,3-1 0</inkml:trace>
  <inkml:trace contextRef="#ctx0" brushRef="#br0" timeOffset="71">12369 15372 7569,'0'-22'244,"5"-1"142,2 0 0,5-4-165,3 1-246,-2-1 0,7 8 172,-5 0 1,-1 4 303,-6-4 1,2 5 0,-4-3 209,1 6-437,-2 4 1,0 2-52,3 5 1,2 0 3,1 0 0,1 2-82,-1 1 1,-1 0 4,-2 5 1,2 0-126,-3 8 0,2-2 6,-1 5 0,-3 0-134,-5 4 1,0-1-9,0 1 0,-1 4 32,-3 0 0,1 3-169,-4-3 1,-2-1 64,-6-3 1,6 0-31,-3 0 1,4-2 152,-4-2 1,6-2 80,2-6 0,3-3 129,1 0-90,0-6 0,5 3 158,2-5 1,4 0-50,0 0 1,5 0 10,3 0 0,3 0-48,1 0 1,-4-4-160,0 1 1,-1-2-197,1 1 1,-3 2-793,-4-1 1065,-6 1 0,4-3 0,-3-1 0</inkml:trace>
  <inkml:trace contextRef="#ctx0" brushRef="#br0" timeOffset="72">13168 15749 7569,'-11'0'1160,"4"-5"-432,2 4-240,5-4 302,-5 5 294,4 0-552,-4 0-193,5 0-837,-5 0 419,4 0-1528,-4 5 475,5 1-156,0 6 1288,0-1 0,10 1 0,2-1 0</inkml:trace>
  <inkml:trace contextRef="#ctx0" brushRef="#br0" timeOffset="73">13739 15544 7569,'0'-15'865,"0"-1"-284,0 6-304,0 0-428,0 4 1,-1-1 661,-3 4 0,2 3-185,-6 3 1,-3 4 70,-5 4 0,-4 7-127,1 5 1,-2 5-101,-2 6 0,0 1-28,0 4 0,0-3-129,0 6 1,2-4 75,2 4 1,2-5-133,6 1 0,4-2-92,4-2 1,1-1 47,2-3 0,7-2-195,4-5 0,7-5 77,9-3 1,2-4-31,5-3 0,4-4 158,0-8 1,4-2 95,-4-6 1,5-4-52,-1-3 1,-3-4 112,0-4 0,-4 3 21,-1-3 0,-5 0-61,-2 0 0,-12 0-8,-3 4 1,-8-4-45,-1-4 0,-6-1-4,-5 2 0,-7-3-10,-4 2 1,-8 0-13,-3 0 1,-3 0-27,-2 4 0,1 1 44,0 7 0,1 3-166,2 5 0,3 0 92,6 4 0,0 2-128,3 5 1,-1 0-169,4 0 0,3 5-198,5 2 0,-1 4 587,5 0 0,5 5 0,6 2 0</inkml:trace>
  <inkml:trace contextRef="#ctx0" brushRef="#br0" timeOffset="74">14230 16092 7569,'-7'11'1289,"-1"1"-806,6-6 0,-3 1 305,5-4-499,0-1 0,0 4 281,0-2 57,0-3-430,0 4-574,0-5 1,-6 0 0,0 0 0</inkml:trace>
  <inkml:trace contextRef="#ctx0" brushRef="#br0" timeOffset="75">14687 15384 7569,'0'-12'0,"1"2"0,3 3 1214,-2-3-779,8 8 1,-9-4 793,3 2-343,-3 3-17,-1-4-529,0 15 0,0 1-110,0 8 1,-1 7-83,-3-3 0,-1 3-49,-3 1 0,-2-2-26,3 6 1,-4-5-166,0 5 1,0-6 31,-1 2 1,5 1-329,-1-2 1,5 5-31,0-4 1,1-2 154,2-6 0,5-1 34,3-3 1,7-4 47,4 1 1,-1-2 39,1-6 1,1 0-20,7-4 1,-3 0-72,3 0 0,-7-4-173,-1 0 0,-1-5-25,1 1 1,-6 2-711,-6-1 1139,-4 4 0,2-7 0,-5 3 0</inkml:trace>
  <inkml:trace contextRef="#ctx0" brushRef="#br0" timeOffset="76">14847 15692 7923,'1'-6'2228,"3"2"-1257,-3 3-424,5 1 1,-6 1 152,0 3 1,0 4-137,0 7 1,3 3-225,1 4 0,0 1-226,-4 0 1,4 4 80,0-1 0,3 5-454,-3-5 0,4 1-86,-5-4 1,6 0-328,-1 0 0,-2-6 359,2-1 313,-1-4 0,10 0 0,1-1 0</inkml:trace>
  <inkml:trace contextRef="#ctx0" brushRef="#br0" timeOffset="77">15624 15669 7569,'-12'0'-62,"1"-3"-123,-1-1 989,6 0-310,1 4 36,5 0 0,6 0-300,6 0 0,1-1 23,6-3 0,1 3-81,7-3 1,2 3-1,5 1 0,0 0-42,0 0 1,2 0-138,2 0 1,-2 0-205,2 0 0,-3 0 174,-1 0 1,-1 0-334,-2 0 0,-4 0-73,-8 0 0,1 0-272,-5 0 1,-3 0 213,-5 0 501,-4-5 0,2-2 0,-5-4 0</inkml:trace>
  <inkml:trace contextRef="#ctx0" brushRef="#br0" timeOffset="78">15658 15886 7569,'0'7'417,"1"-2"-291,3-5 1,4 0 237,7 0 0,3 1 74,5 3 1,-1-3-137,1 3 1,5-3-106,3-1 1,5 0 8,2 0 1,1 0-198,-5 0 0,0 0-225,0 0 0,-1 0-288,-2 0 1,0 0 98,-4 0 1,4 0 404,-5 0 0,11-10 0,-1-3 0</inkml:trace>
  <inkml:trace contextRef="#ctx0" brushRef="#br0" timeOffset="79">17131 15430 7569,'-17'-5'574,"0"-2"0,7 0-196,2-1-68,-2 5 202,4-2-176,-6 5 0,1 2-38,0 1 1,-2 4-104,-2 4 0,1 7-80,-5 5 0,5 2-2,-2 9 0,0-1-122,1 9 0,1 1 42,6 7 0,3-7-137,5 3 0,0-3 54,0 3 1,9-2-93,2-2 1,8 1-240,0-5 1,7-5 170,0-6 1,6-4 31,-1-4 1,7-4 73,4-8 0,3-3 123,5-8 0,3-8-272,-23 1 0,1-1 1,1-1-1,-1-2 220,4-2 1,-1 0-1,-2-2 1,-2 0-20,-1 0 0,-1 0 0,1-3 1,-2 0-59,-2 2 0,0-1 1,18-23-103,-9 3 1,-11-4 131,-12 3 1,-6-1 113,-9 1 1,-11-1-2,-8 5 0,-11 0 89,0 4 0,-13-1-166,-3 1 1,-4 6-232,-3 5 1,-4 9 332,0 7 0,0 6-63,4 1 1,9 8 63,2 8 1,4 4-98,0-1 1,8 1-92,7-1 0,5 2 239,2-6 0,5 1-110,8 0 0,2-6 0,5 5 0,-3 0 0,-5-2 0,-4-3 0</inkml:trace>
  <inkml:trace contextRef="#ctx0" brushRef="#br0" timeOffset="80">18034 16035 7569,'-17'0'1693,"4"0"-1284,2 0-420,6 0 1696,5 0-1559,0 5-235,0 1-436,0 6-860,0-1 83,0 1 1322,0-6 0,5 4 0,1-4 0</inkml:trace>
  <inkml:trace contextRef="#ctx0" brushRef="#br0" timeOffset="81">19027 15247 7569,'0'-18'0,"-5"-2"242,-3 5 1,3-1 1009,2 5-888,1 5 1,1 0-57,-3 6 1,-2 2-126,-6 2 1,-5 3-1,-6 8 1,-5 4-258,-6 8 64,-1-3 0,-3 9-218,0-2 1,-4 3 259,4 4 1,2 3-242,5 4 1,-2 2 42,3 3 1,0 2-50,0 5 1,6-1 87,1-3 0,3 2-50,8-6 1,3-2-20,9-9 0,2-1-132,2-10 0,7-2 34,8-6 0,6-3 78,2-4 1,5-5 287,-2 1 0,3-5-91,1 0 0,-3-5 266,-1-2 0,0-5 171,0 2 1,-3-7-169,-8-2 0,-4 1-42,-7 4 0,-3-4-70,-5-1 1,-5-3-3,-3 4 0,-9-5 32,-5 1 0,-3 1-202,-5-1 0,-2 5 71,-6-1 1,1 7-192,-4 4 0,4 3 50,-1 1 1,3 1 116,5 3 1,2 1-360,5 3 1,5 4-451,3-4 0,8 5 796,3-6 0,2 4 0,2 0 0</inkml:trace>
  <inkml:trace contextRef="#ctx0" brushRef="#br0" timeOffset="82">19313 15315 7569,'0'-16'0,"0"3"233,0-2 452,0 2-95,0 2-123,0 5-156,-5 0 1,2 8 55,-5 2 0,1 2-100,-5 5 1,1 7-15,0 5 1,-2 1-164,-2 6 1,2 1 92,-2 3 1,2 0-163,2 1 1,-1-1 3,1 0 1,-1 0-4,1 1 0,5-2-125,2-3 0,-1 2-204,1-5 0,1-2-153,7-6 1,3 1 183,4-4 0,5-6 54,3-7 1,3-1 96,1-2 0,4 0-107,-1 0 1,1-2 26,-4-1 0,-2 1-97,-2-1 1,2-2 79,-6 1 1,0-4-37,-4 4 1,-3-1-350,0 1 607,-6 3 0,3-9 0,-5 4 0</inkml:trace>
  <inkml:trace contextRef="#ctx0" brushRef="#br0" timeOffset="83">19438 15658 7569,'-11'0'339,"-1"0"1,5 0 1350,-1 0-713,6 0-654,-8 0 0,8 5-71,-2 3 0,3 7-210,1 4 0,0 3 105,0 0 0,0 5-98,0 0 1,0 1-278,0-2 0,0-2 188,0 3 1,4-3-597,0-1 1,1-1-3,-1-3 0,-2-3-789,6-5 1427,-6 1 0,9-6 0,-5-1 0</inkml:trace>
  <inkml:trace contextRef="#ctx0" brushRef="#br0" timeOffset="84">19895 15315 7569,'6'-29'0,"5"5"328,-4 5-96,3 0 1,2 1 1,-1 3 0,-4 6 111,-4 2 1,-1 3 246,-2-4-157,0 6 1,-2-4 136,-1 6-412,-4 0 1,-4 0-9,-1 0 0,0 9-1,-4 3 1,4 7-251,-3 0 1,2 4 128,1 3 1,1 0-339,0 4 1,4-4 20,3 0 1,3-2-165,1-1 1,3 0 209,4 0 0,2-5-39,10-3 1,0-4 105,4-3 1,1-3 109,3-5 0,1 0 162,2 0 0,-1-5-62,-2-3 1,2-2 116,6-1 1,-6-5-14,-3 1 1,-1-5 73,-3 1 1,0-3-81,-3-1 0,-3 1-43,-4-1 0,-6 0-116,-2 0 0,-4 0-159,-4 0 1,-3-2-93,-9 2 1,-5-1 118,-6 9 0,-5 1-346,2 6 0,-3 3 141,-1 5 1,3 5 37,1 3 1,4 2 68,0 1 1,3 5 133,4-1 0,2 5 121,6-1 0,5 3 0,-5 1 0,5 0 0</inkml:trace>
  <inkml:trace contextRef="#ctx0" brushRef="#br0" timeOffset="85">19929 15578 7569,'-11'5'0,"0"-4"1484,4 4-940,2 1 1,1 0-265,1 5-199,-6 1 0,2 4 56,-4 3 1,-1 4-81,1 4 0,-4-2-126,0 6 0,-1-1 80,5 4 1,3-3-178,1-1 1,4-3 38,-1 3 1,8-4-118,4 0 1,3-7 80,4-3 0,3-4-78,5 0 1,5-6 112,2-2 0,5-3 39,3-1 0,-3-5 115,3-3 1,2-2-109,-2-1 0,4-6 86,-4-2 0,-1 2 51,-7-2 0,-7 0 177,-8-4 0,-4 0-109,-3 0 1,-3-1 60,-5-3 1,-11 2-139,-8-6 1,-13 6-123,-10-2 1,-4 5-298,-3 3 1,-7 6 370,-5 5 1,-1 6 50,1-2 0,8 6-23,-1 2-26,11 5 0,3-8 0,2 6 0,-2-1 0,4 2 0,3-1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2307 9502 7569,'-6'0'-511,"-1"-1"112,4-3 861,1 3-223,-3-4 78,5 5 49,-5 0-11,4 0-86,-4 0 45,5 0-291,-5 0-14,3 0 1,-3 1 93,5 3 0,-3 2-74,-1 6 1,-5-1-36,1 0 0,2 5 100,-2-1 0,4 5-39,-3-1 0,3 2 12,-4-2 0,2 2 36,-2-2-54,-2 3 1,8 4 21,-6 1 1,6 1-37,-2-1 0,-1-2-18,1 5 0,0-3 30,4 4 0,-4 0 3,1 7 0,-6-1 10,1 5 0,2 0-5,-2 4 0,0-1-19,-3 1 1,0 3-2,-1 1 1,1-1-803,-1-3 808,6 0 1,-3-1 64,5 1 0,-3 0 0,3 0 1,0-2-30,4-2 0,-4 1 21,0-5 1,1 4-87,3-4 0,1 4 76,3-4 1,-3 1-133,3-1 1,2-2 66,2 2 1,2-6-54,1-2 0,1-3 34,-1 3 0,1-4 5,-1 0 0,0-7 628,1-4 1,-5 2-598,1-2 116,0 0 0,-1-3-8,1-1 0,-4 5-70,3-1 1,-4 0 14,1-4 0,1 5-212,-1-1 188,-1 0-15,-3-9 1,0 5-103,0-4 130,0-2-206,0 0 1,2-1 57,1 0-282,-1 0 71,3-4-320,0 0 285,1 0-490,6 0 483,-1 0 1,-3 0-134,-1 0-364,-4 5 816,7-4 0,-4 9 0,6-3 0</inkml:trace>
  <inkml:trace contextRef="#ctx0" brushRef="#br0">2593 9696 7551,'-7'0'637,"2"0"-311,0 0-186,4 0 1,-3 7 111,8 4-103,-3 1 0,5 10 149,-2 1-419,3 0-83,4 10 255,-5-9 1,4 8-127,-2-5 46,-3-1-25,5-3 0,-5-4-20,3 0 1,1-5 67,-5 1 0,1-2 28,-1-2 50,-3 1 236,4-1-118,-5-4-18,0-2 368,0-5 0,0-5-543,0-3 0,1-7-192,3-4 0,2-3 29,6-1 54,-1 0 130,1 1 0,-1 3-279,0 0 139,1-1 1,-1 1 3,1 0 1,-1 5-39,1-1 256,-1 3-179,0 0 40,1 6 1,-1 1 17,1 5 0,-5 1 25,1 3 0,-1 3 66,5 9 0,-2-2 58,-2 5-126,2 0 27,-9 9 1,8-3 77,-5 5 1,0-3-110,-4 3 0,0 0 10,0 0 1,0-2-43,0-5 0,0-2-123,0-2 1,0 2-682,0-6 537,0 0 1,0-3 300,0-1 0,0 1 0,0-1 0</inkml:trace>
  <inkml:trace contextRef="#ctx0" brushRef="#br0">2695 10804 7569,'-5'-6'-5,"4"1"1,-8 3 157,5-1 1,-1 1 266,1-1-200,3 1 1,-5 2 222,2 0-217,3 0 0,-4 5-23,5 3 0,0 3-67,0 5-92,0 1 117,0 6 0,0 6-71,0 6-64,0 4 1,3 3-168,1 0 126,0-5 0,-3 2-8,3-5 0,-3 0-72,3 1 0,-3-6-29,-1-2 135,0-3 1,0-2-38,0 1 1,0-5-138,0-3 125,0-2 0,-3-2-153,-1 1 44,0-6-209,4-1-428,0-5 76,0-5 352,0 4 163,5-9 0,0 2-245,3-7 284,7 2 0,-7-3-60,7 4 125,-2-4 0,-1 3 120,4-2 0,-4-2-31,3 2 0,-1-4 12,2 4 1,-4-2 21,4 2 0,-4 3 13,0-4 0,-2 7 508,-3 2 123,4-1-227,-10-3-167,9 4 41,-9 2-65,4 5 181,-5 0-132,-5 5 1,3 3-191,-6 7 1,-3-1-104,-5 5 1,0 0 83,1 4 1,1-4-159,-5 0 1,5 0-80,-1 4 127,2-5 0,1 0-37,1-3 1,3-2 76,1 2 1,4-3-74,-1 0 65,3-1 1,1 1-92,0-1 1,5-3 34,3-1 0,2-4-11,1 1 0,1 1 37,-1-1 1,4 1-13,1-2 0,0-1-24,-1 2 0,-2-3 35,2-1 1,-2 0-164,-2 0 0,1 0 46,-1 0 1,5 0-785,-1 0 910,0-5 0,2-2 0,0-4 0</inkml:trace>
  <inkml:trace contextRef="#ctx0" brushRef="#br0">3255 9616 7569,'-10'-1'-137,"2"-3"-138,3 3 184,5-4 550,0 0-187,0 4 0,0-6 831,0 3-513,0 3-153,0-4-154,-5 5-209,-1 5 31,-6 2 1,1 4 90,-1 0 0,2 1 25,3-1 1,-2 1-155,5-1 1,0 0 44,4 1 0,0-1-130,0 1 1,0-1 74,0 1 1,5 4-91,3 3 0,2-1 75,1 1-137,1 5 157,4 0-36,-3 9 1,5-7-117,-3 4 96,-2 0 81,8 10 1,-3-2 93,5 8 1,0-3-316,0 6 0,-1 2 355,1-2 0,0 2-241,0-1 0,-4-2-148,0 5 0,0-5-222,4 2 229,-5 2 41,3 0 1,-8 4 72,2-3 0,0 3 8,-3-3 1,0-1-33,-8 2 1,0-2 29,-4 1 1,0-2 74,0-6 0,-4 1 23,0 0 56,-4-6-116,1 0 1,0-10-204,-1 1 91,0-1 1,-3-1 97,0-2-324,-1-3 140,-4-1 57,8 0 1,-7-6 55,7-1 0,2-5-50,-2-3 180,6 2-192,-3-9 522,5 4-1005,0-5 1,-5 0 0,-2 0-1</inkml:trace>
  <inkml:trace contextRef="#ctx0" brushRef="#br0">4089 10496 7569,'0'-7'65,"0"-3"339,0 9-150,0-4 203,0 5-507,5 0 95,-4 5 1,9 6 100,-2 8 0,2 8-14,1 4 0,1 7-5,-1 4 1,1 3 20,-1 5 0,0 6-340,1 4 1,-5 3 263,1-2 0,-5 1-100,-1-30 1,-1 0 0,0 2 0,0 0-54,-1 30-1653,0-1 1779,0-30 0,0 1 0,0 20-124,0 4-98,0-9 0,0 0 141,0-7 0,0-4 52,0-7-80,0 2 1,0-9-44,0 3 1,1-8 128,3-4 0,-3-2 273,3-2 1,-3 0-197,-1 1 1564,0-6-1663,0-1-732,0-5-533,-5 0 569,4 0 696,-9-5 0,3-6 0,-4-7 0</inkml:trace>
  <inkml:trace contextRef="#ctx0" brushRef="#br0">4089 10816 7569,'0'-23'208,"1"1"-256,3 3 0,2 1-28,6 3 0,-1 2 181,0-2 0,6-1 244,2 0 0,-1-3-159,1 4 0,0 0 78,4 4 1,-1-1-130,1 1-44,0-1 1,0 5 68,0-1-140,5 6 58,-4-9 0,8 10 195,-6-3-171,1 3 1,-4 2-125,0 3 1,-2 2-240,-2 6 1,1-1 132,-4 1 0,-5 4-12,-3 3 1,-6 8-133,2 3 63,-3 3 186,-1 2 0,-10-1 36,-5 0-78,-5 0 76,-3 1 0,0-6-10,0-3 1,-4-1 37,1-3 0,-2-4 131,1-3 0,3-3-85,-3-5 0,1-1-13,3-6 1,-1 0-696,9 0 301,-6 0 57,9 0 0,-1-4-487,5 0 748,6-5 0,-3 3 0,5-6 0</inkml:trace>
  <inkml:trace contextRef="#ctx0" brushRef="#br0">4774 9719 7569,'-6'-5'294,"1"4"170,5-9-276,0 8-84,0-3 228,0 5-191,0 5 0,0-1-30,0 8 0,0 2-96,0 8 0,0 1 57,0 0 1,0 5-73,0 2 1,0 0-200,0 0 94,0 1 18,0 3 1,0-1-17,0-3 0,0 2 47,0-5 0,0-2-111,0-6 1,0 1-36,0-4 1,0-1-144,0-4 0,0 1-302,0-1-99,0-5 746,0 0 0,5-1 0,1 1 0</inkml:trace>
  <inkml:trace contextRef="#ctx0" brushRef="#br0">4934 10130 7569,'0'-6'120,"0"1"785,0 5 1,-5 0-668,-3 0 1,-2 5-86,-1 3 0,-1 3-61,1 4 0,-1-2-134,1 2 36,-1 3 1,1-5-65,0 2 173,-1-2 1,1-2-12,-1 0 0,5 1-167,-1-1 1,4 1 100,-3-1 1,4-3-82,-1-1 0,3 1-53,1 3 132,0-4 0,0 3-19,0-3 1,1 2-9,3-1 1,1 2-47,3-2 1,2-3 75,-2-1-58,2 2 0,1-5-8,1 3 0,-1-3-73,0-1 0,1 0-154,-1 0 0,1 4-149,-1 0 1,1 0 414,-1-4 0,0 0 0,1 0 0</inkml:trace>
  <inkml:trace contextRef="#ctx0" brushRef="#br0">5482 9913 7569,'0'-11'0,"0"-1"-80,0 1 0,0 0-127,0-1 1,1 5 200,3-1 330,-3 0 166,4-3-210,-5 0 151,0 4-270,0 2 1,-1 5-77,-3 0 1,2 1-7,-6 3 0,4 3 34,-3 4 0,-1 2-4,-3 2 1,-1 3-42,1 4 0,-1 3-108,1 1 0,3 1 53,1 7 30,-1-2-5,-3 12 0,-2-3-108,-2 5-1027,7-1 1104,-7 6 0,9-3 0,-6 6 0,2-1-160,3 4 0,1-4 131,6 1 1,0-2 11,0 1 1,2-2-3,2-6 0,6 1-128,5 0 142,5-6 1,-2 0-9,5-6 1,-2-1-8,-2-3 100,3-2 0,-8-6 138,5-3 1,-6 1-18,-2-5 0,1 4 164,-5-3 1,-1-5-116,2-3 0,-4-2 1262,4 2-1853,-6-3 514,3-5-1801,-5 0 1621,-5 0 0,-6 0 0,-7 0 0</inkml:trace>
  <inkml:trace contextRef="#ctx0" brushRef="#br0">5802 10142 7569,'-7'-2'0,"4"-1"-29,-4 1 1,6-4-133,-3 2 359,3 3 258,1-4 266,0 5-560,0 5 1,0 3 36,0 7-72,0 3-79,0 9 1,0 3-58,0 4 1,4 1 89,0 4 0,-1-3-95,-3 6 1,0-1 55,0 1 0,0 0-25,0-8 1,0 3 209,0-7-188,5 3 1,-3-4 122,2-2-112,-3-3 1,0-5-59,3 0 0,-3-5-116,3 1 1,1-6-165,-1-1-55,0-1 1,-4 1-457,0 0-317,5-6 1116,-4 3 0,9-5 0,-4 0 0</inkml:trace>
  <inkml:trace contextRef="#ctx0" brushRef="#br0">6030 10541 7768,'-6'-6'772,"6"1"-752,1 5 1,9 0 431,-2 0-186,2 0-46,1 0 1,5 0 89,-1 0 1,4 0-199,-4 0 1,6 0 9,-2 0 0,-2 0-61,2 0 0,0 0-169,4 0 0,-4 0-854,0 0 522,0 0 223,4 0 217,-5-5 0,3-1 0,-3-6 0</inkml:trace>
  <inkml:trace contextRef="#ctx0" brushRef="#br0">6601 10450 7535,'-6'-5'-34,"-3"2"34,5-4 0,0 4 560,4-2-170,0 5-357,0 5 1,0 7 14,0 7 1,2 9 66,1 6 1,-1 3 80,2 8 1,1 0-168,-2 8-282,1 6 0,0 0 324,-2-26 1,0-1-15,2 28 1,-2-28 0,-1 0 52,3 25 1,1 4-159,-1-11 0,-1 1 186,4-13 1,-4 0-23,1-4 0,1 0-82,-1 0 0,-1-4-140,-3-4 114,5-2-46,-3-1 0,3-4-128,-5 0 1,0-5 232,0 1-324,0-2 263,0-6-243,0 3 1,-1-9-455,-3 3 691,2-3 0,-8-6 0,4-1 0</inkml:trace>
  <inkml:trace contextRef="#ctx0" brushRef="#br0">6544 10553 7569,'-1'-18'542,"-3"3"0,3 2-426,-3 2 0,8 1-198,3 2 1,7-2 88,2 2 0,0 2 18,-1-2 1,-1 2 208,5-2-121,0-2 0,3 9 128,-3-3-180,8-2 0,-7 4-21,10-1 1,-3 1-13,3 2 0,0 0 0,0 0 0,-2 2 16,-5 1 0,-2 4-144,-2 4-37,-2 1 158,-6-1 1,-4 6-123,-3 2 26,-3 2 1,-2 2-153,-3 0 216,-8 0 1,-7 0-38,-7-1 1,0 1-2,-4 0 1,-1 0 28,-3 0 0,0-4-4,0 0 0,3-9-80,1 1 78,4-2 1,-2-2 0,7-2-267,2-5 129,2 0-130,6 0 0,1-5 293,2-3 0,-2-2 0,4-2 0</inkml:trace>
  <inkml:trace contextRef="#ctx0" brushRef="#br0">6944 9731 7569,'-6'-5'296,"-5"3"-260,10-3 276,-4 5 63,5 0-129,0 5 1,4 2 214,0 4-239,5 0-84,-3 6 1,5 1 160,1 5-196,-1-1-44,1 1 1,-1 0 15,0 0 1,5 4 45,-1-1 1,4 6-25,-4-2 0,5 3-30,-1 2 1,3 3-123,1 0 0,-2 0-37,-2-4-679,3 0 805,-4 6 1,0-1 168,-3 3-142,-2-3-56,-2 1 1,-1-4-53,-2 6 0,-3-5 86,-5 1 0,0 1-7,0 0 1,-1-1-15,-3-4 1,-3-1-79,-4-3 1,0 2 36,-1-5 0,-1-2-18,-2-6 0,2 1-103,-2-4 988,3-1-851,0-4 0,-3-1-379,0-2 176,5-3-332,-1-5 145,5 0 1,-2 0-284,1 0 17,4 0 663,-2-5 0,15-6 0,3-7 0</inkml:trace>
  <inkml:trace contextRef="#ctx0" brushRef="#br0">7366 9605 7569,'0'-11'0,"-1"3"-2,-3 0 0,3 4 138,-3-3 0,2 4 224,-2 0 47,3 1-145,-9 2-79,8 5-48,-3 2 1,1 0 68,1 1 0,-1 0-64,4 3 0,0 4-5,0 0 1,5 6-25,2-2 0,0-1-177,0 1 1,0 0-92,0 3 144,4 1 25,-10-5 0,8 4-117,-6-3 62,1-3-32,1 6 0,-3-10 7,1 4 1,-1-4 35,-2 0-11,5-1 39,-4 1-3,4-6 196,-5-1 333,0-5 0,0-5-536,0-3 0,0-2 31,0-1-2,0-1 0,1-4-112,3-3 0,-1 1 109,4-1 0,-3 0-29,4-4 0,-1 4-47,5 0 1,-1 1-101,1-1 1,0 3-116,4 4 250,-4 1 8,5 5 1,-6-3 8,1 5 1,-5 0-25,1 4 17,-1 0 1,5 1 3,-1 3 0,-3 2 9,0 6 1,-5 1 105,5 2-123,0-2 19,-2 8 0,3-4-30,-5 2 22,4 2-31,-6-3 0,4 1-11,-2 0 1,-3-5 29,3 1 0,1-2-6,-1-2 1,0 1-54,-4-1 0,0-3-119,0-1 1,3-3-94,1 4 96,0-6 80,-4 8 0,0-7-761,0 5 369,0-6 511,0 3 0,5 0 0,2 2 0</inkml:trace>
  <inkml:trace contextRef="#ctx0" brushRef="#br0">7846 9833 7569,'0'-6'600,"0"1"1,0 4-425,0-3 7,0 3 64,0-4 92,0 5-192,5 0 0,-2-4 193,4 0-244,1 0 1,3 3-132,1-3 1,-1 3-314,1-3 223,4 3 105,-3 1 0,3-4-998,-4 0 505,-1 0 213,1 4 0,-4-1-425,4-3 725,-8 3 0,16-14 0,-7 2 0</inkml:trace>
  <inkml:trace contextRef="#ctx0" brushRef="#br0">8109 9411 7569,'-12'-7'623,"6"-3"-87,1 9 1,5 1-397,0 8 1,0 7-341,0 4 0,0 2 275,0 2 11,0 5-22,0 1 1,0 7-143,0 2-44,5-2 95,-4 8 1,6-6-134,-4 8 0,-1-4 97,2 3 1,-3-4-88,-1-7 0,0-5 78,0-2 0,0-3 10,0-1 1,0-5-488,0-3 257,0-2 120,0-7 1,0 4 171,0-2 0,-5-3 0,-2 0 0</inkml:trace>
  <inkml:trace contextRef="#ctx0" brushRef="#br0">8257 9913 7569,'-5'-6'279,"4"-4"581,-4 9-363,5-10-117,0 10-177,0-4-112,0 5 1,0 5-57,0 3 1,-1 2-151,-3 1 1,1 5 73,-4-1 0,-1 4-149,-3-4 0,-5 5 101,1-1 1,-5-1-1,1 1 0,1-5 185,-1 1-137,5-2 137,-2-2 0,4 1 163,1-1 1,4-3-13,4 0-145,1-1 1,4 3-36,1-2 0,5 1 15,7-5 0,3 3-298,5-3 107,0 0 66,-1-4 1,0 0-945,-3 0 440,3 0 265,-5 0 282,1 0 0,4 5 0,-4 1 0</inkml:trace>
  <inkml:trace contextRef="#ctx0" brushRef="#br0">8851 10290 7569,'0'-11'73,"0"-1"-153,0 1-177,0 0 590,-5-1 669,4 6-239,-4 1-161,5 5-188,0 0-280,-5 10 1,3 4-31,-1 12 27,-4 4 1,6 4 3,-3 0 0,3 0-121,1 1 0,0-1 23,0 0 0,1-3-106,3-1 1,-1-7-37,4 4 52,-4-11 0,6 9 131,-6-9-174,6-1 124,-7 1-144,8-3 1,-9 0-211,3-6 0,-3 1-111,-1 3 1,0-3-316,0 0 1,0-5 751,0 5 0,-10 0 0,-3 3 0</inkml:trace>
  <inkml:trace contextRef="#ctx0" brushRef="#br0">8646 10587 7475,'1'-6'633,"3"2"0,2-1-371,5 1 0,6-4-68,2 5 1,-1-2 50,1 1 0,0 1 0,4-4 0,-1 3-159,1-4 97,0 6-34,0-3 0,-5 5-891,-3 0 376,3 0-84,-6 0 1,5 0-1157,-6 0 1606,1 0 0,-1 0 0,1 0 0</inkml:trace>
  <inkml:trace contextRef="#ctx0" brushRef="#br0">9811 9491 7569,'0'-7'-270,"0"1"-367,0 2 661,0 3 1,0-5 706,0 2-140,0 3-115,0-5 513,0 6-845,-6 0 1,4 2 32,-6 2 0,4 1-125,-3 2 1,-1 7 73,-3-2 0,-1 3-119,1 0 1,0-1 42,-1 5 0,3 0-121,-2 4 0,6 1 44,-7 3 1,3 2 78,-2 5 1,0 0-2,-1 1 1,1 4 18,-1 3 1,1 2 0,0 2 1,0 2 7,4-2 1,-3 6-144,2-6 0,3 2-74,1-2-470,-2 4 656,4-3 1,-3 4-190,5-5 175,0-1 1,0 1 171,0 0-112,0-1 1,0 1-121,0 0 1,2-1 132,1 1 0,0-1-36,5-4 1,-1 3 12,5-6 0,3 0-40,0-4 40,5 0-17,-7-5 1,5 4 223,-3-2-37,-2-3-144,3 0 0,0-2 92,-1 1 1,0 0-79,-4-5 0,0 0 165,-4-3 1,3 1-149,-2-4 1,-2-1 350,2-4 1,-6 1-317,2-1 1,1-3 369,-1-1-470,5-4-69,-3 2-4,6-5 1,-5 0-135,1 0 0,0 0-355,3 0-700,-5 0 104,5 0-841,-10-5 517,4 4 1406,-5-10 0,-5 5 0,-2-5 0</inkml:trace>
  <inkml:trace contextRef="#ctx0" brushRef="#br0">10462 9673 7569,'0'-11'0,"0"3"197,0 1-14,-6 4 203,5-7 44,-4 9-206,5-4 0,0 4 269,0-3-325,0 2 1,0-1-1,0 6 0,0 4-128,0 4 1,0 6 22,0 0 1,4 3-156,0-1 75,5 0-45,-8 3 0,5 1-25,-2 0 1,-1 0 46,4 0 1,-3-4 18,4 0 1,-6-4-60,2 4 111,2-5-23,-4 3 1,3-10 214,-5 1-196,0-6 61,0 3 434,0-5 1,1-5-472,3-2 0,-3-3-166,3-2 0,2-4-4,2-3 40,-3-3 128,5-1 0,-4 0-263,6 1 72,-1-1 3,-5 0 0,8-4-62,-2 1 0,2-1 82,-3 4 1,4 0 23,1 0 1,3 6 52,-4 1 1,1 5 129,0 3-107,-4-2 0,5 10 73,-6 0 0,-3 3 55,0 8-116,-6 3 35,3 9 0,-5 0 246,0 0-33,0-1-188,0 1 0,0 4 25,0 0 0,-4-1-84,1-3 0,-1 0-104,4 0 0,-4 0 11,0-1 0,0-2-197,4-1 0,0-4-238,0 4 239,0-5 120,0 2 175,0-4 0,0 4 0,0 2 0</inkml:trace>
  <inkml:trace contextRef="#ctx0" brushRef="#br0">9970 10633 7881,'12'11'418,"-2"2"-133,-2 2 1,2 3-126,-3 5 0,4 5-16,0 2 0,-3 3-27,-1 1 1,-3 1-49,4-1 1,-5-2-32,5 2-18,-5-2 1,3 7 0,-2-5 0,-3-3 43,3-1-21,-3-4 0,0 1-66,3-4 0,-3-4 38,3 0 1,-3-5-112,-1 2 1,0-4-111,0 0 95,0-6-5,0 4-869,0-9 426,0 4 106,0-5 1,6-5-1,0-1 1</inkml:trace>
  <inkml:trace contextRef="#ctx0" brushRef="#br0">10245 11078 7569,'6'-5'-7,"-1"3"276,-5-6-14,0 0 1,4 1 209,0-1 53,-1 6-2,-3-3 36,0 5-603,0 5 1,-1 1 78,-3 5 1,2 1-103,-6-1 0,4 4-26,-3 1 1,-1 0-75,-3-1 0,3-1 35,0 5 1,2-5 35,-2 2 1,0-4 112,4 0-41,-5-1 54,8 1 3,-4-1 45,5 0-25,0 1 0,3-5 30,1 1 0,5-5-5,-1 0 1,2 2-47,1-1 1,4 0 6,1-4 1,-1 4-457,-4 0 209,1-1 42,-1-3 0,1 4-115,-1 0 1,-3 0-28,-1-4 315,-4 5 0,7-4 0,-4 4 0</inkml:trace>
  <inkml:trace contextRef="#ctx0" brushRef="#br0">10713 10816 7569,'-7'-6'-43,"2"5"502,5-4 0,-1 6-132,-3 3-114,3 3-86,-4 4 1,5 2 331,0 2-275,0 3-95,0 5 1,0-1-93,0 1 0,0 4 64,0-1 1,0 5-61,0-4 1,1 1 17,3-2 0,-3-3-127,3 0 0,-1-4-54,0-4 175,-1-2 3,3-2 1,-4-1-251,3-2 115,-3-3-392,4 5-433,-5-9 41,5 5 903,-3-6 0,3 0 0,-5 0 0</inkml:trace>
  <inkml:trace contextRef="#ctx0" brushRef="#br0">10587 11067 7569,'-6'0'-52,"1"0"801,5 0 1,5 0-565,2 0 1,4 0 22,0 0 1,4 0-107,0 0 0,2 0-95,-2 0 1,2-1-377,2-3 187,2 2 148,-8-3 1,7 4-1024,-5-3 540,6 3 179,-9-4 1,6 1 337,-3 0 0,-2-5 0,4 3 0</inkml:trace>
  <inkml:trace contextRef="#ctx0" brushRef="#br0">11135 10781 7569,'-6'-11'-540,"-4"5"736,9-5 809,-4 5-398,5 0-213,0 1 10,0 5 1,0 5-316,0 2-114,0 3 156,0 7 0,0 1-113,0 5-50,0-1 82,0 6 0,1 2-85,3 4 0,-3 4 11,3 0 0,1 0-97,-1-4 0,3 1 89,-3-1 1,4-5-56,-5-2 1,1-5 62,-4-3-14,5 3 1,-3-9 25,1 2-9,4-7-298,-6-3-430,4-5 531,-5 0 0,0-5 0,0-2 0</inkml:trace>
  <inkml:trace contextRef="#ctx0" brushRef="#br0">11101 9354 7569,'-11'0'-848,"-1"-5"884,1 3 0,4-4 555,4 2-212,-4 3-172,6-4 21,-4 5 1102,5 0-1189,0 5-31,0 1 1,0 6 32,0-1 0,0 2-3,0 2 1,4-1-14,0 5 1,4-4-23,0 4 1,2 0 10,2 4 1,0 1 73,4 3-60,-4-3-26,10 9 0,-8-4 256,5 5-240,-5-4-49,2 8 0,-3-7 33,2 11 0,-2-4 5,2 4 0,-2 0-20,-2 4 1,4 1-115,1 2 1,-1-2-6,-4 3 0,5 2-1329,-1 1 1297,0 3 119,-4 1 1,-3 0-84,0 0-72,-1 5 100,0-8 1,-2 5-76,-5-9 0,4 3-59,-1-3 0,1-2 103,-4-6 1,0 1-2,0-5 1,-1 0-77,-3-4 1,2-1 59,-6-2 0,4 0 113,-4-4 0,5 4-138,-5-5 1,4 1 709,-3-4 1,0-1-688,0 1 0,-3-1 139,2-3 0,2 1-138,-2-5 0,0 5 39,-3-5 0,1 0 3,2-4 0,-2 3-104,2-2 80,3 2 6,0-8 0,1 2-251,1-1-84,-1 1-292,4-2-4,0 4-454,0-8 593,5 3 1,1-5 514,6 0 0,-1-5 0,0-2 0</inkml:trace>
  <inkml:trace contextRef="#ctx0" brushRef="#br0">11832 10393 7569,'0'-6'-128,"0"1"0,0 3 1100,0-2-517,0 3-400,-5-4 169,4 5 1,-4 6-13,5 6 1,-4 1 179,0 6-81,-5 5-157,8 5 1,-4 6 117,5 4-90,0 1-227,0 6 1,1 1 149,3 2 1,-2-1-27,6 6 0,0-2-169,3 1 0,0 3 91,1-3 0,-1-1-134,1 2 0,0-6-26,4 1-898,-4-7 1007,5 3 1,-7-10-396,-2 3 414,2-2 27,-9-7 1,8-1-5,-5-5 1,-1-1 4,-3 1 1,0 0 133,0 0 0,-3-5-206,-1-3 1,-1-2 330,1-2 1,3-3-876,-3-1 780,-2-4-1226,-1 2 473,-4-5 592,-1-5 0,-4-7 0,-2-5 0</inkml:trace>
  <inkml:trace contextRef="#ctx0" brushRef="#br0">11729 10507 7569,'-5'-18'33,"-1"-3"-216,-1 8 124,2-3 1,7 4 107,1 1 0,4 1-22,4 2 1,1-2 161,-1 2 0,4-2-23,1-1 1,-1 3 192,-4 0 0,2 5 155,2-5-242,-2 6-127,3-4 1,1 6-102,2 0 46,-3 6-15,6-5 0,-3 9 2,8-2 1,-3 2-21,2 1 0,0 1-153,0-1 0,-3 0 21,0 1 1,-1 3-80,-7 0 0,0 4-175,-4-3 196,-4 4 33,-2-7 1,-5 7-17,0-5 84,-10 5 29,-3-7 1,-11 7 0,-3-4 0,-3 4-49,-8-1 1,2-1 2,-2 1 0,0-5-53,4 1 0,2-2-314,9-2-405,0-5 384,6-1 436,5-5 0,2-10 0,4-2 0</inkml:trace>
  <inkml:trace contextRef="#ctx0" brushRef="#br0">12072 9765 7569,'7'-12'-226,"1"1"1,-5 0-283,0-1 1,3-1 552,-3-2 7,1 3 21,1-5 1,-4 6 87,3-1 1,-2 1-13,-2-1 0,0 1 368,0 0-308,0-1 1,0 1 420,0-1-182,0 6 198,0 1-509,-6 5 60,5 5-58,-4 6 1,4 7 227,-3 5-183,3 5-80,-4 1 0,5 2-96,0-1 0,0-1 31,0 2 0,0 0-169,0-4 0,4 3-31,-1-3 1,1 1-154,-4-1 1,4-7-295,0 3 336,0-8-52,-4 2 110,0-6 23,0 0-214,0-4-159,0-2 82,0-5 39,5 0 328,-4 0 1,9-5 86,-2-3 1,-2-2-14,2-1 91,-1-6-150,5 4 0,-1-7 266,0 5-127,1 0 61,-1-2 0,-3 4 3,0-2 1,-5 4 206,5 3 226,-5-2 0,2 9 136,0-9-230,-4 8-112,4 2-196,-5 7 0,-5 4 106,-3 0-53,3 6-143,-5-4 0,4 8-117,-6-2 1,2-1 109,3 1 0,-4-4-71,4 4 1,0-5-46,0 2 0,4-4-296,-1 0 145,-2-1 57,5 0 137,-4-4 0,6 2-176,3-5 74,-3-1 1,9-3-262,-2 0 228,2 0 1,1 0-116,1 0 0,1 0-529,2 0 815,-2-5 0,8-1 0,-3-6 0</inkml:trace>
  <inkml:trace contextRef="#ctx0" brushRef="#br0">12483 9685 7569,'-6'-12'339,"1"1"611,5 0-571,0 4-90,0-3-60,0 9-91,0 6 0,1 4-108,3 10 77,-3-5-134,4 7 1,-5-2-63,0 8 0,1-3 11,3 3 0,-3-7-266,3-1 0,-3-5 86,-1 1 1,0-2-48,0-2 1,0 1-412,0-1 326,0-4-71,0 3 461,0-9 0,0 9 0,0-3 0</inkml:trace>
  <inkml:trace contextRef="#ctx0" brushRef="#br0">12392 9845 7569,'6'0'240,"-1"-5"129,-5 3 1,1-3-219,3 5 0,-1-1-119,4-3 0,1 3-169,3-3 131,6 3-113,-4-4 0,8 2-97,-2-4 1,-2 3 78,-2-4 0,1 6-88,0-2 1,3-2 224,-4-2 0,5-2 0,-2-2 0</inkml:trace>
  <inkml:trace contextRef="#ctx0" brushRef="#br0">12723 9594 7898,'0'-7'710,"0"2"-603,0 5 1,0 5 29,0 3 1,0 2 54,0 1 0,0 6 18,0 2-93,0 2-34,0 2 1,0 0-120,0 0-56,0 5 76,5-4 0,-4 0-143,3-5 1,-1-5 15,0 1 0,0-1-162,4 2 0,-4-8-73,1 4 0,1-3 378,-1 2 0,5 6 0,-3 0 0</inkml:trace>
  <inkml:trace contextRef="#ctx0" brushRef="#br0">13168 9605 7829,'-5'16'592,"-1"2"-484,-11 5 0,5 1 19,-4 3 0,0 1-15,1 2 0,-1 3 15,5-2 1,3 5 1,1 3 1,0 2-1,0-3 1,-3 6 88,2-3-915,3-1 783,0 4 0,1-8-83,0 2 87,1 2 1,3-3-187,0 5 0,0-1 133,0 1-29,0-3 1,5-2 20,2-3 0,3 2 81,2-10 0,3 1 1,0-4 1,4 0 32,-3-1-96,-1-4-3,1 4 1,-3-10 721,2 4-705,-2-4-12,-2 0 1,-3-5-146,-1 1 1,-3-2-171,4 2-384,-6-3-144,4-5-541,-1 0 1334,-4 0 0,9-5 0,-4-1 0</inkml:trace>
  <inkml:trace contextRef="#ctx0" brushRef="#br0">13294 10050 7569,'0'-17'1019,"0"0"-526,0 11-231,0-4-33,0 8-160,0-3 0,0 7-58,0 1 1,0 5 142,0 7 1,0 3 34,0 5 0,0 5-47,0 2 1,0 3-71,0 1 1,0 1-198,0-1 83,5 5-11,-4-3 0,8 3-115,-5-5 66,0-4 102,-4-2 0,4-3-97,-1-2 1,2 1 61,-1-9 1,-3 4-192,3-4 0,-2-3-44,-2-5 1,1 0-180,3 0 0,-3 0-500,3-4 468,-3-1-80,-1 3 561,0-5 0,0-5 0,0-2 0</inkml:trace>
  <inkml:trace contextRef="#ctx0" brushRef="#br0">13374 10427 7669,'6'-6'-22,"4"1"0,-2 1 292,7 0-114,3-5-73,5 8 0,0-9 288,-1 2-141,1 3-179,0-5 0,0 5-171,0-3 0,-2 2-114,-2 2 0,2 3-729,-6-3 963,0-2 0,-3 5 0,-1-5 0</inkml:trace>
  <inkml:trace contextRef="#ctx0" brushRef="#br0">13819 10187 7712,'-6'5'285,"2"3"0,4 7-47,4 4 0,-3 3-69,3 1 1,1 5-72,-1 2 0,3 7 208,-3 1 1,5 1-180,-1-1 0,-2 3-154,2 5 1,-1-1 13,5 1 1,-5 0-177,1-1 1,-5 0 160,0-3 0,-1 0 23,-2-8 0,3 1 123,1-8-112,0 0-1,-4-4 0,0-6 155,0-1-171,0-4-9,0 0 0,4-1-116,0 1-125,-1-6-481,-3-1-26,0-5 1,0-5 767,0-3 0,-5-7 0,-1-3 0</inkml:trace>
  <inkml:trace contextRef="#ctx0" brushRef="#br0">13899 10347 7569,'0'-15'0,"0"0"0,0 0 209,0 3 0,1 2 328,3 2 1,3 0-117,4 4-237,6-5-35,0 8 0,6-6-5,0 3 39,0 3-99,5-4 0,0 5-51,2 0 0,2 1 113,-6 3 1,1 3-111,-4 4 0,0 4-83,0 0 1,-6 6-111,-1-2 0,-9 2-323,-3 2 290,-3 5 109,-1 1 1,-10 0-273,-5-2 193,-5 2 3,-8 0 1,-1 1 66,-6-4 0,1-5 11,0-2 1,-4-5 14,0 1 1,1-4-39,6-3 1,3-3 6,6-5 0,4-1-270,3-3 160,7-2 205,3-11 0,10-1 0,1-5 0</inkml:trace>
  <inkml:trace contextRef="#ctx0" brushRef="#br0">14208 9582 7569,'-13'-5'419,"3"-1"0,10 1-63,0 5 0,5 1-118,2 6 1,4 1-55,0 4 1,2 0 266,2 3-67,3 3-239,5 5 0,3 1 326,1 3-292,10 2-229,-7 5 1,6 6 258,-6 1 0,-1 1-100,2 4 1,-3-3-107,-6 7 1,-4 0 56,-3 0 1,-2 4-164,-1 0 1,-6 5-96,-2 2 0,-3 0 120,-1-4 1,0-3-218,0-1 137,0-5-63,-5-2 1,-1-3-134,-6-5 1,1-1-5,-1-7 1,0 2-133,-4-5 0,7-6-489,-2-6 979,2-2 0,-1-3 0,2-2 0,5-4 0</inkml:trace>
  <inkml:trace contextRef="#ctx0" brushRef="#br0">14710 9468 7569,'0'-17'0,"-4"5"0,0-4 0,1 8-264,3 0 123,0 0 366,0 2 675,0 1-232,0 0 191,0 4-487,0-4-351,0 15 0,0-1 30,0 10 156,0 0-52,0-2 1,1 9-187,3-3 6,-3 2-43,4-7 0,-4 3-35,3-2 1,-3 2 3,3-2 0,-3 1-68,-1-5 1,0 0 26,0-3 92,0-1 0,-1-1 25,-3-2-1,3-3-3,-4-5 84,5 0-14,0-5 0,5-1-67,3-6 1,2 0 1,1-4 1,-1 2 9,-2-5 1,2 0-7,-2-3 0,2-1 19,1 0-10,1 0 3,-1 0 0,1 0 39,-1 0-44,1 1 1,-1 3 119,0 0 1,1 5-29,-1-2-69,6 9 9,-5-3 1,5 8-29,-6-1 1,-1 3-18,-2 3 0,1 4-66,-5 4 99,5 6-8,-8 0 1,4 2-152,-5 0 147,0 0-21,5 4 0,-4 0-1,3 0 1,-1 0-57,1 0 1,-3-4-102,3 0 1,-3-5-28,-1 1 1,1 1-165,3 0 1,-3-5-606,3-3 489,-3-1 489,-1 0 0,5 3 0,2-4 0</inkml:trace>
  <inkml:trace contextRef="#ctx0" brushRef="#br0">15155 9468 7569,'0'-12'194,"2"5"142,2-1 0,-2 6-256,6-2 0,-2 1-164,2 0 1,2 1-22,-3-2 161,4 3 1,-4-3 56,1 1 1,-1-1-38,5 4-20,-6 0 1,4-1-683,-2-3 304,-3 2-8,5-3 0,-7 5 330,4 0 0,1 0 0,3 0 0</inkml:trace>
  <inkml:trace contextRef="#ctx0" brushRef="#br0">15384 9091 7569,'0'-18'54,"0"2"1,0 8 194,0 1 30,0 4-136,0-2-65,0 15 1,0 3 44,0 10 5,0-1-92,0 6 0,0-2-61,0 4 1,4-3 7,0 3 0,1-1-197,-2 2 0,-1 1 73,1-6 1,3 0-147,-3-7 0,2 1-402,-1-5 350,-2 0 159,3-3 1,-2-4 179,1-1 0,5 1 0,-3 3 0</inkml:trace>
  <inkml:trace contextRef="#ctx0" brushRef="#br0">15521 9445 7569,'4'-8'2,"0"1"90,-1 4 372,2-2 218,-3 5-449,3 0 0,-5 5 11,0 3 1,-4 3-181,0 5 2,-5 1 13,3 6 0,-5-1-237,-1-3 148,1 2-95,-1-3 1,1 5-47,-1 0 0,5-4 74,-1 0 0,4-5-18,-3 1 1,4-2-88,-1-2-8,3 1-1,1-1 165,5-5-36,-3 4 1,11-8-81,-1 2 1,3-3-5,0-1 1,-1 0-164,5 0 0,-1 0 99,1 0 1,3-1 209,-3-3 0,-3-3 0,1-4 0</inkml:trace>
  <inkml:trace contextRef="#ctx0" brushRef="#br0">15738 9502 7569,'0'-11'-640,"0"3"826,0 1 890,0 4-718,0-2-133,0 0-131,0 4 0,5-5 120,3 6 1,-2 0-156,2 0 0,0-1-72,8-3 0,-2 3-8,5-3 0,-4 2-193,4-2 0,-4 3-32,4-3 0,-5 3-322,1 1 1,-2-4 567,-1 0 0,-1-5 0,0 3 0</inkml:trace>
  <inkml:trace contextRef="#ctx0" brushRef="#br0">16069 9160 7569,'-6'-12'1360,"1"6"-1176,5 1-64,0 5 0,0 5-12,0 2 1,-4 5 68,0 3 0,0 3 11,4 5 0,0 1-76,0 2 1,0 0-137,0 4 1,0-3-33,0 3 1,0-4-341,0 0 1,0-2-551,0-1 510,0 0 17,0-5 1,2 2 418,1-5 0,-1 6 0,3-3 0</inkml:trace>
  <inkml:trace contextRef="#ctx0" brushRef="#br0">16092 10107 7569,'0'-6'834,"0"1"-363,0 5 0,-1 5-137,-3 3 0,1 7-138,-4 4 0,4 6-53,-1 2 0,-1 5-28,2-2 0,-1 3-87,4 1 1,1 1 26,3-1 0,-3-1-117,3-3 0,2 0-202,2-4 154,-3-7 55,0 8 0,-1-14-202,0 2 91,-1-8-151,2 4 0,-3-9-829,2 6 776,-3-6 370,-1 3 0,0-5 0</inkml:trace>
  <inkml:trace contextRef="#ctx0" brushRef="#br0">15841 10462 7877,'11'-7'309,"2"2"443,2 5-284,3 0-192,5-5 0,1 4-49,2-3 1,0-1-3,4 1 0,1-4 22,3 5 1,-4-2-226,1 1 1,-6 2-215,2-1 0,-7-2-797,-1 1 1,-1 0 216,1 4 772,-2 0 0,-6 0 0,0 0 0</inkml:trace>
  <inkml:trace contextRef="#ctx0" brushRef="#br0">16640 10530 7825,'12'-11'0</inkml:trace>
  <inkml:trace contextRef="#ctx0" brushRef="#br0">16880 10484 7078,'0'0'0</inkml:trace>
  <inkml:trace contextRef="#ctx0" brushRef="#br0">17143 10507 9658,'6'0'1532,"-1"0"-2130,-5 0 0,0 5 0,0 2 0</inkml:trace>
  <inkml:trace contextRef="#ctx0" brushRef="#br0">17839 10005 7569,'0'-7'169,"0"2"142,0 5 134,0-5-71,0 4-193,0-4 0,0 15 58,0 5 1,0 6-119,0 1 1,0 1-3,0 0 1,0 4-54,0-1 1,0 5-119,0-5 0,0 1-162,0-4 158,0 0 30,5 0 0,-3-4-106,2 0 64,-3-5-50,-1 2 1,4-4-162,-1-1 7,1 0 0,-2 0-578,1-4 850,-1 3 0,3-3 0,-5 4 0</inkml:trace>
  <inkml:trace contextRef="#ctx0" brushRef="#br0">17657 10290 7569,'5'-11'192,"1"4"37,5 4 0,6-2 306,2 1-281,3-5-105,-5 8 1,5-6 223,-3 3-148,3 3-273,0-9 0,-3 9-285,0-3 1,-1 1 149,1 0 183,3 1 0,-4-3 0,4 5 0</inkml:trace>
  <inkml:trace contextRef="#ctx0" brushRef="#br0">18844 9297 6552,'0'-7'-1,"0"2"0,0 4 173,0-3 19,0 3 241,0-4-94,0 5-205,0-5 100,0 3-63,0-3 428,0 5-513,0 5-19,0 2 12,0 4-103,-5 1 80,4 4-29,-4-3 0,1 3 18,0-4 0,-3 3 20,3 0 0,-4 4-3,5-4 1,-5 4-15,4-3 0,-3 3-1,3-4 0,-5 5 30,1-1-28,3 3-9,-5 1 1,7 0 207,-4-1-204,-1 1 1,1 0 23,-1 0 1,5-2 45,0-1-102,-4 1 1,6-3-57,-3 5 1,2 0 68,-2-1 1,3-3-74,-3 0 1,3 0 62,1 4-3,0 0 1,0 0 0,0 4 89,0-1-99,0 1 31,0-4 1,0 1 8,0 3 0,0-3-40,0 2 1,0 0 2,0 0 1,0-2-12,0 3 0,3 1-6,1-1 0,4-1-101,-4-3-28,-1 0 139,2 0 1,-2-2 57,5-2-79,-6 3 62,8-4 0,-8 1 83,1 0 1,2-4-89,-1 4 1,4 0 85,-4 4 1,-1-4-42,-3 0 0,4-4 119,0 4 1,1-3-267,-1 3 146,-3 0-24,9-2 0,-7 1-99,5-3 119,-1-2-85,0 4 1,3-5-114,-3 3 1,3-2 96,2 2 1,-1-2-23,1-1 1,-5-1 89,1 0-24,0 1 0,2-1 107,-3 1 23,3-6-117,-8 4 74,3-4-83,0 1 82,-4-2 75,4 0-55,-5-4-51,5 4 59,-3 0-17,3-3-5,0 3-62,-4 0-2,4-4 0,-5 5-156,0-2 181,5-3-178,-4 5 166,4-1-190,-5-4-78,0 4 1,0-4-46,0 3-104,0-3-636,0 4 490,0-5 3,6 0-1064,-5 0 1566,4 0 0,-5 0 0,0 0 0</inkml:trace>
  <inkml:trace contextRef="#ctx0" brushRef="#br0">19130 9479 7569,'0'-6'-121,"-1"-3"-183,-3 5 252,3 0 50,-4 4 482,5 0-348,-6 6 1,5 0-47,-3 5 1,3 1-63,1-1 0,0 6 1,0 2 1,4 2 18,0 2 1,5 0-3,-2 0 0,0 0 39,0-1-19,-4-4-16,7 4 0,-9-6 9,3 3 0,1-2 16,-1-6 0,0 1 80,-4-1-69,0 1 1,0-5 110,0 1 40,0-6 4,0 3 166,0-5 0,0-5-171,0-2-283,0-3 131,5-2 1,-4-3-101,3 0 1,-2-6 82,2 2 0,-1-2-127,4-2 1,0 0 39,0 0 0,3 0-79,-2 1 1,2 2 46,2 1-69,-6 5 3,4-2 106,-4 5 0,5-1-29,-4 1 43,3 4-37,-3 2 0,0 2-7,1-1 0,-4 0-73,3 4-34,1 0 0,2 1 106,-2 3 1,2 2-2,-3 6 1,0 0 278,0 4-126,-4-4-1,7 10 1,-9-8-61,3 5 0,1-4-163,-1 4 0,0-4-173,-4 4 1,4-3 56,0 3 1,1-5-385,-2 1 619,-1 3 0,8-1 0,-4 6 0</inkml:trace>
  <inkml:trace contextRef="#ctx0" brushRef="#br0">19267 10519 7569,'-11'-5'191,"3"3"428,0-2-155,6-2 218,-3 5-540,5-4 143,0 5-259,0 5 1,0 5 23,0 5 1,5 6-97,2-2 1,0 6 79,0 2 0,-3-1-144,4-3 0,-2 2 88,2-2 0,-2 3 18,-2-7 1,-3 1 185,3-1-1,-3-2-141,-1-1 1,4-3 70,0 2-8,0-2-87,-4-7 0,0 4 19,0-2 0,0-2 39,0 2-135,-5-6 70,3 3-27,-3-5 129,5 0-94,-5 0 120,4-5-103,-4-1-25,5-5 1,0-1 9,0 1 0,0-1-13,0 1 1,1-2-82,3-2 1,2-2 40,6-2 1,3-2-105,0 2 1,2 1-76,-2-1 59,-2 0 120,8 1 0,-4-2 38,2 5-51,-3-1 51,-4 5 0,-1 5 4,0 2 0,-3-1-38,0 1 29,-6 0 1,7 5 21,-5 3 1,3 3 2,-3 4 1,4 4 23,-4 0-52,5 6 9,-8-3 1,8 4-149,-5 1-1,4 0 115,-1 0 1,0 0-10,1 0 1,-2-1 19,2 1 1,1-1-4,-5-3 0,-1-3 26,-3-4 179,6-1-214,-5 1 17,4-1 13,-5-5-436,0-1-37,0-5 1,0-5 0,0-1 0</inkml:trace>
  <inkml:trace contextRef="#ctx0" brushRef="#br0">19632 9422 7569,'-1'-10'-129,"-3"2"1,2 0 42,-6 4 1155,6-5-676,-8 8 0,3-4-44,-4 5 0,3 0-166,1 0 1,3 0 58,-4 0 1,4 0 58,-3 0-162,4 5 0,-2-3 26,5 6 0,0-4-59,0 3 0,0-3-88,0 4 1,4-5 80,0 5 0,5 0-108,-2 3 0,0 0 102,0 1 0,1 1 25,3 2 1,1 1-8,-1 3 1,0 7 7,1-3 1,3 3 8,0 1 0,4-2-14,-3 6 0,4-1 4,-1 4 1,-1 1 21,1-1 0,-4-2-308,4 2 0,-4-2 68,4 6 1,-5 1 52,1-1 0,-1 1 6,2 0 1,-7-3-78,2 6 1,-2 0 15,2 4 0,-3-1 58,-1 1 1,-3-4-22,4 0 1,-4-4 38,3 4 1,-4-8 12,1 4 0,-3-5-24,-1 5 0,0-2 43,0-2 0,-1-4-26,-3 1 1,1-4 8,-4 3 0,3-3-145,-4 3 0,1-3 83,-5 3 0,1-6 221,-1-1 1,2-1-66,3-7 1,-4 0-71,4-3 1,1-2-30,-2-3-295,5 4 46,-7-5-141,9 0-464,-4-1 336,5-5-1034,0 0 745,-5 0 823,4 0 0,-5-5 0,6-1 0</inkml:trace>
  <inkml:trace contextRef="#ctx0" brushRef="#br0">20432 10142 7569,'-5'-12'0,"2"5"-254,-4-1 73,4 6 478,-2-9 595,0 10-217,4-4-393,-4 5 0,3 0-30,-1 0 1,1 1-70,-1 3 1,1 8 69,2 7 0,0 3-58,0 5 0,2 2-32,1 6 0,0 0 32,4 3 0,1-1-201,4 5 0,-1-4-50,0 4 1,1 0-43,-1 3 1,-1 5-161,-2-1 0,2 2-12,-2-1 1,-2-7 122,2 2 0,-5-4 105,5-3 0,-5 0 75,0-7 0,3 0-32,-3 0 0,1-3 11,-4-5 0,0-4 4,0 0 0,1-4 14,3 4 0,-3-4-9,3 4 0,-2-5-96,-2 1-697,0-2 285,0-2-45,0 1 43,0-6-528,0-1 1017,0-5 0,-11-5 0,-1-1 0</inkml:trace>
  <inkml:trace contextRef="#ctx0" brushRef="#br0">20363 10462 7569,'-5'-25'0,"4"-1"289,-3 7-181,3 2 1,2-3-68,3 5-45,2-6 1,7 5 159,2-3 0,3-3 57,5 3 0,-4-1 93,0 1 0,0 1-83,4 3 1,0 2-47,0-2 1,3 6-44,1 2 0,0 0-145,-5 0 0,5-2 69,0 5 1,-2 0-24,-6 4 0,1 0-110,-4 0 0,3 5 31,-4 3 0,0 2-30,-4 1 1,-3 5 34,0-1 0,-6 5-55,2-1 0,-3-1 49,-1 1 0,0 0-117,0 4 0,-9 0 46,-2-1 1,-8-3 75,0 1 0,-3-5 121,0 4 0,-3-5-85,-1 1 1,2-2 52,-3-2 1,3-3-72,1-1 0,4-4-261,0 1 1,5-3-132,-1-1 1,6-5-613,1-3 1026,6-2 0,-3-1 0,5-1 0</inkml:trace>
  <inkml:trace contextRef="#ctx0" brushRef="#br0">20923 9616 7569,'0'-6'-183,"0"1"0,0 4 570,0-3 21,0 3-261,0-4 0,0 6 72,0 3 1,0-2-38,0 6 0,0 1-11,0 6 0,4-1-46,0 5 0,3 0 37,-3 4 1,4-4-93,-5 0 1,5-4 81,-4 4 0,0-4-166,-4 4 0,4-5 17,-1 2 1,1-4-123,-4 0 166,0-1 0,0-3-129,0-1 29,0-4 128,0 2 126,0-5-141,0-5 1,0-2-73,0-4 1,0-2-3,0-2 0,1 1 12,3-5 1,-1 4-95,4-4 1,-3 4 31,4-4 1,-1 1 53,5-1 1,-1-1-110,1 4 0,-1-3 76,0 4 1,1 0 59,-1 3 1,5 1-8,-1 0 0,0 3 86,-4 0 1,1 6-45,-1-2 73,1 3 0,-2 2 1,-3 3 1,2 6-88,-5 5 0,0 5 41,-4-1 0,1 2-22,3-2 0,-3 1 6,3-5 0,-3 6-21,-1-2 0,0-2-1,0 2 1,0-5-21,0 2 1,0-4-6,0 0 1,0-5-169,0 1 1,0-4-35,0 3-1016,0-4 875,0 7 1,0-7 325,0 4 0,5 1 0,2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4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2992 1964 7389,'-7'5'154,"-3"1"1,9 6-33,-3-1 0,-1 6-61,1 2 0,-1 2 48,1 2 1,3 5-3,-3 2 1,-1 10-4,1 5 0,-5 2-130,2 7 0,-5-1-216,-3 4 1,2 0 217,-2 0 1,-1-2 94,1-6 0,-1 0-178,5-11 0,3-2 65,1-5 1,3-3-52,-4-5 0,6-6-146,-2-1 0,3-8-101,1 0-423,0-5 976,6-5-213,-2-4 0,0 0 0,3-2 0,6 0 0</inkml:trace>
  <inkml:trace contextRef="#ctx0" brushRef="#br0" timeOffset="1">2855 2295 7569,'-6'-23'20,"5"4"56,-3 0 0,3 5 129,1-1 0,1 4 159,3 3-57,-3-2 46,5 9-223,-1-5 0,-3 15-107,6 3 0,-2 7 143,2 0-110,2 2 1,-4 7 104,6 3 0,3 2-57,0 1 0,4 4-106,-4 0 0,4 0 69,-3-4 1,0 3-197,-1-3 1,-2 2 70,2-9 1,2-1-148,-2-3 0,-1-4-7,-6 0 1,2-5-366,-3 1-582,-2-2 567,6-2 592,-10 1 0,4-1 0,-5 1 0</inkml:trace>
  <inkml:trace contextRef="#ctx0" brushRef="#br0" timeOffset="2">2786 2786 7569,'0'-11'397,"0"4"0,3-3-238,4 3 0,2-2-88,10 1 0,0-1 154,4 5 1,0-3-47,0 3 1,5-4-139,2 5 0,3-6 42,1 1 1,4 2-394,0-2 0,2 4-113,-2-3 0,-3 3 423,3-4 0,3 1 0,0-5 0</inkml:trace>
  <inkml:trace contextRef="#ctx0" brushRef="#br0" timeOffset="3">3551 2147 7569,'-23'-23'1007,"11"10"-34,-4-2-983,15 14 62,-4-4 1,5 11 165,0 5 1,0 2-56,0 6 0,1 0-134,3 4 0,-1 5 53,4 2 1,-3 3-138,4 1 0,-6 1-37,2-1 0,-3 0-74,-1 1 1,2-5 87,1 0 1,-1-4 74,1 0 0,2-7 219,-1-3-235,5 1 0,-2-4 176,4 2 0,0-6-45,1-1 0,4-6 64,3 2 1,2-3-114,-2-1 0,2 0-46,-2 0 0,3-3-155,1-1 0,-1-1 64,1 1 1,0 1-54,0-4 1,-4 4 13,0-1 1,-4 3-404,4 1 1,-5 0 195,1 0 1,-2 0 319,-1 0 0,-6 0 0,-1 0 0</inkml:trace>
  <inkml:trace contextRef="#ctx0" brushRef="#br0" timeOffset="4">4168 2101 7569,'-12'-11'0,"2"3"630,2 0-433,3 6 0,9-2-222,0 8 1,0 2 462,-4 6 1,4 4-155,-1 3 1,1 5-65,-4 7 1,2 0-90,1 11 0,-1 0-190,1 4 0,-1 1-101,-2 2 1,0-2 107,0 3 0,0-9 17,0-2 1,0-5-151,0-4 1,1-6 257,3-5 1,2-6-99,6-2 0,3 0 172,0-8 0,5 1-86,-1-4 1,3-1-36,1-3 0,3 2 190,1-6 0,1 0-453,-1-3 1,-3 3-16,2 1 1,-2 4-33,-1-1 0,-4-1 284,0 2 0,-5-1 0,3 4 0</inkml:trace>
  <inkml:trace contextRef="#ctx0" brushRef="#br0" timeOffset="5">5869 2055 7569,'5'-14'0,"3"3"0,7-3 107,4 6 31,3-2 0,-3-1-58,0-1 0,-4 1 115,4 0 0,0 3-14,4 0 1,0 4 0,-1-3 0,5 4-46,0 0 1,3-3-7,-3 3 1,-1-2 4,-3 1 0,0 3-131,0-3 1,-4 1 102,0-1 1,-5 3-147,1-3 1,-2 3 97,-2 1 0,1 0-132,-1 0 1,-3 0 80,-1 0 0,-3 1-53,4 3 1,-4-1 24,3 4 1,-4-3 27,0 4 1,-1 3 39,-2 4 0,0 6-26,0-2 1,-5 3 53,-3 5 0,-2 2-43,-1 6 1,3 4-10,0 3 1,1 2 15,-5 2 1,1-1-1,-1 1 1,1-4 43,0 0 1,0-5 98,4 1 1,-2-8-108,5-3 0,-1-3-16,1-1 0,3-4-89,-3 0 1,3-5 98,1 1 0,-1-2-482,-3-2 0,3-3 212,-3-1 1,2 1 199,2 3 0,0 1 0,0-1 0</inkml:trace>
  <inkml:trace contextRef="#ctx0" brushRef="#br0" timeOffset="6">7685 2044 7569,'-18'0'0,"1"0"0,11 0 0,1 1 889,5 3-516,0 2 0,4 11-1,-1 2 0,6 4-194,-1 3 0,1 3-151,-2 6 1,4 3 27,-4 0 0,0 4-178,0-4 1,-3-1 95,4-7 0,-6 2-133,2-6 1,1 1-180,-1-4 213,0-5 0,-4-2-78,0-4 1,0-1-106,0 0-633,0-4 455,0-2 487,0-5 0,-5 0 0,-2 0 0</inkml:trace>
  <inkml:trace contextRef="#ctx0" brushRef="#br0" timeOffset="7">7559 2055 7569,'0'-11'0,"5"-1"327,3 1-118,2 0 1,6-5 31,3 1 0,5-1 46,7 0 1,1 2-145,9-5 1,6 4-162,7-4 1,-1 7 123,4 0 0,-8 2-117,5 6 0,-11 2-214,-5 5 176,-8 9 0,-3 2-106,-8 5 0,-7-1 63,-9 1 1,-1 2-41,-2-2 1,-7 3 20,-4 1 0,-7-1 43,-9 1 0,-6 4 33,-5 0 0,-6-1-98,-2-3 0,1 0-1,-5 0 1,8-2-77,4-2 0,5 2-58,7-6 0,4-5 309,11-6-41,4 2 0,7-5 0,7 4 0</inkml:trace>
  <inkml:trace contextRef="#ctx0" brushRef="#br0" timeOffset="8">8335 1975 7569,'-1'-11'0,"-3"0"1082,3-1-245,1 6-549,1 1 0,6 6-282,-4 3 1,-1 3 118,2 9 12,2-4 1,-4 15 9,6 0 0,-4 4-112,3 4 0,-4 3-53,1 0 1,-2 4 149,2-4 0,-3 1-362,3-1 0,-3-6 140,-1 2 0,0-7 18,0-1 1,0-5 120,0-2 0,0-5 190,0 1-182,0-3 1,0 0 19,0-1 1,7-4 80,4-4 1,2-1-78,6-2 1,1 0-22,7 0 0,2-5 26,5-3 0,1-2-181,-1-2 1,0 1-159,0 0 1,-1 3-181,-2 0 1,-3 6-593,-5-2 1,-1-1 1024,1 1 0,-5-5 0,-2 3 0</inkml:trace>
  <inkml:trace contextRef="#ctx0" brushRef="#br0" timeOffset="9">9135 2535 7351,'0'-8'-392,"0"1"293,5-1 0,-3-3 481,6-1 1,-6 5-133,2-1 0,1-3 159,-1-5 0,0 0-101,-4 1 1,1 1-95,3-5 1,-3 0-47,3-4 1,-3 2-129,-1-1 0,2 1 10,1-5 1,-1-2-78,1 1 1,-1-5-21,-2 2 1,0-3 60,0-1 0,0-1-271,0 1 0,0-4 110,0 0 0,5-3-153,2 7 1,0-1 124,0 8 0,-4 5-18,1 7 127,2 3 158,-5 5 1,4 9-37,-5 9 1,2 3-46,1 9 1,-1 7 218,2 12 0,2 4-43,2 3 1,2-1-329,1 6 0,2-1 90,2 4 0,-1-6-196,5-6 1,-1-5 148,1-10 1,2 1-85,-2-8 1,-1 1-75,1-9 1,-5 0 61,1-3 0,-2-5-694,-2 1 888,-4-1 0,-2 4 0,-5-4 0,10-2 0,3-5 0</inkml:trace>
  <inkml:trace contextRef="#ctx0" brushRef="#br0" timeOffset="10">9078 2386 8161,'2'-16'152,"6"5"0,4-1-579,11 4 1,1-2 331,3-1 1,-3 3 272,3 1 0,-1 4-36,5-1-187,-6-2 0,15 5-196,-6-3 0,-4 3 241,4 1 0,-2-5 0,2-2 0</inkml:trace>
  <inkml:trace contextRef="#ctx0" brushRef="#br0" timeOffset="11">9763 1850 7569,'-12'-23'0,"2"1"21,2 3 0,3 7-53,5 4-104,0 5-161,5-2 705,-3 5-410,8 0 1,-4 7 288,6 4 0,0 1-180,4 3 0,0 1-51,3 0 0,3 3-129,-3-4 0,2 0 41,2-4 1,0 0-205,0-4 1,0 2 45,-1-5 1,1 0 47,0-4 1,-4 0 10,0 0 1,-4-5 12,4-3 1,-3 2-21,3-2 0,-5 0 177,1-3 1,-6 3 403,-2 1-348,-4 4 0,2-3 548,-5 2-241,0 3-104,-5 6 0,-1 4-71,-6 10 0,1-3-45,-1 7 0,-3-1-58,0 8 1,0-3 2,3 3 0,-3 1-136,0 3 0,0 0 45,3 0 0,1-1-221,-1-2 1,5 1 96,-1-6 1,6-3-292,-2-4 1,-1-5 194,1 1 1,0-2-371,4-2 554,0-4 0,5 3 0,1-4 0</inkml:trace>
  <inkml:trace contextRef="#ctx0" brushRef="#br0" timeOffset="12">10402 1941 7569,'0'-11'-313,"0"-1"462,0 6 0,0 0 716,0 2-448,0 3-80,0-5 1,0 17-156,0 4 1,0 1-161,0 3 0,0 0 84,0 4 0,0 4-61,0-1 1,4 6 92,0-1 0,5 0-216,-2 0 0,0 1-50,0-6 1,6 1-67,6-4 0,1-2 94,-1-2 1,7-2 4,-4-6 1,4-1 68,-3-2 1,-1-2-1,1-2 1,0-3-176,0 3 0,0-3 61,0-1 1,-1-3-52,1-1 0,-4-4-128,0 4 0,-5-4 319,2 0 0,1-2 0,1-2 0</inkml:trace>
  <inkml:trace contextRef="#ctx0" brushRef="#br0" timeOffset="13">10288 2284 7569,'0'-18'0,"1"1"38,3 6 0,7 0-120,8-1 1,3 1-83,1-1 1,0 1 478,-1-1 0,1 5-185,0-1 1,5 1 136,3-5 1,5 5-117,2-1 0,4 4-309,-4-3 1,0 3 63,-3-4 0,-2 4-267,-3-3 1,-6 3-51,-5-4 411,-5 6 0,3-8 0,-6 3 0</inkml:trace>
  <inkml:trace contextRef="#ctx0" brushRef="#br0" timeOffset="14">10379 1918 7569,'5'-16'0,"-1"3"450,8-2-212,1-3 0,14 5-135,0-2 0,4-1-181,0 0 1,-2 0 36,2 1 69,4 2 1,4-7 26,3 5 0,3-4 53,-3 3 1,-2 1-147,2 4 1,-5 1 60,1 2 0,-8-1 31,-3 5 0,-4 0-3,-4 4 0,-3 0-67,-4 0 0,-5 5 50,1 3 1,-5 4-27,0 3 1,-1 2 46,-2 6 1,0 4-13,0 0 1,3 8 26,1-1 0,1 7-20,-1-3 0,-3 5-187,3-1 0,1 2-140,-1 2 1,0 0 109,-4-1 1,0-5 31,0-6 0,4-1-128,-1-6 0,5-4-230,-4-4 73,0-5 420,1 2 0,-4-6 0,3-2 0</inkml:trace>
  <inkml:trace contextRef="#ctx0" brushRef="#br0" timeOffset="15">10916 1850 7569,'0'-28'222,"10"9"55,5 0 0,11 5 77,4 2 1,-1 1-97,2 0 0,-5 4-133,5 3 0,1-1-14,6 2 0,-2 0 66,6 7 1,-1 6-117,1 5 1,-3 9-109,-5-1 0,-5 8 76,-2-1 0,-8-1 69,-4 2 1,-2 3-101,-2 4 1,-4 0 80,-3-4 1,-3 2-223,-1 2 0,-9-3 30,-2 3 1,-14-2-97,-1-2 1,-8 0-430,-8 1 0,-1-5-343,-11 1 981,25-16 0,0 0 0,-1 0 0,0-1 0,-2 1 0,0-1 0,-1 1 0,0 0 0,-1 0 0,0 0 0,0 0 0</inkml:trace>
  <inkml:trace contextRef="#ctx0" brushRef="#br0" timeOffset="16">6999 3391 7569,'-11'0'698,"0"0"-54,-1-5-568,6 4 37,1-4 0,5 6 63,0 3 1,4 2-25,-1 6 1,6 5 30,-1 6 1,-2 5-77,2 6 1,-1 1 87,5-1 0,-1 4-230,1 0 0,-1 5 10,1-1 0,-1 1-164,0-1 0,-3-3 4,0-4 0,-5-5 1,5 1 0,-4-7-150,3-2 0,-4-2 125,1-5 1,-3-3-364,-1 4 1,0-7 243,0-2 0,0-3-256,0 4 584,0-6 0,-5 3 0,-1-5 0</inkml:trace>
  <inkml:trace contextRef="#ctx0" brushRef="#br0" timeOffset="17">7011 4088 7569,'-12'0'593,"6"0"11,-4 0-35,9 0-46,-4 0-23,5 0-423,5 0 1,0 1 70,2 3 1,3-3-145,-2 3 1,2 1 57,2-1 1,-5 3-75,1-3 0,0 4 14,3-4 1,-3 3-18,-1-3 1,1 4 78,3-5 1,-3 3 6,-1-3 117,1-1-122,3 3 0,1-5 100,-1 0 0,-3 0-80,-1 0 1,1-2-55,4-1 0,0 0 62,3-5 1,-2 1-517,2-5 1,-6 1 36,-1 0 1,-2-1-544,2 1 928,2-1 0,-9 1 0,4-1 0</inkml:trace>
  <inkml:trace contextRef="#ctx0" brushRef="#br0" timeOffset="18">6999 3357 7569,'-16'-11'0,"7"0"0,-2 4 675,2-3-93,2 8-69,-3-3-108,9 5-393,-9 0 1,9 2 125,-3 1 0,2 4-256,2 4 1,0 2 133,0 2 0,0-2-257,0 2 1,0 1 49,0 0-1456,0-1 915,0-4 732,0-4 0,0 3 0,0-4 0</inkml:trace>
  <inkml:trace contextRef="#ctx0" brushRef="#br0" timeOffset="19">6942 3311 7569,'0'-17'0,"-3"0"386,-1 6-174,0-1 1,4 5 724,0-1-596,0 5 0,0 0 175,0 6 0,6 8-187,6 4 1,0 5-10,7-1 1,2 1-94,5-1 1,4 3-185,4-3 1,4-2-101,0-2 0,2 1-211,-5 0 1,-2 0-744,-7-1 0,-7-2 1011,0 2 0,-5 8 0,-2 1 0</inkml:trace>
  <inkml:trace contextRef="#ctx0" brushRef="#br0" timeOffset="20">2935 5058 7569,'-2'-10'-315,"-2"3"79,3 1 327,-4 6 394,5 0 346,-5 0-528,4 6 1,-4 1-14,5 8 0,0 4-95,0 8 0,3 2-155,1 5 1,5 1 96,-1-1 1,-2 0-171,2 1 0,-2 3 65,2 0 0,1 0-169,-6-4 1,2-4 34,-1 1 1,-2-6-40,1 2 0,-1-8-197,-2-4 1,3-2 137,1-2 1,1-4-939,-1-4 1138,-3-1 0,10 3 0,-5 1 0</inkml:trace>
  <inkml:trace contextRef="#ctx0" brushRef="#br0" timeOffset="21">2900 5424 7661,'-6'-12'390,"2"2"-176,8 3 0,2-2 270,6 5 1,3-1-102,0 1 1,5 1-97,-1-4 1,12 3-210,3-4 1,4 5 116,0-5 0,3 5-347,5 0 0,-1-2 143,1 1 0,-6-4-591,-1 4 0,-9-1 58,-3 1 0,-5 3-807,-2-3 1349,-4 3 0,-5-4 0,1-1 0</inkml:trace>
  <inkml:trace contextRef="#ctx0" brushRef="#br0" timeOffset="22">2889 5150 7569,'0'-19'0,"0"0"0,9 3 560,2-3-478,13 5-33,0-2 1,11 1 345,-1-1 0,5-3-96,3 4 0,6-1-582,2 0 1,4 8 401,0-4 1,-2 5-219,1-1 0,-5-1 26,2 5 0,-5-3 109,-3 3 1,-3 0-28,-4 4 1,-10-4-106,-2 0 0,-4 1 67,0 3 0,-4 1 19,-7 3 0,1 2 178,-6 5 1,3 1 143,-3-1 1,-1 6-118,1 2 1,-1 4-26,-2 3 1,0 3-198,0 6 0,1 0 58,3 3 1,-3 3-10,3 5 1,1-5-153,-1 1 0,3-5 44,-3 1 1,4-7 14,-4-5 1,3-3 40,-3-4 1,1 1 141,-1-4-389,-3-1-316,4-4 358,-5 1 235,0-1 0,5-5 0,2 0 0</inkml:trace>
  <inkml:trace contextRef="#ctx0" brushRef="#br0" timeOffset="23">4259 4910 7569,'-11'-5'441,"-3"-2"711,2-4-875,-2 5 0,13-1-93,-3 4 285,3 1-90,-4 2-261,4 12 1,-4 5-16,5 6 1,0 5 36,0 3 1,5 2-80,2 1 1,0 4-60,0 0 1,1 4 20,3-4 0,-3 4-288,-1-4 0,-4 0 139,1-4 1,-2-5-273,2-2 1,-3-4 134,3-4 0,-3-3-251,-1-4-334,0-1 848,0-4 0,-5 3 0,-1-4 0</inkml:trace>
  <inkml:trace contextRef="#ctx0" brushRef="#br0" timeOffset="24">4145 4921 7569,'0'-29'215,"5"-3"54,3 6 1,8 4 690,7 7-615,0-3 1,5 7-86,-6-1 0,1 1-114,0 3 1,4 3-100,-1 1 1,5 3 71,-5 1 0,5 0-270,-4 0 0,-1 5 98,-3 3 1,-1 6-139,-3 1 0,-4 5 50,-8-1 0,-1 8 15,-6 3 1,-3 0 122,-5 0 0,-4 4-27,-11 4 1,-5 3 47,-2 1 0,-3-4-286,-2 8 0,-3-7 283,0 3 0,5-9-2,7 1 1,7-9 248,3-2 0,9-1-85,3-7 0,4 4-129,4-4 0,2-3 66,5-5 0,6 0 134,2 0 0,-1 0-110,1-4 0,0-1 222,4 2 0,-2-3-605,-2-1 0,2 1 136,-6 3 1,4-3-205,-4 3 1,4 1-138,-4-1 1,0 5-921,-3-2 1370,-1 3 0,6 2 0,1-1 0</inkml:trace>
  <inkml:trace contextRef="#ctx0" brushRef="#br0" timeOffset="25">5230 4796 7569,'-22'-8'-104,"3"0"-208,2 6 391,6-8 0,0 9 137,-1-3 0,-3-1-23,0 1 1,-2 0-107,2 4 0,1 1 231,-5 3 0,0-1-75,-4 4 0,0 1 10,1 3 0,-1 1-110,0-1 0,0 4 6,0 1 0,5-1-103,3-4 1,0 4 74,4 1 0,-2-1-190,9-4 0,2 1 60,5-1 0,5 4-13,7 1 1,4-1 70,8-4 1,7 1-64,8-1 0,1 0 27,-1 1 0,2-2-76,-2-2 0,-2 2 106,-2-3 1,-4 4-19,-4 0 0,-2 0 89,-5 1 1,-4-2-77,0-2 0,-5 3-109,1 0 1,-7 1 100,-4 3 1,1-1-107,-1 1 1,-6-1-15,-5 5 1,-5-4-108,-3 4 1,-3 1 19,-4 2 0,-5-3 117,0 0 1,-8-1-105,0 1 0,0 1 46,4-4 0,1-1 89,7-4 1,7-4-124,8-3-483,6-3 1,-2-1 142,8 0 0,3-7 492,8-4 0,8-5 0,6-7 0</inkml:trace>
  <inkml:trace contextRef="#ctx0" brushRef="#br0" timeOffset="26">5732 4944 7569,'-5'-16'613,"2"4"929,-4 1-844,4-1-479,-2 11 0,4-4 40,-3 5-121,3 0 0,-8 6-38,5 6 0,0 4 48,4 7 0,0 5-96,0 2 0,2 3 111,1 2 0,0-1-263,5 0 1,-6-1-160,2-2 0,-2 0-110,2-4 0,-3 0 49,3-4 0,-2-6-113,-2-2 0,0-2-801,0-1 862,-6-6 1,4-1 371,-6-5 0,1 0 0,-5 0 0</inkml:trace>
  <inkml:trace contextRef="#ctx0" brushRef="#br0" timeOffset="27">5355 5001 7569,'0'-16'715,"7"-2"170,4-5 1,14 2-506,10 2 0,1-2-179,-1 6 1,-2-4-124,-3 4 0,3-2 128,-3 2 1,9 2-517,2-2 0,4 2 247,0 2 0,0 3-415,-3 1 0,1 3 478,-5-4 0,5 1 0,-2-5 0</inkml:trace>
  <inkml:trace contextRef="#ctx0" brushRef="#br0" timeOffset="28">7342 4613 7569,'-5'-11'464,"4"-1"69,-4 6 1,-1 1-160,-1 5 0,-8 0-71,-4 0 0,-3 1-108,-1 3 0,-5 3-19,-2 9 0,1 1-22,-2 6 0,2 0-91,-1 0 1,-2 5 65,5 2 1,1 5-105,3 3 1,1 2-82,3 6 1,3 0-145,4-1 1,6 5-11,2-1 0,4-3 111,4-4 1,4-5-108,7 1 0,4-4 91,7-4 0,2-2-70,3-5 1,4-6 44,-4-6 0,4-1 66,-4-6 0,-2 0 182,1-4 0,-4-5 110,0-3 1,-2-3-116,-1-5 1,-1 4 32,-3-4 0,-3 2-88,-4-1 0,-2 1-2,-2-5 0,-3 4-11,-5-4 1,-11 5-50,-4-1 0,-6-2-93,-6 2 0,-7 1-92,-8 7 0,-6 1 47,-2 6 0,-2 2-407,7 2 1,1-1 198,10 9 1,10-3-720,5 6 1079,10-2 0,-1-2 0,4 0 0</inkml:trace>
  <inkml:trace contextRef="#ctx0" brushRef="#br0" timeOffset="29">8883 4853 7569,'0'-18'0,"0"2"-92,0 4 110,0 1 1,0-1 0,0 1 343,0-1 1,-3 5-93,-1-1 1,0 4 378,4-3-411,0 4 0,-1-2-123,-3 5 1,3 1 34,-3 3 1,3 4-90,1 7 1,0 7 89,0 4 1,0 6-66,0-2 1,3 3-159,1 2 1,0 3 53,-4 0 1,4 4-160,0-4 1,-1 0 98,-3-4 0,0 0-181,0 1 1,0-6 56,0-3 1,0-3-62,0-4 0,4-2-9,0-6 1,1-1-575,-1-2 71,2-3 775,6-5 0,-1 0 0,1 0 0</inkml:trace>
  <inkml:trace contextRef="#ctx0" brushRef="#br0" timeOffset="30">9294 4761 7569,'0'-21'653,"0"2"-155,0 7-314,0 2 583,0 9-510,0 6 1,0 9 12,0 13 1,-1 3-106,-3 8 1,2 3-141,-6 4 1,4 4-1,-3-4 0,4 4-121,0-8 1,1-1 50,2-2 0,0-4-111,0-3 0,2-7-107,1-5 1,-1-5-66,1 1-346,4-2 1,-5-6 74,6 1 599,-6-6 0,3 3 0,-5-5 0</inkml:trace>
  <inkml:trace contextRef="#ctx0" brushRef="#br0" timeOffset="31">8781 5310 7569,'5'-12'0,"2"-4"582,9-3-376,6 2 0,8-4 22,4 1 0,0-1 47,0-2 1,1 5-254,-1 3 0,4 0-138,0 3 0,0 0-449,-4 8-357,1 0 795,-6 4 1,4 5 0,-4 2 0</inkml:trace>
  <inkml:trace contextRef="#ctx0" brushRef="#br0" timeOffset="32">9557 5298 8709,'0'-8'1583,"0"1"-1361,0-1 0,0-3 175,0-1-199,0 1 1,0 0-247,0-1 1,4-3 97,0 0 0,1-8-76,-1 4 1,-2-9 95,6 5 0,-2-6-92,2 2 0,2-4-48,-3 0 0,-1-3-222,-3-4 1,2 2 97,-1-2 0,0 3-2,-4 0 0,0 6 220,0 3 1,0 2-75,0 1 1,0 5 486,0 3-300,-5 2 1,4 5 207,-3 1-242,3 4 0,2 4-109,3 11 0,2 4 114,5 7 1,5 5 56,-1 3 0,5 5-129,-1 2 0,3 4-119,1-4 0,-2 4-135,-2-4 0,2 4 67,-6-4 1,4-1-153,-4-7 0,0 2 113,-3-5 0,-1-2-30,1-6 1,-2 2-172,-3-6 1,0 0-661,-4-4 1051,-1 1 0,3-1 0,-5 1 0</inkml:trace>
  <inkml:trace contextRef="#ctx0" brushRef="#br0" timeOffset="33">9591 5195 7569,'-11'-11'358,"3"1"125,1 2 0,4-2-9,-1 2-526,8-2 0,4 3 77,7-1 0,-2 2 10,2-2 0,7-2 9,0 2 0,9 2 36,-1-2 0,3 2-550,1-2 0,-1 2 144,-2 2 326,-3 3 0,0-9 0,1 3 0</inkml:trace>
  <inkml:trace contextRef="#ctx0" brushRef="#br0" timeOffset="34">10060 4807 7569,'-6'-11'0,"1"3"539,-2 0 713,2 6-368,5-3-611,0 5 0,3 5-33,1 3 0,5 3-42,-1 4 1,2 3-64,1 5 1,5 5 12,-1 2 0,0 2-179,-4-2 1,1 3-54,-1-2 1,1 0-68,-1 0 0,-3-4 27,-1-8 1,-4-3-17,1-5 251,2 1 200,-5-1 63,4-4-233,-5-2 1,4-10 103,0-3 1,4-3 0,-5-5 1,6 2 21,-1-5 0,2-3-206,1-5 0,1-5-16,-1 2 0,1-3-434,-1-1 0,1-1 246,-1 1 1,0-4-651,1 0 1,-1 4 366,1 3 1,-2 11-1051,-3 1 289,4 5 130,-10 3 1056,4 4 0,0 7 0,1 7 0</inkml:trace>
  <inkml:trace contextRef="#ctx0" brushRef="#br0" timeOffset="35">10653 4716 7569,'-11'-12'0,"1"1"342,2 0 1,3 3 1340,5 0-1196,0 6-382,0-3 0,0 6 302,0 3 1,0 0-87,0 7 0,0-1-212,0 9 0,0 4 86,0 4 0,-4 1-177,0-2 0,1 2 118,3 3 1,0 0-194,0-4 1,3 1-59,1-2 1,1-1-46,-1 1 1,1 1-88,3-4 0,2 1 100,-2-9 0,3 3 83,4-7 1,-1 2 6,5-9 0,-4-1 25,4-3 1,-1 0-26,1 0 0,3 0-198,-3 0 0,-3-1-106,0-3 0,0 2-148,-1-6 0,0 4 44,-3-3 0,-1 3-524,1-4 989,-6 6 0,-1-13 0,-5 2 0</inkml:trace>
  <inkml:trace contextRef="#ctx0" brushRef="#br0" timeOffset="36">10653 5013 7569,'-11'0'200,"5"-5"-56,0-2 1,8 1 267,2 2-328,-3-2 1,10 4 508,1-1 1,4-2-265,7 1 1,4-4-366,-1 4 0,6-5 41,-2 2 1,0 1-683,0-2 1,-6 4 100,-1-4 576,0 6 0,-11-8 0,5 3 0</inkml:trace>
  <inkml:trace contextRef="#ctx0" brushRef="#br0" timeOffset="37">10642 4704 7569,'-6'-10'676,"2"1"150,8-10 0,4 5-545,11-1 1,-1-1-130,5 0 1,0 1 86,-4 4 0,4-1-12,3 1 0,4-4-733,4-1 422,0 1 0,2 8-86,2-1 0,-3 2-405,3-2 464,-2 3 1,-7 5 0,-1 0 0</inkml:trace>
  <inkml:trace contextRef="#ctx0" brushRef="#br0" timeOffset="38">12629 4453 7569,'0'-11'0,"0"-1"0,0-3-38,0 0 1,5 0-72,2 3 1,3-3 569,2 0 0,3-2-136,0 2 0,4 2 82,-3-2 1,4 2-110,-1 2 0,4 0-10,3-1 1,2 2-94,3 2 0,3-2-162,0 3 0,1 2 25,3 1 0,-4 3-3,-4 1 1,2 1-169,-5 3 1,-6 3 85,-6 8 0,-3-1-170,-5 5 1,-1 0 89,-6 4 0,-2 5-171,-2 3 1,-2-2 110,-5 1 0,-6-1-82,-2 2 0,-1-3 85,1-5 0,-3-1 101,3 1 1,-1 0 57,1 0 1,-1-5-102,4-3 0,1-2 317,4-2 1,1 1-109,2-1 0,-1-3 176,5-1 0,1-3-53,3 4 0,1-6-163,3 2 0,6 1-36,5-1 1,4 1-8,-4-1 1,7-3-133,1 3 0,-1 2 96,5 2 0,1-2-25,-1 2 0,1-1 27,-2 5 0,-3-1-28,0 1 1,-4-1-16,-4 0 0,-3 5-4,-1-1 0,-1 1-69,-6 0 1,0 1-177,-4 6 1,-2-4 117,-1 0 1,-5 0 91,-7 4 1,-3-4 158,-5 0 1,-1-5-79,-3 1 0,0 1 98,-4-5 0,-2 3-43,3-6 1,-7-3 425,-1-2 1,-1 2-27,0-1 0,5 0-10,0-4 1,6 0-535,9 0 0,4-1 130,7-3 1,3-2-999,5-6 0,1 1 124,3-1 848,8-4 0,10 3 0,8-3 0</inkml:trace>
  <inkml:trace contextRef="#ctx0" brushRef="#br0" timeOffset="39">14364 4453 7569,'-5'-11'905,"4"4"-590,-9-3-132,8 9 1,-1 0-22,6 4 0,0 8 21,5 0 1,-1 6-27,5 5 0,-1 6 49,0 3 1,1 2-70,-1 1 1,1 2-19,-1 2 0,-3-3-84,-1 3 0,-4-2-81,1-2 1,-3 0-60,-1 0 0,0-3-19,0-1 0,0-8 68,0 1 0,-4-8 339,0 0-245,1-2 315,3-7-101,0-1 115,0-5-230,5 0 0,5-5 17,5-2 0,5 0-224,-1 0 1,3-1 66,1-3 0,1 0-68,2 4 1,-1-3 25,1 2 1,2 3-144,-1 1 1,3-1-144,-3 1 0,-4 1-247,-4 3 1,-1-4 173,1 0 1,-3 0-556,-5 4 959,1 0 0,-1 0 0,1 0 0</inkml:trace>
  <inkml:trace contextRef="#ctx0" brushRef="#br0" timeOffset="40">15152 4465 7464,'0'-18'-157,"0"3"0,0 2 611,0 1-251,5 1 0,-2 1 597,4 2-176,-4-2-479,2 9 1,-5 2 37,0 11 1,-5 5-231,-3 10 1,1 3-4,-5 8 0,7 3 23,-6 5 1,2-1-22,-3 1 0,5 0 19,-1-1 1,4 0-68,-3-3 0,4-2 61,-1-2 0,-1-7-172,2-1 0,-3-4 69,3-4 0,1-8-130,-1-2 134,1-3-255,2-3 1,5-2-23,3-8 411,2-2 0,7-11 0,0-1 0</inkml:trace>
  <inkml:trace contextRef="#ctx0" brushRef="#br0" timeOffset="41">15129 4465 7569,'0'-17'-9,"0"4"-51,0-2 0,2 2-44,1 2 295,4 0 0,4 3 931,1 0-746,-1 6 1,0-2-43,1 8 0,4 7 29,3 8 0,3 4-118,1 4 0,0 3-47,-1 8 1,1 3-224,0 5 1,0-5-15,0 1 0,-4-1-191,0 1 1,-7-2 68,0-2 0,-1-6-41,-3 2 1,-3-8-129,-1-3 1,1-2 126,-1-6 1,-1 1-408,-3-5 1,0 0-39,0 1 648,0-1 0,4-2 0,0 0 0,-1 0 0,-2-1 0</inkml:trace>
  <inkml:trace contextRef="#ctx0" brushRef="#br0" timeOffset="42">15026 4921 7569,'-5'-11'0,"5"-1"882,0 1-552,5 5 0,8-3 142,2 5-216,3-5 1,6 7-47,3-6 1,2 0-170,5-3 1,4 3 78,0 1 0,4 3-502,-4-4 1,0 4-67,-3-3 0,-2 4-265,-3 0 1,2-3-443,-6 3 1155,-4-6 0,0 2 0,-5-4 0</inkml:trace>
  <inkml:trace contextRef="#ctx0" brushRef="#br0" timeOffset="43">15643 4510 7829,'0'-16'586,"0"3"-396,0-2 1,4 2 94,0 2 1,1 3 172,-1 0 252,-3 6-443,4-3 1,-1 10-49,0 3 0,-1 7-204,-3 4 30,0 2 1,0 6 7,0 0 0,0 4-135,0 0 1,0-2-123,0 1 0,0 0 112,0 0 0,-1 2-181,-3-6 0,3-3 99,-3-4 0,3-5-244,1 2 236,5-9 153,1-2 1,6-5 58,-1 0 1,1-6-60,-1-6 0,4 1 132,0-4 1,1-2-70,-5 2 1,4-5 111,1 1 1,0-3-25,-1-1 0,-2 1 34,2-1 1,-2 1-24,-2 3 0,-1 3 56,-2 4 0,-2 2 337,-2 2-300,-3 3 0,3 5-292,-8 0 1,-2 5 72,-5 3 1,-5 7-119,1 4 0,-4 3 68,4 1 0,0 3 6,3 1 0,2 3-30,3-3 0,2 1 24,5-1 1,1-3-43,3 2 0,2-2 58,5-1 1,2-1-84,2-3 0,-1-3 69,5-4 1,0-6-74,4-2 0,0-3 65,0-1 0,1-2-156,3-6 0,0 4-144,4-7 0,1 2-271,-6-2 1,-3-2 183,-4-2 436,0 2 0,-1-9 0,-2 5 0</inkml:trace>
  <inkml:trace contextRef="#ctx0" brushRef="#br0" timeOffset="44">16248 4647 7569,'-5'-23'0,"4"2"0,-3 2 0,4 2 963,4 6-292,-3-1 446,9 1-306,-8 5-3,3 1-522,-5 5 1,0 6-111,0 5 1,0 7 6,0 9 1,-4 2-146,0 5 1,-1 1 119,1-1 0,3 0-237,-3 0 1,3 1-103,1-1 1,0-4-111,0 1 1,4-6-50,-1 2 0,6-7 141,-1-1 1,7-5 79,4 1 0,3-7 37,1-4 1,1-3-58,2-1 0,0-1 13,4-3 1,-3-3-69,3-4 0,-4 3-18,0 1 1,-5-1-186,-2-3 1,-5 3-914,1 1 1310,-8-1 0,4-3 0,-5-1 0</inkml:trace>
  <inkml:trace contextRef="#ctx0" brushRef="#br0" timeOffset="45">16260 4853 7569,'-7'-12'312,"4"1"0,3 0-126,3-1 1,4 4 219,4 1 1,0 4 185,1 0-362,-1-4 1,6 5-160,2-6 1,4 6 111,3-2 1,-2-1-320,3 1 0,1 0 92,-1 4 0,-1 0-419,-3 0 0,-5-1 250,-3-3 1,-2 3-1028,-2-3 1240,1 3 0,-6-4 0,-1-2 0</inkml:trace>
  <inkml:trace contextRef="#ctx0" brushRef="#br0" timeOffset="46">16305 4476 7569,'0'-11'262,"0"-1"1,7 1 4,4-1 0,4 1-75,4-1 0,2 5 19,-6-1 1,5 2-84,-1-2 1,3-1 207,1 6 0,5-5-90,2 4 1,3-3-231,1 3 0,-3 0 138,-1 4 0,-1-1 19,2-3 0,-3 3-5,-6-3 1,-2 4 1,-1 4 0,-6-2-15,3 6 0,-7-1-116,-2 5 1,1 3-192,3 0 1,-3 6-369,-1-2 1,0 3 307,0 5 0,0-2 157,-3 6 1,-3-1 93,3 5 0,-3-1-169,-1 0 1,-1-1 99,-3-2 0,1 2-160,-4-3 0,3-2 50,-4-1 1,2-7 1,-2-1 0,-1-5-41,6 1 1,-2-6-283,1-1-579,2-1 445,-8-1 595,9 0 0,-9-6 0,4 0 0</inkml:trace>
  <inkml:trace contextRef="#ctx0" brushRef="#br0" timeOffset="47">16853 4544 7569,'7'-29'477,"3"1"0,-6 6-168,7-1 1,-2 4 231,6 0 0,-1 5 456,1-2-665,-2 4 0,9 0 9,-3 1 0,2 1-96,2 2 1,1 3-224,3 5 0,-3 0 64,3 0 1,-3 0-216,-1 0 0,-1 6 144,1 6 1,-5 1-435,-3 6 1,-6 0 62,-1 3 0,-6 6-101,2 3 0,-12-2 96,-3 1 0,-8-3 38,0 4 0,-4-5 71,-4 5 1,2-6 44,-5 2 0,0-3 378,0-1 0,3-1-125,8 1 0,3-5 367,4-3 0,1 2-179,0-2 1,4 0 184,3-3-79,3-1 0,4 0-69,4 1 1,1-5-119,7 1 0,3-5-10,1 0 1,3-1-233,0-2 1,1 0 42,0 0 0,0 0-158,0 0 1,0 0-142,-1 0 1,2 0-179,3 0 0,-3 0-288,3 0 0,-3-4 325,-1 0 0,0-5 486,-1 2 0,6-9 0,2-1 0</inkml:trace>
  <inkml:trace contextRef="#ctx0" brushRef="#br0" timeOffset="48">17835 4419 7569,'-11'-10'0,"3"2"1501,1-7-403,4 2-830,-2 2 0,4-1-73,-3 1 0,-2 3-230,-6 1 1,1 4 98,-1-1 0,1 3-115,0 1 0,-5 0 5,1 0 0,0 4 15,4 0 1,-1 6 130,1 1 0,-5 2-181,1 6 1,0-4 167,4 4 1,-1 0-40,1 4 0,4-4 5,4 0 0,1-1 23,2 1 0,7 1-174,4-4 0,6 3 57,5-4 0,3 0-24,1-4 1,0 1 45,4-1 1,-5 1-4,2-1 0,-3 1 29,-1-1 1,-5 0-22,-3 1 0,-2-1 51,-2 1 0,-5-1-29,-2 0 0,-3 1-6,-1-1 1,-1 2 8,-3 2 0,-7-2 53,-8 2 1,-4-1-70,-4 1 1,-2-2-4,-5 2 1,-1 2-76,-4-2 1,3 1 86,-6 0 0,5-4-342,-1 4 0,9-8-74,6 0 412,5 0 0,17 3 0,2 0 0</inkml:trace>
  <inkml:trace contextRef="#ctx0" brushRef="#br0" timeOffset="49">18943 4522 7569,'-6'-23'58,"1"4"132,5 0 0,0 4-15,0-5 192,0 7 240,0-4-424,0 6 1,1 4 458,3 3-468,-3 3 1,5 2-186,-2 3 1,-1 6 117,4 6 1,-3 4 48,4-1 0,0 8-137,8 3 1,-2-1 72,5 2 1,-2-1-104,2 4 0,3 1 14,-3-1 0,1-5-38,-1-2 1,-1-3 47,-3-1 1,-2-4-122,2 0 0,-6-5 7,-1 1 1,-2-6 109,2-2 1,-2-4 204,-2 1-205,-3-3 346,4-1-220,-5-5 0,0-1-108,0-6 1,2 1-4,1-1 0,-1 1-78,1 0 0,2-5 48,-1 1 1,5-4-124,-1 4 1,-2-2-68,2 2 1,-2 6 38,2-2 77,2 7 28,-4-1 1,2 6 191,-1 3 0,0 4-40,0 7 1,4-1-84,-4 5 1,2-1 17,-1 1 0,3 1-6,0-5 0,1 5-61,3-1 1,2-2 60,-2-2 1,4 0-95,-4-3 1,0 2 66,-3-7 0,3-2 209,0-1 0,0-2 27,-3-2 0,-1 0 73,1 0 1,-5-6-137,1-1 1,-2-3 39,2-2 1,-2-4-147,-2-3 1,-3-3 99,3-1 1,-3 1-279,-1-1 0,0-5 83,0-3 0,-3-2-383,-1-1 1,0 0 23,4 0 0,0-4-115,0-1 0,0 1 117,0 4 0,1 5-133,3 2 0,-1 4 161,4 4 0,1 4 115,3 8 0,-2 2-545,2 5 785,-2 0 0,8 5 0,-6 1 0</inkml:trace>
  <inkml:trace contextRef="#ctx0" brushRef="#br0" timeOffset="50">20016 4373 7569,'-6'-11'-203,"1"-1"-51,5 1 0,0 0 692,0-1-205,0 1 1,0 3 573,0 0-153,0 6-422,0 7 0,0 4-29,0 10 0,0 5 0,0 6 0,1 3-49,3 2 1,-3-1 28,3 0 1,-3 4-98,-1 0 1,4 0 87,0-3 0,0-1-268,-4 0 0,1-1 102,3-2 1,-3-1-324,3-7 1,-3 1 3,-1-9 1,0 0-597,0-3-520,0-1 618,0-4 809,0-2 0,0-5 0,0 0 0</inkml:trace>
  <inkml:trace contextRef="#ctx0" brushRef="#br0" timeOffset="51">20267 4430 7569,'7'-16'540,"-2"3"1,-4-3-358,3 4 1,-1 2-41,4 2 58,1 3 0,-2 7 0,-2 1 0,-3 5 34,-1 7 1,-4 3 34,1 5 0,-5 6 57,4 5-178,-5 1 0,7 8-126,-6-5 0,6 4 45,-2-4 0,-1 0-221,1-4 0,-4-5 146,4-2 0,1-4-439,3-4 284,0-3-313,0-4-258,0-6-584,0-1 0,0-14 886,0-2 1,0-3 430,0 2 0,0-3 0,0 0 0,-5-2 0,-3 2 0,2-3 0,-2-4 0,5-1 0,0 0 0,-2 0 0,1 0 0,0 2 0,4 2 103,0-3 0,0 9 315,0-2 0,1 6 291,3 2 0,-1 4-272,4-1 1,2 4-77,6 4 0,-2 6-106,2 6 1,2 0-123,-2-1 0,5 3-22,-1 5 1,-1 0-86,1 0 1,0-2-25,4-2 0,-4 1 76,0-4 0,0-2-186,4-7 1,-4 2 50,0-5 1,-4 0 64,4-4 1,-5 0 15,1 0 1,-2 0 154,-2 0 1,-3-5-19,0-3 0,-5-2 107,5-2 1,-5 1-172,0 0 0,-1-6 14,-2-2 0,-2-1-90,-1 1 1,0-7 100,-5 4 0,2-4-490,-1 3 0,1 0 209,6 1 0,0-2-559,0-3 0,0 3 102,0-3 0,6 4-121,1 4 0,-1 3-337,2 4 415,0 1 659,3 5 0,1 1 0,-1 5 0</inkml:trace>
  <inkml:trace contextRef="#ctx0" brushRef="#br0" timeOffset="52">21078 4305 7569,'5'-12'212,"-2"0"54,4-4 0,1 7-28,3-2 0,-3 3 747,0 1-479,-6-3 0,2 8-163,-8-1 1,2 1-305,-6 2 0,-1 0 119,-6 0 0,-3 5-92,-5 3 0,1 2 56,-1 2 0,0 4-30,0 3 0,0 3-142,0 1 0,4 3 34,0 1 1,7 1-45,0-2 0,2-2 52,6 3 0,2-3-71,5-1 1,9-1 78,7-3 0,4 1-120,3-5 1,0 0-7,4-3 1,-1-1 76,2 1 1,1-2 81,-6-3 1,3 2-62,-6-5 0,1 4 185,-8-4 0,-1 3 36,-4-3 208,-4 5-233,-2-3 1,-12 6 132,-4-1 0,-6 0-49,-5 1 1,-6-1 13,-3 1 0,-3-1-326,-4 1 0,-1-1 98,-3 0 1,2 1-996,6-1 1,5-3 482,2-1 1,12 0-1527,4 0 2000,7 4 0,-1-10 0,5 4 0</inkml:trace>
  <inkml:trace contextRef="#ctx0" brushRef="#br0" timeOffset="53">21706 4259 7569,'-6'-11'300,"1"-1"251,5 6 230,0 1-607,0 15 0,0 3 68,0 9 1,0 1-101,0 0 0,-4 5 281,0 2 1,0 3-158,4 2 1,-3-1-75,-1 0 0,-1-3-150,1-1 1,3-5-134,-3 2 1,3-3-310,1-1 1,0-5 93,0-3-1224,0-2 663,0-2 867,-6-4 0,-5-2 0,-7-5 0</inkml:trace>
  <inkml:trace contextRef="#ctx0" brushRef="#br0" timeOffset="54">21295 4602 7569,'12'-6'0,"5"0"400,6-5 0,6 3 593,9 1 0,-2 3-577,2-4 0,-3 6-67,0-2 1,3-1-168,0 1 1,5 0-171,-1 4 0,0 0-256,-4 0 1,-5 5-582,-10 3 0,-6 3 825,-1 4 0,-4 3 0,0 5 0</inkml:trace>
  <inkml:trace contextRef="#ctx0" brushRef="#br0" timeOffset="55">12743 6086 7569,'-5'-23'212,"3"5"1,-6 2-95,4 4 0,0 1-128,4 0 0,0-1 329,0 1-159,0-1 1,0 1 38,0 0 0,0-1 11,0 1 0,1-1 6,3 1 1,4-1-34,7 1 1,3 0-58,4-1 0,6-3 37,3 0 1,8-2-129,7 2 1,0 1-109,3-5 1,2 4 49,-2-4 1,6 5 46,-2-1 1,-6 6-81,-1 1 1,-13 6 20,-3-2 0,-6 8 80,-5 3 1,-4 3-250,-7 2 0,-3 4 62,-5 3 1,-10 3 12,-5 1 0,-5-1 32,-3 1 1,-5 0-104,-3 0 0,-2-1 116,-1-3 0,0 2 27,0-2 0,1 2 236,2-2 1,2-3-195,2-5 1,7 1 81,-3-1 0,8-1-61,0-2 243,7 2-121,3-9 0,10 8 2,3-5 1,8 0-54,7-4 1,5 1 82,6 3 1,4-3-119,0 3 1,5-1 20,-1 0 1,-2 4-70,-2 4 1,-3 1 65,0-1 0,-6 2-73,-3 2 1,-3 3 64,-4 5 0,-4-4-155,-7 0 0,-3 3-9,-5 5 1,-2 0-8,-6-4 1,-5-1 80,-10 1 1,-1-1 11,-2-3 0,-3 1 87,-6-5 0,2 4-87,3-3 0,-7-1-71,3-4 1,-3-3 11,3-1 0,5-3-99,2 4 0,8-6-97,4 2 0,7-8-710,4-3 991,13-3 0,9-12 0,11-2 0</inkml:trace>
  <inkml:trace contextRef="#ctx0" brushRef="#br0" timeOffset="56">14478 5789 7569,'-6'-5'0,"1"-1"192,5-6 0,0 5 834,0-1-302,0 5-347,0-2 0,0 7 24,0 1 0,0 8-108,0 4 1,0 9-102,0-1 0,1 7-9,3 1 1,-1-2-99,4 1 1,-3 1 38,4 3 1,-5 0-91,5 1 1,-5-5-138,0 0 0,-1 1 66,-2 3 0,0-5-133,0-2 1,0-3 56,0-1 1,0-5 87,0-3 0,0-6-6,0-2 180,0-4-98,0 2 1,1-5 12,3 0 0,5-5-95,10-3 1,1-6 15,10-1 0,1-1-168,3 0 0,4 4 64,0-4 1,0 4-56,-3 0 0,-2 5 73,-3-1 1,-3 6-33,-8-2 1,1 3-74,-5 1 1,0 0-153,-3 0 1,-2 1-94,-2 3 1,0-2-207,-4 6 0,0-4-568,-4 3 648,5 1 577,1-2 0,6 4 0,-1-3 0</inkml:trace>
  <inkml:trace contextRef="#ctx0" brushRef="#br0" timeOffset="57">15118 6257 8845,'-7'-11'916,"1"3"-379,2 1 1,3-1-68,-3-3 0,-1-1 115,1 1 0,-3-5-61,3 1-304,0 0 0,4 2-64,0-2 1,0 1-1,0-5 1,0 0-218,0-4 0,0-1 109,0-2 1,4 0-237,0-4 0,3-1 102,-3-3 1,4 0-376,-4-1 0,3 5 186,-3 0 0,0 4 63,-4 0 0,1 3 125,3 4 1,-3 6 299,3 5-80,-3 6-205,-1-3 164,5 15 0,0-1-39,3 10 1,6 1 108,-3 7 0,7 1-58,-3 2 1,6 7-99,-2-3 1,1 3-54,-1-3 1,3 1-154,-3-1 0,1-1-42,-1-3 0,-3-1 91,-4-2 0,-1-7-298,1 3 0,-2-8-164,-3 1-684,4 1 696,-10-4 1,3 2 600,-8-7 0,-2 2 0,-6-4 0</inkml:trace>
  <inkml:trace contextRef="#ctx0" brushRef="#br0" timeOffset="58">15084 6166 7569,'-11'-5'388,"4"-3"1,7-2 566,7-1 0,9 0-596,3 4 1,-2-3-172,2 2 0,-2 2-129,6-2-30,-3 6 1,17-7-458,-3 5 0,3-4 255,-3 5 0,-3-1-1557,-1 4 1730,-5 0 0,3 0 0,-5 0 0</inkml:trace>
  <inkml:trace contextRef="#ctx0" brushRef="#br0" timeOffset="59">15597 5766 7569,'0'-18'0,"0"2"0,0 5 0,0-1 101,0 1-58,5 4 1,-2-1 287,5 4 611,-6-5-181,3 8-208,-5-10-355,0 10 0,4 2-35,0 11 1,1 1-151,-1 6 1,-2 1 115,6 6 0,-4 0-42,3 4 0,-3-3 32,4 3 1,-6-3-167,2 3 0,1-3 6,-1 4 0,0-6 84,-4 2 0,1-5-132,3-3 0,-3-2-47,3-6-149,-3 1 246,4-6 0,-2-1 61,4-5 1,1-1-20,3-3 0,1-6-31,-1-5 1,6-4-11,2 4 0,2-7-107,2-1 1,-4 0 104,0-3 1,0-4 14,4 0 0,-1 1-115,-3-2 1,1 2 51,-5-1 0,4-2 147,-4 5 1,-1 6-74,-6 6 0,-3 6 528,-5 1-356,5 6 0,-5-4-87,0 6 1,-5 7-147,-6 4 1,-6 6 127,-2 6 0,1 1-15,-1 2 0,5 2 15,-1 3 0,4 2-109,3-3 0,-1 2 34,5-2 0,1 2-124,3-5 0,0 2 111,0-6 1,5 2 140,2-6 0,7-4-90,2-3 0,5-2 0,2-6 1,4-1-182,3-3 0,3-1 96,-3-3 1,3-1-527,2-2 1,-1-3 23,0 2 571,-5 3 0,4-10 0,-3 2 0</inkml:trace>
  <inkml:trace contextRef="#ctx0" brushRef="#br0" timeOffset="60">16454 5732 7569,'-7'-23'0,"2"-2"225,5 2 1,5-1 314,3 9 0,1-1 198,-1 5-305,-3 5 0,-5-1 432,0 3-207,0 3-437,-5 6 0,-2 9-196,-4 13 0,-4 0 27,-1 7 0,0-3 90,1 8 1,3 1-18,1 2 0,1-3 68,6-1 1,0-2-287,4-2 0,1-1-83,3-2 0,7-3-31,9-6 1,1-4 70,2-3 0,4-3-32,-1-5 1,6-2-87,-2-5 1,-2 0 75,-1 0 1,-3-3-97,-1-1 1,-4-4 25,0 4 0,-9-4-132,2 0 0,-5 2-686,1-2 1066,2 0 0,-14-8 0,3-2 0</inkml:trace>
  <inkml:trace contextRef="#ctx0" brushRef="#br0" timeOffset="61">16340 5926 7569,'0'-11'591,"8"-1"177,4 1 0,7 4-476,0 4 1,3 0-126,0-1 1,2 3-23,3-3-96,2-2 0,6 3 74,-1-4 0,-1 3-80,-3-4 1,-2 6-1364,-5-2 864,0-2 456,-5 4 0,-2-8 0,-5 4 0</inkml:trace>
  <inkml:trace contextRef="#ctx0" brushRef="#br0" timeOffset="62">16488 5629 7569,'-6'-18'0,"7"1"58,10 1 0,6 5 7,6 0 0,2-1 132,-2 5 0,2 0-198,-6 0 1,-1 0 311,1 0 0,4 2-195,4 5 0,4 0 525,0 0-328,-3 0-156,0 0 0,-6 1 67,1 3 1,-1-2-58,-3 6 0,-3-1-6,-4 5 1,-1-1-146,1 1 0,-5 4 44,1 3 0,-2 3-65,2 1 0,2 5 66,-2 2 1,-2 3-128,1 1 1,-4 0 46,1 1 0,-3-2-116,-1-3 0,0 3-95,0-2 1,-4-2 85,0 1 1,-3-6-11,3-1 0,-1-1 43,1-7 0,3 0-448,-3-3 331,3-1 0,-3-3-161,0-1 1,-1-4-96,1 1 484,3-3 0,-4-1 0,5 0 0</inkml:trace>
  <inkml:trace contextRef="#ctx0" brushRef="#br0" timeOffset="63">16922 5755 7569,'0'-34'0,"2"1"913,6 2-588,0 8 0,13 3 54,-2 5 1,-1 0 66,1 3 0,-4 5-173,4-1 0,0 2 40,4-2 0,0 3-333,0 5 38,5 0 1,-3 1-49,6 3 0,-6 2 118,2 6 1,-5 4-376,-3 3 0,-2 4 156,-6 4 1,-4-3-122,-3 2 0,-3 2 81,-1-1 0,-9 1-130,-2-1 0,-9-5 138,1 1 0,-2 0 102,-2-4 0,0 1 271,0-1 0,2 3-118,2-3 0,1-2 60,3-2 1,6 1-52,-3-1 0,7 1 128,-2-5 1,4 1-9,-1-1 0,3 0 33,1 1 1,4-5-88,0 1 1,5-2-54,-2 2 0,3 2-214,2-2 1,1-3 74,2-1 1,3-3-151,4-1 1,2 0 57,3 0 0,1 0-546,2 0 1,2 0 275,-5 0 0,3-4-521,-3 0 1,0-5 907,-5 2 0,6-8 0,2-3 0</inkml:trace>
  <inkml:trace contextRef="#ctx0" brushRef="#br0" timeOffset="64">17972 5686 7569,'0'-17'326,"0"0"1,0 2-1,0 0 295,0 1 0,-3 1-231,-1 2 0,-5 3-138,1 0 1,2 6-89,-2-2 0,-1-1-12,-6 1 0,1 2-262,-5 5 0,4 0 102,-4 5 0,0 3-62,-4 4 0,4 5 72,0-1 0,4 3-45,-4 1 0,5 4 13,-1-1 1,3 0-38,5-7 1,2 1 60,5-5 0,0 4 9,0-4 1,6 1-14,5-5 0,6 0 30,6 1 0,1-1 19,2 1 0,-2-5-30,3 1 0,0-2-28,-4 2 0,2 2 29,-6-2 1,-3 2 0,0 1 56,-4 1 1,-1 3 115,-4 0 0,-3 0 16,-8-3 1,-3 3-100,-9 0 1,-3 4 155,-7-4 0,-1 4-3,-7-3 0,2 0-265,-6-1 1,-1-1-292,1 5 0,-2-5-475,2 2 1,4 0 431,0-1 346,5-5 0,11 1 0,1-5 0</inkml:trace>
  <inkml:trace contextRef="#ctx0" brushRef="#br0" timeOffset="65">19114 5721 7569,'-11'-12'448,"4"6"38,2 1 68,5 5 1,0 1 1,0 3-297,0 2 1,0 6-115,0-1 1,0 5 0,0 4 0,0 5-32,0 2 0,0 3 39,0-3 0,0 3-157,0-3 0,2 4 67,1 0 0,0-3-160,5-2 1,-1-1 59,5-3 1,-1-4-91,0-3 1,5-2 12,-1-2 0,5-3 92,-1 0 1,3-6 0,1 2 0,3-4 28,1-4 1,0-1-69,-5-2 1,0-6 60,-3 5 0,3-8-96,-3 4 0,-3-2 38,-1 3 0,-6-4 20,-1 0 1,-6-1 54,2 5 0,1-1-46,-1 1 1,0 3 96,-4 1 1,-1 4-101,-3-1 150,3 3-116,-10 1 1,5 5 90,-5 3 1,4 6-44,3 1 1,3 4-6,1-4 0,0 4-51,0-3 1,5 3-2,3-4 1,3 4-71,5-4 1,3 0 55,7-3 0,0-5-62,4 1 0,0-6 71,5 2 1,-1-4 83,0-4 0,4 2-58,0-6 1,3 1 5,-7-5 0,3-3 34,-7 0 1,-2-4 109,-1 4 1,-8-6-42,-4 2 0,-3-2-65,-5-2 1,2-1-280,-5-3 0,-7 3 96,-8-3 0,-11-1-208,-8 2 1,-8 4 87,-4 7 1,-9 7-292,-6 5 1,0 1 304,-4 2 1,8 5 24,3 3 0,14 3 143,5 5 1,8 0-63,8 3 0,5 3 125,10-3 0,5 7 0,1 4 0</inkml:trace>
  <inkml:trace contextRef="#ctx0" brushRef="#br0" timeOffset="66">20587 5686 7569,'0'-16'0,"0"2"844,0-5-507,0 5 1,0 1 179,0 6-386,0-1 71,0-3 0,-5 0-56,-2 4 0,-4 2-81,0 5 0,-2 1 41,-2 3 1,-1 2-87,-3 6 1,-3 0 8,3 3 1,1-1-106,-1 5 0,4 0 86,-4 4 1,5-4-57,-1 0 0,3-1 58,5 1 1,2 1-7,5-4 1,6 3-7,5-4 1,6 0 25,6-3 0,3 3-18,1 0 0,3 0 65,-3-3 0,3 3 89,-3 0 1,0 0-67,-4-3 0,-2-1 126,-2 1 1,-4-1-36,-7 0 1,1 2-95,-5 2 1,-2-1-4,-6 5 0,-7-3 20,-8 3 0,-4-2-169,-3 2 1,-7-1-22,-6-3 1,-2-1-54,3 5 1,-6-5-100,3 2 0,5-8-258,2 0 0,12-2-1307,3 2 907,5 2 890,13-9 0,7 10 0,12-5 0</inkml:trace>
  <inkml:trace contextRef="#ctx0" brushRef="#br0" timeOffset="67">21135 5698 7569,'12'-17'0,"0"5"-403,4-4 132,-4 4 1,5 1 171,-6 4 50,-4-3 0,-2 7 126,-5-4 1,-5 3 395,-3-4 0,-2 6-53,-2-2 0,0 3-201,-4 1 0,2-4 28,-5 0 1,0 0-127,-3 4 0,-1 0 219,0 0 0,-4 4-18,1 0 0,-2 1-122,1-1 1,3-2-162,-3 6 0,8-1 37,4 5 0,2-1-176,2 1 0,5-1 77,2 0 1,3 1-16,1-1 0,8 5 8,4-1 0,11 4 77,0-4 1,7 4-52,0-4 1,3 2-3,2-2 1,-5-1 142,1 5 0,-6-5-103,2 1 0,-8 2 107,-4-2 0,-2 4-69,-2-4 1,-5 2-24,-2-2 1,-3-1 11,-1 5 1,-5-4-102,-2 4 0,-10-4 66,-6 4 0,-1-3-10,-6 3 0,-1-5-44,-3 1 1,4-3-121,-1 0 1,6-2-609,-2-2 1,4 1 344,4-6 1,7 2-547,4-1 0,7-3 957,1 3 0,10-2 0,8-2 0</inkml:trace>
  <inkml:trace contextRef="#ctx0" brushRef="#br0" timeOffset="68">21444 5686 7569,'-12'-5'-119,"2"3"-30,2-6 1,3 4 88,5-3 60,0 4 463,0-2 1261,0 5-1333,-5 5 0,4 1-89,-3 6 1,-2-1-14,-2 1 1,2 4-95,-2 3 0,2-1 108,-2 1 0,-2 0-129,3 4 1,1 4-114,3-1 1,1 1 38,2-4 0,0 0-162,0-1 1,5 1-90,3 0 0,2 0 89,2 0 1,4-6-33,3-1 1,3-5 19,1-3 1,-1 1-7,1-6 1,1 1-40,3-4 0,-2 0-184,6 0 0,-6 0-64,2 0 0,-4-4-183,-4 1 1,1-6-384,-5 1 1,-3 2 932,-5-2 0,1 1 0,3-5 0</inkml:trace>
  <inkml:trace contextRef="#ctx0" brushRef="#br0" timeOffset="69">21295 5949 7569,'-6'-5'978,"6"0"-973,7-3 1,7 3-146,2 5 0,0-1 355,-1-3 0,3 1-129,5-4 1,6 3 188,5-4 1,1 5-115,3-5 0,-3 4-318,-1-3 1,-4 4-152,-4-1 0,-2-2-301,-1-2 0,-6 2 609,-6-2 0,1 1 0,-6-5 0</inkml:trace>
  <inkml:trace contextRef="#ctx0" brushRef="#br0" timeOffset="70">21386 5675 7569,'6'-17'139,"1"5"35,8-4 1,4 4-248,8 0 1,-2 5-233,6-1 0,-4 2 367,3-2-13,0-2 0,2 5-27,2-3 0,-1-1 55,9 6 0,-5-1-495,1 4 0,-2-4 418,-2 0 0,0 0 0,0 4 0</inkml:trace>
  <inkml:trace contextRef="#ctx0" brushRef="#br0" timeOffset="71">22334 5515 7569,'0'-11'0,"-5"3"81,-2 0 1,-4 6 481,0-2-483,0 3 0,-6 1 197,-2 0 1,-6 0-123,-2 0 0,-2 5 161,6 2 0,-2 7-86,6 2 0,2 3-238,2-4 0,2 5 81,2-1 1,1 3 9,2 1 0,3-1-103,5 1 1,0 0 67,0 0 1,5-1-290,3-3 0,6 2 102,1-2 0,9-1-29,-1 1 0,6-5 73,-2 1 1,3-2 222,-3-2 0,-1 1 19,-3-1 1,-5 1 150,-3-1 0,-2-3-105,-2-1 1,-4 1 46,-4 3 1,-3 1 226,-3-1 1,-6 0-135,-10 1 0,-5-1-113,-11 1 1,-3-1-26,0 1 1,-4-1-533,4 0 1,1 1-156,7-1 0,0 1-437,7-1 0,2-3-715,10-1 824,5 1 820,1-2 0,5 4 0,0-3 0</inkml:trace>
  <inkml:trace contextRef="#ctx0" brushRef="#br0" timeOffset="72">3494 8792 7569,'-6'-11'-342,"1"4"796,5-3-34,0 9 530,-5-4-602,3 5 1,-3 1-313,5 3 1,-4 4 103,1 7 0,-1 3-134,4 4 0,5 10 35,2 2 0,0 4-60,0 0 1,5 6 117,3 1 0,-4 9-261,-3-5 0,0 2 90,3 2 1,-3-3 74,-1 3 0,0-2-101,0-2 0,2 1 83,-5-9 1,1-5-48,-1-2 0,-3-7 43,3-1 0,-3-3-75,-1-4 1,0-2-81,0-6-213,0 1-206,0-1 647,0-5-54,-5-1 0,-1-10 0,-6-1 0</inkml:trace>
  <inkml:trace contextRef="#ctx0" brushRef="#br0" timeOffset="73">3266 9055 7569,'-12'-12'0,"5"1"126,-1-1 0,5 1 80,0 0 1,6-1-126,5 1 1,2-2 68,2-2 0,4 2-128,3-2 0,-1-2-18,1 2 1,1 0-27,7 4 0,-2-5 252,6 1 1,4 0-110,7 4 0,3-5-122,0 1 1,5-4-4,-1 4 0,1 1-51,-5 6 1,0-1 94,-3 6 0,1-1-50,-5 4 0,-4 0 38,-4 0 1,-4 5-138,0 2 1,-3 4 25,-4 0 0,-2 2 82,-6 2 1,-4-1 28,-4 5 0,-3 0-26,-3 4 0,-9 0 133,-7-1 1,-7 3-126,-5 1 1,-7 3 9,-4 6 1,-4-1-405,-3 0 0,-3 0 359,23-16 1,1-1-1,-24 16-99,2-3 0,5-2 30,3-5 0,5-5-402,10-3 0,6-4 6,9-3 490,6-3 0,1-1 0,5 2 0</inkml:trace>
  <inkml:trace contextRef="#ctx0" brushRef="#br0" timeOffset="74">4807 8552 7569,'-8'-10'114,"1"3"46,4-4 67,-2 10-208,0-9 1,3 9 254,-6-3-211,0 3 1,-3 2 98,0 3 0,-1-2 15,1 6 0,-1 1 79,1 6 0,-2 3-82,-2 5 0,2 4 2,-2 4 1,2 4-44,2 7 0,-4 1 31,0 11 1,-4-1-291,3 4 0,0 4 77,1 0 1,2 1 67,-2-1 0,7-3-97,4 3 0,3-2 21,1-2 0,5-1 68,3-3 1,7-4-97,4-7 1,2-3 18,2-4 0,0-6 0,0-2 1,0-3 51,0-2 1,0-4 2,-1-3 1,0-2-46,-3-1 1,-3-6-7,-4-2 0,-1 1 237,1-1-326,-1-1-407,1-3 1,-5 0 557,1 0 0,-1 0 0,5 0 0</inkml:trace>
  <inkml:trace contextRef="#ctx0" brushRef="#br0" timeOffset="75">5070 9009 7569,'-5'-23'838,"-3"0"65,-2 11-731,-2-4-170,6 15 1,1-3 20,5 8 1,-4 6 267,0 6 0,1 5-96,3 2 0,0 1-83,0 7 0,1-1 71,3 4 1,-3 0-200,3 1 0,1-1-45,-1 0 1,1 0-17,-1 1 1,-3-5 119,3 1 0,-3-6-74,-1 2 1,4-4-71,0-4 1,1-3 60,-2-5 0,0 0 86,5-4 0,-5 2-41,5-5 0,0 0 123,3-4 1,0 0-61,1 0 0,3 0 9,0 0 0,6 0-45,-2 0 0,6 0 4,2 0 0,1-4-176,-2 0 1,-2-4 65,3 5 1,-3-5-124,-1 4 1,-2-3 40,-2 3 0,2-4-139,-6 4 1,0-3-625,-3 3-355,-1 0 1274,0-1 0,-4 4 0,-2-4 0</inkml:trace>
  <inkml:trace contextRef="#ctx0" brushRef="#br0" timeOffset="76">4978 9306 7569,'-5'-17'0,"4"7"181,-3-5 0,9 7 307,7-7 0,5 9-166,10-6 1,2 7-125,6-2 0,-1 0-163,0 0 0,0 0 82,1 4 1,-1 1-238,0-1 0,-1 1 105,-2 2 1,0-3-78,-4-1 0,-4 0-229,-4 4 0,-7-1-765,0-3 1086,-1 3 0,-9-10 0,3 5 0</inkml:trace>
  <inkml:trace contextRef="#ctx0" brushRef="#br0" timeOffset="77">4967 9009 7569,'-10'-5'0,"2"-3"0,4-2 829,8-1-504,8-1 0,5 0 0,6-4 1,4 4-104,0-3 0,8 2 70,-1 1-155,8 1 1,-1 0-154,4-1 1,0 1 102,-3-1 0,2 5-497,-2-1 1,-1 2 261,0-2 1,-5-1-658,-2 5 0,-1-4 805,-6 0 0,5-2 0,-3-2 0</inkml:trace>
  <inkml:trace contextRef="#ctx0" brushRef="#br0" timeOffset="78">5823 8495 7569,'-16'-16'342,"4"3"429,1-2-966,5 7 84,6 3 344,0 5 180,0 5 0,1 2 61,3 4 0,2 5-174,5 3 1,6 7-13,2 1 1,4 5-85,3 3 1,2-1-31,3 4 1,2 6-335,-3 2 1,2 2 162,-2-2 0,-2 3-12,-5 1 1,-1 2-224,-3-6 1,-4 2 25,-7-6 1,2 0 40,-3-4 1,-2 4-54,-1-8 0,1 3 46,-1-3 0,-1 0-31,-7 0 0,-6 1-90,-5-1 0,-6-4-102,2 1 0,-4-3-854,-3-2 1249,2 6 0,-7-17 0,3 8 0,-2 1 0,2 5 0,3 7 0</inkml:trace>
  <inkml:trace contextRef="#ctx0" brushRef="#br0" timeOffset="79">7102 9089 7569,'-5'-11'-129,"4"4"0,-8 1 407,5 2 0,2 2-55,5-6 0,4 5 14,4 0 1,-2-3-86,2 3 0,3-5-68,9 4 1,1-1 88,3 1 1,2 2 22,5-6 0,6 4-243,2-3 0,2 3 65,2-4 1,-4 1-162,-1-5 1,-4 5 63,1-1 1,-6 2-282,-2-2 1,-8-1-3,1 5-267,-8 1 629,-3 3 0,-2 0 0,-4 0 0</inkml:trace>
  <inkml:trace contextRef="#ctx0" brushRef="#br0" timeOffset="80">7205 9260 7569,'0'7'258,"1"-2"-94,3-5 0,7-2 300,8-1 1,4 0-167,4-5 0,2 5-13,5-5 1,2 0-368,2-3 59,3 0 1,4-5-342,1 1 1,0 0 307,-1 3 1,0 1 55,-3 0 0,2-1 0,-3 1 0</inkml:trace>
  <inkml:trace contextRef="#ctx0" brushRef="#br0" timeOffset="81">9020 8038 7569,'-11'-5'-100,"3"3"0,1-6 415,4 6 0,-3-3 235,2 5-240,3 0 1,-9 1-48,2 3 1,-2 3 12,-1 9 1,-1 3-94,1 7 1,-2 3-9,-2 6 0,2 5 6,-2 6 0,-2 1-290,2 6 1,-1 0 226,0 5 1,4 0 87,-3 3 1,2 1-207,7-30 1,0 1 0,1 0 0,0 1 28,1-2 0,1 1 1,-2 29-88,5-1 0,1-3 25,3-1 1,6-5-42,5-2 1,5-7 32,-1-1 0,3-9-64,1 1 0,-4-4 29,0 1 1,-1-3 70,1-5 0,1-4 218,-5 0-204,0-5-8,-3 7 1,-2-8 79,-2 2 1,0-2 211,-4-2 0,0 1-578,-4-1-66,5 0-12,-4 1 0,4-5-1140,-5 1 598,0-5-36,0 2 941,6-5 0,-5-5 0,4-2 0</inkml:trace>
  <inkml:trace contextRef="#ctx0" brushRef="#br0" timeOffset="82">9557 8038 7569,'-16'-17'0,"4"0"-152,1 6-321,-1-1 759,11 6-215,-9 1 1,2 5 214,-7 0 1,1 5-153,-5 3 1,-1 7 121,-7 4 1,3 6-99,-3 2 1,3 5 21,1-2 1,2 8-80,2 4 1,2-1-44,6 0 1,1 1 3,2 4 1,3-2-45,5-2 1,6 1-94,6-4 0,6-7 40,8-5 1,3-3-53,6-1 0,3-9 42,0-3 0,0-7 138,-4 0 0,3-4-97,-3-4 1,-2-2 102,-9-6 1,-2 1-66,-2 0 1,-2-5-25,-6 1 1,-4-1-11,-4 0 1,-3 3 42,-3-6 0,-9 5-260,-7-2 0,-7 0 57,-5 1 0,-3 1-232,-4 6 0,1-1 131,-5 5 0,5 6-237,-1 5 1,8 3-36,3 2 533,8 4 0,-2 2 0,3 5 0</inkml:trace>
  <inkml:trace contextRef="#ctx0" brushRef="#br0" timeOffset="83">9283 9180 7569,'-6'-11'-73,"1"-1"-147,5 1 1,1 0 82,3-1 0,-2 5 812,6-1 1,-4 2-275,3-2 0,1-1 49,3 5 1,1-3-93,-1 3 0,2-5-135,2 1 0,3 2-20,5-2 0,1 5-20,2-5 1,-1 4-115,1-3 0,-2 4 84,-1-1 0,-1 3-191,-3 1 1,-3 1-23,-4 3 0,-1 2-110,0 6 1,-4-1 75,-3 1 1,1-1-85,-2 1 1,1-1 42,-4 0 0,-1 1 73,-3-1 1,-2 1 58,-6-1 0,1-1-41,0-2 0,-1 1 142,1-5 0,-1 3-42,1-3 231,0 0 27,4 1-146,-3-4-160,9 4 1,-3-5-103,8 0 1,2 0 180,6 0 0,0 0-55,3 0 0,3 1-23,5 3 3,0-3 0,-5 5 0,3-5-25,-2 3 0,2-2-6,-2 6 0,-2-1 39,-1 5 0,-4-1-148,3 1-13,-2-1 144,-7 0 1,3 5-152,-5-1 0,0 4 72,-4-4 0,-5 5 33,-3 0 1,-7-3-13,-4 2 0,-3-5 28,0 2 0,-5 0-13,0-1 1,-4 2 1,0-2 0,-2-6-192,-1 2 149,0-2 1,5-3 0,2-2-403,3-2 0,6-2 166,3 0 1,3-6 316,5-1 0,2-13 0,5-5 0</inkml:trace>
  <inkml:trace contextRef="#ctx0" brushRef="#br0" timeOffset="84">9820 7993 7569,'-23'-5'0,"6"2"0,6-4 546,5 4 154,6-2-334,0 0 1,1 2-145,3-4 1,2 4 22,5-1 1,1 6-32,-1 5 0,6 2-31,2 10 1,2 1 85,2 7 0,0 2-86,0 6 1,1 3 92,3 0 0,2 1-222,5-1 0,0 3 88,1 4 1,3 6-346,-19-24 0,0-1 0,0 2 0,-1 0 246,12 29 1,-14-28 0,0-1-189,10 29 0,1 2 117,-15-29 0,-1 1 0,7 27-129,-3 3 1,-4-5-176,-3 1 1,-3-4 252,-5 4 1,-5-3-69,-3-5 0,-3-2-99,-4 2 1,-3-5 2,-5-3 0,-1-4-18,-3 1 0,2-3-144,-6-5 0,6-2 106,-2-5 1,-1-2-235,2-2 0,3-2-289,4-6 822,5 1 0,-1-2 0,7-3 0,4-3 0</inkml:trace>
  <inkml:trace contextRef="#ctx0" brushRef="#br0" timeOffset="85">11213 8587 7569,'-18'-6'-99,"3"-1"99,-3 2 0,5-5 410,-2 2 0,6 3 197,2 1-285,-1 3 1,-3 2-107,-1 3 0,-1 4 65,-2 7 1,3 4-80,-4 7 0,2 4-40,-1 4 0,2 0-184,-2 0 0,4 3 89,3-3 1,3 7-168,5-7 1,0 3 67,0-3 1,10-3-30,6-1 1,9-6 17,5-1 1,3-5 120,2-7 1,0-4-26,3-3 0,-2-3 12,2-1 1,-3-7 97,0-4 1,-1-2-105,0-6 1,-5 0-23,-2-4 1,0 1 52,-5-1 1,0-5-258,-7-3 0,-6 2 77,2-1 0,-7-1-93,0-3 1,-12-1-98,-3-3 0,-12 6-47,0-2 0,-7 3-92,-1 1 1,-5 6 122,-2 5 0,1 8-65,6 0 1,0 7 62,4 0 1,5 3 89,7 1 1,4 5 23,3 3 1,3 2 183,5 1 0,10 6 0,3 1 0</inkml:trace>
  <inkml:trace contextRef="#ctx0" brushRef="#br0" timeOffset="86">11761 9112 7569,'-8'4'582,"1"-1"793,4 1 118,-2-4-858,0 0-304,4 0 137,-9 0-508,8 0 0,-3 1 139,5 3-1579,0-2 704,0 3 0,1-2 776,3 1 0,3 0 0,4-4 0</inkml:trace>
  <inkml:trace contextRef="#ctx0" brushRef="#br0" timeOffset="87">12435 8632 7569,'-6'-11'326,"5"-6"0,0 5 0,6-4-344,1 4 1,-2 4 111,4 1 306,-6-1-222,3-4 0,-10 2 12,-2 3 0,-5 2-28,-3 5 1,-3 0 20,-5 0 1,-1 1 26,-2 3 0,-2 2-88,-3 5 0,-4 5 167,4-1 0,-4 5-54,4-1 0,3 7-271,2 0 0,2 6-2,1-2 1,1 5 16,3 3 0,3-1 21,4 4 1,6-3 58,2 4 1,4-5-143,4 1 0,4-4 1,7-3 1,6-3-89,6-5 0,5-6 39,-2-1 0,3-5 20,1-3 1,-3 1 118,-1-6 0,0 0 71,0-7 1,-2 2-95,-5-6 1,-4 0-6,0-3 0,-6-2 27,-2-2 0,-5 2-7,-6-2 0,-2-1-178,-6 0 0,-6-4 64,-12 1 1,-5 1-204,-7-1 0,-3 5 25,-4-1 0,-1 4-94,0 3 0,2 3 107,2 5 0,8 0-89,7 0-175,3 5 1,8-2 542,4 4 0,6 1 0,6 3 0</inkml:trace>
  <inkml:trace contextRef="#ctx0" brushRef="#br0" timeOffset="88">12686 8244 7569,'-7'-16'70,"-3"-2"1,10 0-1,0 3-118,7 2 0,-1 2 189,2-1 1,-5 5-81,5-1 0,-4 2 257,3-2 1,-3-1-85,4 5 0,-1-3 19,5 3 0,-1-4-67,1 5 1,4-3-153,3 3 0,-1 1 63,1-1 1,-1 1-48,1 2 0,1 2-115,-5 1 0,4 4 36,-3 4 1,-1-3-46,-4-1 1,-4 1 51,-4 3 0,2 1-28,-1-1 1,0 1 51,-4-1 1,-5 1 20,-3-1 0,-2-3-20,-1-1 0,-1-1 5,1 2 1,0 1 1,-1-5 0,1 3 7,-1-3 1,5 1 20,-1-1 1,4-3-10,-3 3-84,4-3 1,-2 1 74,5 2-79,0-3 92,0 9 1,0-8 1,0 6 1,1 0 65,3 3 0,2-1-54,6-2 1,-1 2-33,1-2 0,0 3 10,4 4 0,-2-2 39,5 2 0,-4-2-18,4-2 0,-5 2-19,1 2 1,-2-2-21,-2 2 0,-5 2-10,-2-2 1,-2 4-8,-2-4 0,-2 4 30,-2-4 0,-3 1 124,-8-5 1,-4 0-77,-8 1 1,2-2 57,-6-2 0,2 0-49,-2-4 0,0 4-134,4-4 0,4-1-540,4-3-100,5 0 1,-1-1 696,7-3 0,8-2 0,7-5 0</inkml:trace>
  <inkml:trace contextRef="#ctx0" brushRef="#br0" timeOffset="89">13314 8952 7569,'0'-11'654,"0"4"1,0 1-206,0 2 1,0 3-80,0-4 0,0 3-861,0-1 157,0 1 0,0-1 90,0 6-1135,0-1 1379,0 8 0,5-9 0,1 4 0</inkml:trace>
  <inkml:trace contextRef="#ctx0" brushRef="#br0" timeOffset="90">14079 8461 7569,'-12'-18'0,"5"3"788,-1 7-355,6-2 0,-5 9-246,3-3 0,-2 3-15,-5 1 1,-5 1 101,1 3 0,-5 4-97,1 7 1,-3 4-34,-1 7 1,4 2-67,0 3 1,5 6 52,-1-3 1,0 6-125,4-1 1,-2 4 81,9-1 0,-4-2-168,5 2 0,0-5 49,7 1 0,4-4-70,7-3 1,3-5 20,4-7 1,1-2 207,0-6-89,5-5-6,-4 0 1,8-6 88,-6 0 0,6-6-106,-1-1 0,0-7 23,0-1 1,2-6 91,-3 2 1,-2 2-64,-1-2 0,-7-2 55,-1-5 0,-5 0-51,1-4 0,-6-1-168,-1-3 0,-6 0-120,2 0 0,-11-1-143,-5 1 0,-12 0 18,-3 0 0,-4 4 130,-4 4 0,-4 3-271,-3 4 1,7 7 107,0 9 0,9 1-16,-1 2 1,4 2 11,4 1 377,3 9 0,9 1 0,2 3 0</inkml:trace>
  <inkml:trace contextRef="#ctx0" brushRef="#br0" timeOffset="91">14501 9089 7569,'-6'0'991,"1"0"-473,5 0-1377,0 5 859,0-4 0,5 4 0,1-5 0</inkml:trace>
  <inkml:trace contextRef="#ctx0" brushRef="#br0" timeOffset="92">14867 8404 7569,'0'-18'-547,"0"2"1536,0 4-597,0 6 1,-2 1 270,-1 5-232,1 0-290,-3 0 1,5 6 53,0 6 0,0 4-32,0 7 0,0 0-14,0 0 0,-4 7 0,1 0 1,-2 6-153,1-6 0,-1 3 48,-3 2 0,-2-1-150,2 0 1,3-5 71,1-2 1,3-3-78,1-1 1,0-5 42,0-3 1,0-2 20,0-2 1,5-1 31,3-2 1,6-3 6,1-5 1,5 0-82,-1 0 0,3 0 87,1 0 1,0 0-221,-1 0 0,-3 0-85,0 0-241,-5-5 1,3 4-344,-6-3-239,-4 2 1129,-2 2 0,-5 6 0,0 0 0</inkml:trace>
  <inkml:trace contextRef="#ctx0" brushRef="#br0" timeOffset="93">15084 8781 7569,'-7'-12'242,"-2"-3"79,6 0 1,-5 0-120,4 3 1,0 5 421,4-1 19,0 5-120,0-2 0,0 7-227,0 1-159,0 4 1,0 8 49,0 0 0,0 5-1,0 0 1,0 5-208,0 2 0,0 0 93,0 0 0,0-2-323,0 6 1,0-4 157,0 3 0,0-5-198,0 2 1,0-7-374,0-1-340,0-5-824,0 3 1016,0-11 812,0-1 0,5-5 0,2 0 0</inkml:trace>
  <inkml:trace contextRef="#ctx0" brushRef="#br0" timeOffset="94">15198 8210 7569,'0'-15'0,"0"-1"0,4 1 459,-1 4-260,6-1 0,-4 5 0,4-1 135,-1-1 0,-2 3-150,2-2 1,2 1 0,-2-5 0,2 5-63,1-1 1,1 0 60,-1-3 1,4 3-98,0 1 0,6 3 120,-2-4 1,-3 6-254,-1-2 0,2 3 65,-2 1 0,0 1-99,-3 3 1,-1-2 5,1 6 0,-2-1-40,-3 5 0,2-1 52,-5 1 0,4-1-197,-5 1 220,1-1 0,-4 0 19,0 1 0,-1-1 6,-3 1 1,-2-5-4,-6 1 1,5-2 25,-1 2 1,4 1 71,-3-5 18,-1 4-74,-3-1 1,3 4 45,1 1 12,4-6-41,-2 4-10,5-4 0,1 5-8,3-4 0,-1 3 77,4-2 0,5-2-83,3 2 1,4 0 3,-4 3 0,4 0-52,-4 1 0,4-1 57,-3 1 1,-1-1-43,-4 0 1,-1 1 36,-2-1 1,1 5 42,-5-1 0,-2 0-50,-6-4 1,-3 5 92,-8-1 1,-4 0-17,-8-4 0,-2 1 70,-6-1 1,-3 1-257,0-1 1,-4-1 95,4-2 1,3 1-856,8-5 0,2 3 854,10-3 0,-1 0 0,5-4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5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2821 10187 7569,'0'-7'79,"0"-1"128,0 6-244,0-9 162,0 5-7,0 0 1,-1-1 209,-3 4-1,3 1-36,-4-3 12,5 5-173,0 0 0,0 5 5,0 3 0,0 7 13,0 4 0,0 4-26,0 4 0,-2 6-48,-2 5 1,3 9 51,-3-2 0,2 5-178,-2-1 0,3 0-83,-3 4 0,-1-5-2,1 2 0,0-5 8,4-3 1,0 0 3,0-8 1,0-2 99,0-9 1,0-2-19,0-1 1,0 0-85,0-5 1,0-4 67,0-3-343,0 0 471,0-2-1128,0-1 1059,0-5 0,-5 0 0,-1 0 0</inkml:trace>
  <inkml:trace contextRef="#ctx0" brushRef="#br0" timeOffset="1">2730 10279 7569,'-12'-23'0,"6"1"0,2 3 0,3-1-222,1 5 192,5 0 0,-3 2 294,6-2 1,-4 2-75,3-2 1,1 2 45,3 2 1,1-1-53,-1 1 1,6-2-7,2-2 0,6 2-78,2-2 0,-1 4 2,-3 3 0,1 2 31,3 2 1,-5 2-138,4-1 0,-4 5-48,5 2 1,-3 5 27,-2-1 1,5 3-82,0 4 1,-2-2 79,-6 2 1,1 3-62,-4 1 0,-5-1 24,-3 1 0,-6 0 39,2 4 0,-8 1 10,-3 2 1,-9-2-1,-3 3 0,-5-2 25,-6 2 0,-1 1-22,-7 2 0,-1 0-88,1-4 0,0-3 96,4 0 1,4-5 10,4-7 0,2-1-73,1-2 1,5-3-103,3-5 0,2 0-202,2 0 30,4 0 1,4-5-40,6-3 0,5-6 377,7-1 0,-1-1 0,5 3 0,1 2 0,2 2 0</inkml:trace>
  <inkml:trace contextRef="#ctx0" brushRef="#br0" timeOffset="2">3929 9719 7569,'0'-11'183,"0"4"-133,0-3 1,0 8 181,0-6 188,0 6 134,0-4-181,0 6 0,-5 6-247,-3 1 0,-6 5-81,-1 3 0,-5 4 120,1 7 0,1 1-110,-1 7 1,0-1 71,-4 9 0,0 0-137,0 4 1,0 1 121,1 2 1,2 3-329,1 5 0,4 4 220,-4 0 0,12-28 1,1 0 43,1 0 0,-1-1 1,-4 30-220,6-1 0,0-3 114,4 0 0,2-6-254,1-3 1,5-3 167,7-4 1,3-3 100,5-5 1,1-3 16,3-1 1,-3-6-28,2-1 0,-3-1 243,-4-7 0,2 0-210,-6-3 1,4-1 514,-4 0 1,0-3-366,-3 0 0,-1-6 499,1 2-612,-6-3-390,4-1-315,-9 0-659,4 0 1346,-5 0 0,-5 0 0,-1 0 0</inkml:trace>
  <inkml:trace contextRef="#ctx0" brushRef="#br0" timeOffset="3">4191 10119 7569,'0'-18'-96,"0"2"0,0 4 581,0 1-46,0 4 13,6 2-116,-5 5-144,4 0 1,-6 7-70,-3 4 1,3 6-22,-3 5 1,2 1 72,2 0 0,0 5-181,0 3 0,0 5 49,0 2 0,6 2-18,1-2 1,1-5 25,3 5 1,-6-5-116,7 5 0,-3-6 55,2-2 0,3-5-73,-3 2 0,6-4 78,-10-4 1,6 1 26,-5-4 1,-2-5 22,2-3 1,-4-5-20,3 5 0,-3-5 127,4 0-122,-6-1 1,7-7 19,-5-3 1,3-2-56,-3-2 0,1-3-18,-1 0 1,-1-5-54,4 1 0,-4-3 53,1-1 1,1 0-77,-2 0 1,3-3 51,-3-1 1,-1 4 40,1 4-53,-1 5 291,3-2-172,-4 4-63,4 6 1,-1 6 48,0 8 0,5 2-28,-2 1 1,3 2 27,2 2 0,-1 2-21,1 2 0,3 2-68,0-2 1,4-1 53,-4 1 1,4-5-113,-3 1 1,0-2 91,-1-2 1,-2-3 37,2 0 1,-2-6-9,-2 2 0,1-3 63,-1-1 0,-3-1 164,-1-3 0,0-2-68,0-6 0,2-3 106,-5 0 0,0-5-55,-4 1 0,4-4 46,0-4 1,-1-2-96,-3-5 1,0-2-158,0-2 1,0 1 22,0-5 0,0 7-155,0 1 0,0 1-30,0 6 0,0 4 37,0 4 0,0 9-372,0-1 63,0 7-709,0-1-145,0 5 382,0 5 0,0 1-328,0 5 1207,0 1 0,16-1 0,3 1 0</inkml:trace>
  <inkml:trace contextRef="#ctx0" brushRef="#br0" timeOffset="4">5288 9788 7569,'0'-12'401,"0"1"15,0 4-26,0-3 105,0 9-128,0-4-91,0 5 1,0 6-174,0 6 1,0 4 65,0 7 0,-1 5-105,-3 2 1,3 5 60,-3 3 0,-1 2-84,1 6 1,-1 1 74,1 3 0,3-2-276,-3 5 1,3-1 108,1 1 0,0 7-330,0-3 0,0 3 336,0-3 0,0-6 20,0-6 1,0 0 58,0-7 1,0-4-33,0-3 1,3-6 104,1 2 0,4-5-95,-4-3 1,-1 2 225,-3-6 0,0 0-186,0-3 1,0-1 573,0 0-603,0-4-202,0 3-102,0-9 169,0 4 0,0-3-1274,0 1 727,0-1 659,0 3 0,6-10 0,0-2 0</inkml:trace>
  <inkml:trace contextRef="#ctx0" brushRef="#br0" timeOffset="5">5870 10119 7569,'0'-6'572,"0"0"-4,0 1-405,0 4-158,0-4 0,0 6 96,0 3 1,0 4 39,0 7 0,0 1-77,0 3 1,0 8 61,0 0 0,0 5-99,0 2 1,0 0 33,0 0 1,0 4-146,0 0 0,0 1 98,0-5 0,0-1-112,0-3 0,0-2-44,0-5 1,0-1 62,0-3 0,0-3-99,0-4 1,0-1 41,0 0 0,0-3-228,0 0-295,0-6 659,0 3 0,0-5 0,0 0 0</inkml:trace>
  <inkml:trace contextRef="#ctx0" brushRef="#br0" timeOffset="6">5813 10176 7569,'0'-17'0,"0"5"348,0-3-210,0 2 0,5 1 31,3 1 0,-2 3 14,2 1 1,-4 4-134,3-1 1,-3 3 111,4 1 0,-4 0-208,3 0 0,-3 1 72,4 3 0,-5 3-46,5 4 1,0 0 48,3 1 0,0-1-77,1 1 1,3-1 91,0 1 1,1-1-19,-5 0 1,-1 1-21,-2-1 0,2 1 50,-3-1 0,4-1-111,0-2 1,-3 2 54,-1-2 1,-3-2-160,4 2 108,-6-6 1,7 4 10,-5-2 97,0-2-22,1 3 0,-4-7 73,3-1 0,1 0-95,-1-5 1,3 1 109,-3-5 1,5-3-91,-1 0 0,-2-5-19,2 1 1,-1-2-15,5 2 0,-1-2-8,1 2 1,-1 2-5,0 2 0,0-2 29,-4 2 0,2 4 24,-5 3 0,1 4-18,-1-3 82,-3 4-68,4-2 53,-5 5-86,0 0 98,5 5 1,-4 3-78,3 7 0,-3 4 126,-1 8 0,0 2-72,0 5 0,0 5-8,0 3 0,0 3-12,0 0 0,0 1-57,0 0 1,4-2-89,0-2 0,4-3-35,-4-4 0,3-6 84,-3-2 1,1-5 33,-1-3 1,-3-1 84,3-3 0,1-6-44,-1 3-124,0-3 0,-4-2 83,0 1-843,0-6 183,0 3 477,0-5 1,0-5-1,0-1 1</inkml:trace>
  <inkml:trace contextRef="#ctx0" brushRef="#br0" timeOffset="7">6613 10679 7731,'1'-11'170,"3"4"0,-3 0-29,3 4 0,-3 0-27,-1-5 43,0 1 0,0-5-42,0 1 1,0 0-112,0-1 113,-5 1 1,4-5-73,-3 1 0,-1-5 54,1 1 1,-4-3-86,5 0 1,-1-5 100,4 0 1,0-3-92,0 3 0,0-3 74,0 3 1,1 0-132,3 5 0,4-1 60,7 0 1,-3 4-25,4 0 1,0 5 57,-1-1 0,4 3-1,-3 5 0,3-2 7,-4 5 0,5 0-16,-1 4 1,-1 0-26,1 0 1,0 3 38,4 4 0,-4 3-108,0 13 1,-4-1 23,4 8 0,-6 2-40,-2 6 1,1 1-84,-5 3 1,4 1 86,0-5 0,0 3-82,1-7 1,-6 2 64,-2-10 0,1 1 119,-1-4 1,0-4-64,-4 0 1,0-5 149,0 1-217,0-2 21,0-2-444,0 1 1,-2-6-79,-1-2 584,1-3 0,-3-1 0,5 0 0</inkml:trace>
  <inkml:trace contextRef="#ctx0" brushRef="#br0" timeOffset="8">7629 10085 7569,'-6'-12'-496,"1"6"609,5-4 0,-4 7 679,0-4-323,0 4 140,-1-2-129,4 5-333,-9 5 0,9 3 13,-3 7 1,2 3-70,2 4 1,0 6-68,0 3 1,0-1 69,0 5 1,2-8-114,2 8 0,-2-4 23,6 4 0,-5-5-113,5 1 1,-2-6 46,2 2 1,1-4-14,-5-4 1,5-3 42,-2-5 0,0 1-292,0-1 47,-4-4 0,6-1-423,-6-2-489,1-3 1189,-4 4 0,0-10 0,0-1 0</inkml:trace>
  <inkml:trace contextRef="#ctx0" brushRef="#br0" timeOffset="9">7195 10107 7569,'0'-17'-16,"0"0"1,3 6 106,4-1 0,6 1 170,10 0 0,-2-1-92,-2 1 0,3 1 75,-3 2 0,5-2-58,7 2 1,0-1 124,11 2 1,-4-2-176,4 5-108,0 0 0,-1 4 68,-3 0 1,-3 0-92,0 0 0,-6 0-199,-3 0 0,-5 0 56,-2 0-1075,-5 0 658,2 0 555,-4 0 0,-6 5 0,-1 2 0</inkml:trace>
  <inkml:trace contextRef="#ctx0" brushRef="#br0" timeOffset="10">8029 9662 7569,'0'-11'-533,"0"4"813,0-3 0,1 5 4,3-3 1,-3 2 528,3 2-166,-3 3-332,-1-4 0,5 5-70,3 0 1,2 1-37,2 3 0,0 0-20,3 7 0,-1-1-23,5 9 0,-1 2 110,1 5 1,3 0-71,-3 4 1,4 4-120,3 5 0,-2 4 96,3-1 1,-3 2-428,-1 2 1,-4 1 122,0 2 0,-5 2-101,1 2 1,-2-1 102,-2-2 0,-4-3-15,-3 2 0,-3-3-177,-1-4 1,0 1 67,0-5 1,0-4 19,0-3 1,-5-2 54,-3 1 1,-2 2 68,-1-5 1,-5-5-170,1-2 0,0-7-206,3 3 0,-4-1-8,-3-4 482,-3 3 0,0-10 0,-1 5 0,0 0 0,0-4 0,0-2 0</inkml:trace>
  <inkml:trace contextRef="#ctx0" brushRef="#br0" timeOffset="11">9285 10210 7569,'-6'0'-733,"1"-5"1134,5 4 1,1-8 250,3 5-445,-3 0 0,8 3-76,-5-3 1,5 3 40,-2-3 1,7 2-26,1-2 0,6 1-24,-2-4 0,2 4 6,2-1 1,4-1 122,0 2-283,-1-1-10,2-1 93,-4 3 0,5-3-71,-2 5 1,-3-3 75,3-1 0,1 0-91,-2 4 0,1-4 50,-4 0 0,-2 0-127,-2 4 0,2-1-411,-6-3 277,0 3 141,-3-4 0,-5 5-276,1 0 228,-6 0 0,5 0-826,-3 0 451,-3 5 527,4-4 0,-10 10 0,-2-5 0</inkml:trace>
  <inkml:trace contextRef="#ctx0" brushRef="#br0" timeOffset="12">9456 10370 7483,'12'0'406,"-1"0"1,5 0-28,-1 0 0,5-1-111,-1-3 1,3 3 97,1-3 1,3 1 177,1 0-361,-1 1-92,2-3 1,-2 4 68,4-3 1,-1 2-74,2-6 1,-3 6-133,-5-2 1,-1 2 54,1 2 1,-5 0-363,-3 0-1014,3 0 694,-5 0 672,3 0 0,-9 6 0,-2 0 0</inkml:trace>
  <inkml:trace contextRef="#ctx0" brushRef="#br0" timeOffset="13">10987 9868 7569,'-1'-8'39,"-3"0"0,3 6 263,-5-3 45,6 5 32,0 0 46,-5 0-258,4 5 1,-4 5-1,5 5 0,0 6 47,0-2-31,0 2-45,5 7 0,-2 0-84,4 2-92,-4 3 106,7-3 1,-9 5-107,3 3 0,1-2 40,-1 2 1,1-4-79,-1-3 0,-2 0 24,6-4 0,-4 3-80,3-3 0,-3-2-88,4-6 189,-6-2 11,3-1-161,0-3-8,-3 4 78,3-11 1,-4 3-431,3-5-6,-3-1-421,4-3 852,-5 0 1,-5-10 0,-1-2 0</inkml:trace>
  <inkml:trace contextRef="#ctx0" brushRef="#br0" timeOffset="14">10781 9959 7569,'0'-23'-88,"0"0"0,2 2-131,1 2 0,8-2 475,4 6-102,0-5 1,0 6 15,0-5 264,6 5-207,-9-3 0,10 6-26,-3 0 1,3 0 12,0 4-104,1-3 0,5 5 36,3-3 0,2 2-40,1 2 1,0 3-49,0-3 0,1 2-71,-1 2-90,-5 0 171,4 6 0,-5 0-241,3 5 118,-4 1-50,-4 4 1,-5-2-20,-3 5 0,-3-1 73,-5 1 1,-2 3-20,-5-3 0,-8 3-20,-4 5 0,-11-1-8,0 4 0,-11-5-92,0 2 150,-3 2-145,-2-5 1,2 4 142,-5-5-1,5 0 1,-1-2-176,8-2 178,-3-2 0,10-9-87,0-1 0,5-4-361,7 1 298,5-3 190,0-6 0,14-3 0,-3 2 0,4-2 0,4 1 0</inkml:trace>
  <inkml:trace contextRef="#ctx0" brushRef="#br0" timeOffset="15">11889 9525 7569,'0'-11'-141,"0"-1"-308,0 1 677,0 4 570,0-3-155,0 9-200,0-4 1,-5 5 52,-3 0-313,3 5-80,-5 1 1,4 6 0,-6-1 0,1 6 35,0 2 1,-1 4-67,1 3 0,-4 3 64,-1 6 0,0 3-183,1 0 1,2 5 53,-2-1 0,2 6-219,2 2 1,3 0-18,0 0-903,6-3 1082,-3 3 1,5-4-264,0 0-619,5-6 814,1 5 1,9-10 70,1 3 0,3-7 12,-4-4 1,5-3 109,-1-1 0,-1-6-115,1-1 0,-5 0 513,1-1 0,-2-1-372,-2-6 744,1 2-862,-1-4 128,1 1-125,-1 3-169,-5-9-60,4 4 1,-4-4-419,1 3-425,-2-3 1085,-5 5 0,0-6 0,0 0 0</inkml:trace>
  <inkml:trace contextRef="#ctx0" brushRef="#br0" timeOffset="16">12152 9856 7569,'-5'-11'-602,"3"-1"746,-1 1 0,1 3 357,2 1 0,-1 4 209,-3-1-87,3-2-146,-4 5-293,5-4 465,0 5-500,0 5 1,1 2-47,3 9 1,-1-2 20,4 5 0,1 1-104,3 7 0,1 0 34,-1 4 0,0 2-136,1-3 1,-1 3-159,1 2 134,-1-6 37,1 4 0,-1-8-6,0 6 0,0-6 49,-4 2 1,3-8-19,-2-4 0,-2 1 128,2 0 9,-6-1-61,9-4-21,-10 1 8,4-6 215,-5-1 253,0-5-436,0-5 1,0-1-100,0-6 126,0 1-34,0-6 0,0 3-166,0-5 0,0 0 70,0-3-6,0-1 1,4-4-161,0 0 1,1-1-51,-2 2 89,-1 2 154,8 1 0,-9 3 1,3 4-4,2 1 1,-3 5 78,4 2 0,-3 3-61,4 5 0,-4 2 15,3 1 1,1 4 30,3 4 1,2 2 1,2 2 0,-2 2-112,2 2 72,3 2 5,-5-3 0,7 5-254,-5 0 117,0-1 12,2-4 0,-4 2 41,2-4 1,-3-2 95,0-7 0,-1 2 246,1-5-209,-1 0 0,1-4 87,-1 0 0,-3-5 499,-1-3-422,-4-2 0,3-5 128,-2-1 150,-3-4-191,4 2-95,-5-4 1,0-5-8,0 0 1,0-4-83,0 0 1,0-3-111,0-4 1,0 1-215,0-5 133,0 5 49,0-2 0,2 2-143,1 3 78,-1 2-100,3 9 1,-2 6-132,1 1 1,0 7-577,-4 2-598,0 4 936,0 8 1,0 4-708,0 10 1264,0-5 0,-5 8 0,-1-4 0</inkml:trace>
  <inkml:trace contextRef="#ctx0" brushRef="#br0" timeOffset="17">13157 9525 7569,'-7'-5'-19,"2"4"0,4-8 313,-3 5-51,3 0 161,-4-1 316,5 4-630,0-4 341,0 5-239,0 5 0,0 6 3,0 8 1,4 4 4,0 4 0,-1 7-22,-3 8 1,0 2-36,0 2 1,0 0-1325,0-1 1170,5 6 1,-3-4 150,2 3-432,-3-3 199,-1-2-80,0-4 0,0 2 56,0-5 0,0 0 59,0-4 1,4-4 16,-1-4 1,1-2 19,-4-1 1,4-1 91,0-3 0,3-3 946,-3-4-1021,0-1-32,-4 1 0,1-2-369,3-3-279,-3-2-512,5 0 1196,-6-3 0,0 8 0,0-4 0</inkml:trace>
  <inkml:trace contextRef="#ctx0" brushRef="#br0" timeOffset="18">13739 9845 7569,'0'-12'-67,"0"1"0,4 0-55,0-1 1,0 4 272,-4 1 1,0 3 621,0-4-192,0 6-217,0-8-89,0 8 46,0-3 75,0 5-376,0 5 1,0 7 118,0 7 0,-4 4 21,0 3 1,0 1-69,4 7 1,0-2-102,0 6 1,0-2-154,0-2 117,0-5 1,0 4 84,0-2-220,0-4 136,0 1-34,5-5 0,-3-4-1,1 0 0,0-5 19,1 2-150,-3-4 20,4 0-249,-5-6-704,0 4 571,0-9 572,0 4 0,-10-5 0,-3 0 0</inkml:trace>
  <inkml:trace contextRef="#ctx0" brushRef="#br0" timeOffset="19">13488 9799 7569,'0'-11'161,"0"-1"-160,0 1 1,1 4 268,3 4-99,-3-4 282,10 6-41,-10-4 0,5 5 109,-2 0-183,-3 0 1,9 0-175,-2 0 0,2 0 15,2 0 0,0 0-35,3 0 0,3 0-85,5 0 1,1-4 165,3 0-18,2 1-134,10-2 0,2 2-84,5-5 0,-1 6 45,1-2 1,-5-1-171,-3 1 1,1-3 52,-1 3 0,-5-1-125,-6 1 1,-1 3-759,-3-3 490,3-3 270,-14 6 1,1-4-1248,-5 5 585,-6 0 868,3 0 0,-15 5 0,-3 1 0</inkml:trace>
  <inkml:trace contextRef="#ctx0" brushRef="#br0" timeOffset="20">14356 9342 7569,'-5'-11'487,"4"5"-279,-4-5 1,6 10 530,3-3-222,-3 3-309,9 1 0,-4 5 309,6 3-204,4 7-88,-3 3 0,9 6 173,-3 2-92,2 4-317,2 9 0,4 2 498,-1 4-1389,1-4 986,1 8 1,-8-7-61,3 8 1,-9 0 0,-3 0 1,0 1-24,-8-2 1,1-2 16,-4 3 0,0-7-147,0-1 1,-5-6-514,-2 3 315,1-4 223,-9-1 0,6-4-642,-10-4 319,5-2-23,-12 4 1,7-4 448,-8 3 0,-1 1 0,1-1 0,2-2 0,1-1 0,1-1 0</inkml:trace>
  <inkml:trace contextRef="#ctx0" brushRef="#br0" timeOffset="21">2889 11718 7569,'-5'-12'0,"3"2"10,-6 3 299,6-4 115,-8 5-22,8 0-163,-3 1-10,5 5-92,-5 0 1,4 2-5,-3 6 4,3-1 1,1 15 22,0-3 0,0 4 115,0 4-217,5 2 0,1 5-84,6 0 0,-1 2 43,0 2 0,1 2-80,-1 6 1,-3 0-14,0 0 0,-6-6-22,2-2 1,-2-2-120,2-2-219,-2-5 404,3-1 1,-5-6 8,0-3 1,0-3-93,0-4-13,0-1-211,0 0-362,0-4 29,5-2 672</inkml:trace>
  <inkml:trace contextRef="#ctx0" brushRef="#br0" timeOffset="22">2844 11821 7569,'-5'-23'0,"3"5"0,-1 3 0,1 2 123,2 2 61,0-1-34,0 6 0,2-4 23,1 2 1,0 2-35,5-2 0,-5 1 23,5-5 1,5 1-32,6-1 1,0 1-108,4-1 0,1-3 4,6 0-2,3 0-2,-9 3 0,13 6-21,-3 2 10,3 3 0,-4 2-113,-2 3 53,2 2 0,-9 6 26,2-1 1,-2 4-64,-1 1 0,-5 4 56,-3-1 1,-7 1-100,-4-1 1,-3 3 90,-1-3 19,-10 2 7,-3 2 1,-10 0 8,0 0-20,-4 0 3,-3 5 1,-9-4-4,-3 3 1,3-3-34,1-2 1,3-4-5,5-3 1,0-2-32,7-1 0,-1-6-118,8-2 0,1-3-415,4-1 311,4 0 115,2-5 196,10-1 0,7-11 0,6-1 0</inkml:trace>
  <inkml:trace contextRef="#ctx0" brushRef="#br0" timeOffset="23">3963 11478 7569,'-4'-8'745,"0"1"-507,1 4-55,3-2 93,0 5-46,-5 0-70,-2 0 1,-4 5 58,-1 3-82,-4 2 1,2 3 19,-5 2 1,4-1-1,-4 5 1,1 4-28,-1 3 1,-3 2-115,3-1 1,3 3 26,0 8-51,-1-2-40,4 8 1,-2 1-38,7 4-673,-2 6 680,9-8 1,-8 9-67,5-3 1,0 0 2,4-3 0,5-1-1,3-7 0,3-1 72,5 1 1,1-11-48,6 0 1,4-6 57,-1-2 15,1-5 13,1-2 1,-3-4 50,6-1-76,-6-5 222,-2 5 0,-5-9-21,-3 6 1,-6-6 760,2 2-598,-2-3-389,-2-1-585,-2 0 279,-5 0 0,-10 5 1,-3 2-1</inkml:trace>
  <inkml:trace contextRef="#ctx0" brushRef="#br0" timeOffset="24">4511 11832 7569,'-5'-11'-250,"-1"-1"355,-1 1 244,-3-1-59,9 1 78,-4 5-204,5-5 123,0 10-234,0-4 92,0 5 1,0 5-136,0 3 1,0 3 72,0 4 1,0 3-62,0 5 0,4 1 64,0 3 1,3-2-95,-3 6 1,4-2 68,-5 1 0,5 2-17,-4-5 1,0 3-120,-4-3 136,0-1-14,0-8 0,0 2-88,0-4-66,0-1 84,0-4 1,0 1-118,0-1 1,1-3 7,3-1-81,-3-4 1,4 3-724,-5-2 355,0-3 90,0 4 491,-5-5 0,-1 0 0,-6 0 0</inkml:trace>
  <inkml:trace contextRef="#ctx0" brushRef="#br0" timeOffset="25">4226 11775 7569,'-12'0'-100,"1"-5"5,-1-2 1,6 0 249,2-1-45,3 6 22,6-8 170,1 3-43,6-4-140,-1-1 0,1 5 35,-1-1 1,6 4-73,2-3 1,2 4 5,2-1 0,4 3 36,-1 1 1,2 0-8,-1 0 1,1 0 5,2 0 8,8 5-52,-12-4 0,16 6-91,-8-3 101,3-3-44,-3 4 1,-1-5-4,-3 0 1,2 0-5,-5 0 0,3-1 8,-3-3 1,-4 1-21,-4-4-120,0 4 1,-1-3-663,-3 2 381,-8 3 246,-2-4 1,-5 6-476,0 3 254,0-3 122,-5 9 228,-1-3 0,-5 4 0,-1 0 0</inkml:trace>
  <inkml:trace contextRef="#ctx0" brushRef="#br0" timeOffset="26">5151 11489 7350,'-12'-5'431,"6"-1"77,-4 0-189,9 1 0,-6 5 161,3 0-138,3 0-67,-4 0 268,5 0-380,5 0 1,-2 3 22,4 1 0,5 6-36,3 2 0,5-1-45,-1 4 0,3 2 34,1-2 1,-4 5-111,0-1 0,0 6 61,4-3-83,0 9 68,-1-12 0,1 13-362,0-6 152,0 6-20,0-3 1,-2 5-141,-2 1 0,-1 0 104,-3 3 1,-2-2-12,2 2 1,-3-3 103,-5 0 1,2-1-22,-5 0 0,-3-3 49,-8-1 1,-6-1 12,-10 2 1,0 0 51,0-4 64,1 5-184,-1-8 0,0 3-126,0-8 1,4 1-24,0-5 1,5 0-665,-1-3 142,2-1 796,7 1 0,-4-6 0,3-1 0</inkml:trace>
  <inkml:trace contextRef="#ctx0" brushRef="#br0" timeOffset="27">6179 11912 7569,'-12'0'-85,"1"0"-25,5 0 418,-5 0 373,10-5-227,-4 4-102,5-4-349,0 5 29,5 0 40,7 0 0,3-2-49,8-2-76,-3 3 116,8-9 0,-4 8 26,3-6 0,-3 5-69,2 0 1,-2-3-4,-1 3 1,0-2 7,0 1 1,-1 3-75,-3-3 0,1 1-91,-5-1-31,0 3 194,-3-4 1,-1 5-614,1 0 281,-6 0-408,-1 0 428,-5 0 0,-5 0 1,-1 0-1</inkml:trace>
  <inkml:trace contextRef="#ctx0" brushRef="#br0" timeOffset="28">6156 12095 7569,'-12'11'0,"1"-5"0,6 0 0,5-6 0,5 3 0,6 1 0,1 0 0,-1-4 0,6 0 0,2 0 0,4 0 0,3 0 0,1-5 0,7-3 0,-6 2 0,6-2 1932,-7 1-1225,6 0 0,-9 1-746,3 2-93,-3 3-200,-6-4 1,2 5-982,-5 0 1313,-5 0 0,6 5 0,-4 1 0</inkml:trace>
  <inkml:trace contextRef="#ctx0" brushRef="#br0" timeOffset="29">7526 11592 7569,'-6'-5'0,"-3"3"-224,5-6 0,1 4-763,3-3 1109,0 4 56,0-7-81,0 9 764,0-5 562,0 6-1240,-6 6 1,5 5 82,-3 8 1,3 4-145,1 4 69,0 2-68,0 5 1,0 1-63,0 4 75,5 1-95,-4 6 1,6-4-92,-3 0 1,-2-1 55,6 5 1,-6 0-112,2 0 1,1-5 77,-1 1 0,4-9-90,-5 2 1,5-10 99,-4-2 1,3-2-9,-3-5 1,1-2-242,-1-7 124,-3 3-175,4-3-165,-5-1-76,0 4-283,0-9 841,0 4 0,-10-15 0,-2-2 0</inkml:trace>
  <inkml:trace contextRef="#ctx0" brushRef="#br0" timeOffset="30">7344 11752 7509,'6'-23'-178,"0"0"266,-2 1 1,4 0 170,7 3 0,3-3-138,5 3 1,-1 3-29,1 1 0,-1 2 18,-3 1 0,2 1 2,-2 0 1,3 1 144,1 2-159,0 3-25,0 5 0,3 0-91,1 0 114,0 0-64,0 5 1,-2 1-102,1 6 0,-3-1 103,-4 0 1,1 5-105,-4-1 0,-2 5 60,-7-1 0,-2 3-14,-5 1 0,0 0-206,0-1 107,-10 1-3,2 0 1,-14 2-111,-1-2 179,-5 3 4,-1-9 1,-6 6-18,1 0 1,0-1-38,-4-3 1,0-3-1,3-4 1,0-2-125,8-3 107,1-2 1,9-6-276,6-3 168,4-2 230,18-10 0,1-2 0,11-5 0</inkml:trace>
  <inkml:trace contextRef="#ctx0" brushRef="#br0" timeOffset="31">8440 11284 7569,'-5'-12'66,"-1"6"1,-2-3 142,0 5 0,5 1 1,-5 3 1,0 3 233,-3 1 0,-1 6 73,1 2-162,0-1-218,-6 11 1,4 1-41,-2 7-48,-3 3-114,1 6 0,-6 6 117,0 4 1,0 7-162,0 1 1,12-26 0,-1 0 106,1 3 1,0 1 0,0-1 0,0 0-10,1 1 0,1-1 1,-2 29-59,7-2 0,4-7-105,4-5 16,2-2 88,5-6 1,5-2-117,-1-5 0,4-3 111,-4-1 1,2-8 31,-2 1 0,-2-9 11,2-3 1,1-1-6,-1-6 1,5 0 72,-5-4-280,0 0 761,-4 0-1669,1 0 1152,-6 0 0,4 5 0,-3 1 0</inkml:trace>
  <inkml:trace contextRef="#ctx0" brushRef="#br0" timeOffset="32">8851 11695 7569,'0'-11'-664,"0"-1"789,-5 1 1,0-1 811,-3 1-605,3 5 1,4-3 141,-3 5 23,3 0-313,-4 4-55,5 5 1,-4 1 46,0 6 0,0 6-44,4 4 1,0 3 10,0 5 1,0 0-18,0 5 1,0 3-127,0 0 0,4 0-8,0-4-255,5 0 340,-8 1 1,8-5-242,-5 1 83,5-6 1,-8 3 1,9-9-47,-2 0 0,-2-5 33,2 1 1,-4-6-408,3-1 161,-4-1 1,2 1-817,-5 0 243,0-6 965,0 3 1,-5-10 0,-2-1 0</inkml:trace>
  <inkml:trace contextRef="#ctx0" brushRef="#br0" timeOffset="33">8497 11741 7569,'-1'-18'0,"-3"3"0,3 6 390,-3 1-176,3 1-96,11-5 1,-3 5 406,9-1-211,-4 5-77,5-7 0,1 5-68,4-2 1,1-2 6,0 5 0,5-1 28,3 1 1,-1 3-79,4-3 0,-2 3 0,6 1 0,1 0-155,-1 0-560,1 0 620,-5-5 1,-1 3-692,-3-2 460,-2 3-139,-5 1 1,-5 0-373,-3 0 0,-2 0-105,-2 0 816,-5 0 0,5 5 0,-5 2 0</inkml:trace>
  <inkml:trace contextRef="#ctx0" brushRef="#br0" timeOffset="34">9399 11387 7569,'-5'-12'448,"-1"1"-86,0-1-17,1 6-166,5 1 121,0 5 1,0 5-123,0 3 0,0 7 12,0 4 0,1 8 13,3 3 1,-3 4-12,3 4 1,1-1-161,-1 5-432,-1 0 398,2-2 1,-3 5 19,2-3 1,-3 2-13,-1 2 0,4-2-147,-1-2 1,5 0 27,-4-8 0,5-1-63,-2-6 0,0-7-243,0 3 192,-4-8 86,7 7 0,-7-9-8,4 2-205,-4-8 73,2 4 0,-5-9-690,0 6 971,0-6 0,0 8 0,0-3 0</inkml:trace>
  <inkml:trace contextRef="#ctx0" brushRef="#br0" timeOffset="35">9662 11604 7569,'0'-17'209,"0"4"127,0-2 0,0 2-62,0 2 23,0 5 2,0 1-252,0 5 1,0 9 54,0 2 0,0 9 51,0 3 1,0 5-99,0 6 1,1 1 48,3-1 0,-1 4-134,4 0 0,-3 4-51,4-4 0,-4 0-25,3-4 0,-4-5-72,0-2 13,4-3 182,-6-1 1,8-5-299,-5-3 110,0-7-355,-4 2-365,5-9 96,-4 4 35,4-5 760,-5 0 0,5-10 0,1-3 0</inkml:trace>
  <inkml:trace contextRef="#ctx0" brushRef="#br0" timeOffset="36">9696 11684 7569,'-7'-18'274,"-1"3"-137,6 2-69,-9 1 1,10 5 263,-3-1-141,3 6-46,1-3-99,0 5 68,5 0 1,-2 5 87,4 2 0,1 0-86,3 0 0,-3 1 20,0 3 0,3 5-172,4-1-80,0 0 187,-3 1 0,-1-3-169,1 2 1,3-2-130,0-2 99,0-4 0,-3 2 88,-1-5-3,1-1 1,0-8-2,4-2 0,-2-4 12,5 0 0,-4-2-21,4-2 28,-5 2 5,7-8 1,-8 4 94,2-2-95,-2-2 52,-2 3 0,-3-5 66,0 0 1,-2 0-38,2 1 0,0 4 108,-4 3 0,1 2-74,-1 2 1,-3 3 208,3 0-132,-3 6 2,-1-3-154,0 20 51,0-1-7,6 14 0,-5 0 109,3 2 0,-3 3-101,-1 1 0,4 5-38,0-1 0,1 5 4,-2-1 1,-1-3-64,1-1 0,-1 0-144,-2-4 0,4 2 66,-1-9 1,1-5-1,-4-3-64,0-5 26,0 3-266,0-6 198,0 1 1,0-5-460,0 1-183,0-6-481,0 4 1332,0-6 0,-5-6 0,-1 0 0</inkml:trace>
  <inkml:trace contextRef="#ctx0" brushRef="#br0" timeOffset="37">10313 11272 7569,'0'-29'0,"0"3"225,0 7 500,0 2-189,0 6-169,0 4-172,0 2 0,0 6 46,0 3 1,0 4-12,0 7 1,4 3 1,0 5 0,5 5 75,-2 2 0,7 8-138,1 4 1,6 2 25,-2 2 0,1-1-276,-1-4-1090,3 9 1086,-5-8 0,0 9-43,-6-6 1,-1 1-23,-6 0 0,4-5 56,-4 1 0,-1-9-57,-3 2 1,2-5-98,2 1 0,-3-2 0,3-3 1,-4-2 98,-4 3 1,-3-3-541,-4-1 308,0 0-7,-1-5 1,-2 2 272,3-5 1,-7 4 114,7-4 0,-6-2 0,3-4 0,3 2 0,1 2 0,2 2 0</inkml:trace>
  <inkml:trace contextRef="#ctx0" brushRef="#br0" timeOffset="38">10953 11512 7569,'0'-11'-1263,"0"4"1023,5-3 266,-4 4 0,4-2 52,-5 1 135,0 4 79,0-2 1,-1 5 404,-3 0-468,3 0 1,-6 0 281,4 0-213,1 5-35,-3 2 1,1 1 94,1 4 0,-1-2-132,4 9 0,0 4-30,0 4 1,5 4-44,2 0 1,0 6-96,0 1 0,1 3 43,3-2-545,-4 4 562,3-3 1,-4 5-288,6-3 109,-1 2-29,-5-8 0,3-1-96,-5-4 0,4-6 81,-4 2 0,-1-7 24,-3-1 1,4-5-42,0 1-36,0-2-100,-4-2-204,0 1-448,-5-6 909,3-1 0,-8-10 0,4-1 0</inkml:trace>
  <inkml:trace contextRef="#ctx0" brushRef="#br0" timeOffset="39">10724 11581 7569,'-4'-13'370,"1"-2"-114,-1 2-116,4-3 1,6 0-395,6 1 108,4 0 141,2 4 1,2-1 217,-5 1 0,4-1-81,-3 1 1,5 3 155,2 1 1,0 0-101,3 0 1,4 2 71,0 5 1,-1 0-186,2 0-87,-1 0 110,-1 0 1,1 5-166,-4 2 60,-2 3-9,9 2 1,-9 1-30,3 2 1,-8-1 36,-4 5 0,-2-1-158,-2 1 0,-4 2 56,-3-2 1,-3 3-2,-1 1 1,-10-1-90,-5 1 1,-3 0 96,-5 0 1,-1-1-98,-7-3 21,-2 2 53,4-8 1,-5 3-109,0-4 0,4-1-3,4 1 237,2-6 0,6-1 0,1-5 0</inkml:trace>
  <inkml:trace contextRef="#ctx0" brushRef="#br0" timeOffset="40">11809 11170 6623,'-11'-7'1019,"-1"2"0,1 5-497,-1 0-158,1 5-215,5-3 0,-4 6 143,2-4 1,-2 6-103,-2 2 1,0 2 26,-4 9 0,3-2-87,-7 10 1,5 0-108,-4 7 0,1 2 106,-1 2 0,3 2-58,4-2 0,2 2-182,3 2 1,2 4 25,5-1 1,1 0-180,3-3 179,2 0-39,5 0 0,5-2-10,-1-2 1,5-3 92,-1-5 1,2-4 2,-2-4 0,2-2 23,-2-1 1,-2-4-9,-2 0 1,1-6 12,0-2 0,-2 1 12,-7-5 1,3 0-265,-2 0-42,-3-4-239,5 2-828,-8 0 766,3-4 605,-5 4 0,0 1 0,0 0 0</inkml:trace>
  <inkml:trace contextRef="#ctx0" brushRef="#br0" timeOffset="41">11980 11455 7569,'0'-11'-284,"0"-1"1,-1 2 629,-3 3 746,3-4-409,-4 10-306,5-9-80,0 9-183,0 6 1,5 6-103,3 8 1,-2 7 72,2-4 0,-4 9-92,3-1 1,-1 5-36,2 3-42,2-3 129,-8 10 1,6-6-138,-4 3 1,4 1 82,-4-5 1,3 0-72,-3-4 1,1-3 17,-1-1 0,-3-8-64,3 1 1,-3-8 53,-1 0 0,4-2-77,0-2 1,0-3-262,-4 0-411,0-6-211,0 8 1032,-5-9 0,-2-1 0,-4-6 0</inkml:trace>
  <inkml:trace contextRef="#ctx0" brushRef="#br0" timeOffset="42">12038 11558 7569,'0'-22'-30,"0"3"0,0 3-59,0 4 0,5 1 270,2 0 0,3-1 45,-3 6 25,-2 1 0,-4 1-57,3 0 0,-3 2 104,3 5 1,-3 5-104,-1 7 1,4 3 44,0 5 1,4 0-157,-5-1-111,6 1 145,-2 5 1,0-4-34,1 3-76,-1-3 27,5-1 1,-5-1-145,1-3 1,-2-3 103,2-5 0,1 1-73,-5-1 1,1-4 30,-1-4-27,-3 4 107,4-6 1,-4 4 2,3-5 0,-1-5-25,4-3 11,-4-2-54,7-1 0,-8-2 0,6-2 0,0-2 24,3-2 0,-3-2-6,-1 2 1,1-8 5,3-3 1,1 1-5,-1-2 0,1 6 68,-1-2-58,0 3-8,1 1 1,-2 5 284,-2 3-130,2 2-12,-4 2 0,2 0-47,-1-1 0,-3 6-29,4 2 1,-4-1 5,3 1 0,-3 0 28,4 4-133,-6 0 1,7 5-97,-5 3 182,5 7-25,-8 3 0,8 6-22,-5 3 34,5 2 15,-8 5 0,4 2 20,-5 2 1,4-1-36,-1 5 0,1-6 10,-4 2 1,2-6-20,1-1 1,-1-2-3,1 1 1,0-3-73,1-8 85,-3 2-10,4-3 1,-4 0 17,3-3 0,-3-2-19,3-2 1,-2 1 26,-2-1-25,0-4-81,0 3 12,0-9 11,0 9-164,0-9-145,0 4-2033,0-5 1601,0-5 0,0 3 774,0-6 0,-6 1 0,0-5 0</inkml:trace>
  <inkml:trace contextRef="#ctx0" brushRef="#br0" timeOffset="43">12711 11192 7569,'-11'-1'-138,"0"-3"1,4 3 86,-3-9 1,9 7-289,-3-4 495,3 4 148,1-7 0,0 8 127,0-6 301,0 5 22,0-2 482,0 5-994,5 10 1,5-1-79,5 10 1,5 4-8,0 4 0,2 5 2,5-2 1,2 4-128,5 4 0,-3-1-1392,-1 5 1316,1 0 62,-2 4 0,-2-3-434,-8 2 207,2-1 120,-13 6 0,6-4-101,-10 0 1,-1-2 38,-3-2 0,0-1 36,0-3 1,-1-7-16,-3 4 0,-2-9 22,-5 1 0,-5-3-124,1-1 33,0-5 125,-2 3 1,3-7-222,-5 5 41,5-5 630,-2 3 0,5-7-905,-1-2 0,5 0-183,-1-4 712,5 0 0,-7 1 0,4 1 0</inkml:trace>
  <inkml:trace contextRef="#ctx0" brushRef="#br0" timeOffset="44">13648 11467 7569,'-1'-11'0,"-3"4"0,3-3 23,-3 2 1,3 2 79,1-2 1,0 4 358,0-3 394,0 4-522,0-2-107,0 5 0,0 9-46,0 2 0,0 10-50,0 1 1,0 6 8,0 7 0,0-2-34,0-3 1,0 7-195,0-3 0,0-1-23,0-2-20,0-6 75,0 3 1,0-5-339,0 0 237,5-1-48,-4-4 0,5-1-182,-2-6 1,-3 1-299,3-1-418,2-5 643,-4-1 460,3-5 0,0 0 0,1 0 0</inkml:trace>
  <inkml:trace contextRef="#ctx0" brushRef="#br0" timeOffset="45">13408 11695 7569,'17'-6'789,"0"-5"1,6 10-428,0-3 0,2-1-231,6 2 1,-4-5-106,7 4 1,-2-4 37,2 5-131,-5-6 184,4 8 0,-13-5-867,3 6 373,-3 0-5,-2 0 0,4 0 382,-3 0 0,2 6 0,2 0 0</inkml:trace>
  <inkml:trace contextRef="#ctx0" brushRef="#br0" timeOffset="46">14265 11329 7569,'0'-19'15,"0"0"0,0 5-58,0-1 1,0 6 164,0 2 1,1 4 717,3-1-116,-3 3-365,4 1-145,-5 5 1,0 7 61,0 7 1,0 7-86,0 5 0,0 3 118,0 4-178,0-2 0,4 8-86,0-2 29,5 2 1,-8 2 0,3 0 1,1-1-317,-1 1 1,3 0-135,-3-1 271,5-4 0,-7-2-41,6-4-84,-5-6 125,7-1-43,-9-10 1,8 2-14,-5-5 1,3-4-259,-3-3 64,0 0 1,-3-2-248,3-2-182,-3-3-212,4-6 995,-5-3 0,0-4 0,0 0 0,0 3 0</inkml:trace>
  <inkml:trace contextRef="#ctx0" brushRef="#br0" timeOffset="47">14048 11558 7569,'-4'-23'-73,"0"0"1,0 4 168,4 0 0,2 1 172,1-1 0,5-2-105,7 2 0,2 1-23,2-1 1,4 5 100,-1-1-134,1-3-27,10 5 0,-4-3 308,6 4-239,-1 1-57,0 0 1,4 3-122,0 0-324,-5 6 392,0-3 0,-7 6-83,4 3 0,-8 2 94,1 6 0,-8 3-124,0 0 0,-7 5 7,-5-1-58,-1 8 146,-2-3 0,-7 5-162,-4-2-44,0 2 112,-11 0 0,0 1-143,-4-4 1,-5-3 104,5 0 1,-2 0 182,1-4 1,4-3-247,0-1 0,3-6-480,9-1-101,2-6 652,9 4 1,15-27-1,4-4 1</inkml:trace>
  <inkml:trace contextRef="#ctx0" brushRef="#br0" timeOffset="48">15018 11044 7569,'0'-18'92,"0"2"1,6 6 529,1 2-266,-2 3 72,0 0-29,-5 4-114,0-5-113,-5 6 0,-1 7 55,-6 4 0,0 2-72,-3 6 0,1 1-25,-5 7 0,-1 2 14,-2 5 1,-1 9-57,0 3 1,3 4-1386,-3-1 1236,3-2 161,-8 9 0,9-4-125,0 5 0,5 4-325,-2 0 1,5-1 260,3-7 1,4 0 21,8-7 1,0 1-123,8-9 1,-4-1 98,8-7 0,1-2-71,2-5 0,-1-4 78,1 0 36,-5-5 1,4-1 1230,-3-6-1240,-2 1 304,3-2 1,-4-1-779,-1-5 324,1 5 1,-5-3-664,1 1 869,-6-1 0,9-2 0,-5 0 0</inkml:trace>
  <inkml:trace contextRef="#ctx0" brushRef="#br0" timeOffset="49">15224 11455 7569,'0'-11'-155,"0"-1"-232,0 1 1088,5-1-219,-4 1 39,10 5 6,-10 1-344,4 5 0,-5 5 1,1 2 148,3 9 1,-3 3-127,3 7 1,-3 3-12,-1 6 0,0-1-78,0 0 0,0 0-116,0 1 0,4-1 7,0 0-55,5 0 166,-8-4 0,9 1-471,-2-4 142,-3 0 12,0-10 1,-1 4-193,0-6 0,-1-4-16,-3-3 0,0-4-759,0 3 732,0-4 433,0 2 0,-5-10 0,-1-1 0</inkml:trace>
  <inkml:trace contextRef="#ctx0" brushRef="#br0" timeOffset="50">14847 11501 7569,'6'-10'2,"5"2"-1,-4-7 1,6 2 184,6 2 0,1 1 308,11 2 1,-1-2-213,4 2 1,6-1-133,2 2 0,-2-2-116,2 5-998,0-5 1088,4 8 1,-6-4-821,-2 5 652,-2 0-67,-7 0 0,-1 0-72,-5 0 0,-5 0-128,-3 0 0,-2 0 311,-2 0 0,0-5 0,1-2 0</inkml:trace>
  <inkml:trace contextRef="#ctx0" brushRef="#br0" timeOffset="51">15727 11135 7569,'-7'-11'359,"3"0"452,3-1-440,6 6-56,2 1 60,-1 5-158,-1 10-80,-5 3 0,0 14 194,0 4 1,0 4-27,0 7 1,0 1-243,0 11 1,0-4 9,0 8 0,4-4-350,0 7 0,-1-6 262,-3-2 0,0-5-215,0 2 1,4-5 64,0-3 74,0-2-17,1-11 1,-3-1-166,6-6 32,-5-4 62,2-1 0,-4-6-661,3 1 489,-3-1 0,4-3-1143,-5-1 1494,4-3 0,0-8 0,-1 0 0</inkml:trace>
  <inkml:trace contextRef="#ctx0" brushRef="#br0" timeOffset="52">15989 11478 7569,'-6'-17'25,"2"-2"0,3-1 25,1 1 0,0 3 78,0 4 485,5 6-367,-4 1 1,5 5-84,-2 0 1,-2 10 217,1 5-158,-1 5-52,-2 8 1,0 2-27,0 4 0,0 4-62,0 0 1,0 5-24,0-1 1,0-3-2,0-1 1,3-2-174,1-2 1,0-1 152,-4-2 0,4-7 2,0-5 1,-1-5-109,-3 1-62,6-2-193,-5-2-50,4-5 137,-5-1-1627,0-5 784,0-5 1078,-5-1 0,-2-5 0,-4-1 0</inkml:trace>
  <inkml:trace contextRef="#ctx0" brushRef="#br0" timeOffset="53">16035 11478 7569,'-6'-23'-496,"2"0"248,-3 6 155,6-5 0,-4 9 913,5-2-288,0 7 132,0-2 121,0 9-405,0-4-38,0 5-165,5 5 0,1 5 0,6 5 1,-1 6-75,1-2 0,-1-2 80,1 3 1,-1-1-201,0 3 4,1 1-47,-1 0 1,1 0-70,-1 0 1,1-5 38,-1-3 0,-3-3-175,-1 0 146,1-1-32,3 1 1,-3-6 89,-1-2 13,-4-3 1,3-2-260,-2-3 249,-3-2 46,4-1 1,-1-7-7,0 3 1,5-4 22,-1 0 1,2-3 3,1-5 0,-3 0-1,-1 0 1,1-1 12,3-3 1,1 0 78,-1-4-108,1-2 11,-6 9 1,3-3 256,-5 8-115,5 3 131,-8 9 94,4-3-286,0 9 1,-4-3 24,3 8 0,-1 0-24,0 7 1,-1 3-12,2 9 1,1 1 83,-2 3-73,1 2-20,-4 5 1,0 2 3,0 2 12,0 2-72,0 1 0,0 2 6,0-5 1,-1 4-26,-3-4 1,3-3-121,-3-5 0,3-1 45,1 2 0,0-5-99,0-7 1,0 2-78,0-6 242,0 0-33,0-4 1,0 1-540,0-1-218,0-4-181,0 3 510,0-9 0,0 3-505,0-8 985,0-2 0,5-6 0,1 1 0</inkml:trace>
  <inkml:trace contextRef="#ctx0" brushRef="#br0" timeOffset="54">16812 11181 7569,'0'-15'17,"0"0"0,3-1 201,1 5-93,0 0 0,0 3-15,0 0 284,-1 6-135,-3-3-100,0 0 1,-5 3 394,-2-1-173,-3 1-189,-7 7 0,-1 3-31,-5 7 0,1 3-6,-1 5 1,-4 5-4,0 2 1,1 2-29,3-2 1,5 3-105,3-2 0,6 0-156,1 0 63,6 2 16,-3-9 0,10 4 9,3-5 1,2-5 73,1-3 1,6-3-123,2 0 1,2-6 127,2-2-254,0-3 91,-5-1 66,8 0 1,-10 0-552,6 0 1,-5 0 7,2 0 608,-5-5 0,-3-1 0,-6-6 0</inkml:trace>
  <inkml:trace contextRef="#ctx0" brushRef="#br0" timeOffset="55">16846 10873 7569,'0'-18'0,"1"1"-148,3 6 0,2 3-303,6 1 0,-1 3 715,0-4 1,1 6-101,-1-2 1,-3 3 796,0 1-471,-6 0-174,8 5 1,-5 1 131,3 6 1,2 4-120,-2 3 1,6 8-26,1 3 0,4 3-125,-4 1 0,5 5 23,-1-1 1,3 6-114,1 2-1148,0-1 1196,0 6 1,-2-4-85,-2 3 0,-2-2-286,-6 5 1,-1-1 91,-2 1 1,-2-2 41,-2-5 0,-3 0-163,3-1 1,-3-3 62,-1 0 0,-3-5-112,-1 1 0,-5-6-122,1-2 1,-2-3 149,-1 3 1,-6-4 487,-2 0 1,1-6-624,-1 0 1,2-7 146,-2 3 0,2-4 271,6 0 0,0-2 0,1 0 0,-1 2 0,-3 1 0</inkml:trace>
  <inkml:trace contextRef="#ctx0" brushRef="#br0" timeOffset="56">17520 11238 7569,'0'-11'105,"-5"-1"0,2 2 476,-5 3-199,6-4-168,-3 10 0,5-5 409,0 2-363,0 3 1,0-3-44,0 8 1,0 7 11,0 8 0,1 8 12,3 3 0,-3 7-99,3 1 0,-3 9 27,-1-1-166,0 2 0,4 0 7,0-2 0,0 6-27,-4-6-349,0 2 292,5-8 0,-4 4-23,3-6 1,1-4 39,-1-4 0,1-8-135,-1 1 1,-3-8-400,3 0-385,2-2 62,-5-7 34,4-1 655,-5-5 0,0-5 225,0-2 0,5-9 0,2-1 0</inkml:trace>
  <inkml:trace contextRef="#ctx0" brushRef="#br0" timeOffset="57">17303 11250 7569,'0'-23'0,"1"4"204,3 0 1,3 5 336,9-2 0,5 4-313,6 0 0,-1 1-45,-3 0 1,4-1-164,0 1 137,-1-1-56,2 6 1,-4 1 12,3 5 1,-3 0-39,-1 0 0,0 0-101,-1 0 1,-4 6 67,-3 6 0,-2 0-77,-1 7 1,-6 0-246,-2 4 168,-8 5 40,-2 1 1,-11 2-116,-2-1-26,-8-4 81,3 7 0,-9-9-144,3 2 1,-2-2 6,2-1 0,7-5-149,8-3 0,3-6-13,5-1 430,2-6 0,10 3 0,1-5 0</inkml:trace>
  <inkml:trace contextRef="#ctx0" brushRef="#br0" timeOffset="58">18102 10918 7569,'6'-15'424,"-2"0"0,-1 1-259,1 6 0,-2 3 279,6 5-535,-6 0-42,3 0 152,-5 0 0,-5 0 413,-2 0-170,-4 5-80,0 2 0,-2 9 18,-2 3 1,-1 4-47,-3 4 1,-3 6 126,3 5 1,-6 9-165,-2-2 0,-3 9-209,3-1 1,11-23 0,0 0 96,0 0 0,2 1-695,2-1 1,1 0 792,-16 28 1,15-1-223,-4 0 72,9 0 0,2-4-65,5 0 66,5-4 1,5 0 65,5-7 1,5-4-39,-1-7 1,3 0-6,1-4 1,-4-4 11,0-4 1,-5-5-210,1 1 613,3-2-513,-5-7 880,3 4-1093,-5-3-72,1-1 0,-1-1-1156,1-5 1561,-1 0 0,1-5 0,-1-1 0</inkml:trace>
  <inkml:trace contextRef="#ctx0" brushRef="#br0" timeOffset="59">18193 11250 7569,'7'-12'-534,"-3"1"0,1-1 468,-2 1 1,1 3 253,-4 1 0,2 4-103,1-1 606,-1 3-383,3 1 0,-5 1 322,0 3-298,-5 8-120,3 5 1,-7 7 142,6 3-171,-1-3-95,4 14 0,0-4 46,0 8 0,0 2 26,0-6 1,1 5-112,3-1 0,-2-3 58,6-1 1,-5-2-134,0-2 0,3-5-92,-3-2 10,1-8 168,1 2 0,-4-8-310,3 2 141,-2-2-315,-2-7-224,0 4 185,0-8-83,0 3 228,0-5 0,-4-5-154,0-3 1,-5-7-14,1-4 150,3 2 196,-5-4 1,5 2 166,-2-8-20,-4 3-17,10-9 0,-8 4 111,5-6 0,1-3-34,3 0 1,0-1 193,0 1 1,0 1-125,0-5 0,0 7 106,0 0 0,1 2 396,3 7-343,-3-1 86,9 9 261,-9-3-320,10 8 134,-10 2 39,4 1-358,0 8 0,0-2-118,3 8 1,2 3 137,-3 4 1,7 4-82,2 0 0,-1 6-109,-4-2 41,6 2-24,-5 2 0,5 0-9,-6 0-81,1 0 122,-1-5 0,1 2-87,-1-5 1,0 0 76,1-3 0,3-5-110,0 1 1,1-6 59,-5 2 0,0-4-113,1-4 1,-1 2-76,1-6 34,4 1 160,-8-5 1,7 1-212,-7-1 158,2-4 97,1-2 0,-1-1-25,-2 0 1,1 0 1,-5-4 1,3 0 125,-3 1 0,4-1-89,-5 0 1,5 5 145,-4 3 1,0 2-140,-4 2 0,1 4 44,3 4 0,-3 3 88,3 3 1,-3 5-82,-1 7 1,0 4 1,0 8 0,-4 2 14,1 5 1,-5 6 75,4 2 1,-1-2-160,1 2 1,3-1-1,-3 1 1,3 1-257,1-5-345,-5 0 540,4-9 0,-5-1-47,6-5 0,0-2 22,0-2 1,2-2-74,2-6 1,-3 1-74,3-1 0,-2-3-717,2-1-71,-3-4 47,4 2 959,-5-5 0,0-5 0,0-1 0</inkml:trace>
  <inkml:trace contextRef="#ctx0" brushRef="#br0" timeOffset="60">19130 10964 7569,'0'-11'0,"-4"3"-6,0 0 78,1 6 80,3-3 28,0 0-100,0 3 46,0-3 1,-2 5 162,-2 0 0,-2 0-107,-5 0 0,-1 2 92,1 1 1,-4 4 79,-1 4-202,-4 1-19,2 4 0,-1-2 184,0 5-109,0 0-38,1 4-190,2 0 1,5 0 147,-1 0 1,6-1-219,2 1 0,3 0 65,1 0 0,5 0-22,2 0 1,9-2 6,3-2-21,2-2 0,3-6 63,3 0 1,-2 0-160,6-4-48,-6-2 22,3-5 0,-5 0-276,0 0 0,-5 0-487,-3 0-274,-3 0 1220,-5-5 0,3-1 0,-4-6 0</inkml:trace>
  <inkml:trace contextRef="#ctx0" brushRef="#br0" timeOffset="61">19336 10781 7569,'0'-21'124,"0"2"1,0 6 255,0 5 1,1 5 391,3-5-199,-3 5-383,4 3-6,-5 12 54,0 6 0,4 4 180,0 1 1,6 6-117,1 6 1,2 0 78,6 7 0,4 0-170,3 4 0,1 3-287,-4 1 1,-5 3-15,-3-4-618,-2 6 637,-7-8 1,-1 11-15,-5-4 0,0-1-45,0-7 0,0-6-115,0-2 1,-5 2 12,-3-2 0,-2-1-191,-1-7 1,-2 2 3,-2-6 0,-3 5 118,-5-5 0,0 1-540,0-4 354,-4 0 175,8-5 312,-13 3 0,9-3 0,-8 2 0,5-2 0,2-3 0,1 0 0</inkml:trace>
  <inkml:trace contextRef="#ctx0" brushRef="#br0" timeOffset="62">20112 11398 7569,'-7'0'0,"-1"0"0,5-1-74,0-3 0,1 3 294,2-4 422,0 5-398,0-5 0,2 3-83,1-2 1,4 3-16,4 1 1,6-4-57,2 1 1,2-1 71,2 4 1,0-2-130,0-1-73,5 1 73,-4-3 1,5 5-64,-2 0 0,-2 0 24,5 0 1,-4 0 9,0 0 0,1 0-63,-4 0 0,2 0-161,-6 0 0,-1 0-432,1 0 334,-5 0-24,3 0-601,-6 0 469,1 0 474,-6 0 0,-1 0 0,-5 0 0</inkml:trace>
  <inkml:trace contextRef="#ctx0" brushRef="#br0" timeOffset="63">20295 11592 7569,'-12'0'-34,"1"0"34,5 0 0,2 0 709,8 0-272,-3 0-172,9 5 0,-7-3 114,4 1 0,2-1-187,6-2 1,-1 0-35,5 0 1,0 0-16,4 0 1,0 0-119,0 0 0,5 0-82,2 0 93,-2 0 28,5 0 1,-4 0-665,6 0 264,-1 0-32,-5 0 0,-1-4-359,-5 0 1,-2 0 726,-2 4 0,-2 0 0,-6 0 0</inkml:trace>
  <inkml:trace contextRef="#ctx0" brushRef="#br0" timeOffset="64">21483 11261 7569,'-5'-6'135,"3"-5"23,-8 10 337,9-9-173,-4 9-23,0-4 0,-2 10-30,-4 2 0,0 4 112,-1 0 0,1 4-185,-1 0 34,1 6-93,-6-4 1,5 11-138,-4 3 0,0 2 26,1 1 0,1 0-4,6 1 1,-1-1 16,5 0 1,2 0-146,6 1 0,2-2 74,5-3 0,6-2-41,2-5 1,4-2-37,4-1 1,-2-5 75,5-8 0,1-2 70,3-5 0,0-1-39,1-3 0,3-2 3,0-5 1,4-6 30,-4-2 0,0-3 19,-4 0 0,-5-1-37,-2 0 0,-8-4 5,-4 1 1,-7-6-143,-4 1-11,-3-2 140,-6-1 0,-3-1-605,-7-3-680,-8 2 999,-6-3 0,-5 6-187,-1 2 0,-3 5 225,0 7 1,4 3 89,3 9 1,6-2 0,-2 5 1,7 0 12,1 4 0,5 5-342,-1 3 159,7 7 1079,-2-2-758,9 3 0,-3-2 0,3 0 0,-4 0 0,1 4 0,1 2 0</inkml:trace>
  <inkml:trace contextRef="#ctx0" brushRef="#br0" timeOffset="65">22077 11798 9419,'-6'6'693,"5"-1"-662,-4-5-489,5 0 197,0 5-341,0-3-675,0 3 1170,0-5 0,10 0 0,3 0 1</inkml:trace>
  <inkml:trace contextRef="#ctx0" brushRef="#br0" timeOffset="66">22693 11261 7569,'7'-18'0,"-2"0"0,-5 3 0,0 8 0,0-9 0,-5 15 0,-3-3 0,-3 3 0,-5 1 0,2 5 0,-5 3 0,2 2 1175,-2 1-496,-3 1-460,4 4 1,0 1-186,3 2 1,-1 2 19,0-2 0,5 3-177,3 1 0,2-2-79,-2-2 108,3 3 44,5-9 0,5 3-36,3-4-45,2-1 108,2 0 1,4-4-97,3-3 1,3-3 150,1-1 0,-1-1 7,1-3 1,0-3 214,0-4-116,0 0-62,0-6 1,-2 4 146,-2-2 8,3-3-189,-9 1 0,2-5 22,-8 3 66,-2-3-154,-5 5 0,0-6-90,0 0 1,-1 0-106,-3 0 1,-2 2-341,-5 2 0,-6 2 190,-2 6 0,-2 4-157,-2 4 1,4 1-36,0 2 181,5 0 380,-3 5 0,6 2 0,-1 4 0,2 1 0,3-1 0,-2 4 0,5 0 0,-5 6 0,3-3 0</inkml:trace>
  <inkml:trace contextRef="#ctx0" brushRef="#br0" timeOffset="67">22476 11535 7569,'-5'11'62,"-2"1"1,0 3 94,0 0 0,3 1-57,-4-5 1,4 6 129,-3 2 1,-1 1-207,-3-1 30,4 2-14,-3-3 1,9 5 152,-3 0-131,3 0-57,1 0 1,1-1 11,3 1 0,-1-4-3,4 0 0,1-5-14,3 2 0,2-5 78,2-3 0,-1-3-2,5-5 0,0-2 194,4-1-20,0-4-210,0-4 1,-1-4 280,1-1-12,0 1-199,-5-1 1,-2-2 47,-4-5 1,-5 4-101,1 0 1,-5 0-142,0-4 0,-6 0-96,-5 0 0,-3 1-309,-5-1 0,-3 1-459,-7 3 441,2 3 290,-9 4 1,7 6 215,-4 2 0,4 3 0,-2 1 0</inkml:trace>
  <inkml:trace contextRef="#ctx0" brushRef="#br0" timeOffset="68">10964 12552 7569,'-11'0'-792,"4"0"1005,2 0-14,5 0-23,0-6 0,1 5-24,3-3 0,-1 3 110,4 1 0,1 0-74,3 0 1,1 0-4,-1 0 1,6 0-91,2 0 32,7 0-18,4 0 0,5-1 14,3-3-124,3 3-249,10-4 0,10 1 282,-28 2 0,2 0 1,3-2-1,0 0-3,0 3 0,0-1 0,0-3 0,-1 1-53,1 0 1,0 0-1,1 1 1,0 0-203,3-1 0,0 0 0,-2 2 0,1 0 202,1-1 1,-1-1-1,-2 2 1,-1 0 146,-2-2 1,0 0-98,-1 3 1,0 0-6,28-9 0,-30 9 0,0 0 83,28-2 0,-4 1-191,-4 2 1,-6 0 145,-1 0 0,-5 0-16,-7 0 0,-1 0-77,-3 0 0,0 0 332,-4 0 1,-2 0-267,3 0 0,-3 0 875,-1 0-998,-5 0 266,3 0 0,-8 0-367,2 0 207,-2 0-104,-2 0 0,-3 0-135,0 0 1,-6 2-44,2 1 1,-3 0-218,-1 5 0,0-5 56,0 5 1,-5-4 427,-2 3 0,-9 1 0,-1 3 0</inkml:trace>
  <inkml:trace contextRef="#ctx0" brushRef="#br0" timeOffset="69">12049 12689 7569,'-10'-2'316,"2"-1"635,-2 1-348,9-3-135,-4 5-230,0 0 0,3 5 86,-1 3 0,-2 7 64,1 4-205,0 8-34,4-3 0,0 9-90,0-3 0,0 2 29,0-1 1,0 1 56,0-1 0,1-2-26,3 2 1,-1-6-151,4 2 1,-3-3 82,4-1 1,-5-6-82,5-1 0,-4-4-46,3 0 12,-4-1 166,2-5-864,0 5 377,-4-10-858,4 4-939,1-5 2181,-5 0 0,9 5 0,-4 1 0</inkml:trace>
  <inkml:trace contextRef="#ctx0" brushRef="#br0" timeOffset="70">17645 12369 7587,'0'-7'570,"0"1"40,0 2-117,0 3-103,0-4 62,0 5-275,10 0 0,3 0 0,10 0 0,6 0-31,5 0 0,11 0-63,8 0 0,3 0-234,1 0 1,-24-2-1,0 0 157,1 0 0,1 0 1,2 0-1,2 1 6,-1 0 0,0 2-744,3-1 0,2 0 774,0 0 0,0 0 0,1-1 0,-1 0-46,1-1 0,0 0 0,-2 1 0,0 0-122,2-3 1,-1 0 0,-2 2-1,0 0 103,-1-1 0,-1-1 0,1 1 0,-2 0 34,-4-1 1,0 0 0,2-1 0,-2 1-75,27 0 0,-1-3-73,-7 3 1,0 0 68,-7 4 1,-3 0 289,-9 0 1,-4 1-216,-4 3 0,-2-1 1313,-1 4-1321,-5-4 372,-2 7 0,-5-8-379,-4 6 131,-2-5 0,-1 3-322,0-2 0,-2-3-61,-5 3 0,-9-3-244,-7-1 1,-2 1-1077,-2 3 790,0-3 789,0 5 0,0-1 0,0 1 0</inkml:trace>
  <inkml:trace contextRef="#ctx0" brushRef="#br0" timeOffset="71">18490 12574 7569,'-11'7'153,"0"-2"0,-5-5 796,1 0-674,0 5 1,3-3 23,1 6 0,1-4 216,2 3-137,-2 1-241,9 3 1,-9 2-63,2 2 1,-1 3 58,2 5 1,-4 1-58,4 3 0,-2-2 45,1 6 0,3-5-98,5 5 0,0-5-14,0 5 0,5-6-103,3 2 0,3-3-11,5-1 48,1 0 29,1-6 0,7 0-54,-2-6-33,3-4 182,2-2 0,-3-5-10,5 0 0,1-3-22,3-4 1,0-1 10,1-7 0,-1-3-39,0-1 1,-2-3 8,-5 0 0,-2-5-82,-10 0 1,-1-1 92,-6 2 0,-3-4-171,-5-4-33,-5 0 33,-2 5 1,-10-7-219,-6 6 0,-5-4-47,-6 7 1,-1 5-212,1 7 1,-5 4 193,-3 3 1,1-1-408,-1 5 722,6 1 0,-9 3 1,5 0-1</inkml:trace>
  <inkml:trace contextRef="#ctx0" brushRef="#br0" timeOffset="72">7915 12848 7555,'-7'-11'-387,"2"5"153,5-4-70,0 8 942,0-3-275,0 5-61,0-5 141,0 4-239,0-4-32,5 5 1,3 0 73,7 0 1,3 0-91,5 0 0,10 0 2,5 0 1,9 0 42,2 0 0,11-5-375,1-3 1,-26 4 0,1-1 232,2 1 1,0 1 0,1-2 0,1-1 21,0 3 1,0-1-1,0-1 1,0 0 0,-1-1 0,2 0 0,1 1 1,1-1-26,0 0 0,1 0 0,1 1 0,-1-1-41,0 0 1,0 1 0,-2-1-1,-1 1 33,-3 2 0,0-1 1,4-1-1,-1 1-51,-1 2 0,0 0 1,-1-2-1,-1 1 37,-1 0 1,-1 2 0,27-3-341,-6 4 1,-1 0 268,-7 0 0,-3 0 72,-4 0 1,-4 4-129,4 0 0,-5-1 61,1-3 1,-8 4 29,-3 0 0,-3 1-6,-1-1 0,-4-3 422,0 3 0,-9-2-662,2 2 165,-4-2-559,-1 3 324,-2-5 139,-5 5 0,-1-4-1107,-3 3 1285,-3-3 0,-9 4 0,-2 1 0</inkml:trace>
  <inkml:trace contextRef="#ctx0" brushRef="#br0" timeOffset="73">8611 12928 7569,'-12'2'0,"-4"1"0,4 0-614,-4 5 342,4-6 203,0 3 1,1-1 313,0 0 1,0 1 349,4-1-246,-3-3 0,5 5-169,-3-2 1,3-1 5,5 4 1,-4 1 23,0 3 1,0 2-29,4 2 1,2-2-169,2 2 33,-3 3 50,9-5 0,-2 3-114,7-4 14,3-1-15,4-5 1,5 1 89,0-4 1,4-1-18,0 2 1,-3-3-82,-2-1 0,2-5 70,-1-3 1,0 2-89,-5-2 0,-4 1 27,-3-5 0,2 1 72,-2-1 0,-3-3-416,-5 0 154,-4 0-23,2 3 1,-8 0-87,-4-4 1,-2 4 25,-10-4 1,0 4-89,-4 0 1,-1 2 40,-3 2 0,3 3-32,-3 5 0,-1 0 369,2 0 0,4 0 0,1 0 0,8 4 0,-2 0 0,2 5 0,2-3 0</inkml:trace>
  <inkml:trace contextRef="#ctx0" brushRef="#br0" timeOffset="74">8600 13111 7569,'6'8'0,"-2"-1"0,-3-3 115,-1 4 0,0-4 252,0 3 1,0-3-130,0 4 0,-3-1-46,-1 5 0,-4-1-110,4 1-46,0 4 102,-1-3 0,3 8-185,-6-2 62,6 3-14,-3 1 0,5-4-1,0 0 0,0-4-63,0 4 1,1-5-120,3 1 0,2-2 13,5-2 50,1-4 30,-1 3 0,1-9 67,-1 3 20,6-3 46,0-1 1,5-1 119,-3-3 0,6-3-83,-2-9 0,3 2 54,-4-5 0,0 2-77,-3-3 1,-2 0 13,-6 5 1,-5-4-22,-2 4 1,-3-4-92,-1 3 1,-5-3-191,-2 4 1,-8 0 108,-5 4 0,-5-1-453,-2 1 297,1 4 7,-2 2 0,5 5-151,0 0 1,3 2-18,8 1 438,-1-1 0,11 8 0,-3-4 0</inkml:trace>
  <inkml:trace contextRef="#ctx0" brushRef="#br0" timeOffset="75">9354 13043 7569,'6'-5'253,"-2"-3"1,-3-2 961,-1-2-960,0 6 0,0 0-161,0 2 1,-5 3-104,-3-3 52,-2 3 0,-2 2 270,-4 3-212,4 2-41,-5 5 1,2 2 81,0 2-58,-6-2-61,9 9 0,-10-5 4,3 6 1,-1 0 25,1 0 1,-2 0 15,6 0 0,0-1-111,4 1 1,4 0 62,3 0 0,3 0-170,1 0 1,7-6 28,4-1 1,5-2 99,7 1 1,1-6-15,3 2 0,0-7-9,7 0 1,-6-3 27,6-1 0,-5-1 14,6-3 0,-8-6 200,8-6 11,-9 1-202,2-1 0,-5-1 190,0-2-5,-5-2-186,-7 8 0,-2-9-13,-5 3 44,0 3-45,-4-6 0,-7 6-110,-4-3 0,-6-2-35,-5 6 0,-5-4-281,0 4 0,1 0-713,3 3 567,0 1 290,0 5 0,5-1-480,3 3 312,2 3 457,2-4 0,5 10 0,1 1 0</inkml:trace>
  <inkml:trace contextRef="#ctx0" brushRef="#br0" timeOffset="76">9959 12917 7569,'6'-5'0,"-2"-3"0,-1-4 1309,0 0-586,4-2-110,-1 8-583,-1 0-29,-5 0 4,0 6 0,-5 0-17,-2 0 0,-4 0 141,0 0 0,-4 6 2,0 1 1,-4 8-49,3 4 14,-4 3-18,7 1 0,-7 3 1,5 1-22,-6 5 11,4-3 1,-2 5-45,0 1 0,5-2-93,-2-3 1,8 3-243,0-3 0,2-2-91,-2-1 1,2-8-306,2-4 0,3-2-351,-3-2-163,2 1 1220,2-6 0,-5 4 0,-1-3 0</inkml:trace>
  <inkml:trace contextRef="#ctx0" brushRef="#br0" timeOffset="77">9753 12906 7569,'-11'0'0,"-4"0"0,0 0 113,4 0 328,6 0-336,0 5 78,4 1-4,-4 0-263,5 4 1,0-7-119,0 5 0,0-5-126,0 5 1,0-4 327,0 3 0,5-4 0,1 2 0</inkml:trace>
  <inkml:trace contextRef="#ctx0" brushRef="#br0" timeOffset="78">9936 13305 7569,'6'7'2333,"0"-2"-1709,-6-5 39,0 0-1884,0 5 845,-6-4 1,4 4 375,-6-5 0,1 5 0,-5 2 0</inkml:trace>
  <inkml:trace contextRef="#ctx0" brushRef="#br0" timeOffset="79">3061 14756 7569,'-12'0'163,"-4"0"312,8 0 754,-7 0-512,14 0-502,-4 0 0,5 5-94,0 2 1,0 5-83,0 3 1,5 4 11,2 8 0,4-1 121,0 9 0,2-6-172,2 9 1,-2-5-26,2 5 1,-4-1-75,-3 1 0,2-1 67,-2 5 0,-2-6-38,2 2 1,-6 0 81,2-3 1,2 0-18,2-8 1,-2 0-177,2-5 0,-1 0 41,5-3 0,-5-2-227,1-6 1,-4 0-6,3 1 0,-3-6-603,4-2 602,-6-3 1,2-1-363,-8 0 735,3 0 0,-14-5 0,2-1 0</inkml:trace>
  <inkml:trace contextRef="#ctx0" brushRef="#br0" timeOffset="80">2924 14927 7569,'-5'-16'229,"-2"-2"127,-4-5 0,5 4-196,2 0 1,8 0-12,3-4 1,5 4-115,3 0 0,-1 5 59,5-1 1,-3-2 15,7 2 1,-3 0-45,7 3 1,6 1-113,1 0 1,7 4 108,-3 3 1,1-1-160,-1 2 0,2 0 66,2 7 1,-3 2 41,-5 6 1,-3 0-54,-1 3 1,-4 3 84,0 5 0,-7 0-80,-4 0 1,-3 0 34,-5-1 0,-1 5-7,-6 0 1,-11-1-17,-4-3 0,-5 0-70,-3 0 1,-5-2 41,-2-1 0,-3 0-10,-2-5 0,0-4-73,-3-3 0,2-4 58,-2 4 1,6-6-197,2 2 1,8-3-56,0-1 1,6-5-42,1-3 0,8-2-67,3-1 436,8-1 0,2-4 0,5-2 0</inkml:trace>
  <inkml:trace contextRef="#ctx0" brushRef="#br0" timeOffset="81">3963 14493 7569,'-5'-6'1843,"4"1"-1513,-4 5 1,3 0-72,-1 0 0,0 1-30,-5 3 0,1 2-36,-5 5 1,1 6 1,0 2 0,-1 4-67,1 4 1,-2 2-13,-2 5 0,2 5-91,-2 3 1,-2 0 36,2 4 0,-4-3-332,4 6 0,-3 2 229,7-1 0,-2-1-71,9-3 0,0-1-43,4 1 1,5 0 123,3 0 1,7-6-171,4-2 0,3 0 130,1-3 1,5 0 28,2-8 1,-1-1 26,2-3 1,-5-4-3,5 0 0,-6-5-95,2 1 0,-3 1-134,-1-5 1,-2 6-294,-2-10 0,2 6 539,-6-5 0,-2 0 0,-4 3 0,2-3 0,2 1 0,2-1 0</inkml:trace>
  <inkml:trace contextRef="#ctx0" brushRef="#br0" timeOffset="82">4123 14916 7569,'-8'0'0,"1"0"0,4-2 0,-1-1 0,3 1 192,-4-3 1,4 4 806,-3-3-574,3 3-218,1-4-183,0 5-18,0 5 1,5 2 61,2 9 0,4-2-17,0 5 1,0 4-103,1 3 0,0 6 82,4-2 1,-4 2-10,4-1 1,-4 2 23,0-3 0,-1 2-105,1-2 1,0-1 86,3-2 0,-3-3-14,-1 3 1,1-7 19,-5-1 1,4-5-73,0 3 0,-3-11 85,-1-2-106,-4-3 85,2-1-33,-5-5 0,0-3-2,0-7 1,0 2-9,0-2 1,0-3 10,0-1 0,-4-1 1,0 1 0,-1-3 1,1 3 0,3-2 3,-3-2 1,3 5 72,1 3-72,0-3 216,0 6-137,0-5-31,0 11 0,5 2-37,3 8 0,2 3-7,1 9 0,1-2-95,-1 5 0,2-4 110,2 4 1,3-1-60,5 1 0,-1 1 33,1-5 0,0 0-9,0-3 0,-4-1 7,0 1 1,-1-5 4,1 1 1,-3-6 93,-4 2 236,-1-3 94,1-1-250,-6 0 0,-1-5 85,-5-2 0,0-3-34,0-2 1,-1-4-43,-3-3 1,1 1-77,-4-1 0,-1 0-96,-3-4 1,3 0 95,0 0 0,2 0-114,-1 1 0,-2 3-87,5 0 0,-1 5 16,1-2 0,3 8-125,-3 0 0,3 4-348,1-4-197,0 6-115,0-3-447,0 5 802,0 5 1,0-3-519,0 6 1030,0 0 0,0 3 0,0 1 0</inkml:trace>
  <inkml:trace contextRef="#ctx0" brushRef="#br0" timeOffset="83">4728 14584 7569,'-7'-10'-91,"-1"3"1,5 0-349,0 4 726,1 1-64,2-8 85,-5 9 1,3-4 268,-6 5-290,6 0 1,-5 0 103,3 0 2,3 0-230,-4 0 1,5 5 44,0 2 0,0 4-68,0 0 1,5 2 50,3 2 0,3-1-109,4 5 1,5 0 29,6 4 1,0 0-83,4-1 0,-3 3 99,3 1 0,-5 2-7,2 3 1,-3 0-277,-1-4 0,0 5 70,0-2 0,0 3 47,-1 1 0,0 1 78,-3-1 1,-2-2-118,-6 2 0,-1-2-6,-2 6 1,-3-3-92,-5 0 0,0-1 35,0 0 0,-5-3-131,-3-1 0,-2-6-38,-1-1 1,-5 0 106,1-4 1,1-3-268,7 0 1,-2-8-279,5 0-55,-5-5 800,8 2 0,1-5 0,6 0 0</inkml:trace>
  <inkml:trace contextRef="#ctx0" brushRef="#br0" timeOffset="84">5619 14961 7569,'-11'0'-349,"-1"0"548,1-5 378,4-1 5,2 0-410,5 0 1,2 3 24,1-1 1,0 0-48,5 4 0,0 0 19,8 0 0,1 0-41,6 0 0,0 4-1,0 0 1,4-1-17,-1-3 1,6 0-106,-2 0 0,2 0-66,-1 0 0,2-3 38,-3-1 0,-1-5-163,2 1 1,-6-1 89,2 2 1,-4-3-311,-4 2 0,-3 2 111,-4-2 0,-2 4-363,-3-3 251,-2 4 0,-6-2 406,-3 5 0,-7 0 0,-7 0 0</inkml:trace>
  <inkml:trace contextRef="#ctx0" brushRef="#br0" timeOffset="85">5585 15213 7569,'-7'0'836,"2"0"-364,21 0-273,-8 0 1,23-4-8,-8 0 1,7-4 101,1 5 1,2-5-90,1 4 0,1-5-22,4 2 1,-4-2-159,3 1 1,-4-1-44,-3 5 1,1-1-476,-6 2 0,5 1 493,-5-2 0,1 8 0,-4 3 0</inkml:trace>
  <inkml:trace contextRef="#ctx0" brushRef="#br0" timeOffset="86">7321 14653 7569,'-12'-4'467,"1"0"80,0-5-409,4 8 0,1-4 292,2 5 149,3-5-221,-4 4-191,5-4 1,0 10-54,0 2 1,0 9 80,0 3 0,1 7-152,3 5 0,2 3 37,6 4 0,-1-2-172,0 2 1,1 1 7,-1-1 0,-3 4-22,-1-4 1,1 3 55,3-7 1,0 7-89,-4-7 0,3 1-57,-2-4 1,-2-1 72,2-7 1,-4 1-64,3-9 1,-3 1-42,4-5-684,-6 0-9,3-4-80,-5-2 999,0-5 0,-10-5 0,-2-2 0</inkml:trace>
  <inkml:trace contextRef="#ctx0" brushRef="#br0" timeOffset="87">7149 14721 7569,'-11'-16'156,"5"-2"-58,2-5 1,4 4-127,4 0-121,7 0 1,7 0 148,5 0 1,3 4 260,1-4 0,3 4-88,-3-4 0,1 6-93,-1 2 1,-2 0 135,6 8 1,-1 0-26,4 7 0,1 2-25,-1 6 1,4 0-99,0 4 1,-1-2 14,-7 5 1,-2-4-40,-5 4 1,-5 0-104,-3 4 0,-4 0 4,-3-1 1,-3 5 52,-5 0 0,-6-1-122,-6-3 1,-4 4 63,-7-1 1,-6 1-112,-6-4 0,0 0 28,-7 0 0,4-6 43,-4-1 0,9-5 11,-1-3 0,7-3-80,1-5 1,7 0-119,3 0 0,4-2 54,0-1 0,6-4-585,2-4 818,3-1 0,6-4 0,1-2 0</inkml:trace>
  <inkml:trace contextRef="#ctx0" brushRef="#br0" timeOffset="88">8383 14356 7569,'5'-6'-275,"-4"-4"121,4 8 319,-10-3 1,-1 5 284,-6 0 1,4 1-15,-4 3 0,3 3-132,-6 4 0,-1 4 58,0 0 0,-4 6-25,1-2 1,-1 6-112,1 2 0,-2 5-16,6-2 1,-4 8 0,4 4 0,-4 2-274,4 2 1,-1 4 103,5-1 0,0 4-168,-1-3 0,6 3 115,2-3 0,3 3-299,1-4 0,5 1 128,2-4 0,5-2-12,3-2 0,3 0 19,5-8 1,-1 2-42,1-10 1,0 1 62,0-4 0,0-4 49,0 0 1,0-7-42,-1 0 1,0-2-52,-3-6 0,-1 3-221,-3-3 0,-6 0 199,2-4-919,-2 0 1138,-2 0 0,-2 0 0,-5 0 0</inkml:trace>
  <inkml:trace contextRef="#ctx0" brushRef="#br0" timeOffset="89">8611 14790 7569,'-11'-6'134,"-1"-4"0,2 3 243,3-4 46,-3 4-88,3-3 1,0 9 132,-1-3 217,5 3-457,-2-4 1,5 5-138,0 0 1,0 6 72,0 9 0,5 1 7,3 6 0,2 3-25,2 5 0,-1 3-52,0-3 0,2 0-91,2 0 1,-1 1 19,5 3 1,-3-5-77,3-2 1,-2-3 28,2-1 0,2-2-49,-6-2 1,0-2-8,-3-6 0,-1 1 63,0-1 1,-3-5-65,0-2 2,-6-3 36,3-1 1,-5-1 29,0-3 1,0-2-229,0-5 0,0-2 73,0-2 1,0-3 141,0-5 0,-1 0 11,-3 0 1,3 1 13,-3-1 1,3-4-28,1 0 0,0 1 3,0 3 0,0 1 80,0 3 1,0 3-36,0 4 66,0 6 0,1-3-35,3 5 0,-1 4-38,4 4 1,2 9-6,6-2 0,-2 4-2,2 1 1,3 1-2,1 6 0,-1 0 0,1 0 1,0 0-90,4 0 0,-4-6 75,0-1 1,-2-1 36,3-4 0,-3 2-36,-1-9 1,-8 0 239,4-4 0,-3 0 29,2 0 1,-3-2 20,-1-1 0,-4-4-121,1-4 1,1-6-50,-1-2 0,-1-2-36,-3-2 1,0-1 10,0-3 1,0 3-137,0-3 0,-1-2 16,-3-1 1,2-2-127,-6 2 0,4-2-126,-3 5 1,4-3-141,-1 3 1,-1 4-387,1 4-275,1 5 456,-2-2 0,3 8-490,-1 0 1120,1 6 0,12-3 0,3 5 0</inkml:trace>
  <inkml:trace contextRef="#ctx0" brushRef="#br0" timeOffset="90">9502 14390 7569,'-18'0'1243,"3"-1"-715,8-3 162,-4 3-236,10-9 232,-4 9-577,5-5 12,0 6 1,-1 7 59,-3 4 1,3 6-22,-3 6 0,-1 4 47,1 4 1,0 6-26,4 1 1,-4 5-132,1-1 1,-1 4 52,4 3 0,0-2-141,0 2 1,0-2-55,0-1 0,0 0-80,0-1 1,0 0 93,0-3 0,1-3-80,3-5 0,-2-1 24,6-2 0,-2-7 28,2-5 0,2-4-319,-2 4 248,2-5 0,0 3-948,-2-6 486,2-5 0,-8-1-908,6-5 1546,-5 0 0,7 0 0,-4 0 0</inkml:trace>
  <inkml:trace contextRef="#ctx0" brushRef="#br0" timeOffset="91">9879 14721 7569,'-6'-11'228,"1"3"340,5 1-436,5 4 1,-4-3 77,3 2 1,-2 3 145,2-3-61,-3 3 0,4 2 154,-5 3-361,0 7 1,0 7 68,0 5 0,0 1 82,0 3 0,0 1-143,0 2 1,0 3 84,0-3 1,0 0-191,0 0 1,0-3 55,0 3 1,0-6-156,0-1 0,4-1-62,0-7 1,4 4-131,-4-4 0,-1-3-98,-3-5-2,5-4-275,-3 2 1,4-5 265,-2 0 0,-3-6 409,3-6 0,-8-4 0,-2-7 0</inkml:trace>
  <inkml:trace contextRef="#ctx0" brushRef="#br0" timeOffset="92">9536 14721 7569,'-16'0'484,"3"0"0,-2-1-507,7-3-318,3 3 1,7-5 385,1 2 0,4 3-14,4-3 1,4 3 370,1 1 1,8-4-20,-1 0 1,7-1 113,0 1 0,7 2-175,1-6 0,5 4 3,-1-3 1,5 0-207,-1 0 1,1-4 87,-9 4 1,4-2-141,-4 1 1,-5-1-97,-6 6 1,-5-5-242,-3 4 1,-2-3-163,-6 3 1,-3-4-466,0 4 0,-6-1 897,2 2 0,-13-4 0,-4-4 0</inkml:trace>
  <inkml:trace contextRef="#ctx0" brushRef="#br0" timeOffset="93">10393 14288 7484,'0'-12'-84,"0"4"79,0 1-2,0-1 67,0-3 1,0 3 326,0 1 304,0 4-190,0-2 545,0 5-929,5 0 0,-2 1 48,4 3 1,-3 2 50,4 6 1,-1-3-89,5 2 0,0-1 19,4 9 0,-2 0-43,5 4 1,0 1 25,3 3 1,1 3-175,0 8 0,3 3-111,-4 5 1,4-3 57,-7 3 0,-3-3 48,0 6 0,-5 3-116,-3 2 0,-3-2 0,-5 1 0,0-5 103,0 2 1,0-3-51,0-2 1,0-3 71,0 0 1,0-6-98,0-2 1,-4-1 36,0-7 1,-1 1-90,1-4 1,-1-2 85,-3-1 0,-2-4-85,3-5 0,2 1-665,1-1 464,-3-4-72,1-2 1,-2-5-126,1 0 586,4 0 0,-2-5 0,5-2 0</inkml:trace>
  <inkml:trace contextRef="#ctx0" brushRef="#br0" timeOffset="94">11124 14573 7569,'-6'-5'-65,"-3"-1"-128,5-6 825,0 1-354,4-1 1,0 5 321,0-1-29,0 6-254,0-4 51,0 6-285,5 11 1,0-2 70,3 10 1,2 5-69,-2 6 1,2 4-10,1 4 1,-1-1-142,-2 5 1,2-1 49,-2 1 1,-2 1-119,2-5 0,-5 4-65,5-4 1,-4-1 75,4-7 1,-6-2-7,2-5 1,-2 0 94,2-1 1,-3-4-299,3-3 127,-2-2 0,-1-3-459,3-2 20,-3-3 219,4-5 0,-6 0-27,-3 0 450,3-5 0,-10-6 0,5-7 0</inkml:trace>
  <inkml:trace contextRef="#ctx0" brushRef="#br0" timeOffset="95">10918 14733 7569,'0'-23'0,"0"4"308,0 0-97,0 0 1,2-4-76,1 0 1,8 2-100,4 2 1,9-2-36,-1 6 1,2-5 85,-2 1 1,1 2-70,3 2 1,-3 2 117,2 2 0,-1 0 39,-3-1 0,1 5-92,0-1 0,0 5-36,0 0 0,-4 1 63,0 2 0,-1 4-5,1 0 1,-2 5-95,-1-2 1,-4 4 58,4 0 0,-5 4-102,-3 0 1,1 6 64,-6-2 1,1-1-118,-4 1 1,-1 0-18,-3 3 1,-6 0-1,-5-3 0,-6 1 44,2-4 1,-4 3-112,-3-4 0,2 0-7,-3-4 1,-1 1 117,2-1 0,0-3-234,7 0 0,-1-6 46,5 2 1,3-3-186,5-1 0,3 0-35,-4 0 464,6 0 0,2-5 0,6-1 0</inkml:trace>
  <inkml:trace contextRef="#ctx0" brushRef="#br0" timeOffset="96">11843 14367 9007,'-11'7'237,"3"4"6,1 1 1,-1 0-53,-3 7 0,-1 0-36,1 4 1,-4 4-13,-1 0 0,-3 4 12,4 0 0,-4 6-22,4 1 0,0 1 11,3-1 1,1-1-198,-1 5 0,6-6 58,2 3 1,3 0-200,1-1 0,5-4 54,3-3 1,6-2-36,1 1 1,8 2 72,-4-5 0,5-1 20,-5-3 0,2-1-65,2-3 0,-1-3 79,-3-4 0,1-1-140,-5 1 1,1-2 45,-5-3 1,1-2-280,-1-5 1,-3 4-22,-1 0 462,-4 0 0,7-4 0,-4 0 0</inkml:trace>
  <inkml:trace contextRef="#ctx0" brushRef="#br0" timeOffset="97">12220 14756 7569,'0'-17'0,"0"3"-151,0-5-147,0 0 550,5 1-190,2 2 1,0 10 884,1 2-390,-5 3-211,2 1 1,-5 5-14,0 2 1,-4 7 19,0 1 0,-4 10-172,5-3 0,-3 9 40,3-1 1,1-1-211,-1 2 1,0-1 68,-1 5 1,3-1-173,-3 0 0,3-3 61,1-1 0,0-5-177,0 2 0,1-7 47,3-1 0,-1-6-301,4-1 148,-4-1 0,3-6-594,-2 3 352,-3-3 1,4-7-317,-5-1 872,0 1 0,-5-13 0,-1 2 0</inkml:trace>
  <inkml:trace contextRef="#ctx0" brushRef="#br0" timeOffset="98">11866 14710 7569,'0'-11'65,"0"-1"1,5 1 11,3-1 1,7 2 104,4 3 1,7-4-130,0 4 1,1 1 247,-4-2 1,1 2-17,3-2 0,0-1 95,4 5 0,4-3-151,-4 3 1,4-4-92,-4 4 0,1-3-131,-2 3 1,2-4-104,-6 5 0,0-5-80,-7 4 0,1-3 84,-5 3 0,1-1-652,-5 1 0,-1 1 744,-2-4 0,2-1 0,-4-3 0</inkml:trace>
  <inkml:trace contextRef="#ctx0" brushRef="#br0" timeOffset="99">12677 14219 7569,'-11'-5'0,"3"0"957,1-3-152,4 3-297,-2 0-232,5 4 29,0-4-176,0 5 28,5 0 1,0 1 9,3 3 1,4 2-1,-4 6 0,8 0-10,-4 3 1,6 1 9,-3 7 1,4-2-126,-4 10 0,4-1 10,-4 4 1,1 6 447,-5 2 1,0 2-148,1 2 1,-4 3-710,-1 1 0,-4-1 254,0-3 1,-1-1-388,-2 1 0,0 0 243,0-1 0,-3-3-432,-4 0 1,-1-5-61,-7 1 1,-4-2-643,-4-2 1380,0-5 0,-11 3 0,2-8 0,-3-4 0,-2-3 0,-1-2 0</inkml:trace>
  <inkml:trace contextRef="#ctx0" brushRef="#br0" timeOffset="100">13579 14527 7569,'-7'0'0,"-1"0"103,6-5 206,-3 4 45,5-4 246,0 5 1,0 6-492,0 6 1,0 0-73,0 7 0,0 0 35,0 4 1,0 4-120,0 0 0,3-1 56,1-3 0,0 1-100,-4 3 0,0-4-20,0 0 0,4-1 82,0-3 0,3 3-234,-3 1 0,0-4 100,-4 0 0,4-5-65,-1 1 0,3-2-439,-3-2-72,-1-4 739,8 3 0,-4-9 0,6 4 0</inkml:trace>
  <inkml:trace contextRef="#ctx0" brushRef="#br0" timeOffset="101">13340 14859 7569,'-7'0'1226,"2"0"-1276,15-6 0,3 5 191,10-3 1,0 3-40,0 1 0,3-4-83,1 1 1,3-3 80,-3 3 0,3 1-163,-3-1 0,0 1-77,-4 2 0,-1-4-193,1 1 1,0-1-23,0 4 1,0 0 354,0 0 0,-1-5 0,1-2 0</inkml:trace>
  <inkml:trace contextRef="#ctx0" brushRef="#br0" timeOffset="102">14208 14459 7569,'0'-12'497,"0"1"1,0 3-461,0 1 6,0-1 228,5 2-97,1 1-41,0 5 0,1 0-85,-4 0 0,-1 6 17,2 5 1,-3 2 79,-1 6 1,4 5-147,-1 7 0,1-1-28,-4 4 1,0-1 25,0 9 0,4-4 31,0 4 0,1-1-67,-1 1 0,-2 2 58,6-2 0,-4 1-80,3-1 1,1-1-148,3-3 0,-3-4 77,0 0 0,-1-5-66,5-6 1,-5 0 94,1 0 1,-2-5-98,2-3 1,1-2-57,-6-2 1,5-3-455,-4-1 709,0-4 0,1 2 0,1-5 0</inkml:trace>
  <inkml:trace contextRef="#ctx0" brushRef="#br0" timeOffset="103">14059 14630 7569,'0'-23'-4,"0"6"1,0-4-78,0 6 0,9-4-172,2 4 0,8-4 418,0 3 0,3 1-61,1 4 0,0-1-4,0 1 0,-1 0 4,1-1 0,1 2 185,3 2 1,-3 3-88,3 5 0,-3 0-35,-1 0 0,3 0-113,1 0 1,-2 5-46,-6 3 0,3 2-72,-3 2 0,-2 3 88,-2 0 0,-8 5-103,-3-1 0,1 4 63,-1 4 0,-4-3-47,-4 3 0,-8 2 14,0 1 0,-8-2 24,-3-1 0,-1-3 17,-7-1 1,5-4 1,-5 0 0,2-5-172,-1 1 0,2-4 52,5-3 1,1 1-608,3-5 250,3 0 482,9-4 0,-3-11 0,4-1 0</inkml:trace>
  <inkml:trace contextRef="#ctx0" brushRef="#br0" timeOffset="104">15041 14185 7569,'-11'-2'315,"-1"-1"578,6 1-367,-4-3-251,9 0-102,-4 4 0,3-4 128,-1 5-188,1 0 42,-8 5 1,4 3-23,-6 7 0,1 3 33,-1 4 0,0 3-153,-3 1 1,2 1-39,-2 7 0,-2-2-19,2 6 0,-4 6 97,4 2 1,-1 2-121,5-2 0,1 3-193,2 1 0,3-1 254,5-3 0,0 0-83,0-1 1,5-3 90,3 0 0,3-5-154,5 1 0,-3-2-11,7-2 1,-5-5-103,4-2 1,-4-3 22,4-1 1,-5-2-12,1-2 0,2-2-51,-2-6 0,0-1 171,-3-2 1,0 1 132,4-5 0,-4 4 0,5-1 0</inkml:trace>
  <inkml:trace contextRef="#ctx0" brushRef="#br0" timeOffset="105">15201 14470 7569,'-7'-7'20,"-1"-1"110,5 5 314,-2-7-8,5 9-50,0-4 103,0 5-306,0 5 1,0 5-98,0 5 0,2 6 89,1-2 1,4 6-217,4 2 0,1 3 5,-1-3 0,4 1-17,0-2 1,1-1 28,-5 1 0,1 2-56,-1-1 0,0-4 64,1-4 1,-2-4 6,-2 4 1,0-5-7,-4 1 1,4-2 22,-4-2 1,1-3-188,-1-1 113,-3-4-18,4 2 135,-5-5 37,0 0 1,0-5-69,0-3 0,0-3 5,0-4 0,0-2 42,0-2 0,0-2-45,0 2 1,0-3 59,0-1 1,0 0-50,0 0 0,0 1-6,0-1 1,1 1-27,3 3 0,-1 3-5,4 4 0,-3 6-13,4 2 1,-1 3-7,5 1 0,-1 5-5,0 3 1,2 6 28,2 1 1,-2 5-11,2-1 1,3 6-33,1 2 0,-1 1-5,1-1 0,-4-3 2,4 2 1,-1-1-9,1-3 1,1-4 141,-5-3 1,2-2-70,-2-2 1,-2 0 132,2-4 0,-2 0-92,-2-4 0,-3-1 283,-1 1 81,-4-1-197,2-7 1,-5-2-73,0-4 0,0-6 86,0-2 1,-1-2-160,-3-2 1,-1 0-113,-3 0 1,-1-5-229,6-2 1,-5-3 157,4-1 0,-3 1-329,3 2 0,-1-1 171,1 6 0,1-1-55,-4 4 1,4 2-42,-1 2 1,-1 2-106,1 6 0,1-1 47,3 1 0,0 3-404,0 1 814,0 4 0,5-7 0,1 4 0</inkml:trace>
  <inkml:trace contextRef="#ctx0" brushRef="#br0" timeOffset="106">16001 14253 7569,'0'-18'0,"1"2"0,3 5 0,-3-1 22,3 1 92,2 4 110,-5-3 0,4 8 433,-5-6-121,0 6-301,0-4 0,-1 6 34,-3 0 1,-1 6 50,-2 1 1,-2 3-139,5 2 1,-1 5 11,1 6 0,3 1-50,-3 7 0,3 1 39,1 6 1,0-2-128,0 6 0,0 0-24,0 4 1,4 0-271,-1-1 1,1 1 147,-4 0 0,1-2-26,3-2 1,-1 1-12,4-5 1,-4-4-61,1-3 0,1-6-42,-1 2 0,3-4 66,-3-4 0,1 1-12,-1-5 1,-1 1-57,4-5 0,-3-3-525,4-1-8,-6-4 764,8 7 0,-3-9 0,4 4 0</inkml:trace>
  <inkml:trace contextRef="#ctx0" brushRef="#br0" timeOffset="107">16366 14516 7569,'-11'0'672,"4"0"589,2 0-716,5 0 0,5 6-402,3 6 0,-3 4-70,-1 7 1,1 1 89,-1 3 0,3 2-14,-3 5 1,0 0-39,-4 1 0,4-1-18,0 0 1,-1-1-168,-3-2 1,0 0 65,0-4 0,4-4-211,0-4 1,0-5-83,-4 1 0,0-6-215,0-1 0,4-5-457,-1 5-424,1-5 1397,-4 2 0,0-10 0,0-2 0</inkml:trace>
  <inkml:trace contextRef="#ctx0" brushRef="#br0" timeOffset="108">16012 14562 7569,'-6'-2'559,"2"-1"1,5-3-256,7-1 1,10-3 162,12 2 0,3 2-326,1-2 1,-3 2-330,-1-2 0,4-2 137,5 2 0,2 0 110,-3 0 0,3-1-113,-7 5 0,6-3-25,-10 3 0,4-4-104,-7 4 1,-2-3-186,-6 3 0,-2 0 368,-6 4 0,6-5 0,1-1 0</inkml:trace>
  <inkml:trace contextRef="#ctx0" brushRef="#br0" timeOffset="109">16937 14333 7569,'12'-5'-160,"-1"-1"0,0-6 126,1 1 1,-1 5-65,1 2 677,-1-3-128,-5 6-61,0-4 0,-12 5-91,-1 0 0,-8 1-132,-4 3 1,-3-1 11,-1 4 1,-4 2 3,1 6 1,-5-4 5,5 4 1,-1-5-9,4 5 0,2-2-100,2-2 0,2 5 61,6-1 1,1 4-241,2-4 0,-1 4 7,5-4 1,0 4 21,4-3 0,6 0 51,1-1 1,5-2-101,3 2 0,3-6-281,4-1 1,6-6 162,3 2 1,-2-3-152,1-1 0,-3 0 12,4 0 375,-6-5 0,3-1 0,-5-6 0</inkml:trace>
  <inkml:trace contextRef="#ctx0" brushRef="#br0" timeOffset="110">17063 14150 7569,'0'-11'422,"0"0"0,0 3-99,0 0-233,0 6 1,1-3 279,3 5 43,-3 0 0,9 5 162,-2 2 0,2 9-199,1 3 1,6 2-52,2 2 0,3 5-95,0 3 0,1 2-36,0 1 1,4 5-46,-1 3 1,-4 2-162,-7 2 1,-3 4 11,-5-1 0,-2 4-80,-5-3 1,-1 3-272,-3-3 0,0 3 198,-7-4 1,2 5-299,-6-5 1,-2-1-32,2-6 0,-4 0-176,4-8 0,-2 2 94,2-9 0,2-2 564,-2-6 0,4-1 0,1-3 0,-2 2 0,-4-4 0,-5-2 0</inkml:trace>
  <inkml:trace contextRef="#ctx0" brushRef="#br0" timeOffset="111">17714 14288 7569,'-5'-7'1798,"3"2"-1623,-3 5 1,9 1-393,0 3 0,5 3 320,-2 4 1,2 5-20,-1 3 0,5 8 118,-6 4 1,6 3-110,-5 4 1,-2-1-11,2 5 0,-2-2-29,1 2 0,2 1 1,-5-5 0,1 2-142,-1-2 0,-3-7 59,3 4 0,-3-5-155,-1 1 1,0-4 72,0-4 1,0-4-593,0 0 277,-5-5 1,4 3-798,-3-6 1222,-2-4 0,-6-2 0,-5-5 0</inkml:trace>
  <inkml:trace contextRef="#ctx0" brushRef="#br0" timeOffset="112">17531 14390 7569,'0'-16'302,"0"-1"38,0-2 0,6-1-870,6 5 240,4-6 0,7 13 256,0-4 1,0 3 348,0-2 0,-4 3 0,0 1 1,0 4-133,4-1 0,-1 3 7,1 1 1,4 0-92,0 0 0,-1 5-74,-3 3 1,0 2-15,0 1 1,0 4 18,-1 1 0,-3 4-4,1-1 1,-8 3-125,0 0 0,-2 0-111,-6-3 1,-1 3 74,-3-3 1,-1-2-96,-3 2 0,-3-5 47,-9 2 1,3-4-36,-7 0 1,0-1-30,-6 1 1,-4-1 4,-4 0 1,4-3 17,-1 0 0,6-6 223,-2 2 0,3-3 0,-4 4 0,-1 2 0</inkml:trace>
  <inkml:trace contextRef="#ctx0" brushRef="#br0" timeOffset="113">18547 14048 7569,'7'-8'91,"-3"0"0,-7 5 252,-1-5 1,-1 5-34,1 0-35,3 1-69,-9 2 1,2 0-1,-7 0 0,2 2 88,-2 1 0,0 8-99,-4 4 0,2 5 70,-2-1 0,0 5-82,4 7 1,0-3-129,-4 10 0,-4-3-17,4 11 1,-3-2-354,-4 10 1,7-5 329,4 4 1,4-2-142,0 6 1,3-2-148,-3 6 1,5-8 128,6-3 1,1-5-107,3-3 0,7-3 139,8-4 0,3-5-126,1 1 1,3-10-37,1 2 0,1-4-57,-2 0 0,-1-4-16,1-7 0,-2 1-78,-1-5 0,-5 3 424,-3-3 0,0 0 0,-1-4 0,0 0 0,4 0 0,2 0 0</inkml:trace>
  <inkml:trace contextRef="#ctx0" brushRef="#br0" timeOffset="114">18673 14470 7569,'1'-10'204,"3"2"-35,-3 3-163,10 5-12,-10 0 0,5 2 176,-2 1 1,-3 5 134,3 7 0,-3 3 55,-1 5 0,0 5-73,0 2 1,-1 3-224,-3 2 0,3-1 104,-3 0 0,-1-3-316,1-1 1,1-8-14,3 0 1,0-3-131,0 0 1,0-2 154,0-6 0,1-4-359,3-3-880,-3 2 1375,4-5 0,-5-6 0,0-8 0</inkml:trace>
  <inkml:trace contextRef="#ctx0" brushRef="#br0" timeOffset="115">18251 14436 7569,'-12'0'999,"6"0"-607,6-5 1,15 4-480,8-3 0,9-1 10,2 1 0,3-1 67,8 1 0,0 2 91,8-6 1,-7 5 3,3 0 1,-4-3-276,4 3 1,-3-5 1,-4 4 0,-3-3-44,-5 3 1,-5-1-770,-2 1 1001,-3 3 0,-1-9 0,0 3 0</inkml:trace>
  <inkml:trace contextRef="#ctx0" brushRef="#br0" timeOffset="116">19347 14242 8212,'0'-8'1290,"0"1"-1290,0 4 1,0-3 0,0 2 1,-1 3-14,-3-3 1,1 3 43,-4 1 1,-2 0-32,-6 0 0,1 0 75,-5 0 1,3 3 6,-3 1 1,4 5-30,-4-1 1,4 2-16,-4 1 0,5 2-4,-1 2 0,2-2 18,2 2 0,0 2-93,4-2 0,2 4-11,5-4 1,0 0-97,0-3 0,1-1 81,3 1 0,6-1-76,5 0 1,5-3 42,-1 0 1,7-6-126,1 2 1,3-3-54,-3-1 1,-1 0 69,-3 0 1,0 0-780,0 0 986,-5 0 0,3-5 0,-3-1 0</inkml:trace>
  <inkml:trace contextRef="#ctx0" brushRef="#br0" timeOffset="117">19427 14013 7569,'11'-10'554,"1"3"-419,-1 2 0,1 8 81,-1 1 0,-1 5 140,-2-1 1,2 7 249,-2 4 0,2 8-245,1 3 0,2 6 137,2 5 0,-2 1-141,2 8 0,1 2-633,0 1 1,-6 3 264,-6 1 1,-3 0-23,-1 0 1,-1 4-81,-3 0 1,1 0-336,-4-4 0,-1-1-268,-3-3 0,-1 1 296,1-9 1,-6 2-1161,-2-9 1580,-2 5 0,-2-8 0,0 1 0,0 0 0,0 3 0,0 4 0</inkml:trace>
  <inkml:trace contextRef="#ctx0" brushRef="#br0" timeOffset="118">11067 15601 7569,'-7'0'-533,"2"0"742,5 0 0,2-4-59,1 0 1,4 0 93,4 4 0,6 0 1,2 0 1,4-1-88,3-3 0,3 3-76,6-3 1,4 3 12,3 1 0,6 0-41,2 0 1,4 0-159,0 0 1,6-4 107,-27 2 1,-1 0 0,2 0 0,-1 1-143,2 1 1,-1 0-1,1-2 1,0 0 164,1 0 0,0 0 0,-3 0 1,-1 0 18,32 2 0,0-1-9,-3-3 0,-4 3 7,-4-3 1,-1 3-161,2 1 0,-1 0 75,-7 0 0,2 0 96,-6 0 1,-3 0-60,-1 0 0,-7 0-12,-5 0 0,-2 4 200,-1-1 0,-4 2-208,0-1 552,-5-2-795,3 3-23,-11-5-379,-1 0 0,-7 0 669,-6 0 0,-5 0 0,-10 0 0</inkml:trace>
  <inkml:trace contextRef="#ctx0" brushRef="#br0" timeOffset="119">11409 15955 7569,'-16'5'-178,"3"-4"-268,-2 3 670,2-3 132,2-1-79,5 0-56,-5 0 1,6 2-21,-2 1 1,-2 0-59,5 5 0,-4-1 95,5 5 0,-6-1-96,1 0 1,-2 2-14,-1 2 1,3-1-28,0 5 0,2 0 0,-2 4 1,-1-1 4,6-3 0,-1 2-145,4-2 0,0-1-13,0 1 0,1-1 49,3 1 0,2-2-44,6-6 0,4 0 50,3 1 0,4-2-102,4-2 0,-2-3 76,6-5 0,-1 0-12,4 0 0,1-2 23,-1-1 0,-4-5-2,1-7 1,-6 1 46,2-5 0,-3 4-35,-1-4 0,-2-1 5,-2-2 1,-3-5 0,-9 0 0,2 1-160,-5 3 0,-2 0-16,-5 0 0,-5 4-115,-7 0 1,-4 4 61,-8-4 0,2 6-63,-6 2 0,5 1-22,-5 6 1,6 0 37,-2 4 0,-1 1 25,2 3 0,0-1 109,7 4 1,3 1 136,4 3 0,1 6 0,-1-5 0,1 5 0</inkml:trace>
  <inkml:trace contextRef="#ctx0" brushRef="#br0" timeOffset="120">11855 16343 7101,'6'0'334,"-1"0"52,-5 0-1373,0-5 987,0 4 0,5-9 0,2 3 0</inkml:trace>
  <inkml:trace contextRef="#ctx0" brushRef="#br0" timeOffset="121">12289 15898 7569,'-1'-12'116,"-3"1"1,3 3 394,-3 1-282,2 4-139,2-2 1,-1 5-22,-3 0 0,2 0 136,-6 0 0,1 4-219,-5 0 1,-3 6 60,0 1 1,-6 1-40,2 3 0,3 3 42,1 1 0,2-1-83,2 1 1,0-4 11,4 4 0,-2-4-122,5 4 1,0-7 47,4 3 1,2-9-76,1 6 1,4-9 61,4 1 0,1-3 57,-1-1 0,5 0 95,3 0 1,-1-3-108,1-1 1,-3-6 81,3-2 1,-2 1-11,2-4 0,-2 1 73,-6-2 1,1 4-51,-1-4 0,-5 0 0,-2 1 0,-2 0-166,-2 3 1,0 1 84,0-1 1,-6 1-220,-1-1 0,-3 2 64,-2 3 1,1-2-64,-1 5 1,1 0-5,0 4 1,-1 0 270,1 0 0,1 1 0,2 3 0,-1-1 0,5 4 0,-10 1 0,2 3 0</inkml:trace>
  <inkml:trace contextRef="#ctx0" brushRef="#br0" timeOffset="122">12140 16001 7569,'-5'17'-209,"4"4"77,-3-6 1,3 0 186,1-3 0,-4-1 113,0 0 0,1 1 150,3-1 0,0-3-97,0-1 0,1 1 53,3 4 0,-3-1-38,3 0 1,1 1-212,-1-1 0,3 1-38,-3-1 0,4 0-119,-5 1 115,6-1 0,-2 1-121,4-1 1,0 1-1,1-1 0,-1-1 10,1-2 1,-1 1 15,1-6 1,0 1 100,4-4 1,-4 0 6,3 0 0,2 0 23,-2 0 1,0-5 90,-3-2 0,-1 0-41,1 0 0,-2-1 130,-3-3 0,2-2-5,-5-2 1,0 1-128,-4-5 1,-3 3-87,-4-3 0,-2 4 106,-10-4 1,-5 1-469,-7-1 0,-2-1-14,-1 5 1,0 0-176,-1 3 0,2 6 183,3 2 387,2-2 0,10 4 0,2-3 0</inkml:trace>
  <inkml:trace contextRef="#ctx0" brushRef="#br0" timeOffset="123">17759 15452 7569,'-6'0'565,"1"0"-286,5 0-8,5 0 1,1 0 220,6 0-267,-1 0 1,2 0 38,2 0 0,3 2-24,5 2 0,1-3-88,3 3 1,2-3 42,5-1 0,2 0-161,2 0 0,3 0 57,9 0 0,2 0-357,5 0 1,1 0 166,3 0 1,3-4-156,-30 2 0,0 0 0,-1 0 1,-1 0 147,33 2 0,-2 0-13,2 0 0,-32 1 0,0 0-35,28 3 0,0-3-46,-4 3 0,-5 2 176,-3 2 1,-3-2-30,-4 1 0,-3 1 161,-4 4 1,-5 3 5,0 0 0,-8 0 212,1-3 0,-4-1-283,0 0 0,-3 1 392,-4-1 1,-2 1-578,-2-1 1,1-3 298,-6-1-354,6-4 0,-8 3 38,3-2 0,-8-3-408,-3 3 1,-8-4 566,-4-4 0,-8 3 0,-2-4 0</inkml:trace>
  <inkml:trace contextRef="#ctx0" brushRef="#br0" timeOffset="124">18068 15921 7317,'1'-7'-724,"3"4"766,-3-4 439,4 6-48,-5-4 499,0 5 0,-1 5-777,-3 3 1,2 2 29,-6 1 0,4 2-209,-3 2 1,0-2-54,0 2 0,-2 3-33,5 1 0,-4-1 44,5 1 0,-3-2-73,3 2 0,1-1 17,-1-3 1,1-2 110,2 2 1,5-6-10,3-1 1,2-2 4,2 2 1,3 1-46,0-6 1,5 1 25,-1-4 0,4 0-2,4 0 0,-3-4 23,3 1 1,-3-6-6,-1 1 0,-1-6 95,1-1 1,-5 0-97,-3 3 1,-2 0 103,-2-4 0,-3 2-46,0-5 0,-6 2-16,2-2 1,-9-3-26,-7 3 1,-2-3-77,-8 0 1,1 0 33,-5 3 0,-4 2-117,0 6 1,2 0 26,1-1 1,3 6 54,1 2 1,4 3-550,0 1 184,5 0 444,-2 5 0,10 6 0,1 7 0</inkml:trace>
  <inkml:trace contextRef="#ctx0" brushRef="#br0" timeOffset="125">18536 16138 7569,'0'-7'-155,"0"1"-320,0 2 362,0 3 0,1-4 106,3 5 932,-3 0-494,4 0 388,-5 0-1140,0 5-226,-5-4 135,4 4 1,-5-5 411,2 0 0,3 0 0,-4 0 0</inkml:trace>
  <inkml:trace contextRef="#ctx0" brushRef="#br0" timeOffset="126">18662 15852 7569,'6'-11'166,"4"-1"42,-2 1 1,3-1-139,4 1 0,2 3-31,2 1 1,1 3 179,-4-4 0,3 6-59,-4-2 1,0-1 93,-4 1 1,1 0-85,-1 4 0,1 0 18,-1 0 0,1 0-82,-1 0 0,0 4 15,1 0 1,-5 5-7,1-2 1,-4 5-25,3 3 0,-4-1-95,1 5 0,-3 0 55,-1 4 0,0 0-189,0 0 1,-1 0 58,-3-1 0,-2 1-135,-6 0 0,1 0 85,-1 0 0,-3-4 54,0 0 0,0-4-10,3 4 1,2-5-170,3 1 54,-4 3 0,6-5-11,-2 2 1,2-6-35,5-2 1,1-4-52,3 1 1044,2-3-227,5-1 0,6 0-168,2 0 1,4 0-43,3 0 1,0 0-79,4 0 0,-3-4 34,3 0 1,-3 1 4,3 3 0,-5 0-80,-3 0 0,0 0-202,-7 0 1,0 0 217,-3 0-1700,-6 0 880,-1 5 612,-10 1 0,-11 0 0,-8-1 0</inkml:trace>
  <inkml:trace contextRef="#ctx0" brushRef="#br0" timeOffset="127">7504 15829 7341,'10'-1'201,"-3"-3"1,7 3 38,-2-3 0,3 3-67,0 1 1,3-1-84,5-3 1,1 3 57,2-3 0,4 2-43,4 2 1,1 0-100,4 0 0,1-3 69,6-1 1,1 0-18,2 4 1,3-1-298,5-3 0,4 3 276,0-3 0,-28 1 0,0 1-18,-1 0 1,1 0 0,1-2 0,0 0 17,3 2 1,-1 1 0,-1-3 0,0 0-25,1 2 1,0 0 0,1-2 0,0 1-1,-1 1 1,0 0-1,2-2 1,1-1-5,-1 1 0,0 0 0,0 1 0,-1 0 23,1-1 0,0 0 1,-1 3-1,0 0-2,-1-1 0,0 0 0,3-1 0,0 1 0,-3 0 1,0 0 0,0 0-1,0 0 2,1 2 1,-1 0-1,-3 0 1,0 0 44,31 0 0,-4 4-21,1 0 0,-3 3-87,-1-3 0,-1 4 88,-2-4 1,0 3-12,-4-3 0,-1 0-45,-3-4 1,-2 0 27,-2 0 0,1 0-49,-5 0 0,4 0 54,-4 0 1,-1-1-101,-6-3 0,-2 3 89,-3-3 1,-7-1-310,0 1 177,-5 0 31,-2 4 1,-8 0-324,-8 0 0,-9 0 401,-14 0 0,0 0 0,-6 0 0,-2 0 0,-1 0 0</inkml:trace>
  <inkml:trace contextRef="#ctx0" brushRef="#br0" timeOffset="128">8691 16115 7569,'-4'-8'-543,"1"1"504,-1 4 1,3-3 38,-3 2 295,3 3-40,-5-4 0,1 5 173,-1-5-276,-5 3 0,-1-2-65,1 8 0,-1-1 11,1 4 1,3 1-19,1 3 0,-1 1 10,-3-1 1,0 4-29,4 1 0,-2 0-34,5-1 0,0-1-10,4 5 0,0-5-98,0 2 1,5-4-89,3 0 0,3-5 72,5 1 0,-2-6 54,5 2 1,0-2 58,4-2 1,1-2 6,2-2 0,-2-2-23,3-5 0,-7-2 14,-1-2 1,-5 2 9,2-2 0,-5-2 12,-3 2 1,-3 0-141,-5 4 0,-2-5 76,-1 1 1,-4 0-331,-4 3 0,-6 1-12,-2 0 0,2 0-500,-2 4 869,0-3 0,-4 8 0,0-3 0</inkml:trace>
  <inkml:trace contextRef="#ctx0" brushRef="#br0" timeOffset="129">8566 16275 7569,'5'6'-42,"-4"4"1,4-7 24,-5 4 1,1-4 320,3 1-135,-3 2 0,4 0-33,-5 6 1,0 1 13,0 2 1,-5-1-50,-2 5 1,2-4-1,1 4 0,-1-4-64,1 4 1,0-1 70,4 1 1,0 1-166,0-4 1,0-1-24,0-4 1,5 1-45,3-1 1,3-1 72,5-2 0,1 1-78,6-5 0,0-1 82,0-3 1,4-3-16,-1-1 1,5-9 121,-5 2 0,1-3-54,-4 2 1,3-4 84,1-3 0,-4 1-51,-4-1 1,-5 1 17,1-1 1,-7-1-72,-4 5 0,-3-4 3,-1 3 1,-7-3-48,-4 4 0,-5 0-190,-7 3 0,-4 2-45,0 3 0,-4 0 69,0 3 0,2 3-15,-1-3 0,8 3-156,-1 1 394,8 5 0,-2-4 0,6 5 0</inkml:trace>
  <inkml:trace contextRef="#ctx0" brushRef="#br0" timeOffset="130">9456 16058 7569,'0'-12'29,"0"1"1,2 1-7,2 2 1,-2 3-162,6 5 422,-6 0 1,-6 4-169,-7 0 1,-3 5 201,3-2 0,-1 3-75,1 2 0,3 3-49,1 0 0,-1 0-73,-3-3 0,-1 1 21,1 2 1,-1-1 67,1 5 0,-1 0-46,1 4 1,-4 1-57,0 2 1,-4-2 17,3 3 0,1-3-168,4-1 1,3-4 53,0 0 1,6-4-123,-2 4 1,3-5 4,1 2 0,0-4-45,0 0 1,5 3 88,2 0 0,0 0-57,0-3 1,1-1-15,3 1 0,1-5 56,-1 1 0,1-6-17,-1 2 1,4-2-14,1-2 0,3-4-7,-4 0 1,5-6 24,-1-2 1,2 1-18,-2-4 0,1-3 56,-5-1 0,4 1 77,-4-1 0,-3 0 69,-5-4 0,-4 4-45,1 0 1,-3-1 29,-1-7 1,-1 6-55,-3-6 0,-4 5 21,-7-4 0,-1 2-60,-3 1 1,-3 0-1,3 0 0,1 2-193,-1 1 0,4 8 64,-4 4 1,4 6-336,-4-2 1,3 3 145,-3 1 0,5 6-594,-1 5 923,8 1 0,-4 9 0,5-3 0</inkml:trace>
  <inkml:trace contextRef="#ctx0" brushRef="#br0" timeOffset="131">9890 16035 7569,'-5'-6'685,"4"0"0,-4 8-511,5 2 0,-4 3 297,0 8-248,-4-2 1,1 9-82,-4-3 0,3 4 22,1 3 1,-1 3-71,-3 6 1,-1-1-134,1 0 0,-1 2 58,1 2 0,1-7-9,2 4 1,-2-5-244,2 1 1,2-3 54,-2-6 0,5-3-263,-5 0 49,5-5-116,-2 3-832,5-6 729,0-4 611,0-7 0,0-12 0,0-5 0</inkml:trace>
  <inkml:trace contextRef="#ctx0" brushRef="#br0" timeOffset="132">9662 15966 7569,'-11'7'0,"-1"-2"317,6-5-279,1 0-88,5 5 0,1-3-233,3 6-295,-3-5 303,4 7 0,-4-4-201,3 5 476,3 1 0,4-1 0,0 1 0</inkml:trace>
  <inkml:trace contextRef="#ctx0" brushRef="#br0" timeOffset="133">9902 16412 7569,'0'11'0,"0"1"688,0-1-98,0-5-63,0 5-144,0-5-59,0 0-49,5 4-241,-4-8-445,4 3-357,-5-5 768,0 0 0,5 0 0,2 0 0</inkml:trace>
  <inkml:trace contextRef="#ctx0" brushRef="#br0" timeOffset="134">14265 15669 7569,'0'-6'-736,"0"0"765,0 2 501,0 3-146,5-4 0,-3 5-108,6 0 1,-4-4-24,3 0 1,1 0-73,3 4 0,5 0 122,-1 0 0,6 0-133,2 0 1,1-1-22,7-3 0,4 3 11,7-3 1,5 3-162,6 1 1,3-4-247,-22 2 0,1 0 0,-2-2 1,1 1 250,4 1 0,0 0 0,-1-2 0,0 0-46,3 2 0,0 0 0,-2-2 0,1-1 18,3 2 1,0-1 0,0-1-1,1 0 39,-1-1 0,0 0 0,0 2 0,1 1 3,-1-1 1,-1 0 0,0 1 0,0 0-2,1-1 1,-1 0 0,0-1-1,-2 1 10,0 2 0,-1 0 1,-3 0-1,-1 1 113,31 1 0,-2-2-160,-30 0 1,-1 0 0,27 1 142,-6-3 0,-5 3-152,2 1 1,-3 0 113,-2 0 1,-5 0-156,-6 0 1,0 0 79,-3 0 1,-4 0-45,0 0 1,-8 0 5,-4 0 1,-2 0 771,-2 0-744,1 0 210,-1 0 1,1 0-381,-1 0 1,-3 0 38,-1 0-389,-4 0-94,7 0-107,-9 0 197,4 0 198,-5 0 1,-10 0-748,-5 0 1073,-5 0 0,-8 0 0,-1 0 0</inkml:trace>
  <inkml:trace contextRef="#ctx0" brushRef="#br0" timeOffset="135">15155 15795 7569,'0'-8'109,"0"1"1,0 3 18,0-4 283,6 6 15,0-3-20,0 5-201,-1 0 1,-3 5 95,1 2 1,-1 4-27,1 0 0,-1 4-81,-2 1 1,0 4-201,0-1 0,-2 2 37,-1 2 1,0 0-8,-4 0 0,3 0 20,-4 0 1,4-1-196,-3 1 0,4-4 59,-1 0 0,3-5-201,1 2 184,0 1 0,5-4 84,3 2 1,3-7-11,4-4 0,-1-3 15,5-1 0,0 0-111,4 0 0,-1 0 66,-3 0 1,1-1-94,-5-3 0,1-1-64,-5-3 0,-1 2-756,-2 2-419,2-2 724,-9-6 673,-1 1 0,-6-1 0,-6 1 0</inkml:trace>
  <inkml:trace contextRef="#ctx0" brushRef="#br0" timeOffset="136">15361 16012 7569,'0'-11'153,"1"0"135,3 4 0,-3 1 163,3 2 101,-3 2-27,-1-3-271,0 5 1,0 5 1,0 3 1,-3 2-32,-1 2 1,0 4-150,4 3 1,0 0 63,0 4 0,0-3-246,0 7 0,1-4 145,3-4 1,-1 2-411,4-2 0,-3 2 45,4-2 1,-6 1-136,2-5 1,-3 1 93,-1-5 0,2-3-732,1-1 1099,-1-4 0,8-3 0,-4-7 0</inkml:trace>
  <inkml:trace contextRef="#ctx0" brushRef="#br0" timeOffset="137">15589 16001 7569,'-11'0'1001,"5"0"-736,1 0 1,6 1 169,3 3 1,-3 2-233,3 5 1,-3 1 20,-1-1 1,0 5-127,0-1 1,-1 5-58,-3-1 1,3 3-33,-3 1 0,3-2-92,1-2 0,0 1 66,0-4 0,5 3-200,2-4 0,3-4 39,2-3 1,4-6 82,3 2 1,3-2 68,1-2 1,0 0-47,0 0 1,-1-6 40,1-1 1,4-3 8,0-2 0,-1 0 16,-3-4 0,-4 2 52,0-5 1,-6 4-6,-2-4 0,-1 1 60,-6-1 0,0-2-59,-4 2 0,-5-4-25,-3-4 1,-3 4 0,-4 1 1,-4-1-34,-8 4 0,-1 3 9,-2 5 1,-2 1-11,5 6 0,-5 0-38,2 4 0,1 4-104,-2 0 0,7 5-422,1-2 1,6 4 39,5 0 540,6 0 0,1 1 0,5-1 0</inkml:trace>
  <inkml:trace contextRef="#ctx0" brushRef="#br0" timeOffset="138">16503 15852 7999,'-11'-5'968,"4"-1"-1069,4-6 0,1 5-557,2-1 1,2 6-56,1-2 534,-1 2 206,3 2 1,-10 4 350,-3 0 0,-2 6-76,-2 2 1,1-1 204,0 4 0,2 2-82,-3-2 1,6 4-188,-9-4 0,5 6 44,-6-2 0,4-2 23,0 2 1,1 0-135,-1 4 1,0 4-67,-4 0 0,3 1-165,-6-2 1,5 0-15,-2 4 0,4-8-124,0 0 0,2-3-85,2 0 0,0-2 128,4-6 1,-4 1-120,4-1 144,1-4-157,3-2-1337,0-5 1624,0-5 0,-6-7 0,0-6 0</inkml:trace>
  <inkml:trace contextRef="#ctx0" brushRef="#br0" timeOffset="139">16183 15806 7569,'0'-11'2207,"0"5"-2266,5 1-2,-3 5 0,4 0 126,-2 0 1,-3 1-293,3 3 1,-3-2-49,-1 6-366,0-6 0,0 9 55,0-4 586,5-2 0,-3 5 0,3-3 0</inkml:trace>
  <inkml:trace contextRef="#ctx0" brushRef="#br0" timeOffset="140">16378 16252 7829,'0'6'1133,"0"1"-657,0-4 0,0 0 308,0 5 186,0-6-147,5 8-220,-4-9-401,4 5 0,-4-6 93,3 0-1271,-3 0 762,4 0-795,-5 0 0,0 0 0</inkml:trace>
  <inkml:trace contextRef="#ctx0" brushRef="#br0" timeOffset="141">20032 14687 7569,'-7'-1'0,"-1"-3"0,5 2-213,0-6 1,0 5 51,-1 0 468,3 1 0,-4 1 220,5-3-260,0 3 1,1-4-12,3 5 0,2 0-11,6 0 0,-1 0-9,1 0 0,4 0-53,3 0 1,3-4-83,1 0 0,4 1 62,4 3 1,7-6-175,4-1 0,-2 1-33,2-2 0,-1 0-65,1-3 1,0-1-5,-8 1 0,0 5-192,-11 2 0,-3-1-247,-8 1-230,-1 0 395,-4 4 0,-4 4-18,-6 0 405,-4 5 0,-9 2 0,-2 7 0</inkml:trace>
  <inkml:trace contextRef="#ctx0" brushRef="#br0" timeOffset="142">20066 14904 7569,'0'7'658,"0"-2"0,6-5-494,1 0 1,7 3 75,1 1 0,6 0 43,-2-4 1,6 4 288,2 0-312,4-1 1,1-3 52,2 0 0,8-1 71,-4-3 1,2 2-274,2-6 1,-6 2 42,2-2 0,-3-1-744,-5 6 0,-2-5 404,-5 4 0,-5-3-2015,-3 3 2201,-7 0 0,-3 9 0,-5 1 0</inkml:trace>
  <inkml:trace contextRef="#ctx0" brushRef="#br0" timeOffset="143">21574 14379 7494,'0'-12'1392,"0"1"-1174,-5 0 0,2 3-77,-4 0 1,3 6-78,-4-2 1,1 3 56,-5 1 0,1 0-126,-1 0 0,-3 1 62,0 3 1,0-2 75,3 6 1,-3 3-100,0 5 1,0 4 64,3-1 0,-3 8-94,0 3 1,-4 3 65,4 1 0,-4 6 8,3 2 0,1 1-34,4-1 0,-1 2-104,1-2 0,4-3-49,4-1 0,3-6 87,3-2 0,6-4-129,10 0 1,0-6 84,8-5 0,-2-4-22,2-3 0,6-3 51,5-5 0,1 0 86,0 0 1,1-10-54,6-6 0,3-4-200,1-3 1,-2-3 221,-6-1 0,-4-3 78,-8 3 0,-3-5-104,-8 2 0,-4-3 31,-7-2 0,-3 1-124,-5 0 1,-10-2-7,-5-2 0,-7 4-99,-5 0 1,-3 0 78,-8 3 1,1 7-187,-5 1 1,2 4 136,-2 0 0,4 6 64,7 6 1,0 4-117,4-1 0,1 3 256,7 1 1,-1 0-664,5 0 634,0 5 0,5-1 0,-1 5 0,3 2 0,-1 2 0,1 2 0</inkml:trace>
  <inkml:trace contextRef="#ctx0" brushRef="#br0" timeOffset="144">21939 14938 7569,'18'0'-518,"-3"0"194,-2 0 500,-1 0-101,-1 0 511,-5 6-145,-1-5-155,-5 4 0,-1-1 148,-3 0-713,3-1-59,-9 2 4,9-3 334,-4 3 0,10-10 0,1-2 0</inkml:trace>
  <inkml:trace contextRef="#ctx0" brushRef="#br0" timeOffset="145">22305 14265 7569,'-6'-2'750,"2"-1"-436,3-4 1,1 0-57,0-1-188,5 5 1,2-2 37,8 5 0,-1-3-103,5-1 1,2-1 94,5 1 0,-1 3 83,1-3 1,3 1-106,2-1 0,2 2 94,1-6 1,0 5-165,1-5 0,-1 4-36,0-4 1,-6 5 138,-5-5 0,-2 6 10,-5-2 0,-5 1 140,-3-1 49,-6 3-97,3-4-209,-5 5 0,-5 5-9,-2 3 0,0 3-96,0 4 0,-1 4 93,-3 8 0,-1 2-82,1 6 1,-4 0 156,-1 3 1,-3 3-8,4 4 0,0 1-71,3 0 1,-3 5-196,0 2 1,-4-2 88,4-2 1,1-7 95,6-4 0,-1-2-66,5-2 1,1-5-22,3-2 1,0-8-116,0-4 0,0-2-414,0-2-410,0-5-430,0 3 1477,0-2 0</inkml:trace>
  <inkml:trace contextRef="#ctx0" brushRef="#br0" timeOffset="146">22865 14436 8157,'1'-17'646,"3"-2"0,7-1-1116,8 1 0,6 1 498,2 3 0,0 2-32,-4-2 0,-1-1 274,1 0 0,-1 5-133,-3 3 0,-1 5 205,-3-5 0,-6 5-66,2 0 0,-2 1-49,3 2 1,-2 5-140,-3 3 1,2 6 129,-5 1 0,4 6 45,-5-2 1,1 3-126,-4 5 1,0 2-132,0 6 0,-4-1 65,1 0 1,-10 5-174,1 3 0,-7 3-172,0 0 1,-3-1 48,-5 1 0,3-7 98,-3 4 0,3-1-53,1-3 1,0 0 133,1-4 0,4-1-34,3-2 0,2 0 126,1-4 1,5-5-65,-1-7 238,6-3 0,-2-1-15,8-4 0,7-2-118,8-5 1,6-6 118,2-5 0,9-1-47,-2-3 0,8-2 32,0 2 0,2 0-69,2 4 1,-7 4-112,-5 3 1,-4 3 67,-8 1 0,0 5-226,-3 3 0,-4 3-122,-7 4 1,1-1-175,-5 5 1,-1-5-143,-3 2 0,-6 0 584,-5-1 0,-11 1 0,-7-5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6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4066 8988 7569,'0'-11'0,"-4"3"0,0 1-286,-5 4 83,8-7 646,-4 9 17,0-4-7,4 5 135,-4 0-210,5 0-278,0 5 0,0 1 23,0 5 0,0 6 19,0 2 0,0 4-67,0 3 0,-2 0-117,-2 4 1,3 1 2,-3 3 0,-1 1-32,2 4 0,-3 0-21,3 3 1,0 2 46,-5-2 0,6-3-35,-2-1 1,3-2 40,1-2 0,-1-5 1,-3-2 0,3-3 48,-3-1 1,2-5-4,2-3 0,0-6 21,0-1 1,2-5-35,2 5 139,-3-5-119,9 2 0,-4-5 57,6 0 0,3 0-53,0 0 1,9-4-20,-1 0 0,4-5 11,-1 1 0,7 2-2,5-1 0,2 3-34,-2-4 1,-1 4 39,5-3 0,-6 3-169,2-4 0,-3 4 42,-5-3 0,-2 4-142,-5-1 0,-2 2-143,-1-2-104,-4 3 0,-10-3 502,-2 8 0,-3 2 0,-1 6 0</inkml:trace>
  <inkml:trace contextRef="#ctx0" brushRef="#br0" timeOffset="1">3974 9525 7569,'-5'-11'542,"4"-6"-270,-4 4 1,8-3 7,4 4-131,1 1 0,10 3 4,-3 1 0,6-1 30,6-3 1,9-1-51,-2 1 0,6 3 62,-2 1 0,6 0-214,-2 0 0,-3-3 92,-1 2 0,-4 2-317,-3-2 1,0 4-124,-4-3 0,-4 3-186,-4-4 0,-5 4 553,1-3 0,-2-1 0,-2-3 0</inkml:trace>
  <inkml:trace contextRef="#ctx0" brushRef="#br0" timeOffset="2">3997 9068 7569,'0'-11'0,"5"-4"124,3-1 1,8 1 254,7 4 1,5-5-58,7 1 1,-1-4-109,0 4 1,5-4-231,3 4 0,-1-1 60,1 5 1,-4 3-258,4 1 1,-6 4 153,3-1 0,-4 3-553,-1 1 0,-4 1 612,-4 3 0,3 3 0,1 4 0</inkml:trace>
  <inkml:trace contextRef="#ctx0" brushRef="#br0" timeOffset="3">4865 9434 7569,'-5'11'212,"0"0"53,-2 1 1,1-1-224,6 1 0,4 4-58,0 3 0,0 3-9,-4 1 18,0 0 1,0 1 19,0 2 0,0-2-19,0 3 1,0-4 108,0-4 1,0 1-99,0-5 0,0-3-181,0-5 183,0 1 0,4 0-768,-1-1 761,1-4 0,1 2 0,2-5 0</inkml:trace>
  <inkml:trace contextRef="#ctx0" brushRef="#br0" timeOffset="4">5231 9616 7569,'-12'0'589,"6"0"-766,1 0 0,9 7 97,0 4 0,-1 6 339,-3 5 0,0 3-164,0 1 0,0 5 27,0 7 0,0-1-111,0 4 1,4 0-82,0 1 1,0 0-128,-4-8 1,0 2-438,0-10 634,0 1 0,0-4 0,0 0 0</inkml:trace>
  <inkml:trace contextRef="#ctx0" brushRef="#br0" timeOffset="5">5790 9045 7246,'-11'-17'-725,"3"0"863,1 6 368,4 4 1,-6 1 172,6 2-70,-1 3-197,4-4-137,0 5 35,-5 0-178,3 5 0,-3 2-49,5 9 0,0 1 123,0 6 1,0 5-219,0 3 1,2 3 37,1 4 1,-1-1-8,1 5 1,-1-8-110,-2 4 0,0-5-94,0 5 0,0 0 63,0-4 1,0 2-59,0-9 1,0-1 140,0-3 1,4-5-18,-1-3 0,1-6 330,-4-1-196,5-1 0,2 0-24,4-4 0,2-1-6,2-2 0,3 0 11,4 0 0,5-5-12,0-3 0,5-2-20,-2-2 0,3 5-84,1-1 1,0 2 48,1-2 0,-6 3-142,-2 5 0,-3-4 88,-1 0 0,-6 1-253,-1 3 0,-4 0-81,0 0-1078,-1 0 1473,-5 5 0,-1 1 0,-5 6 0</inkml:trace>
  <inkml:trace contextRef="#ctx0" brushRef="#br0" timeOffset="6">5688 9479 7569,'-12'-10'0,"6"3"444,2-9-275,3 4 0,12 0-273,8 1 221,3-1 1,11 1-18,-3 0 0,3-1 70,1 1 1,1-1-98,-1 1 0,5 1-15,3 2 0,-2-2-176,-2 2 1,-4-1 61,-4 2 1,-2-2-484,-5 5 0,-5-3 539,-3 3 0,-2-5 0,-2 2 0</inkml:trace>
  <inkml:trace contextRef="#ctx0" brushRef="#br0" timeOffset="7">5688 9057 7569,'-7'-23'0,"3"1"343,8 3-205,13-2 0,7 4 46,10-2 0,4-2-23,0 2 0,9-2-129,-1 2-99,7-2 1,-6 8 70,3-2 1,2 2-208,1 2 0,-2 3-427,-2 0 1,-7 6 629,-4-2 0,-7 8 0,-3 2 0</inkml:trace>
  <inkml:trace contextRef="#ctx0" brushRef="#br0" timeOffset="8">6384 9536 7598,'12'0'18,"-5"0"172,1 0 193,0-5 0,3 4-161,0-3 1,5 3-2,-1 1 1,1 0-174,0 0 21,-4 0 1,9 0-45,-6 0 1,0 1-113,-4 3 0,1-1 71,-1 4 0,-3 1 49,-1 3 1,-4 4-132,1 1 1,-4 4 48,-4-1 1,1 4-18,-4 4 0,-5-3 56,-3 2 0,0 2 11,4-1 0,-2 0 25,-2-5 1,2 2 8,-2 3 1,6-7 48,1 3 0,6-6-68,-2 2 0,3-5 386,1 1-243,0-2 1,1-3 75,3-3 0,3-1-99,9-6 1,-2 0-78,5 0 1,-4-2-187,4-2 0,0 2-323,4-6 1,0 4-477,-1-3 1,1 3 925,0-4 0,5 1 0,1-5 0</inkml:trace>
  <inkml:trace contextRef="#ctx0" brushRef="#br0" timeOffset="9">8269 9045 7569,'-5'-23'-209,"-2"1"1271,1 4-278,1 1-224,5 11-193,0-4-277,0 9 55,0 11 0,-4 4-74,0 12 1,0 7 21,4 2 0,0 5-64,0-2 0,0 5 15,0-1 0,2 1-170,2-1 0,-2 1-131,6-4 0,-5-3 120,5-5 1,-5 1 28,0-6 1,3-4 42,-3-7 0,2 1-311,-1 0 0,-1-5-111,4-3 0,-3-4 487,4 3 0,-1-4 0,5 2 0</inkml:trace>
  <inkml:trace contextRef="#ctx0" brushRef="#br0" timeOffset="10">8623 9114 7569,'-8'-17'0,"1"6"131,4 5-170,-2 6 15,5 0 1,0 5 158,0 2 1,0 5 242,0 3 1,0 4-212,0 8 1,0 2-149,0 5 1,4 2-36,0 2 1,1-3 0,-2 3 0,-1-3 218,1-5 0,0-3 333,1-8-140,-3 2 1,4-8 19,-5 2-2077,0-7 1362,0-3 0,0-6-65,0-3 1,0 1 135,0-4 1,-1-5-47,-3-3 0,2-4 110,-6 4 1,5-6 164,0 2 0,0-6-117,-1-2 1,3-1 87,-3 2 1,3 0 200,1-4 0,0 6-90,0 1 1,0 5 269,0 7 0,0 3-139,0 1 0,1 4 36,3-1 0,-1 8 6,4 4 1,1 2-22,3 1 1,2 4-237,2 1 0,3 8 142,5-1 0,1 2-113,2-2 1,4 3 49,4 1 0,0 0-172,0-4 1,1-1 22,-1 1 0,-5-5 24,-2-3 0,-3-6 171,-1-1 1,-2-6 167,-2 2 1,2-4 98,-6-4 1,0-2-110,-3-5 1,-2-6-35,-3-2 1,2 1 18,-5-1 1,0-1-68,-4-7 0,-1 2-9,-3-6 0,-3 5-279,-4-5 0,0 2-71,-1-1 0,1-2-153,-1 5 0,6-3-26,2 3 0,3-3-227,1 3 1,0 2-196,0 6 1,1-2 297,3 6 0,-2 4 20,6 3 0,0 6-75,3-2 517,1 3 0,-1 1 0,0 0 0</inkml:trace>
  <inkml:trace contextRef="#ctx0" brushRef="#br0" timeOffset="11">9479 9034 7569,'0'-12'133,"-1"1"333,-3 0-20,3 4 264,-4-3-85,5 9-170,0-4-221,0 5-51,0 10 1,0 3-79,0 9 0,0 6-40,0 3 0,0 2-149,0 1 1,4 0-160,0 1 1,-1-1 143,-3 0 1,4-5-185,0-2 1,1-3 99,-1-1 1,-3-5-19,3-3 0,1-2 5,-1-2 1,3-3-454,-3-1 0,5-4 649,-1 1 0,-3-3 0,0-1 0</inkml:trace>
  <inkml:trace contextRef="#ctx0" brushRef="#br0" timeOffset="12">9331 9022 7569,'6'-17'0,"4"0"338,-2 6-137,7 4 1,3-3 10,5 3 0,0 2 153,-1 1 0,1 3-215,0 1-13,0-6 1,5 5-96,2-3 1,3 8 66,2 4 1,-1 3-147,0 4 1,-3 3 75,-1 5 1,-5 1-99,2 3 1,-4 1 28,-4 2 0,-3 3-101,-4-2 0,-6-3-12,-2-2 1,-3 1 37,-1-4 1,-5 2-60,-2-6 0,-9 3 23,-3 1 1,-7-2 48,-5-2 1,1 1 13,-4-4 1,4 0 52,-8-1 1,5-2-45,-5 2 1,4-2-168,3-2 1,5-3-133,7 0-147,2-6-13,11 3 528,11-5 0,8-5 0,10-1 0</inkml:trace>
  <inkml:trace contextRef="#ctx0" brushRef="#br0" timeOffset="13">10142 8977 7569,'-12'-17'0,"5"5"871,-1-4-143,6 4-388,-4 5 0,5 2-123,-3 5 1,2 0-120,-6 0 1,6 2 95,-2 1 1,1 4-155,0 4 0,1 6 90,-2 2 1,2 3-155,-2 5 1,3-1-29,-3 4 1,3-3-41,1 3 0,0 1-64,0 3 0,0-4 76,0 1 1,5-5-65,2 5 0,5-6 35,3 2 1,3-4-38,5-4 1,3-3 58,1-4 0,5-6 10,-2-2 0,2-3-36,-2-1 1,2-1-111,-5-3 1,3 1-17,-3-4 0,-2 0 47,-6 0 1,2-3-229,-6 2 0,-1 2-41,-7-2 461,-2 6 0,-5-14 0,0 4 0</inkml:trace>
  <inkml:trace contextRef="#ctx0" brushRef="#br0" timeOffset="14">10096 9297 7569,'-11'-5'0,"4"-2"289,3-4 141,3-1 1,8 1-266,4-1 1,2 5-169,6-1 0,0 4 29,4-3 0,1 3-148,2-4 1,4 5 94,4-5 1,0 4-153,0-3 1,-3 4-840,-1-1 546,-4 3 472,-4-4 0,0-1 0,-4-6 0</inkml:trace>
  <inkml:trace contextRef="#ctx0" brushRef="#br0" timeOffset="15">10005 9000 7569,'0'-12'256,"1"1"32,3-1 1,8 0-981,11-4 352,5 4 1,6-5 559,1 6 0,3-1-103,0 1 0,5 0 142,-1-1 1,1 5-109,-1-1 0,2 2-25,-2-2 0,1-2-63,-1 2 0,-6 2 6,-6-2 0,-4 6 19,0-2 0,-7-1 105,-3 1 0,-4 0-76,0 4 1,-5 0-38,1 0 1,-4 0-41,3 0 0,-3 1 38,4 3 0,-6 6-25,2 6 1,1 8 35,-1-1 0,0 7-97,-4 1 0,0 3 28,0 4 1,1-1-125,3 5 1,-3-2-150,3 2 1,-3 1 109,-1-5 0,0 0-135,0-3 1,0-6 70,0-3 1,0-3-309,0-4 26,0-2 66,0-6 423,0-4 0,0 3 0,0-4 0</inkml:trace>
  <inkml:trace contextRef="#ctx0" brushRef="#br0" timeOffset="16">10599 8954 7569,'0'-36'0,"1"3"232,3 11-236,2-1 0,14 4-30,3 0 1,6 9 95,-2-2 0,0 3 453,-5-2-392,1 4 0,5-1 64,3 4 0,3 0-115,4 4 0,-4 0 62,1 0 0,-2 6-90,-7 6 1,-3-1 35,-4 4 0,-6 3 20,-2 1 1,-1 3-158,-6 1 1,-1 3-2,-7 1 1,-4 3-94,-7-3 1,-4 5-140,-8-2 0,-2-2 82,-5-1 0,0-8-34,-1-4 0,6-2 242,3-2 0,1 1 0,3-1 0</inkml:trace>
  <inkml:trace contextRef="#ctx0" brushRef="#br0" timeOffset="17">11398 8874 7569,'0'-11'0,"-1"0"95,-3 4 0,3 0 592,-3 4-261,3 1-23,1-3 8,0 5 0,-4 2-260,0 1 0,-5 9 11,1 7 1,0 8-77,0 3-54,-2 3 0,5 1-31,-3 0 0,3 1 78,5-1 1,0-4-249,0 1 0,3-6 111,4 2 1,1-3-169,7-1 0,4 0 39,4 0 1,5-2 127,6-2 0,2-7 40,2-9 0,-3-1 8,3-2 1,2-2-117,-2-1 0,0 0 94,-4-5 1,-5 1-117,-2-5 1,-3 1 78,-1 0 0,-5 0-867,-3 4 937,-8-3 0,4-2 0,-5-6 0</inkml:trace>
  <inkml:trace contextRef="#ctx0" brushRef="#br0" timeOffset="18">11318 9160 7569,'6'-6'0,"5"0"118,-4-5-32,8-1 0,7 2 0,6 1 132,1 2 1,2-1-83,3-3 0,-2 3-72,2 0 0,-6 6-5,6-2 0,-6-1-132,2 1 1,-8 0-387,1 4 0,-8 0 124,0 0 335,-2 0 0,-2-5 0,1-1 0</inkml:trace>
  <inkml:trace contextRef="#ctx0" brushRef="#br0" timeOffset="19">11307 8885 7569,'0'-16'204,"6"3"52,5-2 0,6 2-605,6 2 1,5-1 24,2 1 1,3 0 746,1-1 1,4 1-190,1-1 1,2 5 12,-3-1 0,4 2-100,-4-2 0,0-2 46,-3 2 0,-1 3-134,0 2 0,-5-3 16,-2 3 0,-3-1 36,-1 4 0,-5-1-21,-3-3 0,-2 3-70,-2-3 1,1 2 150,-1 2-138,0 6 0,0 4 26,-4 5 1,2 6-97,-5 2 1,0 1 32,-4 7 0,4 3-8,-1 4 1,2 2-111,-1-2 0,-3 1 43,3 3 1,-1 1-68,1-5 1,-3-4 22,3-3 1,-3-7-59,-1-1 1,0-2 25,0-5 0,0-1-84,0-4 1,-4-3-395,0-1 633,1-4 0,-3 7 0,0-4 0</inkml:trace>
  <inkml:trace contextRef="#ctx0" brushRef="#br0" timeOffset="20">12038 8931 7569,'-12'-6'797,"6"-4"-467,1 3 0,10 1-342,2 2-10,9 8 1,-4-2 70,4 6 1,1 0 24,2 3 0,4 6 149,4 2 1,-2-2-84,6 2 0,-2 0-204,1 4 0,2 0 111,-5 0 0,3-1-123,-3-3 0,-1 0 34,-3-8 0,-4 3 184,0-6 1,-5-3-53,2-1 0,-4-3 87,0-1 73,-1 0 0,-3-1-60,-1-3 1,-4-3 78,1-4 1,-3 0-51,-1-1 0,0-4-91,0-3 0,0 1-27,0-1 1,0-4-133,0-4 0,-4-1 45,0 2 1,1 0-97,3-4 0,-2 3-432,-2-3 1,3 1 259,-3-2 1,3 3-450,1 5 0,0 2 266,0 2 1,0 2-912,0 6 1348,0-1 0,0 1 0,0 0 0</inkml:trace>
  <inkml:trace contextRef="#ctx0" brushRef="#br0" timeOffset="21">12814 8760 7569,'0'-12'736,"0"1"-441,0 0 1,0 3 177,0 0-176,0 6 155,0-3-85,0 5 1,0 6-258,0 5 1,0 7 44,0 9 0,0 2 28,0 5 1,1 4-221,3 0 1,-1 1 42,4-5 0,0-1-240,0-3 1,4 2 89,-4-5 1,0-2-134,0-6 1,-3 1 37,4-4 1,-6-1-107,2-4 1,-2-1-479,2-2 378,-2-3 445,8-5 0,-4 0 0,5 0 0</inkml:trace>
  <inkml:trace contextRef="#ctx0" brushRef="#br0" timeOffset="22">12746 8828 7569,'0'-17'0,"6"-4"189,5 6 1,3 0 340,9 3 0,-1 1-163,8 0 1,-4 4-96,0 3 1,-2-1-154,-1 2 0,0-1 35,0 4 0,5 1-74,2 3 0,2 3 1,-2 9 0,3-2-126,-2 5 0,-3 0 36,-1 3 0,-3 3-176,-2 1 0,-5 0 7,-6 4 1,0-3 62,-8 3 1,0 1-74,-7 3 0,-4-4 49,-7 1 0,-4-6-20,-7 2 0,0-3 31,-4-1 0,-1-4 28,-3 0 1,0-1-9,-1 1 1,-1 0-15,1-8 1,1 6-30,11-10 1,3 2-52,9-5-195,4-3 0,3 3 397,8-8 0,8-7 0,5-7 0</inkml:trace>
  <inkml:trace contextRef="#ctx0" brushRef="#br0" timeOffset="23">13545 8874 7569,'0'-23'0,"0"-2"0,0 2 0,0-1 332,0 9-296,0-1 1,4 9 346,0-1 610,0 6-291,-4-3-252,0 5-259,-6 5 0,4 2-86,-6 8 1,2 3-38,-2 5 1,3 5 87,5 2 1,0 3-145,0 2 0,0 0-7,0 3 0,2-2-112,1 2 0,4-6-24,4-2 1,1-5-18,-1 2 0,4-3 68,0-1 0,6-5 9,-2-3 1,2-4 67,2-3 0,4-3-36,-1-5 0,2 0-108,-1 0 0,-3-1 74,3-3 0,-3 2-395,-1-6 0,-5 4-23,-3-3 1,-8 3-632,-3-4 1122,-3 0 0,-1-3 0,0 0 0</inkml:trace>
  <inkml:trace contextRef="#ctx0" brushRef="#br0" timeOffset="24">13442 9125 7569,'-6'-5'87,"3"0"-32,11-2 0,5-4-218,10 4 1,3 0-146,1 0 1,1 3 619,-2-4-228,-1 6 1,4-7 40,-3 5 1,2-3-60,3 3 1,-3-1-361,-5 1 0,-2 3 294,-2-3 0,-2-3 0,-6 1 0</inkml:trace>
  <inkml:trace contextRef="#ctx0" brushRef="#br0" timeOffset="25">13534 8737 7569,'1'-17'452,"3"6"1,7 0-485,8 3 0,4 3 36,4 1 1,-3-1 106,3 1 0,-2 0-54,2 4 0,-2-3 229,5-1 1,1 0-79,3 4 1,-3 0-114,-1 0 0,-5 0-60,2 0 1,-3 4-4,-1 0 0,-5 3-6,-3-3 1,-2 5 53,-2-1 1,1 6-107,-1 1 1,-3 5 70,-1-1 1,-3 4-109,4 4 0,-5-1 86,5 8 1,-5-6-25,0 7 1,-1-4-22,-2 4 0,0-2-9,0-3 1,0 2-7,0-6 0,-5 5-107,-3-4 1,2-2 116,-2-6 1,4-3-21,-3-4 186,4-6-204,-7-1 149,4-5 1,-1-5-110,3-2 0,-1-4 8,1 0 0,1-2 114,3-2 1,0-1-54,0-3 0,0-3 88,0 3-106,0-3-12,0-5 0,1 2-93,3-1 1,-3-2 93,3 1 1,2-2-200,2 6 0,-2 3 83,2 8 0,-4 6 94,3 2 1,-3 3 14,4 1 0,0 3-45,8 4 0,-2 2 66,5 10 1,-4-4-55,4 4 1,0 2 11,4 5 0,-3-4 13,3 5 1,-3-6-50,7 6 1,-3-7 4,-1-1 1,0-6-6,0-2 1,-1-1 410,1-6 1,-1 0-163,-3-4 1,-1-1 340,-3-3 0,-2-2-199,2-6 0,-6 1 136,-2-1 1,-4-4-135,1-3 0,-3-3-221,-1-1 1,-5 0-36,-3 1 0,-2-2-45,-1-3 0,-1 3-670,1-3 0,1 3 355,2 1 1,3-3-446,5-1 1,0-4 279,0 5 0,5 0-247,3 7 1,2 3 248,1 4 1,1 1-111,-1 0 0,0 4 545,1 3 0,4 3 0,2 1 0</inkml:trace>
  <inkml:trace contextRef="#ctx0" brushRef="#br0" timeOffset="26">14927 8691 7569,'1'-14'-111,"3"3"1,1-3-581,3 6 896,2 3-18,-9 0 206,4 5 84,-5 0 0,-3 3 21,-1 4 0,-5 2-211,1 10 1,2 0-30,-2 4 1,4 1-118,-3 3 1,4 2 27,-1 5 0,2 1-23,-2-1 0,3 0-106,-3 0 0,3-1-108,1-2 0,-4 1-19,0-6 1,0-3-341,4-4 1,0-5 25,0 1 116,0-2 0,0-5-99,0-1-375,0-4 1,0 1 758,0-8 0,-5-3 0,-1-4 0</inkml:trace>
  <inkml:trace contextRef="#ctx0" brushRef="#br0" timeOffset="27">14607 8783 7569,'-6'-12'0,"1"-3"1606,5 0-1038,5 0 0,8 3-170,9 1 1,3-1-161,5 1 0,0 3 39,5 1-145,9-1 1,-1 2-328,11 2 1,-2-1-39,1 1 0,-4 0-393,-7 4 1,0 5 361,-8 3 1,1 2-1285,-12 1 1548,-3 1 0,-9-1 0,1 1 0</inkml:trace>
  <inkml:trace contextRef="#ctx0" brushRef="#br0" timeOffset="28">16652 8714 7569,'-5'-11'-68,"3"-1"-34,-2 1 1,3-1 333,1 1 1,0 3 164,0 1 318,5 4-145,-3-2-368,3 5 1,-4 1-2,3 3 1,-3 4 2,3 7 1,-2 8-56,2 7 1,-3 1-111,3 3 1,-3-2 24,-1 6 0,0 1 100,0-1 0,4 0-271,0-3 0,1-1 62,-1 0 0,-2-1-280,6-2 0,-5-3 38,0-6 1,-1 0-73,-2-3 0,0-3-323,0-4-183,0-1 19,0-4 846,0-2 0,-5-5 0,-2 0 0</inkml:trace>
  <inkml:trace contextRef="#ctx0" brushRef="#br0" timeOffset="29">16378 8737 7569,'5'-23'0,"2"4"0,8 0 0,3 5 239,5-1-209,0 2 0,4 2 418,-1-1 1,1 2-223,-4 3 1,3-4 8,1 4 0,1 0-128,-1 0 0,-2 4-42,5-1 1,1 3-33,3 1 1,-3 1 3,-1 3 1,-6-1 45,-1 4 0,-1 2-184,-7 7 1,-1-4-80,-7 3 0,-2 3 71,-5 1 0,-1-1-49,-3 1 0,-2-1 63,-5 1 1,-5-3 59,1-4 0,-5 2-27,1-3 1,-2 3 77,2-6 0,-1 1-3,5-2 1,0 2 128,3-5 1,1 4 240,-1-5-209,6 6-174,1-7 1,5 4 53,0-2 1,1-3-39,3 3 0,4 1 32,7-1 0,3 3-3,5-3 1,-1 4-12,1-5 0,0 5-4,0-4 1,5 4 96,2-5 0,-1 5-85,2-4 1,-2 5-25,2-2 1,-5 3 39,-7 2 1,-2-5-113,-6 1 1,-3 3 44,-1 5 1,-4 0-7,1-1 0,-8 2-29,-4 2 1,-7 3-105,-4-3 0,-4-2-44,-3 2 0,-4-1 102,-4 1 1,-1-1-106,-4-3 1,4-2 43,-3 2 1,7-6-66,5-1 1,7-6-163,4 2-158,2-3 234,6-1 0,4-1 302,6-3 0,9-7 0,6-7 0</inkml:trace>
  <inkml:trace contextRef="#ctx0" brushRef="#br0" timeOffset="30">17371 8748 7569,'-6'-11'819,"-4"0"-307,8 4 50,-3 2-346,5 5 0,0 1-145,0 3 1,-4 6-72,1 6 0,-5 5 161,4 2 1,-1 1-92,1 7 1,3-1-104,-3 4 0,7 1 106,1-1 0,5-4-92,-2 1 0,5-6 20,3 2 0,-1-7-117,5-1 1,0-9 85,4 2 0,1-9-31,2 1 1,0-4 135,4-4 0,-4 1-83,0-9 1,2 3 143,-1-6 0,-2-1-72,-6 0 0,2-4 116,-6 1 0,3-3-91,-7 0 0,2-2-33,-10-3 0,5 2-33,-4-6 0,-2 4-117,-5-3 1,0 5-310,-5-2 1,2 3 188,-1 1 1,-2 1-263,5 3 1,0-1 144,4 5 1,0 3-166,0 5 0,1 4 72,3-1 1,4-1 423,7 2 0,-2-1 0,3 4 0</inkml:trace>
  <inkml:trace contextRef="#ctx0" brushRef="#br0" timeOffset="31">18228 8657 7569,'0'-11'1322,"5"-1"-1369,1 6-4,0-4 230,0 8-24,-6-3 1,-4 10 115,0 3 1,-5 3-89,1 5 1,2 1 96,-2 6 0,2 4-85,-1 0 0,-4 7-139,4-4 1,2 6-59,1-6 1,-1-1 10,1 2 1,-1-2-49,1 2 0,3-4-58,-3-4 1,3-4-343,1 0 1,0-5 11,0 2-129,5-9 0,-3 2-98,6-5-207,-5 0 861,2-4 0,-5-5 0,0-2 0</inkml:trace>
  <inkml:trace contextRef="#ctx0" brushRef="#br0" timeOffset="32">17805 8680 7569,'12'-5'773,"-1"-7"1,7 0-590,5-4 0,11 4 29,12 0 1,0 5 90,8-1 0,-3 6-270,6-2 0,5 2 245,-28 2 1,0 0-145,0 0 0,-2 0 0,28 6-100,-3 1 0,-4 5 18,-11 3 0,-4-1-1100,-7 5 0,-5 0 1047,-7 4 0,-1 0 0,-5-1 0,-2-1 0,-4-6 0,-5-5 0</inkml:trace>
  <inkml:trace contextRef="#ctx0" brushRef="#br0" timeOffset="33">4283 11261 7569,'-7'-11'79,"-3"0"277,3 4 133,-3-3 107,3 8-404,2-3 1,1 7 13,1 1 1,-1 9-99,4 7 1,0 7 74,0 5 1,1 3-135,3 4 1,-2 3 37,6 5 1,0 3-248,3 1 1,-3-1 137,-1-3 1,1-1-141,3 1 0,1 0-36,-1-1 1,-1-4 92,-2-3 1,1-4 63,-5-3 0,-1-3 14,-3-5 1,0-6 26,0-1 0,0-4-300,0 0-342,0-6 392,0-1 1,-1-5 84,-3 0 165,3 0 0,-9-5 0,4-1 0</inkml:trace>
  <inkml:trace contextRef="#ctx0" brushRef="#br0" timeOffset="34">4043 11455 7569,'0'-28'226,"0"0"125,0-2 1,1 2-155,3 5 1,4 2-144,7 1 1,-6 0 127,2 5 1,2 0 23,2 3 1,5 1-123,-1-1 0,4 2 66,4 3 1,2 0-161,5 4 1,6 1-24,2-2 0,2 3-26,2 1 1,1 0-8,2 0 1,-6 1-19,3 3 0,-5-1 21,-3 4 1,-5 2 56,-10 7 1,-6-3-16,-2 7 0,-7-3 34,-4 2 1,-4 3-51,-4-3 0,-4 4 7,-7 3 1,-4-1-7,-7 1 0,-4 2-88,-4-1 1,-4 3 106,0-3 1,-4-1-95,4-3 0,0-1 78,4-3 1,-3-3-169,3-4 1,2-2 42,9-2 0,2-3-290,1-5 133,4 0 315,10 0 0,6-10 0,6-3 0</inkml:trace>
  <inkml:trace contextRef="#ctx0" brushRef="#br0" timeOffset="35">5322 10941 7569,'0'-11'0,"-5"1"487,-3 2 38,3 3-300,0 5 1,4 0 126,-3 0-232,-2 0 0,-6 4 75,1 0 0,-4 8 88,0 0 0,-2 5-87,2-1 1,1 8-97,-5-1 1,1 7 34,-1 1 0,-3 3-98,3 4 1,-2 2 65,-2 6 0,1 5-290,3 2 0,-1 3 175,5 1 0,3-1 22,5-3 0,4 6-133,0-6 0,6-1-36,5-10 1,8 1 38,7-5 0,1-1 46,7-7 1,-2-3-28,1-8 1,2 1 67,-5-4 1,3-3 6,-3-5 1,-2 1 57,-6-5 0,2 3-52,-6-3 1,0 0 193,-3-4 0,-1 4-187,0 0 0,0 1-642,-4-1 0,-1-2-27,-2 6 682,-2-6 0,3 8 0,-5-3 0</inkml:trace>
  <inkml:trace contextRef="#ctx0" brushRef="#br0" timeOffset="36">5676 11318 7569,'-11'-5'-96,"-1"2"48,1-4 1,5 3 884,2-4-183,2 6-100,2-3-164,0 5-84,0 5 0,0 3-123,0 7 1,4 6 97,0 6 1,0 5-58,-4-2 0,0 7-187,0 1 1,0 4-22,0-4 0,1 0-68,3-4 1,-1 1-100,4-1 1,-1-4 103,2 1 1,2-7-4,-2-1 0,-2-2-30,2-6 1,-4 1 24,3-5 0,-3-3 38,4-1 1,-5-4 110,5 1 0,0-3-34,3-1 0,1 0-22,-1 0 0,7-1-33,5-3 1,1 1 6,6-4 1,1-1-123,3-3 1,4 3 77,0 0 0,-4 5-78,-3-5 1,-7 6 82,-1-2 1,-2 2-284,-6 2 1,-3 0-459,-5 0-123,-4 0-514,7 0 1405,-9 0 0,-6 0 0,-7 0 0</inkml:trace>
  <inkml:trace contextRef="#ctx0" brushRef="#br0" timeOffset="37">5653 11649 7569,'0'-11'859,"0"-1"-511,10 1 1,4 0-21,13-1 1,2 1-123,6-1 1,-4 5-130,4-1 0,-4 4 70,7-3 1,-3 4-157,-5-1 1,2 3 62,-6 1 0,0 0-433,-7 0 1,1 0-38,-5 0 0,-3 0-1195,-5 0 1611,-4 0 0,2 0 0,-5 0 0</inkml:trace>
  <inkml:trace contextRef="#ctx0" brushRef="#br0" timeOffset="38">5562 11318 7569,'0'-18'271,"0"-3"137,0 2 1,10 1-151,5-1 0,11 4-68,4-4 0,3 3-119,1-3 0,2 4 97,2-4 1,3 5-104,4-1 0,1 2 78,0 2 1,-6 4-443,-2 4 1,-2 1 16,-2 2 1,-6 4 281,-5 0 0,0 10 0,-5-1 0</inkml:trace>
  <inkml:trace contextRef="#ctx0" brushRef="#br0" timeOffset="39">6396 11592 7569,'-2'12'0,"-1"-1"0,1-3 693,-1-1-396,1 1 0,4 8 184,1 3 0,-1-1-134,1 1 1,-1 4-64,-2 4 0,3 1-90,1-2 1,0 2-168,-4 3 0,4-2 55,0-3 1,1-3-64,-1 0 1,-3-4 61,3-4-81,-3-2 1,0 4-121,3-6 0,-3-3-9,3-1-899,-3-4 521,-1 2-46,0-5 0,0 0 0</inkml:trace>
  <inkml:trace contextRef="#ctx0" brushRef="#br0" timeOffset="40">6841 11843 7569,'-11'-6'0,"-1"1"0,5 1 149,-1 0 98,5-4 1,-3 1-108,2-4 0,2 3 13,-6 1 1,4-2 148,-3-7-203,4 4 1,-3-9 37,2 6 1,3-5 7,-3 1 0,3-3-137,1-1 1,0-1 64,0-2 0,5-4-110,2-4 0,5 0 86,3 0 1,-1-1-98,5 1 1,0 0 64,4 0 0,4 1 47,-1 2 0,5 7-15,-5 5 1,1 6 7,-4 2 0,-4 5-49,0 6 0,-1 0 46,1 0 0,1 6-44,-5 5 0,0 6 44,-3 6 1,-1 2-83,1 6 1,-5-1 4,1 8 0,-4 3-6,3 1 1,-4 1 5,1-1 0,1-1-70,-1-6 0,1 2 46,-2-7 0,-1-6 36,2-1 0,-3-4-104,-1 0 0,1-3 71,3-4 0,-3-1-779,3 1-123,-3-1-266,4 1 1212,2-6 0,4-1 0,1-5 0</inkml:trace>
  <inkml:trace contextRef="#ctx0" brushRef="#br0" timeOffset="41">7835 11158 7569,'-5'-23'300,"-2"4"376,-4 0-354,5 5-4,0-2 68,6 9 1,-1-1 212,-3 4-306,3 0 1,-8 9-67,5 3 0,-1 7 8,2 4 0,1 4-40,-2 3 0,3 5 18,1 7 1,0-1-86,0 5 1,0-1 11,0 5 0,0 0-242,0 0 1,0-2 94,0-2 1,0-2-332,0-1 0,-4-8 185,1 4 1,-1-9-87,4 1 0,0-7 87,0-1 0,-4-5-79,0 1 87,0-2 283,4-2 64,0-4-137,0-2 29,0-5 0,7-4-31,4 0 0,2-5-26,6 2 0,4-5-66,3-3 1,2 4-121,-1-1 1,-3 1 107,3 3 1,1 3-18,-2 1 1,0-1-107,-7 1 0,2 1 69,-2 3 1,-2-4-633,-2 0 469,-2 0 1,-6 4-1110,1 0 226,-6 0 194,3 0 946,-5 0 0,0-5 0,0-1 0</inkml:trace>
  <inkml:trace contextRef="#ctx0" brushRef="#br0" timeOffset="42">7686 11546 7569,'-11'0'363,"-1"0"1,6-1-295,2-3 1,9 2-48,7-6 1,0 6 63,7-2 0,2-2 129,5-2 1,4-1 404,4 1-381,0-2 0,5 4-111,3-5 0,-2 3-108,-2 0 0,-8 5-406,-3-5 1,-4 5 59,-4 0-1096,-3-4 1422,-4 6 0,-6-4 0,-1 5 0</inkml:trace>
  <inkml:trace contextRef="#ctx0" brushRef="#br0" timeOffset="43">7641 11067 7569,'-12'-10'230,"7"-2"-27,5-7 0,11-1-46,12 5 0,5-4 170,7 3 1,-1 1-197,0 4 1,0-2-89,1-2 1,4 3-66,3 1 45,-3 0 1,4 8-169,-5-5 0,0 6 145,-3-2 0,-1 3 0,0 1 0</inkml:trace>
  <inkml:trace contextRef="#ctx0" brushRef="#br0" timeOffset="44">8314 11855 7569,'-6'-5'-24,"2"-3"0,3 2 34,1-2 0,4 4 154,0-3 1,3 3 29,-3-4 1,4 5 261,-5-5 1,6 4-98,-1-3 1,-2 4-10,2-1 1,-1-1-74,5 1 0,-1 0 2,1 4 0,0-3-129,4-1 1,5 0-12,6 4 0,1 0-22,-2 0 0,-1 0-117,1 0 1,-5 0-111,-2 0 1,-5 1 75,1 3 1,-3 2-188,0 6 1,-6 1 86,-2 2 1,-3 3-15,-1 4 1,-1 1-71,-3 0 1,-2 0-109,-6 0 1,-3 0 169,0-1 1,-4 1 10,4 0 0,-6 0 165,2 0 0,-2-4-100,-2 0 1,1-5 257,3 1 0,3-3-97,4-5 0,5 2 389,-1-5-324,6 0 0,-2-4-55,8 0 0,11 0 39,8 0 1,3 0 60,1 0 0,2-4-128,5 0 1,-3-1 32,-1 1 1,-4 3-183,0-3 1,-1 3 84,-3 1 1,-3 0-1154,0 0 577,-5 0 0,2 1-227,-9 3 0,-2-2 161,-5 6 643,0-5 0,0 7 0,0-4 0</inkml:trace>
  <inkml:trace contextRef="#ctx0" brushRef="#br0" timeOffset="45">9297 10667 7569,'-12'-23'0,"2"2"66,2 2 0,3 2 89,5 11 422,0 1-348,0 5 0,0 6 107,0 5 1,-1 7 25,-3 9-222,3 2 0,-4 14 7,5 3 0,0 7 86,0 1 0,1 5-355,3 2 1,-3-29 0,1 1 224,5 28 1,-3-28 0,0 0-205,1-1 0,1 0 1,2 31 76,-1-3 0,-3-1-204,4-2 0,-4-1 109,3-3 0,-4-3 84,1-9 0,1 3 36,-2-6 0,3-2 91,-3-5 1,-1 1 27,1-6 1,2-3-62,-1-4 1,0-5-371,-4 1 230,0-2-626,0-2 139,0 1 568,5-6 0,-4-1 0,5-5 0</inkml:trace>
  <inkml:trace contextRef="#ctx0" brushRef="#br1" timeOffset="46">16903 18239 24575,'0'0'0</inkml:trace>
  <inkml:trace contextRef="#ctx0" brushRef="#br1" timeOffset="47">10336 15772 24575,'0'0'0</inkml:trace>
  <inkml:trace contextRef="#ctx0" brushRef="#br2" timeOffset="48">10267 11055 7569,'0'-6'-371,"0"-4"941,0 4 1,0-2-45,0 0-80,-5 6-297,4-8 0,-8 7 0,5-5 0,-5 6-111,2-2 1,-3-1 102,-2 1 0,0 0-95,-4 4 1,-1 0 55,-6 0 0,-6 0-212,-6 0 0,0 6 34,-7 1 0,-3 7-19,0 1 1,-2 2-13,9-2 0,0-2 66,3 2 0,6-2 24,3-2 1,5 1 16,2-1 1,5 0-13,-1 1 0,6-2 15,2-2 0,4 2-21,-1-3 0,8 2 20,4-1 1,3 2 89,4-2 0,4 0 0,8 0 0,-2 2 88,6-2 0,-5 1-34,5-2 0,-1 3-47,5-2 0,0 2-100,3 2 0,-2-5 76,2 1 1,1-1-96,-1 5 1,0-1 48,-3 1 1,-1-1-91,0 1 0,-5-1-15,-2 0 0,-7 2-115,-1 2 0,-6-1 29,-2 5 0,0-1 104,-8 1 1,1 3 80,-4-3 0,-1-1-71,-3 1 0,-4-4 95,-7 4 0,-3-4-80,-4 4 1,-5-5 97,0 1 1,-4-2 52,0-2 0,-2 0 102,-1-4 1,0-1-52,-1-2 0,-3-2-66,0 1 0,4-1-259,4-2 0,4 0 88,-1 0 0,5 0-572,3 0 270,2-5-406,11-2 0,2-3-25,8 2 801,2-2 0,16 4 0,2-5 0</inkml:trace>
  <inkml:trace contextRef="#ctx0" brushRef="#br2" timeOffset="49">10599 11478 7569,'-7'-6'-124,"2"1"1218,0-1-746,4 5 1,-4-5 152,5 2-17,0 3-347,5-4 1,1 5-35,6 0 1,3-4 60,0 0 0,5-4-106,-1 5 1,7-2 94,0 1 0,0 3-210,-7-3 1,2 2-158,-2 2-203,-2 0 222,-1 0 37,-4 0 74,-6 6 0,-1-4 52,-5 6 0,0-5 96,0 5 1,-1 0-96,-3 3 1,2 2 122,-6 2 1,2-1-12,-2 5 1,-2 0-21,2 4 1,2 4-41,-2-1 0,5 2-10,-5-1 0,5-3-20,0 3 1,1 0 35,2 0 1,0 0-115,0-4 1,0-2 82,0-2 1,0 2 233,0-6-156,0 0-62,5-4-143,-3 1 0,4-6-531,-2-2-731,-3-3 643,4-1-47,-5 0 797,-5 0 0,-1 0 0,-6 0 0</inkml:trace>
  <inkml:trace contextRef="#ctx0" brushRef="#br2" timeOffset="50">11101 10576 7569,'-16'-10'0,"-1"6"23,-2-8-40,3 9 1,8-3 360,0 6 903,6 0-920,-8 6 0,5 0 70,-3 5 0,3-2-118,5 3 0,1-2 10,3 9 1,7-3 49,8 7-198,3-3 1,2 13 24,3-2 1,2 2-37,5 1 0,0 5-235,1 3 1,-2-1 181,-3 1 0,3 0-183,-2 3 0,-3 5-2,-2-1 1,-3 5-74,-4-5 0,0 10-197,-7-2 0,0 1 275,-8-5 0,0 1-98,-4-9 1,-1 4-87,-3-8 1,-4 4 152,-7 0 0,-3 0 51,-5-3 1,0-4-155,1-8 1,3-2-91,0-5 0,5-4-176,-2 0 1,4-9 263,0 2 239,6-8 0,-2 1 0,-4-5 0,4 0 0</inkml:trace>
  <inkml:trace contextRef="#ctx0" brushRef="#br2" timeOffset="51">12129 11375 7569,'-6'-11'208,"-5"-1"1,10 1 341,-3-1 0,4 6-78,4 2-312,-3 3 1,8 0-63,-5-3 0,5 3 85,-1-3 1,2 3-5,1 1 0,6 0 4,2 0 1,4-4-98,3 0 0,3-1 75,6 1 1,0-1-142,3-3 0,2-2 48,2 3 1,-4 0-36,-8 0 0,-2 3-322,-5-4 0,-2 6 19,-2-2-1157,-2 3 667,-6 1-680,-4 0 1440,-7 5 0,-12 1 0,-6 6 0</inkml:trace>
  <inkml:trace contextRef="#ctx0" brushRef="#br2" timeOffset="52">12152 11569 8206,'16'0'568,"-2"0"60,5 0 0,-3-1 195,3-3-524,-5 3 0,7-4 22,-2 5 1,8 0 55,3 0 0,2-4-83,-2 0 0,3-3-100,-2 3 1,2-4-159,1 4 0,-5-3 94,-2 3 1,-3-4-98,-1 5 0,-5-1-237,-3 4 1,-6 0-1103,-2 0 609,-4 0 0,2 1 697,-5 3 0,0 2 0,0 6 0</inkml:trace>
  <inkml:trace contextRef="#ctx0" brushRef="#br2" timeOffset="53">12677 10827 7569,'0'-11'0,"0"-1"131,0 1 198,0-1 75,0 6 202,0 1-291,0 5 0,-1 5-227,-3 3 0,-2 3 47,-6 4 0,-3 8 27,0 8 1,-5 3 8,1 4 0,-3 4-64,-1 7 0,-4-1-180,1 6 0,3-6 44,4 1 1,0 2 71,-4-1 1,4-2-42,0-6 0,1 0 28,-1-8 1,1 7-134,3-7 1,3-2 67,-4-6 0,7-2 51,2-1 1,0-4-27,0 0 0,2-5 47,5 1-532,0-2-182,0-2 96,0 1-357,0-6 290,0-1 648,0-5 0,0 0 0</inkml:trace>
  <inkml:trace contextRef="#ctx0" brushRef="#br2" timeOffset="54">13751 10781 7569,'-17'-10'0,"5"3"169,-4-9 14,9 9-8,2-3-19,5 8 128,0-3 5,0 5 240,0 5-275,0 7 0,0 7 87,0 7 0,3 5 0,1 7 1,0-1-88,-4 5 1,1-2-72,3 2 1,-3 2-127,3-2 1,-1-1 91,1 1 0,-3 0-205,3 3 0,1-3 47,-2 0 0,6-5-67,-1 1 0,-2-4-143,2-3 0,-4 0 113,3-4 0,-4-2-145,1-5 0,-2 0 92,2-5 0,-3 0-221,3-3 1,-3-1-109,-1 1-177,-5-6 0,-1-1-17,-5-5 682,-1 0 0,-4 0 0,-2 0 0</inkml:trace>
  <inkml:trace contextRef="#ctx0" brushRef="#br2" timeOffset="55">13442 10964 7569,'12'-34'0,"0"1"18,4 2-55,7 3 1,10 6 386,5-1-642,5 0 0,-1-1 551,7-3 1,3 3-110,5-3 1,-1 8 35,-3 4 0,-2 4-98,-5 3 1,-4 3 41,0 5 0,-7 5 52,-1 3 0,-4 7-129,-8 4 0,-5 8 50,-6 3 0,-4 3-190,-7 1 0,-8 2-107,-7 2 0,-9-3-91,-14 3 1,-4 2 172,-8-2 0,23-19 0,-2 0 13,-1-1 1,0-2-1,-1-1 1,1-1 57,-27 13 0,1-4-44,2-4 1,4 1 1,4-5 0,12-1-261,7-6-162,8-3 506,13-10 0,8-10 0,1 6 0,-2 0 0,-1 1 0</inkml:trace>
  <inkml:trace contextRef="#ctx0" brushRef="#br2" timeOffset="56">14836 10576 7569,'0'-18'0,"0"1"533,0 6 852,0 5-1089,0 1 0,-7 5-284,-4 0 1,-2 5 163,-6 2 0,0 5 29,-4 3 1,-3 4 25,-1 8-112,0 2 1,5 10-76,-1 3 0,5 4 80,3 3 1,2-1-271,2 6 0,-1-1 317,1 4 0,4 4-119,4 0 1,3 4 50,3-4 1,4-1-158,4-2 0,6-9 31,2 1 1,4-11-53,3 3 0,-2-7 2,3-4 0,-7-3 80,-1-5 1,0-2-23,4-2 0,-5-2 19,-3-6 0,-1-1-398,1-2 1,-6 1 137,3-5 0,-7 3-622,2-3 1,-4 1 877,1-1 0,-3-3 0,-1 4 0</inkml:trace>
  <inkml:trace contextRef="#ctx0" brushRef="#br2" timeOffset="57">15270 10975 7569,'-17'-11'-22,"5"0"1,-1-1 255,5 1 0,4 4 980,-3 4-494,4-4-235,-2 6-222,5-4 12,0 5-88,0 5 1,0 5 7,0 5 0,0 4 16,0-3 1,-4 4-17,1-1 0,-1 3-163,4 0 0,-4 1 77,0 0 1,-3 4-196,3-1 1,-5 1 19,1-4 1,2 0 15,-2 0 1,4-1-43,-3 1 1,3-1 1,-4-3 1,6 2 21,-2-2 1,3-2-17,1-2 98,0-2 0,1-3-22,3-2 1,2 1 113,6-6 1,0 1-14,4-4 1,0 0-25,3 0 0,3-4-17,-3 1 1,4-6-9,3 1 1,3-2-44,6-2 0,-5 1 47,1 0 1,-1-1-154,4 1 1,-1 1-55,-2 2 0,-5-1-156,-7 5 0,2-3-114,-6 3 0,-4 0-1039,-3 4-472,-5 0 946,2 0 994,-16 0 0,4 5 0,-10 1 0</inkml:trace>
  <inkml:trace contextRef="#ctx0" brushRef="#br2" timeOffset="58">15087 11250 7569,'-11'-6'0,"-1"0"0,7-4 926,5 2-571,10-2 1,5 8 170,8-6-307,-2 6 0,12-9 102,-3 4 0,7 0-138,1 0 1,8 0-144,-5 0 0,1-2 119,-7 5 0,-1-1-480,0 1 1,-6 3 233,-5-3 0,-5-1-759,-7 1-189,-5 1 1035,-1-3 0,-10-5 0,-1-7 0</inkml:trace>
  <inkml:trace contextRef="#ctx0" brushRef="#br2" timeOffset="59">15144 10804 7569,'0'-11'0,"3"-5"162,4 1 0,6 0 298,10 4 0,5-5 95,2 1-394,8 0 0,0 4-14,8-1 0,-4 1-235,4-1 1,-1 1 27,-3-1 1,-3 6 123,-1 2 0,-6 3-822,-1 1 1,-10 1 757,2 3 0,-8 2 0,2 6 0</inkml:trace>
  <inkml:trace contextRef="#ctx0" brushRef="#br2" timeOffset="60">15955 11135 7569,'-11'12'938,"4"-1"1,-2 1-834,5-1 0,2 6-141,6 2 0,-3 3 185,3 5 1,-3-2-90,-1 6 0,0-1 150,0 5 0,-1-1-57,-3 0 0,3 0-46,-3 1 1,3-2-76,1-3 0,0 1-65,0-9 0,0 3-89,0-10 1,0 0 61,0-4 1,0 1-1178,0-1 573,0-4 664,0-2 0,5-5 0,1 0 0</inkml:trace>
  <inkml:trace contextRef="#ctx0" brushRef="#br2" timeOffset="61">16320 10530 7569,'0'-18'98,"0"2"247,0 9 599,0 2-326,-5 5-382,4 5 0,-8 7 28,5 7 0,-3 8 83,3 3 1,0 4-129,4 4 1,0 7-37,0 4 1,0 2-283,0-2 1,4 1 189,0 7 0,5-6-89,-2 6 0,-2-1-43,-1 5 0,-1-7-70,0 3 1,-1-7 14,2-1 0,-3-7-42,-1-4 1,4-7-240,-1-5 1,1-3 166,-4-4 1,0-2-643,0-6 350,5 1-947,-3-6 1449,8-1 0,-5-1 0,2 0 0,0-2 0,2-1 0,3-1 0</inkml:trace>
  <inkml:trace contextRef="#ctx0" brushRef="#br2" timeOffset="62">16937 10758 7569,'6'-29'186,"5"1"-24,-4 6 0,3 4-77,2 3 0,-1 6 300,1 1-118,-6 5-170,-1-7 1,-6 9-13,-3-3 0,-7 4 134,-8 4 0,-8 2-190,-4 6 1,-3 3 26,-4 0 0,1 4-114,-5-3 1,6 4 126,-2-1 1,3 1-116,5-1 1,2 2 51,5-6 0,2 1 23,1-1 1,5-2-21,8 2 1,2-2 5,5-1 1,1-1 128,3 0 0,3 2-70,8 2 1,7-2 110,5 2 0,4-2-71,0-2 1,2 1 11,1-1 1,0 1-62,1-1 0,-2 4-12,-3 0 0,2 1 0,-6-5 1,1 4-84,-4 1 0,-5 3-4,-3-4 1,-7 5 43,-5-1 1,-1 3-276,-2 1 1,-7-1 105,-4 1 1,-6 4-61,-5 0 0,-5-5 46,0-3 0,-8-1 53,0 1 0,0 2-113,4-6 0,4 0-573,4-4 110,0-4 465,5 3 0,7-10 231,7 0 0,8-5 0,2-7 0</inkml:trace>
  <inkml:trace contextRef="#ctx0" brushRef="#br2" timeOffset="63">17120 11181 7569,'1'-11'897,"3"-1"1,-2 2-436,6 2 0,0 0-24,3 4 0,1 0-442,-1 4 0,-3-1 67,-1-3 0,1 3 9,3-3 1,2 3 73,2 1 0,-2 0 22,2 0 0,2 0-45,-2 0 1,5 0-126,-1 0 0,-1 0-76,1 0 1,-5 0 99,1 0 0,-2 0 112,-2 0 0,-3 0 86,-1 0-385,-4 0 198,2 0-129,-5 0 1,0 5 11,0 2 1,0 7 83,0 1 1,-1 7-26,-3 1 0,-2 1-2,-6 6 1,0 1 27,-4 3 0,4 4-16,-4 0 0,4 0-16,0-3 0,-3-1 35,0 0 0,3-3-132,5-1 0,0-8 72,0 0 0,-2-5 29,5 2 1,0-9-20,4 2 1,0-7-91,0 2-59,0-4 195,0 2 0,5-5 0,2 0 0</inkml:trace>
  <inkml:trace contextRef="#ctx0" brushRef="#br2" timeOffset="64">17702 10370 7569,'-6'-10'0,"1"5"54,5-10 42,0 10 1,0-11 116,0 9 1,1-3 59,3-2 0,-3 5 218,3-1 111,-3 5-25,4-2-52,-3 5-309,3 0 1,-4 2-50,3 1 0,2 5 91,6 7 1,4 3-64,3 5 0,8 1-31,3 3 1,3-2 30,1 5 0,1 1-73,-1 3 0,0 4-171,1 0 1,-2 4 187,-3-4 0,-2 5-18,-5-1 1,-4 7-126,0 0 0,-5 6-89,1-2 0,-7 1 74,-5 0 1,-1 2-263,-2-3 0,-2-1 129,-1 1 1,-4-5-222,-4 2 1,-6-3 65,-2-1 0,-4-6-55,-3-2 1,0-2 2,-4-2 0,1-5 66,-2-2 1,3-7-226,6-1 0,0-5-202,3 1-565,-3-7 1285,10-3 0,0-1 0,9 0 0</inkml:trace>
  <inkml:trace contextRef="#ctx0" brushRef="#br2" timeOffset="65">18582 10713 7569,'-5'-12'0,"3"1"79,-1 0 1,1-1 160,2 1 1,4 3 215,0 0-89,0 6-64,-4-3 1,0 6-121,0 3 1,4 4 98,-1 7 0,2 4-43,-1 7 1,-2 5-81,1 7 1,0 3-8,1 4 1,-2 1-40,6 0 1,-4-1-16,3 1 0,-3 0-247,4-1 1,-5 0-84,5-3 0,-4-7 148,4-4 0,-5-6-180,5 2 1,-6-5 118,2-2 0,-2-3-533,-2-1 0,0-8 163,0 4 0,0-7-448,0 3 963</inkml:trace>
  <inkml:trace contextRef="#ctx0" brushRef="#br2" timeOffset="66">18273 10804 7569,'0'-34'0,"2"5"715,1 2-411,4 8 0,14-1-40,6 4 0,6 1-162,5 4 1,-1-1 37,5 1 1,0 0 3,3-1 0,1 1 53,0-1 1,4 6-282,4 2 0,-3 3 135,-2 1 1,-3 1 75,-4 3 1,-1 2-107,-6 6 0,-4-1-68,-8 1 1,-5 4-26,-3 3 1,-7 3-60,-4 1 0,-6 1 56,-5 2 1,-7 0-46,-13 4 1,-7-3 12,-8 3 0,-2-4-208,-2 0 1,5-5 93,3-2 1,-1-5-154,1 1 1,9-8-103,6-3-328,8-3 804,3-6 0,17-6 0,8-7 0</inkml:trace>
  <inkml:trace contextRef="#ctx0" brushRef="#br2" timeOffset="67">19564 10382 7569,'11'-23'0,"-3"1"418,0 3-104,-6 3-130,8 9 73,-8-3 143,3 9 1,-12-4-134,-4 5 1,-6 5 35,-5 2 1,-6 9-118,-3 3 0,-7 7-116,-4 5 0,-1 2-88,1 1 0,-1 5 202,5 3 0,1 4-147,7 3 0,3 0 82,8 4 0,0 2-264,8 5 0,-2-1-198,9 2 0,0-3 222,4-1 0,7-3 53,4-1 1,6-5-11,5 2 1,2-9 104,3-3 0,-1-7 22,4-4 1,-5-5-15,2-3 1,1-2 26,-1-6 0,-1-3 33,-3 0 0,0-5-95,0 5 1,-6-5-467,-1 0 1,-4 2-335,0-1 800,-1 0 0,-4-4 0,-1 0 0,0 0 0,2 0 0,0 0 0</inkml:trace>
  <inkml:trace contextRef="#ctx0" brushRef="#br2" timeOffset="68">19575 10827 7569,'-5'-11'0,"0"3"280,-2 0-90,2 6 785,-1-8 169,5 8-371,-4-3-482,5 5 1,-1 3-63,-3 4 1,3 6-47,-3 10 1,1 5-10,0 2 0,1 2-16,-1-1 1,1 2-87,2-3 1,4-1-82,0 2 1,5-2 52,-2 1 1,4-1-138,0-2 0,4-3 57,0 3 0,6-7-10,-2-1 0,4-5 23,3 1 0,3-3 83,6-5 1,-1-2-73,0-5 0,0 0-93,1 0 0,-5 0-101,1 0 0,-6-3 73,2-1 0,-4-4-690,-4 4 1,-4-1 315,-8 2 0,-2 0-420,-5-5 1,-1 5 103,-3-5 823,-2 5 0,-10-7 0,-2 4 0</inkml:trace>
  <inkml:trace contextRef="#ctx0" brushRef="#br2" timeOffset="69">19587 11135 7569,'-17'0'0,"5"0"125,-4 0 0,5-1 594,3-3-512,3 3 1,7-8-64,1 5 1,4-1 101,4 1 0,2 2-42,2-6 0,-1 4-160,5-3 0,4 3 52,4-4 0,-1 6-369,-3-2 0,-4-1-129,0 1 0,-1-5-962,1 2 1364,-3 2 0,1-11 0,1 4 0</inkml:trace>
  <inkml:trace contextRef="#ctx0" brushRef="#br2" timeOffset="70">19381 10781 7569,'0'-17'-148,"5"0"1,7 6 333,7-1 1,9 1 298,6-1 0,4 1-277,4 0-249,2-1 0,-3 1-41,5-1 1,-5 5 58,1-1 0,-5 5-529,1 0 1,-6 1 159,-2 2 392,-4 0 0,2 0 0,-5 0 0</inkml:trace>
  <inkml:trace contextRef="#ctx0" brushRef="#br2" timeOffset="71">20249 11113 7569,'-11'11'314,"4"0"1,4-3 380,6 0 1,-1-5 230,2 5-656,-3-5 1,-1 3 0,0-2-210,0-3 1,0 5 86,0-2-243,0-3 1,0 6 8,0-3 0,1-2 75,3 6 0,2-5-121,6 5 141,-1-5 1,2 6-87,2-6 0,-1 2-94,5-1 0,0-1-77,4 4 238,0-4 0,-6 7-16,-1-2 0,-4 3-5,0 4 0,-6-1-190,-2 5 1,-5 0 58,-7 4 1,-1 4 2,-10-1 0,0 1 83,-4-4 0,-5 0 20,-2 0 0,2-1-2,1 1 0,4-4 58,4 0 0,3-5-10,5 2 1,4-4 135,3 0 1,3-5 235,1 1 1,5-4-162,3 3 0,3-4 252,4 1 0,3-3-189,5-1 1,0 0 37,0 0 1,-2 0-142,-2 0 1,2 0-6,-6 0 1,0 0-252,-3 0 1,-5 0-832,1 0-1534,-6 0 2460,3 5 0,-5 1 0,0 6 0</inkml:trace>
  <inkml:trace contextRef="#ctx0" brushRef="#br2" timeOffset="72">20934 10370 7569,'-11'-11'0,"0"-1"0,-1 1 698,6-1-78,1 6-19,5 1-112,0 5 0,-4 6-234,0 6 0,0 6 101,4 8 1,0 7-70,0 5 1,0 11-146,0 0 0,0 3-204,0 5 1,4-6 174,0 6 0,5-2 19,-2 2 0,4 0-134,0 0 0,-1-1-8,-2-3 0,2 2-185,-2-6 1,-2 1-137,2-5 1,-5-4 193,5-3 0,-6-8-22,2-3 0,1-4 124,-1-4 0,0-1-474,-4-3 1,-1-6 35,-3 2 1,3-6-152,-3 3 624,-3-6 0,2-4 0,-1-1 0,0 2 0</inkml:trace>
  <inkml:trace contextRef="#ctx0" brushRef="#br2" timeOffset="73">21574 10656 7569,'18'-30'86,"2"3"49,-5 4 1,1 5-130,-5 3 1,3 6 69,-3 1 408,-2 6-301,-9-8 1,-1 7 120,-3-5 0,-6 6-22,-5-2 0,-9 3-32,1 1 1,-4 5-142,1 2 0,-4 2 13,-4-1 0,4 2-25,-1-2 0,5 2 79,-5 1 0,7 1-217,1-1 0,0 2 25,4 2 1,3-1-66,0 5 1,4-1 5,0 1 1,2 5 78,3-5 1,3 5 56,8-5 0,3 1 1,8-1 1,10 3 163,9-3 0,1 1-50,7-1 1,-4 3-92,4-3 1,-1 1 16,1-1 1,-3 3-174,-5-3 1,-5-3 32,-2 0 1,-4 0-70,-4-1 0,-3 6 63,-4-2 0,-2-1-92,-2 1 1,-5 0-89,-6 3 0,-5-3 65,-7 1 1,-3-3-7,-5 2 1,-1 2 91,-3-6 1,2 0 60,-5-4 0,3 1-75,-3-1 0,3-1-125,-4-2 1,11 1-430,1-5-433,5 5-188,8-8 1262,1 4 0,15-10 0,3-1 0</inkml:trace>
  <inkml:trace contextRef="#ctx0" brushRef="#br2" timeOffset="74">21780 11078 7569,'11'-16'547,"0"3"135,1-2 1,4 3-892,3 5 106,3 2 1,1 1 30,0 0 1,-2-4-29,-2 5 1,3-5 220,-3 4 1,2-3-64,2 3 0,-4-1 194,0 1 1,-1 3-75,1-3 0,1-1 74,-4 1 1,-1-1-58,-4 1 0,-3 3 74,0-3 0,-6 1 90,2 0-270,-3 1-40,-1-3 48,0 5 0,4 5-123,0 3 1,0 7 60,-4 4 1,0 4 43,0 4 1,-4-2-40,0 6 1,-5-1-6,1 4 0,-2 4 14,-1 0 0,-1 1 1,1-5 0,0-1-54,-1-3 0,2 2 78,2-5 0,0-5-120,4-2 0,-4-7 98,4 3-287,1-4-32,3 0 1,0-5-659,0 1-100,0-5 238,0 2 0,0-7-703,0-1 1490,0-4 0,0-4 0,0-1 0</inkml:trace>
  <inkml:trace contextRef="#ctx0" brushRef="#br2" timeOffset="75">22328 10313 7569,'0'-34'343,"0"6"431,0 5 107,0 5-551,0 12 1,1 1-10,3 5 0,-3 1-114,3 3 0,1 4 108,-1 7 0,5 3-80,-2 4 0,7 6 73,2 3 1,4 11-72,-1 3 0,2 4-293,2-4 1,-5 6 182,-3 2 1,-2 3-101,-2 1 0,-4 0 113,-3 0 1,-2 1-122,2-1 1,-3 0-464,3 0 1,-4-5 236,-4-3 1,-2 1-334,-6-4 1,0 2 221,-4-6 1,-1-3-675,-6-1 0,-5-6 992,-3-2 0,0-8 0,-2 1 0,1-4 0,0-5 0,2-4 0</inkml:trace>
  <inkml:trace contextRef="#ctx0" brushRef="#br2" timeOffset="76">15704 12346 7569,'6'-5'0,"-1"-1"235,-5-6-86,0 1 1,0 3 75,0 0 0,0 5 48,0-5 1,1 6-18,3-2 1,-1 2-62,4 2 0,-3 6 102,4 1 0,-1 8-102,5 4 0,-2 8 30,-2 3 1,2 3-79,-3 2 0,0 0 11,0 3 1,0-2-83,0 2 0,3-3 68,-2 0 0,1-1-173,-1 0 0,2-3 42,-3-1 0,0-3-53,0 3 1,0-4 17,0 0 0,3-5-51,-2-2 0,-2-5-269,2 1 10,-6-2 1,5-3-518,-3-3 335,-3 3-1443,4-8 1957,-5 3 0,-5-5 0,-1 0 0</inkml:trace>
  <inkml:trace contextRef="#ctx0" brushRef="#br2" timeOffset="77">16355 12437 7569,'5'-11'0,"-4"-1"265,3 1 559,2 5-684,-5-4 0,8 10 43,-5 0 1,0 5 34,-4 6 0,-1 6-35,-3 2 1,-2 7-25,-6 5 0,-1 7 61,-2 4 0,1 3-23,-5 5 0,0 2-429,-4 5 1,0 1 240,12-27 0,0-1 0,-11 29-95,3 2 1,-3-3 71,3-1 1,-2-1-66,-2-3 1,5-2-102,3-5 1,-1-2 73,0-2 0,2-7 55,7-4 0,-2-10-13,5 2 0,-1-8-19,1 1 1,3-4-249,-3 0-8,3-6-265,1 4-365,0-8 322,5-7 647,1-3 0,6-14 0,-1 5 0</inkml:trace>
  <inkml:trace contextRef="#ctx0" brushRef="#br2" timeOffset="78">16549 12951 7569,'6'-16'300,"-1"2"38,-5-5 1,2 5 286,1-1 457,-1 7-1092,8-2-59,-9 9 118,4-5 1,-9 12 37,0 1 1,-9 10 56,-3 6 1,0 1-51,-3 6 1,0 2 119,-4 6 0,4-3-121,0 3 1,5 3-50,-1 1 0,2-1 81,2 0 0,0-4-166,4 1 0,2-2-46,5-2 1,0-3-82,0-1 1,5-8-44,2 0 1,4-6 80,0-1 0,4-2 141,0-2 0,6-5-68,-2-2 0,2-3 146,2-1 1,0-1-27,0-3 1,-2-2 75,-2-5 1,2-1-100,-6 1 1,4-2 101,-4-2 1,-1 2-203,-6-2 1,1-2 108,-6 2 0,0-5-274,-7 1 1,-3 1 72,-9-1 1,-3 5-21,-7-1 0,-11 2-104,-5 2 0,-10 4-117,3 4 0,4 3-5,3 3 0,12 4 398,7 4 0,5 1 0,7-1 0</inkml:trace>
  <inkml:trace contextRef="#ctx0" brushRef="#br2" timeOffset="79">20386 12300 7569,'-11'-11'70,"-1"-2"35,1-2 0,5 2 865,2-2-210,3 2-471,-5 2 1,14 1-107,0 2 1,1 3-10,-2 5 0,1 6 37,3 6 1,-1 9 0,-2 10 0,-2 7 29,-2 4 0,-3 2-23,3 2 1,-2-4-195,-2 0 1,0-4 86,0 4 0,0-8-289,0 4 1,-8-6 128,0 2 1,1-5-418,7-6 0,5-1-114,2-3 1,2 1-373,-1-5 0,1 0 266,-5-3 686,4-6 0,-1 4 0,4-3 0</inkml:trace>
  <inkml:trace contextRef="#ctx0" brushRef="#br2" timeOffset="80">20900 12346 7569,'12'-17'0,"-2"1"236,-3-3-114,-2 2 0,1 11-6,1 2 1,-1 3-5,2 1 181,-5 0 1,0 1 45,-6 3 0,-4 8 83,-4 7 1,-6 3-162,-2 5 1,-2 7 16,-2 8 0,1 3-380,3 0 0,-2 6 251,2 2 0,-3-1-307,-1 2 0,0-2 353,1 1 0,0 2-300,3-6 1,-1 1-80,4-5 0,-3-4-188,4-3 0,0-3 133,4 0 1,-1-6-147,1-2 0,1-5-206,2-3 1,2-2 182,2-6-912,3 1 1245,-5-1 75,6-5 0,0 0 0,0-6 0</inkml:trace>
  <inkml:trace contextRef="#ctx0" brushRef="#br2" timeOffset="81">21094 12837 7569,'7'-23'0,"3"4"257,-3 0-241,4 5 1,5-5-103,3 8 1,-2-2 43,-2 9 640,-2 0-234,-7 4-152,-1 0 1,-15 7 51,-5 4 1,-6 7 294,-2 9 0,-4 2-242,-4 5 0,-2 5 24,-1 3 1,5-2 8,2-2 1,3 1-277,1-1 0,1 4-85,3-4 1,3 0-40,4-4 1,5-1-296,-1-2 1,6 1 196,-2-6 0,3-3 44,1-4 1,1-4-19,3 4 0,3-9 38,9 2 1,-4-4-15,3-1 1,3-2 210,1-5 1,3-1-30,1-3 1,0 2 67,-1-6 0,1 0-43,0-3 1,-1-4 106,-3-1 0,1-3-117,-5 4 1,-5-5-14,-6 1 0,-4-1-153,-4 1 1,-2-2 91,-5 6 0,-7-4-309,-5 4 1,-10 5-99,-9 6 0,-2 3-259,-2 1 1,2 1 119,2 3 0,0 2 521,8 5 0,-8 6 0,6 1 0</inkml:trace>
  <inkml:trace contextRef="#ctx0" brushRef="#br2" timeOffset="82">7412 12791 7569,'0'-11'-263,"-5"0"1,4 3 377,-3 0 448,-2 6 77,4-8-261,-3 8 178,5-3-209,0 5 0,0 5-153,0 3 0,0 7 0,0 4 1,5 8-73,3 3 0,-2 3-88,2 2 0,-4-1-37,3 0 0,-3 0 28,4 1 0,-4-2-12,3-3 1,-3 2 43,4-6 1,-2 1-217,2-4 1,2-5-87,-3-3 1,0-2-421,0-2-112,1 0-452,3-4 1228,1-2 0,-1-5 0,1 0 0</inkml:trace>
  <inkml:trace contextRef="#ctx0" brushRef="#br2" timeOffset="83">8017 12769 7569,'-1'-11'-57,"-3"4"693,3-3-84,-4 8-46,5-3-318,0 5 1,-1 5 66,-3 3 0,1 7-72,-4 4 1,3 8-20,-4 3 0,1 6 19,-5 6 1,5 0-163,-1 7 0,1 3-228,-5 1 1,1 5 121,-1 2 1,1-1-279,-1 2 1,5 1 233,-1-1 1,1-3 10,-5-1 1,1-7 97,-1 3 0,1-10-119,-1-5 0,5-7-2,-1-5 1,4-3-74,-3-4 1,4-2-77,-1-6 0,3-3-386,1-1-496,5 1 1172,-5-16 0,10 5 0,-2 3 0</inkml:trace>
  <inkml:trace contextRef="#ctx0" brushRef="#br2" timeOffset="84">8394 13088 7569,'0'-11'-27,"0"-1"1,0 1-1,0 0 1,-3 3 156,-1 0 1,-1 6 249,1-2 0,1 3-45,-4 1 1,-2 1-136,-6 3 1,1 3 81,-5 9 0,0 1-96,-4 6 0,0 5-29,0 3 0,0 3-25,0 4 0,4-1-117,0 5 1,2-2-80,-3 2 0,0 3 57,5-4 1,-3 0-15,7 1 0,-3-1 65,6 0 0,3-2-188,1-9 1,3 2-49,1-6 0,5 0-23,3-7 1,7-3 94,4-4 0,3-2 58,0-3 1,5-1 56,0-6 0,3-2 218,-3-2 0,1-2-95,-2-5 0,-3-5-80,0 1 0,-1-5 167,-7 1-64,5-3 36,-7-1 1,2 1 100,-7-1 0,-3 4-140,-5 0 0,-2 1-168,-1-1 0,-9 4-42,-7 7 1,-13 3-238,-6 5 0,-6 5-250,-5 3 1,-4 11 25,-4 4 0,9 6 68,2-3 1,17 1 464,3-4 0,7 0 0,1 0 0,3-1 0,-3 1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7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4116 10708 7569,'1'-9'-158,"3"2"-255,-3-3 725,3 4 217,-4-4 1,0 3-196,0 0 0,0 4-116,0-4 1,-1 4 219,-2 0-265,-3-3-85,-4 5 1,-4-4-63,0 5 1,-10 0 64,0 0 0,-5 5-110,-2 2 0,-8 6 51,1 1 0,-8 8-137,4-2 0,-2 8-24,2 0 0,1 2 193,3 2 0,3-1 37,7 0-945,8 5 834,0-3 1,13 3 12,0-5 0,6 1-8,4-1 0,5 0-5,10 1 1,0-1 15,10 0 0,3-4-93,4-3 1,5-6-692,-2-4 777,3-3 0,0-5 1,1 2 325,0-4-188,-5-1 1,3-3 175,-6 0 0,0-1-250,-6-2 0,-2 0 244,-6-4-126,1 5 0,-4-4 893,-3 3-955,-3 1-26,0-2 1,-4 4-256,0 0 1120,-5-5-995,2 4-705,1-4 250,-4 5-2101,4 0 2593,-5 0 0,0 0 0</inkml:trace>
  <inkml:trace contextRef="#ctx0" brushRef="#br0" timeOffset="1">11241 4628 7569,'-11'-1'0,"1"-3"0,-1 3 286,1-3-103,4-1 14,1 3-132,5-2 1,0 5 114,0 2 0,0 4-23,0 7 0,2 7-16,1 7 0,-2 5-70,3 5 1,-3 1 25,-1 10-284,0 0 1,0 0 241,0-1 1,-5 1-172,-2 3 1,-5-1-92,-2-2 0,-4-6 120,4-5 1,-3-5-15,3-2 1,0-4 10,4-6 1,3-1-67,0-3-64,4-2-16,-1-4 1,8-6-589,3-1 824,3-3 0,1-1 0,1 0 0,1 0 0,-1 0 0,2 0 0</inkml:trace>
  <inkml:trace contextRef="#ctx0" brushRef="#br0" timeOffset="2">11272 4701 7569,'-1'-21'53,"-3"0"0,3 5 266,-2 2 30,2 7 577,1 2-279,0 5-471,0 5 1,0 5-8,0 8 1,1 6-36,2 4 1,3 7-20,5 3 1,-1 5 2,0-1 1,4 9-341,0-6 0,5 6 96,-2-5 0,3-1 19,1-3 0,0-4-97,0 0 0,-2-4 92,-1 1 0,-2-7-28,-2-4 0,-2-2-90,2-1 190,-8-5 0,4-1-170,-3-4 0,-3 3-536,0 0 575,-3-1 0,-1-2-272,0-1 443,0-4 0,0 3 0,0-3 0</inkml:trace>
  <inkml:trace contextRef="#ctx0" brushRef="#br0" timeOffset="3">11157 5328 7569,'-6'-7'88,"3"0"640,2 0-319,5-4-143,2 6 0,9-4 112,3 6 1,6-5-207,4 1 1,4 1-138,7-1 0,0 1-106,10-1 1,-2-1-32,2 5 1,6-4-2788,-3 3 2889,3 1 0,-8 3 0,0 0 0</inkml:trace>
  <inkml:trace contextRef="#ctx0" brushRef="#br0" timeOffset="4">13591 4555 7569,'-6'-11'46,"3"1"-46,2 4 60,1-3 1,1 7 335,2-1-283,-1 2 0,6 5 89,-5 3 0,1 9-40,-4 4 0,3 6 148,1 5 0,0 4-200,0 0 1,-2 8-10,5-1 0,-5 2-1231,2-2 1120,-3-1-63,4 1 0,-4-1-67,2-3 0,-2-2 121,-1-5 1,0 0-92,0-4 1,0-2 84,0-8 1,4 2-80,-1-5 1,1 0-35,-4-4 0,0-3 337,0 0 1,3-3-842,1 2 642,-1 5 0,-3-5 0</inkml:trace>
  <inkml:trace contextRef="#ctx0" brushRef="#br0" timeOffset="5">13288 4784 7569,'6'-26'0,"5"1"-83,-1 8 128,5-3-19,6 9 1,5-8 439,1 5-252,4 0 0,1 0-83,3 0-42,2 0 0,1 4-7,1 0 0,-6 0-72,2 3 0,-4-1 48,-3 5 0,1-1-13,-4 4 1,-2 4-90,-6-1 23,3 5 0,-8-2-29,2 5 0,-6 2-163,-1 1 0,-5 1 14,1-1 1,-4 3 57,-6 4 1,-2-1-68,-12 1 1,3 0 1,-7 0 0,-1-3 183,-2-1 0,1 0 40,-1 4 1,4-5 125,-4-2 1,8 2-28,-1-3 1,4 1 166,-1-3 1,3-2-69,5-2 0,1 2-92,2-2 0,3-1-88,8 1 0,3-5 26,7 2 0,6 1-79,8-2 1,4 2 51,2-2 1,4-1-99,3 5 1,0 0-28,-3 4 1,-2-1 58,-4 1 0,-2-1 71,-2 1 1,1 3-38,-5-1 1,-3 5 100,-4-4 1,-4 3-57,1-3 1,-6 4 56,-1-5 1,-4 5-66,0-4 337,-6 4-202,-3-6 0,-6 8 463,-2-3-420,-2-2 0,-10 2 75,-1-4 0,-5-1-73,-3 2 1,1-2-153,-8-2 0,3-3-123,-2 0 0,4-1-278,5 1 0,3-3-1297,5-4 1631,-1 0 0,14 0 0,-4 0 0</inkml:trace>
  <inkml:trace contextRef="#ctx0" brushRef="#br0" timeOffset="6">2956 12557 7569,'0'-11'194,"0"6"0,0-1-143,0 2 119,0 3-3,0-3-254,-4 4 165,3 4 1,-8 2-79,6 4 0,-5 6 90,2 0 1,-1 5 9,0 0 1,4 4-24,-4 3 1,1 3-105,-1 4 0,-2-1-37,2 4 0,-3-2 128,0 6 1,-2-3-817,-2 7 646,3-3 136,-4-2 0,1 0-125,0-3-26,0 3 83,3-9 0,5 0-86,-1-8 0,4-2 67,0-1 1,-2-4-11,2 1 0,-1-9-153,4 2 7,0-3 123,0-2 359,0-2-497,0-4-5,5 0 1,-3 0 232,5 0 0,-5-4 0,3-2 0</inkml:trace>
  <inkml:trace contextRef="#ctx0" brushRef="#br0" timeOffset="7">2831 12714 7569,'0'-21'0,"4"1"4,-1 3 0,2-2 66,-2 5 1,-1 0 260,5 4-23,-4-1 98,1 1 1,-4 4-256,0 1 298,0 5-454,0 5 88,0 1 1,0 4 35,0 1 1,2 3-12,1 0 0,-1 8-109,5-2 1,0 8 79,4 0 0,-1 2-98,1 2 0,-1 4-54,1 2-754,-1-2 884,5 5 0,-2-5-127,4 2-49,-4 3 112,7-9 0,-4 1-55,5-6 0,-1-3 65,-3 0 1,3-3-11,-3-4 1,3 2-9,1-5 0,-5 0-3,-2-4 1,-2 1 160,-2-1-138,0 0 450,1-4 0,-4 4-415,0-3-30,-5-3-62,3 1 1,-4-2-105,2 1 1,-1 0-167,1 0-297,-2-3 371,-1 4 1,-1-5-379,-2 0-343,-3 0 471,-5-5 116,1 4 382,-1-8 0,-4-2 0,-1-5 0</inkml:trace>
  <inkml:trace contextRef="#ctx0" brushRef="#br0" timeOffset="8">2727 13142 7440,'-7'-6'-268,"0"3"464,4-3 1,-1 3-55,4-3 0,1 3 121,2 0 1,3-2 267,5 2-203,4-1-144,-4-1 0,12 4 15,-2-2 1,7 0-64,0 0 0,2 1-97,2-5 1,4 3 55,2-3 1,3 0-100,0-3 0,0 1 23,-3 2 0,-2-2-158,-4 6 1,-6-4-318,-1 4 244,-3-1 73,-6 4-986,-1 0 487,-5 5 638,-4-4 0,-1 8 0,-5-3 0</inkml:trace>
  <inkml:trace contextRef="#ctx0" brushRef="#br0" timeOffset="9">3541 13319 8080,'11'4'301,"-1"-1"0,1 9-161,-1-1 0,-3 2 131,0 1 1,-5 3-229,2 4 55,2-1-24,-5 6 0,4-3-564,-5 5 243,0-5 38,0 7 1,-2-8-166,-1 3 0,1-4 172,-5-4 1,3 2-252,-3-5 453,5 0 0,-7-4 0,3 0 0</inkml:trace>
  <inkml:trace contextRef="#ctx0" brushRef="#br0" timeOffset="10">4022 12640 7569,'-10'-4'284,"-1"-2"565,1-4-468,4-1-212,1 5 21,5 2 0,1 4 0,3 0 1,-3 4-93,2 3 86,-1 7-47,2 7 1,-3 6 7,3 4 39,2 0-137,-5 1 0,8-1-171,-2 0 0,-1 4 121,1 0 1,-1 3-97,1-3 0,2 0 10,-2-4 1,1-3-141,-1 0 1,1-6-241,-4-1 254,4 0 77,-7-9 1,7 3-423,-4-5 220,-1-4-193,-3 3-161,0-8 694,0 4 0,0-5 0,0 0 0</inkml:trace>
  <inkml:trace contextRef="#ctx0" brushRef="#br0" timeOffset="11">3782 12693 7569,'0'-21'135,"0"1"34,0 3 0,6-2-71,4 5 0,2-3 107,5 3 0,-1 0-104,2 3 0,1 1 99,-1 0 0,2-1-78,0 1 0,2 0 12,3 3 1,0-1-92,3 5 0,2-1 53,-2 4 1,-1 1-162,1 3 0,-5 2 50,1 4 1,-3 5-83,-3 3 0,0 1 82,-4 2 0,0 0-130,-3 0 1,-6 0-62,-1 0-17,-3 0 202,-1 0 1,0-2-92,0-1 56,-5 2 22,0-4 1,-9 1-14,0 1 0,-4-6 26,4 2 0,-3-2 70,3-2 0,-3 1-10,3-1 1,-4-3 144,4 0 0,0-4-49,4 0 0,3 2 402,0-2-221,5 1-103,-3-4-161,5 0 24,5 0 0,2-2 86,7-1-196,-3 2 0,9-5 94,-3 3 0,3 1-119,1-1 1,0 2 22,0 1 22,0 4 0,1-1-8,2 4 1,-2 0-23,3 3 0,0 2 57,-1 2 0,-3-2-155,-3 6 154,-5-1-42,2 4 1,-5-2-83,1 2 1,-6-3 36,-1 6 0,-3-1-9,-1-3 0,-5-2 67,-2-1 98,-7 1-116,-2-2 0,-6 3 210,-2-6 0,-3 1-64,-4-3 0,-2-1 68,-2 1 0,2-2-13,-6-2 0,7-2-74,1-5 1,4 0-17,6 0 1,1 0-102,3 0 1,3-2-849,7-1 427,-2-3 292,8 0 0,-4-3-725,5 2 0,6 1 879,4-1 0,5 0 0,6-3 0</inkml:trace>
  <inkml:trace contextRef="#ctx0" brushRef="#br0" timeOffset="12">5798 12620 7569,'-11'-10'352,"1"3"-169,4-2 197,2 8 46,-1-4-152,4 1-208,-4 2 0,5 2 78,0 7 0,5 7 0,2 4 0,-1 5-71,1 1 0,-1 6 57,5 2 1,-4-1-228,0 4 22,-5-3 18,7 0 0,-7-1-7,1 1 1,-1-2-50,2-2 0,-3 1-186,3-5 1,-3 0 9,-1-3 0,0-5-147,0-2 1,0-2-596,0-2 1031,0 1 0,0-5 0,0-2 0</inkml:trace>
  <inkml:trace contextRef="#ctx0" brushRef="#br0" timeOffset="13">5934 12714 7569,'0'-21'0,"0"0"0,4 5 538,3 2-177,3 2 91,0 6-397,1-3 174,-1 8-157,-4-4 0,-2 6-62,-4 3 0,0 6 89,0 8 0,0 5-57,0 1 0,-1 9 39,-2-2 1,-2 6-1,-2-2 1,1 2-249,3-6 83,2 8 59,-4-16 0,5 11-63,0-10-52,0-4 117,-5 0 0,4-5-8,-2 2 1,2-5-11,1-5 1,0-4-198,0 4 102,0-5 58,0 3 0,0-6-26,0-3 60,0-1 14,0-6 0,-2-1-119,-1-1 78,2-4 92,-4-4 1,2 1-11,-1-1 1,0-4-19,0 1 0,3-4 85,-3 4 0,3-4-64,1 3 1,0 2 72,0 6 0,0-2 112,0 5 11,5 5-165,-4 0 135,4 8 12,-1-4-139,-2 5 1,7 0 26,-2 0 0,3 5-5,4 2 1,1 6 7,3 5 0,5-2-129,-2 2-41,2 4 138,-2 0 0,3 3-130,1-4 1,4 3 64,-1 1 1,-3-4-180,-1-4 196,-2-4 7,-1 2 1,-4-6-13,-3-2 1,1 1 56,-1-4 0,-4-1 272,-3-3-190,0 0 0,0-4 135,0-3 0,-5-3 62,2 0-136,-3-5-104,-1-1 1,0-5-157,0 0 189,0-5-67,0 4 0,-4-8-51,1 2 0,-4-2-21,3-1 1,-3-1-190,4 1 0,-2 1 45,2 2 1,2 2-113,-3 6 1,3 3-484,1 3 399,-5 3 154,4 5 1,-3 0-902,4 3 553,0 2-227,0-4 773,4 10 0,2 0 0,5 6 0</inkml:trace>
  <inkml:trace contextRef="#ctx0" brushRef="#br0" timeOffset="14">6613 12578 7569,'0'-11'0,"0"1"450,0-1-45,4 6-316,2 0 0,1 1-12,0 1 144,-5 0 1,3 7-26,-5 3 1,4 4 25,-1 3 0,1 2 24,-4 5 0,3 4-88,1 3 1,0 1-26,0-1 1,-3 2-104,2-2 1,2-1-1,-2 1 0,4-2-134,-3 2 0,1-2 49,-2-5 1,-2-5-115,3-2 1,-3-3-209,-1 0-222,4-1-365,-2 1 451,2-6 297,-4 0 1,0-6-497,0-3 712,0 3 0,-4-13 0,-2 3 0</inkml:trace>
  <inkml:trace contextRef="#ctx0" brushRef="#br0" timeOffset="15">6540 12578 7569,'0'-15'0,"0"3"170,0-2 0,0 3 758,0 0-603,0 5 0,4 0-94,3 3 1,7 2-164,4-3 1,3 3 126,3 1 0,3 4-175,4-1 12,0 5-78,1 3 1,-2 1-55,-2 6 1,1 4 123,-5 6 1,0 2-97,-3 1 1,-4 1-10,-4-1 1,-1 0-55,-1 1 1,-6-1-123,-1 0 256,-3 1-36,-1-6 1,-5 5-71,-2-4 1,-3 0 85,-4 1 0,-2-4 3,-5 4 0,-4-5 40,1 2 0,-4-4 8,4-4 0,-4-2-36,4-4 1,4-2 2,6-2 0,2 1-250,2-4 239,4-1 1,1-8-424,5-2 1,0-2 30,0-1 1,9-4 405,1 0 0,12-9 0,0 1 0</inkml:trace>
  <inkml:trace contextRef="#ctx0" brushRef="#br0" timeOffset="16">7125 12672 7569,'-7'-20'0,"0"3"0,4 2 993,0 4-404,2 1-46,1-1-65,0 5-214,0 2-148,0 4 0,0 4 50,0 3 1,0 7-25,0 4 1,0 3-100,0 3 0,-4 3 126,1 4 0,-2 0-77,2 1-108,2-1 35,-4 5 0,5-3-95,0 1 1,1-5 17,3-1 0,1-1-133,6 1 1,3-4 72,0-6 0,4-1-69,0-7 1,1 3 132,2-6 0,1-2-4,3-2 0,-3-2-19,2-1 1,-2 0 5,-1 0 1,-1-1-5,-3-2 1,3-3-54,-3-4 0,-2 0-167,-1 3 0,-2-4-49,-2 4 0,0-8-244,-3 4 0,-3-2-320,-4 3 908,0 4 0,-9-8 0,-3 3 0</inkml:trace>
  <inkml:trace contextRef="#ctx0" brushRef="#br0" timeOffset="17">7271 12923 7569,'-21'0'387,"5"0"-387,-4 0 0,8 0 762,-1 0-299,1 0-568,6 0 87,1 0-83,5 0 1,2-4 88,1 1 1,6-2 14,5 1 1,6 2-147,1-5 0,0 4 62,3-4 1,-2 1-253,-1-1 1,-1-2-20,-3 2 1,-2 1 351,-4-1 0,-1 0 0,1-4 0</inkml:trace>
  <inkml:trace contextRef="#ctx0" brushRef="#br0" timeOffset="18">7052 12630 7569,'0'-10'0,"2"-2"236,5-2 0,4 2 376,10-2 0,4 3-47,-1 0-427,5 1 0,-2 0 28,4-1 1,0 1 7,1-1 1,-2 4-81,-2 0 0,4 0-167,-4-3 0,5 3-559,-5 0 1,-4 5 393,-3-2 1,-1 3 237,-6 1 0,-1 0 0,-2 0 0</inkml:trace>
  <inkml:trace contextRef="#ctx0" brushRef="#br0" timeOffset="19">7751 12620 7569,'-4'-11'-119,"2"1"115,-5-1 0,4 1 1,-1-1 433,4 1-48,0 4 119,0 1 128,0 5 1,0 6-563,0 5 1,0 8 8,0 9 1,0 4 41,0 2 1,0 4-79,0 3 1,0 1-16,0 0 0,0-4-153,0 1 1,0-6 21,0 2 1,0-6-90,0-1 0,1-8 91,2 1 0,0-4-326,4 0-614,-5-2 428,7-4 616,-8-5 0,4-2 0,-5-4 0</inkml:trace>
  <inkml:trace contextRef="#ctx0" brushRef="#br0" timeOffset="20">7574 12640 7569,'0'-20'488,"5"-1"-407,0 4 1,10-1-52,3 4-26,2 0-1,5 4 0,-3-1 257,3 1 1,0-1-49,-1 1 0,5 0-119,-1 3 0,-1 2-54,1 1 0,0 3-5,3-2 1,-1 6 3,-2 4 0,-4 7-72,-6 3 1,-4 3-213,-7 1 1,-3 5 71,-4 1 1,-4 0-41,-3 1 0,-11-4 87,-2 4 0,-8-5 19,0 2 0,-2-3-19,-2-1 1,2-2 11,2-1 0,-1 0-44,5-4 0,3-1-113,4-6 1,7 1-116,0-4 387,6-1 0,0-3 0,4 0 0</inkml:trace>
  <inkml:trace contextRef="#ctx0" brushRef="#br0" timeOffset="21">8190 12609 7569,'-10'-10'0,"5"0"977,5 3-477,9 3-166,3 4-313,3 0 1,-6 1 32,-2 2 0,-2 4 123,-5 7 0,0 3-58,0 3 0,-1 7 168,-3 4 1,2 2-132,-5 5 0,4-3-21,-4 3 0,3-3-146,-3 4 97,5-6 21,-3 3 0,8-6-247,4-2 77,0-2-14,12-5 1,1-2-18,4-1 0,5-8-36,-1-6 0,6-3-116,1-1 1,0-1 21,-4-3 0,-1-2-112,-2-4 0,-3 2-426,-4-3 390,-4 8 145,-2-16 0,-6 16-395,-2-8 1,-2 3 621,-5-2 0,-5-1 0,-1 1 0</inkml:trace>
  <inkml:trace contextRef="#ctx0" brushRef="#br0" timeOffset="22">8159 12996 7569,'-26'0'-102,"4"0"-71,-3 0 131,9 0 326,0 0-119,11-5 0,1 3-262,8-5 1,6 1 53,8-1 0,2-2 267,5 2-43,1-3-182,10 0 0,-2 0 13,4-1 1,1 1-108,3-1 1,-5 4-232,-3 0 1,-7 1 52,-6-1 0,-1-1 273,-6 5 0,0-5 0,-4 2 0</inkml:trace>
  <inkml:trace contextRef="#ctx0" brushRef="#br0" timeOffset="23">8096 12672 7569,'0'-18'0,"0"1"0,10 4-15,3-1 1,7-1 10,5 1 1,1-1 66,6 1 1,2 3 96,1-3 0,4 2 136,-5 2 1,6 0-14,-2 3 1,2-1-120,-2 5 1,1-4-52,-4 3 0,-1 0 15,-6 0 1,0 2 57,-8-5 1,4 5-20,-7-2 0,-2 3-46,-1 1 1,-2 0-109,-2 0 0,1 1-86,-1 3 0,-3 1 49,0 6 1,-5 4-43,2 2 1,-3 8-16,-1 3 1,0 5 70,0 2 0,0 5-33,0-2 1,-4-1-67,1 1 0,-2-1-92,2 2-305,2-3 483,-4-5 0,5-3-140,0 0 0,0-8-35,0 0 308,0-6-117,-5 1 20,4-9-107,-3-1 1,0-6 171,1-3 0,-5-2-327,1-4 1,1-4 72,-1 0 0,3-4 167,-3 0-62,0 3 90,2-9 1,0 6 124,5-6 1,-4-3-66,1-1 0,-1 2 155,4-2 1,0 1-88,0-1 0,0 3 98,0 4 0,0 8 209,0 3-321,0 1 1,5 4-143,2 1-71,2 12 159,2-1 1,4 13-12,2-3 0,3 3-24,1 1 1,1 3-79,2 1 0,-2 3 7,3-4 1,0 4-151,0-4 1,-1 3-11,-3-6 0,0 2 126,0-6 1,-1-1 96,-3-3 1,-1-4 58,-2-2 1,-1-5 196,4 1 0,-4-1-55,1-2 0,-6-5 218,-1-2 0,-3-7-109,3-3 0,-5 0 49,1 0 1,-2 0-54,-1-4-381,-4-5 65,-2-1 1,-4 0-552,-1-1 280,1 4 236,4-6 0,1 4-367,5-6 152,0 1-122,0 0 0,0 0-410,0 4 0,0 2 182,0 8 0,4 2-949,-1 4 1523,5 5 0,-2-3 0,5 3 0</inkml:trace>
  <inkml:trace contextRef="#ctx0" brushRef="#br0" timeOffset="24">9444 12546 7569,'0'-10'-189,"0"0"-44,0-1 1,5 1 103,1-1 1,4 1 97,0-1 0,-1 4 442,-2 0-188,3 5-113,-9-3 100,4 5 0,-4 2-45,2 1 1,-2 7 445,3 8-344,-3 6-28,4 3 1,-4 5 63,2 3 1,-2 1-94,-1 3 0,0 1-189,0-1 0,0-3-132,0-2 1,0 2 63,0-1 0,0-4-344,0-3 190,0-4 70,0 1 1,0-9-312,0-2-135,0-2 166,0-2 1,-1-4-22,-2-2 432,2-8 0,-9-2 0,5-4 0</inkml:trace>
  <inkml:trace contextRef="#ctx0" brushRef="#br0" timeOffset="25">9381 12557 7569,'0'-16'188,"0"-4"1,6 8 315,4-2 0,7 3-247,7 0 1,3 1-108,4-1 0,5 4-17,2 0 1,3 5 22,1-1 0,0 2-130,-1 1 1,0 1 60,-3 2 1,2 8-117,-5 6 1,-4 0-20,-3 4 0,-6-1-61,-1 8 1,-5 0 86,-6 3 0,-4-2-49,-2 2 0,-4 0 107,-4 7-1097,-6-4 1072,-11 6 1,-3-3-261,-8 5 119,-1-5 44,-9 4 0,-4-9-189,1 3 189,20-18 1,0-1-11,-18 15 0,-2-4 33,7-3 1,3-3 6,7-4 1,4-3 129,6-7-466,3-2 13,9-5 1,4-6 378,9-4 0,5-5 0,9-6 0,-1 0 0,1 0 0,0 0 0</inkml:trace>
  <inkml:trace contextRef="#ctx0" brushRef="#br0" timeOffset="26">10081 12620 7569,'0'-21'533,"0"0"1,1 1-351,3 3 0,3 2 17,7 4 0,-3 4 66,3 0-199,-7 5 1,-1-3 222,-3 5 1,-1 6-37,1 4 1,-2 7-25,-1 7 0,-3 3-136,-1 4 0,-4 2-11,1 1 1,-1 0 9,1 4 0,-2-3-44,2 4 0,2-6-162,2 2 77,2-2 25,1-2 1,0-1-206,0-2 1,1-3 17,2-4 0,3-1-69,4-3 1,2-1 109,2-6 1,3-4 35,8-3 0,1-2-50,6-1 1,-4-1-2,0-2 1,-4-3-243,4-4 172,-5-1 68,3 1 0,-9-1-230,0 1 0,-5-1-160,-2 1 564,1-1 0,-10 1 0,4 0 0</inkml:trace>
  <inkml:trace contextRef="#ctx0" brushRef="#br0" timeOffset="27">10029 12902 7569,'-16'0'920,"1"0"0,11-4-1092,8 1 1,6-4 54,11 3 0,0 0-139,0 0 0,1 2 140,2-5 1,3 3 226,4-3 0,4 4-166,0-4 1,0 1 7,-4-1 0,-4 1-203,-3 3 0,-3 2-697,-4-3 947,-2-2 0,-4 1 0,-1-6 0</inkml:trace>
  <inkml:trace contextRef="#ctx0" brushRef="#br0" timeOffset="28">10008 12557 7569,'-6'-12'0,"3"-2"0,3 4 82,3-1 0,9 1 131,9 3 0,1-2-129,6-2 1,-4 4-40,4 0 1,3 0 408,4-3-197,4 0-102,-1-1 1,0 4 36,0 0 1,-3 5-130,3-2 1,-9 0 11,-1 0 1,-5 1 74,-2 3 0,-1 0 9,-3 0 0,-5 0-30,-5 0 1,0 0-33,3 0 0,-3 1-233,0 2 86,-4 3-6,6 9 66,-8 2 0,4 8-98,-5 3 1,0 2 34,0 1 1,0 4 44,0 0 1,0 3-48,0-3 0,0 4 36,0-5 1,-1 1-155,-3-4 1,2 4 83,-5 0 0,5-5 16,-2-5 41,-2-3 1,5-3 117,-2-1 14,1-8-111,2 0-1,0-9-57,0 3 40,0-4 0,-3-4-12,0-3 1,-2-2-92,1-2 1,3-3 82,-2 0 1,2-4 1,1 0 0,0-1 146,0-2 1,0-1-31,0-3 0,0-2 69,0-4 0,0 3-66,0 0 0,0 4-16,0-4 0,1 8 22,2 0 0,-2 9 36,3 1-128,2 6 0,-1 0 60,6 4 1,-1 5-117,1 6 0,3 4 61,0 6 0,4 0 26,0 0 1,1 1-62,2 2 1,-3-1-3,-1 5 0,-1-5-27,2 2 1,-2-3-129,-2-1 1,-2-2 74,1-1 82,-1-3 7,-1-5 0,-1-3 163,0 0 0,1-4 107,-1 0 1,-3-2 148,0-1 1,-4-4-44,0-3 1,-2-3 166,-1 0 1,0-4-176,0 0 1,-1-5-131,-2 2 1,0-4-280,-4-3 1,1 2 111,0-3 0,1-1-91,5-2 1,0-2-232,0-2 0,0 1-290,0 0 1,1-1 131,3 1 1,-3 1-276,2 2 1,3 0 245,1 7 0,-1-1-17,1 8 1,-4 1-71,4 6 0,-3-1 562,3 5 0,0-5 0,3 2 0</inkml:trace>
  <inkml:trace contextRef="#ctx0" brushRef="#br0" timeOffset="29">11262 12432 7569,'0'-11'69,"1"4"-52,2 0 1,0 5 56,4-2-170,-5 3 0,4 1 522,-3 0 1,-2 5-55,3 2 1,-3 7 97,-1 3 1,0 4-226,0 3 0,0 0-40,0 3 1,-4 1-95,1 4 1,-4-4 83,4-1 1,-2 0-193,1 1 0,3-3 68,-2-4 1,2 0-286,1 0 1,0-3-346,0-1 136,0-4 1,0 2-216,0-5 116,0-4 1,1-1-402,2-5-167,-2 0 1090,4-5 0,-5-5 0,0-7 0</inkml:trace>
  <inkml:trace contextRef="#ctx0" brushRef="#br0" timeOffset="30">11053 12442 7569,'-11'-10'1343,"5"4"-1015,2-4 1,12 8 345,2-5 1,7 5-248,-3-2 1,9 3 38,1 1 1,6-3-175,5-1 1,2 1-88,5 3 1,0-4-627,0 1 1,-5-1 321,-2 4 1,-4 0-467,-3 0 1,-7 0 564,-7 0 0,2 5 0,0 1 0</inkml:trace>
  <inkml:trace contextRef="#ctx0" brushRef="#br0" timeOffset="31">12870 12432 7569,'-4'-11'61,"-3"1"1,2-2 154,2-2 1,2 6-116,1-2-17,0 1-21,0-1 0,-4 3 162,1 0 1,-6 1-7,2-1 1,-3 3-27,-4 4 0,1-4-18,-4 1 0,-2 4 5,-5 6 0,-2 3-42,-1 4 1,-4 2 18,4 5 1,-4 5-114,0 2 1,1 5-101,2 2 0,6 5-57,5-2 0,7 1 14,0 0 1,6 1 15,1-1 0,7-2 22,7 1 0,6-5-152,11-2 0,1-1 69,10-6 1,-1-4 65,4-6 1,-2-6 114,-1-1 1,0-4-88,-4 0 1,-2-5 146,-5-2 15,3-4-100,-9 2 0,2-4 5,-7-1 1,-3 1 4,-7 0 0,1-2-8,-4-2 1,-2 1-47,-5-4 0,-3 1-11,-5-2 1,-4 0-150,-2 4 0,-6-4 207,-2 4 1,0 4-528,0 3 237,3 5 66,-3-3 0,7 5-117,1 0 1,4 0 52,-1 0 0,6 3 273,1 1 0,0 4 0,-3-2 0</inkml:trace>
  <inkml:trace contextRef="#ctx0" brushRef="#br0" timeOffset="32">13236 12411 7569,'-5'-11'0,"4"-3"871,-2 0-510,2 0-304,5 9-57,7-5 0,-3 9-285,2-2 501,-6 1 19,0 2 0,-4 5 146,0 2 1,-3 4-113,-1 2 1,1 8 83,3 7 0,0 2-73,0 2 32,0-1-78,0 5 0,0-2-169,0 4-81,0-4 85,0 2 0,0-5-39,0 0 1,0-4 159,0-3-688,0 3 365,5-9 1,-3 2-372,5-6 84,-5-2 0,7 3-101,-2-4 0,-1-6-897,1-1 1418,0-3 0,4-6 0,-1 0 0</inkml:trace>
  <inkml:trace contextRef="#ctx0" brushRef="#br0" timeOffset="33">13476 12473 7569,'-5'-16'0,"0"1"293,5 5 0,2 0 445,5 3 1,1-1-199,10 5-491,-6-1 0,4 4 142,-6 0-64,0 5-24,1 1 0,-2 9 175,-2 2 1,2 4-130,-2 3 0,3 3-33,0 4 0,-1-3 4,-2 0 1,3 0-13,-3 3 0,-2 1-32,2-1 0,-1-4-148,1-3 1,2-3-173,-2-4 175,-2-2-21,4-4 1,-6-2-43,4-2 140,-5-2 0,4-5 28,-3 0-33,-2 0 1,4-5 8,-5-2 1,0-6-10,0 0 0,0-6 22,0 2 0,1-4-49,3-4 1,-2-1 40,5-6 0,0 0-213,3-3-28,-4 2 102,3-7 1,-4 4-181,2-3 1,2 0 54,-2 4 0,-2 2-71,-2 5 0,2 0 51,-1 7 1,-1-1-457,-3 8-37,0 0 462,5 4 1,1 4-407,4 2 704,0 3 0,1 1 0,-1 0 0</inkml:trace>
  <inkml:trace contextRef="#ctx0" brushRef="#br0" timeOffset="34">14061 12327 7930,'-5'-6'1286,"0"2"1,6 5-1397,3 2 13,-3-2 82,3 9 0,-4-3 200,0 7 0,-1 3-14,-2 7 0,0 2-12,-4 2 1,4 2-30,-4-2 1,5 2 7,-2 1 0,3-3-61,1 0 0,0-1 10,0 1 1,1 1-134,3-5 0,1-1 21,6-5 1,4 0-39,2-4 0,3-1 65,1-6 0,0 1 1,0-5 1,1 1-22,2-4 1,-1 0-76,5 0 0,-1-4-224,1 1 0,-6-5 129,-5 1 0,-4-2-332,1-2 0,-2 1 175,-2-1 0,-3-3-781,0 0 547,-5 0 197,3 4 382,-5 0 0,-5-6 0,0 0 0</inkml:trace>
  <inkml:trace contextRef="#ctx0" brushRef="#br0" timeOffset="35">14009 12630 7569,'-16'0'567,"1"0"0,9-1 3,3-3 1,3 3-205,3-2 1,3 2-506,4 1 1,4 0 38,0 0 0,5-4-107,-2 1 0,4-4 133,3 3 1,0-4-49,3 1 1,1 1-48,4-1 0,-7 0-245,-4-3 1,-5-1-208,-5 1 0,-5 0 621,-3-1 0,-2-4 0,-1-1 0</inkml:trace>
  <inkml:trace contextRef="#ctx0" brushRef="#br0" timeOffset="36">13936 12317 7569,'-6'-5'0,"7"0"45,10-2 1,7-1 43,7 5 0,4-4-22,-1 3 0,-2 0 170,2 0 0,1 2-61,6-5 1,-2 3 152,1-3 0,1 5-48,-3-1 1,0-2-63,-8 2 0,1-1-98,-4 4 0,-2-1 102,-1-3 1,-3 3 52,-5-2 1,-3 2-20,0 1-222,0 0 0,4 1-117,-1 2 56,1-2 25,-1 9 0,-3-5-46,0 6 1,-1 4 27,1 2 1,1 3-8,-5 1 0,1 5 99,-4 1 1,0 7 8,0 1 1,-1 4-68,-3 0 0,0-2 13,-3 1 1,-3-1-174,3 2 0,-1-5 67,1-6 0,-1 1-389,5-4 218,-6-6 96,8 1 0,-3-8-378,4 2 303,0-7-2,0-3 0,-1 0-531,-3-1 413,3 1 1,-7-9-90,4-2 0,0-2 158,0-2 1,3 1-10,-3-1 0,2-4 288,-1-2 0,2-3 0,-4-1 0,5 0 0,9-9 0,3-2 0</inkml:trace>
  <inkml:trace contextRef="#ctx0" brushRef="#br0" timeOffset="37">14521 12494 7569,'6'-14'-307,"-3"0"154,-2 0 76,-1 9 1,-1-4 1906,-2 6-688,2 0-745,-4 3 1,5 4-101,0 3 0,0 4-66,0 2 0,4 4-56,-1 4 0,5 0 22,-1-1 1,2 2-185,2 3 0,-1-3 67,1 2 1,-1 0 11,1 0 0,-1-3-126,0 0 0,1 0-80,-1-4 0,2-1 53,2 2 0,-1-7-81,4 0 0,-3-2 168,3-6 0,-4 1 36,1-4 1,-2 0 205,-2 0-111,1-5-65,-6-1 1,4-5 72,-6-3 1,1 1-131,-4-4 0,-3-1 14,-4-3 0,0 3-4,-7-3 1,4 2-195,3-5 0,1 1 134,3-2 0,1 1-1,-1-7 0,6 5-355,4-5 1,3 2 144,0-2 0,1-1-460,-1 1 1,-1 3 299,-2 0 0,3 5-349,-3-1 1,-3 6 216,0 4 0,0 6 518,0 1 0,9 0 0,-2-3 0</inkml:trace>
  <inkml:trace contextRef="#ctx0" brushRef="#br0" timeOffset="38">16078 12118 7569,'4'-15'0,"1"2"-23,2-4 0,-1 4 46,-3-1 1,-2 3 166,3 0 0,-3 1 23,-1-1 0,-5 4 21,-2 0 1,-3 1 78,-4-1 0,-2 2-14,-5 1 1,-1 3-67,-3-2 1,0 3 97,-3 3-147,-7 7-192,7 7 0,-11 5 159,4 2 1,-3 4-30,3 7 1,-3 2-319,3 5 0,3 3 236,5 0 0,5 4-139,1-4 1,9 5 12,9-1 0,5-3 89,8 0 1,8-5-13,13-2 1,10-4 97,4-8 1,8-2 19,3-8 0,0-3-77,-4-7 1,4-2 6,-1-5 1,0 0-152,-6 0 0,-7-4-272,-8 1 1,-3-5-1272,-7 1 848,-4 2 249,-15-4 558,0 3 0,-5-3 0,0-1 0,0 0 0,0-3 0</inkml:trace>
  <inkml:trace contextRef="#ctx0" brushRef="#br0" timeOffset="39">12400 13257 8713,'6'-9'398,"5"2"1,0-2-505,7 6 1,-4-2 66,3 2 1,0 2 53,4-3 1,0 0 116,0 0 0,-2 1 55,1 3 1,-4 0-54,4 0 0,-1-4 14,2 1 1,1-1-15,2 4 1,0 0 28,3 0 1,-2 0-86,3 0 1,1 0 122,6 0-176,-3 0 1,9-3 0,-3-1-23,3 2 0,-1 1-53,-1 1 1,1-4 155,-2 1-77,3-1 1,2 1 0,0-1 58,-1 2 1,2 1-7,-6 1 1,-1-4-34,2 1 0,-5-1 15,5 4 0,-4 0 1,3 0 1,0 0-25,4 0 0,1 0-203,2 0 0,-3 0 177,0 0 0,1 0-100,-2 0 1,1-3 64,4-1 1,0 1-13,-1 3 0,-3-4 129,-4 1 0,1-2-59,2 2 0,-3 2 124,-4-3 0,-1 2-45,-2-2 1,4 3-29,0-2 1,1 2-65,-1 1 1,3-4 23,7 1 1,-5-1-9,2 4 0,-8-1-101,1-3 1,-4 3 8,-3-2 1,3 0 33,-4 0 1,4 2 144,0-3 1,1 2-68,3-1 0,-2 1 8,2-1 0,-3 2 55,-1 1 0,1 0-121,-1 0 1,4 0 4,0 0 0,0-1-104,-4-3 0,1 3 0,3-3 1,-1 3 94,4 1 0,-4-1-32,1-2 1,-4 2 22,-3-3 1,1 3 5,-5 1 0,4-1 33,-4-3 0,4 3 11,-3-2 0,-2 1 14,-6 2 0,3 0 9,-2 0 1,-2 0-48,1 0 1,-2-3 6,6-1 1,-6 1-44,6 3 1,-3 0 55,-1 0 0,2 0-4,-6 0 1,5 0 24,-4 0 1,0 0 229,-4 0-133,1 0 60,-1 0-74,-4 0 13,3 0-502,-8 0-454,4 0-575,-5 0 1,-5 0-636,-2 0 2013,-7 5 0,-6 0 0,-7 6 0</inkml:trace>
  <inkml:trace contextRef="#ctx0" brushRef="#br0" timeOffset="40">17676 12233 7569,'0'-6'497,"5"-3"0,0 7-551,6-5 0,-1 4 159,1 0 0,-2 6 70,-2 4 1,1 4 35,-4 3 1,3 3-1,-4 7 0,4 3 10,-4 4 0,1 1-23,-4-1 0,0 4-137,0 0 1,0 1 15,0-1 1,0-5-77,0 5 1,0-9-27,0 6 0,0-8-74,0 0 0,0-2 68,0-1 1,0-3-63,0-1 0,0-4-159,0 1 0,0-6-259,0-1 0,-1-5 511,-3 2 0,-1-3 0,-6-1 0</inkml:trace>
  <inkml:trace contextRef="#ctx0" brushRef="#br0" timeOffset="41">17457 12337 7569,'10'-20'1441,"0"-1"-1175,6 0 0,1 1-172,7 3 0,2 2 32,2 4 0,1 1-51,-5-1 1,1 2 72,-5 2 1,1-2-48,0 2 1,5 1 48,2-1 1,1 5-68,-2-2 1,2 3-120,-4 1 0,3 0 13,-4 0 1,0 1-133,-3 3 37,-4-3 173,-2 8 0,-1-2-165,0 7 138,-5-2-82,0 7 1,-8-4-177,3 3 1,-5 2 91,-6-3 1,-1 3-105,-10 1 0,-3-2-244,-3-1 248,-10 1 69,6-7 0,-9 7 165,2-5 0,4-2-87,0-5 1,2 3 184,8-3-199,-2-3 228,11 1 352,-3-1-318,4-2 0,7 2 125,4-4 0,6 0-63,7 0 0,5 0-64,6 0 0,4 0-74,7 0 1,-3 0 20,3 0 0,-2 1-59,-2 3 1,-1-2-12,-2 5 1,1 0-4,-4 4 1,-1-1-6,-3 1 1,-5 0-4,-2 3 0,-4-1-16,-3 4 0,-2 1-119,-5 3 1,-1-4-83,-3 0 99,-6 1 27,-6 3 1,-6 0-93,-3-1 1,-1 0 44,-6-2 0,-3 0 58,1-4 1,-9 4-11,1-5 1,4 1-2,6-3 0,7-4-163,7 0 1,3-5-111,5 2-822,-1-3 1165,5-1 0,2-5 0,4-1 0</inkml:trace>
  <inkml:trace contextRef="#ctx0" brushRef="#br0" timeOffset="42">18188 12484 7569,'0'-21'0,"0"5"609,0 2-317,4 2-192,7 2 0,1 4 219,1 2 42,-6 3-19,-2-3 0,-5 4-151,0 0 0,0 4-83,0 7 0,0 3 26,0-1 1,-3 10 96,-1-3 1,1 4-173,3-3 1,1-1-86,2 1 1,3 0-18,5 0 0,4-1-39,2-3 0,3 2 68,1-5 1,3-1 16,0-7 0,4 3-83,-3-6 1,4 1 73,-1-4 0,1-2 21,-2-1 0,2-3 143,-4-4-146,-1-5 2,-8 3 0,3-8-122,-5 3 124,0-3-52,-4-1 0,-3-1-253,0-2 292,-4-3-39,1 0 1,-4-3-81,0 2 1,0-1-30,0 1 0,0 1-181,0 6 0,-1-1 18,-2 8 1,1 0-76,-1 3-506,2 6-3,1 0 692,0 5 1,9 0 0,3 0 0</inkml:trace>
  <inkml:trace contextRef="#ctx0" brushRef="#br0" timeOffset="43">19107 12348 7569,'7'-1'-245,"0"-3"123,-5-2-85,8-4 1,-8 3-450,5 0 923,-5 5 623,3-3-456,-5 5 0,-1 1 151,-3 3 0,2 2-170,-5 4 0,4 5-106,-4 3 0,3 1 74,-3 2 0,5 4-118,-2-1 0,3 4-164,1-4 0,0 5 19,0-1 0,0-1-124,0 1 1,4-4 20,-1 4 0,5-6-169,-1-1 1,-1-1-346,1-7 1,-5-2 258,2-4 0,-2-4-517,2 4 306,-3-4-85,3 1 0,-5-5 534,-2-2 0,-8-3 0,-5-5 0</inkml:trace>
  <inkml:trace contextRef="#ctx0" brushRef="#br0" timeOffset="44">18700 12369 7569,'11'-11'741,"3"1"0,5 3-56,9 0 0,4 4-245,10-4 0,6 4-175,4 0 1,-22 2 0,0-1-405,3 1 1,0-1 0,3 1 0,-1 1 352,0-2 0,0 0-553,1 2 0,0-1 383,-2 1 1,0 0 0,-2 0 0,-2 0-7,22 0 1,-6 4-217,-7-1 0,-9 5-488,-9-1 1,-6-1-1679,-8 1 2344,-2 0 0,-2 2 0,-2 1 0,-3-2 0,-4 0 0,-1-1 0</inkml:trace>
  <inkml:trace contextRef="#ctx0" brushRef="#br0" timeOffset="45">2768 14490 7569,'-7'-7'80,"0"0"-49,5 4 260,-3-6 1,5 7 168,0-5 28,0 4-183,0-1-260,0 4 1,4 6 109,-1 4 1,6 5 15,-2 6 1,1 2-139,-1 5 0,2 1 105,-2 9 1,-1-3-159,1 4 0,-5 0 56,1 6 1,-1-1-276,-2 5 0,0-5 186,0 1 0,1-2 4,2-1 0,-2 0 53,3 0 1,-3-5-11,-1-2 1,4-6 22,-1-1 0,4-9-8,-4 2 0,2-7-161,-1 0 0,-3-6 50,2-1-702,-2-4 323,-1 1-642,0-4 669,-4-4 454,-2-2 0,-5-5 0,1 1 0</inkml:trace>
  <inkml:trace contextRef="#ctx0" brushRef="#br0" timeOffset="46">2674 14667 7569,'-5'-21'-92,"0"5"1,5-4 32,0 3 0,0 1-141,0-2 1,5 5 433,2-1 0,-3 3-75,0 0 1,1 1 7,2 0 0,-1 0 22,1 3 0,-3 1 129,3 3 0,-4 1-168,4-5 0,0 4 69,3 0 0,6-2-125,1 2 1,3-1 44,1 4 1,2-3-167,5-1 0,0 1 47,6 3 0,-1 0-99,-2 0 0,4 0 28,0 0 0,0 4-13,-4 3 0,-3 3 9,0 0 1,-6 2 11,-1 2 0,-2-2 20,-5 6 0,-4-1 9,-7 4 1,-2 0 11,-1 0 1,-2 0-2,-5 0 1,-1 0-76,-10 0 0,-4-1 72,-5 1 0,-4 4-35,0-1 0,-4 0 8,0-3 1,1-3-5,2-1 1,2-4-28,2 1 1,3-6-76,4-1 1,4-5-147,4 2 1,1-3-159,1-1-386,1 0 829,4-5 0,6 0 0,6-6 0</inkml:trace>
  <inkml:trace contextRef="#ctx0" brushRef="#br0" timeOffset="47">3656 14364 7569,'0'-7'81,"0"0"321,0 5 44,0-3-224,0 1 1,-1 2 282,-2-1-276,2 2 0,-9 1 2,3 0 1,1 4-26,0 3 1,-1-1-68,-4 1 1,1 1 43,-1 6 1,1-1-65,-1 4 0,-3 1-31,0 3 1,-4 4-100,0 3 0,2 7 50,-1 3 0,3 3 7,-4 1 0,6 1-288,-2 2 1,6-1 280,1 5 0,4-5-136,0 1 0,2-2 45,1-1 0,1 0-42,2-1 1,7 0-40,4-3 1,4-2 109,0-4 0,1-2-38,2-2 0,0 1-63,0-5 1,0 1 3,0-5 0,-4 0 78,1-2 1,-4-3-54,3-5 1,-5 1 250,-2-1 0,0-3-831,-3 0-29,-2-5-466,0 3 1170,-5-5 0,-5-5 0,-1-1 0</inkml:trace>
  <inkml:trace contextRef="#ctx0" brushRef="#br0" timeOffset="48">3897 14667 7569,'-6'-5'935,"-3"4"-703,3-8 0,0 7 425,2-5-163,3 4-47,1-1 112,0 4 0,0 6-513,0 4 1,-1 5 13,-2 6 1,1 3 89,-1 1 1,1 7-208,-2 0 0,2 2 32,-5 1 1,3-1 3,-3 4 0,5-3-61,-1 3 0,-2-5-95,2-2 0,-1-1 31,4-5 0,0-1-119,0-3 0,0-5-64,0-2 103,0-2-73,0-2 125,0-4 0,1-2-218,3-8 392,-3-2 0,3-9 0,-4-1 0</inkml:trace>
  <inkml:trace contextRef="#ctx0" brushRef="#br0" timeOffset="49">3823 14625 7569,'0'-10'0,"0"-1"358,0 1-124,0 0-129,0-1 1,2 2 397,1 2 75,-2 2-277,4 5 0,-4 0 218,3 0-304,-3 5 1,7 2-10,-5 7 0,5 2-18,-1 5 0,4 4-48,3 3 1,-1 2 65,4 2 1,-3 3-219,3-1 0,0 2 56,0-1 0,3-2-236,-3 2 1,3-3 55,1-1 1,-4-2-25,1-4 1,-1-1 54,4-6 0,0-2 63,0 1 0,-5-4-58,-2 1 1,1-4 74,-1-3 0,-4 3-95,-3-3 0,-4-2-23,0 2 0,-2-3-178,-1 3 1,-1-5-64,-2 2 0,-3-2-354,-5 1 1,1-1 737,-1 1 0,-4-6 0,-1-3 0</inkml:trace>
  <inkml:trace contextRef="#ctx0" brushRef="#br0" timeOffset="50">3740 15054 7569,'-15'0'305,"7"-4"38,-3 1 1,9-4-720,2 3 161,5 1 1,6 2 202,3-3 1,-1 3 262,4-3 0,2 2-131,5-1 1,3 0 26,4-4 1,2 4-261,2-4 0,1 3 74,2-3 1,-2 4-311,-5-4 0,-4 1 148,-3-1 0,-3-2 201,-3 2 0,1-2 0,-2-2 0</inkml:trace>
  <inkml:trace contextRef="#ctx0" brushRef="#br0" timeOffset="51">4262 14354 7569,'0'-6'-196,"-4"1"1416,2 5-581,-2 0-158,4 0-175,0 5 1,3 1 81,1 4 0,4 1-108,-1-1 0,6 5 60,1 3 0,4 1-22,0 2 1,5 5-104,1 2 0,2-1-34,-2 5 0,-2-3-54,2 6 1,-3 2-294,-3 1 0,0 6 228,-4 1 0,-3 4-111,-4-4 0,-4 5-56,4-1 1,-5-1-126,2 0 1,-3-3-390,-1 0 1,0-6 299,0 0 1,-5-9-683,-2 1 1,2-6 303,-2-1 1,3-3-265,-3-4 961,0-2 0,2-5 0,-1-3 0,0-2 0,-1 3 0,0 4 0</inkml:trace>
  <inkml:trace contextRef="#ctx0" brushRef="#br0" timeOffset="52">4962 14824 7569,'-10'0'0</inkml:trace>
  <inkml:trace contextRef="#ctx0" brushRef="#br0" timeOffset="53">4931 14866 6827,'0'-6'-278,"0"-3"1,1 7 457,2-1 293,-1 2-129,2-4-219,-4 4 157,0-4 1562,0 5-1660,5 0 0,-3 0 12,5 0 0,0 0-13,4 0 1,-1 0-4,1 0 1,5 0-59,5 0 0,1-3 3,6-1 1,-2 1-133,2 3 1,6-4 85,-3 1 1,3-1-78,-3 4 0,-1-3 50,-2-1 1,2 1-107,-2 3 1,-2 0 12,-2 0 1,-2 0-56,-1 0 0,-4 3-56,1 1 1,-5-1-494,1-3-204,-3 0 352,0 0-1140,-6 0 1637,0 0 0,-14 5 0,-3 1 0</inkml:trace>
  <inkml:trace contextRef="#ctx0" brushRef="#br0" timeOffset="54">4994 15095 7810,'4'6'614,"3"-2"1,-1 0-140,1 0-264,5-1 1,0-3 23,6 0 1,-1 0-24,4 0 0,5 0-5,1 0 0,5 0 23,3 0 0,-2 0-172,6 0 0,-5 0 83,5 0 1,-7 0-94,-1 0 0,0-1-1,-7-2 0,0 2-179,-3-3 0,-4 3-1,-4 1 0,-1 0-327,-1 0 325,-6 0 135,0 0 0,-10 5 0,0 0 0</inkml:trace>
  <inkml:trace contextRef="#ctx0" brushRef="#br0" timeOffset="55">6247 14312 7569,'0'-11'0,"0"1"24,0 0 1,0-1 57,0 1 63,5-1 1,-1 4-53,3 0 596,-2 5-429,0-3 1,-4 7 6,2 1 0,-2 4-74,-1 7 0,0 2-32,0 5 1,2 0-69,1 0 1,-2 4-125,3 3 1,-2-1 1,2 1 0,-3-4 58,2 4 0,3-4-376,1 4 1,-2-5 173,-2 2 0,2-3-418,-2-1 0,4-4 30,-3 1 561,4-6 0,-2 3 0,4-4 0</inkml:trace>
  <inkml:trace contextRef="#ctx0" brushRef="#br0" timeOffset="56">6038 14918 7569,'16'-5'-692,"0"4"794,-6-2 1,4 1 458,0 2 0,4-3 54,0-1 1,6 1-276,4 3 0,2-4-56,2 1 1,2-4-140,1 4 0,0-4-112,-4 3 1,4-1 86,0 2 0,-1 1-246,-6-5 0,1 4-105,-5 0 1,-3 2-729,-4 1 135,-4 0 0,1 1 3,-7 2 821,-2-1 0,-5 7 0,0-3 0</inkml:trace>
  <inkml:trace contextRef="#ctx0" brushRef="#br0" timeOffset="57">6153 15179 7569,'0'-6'667,"5"-3"-569,2 2 1,2 1 23,1-1 1,4 4 36,0-4 0,0 3 266,-3-3 1,3 5 134,0-1-337,4-3 1,-6 5-77,2-3 0,2 3-42,1 1 0,-2 1-62,-1 3 1,1 1 107,-1 6 0,-3-1-274,-4 1 1,-1 3 69,1 0 0,-3 4-310,-4 0 0,0 1 76,0 2 1,-1 1-76,-2 3 1,0-3 113,-4 2 1,0-2-9,-3-1 1,-1 0 144,1 0 1,0-2-34,-1-1 0,1 0 137,-1-4 0,2 4 34,2-4 1,2-4 349,5-3-76,0 0 150,0 4-249,0-6 0,5 0 43,2-5 1,3 0-43,4 0 1,1 0-94,3 0 0,1-1-109,-1-3 1,0 3-21,0-2 1,0-2-129,-4 2 1,0-1-121,-3 4 1,-1-3-1076,1-1 1342,-6 1 0,5-2 0,-4-1 0</inkml:trace>
  <inkml:trace contextRef="#ctx0" brushRef="#br0" timeOffset="58">6895 14876 7569,'-6'-5'-260,"1"3"687,5-5-21,0 5-6,0-3 87,0 5-296,5 0-197,-4 0-892,4 0 898,-5 0 0,-5 0 0,-1 0 0</inkml:trace>
  <inkml:trace contextRef="#ctx0" brushRef="#br0" timeOffset="59">7386 14448 7569,'0'-11'174,"-4"1"156,1-1 0,-4 1-29,3 0-164,1-1 1,3 1 69,0-1 0,0 4-1,0 0 1,-5 1-106,-2-1 1,-3 3-113,-4 4 0,1 1-108,-4 2 1,2 3 122,-6 5 1,2 0-25,-5 3 0,2 1-64,1 3 0,0 1-3,0-1 0,4 2 24,-1 1 0,9-1 35,-1 1 0,3 0 6,0 0 1,2 0 0,5 0 0,2-5-141,5-2 0,5-2 43,9-2 1,4-4-28,3-3 1,-1-1 106,1-2 0,0-9 31,3-1 1,-1-4 18,-2 0 1,-2 1 155,-6-4 0,-2 3-97,-1-3 1,-5 4 102,-2-1 0,0-1 85,-7 1 1,1 0-36,-4 4 0,0-1 194,0 1-187,0-1 4,-5 1-96,4 4-197,-9 1 1,9 10 75,-2 2 0,2 7-61,1 3 0,0 8 76,0 2 0,0 5-2,0 3 0,0 2 66,0 5 0,0 1-63,0 2 1,0-2-162,0 2 1,0-2 74,0-1 0,1-4-167,2 0 0,0-7 87,4 0 0,-5-7-113,1 1 1,2-7-48,-2 0 1,1-9-166,-4 1-142,0-2 600,0-2 0,0 2 0,-7-4 0,0-10 0,0-6 0</inkml:trace>
  <inkml:trace contextRef="#ctx0" brushRef="#br0" timeOffset="60">7814 14636 7569,'11'-20'0,"-1"3"-77,1-8 1,4 7-200,2 0 1,2 2 382,-2-1-110,-2-3 1,-9 8-65,-3-2 0,-1 3 90,-2 0 1,-2 1 27,-1-1 1,-3 6 194,-4 1 1,-1-1 11,1 2 1,-5 0-127,-3 3 1,2 0 107,-1 0 0,-2 1-37,-5 2 1,2-1 58,-3 5 0,3 2-129,1 4 1,0 0-130,0 5 0,2-1 76,1 4 0,3 0-80,5 0 1,-1 0-189,1 0 1,4-1 83,3 1 0,3-1-186,3-3 1,4 2 109,7-5 0,2-4-45,5-3 1,4-4 170,-1 0 1,4-3 74,-4-3 0,2-3-33,-2-5 0,-2-2 130,2-1 1,-3-1 19,-3 1 0,0 1-46,-4-5 1,0 6 230,-3-2 1,-4 2 240,0 2 98,-5-1-301,3 1-253,-5 4 1,0 2 9,0 8 1,-4 6-18,1 8 0,-6 3 40,2 3 0,3 3-24,0 4 0,0 2-119,0 1 0,0 0 37,0 4 0,2 0-97,-5 0 0,3 1 6,-3-4 1,5-1-148,-1-6 1,-2 0-218,1-8 1,1 2 213,3-8 0,0 0-1426,0-3 856,0-5 776,0-2 0,0-4 0,0 0 0</inkml:trace>
  <inkml:trace contextRef="#ctx0" brushRef="#br0" timeOffset="61">8504 14437 7569,'10'-10'0,"-3"-1"-664,0 1 89,0 0 766,3-1-107,-4 5 122,-1 2 45,-5 4 1,-1 1 58,-3 2 1,-2 3 364,-4 5 1,0 2-67,-1 1 0,-1 6-213,-1 1 1,1 1-112,-2 6 0,-1 1-158,1 6 0,-5 3-90,2 7 1,1-4-180,-2 4 0,1-1 88,-4 5 0,0 0 98,0-7 0,4 1-97,-1-9 1,6 0-174,-2-6 0,2 1 100,2-5 1,0-4-141,3-6 1,-1-2-379,5-2 245,-5 0 1,5-4-30,-4-2 0,5-4 28,-1-4 0,1-3 400,2-7 0,0-2 0,0-5 0</inkml:trace>
  <inkml:trace contextRef="#ctx0" brushRef="#br0" timeOffset="62">8242 14396 7569,'0'-11'291,"0"1"37,0-1 1,0 4-152,0 0 0,5 5 46,2-2 0,-1 3-472,1 1-599,-5 0-7,3 0 562,-5 0 0,0 5 293,0 2 0,4 7 0,2 2 0</inkml:trace>
  <inkml:trace contextRef="#ctx0" brushRef="#br0" timeOffset="63">8472 15127 7569,'-4'16'1116,"-2"-1"1,2-9-1422,8-3 104,2-1 198,9-2 143,-9 0-107,-2 0-292,-4-5 1,-1 0 258,-2-2 0,-3-7 0,-5 3 0</inkml:trace>
  <inkml:trace contextRef="#ctx0" brushRef="#br0" timeOffset="64">9036 14594 7569,'-10'0'0,"4"0"1087,-3-5-200,8 4-661,-4-3-117,10 4 0,-4 4-7,2 3 1,2 4-106,-1 3 0,2 2 4,-2 5 1,3 3 111,-4 0 1,6 4-182,-2-3 0,-3 4 70,0-1 1,0-3-99,0-1 1,0-5-109,0-2 1,-3 0-151,3 0 0,-3-5 59,-1-5 295,0 0 0,0-2 0,0 0 0</inkml:trace>
  <inkml:trace contextRef="#ctx0" brushRef="#br0" timeOffset="65">8869 14782 7569,'8'-5'693,"3"-2"-476,2 3 0,12-5 569,3 2-505,7 2 1,2-4-128,5 2 1,-4-3-275,0 0 1,1 1-381,2 2 0,-3-1 249,-4 4 0,-6-3 251,-3 4 0,1-6 0,1 4 0</inkml:trace>
  <inkml:trace contextRef="#ctx0" brushRef="#br0" timeOffset="66">9830 14134 7569,'-4'-10'6,"3"-1"-92,-4 1 648,10 4-207,-4 2-162,3 8 1,-4 3 55,0 7 1,0 0 179,0 7 1,-3 2-154,-1 8 1,1-2-165,3 3 1,0 0 17,0 7 0,0 0-176,0-4 1,1 0-138,3-4 0,-2-3-221,5 0 1,-1-6 20,1-1 0,2-2-893,-2-5 1276,2 0 0,2-3 0,-1-1 0</inkml:trace>
  <inkml:trace contextRef="#ctx0" brushRef="#br0" timeOffset="67">9569 14918 7569,'-10'0'0,"-1"0"0,10-5-371,5-2 233,8 3 1,1-2 257,5 2 0,-6 2 78,2-5 0,1 4 349,-1-4 1,5 3-262,-2-3 1,3 5-24,1-2 0,3 0-113,1 0 0,4 0 32,-1 0 1,-2 2-79,2-5 0,-1 3-234,1-3 1,-3 4-588,-4-4 0,-1 3 92,-3-3 625,-2 5 0,-4-7 0,-1 3 0</inkml:trace>
  <inkml:trace contextRef="#ctx0" brushRef="#br0" timeOffset="68">9715 15064 7569,'-20'11'0,"3"-6"510,3-1 77,7-3 0,4-1-457,6 0 0,0 0-120,4 0 0,0 0 374,3 0 0,1-3-137,-1-1 1,4-1 57,0 2 1,4 2-120,0-3 1,2 3-148,1 1 0,-1 0 66,1 0 1,-1 1-42,-3 3 0,-1-2-118,-6 5 1,0 1 31,1 6 1,-4-2-291,0 2 0,-5 2 39,2 1 1,-4 0-66,-4 0 0,-2 2 127,-4 5 0,-2-2 11,-2 2 0,2-2 115,-6-1 0,2-3 88,-2-1 0,0-1 19,4 2 1,1 0-66,6-4 0,-1 0 565,5-3-257,-5-1-68,6 1 1,2-6-9,7-1 1,4-3-5,3-1 1,2 0-213,5 0 0,0-1-189,0-3 1,3 0-298,0-3 0,4-3 271,-3 3 1,-1 2-567,-3-2 808,0 0 0,0-8 0,0-2 0</inkml:trace>
  <inkml:trace contextRef="#ctx0" brushRef="#br0" timeOffset="69">10415 14855 7569,'-16'0'1540,"1"-4"0,12-2-1426,6-5 1,6 4-1011,9 0 570,-3 5 360,-9-7-229,-2 8-116,-4-4 1,-4 5-730,-3 0 1040,-3 0 0,0 5 0,0 0 0</inkml:trace>
  <inkml:trace contextRef="#ctx0" brushRef="#br0" timeOffset="70">10823 14322 7569,'0'-21'-155,"3"5"-38,1 2 0,4 3 338,-1 0 89,-2 5 154,4-3 35,-8 8 1,4-2 49,-5 6 1,0 3-135,0 4 1,-2 5-65,-1 3 1,2 6-82,-3 4 1,3 7-135,1 3 0,0 3 0,0 1 0,-1-1-98,-2 1 0,1 2-98,-1-2 0,2 2-42,1-6 0,0 2-231,0-2 1,0-2 204,0-4 1,3-6-279,1-1 1,3-5 114,-4-2 0,5-4-248,-1-7 615,3-3 0,-1-4 0,-2 3 0,-1 1 0,2 3 0,3 0 0</inkml:trace>
  <inkml:trace contextRef="#ctx0" brushRef="#br0" timeOffset="71">11450 14343 7859,'11'-21'654,"0"2"-701,-8 1 1,6 4-391,5 7 0,0 3 568,-3 4-86,-5 0 1,-2 1 317,-4 2 0,-6 8-156,-4 6 0,-5 9 214,-6 5 1,0 4-143,0 3 0,-3 7-311,-1 1 0,-4 2 98,2 1 0,1 1-87,2-5 1,-2 4 9,2-4 0,-1-3 92,4-3 0,4-9-147,0 1 1,5-7-285,2 1 1,0-8-971,7-3 708,-1-7 612,4 1 0,0-2 0</inkml:trace>
  <inkml:trace contextRef="#ctx0" brushRef="#br0" timeOffset="72">11199 14270 7569,'-5'-15'644,"4"8"0,-4-7-389,5 7 1,3 3-97,4 0 1,0 3-464,7 1 260,-7 0 0,1 1-151,-5 3 0,4 1-339,-3 6 1,0-1 533,0 1 0,2 4 0,4 1 0</inkml:trace>
  <inkml:trace contextRef="#ctx0" brushRef="#br0" timeOffset="73">11377 14855 7569,'-16'11'951,"5"-1"-150,0-4-878,7 3 1,4-3 117,0 4 0,-1 0 123,-3-3 1,3 2-11,-3-2 1,3 2-48,1 2 1,0 3-65,0-1 0,-1-2-400,-2-4-137,1 0 181,-2 3 313,4-4 0,0-1 0,0-5 0</inkml:trace>
  <inkml:trace contextRef="#ctx0" brushRef="#br0" timeOffset="74">11847 14625 7569,'-11'0'255,"1"-4"-76,4-2 1,1-1 206,5 0-73,0 5 0,5-6-59,2 4 1,2-1-72,2 2 1,3 2 21,-1-3 0,6 0 1,-2 0 1,8 1-218,3 3 0,2-4-122,1 1 0,-3-1-149,0 4 1,-5-1-54,2-2 0,-5 1-903,-2-1-255,-3 2 1493,-5 1 0,-4-5 0,-1-1 0</inkml:trace>
  <inkml:trace contextRef="#ctx0" brushRef="#br0" timeOffset="75">11805 14866 7569,'6'0'724,"8"0"-770,0 0 1,5-5-234,6-2 1,6-2 375,7-2 0,3-3-19,1 0 1,-1-3-474,1 3 0,-5 0 395,-2 4 0,-2-5 0,-2-2 0</inkml:trace>
  <inkml:trace contextRef="#ctx0" brushRef="#br0" timeOffset="76">12693 14019 7569,'-6'-10'1510,"1"0"-1260,5 4 1,2 1 54,1 5-120,-2 0-48,4 0 1,-5 5 62,0 2 0,3 3 0,1 4 1,-1 2-107,-3 5 1,4 5-126,-1 2 0,4 1 9,-3-2 1,3 4 37,-4-3 0,5-2-316,-1 2 0,-1-5 162,1 2 0,-5-1-606,2-3 0,0 1 744,0-8 0,-1 4 0,-3-1 0</inkml:trace>
  <inkml:trace contextRef="#ctx0" brushRef="#br0" timeOffset="77">12484 14688 7569,'-11'5'1829,"1"-4"-1595,4 3 1,18-7-154,9 0 0,4-1-180,-4 4 0,4-3 150,-1-1 1,5-1 36,-1 2 0,0 2 83,3-3 0,-1 0-14,8 0 1,1-3-164,3 4 0,-1-4-58,1 3 0,-6-3-66,-5 4 0,0-2-9,-7 2 1,-3 2-379,-4-3 1,-7 3 516,0 1 0,-6 5 0,0 0 0</inkml:trace>
  <inkml:trace contextRef="#ctx0" brushRef="#br0" timeOffset="78">12620 14949 7569,'-11'6'1178,"5"-1"-1074,2-5 1,12-4-67,2 1 0,3-1 100,-2 4 0,3-3 333,-1-1 1,6 0-167,-2 0 0,3 3 62,1-3 0,1 3-117,2 1 1,0 0-88,4 0 1,-6 1-47,-1 3 1,-3-2-126,-7 5 1,0 0 23,-7 4 1,-1 0-193,-3 3 0,-1-1-21,-3 4 1,-3 1 88,-6 3 0,-4 0-370,-4-1 1,3 1 92,-3 0 1,2 4-11,-5-1 1,2 2 160,1-2 0,1-2 156,3 2 0,-2-2 22,5-1 0,0-1 184,4-3 0,4 2 399,3-5 1,2-4-294,1-3 1,8-4 118,2 0 0,9-2-104,2-1 1,4-1 32,7-2 0,2 0-226,1-4 0,7 0-200,-4-3 0,4 0-140,-7-1 1,-1 5-1070,-7 3 1353,-1 2 0,-10-4 0,-1-1 0</inkml:trace>
  <inkml:trace contextRef="#ctx0" brushRef="#br0" timeOffset="79">2852 16339 7569,'-15'0'458,"3"-5"-96,-3-1-27,9 0 186,2 2-363,4 4 0,1 4-47,2 3 0,0 8 114,4 6 1,0 5-65,3 5 0,-3 7-148,0 1 0,0 8 56,3-1 1,-3-1-99,0 0 1,-1 2 83,1-2 0,1 1-146,-4 0 1,3-7-50,-4 3 1,1-4 64,-4 0 1,1-2-10,2-4 1,-2-6 70,3-1 0,-3-8-798,-1-3-144,0-2-276,0-2 1231</inkml:trace>
  <inkml:trace contextRef="#ctx0" brushRef="#br0" timeOffset="80">2768 16380 7569,'0'-10'0,"0"-4"684,0 0-385,10 0 0,2 0-63,13 0 1,-2-3-199,5 3 0,-1-3-43,0 3 1,2 0 77,-4 3 0,6 4 5,-3 0 0,5 5 30,-6-1 0,2 5-72,-1 1 1,1 7 1,-4 0 1,-1 1-119,-3 2 1,-5 4 87,-2 0 0,-7 3-137,-3 1 1,-3 0 40,-1 0 1,-5-2 97,-2-1 1,-7 3-48,-3-1 0,-4 1 28,-4 4 0,-1-3-6,-6-1 1,-4-2-50,-2-1 0,2 0-105,1-4 1,3 0-2,1-3 1,4-6-213,2-1 1,9-4 381,6-4 0,-1-6 0,5-6 0</inkml:trace>
  <inkml:trace contextRef="#ctx0" brushRef="#br0" timeOffset="81">3876 16130 7569,'-11'0'171,"1"0"1,3 3-41,0 1 0,5 0 630,-2 0-340,-2 2 0,0 4-132,-4 0 1,3 4 5,0 0 0,0 4-52,-3-4 1,-1 8-40,1-1 1,-1 6-79,1 1 1,-1 4 22,1 2 1,-2 5-35,-2 6 0,6 1-367,-2 3 0,2 2 251,-3-2 1,4 2 63,0 1 0,5 2-178,-1 1 0,1-2 46,2-1 0,2-4-164,1-7 1,6-4-105,5-2 0,10-8-57,0-6 0,1-5 28,3-5 1,0-2-132,3-2 1,-3-3-945,0-4 1441,-5 0 0,3 4 0,-3-1 0,5 0 0,5-2 0</inkml:trace>
  <inkml:trace contextRef="#ctx0" brushRef="#br0" timeOffset="82">4022 16579 7569,'0'-15'149,"0"3"86,0-2 1,1 4-157,3 3-40,-3-2 0,5 7 420,-3-1-162,-2 2 0,4 7-79,-5 4 1,0 5 80,0 6 1,0 5-121,0 1 0,-4 5 4,1 3 1,-1-2-178,4 6 0,0-6-82,0 2 1,0-2-119,0-2 0,2-4-13,1-3 0,3-7-191,4-3 0,1-2 158,-1-2 0,1-4-112,-1-2 0,-3-4 352,0-4 0,0-2 0,3-4 0</inkml:trace>
  <inkml:trace contextRef="#ctx0" brushRef="#br0" timeOffset="83">3928 16548 7569,'-9'-5'961,"2"-2"0,3 1-687,8-1 1,6 1-261,8-1 0,0-2 79,0 2 0,0 1 90,-4-1 1,5 4-114,-2-4 0,-1 5 4,2-2 1,-1 3-51,4 1 0,-1 0 22,-3 0 1,3 1-222,-3 3 1,0-2 25,0 5 0,-4 0-20,1 3 1,-3 1 25,0-1 1,-1 1 95,1-1 0,-6 1-22,-1-1 1,-3-3 14,-1 0 1,0 0-11,0 3 1,-5 1 65,-2-1 1,-3 1 13,-4-1 0,1-3 6,-4 0 0,-1 0 109,-2 3 0,2 1 66,1-1 1,1-3-51,-2 0 0,3-1 74,5 1 0,-1-1-81,1-3 0,3-1 59,0 1-142,4 3 0,0-4-144,6 5 0,3-5 100,5 2 1,5 1 13,5-2 1,1 2 13,6-2 1,0-2-16,3 3 1,0 2 33,1 1 0,-2-2-25,-2 2 1,1 1-11,-5 6 1,0-2 10,-3 2 0,-1-1-7,-3 1 0,-3 2-48,-7 5 1,-2-4-106,-5 1 0,-1-1-61,-3 4 0,-6-1 107,-8-3 0,-5 3-45,-1-3 1,-9 2 35,2-2 1,-7 2 32,-1-5 1,-1 3-92,-2-3 1,8-5-107,3-5 1,7-3 60,-1-1 1,9-2-97,6-5 0,4-5 286,6-9 0,0-9 0,0-3 0</inkml:trace>
  <inkml:trace contextRef="#ctx0" brushRef="#br0" timeOffset="84">4607 16318 7569,'-10'-11'0,"4"-4"1308,2-2-358,3 2-751,6 0 1,-4 8 189,2 0 117,3 4-270,-5-1 1,4 5 117,-5 2 1,5 3-116,2 5 1,2 4-13,1 2 1,5 3-67,3 1 0,-2 3-67,2 0 0,-1 5-83,4-1 1,3 4 78,1 3 1,0-3-68,-1 3 1,-1 1-219,1-1 0,-2-1 23,-1-2 1,-1-2 35,-3-2 0,-2 2-60,-4-2 1,-2 2-174,-2 1 1,-3-3 129,-4 0 0,-2 0-505,-5 3 1,-4-3 300,-10 0 1,-5-4-993,-2 4 1435,-2-5 0,-2-3 0,-3-9 0,-4-7 0,-1-3 0,-2-1 0</inkml:trace>
  <inkml:trace contextRef="#ctx0" brushRef="#br0" timeOffset="85">5391 16610 7569,'-11'0'584,"5"0"-211,2 0 157,4 0 0,8-1-287,2-2 0,8 1 49,-1-1 0,4 1-195,3-2 0,3 3 109,4-2 1,-3-2-246,0 1 1,-4 1 74,4 3 1,-5-1-344,2-3 0,-7 3 48,0-2 1,-5 1-76,1 2 1,-3 0-99,0 0 1,-4 0-927,0 0 1358,-5 0 0,2 0 0,-4 0 0</inkml:trace>
  <inkml:trace contextRef="#ctx0" brushRef="#br0" timeOffset="86">5464 16767 7569,'0'7'111,"0"0"-35,0-5 0,8 3 146,2-5 1,8-1 211,-1-3 0,6 3-245,2-2 0,2-3 6,-2-1 0,3 1-240,-4-1 0,0 5 84,-3-2 0,-3 0-1035,-1 0 996,-4 1 0,7-2 0,-4-1 0</inkml:trace>
  <inkml:trace contextRef="#ctx0" brushRef="#br0" timeOffset="87">6456 16151 7569,'0'-11'325,"0"1"1,0 3-37,0 0-136,0 4 269,0-1 462,0 4-709,0 4 1,0 6 0,0 4 0,0 8-24,0-1 1,0 3 8,0 0 1,4 2-147,-1 2 0,4 2 13,-4-2 1,4-2-124,-3 2 0,3-3 27,-4 3 1,4-9-135,-3 2 1,0-3-263,0-1 1,-3-2 227,3-4 0,-3-1-1088,-1 0 539,0-4 785,0 4 0,-5-5 0,-1 6 0</inkml:trace>
  <inkml:trace contextRef="#ctx0" brushRef="#br0" timeOffset="88">6299 16746 7569,'-10'0'338,"4"0"426,1 0-597,15 0 1,0 0 51,8 0 1,1 0 30,-1 0 0,3 0-63,3 0 0,3 0-142,4 0 1,0-1 84,1-3 0,3 3-229,-1-2 1,2-2-90,-1 2 1,-6-2-133,3 2 1,-7 1 134,3-1 0,-5-2-122,2 2 0,-5-4-763,-2 3 1070,2 1 0,-9-2 0,4-1 0</inkml:trace>
  <inkml:trace contextRef="#ctx0" brushRef="#br0" timeOffset="89">6477 16976 7569,'-6'0'347,"2"0"1,4-1-448,0-3 109,0 3 1,4-7 351,3 4 1,0 0-42,4 0 1,-3 2-39,6-5 0,-2 5-110,2-2 1,1 0-12,3 0 1,0 1-106,-4 3 0,5 0 86,-2 0 0,0 0-156,0 0 1,-4 1 56,1 2 1,-3 3-56,0 5 1,-4-1-42,0 0 0,-5 2-120,1 2 0,-1-1 14,-2 4 0,0-1-80,0 2 1,-5 2 56,-2-3 1,-6 3-40,-1 1 0,-3-1 153,3 1 0,0-3-29,4-1 0,-1-4 143,1 1 0,0-3-12,3 0 79,-2-1-51,8 1 0,-2-5 122,6-3 0,4 2 153,7-2 1,2 1-134,5-4 0,0 0 38,0 0 1,3 0-73,1 0 1,-1 0-150,-3 0 0,3 0-95,1 0 0,-2 0-215,-6 0 0,2 0 77,-5 0 1,1 0-108,-1 0 0,-6 0-1097,2 0 1416,-6 0 0,5-5 0,-3-1 0</inkml:trace>
  <inkml:trace contextRef="#ctx0" brushRef="#br0" timeOffset="90">7219 16725 7569,'-11'-4'0,"2"-2"252,2-5 1,4 2 1057,6 2-1563,3-2 98,0 8 1,-2-5-125,-4 2-29,0 3 50,0-4 0,-1 5 258,-2 0 0,-3 0 0,-5 0 0</inkml:trace>
  <inkml:trace contextRef="#ctx0" brushRef="#br0" timeOffset="91">7699 16422 7569,'-6'-10'126,"2"-1"1,4 1-127,0-1-433,0 1 0,0 0 86,0-1 1,0 1 884,0-1 0,-1 1-173,-3-1 1,2 2-55,-5 2 0,3-2-120,-3 2 0,0 2 80,-3 2 1,0 1-167,-1 2 1,0 0 18,-3 0 0,-3 2-92,-4 1 1,1 3 46,-1 4 1,0 1-119,0-1 0,5 1 48,2-1 0,2 1-106,2-1 1,3 4 44,0 0 1,4 3-52,0-3 1,2 4-202,1-4 0,4 0 128,3-4 0,6 0-94,1 1 1,5-4 78,-2 0 1,3-5 193,1 2 1,-4-3-27,0-1 0,-3-1 196,4-3 0,-4 2-29,3-5 1,-4 1 189,1-1 0,-3-2-57,0 2 1,-4 1-85,0-1 0,-4 5 180,4-2 1,-4 2 293,0-2-548,-2 3-35,-1 6 1,4 5-85,-1 8 0,1 5 83,-4-2 0,0 7-123,0 0 0,1 4 101,2-1 0,-1 7-6,1-7 1,-2 3 40,-1-3 1,0-3-29,0 0 0,0-2-160,0 2 0,1-2-159,3-5 1,-3-5-695,2-2-35,3-3 64,-5 0 0,5-5 916,-2-3 0,1-6 0,6-3 0</inkml:trace>
  <inkml:trace contextRef="#ctx0" brushRef="#br0" timeOffset="92">8169 16391 7569,'0'-15'0,"2"2"366,1-4-343,3 4 0,3-6-37,-2 5 1,1 0-82,-4 4 0,-2-1 319,-5 1 1,-3 0-76,-5-1 1,1 4 24,-1 0 1,-4 5-117,-2-2 0,-3 3-27,-1 1 1,0 5-12,0 2 0,1 2 130,-1 2 1,0 0 24,0 3 1,2-2-135,5 2 0,0-2-152,7 2 0,3-2-1,0 2 1,3-2-105,1-2 0,5 0 69,2 1 1,7-2-113,3-2 0,-1-1 132,2-3 1,-1-1 11,4 1 1,-3-3 199,-1-3 0,-1 0-138,2-4 1,-3 4 327,-5-4 1,1 3-6,-1-3 1,-1 4 101,-2-4 1,-1 5 89,-2-2 100,-3 3-401,3 1 1,-4 1-133,0 3 0,0 3 48,0 6 1,0 5 52,0 6 1,0 3-156,0 4 0,0 4 78,0 0 1,0 3 36,0-3 1,0 3-63,0-3 1,-1-3-5,-2-5 1,2 0-107,-3 1 1,3-2-212,1-6 1,0-3-410,0-3 336,0-3-1223,0-5 1589,0-1 0,5-10 0,0-1 0</inkml:trace>
  <inkml:trace contextRef="#ctx0" brushRef="#br0" timeOffset="93">8545 16360 7569,'0'-11'482,"0"1"0,5 0-315,2 3 1,1 2 213,-1 1-32,-2 3-191,-5-4 0,0 6 37,0 3 1,0 5 194,0 5 0,-5 9-192,-2 2 0,-6 4-41,-1 2 0,-1 4-125,1 0 1,3 3 116,-3-3 0,2 3-261,2-3 0,-1 0-1,1-4 1,0-1-68,-1-2 0,4 0 58,0-7 1,5 1-10,-2-8 1,3-4-377,1-3-379,0-4 106,0 1 1,0-5 779,0-2 0,5-8 0,1-5 0</inkml:trace>
  <inkml:trace contextRef="#ctx0" brushRef="#br0" timeOffset="94">8441 16171 7569,'-10'-10'399,"0"3"518,3 0-680,3 5-328,4-3-35,0 5 1,4-3 63,3-1 0,3 1-462,0 3 0,0 0 524,1 0 0,4 0 0,1 0 0</inkml:trace>
  <inkml:trace contextRef="#ctx0" brushRef="#br0" timeOffset="95">8754 16715 7569,'-4'10'0,"3"-3"427,-3 0 742,3-5-636,6 8-424,-4-9-78,3 3 106,-4-4-1361,0 0 1224,-4 0 0,-2 0 0,-5 0 0</inkml:trace>
  <inkml:trace contextRef="#ctx0" brushRef="#br0" timeOffset="96">9141 16171 7569,'-6'0'1606,"1"0"-709,5 0-612,0 10 0,0-2-52,0 9 1,0 4-13,0 4 1,0 4-211,0-2 1,0 4 72,0 0 1,0-1-116,0-2 1,0 1-181,0-5 0,0 0-272,0-7 1,0 2 118,0-5 1,4-4-255,-1-3 0,2-5 112,-1 2 0,-2-3 506,5-1 0,0-5 0,3-1 0</inkml:trace>
  <inkml:trace contextRef="#ctx0" brushRef="#br0" timeOffset="97">8984 16380 7757,'15'0'251,"2"-1"112,3-2 1,6 0-297,2-4 0,3 4-235,4-4 1,-1 0-266,4-3 0,-4 0 433,0 3 0,8-7 0,1 3 0</inkml:trace>
  <inkml:trace contextRef="#ctx0" brushRef="#br0" timeOffset="98">9757 15848 7569,'-6'-11'1043,"2"5"-626,4 2 1,4 5 110,3 2-391,-2 3 1,1 5 56,-3-1 0,-1 3 23,1 4 0,-1 2-73,2 9 0,-3 3 0,2 4 1,-1 0-64,-2-4 0,0 0 9,0 1 1,-4-2-437,1-2 1,-1-6-57,4-5 0,0-3-342,0 4 0,4-9 326,-1 1 418,1-2 0,0-2 0,2-1 0</inkml:trace>
  <inkml:trace contextRef="#ctx0" brushRef="#br0" timeOffset="99">9580 16495 7569,'10'-7'47,"1"0"45,-1 5 0,4-3 34,0 5 0,4-3 53,0-1 0,2-3 27,0 4 0,3-4-121,1 4 1,1-4-142,3 3 0,1-1 23,-4 2 1,3 1-192,-4-5 0,-1 4 62,-5 0 1,0 2 161,-4 1 0,5-5 0,-3-1 0</inkml:trace>
  <inkml:trace contextRef="#ctx0" brushRef="#br0" timeOffset="100">9695 16610 7569,'-11'0'766,"5"0"-493,2 0 1,5 0 691,2 0-639,3 0 0,5 0-131,-1 0 0,0 0 79,1 0 1,1 0-92,1 0 1,-1 0-110,2 0 1,1 0-23,-1 0 1,3 4-136,-3-1 0,1 4 109,-1-3 0,-2 4-106,2-1 1,-4 3 59,-3 4 1,1-1-100,-4 4 0,-1 0-16,-3 0 0,0 4 124,0 0 0,-1 0-158,-2 3 1,-4-2 8,-7-1 1,1 0-14,-4 0 1,-1 0 158,-3 0 0,4-1-3,0 1 0,0-1 211,0-3 0,3 2-80,7-5 0,-1-4 373,4-3-296,1 0 1,4 3-66,3-3 0,5-2-64,5-1 1,4-3-64,0 3 1,5-3-42,1-1 0,2 0-198,-2 0 0,-2-1-377,3-3 0,-4 3 285,-4-3 1,2 0-1369,-5 0 1700,-1-4 0,-2 2 0,-1-4 0</inkml:trace>
  <inkml:trace contextRef="#ctx0" brushRef="#br0" timeOffset="101">10280 16412 7901,'0'-11'655,"1"1"-218,2-1 1,3 6-407,5 1 114,-6 3-972,0 1-837,-5 0 1664,-5 5 0,4-4 0,-3 3 0</inkml:trace>
  <inkml:trace contextRef="#ctx0" brushRef="#br0" timeOffset="102">10812 16109 7569,'5'-11'0,"-3"2"419,5 2-171,5-2 1,0 3 27,1-4 1,-1 3 408,-1 0 346,-6 4-331,5-1-316,-9 4-235,3 4 0,-2 2 77,1 5 1,-2 4 51,3 2 1,-3 4-182,-1 3 1,-1 2 97,-3 2 0,3 5-174,-2-1 1,1 5 75,2-2 1,0 0-277,0-4 1,0 4-38,0-1 1,0 1-116,0-3 0,4-4 155,-1-1 0,6-5-98,-3-1 1,0-1-408,1-6 0,-3 0-140,3-4 821,-5 1 0,7-1 0,-3 1 0</inkml:trace>
  <inkml:trace contextRef="#ctx0" brushRef="#br0" timeOffset="103">11554 16036 7569,'0'-11'1499,"0"5"-1150,0 2 0,0 5-15,0 2 1,-1 3-4,-3 5 0,-2 5-106,-8 5 0,-3 4-119,-4 7 0,1 4 100,-1 2 1,0 0-224,0 4 1,0-6-226,0 6 0,1-6 38,3 2 0,1-4-1,2 1 0,6-6-109,-3-2 0,7-7-37,-3 1 0,4-7-118,0 0-908,2-7 1377,5-2 0,7-10 0,5-1 0</inkml:trace>
  <inkml:trace contextRef="#ctx0" brushRef="#br0" timeOffset="104">11356 15963 7569,'-15'-5'519,"6"0"130,-1-2 1,8-1-272,2 5 1,4-1-53,7 4 0,-1 0-313,1 0-495,-6 0-916,5 0 986,-9 5 1,7-3 411,-5 5 0,6 0 0,-4 4 0</inkml:trace>
  <inkml:trace contextRef="#ctx0" brushRef="#br0" timeOffset="105">11523 16506 7569,'-5'10'264,"-1"1"0,1-1 421,1 1 1,3-1-409,1 0 1,0-3-298,0 0 1,0-3 24,0 3 284,0-5-1408,0 7 706,0-7 413,0 2 0,5-4 0,0 0 0</inkml:trace>
  <inkml:trace contextRef="#ctx0" brushRef="#br0" timeOffset="106">11920 16171 8121,'4'-5'495,"2"-3"-129,5 4 1,-1 1-27,1 3 1,-1-2-116,0-1 0,2 2-176,2-3 0,-1 3 82,4 1 0,-3-1-330,4-3 0,-2 3-124,1-2 1,2 2-1091,-5 1 1413,0-5 0,-4-1 0,0-4 0</inkml:trace>
  <inkml:trace contextRef="#ctx0" brushRef="#br0" timeOffset="107">11847 16360 7569,'0'6'0,"0"1"444,0-4-197,9 1 0,-1-4-150,9 0-60,6 0 1,3 0-44,6 0 1,2-4-177,1-3 1,5-2-320,-2-2 0,1 1 501,0-1 0,-3-4 0,-5-1 0</inkml:trace>
  <inkml:trace contextRef="#ctx0" brushRef="#br0" timeOffset="108">12745 15733 7569,'0'-17'220,"1"6"-53,3 4 0,2 5-109,4-2 0,-1 4 92,-2 4 0,1 1 243,-4 6-275,-1 4 0,-3 2 98,0 8 1,-3 3 236,-1 6 0,-3 0-254,4 4 1,-5-1-120,1 2 0,1 0-265,-1-4 1,5-1-69,-2-6 1,3-3-184,1-4 1,0-5-377,0-2-441,0-2 1253,0-6 0,5 3 0,1-3 0</inkml:trace>
  <inkml:trace contextRef="#ctx0" brushRef="#br0" timeOffset="109">12484 16370 7823,'1'6'634,"3"-3"-353,1 3 0,6-5 25,-1 3 0,4-3-68,0-1 1,5 0-117,-2 0 0,7 0-115,4 0 0,2-1-231,2-3 1,-4 2-37,0-5 1,-1 3-285,5-3 1,-1 4 292,0-4 251,-4 0 0,3-3 0,-3-1 0</inkml:trace>
  <inkml:trace contextRef="#ctx0" brushRef="#br0" timeOffset="110">12745 16558 7569,'-16'0'0,"5"0"360,7 0 1120,4 0 0,1-3-1145,2-1 1,0 1-167,4 3 1,0 0-12,3 0 1,2 0 2,2 0 0,1 0 56,2 0 1,3 0-183,-3 0 0,2 1-63,-2 2 0,2 0 28,-5 3 1,0 1-256,-4 4 1,-1-1 7,-2 1 0,1 3-92,-4 0 1,-1 4 109,-3 0 0,-5 1-102,-6 2 1,0-3 88,-7-1 1,1 0 32,-4 4 1,1 0 129,3 0 0,-2-3-114,5-1 1,0-3 366,4 3 0,1-4 59,2 1 0,2-2 181,5-2 0,1-3-149,3 0 1,3-4 147,6 4 0,5-4-193,6 0 1,3-2-108,4-1 0,5-3-135,3-1 1,1-3 131,2 4 1,-1-4-785,-3 4 0,0-4 674,-6 3 0,-3-4 0,-8 2 0</inkml:trace>
  <inkml:trace contextRef="#ctx0" brushRef="#br0" timeOffset="111">13769 13748 7569,'0'-11'-661,"4"1"120,2-1 1033,5 6 1,-4-1 154,0 2 99,-5 3-427,3-3 1,-5 5-51,0 2 1,0 0-63,0 4 0,0 1 28,0 6 1,0 2-60,0 5 0,0 0-19,0-1 1,0 6-90,0 2 0,0 3 55,0 4 0,0 1-48,0 2 1,0 3 135,0-3 1,3 4-18,1 3 1,0 3-293,0 4 0,-2 0 298,5 1 1,-4 5-129,1-27 0,-1 0 0,0 1 1,0-1 19,1 2 1,-1 0-1,2-1 1,-2 0-55,-1-1 1,0 1 0,1 1 0,1 0 28,-2 0 0,-1 0 1,3 0-1,-1 0-96,-1-1 0,0-1 1,1 0-1,1 1 1,-2-1 1,-1 0 0,1 2-1,0-1-9,-2 0 0,0-1 0,1 2 0,1-1 98,0-2 0,0-1 0,0 1 0,0 0 48,0 0 0,0 0 0,-1 0 1,0 0-1,6 26 0,-5-27 0,0 1-22,4 26 1,-2-1-19,3-2 1,-4 2 51,4 1 0,-4 0-111,0-4 0,-2-1 8,-1-2 0,-1 4-93,-2-4 1,0 4 99,-4-4 0,2 1-115,-2-1 0,-3 2 2,3-2 0,2-3 98,-2-1 1,4-3-123,0-4 0,2 2 110,1-5 1,0 3-47,0-3 0,3 3 71,1-3 0,3 4 1,-4 0 1,2-2-83,-2 1 0,-2-4-2,3 1 1,-3-4-170,-1-3 1,1 2-41,3-2 0,-3-3-11,2 0 0,2-3 396,-2-1 0,4-5-297,-3-2 0,3-2-74,-4-2-71,1 0 1,-3 0-304,2-3-317,-1-3 431,2-4 0,-4-5 515,0-6 0,-4-4 0,-2-6 0</inkml:trace>
  <inkml:trace contextRef="#ctx0" brushRef="#br0" timeOffset="112">14396 15064 7569,'0'-10'144,"0"-4"216,0 0-105,0 0 1,4 5 317,3 2 1,3 1 138,0 2-424,0 3 0,4 1-51,0 7 1,-1 7-43,-6 3 0,2 7 0,-2 0 0,3 9-67,0-2 0,-3 8 11,0 3 1,-4 1 20,4 6 1,-1-2-267,1 2 0,2 2 12,-2-2 1,-1 1 97,1-1 0,-4 1-184,0-5 0,2-4 115,-2-7 0,1-2-253,-4-4 0,3-4-105,1-7 0,-1 2-978,-3-5 189,0-5 1212,0 0 0,7-11 0</inkml:trace>
  <inkml:trace contextRef="#ctx0" brushRef="#br0" timeOffset="113">14218 15095 7569,'0'-20'0,"1"0"152,3 2 1,3-1 297,7 1 1,3 3-322,7 1 1,0 3 25,3 0 1,0-3 10,1 0 0,2 2 29,-2 5 0,1-2 36,-1 6 0,2 0-88,-2 3 0,1 0 12,-1 0 0,1 4-39,-5 3 1,1 2-140,-4 2 0,-2 0-35,-1 3 0,-3-1 66,-5 5 1,-1-1-257,-2 4 0,-2 0 129,-5 0 0,-1 1-182,-3 2 147,-6-2-42,-11 8 0,-3-6-134,-8 3 0,2-3 131,-8 0 1,4-2 53,-1-1 1,6-5-175,2-2 0,3-3-13,0-4 332,7 2 0,1-8 0,6 4 0</inkml:trace>
  <inkml:trace contextRef="#ctx0" brushRef="#br0" timeOffset="114">15169 14824 7569,'-11'-9'0,"5"2"804,3-7-472,2 7 0,2-1-253,2 4 38,-1 1 230,2 3 69,-4 0-269,-4 4 0,-2 2 36,-5 4 1,-3 6-33,1 1 0,-5 6-6,4 2 1,-3 7-86,3-1 0,-4 5 142,5 3 0,-5-1 2,4 7 0,1 6-364,6 2 0,-1 1 219,5-2 0,-1-1 27,4-2 0,3 2 51,4-2 0,1-3-113,9 0 1,-3-4-60,4-4 0,-1 1-64,4-4 1,0 0 9,0-4 0,-4-4 98,0-3 1,-3-2 5,4-1 0,-5-4-8,0-4 1,-2-1-1015,-4-1 1042,-2-6 0,-4 3-2312,3-1 2277,-9-7 0</inkml:trace>
  <inkml:trace contextRef="#ctx0" brushRef="#br0" timeOffset="115">15388 15712 6963,'0'6'1542,"0"-2"659,0-4-2156,0-4 0,0-2 103,0-5 23,0 1 1,0-4-239,0 0 1,1-1-18,3 1 0,-3 1-27,2-4 0,2-1 81,-1-2 1,2-1-79,-2 0 0,3-1 75,-4-3 0,4 2-13,-3-5 1,3 4 3,-4-4 1,4 4 34,-3-4 0,3 3 2,-4-2 0,2 3 4,-2 0 0,-2-2 0,3 2 0,1 0 7,-2 3 0,1 5 1,-4 2 1,0 2 68,0 2 0,3 3 341,1 0-27,-1 4-199,-3-1-208,0 4 1,0 4 90,0 3 1,1 6-32,3 1 0,-2 6-28,5 1 0,-4 3-8,4 4 1,0 3 8,4 1 1,-1-1 7,1 4 0,-1 1-8,1-2 0,0-1 18,3-2 1,-1-5-48,4 5 1,-4-5 34,1 2 0,1-5-8,-1 1 1,3-3-35,-3-4 1,0 2-95,-3-5 1,-1 0-76,1-4 0,-6 1-725,-1-1 85,-3 1 0,-1-4 26,0 0 803,-5-5 0,-5 3 0,-6-5 0</inkml:trace>
  <inkml:trace contextRef="#ctx0" brushRef="#br0" timeOffset="116">15284 15618 7569,'5'-7'552,"6"0"1,4 5-564,6-2-129,0-2 1,1 4 80,2-5 0,-1 3-47,5-2 1,-3 2-123,3-3 0,-5 4 228,1-4 0,3 4 0,-1-1 0</inkml:trace>
  <inkml:trace contextRef="#ctx0" brushRef="#br0" timeOffset="117">15869 15649 8650,'0'-7'804,"0"0"-589,0 0 0,-4-3-127,1-1 1,-2-3 94,2 0 1,1 1-198,-1 2 0,-2-4-22,2-2 1,-4-2-60,3 2 0,-3-3 110,4 2 1,-1-1-54,4-2 0,0-4-13,0 1 0,2-1-52,1 0 1,-1 3 38,5-2 1,0-2 54,4 2 0,3 3-5,0 4 0,3 0 54,-3 0 0,3 2 7,-3 4 0,5 6 7,-2 1 1,0-1 8,0 2 1,-4-1 7,1 4 1,-3 4 13,0-1 0,-1 9-56,1-2 0,-2 8 20,-2-1 1,1 4-38,-5 4 0,1 1-18,-4 6 1,1-1-9,3 0 0,-3-3 3,2 0 1,3-1-73,1 1 1,-1 1-49,1-5 0,0 0 73,3-3 0,1-5-276,-1-2 0,-3-2 105,0-2 0,-4 1-761,4-1 990,-4-4 0,1 3 0,-4-3 0</inkml:trace>
  <inkml:trace contextRef="#ctx0" brushRef="#br0" timeOffset="118">16297 15200 7569,'0'-16'0,"0"-3"623,0 5-320,5-4 0,0 6 2,6-2-482,-1 2 465,1 7 155,-5 0-99,-2 5 0,-4 9-107,0 5 0,0 5 79,0 2 0,0 4-174,0 3 1,0 2-83,0 2 1,1-5 56,3 1 0,-2 0-157,5 4 1,-3-6-323,3-1 0,-2-3 214,2-1 0,3-2-503,-3-1 1,-2-3-54,2-5-688,-4 1 1392,1-6 0,1 5 0,1-4 0</inkml:trace>
  <inkml:trace contextRef="#ctx0" brushRef="#br0" timeOffset="119">16098 15106 7569,'-4'-15'0,"3"-1"1170,-3-5-724,8 4 0,7-1-242,10 4 0,4 0-304,2 4 1,2-1-103,-4 1 195,-1-1 1,-3 4 114,0 0 1,0 1 17,0-1 0,-4 3 16,1 4 0,-1 0 13,4 0 0,-1 1-204,-3 2 0,-1 0-6,-2 4 1,-2 0 20,2 3 0,-6 1-25,-1-1 1,-5 1-114,2-1 0,-3 4 44,-1 0 0,-4 3-146,1-3 1,-9 4 7,2-4 0,-3-1 62,3-2 0,-2-1 157,-2 1 0,2-2-18,-1-2 0,-3 1 112,2-4 1,1 3 29,2-4 0,1 1 162,-1-4 0,4 0 153,0 0 167,5 0-423,-3 0 0,6 0-35,3 0 0,2 3 49,4 1 1,5-1-45,3-3 0,1 4-8,2-1 0,4 5-50,-1-1 0,2 1-12,-2-1 1,-2 2-7,2-2 0,-2 6 10,-1 1 1,-1 4-53,-2-5 1,-3 6 77,-5-2 1,-1 3-58,-2 1 1,-2 0 35,-5 0 1,-1 0-117,-3 0 1,-1-4 66,-6 0 0,-5 1-76,-5 3 0,-1-5 48,-6-2 1,0-2-93,-3-2 0,1-1-21,2-2 0,-1 1-167,4-4 1,6-1-494,5-3 1,2-4 804,2-3 0,4-7 0,1-2 0</inkml:trace>
  <inkml:trace contextRef="#ctx0" brushRef="#br0" timeOffset="120">16579 14698 7569,'0'-20'232,"0"0"30,0 2 0,5 7-91,2 4 0,2 5 68,1-2 0,-3 3 84,0 1-176,-4 0 0,2 5 137,-1 1 1,-2 7 269,5 1 1,-2 6-189,5 1 1,-2 2-144,6 8 0,1-2-95,-1 6 0,4 1 78,-4-1 1,3 4-198,-3 0 1,1-2-190,-1 1 1,-2 1 57,2 2 0,-3 0-50,0-3 0,-1 3-164,1-3 0,-4-1-199,-1 2 0,-3-9 246,0 1 1,-2-3-1,-1 0 0,0 0-10,0-7 1,0 1-195,0-8 0,-3 0-17,-1-4 510,-4-4 0,4 1 0,-6-3 0,2 3 0,0-2 0,1-3 0</inkml:trace>
  <inkml:trace contextRef="#ctx0" brushRef="#br0" timeOffset="121">17049 15085 7569,'-10'0'855,"4"0"-236,1 0-144,5 0-113,5 0-211,1 0 1,8 0 83,0 0 0,-1 0-63,-2 0 1,4 0 0,2 0 0,2 0-183,-2 0 1,3-1-90,-2-3 0,1 3-117,2-2 1,-5-2-301,-2 2-412,3-1 21,-6-1 907,4 4 0,-14-13 0,-2 3 0</inkml:trace>
  <inkml:trace contextRef="#ctx0" brushRef="#br0" timeOffset="122">16976 15242 7569,'-6'7'335,"3"0"0,7-4 511,7 4 0,4-3-604,6 3-143,4-5 0,-1 2 16,3-4 1,1 0 10,4 0 1,2 0-316,1 0 0,4-3 102,-5 0 1,0-6-583,-6 2 669,-3-2 0,-4-1 0,0-1 0</inkml:trace>
  <inkml:trace contextRef="#ctx0" brushRef="#br0" timeOffset="123">17864 14416 7569,'-10'-10'355,"4"0"-171,1-1 1,5 4 140,0 0 22,0 5 172,0-3-152,0 5-166,0 5 0,1 2-46,3 7 1,-2-2-90,5 6 0,-5-1-26,2 4 1,0-1-185,0-3 0,1 3 78,-2-3 1,-2 0-52,3 0 0,2-3-372,1 3 1,-2-4 214,2 1 1,-1-2-858,1-2 1131,2 1 0,-3-1 0,5 1 0</inkml:trace>
  <inkml:trace contextRef="#ctx0" brushRef="#br0" timeOffset="124">17655 14897 7569,'-10'6'153,"3"2"399,0-5-412,4 1 1,0-4-109,6 0 1,0 0 227,4 0-123,4 0 1,2 0 121,4 0 1,5-1 82,6-3 1,3 2-170,0-5 1,5 3 32,2-3 0,-1 4-228,2-4 0,-1 1 76,4-1 1,-5-1-45,-2 5 1,-6-4-204,-1 3 1,-6 1-222,-2 3 1,0 0 45,-6 0 0,-3 0-907,-4 0 1275,-5 0 0,3 4 0,-5 2 0</inkml:trace>
  <inkml:trace contextRef="#ctx0" brushRef="#br0" timeOffset="125">17791 15221 7569,'-11'0'164,"1"0"-61,4 0 0,3 0 11,6 0 1,1-5 154,6-2 0,-1 1-41,9-1 0,-4 0 277,3-3 1,1 3-141,2 0 0,1 1-28,0-1 0,0 3-150,0 4 1,0-4-26,0 1 1,-5 0-86,-2 7 1,-2-2-158,-2 5 0,-1 1-43,-2 6 1,-2 2 113,-5 5 1,-2 1-329,-5 3 0,-1-2 146,-10 5 1,2-4-58,-2 4 0,-1-1 32,1 1 0,0 2 108,0-2 0,0-2 35,4 2 0,1-5 21,6 2 1,-1-4 192,4-4 1,1-2 16,3-4-43,0-1 0,5-4-72,2-3 1,2-1 117,1-2 1,5 0-20,3 0 0,2-2-79,0-1 0,5-2-101,-1-2 0,-1 2-175,-5 1 1,0 3-525,-4-3 1,0 0-24,-3 0-507,-5 1 1267,-2 3 0,1 0 0,1 0 0</inkml:trace>
  <inkml:trace contextRef="#ctx0" brushRef="#br0" timeOffset="126">18595 14897 8351,'0'-10'1550,"0"-1"-1294,0 5-224,0 2-656,0 4 0,5 4 0,1 2 0</inkml:trace>
  <inkml:trace contextRef="#ctx0" brushRef="#br0" timeOffset="127">19044 14667 7569,'-5'0'132,"0"0"-104,5-5 128,0 4 27,0-3 854,0 4-864,0 4 87,0-3 0,-1 8-77,-3-6 0,0 5 79,-3-1 1,-2-1-89,2 1 0,1 0 1,-1 3 1,0 4-60,-4 0 0,1 5 7,-1-2 0,1 3-128,0 1 1,0 0 81,3 0 0,-2 3-53,2 0 1,2 4 77,2-3 1,2 2-175,1-2 1,1-1-2,2-3 0,3 0-17,5 0 1,-1-5 64,1-2 0,0-2-11,3-2 0,-1-1-21,4-2 0,1-2 58,3-5 0,-4 0-39,0 0 0,4-5 30,4-2 1,3-3-101,-4-4 1,1-2 23,0-5 0,-4 0-47,0 0 0,-2 0 45,-5 0 0,-1-3-25,-6 0 1,-2-5-10,-5 1 1,-2-2 53,-1-2 1,-4 1-103,-7-1 0,-3 2 45,-8 2 1,2 1-6,-5 6 1,4 2-37,-4 9 1,6 0-6,1 3 0,1 3-76,6 4 1,4 1-176,3 2 0,5 3 420,-2 5 0,-2 4 0,1 1 0</inkml:trace>
  <inkml:trace contextRef="#ctx0" brushRef="#br0" timeOffset="128">19368 15189 7569,'-9'5'0,"2"-5"0,6-1-130,4-6-8,6 5 1,-8-4 5,2 2 322,-2 3 44,-1-8 54,0 8-424,0-9-511,0 9 647,0-3 0,0-1 0,0-1 0</inkml:trace>
  <inkml:trace contextRef="#ctx0" brushRef="#br0" timeOffset="129">19765 14740 7569,'0'-21'395,"1"0"129,3 1 1,-2-1-275,5 0 0,0 5-203,4 2 1,-6 2-85,-1 2 1,-4 3 117,-4 0 0,-3 4-217,-6 0 1,-6 2 73,-9 1 0,0 4-9,-7 3 1,-1 6 70,2 1 1,-1 3-131,3-3 0,6 4 4,1-4 0,5 3 143,2-3 1,4 3-156,7-3 0,3 4 17,4-4 16,0 0 1,9-5 80,5-2 1,4-3 12,3-4 0,4 0-2,-1 0 1,5-4 88,-1-3 1,2-2-23,1-2 1,-3 0 186,0-3 0,-6 2 108,-1-2 0,-1 2-129,-6 2 0,-4 1 517,-3 2-207,-5-3 51,3 5-197,-5-1-340,0 1 0,-1 6 15,-3 3 1,2 3-224,-5 7 1,4-1 101,-4 4 1,4 2 75,0 5 1,-2-1 6,2 5 0,-1 0-28,4 3 0,-3 1-44,-1-1 0,1-3-88,3 0 1,0-2-245,0 2 1,0-2 111,0-5 0,0-2-451,0-1-73,0 1 0,1-7-13,3 2 808,-3-7 0,8-2 0,-3-5 0</inkml:trace>
  <inkml:trace contextRef="#ctx0" brushRef="#br0" timeOffset="130">20026 14782 7569,'11'-10'0,"-1"-4"73,1 0 0,0 0 137,3 3 1,-2 1-120,2-1 1,-6 1 83,-1 0 1,-5-1 130,2 1-184,-3-1 1,-2 1-110,-3-1 1,1 4 101,-8 0 1,3 5-92,-6-1 1,2 1 74,-2 2 1,-3 0-137,-4 0 1,4 5 39,0 2 1,-1 4 55,-3 2 1,4 4-117,0 4 1,4-1 40,-1 1 1,2 4-37,2-1 0,3 4-2,0-4 0,5 0-148,-2-7 0,4 2 28,4-6 1,1 0-25,6-6 1,0 1 235,3-4 1,-2 3-121,2-4 1,1 1 216,-1-4 0,3 0-20,-3 0 0,1-4-4,-1 1 0,-6-1 76,3 4-3,-3 0 1,1 1-16,-2 3 1,-2 3 23,-5 7 0,0 2 18,0 5 1,-5 3-49,-2 1 0,1 4-77,-1-1 1,5-2-70,-1 2 0,1-5-153,2 2 1,0-3 82,0-1 0,0-2-110,0-1 0,0-3-83,0-5 0,2-3-289,1 0 1,-1-4-699,5 0 1233,0-6 0,4-3 0,-1-5 0</inkml:trace>
  <inkml:trace contextRef="#ctx0" brushRef="#br0" timeOffset="131">20037 14437 7569,'10'-21'508,"2"-1"64,2-2 1,7 3-715,7 0 0,1 1-545,-1 7 1,-4-1 815,-7 3-11,-2 1 412,-4-1 86,-5 5 1,-1 2-187,-1 4-333,-3 0 0,4 4-61,-5 3 0,3 3 85,1 0 0,-1 1-26,-3-1 0,0 2-31,0 2 1,-3-3-156,-1 3 0,-4 1 3,1-1 1,1 4-130,-1-5 1,2 5 60,-2-4 1,-3 3-47,3-3 1,3 0 174,0-3 0,3-1-39,1 0 1,0-3 260,0 0 1,1-1-42,3 1 1,2-1-25,4-3 0,0-1-79,1 1 0,3-2 48,0-1 1,3 0-132,-3 0 0,8 0-257,-1 0 0,2 0-539,-2 0 1,-1-1 827,-3-2 0,3-3 0,-4-5 0</inkml:trace>
  <inkml:trace contextRef="#ctx0" brushRef="#br0" timeOffset="132">20570 14688 7569,'-6'-1'906,"2"-3"-179,3 3-510,1-3 384,0 4-418,0 4 1,0 7 67,0 6 1,0 3-69,0 1 1,0 4-78,0 3 1,0 1 20,0-1 0,0 2-153,0-2 1,1-1-79,3 1 0,-3-6-52,3-1 1,0-2-356,0-5 12,-1 0 1,-2-5-1335,3-2 1833,-3-2 0,4-5 0,-5 0 0</inkml:trace>
  <inkml:trace contextRef="#ctx0" brushRef="#br0" timeOffset="133">20277 14918 8043,'11'-7'431,"6"0"0,7 3-1018,8-3 0,3 4 348,-1-4 1,9 0 54,-1-3 1,5-1-1670,-6 1 1853,3-1 0,-6-4 0,3-1 0</inkml:trace>
  <inkml:trace contextRef="#ctx0" brushRef="#br0" timeOffset="134">21050 14270 7569,'-6'-15'464,"2"-1"1,8 1-53,3 4 134,3 1-223,0 9-175,-4 1 0,-1 10 146,-5 8 1,0 2-61,0 5 1,0 1-192,0 6 0,0 1-32,0-1 0,-4 4-140,1-8 0,-1 3-15,4-7 0,0 4-257,0-3 0,0-4-587,0-4 1,1-1 987,3 2 0,2-3 0,4-5 0</inkml:trace>
  <inkml:trace contextRef="#ctx0" brushRef="#br0" timeOffset="135">20831 14845 7748,'12'-7'193,"1"0"1,4 4-417,4 0 0,-1-2 454,1 2 1,0-4-53,0 3 0,0-3 153,0 4 1,3-1-126,1 4 1,0-3-212,0 0 1,-3-1-16,2 4 1,-2 0-423,-1 0-843,-5 0 1284,-1 0 0,-4 0 0,-1 0 0</inkml:trace>
  <inkml:trace contextRef="#ctx0" brushRef="#br0" timeOffset="136">20988 15033 7569,'-15'6'1455,"3"-2"-1139,1-4 1,8 0 112,6 0 0,3 0-288,5 0 1,-4 0-188,0 0 1,1 0 329,6 0 0,-3 0-57,3 0 1,-1 0-182,1 0 1,-1 0 38,4 0 1,-3 0 3,3 0 0,-3 5-22,4 2 0,-5-1-123,0 1 1,-4 0-101,-2 3 1,-5 2 86,1 2 1,-1-2-32,-2 6 0,-5-1 7,-2 4 1,-7 0-199,-3 0 1,-3 3 62,-1 1 1,0 0-35,0-1 1,0-1 163,0 1 1,4-2 34,0-1 0,5-4 101,2 1 1,0-6-84,7 2 1,-1-6 275,4-1-159,0-4 0,8 5 17,3-5 1,5 1-79,-2-4 1,5-1-24,-2-3 0,3 2-52,1-5 1,-4 3-190,0-3 0,-4 5-1165,1-1 1418,-2-3 0,-2 0 0,1-4 0</inkml:trace>
  <inkml:trace contextRef="#ctx0" brushRef="#br0" timeOffset="137">21510 14792 7569,'-4'-6'1170,"1"-1"-283,-1 4-309,4-1-598,0 4-771,0 4 791,0-3 0,0 9 0,0-5 0</inkml:trace>
  <inkml:trace contextRef="#ctx0" brushRef="#br0" timeOffset="138">21907 14563 7569,'-6'-5'71,"-2"-1"-93,5-4 328,-1-1-97,4 1 208,0 4-203,0 1 130,0 5 1,-1 6-50,-3 5 0,-3 5-49,-7 8 0,3 4-122,-3 7 1,1-1 11,-1 4 0,3-3-138,-3 3 0,2-3 61,2 3 0,3-4-151,0 1 1,4-3 23,0 0 0,2-2 16,1-2 0,4-3 15,3-4 1,7-1-93,4-3 1,1-3 108,2-7 1,5-2 34,2-5 0,2-1 54,1-3 0,1-3-66,-1-7 0,0 1-137,1-4 0,-6 0 91,-1-4 1,-4 0-51,-4 0 1,-3 0 41,-7 0 1,1-3-96,-5-1 0,0-4 39,-7 1 0,-5 2-81,-5-2 1,-4 0 137,0-3 1,-2 4-45,0 3 0,-1 2-31,0 1 0,0 4-2,0 3 1,0 3-19,0 0 0,5 6 18,2 1 0,1 3-295,-1 1 5,7 0 417,-2 0 0,9 5 0,0 0 0</inkml:trace>
  <inkml:trace contextRef="#ctx0" brushRef="#br0" timeOffset="139">22220 15106 7569,'6'6'2214,"-1"-2"-2070,-5-4-640,0 0 1,-10 5 0,-1 1 0</inkml:trace>
  <inkml:trace contextRef="#ctx0" brushRef="#br0" timeOffset="140">22461 14657 7569,'-6'-5'781,"2"-2"-667,3 2-112,1 1 0,-1 4 157,-2 0 0,0 4-84,-4 3 1,4 4 198,-4 3 1,0 6-68,-4 4 1,2 5-23,2-1 0,-2 1-116,2-1 0,2 2 6,2-2 1,0-3-2,0 0 0,2-3-156,-3-1 1,7-2-10,0-1 0,5-3 29,-1-5 0,4-1-27,3-2 0,-2-2 28,6-5 1,-1 0 43,4 0 1,-4-1 39,1-3 1,-2-1 20,2-6 0,0 0-37,-4-3 1,0 1 1,-4-5 1,-4 1-13,-2-4 1,0 0 19,0 0 1,-1-1-108,-3-2 1,-6 1-7,-4-5 0,0 5-82,-4-2 0,-1 1 35,1 3 0,-1-1-119,1 8 1,1 1 20,-5 6 0,6 2-143,-2 1 0,2 3-305,2-3 689,4 3 0,-3 6 0,3 1 0</inkml:trace>
  <inkml:trace contextRef="#ctx0" brushRef="#br0" timeOffset="141">22670 14657 7569,'5'-5'63,"-1"-2"0,5-2 148,2-2 1,1 4 348,-1 0-380,-5 5 1,-1-3 827,-1 5-636,-3 0 0,4 2-92,-5 1 0,0 4-53,0 7 0,0 2 109,0 5 1,-2 0-242,-1 0 1,2 3 87,-3 1 1,3 6-96,1-3 0,0 4 56,0-4 0,0 2-223,0 2 1,0-4 3,0-1 1,0-3-99,0 0 0,0-2 67,0-1 0,0-5 11,0-2 0,0-6-108,0-1 0,1-4-532,3 0-132,-3-2 1,4-2 18,-5-2 848,0-3 0,4-9 0,2-2 0</inkml:trace>
  <inkml:trace contextRef="#ctx0" brushRef="#br0" timeOffset="142">22711 14301 7569,'21'-20'0,"-3"3"345,-1 3-185,0-2 1,4 6 258,0-1-282,0 1 1,-1 5 339,-3-2-152,-2 3 0,-4 4-58,-1 0 1,-3 0-51,0 0 0,-3 1-53,3 2 1,-4 3 18,4 4 1,-1 1-165,1-1 1,-1 1-37,-3-1 0,-2 4-64,3 0 0,-3 4 8,-1-5 1,0 6-75,0-2 0,0 2 25,0-2 0,-4 3-39,1-2 1,-4-2 81,4 1 1,-6-1 51,2 2 0,2 0 13,-2-4 14,4 0 0,-1-3 11,4-1 37,0-4 1,4 2 110,3-4 1,4-1-80,3-3 0,2 0 57,5 0 0,0-1-455,0-3 0,3 3 158,0-2 1,-4 2-527,-6 1 686,-2 0 0,-7-5 0,0-1 0</inkml:trace>
  <inkml:trace contextRef="#ctx0" brushRef="#br0" timeOffset="143">17060 16788 7569,'0'-11'0,"0"1"213,0-1-32,0 1-46,4-5 1,-1 3 257,4-2-185,-1-2 1,5 5 50,-1-3 0,2 1-76,2-1 1,1 6 12,2-3 0,0 3-30,-3-2 1,2 1-12,5 2 0,0-2-17,0 6 1,-2-4-120,-1 3 0,1 1 44,-1 3 1,0 1-153,0 3 1,0 1-33,-4 6 0,0-1 59,-3 1 1,1 0 9,-1 3 1,2-1 61,-6 5 0,-2-5-138,2 5 0,-3-5 42,3 1 0,-4-3 30,4 0 0,0-2 2,4-2 1,-1 1-9,1-5 1,-1 1 111,0-4 1,4 0-79,0 0 1,0 0 183,-3 0 1,-1-4-102,1 1 1,-1-5 5,1 1 1,-2-4-33,-2-2 0,1 1-9,-5-2 1,1-1-85,-4 1 0,0-5-204,0 2 0,-1 2 1,-3 1 1,0-1-237,-3 1 0,-2 3-133,6 5 1,-5 3 204,1 0 1,1-2 430,-1 2 0,0 4 0,-3 5 0</inkml:trace>
  <inkml:trace contextRef="#ctx0" brushRef="#br0" timeOffset="144">17164 17070 7569,'-5'6'0,"3"-2"105,-5-4 227,5 0-68,-3 0 377,5 0-175,0-4 0,0 1-130,0-4 0,0 4-81,0-4 1,0 3-73,0-2 1,1-1-32,3-4 0,-2 1 14,5-1 0,0 1-104,4-1 0,2 4 62,1 0 0,5 2-118,-2-2 1,0 2-17,0 5 0,-3 0 67,3 0 1,-3 0-213,4 0 1,-6 5 44,2 2 1,1 2-114,-1 1 1,0 4 6,-3 0 1,3 0 17,0-3 1,3-1 65,-3 0 1,3 1-56,-3-1 0,5-4 172,-2-2 0,0 0-79,0 0 0,-3-1 111,3-3 1,-4 0-83,1 0 0,1-3 241,-1-1 1,0-4-12,-4 1 0,-3-2 11,0-2 1,-3 1-184,3 0 0,-5-1 17,2 1 1,-3-2-527,-1-2 0,3 3 260,1-3 0,-1 2 256,-3 2 0,-4-1 0,-2 1 0</inkml:trace>
  <inkml:trace contextRef="#ctx0" brushRef="#br0" timeOffset="145">18386 16192 7569,'-5'-16'320,"-1"1"619,2 5-743,3-1 1,-2 2-165,6 2 377,-2 2 4,4 5-145,-5 0 1,3 1-86,1 3 1,-1 5 106,-3 5 0,4 8-150,-1-1 1,1 3-86,-4 1 0,0 1 73,0 6 1,-5-4-151,-2 0 1,-2 1 5,-2 5 1,1-1 53,0 2 1,-2-2-322,-2 2 1,2-2 147,-2 2 0,6-6-190,1-2 1,5-3 101,-1 0 0,1-5 0,2-2 1,0-4 138,0 1 0,4-6 131,-1-1 0,6-5 103,-3 2 0,4-3-66,0-1 1,4 0 22,0 0 0,5 0 47,-2 0 1,-1 0 53,2 0 1,-4 0-149,3 0 1,-3 0-27,3 0 0,-3 0-180,4 0 0,-5-1-334,0-3 1,-4 3-368,-2-3 1,-4 3-110,4 1 956,-5-4 0,3-2 0,-5-5 0</inkml:trace>
  <inkml:trace contextRef="#ctx0" brushRef="#br0" timeOffset="146">18564 16548 7569,'-6'-5'1019,"-3"4"-405,8-4 0,-4 6-257,5 3 1,4 2 338,-1 4 1,0 5-259,-3 3 0,4 1-52,-1 2 1,1 8-200,-4 2 1,3 3-124,1-3 0,1 1 84,-2-1 1,-1 2-106,5 1 1,-1-2-81,1-1 0,1-1 71,-4-5 0,3-1-218,-4-3 0,2-1 86,-2-3 1,-2-5-491,3-5 0,-3-4-788,-1 4 297,0-5 0,1 3 335,3-5 744,-3-5 0,4-5 0,-5-6 0</inkml:trace>
  <inkml:trace contextRef="#ctx0" brushRef="#br0" timeOffset="147">19389 16391 7569,'-4'-15'1249,"2"-1"1,-6-5-1944,5 0 0,-1 3 211,4 1 0,0 4 368,0-1 1,-4 3 79,-3 0 0,-7 1 129,-4-1 1,-1 2-37,-2 2 1,-5-1 106,-2 4 1,-2 2-57,-1 6 0,0 0 116,-1 3 1,2 6 47,2-3 0,-1 3-43,5-2 0,-1 0-92,4 3 1,2-1-97,1 4 1,3-3 14,5 4 1,4-1-73,2 4 0,4-1-144,4-3 0,3 3 62,7-3 0,2-2-90,5-1 1,5-2 84,1-2 0,4-4 42,0-2 1,0-3 134,1-1 1,-5 0-126,1 0 0,-6-5 194,-1-2 1,-1 1-48,-6-1 1,-1 4 40,-6-4 1,-2 1 34,-1-1 0,-3 1 469,3 3 256,-3 2-293,-1-4-513,0 5 0,0 6 84,0 4 0,-5 7-183,-2 7 0,-2 4 8,-2 7 1,1-2-22,0 6 0,-1-1 136,1 4 1,3 4-245,0 3 1,4-2 281,0 2 1,2-5-82,1 2 0,0-5-136,0-2 0,1-8 15,2-7 0,3-3-142,5-3 1,-1-7-259,1-4-572,-1-4 434,0 1 1,-4-5-759,-2-2 1344,-3-3 0,4-9 0,0-2 0</inkml:trace>
  <inkml:trace contextRef="#ctx0" brushRef="#br0" timeOffset="148">19943 16318 7569,'-6'-5'1158,"1"4"0,7-4-1625,1 5 1,-2 5 808,3 2 257,-3 2 1,-6 6-135,-2 3 0,-3 6 27,-4 4 0,-2 3-276,-5 4 0,-1-1-209,-3 4 0,7-3-83,-3 3 1,2-3-48,-2 3 0,4-3 67,0 3 0,4-4-13,-1 1 0,2 0 53,2-4 1,3-3 15,0-11 0,5-2 55,-2-4-474,3-1-608,1-4 129,0-1 0,3-10 390,1-2 0,1-6 508,-2-1 0,-2-4 0,5 0 0,0-1 0,1-2 0,0 0 0</inkml:trace>
  <inkml:trace contextRef="#ctx0" brushRef="#br0" timeOffset="149">19692 16151 7569,'-10'-5'0,"-5"-1"236,8-4 1,-1 4 268,11 2 0,-1 3-345,5 1 1,-3 0-330,3 0 0,-4 0-391,4 0 0,-3 0 560,3 0 0,4 5 0,6 1 0</inkml:trace>
  <inkml:trace contextRef="#ctx0" brushRef="#br0" timeOffset="150">20068 16819 7569,'0'6'601,"0"3"1,0-6 354,0 4-102,0-5 1,0 4 683,0-3-657,0-2-450,0 4-248,-4 0 1,2-3-552,-1 5 0,1-5-694,-2 2 1062,3 1 0,-13-3 0,2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89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1656 12495 7028,'0'-2'-11</inkml:trace>
  <inkml:trace contextRef="#ctx0" brushRef="#br1" timeOffset="1">16537 2376 6592,'0'-7'608,"0"-3"0,0 8-213,0-6-284,0 5-10,0-7 1,-3 8-63,-1-6 1,0 4 85,4-3 0,-5 4-63,-3-1 1,-2-1 67,-1 1 1,-1 1-147,1 3 0,-6 0 59,-2 0 1,-2 0-107,-2 0 0,0 0 71,0 0 1,2 0 37,2 0 0,-2 1 3,6 3 0,-1-2-5,0 6 0,4-2-29,-4 2 1,4 6 35,0-3 0,1 4-25,0 1 0,3-2 22,0 5 1,6-4-82,-2 4 1,3-5 20,1 1-1,0 2-8,0-2 1,5-1-15,2-7 0,5 4 43,3-4 0,3-2-31,5-1 1,-1-3 24,1-1 1,0 0-29,0 0 1,1-5 22,3-2 1,-3-4-1,3 0 1,-3-2 5,-2-2 1,1 1-1,0-5 1,0 0 25,0-4 0,-2 0-28,-2 1 0,2-6-10,-6-3 0,0-2 13,-3-1 1,-1 2-80,0-2 0,0 2 73,-4-6 0,2 6 43,-5 2 1,0 5-8,-4-2 0,0 4 3,0 4 0,-4 3 156,0 4 1,-1 5-56,1-1 0,2 5 119,-6 0-103,6 1-151,-9 2 1,10 2 38,-3 1 1,2 1-88,-2 8 1,3-4 63,-3 8 1,3 1-13,1 2 1,0 4 64,0 4 1,0-2-60,0 6 0,0-1 18,0 5 0,0-5-4,0 0 1,0-4-118,0 0 0,0-1 79,0-3 1,0-3-54,0 1 1,3-7 34,1 3 1,5 0-77,-1-1 0,-2 1-18,2-5 1,-6 4 49,2 1 1,1-1-94,-1-4 0,0 1 71,-4-1 1,1-1-249,3-2 1,-3 2-186,3-2-555,-3 2 1083,-1 1 0,0 1 0,0-1 0</inkml:trace>
  <inkml:trace contextRef="#ctx0" brushRef="#br1" timeOffset="2">18970 1896 7569,'-11'-6'0,"-1"-3"-282,1 5 149,4 0 8,-3 4 470,9 0 275,-9 0-284,9 0 0,-6 1-138,3 3 1,3 4-60,-3 7 0,3 3 10,1 5 0,0 3-131,0 1 0,4 5 84,0-2 0,5 7-153,-2 1 0,0 0 0,0-4 0,-3 3 9,4-3 1,-5 7-145,5-7 0,-4-2 63,3-5 1,0-3 17,0-2 0,2 0 70,-5-3 0,0-2-74,-4-6 1,4 0 62,0 1 1,-1-5-225,-3 1 1,0-4-100,0 4 369,0-6 0,0 8 0,0-3 0</inkml:trace>
  <inkml:trace contextRef="#ctx0" brushRef="#br1" timeOffset="3">18764 1953 7569,'2'-23'376,"2"0"-45,2 0-244,10 6 1,2-1-55,5 3 1,0-2 139,0-2 1,0 3-24,-1 4 1,1-3-16,0 0 1,4 0 22,-1 3 1,5 5-44,-5-1 0,5 5-111,-4 0 0,-1 3-184,-3 3 136,-5 4 0,3 4-98,-2 1 1,-2 3 89,-2 0 0,-6 5-71,-1-1 1,-6 3 80,2 1 1,-5 5-68,-7 2 1,-1-2 92,-10-1 0,-5 1-66,-6-2 0,-3 3 13,-2-6 1,1 1-7,0-8 1,0 3-47,-1-4 0,2 0 64,3-3 1,2-6-215,5-2 0,5-2-147,3 2 418,8-3 0,7-1 0,6-6 0</inkml:trace>
  <inkml:trace contextRef="#ctx0" brushRef="#br1" timeOffset="4">19770 1565 7569,'-7'-12'715,"2"6"-469,5 1 115,0 5-41,-5 0-172,-1 5 1,-6 3-6,1 7 1,-2 3-1,-2 4 1,1 6-11,-5 3-105,5 2 0,-8 2 92,3 3 1,2 0-145,-2 8 0,5-3-214,-2 7 0,1 2 314,4 1 0,-2-1-201,9 1 0,0-4 43,4 0 1,7-3-40,4-4 0,2-4 11,6-8 0,-1-2 70,1-5 0,1-2 31,-5-1 1,4-3 0,-3-1 0,0-8-15,-1 4 1,-2-3 11,2 2 0,-6-1-109,-1-2 0,-1 1-280,5-5 400,-6 4 0,4-1 0,-3 4 0</inkml:trace>
  <inkml:trace contextRef="#ctx0" brushRef="#br1" timeOffset="5">19987 1907 7569,'-8'-4'0,"0"1"121,6-6 295,-3 8-77,5-5 15,0 6-289,0 6 30,0 0 0,1 7 96,3 2-300,2 3 189,0 4 1,5 2-136,-4 3 0,0-1 88,0 4 0,-3-5-81,4 2 0,-6 1 70,2-1-116,-3-1 0,-1-7-370,0 0-48,0-5 192,0 3-291,0-6-126,0-4 737,0-2 0,5-5 0,2 0 0</inkml:trace>
  <inkml:trace contextRef="#ctx0" brushRef="#br1" timeOffset="6">19918 1839 7569,'0'-22'221,"0"3"0,1 3-407,3 4 71,2 6 0,11-4 26,2 2 664,3 3-369,0 0 0,1 4-11,0-3 0,0 3-120,0-3 0,0 9-101,-1 6 0,5 3 77,0 9-46,-6-3 0,1 13-76,-3-2 0,-3 2-110,0 1 116,-9-5 1,2 4-7,-5-2 1,0 0-61,-4 0 91,0 2 1,-5-9-89,-3 3 1,-6 1 90,-1-2 1,-5 1-5,1-4 1,-6-2 1,3-2 1,-8 3 8,8-3 0,-4-3-216,3 0-13,6-4 167,0 0 1,11-5-285,2 1 376,3-5 0,6-3 0,1-7 0</inkml:trace>
  <inkml:trace contextRef="#ctx0" brushRef="#br1" timeOffset="7">20523 1999 7569,'0'-12'433,"0"6"-405,0-4-7,5 8 0,2-3 34,4 5 0,-3-3 103,-1-1 1,-3 0-66,4 4 0,3 0 109,4 0 0,4 0-286,-3 0 31,4 0 0,-2 0 23,5 0 1,-2 0-143,-2 0 0,3 0-183,-3 0 0,1-1 161,-1-3 1,-1 3 193,-3-3 0,-2-3 0,3 1 0</inkml:trace>
  <inkml:trace contextRef="#ctx0" brushRef="#br1" timeOffset="8">20535 2216 7964,'11'0'1050,"4"-4"-744,1 0 1,3 0-91,-4 4 0,1-4-107,0 1 0,1-1-112,6 4 0,4-4-1066,-1 0 765,6-5 0,-8 8 304,3-3 0,-3-2 0,-1 0 0</inkml:trace>
  <inkml:trace contextRef="#ctx0" brushRef="#br1" timeOffset="9">21288 2033 7671,'-6'-5'253,"1"-2"-292,5-4 1,0 3 66,0 1 1,0 3 226,0-4-56,0 6-9,0-3-159,-5 0 1,-1 3 126,-6-1-89,-4 6 8,3-1 1,-5 8 18,3-3 0,1 7-41,-5 2 0,4 4 10,-4-1 1,5-1-20,-1 1 1,6-1-14,1 1 0,6 1-200,-2-5 99,2 5 1,4-7 13,2 2 0,3-6-90,8-1 0,-1-6 107,5 2 1,-3-3 11,3-1 0,-2 0 62,2 0 1,3-5-64,-3-2 0,-1-3 55,1-2 1,-4 1-29,4-1 0,-5-3 22,1 0-17,-2-5 0,-3 2-100,-2-5 98,2 0-30,-9-5 1,8 3-7,-5-6 0,4 2-10,-5-1 1,5-3-7,-4 2 0,3-5 44,-3-3 1,0 3-3,-4 5 1,0 2 161,0 2-73,0 8 1,-1-6-47,-3 10 1,1 3 88,-4 5 1,3 4 1,-4-1 1,5 4-37,-5 4 1,5 8 72,0 7 1,-3 6-49,3 2 1,-1 8 18,4-1 0,0 8-100,0 0 1,0 1-118,0-1 1,1 1-4,3-5 1,1 0-144,3-3 1,2-5 20,-3 1 1,2-7 62,-1-1 0,2-2-268,-2-6 0,-2 1-62,2-5 473,-6 0 0,8 1 0,-3-1 0</inkml:trace>
  <inkml:trace contextRef="#ctx0" brushRef="#br1" timeOffset="10">21620 1450 7569,'0'-17'349,"0"5"0,1 7 438,3 5-499,2 5 1,2 7 33,-1 7 0,-3 2-91,4 2 0,-1 6 252,5 6-229,-1 4 1,4 10-180,1 1 1,3 4-391,-4 0 1,0-3 279,-3-2 1,-5-2-94,1-1 1,-6-2-870,2-2 515,-3-3 269,-1-4 0,-5-1-1107,-2 0 1320,-3 5 0,-9 2 0,-11 5 0,-14-1 0,16-21 0,-2-2 0,-3 1 0,0 0 0</inkml:trace>
  <inkml:trace contextRef="#ctx0" brushRef="#br1" timeOffset="11">15989 2912 7569,'-6'0'-689,"1"0"914,5-5 260,0 4 1,1-5-173,3 2 1,-2 3-94,6-3 0,-4 1-14,3-1 0,1 3-23,3-3 0,5 3-27,-1 1-7,5-5 0,-3 4 150,2-3-306,7 3 48,-7 1 1,11-2-22,-4-1 0,3 1 84,6-2-83,4 3 0,-3-3-122,2 1 0,1-1 94,-1 4 1,0-4-83,-4 0 1,-3 0-40,-1 4 152,-4 0 19,7-5 0,-4 4-10,5-3 0,0 3 40,1 1 0,4-1 16,3-3 1,0 3-70,3-3 0,-1 3-157,5 1 1,2-4 145,-2 0 0,6-1-10,-2 1 0,4 3-107,4-3 130,-2 3 1,1 1 69,-6 0 1,2-4-332,-3 0 0,3 0 365,1 4-111,0 0 1,-2 0 46,2 0 1,-3-4 76,7 1 1,-4-1-93,-3 4 1,3 0-11,0 0 0,0 0-161,4 0 64,-3 0 1,0-4 121,3 0-256,-2 0 92,3 4 0,-9-3 62,1-1 0,-1-1 16,4 1 1,0 1 99,0-4 0,-4 3-73,1-4 0,-1 5 190,4-5 1,0 4-20,0-3 0,0 3-20,1-4 1,-4 4-123,3-3 0,-2 4 3,6-1 1,-3-1-304,-1 1 160,0 1 0,0-1 25,1 0 1,-3-4-68,-1 5 1,1-2 76,-1 1 1,3-1 19,4-3 0,-2-1 106,-26 7 1,-1 0-27,28-7 1,-27 8 0,0 1-100,28-4 160,-28 1 0,0 0-97,25 2 0,-25-3 0,0-1 129,28 1 0,-3-4-64,-1 5 0,-6-5 94,6 4 1,-2 0-106,2 4 0,-8-3-187,1-1 1,-6 0 117,6 4 0,-7 0-117,-1 0 0,-9 0 45,1 0 0,-3 0 54,-1 0 0,-2 0 172,-5 0 1,0 0-191,-1 0 252,1 0 0,-5 0-278,-3 0 1,2 0 176,-2 0 0,0 0-154,-3 0 1,-1 0-15,1 0 45,-1 0 0,0 0-113,1 0 0,-1 0 50,1 0 1,-1 0-403,0 0 288,1 0 0,-1 0-250,1 0 119,-1 0 0,1 4 46,-1 0 1,-5 1-327,-2-1 620,-3-3 0,-1 9 0,0-4 0</inkml:trace>
  <inkml:trace contextRef="#ctx0" brushRef="#br1" timeOffset="12">16172 3803 7683,'1'-6'784,"3"2"-284,2-2 1,7 3-191,2-5 1,-1 5-91,5-5 0,-3 6-181,3-2 1,0-3 0,3 5-25,1-6 1,-4 6 140,0-2 1,-1 1-425,1 0 1,1 1 154,-4-2 1,3 3-504,-4 1 0,4-4 265,-4 1 1,2-1 350,-2 4 0,-2-5 0,3-2 0</inkml:trace>
  <inkml:trace contextRef="#ctx0" brushRef="#br1" timeOffset="13">16766 3381 7569,'0'-13'144,"0"-2"1,-4 2-80,0-2 1,0 6 131,4 1 170,0 6-148,0-3 230,0 0 285,0 3-632,0-3 1,2 6-189,1 3 0,-1 3 131,2 4 0,-3 2 13,-1 2 1,0-1-34,0 5-14,5-5 1,-4 6 40,3-5 1,-3 4-32,-1-3 1,0 0-75,0-1 0,0-2 58,0 2 1,0-6-144,0-1 162,0-1 1,2 1-15,1 0-22,-1-6 1,4 3 25,-2-5 1,-2 0-2,6 0 1,0 0-26,3 0 16,0 0 1,5 0-15,-1 0 0,4 0 22,-4 0 1,5 4-27,-1 0 0,2 5 22,-2-2 1,1 0-23,-5 0 0,6 1 0,-2 3 0,-3 1-3,-1-1 1,-2 2-6,-2 2 1,1-2-3,-1 2 0,-1 2 9,-2-2 0,-3 4 4,-5-4 0,-1 5-38,-3-1 1,-6-1 31,-5 1 0,-6-1-106,2 1 0,-3 1 139,-5-4 1,-1-1-2,-3-4 1,-2 4-83,3 1 0,-2-2-79,2-7 1,2 3-300,5-2 0,2-3 164,1-1 0,4-3-336,5-1 617,4 0 0,-3-10 0,4-3 0</inkml:trace>
  <inkml:trace contextRef="#ctx0" brushRef="#br1" timeOffset="14">16789 3426 7569,'-12'-11'1031,"6"-1"-760,1 1 0,6 3 105,3 1 1,-2 4-114,6-1 0,0 3 50,3 1 0,7 0-140,5 0 56,5-5-92,6 4 1,4-4-270,0 5 99,0 5-145,-4-4 0,1 5-158,-1-2 1,-5-1-84,-2 4 1,-7-4 418,-1 1 0,-5 2 0,3 0 0</inkml:trace>
  <inkml:trace contextRef="#ctx0" brushRef="#br1" timeOffset="15">11569 1999 7569,'0'-7'-550,"0"2"0,0 4 751,0-3 2,-5 3 169,4-4-120,-4 5 184,5 0-30,0-5-224,0 3 86,0-3 561,0 5-649,5 5-146,1 2 1,6 0 26,-1 1 1,1-4 42,-1 3-39,0 1 1,1 0 79,-1-1-39,6 1-39,-5-2 1,10 4-10,-3-2 1,1-2 39,-1 2 0,2-4-55,-6 3 0,1 0 42,0 0 0,-2 4-93,5-4 0,-5 3 22,1 2 0,1-5-49,0 1 1,-1 0 62,-4 3 1,4 0-9,1 1 1,4-2 24,-1-2 1,3 0-10,0-4 1,0 5-34,-3-1 0,6-2 29,-2 2 1,1-1-4,-5 5 0,3-5 36,-3 1 1,1 0-1,-1 3 1,3 0-26,-3 1 0,3-1 1,0 1 0,1-1-69,0 1 1,0-1 67,0 0 0,0 1-124,-1-1 107,1 1 0,0 3-3,0 0 1,0 0-7,0-3 1,-1-1-94,1 1 86,0-1 0,4 0 13,-1 1 1,1 3 1,-4 0 1,4 1 28,-1-5 0,5 4-29,-5 0-11,6 1 1,-8-5 1,3 0 0,-2 5-4,2-1 1,-3 0 0,3-3 1,-2 3-124,2 0 121,-3 0 1,4-3-48,-5-1 0,3 4 33,1 1 1,-1-2-1,-3-7 0,4 3-2,0-2 1,-1 2 10,-3 1 1,4-3-11,-1 0 9,1-1 0,-4 1 1,0 0 1,0-1 1,-1 5-3,1-6-2,0 4 1,-1-5 1,-3 3-2,2 2 0,-8-4 0,7 2 0,-5-1 0,2 0 0,-2 0 0,-1 2 0,5-5 1,0 4-11,4-4 1,0 3-2,0-3 1,1 4 23,3-5-15,-3 6 1,7-7 21,-4 1 1,3 4 25,-3 0 0,0-2 1,-1 6 8,1-4 0,0 2-62,-4-1 0,1 2 3,2-3 0,0 4-28,4 0 0,-4-1-6,0-2 0,3 2 3,2-2 35,-3 2 0,3-3 8,-4 1 1,1-2 4,-1 2 0,-3 2-16,2-2 0,0-2-10,0 2-1,-1-1 0,2 1 0,-4-1 0,4 1-6,0 3 0,1 1-13,-2-1 0,2 1-8,3-1 31,2 1 1,-8-1-13,5 0 0,0 1 0,0-1 1,2-3 37,-6-1 1,5 1-42,-4 4 38,-1-6 0,-3 4 2,0-2 1,0-2 8,0 2 1,-1-2 2,1 2 1,0 2-156,0-3 0,0-2 80,-5 6 1,2-6-101,-5 2 1,4 2 79,-4-5 0,1 5-269,-5-2 138,0-2-9,1 1 100,-6-1 9,-1-4 285,-5 4-102,0-10-48,-5 4 1,3-6-340,-6 3 33,5-2 202,-2 0 1,2-4-35,-1 2 0,-1-2 45,1-2 0,3 5-12,-3-1 1,3 4-51,1-3 134,-6-1 1,0-2 75,-5 2-137,-1-2 1,5 8 128,-1-6 1,2 4 319,-2-3-257,-2 4 1,7-3 139,-4 2-201,4 3 1,-6-6 106,6 4 49,-1 1-4,4-3-341,0 5 1,5 4 107,2 0 1,4 3-72,0-3 1,-3 5 43,-1-1 0,5 2-20,3 1 1,1 1-2,0-1 0,-4 1-81,4-1 1,-4 2 68,0 2 32,4-2 16,-3 3 1,3-6-4,-4-2-35,-6 2 119,4-4-114,-3 6 63,-1-6 0,-1 1 218,-5-4-162,0-1 1,-1 4 101,-3-2 0,-4-3 258,-7 3-223,-3 2-57,-5-5 0,-1 10 58,-2-4-151,2 3 1,-8-2-328,5 0 1,1-5 112,3 5-578,10-5-851,-2 2 1023,14 0 555,-5-4 0,17 4 0,1-5 0</inkml:trace>
  <inkml:trace contextRef="#ctx0" brushRef="#br1" timeOffset="16">19998 2958 7569,'0'-8'131,"0"1"18,0 4 138,0-2 119,0 5-194,-5 0 1,4 5-3,-3 3 0,1 2-15,-1 1 1,3 5 4,-3-1 1,3 5-18,1-1 0,0 2 11,0-2 1,4 1-561,0-5 194,5 5 62,-3-7 0,2 7-61,-1-4 0,1-1-76,3-4 1,-3 4-204,-1 1 1,-4-1 162,1-4 0,-2-3 287,2 0 0,-3-1 0,4 5 0</inkml:trace>
  <inkml:trace contextRef="#ctx0" brushRef="#br1" timeOffset="17">20489 2935 7569,'0'-21'79,"0"2"1,5 3 328,3 9-367,-3-3 149,5 8-24,-9-3 1,3 5-18,-8 0 0,0 10-105,-7 6 1,1 8 85,-9 2 1,0 10-138,-4-2 1,4 8-3,0 0 0,5-1-73,-1 0 0,2 0 25,2 1 1,-1 1-119,1-5 0,-1-1 55,1-7 0,3 2 96,1-5 1,0-2-255,0-6 1,-2 1 79,5-4 0,-4-1-544,5-4 742,-1 1 0,-1-1 0,-2 1 0</inkml:trace>
  <inkml:trace contextRef="#ctx0" brushRef="#br1" timeOffset="18">20546 3289 7569,'1'-15'0,"3"0"0,-1 0 148,4 3 1,1 1 291,3-1 1,5 1-238,-1-1 1,1 5-92,0-1 0,-2 2 3,5-2-91,0-2 14,3 9 0,0-4-99,-3 5 1,1 0 68,-4 0 0,-1 0-212,-4 0 116,1 5 0,-6 1 85,-2 6 0,-3-1-78,-1 0-164,0 1 149,0-1 0,-5 1 30,-3-1 0,-2 1 72,-1-1 1,-3-3-33,2-1 1,-2 0 183,7 0-121,-3 3 140,-2-3 0,6 0 46,2 1-28,3-6-125,1 3 51,0 1-24,0 0-115,5 5 1,5-1 78,5-2 0,6 2-108,-2-2 0,-2-2 47,2 2 1,-1-4-47,1 3 0,2 1 48,-6 3 1,0 1 5,-4-1 0,1-1 31,-1-2 0,-4 6 3,-4-3 0,-1 3-12,-2-2 1,-3 0-13,-4 4 1,-2-4-84,-10 3 1,-2 2 83,-5-2 0,-4 2-94,-4-2 1,0-2 78,0 2 1,5-6-333,2-2 0,4 0-17,4 0 0,6-2-620,6-5 965,4 5 0,-2 2 0</inkml:trace>
  <inkml:trace contextRef="#ctx0" brushRef="#br1" timeOffset="19">21391 3129 7569,'-11'-6'409,"-1"-4"-420,1 9-453,5-5 581,-4 6 0,3 0 323,-4 0 0,3 6-172,1 1 0,-1 5-9,-4 3 1,0-1 147,-3 5-206,2 0 0,-7 9 19,4 2-221,-4-2 36,7 5 0,-3-4-98,4 6 1,1-2 73,0-3 0,3 3-207,0-3 1,6-2 102,-2-1 1,4-3-38,4-1 0,2-5-11,6-3 0,0-2 54,4-2 0,1-1 58,6-2 1,0-3 11,0-5 19,0 0 0,-1-1 11,1-3 1,0-2 24,0-6 1,-1 3 106,-3-2 1,-3 2-56,-4-6 0,-5 2 76,1 2 0,-7-2-60,-1-2-62,-5 2 0,-13-2 71,-5 7-549,-5-2 287,-6 9 0,-5-4-430,-3 5 0,1 5 257,-1 2 1,6 7 319,-2 2 0,2 4 0,2-2 0</inkml:trace>
  <inkml:trace contextRef="#ctx0" brushRef="#br1" timeOffset="20">16343 4968 7349,'-11'0'13,"-1"0"1,6-1 480,2-3 422,-2 3-485,5-4-248,1 5-45,6 0 0,10-2 309,4-1-264,6 1-84,3-8 1,4 8-20,-2-6 0,2 5 15,-3 0 1,-2-2-178,-1 1 0,-4 0-53,-4 4 0,1 0-318,-5 0 0,4 0-816,-4 0 656,1 0 613,-5 5 0,1-4 0,-1 4 0</inkml:trace>
  <inkml:trace contextRef="#ctx0" brushRef="#br1" timeOffset="21">17143 4625 7569,'5'-17'-51,"-4"0"114,3 6 0,-3-1 157,-1 1 0,0 3 177,0 1 0,0 3-115,0-4 0,-1 6 372,-3-2-302,3 3-168,-9 1-35,8 0 0,-7 5-68,6 2-52,-6 9 1,8-4 1,-3 3 1,2 2 175,2-2-173,-5 6 1,4-8-124,-3 7 0,3-3 34,1 2 0,0 2-71,0-6 0,-4 4-99,0-4 162,1 5 0,3-6-94,0 5 0,0-5-390,0 2 381,5-4 0,1-2-96,5-2 0,6-2 74,2-2 1,3-3-61,0 3 1,1-4-112,0-4 156,-5 3 0,3-5 53,-2 2 0,-2 3-2,-2-3 1,-2-1 5,-2 1 1,-4-1-131,-4 1 302,4 3-124,-6-9 426,-1 9 0,-6-8-12,-6 5 1125,1 0-772,-1 4 361,1 0-590,5 5 0,-1 1-62,4 6 1,1 1-153,-2 2 0,3-1-223,1 5 0,0-4 77,0 4 0,0 0-249,0 4 1,4-4 182,0 0 1,3-4-520,-3 4 0,0-4 42,-4 5-890,5-7 633,-4 4 720,4-6 0,-5 1 0,0-1 0</inkml:trace>
  <inkml:trace contextRef="#ctx0" brushRef="#br1" timeOffset="22">9708 2033 7569,'-12'0'-589,"1"0"231,5-5 368,0 4 574,6-5-97,0 6-276,6 6 0,-5 0 53,3 5-190,2 1 34,-5-1 0,6-3 45,-4-1 1,0 1-46,5 3 0,-5 1-2,5-1 0,0 1-30,3-1 0,0 1-11,1-1 1,-1 0-7,1 1 0,3-1-8,0 1 1,4-5 0,-4 1 3,6-1 0,-4 9 71,6-1-69,0 0 0,-4-3 37,0-1 0,0 4 1,4 0 0,-4 2-31,0-2 1,0-2 1,4 2 1,-4 2-154,0-2 156,0 0-13,4-4 1,0 2 4,0 2-3,0-2-22,-1 4 0,1-6 9,0 0 1,1 1-22,3-1 1,-3 5 3,3-1 1,-5 0 22,-3-4 1,3 1-3,-3-1 0,1 2 2,-1 2 0,2-2 5,-6 2 0,4-2-4,-4-2-6,5 1-24,-2-1 1,6 0 17,3 1 0,-3-1-20,3 1 1,-2-1-3,2 1 0,-2-1 17,6 0 1,-5 1-11,5-1 1,-1 4 20,4 1 1,-3-1 6,-1-4 0,-3 5 213,3-1-225,-4 0-32,7 2 1,-8-4 17,6 6 0,-6-5-29,2 2 1,-2 0-7,2-1 0,-3 4 29,2-3 0,0 0-15,1-1 0,-3-2-141,2 2 158,-2-2-22,4-2 1,-4 1-79,3-1 75,-3 6 1,-2-5 71,-3 4 0,2-4-65,-2 0 0,-2-2 176,-2-2-169,3 2 0,-5-4 2,2 5 0,1 0 0,0-4 0,-1 3-27,-4-2 45,6 2-9,-5-3 1,6 3-141,-3-3 49,-2-2 1,7 5-104,-4-2 162,-1 2 1,0 2 3,0-1 1,4-1-5,-3-2 1,3 2 29,-4-2 0,5 2 11,-1 1 0,1 4-16,-1 1 0,4-1 11,0-4 1,0 2-16,4 2 9,2-2-18,0 3 1,5-4 5,1-1 1,3 1-11,0-1 1,4 2-5,-4 2 0,5-2-17,-1 2 0,-2-2-5,2-2 0,-1 4 9,1 0 14,2 6 0,-5-7-6,3 5-862,3-5 868,-10 7 0,12-4 89,-5 2-231,5 2 0,-6-4 151,4 2 1,2 1 4,3-5 1,-2 5-10,5-5 0,-2 0-6,6-4 0,-6 1-1156,6-1 1158,-8 6 0,2-5 41,-5 4 0,0-4-24,-1 0 1,0-1 139,-3 1 1,1-1-26,-5 0-101,0 1 1,0-1 19,0 1 0,4-1-15,-4 1 1,4-1-85,-4 0 1,0 1-152,-4-1 108,6 1 40,-10-6 0,12 4-105,-8-2 159,3 2 362,-3-4 1,-1 3-374,-2-5 0,0 5 152,-4-2 0,3 0-125,-3 0 1,0 0 622,-4 0 1,-1 2-627,1-5 0,0 4 309,0-5-318,-5 6 2,3-7 0,-3 4-187,5-2 182,0-3 0,0 8-218,-1-5 101,-4 5 0,4-7 78,-3 6 0,-1-2-10,1 2 0,-5 1 5,1-6 1,1 5 4,0-4 0,-1 5-22,-4-2-9,1-2 31,-1 6 1,0-9-171,1 6 175,-1-6 0,1 7 77,-1-5 0,-1 1-98,-2-1 35,2-3 0,-4 4-43,6-5 43,-1 0 137,1 0-73,-1 0-57,-5 0 1,5 0 13,-10 0 10,4 0-2558,-5 0 2013,0-5 474,0 4 1,0-6-19,0 4 1,0 0 27,0-4 0,0 3 103,0-4 0,0 4 198,0-3-148,0 4-58,0-7 0,-4 7 332,0-4-53,0 4 31,-1-7-43,4 4-88,-9-6 77,9 1-222,-9 0-32,8-1 0,-4 5 28,2-1 11,3 5 24,-4-2 104,5 0-104,0 4 64,0-4-74,0 0-66,0 4-116,0-5 78,0 6 0,5 4-157,2 0 1,0 5-106,0-1 283,1 2-31,9 1 0,0 1-99,6-1 105,0 0-15,-5 1 1,5-1 10,-1 1 1,1 3 0,4 0 1,-4 2 4,-4-2 1,1-2 9,-5 2 0,1-3-11,-5 0 0,0-1 32,1 1 0,-5-2 8,1-3 1,-5 4 54,0-4-85,-1-2 1,-2 2 188,0-4 1,0 0-57,0 5 0,-5-6 183,-3 2-171,-7-3 1,1 3-78,-5 0 0,0 1-121,-4-1 1,-2-3-256,2 3 193,-8 2 1,16-5 98,-8 3-978,13 3 630,-5-6 1,12 4-1349,-4-5 866,4 0 501,3 5 341,6-4 0,11 9 0,1-3 0</inkml:trace>
  <inkml:trace contextRef="#ctx0" brushRef="#br1" timeOffset="23">20066 4488 7569,'7'-5'0,"-2"-1"2,-5-5 0,1-1 138,3 1 0,-2 1 1,6 2 1,-4-2-6,4 2 1,-5-1 11,5 2 0,0-3-15,3 2 0,0 2-138,1-2 131,4 5 1,-2-5-108,5 4 1,-3-4 98,3 4-51,-5 1 1,3 3 9,-1 0 1,-4 0-48,3 0 0,-3 5-102,-5 2 1,0 5-35,-3 3 17,-3 3 1,4 4 48,-5 1 0,-4 0-39,0 0 1,-5 0 14,2 0 0,-5 3 54,-3 1 1,3 0-78,-4-5 73,4-4 1,0 3 4,1-6 1,-1 4 1,1-4 0,3-4 53,1-3 4,4 0 124,-2-2-169,5-1 317,0-5-206,5 0 1,3 0 54,7 0 1,3 0-69,5 0 1,-1 0-26,1 0 0,1 0 21,3 0 1,-7 0-110,3 0 1,-4 1-9,0 3 1,-2-3-157,-6 3 0,-1-1-607,-2 1 404,-3-3-913,0 4 648,-4 0 642,4-4 0,-5 9 0,0-3 0</inkml:trace>
  <inkml:trace contextRef="#ctx0" brushRef="#br1" timeOffset="24">20752 4351 7569,'6'-17'112,"-1"-4"81,-5 6 1,4 4 10,0 3-46,0 5 294,-4-2-177,0 5-151,-6 0 1,0 7 22,-5 4 0,-5 6 45,1 6 1,-4 4 22,4 4 1,-4 2-72,4 1 0,0 4-103,3 0 0,1 5-271,-1-1-584,6-2 698,-4-1 1,7-1-114,-4 0 0,4-5 120,-1-6 0,3-3 5,1-1 1,-4-2-44,0-2 1,-1-2-118,1-6 1,3 1 10,-3-1 0,2-1-402,-2-2 611,3 2-327,-4-9 371,5 4 0,-5 0 0,-2 2 0</inkml:trace>
  <inkml:trace contextRef="#ctx0" brushRef="#br1" timeOffset="25">20900 4546 7569,'0'-18'-111,"0"3"111,0 2 111,0 1 1,5 2 219,3 3 1,2-4-131,1 4 1,1 2-32,-1 1 1,1-1-65,-1 1 0,-3 0 89,-1 4-27,1 0-83,3 0 0,0 5-55,-4 3-26,-2 2 0,-5 2-66,0-1 17,0 0 1,0 1 58,0-1 0,-1 4-120,-3 1 0,2-1 87,-6-4 1,2-3-16,-2 0 1,-2-1 19,2 5 0,-2-2-8,-1-3 1,3 4 7,0-4-1,1-2 38,-5 5 1,5-7 27,-1 5 25,6-6 16,-8 8-83,8-3 0,-3 0 2,5 1 0,5-4-11,3 3 1,6-4-2,1 1 1,7 1-27,0-2 35,1 1 0,7 0-6,-4 0 1,-2 1-1,3-1 1,-7-2 10,-1 6 1,-5-2-11,1 2 0,-7 2 44,-4-2 1,-3 2-36,-1 1 0,-5 4-83,-3 1 0,-7 3 86,-4-4-233,-2 0 103,-7 2 0,4-5 62,-3 4 0,-1 0 12,1-1 0,-3-1-59,3-6 1,2 1 37,6-5 1,-1 3-47,4-3-28,6 0-331,0-4 24,9 0 0,2-5 443,10-3 0,6-2 0,6-2 0</inkml:trace>
  <inkml:trace contextRef="#ctx0" brushRef="#br1" timeOffset="26">21540 4477 7569,'0'-11'0,"0"3"-389,0 0 193,0 6 277,0-3 0,-2 5 392,-1 0 1,0 0-161,-4 0 1,-1 0 20,-4 0 1,1 1-60,0 3 1,-1 2-47,1 6 1,-1 0 7,1 3-54,0-2-23,-1 9 1,1-4-17,-1 4-73,1 1 1,3 1-134,1 3 77,4-3 1,-6 5-38,5-2 0,1-3-150,3 3 1,1-1 48,3-3 1,2 3-76,5-7 0,5-2 35,-1 2 1,4-6 25,-4-2 1,4 0 108,-4-8-65,6 1 89,-9-4 1,6 0 42,-3 0 0,-2-1-17,2-3 0,-6 2 119,-1-6 0,-6 0-66,2-3 1,-3 3 77,-1 1 1,-6-1-183,-5-3 0,-11 1-97,-8 2 0,-5 2-382,-3 2 263,-2 3 38,-6 1 0,2 2-173,2 6 0,4 3 380,7 4 0,-2 1 0,4-5 0</inkml:trace>
  <inkml:trace contextRef="#ctx0" brushRef="#br1" timeOffset="27">7641 2033 7569,'-7'-5'472,"2"4"1,6-5-209,3 6-277,3 0 1,0 0 11,1 0-118,-6 0 125,3 0 1,-5 6 134,0 1 16,0 3-90,0 2 0,4-1 23,0 1 0,6-1-4,2 0 0,-1 1-28,4-1 1,3 1 40,1-1 1,4 1 28,4-1 0,-3 0 107,2 1-118,3-1-37,1 1 1,3-1-20,-3 0 61,3-4-70,-9 8 1,5-7 22,-2 7 0,-7 1 25,3 0 0,-8 3-3,1-4 0,0 5-40,-1-1 1,1-1-89,-5 1 1,4-5-176,0 1 102,6-2 48,-9-2 1,9 1-89,-6-1 177,5 1 3,-7-6 0,7 3 71,-4-5 0,4 5-67,-1-2 1,-3-1 6,0 2 1,0-2 22,-1 2 0,1 2 14,-5-2 1,0 2 53,1 1-90,-6 1 1,4-1 0,-5-3-107,3-1 123,2 1-73,-9 3 0,10-3-98,-4 0 1,0-2 76,0 2 1,1 2-12,3-3 1,1 0 56,-1 0 1,0-3-6,1 4 0,1-1 111,2 5-1,-3-1-124,5-4 0,-6 3 241,1-3-219,4 4 27,-8 0 0,7 0 11,-7 1 1,2-1-31,1 1 0,1-1-14,-1 0 1,2 1-24,2-1 0,-2 1-14,2-1 1,2 1-19,-2-1 48,5 0 1,-2 2-7,5 2-64,-1-2 60,1 4 0,0-6 74,0 0 0,1 2-67,3 2 36,-3-2 0,5 3 8,-2-4 1,-3 1 8,2 2 1,-1-2 12,-3 2 0,1-1 159,0 1-197,0-2 1,4 7 20,-1-5 1,6 4 36,-2-4-105,3 1 0,0-4 9,-2 4 1,2-4 15,-3 3 0,3 2-94,2-2 1,-5 2 69,0-2 1,-4-2-14,1 2 0,2 3 239,1 1-211,-2-3 0,4 6 36,-6-3 1,1 2 201,-4 2-222,5 0 1,-3 0 16,6 0 1,-5 0-44,5-1 0,-5 1-2,5 0 0,-2 0 14,2 0 1,0-2-88,-4-2 1,1 3 59,-2-3 1,2 1 0,3-1 0,1 3 103,-6-3-84,1 2 27,1 2 1,-4-1 11,3-3 0,-2 2 17,2-1 1,-6 1 14,6 2 0,-6 0-53,6 0 1,-2-4-5,2 0 0,0 0-100,7 4-12,-2-6 114,7 5 1,-5-8-147,1 5-500,-6-5 646,9 2 0,-12 0 4,9-1 0,-7 1 15,2 0 0,-5-4 9,2 3 1,-1 2-8,0-2 0,-2 0 77,3-3 0,-2 3-72,2 0-13,-3 1 1,4-5 301,-5 0 1,3 1-330,1-1 1,0 1-65,-4-1 1,-1-3 47,1-1 1,0 1 16,0 3 1,-5-1-5,-3-2 0,1 2 14,0-2 1,3 1-19,-4-2 67,0 3-56,-3-3 0,-1 4 4,0 1 0,2-1 5,2 1-13,-2-6 0,4 4 4,-6-2 1,2 0-5,2 0 0,-2 2-5,2-2 1,3 1-8,1-2 0,-2 4-3,2-4 1,-1 3-83,1 2 91,3-6 2,-4 4 1,3-5 156,-2 3-154,3 2 1,-6-7 7,3 4 1,2-3-7,-6 4 1,4-5 6,-4 5-5,0-5 1,-3 5-14,-1-4 1,1 4 0,-1-4 1,0 3-216,1-3 218,-1 5-3,1-8 1,3 6-77,0-4 70,0-1 0,-2 7-8,2-6 1,-2 2-10,2-1 1,2-1 61,-2 4 0,0-3-71,-3 4 67,4-6-1,-3 5 4,2-3 0,-2 1 32,-2 2-57,0 3-2,1-8 1,1 7 16,2-6-10,-2 6-6,8-8 0,-7 8 3,5-5 0,0 4-26,4-4 0,0 1-6,0-2 1,-1 0 20,1 5 1,4-5-6,0 5 1,-1-4 27,-3 3-21,5-4 0,-4 7-8,3-2 63,-8 2-53,7-4 1,-10 4 23,7-2 0,-3-2-18,3 2 16,0 0 1,-1-1-1,1 1 0,4-4-7,0 3 0,3-3-1,-3 4 0,3-6-123,-3 2 118,4 2-2,-6-4 1,4 7-63,-3-6 58,-2 6-3,4-8 1,-5 10-3,0-4 0,1 2-1,3-1 1,-3 1-3,3-6 1,-2 5 6,2-4 0,-2 3 7,5-3 0,-3 4-5,4-4-5,-1-1 12,-1-3 1,4 4-2,-2 0 0,-2 1 5,1-1 1,-4-3 1,0 3 0,-5 1-10,-2-1 0,0 5 1,4-2 1,-2 0-12,-2 0 1,3-3-1,-3 4 1,2-2-213,2 2 217,0 2-9,5-9 0,-4 8-29,3-5 28,-3 5-5,4-8 0,-4 8-7,2-5 0,-1 3 21,-3-3 0,0 4 4,-3-4 1,3 4-5,-3 0 0,-2 2 9,2 2 1,0-5 4,4 1-9,0-1-7,0 5 1,0-2 20,0-2-18,5 2-6,-4-4 0,4 4-2,-6-2 1,3 2 8,1-2 0,-4-2 0,4 2 0,-8-1 34,5 5 0,-3-5 5,3 1 1,-4 0-2,0 3-29,0 0-1,-1-4 0,0 3-32,-3-3 41,3-1-66,0 4 0,-1-5-2,-1 2 0,-4 2 31,4-5 1,-4 4-10,0-4 0,-1-1 8,0-3 0,-3 4-32,0 0-87,-6 0 114,3-4-168,0 0-260,-3 0 153,3 0-1970,-5 0 1955,0-5 147,0 3 0,0-4-95,0 2 39,0 3 216,-5-9 0,2 3-95,-4-4 54,4 5 0,-7-4 48,2 2 0,2 2 35,-2-2 1,1 2 171,-5-2 1,1-2 426,-1 2-336,6-2-145,-4-1 0,4 3 417,-6 0-297,1 1-115,4-5 0,-2 5-11,6-1 1,-2 4 62,1-3-245,3 4 269,-5-2-60,6 5-378,0 0 1,6 5 176,1 3 48,3-3 1,7 5 26,2-2 0,-1 2-5,1 1-45,0-4 0,7 3 7,1-3 0,-2 4-23,-6 0 1,3 0-84,-3 1 1,3-1-31,0 1 138,-4-6 0,-3 4-22,-7-2 1,1-2-34,-5 2 23,-1-1 1,-8 1 6,-2 0 0,-8 3-136,-4 4 0,-4 2-180,-4-2 1,3-2-14,-3 2 1,3-2-707,1-2 115,6 0 940,0 1 0,6-6 0,-1-1 0</inkml:trace>
  <inkml:trace contextRef="#ctx0" brushRef="#br1" timeOffset="28">16400 6076 7569,'-10'-8'-258,"3"1"-32,-4 4 0,9-6 870,-6 5-293,6 1 1,-5 3 406,4 0-343,1 0 52,-3-5 47,5 3-160,0-3 134,0 5 1,5 0-270,3 0-15,7 0-50,3-5 0,5 3-41,0-6 1,5 2 24,2-2 1,4-2-130,4 2 1,-2-2-107,2-1 1,-3 4-288,0 4 1,-6-3-5,-2 3 0,-5-1-422,-3 4 1,-2 1 873,-6 3 0,1 2 0,-1 6 0</inkml:trace>
  <inkml:trace contextRef="#ctx0" brushRef="#br1" timeOffset="29">17063 5825 7569,'0'-18'222,"1"1"136,3 6 1,1 0 185,3-1-316,2 6 0,-4-3 47,5 5-42,-4-5-4,3 8-124,-4-9 0,10 9-20,-1-3 1,0 2 35,-4 2 0,5 0-110,-1 0 0,0 0 31,-3 0 0,0 4-185,3 0 1,-6 4-137,3-5 205,-3 6 1,-3-6-62,-2 5 0,-2-5 76,2 5 93,-3-6-2,4 9 0,-10-9-4,-2 6 0,-3-4 7,-2 3 1,1-3-13,-1 4 1,1-2 5,0 2 1,-1 2 8,1-3-19,4-2 1,-2 6-1,6-4 0,-2 0 40,1 0-101,2 1 56,-3 3 1,5 1-32,0-1 0,5 0-1,3 1 0,2-5 20,2 1 1,-1 0-4,1 3 1,3-3 37,0-1-30,5 1-38,-7 3 0,7 2-27,-5 2 56,1-2 1,-1 3-73,0-4 1,0 3 64,-3 0-48,-6 6 0,3-7-105,-5 5 0,0-4 137,-4 4-18,0-5 4,0 7 0,-3-8 58,-4 2-81,-1-2 119,-14-2 0,5 1 134,-6-1 1,-1 1-51,-3-1 1,-2 1 123,-5-1 0,-1-1-131,1-2 0,4 1-58,-1-6 0,7 1-531,1-4-913,0 0-210,11 0 1578,0 0 0,7-10 0,5-3 0</inkml:trace>
  <inkml:trace contextRef="#ctx0" brushRef="#br1" timeOffset="30">19998 5790 7569,'-4'-7'40,"0"-1"1,1 1 122,3 0 1,0-3 45,0 2 1,0 2-27,0-2 1,5 1 11,2-5 1,0 5-23,0-1 1,1 2-13,3-2 0,1-2-51,-1 2-38,0 3 0,1-1 180,-1 2-264,1 3 0,4-4 82,-3 5 0,7-4 16,-5 0 0,6 0-31,-2 4 0,2-3-104,2-1 1,3 0 26,-4 4 1,3 0-55,-10 0 0,0 1-86,-4 3-106,1 2 153,-6 6 0,-1-4-182,-5-1 273,0 1 0,-1 3 85,-3 1 0,-2-1-100,-6 0 0,1 1 39,0-1 1,-1-3-37,1 0 0,-5-2 121,1 1 0,4 2-21,3-5 64,1 0 0,-1 0 36,0 0 13,6-1-209,-3-3 0,6 0 81,3 0-34,-3 0 0,11 2 8,-1 1 0,2-1-5,6 2 1,-2-2-9,2 2 1,2-3-65,-6 3 63,5 2 1,-6-3 28,5 4 0,-5-3 38,1 4-71,-2-6 1,-1 9 7,-1-4 0,0 3-48,1 2 0,-2-1-6,-2 1 1,-3-1-6,-5 0 1,0 1-12,0-1 1,-9 4 40,-3 1 0,-7-1-11,0-4 0,-4 1 73,-3-1-62,2 1-53,-9-6 0,9 4 5,-3-2 0,4-2-112,4 2 1,-1-6-219,5 2 1,3-3-394,5-1 538,4 0 0,8 0 1,8 0-1</inkml:trace>
  <inkml:trace contextRef="#ctx0" brushRef="#br1" timeOffset="31">21003 5505 7569,'-11'-6'0,"-1"-3"156,1 5 183,-1-5 149,6 8-25,-4-4 0,7 8-163,-4 1-117,4 5-45,-7 3 0,7 4-19,-4 3 110,-1 3-160,2-5 0,-3 10-63,5 0 0,-5 4 86,2 0 1,-7 2-74,-2 1 0,0 2-104,1 2 0,1-3-141,-5 3 0,5 0-408,-1-3 433,2 1 1,1-11-111,1 1 38,5-2-14,1-6 60,0 4 1,3-10-586,-2 4 812,3-4 0,1 5 0,0 1 0</inkml:trace>
  <inkml:trace contextRef="#ctx0" brushRef="#br1" timeOffset="32">20957 5825 7569,'0'-12'55,"0"1"1,5 1 23,3 2 1,2-1 40,2 5 0,-2-1 452,-3 1-123,3 3-136,-8-4-207,8 5 1,-8-4 37,6 1-39,0-1 0,3 4-108,0 0 102,1 0 0,-1 0-7,1 0 0,-1 4-176,1-1 156,-1 1-174,0 1 1,-3-2-133,0 4 168,-6-4 1,3 7 8,-5-2 1,0 2 26,0 1 0,-5 1 10,-2-1 1,-7 4 1,-2 1 1,-3 3-27,4-4 1,-4 1 15,4 0 68,0-4 1,3 1 4,1-6 0,1 1 160,2 4-99,3-6 1,1 0-96,0-2 13,1-3 0,3 6 34,0-4-32,5-1 0,1 4 24,5-2 0,1-3-4,-1 3 1,4-2-28,1 2 0,0-2-7,-1 1 0,-1 2 70,5-1-62,-5 5 0,7-6 20,-6 4 108,5-4-120,-7 7 0,3-7-30,-4 4 1,-5-1 57,1 2-58,-5 2 1,2-2 0,-5 7 1,-2-2-105,-1 2 124,-4 3 0,-5-4-45,-4 5 1,-1-5-235,-6 1 249,0-2 0,0-2-29,0 0 29,5 1-89,-8-1 0,8-1-122,-5-2 0,2 1-48,5-5 1,1 0-672,4-4 227,4 0 714,2 0 0,15-11 0,3-1 0</inkml:trace>
  <inkml:trace contextRef="#ctx0" brushRef="#br1" timeOffset="33">21665 5699 7374,'-6'0'609,"1"0"-404,0 0 1,2 0 158,-4 0 1,3 0-69,-4 0 0,2 1 54,-2 3 1,-2-1-169,3 4 1,-4 1-34,0 3 0,-2 5-118,-2-1 15,2 5 1,-7 0 213,5 3-317,-5 8-256,2-12 317,0 9 0,2-2-43,4 1 0,2 3 53,2-3 0,-1 3-159,6-3 0,-1 0 87,4-4 1,0-4-63,0 0 1,1-2-123,3 2 408,-3-2-178,9-6 0,-3-3-65,4 0 54,1-6 7,-1 3 1,2-5-1,2 0 1,-2 0-12,2 0 1,-3 0-16,0 0 61,-1-5 1,-1 3 100,-2-6 0,-3 0 154,-5-3-127,0 5-46,0-5 0,-5 5 105,-3-5-88,-7-1 0,-4 2 56,-7 3-111,1-4 1,-2 10-149,4-3 0,-3 3-270,3 1 1,-1 5 101,9 3 1,5-2-439,6 2-905,3-1 1596,1 5 0,-5-1 0,-2 1 0</inkml:trace>
  <inkml:trace contextRef="#ctx0" brushRef="#br1" timeOffset="34">16435 7401 7569,'-8'-4'-69,"0"0"0,5 0-275,-5 4 925,5 0-82,-2-5-121,5 4-5,0-4 237,0 5-538,5 0 1,2 0 76,4 0 0,6 0 18,2 0 0,2 0-52,2 0 1,0-4-82,0 0 0,0 0-221,0 4 99,-1 0-113,1-5 1,-1 4-226,-3-3 0,2 3 50,-2 1 0,-2-1-797,-2-3 1173,3 3 0,-5-4 0,3 5 0</inkml:trace>
  <inkml:trace contextRef="#ctx0" brushRef="#br1" timeOffset="35">16983 7195 7569,'0'-11'-115,"0"-1"-291,0 1 485,0-1 0,1 2 589,3 3-145,-3-3-333,9 8 0,-3-7 173,4 6-221,1-6-45,-1 7 1,4-4 119,0 2-123,1 3 0,-1-4 6,0 5 1,4 0 25,-4 0 1,1 0-20,-5 0 1,0 4-90,1 0 0,-5 4-76,1 0 39,-5 7 1,2 2 7,-5 2 0,0 4 21,0-1 0,-5 1-261,-3 4 146,-2-3 0,-2 3 19,1-1 1,-4 1-84,0-4 1,-1 4 117,5-1 0,-1 0 8,1-7 0,3 1 273,1-5-106,4 0 17,-2-8 1,5 3 260,0-3-281,0-1 0,5 2 54,3-4 0,2 0-5,1-4 1,2 0 76,2 0 1,2-4-23,2 0 0,2-4-26,-1 0 1,-3 3-69,2 1 6,-5-2-171,3 4 1,-6-3-155,1 5 1,-5 0-171,1 0 0,-4 0-1177,3 0 1102,-4 5 433,2 2 0,-10 9 0,-2 2 0</inkml:trace>
  <inkml:trace contextRef="#ctx0" brushRef="#br1" timeOffset="36">20272 6853 7569,'0'-12'-354,"0"1"486,0 4 528,5 2-234,-4 5 170,4 0-472,-5 0 0,0 5-99,0 3 0,-3 3-77,-1 5 83,-5 1 0,3 6 0,-6-4 23,1 0-71,-1 0 37,6 4 0,-3-4-105,5 0 0,-1-1 59,1 1 1,3-2-59,-3-6 1,3 0 84,1 1 1,1-1 12,3 1 0,3-5 174,4 1-171,0-6 0,2 3 16,2-5-75,3 0 61,5 0 1,0 0-112,0 0 112,-6 0 1,5 0-180,-3 0 1,-3 0-272,0 0 0,-4 0 160,0 0 270,-1 0 0,1 0 0,-1 0 0</inkml:trace>
  <inkml:trace contextRef="#ctx0" brushRef="#br1" timeOffset="37">20489 7001 7569,'-8'-8'-42,"1"1"0,4 3 475,-1-4 749,3 6-608,1-3-415,-5 5 0,4 1 91,-3 3-67,3 2-46,1 6 1,1-1-66,3 0 111,-3 6-126,4-4 0,-1 4-145,0-1 1,1-4-8,-1 4 1,-3 0-233,3-1 0,-2 0-300,2-3 159,-3-1 0,4 1-271,-5-1 320,0-5 419,0 0 0,6-1 0,0 1 0</inkml:trace>
  <inkml:trace contextRef="#ctx0" brushRef="#br1" timeOffset="38">20923 6761 7569,'0'-16'0,"0"7"-185,0-3 185,0 9 152,0-3 648,0 6-487,-5 0 1,2 6-105,-4 1 0,3 5-21,-4 3 0,1 4 36,-5 7-76,1-1-103,-1 8 0,5-4-60,-1 5 1,2 0 92,-2 1 0,-2 3-88,3 0 0,-2-4 5,1-4 1,-1-4-164,5 0 1,-3-1 58,3-3 0,-4-3-49,5 0 0,-3-1-449,3 1 318,1-2 12,-3-6 0,5 1-184,0-1 1,0-3-292,0-1 752,0-4 0,0 7 0,0-4 0</inkml:trace>
  <inkml:trace contextRef="#ctx0" brushRef="#br1" timeOffset="39">20889 7081 7569,'0'-15'0,"0"-1"0,1 0 305,3 1-165,7 2-41,2-3 0,5 4 32,-3 1 1,3-1 23,5 1 0,-2-1 8,-2 1 1,3 3-43,-3 1 0,-1 4 6,1-1 0,-9 3-42,1 1-79,-2 0 24,-3 0 0,3 1-95,-5 3 1,0 3 101,-4 4 0,0 2-121,0 2 1,0-2 27,0 2 1,-5 1-111,-3 0 1,2 0 90,-2-1 0,1-2-203,-5 2 240,1-2-1,-1-2 56,1 1 0,1-5-11,2 1 131,-2-5 363,4 7-235,-6-9-48,6 4 0,1-4-107,5 3-59,0-3 1,4 6-145,-1-3 173,6-3-39,-2 9 0,4-9-45,0 3 60,6 2-47,-4-4 0,7 7 14,-5-6 1,6 5-45,-2-4 1,-3 5 16,-1-2 0,-2 0 23,-2 0 0,0 1-4,-4 3 0,-2 1-97,-5-1 100,0 1-58,0 4 1,-6-2-1,-6 5 0,0-4 21,-7 4 1,0-5-6,-4 1 0,0 2-4,0-2 0,4 0-6,0-3 0,0-2-72,-4-2 0,5 0-135,3-4 1,3 4-247,0-4 121,1 0-366,4-4 345,2 0 1,7-6 386,1-1 0,4-3 0,4-2 0</inkml:trace>
  <inkml:trace contextRef="#ctx0" brushRef="#br1" timeOffset="40">21597 6910 7569,'0'-12'268,"0"6"43,-5-4 109,4 8 1,-6-3 205,3 5-404,-2 0 0,-5 2-103,-1 1-92,6 4 120,-4 9 1,0 2 120,-6 5-102,1 0-83,4 5 1,-5 0-23,1 2 1,4 3 13,3-3 0,2 0-133,-2 0 1,3-3-4,5 3 1,0-4-167,0 0 1,0-2 64,0-1 0,5-5-52,3-3 1,2-3 289,1-5 24,1-2-92,4 0 0,-3-3 47,2 1 1,-2-3-15,-2-3 0,1 1 148,-1-1 0,-3-4-47,-1 0 0,-3 0 89,4 0 1,-6-1-60,2-3 0,-3-1-65,-1 1 1,-5-1-480,-2 1 264,-8 5 0,-1-3-1,-7 5-1236,-2 0 891,-9 4 0,-4 1-753,0 3 1207,-5 3 0,-3 9 0,-6 2 0</inkml:trace>
  <inkml:trace contextRef="#ctx0" brushRef="#br1" timeOffset="41">16606 8394 7819,'8'0'294,"-1"0"1,1 0 78,3 0 1,2 0 110,2 0-344,-2 0 1,8 0-66,-2 0 52,3 0 0,5-3-82,-1-1 0,1 0-180,-4 4 1,-4-4 23,0 0 1,-1 0-148,1 4 1,-3 0-421,-4 0 678,-1 6 0,0 0 0,1 5 0</inkml:trace>
  <inkml:trace contextRef="#ctx0" brushRef="#br1" timeOffset="42">17291 8189 7569,'0'-12'242,"0"5"325,0-1-383,0 6 194,0-4 92,0 6-252,0 6 0,0 0 11,0 5 1,0 5-82,0-1 36,0 5-47,0-2 1,1 6-26,3 3-45,3-3 12,-1 4 1,4-6 27,-2 1 1,2 0-24,1 0 1,-3-1-150,0-3 0,-2 1 37,1-5 1,2 0-27,-5-3 0,1-1-540,-1 1 317,-3-1 39,4 0-1048,-5 1 402,5-1 884,-3 1 0,13-1 0,-2 1 0</inkml:trace>
  <inkml:trace contextRef="#ctx0" brushRef="#br1" timeOffset="43">20363 7972 7569,'-11'-7'-350,"0"2"0,3 2 924,0-1-174,6 0 146,-3 4 97,0 0-227,3 0-208,-3 0 0,5 1-83,0 3-92,0 2 114,0 1 1,0 7-162,0-3 30,0 3-60,0-3 1,4 5-40,0-1 0,0 1 59,-4 0 1,0-4-78,0 4 0,0-4 58,0 0 1,0-1 27,0 0 0,0 1-147,0-1 177,0-4-35,0 3 1,0-8-149,0 6 162,0-5-27,0 2 12,5 0 0,-3-4 24,6 3 1,0-3 2,3-1 1,2 0 12,2 0 0,1 0 75,3 0 0,2 0 53,-6 0-144,5 0 21,-7 0 1,3 0 145,-4 0-75,-1 0 1,1 5-65,-1 3 58,1 2-112,-1 6 0,-5-3-105,-2 2 1,-3-2 111,-1-2 0,-1 1-110,-3-1 1,1 1 50,-9-1 28,3 0 18,-12 1 0,7-1-197,-5 1 4,0-6 128,-4 4 1,0-7-124,0 4 1,2-4-36,1 1 1,0-3-171,5-1 1,0 0 12,3 0 409,1-5 0,-1-6 0,1-7 0</inkml:trace>
  <inkml:trace contextRef="#ctx0" brushRef="#br1" timeOffset="44">20215 8063 7569,'0'-18'-10,"0"3"0,1 4-89,3 3 1,4-2 198,7 2 1,-1 2 446,5-2 1,1 2-315,7-2 1,2-2 33,5 3 1,4 0-230,0 0-117,0-1 145,-3 2 0,-2 1-734,-3 5 327,-2 0 29,-5 0 0,-4 0-250,0 0 0,-5 1 562,1 3 0,-2-3 0,-2 4 0</inkml:trace>
  <inkml:trace contextRef="#ctx0" brushRef="#br1" timeOffset="45">21094 7823 7569,'0'-6'344,"0"1"635,0 0-674,0 4 0,0-3-94,0 8 0,-1 3-46,-3 8 1,-2 4-107,-6 8 1,0 2 5,-3 6 101,2 4-21,-9 1 1,8 2-272,-5 0-959,5 0 992,-7 4 0,7-4-34,-5 0 1,9-6 28,-2 2 1,3-3-66,-2-5 1,3-2 129,1-5 1,4-2 27,-1-2 1,-1-1-326,1-3 193,-4-2 0,6 0 1043,-1-6-1191,1 1 101,2-2-391,0-1 214,0-5 1,5-5 0,2-1 0</inkml:trace>
  <inkml:trace contextRef="#ctx0" brushRef="#br1" timeOffset="46">21049 8269 7569,'0'-18'-19,"0"-4"183,0 10 1,1-5 298,3 6 0,6-1-199,5 1 1,0-1-43,-3 1 1,-1 1-18,1 2 1,0-1-12,4 6 0,-4-2-63,3 1-46,-2 2-55,-7-3 0,5 5-128,-4 0 1,3 2 101,2 1 0,-6 4-135,-2 4 1,1-2 99,-1 3 1,0-4-54,-4 8 1,-2 0 24,-1-1 0,-4 2-53,-4-2 1,3-2 33,1 2 0,-1 2 4,-3-2 1,-1 0 121,1-4-73,-1-4 50,1 3 60,-1-4 0,1 2-19,0-1 0,3-4 307,0 1-149,6-3-30,-3-1-182,5 5 50,0-4-1,0 10 0,0-9 60,0 6-58,5-6-31,1 8 0,9-7-68,1 5 1,3-2 44,-4 2 1,4 0-77,-4-4 0,4 1 54,-4-1 0,4 1-5,-3 3 0,-1 2 18,-4-2 1,-3 2-15,0 1 0,-6 2-142,2 2-4,-3-2 128,-1 3 0,-9-1-13,-2 1 0,-4-1 22,-1-4 1,-1 5-7,-6-1 1,-1 0-1,-3-4 0,2 0-1,-6-4 0,6 3-277,-2-2 144,-2-3 70,5 5 1,-3-9-176,8 3 10,3-2-90,4-2-384,6 0 342,1-6 390,15-5 0,3-2 0,10-3 0</inkml:trace>
  <inkml:trace contextRef="#ctx0" brushRef="#br1" timeOffset="47">21643 8200 7569,'0'-11'884,"-6"-1"-586,5 1-93,-9 5-56,4 0 1,-6 8 0,1 2 1,-1 3 56,1 8 1,0-1-25,-1 5 1,-3 0-1,0 4 1,-1 0 22,5 0 1,3 4-144,1-1 1,0 5 182,0-5 1,2 1-105,5-4 1,0 4 138,0-1 0,0-3-1186,0-4 474,5-5-44,1 8 262,1-10 142,3 0 1,-3-3 66,9-6 0,-4 5 97,3-4-26,-2 0 1,-1-4 23,-1 0 1,-3-4 118,-1 0 1,-3-5-63,4 1 1,-6 2 7,2-1 0,-3-1-181,-1-4 106,-5 1-1,-1 5 0,-7-4-519,-2 2 224,-3 3-131,-10 0 1,0 1-350,-2 0 0,-4 2 275,-1 5 420,1 4 0,-10 9 0,3 2 0</inkml:trace>
  <inkml:trace contextRef="#ctx0" brushRef="#br1" timeOffset="48">16960 9342 7385,'0'-6'277,"-5"1"1,2 5 189,-4 0-93,-1 5-260,-3 1 0,-2 11 40,-2 2 1,-2 4 15,-2 3 1,-1 0-20,5 4 0,-4-3-117,3 3-25,1 1 49,9-2 0,-3 3-144,5-6 54,0 1 3,4-4 1,0 0 11,0-1 1,0 0 29,0-3 1,5-2-126,3-6 0,4 0 116,3 1 0,0-6-16,8-2 1,-3-3 57,7-1 1,2-1 92,1-3 1,2-2 40,-1-6 0,2-4-119,-4-2 0,0-1 91,-2 0-94,-3 0-41,-1-4 1,-6 4 28,-1 0 1,-5 0-38,-3-4 1,-3 0-156,-5 1 1,-7-3-230,-4-1 206,-6 2 55,-5-4 1,-5 1-142,0 0 2,-10 1 134,7 8 0,-13-1-108,5 8 1,-5 2 73,1 9 0,2 1-104,2 3 0,9 2 35,6 6 222,6 4 0,5 2 0,1 5 0</inkml:trace>
  <inkml:trace contextRef="#ctx0" brushRef="#br1" timeOffset="49">20500 9160 7569,'-7'0'0,"-1"0"0,1 0 19,-5 0-45,1 0 163,-1 0 1,1 0 316,0 0-270,-1 0-16,1 0 1,3 0 22,0 0 1,1 1-40,-5 3 1,1-2-40,0 6 1,0 1 39,4 6 0,-5 1-60,1 3 0,0 7-11,-5-3 0,4 3-82,0 1 0,2-2-179,2 6 138,-2-6-33,9 3 0,-4-5-11,5 0 0,0-2 51,0-2 1,1 2-53,3-6 0,4-1 74,7-7 0,-1 2-10,5-5 0,-4 0 54,4-4 1,0 0-43,4 0 1,-4-1 81,0-3-70,-5-2-9,3-1 0,-6-3 1,0 2 1,-4-2-1,-4-1 0,-1-1-3,-2 1 0,-2-2-82,-1-2 1,-9 4-154,-7-1 1,-7 2-148,-5 6 230,-2 0 43,-1 4 0,-3 2-505,3 2 273,2 2 39,9 5 311,5 1 0,2-1 0,5 1 0</inkml:trace>
  <inkml:trace contextRef="#ctx0" brushRef="#br1" timeOffset="50">21083 9182 7569,'0'-11'0,"0"0"0,0 3-194,0 0 0,1 2-286,3-2 1,-3 2 968,3 2-138,-3 3 224,-1-4-250,-5 5 180,4 0-197,-9 0 0,3 1-78,-4 3 0,0 4-24,-1 7 0,1-1-2,-1 5 0,1 4-57,0 3 0,-1 2-236,1-1 70,-1 2 34,-4 5 1,3 1-221,-2-1 148,2 0-47,2 0 0,-1 1-93,1-1 1,-1-4-1,1 1 1,3-7-77,1-1 1,4-2 85,0-5 0,-3 3-61,3-4 1,-1-4-472,4-3 357,0-1-80,0 0 442,0-2 0,0-5 0,0 0 0</inkml:trace>
  <inkml:trace contextRef="#ctx0" brushRef="#br1" timeOffset="51">21026 9399 7569,'7'-15'3,"1"0"0,1 0 276,6 3 0,3-4-218,10 8 0,-4-7 96,3 7 0,-3-1-29,-1 2 0,-1-3 5,1 2 1,-1 3-12,-3 1 1,1 3-11,-5 1 0,1 0-59,-5 0 0,-1 1-147,-2 3 141,2 2 0,-9 6-106,3-1 1,-3 1 9,-1-1 0,-5 0 42,-2 1 1,-4 1-126,0 2 1,-2-3 91,-2 4 0,1-4-14,-5 0 1,1-1 65,-1 1 0,2-1 2,1 0 1,2-3 309,-5 0-150,10-6 14,-6 3 100,9 0-26,-6-3-219,6 3 27,1-5 1,5 1-10,0 3 0,5-3-28,3 3 0,2 1 12,1-1 1,5 3-102,-1-3 1,1 4-83,-1-4 179,-2 4-36,9-6 1,-10 7-103,4-6 118,-4 6-33,0-2 0,-5 4 8,1 1 0,-5-4-1,0 4 1,-1-3-29,-2 6 36,0-2 0,-7-1-96,-4 4 0,-2-2 51,-6 5 1,0-4-82,-4 4 1,-3-5 30,-1 1 0,-1-2-107,1-2 0,5-1-492,-1-2 208,5-3-418,6-5 901,1 0 0,5-5 0,1-1 0</inkml:trace>
  <inkml:trace contextRef="#ctx0" brushRef="#br1" timeOffset="52">21688 9274 7569,'0'-8'638,"0"1"-108,0 4-215,0-2-64,0 0 1,-1 4 98,-3-3 1,2 2 15,-6 2-183,0 0 1,-3 0-9,0 0 1,-1 7-24,1 4 1,-5 2-59,1 6 1,-1-3 23,1 7 1,-2-1-103,-2 8 24,-3-4-38,5 7 0,-1-5-76,3 2 1,6 2 12,1-6 0,4 5-106,-3-4 0,4-1 116,-1-3 0,8-5-52,4-3 0,-1-2-48,5-2-13,-3 1 97,7-6 1,-1-1 105,1-5 49,4 0-89,-7 0 0,7-1 76,-5-3 1,4-2-65,-4-6 1,1 1 7,-5-1 1,-3 1-51,-1-1 1,-4 1-12,1 0 1,-4-2-187,-4-2 99,-2 2 51,-11-3 1,-1 4-766,-5 1 352,-4 4 60,-8 2 1,-2 5-850,-4 0 1046,4 5 0,-13 7 0,3 6 0</inkml:trace>
  <inkml:trace contextRef="#ctx0" brushRef="#br1" timeOffset="53">16971 10610 7569,'-3'-11'17,"-1"-1"32,0 6 23,4-4 493,0 8-216,0-8 192,0 9 5,0-4-354,0 5 0,0 10 25,0 5 0,0 6 21,0 1 0,0 5 109,0 0 0,0 4-111,0 0 0,4 2-53,0 1 1,3-1-38,-3-2 1,4 0 31,-5-4 0,5 1-23,-4-1 0,3-5-11,-3 1 0,4-1-70,-4-7 1,3 0-55,-3-3 0,1-1-159,-1 1 1,-3-5-929,3 1 573,-3-6 137,-1 8-1922,0-3 2279,0 4 0,-5 1 0,-1-1 0</inkml:trace>
  <inkml:trace contextRef="#ctx0" brushRef="#br1" timeOffset="54">1873 3449 7569,'5'-11'-233,"0"3"451,3 0 17,2 6-312,-4-3-5,6 0 103,-6 3-27,4-3 80,-9 5 0,8 2-2,-5 1 1,1 0 114,-1 5 1,-1-5-32,4 5 1,1-4 75,3 3 0,-3-3-100,-1 4 0,5-4 25,3 3 0,2 0-20,-2 0 0,-1 3-9,5-2 1,0 2-93,4 2 1,0-1 57,-1 0 0,2 2-142,3 2 0,-1-2 84,4 2 0,-3 2-102,3-2 1,-1 4 24,2-4 1,2 4 41,-3-3 1,-1 3 16,2-4 1,-2 4 6,1-4 0,2 4-46,-5-4 1,-1 4 42,-3-3 0,4 0-39,0-1 1,-5-2 37,-3 2 1,-1-1 26,1 1 1,2-1-36,-6 5 0,4-5 1,-4 2 0,2 1 8,-2 2 0,-1-1 0,5 1 0,0-4-1,4 4 0,0-1 3,-1 1 1,1 3 38,0-3 1,4 2-54,-1 2 0,1-4-1,-4 0 0,0 0-4,0 4 1,-2 0 0,-2 0 0,3 0-8,-3 0 1,2-1-9,2 1 1,1 0 35,3 0 0,-3-1-18,3-3 1,2 5 27,1-5 0,0 5-26,0-5 1,-1 2 43,2 2 0,0 0-21,-4 0 0,3 0 6,-3 0 0,0 0-18,-4-1 1,3 1-1,1 0 0,3 0 2,-3 0 1,5 0 1,-2-1 1,-1 5-35,2 0 1,1-1 30,6-3 1,-3 1-31,3 3 1,2-3-76,-2 3 1,0-3 106,-4-1 1,4-1 27,0 1 1,0-4 7,-4 0 0,1 0 1,-1 4 0,-4 0-31,1 0 1,-2 0-29,1 0 1,2-4 36,-5 0 1,5 1 0,-2 7 0,3-3-26,1 2 0,1-1-3,-1-3 1,1 1-29,3 0 1,-2 0-81,2 0 0,1-2 76,-1-2 0,-3 3 19,-5-3 0,-1-1 96,2 1 1,-3-4-43,-5 4 1,1-1-24,2 1 1,0 2 94,4-2 1,-3-1-93,3 1 1,1 0-26,3 4 1,4-1-15,0-3 1,1 2-92,0-2 1,-4 2 60,3-2 1,-2 2-7,-2-2 1,0-1 43,0 1 0,-3-4 7,-1 4 0,-4-3 10,0 3 0,-3-5 81,-4 1 0,3 1-81,-3 0 1,2 3 4,2-4 0,0 4-27,0-4 1,0 2 29,0-2 0,-1-1-78,1 5 1,0-4 48,0 4 0,2-4-11,-2 4 1,3-3 45,-7 3 0,1-4-1,-1 4 1,1-5 28,-4 1 0,3 1 133,-4 0 0,4 0-68,-4-1 0,4-1-68,-4 5 1,6-3-28,-2 3 0,2-2 51,2 2 1,4 3-199,-1-3 1,6 3 16,-1 1 0,2-4 6,1 0 0,0 0 68,0 3 1,6 1 5,2 0 1,-2 0 139,2 0 1,-4 0-192,4 0 1,-5-1 175,1 1 1,-1 0-30,1 0 0,-3 0 19,3 0 1,3-1-95,1 1 0,1 0-1,-1 0 1,-2 4-6,-2-1 1,-1 1-127,5-4 0,-5 0 20,1-1 1,-2 1 49,-2 0 1,-1 0 91,-3 0 0,2-4-32,-5 0 0,3 0 11,-3 4 1,-1-4 12,-3 0 0,0-1 17,0 1 1,0 1-52,0-5 1,-2 4-5,-2-4 1,3 4 84,-3-3 0,2 3-68,2-4 0,0 4-15,0-4 0,-4 2-2,0-2 0,-4-2 53,4 2 1,-5 1-24,1 0 0,-2 0 9,-1-1 0,3-1-8,0 5 0,0-5 7,-3 1 0,3 2-28,0-2 1,0 4 17,-3-4 0,3 2-83,0-2 0,6-2 59,-2 2 1,-2 2-7,2-2 1,0 1 9,4 0 0,-4-4 1,0 3 1,-1-2 34,1-1 1,1 3 4,-4 0 1,3 0 68,-4-3 1,1 3-54,0 0 1,-2 0 36,5-3 0,-2-1-81,2 1 0,2 3-2,-6 0 1,5 2-16,-1-2 0,3-3-114,1 4 0,0 0 93,-1-1 0,1 1-22,0-5 1,4 4 10,-1 1 1,0-1 8,-7-4 0,2 1 124,-2-1 1,-1 2-16,1 2 1,-4-2 82,4 2 0,-1-2-162,1-2 1,3 2 13,-3 2 1,2-2-41,2 2 0,0-1-110,0 1 0,4-2 4,-1 2 1,1 1 111,-4 0 1,0-1-25,-1-4 1,1 5 50,0-1 1,0 0 3,0-4 1,-4 5 9,0-1 1,-4 1 120,4 0 1,-1-2-104,1 5 1,2-4-12,-1 4 1,2-5-109,5 1 0,-3 1 62,3 0 0,2 3-42,1-4 1,0 4 54,0-4 0,-5 2-66,2-2 0,1-2 49,-1 2 1,-1-1 30,-3 1 1,1-2 13,3 2 0,-3 1 122,3 0 1,-4 0-80,-4-1 1,3-2-40,1 2 0,0 2-181,4-2 1,-2 4 65,2-4 0,-2 4 39,6-3 1,-5 0-1,5-1 1,-3-1-17,6 5 1,-4-5 45,5 2 1,-1-4 10,-4 0 1,3 3 132,2 0 0,-5 0-44,0-3 1,-3-1 13,4 1 0,-5-1-49,5 0 1,-5 1-37,5-1 1,-1 1 2,4-1 0,-2 2-74,2 2 1,-2-2 2,6 2 1,2-2-146,-2-2 0,5 0 35,-1 1 0,1-1 70,-1 1 0,1 3 119,-5 0 1,4 0-30,-4-3 0,1-1 130,-1 1 0,-2-1-146,2 1 0,-1-1 21,1 0 1,-1 1-43,4-1 1,-4 1-16,1-1 0,2 0-107,-2 1 1,4-1 33,-4 1 0,5 3-13,-1 0 1,-2 0 116,2-3 0,-5-1 78,1 1 1,-2-1-12,-2 1 0,-4-1 177,1 0 1,-2 1-91,1-1 0,2 3 42,-5-2 0,7 4-141,-4-8 1,6 4 59,-6-4 0,3 2-166,2 2 0,-1-1-18,0 0 1,1 0 65,-1-4 0,0 3 19,0-2 1,4 2-36,0 2 0,2-5 36,-2 1 1,-1-1 29,5 5 1,-2 3 82,2 0 1,2 0-224,-2-3 0,3 1-10,0 2 0,5-3 65,-1 4 0,1-4 34,-4 0 1,-1 1 37,1 2 1,0-3-5,-1 4 0,-3-4 53,0 0 0,-4-1 139,4 1 0,-1-1-61,0 0 1,0 1-89,-3-1 1,-2-3-111,2 0 0,-1-1 34,1 5 1,-4-5-143,0 1 1,-1-4 101,-6 3 1,3-4 7,-3 1 1,3 1 67,-3-2 1,3 5 189,-3-4 0,4 1-89,-5-1 0,6-2-37,-2 6 1,3-4-19,2 3 1,3-3-22,0 4 1,9-1-20,-2 5 1,4-1-24,-4 1 1,5-1-266,-1 0 1,0-3 219,-8 0 0,3-2-15,-6 2 1,-4-2 194,-4-2 1,-6-3-99,-1 3 1,-1-3 126,-7-1 0,0 0-76,-3 0 0,-2-1-159,-2-3 1,-2 2 96,-2-6 56,-3 0 1,5 1-67,-2-1-218,-3 0 143,4-3-29,-5 0 134,0-1-124,0 1 0,-3 3 4,-1 1 0,-1 3-69,1-4-244,3 1 176,-9-5 136,3 1 0,0-1 41,-1 1 0,4 3-70,-3 1 0,3 3 116,-4-4 0,4 1-24,-3-5 1,-1-1 10,-3-2 0,-2 3-58,-2-4 1,-3-1 1,-5-2 1,0 1 80,0-1 0,1 5 104,-1-1 0,4 2 114,0 1 0,5 2 37,-2 3 322,4-4-30,0 5-278,6 0 0,2 1-208,8 5 1,4 1-93,7 3 0,8 2 67,7 6 1,1-1-145,3 0 0,-2 2 1,6 2 0,-3-1 115,-1 5 1,5-1-125,-1 1 1,-4 3 87,-4-3 0,0 1-3,0-1 0,-2 1 69,-5-4 1,-5 3 12,-3-4 1,-3 4 85,0-4 0,-6 0-76,-2-3 0,-3 3 136,-1 0 1,-1 4-78,-3-4 1,0 5 30,-7-5 0,-3 4-75,-9-4 1,-3 0 30,-1-3 0,-5-1-118,2 1 0,-7-2-173,-1-3 1,4 2-151,3-5 0,7 1-1001,1-1 1328,0-3 0,6 4 0,-6-5 0</inkml:trace>
  <inkml:trace contextRef="#ctx0" brushRef="#br1" timeOffset="55">20192 10507 7569,'-11'0'437,"4"0"-127,2 0 225,5 0-245,-5 0 24,4 0-147,-4 5 1,5 2-18,0 4 0,0 4-24,0 0-45,0 1 0,0-1-38,0 0 1,4 2 52,-1-2 1,1-2-135,-4 2 28,0-2 0,0-1 11,0 3 0,0-2-211,0 2 169,0-2 1,-4-2-91,1 1 0,-1-5-100,4 1 41,0-5 102,0 2-30,0-5 81,5 0 0,3 0 149,7 0 1,-1-2-79,5-1 1,-4 0 42,4-5 1,4 6-36,3-2 0,2 2 174,-1-2-185,-3 3 0,4-5 58,-5 6-61,0 0 1,-2 0-115,-2 0 111,3 6 1,-9-4-43,2 6 1,-4-5-6,-3 5 0,-2-2-34,-2 2 0,-3 2-135,3-2 0,-8 2-166,-3 1 230,-9 1 1,-3 3-63,-7 0 0,0 1-122,-4-5 1,1-1-98,-2-2 0,0 1 93,4-6 0,-2 1-173,6-4 488,-2 0 0,7 0 0,-5 0 0</inkml:trace>
  <inkml:trace contextRef="#ctx0" brushRef="#br1" timeOffset="56">20215 10473 7569,'-10'-11'418,"3"-1"684,-4 1-521,0 4-199,9 2-130,-3 5-102,5 0 0,5 0-106,3 0 44,2 0 1,3 0-164,2 0 0,4 0 2,8 0 1,2-4 16,5 1 1,-2-6-78,2 1 64,-2 3 1,6-5-39,-8 2 1,2 2-191,-5-2 0,-2 6 37,-6-2 0,-2 3-99,-6 1 1,-1 1 358,-2 3 0,-3 2 0,-5 6 0</inkml:trace>
  <inkml:trace contextRef="#ctx0" brushRef="#br1" timeOffset="57">20992 10290 7684,'-12'-5'445,"6"-1"-300,1-1-21,5 2-53,0 5 0,-2 5 286,-1 3-150,-4 2-38,1 7 0,-3 0 105,5 6-145,-5 5-60,8 1 1,-8 6 27,5-1 1,-3 0-38,3 0 0,-4 1 5,5-1 1,-5 0-7,4 1 1,-5-5-17,2 0 0,0-4-152,0 0 60,-1-1 15,2-3 1,-4-4-562,2-3 254,-2 3-384,3-5-602,2 3 858,5-4 469,0-6 0,0 4 0,0-3 0</inkml:trace>
  <inkml:trace contextRef="#ctx0" brushRef="#br1" timeOffset="58">21014 10576 7569,'-6'-5'349,"2"-3"1,3-2-497,1-2 0,5 1-377,3 0 0,2 3 420,1 0 1,1 2 405,-1-2 0,0 0 254,1 4-298,4-5-129,-3 8 0,9-8 67,-3 5 0,1 0-159,-1 4 1,1 0 10,-4 0 0,3 0 62,-4 0 1,0 4-78,-4 0 0,0 5 9,-4-2 0,2 0-105,-5 0 0,0 1-27,-4 3-29,0 1 133,0-1 0,-2 2-160,-1 2 73,-4-2 0,-4 3-22,-1-4 83,1-1 0,0-1 16,-1-2 0,5 1 19,-1-6 93,0 6 89,-3-7 1,5 4 90,2-2-232,3-3-54,1 4-90,0 0 0,5 0-39,2 3 143,3 2 0,7-7-18,2 4 1,2-4-25,2 1 0,0 1-10,0-2 1,-4 6 13,0-1 0,-5 1 204,1-2 4,-2 4-178,-7-5 0,1 5 298,-4 1-145,-1-1-13,3 1 0,-14 3-46,-3 0 1,-7 5-49,0-1 0,-7-1-87,-5 1 0,-2-4 71,-1 4 0,0-1-90,0 1 0,-1-2-734,1-6 515,5 1 0,6-5-872,8 1 173,2-6 962,7 3 0,1-10 0,5-1 0</inkml:trace>
  <inkml:trace contextRef="#ctx0" brushRef="#br1" timeOffset="59">21768 10416 7569,'-4'-8'219,"1"1"-36,-1 4-48,-1-2 1,2 5 56,-4 0 1,-1 1 52,-4 3 1,1-1-12,0 4 1,-5 5-11,1 3 1,-4 4 59,4-4 1,-4 7-163,4 1-92,-6-1 82,9 11 1,-5-7 44,6 4 1,-1-3-31,1 3 1,1 0-120,2 0 1,-1 3 11,5-3 0,1-2-134,3-1 1,1-3-211,3-1 186,2-5 73,5-2 0,1-4-74,-1-1 159,1-5 10,4-1 1,-3-5 86,2 0 0,2 0-85,-2 0 1,0-1 88,-3-3 0,0-2 2,3-5 0,-6-1 130,3 1 1,-8-4-128,-1-1 0,-1 0-51,-2 1 0,-3 2-552,-5-2 246,1 2-142,-20 7 1,3 1-395,-10 5 0,-9 1 145,-3 3 0,-9 7 300,-2 8 1,0 8-1,26-13 1,0 1-1</inkml:trace>
  <inkml:trace contextRef="#ctx0" brushRef="#br1" timeOffset="60">17040 11889 7569,'-17'0'0,"9"-4"-39,-4 1 0,7-3-170,-3 3 584,6 1-36,-3-8 19,5 9-100,0-9-127,0 3 1,1-4 38,3 0 0,4-1 27,7 1 0,3 1 105,4 2 0,1-2-111,0 2 0,5-1 135,2 2 0,0-2-166,0 5-98,1 0 77,3 4 1,-5 5-282,-2 3 75,-8 7-27,2-2 1,-12 12 9,3-2 1,-9 6-29,1-2 0,-4 5-146,-4-2 0,-6 2 68,-5-2 0,-5 2-38,1-5 1,-3 3 183,-1-3-58,0-1 33,1-3 0,-1 0 108,0 0 7,0 0 1,4-4 32,0 0-19,5-5 1,1-2 8,6-4 1,3-5 314,-4 0-303,6-1 1,-2-1-40,8 3 1,2-3 435,5 3-217,6-3-91,1-1 1,5 0 126,-1 0-44,1 0-151,5 0 0,-2 0 31,4 0 1,-5 0-29,2 0 0,-3 0-83,-1 0 1,-5 0 17,-3 0 0,-2 0-331,-2 0-744,-5 0 550,5 0 286,-10 0 0,4 1 199,-5 3 0,5 3 0,1 4 0</inkml:trace>
  <inkml:trace contextRef="#ctx0" brushRef="#br1" timeOffset="61">20500 11489 7569,'-7'-11'127,"-1"0"1,6-1 671,-2 1-267,3-1 14,1 6-295,0-4 0,0 10-68,0 0 1,0 6 48,0 9 0,0-1-93,0 5 1,-4 0-124,0 4 0,-1 0 44,1 0 0,2 1-116,-6 3 0,4-3 1,-3 2 1,3-1-79,-4-3 1,4 1 44,-3 0 1,4-4 88,-1 0 0,3-5-138,1 1 106,0 3 19,0-5 0,5 2-5,3-7 1,3 1-30,4-6 0,2 5-6,2-4 0,3 0-54,-3-4 0,-2 0-163,2 0 1,-3-2-383,3-2 0,-5 3 295,1-3 1,-2-1-413,-2 2 768,0-1 0,-4-1 0,-2-2 0</inkml:trace>
  <inkml:trace contextRef="#ctx0" brushRef="#br1" timeOffset="62">20695 11706 7569,'0'-11'0,"0"0"328,0-1 568,0 1-198,-5-1 175,3 6-568,-3 1-240,0 10 72,4 1 1,-8 10 20,5-1 26,-5 5-60,8-2 1,-4 2-50,5 3 0,0-7-18,0 7 1,0-4-181,0 0 1,1 2-46,3-6 1,-3 1-203,3 0 0,1-4-255,-1 4 0,1-5 289,-1-3 0,-3 2-900,3-3 1236,-3-2 0,4 6 0,2-5 0</inkml:trace>
  <inkml:trace contextRef="#ctx0" brushRef="#br1" timeOffset="63">21106 11455 7569,'0'-15'0,"0"0"649,0-1-309,5 5 32,-4 5 183,9 1-384,-8 5 1,1 6 49,-6 5 0,-4 6-57,-4 6 0,-1 5 129,1 2 1,-4 4-260,-1 4 0,1 2 98,4 2 1,-2 2-199,-2-2 0,2 2-34,-2 2 0,2-2-56,2-2 1,-1 1 85,1-4 1,1 1-51,2-6 1,-1 3 60,6-6 1,-5-3-112,4-2 0,0-5-607,4-2 298,0-5-154,0 2 262,0-10 7,0-1 0,2-5 364,1 0 0,4-5 0,4-1 0</inkml:trace>
  <inkml:trace contextRef="#ctx0" brushRef="#br1" timeOffset="64">21151 11775 7861,'0'-8'734,"0"1"-528,0 4 1,0-7-24,0 2 1,4 2-1,0-2 0,1 5 139,-1-5 56,2 0-253,1 2 1,3-4 45,-3 2 0,4-1-16,0 2 0,4-2-125,0 5 1,1-4 117,-5 5 0,0-1-86,1 4 0,-1 0-122,1 0 0,-1 0 42,1 0 1,-5 4-110,1-1 19,-1 6 18,0-2 0,2 4-9,-6 1 1,1-1 49,-4 0 1,0 2-3,0 2 1,-1-1-4,-3 5 0,2-5-12,-6 1 0,-1 2 60,-6-2-23,2 0 11,-3 2 0,4-4 92,1 2 0,-1-6-49,1-2 1,3-3 212,1 4-287,4-6 0,-2 5 2,5-4 1,1-1 58,3 2 1,3-3-3,4-1 0,0 0 20,1 0-27,4 5-3,2-4 1,0 5-38,-3-2 16,3-2 38,-5 8 1,7-8 0,-5 6 0,-1-4 21,-6 3 1,2 1 86,-3 3 0,-1 1-112,-3-1 0,-1 1 0,-2-1 1,-5 4-173,-3 0 179,-7 6-4,-3-3 1,-1 1-133,0 0 127,-5 0-51,0-2 1,-9 4-12,2-6 0,-1 4-40,2-4 0,-2 0-140,6-3 0,0-2-178,7-2-321,3-3-298,4-5 517,6 0 165,1-5 1,10-2 344,3-4 0,2-6 0,1 0 0</inkml:trace>
  <inkml:trace contextRef="#ctx0" brushRef="#br1" timeOffset="65">21768 11649 7569,'-6'0'-53,"-4"0"660,8 0 1,-4 0-185,2 0 1,2 2-12,-6 1 0,0 0-130,-3 5 0,0 0 37,-1 8 0,1 1-140,-1 6 1,1 1 14,0 3 1,-5 1-214,1 2 0,0 3-1,3-2 1,1 1 4,0-2 1,0 2-37,4-6 1,2 5-222,5-5 1,0 1 89,0-4 0,4-1-23,-1-3 1,10 1-32,-2-5 156,3 0 33,-2-3 1,3-5 4,0 1-43,6-5 87,-9 2 0,6-5 67,-3 0 1,-2-4-17,2 0 1,-2-5 150,-2 1 1,-3-2-42,0-1 1,-6-1 57,2 1 1,-4-2-322,-4-2 31,-2 2-26,-11-3 0,-2 5-58,-7-1 0,-4 6-148,-4 2 1,-6 3-405,-6 1 0,-1 6 164,-6 5 0,3 2 179,-3 6 1,-1 5 0,-3 5 0</inkml:trace>
  <inkml:trace contextRef="#ctx0" brushRef="#br1" timeOffset="66">17097 13020 7569,'-18'0'145,"-2"1"299,5 3-137,5-3-187,5 4-71,5-5 53,0 0 0,3-1 32,1-3 0,9 2 23,-2-6 0,10 2-10,1-2 1,6-2-34,7 2 0,4-2-33,3-1 1,1 3-25,-1 0 0,0 2-65,-8-2 1,1 3-176,-8 5 127,-5 0-47,-1 0 0,-9 5-5,-1 3 1,-5 2 73,-6 2 1,0 0-17,0 4 1,-8 0 4,-4 3 0,-3 1 10,0-4 1,1 0-3,-5-1 23,5-2 0,-7 4-2,6-6 0,0-1 1,4-2 1,-1 1 100,1-6 1,3 5-103,0-4 80,6 0-64,-3-4 1,10 0 117,3 0 1,2 0-18,1 0 0,4 0 124,1 0 0,4 0-71,-1 0 1,3 0-19,0 0 1,1 3-155,0 1 1,-1 4 107,-3-4 1,1 5-139,-5-2 13,5 3 1,-7 2 51,2-1 1,-2 6-24,-2 2 1,-4-2-148,-3 3 114,-3-1 1,-1 2 48,0-2-95,-5 3 81,-2-10 0,-5 10 112,-3-3 1,1-2-64,-5-2 1,0-3 18,-4 0 1,-1-5-42,-3 1 1,3-4-197,-3 4 0,3-6-14,1 2 0,2-3-169,2-1 245,2 0 1,11-1-973,2-3 1083,3-2 0,6-6 0,1 1 0</inkml:trace>
  <inkml:trace contextRef="#ctx0" brushRef="#br1" timeOffset="67">20249 13008 7569,'-11'0'18,"-1"-1"31,1-3 1,3 2 288,1-6-158,4 6 1,-6-5 78,5 3 1,1 2 101,3-6 24,0 6-204,0-8 0,5 5-12,2-3 1,5-1-31,3 5 0,3-5-4,5 2 0,3 0 6,1 0 1,1 3-107,-2-4 0,-1 6-73,1-2 25,-2 3 38,-1 1 0,-1 0-95,-3 0 0,-4 1-48,-7 3 0,1 2-57,-6 6 1,1 0 98,-4 3 0,-5-1-79,-3 5 1,-3-3 106,-4 3 1,-2-4 2,-2 4 0,-1-5 96,5 1-107,0-7 36,3 2 0,2-7-8,2 4 0,2-4 25,2 0 24,3-1-34,-4-2 1,6 0 1,3 0 0,-2 0 232,6 0-106,0 5-55,3-4 0,1 4 68,-1-5-97,5 0-27,-3 5 0,4-4 19,-6 3 0,2 1-17,2-1 0,-2 4-4,2-4 1,-2 1-5,-2-2 0,0 0-15,1 5 0,-1-5-50,1 5 59,-1 0 7,-5 3 1,0 1-17,-6-1 13,0 0 23,0 1 0,-6 0 1,-1 4 1,-5-4-7,-3 4 0,-3 0 2,-4-1 1,3 4-164,-1-3-6,1-1 152,-3-4 1,3 1-621,0-1 291,5-5 167,-3 5 0,9-10-835,1 3 490,4-3 129,-2-1 379,5 0 0,10-5 0,3-1 0</inkml:trace>
  <inkml:trace contextRef="#ctx0" brushRef="#br1" timeOffset="68">20992 12848 7569,'0'-22'0,"2"0"572,6 3-335,-1-3-162,15 10 1,-9-3 337,2 7 78,-3-2 246,-5 8-440,-2-3 0,-6 10 93,-3 3 1,1 9-98,-4 5 0,-1 3-90,-3 5 0,-2 2 102,-2 6 1,2-3-146,-2 3 1,-2 3-135,2 1 1,0-1 4,3 0 0,1 0-132,0 1 0,-1 1 25,1-5 1,3-1-120,1-7 1,4 2-587,-1-5 375,-2-1 253,5-3 0,-5-5-448,6-3 237,0-2-61,0-7 0,0 1-1181,0-4 690,0-1 916,6-2 0,5-12 0,7-6 0</inkml:trace>
  <inkml:trace contextRef="#ctx0" brushRef="#br1" timeOffset="69">21094 13008 7569,'0'-16'1296,"0"3"-1258,5-3 0,4 4-248,10 1 0,-1-1 192,5 1 1,-1 1 126,-7 2 0,4-2-31,-4 2 1,0 3 136,-3 2 0,3 0 82,0-1 0,0 3-122,-3-3 0,-1 3 42,1 1 0,-1 1-41,0 3 1,0-1-45,-4 4 1,2-3 88,-5 4-104,5-1 1,-4 5-63,2-1 0,-1 4-152,-6 0 1,0 1-54,0-5 0,-2 4 75,-2 1 1,-2-1-12,-5-4 1,-1 2 68,1 2 0,-2-6 45,-2 2 0,2-2 39,-2 3 1,4-5 361,3 1-313,-2-6 1,9 5 82,-3-3-384,2-3 118,2 4 59,0-5 0,6 1-117,1 3-27,3-3 116,7 4 1,-3-5-5,5 0 1,0 4 30,4 0 0,0 1-9,-1-1 0,0-2 37,-3 6 0,-1-4 119,-3 3 0,-6 1-22,2 4 62,-2-6-153,-2 9 1,-2-7 54,-5 7 1,-2 3-78,-1 1 1,-5-2-92,-7 3 1,-3-1 55,-5 3 0,-1-3-127,-3 0 0,6-1 5,-6 1 1,6-2-143,-6-6 1,3-1-502,1-2 374,5 2 227,2-9 0,8 4-249,0-5 155,6 0-102,-3 0 1,5-5-599,0-2 990,5-8 0,6-3 0,7-5 0</inkml:trace>
  <inkml:trace contextRef="#ctx0" brushRef="#br1" timeOffset="70">21917 12826 7569,'0'-12'1421,"0"6"-1125,0 1 1,-2 5-107,-1 0 1,-4 1-58,-4 3 1,-2 3 46,-2 9 0,1 5 48,-5 6 0,0 1-18,-4-2 1,4 4-20,0 4 1,1-1-66,-1-3 0,3 3 9,4-2 0,2-2-87,2 1 1,0-4-175,4 1 0,0-3-90,4-2 1,0-4 142,0-3 0,5-2-94,3-1 1,3-5 18,4 1 0,2-6 107,2 2 0,2-4 37,-2-4 1,-1 2 17,1-6 1,-5 4 1,1-3 0,-2-1 85,-1-3 1,-6 3 267,-2 1 0,-3-1-134,-1-4 1,0 1 125,0 0-259,-5-1-150,-7 1 0,-5-1-198,-6 1 0,-6 5-144,-6 2 0,-4 4-436,-7 4 1,-4 7 356,-4 8 109,4 3 1,-6 0-1,4 1 1</inkml:trace>
  <inkml:trace contextRef="#ctx0" brushRef="#br1" timeOffset="71">17463 14185 7569,'-7'-17'0,"-2"5"379,5-4-196,1 4-34,3-5 0,0 4 105,0-2 0,0 6-34,0 2 0,1 0 12,3 0 0,-3 0 244,3 4-23,-3 1-143,-1-3-178,0 5 0,0 5-54,0 3 1,0 7 126,0 4 1,0 4-99,0 4-90,0-3-21,-5 9 1,-1-4-96,-6 5 0,1-3 44,-1-1 0,0-1-63,-4 2 0,4 1 49,-3-6 1,2 5-57,1-5 1,1 1-63,0-4 52,4 0 97,2-6 0,5 0-239,0-6 124,0 1-1,5-6 1,7-1 30,7-5 1,2 0 15,2 0 1,4-5-10,-1-3 0,2 0-45,-1 0 1,-3-2-96,3 2 1,-7 2-409,-1-2 288,-5 6 23,8-8 0,-13 7 353,2-5 0,-2 1 0,2-5 0</inkml:trace>
  <inkml:trace contextRef="#ctx0" brushRef="#br1" timeOffset="72">17611 14413 7643,'-11'0'364,"-1"0"0,5 0 936,-1 0-510,5 0-574,-2 0 1,5 3 134,0 4 0,0 6-45,0 10 1,0 0-108,0-1 1,2 1-110,1 0 0,4 0-135,4 0 0,4 0-171,1 0 0,0-1-436,-1 1 1,-1-4 397,5 0 254,-5-10 0,8 11 0,-4-7 0</inkml:trace>
  <inkml:trace contextRef="#ctx0" brushRef="#br1" timeOffset="73">20421 14059 7569,'-8'-5'-113,"0"-3"113,6-2 225,-3-1 0,6-1 361,3 1 1,0 0-44,7-1-156,-2 1-227,7-1 1,-3 2-5,2 3 0,-1-4 27,5 4 1,-4 2-20,5 1 1,-1-1-52,3 1 0,-3 0-106,0 4 1,-5 5 43,2 3 0,-5 2-170,-3 1 0,-3 6 29,-5 2 0,0 3-45,0 0 0,-9 1 39,-3 0 1,-3 4-41,0-1 0,1 1 29,-5-4 1,5 0 31,-1 0 1,2-1-7,2 1 1,-1-1-4,1-3 1,-1-3 1,1-4 1,3-1 87,1 1-10,4-6 86,-2-1 21,0-5-150,4 0 67,-4 0 1,15 0 216,5 0-111,0 0-4,7 0 1,-4 0-53,5 0 0,-1-4-31,1 0 0,-4 1 10,0 3 0,-1 0-115,1 0 0,-1 0 77,-3 0 0,-2 0-877,2 0 620,-2 0 1,-2 1-1267,1 3 1512,-6-3 0,4 4 0,-4-5 0</inkml:trace>
  <inkml:trace contextRef="#ctx0" brushRef="#br1" timeOffset="74">21037 13991 7569,'7'-18'0,"-2"-3"27,-5 6 0,1 4 183,3 3 334,-3 6-320,4-3 1,-5 6 63,0 3 0,-4 3-42,0 9 1,-4 1 43,0 6 1,2 5-129,-2 3 1,2 2-12,-2 1 0,-2 1-2,2 3 1,2-1-92,-2 5 1,1-1-96,-5 1 1,1 1 56,-1-5 1,1 2-174,0-5 1,3 5 52,0-6 0,1-2-63,-5-5 1,6 0-149,2-5 0,-1 2-635,1-8 486,0-1 0,6-5 460,2-2 0,2-3 0,5-5 0</inkml:trace>
  <inkml:trace contextRef="#ctx0" brushRef="#br1" timeOffset="75">21151 14242 7569,'-1'-8'-728,"-3"1"745,3-1 36,-4 2 26,5-5 257,0 10-8,0-9 188,0 9-174,0-4 209,0 5-93,0-5-254,5 3 0,1-8-32,6 3 0,-1 0-40,1 0 1,3 0 22,0 0 1,5-2-34,-1 5 0,-1-4-116,1 5 0,0-3 65,4 3 1,-4 1-121,0-1 0,-5 1-38,1 2 1,-2 4 53,-1 0 1,-5 5-52,1-2-36,-6 4 94,3 0 0,-5 0 6,0 1 1,-1-1-16,-3 1 1,2 3-8,-6 0 0,1 0-29,-5-3 1,1 1-7,-1 2 1,1-6 49,-1 2-31,1-2 211,0 2-174,-1-4 48,6-2 133,1-5-60,5 0 0,1 4-66,3-1 0,2 1 113,6-4 0,3 4-65,0 0 1,5 1-55,-1-1 0,-1-2 19,1 6 1,-4-4-115,4 3 1,-5-3 61,2 4 1,-4-1-9,0 5 1,-6-1-22,-2 1 1,-3 0 39,-1 3 0,-1 2-110,-3 2 0,-4 1 58,-7-4 1,-4 4-59,-7-1 0,0-1 99,-4 1 1,3-5 3,-3 1 0,4-2-77,0-2 1,5-5-297,2-2 17,5-3-374,-2-1 230,9 0 0,4-6-3,6-5 504,4-1 0,9-9 0,2 3 0</inkml:trace>
  <inkml:trace contextRef="#ctx0" brushRef="#br1" timeOffset="76">21974 14036 7569,'-10'-1'77,"2"-3"-77,3 3 183,5-4 0,-1 5 295,-3 0 1,1 0 26,-4 0-260,-1 5 0,-3-3-9,-1 6 1,5 0 115,-1 3 0,-1 1-103,-6-1 0,2 2-66,-2 2 1,-3 3-26,-1 4 0,-1 1-23,1 0 0,-4 1-130,0 3 0,0-2 95,-3 6 0,5-2-48,2 1 0,5-2-77,-1-5 1,6 0-107,2 0 0,4 0-120,-1-1 0,4 0 127,4-3 0,2 1-49,6-4 1,-1-1 95,1-4 1,4 1 57,3-1 0,2-5-53,-2-2 1,3-2-2,1-2 1,0 0 31,4 0 1,-4-2 6,-4-2 0,-3-1-6,-4-2 0,-1-3-17,0 2-14,-4-2 1,-2-2-136,-5 1 0,-5 0-203,-3-1 0,-8 5-79,-7-1 0,-6 5-864,-9 0 1352,-3 1 0,-20 7 0,29-1 0,-1-1 0</inkml:trace>
  <inkml:trace contextRef="#ctx0" brushRef="#br1" timeOffset="77">17508 15338 7569,'-11'0'385,"-4"-1"613,-1-3-462,6 3-156,5-4-267,5 5 777,0 0-824,-5 5 1,4 2 84,-3 9 1,3-2-91,1 5 1,0-4-118,0 4 0,3-4 126,1 4 1,4-5-58,-4 1 1,0 2 47,-4-2 1,3 0-125,1-3 1,0-1-12,-4 1 0,4-5-20,0 1 1,-1-1 59,-3 5 1,4-4-127,0-1 0,0-3 64,-4 4 37,5-6 1,1 7 135,6-5 1,-1 3-65,0-3 0,1 1 62,-1-1 1,2-3-50,2 3 1,-2-3 41,2-1 1,2 4-34,-2 0 0,0 1-14,-4-1 1,1-2 37,-1 6 1,2-2-13,2 2 1,-6 2-76,3-2 0,-5 3 45,1 4 1,-2-2-175,-2 2 1,-3-1 67,3 2 1,-8-4-19,-3 3 0,-5-2 61,-3-1 1,1-1-14,-5 0 0,0 3-40,-4-2 0,0 2 0,0-7 1,4 0-189,0 0 1,0-4 69,-4 1 0,6-4-515,1-4 0,5-2 732,3-6 0,-2-4 0,4-2 0</inkml:trace>
  <inkml:trace contextRef="#ctx0" brushRef="#br1" timeOffset="78">17531 15384 7569,'-23'0'1241,"10"0"-500,3 0-245,10 0 155,0 0-258,5 0-342,2 0 0,4 0 13,1 0 1,0 0 0,4 0 0,1 0-117,6 0 1,4-4-167,-1 0 1,10-5-283,-2 2 0,7-3 95,-3-2 274,5 6 1,-2-9 0,4 2-1</inkml:trace>
  <inkml:trace contextRef="#ctx0" brushRef="#br1" timeOffset="79">20489 15178 7569,'0'-11'-417,"0"5"810,0-5 129,0 10 0,1-4 78,3 5-346,-3 0 0,4 5-5,-5 3 1,0 7-32,0 4 1,0 3-1,0 0 1,0 1-24,0 0 1,4 5-110,0 2 0,5 0 87,-1 0 1,-2-4-237,2 0 1,-5 2 41,5-1 0,-6-2-274,2-6 1,1 1-116,-1-4 0,1-1-283,-1-4 1,-3-3 692,3 0 0,2-1 0,1 5 0</inkml:trace>
  <inkml:trace contextRef="#ctx0" brushRef="#br1" timeOffset="80">21151 15030 7569,'-11'-5'787,"5"4"378,1-5-795,5 6 1,-2 2-142,-1 2 0,0 3 153,-5 8 0,1 7-75,-5 5 0,0 8-59,-4-1 1,4 7-89,-3-3 0,2 1-70,1-1 1,1-1-39,0 5 0,-1-5-153,1 1 0,-1-2-47,1-2 1,-1-4-260,1 1 1,0-6-164,-1 2 0,5-8-92,-1-4-619,5-2 670,-2-2 1,10-5-523,3-2 1133,2-2 0,7-13 0,0-1 0</inkml:trace>
  <inkml:trace contextRef="#ctx0" brushRef="#br1" timeOffset="81">21300 15247 7569,'-17'0'1079,"5"0"-272,0-5-75,7 4-514,5-10 1,0 5-74,0-5 1,5 3-113,3 0 0,2 5 33,1-5 1,-3 5 45,0 0 1,3 0-85,4-1 0,2 3 4,-2-3 1,-1 3-110,5 1 0,-5 0 13,1 0 0,2 0-25,-2 0 1,0 1 49,-3 3 0,-5-1 19,1 4 0,-4 1 101,3 3 0,-4 2-70,1 2 1,-3-2-68,-1 2 0,0-1 53,0 1 0,-4-2-5,0 2 1,-3-2-3,3-2 1,-4 1-12,4-1 0,-1-1 70,2-2 1,0 2 51,-5-2 103,6-3-156,-3 5 1,5-8-266,0 6 153,0-5 1,5 5 28,2-4 1,4 4-20,0-4 0,0 1-119,1-1 0,3-3 69,0 3 0,2-3 35,-2-1 1,-2 4 71,2-1 1,-2 5-64,-2-4 0,1 3 168,-1-3 1,-5 5-26,-2-1 1,-3 2 74,-1 1 1,-2 2-134,-6 2 1,-4 3 8,-11 5 0,-5-4-176,-3 0 162,-2 0 4,-6 4 1,3 0 72,-2 0 1,3-4-78,1 0 1,-1-5-308,1 1 1,5-6-81,2-2 1,4-4-217,4 1 0,7-3-335,4-1 918,6-5 0,2-7 0,6-5 0</inkml:trace>
  <inkml:trace contextRef="#ctx0" brushRef="#br1" timeOffset="82">21985 15167 7569,'0'-12'-74,"0"1"0,5 3-350,3 1 412,2-1 562,-4-3 6,-1 4 1,-6 2-247,-3 5 0,-2 5 70,-5 3 0,-5 3 34,1 5 1,-5 1 85,1 6 0,-3 5-217,-1 3 0,-3 2-106,-1 1 0,0-1-85,5-3 0,0 2-126,3-5 0,2 1-64,6-2 0,0-2 97,-1 3 1,6-4-78,2-4 0,3 1-102,1-4 0,1-1-157,3-4 0,2-1 129,6-2 0,-1-3-55,0-5 1,6 0 262,2 0 1,1-5-94,-1-3 1,2-2 136,-6-1 0,4-1-74,-4 1 1,-3-1 145,-5 1 0,-4 0 23,1-1 1,-3 1-89,-1-1 1,-7 1-35,-4 0 1,-5 0-3,-7 4 0,-9 0-389,-2 4 0,-9 3 165,-3 0 0,1 5-1498,0 6 1442,-1 6 1,5 0-1,-4 6 1</inkml:trace>
  <inkml:trace contextRef="#ctx0" brushRef="#br1" timeOffset="83">16834 16457 7569,'-6'-5'0,"-4"-1"146,9-5-161,-4 4 1,5 1 954,0 2-321,0 3 88,0-4-182,0 5-380,5 0 1,1 1-22,5 3 1,5-3 17,-1 3 0,5-2-8,-1 2 1,4-2-163,4 1 1,2-1-46,5-2 0,2 0 46,2 0 0,4-4 51,7 0 1,3-4-148,5 5 0,0-5 175,0 4 1,4-1-354,0 1 0,0 3 314,-4-3 0,0 2 11,0-2 1,1 3-7,-1-3 0,0 3-54,0 1 0,-4 0 67,0 0 0,1-4-89,3 0 0,-3-1 65,4 1 1,-6 3-3,8-3 1,-4-1 23,5 1 1,-2-1 8,-2 1 1,-3 3 30,3-3 1,-2 2 5,6-2 1,-7 2 63,0-1 0,-1 1-103,4 2 1,4 0 92,0 0 0,4 0-110,-4 0 0,-29 2 0,0 0-10,29 2 1,-28-2 0,-1 0-5,29-2 1,-28 0 0,0 1-3,-1 1 1,1 0-1,30-1 0,-31 1 1,1 0 0,28-1-95,3-1 1,0 0 59,0 0 0,-30 0 1,0 0 29,30 0 1,0 0 23,1 0 1,-6 2-29,2 1 1,-2-1 132,-2 1 1,0 2-43,0-1 0,1 0 43,3-4 0,-2 0-151,1 0 0,4 0 53,1 0 0,-32 0 1,0 0-61,31 0 1,-30-2 0,0 0 30,-2 1 1,0-2 0,1 0 0,0-1-13,0 2 1,-1 0-1,1 0 1,0 0 66,28 2 1,0-4-11,-4 1 1,-1-1 35,-3 4 0,-2 0 96,-6 0 0,0 0 2,-3 0 1,2 1 127,-2 3 0,-1-3-22,1 3 0,-4 1-48,3-1 1,-4 0-219,1-4 0,-2 3 102,-2 1 0,-1 0-114,-2-4 0,-3 4 211,-6 0 0,-4 1-251,-3-1 1,-2-3 767,-2 3-633,-4 2 0,-1-5-286,-2 3 115,-3 2 0,3-4-836,-8 2 1,-3-3 99,-9-1 0,-6 0 803,-9 0 0,-12-5 0,-4-2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9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12974 6590 8126,'6'-5'-40,"5"3"1,-5-3 96,5 5 0,1-3-48,-1-1 0,2-1 39,2 1 0,-1 1-136,5-4 1,-1 3 96,1-4 1,2 5-12,-1-5 1,-3 4 177,2-3 1,0 4-33,4-1 0,-4-1-22,0 1 0,0 0-62,4 4 0,-1 0 8,-3 0 1,2-3-36,-2-1 0,7 0 57,0 4 1,2 0-116,-1 0 0,-3-4 58,3 0 0,1 1-68,-2 3 1,1-4 48,-4 0 0,0 0 29,-1 4 1,1 0 8,0 0 1,0 0 11,0 0 0,-3 0-38,3 0 0,-3 0 4,7 0 0,-3 0-35,-1 0 1,0 0 44,0 0 0,-1 0-32,1 0 1,4 0 16,0 0 0,-1 0-8,-3 0 1,4 0 18,-1 0 1,5 0 5,-5 0 0,5 0 54,-4 0 1,0 0-62,0 0 0,-2 0 12,6 0 0,-6 0-6,2 0 0,-2 0 14,2 0 0,-3 0-51,3 0 0,2 0-12,1 0 1,0 0-3,0 0 0,0 0-7,5 0 1,-1 0-26,0 0 0,2 0 49,2 0 1,-3 0 52,3 0 1,-5 0-55,2 0 0,-5 0 80,4 0 0,-1 0-25,-6 0 1,5 0 85,-2 0 0,5 0-116,3 0 1,-3 0 5,3 0 0,-1 0-17,1 0 0,3-4-103,4 1 0,-3-5 9,0 4 1,0-1 43,4 1 1,-1 2-141,1-6 1,0 6 183,-1-2 0,-3-1 2,0 1 1,0 0 11,4 4 1,-1-4 18,1 0 1,-4 1-53,0 3 1,4-2 4,3-1 0,1 1-14,-5-1 1,0 1 24,-4 2 1,4 0-31,-3 0 1,1-4 56,-1 1 0,2-1 0,-2 4 1,3 0-18,0 0 0,-3 0 12,0 0 0,-4 0-11,4 0 1,-5 0 4,1 0 1,1 0-39,-1 0 0,4 4 37,-4-1 0,5 1-77,-1-4 1,-3 0 46,0 0 1,1 0-10,2 0 1,1 0 1,-1 0 1,2 0 2,-2 0 1,7-4-180,0 1 1,4-2 182,-3 1 0,-1 2 18,-3-1 1,5-2-14,2 1 0,-1-1 68,1 1 1,-4 3-67,0-3 0,6 1 2,-2 0 0,5 1-4,-4-2 0,0 3-1,0 1 1,1-4-93,-1 1 0,4-1 58,-1 4 0,1 0-11,-8 0 0,5-2 24,-2-1 0,1 1 19,0-1 0,2 1 20,-3 2 1,3 0 89,1 0 1,-4 0-79,0 0 0,-3-3 15,3-1 0,-1 0-40,1 4 1,3 0 20,-2 0 0,-4 0-28,0 0 1,2-4 25,1 0 0,-2 0-113,-2 4 0,-2 0 79,-1 0 0,4 0-11,-1 0 0,1-3 54,-5-1 0,1 0 8,0 4 0,-1 0-14,1 0 1,0-1-20,-1-3 1,5 3-9,-1-3 0,2 3 13,-1 1 1,-3 0 7,2 0 1,2 0-15,-2 0 0,6-4-6,-2 0 0,2 0-9,-2 4 1,2-4 2,-6 1 0,8-1 22,-4 4 0,6-4-11,-6 0 0,3 0 45,1 4 0,1-3-41,3-1 0,-2-1-18,2 1 0,-3 3 24,-1-3 0,5-1-238,-29 3 0,-1 0 0,31-3 262,-30 3 1,-1 0-1,32 1 36,-32-1 0,0 0 0,1 1 0,0-1 22,28-1 0,0 1-119,-4-1 1,0 1 85,0 2 0,-1-4-9,-2 1 0,-1-1 46,-7 4 0,6 0-44,-7 0 1,6 0-6,-5 0 1,2 0-12,-6 0 1,1-4-42,-1 0 0,1 0 9,-5 4 0,4 0 47,-4 0 0,0 0 197,-4 0 0,1 0-209,-1 0 0,-5 0 296,-2 0 1,-3 0-367,-1 0 1,-6 0 99,-1 0 1,-4 0-791,0 0-797,-6 0 1512,-1 0 0,-20 6 0,-4 0 0</inkml:trace>
  <inkml:trace contextRef="#ctx0" brushRef="#br0" timeOffset="1">13168 5768 7569,'0'-7'537,"0"2"1,0 4-96,0-3-60,0 3-292,0-4 1,2 5-191,1 0 1,4 4 171,4-1 28,1 6 1,0-2-31,3 4 1,3 0 40,5 1 0,0 0-96,0 4 1,3-4 56,1 4 0,1-2-95,-1 1 0,-3-2 39,2 2 0,-5-3-68,-2 0 1,-5-1-61,1 1 1,-2-5 89,-2 1 1,-1-4-661,-2 3 279,-3-4 109,-5 7 1,0-7-175,0 4-312,0-4 780,0 2 0,0 0 0,0 1 0</inkml:trace>
  <inkml:trace contextRef="#ctx0" brushRef="#br0" timeOffset="2">13568 5756 7569,'5'-28'16,"-2"5"-16,4 1 529,-4-1-319,7 10 0,-9 0-23,3 6-54,-3 4 0,-6 4 9,-2 11 1,-14 6-82,-5 8 1,-7 3 49,-5 6 1,-2-1-321,-2 0 0,7 0 256,4 1 1,7-1-218,1 0 0,2-5-117,6-2 1,3 1-122,5-1 1,4-4 152,-1-4 255,3-5 0,6 2 0,1-5 0</inkml:trace>
  <inkml:trace contextRef="#ctx0" brushRef="#br0" timeOffset="3">15270 5722 7569,'0'-12'0,"0"5"0,0-1 0,1 4 189,3-3 42,-3 4 83,9-2-148,-3 0 1,4 4-38,0-3 1,2 1-23,2 0 1,2 1 12,2-1 1,6 1-9,-2 2 1,1-3-103,-5-1 0,7 0 25,-4 4 0,0 0-28,-3 0 0,-4 0 1,4 0 0,-5 0-151,1 0 0,-6 0-309,-1 0 0,-4 0 29,3 0-219,-4 0 77,7 0 565,-4 5 0,6-4 0,-1 4 0</inkml:trace>
  <inkml:trace contextRef="#ctx0" brushRef="#br0" timeOffset="4">16023 5254 7569,'-11'-12'-502,"5"1"-35,-4 4 434,8-3 1,-3 10 276,5 0 0,0 2 178,0 5 0,0 2-198,0 6 1,0 3 161,0 5 1,0 0-115,0 0 0,5 1 1,3 2 0,2-2-86,1 3 0,-3 1 12,0-1 0,-2-1-79,2-3 0,1 0 74,-6 0 1,2-2-120,-1-2 0,-2-1 37,1-3 1,0-2-96,1 2 1,-3-2 60,3-2 1,-3-3-176,-1 0 1,0-1-120,0 5 1,0-5-526,0 1 57,0 0-113,0 3 867,0 0 0,5-4 0,1-2 0</inkml:trace>
  <inkml:trace contextRef="#ctx0" brushRef="#br0" timeOffset="5">18502 5413 7272,'-12'-6'-667,"1"-4"804,0 2 1,0 2 145,4-2 131,-3 6-173,3-8-133,-4 8 1,-1-1 22,1 6 0,-2 4-107,-2 4 1,2 4 59,-2 1 1,1 4-73,-1-1 1,4 6-42,-1 2 1,2 4 73,6-5 1,0 1-37,4-4 1,2-1 35,1 1 0,5 0-88,7 0 0,7-5 74,5-3 0,8-4 105,-1-3 1,11-3-32,-3-5 1,5-1 46,-6-3 1,4-6-140,1-5 1,-6-6 79,-2 2 1,-4 2-97,-3-2 0,-8-1 55,-8-2 0,-4-1-66,-3 0 1,-4 0 88,-8 0 0,-7-3-336,-8-1 0,-8 0-7,-4 4 1,-7 2-119,-3 2 1,-5 0-255,-4 7 0,3 4 275,-2 8 0,7 0-115,4 0 480,8 0 0,2-4 0,5 0 0,0 1 0,0 2 0,0 1 0</inkml:trace>
  <inkml:trace contextRef="#ctx0" brushRef="#br0" timeOffset="6">22065 5059 7569,'-5'-11'341,"4"5"0,-8 2-192,5 8 0,0 3 9,4 9 1,-4-3 209,1 7-236,-1-1 1,3 5 70,-3 2 1,3 0 2,-3 4 0,2-3-142,2 3 1,0-3 80,0 3 1,0-3-82,0 3 1,0-4 91,0 0 1,4-1-145,0-3 1,4 0 17,-5-3 1,3 1-99,-3-4 0,-1 3 18,1-4 0,2 1-204,-1 0 1,0-4-544,-4 3 1,0-1 116,0 2 680,0-4 0,-5 10 0,-1-4 0</inkml:trace>
  <inkml:trace contextRef="#ctx0" brushRef="#br0" timeOffset="7">4877 5242 7569,'0'-11'113,"0"4"71,0-3-124,0 4 0,1-4 58,3 2 0,-2-2-117,6 2-34,-6 3 52,9-5 0,-5 5 154,5-3-154,1-2 1,-1 5 36,1-2 0,-5-2-48,1 5 0,-1-1-8,5 1 0,-1 2-9,1-6 1,3 5 27,0 0 0,0-3-7,-3 3 0,3-5-46,0 4 0,1-1 49,-5 1 1,4 2 51,0-6 1,2 4-56,-2-3 1,-2 3 39,2-4 0,2 5 8,-2-5 1,0 4 5,-4-3 0,1 3-11,-1-4 0,2 4 5,2-3 1,-1 3-30,5-4 1,-4 4 17,4-3 0,0 1-104,4-2 1,1-2 88,3 2 1,-2-2-90,6-1 1,-2-1 75,2 1 1,0 1-7,-4 2 0,3-2 28,-3 2 1,4-2 8,-5-1 0,2 0 34,-1 4 1,1-3-53,2 2 1,3-2 49,-2-1 1,2-1-36,1 1 1,0-1-87,0 1 1,4-1 50,0 1 0,1 0-73,-5-1 0,4 2 50,0 2 0,-4-2-15,-3 3 1,-1-2 72,4 1 1,-1-2-48,-2 2 1,1 2 28,-6-2 0,6 5-23,-2-5 1,3 4 50,2-3 0,3 3-45,0-4 0,1 1-20,-1-5 0,-1 4 7,5 1 1,-2-1-10,2-3 1,1 1-17,-4 2 0,4-2 29,-1 2 1,-2 2 7,2-2 0,-5 5-13,1-5 0,1 2 28,-1-2 0,4-2-6,-4 2 1,0 2 4,-3-2 0,3 4-12,0-3 0,4 3 3,-4-4 1,4 5 5,-4-5 1,4 4 19,-4-3 0,3 3-15,-2-4 0,0 4-4,-1-3 0,-3 4-26,4-1 0,-4 3-127,-1 1 0,1 0 82,-1 0 0,-4 0 76,1 0 1,-5 0 4,5 0 1,-2 0-17,2 0 0,5 0-8,-1 0 1,-1 1 14,0 3 1,-1-3-13,9 3 1,-1-2-14,0-2 0,4 0 13,-3 0 1,-2 0-23,2 0 1,-1 0 27,1 0 0,3 0 0,1 0 0,-4 0 42,4 0 0,-7 0-45,3 0 0,-2 0-1,2 0 0,1 0 3,-4 0 1,6 0-37,-3 0 0,10 0 16,-2 0 0,0-4-157,4 0 0,-10 0 155,2 4 1,-3 0-7,3 0 1,3 0 12,1 0 1,0 0-7,0 0 0,-3 1 69,2 3 0,0-1-60,0 4 0,-2-3-4,2 4 1,1-4-12,3 3 0,1-3-2,6 4 1,-2-2 7,-5 2 1,3 2-274,-3-3 1,3 3 269,1 2 0,0-1 0,0 1 1,-1-1 57,-3 1 0,3-1-53,-3 0 1,2 5 27,-2-1 0,7 1-34,-3 0 0,4-4 2,0 3 1,1-1-14,-30-6 1,1 0 0,0-2 0,0 0-11,28 10 0,-27-10 1,0 0 1,-2 0 1,1 0-1,2 1 1,0 1 18,-3 0 0,0-1 1,0 1-1,0-1 5,0-1 0,1 0 0,1 0 0,0-1-11,2 1 0,0 0 0,2-1 1,-1 1 42,-2 0 0,-1 0 1,3-1-1,1 0-36,-4-2 1,0 1 0,1 1 0,0 0 13,-3-1 0,1 0 0,2 0 0,0 1-7,-3-1 1,0 0 0,3 0 0,-1 0 2,27 0 1,-29 0 0,0 1 12,29 3 1,-28-5 0,0 0-17,0 1 1,-1 0 0,2-1 0,-1 0-1,1 1 1,1 0 0,-1 1 0,0 0-1,1-1 0,-1-1 0,29 6-15,-2-1 1,1 2 6,-1-2 0,0 2-2,-4 1 1,-8 1 44,-4-1 0,-7 0 69,0 1 1,-3-1 32,-5 1 0,-2-1-67,-5 1 0,0-1-70,0 0 1,-6 0 189,-2-4 1,2 3-285,-2-2 1,-3 1 313,-5-2 0,1 2-246,3-5 0,-3 1-106,0-1-215,-6-3-487,3 4 314,0-5-171,-4 0 0,3 0 689,-8 0 0,-12 5 0,-8 2 0</inkml:trace>
  <inkml:trace contextRef="#ctx0" brushRef="#br0" timeOffset="8">4751 5219 7569,'5'-6'-603,"-4"-4"316,10 3 220,-10-4 0,8 0 119,-5-1 1,-1 5 201,-3-1-140,0 0-11,0-3 1,4 0 122,0-1 166,0 1-210,-4-1 216,5 1-236,-4-1 0,5 2-21,-2 3 0,-2 0 58,1 4-189,4 1 1,-5-7 43,6 6 1,-4-1-112,3 4 1,0-2-31,0-1 197,3 1-243,-3-3 88,-1 5-11,4 0 0,-9 2 70,3 1 0,-2 0 2,-2 5 1,-2-1 34,-2 5 1,2 4 7,-6 3 1,1 1-44,-5-1 1,1 3 7,-1-3 0,5 3-21,-1 0 1,6 0 27,-2-3 1,1 1-69,0-4 1,1-1 78,-2-4 1,3 1 32,1-1 122,0-5-85,-5 0 272,4-6-281,-4 0 0,6 0 48,3 0 1,6-6-59,5-1 0,7-3 116,1-2 0,1-3-118,6 0 1,-1 0 0,2 3 1,4-3-13,-4 0 1,3-1-1,-7 5 1,-1 1-230,-3 2 0,-5-1 67,-3 6 1,-2-1-669,-2 4 1,-4 1 376,-4 3 1,-3 7 372,-3 8 0,-9 8 0,-6 2 0</inkml:trace>
  <inkml:trace contextRef="#ctx0" brushRef="#br0" timeOffset="9">7492 5231 7569,'-6'0'-445,"1"0"1,5-2 1166,0-1-335,0 1-202,0-3-96,0 0 0,1 3-10,3-6 1,-2 4-58,6-3 0,0 3 54,3-4 1,-3 4-69,-1-3 0,1 4 78,3-1 1,1-1-129,-1 2 0,0-1 79,1 4-105,-1 0 1,1-4 0,-1 0 0,1 0 92,-1 4 1,-3 0-5,-1 0 1,5-3-9,3-1 1,0-1 19,-3 1 1,3 1-3,0-4 1,1 4 6,0-1 0,-4-1-11,4 2 0,-4-3 7,0 3 1,0 1-43,4-1 0,-4-3 34,4 3 1,-4-2-46,0 1 1,3 3 36,0-3 1,0 1 43,-3-1 1,4 2-47,3-6 0,-1 4 28,1-3 1,0 0-20,4 0 0,0-2 4,0 5 0,-1-5 36,1 2 1,-1-2-34,-3 1 1,3-2 33,-3 2 1,1 2-27,-1-2 0,2 2-71,-2-2 1,2 0 62,-2 4 1,2-4-76,-2 4 1,3-3 50,1 3 1,4-5-7,-1 1 0,5-2-35,-5-1 0,5 1 33,-5 2 1,6-2 27,-1 2 0,-2-2-27,1-1 1,-3 3 93,3 1 1,-4 0-80,0 0 1,2-4 30,-1 4 0,3 0-44,-3 0 1,5 1 0,-2-2 1,1-2-24,3 2 1,-2 2 39,6-2 1,1 1-68,-1-5 1,1 2 48,0 2 0,0-2-24,3 3 1,1-4 45,-5 0 1,5 1 67,-1 2 1,-1-2-55,0 2 1,0 2 16,1-1 0,1 0-48,-5 0 1,4-4 19,-4 4 0,8-2-65,-4 1 1,8-2 62,-4 3 1,6-4-285,-2 0 1,3 3 250,-4 1 1,2-1-13,-1-3 1,-2 1 47,5 2 1,-3-2 4,3 2 1,-4-1 51,5 2 1,-2-3-72,1 2 0,2 2 3,-6-2 1,6 4 8,-2-3 1,3 0-48,1 0 0,-4-2 25,1 5 0,-1-5-35,4 1 1,0 2 24,0-2 1,1 2-9,3-2 1,-5 0 73,5 4 0,-6-4-59,2 4 0,0-3 14,-4 3 1,-1 0-6,2 4 0,-1-4-7,4 1 0,-1-1 1,-3 4 0,3 0-3,-3 0 1,8-4 5,-29 2 1,1 0 0,30-2 2,2 4 1,-8 0-20,4 0 0,0 0-202,-27 0 0,0 0 1,3 0-1,-1 0 206,0 0 0,0 0 0,-1 0 0,-1 0 10,30 0 0,0 0-11,1 0 1,-31 0 0,1 0 18,30 0 0,-30 0 0,0-1-136,-3-1 0,1 0 1,0 2-1,0-1 136,-1-1 1,0 0-1,1 1 1,0 1 9,28 0 1,-28-1 0,0 1-31,0-2 0,-1 0 1,1 1-1,0 1 13,-1-2 1,1 0 0,0 1 0,0 0-22,27 1 0,-27 0 0,0 0 21,32 0 1,-31-1 0,-1-1 29,2 0 0,-1 0 0,29-2-28,-2 4 1,2 0-15,-3 0 0,0 4 7,-7 0 1,2 3 4,-6-3 0,5 5-20,-5-1 0,1-2-40,-5 2 1,1-1 38,0 5 0,-1-2 17,1-3 1,4 3-17,-1-2 1,6 2 8,-2 2 1,7-5-92,1 1 0,-1 0 88,-2 3 0,-26-7 0,0 0 1,0-1 0,1 1 0,4-1 0,0 1-5,-3-1 1,0 1 0,3 1 0,1 0 7,-2-1 1,0 0 0,1 0 0,-1 1-35,-2-1 0,0-1 0,3 2 1,0 1 29,1-2 0,0-1 0,-1 0 0,-1 0 21,1 1 0,-1 0 0,-1-1 0,0 0 11,-1 1 1,0 0 0,2 1 0,0 0 55,1-1 0,-1 0 1,-2-1-1,-1 0 10,28 5 0,0-4 81,-4 3 0,3 0-99,-7 0 0,1 3 8,0-2 0,-2 1 134,-3-2 1,-2 4-175,3-4 0,-5 2-88,-3-1 0,1 2 302,-4-3 0,-1 4-321,-4 0 0,0-3 126,0-1 0,-3 1-76,-1 3 1,-4 1 341,0-1 1,-2-3-318,-1-1 0,-5 0 172,-3 0 1,1 3-176,-5-2 0,3-2-147,-7 2 140,4-5 0,0 5-99,0-4 1,-3 1 14,0-1 0,-4-3-56,3 3 1,-3 1-11,4-1 0,-5 1 51,5-1 1,-4-3-217,3 3 156,-4 2 17,7 1 1,-9 4-53,3 1 1,-3-5-159,-1 1 0,0-1-82,0 5 1,-1-5 434,-3 1 0,-7 0 0,-7 3 0</inkml:trace>
  <inkml:trace contextRef="#ctx0" brushRef="#br0" timeOffset="10">7663 4968 7569,'-1'-13'12,"-3"-2"115,3 2-5,-4-3 178,5 10-299,0 1 1,-1 1 124,-3 0-129,3 0 57,-10 4 1,5 4 46,-5 0 0,3 5-25,0-2 1,-3 7-121,-4 1 1,-4 6-9,4-2 0,-2 0 81,2 4 0,-2-2-58,-2 10 0,-1-5 70,5 5 0,0-5-73,3 5 0,1-6 34,-1 2 0,2-7-1,3-1 1,1-5 40,6 1-25,0-2 0,2-3 108,2-2 0,2-3-62,5-5 0,2 0 133,2 0 1,3 0-41,5 0 0,0-4 55,0 0 0,1-5-163,2 2 0,-3 2-210,0 1 1,-1-1-57,-7 1 1,0 2-340,-4 5 1,0 4 556,-4 4 0,3 6 0,-3 0 0</inkml:trace>
  <inkml:trace contextRef="#ctx0" brushRef="#br0" timeOffset="11">9559 5254 6648,'0'-7'862,"4"-3"-768,0 2 1,3 2 83,-3-1 1,5 3-66,-1-4 0,2 2 82,1-2 0,1-2-74,-1 2 0,2-2 2,2-1 0,-2 3-10,2 1 0,3-5 12,1-3 0,-1 0-88,1 3 1,0 1 42,4-1 1,-2 0-118,-2-3 1,3 2 80,-3-2 1,2 2-49,2 1 0,0 1 35,0 0 0,-2-1-89,-2 1 1,3 1 50,-3 2 0,3-2-10,0 2 1,3-2 28,1-1 1,0-1 2,4 1 1,-3-1-3,3 1 1,4 0 6,4-1 1,9-3-44,-1 0 1,4-4-107,-1 3 1,-2-4 133,3 1 1,0 1 21,0-1 1,3 2 0,-3-2 0,3-2-14,-4 6 1,6-4-300,-2 4 0,3-6 272,1 2 1,0 3 27,0 1 0,4-2 3,0 2 1,-26 5-1,0 0-14,-1 0 0,1 1 0,0 0 0,1 1-2,-2 1 1,0-1 0,1 0 0,0-1-7,1 2 1,0-1 0,1-1 0,0-1 0,1 2 0,0 1 0,0-3 0,-1 1-3,-1 1 0,0 1 0,-1-1 0,0 0 8,1 3 1,0-1-1,-2-1 1,-2-1 20,1 0 0,-1 1 0,1-1 0,0 0-20,3 2 0,0 1 0,-1-1 0,-1 0 48,0 1 1,0-1 0,-1 1-1,-1 0-23,29-3 1,-29 1 0,1 0-5,3 2 1,0-1 0,-1-1 0,1 0-16,2 1 0,0 1 1,0-1-1,0 0 3,2 0 1,0 1 0,-1-1-1,0 0-32,1 1 0,0-1 0,-1 0 0,0 0-192,5 1 1,0-1 0,-3 0-1,-1 1 169,0-1 1,0 0 0,-2 0 0,0 1 42,-2-1 1,1 0-1,-1 1 1,1-1-7,1 0 1,0 0-1,-1 2 1,0 1-89,-3-1 1,0 0 0,-1 1-1,0 0 151,2-1 1,-1 0 0,-1-1 0,0 0-41,3 1 1,0 1-1,0-1 1,-1 1 6,2-1 1,-1 1 0,-3 1-1,1 0-20,2-2 1,0 0 0,0 2 0,1 0-133,2-1 1,2-1-1,0 0 1,1 0 110,0-2 1,0 1 0,1 1 0,-1 0 30,0 0 1,0 0 0,-2 1 0,1 0-39,1-1 0,0 0 0,0 0 0,0 0 20,-2 2 1,-1 0 0,1-2 0,-1 0-6,-3 2 0,1 0 0,0-1 1,0-1 21,3 2 1,0 0 0,0-2-1,0 0 4,0 2 0,0 1 0,-3-2 0,0 0-10,1 1 0,0 1 0,-3 0 0,0 0-2,4 0 1,2-1-1,-3-1 1,1 0-5,1 2 1,0-1 0,0 0 0,0 0 5,0 2 1,0 0-1,2-2 1,0 0-16,-1 0 0,1 0 1,2 0-1,0 0 7,-2 2 1,0 0 0,0 0-1,0 0-3,-2 0 1,-1 0 0,2 0 0,0 0 16,1 0 1,-1 0 0,0 0 0,0 0 0,1 0 0,-1 0 0,-1 0 0,-1 0 43,1 0 0,0 0 0,-3 3 0,0 0-49,3 0 1,0 1-1,-4-1 1,1 0 10,1 1 1,0 0-1,-2 0 1,1 0-6,1 1 1,0 1 0,-2 0 0,0 0 0,2-1 1,0 1 0,-2 0 0,1-1-11,1 1 0,0 0 1,-3 0-1,1-1-35,0 1 1,0 0-1,-1-1 1,0 1 16,-1 0 1,0 0 0,1-1 0,0 1-10,1 0 0,1-1 1,-2 0-1,1-1-12,2 2 0,0 0 1,-2-2-1,0 1 30,2 2 1,0 1-1,-2-2 1,1 0-30,1 0 1,0 0 0,-4 0-1,0 1 25,2 0 0,1 1 0,-2-2 0,1 0 12,2 2 0,0 0 0,-3 0 0,0 0-1,-3 0 1,0-1 0,-1 3 0,0 1 4,4-2 0,-1 1 1,27 11 7,-29-9 1,1-1 0,-3 1 0,1-1 10,-1 0 0,0 1 1,30 12 50,-27-11 0,-1 1 0,25 10-63,-27-11 1,1 0 0,26 12 60,-25-14 0,1 0 1,26 12-30,-28-11 0,-1-1 0,25 12-25,-2 0 0,0 0 9,4-1 0,-3 1-6,-1 0 0,-5-4 290,2 0 0,-5-1-334,-3 1 0,1 1 11,-4-5 1,-1 5 18,-4-5 0,-5 0 293,-2-4 0,-3 1-290,-1-1 1,-1 1 516,1-1 0,-5-1-550,-3-2 0,-2 2 250,-2-2 1,-3-2-280,0 2 1,-6-5-104,2 5-480,-3-5 1,-3 5 34,-6-4 596,-10 5 0,-16-8 0,-7 4 0</inkml:trace>
  <inkml:trace contextRef="#ctx0" brushRef="#br0" timeOffset="12">9662 5002 7569,'-11'0'-397,"-1"0"1,6-1 343,2-3 393,-2 3-214,4-4 1,-3 4 357,5-3-168,0 3 172,0-5 54,0 6-403,0 6 0,-1-4-175,-3 6 1,3-1 96,-3 5 1,2-1-72,-2 1 1,-1 0 47,-3 4 0,-2-4-115,2 3 0,2-2-2,-2-1 1,5-1 3,-5 0 1,4 0 102,-3-4-11,4 3 51,-2-3 0,6 0-42,3 1 109,2-6 0,7 3-63,2-5 0,-1 0 63,5 0 0,-3 0-48,3 0 1,0 0 88,3 0 1,-2-1-133,-1-3 0,-5 3 37,1-3 1,-3 3-615,0 1 408,-1 0 0,-1 1-1077,-2 3 1202,-3 2 0,-5 16 0,0 2 0</inkml:trace>
  <inkml:trace contextRef="#ctx0" brushRef="#br0" timeOffset="13">13271 7218 7569,'0'-8'-386,"0"1"147,0 4 308,0-7 34,0 4 1,-5-4-47,-3 2 0,-2-1-11,-1 5 1,-1 0 19,1 4 0,-6-1 7,-2-3 1,2 3-64,-2-3 35,0 3 1,-3 2 0,3 3 1,-1-1-6,4 4 1,0 0-23,1 0 1,6 2 30,-3-5 0,7 5-84,-2-2 0,4 4 28,-1 0 1,3 4-6,1 0 1,0 6 16,0-2 1,1-1-7,3 1 1,3-4-79,4 4 1,0-4 76,1 4 1,3-5-44,0 1 0,6-7 32,-2-4 0,-2-3 131,2-1 1,-1 0-10,1 0 1,1-5 78,-4-3 0,-1-2-77,-4-1 0,-3 3 51,0 0 0,-5-3-24,5-4 0,-5 0-39,0 3 1,-1 1-44,-2-1 171,0 1-266,0 0 6,0-1-117,0 6 1,-2 6 134,-1 7 0,1 9 32,-2 3 0,3 2 39,1 2 0,4 4-49,0-1 1,5 6 24,-2-1 0,0 5-24,0 2 0,-4 4-16,1-4 1,1 4 27,-1-4 0,-1 4-23,-3-4 0,0-4-1,0-3 1,0-2-19,0 2 1,0-5-116,0-7 0,-1 2 81,-3-6 0,3-4-75,-3-3 0,2-2-17,-2 2-493,3-3-136,-5-5 4,6 0 772,0-5 0,0-7 0,0-5 0</inkml:trace>
  <inkml:trace contextRef="#ctx0" brushRef="#br0" timeOffset="14">13659 6978 7569,'0'-23'0,"0"6"-94,0 1 1,2 5-437,1 3 663,-1-2 668,3 4-315,-5-1-216,-5 2 0,-2 5 115,-4 0-236,5 0 1,-5 5-55,4 3 1,-3 2 8,-2 2 1,5 4-78,-1 3 0,0 3 74,-3 1 1,0 4-92,-1 4 0,-1 1 40,-2-2 0,3 7-91,-4-3 0,7 7 13,2-3 1,4 0-49,-1-4 0,3 3 63,1-3 1,1 2-90,3-10 1,6 0 79,6-7 1,0 1 17,-1-5 0,2-1-105,2-6 0,2 1 82,-1-5 1,-3 3-308,2-3 0,-3 0-53,3-4 0,-5 0-175,1 0 1,1 0 561,-1 0 0,-4-5 0,-6-2 0</inkml:trace>
  <inkml:trace contextRef="#ctx0" brushRef="#br0" timeOffset="15">13774 7195 7569,'-12'-18'0,"1"-2"126,-1 5 300,6 5-18,1 0 64,5 8-218,0-3-99,0 5 1,4 5 85,-1 3 0,6 2-86,-1 1 1,2 2-95,2 2 0,3-1 108,0 5 1,2-1-189,-2 1 1,1-1-118,3-3 0,2-2 106,-6 2 0,1-2-254,0-2 1,-4-1 141,3-2 1,-6 2-374,-1-2 1,-4-3-116,3-1 13,-4 2 0,3-4-77,-2 6 694,-3-5 0,4 2 0,-5-5 0</inkml:trace>
  <inkml:trace contextRef="#ctx0" brushRef="#br0" timeOffset="16">14002 7161 7569,'-11'-12'-144,"4"-4"1,-2 3 272,6-2 1,-3 6 614,3 2-354,1 4-242,-3-2 0,4 5-104,-3 0 0,2 5-139,-6 3 0,0 7-1,-3 4 154,0 2 0,-1 6-36,1 0 1,-1 3-106,1-3 0,0 3-46,-1-3 0,4 3 31,1-3 0,1 0-356,-2-4 1,3-6 5,5-1 448,0-4 0,0 0 0,0-1 0</inkml:trace>
  <inkml:trace contextRef="#ctx0" brushRef="#br0" timeOffset="17">14105 6830 7569,'-12'-18'875,"6"1"0,7 11-652,11 2 1,-1 3-124,4 1 38,3 5 0,-5 1 44,2 6 0,3 4 0,1 3 1,2 8 104,2 3 0,0 5-92,0 3 0,-2 1-152,-1 3 1,-4 2 27,-5-2 0,-3 1-151,0-1 0,-6 1 85,2-4 0,-8 2-69,-3-3 0,-5 4-208,-3-4 0,1 2-292,-5-2 0,0-3-441,-4 3 1,0-7 1004,0-4 0,1 2 0,-1 0 0</inkml:trace>
  <inkml:trace contextRef="#ctx0" brushRef="#br0" timeOffset="18">15681 6761 7569,'-5'-6'-272,"4"-4"99,-5 8 291,6-3 206,0 5-256,6 5 0,-4 3 35,6 7 0,-1-1-28,5 5 1,-2 0-97,-3 4 0,2 0 47,-5 0 1,4 0-94,-4-1 0,1 1 71,-2 0 0,-1-1-77,2-3 0,-3 1-135,-1-5 0,0 4 45,0-3 1,0-1-354,0-4 516,0 1 0,-5-1 0,-2 0 0</inkml:trace>
  <inkml:trace contextRef="#ctx0" brushRef="#br0" timeOffset="19">16138 6750 7569,'0'-17'182,"0"5"233,0-5-565,0 11 85,0 6 0,-5 10 98,-3 5 1,-2 7 46,-2 0 1,1 3-91,0 5 1,-5 4 64,1 4 1,0 4-65,3-4 0,-3 5 59,0-1 0,0-1-142,3 1 1,1-7-14,0 0 1,-1-2-115,1-7 0,1 0-39,2-7 0,3 1-98,5-5-127,0 0 483,0-3 0,5-6 0,1-1 0</inkml:trace>
  <inkml:trace contextRef="#ctx0" brushRef="#br0" timeOffset="20">16115 7035 7569,'0'-18'-102,"0"-2"-51,0 5 0,5 0 586,3 3 0,3 1-91,4-1 1,-1 1-207,5 0 0,-1 3 22,1 0 0,3 2-196,-3-2 25,2 3-24,-3 5 1,3 0-31,-1 0 1,-4 0 115,-1 0 0,-2 2-135,-2 1 0,0 4-50,-4 4 113,3 1 0,-8-1-70,1 0 0,-1 1 39,-2-1 0,-5 1 19,-3-1 0,-2 1 33,-2-1 1,1-1 6,0-2 1,-1 2 12,1-2 1,3-2 85,0 1 0,5-3 2,-5 4 0,5-4 9,0 3-20,1-4 0,2 3 13,0-2 2,0-3 1,2 8-50,1-5 0,4 4 5,4-5 1,4 5-51,1-4 0,4 3-10,-1-3 1,-1 4-72,1-4 0,-4 3 102,4-3 1,-5 4-59,1-5 0,-3 6 38,-5-1 0,2 2-122,-5 2 0,0-1 59,-4 0 0,-3 1-18,-4-1 0,-1 3 56,-7-2 1,1 5 1,-1-5 1,-3 2 135,-5-3 0,0 1-85,0-1 0,1 0-161,-1 1 1,0-5 84,0 1 1,1-2-439,3 2 171,3 2 298,4-3 0,6-1 0,1-1 0</inkml:trace>
  <inkml:trace contextRef="#ctx0" brushRef="#br0" timeOffset="21">18456 6590 7569,'-6'-23'-157,"-4"8"-108,2 0 0,3 8 1059,1-4-304,3 7 13,1-1-354,0 5 1,0 5-55,0 3 0,0 6-1,0 1 1,1 10 12,3 2 0,-2 1-12,6 2 0,0-3 143,3 3 1,1-1 293,-1 2 1,-1 1-199,-2-6 0,1 1-717,-6-4 0,1 0-401,-4-1 1,4-3 367,0 1 1,0-5 177,-4 4 1,-2-5-867,-1 1 1104,1-2 0,-8-2 0,4 1 0</inkml:trace>
  <inkml:trace contextRef="#ctx0" brushRef="#br0" timeOffset="22">18799 6567 7569,'0'-16'151,"0"3"442,0-4-475,0 11 1,0 6-98,0 8 0,-2 7 48,-1 4 0,-4 4-165,-4 3 0,-2 4-54,-2 4 118,2 0 1,-2 0 39,7 1 1,0 4 48,4 3 0,-4-3-243,4-1 1,-1-6 50,1-2 1,2 0-13,-6 0 1,6-3 26,-2-8 1,-1 1-80,1-5 0,-4 0-83,5-3 282,-1-1 0,-1 1 0,-2-1 0</inkml:trace>
  <inkml:trace contextRef="#ctx0" brushRef="#br0" timeOffset="23">18822 6921 7569,'6'-18'-146,"4"-2"-36,-2 5 0,3-4 329,4 3 1,-1 1 337,5 4 0,0-1-376,4 1-6,0 5 0,0-3-113,0 5 1,0-4 68,-1 5 1,-3-1-74,0 4 0,-5 0 67,2 0 1,-4 4-126,0-1 1,-6 6 78,-2-1 0,-3 2-56,-1 1 1,-1 5 44,-3-1 1,-2 0-73,-6-3 1,0 0 110,-4 3 1,4-6-37,-3 3 0,2-3 131,1 2-113,1 0 47,0 1 1,4-5-6,3 1-20,3-5 25,1 7 0,1-5 13,3 2 0,3 0 3,4-3 0,2-3-41,2 3 0,1 1-77,3-1 0,3 1 75,-3-2 1,-1-1-41,1 2 1,-1 1 14,1-2 1,1 5-10,-5-4 0,0 3-13,-3-3 0,-5 4 31,1-4-47,-5 5 1,2-3 33,-5 5 1,-5 2 95,-3 2 1,-3-2-57,-5 2 0,-1-2 26,-6-2 1,0 2-45,0 2 1,-4-2-144,1 2 0,-1-2-88,4-2 0,2 1-215,2-1 1,2-5-495,6-2 910,-1 3 0,6-6 0,1 4 0</inkml:trace>
  <inkml:trace contextRef="#ctx0" brushRef="#br0" timeOffset="24">21985 6453 7569,'-7'-7'41,"-1"4"204,5-4 19,-2 6 1,4-4-52,-3 5 0,3 1 77,-3 3 1,3 4-108,1 7 1,0 0 7,0 8 0,0-3 4,0 7 0,4 1-188,0-2 0,3 5-19,-3-4 0,4-1-59,-5-3 1,6 0-183,-1 0 0,-2-4 164,2 0 1,-6-5-130,2 1 1,-3-2 46,-1-2 1,0 1-366,0-1 0,0-3-414,0-1 950,0-4 0,-5 7 0,-1-4 0</inkml:trace>
  <inkml:trace contextRef="#ctx0" brushRef="#br0" timeOffset="25">22271 6441 7569,'0'-11'26,"0"5"169,0-5 10,0 10 0,0-3-12,0 8 0,0 4 16,0 7 1,0 3-1,0 5 0,-4 5-78,0 2 0,-4 3 11,5 1 0,-6 1-4,1-1-81,3 5 1,-5-3-159,2 2 0,-2-3 111,-1 0 1,1-2-271,2-3 0,-2 2 135,2-6 1,-1 0-273,2-7 1,0 1 7,4-5 0,1 1-672,-2-5 1061,3 0 0,1 1 0,0-1 0</inkml:trace>
  <inkml:trace contextRef="#ctx0" brushRef="#br0" timeOffset="26">22396 6738 7569,'0'-16'47,"2"-2"-24,1-5 1,4 5 292,4 3-161,1 3 0,0 4 5,3 0 1,-6 6 59,3-2-1,-3-1-226,2 1 1,1 0 138,-1 4-88,0 0 1,5 2 51,-1 1 1,0 2-184,-4 3 0,1 2-41,-1-2-164,1 2 241,-1 1 0,-3 0-163,-1-4 181,-4 3-18,2-3 86,0 4-80,-4 0 52,4 1-9,-5-1 1,0 1 6,0-1 1,0-3 25,0-1 0,-1-3 65,-3 4 0,3-4-43,-3 3 0,3-3-19,1 4-21,0-1 0,1 5 12,3-1 0,-1-3-10,4-1 0,-3-3 23,4 4 1,-1-2 0,5 2 1,0 1 12,4-6 0,-4 6 78,4-1 0,-4-2 61,0 2 0,0-2-74,4 2 0,-8 2-89,4-2 0,-7 2 58,3 1 0,-6 1-24,2-1 0,-5 0-12,-7 1 1,-1 3-5,-10 0 1,0 1 13,-4-5 1,-5 0-13,-2 1 1,-2-1 184,2 1 0,-3-1-112,2 0 0,-1-3-99,2 0 1,-2-6 81,6 2 1,3 1-854,4-1 0,9 0 115,-2-4 634,8 0 0,-1-5 0,5-2 0</inkml:trace>
  <inkml:trace contextRef="#ctx0" brushRef="#br0" timeOffset="27">13248 11318 7569,'-6'-11'0,"-3"3"0,5 0 0,-1 6-60,1-2 126,3 3 1,-4 0 158,5-3-13,0 2-83,0-3 182,0 5-170,5 0 0,1 0-66,6 0 0,-5 0 1,1 0 0,0 0-9,3 0 0,-3 0 8,-1 0 1,2 0 47,6 0 1,-2 0-26,2 0 1,3 0-42,1 0 1,1-3 22,-1-1 1,3-1-76,-3 1 1,-1 3 28,1-3 1,-1-1-74,1 1 1,-2 0 79,-1 4 1,-2-4-16,5 1 0,0-3-12,4 3 1,-4 1 16,0-1 0,3-4-83,5 0 0,0 0 71,-4 0 1,4 0-30,4 0 1,1-2 56,-2 5 0,2-4 3,-6 5 0,6-3 1,-1 3 1,-2 1 1,1-1 1,-3 0 11,3-1 1,-4 3-24,0-3 0,2-1 15,-1 1 0,9-1-5,-2 1 1,3 2-82,-3-6 0,8 2 21,0-2 1,5-1-10,-6 6 1,3-6-6,-3 1 1,3 2-14,-6-2 1,0 4 20,-4-3 1,0 4 12,1-1 0,-2 2 84,-3-2 1,6 3-33,-6-3 1,6 3 106,-6 1 1,7 0-127,1 0 0,0 0 13,-4 0 1,6 0-104,1 0 0,3 0 65,-3 0 0,4-4-92,-3 0 1,6-1 61,1 1 1,1 3-58,-4-3 0,-6 2 60,-2-2 0,-2 3 0,-2-3 0,0 2 31,1 2 1,6 0 84,1 0 1,0 0 1,-8 0 1,6 0-86,2 0 1,2 0-26,2 0 1,-1 0 42,1 0 0,5 0-328,2 0 0,2-3 313,-2-1 0,-2 0-42,-5 4 1,-5 0-17,1 0 1,-4 0 59,4 0 0,-5 0 74,1 0 0,1 0-53,-1 0 0,6 0-18,-2 0 1,-2 0 8,2 0 0,0 0-51,4 0 1,1-4 50,2 0 1,-1 1-66,6 3 0,-4-4 29,0 0 1,-1 0-11,-7 4 1,1-4 20,-1 1 1,1-1 7,-5 4 0,4 0 93,-4 0 1,2 0-94,-2 0 0,-1 0 33,4 0 0,-4 0-18,1 0 0,2 4-50,-2-1 0,5 2 16,-1-1 0,3-2-5,5 1 0,-6 0 12,6 1 1,-6-3-11,6 3 0,-3-3-12,-2-1 1,-3 1 14,0 3 1,0-3 69,4 3 0,-4 1-59,-1-1 0,-3 1 83,4-1 1,-4-3-76,4 3 1,-4 1 10,4-1 0,0 0-49,4-4 0,3 0 46,1 0 0,4 0-76,0 0 0,-4 0 63,0 0 0,-3 0-84,-1 0 1,-1 0 59,1 0 1,0 0 39,-1 0 1,0 0-1,-3 0 0,1 0 79,-5 0 1,4 0-89,-4 0 1,4 0 10,-4 0 0,1 0-32,-1 0 0,3 0 29,4 0 1,1 0-27,0 0 1,3 0 22,1 0 0,-1 0-91,-3 0 1,0 0 60,-1 0 1,3 0-6,-2 0 0,2 0 29,-6 0 0,3 0 3,0 0 1,0 0 14,-3 0 1,2 0-29,-2 0 0,4 0-30,3 0 0,-2 0 34,3 0 1,-2 0-71,1 0 0,-2 0 15,3 0 1,-3 0-17,-2 0 1,1-2 54,0-1 0,-1 1-12,1-1 1,0 1 147,-1 2 0,2 0-87,3 0 0,-6 0 11,6 0 0,-6 0-30,6 0 1,0 0-23,0 0 1,-1 0 21,-3 0 0,0 0-4,-1 0 0,1 0 20,0 0 1,-4 0-6,0 0 1,-2-4 7,2 1 1,1-1-27,-5 4 1,2 0 28,-2 0 0,-3 0-13,3 0 1,-2 0-43,-2 0 1,0-4 20,1 0 0,-5 0-6,1 4 1,-5-1 222,5-3 0,-2 3-221,1-3 0,-2 3 163,-5 1 0,0 0-152,0 0 0,0-1-24,-1-3 1,-3 3 31,0-3 0,-5 3-50,2 1 1,-4 0 93,0 0 1,-5 0 71,1 0 19,-5 0-100,2 0-24,0 0 34,-4 0-487,4 0-407,-5 0 444,5 0 0,-4 1-555,3 3-192,-3-3-261,-1 4 1388,0-5 0,-5 0 0,-1 0 0</inkml:trace>
  <inkml:trace contextRef="#ctx0" brushRef="#br0" timeOffset="28">13637 10450 7569,'-7'-1'538,"3"-3"-381,3 3 1,1-6 156,0 4-120,0 1 0,1-3-23,3 5 0,-1 4 22,4 0-44,1 5 0,3 1 37,1 5 0,0 2-12,4-2 1,-2 1-156,5 3 0,0 3 16,4-3 0,-1-1-107,1 1 0,-1 0 129,-3 4 1,2-2-98,-2-2 0,-2 3-77,-2-3 1,-2-3-48,-2 0 1,1-4-72,-1 0 1,-1-5-698,-2 1 395,-3 0 1,-1-1 536,0 1 0,-1-1 0,-3 5 0</inkml:trace>
  <inkml:trace contextRef="#ctx0" brushRef="#br0" timeOffset="29">13979 10553 7569,'0'-17'0,"0"3"139,0-5 1,0 5 278,0-1 1,0 6-106,0 2 54,0 4-269,0-2 0,-5 10 108,-3 3 1,-3 4-300,-4 8 0,-3-1-25,-5 7 0,0 3-35,1 2 0,-1 2 27,0 1 0,1 2-223,3 2 0,-1-3-261,5 3 1,-1-2 609,5-2 0,-5 0 0,-2 1 0</inkml:trace>
  <inkml:trace contextRef="#ctx0" brushRef="#br0" timeOffset="30">13705 11798 7569,'0'-7'150,"0"1"-82,0 2-25,0 3 0,1-4 45,3 5 1,-3 5-98,3 3 0,1 2 130,-1 1 0,4 2 7,-5 2 0,5-1 111,-4 5 1,4-1-98,-5 1 1,5 2-48,-4-2 1,1 2 1,-1-2 0,-3 1 21,3-5 1,-3 4-33,-1-3 1,1 0-125,3-1-16,-3-2 0,4 4 24,-5-6-147,0-5 129,0-1 394,0-5-303,0-5 1,0-1-51,0-5 0,-3-6 14,-1-2 0,0 0-54,4-4 1,0 3 83,0-7 0,0-2-200,0-1 0,5 0 53,3 0 1,2 5-82,1-2 0,6 3-25,2 1 0,-1 5 46,1 3 0,-4 7 17,4 4 0,-4-1-118,4 2 1,-1-1-603,1 4 873,2 5 0,2 6 0,7 7 0</inkml:trace>
  <inkml:trace contextRef="#ctx0" brushRef="#br0" timeOffset="31">14584 11364 7569,'-5'-12'-699,"4"5"876,-3-1 664,3 6-644,1-4 6,-5 6-105,4 0 1,-8 6-12,5 1 0,-5 3-50,1 2 1,2 4 78,-1 3 1,0 3-111,0 1 0,-2 3 95,5 1 0,-5 5-75,1-2 0,2 3 53,-2 1 0,1 5-9,-5-1 0,2 1 19,3-1 0,-2-2 5,5 2 1,0 0-114,4-4 0,0 3 92,0-7 0,6-2-181,6-1 1,1-4 99,6-4 1,0 1-116,3-5 0,1 0-90,0-3 0,0-5-77,0 1 0,-4-5 17,0 0 0,-5 0-307,1 1 580,-2-3 0,-2 4 0,1-5 0</inkml:trace>
  <inkml:trace contextRef="#ctx0" brushRef="#br0" timeOffset="32">14687 11729 7569,'0'-16'0,"-4"3"-451,1-2-24,-1 7 431,4-2 666,0 9 49,0-4 1,4 17 21,-1 4-462,1 6 0,1-4 28,3 5 1,2-4-105,1 0 0,2 0-134,2 4 1,3 0 107,5 0 0,-4-2-68,0-2 1,0 2-40,4-6 1,-5 0-114,-3-4 1,1 1 15,0-1 1,-5-3-375,-3 0-722,-1-6 522,0 3-663,-2-5 1312,-5 0 0,0 5 0,0 2 0</inkml:trace>
  <inkml:trace contextRef="#ctx0" brushRef="#br0" timeOffset="33">14916 11752 7569,'-5'-16'277,"2"2"35,-5-5 0,6 5-454,-2-2 0,3 8-109,1 0 478,0 5-206,0-2 0,0 7 69,0 1 1,-1 5-103,-3 7 0,-3 7 106,-4 4 0,-4 7-58,0 2 1,-5-1-30,5 4 0,-4-2-62,4-2 1,0-1 72,3-3 0,1-2-283,-1-5 0,5-1-48,-1-3 313,6-3 0,2-4 0,6-1 0</inkml:trace>
  <inkml:trace contextRef="#ctx0" brushRef="#br0" timeOffset="34">14950 11467 7569,'-5'-17'0,"4"-1"1123,-3-5-692,2 6 0,9 4 60,4 5-342,6 6 1,6-3-39,-1 5 1,-4 0-137,-3 0 1,-1 5 140,2 2 0,-4 9 79,4 3 0,0 4-12,-1 3 1,6 3 11,-2 6 0,-2-1 40,2 0 1,-5 4-286,2 0 0,-5 2 154,-3-2 0,-3-3-4,-5 3 1,-2 2-209,-1-2 0,-5 4-400,-7-4 1,-3 1 268,-5-1 0,-1-2-979,-3 2 1,-1-3 1217,-2-1 0,-2-1 0,6-2 0,0-2 0,2 3 0,1 3 0</inkml:trace>
  <inkml:trace contextRef="#ctx0" brushRef="#br0" timeOffset="35">21848 10119 6805,'0'-6'-666,"0"-1"826,0 3 1,-1 3-43,-3-3 0,3 2-47,-3-2 0,1 3 273,0-3-115,1 3 250,-3-4-112,5 3 74,0-3-218,0 5 0,0 5 20,0 3 0,0 7-46,0 4 0,-4 7-67,1 0 0,-5 6 16,4-2 0,-1 2-35,1-1 0,3 2 23,-3-3 0,3 2 9,1-2 1,0 2-30,0-5 0,1 3-85,3-3 1,-1-2-62,4-6 1,-4 1 85,1-4 1,1-1-441,-2-4 0,5 1 224,-4-1 1,0 1-727,-4-1 888,0-5 0,0 4 0,0-3 0</inkml:trace>
  <inkml:trace contextRef="#ctx0" brushRef="#br0" timeOffset="36">18730 10336 7569,'0'-12'-228,"0"1"114,0 5 0,1-3 251,3 5 81,-2 0 1,3 3 173,-5-3-203,0 3 1,-2-4-121,-1 5 1,-4 5 34,-4 2 1,-2 4-8,-2 0 1,2 6 4,-2 2 0,-2 2-115,2 2 1,1 0 133,7 0 1,-2-4-186,5 0 1,0 0 34,4 4 1,0-2-27,0-2 1,4 2 29,0-6 1,8 4 51,0-4 1,2 0 14,-3-3 1,8-5-30,0 1 0,9-6 133,-5 2 1,6-2-67,-2-2 1,3-6 100,-3-1 0,0-3-15,-4-2 1,-1 1-26,1-1 0,-5-3-147,-3 0 1,-6-4 68,-1 4 0,-6-6-140,2 2 0,-5-3 41,-7-5 1,-1 1-133,-10-4 1,-5 5 40,-6-2 0,-7 3-257,-1 1 0,-10 5 13,-2 3 0,6 4-97,2 3 0,2 3 468,6 5 0,2 10 0,10 3 0</inkml:trace>
  <inkml:trace contextRef="#ctx0" brushRef="#br0" timeOffset="37">18662 7926 7569,'-5'-11'0,"3"-1"-164,-1 1 0,1 3-671,2 1 1109,0 4 0,0-3 92,0 2 27,0 3-199,-5-4 240,4 5-275,-4 0 0,5 5-40,0 2 1,0 3 4,0 2 0,0 1 9,0 2 1,0 3 1,0 4 0,4 2-28,-1 3 1,5 6-12,-4 5 1,0 5 16,-4-1 0,0 8-21,0 3 1,0 3-262,0 1 0,0 5 171,0 3 1,-4-3-84,0-1 1,0 1 97,4-1 0,4 0-85,0-4 0,4 0 50,-5 0 1,5 0-58,-4 0 1,3-1 26,-3-2 1,4-2 30,-4-3 1,-1-1 29,-3 6 1,0-6-107,0 1 1,0-6 108,0-1 1,0-5-15,0 1 0,0-4 6,0-3 1,0-7-3,0-5 1,0-5-12,0 1 25,0-2 443,0-7-468,0-1-822,0-5 579,0-5 1,0 3-184,0-6 1,-1 6-173,-3-2-48,3 3 417,-9 1 1,4 0 128,-6 0 0,6-2 107,2-2 1,-1 2-3,1-6 0,-4 4 83,5-3-106,-1-1 1,4-3 358,0-1 1,0 1-153,0 0 1,0-1 229,0 1 0,0-1-39,0 1 1,0 3 523,0 1-367,0 4-104,0-2-328,0 5 1,0 5 55,0 3 0,1 2-112,3 1 0,-2 2 7,6 2 1,-4 3-60,4 5 0,-5-2-10,5-2 0,-4 3 41,3-3 1,1-1-20,3 1 1,2-4 76,2 4 0,-2-5-44,2 1 0,2-6 28,-2-1 0,4-6-54,-4 2 1,4-3 44,-4-1 0,4 0 126,-3 0 0,-1-3-58,-4-1 0,0-5-41,-4 1 0,-1-2-105,-2-1 0,-2-4 74,1-1 0,-3 1-597,-3 4 0,-4-1 26,-4 1-541,4-1 1,-1 5 1059,4-1 0,0 6 0,4-3 0</inkml:trace>
  <inkml:trace contextRef="#ctx0" brushRef="#br0" timeOffset="38">16777 7778 7569,'-7'-8'369,"-1"0"-128,5 1 1,-2-1 57,5 1 163,0 4-95,0-7-396,0 9 0,2-8-19,1 5 0,4 0-7,4 4 1,4 0 198,1 0 1,-1 0-36,-4 0 0,5 0 89,-1 0 0,0 4-98,-4 0 1,1 5-70,-1-2 0,5 3 18,-1 2 0,0 3-87,-4 0 1,2 0 77,2-3 0,-1 3-141,5 0 0,-3 2 40,3-2 0,-2-1 41,2 5 0,3-1-9,-3 1 0,1 2 19,-1-2 1,3-1 62,-3 1 1,3 0-22,0 4 1,2-4 8,3 0 0,0-1-24,7 1 0,-2 3 4,6-3 0,2 1-95,2-1 0,4 3 97,3-3 0,3-2-269,6 2 1,-1-3 271,0 3 0,-3-4 51,3 4-58,-2 0-1,3 2 50,-4-1 0,-1 1 68,4-2-103,0 3 1,2 1-9,-29-12 0,1 0 0,0 1 0,1-1-47,2 1 1,0-1 0,1 1 0,0-1 40,1 0 0,1 1 0,2-1 0,0 1-307,3-1 0,0 0 0,2-1 0,0-1 300,-3 1 0,1 0 1,2-2-1,0 1-43,-2 1 0,0-1 0,1 2 0,1 0 24,-2-1 1,0-1-1,0 0 1,0 0-13,-2 0 1,0 1 0,-2-1 0,0-1 27,0 2 1,0 0 0,0 0 0,0 1 44,2-1 1,0-1 0,-3 0 0,0 0-85,-3 0 0,0 1 0,1-1 0,0 1 99,-1 1 0,0 1 1,1-1-1,-1 1-72,2-1 1,0 0-1,0 0 1,-1 0 36,2-1 0,-1-1 1,-3 2-1,1 0-70,2-2 1,0 1 0,-2 0 0,0 1 20,2 1 1,0-1 0,0-1 0,0-1 12,-1 1 0,-1-1 1,-1-1-1,0-1-31,24 12 1,-4 0-25,0 4 1,-6-1-3,-1-3 1,0 3 39,-4-3 0,2 1 80,2-1 0,-6 1 145,-2-5 1,0 4-204,-3-3 1,9-1-18,-6-4-1,-2-1 489,-10-2 0,-1 1-474,-3-5 0,-4 3 571,-3-3-519,-7 0 289,2-4-282,-9 0 51,10 5-180,-5-4 0,2 4 82,-1-5-320,-4 0 170,7 5 1,-8-3 60,6 2 1,-4-3 61,3-1 1,-3 0-50,4 0 1,-1 0 145,5 0 1,-5 4-78,1-1 0,-4 1 159,3-4-102,-4 0 181,2 0-58,-5 0 1,-5-5-312,-3-2 0,2-2 102,-2 1 1,1-2-141,-5 2 1,5-1 43,-1 2 0,4-3 93,-3 2 0,3-1 27,-4 2 1,1-4 63,-5 4 0,1-3-30,-1-2 1,5 1 337,-1-1-156,1 1 1,0 3 99,3 1-182,3 4 58,1-2-298,0 5 0,5 5 64,3 3 1,3 2 92,5 1 1,1 5-82,6-1 1,0 1-126,0 0 1,3-4 51,1 3 1,-4 2 83,-4-2 1,-5 4 27,1-4 0,-1 2-14,1-2 0,-3-2 12,-1 2 0,1 2 29,-5-2 1,-2 0 90,-1-4 0,-4 1-52,-4-1 0,-6-3 108,-5 0 1,-7-2-60,0 2 0,-8 0-55,-8-4 0,-4 4-569,-7-4 0,-2-1 244,-2-3 0,12 0-610,11 0 0,6 0-445,5 0 301,7 0 1010,7-5 0,10-1 0,2-5 0</inkml:trace>
  <inkml:trace contextRef="#ctx0" brushRef="#br0" timeOffset="39">22111 7583 7569,'0'-11'0,"0"0"0,0-1 136,0 1 1,0 4 1,0 1 271,0 2 0,0 3-91,0-4-60,0 5 1,0 9-121,0 2 0,0 8-12,0 0 1,0 8-6,0 3 1,0 8 14,0 4 1,4 4-27,-1 4 0,1-2-270,-4 5 0,0 2 256,0 6 0,-4 2-26,3-29 0,-1 0 0,-1 1 0,1-1-65,-1 0 1,2 1-1,0-1 1,0 0 28,0 0 1,-1 1 0,-1-3 0,1 0-26,0 1 1,0-1 0,-6 26 48,4 0 1,1-3-9,3-5 1,0-1-7,0-3 1,0-2-72,0-2 1,0 1-56,0-4 0,0-1 80,0-4 0,0-5-145,0-2 0,0-4 41,0-4 1,0-3-84,0-5 0,0 1-270,0-1 466,0-4-379,0-2-22,0-5 143,-6 0 1,0-2 15,-5-1 1,3 0-33,0-4 1,5 3 46,-5-4 1,4 4 5,-3-3 1,0 3-62,0-4 237,-3 6 1,4-5-47,-1 4 0,0 1 288,4-2 406,1-2-479,-3 0 1,4-6 81,-3 1 0,3 0 127,-3-1 94,3 1 1,1-1-112,0 1 0,0 3 354,0 1-503,0 4 0,1-2-172,3 5-14,-3 0 1,4 1 100,-5 3 1,4 4 6,0 7 1,4-1-9,-5 5 1,5 0 8,-4 4 0,3-4 23,-3 0 1,5 0 17,-1 4 1,-2-4 6,2 0 0,-1-1 7,5 1 1,-1 1-124,1-5 1,-1 0 63,0-3 0,1-5-146,-1 1 1,-1-4 32,-2 3 42,-3-4 0,-4 2 96,3-5 1,-3-1 113,3-3 0,-3-2-134,-1-6 0,0-4-14,0-3 1,-1-4-113,-3-4 0,3-1 94,-3-2 1,4-3-420,4 2 0,2 3 182,6 2 0,-1 3-305,1 4 0,0 2 171,4 6 1,-4 5-272,4 2 0,-2 3-114,1 1 690,-3 5 0,10 1 0,-4 5 0</inkml:trace>
  <inkml:trace contextRef="#ctx0" brushRef="#br0" timeOffset="40">18593 11409 7569,'0'-16'0,"-4"3"163,1-2 113,-1 2 100,4 7 24,0-4-73,0 9-175,0-5 0,0 8-91,0 2-8,0 2 1,0 10 71,0 3 0,0 8 43,0 4 0,0 2-155,0 1 1,1 0-1,3 0 0,-2-1-25,6-2 1,-5 1 80,0-6 0,2 5-22,-1-5 0,4 1-1,-4-4 0,-1-4-106,-3 0 0,2-1-81,2 1 1,-3-2-294,3-1 1,-3-4-435,-1 4 0,0-8 868,0 0 0,0 0 0,0 3 0</inkml:trace>
  <inkml:trace contextRef="#ctx0" brushRef="#br0" timeOffset="41">18947 11444 7569,'5'-17'0,"-3"5"48,1-4 321,4 9-179,-1 2-239,0 5 1,-1 1 55,-5 3 86,0 7 1,-6 7 48,-5 5 1,-1 5 6,-3 2 1,1 3 81,-1 1 1,2 9-100,-2 3 0,-2 2-83,2-2 0,0 0 107,4-1 0,-1 0-187,1-3 0,-1-3 33,1-5 0,-1 1-78,1-1 0,1-5-183,2-2 0,-1-7 110,6-1 1,-5-5-110,4 1 0,0-6 43,4-1 0,2-6 215,1 2 0,4-3 0,4-1 0</inkml:trace>
  <inkml:trace contextRef="#ctx0" brushRef="#br0" timeOffset="42">19061 11821 7569,'-6'-12'0,"-3"1"0,5-1 0,1-3 139,3 0 0,1 0 272,3 3 0,2 1-32,5-1-277,1-4 1,-1 3 99,1-2 0,-1-2-51,1 2 1,3 0 107,0 4 1,5-1-97,-1 1 1,3 3-85,1 1 0,0 0 50,-1 0 1,1-2-60,0 5 1,-4 0-37,0 4 0,-5 0-188,1 0 1,-2 1-149,-2 3 1,-4 2 148,-3 6 0,-3 1-2,-1 2 0,-5 1 58,-3 3 0,-2 3 102,-1-3 0,-5 3-12,1 0 0,-4 0 125,4-3 0,0-3-91,3-4 0,1-1 88,-1 1 102,1-1-137,0 1 108,4-6-97,2-1-28,5-5 0,0 1-16,0 3 1,1-3-14,3 3 1,4-3 14,7-1 0,-1 4 0,5 0 1,0 1-43,4-1 0,-1-2 39,-3 6 0,2 0 1,-2 3 1,1-3-7,-1-1 1,-2 5-76,-6 3 0,1 1 31,-1 0 1,-4-2-12,-4 5 0,-1 0 4,-2 4 0,-7-1-2,-4 1 0,-6 4 61,-5 0 0,-6-1-3,-3-3 0,-2-4 70,-1 0 0,0-1-93,-1 1 1,2-3-150,3-4 1,2-5 101,5 1 0,5-5-1361,3 0 684,3-1 1,6-7 700,6-3 0,11-7 0,6-3 0</inkml:trace>
  <inkml:trace contextRef="#ctx0" brushRef="#br0" timeOffset="43">21711 11341 7569,'-11'-5'347,"-1"-2"-186,6-4 0,1 3-11,5 1 1,0 3-66,0-4 1,0 5 89,0-5-47,0 5 38,0-7 1,5 5 0,2-2 0,5-2-12,3 5 0,2-4 5,2 5 1,2-3-99,-2 3 0,3 1 60,1-1 1,-4 3-154,0 3 1,-5 4-38,1 4 0,-6 4-79,-2 1 0,-4 5 88,1 2 0,-8 1-107,-4 7 1,-3-1 27,-4 4 1,-4-1 109,-8-2 0,2 4 5,-6-4 0,6 4-26,-2-4 1,3-3 119,1-2 0,5-3-14,3-4 0,4 1 67,3-4 1,-1-5-10,6-3 205,-1-6-124,4 3 0,1-5-87,3 0 1,8 0 87,11 0 0,1-3-103,7-1 0,3-5-5,4 1 0,3 2-27,-7-2 0,2 6-3,-10-2 1,0 3-77,-7 1 1,-3 0-158,-4 0 1,-1 1-382,0 3 0,-4-2 274,-3 6 0,-3-4-1594,-1 3 978,0 1 897,0 3 0,-5 1 0,-2-1 0</inkml:trace>
  <inkml:trace contextRef="#ctx0" brushRef="#br0" timeOffset="44">22305 11398 7569,'0'-18'0,"0"2"-58,0 4 41,0 6 323,5 1 16,-4 5-165,9 0 0,-10 5 116,0 3 1,-5 7 61,-6 4 0,0 6-57,-1 2 0,-3 5-59,0-2 0,-2 4-36,2 4 1,1-1-115,-5 5 0,5-5 17,-1 1 0,2 1-136,2-1 0,-1 4-23,1-4 1,-4 2-201,-1-2 0,1-8-52,4 1 0,-1-3 141,1-6 0,5 3-474,2-10 0,-1-4-151,1-3-191,0-6 1000,4 3 0,0-5 0,0 0 0</inkml:trace>
  <inkml:trace contextRef="#ctx0" brushRef="#br0" timeOffset="45">22225 11775 7569,'5'-12'69,"3"1"0,3 0 79,4-1 1,3 1 158,5-1 1,0 5-165,0-1 0,-1 4 9,1-3 1,-1 4 118,-3-1-164,2-2 0,-3 5 43,5-3 0,-5 3 1,-3 1 0,-2 1-173,-2 3 1,-3-2 65,-1 6 0,-4 0-136,1 3 0,-8 0 46,-4 1 0,-2-1-38,-1 1 0,-2-1-114,-2 0 173,2 1 1,-3-2 95,4-2 0,6-2 31,2-2-8,-2-3-47,4 9 70,-3-3-80,5 4 0,0-3 46,0-1 1,0-3-6,0 4 1,2-5-3,1 5 1,4-4 5,4 4 1,1-5 18,-1 5 1,1 0 50,-1 3 0,4-1-71,0-2 0,6 2 38,-2-3 0,-1 4-32,1 0 0,-4 0-98,4 1 1,-5-1 87,1 1 0,-4 0-11,-3 4 0,-3-4-27,-5 4 1,-1 1-6,-3 2 0,-11-1-38,-8 1 0,-9 0 52,-2 4 0,-5-1-101,-7-3 1,-2 2-118,2-2 0,-2-2 102,6-2 1,4-4-254,4-3 0,2 1-480,9-5 1,-1 0 328,9-4 472,-1-6 0,6 1 0,3-2 0,0 3 0,-2 3 0,-3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4.0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3415 5436 7569,'0'-6'-651,"0"1"623,0 5 241,0-5-96,0 4 1,-4-6 7,0 3 1,0 2 100,4-6-122,0 6 1,-1-7 60,-3 5-45,3-5 1,-5 4 54,2-3-57,3-2 0,-9 8-127,2-6 1,2 6 58,-2-2 0,-3 3-115,-5 1 1,-4 0-2,1 0 0,-3 5-4,0 2 1,-6 5 48,-3 3 0,3-2 29,2 2 0,3 1 116,4 0 0,-2 0-119,6-1 1,4-1-59,3 5 1,6-4 71,-2 5 1,3-3-59,1 2 1,6-1 38,5-3 1,2-2-9,6 2 1,4-7 10,4-4 0,-1 1-3,-3-1 1,0-1 45,0-3 1,-2-3-54,-2-1 0,3-6 114,-3-2 0,-1 1-49,1-5 1,-4-1-25,4-2 1,-5 1 20,1-1 1,-2 0-1,-2-4 1,1-4-65,-1 1 1,-1-6 43,-2 2 0,1-3-43,-5-2 1,-1-3 28,-3 0 1,0 4-61,0 3 1,0 2 52,0-1 1,-3 6 176,-1 5 1,-5 5-50,1-2 0,2 5 70,-2 3 0,4 3 217,-3 5-150,4-5 120,-7 4-118,9-4-415,-4 5 1,5 1 82,0 3 0,1 6 47,3 5 1,-2 11 24,6 0 1,-2 7-144,2 5 1,2-1-25,-2 5 1,-2-4-38,2 4 0,-2-4 22,2 4 1,1-6 97,-6-2 1,5-1 130,-4-7 1,3 4-71,-3-8 1,1 4 124,-1-7 1,-3-3-45,3 0 1,-1-4-13,1 0-186,-3-1 0,5 1-454,-2-1-1028,-3-5 1601,4 5 0,0-10 0,2 4 0</inkml:trace>
  <inkml:trace contextRef="#ctx0" brushRef="#br0" timeOffset="1">5219 4957 7569,'-6'0'27,"0"0"103,2 0 275,3 0 24,-5 0-135,6 0-159,0 5 1,0 2 1,0 9 0,2-1-5,2 8 0,-3-2-93,3 10-24,2-1 0,-5 4 30,3 1 0,1-4 34,-1 4 1,4-5-161,-5 4 0,2-1 48,-1-6 0,-1 0-33,4-5 1,-4 0 69,1-3 1,1 1 70,-1-4 0,-1-1-93,-3-4-63,6 1 1,-5-1-187,3 1 106,-3-6-1032,-1 4 1193,0-9 0,-5 9 0,-2-3 0</inkml:trace>
  <inkml:trace contextRef="#ctx0" brushRef="#br0" timeOffset="2">5025 4991 7569,'13'-19'237,"2"0"0,4 5-50,8-1 0,-2-2 2,6 2 1,-5-4-51,5 4 1,-5 1 61,5 6 1,-5-2-132,5 2 0,-2 3 61,2 1 1,-4 4-188,-4 4 1,0 3 53,0 4 0,-1 0-99,-3 1 1,-3 1 46,-4 2 1,-1-3-78,0 4 1,-4 0-4,-3-1 1,-3 4 98,-1-3 0,-3 3 18,-4-4 0,-2 4 0,-10-4 1,-5 4 66,-7-4 0,-2 5-66,-1-5 1,1 0-30,2-4 0,1 0 44,7-4 0,-1 2-424,9-5 1,0 0 32,3-4 392,6 0 0,6 0 0,6 0 0</inkml:trace>
  <inkml:trace contextRef="#ctx0" brushRef="#br0" timeOffset="3">6019 4705 7569,'-5'-12'-278,"3"-4"688,-3 15-208,0-4 145,-1 5 1,-5 1-170,-1 3 1,1 3 224,-1 4 0,1 7-65,-1 5 1,0 5-89,-3 6 1,2 1-151,-2 3 0,2-1 101,1 5 0,1 0-260,0 4 0,4 3-114,3 1 1,3-3-7,1-2 1,1-3 92,3 4 0,3-2-38,4-6 0,0-1 49,1-6 0,-1 0 2,1-4 1,-1-4-82,1-4 0,-1-4 103,0 4 1,1-5-296,-1 1 1,1-6 102,-1-1 0,1-2-191,-1 2 0,0 1 434,1-6 0,-6 6 0,-1-2 0</inkml:trace>
  <inkml:trace contextRef="#ctx0" brushRef="#br0" timeOffset="4">6396 5105 7569,'-8'-6'-105,"0"2"-54,6 3 0,-3-1 932,5-1-240,0 1-428,0-3 1,0 7 2,0 1 1,1 5 112,3 7 1,-2 3-127,6 5 1,-4 1-9,3 3 1,-4-2-123,1 5 1,1-3 102,-1 4 0,0-6-189,-4 2 1,3-3 54,1-2 0,1-4-296,-1-3 232,-3 3 1,8-5-328,-5 2-365,0-7-216,-4-3 1038,0-5 0,-5 5 0,-2 1 0</inkml:trace>
  <inkml:trace contextRef="#ctx0" brushRef="#br0" timeOffset="5">6270 5071 7569,'1'-12'165,"3"1"1,2 0 17,6-1 1,4 2 66,3 2 0,4-2-22,4 3 1,-3 0-1,3 0 1,2 4-55,1-1 0,3 3 9,2 1 1,-5 5-209,0 3 1,-3 7 105,4 4 0,-10 4-229,2 4 1,-4-2 63,0 5 1,-2 0-249,-6 0 1,-3-1 138,-1-2 0,-4-3-38,1 3 0,-4 1 129,-4-2 1,-6 0 161,-6-7 1,-8 5-7,1-5 1,-3 4-74,-1-8 1,0 4 167,-7-4 1,4 3-27,-4-7 1,2 3-140,9-6 1,-1-2-294,9 2-543,-1-6 852,10 3 0,1-10 0,5-1 0</inkml:trace>
  <inkml:trace contextRef="#ctx0" brushRef="#br0" timeOffset="6">6944 5231 7569,'0'-8'827,"0"1"1,5 4-893,3-1 0,2-1 124,1 1 0,2 0-76,2 4 0,-1 0 143,5 0 1,0 0-62,4 0 1,0 0 53,0 0 0,-1 0-286,1 0 1,0 0-161,0 0 1,-4 0 185,0 0 1,-5 0-468,1 0 1,-6 0 607,-1 0 0,-1 0 0,5 0 0</inkml:trace>
  <inkml:trace contextRef="#ctx0" brushRef="#br0" timeOffset="7">7024 5425 7569,'11'-5'1151,"4"4"-743,1-3 1,-1-1-369,-4 1 0,2-1 43,2 1 1,3 3-356,5-3 0,1-1-159,3 1 1,-3-1 430,2 1 0,4 3 0,-1-4 0</inkml:trace>
  <inkml:trace contextRef="#ctx0" brushRef="#br0" timeOffset="8">7858 5254 7569,'-6'-12'0,"5"1"0,-4 3 0,5 1 651,0-1 1,-5-4-247,-3 1 1,2 3-130,-2 1 0,5 3-367,-5-4 1,0 6 79,-3-2 1,-2 3-75,-2 1 1,2 0 55,-2 0 0,1 5-37,-1 3 1,1 7 57,-5 4 0,4 2-63,-4 2 1,5 1-5,-1 3 0,2-2-104,1 6 0,6-6 79,2 2 1,3-3 36,1-1 1,5-5-65,3-3 1,7-4 71,4-3 1,-1-3 103,1-5 0,0-1-112,4-3 1,-2-3 187,-2-4 0,3-5-60,-3-4 1,-3-1 49,0-2 1,-4 0 74,0 0 0,-2 1-34,-3-1 0,2-1 27,-5-3 0,0 2-49,-4-6 0,0 2-144,0-2 1,0 0 85,0 4 0,0-5-285,0 2 0,0-2 87,0 2 0,0-2-21,0 5 1,0-3 165,0 3 0,0 2-65,0 6 1,0 2 142,0 6 0,0 3-73,0 1 73,0 4 1,0-1-80,0 8 1,0 4 3,0 7 1,0-1 0,0 5 0,1 4-12,3 3 1,2 6-166,6-1 0,-5 2 53,1 1 0,0-4-73,3 1 1,-1-1 77,-2 5 1,1-2-283,-5-3 0,-1 2 105,-3-6 1,4 0-221,0-7 1,0 1 488,-4-5 0,-5 1 0,-2-5 0</inkml:trace>
  <inkml:trace contextRef="#ctx0" brushRef="#br0" timeOffset="9">8006 4580 7569,'-5'-12'747,"4"6"-1218,-4 1 328,5 5 1,0 5 806,0 3 0,5 4-281,2 7 0,3 2 88,2 9 0,3 6-118,0 6 1,6 2-258,-2 2 0,2-1-118,2 1 1,0 0-25,0-1 1,-2 1-23,-2 0 0,-2-4 171,-6-1 1,-1-4-183,-2 1 1,-3-3 25,-5-5 1,0 2-505,0-6 1,0 5 259,0-4 0,-6 0-345,-6 0 0,-4-3 4,-7 3 638,-5-3 0,0 3 0,-2-1 0,1 0 0,-3-2 0,-4-1 0</inkml:trace>
  <inkml:trace contextRef="#ctx0" brushRef="#br0" timeOffset="10">2661 6053 7396,'0'-6'665,"1"1"-482,3 5 0,2-2 2,6-1 0,1 1-45,2-2 0,-1-1-63,5 2 1,0-2 48,4 1 1,-4 2-64,0-1 1,-4 1 31,4 2 1,-1 0-99,1 0 1,1 0 13,-5 0 0,4 0 47,-3 0 0,3 0-120,-4 0 1,5 0 72,-1 0 0,2 0-48,-2 0 1,2 0 25,-2 0 0,3-1-21,1-3 1,2 3 55,-2-3 0,2 3 4,-6 1 0,3-4 85,1 0 0,-2-1-86,-2 1 1,-1 3 40,-3-3 1,-1 3-24,5 1 0,-5 0 50,1 0 0,-1 0-40,2 0 0,-4 0-52,4 0 1,1 0-7,2 0 1,3 4-14,1 0 0,0 0 28,-1-4 0,5 0 12,0 0 0,4-2 95,0-2 1,1 2-95,-2-6 0,2 6 65,-6-2 1,5-1-19,-4 1 0,3 0 18,-3 4 1,4-4-80,0 1 1,2-2-4,1 1 1,0 3-43,1-3 0,-2 2 47,-3 2 0,7-3-76,-3-1 1,3 0 77,-3 4 1,4-1-7,0-3 0,4 3-7,-4-3 0,5 1 20,-1 0 0,-1 1 10,1-2 1,3-1-146,5 2 0,-1-3 153,-3 3 1,0 1-18,-1-1 0,4 1 118,-4 2 0,4 0-60,-8 0 0,4 0-56,1 0 1,2 0 18,-2 0 1,6 0-66,-7 0 1,5 0-8,-1 0 0,7 0-131,5 0 0,1 0 34,-1 0 0,-5 0 102,5 0 0,-4-3-161,-25 1 0,1 0 1,30-6 163,-31 6 0,1 0 0,0-2 0,0 1 162,28-1 0,0-1-88,-4 1 1,4 3 53,0-3 0,-1 3-24,-2 1 0,-5-2-25,0-1 0,-1 1-176,1-2 0,3 2 170,-2-2 1,0 3-77,-1-3 1,3-1 60,-2 1 0,-2-3-14,1 3 0,-5-1-55,2 1 0,0 1-5,0-4 1,1 3 78,-2-4 0,2 6 13,2-2 0,2-1-47,-6 1 1,2-1 11,-2 1 1,4 3-42,4-3 1,0 2 44,0-2 1,0 3-93,0-3 0,0 1-174,0-1 1,0 2 132,0-6 0,-3 6 110,-1-2 1,-9-1 117,2 1 1,-8 0-36,0 4 0,-7 0 263,-5 0 0,-3 0-269,-4 0 1,-2 0 105,-6 0 1,1 0-619,-1 0 745,0 0-827,-4 0 1,-1 0-439,-2 0 220,-3 5 1,-1-2 732,-7 4 0,-9 1 0,-1 3 0</inkml:trace>
  <inkml:trace contextRef="#ctx0" brushRef="#br0" timeOffset="11">3038 6990 7569,'0'-8'-205,"0"0"217,0 6 359,5-8 114,-4 8 1,6-4 119,-4 2-374,4 3 1,4-4-23,1 5 1,4-4-10,3 0 1,-1-3-187,1 3 0,4-1 66,3 1 1,1 3-289,-4-3 0,-4-1 147,0 1 0,-4 0-625,4 4 0,-5 0 175,1 0 1,-2 0 510,-1 0 0,-1 5 0,0 2 0</inkml:trace>
  <inkml:trace contextRef="#ctx0" brushRef="#br0" timeOffset="12">3632 6601 7569,'-5'-18'0,"-2"2"-172,1 5 116,1-1 1,4 6 340,-3 2 650,3 3-416,-4 1 107,5 0-545,0 5 0,0 1 9,0 6 1,0 3 27,0 0 0,0 2-53,0-2 1,0 1 44,0 3 0,0 2-183,0-6 0,1 4 30,3-4 1,-3 4-188,3-4 176,-3 1 1,-1-5-188,0 0 174,0-4 38,0-2 230,0 0-134,0-4-38,0 4 1,4-6-14,0-3 0,6 2 2,1-6 0,1 4-12,3-3 0,3 4-3,1-1 0,2-1-6,2 1 1,-1 1-9,-3 3 1,2 1-53,-2 3 0,3-2 59,1 6 0,-2-1-109,-2 5 0,-1-5 99,-3 1 0,-2 0-31,2 3 1,-3 4 16,-5 1 0,-2 3-90,-5-4 0,0 4 70,0-4 0,-6 4-3,-5-4 1,-6 4-17,-6-3 0,0-1 19,1-4 0,-3 1-147,-1-1 1,2 1 88,-3-1 1,-1-3-261,1-1 0,1-4-24,3 1 390,5-3 0,-3-1 0,3 0 0</inkml:trace>
  <inkml:trace contextRef="#ctx0" brushRef="#br0" timeOffset="13">3529 6567 7569,'-6'-11'199,"1"4"1,6-3 433,3 2-328,2-2 0,5 3-6,1-1 1,-1 2 2,1-2 0,4-1-114,3 5 0,4-3 18,4 3 1,2-4-113,5 5 0,4-5 89,0 4 1,4-3-161,-4 3 0,4-4 45,-4 4 0,0 1-181,-3 3 1,-6-2 4,-3-2 1,-3 3-100,-4-3 1,2 3-80,-6 1 0,-4 0 122,-3 0 0,-6 1 164,2 3 0,-8 3 0,-2 4 0</inkml:trace>
  <inkml:trace contextRef="#ctx0" brushRef="#br0" timeOffset="14">6373 6179 7569,'0'-12'-557,"0"6"1649,0 1-684,-5 5-280,3 0 0,-3 5-49,5 3 1,2 3 54,1 4 1,0-1-118,5 5 0,-2-1 87,2 1 0,2 1-70,-3-4 1,2 4 43,-1-1 0,-2-1-181,-2 1 1,-3-5-98,3 1 1,-1-2-106,0-2 0,-1 0-257,2 1 1,-3-1 561,-1 1 0,-5-1 0,-2 0 0</inkml:trace>
  <inkml:trace contextRef="#ctx0" brushRef="#br0" timeOffset="15">6715 6144 7569,'0'-11'-342,"0"5"478,0-4 305,0 8-286,0-3 1,0 6 141,0 3 1,-1 8-122,-3 7-83,3 7 1,-9 0 16,2 4 1,-2 4 10,-1 5 0,-1 4-163,1-1 0,-4-2 68,-1 2 0,1-1-215,4 1 1,-4 1 102,-1-5 1,0-1-80,1-7 0,6-2-22,-3-5 1,7-6-24,-2-1 0,4-4-478,-1 0 688,3-1 0,6-4 0,1-2 0</inkml:trace>
  <inkml:trace contextRef="#ctx0" brushRef="#br0" timeOffset="16">6704 6521 7569,'0'-11'0,"0"-1"0,5 5 98,3-1-118,2 1 0,1-5 84,1 1 1,3 3 163,0 1 1,5 0-86,0 0 0,1-4-20,2 4 1,0 2-77,0 1 10,-6 3 1,4 1-18,-6 0 0,0 0-2,-3 0 0,-2 5-31,-3 2 1,0 4 53,-4 0 0,-1 0-35,2 1 1,-7-1 13,-1 1 0,-5-1-62,2 0 0,-3 1 63,-2-1 0,-3 1-4,0-1 0,-1-1-7,5-2 1,0 2 5,-1-2 1,1-3 94,-1-1 1,5 1-53,-1-2 232,6 1-118,-3-4-263,5 0 110,0 5 0,5-3-66,2 1 0,3 2 45,2-1 0,4 1-9,3-1 1,2-3-81,-2 3 1,6 1 77,-2-1 0,-2 4-88,-2-4 0,-3 4 43,3 0 1,-5 2-66,1 2 0,-6-1-1,-2 0 1,-4 2 18,1 2 1,-4-1 76,-4 5 0,-6-5 4,-5 2 1,-6 0 29,2-1 0,-2 4-65,-2-3 0,0-1 122,0-4 1,-4 1-56,1-1 1,-1-1 13,4-2 0,6 1-14,1-6 1,4 1-686,0-4 210,6 0 0,2-1-831,8-3 1277,2-2 0,11-11 0,1 0 0</inkml:trace>
  <inkml:trace contextRef="#ctx0" brushRef="#br0" timeOffset="17">7469 6430 7569,'-5'-8'316,"-2"1"172,1 4 0,0-2-389,2 5 0,-2 0 37,-5 0 1,-1 0 160,1 0 1,-2 5-115,-2 3 1,2 6-111,-2 1 0,2 5 55,2-1 1,-1 4 13,1 4 1,1-3-60,2 3 1,-1 0-146,5 0 0,1 4-46,3-5 0,5 1 94,2-4 1,4 0-186,0-1 1,2-3 84,2 0 1,-2-5-54,2 2 1,-1-7 96,1-2 0,-2-4 50,2 1 1,1-3 3,0-1 0,-1 0-2,-4 0 1,-3-4 81,-1 0 0,-3-5-47,4 2 0,-6-3 75,2-2 0,-4 1-76,-4-1 1,-7 1-10,-8-1 0,-3 1-100,0 0 1,-8 4-182,-4 3 0,0 3-156,-4 1 1,-2 6 39,2 6 238,5-1 0,0 11 0,4-4 0</inkml:trace>
  <inkml:trace contextRef="#ctx0" brushRef="#br0" timeOffset="18">3164 8086 7719,'0'-8'568,"0"1"-468,0 4 369,0-2-79,0 0-221,5 4 1,1-4 13,5 5 1,1 0-89,-1 0 0,4 0-8,1 0 0,4 0-96,-1 0 0,6 0-33,2 0 0,1-2-72,-1-1 0,-3 0-85,2-5 0,-3 6 93,-4-2 0,2 3-582,-6 1 0,0 0 688,-4 0 0,1 0 0,-1 0 0</inkml:trace>
  <inkml:trace contextRef="#ctx0" brushRef="#br0" timeOffset="19">3849 7743 7569,'-10'-17'409,"2"1"0,3 7-867,5 2-38,0 4 631,0-2 971,0 5-694,0 5 0,0 2-136,0 4 0,-1 6-220,-3 2 0,3 2 51,-3 2 0,3 0-150,1 0 0,0 0 41,0-1 0,0 1 57,0 0 0,0 4-63,0-1 0,0-3-111,0-4 0,1-1-41,3 1 0,-2-2 103,6-6 1,-1-1-48,5-2 1,1-3 74,2-5 0,-3 0-191,4 0 1,0 0-91,-1 0 1,2-1-96,-2-3 0,-2 2 83,2-1 1,-4 0-361,-3-1 682,2 3 0,-9-9 0,10 4 0,-5-6 0</inkml:trace>
  <inkml:trace contextRef="#ctx0" brushRef="#br0" timeOffset="20">4032 8017 7569,'-7'0'811,"2"0"0,4 0-567,-3 0 0,2 2 34,-6 2 0,5 2-52,0 5 1,1 5-145,2-1 1,0 9 12,0-1 1,0 2-52,0-2 1,0 4-111,0-1 1,0 5 63,0-5 1,4 5-173,0-5 1,1 0 99,-1-7 0,-2 1-463,6-5 0,-4 1 237,3-5 1,-3-3 299,4-1 0,-1 1 0,5 3 0</inkml:trace>
  <inkml:trace contextRef="#ctx0" brushRef="#br0" timeOffset="21">6407 7549 7569,'0'-11'0,"0"3"-157,0 1 167,0-1 0,0 0 132,0 1 0,4 3 42,0-4 1,3 4-19,-3-3 1,6-1 6,2-3 0,-1 3-123,4 1 74,3-1 0,-4-2 4,5 2 1,-4-2-58,4 2 1,-5 3-74,2 2 0,-4 1 77,0 2 1,-2 2-115,-3 1 1,2 5 21,-5 7 1,0-1-23,-4 5 1,0 0-9,0 4 1,-1 0-133,-3 0 0,1 0-16,-4-1 0,-1 0 63,-3-3 0,-1 1 108,1-4 0,-1-1-33,1-4 0,0 1 153,-1-1 1,1 1-89,-1-1 1,5-3 269,-1-1-34,6-4-195,-4 2 0,8-5 93,2 0 1,2 0-83,5 0 1,2 0 125,2 0 0,2 0-70,2 0 0,1 0-45,-5 0 0,4 0 5,-3 0 0,3 0-136,-4 0 1,0 0-79,-4 0 0,1 0-553,-1 0-79,1 0 398,-1 0 372,1 0 0,-1 0 0,0 0 0</inkml:trace>
  <inkml:trace contextRef="#ctx0" brushRef="#br0" timeOffset="22">6978 7469 7569,'5'-18'0,"-4"-2"0,3 5 0,-2 4 353,-2 3 92,5 5-92,-4-7-154,4 9 0,-5-3 192,0 8-254,-5 2 1,0 7-53,-3 2 0,-2 7 110,2 4 0,-6 6-153,-1-1 1,1 2 69,7 1 0,-3 0-67,2 0 1,-1 4 61,1 1 1,0-1-297,4-4 1,-1 3-4,1-3 1,3 1-117,-3-8 1,3-4 109,1-4 0,0-5-48,0 1 62,0-2 1,0-6-76,0 1-847,0-5 559,0 2 547,0-5 0,0 0 0</inkml:trace>
  <inkml:trace contextRef="#ctx0" brushRef="#br0" timeOffset="23">7024 7675 7569,'0'-17'0,"0"5"0,0-4 336,5 4 1,1 0-34,6 1 0,-1 1-234,1 2 0,-1-2 62,0 2 1,1 2 29,-1-2 1,2 6-84,2-2 0,-2 3 111,2 1 0,-2 0-192,-2 0 1,1 0 148,-1 0-205,0 5 0,0 1 66,-4 6 0,0-5-50,-4 1 1,-1-1-12,1 5 1,-1-5 11,-2 1 0,-4 0 17,0 3 0,-5 1 41,2-1 0,-4 4-88,0 0 0,0-3 80,-1-5 0,1 1-110,-1 4 0,5-2 58,-1-3 0,4 0 225,-3-4-144,4-1 1,-2 4 236,5-2-265,0-3 16,0 4 1,5-5-13,3 0 1,3 4 26,4 0 1,-1 0-44,5-4 1,0 3 29,4 1 1,-1 1-84,-3-1 0,1-1 42,-5 4 1,4-3-3,-3 4 0,-1-1 9,-4 5 0,-3 0 8,0 4 1,-6-4-24,2 4 1,-4 1 19,-4 2 0,-2-1-95,-6 1 0,-3-1 87,0 1 0,-7 1 1,-1-5 0,1 5 28,-5-5 1,3 4 0,1-4 1,-4 0-136,1-3 104,-1-1 2,9-5 0,2 1-198,4-3 0,5-3-92,-1 3-277,6-3 1,-2-6 2,8-3 573,2-2 0,10-6 0,2-2 0</inkml:trace>
  <inkml:trace contextRef="#ctx0" brushRef="#br0" timeOffset="24">7732 7572 7569,'-6'-11'119,"-5"-1"-144,10 6 1,-5-3 24,2 5 0,1 0 248,-4 4 0,-1 0 497,-3 0-502,-1 5 0,1 2-36,0 4 0,-1 6-107,1 2 1,-1 4 105,1 3 1,-1 0-73,1 4 0,0-3-144,-1 3 1,6-3 90,2 3 1,-1-1-167,1 2 1,0-3 20,4-5 1,0 0-127,0-1 1,5-4 20,3-3 0,2-2 52,2-2 0,-1 0 76,0-4 0,1-2-26,-1-5 0,2 0 111,2 0 1,-2 0-96,2 0 1,-3-5 129,-5-2 0,3 0-43,-2 0 1,-3-1 123,-1-3 0,1-1 32,-1 1 1,-2-1-48,-6 1 0,-6 1-254,-5 2 0,-7 3 109,0 5 0,-2 0-268,-7 0 0,1 1 58,-5 3 210,6 3 0,-4 9 0,4 2 0</inkml:trace>
  <inkml:trace contextRef="#ctx0" brushRef="#br0" timeOffset="25">5185 8760 7639,'-10'-1'102,"2"-3"0,3 1 103,5-4 87,0 4 339,0-7-149,0 9 187,0-4-1765,0 5 617,0 5 1,0-3 238,0 6 0,0-4-902,0 3 1142,0 1 0,0 3 0,0 1 0</inkml:trace>
  <inkml:trace contextRef="#ctx0" brushRef="#br0" timeOffset="26">5196 9034 7569,'0'6'859,"0"4"-769,0-8 0,0 4 207,0-2-259,0-3 0,2 5 47,2-2 0,-3-1-183,3 4 44,-3-4 65,-1 7-575,0-9 395,0 10 0,0-9-283,0 6 1,1-6 451,3 2 0,2 2 0,6 1 0</inkml:trace>
  <inkml:trace contextRef="#ctx0" brushRef="#br0" timeOffset="27">5276 9456 7569,'-6'0'205,"1"0"-107,5 6 322,0-5 742,0 9-841,0-9-157,0 9-660,0-8 390,0 8 1,0-8-616,0 6 0,0-4 721,0 3 0,5-4 0,1 2 0</inkml:trace>
  <inkml:trace contextRef="#ctx0" brushRef="#br0" timeOffset="28">3381 10656 7569,'-7'0'61,"2"0"824,5 0 1,5 0-661,3 0 1,3 1-33,4 3 1,2-3-101,2 3 1,6-3 70,-2-1 1,8 0-154,-1 0 1,4-1 98,4-3 1,-2 1-190,2-4 1,-4 3-47,-3-4 0,-3 6-284,-5-2 1,-2 3 41,-2 1 1,-2-4-719,-6 0-162,1 0 1247,-6 4 0,-1 5 0,-5 2 0</inkml:trace>
  <inkml:trace contextRef="#ctx0" brushRef="#br0" timeOffset="29">4169 10404 7569,'0'-11'-379,"0"0"104,0 4 281,0-3 1,-2 9 689,-1-3 530,1 3-872,-8 1 1,9 6-21,-3 5 1,-1 2-150,1 6 1,0 0 63,4 4 0,0 0-146,0 0 1,4 1 40,0 3 0,1-3 9,-1 2 1,-3 2-68,3-1 1,1 3-171,-1-3 1,3 0 59,-3-5 1,4 0 46,-4-3 0,1-2 40,-1-6 0,1 0-93,2 1-175,-2-1-21,0 1 0,-2-5-553,5 1 36,-6-6 1,4 4-498,-2-6 1240,-3 0 0,15 5 0,-4 1 0</inkml:trace>
  <inkml:trace contextRef="#ctx0" brushRef="#br0" timeOffset="30">6784 10096 7569,'0'-11'-227,"0"4"637,0-3-130,0 9-92,0-4-64,0 5 1,0 5 54,0 2 1,0 5-55,0 3 1,0 2-82,0 2 0,0 2 30,0-2 1,1-1-126,3 1 1,-3-1 54,3 1 0,-3 1 29,-1-5 1,4 2-91,0-2 1,0-2 62,-4 2 1,0-6-137,0-1 122,0-1 0,0 1 149,0-1-45,0-4 172,0 2 505,0-5-783,0-5 1,0 2 94,0-4-145,0-1 1,6-3 7,6-1 0,0 1 22,7-1 1,0 1 64,4 0 0,0-1-28,0 1 0,0 3 47,0 1 1,-2 4-39,-2-1 0,-1 3-9,-3 1 0,-3 5 22,-1 3 0,-1 3-20,-6 4 0,4-2-40,-5 2 1,1 2-8,-4-2 1,0 5-57,0-1 1,-1-2 86,-3-2 1,-1 1-40,-3 0 1,-3 0 24,0-1 0,-1-2-63,-3 2 1,-3-2 48,-1-2 0,-2 1-88,-2-1 0,0-3-14,0 0 0,1-6-86,3 2 1,-2-3-217,2-1 1,1 0 152,-1 0 0,5-1 286,-1-3 0,2-2 0,2-6 0</inkml:trace>
  <inkml:trace contextRef="#ctx0" brushRef="#br0" timeOffset="31">6693 10130 7569,'6'-11'-83,"0"-1"-41,-2 1 0,6 2 285,6-2 0,3 6 254,-4-7 1,4 5-248,-4-1 1,5-1-220,-1 5 0,-1-3 85,1 3-88,0 0 1,0 4-22,0 0 1,-4 0-213,5 0 1,-5 0-33,4 0 1,-1 0 318,1 0 0,2 0 0,-3 0 0</inkml:trace>
  <inkml:trace contextRef="#ctx0" brushRef="#br0" timeOffset="32">7309 9936 7388,'7'5'146,"-3"3"1,-3 6 75,-1 1 1,-4 7-111,0 0 0,-5 6 89,2 7 0,-3-1-272,-2 0 21,1 0 0,-1 4-45,1 1 0,-1 2 60,1-3 1,0-1-71,-1-6 1,2-3 53,2-5 1,-1-1-51,6 1 1,-5-1-17,4-3 1,0-3 27,4-4 1,0-1-242,0 1-229,0-1 559,0-5 0,6 4 0,0-3 0</inkml:trace>
  <inkml:trace contextRef="#ctx0" brushRef="#br0" timeOffset="33">7321 10359 7569,'0'-12'-255,"0"1"0,1-1 182,3 1 73,2 0 0,6 0 374,-1 4-277,0-3 0,1 5 152,-1-3 1,-3 3-101,0 5 0,-1-1-50,5-3 0,-5 3-14,1-3 0,-1 3-11,5 1 0,-1 3-101,1 1 1,-5 4 146,1-4-176,-6 4 107,9-1 1,-10 4-138,3 1 1,-3-1 55,-1 0 0,-5 1 28,-3-1 1,-2-1 53,-1-2 1,-1 2 3,1-2 0,-4 2 93,-1 1 0,2-3 17,7 0-17,-3-6 1,7 7-18,-5-5-83,6 0 20,-3-4-164,5 0 122,5 5 1,1-4-24,6 3 1,-1 1-45,1-1 0,-1 3 61,0-3 0,5 4-64,-1-4 1,4 4 51,-4 0 1,0-2-16,-3 2 0,-1 0 3,1 3 0,-2 0-5,-3 1 1,2-1-5,-5 1 0,0-1 5,-4 1 0,0 3 5,0 0 0,-3 0 0,-4-3 1,-2-1 0,-10 1 0,4-1 0,-4 0 1,0 1-15,-4-1 0,0-3-18,0-1 1,1 0-67,3 0 0,-1 0-52,5-3 0,-4-3-540,4 3 102,-1-3 1,6-2-37,3-3 625,2 3 0,5-15 0,0 4 0</inkml:trace>
  <inkml:trace contextRef="#ctx0" brushRef="#br0" timeOffset="34">7892 10267 7569,'0'-11'0,"0"3"-50,0 1-67,0 4 702,0-2-303,0 5 0,-5 0-17,-3 0 0,-2 1 17,-1 3 1,-1 3-45,1 4 1,-1 4-44,1 0 0,-1 6-57,1-2 0,0 2 57,-1 2 0,1 1-154,-1 3 0,5-3-52,-1 3 0,6-3-58,-2-1 1,3-1 9,1 1 1,0 0-99,0 0 1,5-4-37,2 0 1,3-5 66,2 1 0,3-3 83,0-5 0,4 2 15,-4-5 1,1 0 34,-5-4 0,4 0 6,1 0 1,-1 0 12,-4 0 1,-1-5 13,-2-3 0,1 2 18,-5-2 1,0 1 32,-4-5-39,0 1 0,-11-1-288,-4 1 1,-6 4 83,-6 4 0,-2 1-114,-6 2 0,-4 3-183,-3 5 1,2 0 448,-2 11 0,5 1 0,-2 2 0</inkml:trace>
  <inkml:trace contextRef="#ctx0" brushRef="#br0" timeOffset="35">4020 11524 7569,'-7'0'-30,"-1"0"-36,5 0 449,-7 0-211,4 0-38,-6 0 0,0 3-6,-3 1 0,2 5-137,-2-1 1,-3 3 87,-1 4 1,1-1 47,-1 5 1,0 4-25,-4 4 0,5 5-138,3-2 1,2-1 15,2 2 1,0-1 27,-1 4 0,6 1 1,2-1 0,3-5-92,1-2 1,0 1 37,0-2 0,5-3 53,2-4 0,7-1-2,2 1 0,4-2-7,-1-6 1,3-1 75,0-2 0,3-2-9,1-2 1,-2-3 8,3 3 0,-3-4-21,-1-4 0,4 2-14,-1-6 0,5-1 67,-5-6 1,1 2-57,-4-2 1,-2-2 48,-2 2 1,2-5-33,-6 1 0,-1 1 34,-7-1 0,2 0-87,-5-4 1,0-3-3,-4-1 1,0-4-124,0 5 1,-5-10 97,-3 2 1,-7 1-92,-4 3 0,-3 4 64,0 0 0,-2 3-228,-3 4 1,-1 2 45,-3 6 0,0 4-243,4 4 1,-3 3-12,3 3 474,0 4 0,10 9 0,0 2 0</inkml:trace>
  <inkml:trace contextRef="#ctx0" brushRef="#br0" timeOffset="36">6990 11238 7569,'0'-6'52,"0"-4"0,0 7 44,0-5 0,0 5 299,0-5-206,-6 6 0,0-5-74,-5 3 0,-1 3 58,1-3 0,-2 3-96,-2 1 0,1 4 61,-5 0 1,0 5-108,-4-2 0,4 7 37,0 1 1,1 4 19,-1-3 1,-1 4-149,5-1 1,-1 6 41,5 2 1,0 3-55,-1-3 0,6 4 67,2-5 1,3 2-139,1-1 0,1-4 36,3-1 0,2 1-48,6-4 1,0-2 47,4-2 0,0-2 93,3-2 1,5-5 48,-5-2 1,9-2-89,-5-2 0,1 0 189,-5 0 1,1 0-91,-4 0 0,3-6 54,-4-1 0,-5 1-57,-6-2 1,1 4 7,-1-4 0,-2 1-66,-6-5 0,-2 1-124,-5 0 0,-6 3 63,-2 0 0,-6 2-162,-2-2 1,-3 3-3,3 5 0,-1 0 61,1 0 1,5 0-94,-1 0 0,5 5-31,7 3 1,-1-2 302,1 2 0,4 0 0,2 3 0</inkml:trace>
  <inkml:trace contextRef="#ctx0" brushRef="#br0" timeOffset="37">7435 11158 7737,'-5'-6'598,"4"-1"-369,-3 4 0,1 1 0,-1-1 0,2 1 100,-6 2-191,6 5 0,-8 2 65,2 4 1,-2 6-23,-2 2 0,2 2-161,3 2 1,-3 5 131,2 3 0,2 1-131,-2 3 0,0-1-2,-3 0 0,1 1-110,2-1 0,-2 0 41,2 0 1,-2 3-185,-1-3 1,-1 2 60,1-9 1,0-1-40,-1-3 0,5-1-145,-1-3 1,5-3 120,0-4 1,1-5-1103,2 1 1338,0-6 0,10 9 0,3-5 0</inkml:trace>
  <inkml:trace contextRef="#ctx0" brushRef="#br0" timeOffset="38">7435 11501 7416,'0'-12'-473,"5"1"339,3 0 0,3-1 10,4 1 0,-6 3 155,3 0 0,-3 5 359,2-5 0,0 2 293,1-2-473,-1 3 1,1 1 222,-1 0-213,0 1 1,1 3-85,-1 0 0,-3 0-11,0 0 1,-5 1-75,5 3 0,-4-2 140,3 6-199,-4-1 0,2 5-59,-5-1-82,0 1 1,0-1 73,0 1-14,0-1 0,-4 0 192,0 1 1,-3-5-73,3 1 1,-4-4 250,5 3-141,-6 1 132,2 3-212,1 1 0,1-4 7,5-1 0,0-3 32,0 4-145,0-6 0,1 8-6,3-2 1,2-2 46,6 2 1,0-2-37,4 2 0,-4 2 48,4-2 1,0 0-9,-1 0 0,1 2 55,-5-2 0,-1 3 10,-2 4 1,1-2-19,-6 2 0,1-1 8,-4 2 0,0-2-4,0 5 1,-5-4 3,-3 4 1,-7-4 37,-4 4 0,-6-1-38,-2 1 0,-5-1 94,2-3 1,-3-1-131,-1 5 0,1-6-145,2-2 0,3 0 1,6-3 1,4-3-437,3-1-318,7-3 1,4-6 47,8-3 831,2-2 0,11-6 0,1-2 0</inkml:trace>
  <inkml:trace contextRef="#ctx0" brushRef="#br0" timeOffset="39">8086 11444 7569,'0'-12'410,"0"1"-354,0 5 1,4-5 414,0 4-232,-1 2-130,-3 0 1,-1 5-81,-3 0 1,-2 5 215,-5 2 0,-5 5-11,1 3 0,-5 3 10,1 5 0,-2 1-135,2 2 1,-2 2-4,2 3 1,-1 2-106,0-3 0,4 3 55,5 1 1,-1-1-140,1-2 1,4 1 98,4-6 0,1 1-83,2-4 0,5-2 14,3-2 0,3-2-91,5-6 0,-2-3 104,5-1 1,-4-4-2,4 1 0,-1-3 129,1-1 0,1-5-68,-5-3 1,2 2 81,-2-2 0,-4 1-57,1-5 0,-2 1 123,-6 0 0,0-1-95,-4 1 0,-6-1-18,-1 1 0,-8-1-110,-4 1 0,-8 3-187,-4 1 1,-1 4-671,-3-1 1,-4 8 420,-3 4 1,-1 6-693,1 1 1042,-2 5 1,8-2 0,-3 5 0</inkml:trace>
  <inkml:trace contextRef="#ctx0" brushRef="#br0" timeOffset="40">4032 12746 7671,'0'-7'172,"0"2"1,-4 10 244,0 3 0,-1 5-109,1 6 0,2 1-14,-6 10 0,5 1-52,0 3 0,-3 5-60,3 3 1,-1-1-43,4 1 0,0 4 31,0 3 0,0-3-112,0-4 0,0-2 71,0 2 0,0-3-56,0-4 0,1-6-27,3-2 0,-2-7 33,6-1 1,-5-5-71,0 1 0,3-2-194,-3-2 1,5-3 89,-4-1 0,1-4-345,-1 1-1518,-3-3 1957,9-1 0,-4 0 0,6 0 0</inkml:trace>
  <inkml:trace contextRef="#ctx0" brushRef="#br0" timeOffset="41">7001 12369 7569,'-11'0'642,"4"0"-224,2 0 926,5 0-1217,0 5-64,-5 1 0,4 2 231,-3-1-148,3 1 1,1 3-227,0 1 0,0-1 74,0 1 1,0-5-46,0 1 1,0 0 9,0 3 0,0-3-64,0-1 53,0 1 1,1 3 43,3 1 0,2-6 21,6-2 1,4 1 6,3-1 0,3 3-8,1-3 1,1 1 8,2-1 1,0-3-18,4 3 1,-5-1 14,2 0 0,-7 0-81,-1 5 0,-5-2 36,2 2 1,-7 2-80,-2-3 0,-4 5 85,1 3 1,-4-1-10,-4 5 1,-6-4-101,-6 4 0,-4 0 57,1 4 1,-6-4-23,-2 0 0,-4 0 44,5 4 0,-5-5-106,5-3 0,-5-2 48,5-2 0,3-3-317,4-1 191,5-4 0,-1 1-189,7-8 1,4-2 422,8-6 0,2-4 0,6-2 0</inkml:trace>
  <inkml:trace contextRef="#ctx0" brushRef="#br0" timeOffset="42">6990 12426 7569,'-7'-5'412,"-3"-2"-250,9-4 1,1 1-68,7 2 1,5-1-46,3 6 0,-1-2 85,5 1 0,0-1-48,4-3 0,4 2-42,-1 2 1,1 3 10,-4-3 0,0 3-211,-1 1 1,0 0-48,-3 0 0,-2 0-52,-6 0 1,0 1 19,1 3 234,-1-3 0,1 4 0,-1-5 0</inkml:trace>
  <inkml:trace contextRef="#ctx0" brushRef="#br0" timeOffset="43">7652 12266 7569,'-6'0'2156,"1"0"-1869,5 0 1,0 5-158,0 3 0,-2 3 13,-2 4 1,-2 7 51,-5 5 0,-1 8-194,1-1 0,-2 4-31,-2 1 0,2 1-93,-2 6 0,2-1-79,2 1 0,0-5-3,-1-3 1,1-4 75,-1-3 0,2-4 69,2-4 1,0-4-199,4 0 0,0-8-129,4 0-308,0-2 115,0 2-31,0-4 1,4-4 610,0-6 0,10-4 0,-2-4 0</inkml:trace>
  <inkml:trace contextRef="#ctx0" brushRef="#br0" timeOffset="44">7595 12677 7569,'5'-11'0,"-4"3"59,3 1 0,2-1 337,2-4-303,2 1 0,2 1 83,-1 2 1,0-2-68,1 3 0,-1 1-6,1 3 1,-1 0 10,1-1 33,-1 3 21,0-4-90,6 5 0,-4 0-154,2 0 114,-3 0 1,-1 1-63,-4 3 0,-2-1 68,-5 4 132,0 1-159,0 8 1,-5 1 4,-2 2 0,-4-3-74,0-4 1,-2-1 85,-2 1 0,2-1-40,-2 0 0,6 0 61,2-4 42,-1 3 1,0-5-71,1 3 0,4-2 22,0-2-53,1-3 0,6 6 6,0-3 0,5-2 13,-2 6 1,4-4-5,0 3 1,0-3 35,1 4 1,-1-2-33,1 2 1,-1 2 111,0-3 0,1 0-104,-1 0 0,1 1 120,-1 3 1,-3-1-125,-1-2 1,-4 4 9,1-1 0,-3 0-15,-1 5 0,-1-4-3,-3 0 1,-2-1-123,-6 1 0,-3 3 72,0 0 0,-6 0-125,2-3 1,-2-1 28,-2 0 0,0-3-124,0 0 0,2-4-131,2 3 1,-2-4-740,6 0 108,0-1 507,9-2 514,0-5 0,6-7 0,0-6 0</inkml:trace>
  <inkml:trace contextRef="#ctx0" brushRef="#br0" timeOffset="45">8086 12620 7569,'8'-11'209,"-1"-1"0,1 1 341,3-1 1,1 2-199,-1 3-31,-5-4-40,-1 10 23,-5-4-268,0 5 1,-5 5 51,-2 3 1,-7 2 120,-1 1 0,-2 6-15,2 2 1,1 2-217,-5 2 0,4 4 80,-4 0 0,5-1 54,-2-3 0,8 0-145,0 0 0,5 0 92,0-1 1,1 0-202,2-3 0,2 3 66,1-3 1,4-3-165,4-1 1,2-3 90,2-5 1,-2 2 88,2-5 1,3 0 40,1-4 1,-3-1-6,0-3 0,0 1 14,-1-4 1,0-1 124,-3-3 0,-4 3 69,-1 0 1,-4 1-93,0-5 0,-1 1-138,-2 0 0,-7 0 100,-4 4 0,-7-2-735,-8 5 1,-4-3 65,-4 3 615,-5 0 0,-2 9 0,-4 1 0</inkml:trace>
  <inkml:trace contextRef="#ctx0" brushRef="#br0" timeOffset="46">5733 13842 7569,'-7'-5'1091,"-1"-3"-670,6-2 1,-4 3-23,6-1-672,6 5 1,-1-3 60,2 2 58,-2 3 82,-5-4 0,0 6-161,0 3 0,0 2-57,0 6 0,4-5 108,0 1 0,0 0-161,-4 3 1,4-3 54,-1-1 1,5 1 287,-4 3 0,5 1 0,-3-1 0</inkml:trace>
  <inkml:trace contextRef="#ctx0" brushRef="#br0" timeOffset="47">5768 14162 7569,'0'11'-573,"0"1"214,0-6 552,0 4 0,0-3-43,0 4 0,0-3-73,0-1 0,3-3-45,1 4 1,1-6-105,-1 2 0,-1 1 6,4-1 1,-3 0-378,4-4 443,-6 0 0,8 5 0,-3 1 0</inkml:trace>
  <inkml:trace contextRef="#ctx0" brushRef="#br0" timeOffset="48">5756 14482 7569,'-5'12'0,"3"-2"408,-6-10 1,5 2 591,0 2 1,3-3-693,3 3 1,-1-2-392,1 2-31,-1-3 1,-2 6 143,0-4 0,0 0-169,0 5 0,0-5-224,0 5 0,0-4-797,0 3 1160,0-4 0,10 7 0,3-4 0</inkml:trace>
  <inkml:trace contextRef="#ctx0" brushRef="#br0" timeOffset="49">3997 15761 8333,'-6'-7'513,"1"1"-57,5 2-251,0 3 1,1-4-67,3 5-58,-3 5 1,6 1 75,-4 6 1,0 0-13,5 4 1,-6-2-209,2 5 0,1-4 5,-1 4 1,0-1-114,-4 1 0,0 1 83,0-5 0,0 4-15,0-3 1,0-1 50,0-4 1,0 1 15,0-1 55,0 0 0,0 1 1,-2-6 309,-2-2-162,3-3 233,-4-1-50,5 0-307,5 0 0,3-5-67,7-2 1,3 0 50,5 0 0,0 3-15,-1-4 0,5 6 37,0-2 0,-1 3-20,-3 1 0,0 0 30,0 0 0,-2 1-28,-2 3 1,-1 2 5,-3 5 0,-3 1-34,-1-1 1,-1 6-81,-6 2 1,0 2 61,-4 2 1,-5 0-106,-3 0 1,-3 1 12,-4 3 0,1-3 47,-5 2 1,0-5 72,-4-2 1,0-1-56,0 1 0,0-3-61,0-4 0,1-2-89,-1-3 1,-4 0-222,0-4 0,5-1-280,3 2 1,5-8 53,-2-4 639,4-2 0,0-12 0,1-2 0</inkml:trace>
  <inkml:trace contextRef="#ctx0" brushRef="#br0" timeOffset="50">4112 15784 7569,'0'-12'0,"0"1"0,0-1 653,0 1-357,0 0 0,0-1-147,0 1 118,0 4 118,0-3-190,0 9 0,-2-4 127,-2 5-71,3 0-216,-4 0 76,5 0-103,0 5 1,1-4 90,3 3 1,3 1-43,4-1 1,0 0 76,1-4 0,0 0-1,4 0 1,1 0-23,6 0 0,1-4 16,3 0 0,1-4-64,2 5 1,2-6-90,-5 1 0,-2 3 5,-6 1 1,2 3 94,-6 1 0,0 0-271,-4 0 0,-3 0-425,0 0 182,-6 0 0,5 0-658,-4 0 1098,-1 0 0,-7 5 0,-8 1 0</inkml:trace>
  <inkml:trace contextRef="#ctx0" brushRef="#br0" timeOffset="51">7127 15555 7569,'-8'-7'0,"0"-1"188,6 5 26,-3-2 647,5 0-210,0 4-86,0-4-388,0 5 1,0 5 89,0 3 1,1 7-56,3 4 1,-2 2-1,6 2 1,-2 0-89,2 0 0,2 4-148,-2-1 1,-2 1-184,2-4 1,-2 0 156,2-1 1,1 1-290,-6 0 0,5-4 131,-4 0 1,3-5-71,-3 1 0,1-2-82,-1-1 0,-1-1-656,4 0 1016,-4-4 0,7 3 0,-4-4 0</inkml:trace>
  <inkml:trace contextRef="#ctx0" brushRef="#br0" timeOffset="52">7755 15452 7569,'0'-11'-232,"0"5"221,0-4 229,0 8 1,-4 2 800,0 8-659,0 2 0,-1 7-8,-2 2 0,-3 7-4,-2 5 1,-1 7-124,-2 4 1,1 2-35,-5 2 0,1-1-207,-1 1 1,-1 4 181,5-1 0,-5 2-225,1-2 0,-3-3-29,-1 0 0,2-3-29,1-9 0,0 5 10,5-8 0,-3-1-56,7-7 1,-3-5-115,6-3 0,3-2-337,1-2-1022,3-4 1168,1-2 0,1-5-352,4-5 820,4 0 0,-2-6 0,0 2 0,2 1 0,-1 0 0</inkml:trace>
  <inkml:trace contextRef="#ctx0" brushRef="#br0" timeOffset="53">7641 15944 7569,'-7'0'1474,"3"-4"-1274,8 0-169,3-5 0,0 6 141,1-4 1,-1 3 103,5-4 1,-1 5-73,1-5 0,0 5 77,4 0 1,-4 1-175,3 2 0,-2-3 37,-1-1 0,-1 0-182,0 4 0,1 1-19,-1 3 0,-3-1-67,0 4 1,-6 1 58,2 3 0,-3 1-88,-1-1 1,0 2 43,0 2 1,-1-2 50,-3 2 0,2 1 3,-6 0 0,0-1 14,-3-4 1,3 1 139,1-1-87,-1 1 0,0-2 41,1-3-36,4 3 10,-2-8 31,5 3 0,0-4-40,0 3 22,0-3-28,0 4 0,5-3 139,3 1 1,2-1-89,1 1 0,1 0-39,-1 1 1,5-3-20,-1 3 0,5-3 2,-1-1 0,-1 0-24,1 0 1,-1 4 41,1 0 1,1 1-110,-5-1 0,-3-2 89,-5 6 1,-4-1-79,1 5 1,-3-1 27,-1 1 1,-3 0-5,-4 4 1,-2-4 43,-10 3 1,0-1-7,-4 2 0,0-4 53,0 4 1,-1-4-62,-3 0 1,3-1-99,-2 1 0,-2-1 71,1 0 0,1 0-118,3-4 0,0-2-183,0-5 82,5 0 0,2 0-50,4 0 1,6-5-286,2-2 1,4-4 599,4 0 0,2-6 0,6 0 0</inkml:trace>
  <inkml:trace contextRef="#ctx0" brushRef="#br0" timeOffset="54">8371 15818 7569,'-6'0'2018,"1"0"-1819,0 0 0,2 1 216,-4 3-220,4 2 1,-7 6-41,3-1 1,-4 2 22,0 2 1,0-1-101,-1 5 0,-1 1 105,-2 7 1,1-3-150,-5 3 0,5 1-62,-1-2 1,-1 2-16,0-1 1,1-3 76,4 3 1,3-4-68,0-4 0,6 1 22,-2-5 1,3 0-83,1-3 1,5-1-134,3 1 1,2-5 78,1 1 0,4-6 83,1 2 1,4-3 12,-1-1 1,-1 0 0,1 0 1,-4-3 27,4-1 1,-5-5 13,1 1 0,-2-1-25,-2 2 1,-3-3 6,-1 2 0,-4-2 123,1-2 0,-4 1-63,-4 0 1,-7 3-16,-8 0 0,-4 2-15,-4-2 0,-3 3 3,-8 5 1,2 0-81,-2 0 1,-1 2-125,1 1 1,3 0-191,5 5 0,9-6 387,2 2 0,0 2 0,2 1 0</inkml:trace>
  <inkml:trace contextRef="#ctx0" brushRef="#br0" timeOffset="55">15555 5048 7569,'0'-6'-703,"0"1"1147,0 5-273,0-5 1,0 2 467,0-5-451,0 6 0,0-5 91,0 4-25,0 1-112,0-8 0,-1 8-173,-3-6 41,3 6 0,-9-4-85,2 6 1,-2 0 62,-1 0 0,-2 0-46,-2 0 1,-4 6 13,-8 1 1,3 3 112,-3 2 0,-1-1-48,2 1 1,3 0 47,4 4 1,5-3-69,-1 7 0,3-5 1,5 4 1,0-4 7,3 4 1,3-4-85,-3 4 1,7-5 3,1 1 1,8-3 41,0-4 1,7 0-13,0-4 1,2 0 13,2-4 1,1 0-53,3 0 1,1-9 45,2-2 0,3-7 2,-2 3 0,-3-6 18,-2 2 1,-2-2-15,-1-2 1,-1-1 90,-3-3 1,-3 3-87,-4-3 1,-1-2 150,1-1 1,-6-3-80,-2-1 1,-3-1 54,-1 1 0,0 0-46,0 0 1,-4-1 0,0 1 0,-3 1 34,3 3 1,-4-2 0,5 5 0,-5 2 111,4 6 0,-3-2-32,3 6 1,0 4 193,4 3-31,0 6-350,0-9 0,0 11-6,0 0 0,0 7-92,0 8 0,4 0 49,0 8 1,-1 3 91,-3 8 1,0 5-67,0 3 0,0-1 27,0 0 1,0 1-26,0 4 0,0-4 32,0 0 1,4-5-76,0 1 1,4-7 34,-5 0 0,5-7-112,-4-1 1,5-4 63,-2-4 1,0-4-112,0 1 1,-4-1-298,1-3 0,1-2 174,-1 2 0,-1-4 323,-3 3 0,5-4 0,2 2 0</inkml:trace>
  <inkml:trace contextRef="#ctx0" brushRef="#br0" timeOffset="56">17851 4500 7569,'0'-12'-739,"0"5"833,0-1 473,0 6-332,0-3 1,0 6 117,0 3 0,-1 2 125,-3 5-263,2 6 1,-3 1-131,5 5 1,5 4 52,3 4 1,2-2-118,2 2 1,-1-1 57,0 4 0,1 1-51,-1-1 0,1 0 49,-1 0 1,-3-1-196,-1-2 0,-3 0-3,4-4 0,-4 0-10,3-4 1,-4-4 38,1 0 0,-2-5 92,2 1-387,-3-2 250,4-2 1,-5-3-673,0-1 254,0-4 411,0 2 1,-5-15 0,-1-3-1</inkml:trace>
  <inkml:trace contextRef="#ctx0" brushRef="#br0" timeOffset="57">17645 4591 7569,'8'-21'1,"-1"2"1,2-3 0,7 3 0,1 2 385,6 2-213,5-3 0,1 5 17,6-7 1,-1 7 113,0-3 0,0 5-112,1 3 1,0-1-50,3 6 0,-2-1-167,2 4 0,-6 0 47,-2 0 1,-5 5-115,2 2 1,-4 4 87,-4 0 1,-3 4-140,-4 0 0,-6 6 2,-2-2 1,-3 2-65,-1 2 0,-6 0 67,-6 0 0,-5 0 95,-10 0 0,2-1-15,-6 1 0,1-4 3,-5 0 0,1-3 113,0 3 1,1-5-102,3 1 0,2-4-157,5-3 1,5 1-344,3-5-95,7-1 636,3-3 0,15 0 0,3 0 0</inkml:trace>
  <inkml:trace contextRef="#ctx0" brushRef="#br0" timeOffset="58">18833 4271 7569,'-5'-11'0,"2"5"117,-4 2 1,4 1 245,-1-1 1,2 3 61,-2-3-287,3 3 0,-9 6 30,2 3 1,-2 2 26,-2 1 0,-3 6-38,0 2 0,-1 8 26,0 3 1,4 3-109,-4 1 1,4 2 39,0 2 1,1 6-139,-1 6 0,2 3-23,3-3 1,-2-1 23,5-3 1,0 3-79,4 1 1,0-6 39,0-6 0,4 0-20,0-3 1,5-4 47,-2-8 0,3-1-3,2-3 0,-1 1-11,1-5 0,-1 0 3,1-3 1,-1-4-37,0-1 1,1-1-15,-1 2 1,1-2-142,-1-2 1,-3-2-87,-1 1-883,1 4 1203,-2-6 0,4 4 0,-3-5 0</inkml:trace>
  <inkml:trace contextRef="#ctx0" brushRef="#br0" timeOffset="59">19176 4534 7569,'-12'-8'129,"1"1"217,-1 4 119,1-2 297,5 0-374,1 4-234,5-4 1,0 10 159,0 3-177,0 7 1,0 3 50,0 4 0,0 6 50,0 3-163,5 2 1,0 1-48,2 0 1,2-1 21,-5-2 1,4 5-142,-5-1 0,5 2 88,-4-3 1,3 0-87,-3 0 1,1-1-56,-1-2 90,-3 2 1,4-13 27,-5 3 0,0-4-71,0 0 1,0-3-78,0-4 0,0-4-88,0-1-1135,6 1 709,-5-2 688,9-1 0,-9-5 0,4 0 0</inkml:trace>
  <inkml:trace contextRef="#ctx0" brushRef="#br0" timeOffset="60">19507 4625 7569,'0'-22'379,"0"4"474,0 3-1743,0 7 162,0 3 660,0 5 1,0 5 515,0 3 1,0 3 21,0 4 0,0 4-223,0 8 1,0 2-47,0 5 1,0 2-116,0 2 1,4-2-8,-1 2 1,1-3-37,-4-1 1,2 1 33,1-1 1,-1-6-26,1-5 1,-1-2-284,-2-6-277,0 1 256,0-5-989,0-5 562,0 0 679,0-6 0,0 0 0</inkml:trace>
  <inkml:trace contextRef="#ctx0" brushRef="#br0" timeOffset="61">19370 4705 7569,'0'-17'318,"0"0"1,5 2-41,2 0 0,4-1-181,0 5 0,4 3 80,1 1 1,0 3 86,-1-4 0,4 5-115,8-5 1,-2 5-45,6 0 0,-1 3-134,4 3 1,1 1 84,-1 8 1,-5-2-18,-2 9 1,-3-4-50,-1 4 0,-5 1-72,-3 7 1,-3-3 15,0 3 1,-5-3 8,1-1 0,-5 0 44,0-1 1,-1 5 42,-2 0 0,-7-1-20,-4-3 1,-2 4 3,-6 0 0,-1-1-32,-7-3 1,2 0 38,-6 0 1,6-2-27,-2-2 1,3 2 21,1-6 0,6 0-205,1-4 0,5-3-390,3 0 166,3-6 1,7 3-298,1-5 0,4-5 709,4-2 0,1-4 0,-1 0 0</inkml:trace>
  <inkml:trace contextRef="#ctx0" brushRef="#br0" timeOffset="62">20124 4466 7569,'-6'-18'0,"5"1"42,-3 6 0,3 3 97,1 1 164,0 4 155,0-2 1,0 6-184,0 3 1,0 8 24,0 7 0,0 7 124,0 5-261,0 7 0,0 4 12,0 7 1,-4-2-1011,1 3 965,-1-3 1,4-2-73,0 1 86,0 0 0,0-2-148,0-2 1,0-4 79,0-8 0,0 0-146,0-4 0,0-5-10,0 1 0,0-6-35,0-1 162,0-3 923,0 0-955,0-6 1,0 1-781,0-4 410,0-1-623,0 3 563,0-5 0,0 5 0,0 1 0</inkml:trace>
  <inkml:trace contextRef="#ctx0" brushRef="#br0" timeOffset="63">20489 4842 7600,'11'-3'105,"1"-1"0,-1-1 162,1 1 0,-5 3 152,1-3-238,-6 3 1,9-3-5,-4 0 1,3 0 34,2 4 0,1-4-331,2 1 0,-1-3 91,5 3 0,-2 1-476,3-1 0,0 1 111,-5 2 393,0 0 0,-3-5 0,-1-1 0</inkml:trace>
  <inkml:trace contextRef="#ctx0" brushRef="#br0" timeOffset="64">20466 5025 7569,'-11'0'0,"4"0"0,5 0 0,9 0 0,-1 0 0,9 0 0,-5 0 0,5 0 0,2 0 0,-2 0 969,5 0-804,3 0 0,6 0-407,6 0 1,-1-1 71,0-3 0,-4 3 170,1-3 0,-1-2 0,5-1 0</inkml:trace>
  <inkml:trace contextRef="#ctx0" brushRef="#br0" timeOffset="65">21414 4877 7596,'-6'-5'218,"1"2"-6,5-5 0,0 5 0,0-5 0,0 4 42,0-3 1,-4-1 72,0-3 1,-4 3-118,5 0 0,-6 1 22,1-5 1,-2 6-12,-1 2-37,-6-2-47,4 5 1,-8-4-96,2 5 2,-3 5-83,-1 1 0,1 7-57,-1 2 0,1 3 64,3 4 1,-1 1-114,5 0 0,3 4 81,5-1 0,0 2-80,0-1 1,1-5-143,6 4 166,0-9 1,6 8 55,1-10-8,3 1 37,2-10 0,3 3 59,0-5 1,6-1-100,-2-3 109,-3-5 0,6-5 111,-3-5 1,1-2-74,-1 2 0,1 1 99,-4-5 0,-1 0 29,-4-4-142,1 0-12,-1 1 0,-3-1 33,-1 0 0,-4-4-49,1 1 1,-3-5-72,-1 5 1,0-5-9,0 4 1,4-4-178,-1 0 1,1 2 119,-4-1 0,2 0-93,1 0 1,-1-2 237,1 6-24,-1 4 0,-2 6 32,0 4 1,0 5 483,0-1-221,-5 5-281,-2-2 1,-4 14 50,-1 3 1,1 8 0,0 3 0,3 5-2,0 6 1,5 5-37,-5 3 0,5-1-204,0 1 97,1 0 0,6 2-70,0-2 1,1-2-178,-1-2 1,-3-3-68,3-1 0,-2-1 131,2-6 0,-2-2-10,1-6 1,2 1 7,-1-4 1,0-1-494,-4-4 742,0 1 0,5-1 0,1 0 0</inkml:trace>
  <inkml:trace contextRef="#ctx0" brushRef="#br0" timeOffset="66">21631 4226 7569,'0'-24'282,"0"-3"150,5 19 1,0-1-151,3 13 0,-2 4-59,-2 7 1,-3 3 401,3 5-221,2 5-180,1 1 1,9 10 87,3 3-1317,-2 2 1131,4 7 0,-7-3-46,5 6 0,-8-2-195,0 1 1,-7 2 53,0-6 0,-3 1 60,-1-5 1,-5 1-153,-3 0 1,-2-4-1013,-1-1 773,-1-4 0,-4 4-32,-3-3-1273,-3-3 1697,-1 0 0,-3 0 0,-1-4 0,2-1 0,0 3 0,3 3 0</inkml:trace>
  <inkml:trace contextRef="#ctx0" brushRef="#br0" timeOffset="67">15281 5653 7569,'0'-11'0,"0"-1"0,0 5-44,0-1 0,0 4-90,0-3 586,0 4-185,0-7 0,-1 9 199,-3-3-191,3 3 188,-4 1 299,5 0-668,5 0 0,2-4 69,9 0 0,-2 0-80,5 4 0,-4 0-175,4 0 110,0 0-86,4-5 1,0 4 16,-1-3 0,1 3 42,0 1 0,-1 0 17,-3 0 1,2 0-36,-2 0 0,-2 0-4,-2 0 1,2 0 39,-2 0 0,1 0 9,0 0 0,-3 0 152,6 0-139,-5 0-49,8 0 1,-4 0 4,5 0 0,-1 0 22,1 0 0,4 0-6,0 0 1,4 0 21,0 0 1,2 0-5,1 0 0,3-4-15,-3 0 0,7 1-2,-7 3 1,3-4 187,-3 0-89,0 0 0,2 4 7,2 0 0,-1-4-59,5 1 1,-4-1-126,4 4 0,-4 0 76,3 0 1,5 0-224,4 0 0,3 0 142,-4 0 1,5 0 22,-5 0 1,2 0 38,-2 0 0,-2 0 3,3 0 1,1 0 160,-2 0 0,2 0-55,-2 0 1,0 0 9,4 0 0,0 0-325,4 0 1,0 0 200,1 0 0,-4 0 105,3 0-105,-2 0 0,7 0 2,-5 0 0,0 0 139,0 0-113,-5 0 1,4-4-32,-3 0 218,-2 0-1298,5 4 1121,-9 0 0,4 0 9,-6 0 1,5 0-179,-1 0 1,5 0 158,-5 0 1,7 0-28,1 0 0,2 0 26,5 0 0,-3-1-410,-28-1 1,-1 0 404,28 1-2,-27-2 1,1 1 0,25 2-6,6 0 0,-4 0 52,4 0 1,-4-4 49,-29 2 1,0 0 0,28-2-28,1 4 0,1 0 64,-1 0 0,-28 0 1,0 0-148,32 0 0,-32 0 1,1 0-40,0 1 1,1-2 0,-1 1-1,0-1-146,0-1 0,1 0-76,-1 2 1,0-1 225,3-2 0,0 1 0,-1 2 0,1 0-37,1 0 0,0 0 75,-1-2 0,0-1 10,-3 2 1,1 1 0,-1-3 0,1-1-84,1 2 0,1 1 0,-2-1 0,1 1 99,2-3 1,0 0-1,-4 3 1,-1 0 150,2-1 0,-1 0 1,28-3 56,-30 3 0,1 0-14,26-2-76,3 4 0,-6-3 114,-2-1-174,-4 0-22,-4 4 0,0 0-94,-1 0 0,0 0 490,-3 0 1,-3 0-543,-5 0 1,-1 0 285,-2 0 1,-3 0-195,-6 0 1,-4 0 1510,-3 0-1494,-2 0 452,-1 0-644,-6 0-33,-1 0 1,-6 4-99,-3 0 0,-2 3-172,-6-3 0,-8 5-436,-3-2 0,-7 0 918,-1 0 0,-7 1 0,-3 3 0</inkml:trace>
  <inkml:trace contextRef="#ctx0" brushRef="#br0" timeOffset="68">15692 6224 7569,'-6'0'-113,"-4"0"246,3 0 0,0 0 38,-1 0 1,4 0-12,-3 0 0,3 0-22,-4 0 1,5 4-5,-5 0 1,2 5-72,-2-2 46,-2 9 1,3-2 26,-4 5 0,0 0-2,-1 4 1,6-2-125,2-2 0,3 3 80,1-3 1,0 2-142,0 2 0,1 0 49,3 0 0,2 0-35,6 0 0,0-6 54,4-1 1,-2-1 23,5-4 1,1 2 114,7-9 0,-2 0-117,5-4 0,-3 0 129,3 0 1,1-6-90,3-1 0,-3-7-85,-1-1 1,1-6 88,3 2 0,-5-2-91,-2-2 1,-3 0 31,-1 0 1,-6 0-87,-1 1 0,-8-3-3,0-1 0,-7 2 80,-1-3 0,-6-1-279,-9 1 0,-8 1 103,-8 3 1,-3 0-69,-4 0 1,-4 7 47,-7 4 1,3 2 63,0 6 1,6 1-15,6 3 0,4 5 11,4 2 1,8 5-926,7 3 492,4 3 553,7 5 0,0-1 0,0 1 0</inkml:trace>
  <inkml:trace contextRef="#ctx0" brushRef="#br0" timeOffset="69">15818 7298 7569,'0'-11'0,"0"-1"-22,0 1 0,0 3-68,0 0 650,0 1-169,0 0 181,0-3 128,0 9-477,0-4 0,-1 5-33,-3 0 0,3 1-4,-3 3 1,-1 4 11,1 7 1,-4-1 102,4 5-164,1 5 1,3 0 138,0 3-212,0 2 37,5-5 1,-3 9-116,6-2 1,-4-2 43,3 1 0,0-1-133,0 2 1,2-2 53,-5-2 0,4-5-34,-5 1 0,6-1 14,-1-7 1,-2 0-473,2-3 0,-4-1 44,3 1 497,-4-1 0,7 0 0,-4 1 0</inkml:trace>
  <inkml:trace contextRef="#ctx0" brushRef="#br0" timeOffset="70">15829 8554 7569,'-11'-11'0,"3"3"-336,1 1-572,4 4 1619,-7-7-154,9 4 269,-4-1-345,0-3-361,3 4 0,-2-2 98,8 0 0,3 5-90,4-5 1,6 0 19,2-3 1,3 0 108,5-1 1,-2 5-78,6-1 1,-6 4-100,2-3-101,-3 4 77,-1-2 0,-4 10-62,0 3 0,-5 2 50,1 1 0,-3 6-120,-5 2 1,2 7-1,-5 5 1,-2 2-136,-5 1 1,-4 2 99,-4 2 0,-6-3-81,-2 3 0,2-3-202,-2-5 194,-1 3 108,-2-4 0,3-2 24,0-1 0,5-8 15,-2 5 0,4-8 118,0 1 0,2-4-75,2 0 279,3-6-139,5 4 1,5-9 133,3 3 1,6-3 215,1-1-217,6 0-49,-4 0 0,10-3 84,0-1 1,1 0-172,-2 4 1,-2-4 7,3 0 1,1 1-71,-1 3 0,-5 0-169,-3 0 0,-5 0-1301,2 0 690,-4 0 368,0 0 346,-1 5 0,-5 1 0,0 5 0</inkml:trace>
  <inkml:trace contextRef="#ctx0" brushRef="#br0" timeOffset="71">15921 9628 7569,'0'-12'103,"1"1"16,3 0 1,-3 3 268,3 0 553,2 1-627,1-5 0,4 1 36,0-1 1,2 5 76,2-1-248,3 1-85,0 0 1,3 2 66,-2 5 1,3 0-50,1 0 0,-4 0-106,0 0 1,-1 1 34,1 3 1,1 3-161,-5 4 1,-1 0-410,-6 1 266,2-1 165,-9 1 1,4 3-107,-5 0 10,0 0 158,-5 2 1,-1-4-45,-6 2 1,0-3 65,-3 0 0,2-4 5,-2-1 1,1-1-4,-2 2 0,4 1 248,-3-5 51,2 0-123,1-4 37,6 0 3,1 0 145,5 0-311,5 5 0,3-4-22,7 3 0,1-3 37,3-1 1,7 4-27,-3 0 1,2 4-32,-2 0 46,0-3-22,0 5 1,-4-3-43,0 4 54,-5 1-32,2 4 0,-6-3-56,-2 2 0,1 3 48,-5 1 0,-1-1-83,-3 1 0,-5-4 60,-2 4 1,-5-5-7,-3 1 1,-3-1 21,-5 1-3,-5-2 0,-1 2-20,-5-7-142,5 2-413,-4-9 391,4 9 1,-1-8-242,4 1 1,3-1-67,4-2 1,2-2-863,6-1 1370,5-4 0,-3-3 0,5 0 0,1 1 0,2 0 0,1 2 0</inkml:trace>
  <inkml:trace contextRef="#ctx0" brushRef="#br0" timeOffset="72">16058 10770 7569,'-7'-12'95,"2"5"47,5-1 0,0 4 212,0-3 627,0 4-325,0-2 823,0 5-1342,0 5 1,0 3 132,0 7-87,0-2-113,0 8 1,-3-3-113,-1 5 1,-5 0 129,1 0 1,2 0-39,-2-1 0,4 1-92,-3 0 0,4-4-126,-1 0 0,2-4-153,-2 4 183,3-5 63,-4 3 0,5-6-178,0 1 51,0-6 111,5 4 0,2-7-98,9 4 1,1-4-3,6 1 0,0-3-195,0-1 0,0 0 60,0 0 1,-6 0-62,-1 0 0,-4 0-661,0 0 520,-6 0 173,4 0 355,-8 0 0,3 0 0,-5 0 0</inkml:trace>
  <inkml:trace contextRef="#ctx0" brushRef="#br0" timeOffset="73">16229 11078 7569,'1'-11'0,"3"-1"0,-3 1 682,3 0-248,-3-1-122,-1-4-1,0 7 501,0-3-356,0 3-43,0-2-230,0 5 1,-1 1-1,-3 5 1,3 2 22,-3 6 1,-1 1-24,1 10 1,1 0 11,3 4 0,0-1 0,0 1 0,0 1-148,0 3-56,0-3-111,0 4 0,0-1-131,0-1 1,1 1-105,3-4 0,-2-2-240,6-2 0,-4 3-426,3-3 1,1-2 84,3-2 936,1-3 0,-1 0 0,1-1 0</inkml:trace>
  <inkml:trace contextRef="#ctx0" brushRef="#br0" timeOffset="74">15966 12186 7569,'-6'-11'0,"1"-1"276,5 1-137,0-1-70,5 1 0,-2 1 533,4 2-261,-4-2-6,7 9 457,-9-9-183,4 8-40,-5-3-63,0 5 1,-4 5-390,1 3-91,-6 2 111,7 2 1,-6 0 41,4 3-160,-5-2 6,8 4 1,-8-2-131,5 0 0,0 2 39,4-2 0,0-2-48,0 2 1,0-3 85,0 0 1,1-1-48,3 1 0,-1-1-135,4 1 205,1-6-16,3-1 1,-3-1-41,0 0 30,-6 4 0,4-5-43,-2 5 68,-2-6 1,3 4 2,-5-2 0,1-2 36,3 1 0,-2-1 7,6-2 0,-1 0 191,5 0-99,-1 0-55,6 0 0,2 0 8,7 0-53,-1 0 0,3 0 0,-2 0 9,1 0 0,-1 0 2,-3 0 1,0 0-18,0 0 1,-4 5-18,0 2 1,-6 0-12,-2 0 1,-1 1-179,-6 3 201,0 1-15,-4-1 0,0 4-174,0 1-9,-5-1 136,-1 1 0,-7-2-11,-2 5 1,-1-5 26,-6 2 1,4-3-3,-9 3 1,6-4-4,-6 4 0,2-4 7,-2 0 0,3-1-164,-3 1 0,3-5 55,1 1 0,2-6-560,2 2 326,2-3-58,6-1 0,0-1-362,4-3 0,-2-2 280,5-5 0,0-2 506,4-2 0,0-3 0,0-5 0</inkml:trace>
  <inkml:trace contextRef="#ctx0" brushRef="#br0" timeOffset="75">15932 12186 7569,'0'-13'1508,"0"-2"-662,5 2-587,7-3 0,5 5-108,6-1 0,-1 2-2,-3 2 1,-3-2-103,-4 3 1,0 2 194,4 1 1,-4-1 94,4 1 1,-2 0 74,1 4-91,-3 0-172,10 0 0,-4 0-61,5 0 0,-2 4 61,-2 0 0,3-1-57,-3-3 0,-3 0-111,0 0 1,-4 4-636,0 0 228,-1 0 1,-3-4-1450,-1 0-398,-4 0 2273,2 0 0,-5 0 0</inkml:trace>
  <inkml:trace contextRef="#ctx0" brushRef="#br0" timeOffset="76">8417 11626 8255,'10'-7'91,"-2"-1"1,-2 6-32,-2-2 0,1 1-11,3 0 1,2 1-140,-2-2 0,7-2 95,4-2 0,-1-2-53,1-1 0,3-1 38,5 1 1,4-4 26,-5 0 0,6-6 35,-2 2 0,1 2 117,3-3 0,-3 1-21,3-3 0,4 3-86,-4 0 0,8-1 154,0-2 0,2-1-224,2 0 1,0 0 195,-1 0 1,1 0-116,0 1 0,3-5-90,1 0 0,-21 12 0,0-1 59,28-15 0,-26 16 1,-1 0-87,0-2 0,1-1 0,1 3 0,-1-1-158,4-3 1,-1 0 0,-1 0 0,0 1 171,1-1 1,1 0-1,-4 1 1,1 0 34,4-1 0,0 0 0,-2-1 0,1 1-2,3 0 0,0 0 0,-3-2 0,0 0 62,-1 2 0,0 0 0,1-1 0,0 0-28,-1 1 0,1 0 1,-1 1-1,0 0 53,2-3 1,0 0 0,-2 1 0,-2-1-37,1 0 1,-1 0 0,-3 1 0,-1 0 3,3 1 1,-1 0 0,0-1 0,0-1-69,2-2 0,1 0 0,0 0 0,1 1 54,-2-1 1,1 0 0,0-2 0,-1 0-73,1 1 0,-1-1 1,2-3-1,1 0 35,-1 0 1,0-1 0,3-1 0,0-1-255,3-1 1,0-1 0,-2 1 0,0 1 261,0 0 0,0 1 0,-2-1 0,0-1-276,3-3 1,-1 1-1,-2 1 1,0 1 261,2 0 0,0 0 0,-4 2 0,-1 0 7,2 0 0,-1-1 0,-2 0 0,1 0-115,-1 1 0,0-1 0,0-1 0,0-1 124,-2 3 0,1-1 0,-2-1 0,1 0-30,2 1 1,1 1-1,-1-4 1,1 0 25,1 0 1,0 0 0,-1 1 0,-1 0-33,0-3 1,1 0 0,-1 1 0,2 1 19,2-4 0,0 0 1,-1 2-1,1 0-108,2-3 0,0 1 0,-2 2 0,1 0 113,1-2 1,0 0 0,-2 0 0,1 0-3,3-2 1,0 0-1,-1 0 1,0 0-7,2 0 1,1 0-1,-1 2 1,-2 0 2,-1-1 0,0 2 1,0 2-1,-1 1-4,0-2 0,-1 0 1,-2 3-1,0 0 1,0-2 0,1 1 0,-1 2 1,-1 1 3,-2 2 0,-1 1 0,1-1 0,0 1 57,0-1 1,-1 1 0,-3 1 0,1 0-79,0 0 1,1 1-1,-3 2 1,1 0 76,0-1 1,-1 0 0,0 2-1,0-1-82,-1 1 0,0 1 0,22-20-62,-23 21 0,1 0 0,21-16 56,-4-1 0,1-1 86,-5 1 0,4 3 443,-4 5 1,-4 4-366,-3 0 1,-10 7 482,2 4 1,-9 2-351,-3 1 687,1 6-857,-11 1 622,4 5-598,-5 0-281,5 0 53,-3 5 55,3 1 1,-5 2-62,0 0-44,0-6 0,0 5-148,0-4-19,0-1 0,-9 7 1,-3-6 0,-7 1 71,0-4 0,-2 4-9,-2 0 1,0 0 45,0-4 1,2 0 302,2 0 0,-2 0 70,6 0 1,0 0 61,3 0 1,1 0-57,-1 0 0,5 0 85,-1 0 0,4 0 146,-3 0-68,4-5-122,-7 3-105,9-3 1,-4 4-126,5-3 1,1 3 4,3-3 0,2 1-155,6 0 1,4 0 84,3-4 0,3 3-102,1-4 1,-1 2 68,1-2 0,-1-1 71,-3 5 1,2-3 176,-2 3 0,3 0-27,1 4 0,-4-1-19,0-3 1,-5 3-38,1-3 1,-2 3 129,-2 1 1,-3 0-40,0 0 1,-5 0-32,5 0 0,-6 1 140,2 3-34,-2 2 0,-4 6 11,-2-1 1,-2 4-63,-5 1 1,-6 0-228,-2-1 1,-2 3-41,-2 5 1,-5 0-164,-3 0 1,-2-1 95,-1 1 177,0 0 0,-5-5 0,-2-2 0</inkml:trace>
  <inkml:trace contextRef="#ctx0" brushRef="#br0" timeOffset="77">19712 5699 7463,'0'-18'-69,"0"3"1,0 6 596,0 2-250,-5 4-200,-1-2 0,-7 5 77,-2 0-123,-3 0 114,1 0-36,-5 0 0,4 4 28,-5 0 0,1 8 1,-1 0 0,0 3-8,0 0 0,0-1-25,0 5 1,6 0 16,1 4 1,1 4-98,4-1-63,-3 6 117,7-8 1,1 8-141,2-6 3,3 6 0,6-8 41,3 3 1,2-3 72,1-1-17,6-5 1,0-2 20,6-4 0,4-2 20,0-3 1,1 2 115,-2-5 1,-2 0-93,3-4-43,-3 0-1,-1-5 1,-5 4-252,-3-3 125,-2-3 1,-7 5-30,-2-6 1,-3 4 86,-1-3 0,-6 4-318,-6-1 1,-6-1 125,-8 2 0,-3-1-184,-6 4 0,-3 0 109,0 0 1,-4 0 17,4 0 0,1 5-42,7 2 0,6 0 76,5 0 0,10 1 222,1 3 0,11 1 0,3-1 0</inkml:trace>
  <inkml:trace contextRef="#ctx0" brushRef="#br0" timeOffset="78">20226 5710 7569,'0'-11'-301,"0"0"150,-5-1 202,4 6 387,-9 1-201,4 5-59,-6 0 0,1 0 220,-1 0 0,-3 5-122,0 2 1,0 5-45,3 3 1,1 3-80,-1 5 1,2 5-84,3 2 0,-4 3-101,4 1 50,-3 6 41,3-5 1,-3 10-2,3-4-181,-4 4 1,-1-1-208,-4-2 232,4 3 1,-6-11-53,3 0 1,2-1-53,-2-6 1,2-2 23,2-6 1,-1-2-47,1-6 1,5-3-608,2-1 625,2-4-63,2 2 268,0-5 0,0 0 0</inkml:trace>
  <inkml:trace contextRef="#ctx0" brushRef="#br0" timeOffset="79">20204 6076 7569,'0'-18'-174,"3"-2"-109,1 5 0,5-1 314,-1 5 0,2 0 343,1-1 1,1 1-140,-1-1 1,-3 5 75,-1-1 1,1 4-99,3-3 0,1 4 107,-1-1 1,1-1-123,-1 1-99,0 1 0,2 3 9,2 0 1,-1 0-154,5 0 108,-5 0 1,7 0-129,-6 0 1,4 0 1,-4 0 0,-1 1-113,-6 3 1,1-2 96,-6 6 1,1-1-58,-4 5 0,0-5-19,0 1 130,-5 0 1,-5 6-107,-5-3 325,-6 3-111,4-8 0,-5 6 99,3-1 0,-1-3-50,4-1 0,-3 0 247,4 0-245,0 4 1,7-9-33,1 6-15,4-6-49,-2 8 1,11-8 12,6 1 0,1 3-26,6-3 0,-4 2-44,4-1 1,0-1 52,4 4 1,-2-3-56,-2 4 0,2-2 50,-6 2 0,0 2-70,-3-2 0,-1 2 23,0 1 0,-4 1-10,-3-1 1,1 4 18,-2 0 0,1 1-14,-4-5 0,-1 4-25,-3 1 1,-2 3 35,-6-4 0,-3 4-76,0-4 1,-5 2 61,1-2 1,-3-3-96,-1 4 0,0-4 76,1 0-276,4-6 174,-4 4 1,9-8-13,-2 1-498,3-1 141,5-2 27,2 0 1,6-4 488,3 0 0,8-10 0,5 1 0</inkml:trace>
  <inkml:trace contextRef="#ctx0" brushRef="#br0" timeOffset="80">21083 5927 7569,'6'-5'0,"-1"3"295,-5-6 0,0 6-71,0-3 0,0 3 182,0-1 1,-1 1 163,-3-2 118,3-2-437,-9 5 0,3-4-41,-4 5 0,0 0-55,-1 0-47,-4 0 30,3 5 0,-7 2-13,5 9-92,-6-4 60,3 10 0,-1-4-93,0 5 1,4-1 37,-4 1 0,5 4-128,-1 0 1,2 0-124,2 0 120,4-3 51,2 4 0,5-5-125,0 0 178,0 0 0,9-1-41,3 1-115,2-5 129,2 4 1,-3-13-53,2 2 54,3-2 1,-4-3 57,5-2 0,-5-3 108,1-1 0,-2 0-110,-2 0 1,1-4-16,-1 1 0,-5-6-159,-2 1 156,-3 3 1,-1-5-165,0 2 1,-5-2 103,-2-1 0,-9-1-170,-3 1 1,-5-1-130,-6 1 136,-1 5 0,-9 1-273,2 5 1,2 0 32,-2 0 439,8 5 0,-3 1 0,4 5 0</inkml:trace>
  <inkml:trace contextRef="#ctx0" brushRef="#br0" timeOffset="81">8646 12574 7569,'-12'0'0,"2"-1"175,2-3 0,3 2 325,5-6 1,2 2-254,1-2 0,4-2-226,4 2 0,2-6 94,2-1 1,-1-4-121,5 4 1,-4-5-17,4 1 0,0 1 100,4-1 0,4 0-110,0-4 0,4-1 51,0-3 0,7 2-164,4-6 1,3 1 186,5-4 1,-2-1-357,5 1 1,1-1 318,-26 16 1,1 0-1,-2 1 1,0 0 32,2-1 0,-1 0 0,1-1 0,1-1 24,2 0 0,1 0 0,0 1 0,-1 0-26,-1-1 1,-1 0 0,1 2 0,1 0 7,-2-2 1,0 0 0,0 1 0,0-1-39,2 1 1,1-1 0,0-2 0,0 1 1,3 1 0,0 0 0,-1 0 0,0 0 7,1-1 1,0-1-1,0 1 1,1-1-313,1-3 1,0-1 0,-2 2 0,0 0 293,4-1 1,0-1 0,-2 2 0,0 1 17,0-3 0,0 0 1,2 1-1,-1-1-3,-1-1 0,0-1 0,0 2 1,0-1 8,3 0 1,-2-1 0,-4 4 0,-1 0 3,2-4 1,0 0 0,-2 3 0,-1-1-13,2 1 1,-1-1 0,-2-1 0,1 1 14,-1 2 0,0 1 0,1-2 0,-1 1 1,2 0 0,1 1 0,-1-2 0,0 0-7,0-3 0,1 0 0,-1 0 0,1 0-44,2-1 1,-1-1 0,-1 2-1,1 0 40,2-2 1,0 1-1,2-2 1,0 0-47,2 0 0,0 0 0,0-2 1,-1 0 38,0 0 0,-2 0 0,2-1 0,0 0-34,0-1 0,1 0 1,1 2-1,-1 1-294,2-4 1,0 1 0,-1 3-1,0-1 323,-1-2 0,0 0 1,-2 1-1,1 0 20,1 1 0,0-1 1,0-1-1,1 0 3,-1 0 1,0 0 0,1 1 0,1 0 32,-2 0 1,0 1-1,1 3 1,-1-1-28,0-4 0,0 0 0,-2 2 0,1 0-58,1-2 1,0 0-1,-2 1 1,1 0 46,-1 1 1,0 0 0,-1 1 0,1 0-54,1-2 1,1 1-1,-3 2 1,1-1 31,4-1 1,0 0 0,-4 2 0,-1 0 12,2 3 0,-2 1 0,-2 1 1,0 1-165,3-1 0,0 1 0,-3 1 0,0 0 153,1-1 0,0-1 0,-3 3 1,1 0 4,0-1 0,0 0 0,0 3 1,-1 1-51,1 0 0,1 0 1,-1 1-1,1 0 22,1-2 1,0 2-1,0 0 1,0 2 31,-3 2 0,-1 1 0,-2 1 0,-2-1 139,23-12 1,-11 7-384,-4-3 0,-11 8 578,-8 0 1,-10 6-668,-1 1 1,-7 6 381,-5-2 1,-14 3-65,-12 1 0,-4 0 0,-11 0 0,-3 0 0,-4 0 0,-1 0 0</inkml:trace>
  <inkml:trace contextRef="#ctx0" brushRef="#br0" timeOffset="82">8143 10302 7569,'6'0'-195,"8"0"816,-2 0-345,7 0 0,-6-4-157,2 0 0,3-4-201,1 5 1,2-6-43,2 1 1,2-2 132,6-1 1,-3-1-63,2 1 1,7-6 105,-7-2 1,15-2-4,1-2 1,7 0-122,0 0 1,-2 1 270,-2 3 1,7-6-367,1 2 1,-25 10-1,0 1 304,-2 0 1,1 1-1,1-2 1,0 1-28,-1 0 1,-1 1 0,4-3 0,0 1-47,0 1 0,0 1 0,0 0 1,-1-1-66,1-1 0,1 0 0,1 1 1,0 0 43,-2 0 1,1 1 0,2-2 0,1-1-44,-2 1 1,0 0 0,2-1-1,1 0 28,-1 0 0,0 1 0,2 0 0,0 1-65,2-4 1,0 1 0,-1 2-1,-1-1-205,2-1 1,0 0-1,-1 0 1,-1 1 190,0-1 1,0-1 0,2 0 0,0-1 27,0 2 0,0 0 0,-2 0 1,0 1 26,-2-2 1,0 1 0,-2 2 0,-1 0 49,1-3 0,0 1 0,-2 2 1,-2 1-182,1-1 0,-1-1 1,0 0-1,1 0 181,1 1 0,0 0 0,0-1 1,-1 0-30,0 0 1,-1 1 0,1 1 0,-1-1 4,0-2 0,1-1 0,-1 1 1,2 0-15,3-2 0,2-1 0,-2 1 0,1 0-35,0 0 1,0 0-1,0-1 1,0 0-10,0-1 1,0 0-1,0 1 1,1 1-139,5-2 0,0 0 0,-3 1 0,1 0 137,0 1 1,-1 0 0,-4 2 0,0 0 24,-1-1 1,0 1 0,-3 0 0,-1 1 59,4-1 0,0-1 1,-4 0-1,-2 1-4,3 1 1,-1 1 0,24-15 88,-3 1 1,1 3-47,3-2 1,-3 0 26,3 0 0,0 2-185,-23 10 1,1 1 0,-2 0 0,0 1 38,3-2 1,0 1-1,-1 0 1,0 1-59,-1-4 1,1 1-1,-2 2 1,1 1-3,2-1 1,0-1-1,-2 0 1,-1 0 45,6 1 1,-1-1 0,-5 1-1,0 0 29,-3 1 1,1 1 0,24-12 115,2 0 0,-3 2-100,3 2 1,0-2 122,-4 6 0,-1-1 370,2 0 1,-2 4-323,1-3 1,-1 2-252,-3 1 1,0 1-23,4 0 0,-4-1-146,5 1 0,-6-1 126,1 1 1,-5-1 218,-3 1 0,-4-2-92,1-2 0,-1 2 137,1-2 1,-1 3-3,5 0 1,-4 2-1,4 2-177,-5-2 240,2 4-39,-5-6 662,0 1-894,-4 5 1,1-5 593,-4 4-528,0 2 0,-6-4 120,-2 5 0,2-4-126,-6 5 1,-4-5-40,-3 4-154,-6 0 379,3-1 0,-10 4-554,-2-3 0,-3-1 39,-2 1 0,-4 1-366,-3 3 0,2 1 243,2 3 0,2-2-68,2 6 0,3-2 21,1 2 499,4 2 0,-7-4 0,4 6 0</inkml:trace>
  <inkml:trace contextRef="#ctx0" brushRef="#br0" timeOffset="83">15281 7652 7278,'6'-6'324,"0"-1"54,-6 3-129,0 3-133,0-4 1,0 4 171,0-3-133,0 3-107,0-4 194,0 5-177,0 5 1,0-3-136,0 6-22,0 0 169,-6 3-50,5 0 0,-9 1 71,2-1-24,3-4-47,-5 3 1,4-4 22,-6 6 0,1 0-34,0 3 0,-1-2-4,1 2 1,-1-2 0,1-2 0,3 0-8,1-4 1,-1 3-174,-3-2-30,4 2 106,-3-4 0,8 3-394,-6-5-73,5 5-336,-2-3 895,5 6 0,0-1 0,0 1 0</inkml:trace>
  <inkml:trace contextRef="#ctx0" brushRef="#br0" timeOffset="84">19267 7035 7569,'-11'-6'0,"-1"-4"-56,1 2 1,3 2-275,1-2 480,4 1 0,-3-4 637,2 4-334,3-3-116,-5 8-130,6-3 234,0 5 1,0 9-320,0 3 0,0 7-34,0 0 1,0 2 136,0 2-177,0 5 0,0-3-69,0 6 1,0-6-136,0 2 127,6-3 0,-4-1 49,6 0-96,-6 0-54,8-1 22,-8 1 0,7-4-209,-6 0 0,1-5-10,-4 1 1,0-2-625,0-1-77,0-1 467,0 0 561,0-4 0,-5-2 0,-1-5 0</inkml:trace>
  <inkml:trace contextRef="#ctx0" brushRef="#br0" timeOffset="85">19598 7092 7569,'0'-15'0,"0"0"0,0 0 232,0 3 110,0 1 1,0 3-74,0 1-86,0 4-34,0-2 0,-5 5 1,-2 0-116,-4 10 67,0-2 0,-6 13-19,-2-2 0,3 3 58,1 1 1,2 3-19,2 1 1,3 4-164,0-5 0,6 5-33,-2-5 1,3 1-183,1-4 184,5 0 1,2-2 56,9-2 1,-2-2-113,5-6 166,5 1 0,4-6 101,2-2 0,3-8-75,-2-4 1,2-2 140,1-1 1,-1-5-116,-3 1 1,-2-5 20,-5 1 1,-5 1-242,-3-1 74,-7 0 0,-3 0-4,-5 0 1,-3 0-254,-4-4 1,-7 2-158,-13 2 0,2-2 148,-6 6 1,1-4-13,-5 4 0,5 1 41,0 6 1,8-1 170,-1 5 0,8 1-240,0 3 26,7 0 335,3 0 0,10 5 0,1-4 0,6 4 0</inkml:trace>
  <inkml:trace contextRef="#ctx0" brushRef="#br0" timeOffset="86">20283 6864 7569,'7'-17'0,"-2"9"81,-5-4 1,0 7 480,0-3-155,0 6 159,0-3-119,-5 15-88,-2 3-199,-4 10 1,-2 1 6,-2 2 16,2 3-110,-3 6 1,5-1-30,-1 0 0,4 2 52,1 2 1,-1-3-88,-3 3 0,1 2 36,2-2 0,-2 4-173,2-4 1,-2 4-208,-1-4 259,-1 0 0,1-9-42,-1-2-202,6-3 160,-4-1-104,9-1 0,-8-4-533,5-3 148,0-2 27,4-1 622,0-6 0,10-1 0,3-5 0</inkml:trace>
  <inkml:trace contextRef="#ctx0" brushRef="#br0" timeOffset="87">20352 7264 7569,'0'-16'0,"0"1"0,1 0-144,3 4 0,2-1 1,6 1 219,-1-1 0,-3 1 174,-1-1 0,1 1 98,4 0-87,-1-1-171,-5 6 0,4 0 308,-2 2-304,2 2 15,2-3 1,-1 4 91,0-3 1,5 3-62,-1-3 1,1 3 32,0 1 1,-2 0-90,5 0 1,-5 0-125,1 0 0,-2 0-166,-2 0 168,-5 0 0,3 5 50,-5 3-102,0-3 36,-4 10 1,-2-7-5,-1 7 0,-5-1 13,-7 1 0,-3-2 69,-5 2 1,0-2-42,1-2 0,-1 0 162,0 1 1,5-1 70,3 1-45,-3-1 1,7-3-19,-1-1-2,1-4-108,10 2 55,-4-5-64,5 5 1,3-2-16,1 4 1,6-3-60,2 4 72,-1-6 0,9 4-50,-4-2 1,3 1-6,-4 3 0,5 2-55,-1-2 0,-1-2 102,1 2-53,-5-1 0,4 5 0,-3-1 1,-4 1 2,1-1 0,-2 2-14,-6 2 0,0-2-26,-4 2 0,-2-1 3,-1 1 0,-5-2-86,-7 2 121,2 3 0,-9-6 2,3 4 0,-6-4-36,-2 0-5,-4-1 1,7 1-79,-3-1 0,3-5-34,1-2 0,9 1-548,3-1 131,7 0 22,-1-9 574,15-2 0,-3-9 0,10-2 0</inkml:trace>
  <inkml:trace contextRef="#ctx0" brushRef="#br0" timeOffset="88">21083 7081 7569,'0'-8'80,"0"1"108,0 4-4,0-2 10,0 5 1,-1-4 376,-3 0-53,-3 1-122,-4 3 0,0 1-153,-1 3 1,1 3-39,-1 9 1,-3-2 45,0 5-67,0 0-68,-2 3 1,5 1 45,-4 0 1,0 0-15,1 0 0,3 3-111,5 1 0,0 4 2,0-5 0,-2 5-152,5-5 0,0 5 37,4-5 0,0 1-76,0-4 0,5-1-72,3-3 28,2-3 171,1-5 0,1 0-4,-1-4 1,1 2 39,-1-5 1,4 0 105,0-4 1,2-2-67,-2-1 1,-3-4 21,-1-4 0,0-1-46,-3 1 1,-3 0-6,-1-1 1,-3 1-281,-1-1 127,-5 1-82,-6 0 0,-8-1-391,-8 1 427,-2 4-115,-5 2 0,-1 5-145,1 0 1,1 7 128,3 4 1,2 2-95,5 6 0,5-4 402,3 4 0,2 0 0,2 4 0</inkml:trace>
  <inkml:trace contextRef="#ctx0" brushRef="#br0" timeOffset="89">19564 8223 7569,'0'-11'0,"0"3"-147,0 0 1,-1 5 97,-3-5 0,3 4 459,-3-3-126,-3 4-117,1-2 0,-5 1-22,-1 0 0,1 0-31,-1 4 0,0 0-67,-4 0 0,-1 0 69,-6 0 1,4 6 3,0 1 1,1 0 19,-1 0-22,-3 1-37,10 8 1,-6-3-34,3 2-95,7 3 66,-7-5 0,14 7-98,-3-5 0,3 5 96,1-1 1,0-1-128,0 1 0,5-5 80,2 1 0,7-2-48,1-1 1,7-2 213,1-3-67,0-2 0,6-5-73,-2 0 201,2 0-185,0-5 0,3-1 92,-6-5-77,1-1 1,-5-3-1,-3 0 1,-3-1-2,-5 5 1,-3-4-30,0 0 1,-6-2-107,2 2 1,-4 2-448,-4-2 247,-2 2 169,-6-3 1,0 3-686,-3-2 400,2 7 198,-9-2 0,10 5-93,-4-3 0,0 3 216,1 5 0,-1 0 104,5 0 0,0 0 0,-1 5 0,1 2 0,-1 9 0,1 2 0</inkml:trace>
  <inkml:trace contextRef="#ctx0" brushRef="#br0" timeOffset="90">19347 8440 7569,'-10'11'0,"2"1"0,-2-1 162,2 1 21,3-1-22,0 1 1,1 3 45,1 0 0,-1 1-1,4 0 1,0-2-24,0 5 1,0-4-32,0 4 0,0-4-40,0 4 0,5-5-70,3 1-23,7-2 0,-1-1 92,5-1 0,-1-1-147,1-2 17,7-3 0,-7-5 92,8 0 0,-3 0 12,-1 0 0,-4-4-6,0 0 1,-5-5-33,1 2 1,-3-3 2,-5-2 1,2 1-96,-5-1 17,0 1 1,-4-4 131,0-1-417,0-4 193,-5 2 0,-2-1-134,-4 0 1,-6 4 10,-2-4 61,-2 5 1,-2-1-109,0 7 0,0-1 41,0 6 0,6-1-44,1 4 0,4 0-188,0 0 205,6 5 0,1-4 276,5 9 0,5-3 0,1 4 0</inkml:trace>
  <inkml:trace contextRef="#ctx0" brushRef="#br0" timeOffset="91">20101 8109 7569,'-5'-17'161,"3"5"342,-1-4-109,1 9 445,2-3-441,0 8-340,0-3 0,0 14 103,0 3 0,-5 10-10,-2 1 0,-4 8-71,0-1 36,-5 8 0,3-1-10,-2 5 1,2-1-154,2 0-127,-6 4 1,4-5 103,-2 6 1,2-1 44,2-4 1,0-1 33,-1-6 1,1 0-20,-1 1 1,6-6-102,2-3 0,-1-3-49,1-4 65,0 3 1,3-9-14,-3 2 1,3-3-426,-3 0 161,3-1 1,1-3-242,0 0-334,0-6 947,0 3 0,0-5 0,0 0 0</inkml:trace>
  <inkml:trace contextRef="#ctx0" brushRef="#br0" timeOffset="92">20124 8429 7569,'0'-12'0,"0"1"0,0-1 107,0 1 1,0-1 229,0 1 1,0 0-12,0-1-177,0 6 0,3-4 150,1 2-124,0-2 8,1 4-101,1-5 1,2 9 63,0-6 0,-1 5-8,5-5 1,-1 5-72,1 0 0,-1-3 18,0 3 1,1-1 11,-1 4-179,1 0 89,-1 0-79,0 0-74,1 5 14,-1-4 128,-4 9 1,-1-7-71,-2 5 1,-3-5 3,3 5 1,1 0-265,-1 3 213,0 0 1,-4 1 35,0-1 1,0 1 10,0-1 18,0 0 65,0-4 0,0 3 31,0-2-70,-6 2 0,5-3 215,-3 1-31,-2-5-57,5 7 0,-6-8 260,4 6-195,1-6-38,-3 9-205,5-10 141,0 9 43,0-9-217,0 9 160,5-3-45,2 4 0,3-3-2,-3-1 0,7-3 37,-2 4 0,2-2 2,-3 2 1,2 2 47,2-3-58,-2 4-12,3-5 0,-4 4 130,-1-2-94,1 2-22,-1 1 1,-3 1 123,-1-1-118,-4 1 1,2-5-42,-5 1 0,-1 3 50,-3 4 0,-4 1-96,-7-5 0,-4 2 41,-8 2-26,3-2 0,-8 3-7,6-4 0,-6-1 42,2 0-4,-3 1 1,2-2-28,1-2 0,8 1 4,-1-6 1,8 1-270,0-4 54,7 0-271,3 0-484,5 0 506,0-5 1,5 0 491,3-3 0,7-7 0,3 2 0</inkml:trace>
  <inkml:trace contextRef="#ctx0" brushRef="#br0" timeOffset="93">20900 8326 7261,'0'-12'-292,"0"1"1,0 3 417,0 1 0,-1 4 147,-3-1 1,2 2 391,-6-2-331,5 3-127,-7-4 0,8 5 258,-6 0-81,0 0-204,-3 0 1,0 0 22,-1 0 0,0 5-75,-4 2 1,2 5 22,-5 3 0,5 2-26,-1 2 1,-1 2-97,0-2 1,1 7-1,4 0-1,4 1-79,-3-4 1,9 3-63,-3 1 0,3 0 12,1-5 1,0 1-90,0 0 1,0 0 38,0 0 1,1-5-61,3-3 0,1-2 118,3-2 0,2-1 18,-3-2 0,4-3 65,0-5-73,0 0 29,1 0 1,-1 0 122,1 0-25,-1-5 0,4 2 153,1-4-111,-1-1 0,-8-3-21,1-1 1,-2 1 54,2-1 0,-3 1-172,-5-1 25,0-4 0,-10 3-351,-5-2 173,-6 7 96,-7 3 1,-1 5-363,-5 0 175,-5 5-50,3 2 0,-8 8 346,2 0 0,3 6 0,-1-4 0</inkml:trace>
  <inkml:trace contextRef="#ctx0" brushRef="#br0" timeOffset="94">19564 9308 7569,'0'-8'-121,"0"1"1,0 3-140,0-4 1,0 5 422,0-5 48,0 5-100,0-2 236,0 0-8,-5 4-244,4-9 1,-10 9 32,4-3 1,-3 2-1,-2 2 1,0 0 1,-4 0 1,-1 4 18,-6 0 1,4 5 27,0-1 0,0 6-71,-4 1 1,0 5-27,0-1 1,2 4-96,1 4 13,-1-3 0,8 5-66,-2-2 24,2-3 0,7 7 87,2-4 0,3 0-83,1-4 0,1-1-14,3 1 0,2-1-113,6-3 1,3 1-90,0-5 249,5 1-21,-2-5 1,5-5 160,0-2-157,-5 2 47,3-4 1,-7 3 44,5-5-76,-5 0 0,3-1 6,-6-3 0,-5 1 20,-2-4 0,-2 3 2,-2-4 0,0 4-218,0-3 202,-6-1-5,0-3 0,-5 1-259,-1 2 116,-4-2-36,-2 3 1,-5 1-79,0 2 1,2-1 14,2 1 0,-2 1-114,6 3 0,4 1 357,3 3 0,1-3 0,-5 4 0</inkml:trace>
  <inkml:trace contextRef="#ctx0" brushRef="#br0" timeOffset="95">19849 9217 7569,'-1'-13'0,"-3"-2"0,3 6 513,-3-3-178,3 9 77,6-8-341,-4 10-107,4-4 180,-5 5 0,-1 6 35,-3 6 0,2 6-42,-6 8 0,1 1-13,-5 7 1,-3-1-8,0 9 1,0 1 15,3 7 1,1-7-168,-1 3-1076,1-3 1201,-1 2 1,2 0-182,3-3-564,-4-3 557,5-5 0,-1-1-49,-1-2 0,4-3 70,-3-6 0,3 1-57,-4 0 0,6-5-442,-2-3 591,-3 3-16,6-5 0,-4 2 0,5-5 0,0 1 0,0 3 0</inkml:trace>
  <inkml:trace contextRef="#ctx0" brushRef="#br0" timeOffset="96">20009 9571 7569,'0'-19'0,"0"0"0,5 5-353,3-2 131,2 4 234,2-5 1,-2 7 279,-3-5 0,2 9-48,-5-6 1,5 3 130,-1-2 1,-2-1-214,2 1 1,-2 3-46,1 1 1,4 4 96,-4-1-90,-2-2-24,5 5 1,-3-4 60,4 5 21,1 0-145,-1-5 1,1 3-71,-1-1 1,0 1 28,1 2 0,-1 4-124,1 0 0,-1 3 101,0-3 0,-3 5-164,0-1 67,-6 2 115,3 1 7,-5 1 0,0-1 167,0 1-174,0-1 42,-5 0 0,-1-3 72,-6 0 1,5-1-29,-1 5 0,1-2 345,-5-2-377,6 2 0,-3-4 68,5 5-215,0-4 151,-1 3 1,4-8 69,-3 6-245,3-5 177,1 7-25,0-9 0,5 5 17,3-2 0,2-1-22,1 4 0,1-3 5,-1 4 0,0-2 4,1 2 1,3 1 4,0-6 1,1 6-128,-5-1 121,5-3-6,-3 5 0,2-4-115,-7 6 114,2-1-69,-9 1 0,5-1-5,-6 1 0,0-1 43,0 0 1,-7 2-6,-4 2 1,-6-1-23,-6 5 1,-3-5-1,-1 2 1,-3 0-141,3-1 156,-5 6-3,8-9 1,-6 5-199,7-6 105,-3 1 0,14-6-315,-3-2 58,7 2-377,3-5 90,5 4 1,5-6 659,3-3 0,2-2 0,1-5 0</inkml:trace>
  <inkml:trace contextRef="#ctx0" brushRef="#br0" timeOffset="97">20923 9297 7569,'-4'-12'166,"0"1"537,1 4-260,3 2-185,0 5 0,-5 0-163,-3 0-156,-2 0 175,-2 5 1,0 2 51,-4 4 0,2 6-60,-5 2 0,0 2-8,-3 2 1,0 4 8,3-1 1,-3 6-22,3-1 0,2-2-85,-2 1-63,5 1 144,-3-2 1,7 0-310,2-2 125,-2-3-43,9 4 1,-4-7-52,5-2 1,1 2 83,3-6 1,2 0 15,6-3 1,3-6-22,0-2 1,4 1 7,-4-1 0,6-1 218,-2-3-187,-3-5 25,6 4 0,-10-9 297,4 2-125,-4-2 26,0 4 1,-2-6 42,-2 1 1,0-1-124,-4-3 1,-1 3-35,-7 0 0,-4 1 6,-7-1 0,-3 1-69,-4-1 1,-6 6-736,-3 2 371,-2 3-53,-6 1 0,2 5 449,-5 3 0,0 7 0,-3 3 0</inkml:trace>
  <inkml:trace contextRef="#ctx0" brushRef="#br0" timeOffset="98">19450 10416 7569,'-7'-5'-282,"4"-3"141,1 3 70,2-5 1,0 7 919,0-4-333,0 4 102,-5-2 77,4 5-330,-4 0-261,5 0 1,-1 6 76,-3 6 1,1 2-1,-4 9 0,3-3 6,-4 7-138,1 2 81,0-5 0,-3 8-171,3-6 22,-4 1-16,5 1 0,-4-4-48,2 3 1,3 1 68,1-2 0,3-3-82,1-4 1,1-5 87,3 1 1,4-2-24,7-2 0,-1 0 45,5-4-15,0-2 7,4-5 0,0 0-149,0 0 139,-1-5-127,-4 4 1,2-8-190,-4 5 0,-2-1-436,-7 1-519,3 3 188,-8-9 549,3 4 209,-5-6 329,-5 6 0,-2-9 0,-4 2 0</inkml:trace>
  <inkml:trace contextRef="#ctx0" brushRef="#br0" timeOffset="99">19575 10656 7569,'0'-12'502,"0"1"-226,0 4 149,0-3-46,0 9-25,0-9 91,0 9-149,0-4-243,0 15 1,0-1 116,0 10 0,0 0 11,0 4 0,4-1-247,0 1 55,0 5 17,-4-4 0,4 4-364,-1-5 214,1 0-65,-4 0 0,0-2-178,0-2 0,0 2 165,0-6 0,0 0-386,0-4 608,0-4 0,-5 3 0,-1-4 0</inkml:trace>
  <inkml:trace contextRef="#ctx0" brushRef="#br0" timeOffset="100">19918 10370 7569,'5'-16'0,"-2"3"0,4-2 0,-3 3 479,4 5-148,-6 2 175,3 5-35,-5 0 0,0 6-168,0 5 1,-4 7-90,1 9 0,-6-2 0,1 6 1,-1 3-106,2 4 0,-4 4-88,4-4 0,1 4-32,-2-4-22,5 5 139,-2-7 1,1 3 21,1-5 0,-1-1-49,4-2 0,0-2-98,0-3 1,0-5-49,0 2 0,0-8-331,0 0 68,0-2 330,0-2 0,0 1 0,0-1 0</inkml:trace>
  <inkml:trace contextRef="#ctx0" brushRef="#br0" timeOffset="101">20089 10599 7569,'0'-17'28,"0"4"-14,0-2 0,0 2 97,0 2 0,4 0 218,0-1 0,4 1-14,-5-1-205,6 1-1,-2-6 1,4 5-46,0-3 46,1-3-40,-1 5 0,4-3 22,1 4 1,4 2 10,-1 2 1,-2-1-15,-2 6 1,1-5 16,-1 4 1,1 0 5,-5 4 1,-3 0-159,-1 0 138,1 0-87,-2 0 1,3 6-88,-5 1 0,4-1 79,-5 2 0,1 0-130,-4 3 0,0 2 81,0 2 1,-1-1-41,-3 5 1,-2-5 64,-6 1 0,1-2-11,0-2 1,3 5 219,0-1-199,1-5 49,0 0 206,-3-4-31,9 6-157,-4-6 0,5 1 110,0-4-118,0-1 1,1 4 0,3-2 1,-2-2 29,6 6 0,4-6-2,3 2 1,5 1 94,-1-1-124,-2 5-21,4-8 1,-4 8 11,2-5 0,1 4 21,-5-5 0,0 6 9,-3-1 0,-5-2-11,1 2 0,-5 0-8,0 3 0,-1 4-25,-2 0 1,-5 6-7,-3-2 0,-7-2-104,-4 3 116,-3-1-65,-1 3 0,-3 0-108,-1-3 1,-3 1-17,3-4 1,0 3-172,4-4 0,6-4-441,1-3-425,9-6 733,2 3 0,6-6 468,3-3 0,7-2 0,7-5 0</inkml:trace>
  <inkml:trace contextRef="#ctx0" brushRef="#br0" timeOffset="102">20946 10302 7569,'0'-7'-780,"0"1"1567,0 2-272,0 3-190,0-4 1,-5 5 102,-3 0 0,-2 0-122,-1 0 1,-1 4 78,1-1 1,-1 8-134,1 0 1,-1 5-50,1 7 0,-2 0 12,-2 0 0,2 4-23,-2-1 1,3 5-71,0-5-91,1 6 23,-1-8 0,5 8-140,-1-5 0,6 3-13,-2-3 1,2 3-166,2-3 1,2-2 103,2-6 0,2 2-11,5-6 1,1-1 102,-1-7-28,1 3 42,-1-8 1,4 3 266,0-5-86,6 0 15,-4-5 1,3-2 75,-1-4 0,-5 0-50,1-1 0,-3-3 81,0 0 1,-2-4-198,-2 3 1,-3-4-99,-5 1 1,-2 3-567,-1 0 411,-4 4 0,-14 2-70,-6 2-386,-5 3-465,-7 5 593,-2 5 1,-4 6-1217,-1 8 1745,0 3 0,4 3 0,3 3 0,4 5 0,5 3 0,5 2 0</inkml:trace>
  <inkml:trace contextRef="#ctx0" brushRef="#br0" timeOffset="103">19324 11889 7569,'0'-15'-41,"0"0"0,1-1-40,3 5 1,-1 0 250,4-1 1,-3 1 271,4-1 1,-4 1-46,3-1 0,-3 1 154,4 0-327,-1-1 0,5 2-69,-1 2 0,0 0-12,1 4 1,4-4-17,3 4 0,3-1-101,1 1 0,0 3 19,0-3 1,-1 4-118,1 4 1,-4 3-74,0 4 0,-5 2 52,1 2 0,-7 3-11,-4 4 1,-3 3 58,-1 1 0,-2 3 25,-6 6 0,-1-5-24,-10 1 0,4-2-92,-4 1 0,0 2 81,-4-5 1,4-1-82,0-3 0,0 0 30,-4 0 65,5-5-1,-3-2 1,9-5 152,1 1 33,-1-6-157,11 4 6,-4-8 51,5 3 1,10-5 16,5 0 1,7-2-2,5-1 0,-2-2 5,5-3 1,-4-1-13,1 5-30,2-5 1,-5 8 0,0-4-274,-5 5 1,-9-4-47,2 0 0,-4 1-617,4 3 593,-6 0 0,-1 1-425,-5 3 745,5-3 0,-3 4 0,3-5 0</inkml:trace>
  <inkml:trace contextRef="#ctx0" brushRef="#br0" timeOffset="104">20158 11626 7569,'0'-22'19,"6"-1"-60,6 0 1,0 5-137,7 3 1,-5 2-8,2 2 1,-8 4 730,0 4-215,-5 1 0,0 2 249,-6 0 1,-4 7-315,-4 4 0,-2 6 66,-2 5 1,1 6-141,-5 3 0,5 3 159,-1 4 0,2-1-285,2 5-23,-1 0-84,1 3 1,1-3 53,2 0 1,-2 0-23,2 4 1,2-4-110,-2 0 0,2-6 10,-2 2 1,2-3-173,2-5 1,3-2-98,-3-5 0,-1-2-236,1-2 1,0-2-1109,4-6 1720,0-4 0,0 2 0,0-3 0</inkml:trace>
  <inkml:trace contextRef="#ctx0" brushRef="#br0" timeOffset="105">20318 11855 7569,'0'-12'190,"-5"1"1,3 0 304,-1-1 1,6 2-380,5 2 0,2-2 45,2 3 0,-5 0 20,1 0 1,-1 3-17,5-4 1,-1 2 11,1-2 0,-1-1-12,1 6 1,-1-5-13,0 4 1,5 0-147,-1 4 1,0-1-12,-4-3 1,1 3-85,-1-3 0,-3 3 82,0 1-114,-6 5 55,8 1 0,-9 6 63,3-1 0,-2 2-39,-2 2 0,-6-1-56,-1 5 1,-3-4 91,-2 4 0,-4-3 1,-3 3 0,1-5 58,-1 1-49,5-2 1,-2-2 282,4 0-87,1 1-54,4-1-131,2-4-8,5 3 0,2-8 38,1 6 0,4-4-5,4 3 1,1-3 14,-1 4-28,0-6-4,1 3 0,3-1 114,0 0 1,2 4-21,-2-5 1,-2 6 75,2-1 0,0 2-69,-3 1 1,1 1 16,-5-1 1,-3 1-84,-1-1 0,-3 2-11,-1 2 1,-5 3-224,-2 5 94,-9-1 61,-1 1 0,-11-4-92,-3 0-73,-2 0 101,-1 4 0,3-5-168,1-3 0,5 0-104,-2-3 0,8 1-838,4-10 170,2 1 430,7-4 0,7-6-596,10-6 1190,6-4 0,11-7 0,1 0 0</inkml:trace>
  <inkml:trace contextRef="#ctx0" brushRef="#br0" timeOffset="106">20923 11798 7569,'0'-12'0,"5"6"0,-2-4-63,4 2 1,-3-1-148,4 2 1,-6 0 240,2 4 412,2 1 412,-4-3-431,3 5 612,-5 0-734,-5 0 0,-3 1 54,-7 3 0,1 4-55,-5 7 0,0-1-6,-4 5 0,-4 0-187,1 4 1,-1 5 74,4 2 1,0 0-173,0 0 1,4 0 91,0 5 0,5-5-184,-1 1 1,8-2-34,3 1 0,3 2-104,1-5 0,1-2 115,3-6 1,3 1-63,8-4 1,-1-5 96,5-3 0,0-6 38,4 2 1,0-3 82,0-1 1,-1-4-88,-3 1 0,2-6 131,-2 1 36,-2-2-104,-1-1 1,-6-5 85,-2 1 0,-3 0-142,-5 3 0,-1-3-3,-3 0 1,-4-4-183,-7 4 0,-6 0-334,-6 3 1,-9 6-103,2 2 0,-10 3 258,2 1 1,-5 5 389,5 2 0,3 4 0,-1 0 0</inkml:trace>
  <inkml:trace contextRef="#ctx0" brushRef="#br0" timeOffset="107">9377 15521 7569,'0'-11'0,"5"-1"0,2 1 0,5-2-370,3-2 186,3-3 1,11-5 147,5 0 0,2-5 269,5-2 0,1-3-383,4-1 0,0-1 185,-1 1 0,-19 15 0,0-1 57,3-1 1,0 0 0,-1-1 0,2 1-204,2 0 0,1 0 1,-1-1-1,0 0 153,2 0 0,1 2 0,1-2 0,0-1 15,0 1 1,1-1-1,4-4 1,1 0-7,2 1 1,0-1 0,1-2 0,0 0-329,2 2 0,1 0 1,0-1-1,-1-1 259,3-1 0,-1-1 0,1 2 0,-1-1-354,5-3 0,-1 1 1,-3 2-1,0 0 369,0 0 1,-1-1-1,1 2 1,0 0 11,3 0 0,1 1 0,-2-1 0,0 1-5,1-1 1,1 1-1,-2 0 1,0 0 4,-1 1 1,0 1-1,0-1 1,-1 0 8,1 0 0,0 1 1,0 1-1,-1 0 57,3-3 0,0-1 0,-1 4 0,-1 1-50,-1-1 0,-1 0 0,2 0 0,0-2 0,-2 1 1,1-1 0,-1 1 0,1 1-13,1 0 0,0 1 1,-2 0-1,0 1 12,0 0 1,1 0 0,1-1 0,0-1-25,-4 0 1,1 0 0,0 0 0,0 1-88,2 1 1,-1 0 0,-6 1 0,-1 0 91,0 0 0,0 2 1,-3 0-1,-1 0 21,4 3 1,0 0 0,-6 0-1,-1 0 3,1 0 1,0 0 0,-1 1-1,-1 1 43,23-15 0,-27 17 1,1 0-52,0 0 0,-1 0 0,27-15-78,-24 14 1,-1 1 0,21-14 48,-23 16 0,1 0 0,24-12-11,-2 0 0,-6 4 483,-5 0 0,-2 4-456,2-4 0,-1 5 24,-3-2 0,-5 4 62,5 0 1,-11 2 1757,-1 3-1710,-2-4 0,-14 6 1244,6-2-1206,-11 2-204,5 5 0,-11 0-403,-3 0 0,-8 0-662,-7 0 1088,-7 0 0,-9 10 0,-5 2 0</inkml:trace>
  <inkml:trace contextRef="#ctx0" brushRef="#br0" timeOffset="108">8040 6613 7569,'-11'6'0,"3"-1"329,1-5-31,4 0 127,-2 0-58,5 0 134,0 5-194,0-4-23,0 10-107,5-5 1,1 4-1,6-2 1,-1-3 12,1-5 1,3 4-18,0-1 1,5 1 119,0-4 1,5 0-109,2 0 1,-1 0-28,-3 0 1,2 0-22,-2 0 0,5 4-12,-9 0 0,5 5 3,-5-2 0,3 3-124,1 2 1,0-1-12,-1 1 1,1-1 82,0 1 1,1-1-112,3 0 0,-2 1-14,6-1 0,-5 1-20,5-1 0,-2 1 76,1-1 0,2-3-14,-5-1 0,3 1 86,-3 3 0,0 4 5,-5 1 1,-3 0 58,1-1 1,-1-1-56,3 5 0,-3 0 38,0 4 0,4 0-51,4 0 1,1 0 16,-1 0 0,-2-4-59,5 0 0,1-2-126,3 2 1,0-1 113,1-3 0,-1-2-138,0 2 1,0-2 133,1-1 1,-1 3-11,0 0 0,-3 5 100,-1-1 0,-1 3-64,2 1 1,0 0 68,-4-1 1,5 1-12,-2 0 1,3 4-7,2-1 0,0 5-148,3-5 0,3 2-26,4-1 1,0-2-36,-3 6 1,2-6 36,-2 2 0,-1 1 76,0-2 1,-2 2-6,2-1 0,-4 1 49,1 2 1,2 2-6,-2-5 0,4 3 120,-4-3 1,4 5-50,-4-2 1,5-1-16,-1 2 1,-2-6-26,2 2 1,0 1 5,4-2 1,1 2-118,2-1 0,2-3-218,2 3 0,2-3 216,-6-1 0,2-1 15,-2 1 0,0-4 23,4 0 0,-5-1 4,2 1 0,-3 3-150,-2-3 1,0-1 254,-3 1 0,2-4-58,-2 4 0,0-4 18,3 4 0,-1-4-61,5 4 0,-3-5-61,-4 2 1,2 0 18,-2-1 1,2 2-119,2-2 0,-5-1 86,-3 5 0,1-4 10,-1 4 0,0-1 25,-4 1 0,-3 3 3,-1-3 1,-3 2 153,3 2 1,0-4-16,0 0 0,3 0 6,-2 4 0,-2-4-13,1 0 1,-1 0-162,2 4 1,2-1 42,-3-3 1,0 2-148,0-2 1,0 3 77,5 1 0,-6-1 314,-2 1 1,-3 4-268,-2 0 1,1-1 128,0-3 1,-1 0-61,-3 0 1,2 0 5,-2-1 1,2 0 79,-2-3 1,2 3-122,-2-3 1,-1 1 8,1-1 1,0 1-119,4-4 0,-5 3 70,-3-4 0,1 4 23,0-4 1,-1 4-4,-4-4 1,1 4 49,-1-3 1,1 3-14,-1-4 0,-3 4 82,-1-4 1,1 4-57,3-4 1,1 2 23,-1-2 0,-3-2-74,-1 2 0,1-2 40,3-2 0,1 1-85,-1-1 1,4 0 61,1 1 1,-1-1-9,-4 1 1,1 3 8,-1 0 0,1 0-5,-1-3 0,0-1 16,1 1 0,-1 3 16,1 0 0,3 2-15,0-2 1,5-1-3,0 5 1,1-5-176,2 1 1,0 1 94,0 0 1,-1 0 52,1-1 0,0-2-4,0 2 1,-4 2-7,0-2 0,-1 4 25,1-4 1,1 4 107,-5-3 0,2 3 50,-2-4 0,-2 4-82,2-4 0,-1 4-4,1-4 1,-2 4-82,2-3 1,2 4-114,-2-1 1,0-1 85,-3 1 0,3-4-55,0 4 1,0-4 28,-3 4 0,3-1-25,0 1 1,0 1 133,-3-4 0,-2 3-99,-3-4 0,4 5 172,-4-1 1,3-1 12,2 1 0,-1-4-67,1 4 0,-1-4-57,0 5 0,1-7-4,-1 3 0,1 0 8,-1-1 1,1 4-10,-1-3 0,0 0-61,1-1 0,-1-2 65,1 2 1,-1 2-29,1-2 1,-1 2 6,0-2 1,1-3 37,-1 4 1,4-4-3,1 0 0,-2-1 10,-7 1 0,3-1 34,-2 0 1,2 1 7,2-1 1,-1 1-57,0-1 1,1 1 45,-1-1-101,1 0 0,-1 1 68,1-1 0,-1-1-100,0-2 0,-3 2 56,0-2 0,-5-2-26,5 2 18,0-6-12,3 8 139,0-3 1,1 0-106,-1 1 1,-3-4 31,0 3 0,-5-3-43,5 4 0,-4-6-98,3 2 0,-3 1-75,4-1 4,-6 5 0,7-6 3,-5 4 0,0-3-456,-4 4-84,5-6 1,-3 7-133,6-5 306,-5 5 0,7-4 47,-3 2 0,5 0-418,3-3 910,3-3 0,5 9 0,-1-4 0</inkml:trace>
  <inkml:trace contextRef="#ctx0" brushRef="#br0" timeOffset="109">14801 12552 7569,'-6'0'-815,"-4"0"1,7 3 762,-4 1 1,3 0 53,-4-4 18,6 0 1,-7 1 40,5 3 2,0-3 241,-1 4-162,4-5 279,-4 0 1443,5 0-1702,5 0 0,-2-3-21,4-1 0,1-4-94,3 4 1,2-3 74,2 3 1,-1-5-18,5 1 0,-4 2 28,4-2-14,-5 1-34,8 1 1,-8-5 17,5 4 0,-4 0-29,4 0 1,-4 3-65,4-4 1,-1 1 70,1-5 0,2 2-81,-6 3 1,4-4 23,-4 4 0,1-3-104,0-2 1,-4 1-4,4-1 0,0 5 66,-1-1 1,1 1 20,-5-5 0,0 4 17,1 1 0,-1 3 11,1-4 0,-1 5 20,1-5 1,-1 4 65,0-3-44,1 4-40,-1-2-5,1 0 1,-5 4-38,1-3 1,-1 1 81,5 0-195,-1 1 141,1-3-182,-1 5-319,-4-5-114,3 4-581,-9-4 778,4 5 398,-10 0 0,-1 0 0,-6 0 0</inkml:trace>
  <inkml:trace contextRef="#ctx0" brushRef="#br0" timeOffset="110">14996 11695 7230,'0'-8'-1016,"0"1"1016,0 4 86,0-7 0,0 8 386,0-6 322,0 5-208,0-2 57,0 0-121,0 4 115,0-4 1107,0 5-1818,0 5 150,0 1 1,1 2-55,3 0 1,1-1 37,2 5 0,2-1-66,-5 0 1,5 2 34,-1 2 1,-1-1 45,5 5 0,-4-3-49,8 3 0,-4-4 11,0 4 0,3-1-19,0 1 1,4 2-1,-3-2 1,3-1-72,-4 1 1,4-1 40,-4 1 0,2 1-8,-2-5 0,-3 4 211,4-3-174,-4-1-4,0 1 1,-1-3 98,1 2-81,-1-2-13,0-2 1,1 5-28,-1-1 45,1 0-41,-6-4 0,4-3 15,-2 0 54,2-1-7,1 5-131,1-1 85,-6-4 7,4-2-301,-8 0 93,3-4-109,-5 4-2905,0-5 2480,0-5 82,0 4 332,0-9 1,0 3 309,0-4 0,0-6 0,0-1 0</inkml:trace>
  <inkml:trace contextRef="#ctx0" brushRef="#br0" timeOffset="111">15418 12015 7569,'-11'-5'-672,"4"-2"560,-3 1 0,9 0 813,-3 2-343,3 3 0,1-6 5,0 3 0,-1 3 155,-3-3 112,3 3-319,-5 1-86,6 0 1,0 5-31,0 3 0,0 2-109,0 1 0,2 1-5,2-1 0,2 4 18,5 1 0,5 0 1,-1-1 1,1-2-83,0 2 1,-4-2 59,3-2 0,-2 2-78,-1 2 1,-1-6 0,0 3 0,0-4 54,-4 4 0,2-4-31,-5-1 23,0 1-31,-4-2-93,5 4 1,-4-7 61,3 4-2,-3-4 1,-2 2 153,-3-5-3,3 5-102,-9-4-6,3 4-3,-4-5 0,3 2-52,1 2 0,-1-3 41,-3 3 1,-2 1 2,-2-2 1,-2 6-31,-2-1 1,-2 1-15,1-2 0,-1 4 2,-2-4 1,1 3-19,3 2 0,-1 0-37,5 4 1,0-4-112,3 4 0,5-4-671,-1 0 538,6-1 0,-4 1-68,6-1 0,0-3-40,0-1 1,6 0-541,1 0 974,3-2 0,-3-5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2.6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3301 13157 7569,'-8'-1'-58,"2"-3"124,1-4 1,1 2 67,4-2 98,0 6 11,0-9 8,0 10-85,0-4 103,0 5-292,0 5 1,0 2 16,0 4 1,0 2 76,0 2 0,0 3 2,0 5 0,-1 1-3,-3 2 0,1 3 19,-4 6 1,4 0 3,-1 3 1,2-1 5,-2 5 0,3 1 13,-3 7 1,-1-3-72,1 2 0,0-2 49,4-1 0,0 2-224,0-2 0,0 2 203,0-6 1,1-4-8,3-4 0,-1 0-17,4-3 1,-4-3-1,1-2 0,1 2 7,-1-1 1,-1 0 5,-3-5 0,2-3-41,1 0 0,-1-1 168,2 1 1,-3-1-246,-1-3 1,0-2 39,0 2-1,0-2 0,-4-2-45,0 1-245,0-6-260,4 4 159,0-9-61,0 5-978,0-6 1451,0-6 0,0-5 0,0-7 0</inkml:trace>
  <inkml:trace contextRef="#ctx0" brushRef="#br0" timeOffset="1">3084 13282 7569,'0'-22'0,"0"-5"233,0 0-73,5 6 1,1 0 22,5 6 1,5-4-1,-1 4 1,4 0-275,-4 3 0,0 1 85,-3-1 0,-1 2 166,1 3 1,-1-2-5,1 5 0,4 0-21,3 4 0,3 0-38,0 0 0,5 0-116,0 0 1,6 5-62,1 3 1,-4 6 85,5 1 0,-4 4-116,4-4 1,-4 6 26,4-2 1,-9 2-29,5 2 0,-7 1-8,-5 3 0,-8 1 46,-7 2 1,-4 3 48,-4-2 0,-12 2-1,-11 1 1,-11 0-152,-8 0 1,0 1 212,-8-1 0,5-5 157,-5-2 1,10-4-47,-2-4 1,6-4-124,2-7 0,2-3-67,13-5 0,3 0-160,9 0 0,4-5-86,3-3 0,13-2-794,7-2 1082,4 1 0,10 2 0,3-2 0,0-3 0,0 1 0,-2 3 0</inkml:trace>
  <inkml:trace contextRef="#ctx0" brushRef="#br0" timeOffset="2">4226 13065 7569,'-7'-16'0,"2"3"0,5-3-323,0 4-539,5 6 1589,-3-4-152,3 9 120,-5-4-287,-5 5 0,-2 1-59,-4 3 1,3 2-125,1 5 1,4 1 5,-1-1 0,-2 4-31,-2 1 1,-2 5-70,-1 2 1,-2 1 24,-2 7 0,1 4-20,-5 7 0,0 4-202,-4 3 1,-1-1 176,-3 6 0,3-1-461,-3 4 0,7 0 368,1 0 0,6-1-90,2-3 0,1 7 36,6-3 0,-4-1-44,5-3 1,-1-1-68,4 2 1,1-4 201,3-4 1,4-5-14,7-3 0,3-3 99,4 0 0,1-6-169,0-3 1,0-5 249,0-2 1,-2-5-424,-2 1 1,2 0 400,-6-3 1,0 2-1645,-3-7 152,-1 3 1292,-5 2 0,-1-6 0,-5 0 0,0 1 0,0 0 0,0 1 0</inkml:trace>
  <inkml:trace contextRef="#ctx0" brushRef="#br0" timeOffset="3">4397 13488 7569,'-11'0'0,"-1"-8"88,1 1 1,4-2 245,4 5 0,3 3-188,3-3 1,-1 3 0,4 1-181,-2 0 1,-3 5 111,3 2 0,-3 9 120,-1 3 1,4 7-26,0 5 0,1-1-15,-1 5 1,-3 1-144,3 10 1,1-4 55,-1 0 0,-1-2-77,-3 2 1,0 1 91,0-5 1,0-3-68,0-5 0,-5-1-6,-2 2 0,0-3-2,0-5 1,4-6-30,-1-1 0,-1-4-9,2 0 31,-1-1 74,4-5 51,0 0 0,1-6-92,3 0 1,6-2 127,5-2 1,6-2-97,-2-5 1,2 3-27,2 0 0,4 5-38,-1-5 0,5 6-152,-5-2 0,6 2-1,-1 2 0,-2 0 108,1 0 0,-4 0-137,0 0 1,-3 0 14,-4 0 1,-2 0-309,-6 0 0,0 0-458,1 0 329,-6 0 1,1 0 598,-4 0 0,-1-5 0,3-1 0</inkml:trace>
  <inkml:trace contextRef="#ctx0" brushRef="#br0" timeOffset="4">4386 13933 7569,'-12'-11'0,"8"0"-110,8-1 29,8 1 0,14-1 59,1 1 0,1 0 160,-2-1 0,-1 4-43,1 1 0,-2 4-110,-1 0 0,0 0 368,0-1 0,-2 3-140,-2-3 1,2 3-142,-6 1 1,5 0-234,-1 0 1,-2 0-674,-2 0 834,-2 0 0,-2-5 0,1-2 0</inkml:trace>
  <inkml:trace contextRef="#ctx0" brushRef="#br0" timeOffset="5">4340 13511 7569,'5'-22'0,"9"3"-90,13-7 1,7 5-225,12 2 1,3 5 257,1-1 1,-2 2-59,-6 2 1,-4 1 393,-8 2 0,-2-1-167,-5 6 1,0-3 282,0 3 0,-1 1-193,1-1 1,0 1-129,0 2 1,-5 0-81,-3 0 1,-2 2-18,-2 1 0,-1 0-2,-2 5 1,1-5 50,-5 5 0,-1 0 84,-3 3 1,4 0-69,0 1 1,0 1 83,-4 2 1,0 3-50,0 4 0,0 1 38,0 0 1,0 5 29,0 2 0,-4 7 92,0 1 1,-1 5-73,1-1 1,2 3-44,-6 0 1,4-3-157,-3 0 0,4-9 46,-1 1 1,3-7-92,1 0 1,0-8 28,0-4 1,0-2-420,0-2 137,0 1-185,0-6-1100,0 4 1417,0-9 1,-5-6 0,-1-7 0</inkml:trace>
  <inkml:trace contextRef="#ctx0" brushRef="#br0" timeOffset="6">4900 13511 7569,'-6'-17'0,"6"1"223,0-3 1,7 2 371,8 6 1,4-2-453,8-2 0,-2 2 40,6-2 1,-5 2-79,5 2 0,-1 1 70,4 2 1,4-1-15,1 6 1,0-1-39,-1 4 1,-4 0-111,0 0 0,-4 6-12,-8 5 0,-4 1-195,-3 3 0,-3 2 71,-4-2 1,-5 5 127,-6-1 0,-5 4-73,-7 4 1,-4-2 25,-8 6 1,-6-1-57,-5 4 0,-6 1-155,-2-1 0,1 0 68,0 0 1,0-1 178,7-2 0,7-3-9,8-5 1,5-6 146,6-1 0,5-4-71,-1 0 48,6-1 1,2-1-13,7-2 0,1 1 60,3-6 1,0 3-40,8-3 1,0-1 260,3 1 0,3-1-378,1-2 1,3 0-166,6 0 0,-1 0-299,0 0 1,0 0 223,1 0 1,-5-4-1043,1 0 1281,-6 0 0,8-1 0,-4-1 0</inkml:trace>
  <inkml:trace contextRef="#ctx0" brushRef="#br0" timeOffset="7">5676 14071 7569,'-10'-9'359,"2"-3"-156,3-2 0,5 3-198,0-1 31,5 1 0,-2-2 78,5-2 1,-5-3-110,5-5 1,-5 1 111,0-1 0,0 0 52,1 0 0,-2-1-186,6-3 0,-4-2 55,3-5 1,-3 5-47,4 2 1,-1-1 74,5 1 1,0 1-71,4 3 0,-2 1 20,5 3 1,-4 3-62,4 4 0,-1 1 49,1 0 1,2 4-8,-2 3 1,-1 3 33,1 1 0,-4 1-1,4 3 0,-5 3-1,2 4 1,-4 6 8,0 2 0,-1 2-1,0 2 0,-4 5 42,-3 2 1,1 1 5,-1 3 1,-1-2-54,-3 6 1,-1-3 9,-3 0 0,3-5-116,-3 1 1,-1-6 110,1 2 1,0-7-93,4-1 0,0-9 17,0 2 1,2-5-70,2 1-265,-3-3-350,9-5 721,-4 0 0,1 0 0,-2 0 0</inkml:trace>
  <inkml:trace contextRef="#ctx0" brushRef="#br0" timeOffset="8">6476 13260 7569,'-5'-12'-53,"3"1"0,-3-1 200,5 1 0,0 3 195,0 1 3,5 4-94,-3-2 1,6 8-40,-4 4-97,0 6 0,-4 12 48,0 6 0,-1 2-5,-3 12 1,3-1-167,-3 5 1,-1 3-159,1 1 1,-4 3 100,5 1 1,-5 0 59,4 1 1,-3-8-14,3-4 0,0-3 41,4-9 0,0-2-100,0-9 0,0-1-105,0-3 1,0-3-91,0-4 1,1-6-592,3-2 863,2 1 0,-6 1 0</inkml:trace>
  <inkml:trace contextRef="#ctx0" brushRef="#br0" timeOffset="9">6396 13465 7569,'0'-16'191,"2"3"48,6-2 0,5 3-192,9 5 1,1 0-48,0 4 0,0 3 0,0 0 0,-7 5 0,-4 6 0,-1 6 388,-3 2 0,-2 3-91,2 5 1,-2 2 40,2 6 1,2-5-206,-3 0 0,4-3-39,0 4 0,-3-6-111,-1 2 0,0-7 130,0-1-324,3-5 139,-3 2-69,4-9 0,0-3-26,1-8 1,-1-4-64,1-7 1,4-3 75,3-5 0,-1-5 73,1-2 1,-1-3 79,1-1 0,2-1-68,-2 1 0,3-5 192,1-3 0,0-1-55,0 1 0,-2 3 72,-2 4 0,0 7 78,-7 6 1,0 4 86,-8 6 0,1 6-91,-1 2 1,-4 5-68,0 7 1,-5 10 66,-6 12 0,-5 8-57,1 4 1,-5 4-198,1 3 0,2 2 192,2 2 0,2 7-237,2-3 0,3-6-7,1-5 1,4-6-12,-1-2 0,4-3 126,4-9 1,-1-5 24,4 1 1,-3-6-167,4-1 1,-1-2 39,5-2 1,-5-1-547,1-2 0,-4 1 296,3-6 0,-3 1-661,4-4 989,-6 0 0,3-5 0,-5-1 0</inkml:trace>
  <inkml:trace contextRef="#ctx0" brushRef="#br0" timeOffset="10">7481 13465 7569,'0'-16'0,"1"-5"157,3-1 0,7-4 305,8 7 1,-1 3-200,1 0-210,-5 4 0,-1 0 204,-6 1-228,-4-1 0,-3 6 246,-8 2 1,-3 3-95,-4 1 1,-3 1-174,-5 3 1,-1 6 61,-3 6 1,2 4-106,-6-1 0,2 1 48,-1-1 0,2 3 76,5-3 1,1 1-37,3-1 0,3 3-27,4-3 1,5-2-47,-1 3 1,6-7-73,-2 3 0,4-4 3,4 0 0,2-1 79,5 1 1,2-1 44,2 1 1,3-1-37,5 0 1,1-3 1,3 0 1,-3-1-48,2 5 0,2-5 8,-1 1 1,0-1-62,-4 5 0,-1-1 66,1 1 0,-4-1-190,0 1 0,-6-1 39,-2 0 0,0 5 92,-8-1 0,1 1 42,-4 0 0,-1 0 93,-3 3 0,-4 3-65,-7-3 0,-3 2 121,-4 2 0,-6-4-214,-3 0 0,-2 0 96,-1 4 0,0-1-26,-1-3 0,5-3 28,0-4 0,4-6-278,0-2 0,5-3-122,2-1 417,5 0 0,-2-5 0,4-1 0</inkml:trace>
  <inkml:trace contextRef="#ctx0" brushRef="#br0" timeOffset="11">7572 13054 7569,'-18'-23'0,"8"7"164,10 4 1,5 2 206,7 6 0,3 1-286,0 3 1,0 1-135,-3 3 0,-1-2 545,1 6 0,-1-1-200,0 5 0,5 3 302,-1 0 1,5 9-199,-1-1 1,3 8-104,1-1 1,-1 4-138,1 4 1,0 3-69,0 5 0,-1 1-198,-3 2 1,-3-1 138,-4 6 1,-2-2-157,-3 1 1,0-2 85,-4-6 1,-1 1-311,1 0 0,-1-6-61,-2-1 0,-5 0-140,-3-1 1,0-5 198,-3-6 1,2 0-106,-6 0 0,-3-4-1027,-1-4 1481,3-5 0,-7 4 0,5-6 0,2 2 0,-4 0 0,0 2 0</inkml:trace>
  <inkml:trace contextRef="#ctx0" brushRef="#br0" timeOffset="12">8406 13545 7569,'-4'-11'0,"0"-1"831,0 6-468,9 1 0,6 1-235,4 0 1,1 0 22,0 4 1,1-1-62,6-3 0,1 3 17,3-3 0,2-1 39,5 1 0,4-1-34,0 2 0,1 1-177,-5-2 1,-4-1-600,1 2 0,-10-1 371,2 4 1,-8 0-962,1 0 1254,-9 0 0,-2 5 0,-5 1 0</inkml:trace>
  <inkml:trace contextRef="#ctx0" brushRef="#br0" timeOffset="13">8429 13762 7569,'21'0'801,"3"-5"0,11 3-563,-1-6 0,5 4-270,3-4 1,2 1-1954,2-5 1956,-5 1 1,-1 0-127,-2-1 0,-6 5-532,2-1 687,-7 5 0,1-7 0,-5 4 0</inkml:trace>
  <inkml:trace contextRef="#ctx0" brushRef="#br0" timeOffset="14">9536 13134 7569,'-16'-22'1396,"-2"3"-911,5-3 0,8 9-172,13 5 1,2 6-602,2-2 0,-1 8 125,0 3 0,0 5 206,-4 3 1,3 4 134,-2 8 0,-2 2 234,2 5 0,-2 8-155,2 0 0,2 10 2,-2-3 1,-2 6-429,2 2 1,-6 1 294,2 3 1,-3 3-325,-1-30 1,0 0-1,-1 30 312,-3-3 0,-1-4-131,-3-4 0,3-3 31,5-9 1,0-3 4,0-7 0,2-3-89,1-5 1,0-6-170,5-1 0,-5-9-942,5-3 772,-5-3 0,2-2-464,-5-9 873,-4-7 0,0-2 0,1-2 0,2-2 0,1 0 0</inkml:trace>
  <inkml:trace contextRef="#ctx0" brushRef="#br0" timeOffset="15">9388 13282 7569,'-17'-34'0,"10"6"83,-1 5-144,16 6 1,5 5-3,9 1 0,2-1 87,3 1 0,-7 1 12,3 2 1,-4 3 242,0 5 0,3 0 572,-3 0-589,3 0 0,2 1-50,2 3 1,3 4-43,6 7 1,0-2-100,3 2 1,-2-1 102,2 1 0,-4-2-345,-3 2 1,-3 3 24,-6 1 0,0-1 16,-3 1 0,-4 0 44,-7 4 1,-3-2-112,-5-2 0,-8 3 112,-7-3 1,-5 2-74,-14 2 1,-3 0 82,-9 0 0,-1-4-179,-2 0 0,-1-5 159,1 1 1,0-2-85,11-2 1,2 1-166,5-1 0,8-3 344,8-1 0,0-5 0,3 3 0,3 1 0,-1-2 0,-2-2 0</inkml:trace>
  <inkml:trace contextRef="#ctx0" brushRef="#br0" timeOffset="16">10621 12940 7569,'-11'-5'333,"5"-2"599,2-4-267,3 5-203,1 1-371,0 5 0,-4 5 47,0 2 1,-6 5 40,-2 3 0,0 3-111,-7 5 1,0 8 72,-4 4 0,0 6 17,0 1 1,2 6-361,1 2 0,-1 8 473,2-1 1,2 3-166,2-3 0,2 0-83,2 0 1,3 1 76,1-1 0,4-3-106,-1-4 0,4-1-212,4-7 1,4-3 166,7-1 1,-1-2-183,5-2 1,0-6-45,4-5 1,0 0-39,0-4 1,0-3-156,-1 0 1,1-4-243,0 0 0,0-2 712,0-3 0,0-1 0,-1-4 0,1 3 0,0 3 0,0-1 0</inkml:trace>
  <inkml:trace contextRef="#ctx0" brushRef="#br0" timeOffset="17">10758 13385 7569,'7'-16'0,"-2"3"0,-5-2 0,1 3 305,3 5-30,-3 2 151,4 0 163,-5 3-316,-5-3 0,-1 7-60,-6 1 0,5 8-86,-1 4 1,2 5 18,-2-1 0,3 8-76,5 3 1,0 4 93,0 5 0,0-3-116,0 6 0,5-4-17,3 4 1,-2-5-136,2 1 1,-4-1-40,3 1 0,-3-6 70,4 2 1,-5-7-38,5-1 0,0-6 36,3 0 0,1-8 48,-1 0 1,5-2-27,4-6 0,2-1 4,5-3 1,6 0-101,5 0 1,0-3 72,-4-1 1,1-5-267,-1 1 0,-2 2 115,-6-2 0,-2 5-290,-12-5 0,1 4-13,-10-4 529,1 6 0,-9-8 0,-1 3 0</inkml:trace>
  <inkml:trace contextRef="#ctx0" brushRef="#br0" timeOffset="18">10656 13785 7569,'-7'-18'0,"4"3"0,13 6 813,9 1-493,2 1 0,12-1-323,-2 1 9,-3 4 0,5-6 66,-3 5 1,1-3-138,3 3 0,-2-4 94,6 5 1,-4-5-96,-4 4 0,-2 0-448,-5 4 1,-5-1-24,-3-3 537,-2 3 0,-2-9 0,1 4 0</inkml:trace>
  <inkml:trace contextRef="#ctx0" brushRef="#br0" timeOffset="19">10679 13408 7569,'1'-11'543,"3"-1"1,12 2-901,11 2 0,6-2 8,5 3 1,1-2 441,3 1 1,1-2 119,-5 2 1,4-2 124,-4-1 0,-1 3-165,-7 1 1,2 4-3,-5-1 1,3 3-38,-3 1 1,0 0 98,-5 0 1,-3 0-147,0 0 0,-5 1 56,2 3 1,-5 2-55,-3 6 1,2 1-16,-3 2 1,4 0-19,0 8 0,-1-2 6,-2 10 1,2-1-4,-2 5 0,-3 0-8,-2 3 1,3-1 29,-3 5 1,1-1-136,-4 0 0,0 3 80,0-6 1,-4-4-317,1-4 0,-1-2 35,4-1 1,0-2-61,0-10 1,0 1-422,0-5 215,0 1 1,0-5-391,0 1 911,0-6 0,-10-2 0,-3-6 0</inkml:trace>
  <inkml:trace contextRef="#ctx0" brushRef="#br0" timeOffset="20">11318 13385 7569,'0'-23'0,"5"6"1366,3 1-859,7 4 0,3 4-232,5 1 1,3 3-318,1-4 1,0 6 115,-5-2 1,1 2 32,0 2 1,0 0 41,0 0 0,0 6-106,-1 1 1,-3 5 7,1 3 1,-5-1-29,4 5 1,-7 0-126,0 4 1,-2 0 44,-6-1 1,0 5-131,-4 0 1,-7 3-58,-4-3 0,-2 4 77,-6 0 1,0-2-20,-4 2 1,0-2 18,1 1 0,-1 2-82,0-5 1,5 3 170,3-3 0,4-4 132,3-4 0,-1-5 156,5 1 0,3-3-112,9 0 0,0-2 233,11-2 1,6 1-132,5-6 1,4 1-43,4-4 1,-1 0-119,5 0 1,-6 0-118,-2 0 1,-1 0-115,-7 0 1,0 0-362,-7 0 0,-3 1-323,-4 3 875,-6-3 0,4 10 0,-3-5 0</inkml:trace>
  <inkml:trace contextRef="#ctx0" brushRef="#br0" timeOffset="21">11821 12963 7569,'6'-5'518,"-1"-7"-232,0-1 0,1 1-17,6 4 0,-5 6-42,1-2 0,-4 3 190,4 1-142,-6 0-58,3 0 0,-1 1 77,0 3 1,1 7-225,-1 8 0,2 3 72,5 1 0,6 1 9,2 2 1,4 3 43,3 6 0,4 4 29,4 3 1,0 0-250,0 4 0,-4-5 14,-4 5 1,2 4-74,-1-5 1,-2 3-225,-6-2 1,0 2 13,-7-2 1,0 6-199,-8-6 1,0 1-318,-4-5 1,-1 2 330,-3-2 0,-9-2 478,-10 2 0,-5-5 0,-6 3 0</inkml:trace>
  <inkml:trace contextRef="#ctx0" brushRef="#br0" timeOffset="22">12609 13123 7569,'-12'-6'193,"1"-5"0,4 2 881,4-2-542,1 7-387,2-1 1,0 6-116,0 3 0,0 7 55,0 8 0,0 4 3,0 4 0,0 3 55,0 8 0,2 3-123,1 5 1,0-1 49,5 1 1,-2 4-175,2-1 0,2-1-115,-3-6 1,0 3 243,0-4 1,-3-2-168,4-5 0,-4-1 42,3-7 0,-4 0-334,0-7 1,-1 1 76,-2-5 0,0-3-39,0-5 1,-2-4 395,-1 1 0,-4 2 0,-4 0 0</inkml:trace>
  <inkml:trace contextRef="#ctx0" brushRef="#br0" timeOffset="23">12300 13271 7569,'0'-34'0,"5"6"73,3 5 1,8 1 14,7 7 0,5-4-89,6 4 1,1 0 79,-1 3 1,0 5 176,1-1 0,-1 6-128,0-2 0,-1 2 62,-2 2 0,0 2-61,-4 2 0,5 3-99,-2 8 1,-1-2-30,2 2 0,-5 3-55,5 1 0,-7 3 63,-1 1 0,-2-1-94,-5 1 1,-2 0-66,-7 0 0,-2 0 11,-5 0 0,-5-2 58,-2-2 0,-13 3 18,-2-3 1,-13-3-101,1 0 1,-8 0 25,0-1 0,-1-1-109,1-6 1,-1 1 21,5-6 0,5 5 224,6-4 0,8 0 0,3-4 0</inkml:trace>
  <inkml:trace contextRef="#ctx0" brushRef="#br0" timeOffset="24">13568 12860 7569,'-11'-18'1586,"4"7"-872,2 1-423,5 8 1,-5 1-323,-3 5 53,-2 10 1,-2-2 102,-4 11 1,2 3-70,-5 4 0,4 2 32,-4 10 0,1 1-84,-1 6 1,-2 5-22,2 7 1,9-30-1,-1 1-124,2 2 1,-1 1 0,0-2 0,0 1 108,2-2 0,1 1 0,1 0 0,0 1-15,2-2 1,1 1 0,0 27-49,-1-2 1,8-6 8,4-7 0,3-4-55,5-3 1,1-6 205,6-2 0,0-5-94,0 2 1,0-3-146,0-1 1,-2-5 237,-2-3 0,3-2-782,-3-2 0,-3-4 718,-1-4 0,1 2 0,-2-1 0,0-1 0,3-2 0,4-1 0</inkml:trace>
  <inkml:trace contextRef="#ctx0" brushRef="#br0" timeOffset="25">13625 13260 7569,'0'-17'39,"1"6"-20,3-1 1,-1 2 162,4 6 10,-4 1 145,2-3 474,-5 5-557,0 6 0,-4 9 60,0 13 1,-3 2-186,3 5 0,-1 6 53,1 2 1,3 2-164,-3 2 0,3-1 119,1 1 0,0-2-124,0-2 1,3 0-58,1-8 1,0 2-114,-4-9 0,0-2-54,0-6 0,0-2-634,0-6-816,0 0 1660,0-4 0,-5-2 0,-1-5 0</inkml:trace>
  <inkml:trace contextRef="#ctx0" brushRef="#br0" timeOffset="26">13602 13340 7569,'-18'-17'0,"7"4"108,7-2 0,9 8 96,7 3 1,0 2-65,7 2 1,-5 0-82,2 0 1,-7 0 93,-2 0 0,-3 9-58,4 3 1,-2 7 214,2 0 0,2 4-50,-3 3 0,3 0-54,2 4 0,-1-3-140,1 3 0,-1-4 36,1 0 1,-2-7-152,-3-3 1,2-4 131,-5 0-60,5-1-142,-3-5 0,2 0-129,-1-6 1,0-6-9,0-1 0,4-5-21,-4-3 1,7-4 201,1-8 1,4 2 33,-3-5 1,0 3 38,-1-3 1,-2-1-55,2-3 0,2 0 183,-2-1 0,4 5-39,-4-1 0,1 10 112,-5-2 0,-1 8 248,-2 0 57,2 7-399,-4 3 0,2 6-35,-1 3 1,-4 7 108,1 8 1,1 4-88,-1 4 1,-1 3 35,-3 8 0,0 2-28,0 2 0,0 1-18,0-5 1,0 4-28,0-4 1,0 0-59,0-4 1,2-3-260,2-1 1,-3-6 142,3-1 0,1-1-1241,-2-7 636,6 0-993,-7-4 1716,8-4 0,-4 3 0,6-4 0</inkml:trace>
  <inkml:trace contextRef="#ctx0" brushRef="#br0" timeOffset="27">14630 13237 7569,'6'-29'0,"8"2"97,-2 8 1,2 2 132,-3 6 0,-3 1-108,-1 2 1,-4 2 127,1 2 0,-4 3 205,-4-3-300,-2 3 0,-10 1 1,1 0 0,-9 5-8,1 2 0,-6 5-50,2 3 0,-3 2 8,3 2 1,1 2-85,3-2 1,5-1 52,3 1 0,0-1-167,3 1 1,-1 1-24,10-5 0,-1 2-69,4-2 1,0-2 96,0 2 0,1 1 12,3 0 1,7-1 12,8-4 0,4 1-33,4-1 0,2 1 3,5-1 0,1-1 5,-1-2 0,4 2 16,0-2 0,-1-2 61,-7 2 0,1-5 4,-8 5 1,2 0-2,-6 3 1,-3 0 83,0 1 1,-9-1 8,-3 1 0,1 3-87,-1 0 1,-3 4 125,-8-4 0,-2 6-64,-10-2 1,-2 2-57,-5 2 1,-5 0-13,-7 0 0,1-2-81,-4-2 0,-4 2-105,-1-6 1,0 0-41,7-3 1,6-2-203,7-3 1,7-2-95,4-5 529,7 0 0,-1 0 0,17 0 0,-1 0 0</inkml:trace>
  <inkml:trace contextRef="#ctx0" brushRef="#br0" timeOffset="28">14790 12837 7569,'0'-23'369,"5"5"0,5 7-36,5 7-318,6 3 1,-9 10 30,4 2 1,-4 8 162,0 0 0,3 8 155,0 3 1,7 5 442,1 3 1,1 0-200,6 8 0,2 2-633,-13-20 1,0 1 0,-1-2 0,0 0 74,1 2 0,0 0 0,16 21-11,-17-21 1,-2-1 0,14 27-115,-4 2 0,-3-1 170,-4-3 0,-6 3-330,-6-3 1,-5 2-51,-2-2 1,-7 2-53,-8-6 1,-9-3-552,-10-4 0,-7-4 462,17-17 0,-1 0 426,-3-2 0,-1-1 0,-1-2 0,0-1 0,-2-4 0,-1-3 0,0-2 0,0-3 0,0-1 0,-1-1 0,0-1 0,-1 0 0</inkml:trace>
  <inkml:trace contextRef="#ctx0" brushRef="#br0" timeOffset="29">16103 13522 7555,'-16'0'-14,"5"-1"14,-1-3-906,1 3 902,9-9 0,-3 7 1221,5-4-661,-5 4-232,4-2 0,-3 5-102,8 0 1,4 0 62,7 0 1,3 0-68,4 0-80,6 0 0,3 0-58,7 0 0,0-1-104,8-3 1,-7 3-3,7-3 0,-7 3 41,3 1 0,-3-4-317,-1 0 1,0 0 8,-7 4 1,-3 0-97,-2 0 1,-3-1-231,-4-3-245,3 3 401,-10-4 463,0 5 0,-7 0 0,-5 0 0</inkml:trace>
  <inkml:trace contextRef="#ctx0" brushRef="#br0" timeOffset="30">16218 13728 8964,'22'0'249,"1"0"1,5-4-108,3 0 0,4-3 11,7 3 1,0-5 74,7 1 1,2-2-398,-1-1 1,-1-1 170,-3 1 1,-2 3 76,-2 1 1,1 3-179,-5-4 1,-5 6-350,-6-2 0,-8 3-277,-4 1 0,-2 0 725,-2 0 0,1 5 0,-1 1 0</inkml:trace>
  <inkml:trace contextRef="#ctx0" brushRef="#br0" timeOffset="31">17817 13362 7569,'0'-16'0,"1"2"14,3-5 16,2 5 1,5 1 7,1 6 0,-5 0-367,1 0 215,-5 2 250,2 5 3,-5 0 1,-5 0 116,-3 0 0,-2 2-72,-2 6 1,1 1-67,0 10 1,-5 0 36,1 4 1,-1 1-80,0 2 0,2 5-63,-5 7 1,5-3 76,-1 3 1,2-1-160,2 1 1,5-2 103,2 2 0,4-3-112,4 0 0,3-6 5,9-2 0,6-3 96,9-1 1,4-6-59,7-1 0,1-9 42,11-3 1,0-8-265,7-3 0,-29-2 0,0-2 271,2 1 0,0-2 0,1-2 1,-1 0-1,0-2 1,0 1 0,-2 2 0,0 0-37,-1-4 1,-1-1-1,18-13-93,-6-4 0,-11 1 65,-4 0 1,-9-2 50,-7-2 1,-7-1-85,-12-3 1,-6-2 46,-12 2 1,-8 4-13,-8 3 1,-8 7-106,-3 9 1,0 4 181,-5 8 1,9 3-19,-4 8 0,6 3-26,5 8 0,3 3-379,4 5 0,2 5 206,3 2 0,6 3-802,5 2 989,10-1 0,-5-1 0,10-5 0,2-9 0,0-8 0</inkml:trace>
  <inkml:trace contextRef="#ctx0" brushRef="#br0" timeOffset="32">18844 13888 7569,'-17'0'0,"0"0"0,12 0 0,5 0 0,9 0 0,6 0 0,0 0 1034,-3 0 412,-6 0-3127,4 0 1681,-8 0 0,8 0 0,-4 0 0</inkml:trace>
  <inkml:trace contextRef="#ctx0" brushRef="#br0" timeOffset="33">19701 13237 7569,'6'-23'0,"3"1"600,-5 3-295,5 3 1,-8 4-2,3 1 1,1 3 50,-1 1 0,-5 4-209,-7-1 1,-3 3-99,-5 1 1,-5 1-101,-6 3 1,-5 8 85,2 7 1,-2 2 6,2 2 1,-3 6 55,2 6 0,0 4-334,0 7 1,2-3 136,2 2 1,3-1 42,-2 5 0,4 2 11,7-2 1,1 1-105,10-5 1,5 1-299,7 0 0,8-7 193,7-5 1,3-4-69,8-8 0,-1-4 71,9-3 1,-3-7 147,7-4 1,-3-8 26,6-4 1,1-3 141,-4-4 1,-1-3-31,-11-5 1,-2 0 261,-9 1 0,-6-1 25,-6 0 1,-6 0-90,-9 0 1,-10 0-43,-12 0 1,-9 2-90,-10 2 1,-6 7-287,-2 9 0,-1 1 187,-3 2 1,12 7-174,-5 4 0,12 1 23,4 3 1,5-1 32,6 1 1,6-1-192,6 5 305,4-5 0,7 7 0,0-4 0,-2-1 0,-6 0 0,-4-1 0</inkml:trace>
  <inkml:trace contextRef="#ctx0" brushRef="#br0" timeOffset="34">20466 13340 7569,'-23'-35'0,"6"6"0,1 2 777,9 8-323,2 8-462,5 1 1,-2 9-357,-1-3 1,-4 3 664,-4 1-188,-6 5 0,3 1 37,-5 5 0,4 6 101,-4 2 0,9 2-174,-2 2 0,9 0-48,-1 0 0,3 0-124,1 0 1,2-2 120,6-2 1,4-2-126,11-6 1,5-1 0,3-2 1,2-3 52,1-5 0,4 0 58,0 0 1,4-9 104,-4-2 1,0-8 50,-4 0 0,-4-3-36,-4-1 1,-7 0-95,-4 1 0,-7-3 40,-4-1 0,-13 2-169,-6-3 0,-11 7-106,-4 1 1,-4 6-225,-4 2 1,-3 4 85,-5 7 0,6 2-112,2 1 0,2 7-405,2 6 799,5 4 1,1-2 0,5 5-1</inkml:trace>
  <inkml:trace contextRef="#ctx0" brushRef="#br0" timeOffset="35">20398 13545 7569,'-7'-10'368,"-3"2"-230,9-8 0,-4 8 1226,5 1-386,0 4-386,0-2-444,-5 5 1,-3 5-25,-7 3 1,-2 7-108,-2 4 1,-2 6-62,2 2 1,-2 5 143,2-2 0,-1 3-261,5 1 1,1 1 26,6-1 0,-1-1-42,6-3 0,-1 3 14,4-2 1,10-3-100,5-2 0,11-7-33,4-3 0,8-7 63,4-2 1,7-6 18,5-1 0,2-6-180,1-9 1,-4 1 423,0-5 1,-2 0 61,-1-4 1,-7-1 97,-13-3 0,-7 3-134,-8-2 1,-7-4-26,-4 0 1,-13-2-41,-6 2 1,-16-2 28,-7 5 0,-11 2-158,-9 6 0,0 2-34,26 11 0,-1 1 1,-24-1 172,-4 2 0,12 3-120,-1 1 0,14 5 39,9 2 1,4 3-156,4 2 1,8-1 232,7 1 0,-1 0 0,1 1 0,1 1 0,2 0 0,1 1 0</inkml:trace>
  <inkml:trace contextRef="#ctx0" brushRef="#br0" timeOffset="36">21540 13351 7569,'-5'-23'510,"3"2"798,-1 2-732,1 7-209,7 7-364,-3 5 1,0 6 88,-9 6 1,-2 2 85,-10 9 0,-2 2-6,-5 9 1,0 2 22,-4 2 0,3-1-74,-3 5 0,4-1-346,0 5 0,-2 0 31,1-1 0,6 0 142,5-3 0,5-3-68,3-5 1,8-3-11,8-1 1,8-8 10,7 1 1,5-8-8,6 0 0,6-7-183,2-4 1,2-3 111,2-1 0,-1-5-15,1-3 1,-5-2 273,-3-1 0,-8-2-109,-3-2 0,-8 1 245,-4-5 1,-8 3 103,-7-3 1,-14 2-218,-17-2 0,-12-2-28,12 13 1,-3 1 0,-2 1-1,-3 2-268,-4 1 1,-1 2 0,-2 0 0,-1 1 347,1-1 1,1 2 0,1 1-1,0 1 89,6 0 0,0 2 0,4 1 0,1 3-794,-24 10 1,15-1 567,11 1 0,10-8 0,4 2 0,5-3 0,5-5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2.7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2707 10713 7569,'-7'-5'0,"-1"2"74,4-4 0,0 3 350,4-4-605,0 6 213,0-3 0,0 6-138,0 3 1,4 2 68,0 5 1,1 1 94,-2-1 1,0 6 43,5 2 1,-5 4-4,5 3 1,-4 1-10,3 7 0,0-5-27,0 9 0,2 0 84,-5 8 0,5 1-134,-1 3 1,-2-2 52,1 5 1,1-3 28,4 3 1,-1-5-19,0 2 1,1-3-41,-1-2 0,1-3-98,-1 0 0,-1-5 37,-2 1 1,1 0-160,-5-4 0,-1 2-121,-3-10 1,-3 1 134,-1-4 1,-4-5-266,4-3 1,-1-4-6,1-3 439,-2-3 0,-4-1 0,2 0 0,3-1 0</inkml:trace>
  <inkml:trace contextRef="#ctx0" brushRef="#br0" timeOffset="1">2410 10930 7569,'-5'-18'0,"3"-2"-16,-1 4 1,3 1 86,3 4 1,4-1 146,4 1-65,6 0-62,0-1 1,8-1-14,1-2 1,5 3 17,7-4 1,6 4-4,6 0 0,3 2-175,-4 2 1,1 3 176,-4 5 0,-1 0-35,1 0 0,0 5-123,-1 3 1,4 2 38,-4 2 0,2-1 43,-9 0 1,0 1-76,-3-1 0,-6 1 87,-3-1 0,-4 1-95,-7-1 0,-1 4 42,-10 0 1,-3 2-6,-8-2 0,-11 4 43,-13 8 0,-12-3 2,-6 3 1,-10 1-74,29-15 1,0 0 0,-1 1 0,1-1 59,-27 10 1,26-12 0,1 1-66,-1-1 1,1 0 0,-26 11 26,6-3 0,10 0-200,6-8 0,4 3-100,7-6 1,7 2-52,5 2 0,4-5 384,7 1 0,-4-2 0,1 2 0,-1-3 0</inkml:trace>
  <inkml:trace contextRef="#ctx0" brushRef="#br0" timeOffset="2">3997 10462 7569,'0'-18'0,"-4"1"448,1 6-200,-1 4 1,4 1 98,0 2-218,-5 3 0,-2-3-92,-4 8-9,0 2 1,-1 10 87,1-1 0,-6 6-15,-2 2 1,1 1 96,-1 7 0,0 1-69,-3 6 1,-3 4 105,-1 7 0,2 4-321,10-22 0,1-1 0,-11 30 180,12-28 1,1 1 0,2-2-1,0 1-39,1 0 1,1 1 0,1 0-1,-1 0-44,-4 28 1,7-29 0,2 0 56,-2 29 0,3 0-70,1-4 0,5-5-73,2-2 0,5-5-80,3-3 1,6-2 49,6-6 0,5-1 60,-2-3 1,1-3-41,3-8 0,-4 1 3,5-4 1,-5-1-110,-3-4 1,-4-3-104,0 0 1,-2-1-287,-6 5 0,-3-1 162,-5 0 418,-4 1 0,2 2 0,-5 0 0,0 0 0,0 1 0</inkml:trace>
  <inkml:trace contextRef="#ctx0" brushRef="#br0" timeOffset="3">4134 11741 7569,'0'6'-1546,"0"-1"1769,0-5 19,0-5 0,0-1 238,0-6-302,5 1 0,-2-2 1,5-2 1,-5-3-11,5-5 1,-2 0 58,2 1 1,1-3-99,-5-1 1,5-2 75,-2-3 0,-1-3-37,2 0 0,-2-2-101,2-5 0,2 2 4,-2-2 1,2 0-95,1-1 0,0-2 51,-4 2 1,7 1-88,-2-1 0,2 6 90,-3-3 1,0 8 16,1 0 0,-2 7-11,-2 1 0,0 6 135,-4 5 383,0 6-445,1-4 0,-4 10-212,3 0 0,-3 10 112,-1 9 0,4 2-42,0 2 0,5 6-27,-1 6 0,-1-1 48,5 4 0,-4 1-26,8-1 1,-4 4 5,0-4 1,1 4-3,2-4 0,-3 4 29,4-4 1,-4 4 14,0-4 0,-1 2-37,1-2 1,3-4-9,0 0 0,2-1-78,-2-6 0,-1-1 59,5-3 1,-5-1-105,1-3 0,-2-3 38,-2-4 1,-3-2-54,-1-2 0,-4-2-296,1-2 77,-3-3 1,-2 4-18,-3-5 0,-4 0 407,-7 0 0,-8 0 0,-6 0 0</inkml:trace>
  <inkml:trace contextRef="#ctx0" brushRef="#br0" timeOffset="4">4077 11626 7916,'-11'-10'780,"1"1"-956,2-10 1,8 9-593,8-1 0,7 2 704,4-3 1,8 5-14,3-1 0,3 1 292,1-5 0,6 1-144,2-1 0,2 1 218,2 0 0,4-3-385,4 2 1,-1-1-335,-4 10 430,-4-1 0,-11 9 0,0 1 0</inkml:trace>
  <inkml:trace contextRef="#ctx0" brushRef="#br0" timeOffset="5">5048 11626 7569,'0'-11'-454,"0"0"343,0-1 1,0-1 60,0-2 0,0 3 130,0-4 0,0 0 171,0 1 0,0-6-129,0 2 1,0-2 38,0-2 0,0 4 6,0 0 1,0 0-98,0-4 1,5 0 9,3 0 1,2 4-46,1 0 1,2 0-4,2-4 1,2 2 15,2 2 1,2-3-99,-2 3 1,3 3 96,1 0 1,0 4-20,-1 0 0,5 1 37,0-1 0,-2 5 8,-6-1 0,1 6 22,-4-2 1,3 3-80,-4 1 0,0 5-1,-3 2 0,0 0 10,4 0 1,-8 1-74,4 3 1,-3 4-90,2 1 155,-5-1-4,5 1 0,-10 2-78,3 5 76,-3 0-18,-1 0 0,0 3-16,0 1 25,0 5-50,0-8 1,0 4-3,0-5 0,0-2-7,0-2 1,1 2-106,3-6 0,1 0-30,3-4-124,2-4-8,-4 3-446,1-4 381,3 6 388,-4-6 0,5 4 0,1-4 0</inkml:trace>
  <inkml:trace contextRef="#ctx0" brushRef="#br0" timeOffset="6">5916 10953 7514,'-11'-18'291,"4"6"696,2 7-1161,5 5 72,0 0 191,5 5 0,-2 7 33,4 7 1,-3 4 93,4 3 0,-4 2-120,3 3 1,-4 3-1,1 0 0,1 2-165,-2 6 1,1-4 117,-4 4 1,0-4-98,0 4 1,2-7 71,1-1 0,-1-1-268,1-6 1,2-2-37,-1-6 1,4 2-138,-4-6 1,3-4 4,-3-3 412,0-5 0,1 2 0,1-5 0</inkml:trace>
  <inkml:trace contextRef="#ctx0" brushRef="#br0" timeOffset="7">5756 10998 7569,'-10'-29'86,"2"2"1,8 8 130,8 4 0,3-1-108,5 0 0,1 3 97,6 5 1,4-2-159,0 2 0,8-1 0,-1 2 0,12-2 363,0 5-1059,2 0 764,-7 4 0,-2 0-120,-5 0 1,-5 5 55,-2 3 0,-3 6 11,-1 1 1,-5 2-41,-3-2 0,-6 1-140,-2 3 0,-4 3-250,1-3 1110,-8 2-850,-7 2 0,-7 0-11,-5 0 1,-1 0 1,-3 0 0,-1-2 32,-2-2 0,-7-2 21,3-6 1,2 4-2,5 1 1,1-2 29,3-7 0,3 2-3,8-5 316,1 5-105,4-8-72,2 4 0,8-4 17,4 3 0,6-3 72,10 3 0,5-2-108,2-2 0,3 0-32,2 0 0,3 0-6,0 0 0,4 0-86,-4 0 1,0 1 59,-4 3 0,-5-2-8,-2 6 0,-3-1-170,-1 5 191,-5 4-64,-2-3 1,-8 7 6,-1-4 0,-5 8 19,-2-2 1,-7 4-2,-8-3 1,-4 3-30,-8 1 1,2 0-75,-6-5 1,2 1-18,-1 0 1,-2-4 97,5 0 1,1-5-173,3 1 0,5-7-46,3-4-183,2-3 101,7-1 1,2-6 328,8-6 0,7-4 0,7-7 0</inkml:trace>
  <inkml:trace contextRef="#ctx0" brushRef="#br0" timeOffset="8">6830 10599 7569,'-10'-2'8,"2"-2"1,2 3 77,2-3 1,1 2 673,-4-2-462,-1 3 0,-3-4 145,-1 5-259,1 0-79,-6 0 1,5 0 22,-4 0 0,-1 6 12,-2 5 1,1 2 21,-1 6 1,0 0-49,-4 4 0,0 1-137,0 3 1,2 1-76,2 2 1,3-1 57,9-2 0,2-3-66,5 3 1,2-7-4,6-1 0,7-5 22,15 1 1,1-6 38,7-1 1,-2-6-6,-2 2 1,3-3-1,-3-1 0,1-3-8,-8-1 1,0-1-343,-4 1 1,-6 3 13,-1-3 389,-9-2 0,-2-1 0,-5-4 0</inkml:trace>
  <inkml:trace contextRef="#ctx0" brushRef="#br0" timeOffset="9">7092 10222 7569,'-16'-5'0,"4"2"67,1-5 84,5 6 0,6-4-13,0 2-211,0 2 0,1-3 183,3 5 0,2-3 9,6-1 1,-5 0 7,1 4 1,-1 0-5,5 0 1,-1 1-9,1 3 1,3-1 3,0 4 0,4 1 18,-4 3 1,6 2-26,-2 2 1,4-1 4,3 5 1,-2 0-83,3 4 1,-2 5 64,2 2 1,-2 8-109,6 4 1,-6 3-81,2 0 1,-7 2 43,-1 3 1,-9-2 61,2 5 0,-7-3-7,2 3 0,-4-3-1,1 3 1,-3-5 0,-1 2 0,-5-3-79,-3-2-764,3 1 842,-5-5 1,4 2-94,-6-5 103,1 0-25,0-4 0,-2-1 3,-2-2 1,2 0 11,-2-4 1,1-2-5,-2-6 1,4-2 128,-3-6 0,2 1-130,1-1 0,1 1 618,0-1-763,-1-5-12,1 5-671,4-10 91,2 4 307,5-5 0,2 0 41,1 0 1,4 0 383,4 0 0,6-10 0,0-3 0</inkml:trace>
  <inkml:trace contextRef="#ctx0" brushRef="#br0" timeOffset="10">8143 10907 7569,'-11'0'-55,"4"0"1,2-1 419,5-3-134,0 3 107,0-4-162,0 5 0,4-2-2,0-2 0,5 3-14,-2-3 0,5 3-19,3 1 0,-1-4 18,5 0 1,0 1-177,4 3 1,1-4 95,3 0 0,-3-1-125,2 1 0,2 3-35,-1-3 0,0-1-36,-5 1 1,0 0-10,-3 4 1,1 0-477,-4 0-20,-1 0 154,-4 0 0,-3 0-219,-1 0 687,-4 5 0,2-3 0,-5 3 0</inkml:trace>
  <inkml:trace contextRef="#ctx0" brushRef="#br0" timeOffset="11">8189 11078 7569,'-12'7'-1102,"6"-2"936,1-5 421,5 0 23,0 5 53,0-4 1,1 5-50,3-2 213,-3-3-268,9 5 1,-3-6 73,4 0 0,4 0-103,1 0 1,4 0-127,-1 0 73,3 0-45,0 0 0,2-4 24,3 0 0,0-4-3,7 4 0,-3-1-74,3 2 1,0 0-128,-4-5 50,-2 6 11,-5-3 0,-2 5-571,-6 0 302,0 0 34,-9 0-1038,-1 0 1292,-15 0 0,-7 5 0,-13 1 0</inkml:trace>
  <inkml:trace contextRef="#ctx0" brushRef="#br0" timeOffset="12">14836 13043 7343,'0'-12'229,"0"5"-26,0-1-165,0 5-15,0-2 179,0 5 0,0 5-136,5 2 0,-3 4-22,6 1 0,-4-1-4,3 0 1,-3 2 0,4 2 0,-4 2 38,3 2 0,-4 4-24,1 0 1,-3-1-6,-1 5 0,0 2 3,0 2 0,0 2 3,0 1 0,-1 2-19,-3 2 1,1-3 7,-4 3 0,3-1-13,-4 1 0,2-1-2,-2 5 0,-1-4-11,6 4 0,-5-2-11,4 2 1,-4-1 75,5-3 0,-1-3 4,4 3 0,0 2 63,0-2 1,1 4-57,3-4 1,-3 4-58,3-4 0,1 0 2,-1-4 1,4 4-71,-5 0 1,5 0 82,-4-3 0,1 3-14,-1 0 1,-3 0-11,3-4 0,1 0-11,-1 1 0,1 3-6,-2 0 1,-1 4 14,2-4 1,1-2-65,-2-5 0,6 6 34,-1-3 1,2 1-69,1-4 1,1 2 42,-1-3 0,1 3-14,-1 2 1,-1-1 19,-2 0 1,2 0 4,-2 1 0,-2-1-28,2 0 0,-2 0 20,2 1 0,1-1 50,-6 0 1,5 4-12,-4 0 1,1 2 9,-1-2 0,-3-3 2,3 3 1,-2 2 67,2-2 0,-3 5-41,3-1 0,-3-2 13,-1 2 0,0 0 61,0 4 1,2-2-75,1-2 1,-1 3-94,2-4 1,1 3 26,-2-3 0,2 4-9,-1-3 1,-2-2 14,1 2 0,2-1-93,-1 1 0,1 1 66,-1-5 1,-3 4-12,3-4 1,1 4 33,-1-4 0,0 1-11,-4-1 1,0-2 42,0 2 1,4 1-37,0-1 1,-1 4-65,-3-4 0,2 0 14,1-3 0,0-5-108,5 0 0,-5 0 124,5 0 1,-4-2-14,3-5 1,-3 0 63,4 0 0,-2-4-65,2 0 1,1-4 30,-6 4 1,3-5-22,-3 1 0,-1-1 5,1 1 1,0-6-128,1 3 82,-3-4 1,4 0 24,-5 0 15,0-6 58,0 3 1,0-3-126,0 1 151,-5-1 11,4 3 232,-9-5-134,8 0 188,-3 0 275,5 0-541,0-5 108,0 3-198,0-8 1,5 9 20,3-3 1,2-1 19,2 1 1,-1-3-12,0 3 0,6-1-6,2 1 1,2-1 75,2-3 1,5-1-57,3 6 1,2-5 5,1 4 1,0-3 13,0 3 1,5-5-70,-1 1 0,6 2 37,2-2 1,1 4-131,6-3 0,-4 4 138,5 0 0,0-3-308,7 3 0,-2-2 271,2 1 1,-3 2 25,-1-1 0,4-2 63,0 1 0,-29 1 0,1 1-61,27-2 0,-27 3 0,0 1-1,0-2 1,-1 0-1,2-1 1,1 1 5,1 0 1,0 0 0,-1-2 0,0 0-1,1 2 1,0 1 0,0-3 0,-1 0 3,1 2 0,1 0 1,-2-2-1,1 0 0,2 3 0,0-1 1,-2-2-1,0 0-12,2 2 0,0 0 1,-2 0-1,1-1 8,1 1 0,0 0 0,-3 1 1,1 0-7,0-3 0,0 0 0,1 3 1,0 0 4,-1-1 0,0 0 0,-1 1 0,0-1 51,-1 0 0,0 1 0,1 0 0,0 0-46,3-1 1,0 0 0,1 2 0,0-1 0,-3 1 1,0 0 0,3 0 0,-1 0-243,0 0 0,1 0 0,2 0 0,0 0 224,1 0 1,0 0 0,0 0-1,0 0-27,-3 0 0,1 0 0,3 0 0,0-1 40,0-1 0,1 0 0,0 1 1,1 1-66,-1-2 0,-1 0 0,2 1 0,1 1 27,-3 0 1,1 0 0,1 0 0,-1 0 21,0 0 0,-1 0 0,2 0 0,-1 0-27,-1 0 1,-2 0-1,-4 0 1,0 0-37,27 0 1,-9 0-18,-6 0 0,-3 0 114,-4 0 1,-3 0 136,-4 0 1,-5 0-174,1 0 0,-1-2 290,4-1 0,1 0-284,-1-4 1,5-1 95,3-3 0,6-1 5,2 1 0,-1-1 98,-3 1 1,0 1 245,-1 2 1,1-1-227,0 5 0,-6-3-41,-2 3 0,-2 0 82,-2 4 1,-1 0-240,-2 0 1,0 0 59,-4 0 1,3 0-94,-3 0 0,5 0 28,-2 0 1,3 0-145,1 0 1,5 0 26,-1 0 0,1 0-127,-1 0 0,-2 0 67,2 0 0,-3 0-41,-1 0 0,-4 0 72,-4 0 0,-7 0 50,-4 0 1,-2 0-62,-1 0-61,-1 0 52,-5 0-430,-1 0 584,-5 0 0,-10-5 0,-2-1 0</inkml:trace>
  <inkml:trace contextRef="#ctx0" brushRef="#br0" timeOffset="13">21380 12986 7569,'0'-12'0,"0"1"-679,0-1 477,0 1 1,0 3 48,0 1 185,0-1 1,4 0 17,-1 1 0,1 3 50,-4-4 88,0 6 197,0-8 103,0 8-103,0-3-80,0 5-63,0 5-152,5 2 1,0 4-27,3 1 0,1-1-10,-5 0 0,1 2-17,-1 2 1,-3-1-10,3 5 1,-3 0 42,-1 4 1,0 0 64,0 0 0,0 1-61,0 3 1,-1-3 0,-3 2 0,3 4 43,-3 0 0,3 3 80,1 1 1,0 2-116,0 2 0,0-3-2,0 4 0,0 0-81,0-1 0,3 5 94,1-1 1,5-1-62,-1 0 1,-3 1 34,-1 4 0,1 0-21,-2-1 0,1 1 50,-4 0 1,0-1-58,0 1 0,0 0 74,0-1 0,0 5 11,0-1 1,0 5-75,0-5 0,1 5 53,3-5 0,3 4-187,4-3 0,2 4-199,2 0 0,-2-2 182,2 1 1,1-1 86,0 1 0,-1 2-27,-4-6 0,1 5 62,-1-5 1,-5 4 11,-2-3 1,-2 5 16,-2-2 0,0 1-38,0 0 0,0 0 22,0-4 0,0 4-4,0 0 1,-4 0-168,0-1 0,0-2-76,4-5 1,0 0 167,0-1 1,0 1 77,0 0 1,0-1 90,0 1 1,0-4-27,0 0 1,0-2-56,0 2 1,0 3 26,0-3 0,0-3-19,0-1 1,0 3-45,0 0 0,0-1-27,0-2 0,0 1-71,0-1 1,0 0 76,0-3 0,1 0-23,3 3 0,-3-2 92,3 2 1,-2-3 54,-2 0 1,1-5-111,3 0 1,-2-3 244,6 4 0,-4-6-238,3 2 1,1-7 116,3-1 1,-3-5-140,-1 1 1,0-2-127,0-2 1,-2-3-704,-5-1-16,0-4 1,-1 2 352,-3-5 1,-3 0-950,-8 0 1454,-3 0 0,-15-5 0,-3-1 0</inkml:trace>
  <inkml:trace contextRef="#ctx0" brushRef="#br0" timeOffset="14">14824 13020 7569,'-11'0'125,"5"-5"52,0-2 1,15-3-90,3 3 0,8-4 16,3 4 0,4 0-14,3 0 1,7-1 74,-3-3 0,3 1 100,-3 2 1,4-1-78,0 5 0,4-3 74,-4 3 1,5 0-186,-1 4 1,6 0 92,2 0 1,3 0-414,-3 0 0,4 0 303,0 0 0,3 1-50,4 3 0,-28-3 0,1 0 7,2 0 1,0 1 0,1-1 0,0 0-85,-1-2 0,0 2 0,0 0 1,-1 1 28,3 0 1,0 0 0,0 0-1,0 0-228,2-2 0,0 0 0,-1 0 1,-1 1 228,0 1 1,0 0 0,-3-1 0,-1-1 16,1 2 1,-1 0-1,2-1 1,0-1 6,-1 0 0,-1 0 1,1 0-1,0 0-97,29 0 0,-30 2 1,0 0 182,-2 0 0,0 0 0,2 0 0,0 0-50,0-2 0,0 0 0,2 2 0,0 0-141,0 0 1,1-1-1,2 2 1,0-2 127,1 0 1,0-2 0,3 1 0,1-1-182,3-1 0,1 0 0,1 1 0,0 0 157,2-3 1,0 0 0,0 2-1,-1 0 33,1-2 1,0 1-1,-1 1 1,1 0-15,2-2 0,0 0 0,-3 3 0,-1 0 14,-1-1 0,-1 0 0,0 1 0,-1-1 39,0 0 1,-1 0 0,1 2-1,-1-1-72,-2-1 0,1 0 0,-1 1 0,0 0 86,-1-1 1,0 0-1,-3 1 1,1 1-26,2-2 0,0 0 1,-3 1-1,2 1 7,2 0 1,1 0 0,0 0 0,0 0-47,1 0 1,1 0-1,2 0 1,0 0 32,2 0 0,-1 0 0,2 0 1,0 0-85,0 0 0,1 0 1,-1 0-1,-1 1-5,0 1 0,-1 0 1,0-2-1,-1 1-16,-2 1 0,-1 0 0,0-1 0,0 0 40,-1 1 0,0 0 0,0-1 0,1 0 12,-3 0 1,-1 1 0,0 1 0,-1-1-56,1 0 0,-2 0 0,-2 1 0,-1-1 114,2 0 1,0 0 0,-3-1-1,0-1 87,-3 2 1,0 0 0,31 3 89,-6-1 0,-5 4-73,-3-5 0,-3 5 416,-4-4 1,-4 3-554,-8-3 1,-3 0 836,-8-4-1343,-3 5 420,-9-4 1,-19 5-1556,-14-6 1627,-21 0 0,-8-4 0,23 2 0,0 0 0,-1 0 0,0 1 0,-1 1 0,0-1 0,0 1 0,0 0 0</inkml:trace>
  <inkml:trace contextRef="#ctx0" brushRef="#br0" timeOffset="15">16994 14459 7569,'-10'-5'-800,"2"-3"1078,-2 3-96,4-5 1,-2 7 26,1-4 0,-1 4-29,-3-1 1,-1-1-48,1 2 0,-6-1 16,-2 4 1,0 0 50,-4 0 0,3 0-69,-6 0 0,1 5 35,3 2 0,-6 0-32,-3 0 0,-2 5 4,-1 3 1,-5 5-16,-3-1 0,0 3-77,-4 1 0,4 3-145,-3 1 1,0 5 205,7-2 1,-1 3-88,1 1 0,2 1 78,-2-1 1,4 0-40,3 1 1,-2 0 37,3 3 0,-3-5 0,-1 5 0,3-4 60,1 8 1,3-5-5,-3 1 1,0 2-25,0-2 1,2 1 89,5-1 0,0-5-184,1 5 1,4-5 96,3 5 0,6-2-164,1-2 1,6 0 39,-2 0 1,2 1-56,2-1 0,6 5 85,1 3 1,7-1-31,1 1 1,2 0-26,-2 3 1,3 0 0,5-3 1,3 5-249,1-6 1,5 5 279,-2-8 0,4 3-164,4-7 1,3 2 97,5-10 1,-1 1 43,1-4 0,5 0-57,2-1 0,3-3 2,1 0 0,0-3 15,0 3 0,0-5 0,1 1 1,-1-2-61,0-2 0,-1 0 71,-3 1 1,1-6-152,-4-2 0,-1 1 52,-3-1 0,-4 0 250,0-4 1,-5 0-162,1 0 1,-3-5 144,0-3 0,-1-2-123,0-2 0,0-4 10,1-3 0,-1-3 134,0-1 0,0-4-70,1-4 1,1-2 58,-1-1 0,5-6-402,-5-1 1,3-8 300,0 0 0,-20 22 1,-1-1-17,2 2 0,0-1 0,-1-1 0,0 0-37,-1 0 0,0-1 0,-2 0 1,-1 0 38,0-2 1,-1 1 0,10-29-13,-4-1 1,-8 1 7,-7 2 0,-3 0-10,-1 0 0,-6 4 116,-5-1 1,-5 1-56,-3-4 0,-2 0 111,2 0 0,-3 0-42,-1-1 0,0 1 157,1 0 1,-1 0-158,0 0 1,0 1-28,0 3 1,-5-3-127,-2 3 0,-3 3 86,-1 5 1,-2 4-19,-2 7 1,-5 6-105,-10 5 0,-3 6-67,22 13 1,-1 1 0,2 0-1,0 2-82,-3 2 0,0 2 0,-4 2 0,0 1-191,-2 3 1,0 1-1,1 1 1,0 1 96,0 1 0,2 1 0,1 0 0,2 1 321,3 1 0,1 2 0,3 0 0,1 1 0,-19 15 0,8-5 0,6-3 0</inkml:trace>
  <inkml:trace contextRef="#ctx0" brushRef="#br0" timeOffset="16">15864 16674 7569,'0'-15'42,"0"0"32,0 0 172,0 3 14,0 1 130,0 0 1,5 4-186,-4 2 21,4 5-181,-5 0 0,0 9 56,0 2 0,-4 7-61,0-3 0,-4 10 7,0-3 1,-1 5 17,1 0 1,-2-2-18,3 5 0,-4 0 1,0 0 1,3 3-41,1-2 1,0-2 11,0 1 0,-2-4-121,5 0 0,-1-3 43,1-4 1,3-1-206,-3-3 1,3-6-32,1 2 0,0-6-570,0 3 621,0-5 1,0 0-35,0-6 0,0-4 276,0-4 0,-5-6 0,-1 0 0</inkml:trace>
  <inkml:trace contextRef="#ctx0" brushRef="#br0" timeOffset="17">15761 16674 7569,'0'-11'0,"0"0"0,0-1 0,0 1-207,0-1 85,5 1 1,1 3 747,6 1-391,-1 4 1,0-3 270,1 2-226,-1 3 1,1 1-115,-1 7 1,1 7-34,-1 2 1,0 4-39,1-1 0,1 6 59,2 2 0,-3 3-158,4-3 1,-4 3 13,0-3 1,-1 7-89,1-3 0,-1 4 59,0-4 1,1-2-86,-1 1 1,1-4-207,-1 1 0,-1-7 147,-2-1 1,1-5-74,-5 1 0,3-6 50,-3-1 0,0-5-276,-4 5 1,-1-6 461,-3 2 0,-3-2 0,-4-2 0</inkml:trace>
  <inkml:trace contextRef="#ctx0" brushRef="#br0" timeOffset="18">15772 17029 7569,'-6'-16'706,"2"1"1,3 4-449,1 3 1,6 2-204,6-2 0,5-2 49,10 2-52,2 3 0,5-5 88,1 2 0,4 0-124,3 0 1,2-1-520,2 5 1,0-1-403,-1 1 905,1 3 0,5-9 0,1 4 0</inkml:trace>
  <inkml:trace contextRef="#ctx0" brushRef="#br0" timeOffset="19">19667 14836 7569,'-17'-5'-88,"5"-6"-44,-4-4 1,7 0 224,2 4 0,4-1 171,-1 1 1,3 2-105,1-3 1,0 4-60,0-8 1,-1 4 107,-3 0 1,2 1-61,-6-1 1,0 1 74,-3 0 1,-4-1-117,-1 1 1,-4-1 9,1 1 0,-2-1-10,-2 1 0,0 0-101,0-1 0,0-1 23,0-2 0,1 3 53,-1-4 1,0 4-97,0 0 1,-4 1 0,1-1 1,-6 5-58,2-1 0,-3 2 73,-2-2 0,-3-1-1,0 6 1,-5-3-112,1 3 1,-6 1-87,-2-1 1,1 1 105,3 2 0,1 0 51,-1 0 0,4 0-68,0 0 0,5 5 67,-1 3 1,3 2-73,0 2 0,1 0 70,0 3 1,-4-1-5,0 5 1,-2-3 24,2 3 1,-2 0-177,-6 4 0,0-1 325,1 1 1,-2 1-99,-3 3 1,0-2 131,-4 6 1,0-4 10,4 3 0,3-2 5,2 6 1,3-6-77,-4 6 0,5-6 120,7 3 1,5-1-199,2 4 1,3 1 80,1-1 1,0 0-33,1 0 0,3 5 24,0-1 1,5 1-11,-2-1 0,5-2 19,3 2 1,-1-3-15,6-1 1,-1 4-52,4 1 1,1-1-89,3-4 1,2 4 61,6 0 1,0 1-115,4-1 0,-2-2 5,5 2 1,1 1 64,7-1 0,-2 1-58,5-5 1,-3 0 54,3 0 0,1 1-62,3-1 1,0 0 42,1 0 1,0 1-6,3-1 1,4-4-9,8 1 1,2-6-223,5 2 0,2-4 273,-26-14 0,-1 1 0,29 10-9,-27-12 0,1-1 1,-3 3-1,0-1 8,1-1 0,-1 0 1,1-1-1,0 1 9,28 3 1,0 1-229,-4-1 1,-1 0 239,-3 1 1,-2-2 84,-5-2 1,0 2-9,4-3 1,-7-2-46,3-1 1,1 1-59,2-1 0,2 0 34,-2-4 0,-3 0-64,0 0 0,0-5 48,-5-3 0,4-2-7,1-1 0,-2-1 30,-2 1 1,1-4 5,-5-1 1,0-4 44,-4 1 0,1-3 148,-1 0 1,0-2 63,0-3 1,-3 0-82,-1-7 1,1 1-19,3-9 0,-1 0-118,-3-3 0,3-2-320,-2-3 0,1 2 287,-2-5 1,2 1-103,-6-2 0,0 0 61,-7 4 1,-3-4-98,-4 0 0,-2 2 154,-2-1 0,-3 1-63,-5-1 1,-9-3 178,-3 3 1,-8-3-174,-3-1 1,6 28 0,-3 0-94,-2 1 0,-1-1 1,-4 1-1,-1 1-33,0 0 0,-1 0 1,-3 0-1,-2 0-132,-2 2 0,0 0 0,-1-2 0,1 0 115,2 0 1,0 0 0,2 2 0,0 0-55,2-1 1,0 2-1,1 3 1,0 0-550,2 2 1,1 0 749,-20-11 0,2-2 0,2 5 0,0 2 0,4 1 0,5 1 0</inkml:trace>
  <inkml:trace contextRef="#ctx0" brushRef="#br0" timeOffset="20">20135 16240 7569,'-11'-22'605,"4"4"-158,2 6-187,5 7-39,0 5 1,4 5-32,0 3 1,3 3 66,-3 5 0,0 7-77,-4 7 1,0 0-37,0 5 1,0 0-81,0 7 0,0 3 106,0-4 1,-4 0-183,0 1 1,-3-5 84,3 1 1,0-4-122,4-4 1,0 2 13,0-5 0,0-2-407,0-6 0,0 2-547,0-6-466,0 0 940,0-4 514,0-4 0,-5-2 0,-1-5 0</inkml:trace>
  <inkml:trace contextRef="#ctx0" brushRef="#br0" timeOffset="21">19918 16343 7569,'-6'-16'0,"1"-1"129,5-2 1,5 3 262,2 4 0,8 1-206,5-1 1,1 1-142,2 0 0,5 0 80,2 4 0,3-3 70,2 2 0,0 2 107,3-2 1,-2 6-158,2-2 1,0 3-64,-4 1 1,3 1-32,-7 3 0,-3-2-220,-4 6 0,-2-1-152,-5 5 0,-2-1 190,-7 1 0,-2-1-18,-5 0 0,0 1 32,0-1 1,-9 1 51,-2-1 1,-12 1 54,0-1 1,-11 0 10,0 1 1,-3-5 22,3 1 1,-3 0 128,3 3 1,-1-3 6,13-1 0,-3 0 161,10 0 1,4 0-111,3-4 1,6 0-71,-2 5 0,3-5-33,1 5 1,5-2-17,2 2 1,8 2-106,5-2 0,2 2 59,5 1 1,2 1-113,5-1 1,1 1 24,-1-1 1,0 0-53,1 1 1,-1 4 49,0 3 0,-4-1 55,1 1 0,-9 0-40,0 4 0,-3 0 25,0 0 1,-6-4-3,-5 0 0,-6 4-47,2 3 1,-9 1-5,-6-4 1,-11 0-69,-8-1 1,-6-3 57,-6 1 0,0-7-141,-7 3 1,-2-5 80,2-3 1,3-3-141,4-5 1,6 0-294,2 0 0,5-5 559,6-3 0,0-12 0,0-4 0</inkml:trace>
  <inkml:trace contextRef="#ctx0" brushRef="#br0" timeOffset="22">14036 15293 7569,'0'-7'135,"0"1"266,0 2-301,0 3 1,5-6 6,3 4 0,7 1-6,4-1 1,4-3 26,4 3 0,2-1 5,5 4 1,2 0-6,2 0 0,7 0-47,9 0 0,-22 0 0,2 0-262,1 0 1,2 0 0,4 0-1,1 0 211,1 0 1,1 0 0,7 2 0,2 0-409,2 0 1,1-1 0,3 2 0,1-2 393,-1-1 0,0 0 0,2 2 0,1 0-63,-1 0 1,0 0 0,1 2 0,0 0-15,1-3 1,0 1 0,-3 3 0,0-1 32,0 0 0,-2 0 0,-1 1 1,-2 0 18,-3 0 0,-1 1 0,-1 0 1,-1 1-163,-7 1 0,0-1 0,-3 0 1,-1-1 216,-20-2-22</inkml:trace>
  <inkml:trace contextRef="#ctx0" brushRef="#br0" timeOffset="23">10553 14961 7569,'0'-11'-148,"0"-4"-37,0-1 0,0 1 373,0 4 0,5-2 410,3-2 1,0 2 165,0-2-82,2 7-583,-3-2-27,-1 9 0,-1 1 54,-5 8 0,0 7-117,0 4 1,-5 7-35,-3 5 0,-3 6 34,-4 1 0,2 5-42,-2-1 0,-2 6-112,2 2 1,-4 0-17,4 0 0,-6 2-256,2 5 1,-2-4 297,-2 0 1,5-9 50,3-2 1,4-7-116,3-4 0,3-5-77,5-7 0,0-2 93,0-6 1,4-3-300,-1-1 0,6-4 199,-1 1 267,-3-8 0,8-1 0,-6-3 0,-2 4 0</inkml:trace>
  <inkml:trace contextRef="#ctx0" brushRef="#br0" timeOffset="24">10484 14950 7569,'-7'-15'0,"-1"-1"1015,6 6-618,-3 5 1,6 5-93,3 0-145,-3 0 1,9 7-22,-2 4 0,2 3 0,1 9 0,2 2-4,2 9 1,-1 6 47,5 2 1,0 3-160,4 5 1,-4-4-97,0-1 1,-1 1-148,1-4 1,2-3 87,-2-1 1,-1-2-25,1-2 1,-1-1 101,1-3 0,1-2-11,-4-5 1,3-1-159,-4-3 0,0-3 71,-3-4 0,-2-1-997,-3 1 897,3-6 251,-7-1 0,-9-5 0</inkml:trace>
  <inkml:trace contextRef="#ctx0" brushRef="#br0" timeOffset="25">10256 15521 7569,'0'-11'232,"5"-1"28,3 1 1,8 1-673,7 2 187,0 3 0,10 1 230,-3 0 0,3-3 319,2 3 1,3-4-254,0 4 1,5-1-103,-1 2 1,-2 1-925,2-2 788,-5 3 1,2 6 0,-4 2-1</inkml:trace>
  <inkml:trace contextRef="#ctx0" brushRef="#br0" timeOffset="26">11284 15669 7569,'-5'-11'75,"-3"0"1,3 3 196,1 0 0,-1 5-119,1-5 0,-3 4-84,3-3 0,-5-1 108,1-4-39,-2 1 0,0 0 24,3-1 0,-4 0-138,4-4 1,-2 2 94,1-5 1,-1 0 7,6-4 0,-5 3-56,4-3 0,0 3 61,4-7 1,0-2-106,0-1 0,0-1 40,0-3 1,0 4-126,0-5 1,5 2 112,3 7 0,2 3-31,2 4 0,3 5-20,0-1 0,2 6-81,-2 1 1,-1 6 25,5-2 0,0 2 59,4 2 1,-1 6-14,1 1 1,1 5 10,3 3 1,-3 4 3,3 7 0,-4 0 12,-4 4 0,2 1-2,-2 3 0,-2-1 2,-2-3 0,-6 2 2,-1-5 0,-5 3-28,5-3 0,-4 0 16,3-5 0,-4 1-130,1 0 0,1-4 6,-1 0 1,3-5-73,-3 1 1,1-6-307,-1-1-410,-3-1-418,4 5 1318,-5-6 0,-5 4 0,-1-3 0</inkml:trace>
  <inkml:trace contextRef="#ctx0" brushRef="#br0" timeOffset="27">11901 14996 7569,'-7'-36'133,"-2"-1"-35,6 11 1,-1 4-190,4 7 312,0 2 259,5 2 840,-4 4-591,4 2-464,-5 5 1,0 10-77,0 6 1,0 5-50,0 6 1,1 2-178,3 5 0,-1 6 96,4 2 0,-3 2-132,4 2 0,-1-2-24,5-2 0,-1 1-86,1-5 1,-1 0-38,0-4 0,0-4-133,-4-4 0,3-2 80,-2-1 0,-2-5-474,2-3-294,-5-2 273,7-7 768,-9-1 0,4-5 0</inkml:trace>
  <inkml:trace contextRef="#ctx0" brushRef="#br0" timeOffset="28">11729 15053 7569,'0'-18'0,"0"-2"72,0 4 0,1 1 108,3 4 1,3 3 266,4 1 0,0 3-159,1-4 1,4 4-96,3-3 0,3 4-89,1-1 1,5-1 5,2 1 1,-1 1-40,2 3 0,-4 1-119,3 3 0,-5-2 105,2 6 0,-3-1-75,-1 5 0,-5-4-112,-3-1 0,1 1 41,0 3 0,-5 1-65,-3-1 1,-6-3-1,2-1 0,-3 1 77,-1 3 0,-9 1 85,-2-1 0,-8 1 4,0-1 1,-4 0-10,-4 1 1,3-1 98,-2 1 0,2-2 3,1-3 0,5 4-47,3-4 1,6 3 128,1 2 1,6-1-44,-2 1 0,3-5-74,1 1 1,1-1-46,3 5 1,7-5-5,8 1 1,3-2-35,1 2 0,6 1-159,5-5 0,0 3 15,4-3 0,-2 5 47,-2-1 1,-3 2-130,-1 1 1,-3 1 54,3-1 0,-6 0 86,-1 1 1,-1-1 47,-7 1 1,0 3 99,-3 0 1,-5 0-81,1-3 0,-7 3 160,-1 0 1,-5 1 21,-6-5 0,-6 0-25,-2 1 0,-8-1-50,-3 1 0,-3-2 1,-1-3 1,-4 2 17,0-5 0,-1 0-68,5-4 0,0-5-74,0-3 0,1-2-458,2-1 0,5-1 217,7 1 0,2-1-827,6 1 1114,4-6 0,2 0 0,5-6 0</inkml:trace>
  <inkml:trace contextRef="#ctx0" brushRef="#br0" timeOffset="29">12780 14721 7569,'-17'-29'0,"5"6"582,-3 8 888,2 3-892,1 0-302,6 6-126,-4 1 0,4 5 11,-6 0 1,1 2-66,-1 6 0,1 1 66,-1 10 1,0 5-17,-3 6 0,6 3 49,-3 2 0,5-1-205,-1 0 1,3-3-44,5-1 0,0-3-58,0 3 0,6-6 9,6-1 0,5-1-186,10-7 0,4-1-31,7-7 0,11-1 37,8-6-84,3 0 1,-3-6 0,0 0-1</inkml:trace>
  <inkml:trace contextRef="#ctx0" brushRef="#br1" timeOffset="30">16275 15167 7569,'0'-8'0,"0"1"0,0 3-102,0-4 234,-5 6 401,3-3 13,-8 5-177,9 0-57,-4 0 952,5 0-978,0 5-212,0 1 0,1 5 62,3 1-194,-3-1 1,8 1 58,-5-1 1,0 1-136,-4-1 1,1 0-30,3 1 1,-3-1 81,3 1 0,1-1 27,-1 1 1,5-5 12,-2 1 1,3-2 68,2 2 1,-1 1-9,1-6 0,-1 5 12,1-4 1,-1 3 28,0-3-13,1 5 0,-2-6-126,-2 4 0,-2-4 108,-2 1-109,-3-3 0,4 0 71,-5 3-37,0-3 114,0 4 725,0-5 1,-5 2-799,-3 1 0,-3-1 15,-4 1 1,1 3-121,-5-3 1,3 2 55,-3-1 0,5-2-60,-1 1 1,3 0-195,0 1 42,1-3 3,-1 4 0,6-4 58,2 3 0,2-3-1076,-2 3 632,3-3 648,-5-1 0,-4 0 0,-2 0 0</inkml:trace>
  <inkml:trace contextRef="#ctx0" brushRef="#br1" timeOffset="31">17463 14642 7569,'11'-12'-190,"-5"1"-47,-2-1 0,1 5 127,-1-1 99,0 6 0,-4-5 79,0 3 1,-2 3-44,-1-3 1,0 3 35,-4 1 0,3 0-42,-4 0 1,1 0 22,-5 0 0,-3 1-36,0 3 0,-6-1-1,2 4 1,-11 1 8,-4 3 1,-6-2-6,-2 3 1,0-6-13,-7 9 1,-3-5-225,-1 6 0,-4 0 257,-4-1 0,2 6-23,-2-2 1,30-9-1,0 0 53,-30 9 1,29-9-1,0 0-25,-29 5 1,28-5-1,0 0 57,0-3 0,1 1 1,-29 11-16,4-4 1,-1 0 5,8-3 1,-5-5-34,14 1 0,-1-2 19,7 2 0,8-2-210,4-2-38,5-3-245,7 4 369,4-5 0,15 0 55,1 0 0,1 0 0,-1 0 0,0 0 0,-2 0 0</inkml:trace>
  <inkml:trace contextRef="#ctx0" brushRef="#br1" timeOffset="32">17234 14790 7569,'6'-5'0,"0"-1"-168,-6-6 168,0 6-318,0-4 224,0 8 1,-2-3 265,-2 5 0,1 0-63,-9 0 1,-2 2 50,-9 1 0,-5 4-9,-2 4 1,-3 1 89,-1-1 0,-2 0-83,-2 1 1,0 3-7,-8 0 1,3 2-205,-6-2 0,-2-1 188,2 5 1,-6-4-500,2 4 0,-4-3 409,-4 3 1,4-5-66,-1 1 0,6-3-120,7 0 0,5-1-25,6 1 0,5-2 12,6-3 1,7 0-398,4-3 46,6-3 1,6 5-75,6 4 577,3-10 0,1 0 0,-3 0 0</inkml:trace>
  <inkml:trace contextRef="#ctx0" brushRef="#br1" timeOffset="33">17108 15384 6501,'7'-6'827,"-2"0"-570,0 6 83,-4 0-223,4 0 0,-6 0-166,-3 0 0,-2 0 10,-6 0 0,-4 6 80,-3 1 0,-8 2-21,-3-1 0,-4 6-121,-5-3 1,-6 3 40,-8-3 0,-5 5-225,-3-1 1,30-7 0,-1 0 261,-2 0 1,0 0-1,-1-2 1,1 0 18,0 2 1,-1 0 0,-1-2-1,0 0 2,0 0 1,0 0-1,-2-1 1,0 1 0,1 0 1,1-1 0,-2 2-1,0-1 0,2 2 1,0-1-1,-2 0 1,0-1 0,1 2 0,1-1 0,3 0 0,0-1 0,-24 5 0,7 1 52,8-1 1,9-3-43,10-1-170,5-4 0,12 3-12,2-2 0,8-3-311,3 3 483,9 3 0,-2-6 0,5 3 0,1-3 0,1-1 0,2 0 0</inkml:trace>
  <inkml:trace contextRef="#ctx0" brushRef="#br1" timeOffset="34">17108 15738 7569,'0'-18'1171,"0"3"-1328,0 7 1,2 3 135,2 5 15,-3 0 156,4 0-51,-5 0 0,-6 0-12,-6 0 1,-2 5-118,-9 3 0,-2 6 98,-9 1 0,-6 4-109,-2-4 1,-3 4-43,-5-3 1,0 3-120,-4-4 1,-2 4 160,3-4 1,-7 0 38,0-3 1,-3-1-59,2 1 0,7-1 2,-3 1 1,7-1-102,1 0 1,3-3 30,4 0 1,8-6-68,7 2 0,8-3-43,4-1 1,6 0 56,2 0 0,5 0-114,2 0 1,5 0-141,7 0 435,4 0 0,2 0 0,5 0 0,0 0 0,0 0 0,-1 0 0</inkml:trace>
  <inkml:trace contextRef="#ctx0" brushRef="#br1" timeOffset="35">17371 16001 7569,'0'-18'111,"0"6"-326,0 7 159,0 5 1,-10 2 408,-5 1 0,-13 4-216,-10 4 0,-3 1 158,-8-1 1,-7 4-481,-1 1 0,-3 3 320,3-4 1,1 4-166,3-4 0,-3 2-69,3-2 1,2-3 38,1 4 1,0 0-335,0-1 0,5 1 227,3-5 0,7 0-84,5 1-118,2-6-9,15 4 31,2-8 1,19 3 346,4-9 0,2 0 0,0 2 0,1 0 0</inkml:trace>
  <inkml:trace contextRef="#ctx0" brushRef="#br1" timeOffset="36">17508 16206 7569,'-1'-7'-81,"-3"-1"-41,3 5 1,-6-2 392,4 5 1,-5 0-50,-7 0 0,-4 0 39,-8 0 0,-3 7-71,-8 4 1,-4 2-25,-8 6 0,1-4-400,-8 4 0,2 0 212,25-8 1,-1 1-1,-27 11-357,1 0 0,0 0 205,0-1 1,6-3-753,5 0 926,5-5 0,8 0 0,3-5 0,1 3 0,-3 0 0,-3 4 0</inkml:trace>
  <inkml:trace contextRef="#ctx0" brushRef="#br1" timeOffset="37">9479 10279 7569,'-11'0'0,"-1"0"195,1 0-97,0 0 0,3 1 188,0 3-126,6 2 0,-3 3-116,5 3 1,0-4-14,0 8 1,0 1-55,0 2 1,5 3 78,2 1 0,0 0 134,0 0 1,1 4-29,3 4 1,-3 2-26,0 1 0,-2 2-38,2 2 1,1-3 0,-6 3 0,2 2-17,-1-2 1,-1 1-97,4-1 1,-4-1 44,1 5 0,1-5-129,-1 1 0,1-3-57,-2 0 1,0-5 57,5 0 1,-6-3 10,2 4 0,2-10 4,2 2 1,-3-7 31,-1 3 0,1-5-25,-1 2 1,0-4 1,-4 0 1,0-1-136,0 1 0,1-2-115,3-3-167,-3 4 282,4-5 0,-5 1-323,0 1 134,0-5-125,0 7 521,0-9 0,0 9 0,0-3 0</inkml:trace>
  <inkml:trace contextRef="#ctx0" brushRef="#br1" timeOffset="38">9365 10496 7569,'0'-23'-45,"0"0"0,0 2-12,0 1 0,0 0-129,0 5 0,1-2 401,3 2-89,3 3-63,9-5 1,-2 6 133,5-1-175,0 1 47,4 4 0,-2-1 13,-1 4 0,5-4 27,-2 4 0,2 1 129,-2 3 1,1 1-106,3 3 0,-3 2 50,2 5 0,2 1-189,-1-1 1,0 4 82,-4 1 0,-1 4-183,1-1 1,-1 3 66,-3 0 0,1 0 70,-5-3 1,-1 3-118,-6-3 1,1-2-104,-5 2 1,-1-3 24,-3 3 1,-5-2 66,-2 2 1,-10 3 37,-6-3 1,1-1 7,-5 1 1,-4-1-2,-3 1 0,-3 1-6,-8-5 1,3 4-87,-4-4-837,0 1 931,11 0 1,-4-4-20,4-1 1,7-1-44,6-6 1,4 1-120,6-1-114,6-3 51,1 4 294,15-9 0,0 1 0,2 0 0,2 2 0</inkml:trace>
  <inkml:trace contextRef="#ctx0" brushRef="#br1" timeOffset="39">10370 10313 7569,'5'-23'0,"-4"2"-62,3 2 0,1 2-132,-1 6 0,0 3 330,-4 0 1,0 5 691,0-5-535,0 5 1,0-3 418,0 2-138,0 3-412,0-4 1,0 6-160,0 3 0,0 2 50,0 6 0,-1 1 10,-3 2 0,-1 4 34,-3 7 1,-2 4-8,2 4 0,-2 5-23,-1 3 0,-1 4-15,1 3 1,-2-1-250,-2 6 1,2-3 245,-2 6 0,-1-3-364,0 7 0,1-2 346,4-2 1,1 0-147,2 0 1,-1-9 12,5-2 0,1-4-25,3-1 0,5-1 44,2-6 1,0-1-143,0-2 0,2-4 3,6-4-38,-2-5 99,4 4 1,-7-10 4,-3 4 1,3-5-608,-2-3 763,-3 2 0,4-6 0,-5 4 0,-2 1 0,0-1 0</inkml:trace>
  <inkml:trace contextRef="#ctx0" brushRef="#br1" timeOffset="40">10553 11307 7569,'0'-22'-49,"0"3"1,4 1-105,-1 3 1,6 2 437,-1-2 1,-2 1-72,2-1 1,-4-3 7,3-5 0,-3 1-12,4-1 0,-6-1-33,2-3 1,-1-2-29,0-6 0,-1 1 4,2 0 1,-3 0-29,-1-1 1,0-3 35,0 0 0,0-2-116,0 5 1,4-5 87,-1 6 0,6-2-200,-1 6 1,-2-1 14,2 8 1,-6-1 18,2 9 212,-2 0 160,-2 3-307,0 6-66,0 1 0,1 6-6,3 3 106,-3 7-14,4 7 0,0 6-38,3 3 0,3 2 29,4 5 1,-1 3-20,5 5 0,-1 0-17,1 7 0,1-2-4,-4-1 0,-1 0-97,-4-1 0,2-4 115,2-3 0,-2-4 29,2-3 1,-2 0-26,-2-4 1,4 0-142,1-4 1,-1-4-38,-4 0 0,1-5-125,-1 1 0,-3-2 6,-1-2 1,-4-3-298,1-1-167,2-4 235,-5 7 1,3-9-470,-8 3 970,-2-3 0,-16-1 0,-2 0 0</inkml:trace>
  <inkml:trace contextRef="#ctx0" brushRef="#br1" timeOffset="41">10553 11135 7569,'-12'-10'0,"2"3"183,3-9 0,3 5 301,8 3 0,7-1-314,8 6 1,3-2-275,1 1 0,4-3-44,4-4 0,6 1 139,1 2 0,4-2-133,-4 2 1,4 0-95,-4 0 0,-2 2-219,-5 2 1,1 1 454,-6-4 0,1-1 0,-4-3 0</inkml:trace>
  <inkml:trace contextRef="#ctx0" brushRef="#br1" timeOffset="42">11021 10290 7569,'-11'-44'393,"-1"2"-256,6 8 1,1 11 313,5 8-153,0 7-156,0-2 1,1 9-90,3-3 327,-3 2-190,9 2 0,-3 6-4,4 1 0,2 6 9,2 6 0,-1 1-4,5 11 0,1 4-105,7 7 0,-2 4-151,6 3 1,-5-1 201,5 6 0,-6-5-88,2 5 0,0-5 46,-5 4 1,3-3-118,-10 3 1,0-3-20,-4 3 1,-4-5 83,-3 2 1,-3-5-200,-1-3 0,-6 3-114,-6-4 0,1 3-136,-5-3 1,-1-1-3,-2-6 1,1 3-209,-1-3 0,0 3-228,-4-7 1,1-3 843,3-4 0,2 1 0,1-6 0,-3-2 0,-2 1 0</inkml:trace>
  <inkml:trace contextRef="#ctx0" brushRef="#br1" timeOffset="43">11901 10861 7569,'-6'-16'58,"5"7"29,-3-3 1,8 4 405,4-4 1,8 5-209,7-1 0,1 4-195,7-4 1,-5 5 10,5-5 1,-2 4 4,1-3 0,2 3-55,-5-4 1,-1 6-127,-3-2 0,-4 3 27,0 1 0,-5 0-153,2 0 0,-4 3 201,0 1 0,-1 5 0,1-3 0</inkml:trace>
  <inkml:trace contextRef="#ctx0" brushRef="#br1" timeOffset="44">12791 10279 7569,'0'-12'-396,"0"1"-138,0 0 259,0 4 1361,0 2-514,5 5-489,2 0 1,0 5-26,1 3 1,-5 3 6,0 4 1,-1 7 43,-2 5 0,3 8 113,1-1 1,1 7 25,-1-3 1,2 5-72,6-1 0,-2 6-221,-2 2 0,1 2 129,-6-6 0,5 6-89,-4-7 1,3 0 56,-3-3 1,0-2-111,-4 2 1,4-3 40,0-4 0,-1-5-70,-3 1 1,0-7-371,0-1 0,-1-2-37,-3-6-65,3 1 1,-5-10-42,2-2 599,-2-3 0,-5-1 0,-1 0 0</inkml:trace>
  <inkml:trace contextRef="#ctx0" brushRef="#br1" timeOffset="45">12654 10439 7569,'-6'-41'0,"1"3"465,5 8-210,5 2 0,6 10-15,8 3-103,8 2 1,-2 2-12,6-1 0,1 1-63,6-1 0,-1 5 98,4-1 0,0 4 28,1-3 1,2 4-85,-2-1 0,-1 4 72,1 4 1,-4 2-151,4 6 0,-8 3-95,-4 0 0,2 6-45,-9-2 1,-4 6 63,-8 2 0,-6 4-106,-8 0 0,-5-2 11,-7 1 0,-8 1-70,-8 3 0,-7-1-113,-3-2 1,0-3 159,-1-6 1,4 1 71,-4 0 1,7-5-48,0-3 1,2-3-63,7-5 1,4-2-177,7-5-178,2 0 558,2 0 0,6-4 0,0-2 0,-2-4 0,1-4 0</inkml:trace>
  <inkml:trace contextRef="#ctx0" brushRef="#br1" timeOffset="46">13739 10028 7569,'5'-25'0,"3"1"0,7 13 0,-2 1 745,2 6-429,-2 3 1,-3-3-377,-2 8 9,2-3 1,-9 9 137,3-2 0,-4 3 125,-4 4 1,-6 4-75,-5 8 1,-6 5 14,2 10 0,-2 1-350,-2 10 1,-4 5 248,14-26 1,0 1 0,-1 1 0,0 1-42,0 1 0,1 0 0,1-1 0,0 0 15,-1 1 0,-1 0 0,2 1 0,-1 1-23,-1 0 0,1 0 0,3-1 0,0 0 31,-2-1 1,1 0 0,5-3-1,2-1-50,-4 29 1,6-3-245,2-1 0,9-6 256,2-5 1,8-2-181,0-6 1,1 0 106,-1-4 1,3-1-359,-3-2 1,1-3 1,-1-5 1,-1-2-156,-3-2 1,-6 2 794,3-6-207,-8 0 0,4-6 0,-4 0 0,-1 0 0,-2-2 0</inkml:trace>
  <inkml:trace contextRef="#ctx0" brushRef="#br1" timeOffset="47">13854 11467 7569,'0'-17'100,"0"-2"1,0 1 246,0-1 0,1 5-192,3-1 1,-2 1-23,6-1 0,-4-3-29,3-5 1,0-1-96,0-3 1,-1-2-44,-2-5 1,-1-2 132,4-2 0,-3-2-35,4-6 0,-4-1 26,3-2 1,-3 2-287,4-3 1,-2-1 340,2 2 0,1 0 2,-6 3 0,6 1 60,-1 4 1,-3 2-76,-1 9 0,2 2-55,2 5 1,-3 2 103,-1 2-224,2 2 1,-4 7 49,6 2 57,-5 3 139,7 5 0,-4 7-305,6 4 1,-1 7 182,0 8 1,5 6-58,-1 10 1,0-3 35,-4 11 0,5-1-316,-1 9 0,1-1 96,0 0-1119,-4-5 1247,5 4 0,-6-9-97,1 2 0,0-3 74,4-4 0,-4-3-50,3-5 1,-2-1-19,-1-2 0,3-3-110,0-6 0,2 1 160,-2 0 0,-3-5-172,4-3 0,-4-2 655,0-2-1343,-6 1 933,-1-6 0,-9-1 0,-2-5 0</inkml:trace>
  <inkml:trace contextRef="#ctx0" brushRef="#br1" timeOffset="48">13865 11113 7569,'-11'-23'128,"4"5"-64,2 1 1,10 11 105,3 2 1,7-1 279,4 1 0,3 1-652,0 3 97,6-6 0,5 5 57,5-3 0,2-1-78,-2 2 1,-1-1-34,5 4 1,-6 0-46,2 0 0,3 1 204,1 3 0,2 2 0,2 6 0</inkml:trace>
  <inkml:trace contextRef="#ctx0" brushRef="#br1" timeOffset="49">14687 11250 7569,'0'-7'-408,"0"1"772,0 2-172,0 3 1,-1-8-18,-3 5 1,-1-5-17,-3 2 0,-2-4 53,3 0 1,0 0 126,0-1 1,0-3-44,0 0 0,-2-6-66,5 2 0,0-2-54,4-2 1,0-1-57,0-3 1,0-1-112,0-2 0,5-3 67,3 2 0,3-5-82,5-2 1,-4-1-67,4 5 1,1 0-187,2 0 1,3 4 60,1 4 1,0 3 70,-1 4 1,1 2 54,0 6 1,0 5 51,0 2 0,0 3 22,-1 1 1,1 1 2,0 3 1,-1 2 8,-3 5 1,1 2-9,-5 2 1,4 3-1,-3 5 1,-1 5 2,-4 2 1,-1 5-6,-2 3 1,-3 2 78,-5 6 0,0 0-80,0-1 0,-1 0 1,-3-3 0,3 1-39,-3-5 0,3-4-100,1-3 0,0-2 23,0 1 0,0-2-159,0-5 0,0-4-81,0 0 1,0-5-196,0 1 546,5-2 0,-4-2 0,4 1 0</inkml:trace>
  <inkml:trace contextRef="#ctx0" brushRef="#br1" timeOffset="50">15567 10439 7569,'11'-33'-291,"0"2"146,1 8 363,-1 12 799,1 1-496,-6 9-216,-1-5-216,-5 6 1,0 2 37,0 2 0,0 3-92,0 8 0,0 3 91,0 5 1,0 1-94,0 3 1,1 2 23,3 5 1,1 2-159,3 2 0,2-1 47,-2 4 0,1-4-67,-2 1 1,0 2-127,-4-2 1,-1 0 112,1-4 0,0-3-257,1-1 1,-3-5 94,3 2 1,-3-7-362,-1-1 657,0-5 0,-5 3 0,-1-6 0</inkml:trace>
  <inkml:trace contextRef="#ctx0" brushRef="#br1" timeOffset="51">15384 10473 7569,'0'-46'718,"0"6"1,5 5-1067,3 9 117,7 7 1,4 2 111,8 6 1,-3 3 187,2 1 0,0 0-58,0 0 1,-5 2 91,1 5 0,-5 0 169,2 0 0,-4 0-96,4 0 1,-4 1-49,4 3 0,1 2-150,2 5 0,-3 1-75,0-1 0,-5 1 59,2-1 0,-4 0-140,0 1 1,-1 3 57,1 0 1,-6 1-134,-2-5 1,-3 4 21,-1 0 1,-1 1 111,-3-5 1,-2 1 96,-6-1 1,-4 0-6,-3 1 0,-2-5 149,2 1 0,-1-4-20,5 3 1,-4-3 155,3 4 1,1-6 46,4 2 67,5-3-331,0 5 38,6 0 1,9 4 39,3-2 0,7 2-90,0-3 1,7 4-19,5 0 0,2 0 37,1 1 1,2 1-17,2 2 0,-3 1 51,3 3 1,2 3 20,-2-3 0,0 4-148,-4 3 1,-1-2 96,-2 3 1,-4-3-66,-4-1 1,-5 1 20,-3 3 1,-3-3-69,-5 3 0,-2-3 43,-5-1 1,-10-1-21,-5 1 0,-7 0 21,-4 0 1,-5-4-11,-7 0 1,-4-1-131,-7 1 0,-7 1-212,-5-5 1,2 4 62,5-3 0,9-5 100,6-3 1,10-5-186,6 5 168,6-5 1,10 0-253,4-6 473,1-4 0,10-2 0,-1 0 0,1-2 0,2-2 0,3-2 0</inkml:trace>
  <inkml:trace contextRef="#ctx0" brushRef="#br1" timeOffset="52">16012 10107 7569,'4'-33'0,"0"3"0,5 5 331,-2 9 2,3 1-98,2 14 1,-5-5-42,1 2-39,-5 2 0,3-3 454,-2 5-364,-3 0 0,8 7 25,-5 4 0,4 3-74,0 9 0,7-1-23,4 8 1,3 6-22,1 5 0,5 4-353,2 1 0,4 6 194,-14-24 0,-2 1 1,14 24 37,-15-25 1,0 1 0,14 27-108,-15-26 0,-2 1 1,11 28 5,-15-26 1,-1-1 0,-3 0 0,0 1 1,0 1 0,0 0 0,-1 0 0,0 0-37,-3-2 0,0 0 0,0 2 0,-1 0-262,-1 30 0,-5-1-38,-2-3 0,-5-4-206,-3-6 0,-8 3 611,-7-7 0,-2-4 0,-1-6 0,1-5 0,1-7 0,0-6 0</inkml:trace>
  <inkml:trace contextRef="#ctx0" brushRef="#br1" timeOffset="53">17017 10701 7427,'5'-11'-353,"2"3"414,4 1 0,5-1 213,3-3 1,-1 3-140,1 0 0,0 5-43,4-5 0,0 5 91,0 0 1,1-2-36,3 1 1,2 0-8,5 4 0,0-4-19,1 0 0,1 1 19,-1 3 0,0 0-74,-8 0 0,1 0-114,-2 0 0,-2 0-165,3 0 0,-5 0 133,1 0 0,-7 0-282,7 0 0,-7 0 51,3 0 0,-5 0-69,2 0 0,-4 0 138,0 0 0,-5 0-221,1 0 462,-6 0 0,4 0 0,-6 0 0</inkml:trace>
  <inkml:trace contextRef="#ctx0" brushRef="#br1" timeOffset="54">17154 10964 7569,'12'0'-291,"4"-1"-153,3-3 0,3 3 673,1-3 0,6 3-105,5 1 1,0-4 162,4 0 0,3-1-53,1 1 1,2 2-35,2-6 0,-4 5-157,0 0 0,-6 1-100,2 2 1,-11 0-145,-4 0 1,-8 0 200,0 0 0,3 5 0,0 2 0</inkml:trace>
  <inkml:trace contextRef="#ctx0" brushRef="#br1" timeOffset="55">18365 10279 7569,'0'-18'-197,"0"2"-50,0 4 1,4 4 950,-1 1-378,6 4 0,-6-2-382,4 5 0,-4 2 52,1 1 1,-3 4 205,-1 4 1,4 2-66,0 2 1,-1 3 4,-3 5 0,6 1-9,1 2 1,-1 4 13,2 4 0,-4 4-118,4 0 0,-2 5 63,1-1 0,2-1-22,-5 0 1,4 1-5,-4 4 1,1 0-118,-2-1 0,-1 0 44,2-3 1,-3 1-131,-1-5 0,0-1 78,0-7 0,0 2-71,0-5 0,0-5 17,0-3 0,0-5-169,0 2 0,-4-8-189,0 0 1,-1-4 161,1 4 0,2-6 309,-6 2 0,-5-8 0,-4-2 0</inkml:trace>
  <inkml:trace contextRef="#ctx0" brushRef="#br1" timeOffset="56">18193 10359 7569,'0'-29'0,"7"1"95,4 5 1,6 1 213,6 3 1,3 3-178,1 4 1,5 5-91,-2-1 1,-1 4-27,2-3 0,-1 3 46,4-4 1,1 6-4,-1-2 0,-4 3-11,1 1 0,-5 0-92,5 0 0,-6 1 56,2 3 1,-7-2-135,-1 6 0,-9-1 96,2 5 0,-8 4-29,-1 3 1,-3 0 3,-3 4 1,-10-1 59,-10 8 0,-1 1-150,-6 3 0,-1 0-5,-3 1 0,3-2-34,1-3 0,5 2-3,-2-6 0,4 0-413,4-7 596,3-3 0,4 1 0,1 1 0</inkml:trace>
  <inkml:trace contextRef="#ctx0" brushRef="#br1" timeOffset="57">19107 10005 7569,'5'-23'-132,"2"5"132,4 2 0,0 5-410,1 4 1,-5-2 147,1 5 592,-5 0 0,2 3 117,-5-3-127,0 3 0,-5-3-162,-3 8 1,-2 2 47,-2 6 1,1-1 47,0 1 1,-5 4-93,1 3 1,0 6 32,3 2 1,1 6-25,0 1 1,-2 3-105,-2 9 0,2-2-136,-2 10 0,2 0 107,2 7 1,0-1-205,8-28 1,-1 0 0,-1 1 0,1-1 131,2 2 1,0 1 0,0-3 0,0 0-81,2 33 0,0-1-73,0 0 1,2-3 29,1-8 0,0-2-6,5-5 1,-1-5 87,5-3 1,-5-4 6,1-4 1,-1 1 164,5-8 1,-2 1-241,-2-9 0,1 0 230,-6-3 1,5-1-518,-4 0 339,0-4 91,1 3 0,-4-9 0,4 4 0</inkml:trace>
  <inkml:trace contextRef="#ctx0" brushRef="#br1" timeOffset="58">19130 11204 7569,'6'-22'0,"4"8"0,-2-12-588,7 7 299,-2 2 0,9-6 209,-3 0 0,1-1 349,-1-6 0,1-4-14,-5-4-186,1-6 0,-9 4 8,1-6 0,-2 4 98,2 0 0,-3 2-68,-5-2 1,0-1 90,0 5 1,0-2 24,0 2 1,0 3-71,0-3 1,0 7 38,0 5 0,4 1-107,0 3 1,-1 4 9,-3 3 1,2 6 55,1 1-245,-1 6 106,3-3 0,0 13-133,2 4 1,5 11 186,3 0-19,-2 7-34,3 4 0,0 7 54,-1 5 0,4 3-303,-4 0 1,4 6 268,-4-2 0,1 2 7,-5-2 0,4 7 2,0-3 1,1-2-32,-5-6 1,0-7-35,1-4 1,-1-4-105,1-3 1,3-3 36,0-6 1,0 0-202,-3-3 0,-2-2-370,-2-6-312,2 0 600,-9 1 1,-1-6 94,-8-2 278,-7-3 0,-8-1 0,-6 0 0</inkml:trace>
  <inkml:trace contextRef="#ctx0" brushRef="#br1" timeOffset="59">19256 10975 7569,'-7'-17'0,"3"-2"-382,8 7 145,8-2 0,9 13 173,6-3 9,5-2 0,-4 3-51,2-4 0,3 3 127,-3-4 1,3 4-101,2-3 1,-1 3 115,0-4 1,-5 2-200,-2-2 0,-4-2 162,-4 3 0,-3-3 0,-4-2 0</inkml:trace>
  <inkml:trace contextRef="#ctx0" brushRef="#br1" timeOffset="60">19632 9936 7569,'0'-26'0,"0"-1"0,3 7 307,5 8-183,-1 1 1,15 9-44,-3-1 1,1 1-27,-1 2 0,1 2 198,-4 1-128,4 4 1,-3 9 31,2 3 1,2 8 179,-2 3 1,-1 5-165,1 3 0,0 4-39,4 7 0,0 3-349,0 5 1,-12-25 0,-1 1 255,0-1 1,-1 1-1,0 3 1,-1 1-76,-2-2 1,-1-1 0,0 0 0,0 0-15,-1 1 1,0-1 0,2 28 41,-4-28 0,0 1 0,-1-2 1,-1 0-51,2 1 1,0 0 0,-1 30-145,-1-4 0,-1-6-161,-3-5 1,-2-2 62,-6-1 0,0-6-129,-3-1 0,2-5 136,-2-4 1,2-2-610,2-5 900,-1-5 0,6-3 0,2-5 0,3-1 0,1 0 0,0-1 0</inkml:trace>
  <inkml:trace contextRef="#ctx0" brushRef="#br1" timeOffset="61">20181 10816 7569,'11'-17'12,"9"6"28,3-1 1,11 2 105,1 6 0,2 0-63,-3 4 0,-1-1 73,-3-3 1,1 3-12,-8-3 0,2 2 52,-6-2 1,-3 3 181,0-3-833,-4 3 454,0 1 0,-6-5 0,-1-2 0</inkml:trace>
  <inkml:trace contextRef="#ctx0" brushRef="#br1" timeOffset="62">20900 10290 7569,'0'-21'166,"0"2"55,0-3 0,5 11-160,3-1 0,2 2 69,1 6-211,-4 0 0,3 8 162,-2 0 0,-3 9 49,-2-2 1,3 8-50,-3 0 1,1 8 37,-4 3 0,0 5-107,0 3 0,4 1 15,0 3 0,0 2 57,-4-2 1,5 1-10,2-1 1,0 1-11,0-5 0,1 3-20,3-7 1,-1 2-97,-2-10 0,1 5 33,-5-4 1,-1-2-130,-3-6 1,0 1-418,0-5 1,-5-1 84,-2-6 0,-3 1-525,-2-5 1004,6 0 0,-9-4 0,2 0 0</inkml:trace>
  <inkml:trace contextRef="#ctx0" brushRef="#br1" timeOffset="63">20740 10245 7569,'2'-33'0,"1"2"0,9 7 56,7 5-41,7 5 35,4-3 1,0 10 93,1-1 0,-6 4-56,2-3 0,1 4 82,-2-1 0,2 3-48,-1 1 0,-3 0 19,2 0 1,2 4-212,-1 0 1,0 5 92,-4-2 0,-2 3-101,-2 2 1,-4 3-24,-7 0 0,-3 2-61,-5-2 0,-1-1 79,-3 5 0,-4 0-17,-7 4 1,-6 0 23,-6 0 1,-5-1-120,2 1 1,-2 0-160,2 0 1,-6-1 101,6-3 0,-1-3 252,8-4 0,0-1 0,1 0 0</inkml:trace>
  <inkml:trace contextRef="#ctx0" brushRef="#br1" timeOffset="64">21528 9868 7569,'13'-19'-82,"2"0"0,-2 6-122,2 1 0,-2 6 642,-2 6 249,-4 0 0,-2 1-454,-5 3 1,0 0-51,0 7 1,-5 0-74,-3 8 0,-3 2 26,-5 10 1,-1 0-82,-6 11 0,0 0-63,0 4 0,4 1-26,0 2 0,5 3-243,-1 5 0,3 6 308,8-31 0,1 0 0,-6 32-103,7-32 0,0 0 0,-2 29-1,4 4 1,0-5-57,0 1 1,5-3-286,3-1 1,2-5 135,2-2 0,-1-7 36,0-1 1,1-7-58,-1-1 1,1-4 30,-1-8 0,-3 1-34,-1 0 302,-4-5 0,2-3 0,-5-5 0,0 2 0,0 2 0</inkml:trace>
  <inkml:trace contextRef="#ctx0" brushRef="#br1" timeOffset="65">21597 11113 7569,'0'-17'0,"1"4"25,3-2 0,2 2 138,6 2 0,-1-4-28,1 0 1,-1-6-124,0 2 1,1-4 102,-1-3 0,-1-3 34,-2-6 0,1 1-76,-5 0 0,-1-4 12,-3 0 0,0-4-97,0 4 1,-3-6 122,-1 3 1,-4-3 13,4 3 1,1-3-47,3 6 0,0 2-19,0 5 0,0 4-107,0 8 1,0 3 115,0 5-115,0-1 70,0 6 0,1 1-89,3 5 1,-2 0 80,6 0 1,-2 9 1,2 2 1,2 8 88,-2 0 0,2 6-77,1 2 1,6 6-16,2 1 1,2 1 26,2 3 0,0-3-130,0-1 1,0 5 36,-1-1 0,-2 1-51,-1-1 1,-2-4 14,2 1 1,2-1-150,-6-4 1,1-1-11,0 2 0,-4-7 98,4-1 0,-5-2-355,-3-5 269,2 4 1,-9-7-627,3 2 860,-3-8 0,-11 4 0,-3-5 0</inkml:trace>
  <inkml:trace contextRef="#ctx0" brushRef="#br1" timeOffset="66">21654 10861 7569,'-10'-11'-124,"2"-1"-31,3 1 1,6 5 416,3 2 1,6 1-17,6-1 1,4 3-376,-1-3 0,8 3 39,3 1 0,3-4 109,1 1 1,1-1-71,-1 4 0,3 0-136,-3 0 1,-2-4-232,-10 0 418,1 0 0,-5-6 0,-1-3 0</inkml:trace>
  <inkml:trace contextRef="#ctx0" brushRef="#br1" timeOffset="67">22042 9936 7569,'0'-34'0,"0"6"0,0 5 0,5 5 0,3 7 0,-2 5 0,2 2 0,0-1 353,3 1-176,-5 0 0,4 4 203,-2 0-224,2 5 1,2-2 13,-1 4 0,2 5 146,2 3 0,-1 7-161,5 0 0,0 6 7,4 7 0,3 0-146,1 3 0,0 0 48,-4 8 1,-1-3-481,1 7 0,0 3 328,0 4 1,-4 0 10,0 4 0,-5 1 23,1-1 0,-9-29 0,0 1-198,1 28 1,2 0 93,-5-4 0,0 0 1,-4 0 0,-1-5-63,-3-3 1,1-5 41,-4-3 0,-1-4-220,-3 1 0,-1-3-58,1-5 456,-6-2 0,7-5 0,-5 0 0,-3-1 0,-2 1 0</inkml:trace>
  <inkml:trace contextRef="#ctx0" brushRef="#br1" timeOffset="68">22728 10245 7569,'-7'-12'-443,"2"6"936,10 1 0,0 11-111,3 5 1,2 2-289,-2 6 0,-2 1-9,2 7 0,-2 1-52,2 2 0,-2 7 54,-2-2 1,-3 5-89,3-2 1,-3 4 64,-1-4 0,4 4-38,0-4 0,5 0-112,-2-4 1,0-1 44,0-2 0,1 1-167,3-6 1,1 0-47,-1-7 1,-1 1-31,-2-5 0,1-3-276,-6-5-82,6-4 642,-7 2 0,8-5 0,-4 0 0</inkml:trace>
  <inkml:trace contextRef="#ctx0" brushRef="#br1" timeOffset="69">22522 10176 7569,'0'-28'0,"5"5"0,3 0 0,7 9 67,4 7-126,2-1 0,6 2 200,0 2 0,4 3-94,0 1 0,2 0 238,1 0 0,2 0-57,2 0 0,-3 1-76,3 3 1,2 3-117,-2 9 0,-4-2-3,-3 5 0,-6-5 19,2 1 1,-3 1-181,-1 0 1,-10 0-8,-1-1 1,-8-1 106,0 5 1,-4-3-59,-4 3 1,-9-2-52,-10 2 0,-5 2-74,-6-6 1,-7 4 64,-4-4 1,3 0-74,-4-3 1,0-2 20,1-2 0,5 2-191,10-3 0,11 0 389,4 0 0,2-4 0,7 2 0</inkml:trace>
  <inkml:trace contextRef="#ctx0" brushRef="#br1" timeOffset="70">23527 9845 7569,'0'-22'-314,"0"3"0,0 3 651,0 4 783,5 6-550,-4-4-251,4 8-225,-5-3 1,-5 7 94,-2 1 1,-3 9-77,-2 7 1,-2 6 48,3 2 1,-2 9-153,9-2 0,0 8 12,4 0 1,2 3-108,2 5 1,-2 0-53,6 4 1,-2 0 53,2-4 1,1 8-364,-6-1 1,1-1 341,-4-3 1,0-4-31,0 0 0,4 1-127,0-5 1,0 4 27,-4-8 1,3-1 34,1-2 0,1-3-118,-1 0 0,-1-2 190,4-3 0,1-3-226,3-8 1,1-3 351,-1-4 0,6 2 0,2-3 0,0-2 0,-4 1 0,-5 3 0</inkml:trace>
  <inkml:trace contextRef="#ctx0" brushRef="#br1" timeOffset="71">23870 10187 7569,'-12'-5'132,"6"-1"40,1 0 0,5 6-90,0 7 0,0 5-50,0 3 0,0-1 191,0 5 0,0 4-104,0 3 0,1 6 89,3-1 1,-3 3-83,3 4 1,-3-3-39,-1 4 0,0-4-65,0-1 0,0 1-120,0-1 0,0-1-100,0-3 0,0-1 97,0-2 1,0-5-190,0 4 1,4-9-21,0 2 1,0-5-519,-4-3 211,0 1 616,0-1 0,-5-5 0,-2 0 0</inkml:trace>
  <inkml:trace contextRef="#ctx0" brushRef="#br1" timeOffset="72">23687 10245 7569,'5'-35'0,"-3"7"97,6 5 0,0 6 160,3 5 1,1 5-132,-1-1 0,2 2-86,2-2 0,-2 3 97,2 5 1,3 0-79,1 0 1,2 0-50,2 0 0,0 5 102,0 3 1,0-1-102,-1 5 0,1-6-15,0 9 0,-1-5-114,-3 6 1,2-6 97,-2 1 0,-2-6-65,-2 7 1,-2-3 56,-2 2 0,-1 1-121,-2-1 1,-2 0-62,-2 1 0,-3-5 120,3 1 0,-6-4-15,-2 3 0,-6-3 89,-2 4 0,0-6-18,-8 2 0,5-3 61,-4-1 1,0 0 127,-4 0 0,4 4-60,0 0 0,5 0 84,-1-4 0,2 1-12,2 3-37,5-3-151,-5 9 101,10-3 1,1 4-7,8 1 1,8-1-66,7 0 1,4 1 3,3-1 1,7 2-37,-3 2 1,4-2-99,0 2 1,-7 2 83,-1-2 0,-2 1 42,-5 0 1,-1-3 26,-7 7 1,-6-5-11,2 4 0,-7-4 6,0 4 0,-3 0-26,-1 4 0,-1-4 13,-3 0 0,-6 0 2,-5 4 1,-11 4-10,0-1 1,-6 0-22,-2-7 1,-1 2 25,1-2 0,1 3-162,3 1-545,-3-6 582,9 5 0,-3-9-431,8 2 205,-3-2-150,10-2-260,0-5 748,7-13 0,5-6 0,0-1 0,0 0 0,0-1 0</inkml:trace>
  <inkml:trace contextRef="#ctx0" brushRef="#br1" timeOffset="73">24178 9845 7569,'0'-12'-199,"0"6"101,0 1 1,-1 6 663,-3 3-312,3-3 0,-4 9-18,5-2 0,1 7 103,3 4 1,3 8-149,8 3 0,5 3 10,6 2 1,0 4-305,4 3 1,-3 0 171,3 3 0,-5 0-326,2 8 1,-3 0 305,-1 5 1,-4-5-141,0 0 0,-5 0-20,1 5 0,-6 2-182,-1 1 0,-6 0-73,2-4 1,-5 1-235,-7-1 1,-6-2 599,-12-1 0,-9 0 0,14-28 0,-2-2 0,-2 0 0,-2 0 0,-3 0 0,-1-1 0,-2 0 0</inkml:trace>
  <inkml:trace contextRef="#ctx0" brushRef="#br1" timeOffset="74">3255 13203 7569,'-6'-12'0,"1"1"0,5-1 0,1 1 368,3-1-211,2 1 1,9 3 124,0 1-223,6-1 0,-7 1 37,5-1 0,-4 5-8,4 0 0,-1 1-18,1 2 1,2 0 0,-2 0 0,4 0-53,4 0 1,-3 0 68,3 0 1,1 0-144,-2 0 0,5 0-130,-5 0 1,1 0-141,-4 0 0,0 0-28,-1 0 1,-4 0 353,-3 0 0,-2 0 0,-1 0 0</inkml:trace>
  <inkml:trace contextRef="#ctx0" brushRef="#br1" timeOffset="75">3266 13499 7569,'-11'0'377,"5"0"0,6-1-156,7-3 0,8 2-118,4-6 1,3 2 255,1-2 0,4-2-72,-1 3 1,6-4-44,-2 0 0,6 0-129,6-1 0,1 2 7,10 2 0,-5-1-126,2 6 0,-6-5-224,-6 4 0,-2 0-388,-13 4 1,1 5-532,-9 3 1147,-5 2 0,-5 2 0,-5-1 0</inkml:trace>
  <inkml:trace contextRef="#ctx0" brushRef="#br1" timeOffset="76">4580 12574 7569,'-12'-10'-370,"6"3"236,1-10 0,10 7 157,3 2 1,-2 3 664,2 5-478,-6 0 0,3 3-99,-5 4 1,0 2 82,0 10 1,0 2-101,0 5 0,0 3 8,0 6 0,0 5-91,0 6 0,-1 0 25,-3 3 1,2 3-250,-6 2 1,5-2 220,0 1 1,1-5-112,2 2 1,2-7 26,1-1 0,4-6-155,4 2 0,1-7 59,-1-4 1,-1-5-237,-2-3 0,1-2 408,-6-6 0,5 3 0,-2 0 0,2-2 0,1-2 0,-1-3 0</inkml:trace>
  <inkml:trace contextRef="#ctx0" brushRef="#br1" timeOffset="77">4237 12472 7569,'0'-23'0,"3"-5"162,4-3 1,12 3 307,16 2 0,5 3-353,10 4 0,-1-1-229,8 4 1,-2 1 43,6 4 1,-4 4 11,-4 4 0,-2 3 20,-5 3 0,-2 5 73,-2 7 1,-3 3-54,-5 5 0,-1 0 39,-2 0 1,-7-1-141,-5 1 1,-5 4 58,1 0 0,-7 4 99,-4 0 1,-8 2-134,-4 1 1,-8 0 15,-7 0 1,-2-1-82,-10-2 1,2-3 74,-9-5 0,1-4 72,-5 0 0,4-7-107,0 0 0,0-2-115,-3-6 0,5 0-60,6-4 1,9-2 291,6-1 0,2-1 0,-1-5 0,6 0 0,1 4 0,4 2 0</inkml:trace>
  <inkml:trace contextRef="#ctx0" brushRef="#br1" timeOffset="78">5516 12118 7569,'-6'-12'-485,"1"6"778,5 1 0,0 6-176,0 3 0,-4 2 225,0 6 1,-5 3-92,2 0 0,-3 10 67,-2 2 0,-1 6-148,-2 5 1,-1 3-44,-3 4 1,-2 5-168,6-1 1,0 3 281,4 2 0,-1-1-566,1 8 1,1 2 398,5-30 0,2-1 0,-2 28-278,5 1 0,0-7-116,0 3 0,2-5-290,6-6 1,0-5 191,7-3 1,3-4-227,1-4 1,-2-3 642,2-8 0,0 3 0,4-6 0,-2 1 0,-6-2 0,-5 0 0</inkml:trace>
  <inkml:trace contextRef="#ctx0" brushRef="#br1" timeOffset="79">5608 13305 7569,'-12'-23'0,"6"1"173,2-1 1,4 0 296,4 0 1,2-1-153,6-3 1,-1-2-113,0-5 1,1 0-98,-1-1 1,-3-4 19,0-3 1,-1-2-85,5-2 0,-2 3 37,-3-3 0,0 3-263,-3-6 1,-3 3 229,3 4 1,-3 3-158,-1 4 1,0 2 218,0 3 0,0 2 79,0 5 63,0 0-118,0 6-149,0 5 92,0 7 1,5 10-291,3 3 1,-1 8 207,5 7 0,-4 5 17,8 6 1,3 6 20,4 2 1,-1 2-44,5 2 0,-3 3-291,-1 1 1,0-1 241,0-3 1,0-2 8,-1-2 0,-4 1-65,-3-5 1,2-1-143,-2-6 0,0-4-20,-3-4 1,-2-1-142,-2-3 0,2-3-872,-3-4 1289,-2-1 0,3-2 0,-3 0 0,3 0 0,-1-1 0</inkml:trace>
  <inkml:trace contextRef="#ctx0" brushRef="#br1" timeOffset="80">5562 13123 7569,'0'-17'0,"1"4"425,3-2-318,7 2 0,16 2-111,7 0 1,3-1-192,-3 1 1,1 3-142,-1 1 261,0-1 1,4 0-58,0 1 1,0 3-74,-3-4 0,-2 6 24,-3-2 181,3-2 0,-9-1 0,4-4 0</inkml:trace>
  <inkml:trace contextRef="#ctx0" brushRef="#br1" timeOffset="81">6373 12118 7569,'-23'-11'431,"3"-4"539,4-8-1348,1 3 64,14 9 1312,-4 4-280,5 2-400,0 5 1,5 0-87,3 0 0,8 7 97,7 4 1,6 2 24,9 6 1,2 4-86,1 3 1,4 6-360,-3-2 1,-2 5 230,2 3 1,-4 2-190,4 6 1,-6 2-141,-2-2 0,-5 7-181,-6-3 0,-1-1 125,-3 1 1,-4 0-198,-8 0 0,-2 4 196,-5 0 1,-5-2-42,-2 1 0,-8-6-128,-4-1 0,-3-2 92,-1-6 1,-1 4-113,-3-4 1,4-1-110,1-7 543,4 3 0,1-6 0,1 5 0,-1-1 0,2-3 0,0-2 0</inkml:trace>
  <inkml:trace contextRef="#ctx0" brushRef="#br1" timeOffset="82">7538 12083 7569,'19'-11'-116,"0"-1"0,-4 2-212,4 3 0,-5-2 466,1 5 10,-2 0 304,-7 4-202,-1 0 1,-6 5 42,-3 3 1,-2 3-102,-5 5 0,-6 1-41,-2 6 0,-3 1-8,0 3 1,-2 3 155,-3 8 1,3-1-236,-3 5 1,4 4-173,4 3 0,3 7 70,4 1 1,2 0 36,3 4 0,1 3-89,6 0 0,0-1-37,0-3 1,6-5-23,1-2 0,5-6 49,3-1 1,3-2 11,4-6 0,1-3-241,0-5 0,4-8 109,-1 1 1,2-9-312,-1-3 0,-3-1 531,3-6 0,-3 0 0,-1-4 0,0 2 0,-1 6 0,1 5 0</inkml:trace>
  <inkml:trace contextRef="#ctx0" brushRef="#br1" timeOffset="83">7938 12289 7569,'-18'-34'354,"6"9"110,7 4 1,10 16-452,3 5 0,-2 6 62,2 9 0,-4 3 155,3 5 1,0 9-24,0 2 0,3 12 11,-2-1 1,2 7-317,2-2 0,-1 4 127,0 0 0,-3 0-138,0 0 0,-2-5 3,2-7 1,-2 1-355,-2-5 0,-2-4 276,6-3 1,-4-7-245,3-1 0,-3-2 428,4-5 0,-2 0 0,4-3 0,-1 1 0,0 0 0,-1 1 0</inkml:trace>
  <inkml:trace contextRef="#ctx0" brushRef="#br1" timeOffset="84">8451 12769 7638,'12'-30'209,"4"4"-209,3 7 0,4 3 0,4 9 0,-3-2-13,3 5 1,-7-1-4,-1 1 0,-4 3 157,4-3 0,0 3-195,4 1 1,5-4-391,2 0 444,3 0 0,-3 4 0,-2 0 0</inkml:trace>
  <inkml:trace contextRef="#ctx0" brushRef="#br1" timeOffset="85">9194 12197 7569,'-18'-17'387,"7"0"100,11 6-235,1 4-50,4 2-456,0 5 162,1 5 1,6 3 143,-1 7 0,1 4 131,-1 8 0,4 2-136,1 5 1,3 6-11,-4 2 0,0 2-128,-4 2 0,1-1 85,-1 1 1,-3 0-135,-1-1 0,-4 0-2,1-3 1,1-4 70,-1-8 1,0 2-100,-4-5 1,1-4-450,3-4 619,-3-5 0,4 2 0,-5-5 0</inkml:trace>
  <inkml:trace contextRef="#ctx0" brushRef="#br1" timeOffset="86">9080 12277 7569,'-7'-33'0,"6"8"50,12-5 1,5 8 94,14 3 1,1 5-201,3-1 0,-1 2-85,-3 2 1,3 1 360,-2 2-135,-3-2 1,8 9-8,-1-3 0,5 2 98,-2 2 0,4 6-160,-4 1 0,-1 3 2,-6 2 0,-1 3-76,-7 0 1,1 2 102,-9-2 1,4-1-164,-4 5 1,-1-4 24,-6 4 0,-3-5-77,-5 1 0,-1 3 86,-3 1 1,-9-1 17,-10 1 1,-13-5 3,-10 1 1,-7-2 6,-1-2 1,-5 1-264,-2-1 0,2 0 317,10 1 0,0-2 0,9-2 0,3-5 0,4-1 0</inkml:trace>
  <inkml:trace contextRef="#ctx0" brushRef="#br1" timeOffset="87">10279 11969 7569,'-7'-16'0,"2"7"470,5-3-64,0 8-249,0-1-123,0 5 106,0 5 0,0 2 146,0 4 0,-1 6 124,-3 2-330,-2 7 1,-5 4 56,-1 4 1,1 5 23,-1 3 1,1 2-47,-1 2 0,1 4-144,0-1 0,4 1 19,3-5 1,3 1-56,1 0 0,5-1-103,3 1 0,2 0 55,1-1 1,5-3-118,-1 0 0,0-1 61,-3 1 1,0-7-29,3-4 0,-2-7-134,2-1 0,2-2 90,-2-6 1,2-1-260,-2-6 1,-3 1 499,4-5 0,-2-1 0,-2-3 0,2 0 0,0 0 0,2 0 0</inkml:trace>
  <inkml:trace contextRef="#ctx0" brushRef="#br1" timeOffset="88">10450 12335 7569,'0'-18'899,"0"1"-425,0 6-108,0 5-248,0 0 1,0 8-74,0 2 0,0 3-36,0 8 128,0 3 1,4 10-17,0 2 1,3 2-118,-3-1 1,5 5-191,-1-1 1,1 2 78,-2-3 1,2-4-60,-5 1 1,3-2 68,-3 1 1,1-2-288,-1-5 0,-3 0 29,3 0 355,-3 0 0,5-6 0,0 0 0</inkml:trace>
  <inkml:trace contextRef="#ctx0" brushRef="#br1" timeOffset="89">10290 12266 7569,'5'-33'0,"3"9"900,7-3-553,8 8 0,2 9-216,6 2 0,-6 0 75,2 4 1,-3 0-189,-1 4 1,0 0-5,-1 0 1,5 0 11,0 0 1,-1 5 16,-3 3 1,0 2-127,0 1 0,-5 4 20,-3 1 0,-2 0-354,-2-1 1,-3-2 124,-1 2 1,-4 2 115,1-2 0,-3 0-26,-1-3 0,-5-1 123,-3 1 1,-2-1 4,-1 0 0,-2 1 27,-2-1 1,-3-3 106,-5-1 0,5-3-69,3 4 1,-1-4 238,0 3 89,1-4 1,8 2 60,-1-5-90,5 0 0,-2 1-71,5 3 0,2-3-120,1 3 0,5-1-37,7 0 1,4 0-109,8 5 0,2-5 61,5 5 0,2-4-116,2 3 1,-1 1-6,5 3 0,-2 5 105,2-1 0,-3 5-137,-4-1 1,-2 3 77,-3 1 0,1 1-93,-9 2 0,-1 0 61,-10 4 0,-4 1 30,-4 3 0,-4-1 24,-7-3 1,-9 3 5,-14-2 0,-7 1 83,-4-2 1,-2 2-214,-2-6 1,-1-3 182,-2-4 1,2-5-36,-3 1 0,8-2-239,4-1 0,8-6-84,3-2 337,8-3 0,8-1 0,4 0 0,1 0 0,-2 0 0,1 0 0</inkml:trace>
  <inkml:trace contextRef="#ctx0" brushRef="#br1" timeOffset="90">11010 12026 7569,'-7'-14'427,"4"3"-42,1 7 136,2-1 1,2 5-282,1 0 1,1 1-244,8 3 0,-4 4 198,8 7 1,0 3-39,-1 4 0,6 5 84,-2 0 1,2 8-76,2 0 0,4 1-82,-1-1 0,1 3 41,-4 0 0,0 0-87,0-4 0,-2-1-166,-2-2 1,3 2 99,-3-3 0,-1 3-365,1 1 1,-7 0 180,0 1 1,-2-5-439,-6 1 1,0-2 78,-4 1 1,-7 2-553,-4-5 1123,-6 4 0,-11-6 0,-1 2 0</inkml:trace>
  <inkml:trace contextRef="#ctx0" brushRef="#br1" timeOffset="91">11375 11923 7569,'0'-22'0,"7"5"0,4 6 0,2 3 728,6 4-420,0 3 0,0-3 179,0 8-255,-5 2 1,7 11 38,-2 2 1,3 7 132,1 5 1,5 7 32,2 4 1,-1 7-476,2 5 0,-6 1 174,2 3 0,-3 0-59,-12-28 0,-1 1 0,8 27-121,0 3 0,-5-1-142,1 1 0,-7-3-388,-5 3 0,-4-3 362,-6-1 212,-6 1 0,-10-5 0,0-5 0,0-9 0,0-4 0,1-5 0</inkml:trace>
  <inkml:trace contextRef="#ctx0" brushRef="#br1" timeOffset="92">3221 14687 7569,'-12'-6'159,"6"-4"163,-4 8-79,8-3-12,-3 5 197,0 0 53,4 0-100,-4 0-201,5 0 0,6 0 109,6 0 0,4 0-150,7 0 0,2 0 0,6 0 0,-4 0-29,7 0 0,-2 0-189,2 0 1,-1 0-11,-3 0 1,2 0-175,-5 0 1,-1 0-472,-3 0 0,-1 0 352,-3 0 0,-3 0 382,-4 0 0,-1 0 0,1 0 0</inkml:trace>
  <inkml:trace contextRef="#ctx0" brushRef="#br1" timeOffset="93">3209 15053 7569,'12'-12'843,"-1"1"0,11-1-946,4 1 1,10 0-486,2-1 0,0 2 921,-4 2-207,1-2 0,-1 8-137,0-6 0,-3 6-166,-1-2 1,0-1 78,5 1 98,-6 0 0,9 4 0,-3 0 0</inkml:trace>
  <inkml:trace contextRef="#ctx0" brushRef="#br1" timeOffset="94">4351 14276 7569,'-34'-23'0,"6"-2"426,5 2-343,11 8-142,7 10 28,10 5 1,-4 5 280,3 2 1,-3 10-171,-1 6 0,0 6 342,0 9 0,4 6-170,0 6 1,3 8-348,-3-1 0,5 7 166,-1-3 0,-4-29 0,0 0 83,4 29 0,2-2-101,-2-10 1,2-1-233,1-9 0,1-3-115,-1-5 0,-3-7 138,-1-5 1,-3-5-1122,4 1 697,-6-2 580,3-7 0,-5 2 0,0 4 0,0-4 0</inkml:trace>
  <inkml:trace contextRef="#ctx0" brushRef="#br1" timeOffset="95">4032 14333 7569,'0'-16'0,"2"-5"398,6-1-354,15 1 0,12 10 24,11-1-116,-1 1 1,1 0-54,0-1 1,-4 6 69,0 2 0,-6 3 281,2 1 1,2 0-191,-2 0 1,0 5 175,-4 2 1,4 4-132,0 0 0,-5 2-148,-6 2 1,-4-2 84,-4 2 1,-8 1-235,-7 0 1,-4 3 106,-4-4 1,-7 9-62,-8-1 1,-13 2 34,-6-2 0,-3 1-53,-4 3 0,2-3-1694,-7 2 1858,-2-6 0,6 1 0,-4-2 0,-2 0 0,2-4 0,2-4 0</inkml:trace>
  <inkml:trace contextRef="#ctx0" brushRef="#br1" timeOffset="96">5196 13922 7569,'-29'0'183,"6"0"-26,7 0 0,5 5 122,-1 3 0,1 3-151,-1 4 1,0 8 195,-4 8 0,2 3-111,-5 4 1,4 4-59,-4 7 1,5 3-294,-1 6 0,4-1 365,3 0 0,2-1-133,2 4 0,2-4-12,1-23 1,-1-1 0,0 26-82,2-4 1,2-4-205,1-4 1,4-1-323,4-4 1,6-3 266,2-7 0,2 1-223,2-6 1,1 1 480,3-4 0,1-4 0,5 0 0,-1 1 0,-1 2 0,0 1 0</inkml:trace>
  <inkml:trace contextRef="#ctx0" brushRef="#br1" timeOffset="97">5448 14973 7569,'-12'0'280,"1"-5"0,5-2-110,2-4 1,2-1-1,2 1 0,0-2 30,0-2 1,0 0 10,0-8 1,0 2-63,0-10 1,0-3-103,0-4 1,6-9-4,1 1 1,0-6 55,0 3 1,2-6-385,6 2 1,-2 1 256,2-2 0,-3 6 22,-5-1 1,2 7 118,-5 4 0,0 5 98,-4 6 0,4 6 205,-1 9-220,1 6-183,-4 1 0,0 6 123,0 3 1,0 3-10,0 9 1,5 6-225,3 9 1,2 3 26,1 4 0,5 4 65,-1 8 0,5-2-248,-1 5 0,-1-2 112,1-2 0,-4 5 31,4-9 0,-5 0-290,1-3 0,-2-7 147,-1-1 0,3-1-325,0-6 0,0-2 59,-3-6 1,-1-2 517,0-6 0,0-4 0,-1-1 0,1 3 0,3 4 0</inkml:trace>
  <inkml:trace contextRef="#ctx0" brushRef="#br1" timeOffset="98">5379 14790 7569,'-18'-10'0,"7"2"216,7-7 0,8 6 350,4 2 0,7 3-492,4-4 0,2 6-507,2-2 1,1 1 38,3-1 0,2 3 57,6-3 337,4-2 0,1 5 0,6-4 0</inkml:trace>
  <inkml:trace contextRef="#ctx0" brushRef="#br1" timeOffset="99">5893 13933 7569,'-18'-22'1016,"2"4"-197,10 1-262,0 11-420,12 1 1,-4 5 54,6 0 0,-1 5 22,5 3 1,6 8 130,4 7 0,2 5-108,7 6 0,-1 7-346,5 4 1,-1 7 199,-17-22 1,0 1 0,0 1 0,0 0-109,1 2 0,-1 0 0,-2-3 0,-1-1-82,-1 1 0,1-1 0,10 26-144,-13-26 0,0 1 1,11 23 16,-3 0 1,1-10-161,-4 2 0,-1-8-537,-4 0 1,1-4-35,-1-3 957,1-3 0,-2-6 0,-3 1 0,0 0 0,2 0 0,3 0 0</inkml:trace>
  <inkml:trace contextRef="#ctx0" brushRef="#br1" timeOffset="100">6784 14093 7569,'-17'-5'0,"5"-1"391,-3-5-93,7 4 205,3 2-24,5 5-322,-5 0 1,2 10-75,-4 5 0,3 8 8,-4 8 1,4 4 103,-3 11 0,4 5-176,-1 2 0,3 3-276,1 1 1,1 0 151,3 0 1,-1-5 81,4-2 0,-3-8-59,4-4 1,-6-8 8,2-3 0,1-4-192,-1-4 0,0-3-77,-4-4 1,0-5 341,0 1 0,4-2 0,0 2 0,-2-2 0,-1 3 0,-1 4 0</inkml:trace>
  <inkml:trace contextRef="#ctx0" brushRef="#br1" timeOffset="101">6533 14196 7569,'-5'-23'0,"5"2"896,0 2-524,10 2 0,13 6-105,7-1 0,3 1-239,1 0 1,1 0-149,-1 4 155,0-3 1,2 8 32,2-1 0,-3 1-79,3 2 0,-2 2 64,-2 1 1,-5 4-137,-2 4 1,-3 6-12,-1 2 0,-1-2-28,-3 2 1,-8-1-30,-7 1 0,-3 3 97,-1-3 1,-11 2-102,-8 2 0,-13 0-35,-10 0 1,-4-2-50,-3-1 0,1 0 45,-6-5 0,10 0-84,-2-3 0,3-1 60,-3 1 0,6-6 0,0-1 0</inkml:trace>
  <inkml:trace contextRef="#ctx0" brushRef="#br1" timeOffset="102">7663 13637 7569,'-17'-11'34,"5"9"0,6-8-18,2 10 1,2 9 56,-6 2 1,-1 8-123,-6 0 0,1 9 455,-5 6 0,0 7-129,-4 8 0,1 3-284,3 5 1,8-25 0,1 0 66,0 2 1,1 0 0,0 1 0,0 0-237,-1 3 0,1 0 1,2 0-1,0 1 218,-1 0 1,1 1-1,0-1 1,1-1 13,0 0 0,1 0 0,-1-4 1,1-1-54,1 1 0,1 1 0,-2 24-20,5-2 1,1-9-262,3-6 0,2-6-34,6-2 1,0-1-166,4-6 0,-3-4 70,7-4 0,-5-5 80,4 1 327,-5-2 0,5-3 0,-5-3 0,0-3 0,3-3 0,4-1 0</inkml:trace>
  <inkml:trace contextRef="#ctx0" brushRef="#br1" timeOffset="103">7721 14242 7569,'-23'-23'-88,"10"10"-17,3 3 1,14 13 69,-1 4 0,5 2 247,-4 10-129,0 0 0,-4 9 108,0 3 0,1 5 308,3 2 1,-2 7-170,6 1 0,-4 1-275,3 6 1,-4-9-185,1 2 1,-2-4 169,2 0 0,-3-4-616,3-8 1,-1-3 39,0-8 0,-1-3 535,1-4 0,4-1 0,-1 1 0</inkml:trace>
  <inkml:trace contextRef="#ctx0" brushRef="#br1" timeOffset="104">7572 14265 7569,'0'-28'0,"1"5"0,3 0 0,8 5 0,7 7 0,6-1 0,2 1 0,3 3 0,-3 1 0,-1 3 0,-3-4 0,4 6 0,-1-2 0,1 3 0,-4 1 0,-4 1 957,0 3-533,0 2-255,4 6 0,-4 3-144,0 0 0,-5 5-158,1-1 0,-6 3 89,-1 1 1,-6-4-127,2 0 0,-3-1 44,-1 1 0,-1-3 49,-3-4 0,-7-1 75,-8 0 0,1 1-9,-1-1 1,0 1 14,-4-1 0,0-3 27,0-1 1,4-3 149,0 4 0,5-4-56,-1 3 0,6-4 371,2 1-296,4-3-127,-2 4 0,11-3-39,6 6 1,0-5 58,8 0 0,4 2-142,6-1 1,-1 5-12,2-1 0,0-2-127,8 2 1,-4 3 92,3 4 0,1 2-94,0-2 0,-5 0 3,-4 8 1,-6-6 78,-1 6 1,-1-3 18,-7 3 1,-4-1 4,-3 1 1,-5 0 79,0 0 0,-3-4-18,-3 0 1,-9-4 130,-7 4 1,-4-5-84,-3 2 1,-7-4 70,-5 0 1,-4-5-123,4 1 1,-6-6 36,3 2 0,-4-3-162,0-1 0,-1-5 0,0-1 1</inkml:trace>
  <inkml:trace contextRef="#ctx0" brushRef="#br1" timeOffset="105">8634 13762 7569,'-23'-21'910,"6"2"0,1-1-1240,9 9 91,-3 7 0,7-1 76,-5 5 1,1 0 119,-5 0 1,0 1 45,-4 3 0,-1 8-74,-6 7 0,4 7 297,0 5 1,6 3-126,2 4 0,1-1 76,6 5 0,0-5-176,4 1 1,1 0-103,3-4 0,-1 2 1,4-10 0,1 0-195,3-7 1,2-2-60,2-1 1,-1-9 353,5 1 0,5-1 0,5 0 0</inkml:trace>
  <inkml:trace contextRef="#ctx0" brushRef="#br1" timeOffset="106">8794 13431 7569,'-18'-5'479,"7"4"-63,6-4 0,6 11-90,3 5 0,2 6-36,6 6 0,0 1-110,4 2 1,1 9 104,6 7 1,0 2-120,0 2 0,1 4-363,3 4 0,-15-24 1,1 1 207,2 1 1,0 0 0,-2 2 0,0 0-115,0 0 1,0 0-1,-1 3 1,-1 0-53,-1 1 1,-1 0 0,0-1-1,-2-1 107,-3 1 1,-1-1 0,0-1 0,-2 0-84,-2-1 0,-2 0 1,0 2-1,-1-1 39,-3 0 1,-2-1-1,-1 1 1,-1-1-165,-2-2 0,-1-3 0,-3 0 0,-1-1-266,-17 26 522,13-27 0,-3-1 0,-1 2 0,-2-1 0,-8-1 0,-3 0 0,-5-1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2.8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12072 8440 7569,'0'-6'-21,"0"-4"-237,0 8 144,5-3-53,-4 5 207,9 0 1,-7 1-45,5 3 1,-6-1 73,2 4 1,-2 5 26,2 3 1,-3 5-23,3-1 1,-2 4-17,-2 4 0,0-2 0,0 6 0,3-1 17,1 4 0,0 5-29,-4-1 0,0 3-2,0-2 1,0 5 122,0 2 0,0 3-225,0 4 1,-4 2 113,0-6 1,-3 0 7,3-7 0,0 1 6,4-5 1,0-1-49,0-7 1,0-2-7,0-5 1,0-5 3,0-3 0,0-3-109,0 0 0,4-4-572,0-1 278,0-4-448,-4 2 830,0-5 0,-6-5 0,0-2 0</inkml:trace>
  <inkml:trace contextRef="#ctx0" brushRef="#br0" timeOffset="1">11946 8634 7569,'-5'-11'-4,"4"-4"2,-3-1 1,3 1-201,1 4 1,6-1 86,6 1 1,0 1 305,7 2 0,-3-2-67,3 2 0,0-2 67,3-1 1,5 1-100,0 2 0,3 3 74,-3 5 0,5 0-118,-2 0 0,3 5-35,1 3 0,-3 2 41,-1 1 0,-3 1-20,3-1 1,-8 0-149,1 1 1,-4 0 87,0 4 1,-4-4-77,-7 4 1,-3 0 48,-5-1 0,-2 6-65,-1-2 1,-9-2 87,-7 3 0,-7-1 4,-5 3 1,-2-3 6,-1 0 0,2-5 6,-2 2 1,2-4 35,-6 0 0,8-1-44,3 1 0,3-6 32,1-2 1,1-3-22,3-1 0,3 0-426,4 0 164,6 0 272,1 0 0,5 5 0,0 1 0</inkml:trace>
  <inkml:trace contextRef="#ctx0" brushRef="#br0" timeOffset="2">12928 8360 7569,'0'-11'0,"0"-1"64,0 1 137,0 4 160,0 2-1,0 0 61,0 4-234,0-4 0,-1 6-39,-3 3-63,-2 2 0,-5 10-55,-1-1 1,-1 10 86,-2 2 1,1 6-109,-5 5 1,0 3 58,-4 4 1,-1 7-265,-2 5 1,13-26 0,0 1 250,-2 1 0,0 2 0,2 1 1,0-1-65,0-1 1,0 1 0,1 2 0,1-1 7,1-3 0,1-1 0,1 1 0,1-1-45,-1 25 1,3-3-25,5-4 0,0-1 82,0-7 0,9 1-22,2-1 0,8-4 38,0-7 0,3-3-90,1-5 0,3-4 63,1 0 0,0-9 24,-4 1 0,-4-6 309,0 3 0,-5-4-563,1 3 0,-6-4-14,-2 1 0,-3-3-118,4-1 361,-6 5 0,3-4 0,-5 4 0</inkml:trace>
  <inkml:trace contextRef="#ctx0" brushRef="#br0" timeOffset="3">13271 8794 7569,'0'-11'-365,"1"-1"-76,3 1 1,-1 1 344,4 2 737,-4-2-173,2 4 133,0-1-166,-4 2-229,4 5 0,-5 9-26,0 2 1,0 8 75,0 0 1,2 4-166,1 4 0,-1 2 71,1 5 1,-1 5-126,-2-1 1,4 3 81,-1-2 0,1 0-89,-4-1 1,1-4-34,3 0 1,-3-1-63,3-6 1,-1-2-94,1-5 0,-3 0 74,3-5 1,-3 0-716,-1-3 314,0-1-761,0-5 594,0 5 652,-5-10 0,-7-1 0,-5-6 0</inkml:trace>
  <inkml:trace contextRef="#ctx0" brushRef="#br0" timeOffset="4">12906 8920 7569,'0'-18'0,"0"0"-433,0 3 202,10 2 0,6-3 138,11 4 0,5 1 230,-2-1 1,8-3-44,4 0 0,2-4 171,2 4 1,4-6-604,-1 2 501,1 3 1,-5-2-26,1 3 0,-2 2-88,-2-2 1,-8 2 24,-7 2 0,-7 1 31,-1 2 0,-8 2-200,0 2 129,-7 3-113,1-4 1,-5 10 494,0 2 0,0 3-375,0 2 1,0 6 10,0 5 0,0 4 11,0 8 1,0 0 57,0 3 1,0 7-78,0 4 1,0 2 36,0-2 1,0-2-15,0 3 0,1-7-1,3-1 0,1-7-22,3 0 0,2-2-5,-3-7 0,5 1-48,3-4 1,-5-5 60,5-3 0,-8 0-175,4-4 119,-2 3 0,-1-12-133,-1 2 114,-4-3 1,2-2 12,-5-3 1,-1-3-31,-3-4 0,3-6-7,-3-2 0,-1-2 49,1-2 0,0-1-18,4-3 0,0 2-11,0-6 1,1 5 17,3-5 0,-3 2-18,3-1 1,1 3 16,-1 8 1,4 2-3,-4 6 0,-1 3 44,-3 1-11,5 4 1,2-1 65,4 8 1,1 6-87,-1 6 1,2 4 99,2-1 1,-1 6-46,5 2 1,-4 3 8,4-3 1,-1 4-25,1-5 1,1 1-91,-4-4 0,3 0 56,-4-1 0,0-4-9,-3-3 0,3-2 0,0-1 21,0-6-17,-3-1 0,-5-5 219,1 0 0,-2-5-73,2-3 1,2-7 68,-2-4 1,-2-5-44,2-7 0,-6 1-88,2-8 1,1 1 1,-1-1 0,0-3-113,-4-4 0,0-2-137,0-3 0,0 3 250,0-2 0,0 6-223,0 1 0,3 5 30,1-1 0,4 8-322,-4 3 0,-1 7 160,-3 1 1,0 8-839,0 0 475,0 7 1,0 17 628,0-4 0,0-2 0</inkml:trace>
  <inkml:trace contextRef="#ctx0" brushRef="#br0" timeOffset="5">14562 9000 7569,'-18'-12'0,"5"5"334,6-1-59,4 0-127,-2-3 127,5 5 46,0-5-269,0 10 0,1-4 131,3 5 1,-1 0-119,4 0 0,-3 5 34,4 3 1,-5 6 22,5 1 0,-2 5-144,2-1 1,1 7 12,-5 0 1,5 1-68,-2-4 1,3 0 107,2 0 0,0-1-68,4 1 1,-4-4 48,4 0 1,1-5-66,2 1 0,-1-2 42,1-1 1,-4-6 1,4-2 0,-3-3 86,3-1 0,-2-1-57,2-3 1,2-2 116,-6-6 1,0-4-66,-3-3 1,2 1 71,-3-1 1,2-4-122,-9-4 1,-1-1-70,-3 2 0,0-2 22,0-3 1,-5-4-151,-2 4 0,-2-4-115,1 4 0,2 2 101,2-1 1,3 4-27,-3 0 1,3 5-218,1 2-6,5 5 1,1-1-35,5 8 470,-4 2 0,8 10 0,-2 1 0</inkml:trace>
  <inkml:trace contextRef="#ctx0" brushRef="#br0" timeOffset="6">15475 8680 7422,'-7'-1'-153,"-1"-3"-1,6 1 355,-2-4 512,2 4-173,2-2-299,0 5 0,0 5-30,0 3 0,0 7-50,0 4 1,0 8-38,0 3 1,0 7-65,0 1 1,0 5 53,0-1 1,4 1-80,0-1 0,0 2-1,-4-2 1,0-1 40,0 1 0,0-7-192,0 0 1,0-4 41,0-8 0,1 1-135,3-9 1,-3 1-318,3-5-89,-3-5 216,4 0 0,-3-8-680,1-2 1080,-1-2 0,-2-10 0,0-2 0</inkml:trace>
  <inkml:trace contextRef="#ctx0" brushRef="#br0" timeOffset="7">15064 8760 7569,'-6'-17'0,"1"1"-84,5-3 19,5 2 1,6 6 138,8-1 0,8 2 408,3 3 0,5-2 7,3 5 1,4-5-205,7 1 1,-1 2-151,6-1 1,-1 0 56,4 0 1,0 0-169,0 3 1,-5 3-104,-2-3 0,-8-1-192,-4 1 0,-4 1-111,-4 3 1,-3 0 381,-8 0 0,-5 0 0,-5 0 0,2 0 0,2 0 0,2 0 0</inkml:trace>
  <inkml:trace contextRef="#ctx0" brushRef="#br0" timeOffset="8">16412 8646 7569,'0'-12'71,"-4"1"35,0-1-46,-5 6 1,3-3 90,-5 5 1,-1 0 79,1 4 0,-6 0-88,-2 0 1,-4 2 78,-3 2 0,0 2-111,-4 5 0,1 6-60,-2 2 0,-2 4 29,3 3 0,-3 5-16,-2 7 1,5-1-294,0 5 1,0-1 287,0 5 1,2 1-69,5 3 0,9-3 63,3 2 0,7-6-146,0-1 0,11-9 62,8 1 1,5-8-66,14-3 0,3-6 47,9-5 1,-1-2 20,1-3 1,4-1-130,-1-6 1,-1-6 122,-6-1 1,-2 0-166,-6 0 1,-5 1 61,-2-2 0,-4-1 27,-4 5 1,-7-3 108,-4 3 0,-2-4 0,2 2 0,-4-2 0,-3-1 0,-1 2 0</inkml:trace>
  <inkml:trace contextRef="#ctx0" brushRef="#br0" timeOffset="9">16343 8269 7569,'0'-16'0,"0"1"0,2 4 328,1 3 92,-1 6-262,8-3 0,-5 10-24,2 2 1,4 5 25,-4 3 0,5 3 22,3 5 1,-1 4 147,5 4-193,0 2 1,8 6-60,-1 3 1,6 6 262,-2 2 1,3 3-585,2-3 0,-6 4 408,-3-1 0,-3 0-229,-4 0 1,-3-1 78,-9 1 0,2-2-180,-5-5 1,3-5-17,-3 1 0,0-1-165,-4 1 1,-5-2 119,-3-1 0,-7-4-93,-4 3 1,-4-1-1015,-3 1 1333,-4-2 0,-5 0 0,-1-4 0,0 2 0,-1 2 0,-1 2 0</inkml:trace>
  <inkml:trace contextRef="#ctx0" brushRef="#br0" timeOffset="10">14013 10267 7778,'-6'-11'-371,"1"0"110,5 4 1,0 1 861,0 2-409,-5 3 1,4 1 201,-3 7 0,3 4-167,1 0 1,-4 5 80,0 3 0,-1 7-137,1 0 0,3 10-56,-3-2 0,1 7-16,0-3 1,1 0 11,-1-4 0,1 4-37,2 0 0,0 1 46,0-5 1,-4 0-158,1 0 1,-1 4 64,4 0 1,0 1-88,0-5 0,0-5 40,0-2 1,1-1-55,3-3 1,-3 1 53,3-9 0,-1 1-125,0-5 0,-1 1-7,1-1 0,3-3-94,-3-1-305,1 1 0,-4-1-120,0 1 670,0-5 0,-5 2 0,-1-5 0</inkml:trace>
  <inkml:trace contextRef="#ctx0" brushRef="#br0" timeOffset="11">14390 10816 7569,'0'-7'-40,"0"2"1,5 1 230,3 1 1,2-1-10,2 4 0,0 0 175,3 0 1,-1 0 103,5 0-266,0 0 0,2 0-50,2 0 1,-2 0-26,10 0 0,-5-2-99,5-1 0,-6 1 91,2-1 1,-3 1-229,-1 2 0,-5-4 72,-3 1 0,-3-1-460,0 4 1,-1 0-16,1 0 519,-6 0 0,-1 0 0,-5 0 0</inkml:trace>
  <inkml:trace contextRef="#ctx0" brushRef="#br0" timeOffset="12">15350 10256 7569,'-4'-8'-260,"0"1"65,-5-1 430,8 2 53,-4 1 232,5 0-193,0 3-67,0 7 0,0 3-77,0 7 1,1 3-4,3 1 1,-3 8-28,3 3 0,1 2-68,-1-2 0,1 7 32,-1-3 0,-3 3-101,3-3 0,-2 1-67,2-1 0,-3 0 35,3 1 1,-1-2-51,1-3 1,-3 2 16,3-6 1,-3 5-37,-1-5 1,0 0 52,0-7 0,4 2-121,0-2 0,-1-2 27,-3-2 1,4-6-64,0-1 1,0-5-757,-4 5 321,5-5-309,-4 2 933,4-10 0,-10-7 0,-1-6 0</inkml:trace>
  <inkml:trace contextRef="#ctx0" brushRef="#br0" timeOffset="13">15213 10404 7569,'0'-22'-242,"0"-1"151,0 5 1,0 1 202,0 6 0,1 3 313,3 1 0,2 3-207,5-4 0,2 6-43,2-2 0,1-1-65,6 1-12,-1-5 1,8 7-10,-2-6 0,0 6-75,4-2 0,3 3 41,0 1 0,1 0 44,3 0 0,-3 0-112,0 0 0,-5 3 49,0 1 0,-4 6-127,1 2 1,-5-1 51,-3 4 0,-3 3-75,-9 1 1,-2 3 67,-5 1 1,-5 3-107,-2 1 1,-12 3-47,-4-3 1,-9 3 63,-2-3 1,-2 1-52,-6-1 0,0-7 67,-3 3 0,-1-4-182,0 0 0,5-3 143,-1-4 1,10-1-87,1 1 1,11-6-132,5-2 374,2-3 0,11 4 0,4-14 0,-2 2 0</inkml:trace>
  <inkml:trace contextRef="#ctx0" brushRef="#br0" timeOffset="14">16263 9959 7569,'-10'-18'424,"3"3"-417,-4 7-77,10 3-10,-4 5 302,0 0 1,2 0-71,-4 0 1,3 7 61,-4 4 0,5 3-69,-5 9 0,0-2-42,-3 10 1,0 1-8,-1 6 0,1 0 13,-1 7 1,-3-1-115,0 5 1,-4 2-159,4-2 0,-1 5 97,5-5 1,-1 4 70,1-3 1,5 4-39,2 0 1,3-3 50,1-2 0,0-3-66,0-4 1,1 1 80,3-5 0,6 0-11,5-4 1,4-5 17,-4-2 0,6-4-10,-2-4 1,-2 1-40,2-5 0,-1 1 10,1-5 0,-2-1 207,-6-2 1,1 1-350,-1-6 0,-3 5-136,-1-4 1,-3 4-624,4-5 900,-6 1 0,3 1 0,-5 2 0</inkml:trace>
  <inkml:trace contextRef="#ctx0" brushRef="#br0" timeOffset="15">16652 10439 7569,'-5'-12'0,"-1"5"177,-1-1 33,-3 0 205,8 2-168,-3 1 120,5 5-37,0 0-227,0 5 1,0 1 75,0 6 0,0 6 38,0 4 1,0 6-54,0 7 0,0-1-102,0 0 1,4 0-27,0 1 1,4-2-94,-5-3 0,5 2 66,-4-6 1,1 2-105,-1-1 1,-2-7 4,6 3 0,-6-8 79,2 1 1,-1-4-617,1 0 427,-3-1 1,4-3-1154,-5-1 716,0-4 637,-5 2 0,-7-10 0,-5-1 0</inkml:trace>
  <inkml:trace contextRef="#ctx0" brushRef="#br0" timeOffset="16">16378 10416 7569,'6'-17'0,"4"6"473,-2-1-227,2 1 1,6 10-16,3-3-140,3 3 0,1 1 74,0 0 0,1 0-71,2 0 1,-2 0 56,3 0 1,0 0-89,-4 0 0,2-4-79,-6 0 1,-3 0 123,0 4-117,1 0 1,-4 0 10,2 0 1,-6 0-136,-1 0 176,-6 0-128,4 0 1,-6 5 137,0 3 0,0 2-34,0 2 0,0 0 69,0 3 1,0 3-59,0 5 1,0 4 35,0-1 1,0 6-31,0-1 1,3 2 9,1 1 0,4-1-35,-4-3 0,4 2-18,0-5 0,-2-1 21,2-3 0,0-1 9,3-3 0,0 1-13,1-5 1,-1-1 11,1-6 0,-5 1-83,1-5 98,-6-1 1,4-3-5,-1 0 0,-4-1-3,3-3 1,-3-3-112,-1-9 1,0 2 88,0-5 1,1 0-81,3-3 1,-1-5 72,4 0 0,-3-1-119,4 2 0,-2 2 109,2-3 0,2 3-4,-3 1 0,0 5 9,0 3 1,-3 6 6,4 1 94,-6 6-105,8-3 0,-3 14 74,4 2 1,1 7-58,-1-3 0,0 7 80,1 1 0,-1 1-90,1 6 0,-1-4-3,1 0 1,3 2-37,0-1 1,2-1-10,-2-3 0,-3-5 40,4-3 0,-4-3 10,0-5 0,-5 2 193,1-5-206,0 0 0,-1-4 267,1 0 0,-4-5-11,3-3 0,-4-3-11,1-5 1,-2-1-132,2-6 0,-3-1-16,3-3 1,-4-2-111,-4-5 0,2 2 74,-6-2 1,0 2-118,-3-6 0,3 2 75,1 2 1,3 5-338,-4 2 0,6 4 25,-2 4 1,1 7-484,0 4-37,1 5-348,-3-2 546,5 5 1,2 2 59,1 1 566,-1-1 0,8 8 0,-4-4 0</inkml:trace>
  <inkml:trace contextRef="#ctx0" brushRef="#br0" timeOffset="17">17771 10107 7569,'0'-11'-409,"0"5"1,0-4 419,0 2 1,-1-2 301,-3-2 1,3 5-92,-3-1 1,-1 4 96,1-3 0,-4 3-52,4-4 20,-4 6-84,1-3 0,-4 5-33,-1 0 0,0 1-37,-4 3 1,4 2 33,-3 6 0,-2 3-105,2 0 1,-6 5 105,2-1 0,3 3-225,1 1 1,2 0-14,2-1 0,0 1-2,4 0 0,2 0 44,5 0 1,6-2 19,6-2 0,1 2 123,10-6 1,-2 0-98,5-3 0,2-6 53,-1-2 1,5 1-33,-2-1 1,-1-1-242,2-3 1,-6 0-244,2 0 0,-4 0-922,-4 0 1367,-3 0 0,-5-5 0,1-1 0</inkml:trace>
  <inkml:trace contextRef="#ctx0" brushRef="#br0" timeOffset="18">18136 10896 7164,'-6'-7'110,"1"-3"1,5 7 58,0-4 0,0-1 96,0-3 0,0-1-75,0 1 1,-4-4 31,0 0 1,0-5-48,4 5 0,0-5-17,0 1 0,0-3-77,0 0 1,2-5 53,2 0 0,-2-5-136,6 2 1,1-3-10,6-1 1,-1 0-49,5-1 0,0 1-34,4 0 1,1 1 108,2 2 1,0 3-57,4 6 1,-4 0 60,0 3 1,2 2-83,-1 6 0,-4 5 68,-4 2 0,-1 3 4,1 1 0,1 1 11,-5 3 1,2 7 1,-2 8 0,-2 4 64,2 4 1,-6 2-67,-2 5 0,1 2-24,3 2 0,-3-2 30,0 6 0,-6-5-28,2 1 0,-3 0 25,-1-3 1,0 1-55,0-5 1,0-3 33,0-2 0,1-2-8,3-1 0,-3-5 37,3-3 0,-2-2 1,-2-2 1,0-3-189,0 0 176,0-6-684,0 3 277,0-5 9,5 0 0,-4-1 374,3-3 0,2-2 0,0-6 0</inkml:trace>
  <inkml:trace contextRef="#ctx0" brushRef="#br0" timeOffset="19">19301 10290 7569,'0'-11'-179,"-5"4"0,4 1-248,-3 2 279,3 3 284,1-9 1,0 7 41,0-4 348,0 4-196,0-2 235,0 0-84,0 4-301,-5-4 1,3 10 13,-1 2 0,-2 5-9,1 3 1,0 3-108,4 5 0,0 1 101,0 2 1,0 2-162,0 3 1,4 2 73,0-3 0,3-1-124,-3 2 0,4-2-36,-5 1 1,5 2 1,-4-5 1,3 0 4,-3-5 0,1-4 56,-1-3 0,-1-2-125,4-2 0,-4 1 72,1-1 1,-3-3-625,-1 0-76,0-6-295,0 3 645,-5-5 408,-1 0 0,-11-10 0,-1-3 0</inkml:trace>
  <inkml:trace contextRef="#ctx0" brushRef="#br0" timeOffset="20">18810 10222 7569,'-5'-12'138,"4"1"0,-3-1-50,8 1 0,9 0 173,9-1 0,8 6-5,8 2 1,6-1-99,6 1 0,5-3-432,2 3 1,2 0 392,6 4 1,-5-1-202,-27-1 1,-1 0 0,28 1 199,1-3 0,-8 2-286,-3 2 1,-5-1-169,-3-3 1,-3 3-136,-4-3 1,-6 3-746,-2 1 1216,-8 0 0,-2 0 0,-1 0 0,3 0 0,2 0 0,2 0 0</inkml:trace>
  <inkml:trace contextRef="#ctx0" brushRef="#br0" timeOffset="21">20261 10176 7491,'6'-6'220,"-1"1"0,-6 5 126,-3 0-245,-2 0-26,-6 0 1,-4 0 156,-3 0-97,-8 0-12,3 5 1,-9 1 116,2 5 1,-2 5-132,-1-1 0,0 5 12,0-1 1,2 4-22,-2 4 0,6-1-95,-6 9 0,3-4 85,1 7-1025,-3-2 1009,14-2 0,-7 4-195,11 0 86,5 0-13,5-8 1,5 3-11,0-3 0,11-2 59,8-1 1,4-5-84,7-3 1,2-2 78,6-6 1,-1 0-10,5-4 1,-5-2 56,1-5-56,-3 0 8,-5 0 0,0-1-234,-7-3 1,1 2 540,-9-6 1,0 4-741,-3-3 182,-6-1 254,-1-3 0,0-1 0,2 1 0</inkml:trace>
  <inkml:trace contextRef="#ctx0" brushRef="#br0" timeOffset="22">20649 9959 7569,'-1'-11'174,"-3"-1"423,3 6-172,-4 1-128,-1 5 0,0 0-161,-5 0 1,-1 0 14,1 0 1,-2 6 26,-2 5-15,-3 1-41,-5 9 1,0-5-89,1 7 1,3-3-12,0 7 0,3-3-85,-3-2 0,9 5 70,-1 0 1,7-1-112,0-3 0,4-1 92,4-3 1,4 1-42,7-5 1,4 4 142,7-3 1,4-5-84,4-3 0,-1-6 7,-3 2 7,3-3-115,-3-1 0,0 0-170,0 0 1,-4-1-41,0-3 0,-3 2-735,-4-6 1038,-2 0 0,-1-3 0,2 0 0</inkml:trace>
  <inkml:trace contextRef="#ctx0" brushRef="#br0" timeOffset="23">20900 9765 7569,'-1'-14'0,"-3"2"259,3-1-130,-4 11 123,5-3-55,0 5 1,0 5-15,0 3 0,0-1 201,0 5 0,5-2-44,2 9 1,4 0 117,0 4 0,6 5 154,2 2-313,7 3-92,3 7 0,4-1 205,-2 3-1649,2 7 1294,-9-2 1,4 10-64,-5 1 1,-7-3-149,-4-1 0,-2 5 170,-6-2 1,-1-1-17,-3-2 1,-1-6-338,-3 1 1,-2-2-377,-5-1 381,-1 0 177,1-1 1,-5-4-766,1-3 448,-5-3 28,7 0 0,-8-2-268,2-3 1,-3 2 711,-1-5 0,0-5 0,1-3 0,-1 2 0,0 0 0</inkml:trace>
  <inkml:trace contextRef="#ctx0" brushRef="#br0" timeOffset="24">12928 10621 7569,'-11'0'0,"5"0"250,1 0 2379,5 0-2448,5 5 1,1-3 35,5 2 1,2-3-11,2-1 0,-1 0-50,5 0 1,0 0 24,4 0 0,5 0-117,3 0-113,2 0 163,6-5 1,0 3-222,3-1-839,3-4 783,-5 6 1,-3-4-113,-3 5 1,-11 0-329,0 0-449,-8 0 199,2 0-502,-11 5 471,-6 1 883,-6 6 0,-11-1 0,-1 1 0</inkml:trace>
  <inkml:trace contextRef="#ctx0" brushRef="#br0" timeOffset="25">12951 11010 7569,'0'6'662,"0"-1"-498,0 0 0,5-4 381,3 3-236,2-2 0,7 3 1,0-4 145,6 3 0,5-3-117,3-1 1,-1 0 39,4 0 0,-2 0-171,6 0 0,-2 0-16,-2 0 1,-5 0-889,-2 0 395,-8 0 299,-3 0 0,-8 0-1809,-1 0 1812,-4 0 0,2 0 0</inkml:trace>
  <inkml:trace contextRef="#ctx0" brushRef="#br0" timeOffset="26">13020 12392 7569,'-12'0'0,"1"0"0,5 0 0,1 0 967,5 0-310,5 0-399,1 5 0,5-3-15,1 6 1,3-6-78,0 2 0,7 1 19,1-1 0,-1 4-41,5-4 0,2-1-2,2-3-120,2 0 30,1 0 1,4 0-66,0 0 1,0 0-56,-3 0 1,-2 0-212,-3 0 0,-2 0-329,-5 0-363,-6 0 250,0 0 378,-11 0-109,-1 0-515,-5 0 967,-5 0 0,-6 5 0,-7 2 0</inkml:trace>
  <inkml:trace contextRef="#ctx0" brushRef="#br0" timeOffset="27">13054 12609 7558,'5'6'-12,"3"-1"170,7-5 1,-1 4 251,5 0 0,0 3 352,4-3-374,0 0-149,5-4 1,0 0 109,2 0 0,4 0-46,0 0 1,-1 0 4,2 0 1,-2 4-318,-7 0 1,1-1-217,-4-3 0,-5 2-1429,-3 1 936,-2-1 718,-2 8 0,-5-9 0,-1 4 0</inkml:trace>
  <inkml:trace contextRef="#ctx0" brushRef="#br0" timeOffset="28">14150 11946 7569,'0'-16'0,"-1"3"0,-3-2 406,3 2 46,-4 7-177,5-4 11,0 8 1,1-3 164,3 5-69,-3 0-215,4 0 0,-3 2 11,2 1 0,-2 5 20,6 7 1,-2 3-12,2 5 1,1 5 2,-6 2 39,6 3-92,-8 7 0,6 0-116,-3 6 1,-3 1-155,3 2 1,1 2 76,-1 2 0,-1 2 57,-3-6 1,4 3-112,0-6 0,4 2 71,-5-6 0,6 1-87,-1-1 1,2-6-42,2-6 159,-1-4 3,-5-4 0,4-1-12,-2-6-11,2 0 21,-3-8-137,-2 3 125,0-9 44,-4 4-530,4-5 171,-5 0 1,-4-1-304,0-3 1,-3-2-803,3-6 1439,-5 1 0,3-6 0,-6-1 0</inkml:trace>
  <inkml:trace contextRef="#ctx0" brushRef="#br0" timeOffset="29">14733 12357 7569,'-6'0'519,"0"0"-237,6-5-127,0 4 0,6-4 50,1 5 0,3 0 92,2 0 1,3 0-60,0 0 0,11 0-1,0 0 1,6 0-99,2 0 1,0 0 43,1 0 1,-1 0-161,0 0 0,-1 0-102,-2 0 0,-3 0-203,-6 0 1,-4 0-114,-3 0 1,-2 0-899,-1 0 1293,-6 0 0,-1 5 0,-5 1 0</inkml:trace>
  <inkml:trace contextRef="#ctx0" brushRef="#br0" timeOffset="30">15715 11992 7569,'0'-12'828,"0"1"-739,0 0 94,0-1 92,0 6 351,0 1-407,0 5 0,4 1-51,0 3 0,1 3 46,-1 9 1,-2 1-1,6 6 1,-2 5-67,2 3 0,2 3-48,-3 4 0,0-1-1,0 5-100,-4-5 115,7 7 1,-5-9-217,3 4 0,1-4-43,-5-1 0,1-1-1,-2-2 1,0-2 34,5-2 0,-5-7-79,5 3 1,-2-7-28,2 3-167,2-5 82,-4 3 121,1-11-59,-2-1-662,-5-5 68,0 0 834,-5-5 0,-7-6 0,-5-7 0</inkml:trace>
  <inkml:trace contextRef="#ctx0" brushRef="#br0" timeOffset="31">15567 11969 7569,'5'-28'0,"2"5"403,9 0-157,1 1-88,11 9 1,1-5-32,6 3 0,0 2 60,3-2 0,-5 6 92,5 2 1,-6 0-169,2 0 1,1 1-74,-5 6 0,-2 0-2,-1 0 0,-3 6 59,-1 1 1,-1 7-123,1 1-91,-5 1 151,4 0 1,-11 2-55,0 5 0,-4 1-14,-7 2 0,-1-1-129,-3 1 1,-4-2 38,-7-1 0,-8 0-96,-7 0 1,-3 0-83,-2 0 97,1-6 146,0 0 0,-4-2-134,0 0 1,5-3-76,6-5 1,4-3-568,4 4 396,3-6 440,9 3 0,-3-5 0,4 0 0</inkml:trace>
  <inkml:trace contextRef="#ctx0" brushRef="#br0" timeOffset="32">16629 11661 7887,'0'-18'718,"1"-2"-849,3 4-124,-3 6 105,9 0 359,-8 9-122,3-4 417,-5 5 529,0 0-749,-5 5 0,-3 2-47,-7 9 0,1 3-127,-5 7 1,3 4 5,-3 4 1,0 5-44,-3 3-1112,-1 8 1180,0-4 0,0 5-168,0-5-11,0 10-39,1-3 1,4 5-48,3-4 1,3-2-110,4 1 0,3 2 99,5-6 1,5-1 72,3-6 1,6 0-107,1-8 1,7 3 157,1-6-19,0-3 9,4-1 1,-4-8 23,0 0-32,-5-5-35,3 3 1,-8-7 586,2-2 0,-2 2-979,-1-3-142,-1-1 596,0-1 0,-4-2 0,-3 1 0</inkml:trace>
  <inkml:trace contextRef="#ctx0" brushRef="#br0" timeOffset="33">17040 12049 7569,'0'-8'-346,"0"1"173,0-1-1,0 2 436,0-4 1,0 7 376,0-4 140,0 4-360,0-2-55,0 5-179,0 5 1,0 3-6,0 7 0,0 4 102,0 8 0,1-1-123,3 8 1,-1-4-93,4 8 0,-4-5 42,1 5 1,2-3-171,1 0 1,-1-2 47,-3-3 1,4 2-112,0-6 0,-2-3 60,-1-4 0,1-1-71,-1 1 0,4-2-51,-5-6 0,1-3-22,-4-1 0,0-3-476,0 4 349,0-6-350,0 3 89,0-5 0,-5 0 596,-2 0 0,-9-5 0,-1-1 0</inkml:trace>
  <inkml:trace contextRef="#ctx0" brushRef="#br0" timeOffset="34">16652 12083 7569,'6'-16'103,"5"3"52,1-2 1,6 2-67,8 2 1,7-1 178,5 1 1,5 3-86,-1 1 1,-1 0 100,1 0 0,-7-3-272,0 2 0,-2 2 49,-7-2 0,1 2 36,-4-2 0,-6 2-2,-1 2-261,1 3 118,-4-4 1,0 5-260,-6 0 152,-4 0 85,2 0 135,-5 0 1,1 5 198,3 2-124,-3 3-2,5 2 0,-3 4-40,1 3 0,4 4 35,-4 4 0,4 2 94,0 5 1,2 4 42,2 0-918,-6 0 744,4 2 1,-4-5-153,6 3-64,-1-2 187,1-2 1,3-5-437,0-2 240,0-3 141,-3-6 0,-1 2 10,1-5 0,-5-3-18,1-5-24,-6-4 672,4 2-636,-6-5 137,0 0 1,0-5-76,0-3-60,0-2-33,0-6 0,-4-2-68,0-5 0,-1-1 38,1-3 0,3 2-11,-3-5 1,3-1 21,1-3 1,0 5-5,0 2 0,0 0 28,0 5-10,0-4-20,0 13 0,0 1 189,0 4 32,5 6-170,-4-3 0,5 6 44,-2 3-41,3 2 1,-1 10 1,4 3 11,-2 8 1,2-1-23,1 4 1,3 0-5,-2 5 1,5-1-93,-5 0 1,2-5 89,-3-2 0,2-3-205,2-1 171,-2-5 70,3-2 0,-4-8 84,-1-1 1,0-4 28,1 1 72,-1-3 0,-1-6-70,-2-3 1,1-2 112,-5-1 0,3-6-133,-3-2-12,0-2-26,-4-7 0,0 2-86,0-4 125,0 0-131,-5-5 0,4 1-106,-3 0 0,3-1-25,1 1 0,0 4-206,0-1 0,0 6 38,0-2 1,0 8-96,0 4 0,0 2-721,0 2 505,0-1 321,0 6 0,0 0-842,0 2 569,0 3 562,0-4 0,-5 5 0,-2 0 0</inkml:trace>
  <inkml:trace contextRef="#ctx0" brushRef="#br0" timeOffset="35">18102 11718 7569,'0'-13'640,"0"-2"-228,0 2-137,5-3 0,-2 6-251,4 2 34,1-2 51,-2 9 0,-1-6 372,-5 3-328,0 3 1,-1-5-60,-3 2 0,2 3 82,-6-3 1,-1 3-85,-6 1 1,1 5-80,-5 2 1,4 3-2,-4 2 1,1 4-51,-1 3 0,-1 3 18,4 1 0,1 0-52,4-1 1,1 5-4,2 0 1,3 3-95,5-3 1,2 0 81,6-5 1,1 1 12,10 0 0,1-6 24,7-6 0,-2-1-1,6-6 1,-8 4-178,3-5 15,-9 1-23,9-4 0,-13 0-806,2 0 1042,-2-5 0,-7-6 0,-1-7 0</inkml:trace>
  <inkml:trace contextRef="#ctx0" brushRef="#br0" timeOffset="36">18251 11455 10129,'6'0'801,"0"1"-516,-2 3 1,-1-1-63,4 4 1,-3 1 90,4 3 0,-1 1-81,5-1 0,3 4-12,0 1 1,5 4-153,-1-1-47,3 8 116,1-3 0,1 9-125,3-3 1,-3 4-5,2 5 1,-2-3 5,-1 6 1,-1 0-215,-3 4 1,-3-1 68,-4 1 1,-6 0-207,-2 0 206,-3-1 36,-1 1 0,0 0-310,0-1 182,0 1 106,0 0 0,-5-6-225,-2-2 1,-4-2 99,0-2 1,0-3-258,-1-1 243,1-5 40,-1 3 0,1-5 2,-1 0 1,6-5-56,2-3 0,2-4-357,-2-3-45,3-3 670,-4-5 0,5 0 0,0 0 0</inkml:trace>
  <inkml:trace contextRef="#ctx0" brushRef="#br0" timeOffset="37">19061 11832 7569,'0'-11'-444,"0"-1"1113,0 1-266,5 4 92,-3 2-318,8 0 1,-5 5 28,3 0 1,2 3 161,-3 8-184,-2-2-54,6 13 0,-5 1 69,5 7 1,-3 0-65,0 5 0,-2-4-97,2 7 0,2-2 80,-3-2 1,0 1-164,0-1 1,-3 0-7,4 0-42,-6-4 172,3 3 1,-1-9-304,0 2 103,0-2-2,1-1 1,-4-4-105,3 0 50,2-5 10,-4 3 1,4-7 0,-4-1-325,2-2-135,0-4-152,-4 2 591,0-5 1,-10-5 0,-3-1 0</inkml:trace>
  <inkml:trace contextRef="#ctx0" brushRef="#br0" timeOffset="38">18981 11798 7569,'4'-29'359,"0"2"-1,5 3-262,-3 6 1,11 2 45,2 4 0,2 1-14,2-1 1,0 2 10,0 3 1,1-2 16,3 5 0,2-4-12,5 4 1,0-3-93,1 3 0,-2 0 20,-3 4 1,3 0-79,-2 0 0,-4 5-34,0 3 1,-4 2-15,-4 1 0,0 7 43,-8 5 1,2 1 10,-9 7 0,-1-2-106,-7 1 0,-8 7-46,-7-3 0,-4-1-81,-3-2 0,0-6 30,-4 2 0,-1-3-83,-3-1-230,5-5 364,1-2 1,1-8-122,1-1 0,3-4 74,4 1 0,5-3-270,-1-1 469,7 0 0,3-4 0,5-2 0,0-2 0,0-1 0,0 2 0</inkml:trace>
  <inkml:trace contextRef="#ctx0" brushRef="#br0" timeOffset="39">19929 11489 7569,'0'-11'0,"0"0"98,0-1 108,0 6 169,0-4-2,0 8-171,0-3 0,-1 5 442,-3 0-447,3 0 1,-9 7-1,2 4 1,2 2 58,-2 6-73,1 5-91,-5 5 1,1 5 45,-1 1 0,0 8-14,-3 2 0,2 5-383,-2-1 1,2 2 254,2 2 1,-1 2-146,1-5 1,4-1 37,4-3 0,1-1-99,2 1 0,2-2-52,1-2 1,4-2 101,4-6 0,4-4-141,1 1 250,-1-6-68,1-2 0,-2-3 3,5-4 0,-5-1-40,1-4 0,-1 1-119,2-1 1,-7-5-11,2-2 0,-2 1 285,2-1 0,1 0 0,-1-4 0</inkml:trace>
  <inkml:trace contextRef="#ctx0" brushRef="#br0" timeOffset="40">20249 11832 7569,'0'-11'38,"0"-1"539,0 6-200,0 1 110,0 5-404,5 5 1,-3 6 119,1 8 1,0 4-21,1 4 21,-3 2-156,9 5 1,-9 2-84,3 2 1,1-1 69,-1 5 0,0-6-84,-4 2 0,0-2-41,0-2-34,0 0 172,0 1 1,0-6-321,0-2 1,0-8-59,0-4 0,0-3-680,0 0 1010,0-6 0,0-1 0,0-5 0</inkml:trace>
  <inkml:trace contextRef="#ctx0" brushRef="#br0" timeOffset="41">19838 11889 7569,'-6'-5'-359,"1"-6"1,6 2 1447,3-3 1,12 5-739,11-1 1,5 2-296,2 2 0,0 1 115,0-4 0,6 3 0,2-4 0,6 5-202,1-5 0,1 5 97,-5 0 1,1-2-471,0 1 1,-2-4 108,-2 4 1,-4 0-106,-7 4 0,-3-3 400,-6-1 0,-4 0 0,-1 4 0</inkml:trace>
  <inkml:trace contextRef="#ctx0" brushRef="#br0" timeOffset="42">21014 11843 7787,'0'-11'558,"0"0"-872,5-1 349,-3 1 0,3 3 171,-5 1 0,-1 4-19,-3-1 1,-3-1 182,-4 1 0,0 0-239,-1 4 0,-4 4-38,-3 0 1,-3 6 12,-1 2 0,-1 4-16,-3 7 1,-2 1 12,-5 3 1,0 2-34,-1 5 1,6 0-41,3 1 1,3 4-160,4 3 0,2-1 208,6 0 0,4-2-213,4 2 1,1-4 46,2 1 0,7-6-19,4-2 1,6-4 100,6 0 1,4-6 28,4-5 1,2-3-28,1 0 1,-2-6 8,2-2 0,-2-3-118,6-1 0,-4 0 226,-3 0 1,-3-1-1033,-6-3 918,1-2 0,-5-11 0,-2 0 0</inkml:trace>
  <inkml:trace contextRef="#ctx0" brushRef="#br0" timeOffset="43">21426 11604 7569,'0'-12'-8,"0"1"96,0 4 0,3 1 434,1 2-120,0 3 164,-4-4-127,0 5-332,-5 0 0,-3 1-117,-7 3 1,-3 2 67,-5 6 1,-1 0 24,-2 4 0,0 1-22,-4 6 1,8-4-108,-1 0 0,8 0 63,0 4 0,7-4-133,5 0 1,3-1-21,3 1 1,9 1 106,7-4 1,9 3-155,6-4 0,0-1-40,4-7 0,-2 2-39,-2-5 1,-1 0 0,-2-4 0,-4 0-463,-4 0 724,-5 0 0,4-10 0,-5-3 0</inkml:trace>
  <inkml:trace contextRef="#ctx0" brushRef="#br0" timeOffset="44">21563 11432 7569,'0'-17'0,"1"0"1178,3 6-520,-3 4-372,9 2 0,-4 10-115,6 3 1,1 2 75,2 1 0,-1 7-15,5 5 0,5 6 70,6 9 0,5 5-170,-16-17 1,0 2-1,7 26 21,-12-22 0,-1 1 1,-4-1-1,-2 1-10,2 1 0,-2 0 0,-3-1 0,-1-1-111,-1 0 1,0 1-660,1-1 1,0 0 700,-1 32 0,-2-2-363,-8-5 1,-2-1-455,-1-3 1,-6 2-357,-2-6 1,-4 0 1098,-3-8 0,1 4 0,-4-6 0,0 1 0,-1-2 0,-1 0 0</inkml:trace>
  <inkml:trace contextRef="#ctx0" brushRef="#br0" timeOffset="45">13203 14013 7569,'-17'0'85,"6"-1"169,-1-3-97,1 3 279,9-4-23,-3 5 313,5 0-431,5 0 1,3 0-112,7 0 0,3 0 6,5 0 0,1 0-75,3 0 1,-2 0-54,6 0 1,-1 0 221,4 0-426,1 0 131,-1 0 1,0 0-12,0 0 1,-1 0-132,-2 0 0,0-1-649,-4-3 390,-5 3 126,-1-4-1019,-8 5 637,-2 0 197,-6 0 471,-5 0 0,-10 0 0,-2 0 0</inkml:trace>
  <inkml:trace contextRef="#ctx0" brushRef="#br0" timeOffset="46">13237 14230 7569,'11'0'0,"-2"-3"1195,3-1-505,-4-5-375,19 8 0,-7-8-83,11 5 0,-2-1 5,1 1 1,2 3 115,-5-3 1,1 3-299,-2 1 1,-5 0-181,2 0 1,-7 0-1584,3 0 1708,-5 0 0,3 5 0,-6 1 0</inkml:trace>
  <inkml:trace contextRef="#ctx0" brushRef="#br0" timeOffset="47">14390 13545 7569,'-1'-5'0,"-4"0"-221,5-3 194,-5 3 314,-1 0-94,-5 4 1,9-4 208,-6 5-127,6-5 74,-3 4-46,5-5-164,0 6 23,0 6 1,3 0 31,1 5 1,5 2-40,-1 2 1,-2 8-92,2 8 0,-5 7 39,5 3 0,-5 4-87,0 1 1,-1 1 48,-2 2 0,0-2-141,0 2 0,0-3-26,0-4 0,4 2 76,-1-2 1,2 3-28,-1 0 1,-1-4 57,4-3 0,-3-4-121,4-3 1,-4-3 99,3-5 1,-3-2-5,4-2 1,-2-2-64,2-6 0,0-3-112,-4-1 0,1-4-819,-1 1 703,-3-3 0,6-1-772,-3 0 1083,-3 0 0,9-10 0,-4-3 0</inkml:trace>
  <inkml:trace contextRef="#ctx0" brushRef="#br0" timeOffset="48">14779 14059 7569,'0'-8'296,"0"1"1,1 3-149,3-4 1,-1 6 150,9-2 0,2 3-40,16 1 1,-7-1-106,11-3 0,-2 1-89,-1-4 0,-2 4 54,1-1 1,-4-1 28,0 1 1,3 1-212,2 3 1,2-4-525,1 0 353,-5 0 0,-2 4 234,-8 0 0,3 0 0,-5 0 0</inkml:trace>
  <inkml:trace contextRef="#ctx0" brushRef="#br0" timeOffset="49">15978 13317 7569,'-7'0'-807,"1"0"1107,2 0 16,3 0-167,-4 0 1,4 0 245,-3 0-218,3 5 0,-8 1-40,5 6 0,-5-1 48,1 0 0,-2 2-53,-1 2 1,-1 3 18,1 5 0,-2 5-36,-2 2 1,1 8-13,-5 4 0,5 4 1,-1 3 1,2 3-244,2 6 1,-1-5 133,1 0 1,3-1 54,1 1 0,4 1-95,-1-9 1,3 4 33,1-7 1,0-2-11,0 2 0,5-6 59,3-2 1,2-4-11,1-3 0,5-4-51,-1 0 1,1-2 1,0-6 0,-4 1-212,3-5 0,-2 0 77,-1 1 1,-5-2-48,1-2 0,-4-3-293,3-5 152,-4 0 344,2 0 0,-5 0 0,0 0 0</inkml:trace>
  <inkml:trace contextRef="#ctx0" brushRef="#br0" timeOffset="50">16309 13579 7569,'-6'-11'724,"1"5"-504,5 1 153,0 5-221,0 5 0,0-2 192,0 9 0,1-1-20,3 12 1,-3-1-137,3 8 0,-2 2 21,2 6 1,-1 3-63,4 4 0,-4 1 23,1 0 0,1-1-27,-2 1 0,1 0-146,-4-1 1,0-3 75,0 0 1,0-6-171,0-2 0,0-1-99,0-6 0,2-5 105,1-3 1,0-5-65,4 2 0,-3-5-265,4-3-986,-6 2 711,9-9 695,-5 4 0,0-15 0,-1-3 0</inkml:trace>
  <inkml:trace contextRef="#ctx0" brushRef="#br0" timeOffset="51">16732 13933 7569,'-12'0'152,"6"0"27,1 0 76,5-5 1,1 4 219,3-3-282,2 3 0,6 1 33,-1 0 1,2 0 90,2 0 0,-1-4-143,5 0 0,4 1 3,3 3 1,6 0-239,-1 0 0,3-4 108,4 0 0,-9-1-530,-2 1 0,-1 3 111,-7-3 372,6-2 0,-8-1 0,6-4 0</inkml:trace>
  <inkml:trace contextRef="#ctx0" brushRef="#br0" timeOffset="52">17497 13534 7569,'-7'-5'759,"2"3"0,14-3-527,3 5 1,2 5-255,-3 3 0,-3 2 27,-1 2 155,-4 4 1,6 3 22,-6 8 0,1 2-3,-4 5 1,2 7-58,1 4 0,0-1 47,5 5 1,-6-4-421,2 4 0,-2-3 236,2-4 1,-3-3-135,3-5 0,-2-1-17,-2-2 1,0-3-20,0-6 1,0-3 43,0 0 0,0-8-311,0 0-319,0-7 825,0 1 1,0-5 0,0 0 0</inkml:trace>
  <inkml:trace contextRef="#ctx0" brushRef="#br0" timeOffset="53">17360 13522 7569,'-12'-28'0,"6"4"393,2-2-245,8 2 0,9 2 10,9 3 0,5 1-130,4 3 1,3 2 73,0-2 1,2 4-70,6 3 1,-4-1 104,3 5 0,-4 0-27,1 4 0,2 2-20,-2 2 1,-1 3-64,-7 8 1,-2-2-73,-5 2 1,-2-1 39,-2 1 1,-3 2 57,-9 2 1,-2 3-149,-5-3 1,-2 7 1,-6 5 0,-6 0-88,-12 0 1,-9 4 7,-7-4 1,-2 3-246,-2-7 1,2-2 151,2-6 0,-1 2-54,5-6 1,5-1 7,6-7 0,8 2-117,4-5 428,2 0 0,7-8 0,-1 0 0,1 2 0,-1 0 0,-1 2 0</inkml:trace>
  <inkml:trace contextRef="#ctx0" brushRef="#br0" timeOffset="54">18330 13248 7569,'0'-11'213,"0"4"202,0 2-144,0 5 0,-6 7-65,-5 4 0,-6 6 165,-6 5 0,-1 10-18,-2 2 0,0 10-365,-4 1 1,-1 2 169,-3 7 1,1-1 22,3 4 0,2 1-115,16-27 0,1-1 1,-11 29-93,3 2 0,3-4-141,4-4 1,6-2 122,2-6 1,4 0-183,4-3 1,4-3 44,7-5 0,4-5-108,8-2 0,-3-4 37,2-4 0,-2-4-84,-1-7 0,4-3 51,0-5 0,-1 0 285,-3 0 0,0 4 0,0-1 0,0 0 0,-1-2 0,1-1 0</inkml:trace>
  <inkml:trace contextRef="#ctx0" brushRef="#br0" timeOffset="55">18593 13579 7569,'-6'-6'106,"1"1"-233,10 5 0,-3 6 553,6 6 0,-2 2-186,2 9 0,1-2 76,-5 10 1,-1 3-70,-3 4 0,0 4-122,0-4 0,0 4 13,0-4 0,0-4 13,0-3 0,0-2-137,0 1 1,0-2 7,0-5 0,0-2-245,0-1 1,2 0 109,2-5 0,-2-4-1151,6-3 678,-6-5 586,8 2 0,-8-5 0,3 0 0</inkml:trace>
  <inkml:trace contextRef="#ctx0" brushRef="#br0" timeOffset="56">18239 13648 7569,'0'-11'0,"1"-5"444,3 1-345,3 0 0,14 3-55,6 1 0,6 3 13,5 1 1,-3 3 9,3-4 1,-2 5-62,-2-5 0,-1 4 71,-2-4 1,0 6-58,-4-2 1,-2 3 123,-6 1 1,2 0-131,-6 0 1,0 0-33,-3 0 0,-5 0 39,1 0-34,-6 0 82,3 5 0,-3-3 110,2 6 1,-3 0-49,3 3 0,-2 1-101,2-1 1,-1 4 60,4 0 1,-3 7-61,4 1 0,-2 0 7,2 3 1,2 4 31,-3 0 1,3 3-20,2 1 1,-5-5-22,1-2 0,0 1 15,3-1 1,-3-1 24,-1-3 0,0-5-24,0-3 0,2-2-22,-5-2-53,5 1-247,-8-6 236,4-1 40,-5-5 0,0-5-52,0-3 0,1-3-77,3-4 0,-2 1 136,1-5 1,2 0-36,-1-4 1,5 0 31,-1 0 1,2 0-15,1 1 0,1-1 2,-1 0 1,-3 4 5,-1 0 1,0 9 3,0-2 75,3 8 0,-3 1-72,4 6 1,-2 5 115,3 7 1,-4 3-66,8 5 0,-4 1 40,0 3 1,-2-2-64,-2 5 1,2 0 9,-3 0 0,2-1-38,-1-2 1,2-4-16,-2 0 1,0-6-2,0-5 37,2-1 0,-7-4 329,4-4-233,-4-1 0,2-5 20,-5-5 1,4 0-77,0-11 1,-1 0-100,-3-4 1,0 0 72,0 0 1,0-1-13,0-3 0,0 2-44,0-6 0,2 1 58,1-4 1,0 1-190,5 2 1,-6-1 17,2 6 1,1-3-253,-1 6 0,0-1 3,-4 8 0,0 5-166,0 3 1,0 5 27,0-5 1,-5 5-115,-3 0 1,2 1 629,-2 2 0,-5 5 0,-4 2 0</inkml:trace>
  <inkml:trace contextRef="#ctx0" brushRef="#br0" timeOffset="57">19358 13260 6662,'7'-5'-745,"-1"3"1086,-2-2 701,-3 3-310,4 1-322,-5 0 0,4 5 71,0 3 0,3 3-108,-3 5 0,5 3-169,-1 7 0,6 3-18,1 6 1,1 1 22,0 6 1,0-2-61,3 9 0,1-1-298,-4 6 1,-1 0 63,-4-4 0,0 3 82,-4-3 0,-2-1-313,-5-3 0,0-1 168,0 1 1,-1-4-165,-3 0 0,-2-5 47,-6 1 0,1-8-106,0-3 1,-1-3 51,1-1 1,3-5-44,0-3 1,5-8-933,-5-3 1294,-3-3 0,4-1 0</inkml:trace>
  <inkml:trace contextRef="#ctx0" brushRef="#br0" timeOffset="58">19598 13225 7569,'0'-22'-68,"0"4"-137,0 3 536,0 7-185,5 3 1,-2 5 45,4 0 1,1 4 128,3-1 0,1 8 58,-1 0 1,2 2-99,2 6 0,-1 5 13,5 6 0,-4 5-99,4 3 0,-1 2 147,1 6 1,2 5-303,-6 2 1,4 3 147,-4 1 0,0 4-356,-3 0 1,-9-29 0,0 0 116,1 29 1,-3 0-253,-1-4 0,-4 1 220,1-1 1,-10-5-163,1-3 1,-2-3 66,3-4 0,-3-3-411,3-5 0,-6-5-37,10-2 1,-6-3-214,5-1 0,3-5 839,1-3 0,3-4 0,-1-3 0,-4-2 0,-1 3 0,-1 4 0</inkml:trace>
  <inkml:trace contextRef="#ctx0" brushRef="#br0" timeOffset="59">20421 13157 7569,'0'-18'340,"0"3"-11,0 7 209,5 3-214,1 5-290,0 0 0,-1 3 76,-5 4 0,-2 3 151,-6 13 0,-1 3-37,-10 8 0,0 5-54,-4 3 0,-3 8-431,-1 3 1,0 4 315,16-27 0,0 1 0,0 0 0,0 1-74,1 3 1,1-1-1,0-2 1,2 1 27,0-1 0,2 0 0,-6 32-34,5-32 0,0 1 0,0 29-62,2-5 0,3 0-145,1 0 0,0-5 10,0-2 1,9-5 7,2-3 1,7-4 88,-3-7 0,5-3-70,-1-6 1,-1-4-167,1-3 0,-1-6 81,1-1 1,1-6 279,-4 2 0,1-3 0,-3-1 0,0 0 0,2 0 0</inkml:trace>
  <inkml:trace contextRef="#ctx0" brushRef="#br0" timeOffset="60">20638 13442 7569,'0'-22'584,"0"9"0,1 3-510,3 10 0,1 6 294,2 5 1,0 7-147,-4 9 1,-1 5 171,1 9 1,-1 6-82,-2 11 0,0-1-248,0 0 0,0 2 15,0-2 0,0 6-109,0-10 0,0 3 141,0-11 1,0 2-96,0-9 1,0-5-282,0-6 0,0-4 28,0-4-462,0 3 1,1-11-21,3 0 0,-2-4 718,6-7 0,6 0 0,-5 0 0,-2 0 0</inkml:trace>
  <inkml:trace contextRef="#ctx0" brushRef="#br0" timeOffset="61">21037 13956 8098,'12'-6'1366,"3"1"-967,0 5 1,4-1-80,-4-3 0,7 3-9,1-3-150,0-3 0,5 5-114,-6-6 1,5 6-182,0-2 1,-2-1-196,-6 1 0,1-4-1134,-4 5 1463,-1-6 0,1 2 0,2-4 0</inkml:trace>
  <inkml:trace contextRef="#ctx0" brushRef="#br0" timeOffset="62">21768 13522 7569,'0'-11'0,"0"-1"-302,0 1-465,0 0 1616,0 4-279,0-3-123,0 9 1,0-3-69,0 8 1,0 2-51,0 6 0,4 4-155,0 3 1,0 12 14,-4 3 1,1 8-37,3 0 1,-3 3-95,3 5 0,-3-3-4,-1 2 1,0-2 64,0-1 1,0 0-256,0-1 0,0-4-30,0-3 0,0-3-9,0 0 0,1-7 17,3-6 0,-1 0-67,4-7 1,-4-3-260,1-5-388,-3-4-486,4 2 1357,-4-10 0,-1-7 0,-6-5 0</inkml:trace>
  <inkml:trace contextRef="#ctx0" brushRef="#br0" timeOffset="63">21540 13477 7569,'6'-16'344,"-1"2"1,-4-12-221,3 7 0,8 2 130,7 6 0,4-1-140,3 1 0,0 0 9,4-1 1,0 1 195,5-1-169,-1 1 0,0 5-6,1 2 1,0 2 88,3 2 0,-2 6-140,2 1 0,-4 7-89,-4 1 1,2 6-75,-5-2 1,-2 2 56,-6 2 1,-7 1-230,-9 3 0,-3-2 18,-3 6 1,-10-1-96,-10 4 0,-6 1 77,-9-1 0,-3 0-125,-4 0 0,0-8 54,3-3 1,3-8-104,5 0 0,10-3 416,5-5 0,3-2 0,4-5 0,0 0 0,6 0 0</inkml:trace>
  <inkml:trace contextRef="#ctx0" brushRef="#br0" timeOffset="64">22636 13237 7569,'0'-12'-492,"0"1"587,0 0 378,0-1 142,0 1-214,0-1 95,0 6-311,0 1 0,-4 6-155,1 3 0,-8 4 48,0 7 1,-2 3 39,-6 4 1,1 8 19,-1 4 1,-3 1-23,-1 7 0,0 0-354,-4 4 0,4 5 320,4 2 1,-2 3-154,2 1 1,1 4 53,-1 0 0,6-4-47,2-4 1,1-5-5,6 2 1,0-5-155,4-3 1,5-2 95,3-6 1,3-4-20,4 1 0,2-10-63,2 2 0,1-8 73,-4 1 1,3-5-426,-4-3 1,1 1 559,-1-6 0,-4-3 0,1-3 0,1 0 0,0 2 0,2 1 0</inkml:trace>
  <inkml:trace contextRef="#ctx0" brushRef="#br0" timeOffset="65">22819 13534 7569,'-6'-12'664,"2"1"-766,2 5 1,8 7-199,1 10 0,2 7 482,-1 9 1,-3-2-153,-5 5 1,0 2 405,0 6 1,0-1-234,0 5 0,-2-5 90,-1 1 0,1-3-171,-1 0 0,1-6-197,2-3 0,0-3-10,0-4 1,0-2-632,0-6-256,0-4 972,0-2 0,0-5 0,0 0 0</inkml:trace>
  <inkml:trace contextRef="#ctx0" brushRef="#br0" timeOffset="66">22499 13591 7569,'3'-19'1007,"4"0"-366,6 10-349,15-6 0,1 12-125,5-5 1,4 5 15,0-5 1,4 4-383,-4-3 0,0 3 99,-3-4 1,-1 4 9,0-3 1,1 4-52,-1-1 1,0-1-285,0 2 1,-5-1 424,-2 4 0,2-5 0,1-2 0</inkml:trace>
  <inkml:trace contextRef="#ctx0" brushRef="#br0" timeOffset="67">23436 13488 7569,'0'-11'1838,"0"4"-1737,0 2 48,0 5 1,-5 0-91,-3 0 1,-7 0 46,-4 0 0,-8 9-10,-3 3 0,-3 7 57,-2 0 0,5 3-6,-1 5 0,5 4-156,-5 7 0,10-2 19,-2 6 0,4-4-79,0 4 0,2-1 125,6 1 1,5-3-157,2-5 1,8-1-7,3-2 0,8-3 15,4-5 0,8-2 83,4-2 1,5-2-24,2-6 0,4-1-173,-4-2 1,0-3 53,-3-5 0,-6 0-363,-2 0 0,-3 0-15,-2 0 528,-4-5 0,-1-7 0,-6-5 0</inkml:trace>
  <inkml:trace contextRef="#ctx0" brushRef="#br0" timeOffset="68">23390 13168 7569,'0'-11'97,"0"-1"-161,0 6 69,0 1-142,5 5 1,0 5 936,3 3 1,2 3-190,-3 4 1,4-1 0,0 5 1,2 4-249,2 4 0,4 6-21,8 1 0,-3 5-135,2 7 1,4 5-357,0 2 1,-3 3 181,-4 1 1,-2 3 63,-6-3 1,-3 5-72,-5-9 0,-4 4-151,1-7 0,-3-1-307,-1-3 1,0-5-132,0-3 1,0 1-41,0-1 0,-4-5-409,0-6 1,-5 1 471,2-2 0,-5-4 539,-3-7 0,1-1 0,-5-1 0,-1 1 0,-2 0 0,0 1 0</inkml:trace>
  <inkml:trace contextRef="#ctx0" brushRef="#br0" timeOffset="69">23653 13180 7569,'-7'-23'0,"-3"0"120,9 10-63,-4-2 497,5 14-347,0-4 1,0 6 85,0 3 0,5-2 122,2 6 1,7 5-37,2 6 1,4 4-108,-1 3 1,6 8-4,2 8 1,5 4-422,-2 3-1,2 7 336,-17-26 0,0 1 0,0 2 0,-2 1-105,-1 1 0,-1-1 0,0-1 0,0 0-121,-1 3 1,-1 0 0,3 28-29,-7-30 0,-2 0 1,-1-1-1,-1-1-162,1 0 1,-1 1-1,-2 0 1,-1 0-651,-6 28 0,-7-4 431,-4-4 1,-4-5 451,-4 2 0,-1-7 0,-5-4 0,-1-1 0,-5-1 0,-4 1 0</inkml:trace>
  <inkml:trace contextRef="#ctx0" brushRef="#br0" timeOffset="70">13477 15327 7569,'-8'0'-19,"0"0"0,5-4 164,-5 0-24,5 0-57,-2 4 214,0 0-106,4 0-24,-4 0-5,0 0-48,4 0 0,-4 2-1,5 1 0,5-1-15,2 2 1,3 1 24,2-2 1,4 1 91,3-4 1,4 0-64,4 0 0,2 0 24,5 0 0,1 0-86,-1 0 1,0-4 4,0 1 0,1-5-111,-1 4 0,-1-3 79,-3 3 1,-2-1-82,-5 1 0,-4 3 62,0-3 1,-9 3-411,2 1 1,-7 0-462,2 0 204,-4 0 1,1 0 194,-8 0 447,-8 0 0,-5 0 0,-6 0 0</inkml:trace>
  <inkml:trace contextRef="#ctx0" brushRef="#br0" timeOffset="71">13465 15532 7379,'12'7'-70,"-5"-2"38,1-5 1,3 0 0,4 0 0,5 4-5,-5-1 1,5 1 4,-1-4 0,6 0-1,2 0 1,1-1 2033,-1-3-1265,-8 3 1,11-4-506,-7 5 0,-1 0-167,-3 0 0,-4 0-226,4 0 0,-5 0-243,1 0 0,-2-4-1259,-2 0 1663,1 0 0,4 4 0,2 0 0</inkml:trace>
  <inkml:trace contextRef="#ctx0" brushRef="#br0" timeOffset="72">14573 15076 7569,'-6'-6'408,"-4"0"91,8-5-345,-3 4-46,5 2 230,0 5 1,0 5-98,0 3 1,0 7-59,0 4 1,0 9 6,0 6 0,0 2-7,0 6 1,1 0-125,3 3 0,-2 2-58,1 3 0,-1-2 108,-2 5 0,0-1 2,0 2 0,0 0-94,0-4 1,-2-1-19,-1-3 0,1-3 63,-2-5 1,3-1-110,1-10 1,0-2 25,0-6 1,5 1 31,3-4 1,-2-3-32,2-5 0,-4 1-270,3-5 67,-4 0-163,2-4-891,-5 0 911,0-5 1,0-2-1150,0-4 1515,0-1 0,-5 1 0,-2-1 0</inkml:trace>
  <inkml:trace contextRef="#ctx0" brushRef="#br0" timeOffset="73">15133 15658 7569,'-7'-5'16,"-3"4"1,8-6 292,-6 4 0,5 1 81,-2-3 84,5 5-107,0 0-145,5 0 0,2 0 2,4 0 1,2 0-12,2 0 0,-1 0-27,5 0 0,1 0 0,7 0 0,-2 0-91,6 0 1,-1 0 70,5 0 0,-2 0-74,-3 0 1,2 0 32,-6 0 0,0 0-321,-7 0 1,-3-4-538,-4 1-749,-6-1 1482,-1-1 0,-15-2 0,-3-4 0</inkml:trace>
  <inkml:trace contextRef="#ctx0" brushRef="#br0" timeOffset="74">16195 15327 7569,'-12'0'0,"1"-1"-366,0-3 91,4 2 629,-3-8-175,9 4 1,-3-5 23,8-1 1,-2 5-36,6-1 1,0 0 43,3-3 1,0 3-50,1 1 1,0-1-11,4-3 0,0 3-2,3 0 0,4 6 22,0-2 1,0-1-67,3 1 0,4 0 47,0 4 1,-1 4-155,2 0 1,-7 6-60,-1 2 0,-2 0-52,-6 7 1,-3 0 45,-5 4 0,-4 4-131,1-1 0,-9 6 108,-7-1 0,0-2-19,-7 1 1,0-2-42,-4 6 1,-1-6 51,-3 7 1,2-9-33,-6 1 0,10-3 94,-2-1 1,2 0 74,-1 0 1,4-6-41,3-1-1,6-5 234,1-3-188,6 2 0,-4-8 19,6 6-45,0-6 0,7 3 3,4-5 0,2 0-3,6 0 1,-3 0-10,7 0 1,-2 0-9,5 0 0,-2-1 47,-1-3 0,1 2 4,3-6 0,-3 4 63,3-3 0,-4 3-87,-4-4 1,1 5 21,-5-5 1,0 4 34,-3-3 0,-1 4-88,1-2 1,-5 5-4,1 0 0,-6 1 15,2 3 0,-1 2-14,1 6 1,-2-1-37,6 1 0,-1-1 51,5 0 0,-1 1-38,1-1 1,3 1 30,0-1 0,5-3 39,-1-1 0,4-3-1,4 4 0,-2-6 7,6 2 0,-5-3 6,5-1 1,-1-6 10,5-5 0,-1-1-23,0-3 0,-5-1-4,-2 0 1,-3-4-80,-1 1 0,-7-3 73,-4 0 1,-6-1-97,-6 0 1,0-1 38,0-3 0,-10 3-83,-5-3 0,-7 4 44,-5 4 1,-4 3-101,-11 5 1,-1 0-186,-11 4 1,1 3 179,-4 8 1,1 7 214,3 8 1,3 3-96,9 1 1,4-1 43,10 1 0,2 4-274,9 0 1,3 3-305,5-3 0,4-1 581,8-3 0,-3-6 0,3-3 0,-3-2 0,-1 2 0</inkml:trace>
  <inkml:trace contextRef="#ctx0" brushRef="#br0" timeOffset="75">17942 15235 7569,'-5'-11'438,"4"-4"547,-3 0-2159,3 4 211,1 6 574,0 5 467,-10 5 0,1 3 63,-10 7 0,-4 4 242,-4 8 1,1 2 29,3 5 1,-1 2-217,-3 2 0,2 3-280,-6 4 1,6 1 172,-2 0 0,3-2 107,1-2 1,0-3-103,0-4 1,2-2-140,2-3 1,-1-3 41,4-8 0,1-2-91,4-1 0,3-9-538,0 1 275,6-1-327,-3-5 1,5-10 682,4-5 0,-1 0 0,0 1 0,-2 2 0,-1 2 0</inkml:trace>
  <inkml:trace contextRef="#ctx0" brushRef="#br0" timeOffset="76">17542 15007 7569,'-6'-11'510,"-3"-1"822,5 1-1096,1 4-645,13 2 0,-3 7 32,9 1 259,-9-1 1,2 8-102,-5-3 1,4 5 218,-5 3 0,1 3 0,-4 5 0</inkml:trace>
  <inkml:trace contextRef="#ctx0" brushRef="#br0" timeOffset="77">17771 15886 7569,'-5'7'1026,"4"-2"-834,6-5-1186,2 0 224,5 0 562,-7-5 208,-5 3 0,-5-8 0,-2 4 0</inkml:trace>
  <inkml:trace contextRef="#ctx0" brushRef="#br0" timeOffset="78">18296 15567 7107,'0'-7'1560,"0"2"-1830,0 5 0,0 5 1,0 2-1</inkml:trace>
  <inkml:trace contextRef="#ctx0" brushRef="#br0" timeOffset="79">18742 15247 7569,'0'-12'23,"0"6"1,0-4 235,0 2 132,0 3 0,0-1 95,0 2-125,0 3-167,0-4 1,1 5 96,3 0 0,-3 5-61,3 2 1,-2 9-7,2 3 1,-3 4-179,3 3 1,1 5 97,-1 7 0,0-1-236,-4 4 1,4 1 95,0 4 1,-1 0-105,-3-1 0,0 0 53,0-3 0,0-1-14,0-6 0,0 0 17,0-8 1,0-2-52,0-6 1,2-2-130,1-6 0,-1 1-89,1-1-486,4-5-147,-6 0-187,4-6 1133,-5-6 0,-5 0 0,-1-5 0</inkml:trace>
  <inkml:trace contextRef="#ctx0" brushRef="#br0" timeOffset="80">19073 15235 7569,'6'-16'310,"-1"3"158,-5-2 0,2 6-339,1 2 0,0 4-3,4-1 1,-4 8 3,1 4 1,1 2 64,-1 1 0,0 6-28,-4 2 0,0 6 28,0 2 0,0 3-136,0-3 0,0 1-2,0-2 0,1-1-83,3 1 1,-3-6-60,3-1 1,-3-5 22,-1 2 1,4-4-44,0 0 1,-1-5 83,-3 1-67,0-5 57,0 2 23,0-5 1,-5 0-4,4 0-31,-4 0 17,5-5 1,1-2-8,3-4 0,-1 3 28,4 1 1,1 4-18,3-1 1,1 3 12,-1 1 0,6 0-2,2 0 1,-2 1 48,2 3 0,0 2 113,4 6 1,0-1-115,0 1 1,0 0 10,0 4 1,-1-4-65,1 3 1,-4 3 47,0 1 0,-5 3-123,2 1 1,-5-4 17,-3 0 0,-3 0 17,-5 4 0,0-2-41,0-2 1,-7 2-106,-4-6 1,-3 0 50,-9-4 0,2 1-63,-10-1 0,1-1 182,-5-2 0,-3 1-67,0-5 0,-9 0 158,2-4 1,0-2-94,3-2 1,5-2-207,-1-5 0,9-2 67,6-2 1,6 1-273,5-5 444,6-5 0,1 0 0,5-4 0</inkml:trace>
  <inkml:trace contextRef="#ctx0" brushRef="#br0" timeOffset="81">19004 15201 7569,'-11'-11'985,"5"-1"1,6 6-761,7 2 1,5 3-384,3 1 0,-1 0 89,5 0 1,-4 4 147,4 0 1,5-1 33,7-3 1,3 0-50,4 0 1,3 0-7,4 0 1,1-1-149,0-3 0,-2 2-236,-2-6 1,-3 4 80,-4-3 105,-1-1 1,0-3 0,0-1 0</inkml:trace>
  <inkml:trace contextRef="#ctx0" brushRef="#br0" timeOffset="82">20341 15201 7569,'0'-11'826,"0"-1"-795,0 6 1,0 6 21,0 8 1,-2 3 91,-2 4 0,-3 3 148,-8 5 0,-3 5-79,-5 2 0,-4 4-35,1 5 1,-2 0-125,1 3 0,2 2-147,-6-2 1,10-3 126,-2-1 1,4-2-132,0-2 0,-1-5 39,4-2 0,5-4-115,3-4 0,4-3-221,-3-4 207,4-1-697,-2-4-104,5-2 1056,0-5 1,0-10 0,0-3 0</inkml:trace>
  <inkml:trace contextRef="#ctx0" brushRef="#br0" timeOffset="83">20089 15178 7569,'0'-17'0,"-4"-4"512,1 6 803,-1 0-763,4 8-627,0 2-439,0 5 325,0 5 0,4-2 16,-1 5 173,6-1 0,-7 10 0,3 0 0</inkml:trace>
  <inkml:trace contextRef="#ctx0" brushRef="#br0" timeOffset="84">20226 15818 7569,'0'6'370,"2"1"435,1-4-723,4-1-131,4 3 1,-3-5-178,-1 0-160,-4 0 386,7 0 0,-4-5 0,6-2 0</inkml:trace>
  <inkml:trace contextRef="#ctx0" brushRef="#br0" timeOffset="85">13499 17051 7569,'-11'0'-63,"3"-3"-105,1-1 546,4 0 418,-2 4-501,5 0 1,5 0 164,3 0-315,7 0 1,3 0 8,5 0 0,6 0 1,5 0 1,2 0-42,6 0 0,-4 0 52,4 0 0,-1-1-199,5-3 0,0 1 73,-1-4 0,1 3-108,0-4 0,-6 4-84,-2-3 0,-7 4-84,-4 0 1,-5 1-282,-3 2-295,-2-5 72,-11 4 257,-1-4 0,-10 6-233,-2 3 716,-3-3 0,-12 9 0,-2-3 0</inkml:trace>
  <inkml:trace contextRef="#ctx0" brushRef="#br0" timeOffset="86">13625 17234 7569,'-10'8'-194,"2"-1"97,3-4 0,5 7 648,0-2-21,0-3-102,0 5 0,5-5-127,3 3 1,2 0 59,2-4 0,3 4-111,0-4 0,5-1 42,-1-3 1,4 0-66,4 0 1,2 0 64,5 0 0,4 0-139,0 0 1,0 0-51,-3 0 1,-1-1-2,0-3 0,-1 2-151,-2-6 0,0 4-525,-4-3 1,-2 4 328,-6-1 0,2 3-2124,-6 1 2369,-5 0 0,-5-5 0,-5-1 0</inkml:trace>
  <inkml:trace contextRef="#ctx0" brushRef="#br0" timeOffset="87">15041 16777 7569,'-11'-5'-804,"5"3"866,2-6 295,-3 5 0,5-3-116,-6 2 0,4 3-30,-3-3 1,-1 3-117,-3 1-51,-6 5 0,3-2 90,-5 4 1,0 5-25,-4 3 1,-3 9 93,-1-1 1,0 7-55,5 1 1,-1 3-90,0 4 0,4 3-159,0 4 0,4 1 73,-4 0 1,8-2 56,0-2 1,3 1-74,1-5 0,2-1 16,5-7 1,5-2-190,2-5 1,9-1 11,3-3 1,2-6 60,2-6 1,5-4 106,2 0 1,3-3 49,2-3 0,8-5 124,3-7 1,2 0-197,-3-8 0,6 1 171,2-8 1,-2 1-45,-1-2 0,-8-2 8,-4 3 1,-5-3-266,-7-2 0,-4 1 126,-11 0 0,-6 2-78,-5-2 1,-10 2 71,-9-6 1,-9 4-123,-6 3 1,-3 3 61,-8 6 0,1 4-82,-5 3 0,2 7 131,1 4 1,1 3 21,-1 1 0,7 1 225,4 3 1,4 1-238,8 3 1,4 2-209,11-3 1,4 4 274,8 0 0,8 6 0,5 0 0</inkml:trace>
  <inkml:trace contextRef="#ctx0" brushRef="#br0" timeOffset="88">15727 17474 7569,'-12'-5'238,"1"0"297,-1-3 91,6 3-360,1 5 1,4-4 198,-3 0 66,3 1-1438,-5 3 474,6 0-333,-5 0 479,4 0 287,-4 5 0,10-4 0,1 4 0</inkml:trace>
  <inkml:trace contextRef="#ctx0" brushRef="#br0" timeOffset="89">16457 16960 7569,'-16'-18'0,"3"-2"56,-2 5-127,2-1 0,1 5 83,-4 0 1,4-1 222,-3 1 0,-2 3 294,2 1 0,-6 0-236,2 0 0,-2 0-111,-2 3 1,0 3-122,0-3 0,4 8-9,0 4 0,2 2-10,-3 1 0,0 5 72,5-1 1,0 1-101,3 0 1,5 0-169,-1 3 0,6 1-168,-2-4 0,2 3 136,2-4 1,4 0-47,0-3 1,9 1 65,-2-1 0,7 1 95,-3-10 1,5 1 15,0-4 0,1 0 110,2 0 0,4-5-95,-1-2 1,1-4 105,-4 0 0,0 0 49,-1-1 0,0 1 108,-3-1 191,-2 1 63,-6-1 11,-5 6-403,-1 1 0,-5 6-14,0 3 0,-5 7 57,-2 9 0,-2 7 3,1 8 1,-2 5-15,2 10 1,3-6-19,2 6 1,1-6-270,2 6 0,0-7 50,0-1 0,0-6-187,0 2 0,4-8 145,0-7 1,1-6-223,-1-5 264,-3-1 1,5-6-137,-2-5 1,-3-5-471,3-6 726,-2-6 0,-2-1 0,0-4 0,0-1 0,0 0 0</inkml:trace>
  <inkml:trace contextRef="#ctx0" brushRef="#br0" timeOffset="90">16697 16789 8268,'9'-10'1113,"3"2"0,10-1-1128,1 5 1,3 0 159,-3 4 0,3-3 44,1-1 0,3 0-64,-3 4 12,5 0 1,-3 0-9,5 0 0,-1 0-98,-2 0 1,0 5-77,-4 3 0,2-3-37,-6-1 1,1 1-130,-9-2 233,1 6 0,-6-6 136,-3 4-94,-2 1 1,-5 4 13,0-1 1,0 4-46,0 0 0,-1 6 12,-3-2 0,-2 7-42,-5 5 0,-2 7 62,-2 4 1,2 2-90,-2 2 1,2-4 29,2 0 1,-1-6-14,1 2 0,4-3 5,4-5 1,1-2-1,2-5 1,0-1-14,0-3 1,0-3-66,0-4 0,0-1-862,0 0 376,0-4 566,0 3 0,-5-9 0,-1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2.9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8303 16183 7569,'-5'-11'-267,"4"0"1,-6 4 428,3 3 504,3-2-214,-4 5 241,5-9-159,0 8-209,-5-3-194,4 5 1,-6 0-32,4 0 0,1 5-97,-1 3 0,1 7 93,2 4 1,0 4-129,0 4 1,0 3 82,0 8 0,2 3-6,1 5 0,-1 0-103,1 4 1,3 2-165,-3 5 1,1-1 138,-4-3 1,1-2 37,3-5 1,-3-2-226,3-2 1,-1 1 118,1-5 1,-2 0 14,6-3 1,-6-6 114,2-3 0,1-3-18,-1-4 1,1 0-294,-1-7 707,-3 2-968,4-13 319,-5 4 43,0-5 1,-1-5 230,-3-3 0,-2-2 0,-6-1 0</inkml:trace>
  <inkml:trace contextRef="#ctx0" brushRef="#br0" timeOffset="1">8086 16309 7569,'0'-17'0,"0"5"-33,0-3 1,5 2 46,3 1 1,2 1 225,1 0 0,4-1-79,1 1 0,3 1-9,-4 2 0,7-1-41,0 5 0,1-3-46,4 3 0,-2 0 14,2 4 1,-2 5-91,6 3 0,-5 2 86,5 1 0,-6 2-75,2 2 1,-3-1-69,-1 5 1,-5-1 23,-3 1 0,-3 3-36,0-3 0,-6 2 14,-2 2 0,-4 0 22,-4 0 0,-3 3 34,-9 1 1,-3 1-3,-7-1 0,-3-3 58,-6 2 1,2-5 5,3-2 0,-6-5-29,6 1 1,-6-2-14,6-2 0,2-5-177,1-2 0,8-3-368,4-1-143,2 0 678,7-5 0,1-1 0,5-5 0</inkml:trace>
  <inkml:trace contextRef="#ctx0" brushRef="#br0" timeOffset="2">8965 16012 7569,'-6'-5'150,"1"4"-150,5-4 936,0 5 0,0 5-751,0 2 0,-1 5 32,-3 3 0,1 3-66,-4 5 1,-1 4 3,-3 4 1,-1 3 17,1 4 0,-2 3-144,-2 5 0,2-1-301,-2 1 1,2 5 271,2 2 1,1-1-106,2 1 0,-1 4 18,5 4 1,1 0 117,3-4 0,1-5-24,3-2 1,2-4-4,5-5 1,5 3-42,-1-6 1,1-5 51,0-7 1,0-3-117,3-4 1,2 1 113,-6-4 1,4-2-100,-4-7 0,0 2-21,-3-5 0,-1 0 134,0-4 0,1 0-189,-1 0 1,-3 0-109,0 0 0,-5-2 270,5-1 0,-5-4 0,2-4 0</inkml:trace>
  <inkml:trace contextRef="#ctx0" brushRef="#br0" timeOffset="3">9262 16400 7569,'-11'-5'0,"5"3"24,2-6 146,-3 6 230,6-3-17,-4 5 652,5 0-871,0 5 0,4 6-75,0 8 0,3 4-5,-3 4 0,5 0 92,-1 4 1,-2 6-198,2-3 1,-6 3-23,2-3 1,-3 0-37,-1 1 0,0-1 66,0 0 0,0-3-41,0-1 0,-1-5 39,-3 2 0,3-7-98,-3-1 1,3-5 35,1 2 0,0-4 60,0 0 0,0-5 19,0 1 0,5-2 17,2 2 0,4-3 8,0-5 1,2 0 16,2 0 1,3 0 8,5 0 1,3 0-5,1 0 0,3-4-28,-3 0 1,0-3-77,-5 3 1,0-1 76,-3 1 0,0 1-318,-8-4 1,3 4-399,-6 0-338,-3 1 660,0 2 372,-5-5 0,-5 4 0,-1-4 0</inkml:trace>
  <inkml:trace contextRef="#ctx0" brushRef="#br0" timeOffset="4">9274 16823 7738,'6'-10'456,"6"2"1,3-1-200,4 5 1,2-4-44,-2 0 1,4 2-1,4-2 0,-2 4-172,6-3 1,-6 3 85,2-4 1,1 6-108,-2-2 0,-4-1-102,-7 1 1,-2 0-722,-2 4 21,1-5-415,-6 4 1196,-1-4 0,-5 5 0,0 0 0</inkml:trace>
  <inkml:trace contextRef="#ctx0" brushRef="#br0" timeOffset="5">9205 16378 7569,'1'-16'-49,"3"1"1,9 2-114,10 2 0,0 6 542,3-7 0,2 4-163,-1-4 1,7 2-2,-3 2 0,8 0-116,-5 4 1,2-4-201,-6 4 0,2 0-179,-5 4 0,-1 0-236,-3 0 1,-1 0 514,-3 0 0,2 6 0,-3 0 0</inkml:trace>
  <inkml:trace contextRef="#ctx0" brushRef="#br0" timeOffset="6">9890 16732 7569,'-5'11'189,"3"0"117,-6 1 1,6 3-153,-2 0 0,3 6-82,1-2 0,0 6 124,0 2 1,0 2-2,0 1 0,0-3-39,0 7 1,0-2 26,0 2 1,5-1-123,2-2 0,0-3-11,0-6 1,1 1-130,3 0 0,-3-5-51,0-3 0,-6-6-278,2-1-713,-3-6 553,-1 3 568,0-5 0,0-5 0,0-1 0</inkml:trace>
  <inkml:trace contextRef="#ctx0" brushRef="#br0" timeOffset="7">10393 16857 7569,'-8'-11'-77,"1"-1"0,4 1-115,-1 0 1,-1-1 457,2 1 0,-3-5 151,3 1 1,1-5-137,-1 1 0,-3 1-119,3-1 0,-1 0-20,4-4 1,0-1-33,0-3 0,0 3-79,0-2 1,5 2 67,3 1 1,3 0-124,4 0 0,-2 4 38,2 0 0,2 5 66,-2-1 0,4 3-109,-4 5 0,4 2 52,-4 5 0,1 0-42,-5 0 1,4 1 35,0 3 0,2 2 2,-2 6 1,-2 4-9,2 3 0,2 6-11,-2 2 1,-1 6 9,-7 1 0,4 1 18,-4 3 0,3-3-34,2-1 0,-5-1 24,1-2 0,-4-1-53,3-7 0,-4 5 45,1-9 0,1 4 0,-1-8 0,-1 0 10,-3-3-25,0-1 1,2-1-52,2-2 14,-3-3 42,4-5 0,0 0 0,1 0 0</inkml:trace>
  <inkml:trace contextRef="#ctx0" brushRef="#br0" timeOffset="8">10941 16263 7061,'0'-6'1488,"0"1"-1271,0 5 1,1 5 86,3 3 0,-2 6-56,1 1 1,2 6-2,-1 2 1,4 5-108,-4 6 1,1 1-63,-1-1 1,-3 4 6,3 0 0,-3 5-163,-1-1 1,1-3 38,3-1 0,-3-2 29,3-2 1,-3-1-157,-1-2 0,2-3 36,1-6 1,0 0 10,5-3 0,-1-2 62,5-6 1,0-1 27,3-2 0,-2 1 51,2-6 1,3 1 100,1-4 0,3 0-110,1 0 0,3-4 1,1 1 1,0-6-113,-5 1 0,1 2 75,0-2 0,-5 2-538,-3-2 1,-2-1-516,-2 6 1076,-4-6 0,-7-3 0,-7-6 0</inkml:trace>
  <inkml:trace contextRef="#ctx0" brushRef="#br0" timeOffset="9">10953 16697 7569,'5'-6'-119,"1"0"994,5 2-536,1 3 0,4-5 8,3 6 1,4-3-110,4-1 0,-2-1-156,6 1 1,-5 3 63,5-3 0,-6-1-347,2 1 0,-4-4 166,-4 5 1,1-2-563,-5 1 1,0 2-250,-3-1 846,-6-4 0,4 1 0,-3-5 0</inkml:trace>
  <inkml:trace contextRef="#ctx0" brushRef="#br0" timeOffset="10">10907 16229 7569,'0'-11'0,"0"-1"-1,0 1 0,6-4-48,6-1 1,4 1 46,7 4 0,5-1 287,2 1 1,5-1-183,3 1 1,-1 0-102,4-1 0,-4 2-177,1 2 1,-3 3 89,-5 5 0,2 0 85,-6 0 0,-4 5 0,-6 2 0</inkml:trace>
  <inkml:trace contextRef="#ctx0" brushRef="#br0" timeOffset="11">11604 16914 7569,'-17'0'0,"4"-7"112,-2-1 0,4-5 216,3 6 0,-1-3-60,5-2 0,1 1 588,3-1-601,0 1 0,0 0-72,0-1 1,5 2-97,2 2 1,3-1 21,2 6 1,4-5 38,3 4 1,3 0-28,1 4 1,-5 0-173,-3 0 1,1 4 53,0 0 1,-1 9-40,-4-2 0,1 4-78,-1 1 0,-3 0 108,-1 3 0,-4 3-209,1-3 1,-3 4 54,-1 3 1,-1-2-25,-3 3 1,-4 1 43,-7-1 1,2 0-67,-2 0 1,-1-3 108,0 3 1,2-3-1,7-1 0,-2-5 182,5-3-124,-5 3 0,8-6 212,-3 3-10,3-7 0,6 1 56,3-5 1,2 0-143,1-4 0,4 0-28,1 0 0,4-4-50,-1 0 0,4-4-129,3 5 0,-1-6-445,1 1 0,-2 2 575,-1-2 0,5 1 0,1-5 0</inkml:trace>
  <inkml:trace contextRef="#ctx0" brushRef="#br0" timeOffset="12">12083 16766 7569,'-11'-5'0,"3"-2"-259,1-4 101,4 0 1,-2-2 222,5-2 0,0-2 277,0-2 1,1-2 39,3 2 0,-1-3-115,4-1 0,0 0-83,0 0 0,3-3-69,-2-1 0,2 0 13,2 5 0,-1 0-29,0 3 0,1-3-55,-1 3 1,4 3 48,1 1 0,0 2-130,-1 2 0,-1-1-25,5 1 1,-3 3 124,3 1 1,-4 4-75,4-1 1,0 3 24,4 1 0,0 1-2,-1 3 0,0-1-27,-3 4 0,3 2-112,-3 6 1,1 0 97,-1 8 0,-2 3-12,-6 8 0,-1 3 20,-2 5 1,-2-1-2,-2 9 1,-3-2 67,3 2 1,-3-5-61,-1 1 0,0-2 4,0-5 1,0-5-35,0-4 1,0-6-3,0-1 0,0-1-50,0-7 0,0 0-158,0-3 0,0-5-291,0 1 0,1-6 545,3 2 0,3-2 0,4-2 0</inkml:trace>
  <inkml:trace contextRef="#ctx0" brushRef="#br0" timeOffset="13">12917 16069 7569,'-6'-5'-111,"-5"4"0,10-6 158,-3 4 1,2 1 85,-2-1 296,3 1 70,-4 2 1,5 7-119,0 4 1,-4 6-98,0 5 1,0 8-8,4 4 1,2 1-134,1 7 1,-1 0-101,1 4 1,3 0-41,-3-1 1,5 1 47,-4 0 0,0-2-28,-4-2 0,0 1-185,0-5 1,0-4-40,0-3 1,0-6 94,0 2 0,0-7-150,0-1 214,0-5 1,-4 3 192,0-6-52,0-5 239,4 5-247,0-10-67,0 9 0,5-8 108,3 6 0,-1-4-56,5 4 0,-3-6 59,6 2 1,1-3-43,0-1 0,4 0 3,-1 0 1,6 0-81,2 0 0,0 0-92,-4 0 0,-1-1-402,1-3 1,-4 2 241,0-6 1,-6 4-207,-2-4 0,0 5 161,-8-5 0,1 4 280,-4-3 0,-5-1 0,-1-3 0</inkml:trace>
  <inkml:trace contextRef="#ctx0" brushRef="#br0" timeOffset="14">12837 16709 7569,'11'-12'95,"2"5"5,2-1 1,3 2 48,5-2 0,1-2 247,3 2 1,-2-1 197,6 2-367,-1-3 1,-1 5-199,-2-3 1,0-1-225,-5 5 0,2-3-1216,-8 3 1411,-1 0 0,-4-1 0,1-1 0</inkml:trace>
  <inkml:trace contextRef="#ctx0" brushRef="#br0" timeOffset="15">12700 16069 7569,'10'-18'0,"5"3"0,16 2 918,7 2-539,5 5 0,1-3-295,-2 5 1,3-4-90,-3 5 0,-2-5-126,2 4 0,-1 0-61,1 4 1,1 0-275,-5 0 0,-1 2 466,-7 1 0,-2 4 0,-5 4 0</inkml:trace>
  <inkml:trace contextRef="#ctx0" brushRef="#br0" timeOffset="16">13374 16629 9946,'11'0'618,"-2"1"-397,3 3 1,-2-3-52,9 3 0,0 1-41,4-1 1,1 0-110,2-4 0,-2 0 59,3 0 1,-3 0-96,-1 0 1,-4 0-154,0 0 0,-5 0 83,1 0 0,-6 1-51,-1 3 1,-4-3-63,3 3 103,-4 2 86,2-5-10,-5 10 36,0-5 1,0 5 74,0 1 0,0-1-19,0 1 0,-1 4-54,-3 3 0,1 3 98,-4 1 1,-1 3-86,-3 1 1,3 5 21,0-2 1,2 3-52,-2 1 1,0-3-10,4-1 0,0-1 4,4 2 0,0-5-84,0-7 1,0 2 47,0-6 0,0 0-2,0-3-375,0-1 96,0-5-551,0 0 82,0-6-27,0-6 816,5 0 0,-4-10 0,4-2 0</inkml:trace>
  <inkml:trace contextRef="#ctx0" brushRef="#br0" timeOffset="17">13739 15818 7569,'-11'-18'0,"5"2"220,2 4 1,2 5 932,2-1-483,0 5-262,0-2 31,6 5-302,0 0 1,9 9 104,0 3 1,4 8 48,-3 3 1,4 5-64,-1 6 1,6 5-23,2 3 1,1 4-377,-1 3 0,-2 3 259,5 6 0,-4-1-119,0 0 0,-1-3 2,-3 3 0,1-2-124,-11-25 1,-1 1 0,7 27 75,-3-1 0,-2-3-13,-2-1 0,-3-5-42,-1 2 0,-4-3 121,1-2 0,-3-3-96,-1 0 1,-4-5 92,0 1 1,-5-6-340,2-2 1,-3-5-90,-2 2 1,-2-8-268,3-4 1,-3-2 192,6-1 515,-2-6 0,0 3 0,2-5 0,2 1 0,-3 3 0,-3 5 0</inkml:trace>
  <inkml:trace contextRef="#ctx0" brushRef="#br0" timeOffset="18">14459 16583 7569,'-18'-5'-444,"7"4"1147,6-9-402,5 8 0,1-3-141,3 5 1,2 0 166,5 0 0,1-4-41,-1 1 0,2-1-40,2 4 1,3-4-104,5 0 1,0-1-58,-1 1 0,5 2-5,0-6 0,4 4-164,0-3 0,1 3-50,-2-4 0,2 6 57,-6-2 0,1-1-500,-4 1 0,-5 0 59,-3 4 517,-2 0 0,-2 0 0,0 0 0</inkml:trace>
  <inkml:trace contextRef="#ctx0" brushRef="#br0" timeOffset="19">14482 16789 7569,'5'6'0,"6"-1"0,8-5 0,4 0 1438,4 0-908,-3 0 0,9-1 178,-3-3-444,3 3 0,1-6-175,1 4 1,-5-2-195,1-3 1,-6 2-1510,2 2 1614,-8 2 0,2-8 0,-3 4 0</inkml:trace>
  <inkml:trace contextRef="#ctx0" brushRef="#br0" timeOffset="20">15487 15784 7569,'-8'-4'0,"0"0"-476,6 0 318,-3 4 1,1-1 489,0-3 16,0 3-48,-1-4 72,4 5-234,-4 0-41,5 0 1,0 5-25,0 2 0,0 4 64,0 0 0,1 4 16,3 1 1,-3 4-53,3-1 1,1 2-11,-1 2 1,1 0-38,-1 0 1,-3 0-105,3 0 0,1-1-267,-1 1 1,0 0 164,-4 0 0,3-4-139,1 0 1,0-4 290,-4 4 0,0 0 0,0 4 0</inkml:trace>
  <inkml:trace contextRef="#ctx0" brushRef="#br0" timeOffset="21">15281 16537 7569,'0'-6'355,"0"1"66,0 0 10,0 4-273,0-4 352,0 5-417,5 0 1,7 0 129,7 0 1,3 0-14,5 0 0,4-4-94,7 0 1,-2-4 57,6 5 0,0-6-178,4 1 0,-2-1 17,-2 2 0,3-4-57,-4 4 1,3-3 110,-2-2 1,-2 2-2,-2 2 1,-2-2-199,2 3 1,-6-2-277,-2 1 0,-5-2 109,2 2 0,-3 2 87,-1-2 0,-1 6-374,-3-2 0,-7 3 586,-4 1 0,-6 0 0,3 0 0</inkml:trace>
  <inkml:trace contextRef="#ctx0" brushRef="#br0" timeOffset="22">15407 16743 7569,'-18'0'0,"1"-1"0,6-3 309,5 3 115,1-4-265,5 5 1,-2 0 136,-1 0 30,1 0 63,-3 0-272,5 0 1,5 0 63,3 0 0,7 0-78,4 0 1,3 0 82,1 0 0,1-4-83,2 0 1,0-4-5,4 5 1,-1-3-108,2 3 1,-3 1 89,-5-1 1,-2 1-127,-2 2 0,1 0-19,-4 0 0,-5 4-6,-3 0 0,-6 5-58,2-2 91,2 4 1,-6 3 30,0-3 1,-1 7-1,-6-7 1,-1 3-18,-3-2 1,-5-1 20,1 0 1,-5 1-5,1-1 1,-2 1 13,2-1 0,-1-1 1,5-2 1,0 1 78,3-6 44,1 6 0,3-6-107,1 5 12,4-6 52,-2 3-53,5 0 0,5-4 21,3 3 0,3 1-33,4-1 1,3 0-8,5-4 1,1 1-27,3 3 1,-3-3-3,2 3 0,-1 1-20,-3-1 1,1 4 25,0-5 0,-1 6-74,-3-1 1,1 2 74,-5 2 1,-1 3-108,-6 0 1,1 5 43,-6-1 1,1-1-87,-4 1 0,-5 0 49,-2 4 0,-9 0-125,-3 0 1,-4-2 53,-3-2 1,0 2 80,-4-6 0,0 0 99,-5-4 0,0 1-98,-3-1 1,6-4 99,-2-4 0,7-1-70,0-2 1,8 0 27,4 0 1,8-2-160,3-1 0,2-4-175,2-4 1,7-2 367,4-2 0,11-3 0,7-5 0</inkml:trace>
  <inkml:trace contextRef="#ctx0" brushRef="#br0" timeOffset="23">16298 16663 7569,'0'-18'806,"0"2"-119,0 4-477,0 6 1,-2 1-28,-2 5 1,2 0 73,-6 0 1,1 6-91,-5 6 0,0 2-12,-4 9 1,-1 1 48,-6 6 0,0 7 0,0-3 0,0 7-127,0-3 0,1 5 60,-1-1 1,6-3-198,6-1 1,1-2 51,6-2 1,0-1-247,4-3 0,1-3 80,3-8 0,4 1-9,7-4 0,-2-1 47,2-4 1,1-4-34,0-4 1,3-1 147,-4-2 0,4 0-53,-4 0 0,0-4 164,-3 0 1,-1-5-23,1 2 0,-2-3 69,-3-2 0,2-3-47,-5 0 1,-1-1-31,-7 5 1,-9 0-100,-10-1 1,-6 6-115,-9 2 1,-4 3-233,-7 1 1,-3 5 53,-5 2 1,6 4-131,5 0 1,11 0 460,8 1 0,5 1 0,5-1 0,1 0 0,-1-6 0,-4-3 0</inkml:trace>
  <inkml:trace contextRef="#ctx0" brushRef="#br0" timeOffset="24">16800 16229 7569,'-16'0'0,"-1"0"-368,-2 0 93,8 0 472,6 0-68,5 0 65,5 5 0,2 3 343,8 7 0,3 7-22,5 4 0,-3 7-203,3 1 1,-2 2-179,5 6 0,-3 0 23,-4 3 1,1-3-209,-4 0 1,3-5-1,-4 1 0,0-4-110,-3-3 1,-1-1 78,0-7 1,0 1-129,-4-9 1,2 1-997,-5-5 639,5-5 567,-8 5 0,9-10 0,-4 4 0</inkml:trace>
  <inkml:trace contextRef="#ctx0" brushRef="#br0" timeOffset="25">17246 16240 7569,'-20'-10'90,"1"3"1,5 4 20,-1 11 1,1 2 211,-1 13 0,-4 3 546,-8 12 1,-7 12-271,14-22 0,-2 1-637,0 3 1,0 1 0,-1-3 0,0 1 118,0 3 0,0 0 0,3-5 0,0-1-216,1 3 1,0-1-1,-15 24-920,3-5 0,8-5 237,8-9 818,7-6 0,1-5 0,2-5 0,-3 1 0,3 2 0,2 1 0</inkml:trace>
  <inkml:trace contextRef="#ctx0" brushRef="#br0" timeOffset="26">7366 8828 7569,'-1'-10'-147,"-3"3"0,2-4 359,-6 4 183,6 2-441,-3-5 1,3 8 211,-1-2 434,1-2-200,-3 5-275,5-4-1,0 5 0,0 5 5,0 2 0,0 4-5,0 0 17,0 6-23,0-5 1,0 9-152,0-6 1,4 5 86,0-1 1,0-1-179,-4 1 1,1-4 51,3 4 1,-2 0-312,6 4 0,-4-4-44,3 0 1,-3-4-644,4 4 1070,-6-5 0,8 8 0,-3-4 0</inkml:trace>
  <inkml:trace contextRef="#ctx0" brushRef="#br0" timeOffset="27">6898 9502 7115,'-6'-6'758,"1"1"1,6 5-856,3 0 1,-2 0 250,6 0 0,5 0-15,6 0 1,5 0 95,6 0 0,7-4-47,13 0 1,2-5-465,5 2 1,4-7 345,0-2 1,-27 7 0,1-1-82,0 3 1,-1-1 0,1-1 0,0-1 12,-3 3 1,0-1-1,0-2 1,-1 1-22,26-6 1,-7-1-119,-4 5 0,-7 1 63,-8 2 1,-7-1-513,-5 6 411,-5-1 0,-1 4-289,-6 0 1,-4 1 10,1 3 453,-8 7 0,-1 3 0,-3 3 0,4-2 0,3-1 0,1 1 0</inkml:trace>
  <inkml:trace contextRef="#ctx0" brushRef="#br0" timeOffset="28">7595 9662 7569,'-6'0'-348,"-5"-5"693,10 4-22,-4-9 1,1 7-113,0-5 0,-1 6 27,2-2 0,0 2-42,-5-2 0,5 2-157,-5-1 0,-1 3 29,-6 3 0,-2 5 52,-2 7 0,-4-1 28,1 5 0,-1 2-14,-4 5 0,2 0-20,-2 4 1,6-3 0,-6 3 1,9 1-120,-5 3 1,4-1 86,0-3 1,7 2-142,4-5 0,5 4 17,0 0 1,1-3-88,2-2 0,5 2 54,3-1 0,2 0-117,2-4 0,-1-2 70,0-2 1,6-2 72,2-6 0,-1 0-39,1 1 1,-1-6 21,1-2 0,2-3 82,-2-1 0,1-5-58,-1-2 1,2-4 10,-6 0 0,0 0 7,-3-1 0,-5 1 1,1-1 0,-6-3-45,2 0 1,-8 0 34,-3 3 0,-8-2-107,-4 3 0,-8-2 91,-4 9 0,-3 1-224,-4 3 0,-1 6-17,-3 5 0,3 2-16,4 6 1,7-1 304,6 1 0,4 2 0,6-3 0</inkml:trace>
  <inkml:trace contextRef="#ctx0" brushRef="#br0" timeOffset="29">8292 9228 7569,'-7'-5'218,"-3"-1"-34,4-6-2,-1 6-93,2 1 237,5 5 243,0 0-488,5 0 0,-2 5 67,5 2-31,-1 4 1,5 0 117,-1 0-215,0 1 32,1-1 1,-1 1-21,1-1 0,-1 4 84,0 1-72,1 4 1,-1-7-121,1 2 1,3 1 62,0 0 0,2-1-139,-2-4 1,-2 1-516,2-1 450,-2 0 1,-2 1-66,0-1 0,1-3-28,-1 0 0,-3-2 310,-1 2 0,-4 2 0,2-4 0</inkml:trace>
  <inkml:trace contextRef="#ctx0" brushRef="#br0" timeOffset="30">8623 9205 7569,'-8'-18'0,"1"3"292,4 3 141,-2 0 1,4 6-218,-3 2 0,1 3-109,-4 1 1,-1 2 8,-3 6-58,-1-1 0,-4 16 71,-3 0 1,-3 5-176,-1 6-21,0 1 1,1-1-71,-1 0 1,5-1 9,3-2 1,-2-2-38,2-3 1,1-3 43,6 0 120,-2-5 0,4-2 0,-5 2 0</inkml:trace>
  <inkml:trace contextRef="#ctx0" brushRef="#br0" timeOffset="31">9297 8840 7569,'-11'-12'0,"4"1"133,-3 5 0,8-1 662,-1 3-662,1 3 0,2 5 75,0 7 0,-3 7-59,-1-3 1,0 6-91,4-2 0,0 2 91,0 2 1,1 0-259,3 0 0,-1 0 77,4-1 1,-3 0-385,4-3 1,-2 3 68,2-3 346,2-3 0,-4 6 0,5-4 0</inkml:trace>
  <inkml:trace contextRef="#ctx0" brushRef="#br0" timeOffset="32">9091 9422 7569,'-18'-14'0,"3"3"1329,7 7-572,8-1-418,7 5 1,5 0-139,4 0-137,-4 0 1,10 0-14,-3 0 0,8 4 57,3 0 1,3-1-330,1-3 0,4 4 196,0 0 0,9 0-206,-1-4 0,1 0-753,-5 0-273,2 0 814,-3 0 1,-4 0-490,-3 0 932,-7 0 0,1 0 0,-6 0 0</inkml:trace>
  <inkml:trace contextRef="#ctx0" brushRef="#br0" timeOffset="33">9514 9662 7569,'-17'-5'1266,"4"-1"-894,2-1-212,6 2 1,4 1 4,-3 1 0,1-1-60,-4 4 1,-2 1 48,-6 3 0,-4 3-48,-8 9 0,1 3 23,-4 7 1,1 0-109,-2 4 0,0 1-173,4 3 160,0 0 0,5 0-85,-1 1 1,1 3-26,3 0 1,-1-1 17,5-7 1,3 2 67,5-5 0,4 3-107,-1-3 1,4-2 69,4-6 1,2 1-64,6-4 1,4-2 44,3-7 0,4 2-14,4-5 1,-3 0 39,3-4 1,-3 0-1,-2 0 0,0 0-6,-3 0 1,1-2 3,-4-1 1,-1 0-34,-4-5 0,-1 5 27,-2-5 0,-2 0 20,-2-3 1,-4 0 23,0-1 1,-7 1 76,-12-1 1,-3 1 62,-12-1 0,-4 6-91,-12 2 1,-1 3-248,-2 1 1,2 1 180,6 3 0,7-1-440,7 4 466,3 1 0,18-2 0,-3 1 0,3-1 0,5 1 0,3 1 0</inkml:trace>
  <inkml:trace contextRef="#ctx0" brushRef="#br0" timeOffset="34">10176 9365 7569,'-14'-11'630,"3"-1"-798,2 6 1,9 0-950,0 2 1601,0 3-88,0-5 784,0 6-789,5 0 1,1 0-121,6 0 0,0 0-101,3 0 0,-1 4-21,5 0 0,1 0-188,2-4 1,1-1-110,0-3 1,0 1-202,0-4 1,3 3 14,1-4 0,1 1-315,-1-5 0,-5 6 649,1 2 0,-5-2 0,-7-1 0</inkml:trace>
  <inkml:trace contextRef="#ctx0" brushRef="#br0" timeOffset="35">10176 9639 7569,'-18'0'1270,"2"0"-1250,9-5-48,7 4 0,11-8 146,4 5 1,5-5 250,-1 2 0,3 0-22,1 0-199,4-1 1,3-3-101,4-1 1,0 6-110,0 2 0,1-1-188,-1 1 1,-4 0 248,1 4 0,-6 0 0,3 0 0</inkml:trace>
  <inkml:trace contextRef="#ctx0" brushRef="#br0" timeOffset="36">11135 8668 7569,'-11'-33'-209,"0"3"1,4 11 631,3 8 660,3 7-573,-4-1-373,-1 10 1,-2 2 109,0 9 0,5 6-23,-5 9 0,5 2-65,0 1 1,3 5 161,3 3-289,4-2 0,4 0-117,1-2 0,-1-2 5,1 2 0,-1-8-297,0-3 0,2-3 10,2-1 1,-2-4-867,2 0 1233,-2-5 0,-2 3 0,1-6 0</inkml:trace>
  <inkml:trace contextRef="#ctx0" brushRef="#br0" timeOffset="37">10816 9422 7569,'1'-18'37,"3"3"0,7 8-87,12-4 1,6 6 87,5-2 1,1-3 117,-1 2 0,4-2 346,0-2 1,9 1-356,-1 0 1,3-1 95,1 1 0,3-2-531,8-2 1,-3 6 210,3-2 1,-6 2-1195,-2-3 1271,-5 6 0,-2-4 0,-7 3 0</inkml:trace>
  <inkml:trace contextRef="#ctx0" brushRef="#br0" timeOffset="38">10827 9822 7569,'-18'-22'431,"3"3"56,7 3 1,10 4-356,9 1 1,6 0-169,5-1 0,1-1 61,0-2 1,8 3 74,-1-4 1,9 4 282,-4 0-170,1 6-77,-6-4 0,3 8-66,-3-1 1,-2 1-56,-1 2 1,-3 2-68,-1 1 1,-6 4 16,-1 4 1,-8 1-175,0-1 0,-5 4 160,0 1 0,-3 4-58,-3-1 1,-5 2 185,-7 2-1,-3 0-88,-5 0 1,2 0-13,2 0 1,-3-1 58,3 1 0,-1-4 9,1 0 1,-2-5 63,6 2 1,0-5-20,3-3 1,5 0 121,-1-4 217,6 5-380,-3-8 1,5 10 0,1-10-42,3 3 1,6-3 71,5-1 0,5 4-153,-1 0 24,3-1 0,1-1 44,0 1 0,3-1-106,1 2 0,3 2 40,-3 1 0,1 0 3,-1 0 0,-3 1-78,2 3 130,-7 6 0,-2-3 20,-6 5 0,-3-4-37,0 4 63,-6 0 1,-3 5 103,-11 3 0,-5-3-105,-10 3 0,-2-3 81,-6-1 1,1-4 129,0 0-1013,-5-5 817,3 7 0,-5-9-220,3-1-19,3 1 6,-4-11 1,8 4-326,1-5 1,9 0 152,2 0 1,7-5-212,4-3 1,4-3 83,8-4 487,7-3 0,12-10 0,6-1 0</inkml:trace>
  <inkml:trace contextRef="#ctx0" brushRef="#br0" timeOffset="39">11923 9662 7569,'0'-22'0,"0"3"277,0 3 1,0 10-326,0-5 20,0 10 0,-1-4 141,-3 5 1,-3 6 145,-9 6 0,-1 1 270,-6 6-342,0 5 1,-4 4-35,1 2 1,-1 8-22,4 0 0,0 2-96,1 1 1,-1 5-1177,0 4 1190,0 4 1,5-7-43,3 3 1,4-7 3,3-1 0,3-6-121,5 3 1,1-9-120,3-3 140,2-3 39,6-7 1,4 0-97,3-6 743,3-4 0,1-2-696,0-5 0,-1-5 77,1-3 0,-1-3-148,-3-5 56,2 4 1,-8-10 48,2 3 0,-2-2-12,-2-2 0,-4 0-197,-3 0 55,-8 5 156,-8-3 0,-10 8-263,-9-2 13,-7 7 62,-3 3 1,-6 5 2,-2 0 1,7 5 131,0 3 1,10 1 47,6-2 1,7 3 66,4-2 0,7 0 0,4 1 0,0-1 0,-3-2 0,-6-4 0</inkml:trace>
  <inkml:trace contextRef="#ctx0" brushRef="#br0" timeOffset="40">12848 8988 7569,'0'-11'-606,"7"4"626,4 4 1,1 8 179,3 6 0,-2 1 26,-2 3 0,0 3 263,1 1 1,1 0 136,2 3-311,-3-1-112,5 7 1,-6-5 235,1-1-197,-1 1 0,1-1-127,-1-3 0,-3-3 161,-1-4-89,-4-1 1,2-3 279,-5-1-116,5-4 0,-4-3 222,3-8 0,1-7-283,-1-4 1,5-8-138,-2-3 1,4-7-159,0-1 94,0-10-304,1 11 0,4-18 201,3 6 1,7-7-200,-13 26 1,0-1 0,3 1 0,0-1-43,-1 1 0,1-1 0,2-3 0,0 0-39,1 3 1,0 1 0,0 0-1,-1 2-868,13-22 1,-3 10-937,-6 5 2098,-4 16 0,0 7 0,-3 6 0,2-1 0,-3 2 0,-4 2 0</inkml:trace>
  <inkml:trace contextRef="#ctx0" brushRef="#br0" timeOffset="41">7287 11078 7569,'-12'-5'-425,"6"-1"425,1-1 0,5 1 675,0 2-97,0 3-119,0-4-306,5 15 1,0-2-14,2 7 1,2 3-29,-5 1 0,5 2-87,-1 2 0,-2 5-117,2 3 73,-6-4 0,7 5 138,-5-5-516,0 5 230,-4-8-116,0 4 1,3-6-293,1 1 0,0-1 575,-4-3 0,5 2 0,1-3 0</inkml:trace>
  <inkml:trace contextRef="#ctx0" brushRef="#br0" timeOffset="42">7047 11786 7569,'-17'0'651,"4"-5"-149,2 4-268,6-4-181,5 5 0,1 0 26,3 0-92,-3 0 174,9 0 0,-2 4 115,7 0-92,8 4-105,1-6 1,13 4-50,-3-2 0,9-3 37,3 3 0,1-3-384,6-1 0,-3-1 152,3-3 1,-3-2-92,3-6 1,-5 5-187,2-1 290,-8 0 0,-1-3-71,-6 0 223,2 4 0,-13-2 0,2 6 0,-2 0 0,-1 2 0,0 1 0</inkml:trace>
  <inkml:trace contextRef="#ctx0" brushRef="#br0" timeOffset="43">7424 12060 7569,'-6'-11'55,"5"5"1,-4-1 158,5 4 184,0 1 45,-5-3 0,-1 5-241,-6 0 0,1 7-131,-1 4 0,-4 5-17,-3 7-44,-3 0 93,0 5 1,-1 1-91,0 5-906,0 6 931,5-5 0,-2 6 8,5-3 0,-1-2-75,5 2 1,5 1-52,2-1 1,3-1 13,1-7 1,1-1-78,3-2 1,7-7-163,8 3 176,3-7 36,1-5 0,-1-2-55,1-5 112,5-1 5,-4-8 1,5 2 412,-2-9 0,-3 3-409,3-6 1,-3-1 34,-1 0 0,-5-3 55,-3 4 30,-2-5-100,-7 7 0,-1-5 82,-5 3-93,-5 2 19,-7-3 0,-7 8-109,-7 1 99,-9 4-66,-5-2 1,-6 10-116,1 3 0,-4 9-36,4 2 0,7 6-499,11-6 725,13-3 0,4 6 0,10-5 0</inkml:trace>
  <inkml:trace contextRef="#ctx0" brushRef="#br0" timeOffset="44">8314 11615 7569,'-11'-18'1773,"5"2"-1466,6 9 1,6 2-82,5 5-206,1 0 69,-1 5 0,-1 2-72,-2 4 1,6 2 85,-3 2 0,5-1 10,-1 5 1,-1 0-69,5 4 1,-4 0-112,4 0 1,-4-4-453,4 0 287,-5-5 144,3 2 1,-6-4-1015,1-1 531,-1 0 174,0 1 396,1-6 0,-1 4 0,1-3 0</inkml:trace>
  <inkml:trace contextRef="#ctx0" brushRef="#br0" timeOffset="45">8680 11524 7569,'-20'-5'0,"4"-3"0,5 3 982,7 1-399,3 3-393,-4 6 1,0 2-183,-3 9 0,-7 7 83,-4 7 0,-7 3-28,0 1 0,-1 4-191,4 0 0,2 0 128,2-3 0,2-1 0,6 0 0</inkml:trace>
  <inkml:trace contextRef="#ctx0" brushRef="#br0" timeOffset="46">9239 10998 7569,'-17'-28'0,"5"6"-248,8-1-473,3 10 812,1 3 393,0 9 1,0-3 125,0 8-401,-5 2 1,4 10-16,-3 3 371,3 8-292,1 2 1,0 3-111,0 2-135,0-2 0,4 4-67,-1-6 0,6-1-233,-1 2 1,-2-2-80,2-3 0,-4-1 351,3 1 0,1-2 0,3-1 0</inkml:trace>
  <inkml:trace contextRef="#ctx0" brushRef="#br0" timeOffset="47">8920 11752 7569,'-12'-11'134,"6"4"0,11 2 166,10 5 1,6-4 207,1 1-248,6-1-112,-4 4 1,6-1 142,-4-3-65,3 2-209,11-3 0,2 5 19,7 0 1,-2-3-100,3-1 1,-3-4-245,-2 4 0,1-3 38,0 3 1,-6-1-191,-2 1 0,-2 3-594,-2-3 1053,-5-2 0,4-1 0,-4-4 0</inkml:trace>
  <inkml:trace contextRef="#ctx0" brushRef="#br0" timeOffset="48">9354 11958 7569,'-9'-12'0,"-3"1"1070,4-1-443,2 1-341,6 5 0,-1 1-90,-3 5-205,3 0 73,-9 0 0,-1 1-71,-9 3 0,-2 7 87,-5 8 0,2 3-121,-6 0 0,4 8 99,-3 4 0,5 0-63,-2 4 1,4 3-68,4 1 93,-2-3 0,12 4 18,-3-5-364,8 0 349,-1-3 0,7-5-162,1 1 155,4-6 0,9 2-34,3-8 1,3 1-89,1-5 0,5-1 28,2-6 0,-2-2-136,-1-2 0,1-3-100,-2 3 240,1-3 23,-4-1 0,-2-5-22,-2-2-30,3 1 229,-9-4 1,3 4-94,-4-5 0,-2-1-52,-3 1 1,-2-1 131,-5 1 0,-6-1-138,-5 1 1,-11 3 15,-8 1 1,-6 4-643,-6-1 296,-5 8 56,-10 3 1,-5 9-1,30-7 1,0 0 0</inkml:trace>
  <inkml:trace contextRef="#ctx0" brushRef="#br0" timeOffset="49">10142 11546 7569,'0'-16'0,"5"1"-364,2 0 155,4-1 197,0 15 0,0-8 502,1 5-262,-1 1 0,1 3 185,-1 0 1,-3 0 33,-1 0-88,1 0-249,3 5 1,2-4-8,2 3 54,-2 2-151,9-5 0,-9 4-178,7-5 0,-1 0-7,3 0 1,1 0-319,0 0 1,0 0 496,0 0 0,-5 0 0,-2 0 0</inkml:trace>
  <inkml:trace contextRef="#ctx0" brushRef="#br0" timeOffset="50">10199 11798 7569,'-7'-5'0,"5"0"-97,10-3 0,6 3-159,12 5 0,-2-4 178,3 0 0,-2-1 183,2 1 0,-2 3-32,6-3-127,-1-2 0,6 3-84,2-4 138,-3 4 0,10-7 0,-5 4 0</inkml:trace>
  <inkml:trace contextRef="#ctx0" brushRef="#br0" timeOffset="51">11135 10907 7569,'-10'-25'199,"3"2"-288,2 7 152,5 11 0,0 10-76,0 3 1,0 4 148,0 3 0,0 8 392,0 7-7,0 3-353,0 1 1,3 4 137,1 0-256,0 6-208,1-9 0,0 4-241,3-4 0,1-2 50,-6-3 0,6-2 349,-1-5 0,2 0 0,1 0 0</inkml:trace>
  <inkml:trace contextRef="#ctx0" brushRef="#br0" timeOffset="52">10793 11695 7569,'-17'-10'0,"10"6"356,-1-7 0,12 6 510,7-3 1,11 2-566,8-2 1,8-2-200,4 2 0,3-2 192,0-1-1480,11-1 1277,-3 1 1,-18 5 0,1 0-58,-1 1 1,-1-1 80,1 0 0,1 0-85,1 3 1,0 0-1,-1-2 1,1 0-190,1 1 0,0 0 0,-1 0 0,-1 0 78,-3 0 0,-2 0 0,27-2-514,-9 2 0,-3 2 134,-4-1 1,-3 1-1082,-5 2 1542,-5-5 0,3 5 0,-5-5 0,-2-1 0,-1 2 0,-1 2 0</inkml:trace>
  <inkml:trace contextRef="#ctx0" brushRef="#br0" timeOffset="53">10884 12038 7569,'-16'-12'19,"4"1"0,7 2 19,9-3 0,6 4-50,5-8 0,4 4 144,-3 0 0,-1 1 188,-4-1 1,1 1-92,-1 0 0,0 0 145,1 4 1,-1-2-99,1 5 0,-1 0-61,1 4 1,-1 0-107,0 0 1,1 0-117,-1 0 1,1 4 34,-1 0 0,1 5-189,-1-2 0,0 4-22,1 0 0,-2 0 42,-2 1 0,0 3-303,-4 0 178,5 0 130,-8-3 1,4-1-280,-5 1 266,0-1 112,0 6 1,-5-5 59,-2 4 0,-3-4-10,-2 0 1,1-5 158,-1 1 0,1-2 504,0 2-284,-1 2-177,1-4 1,4 2-63,4 0-59,1-6 0,2 4-19,0-2 1,5-1-114,3 4 1,6-4 63,1 1 1,5 1-132,-1-1 1,7 3-88,0-3 23,-4 5 171,0-3 0,-6 6-44,3-1 4,3 1 33,-10-1 1,5 2-9,-6 2 0,-1-2 5,-2 2 1,-3 3 2,-5 1 0,-1 1-42,-3-1 0,-4 3-73,-7-3 0,-6 2 36,-6 2 1,-5 0-120,2 0 0,-4-4-171,-4 0 1,2-1 31,-2 1 0,6-3-8,2-5 0,9-3-68,2 0 418,5-6 0,3-2 0,0-6 0</inkml:trace>
  <inkml:trace contextRef="#ctx0" brushRef="#br0" timeOffset="54">11832 11912 7569,'-6'-23'245,"1"5"92,5 3 0,0 6-194,0 2-154,0-1 198,0 2 0,-2 1 205,-1 5 0,-4 1-147,-4 3 0,-7 8-96,-5 11 1,-5 5-74,-6 6 0,0 6 19,-1 2 0,5 2-120,0 2 0,4-2 125,-1-2 0,3 7-113,2 1 1,4-2 66,3-2 0,3 0-83,5-5 1,1 3-268,6-3 1,2-6 127,2-9 0,3-3-118,8-4 0,3-2 98,5-6 1,0-4 103,0-4 0,-1-1 22,1-2 1,0-5 68,0-3 1,-4-2 86,0-2 1,-5-3 11,1 0 0,-6-2 44,-1 2-123,-6-3-27,-2 1 0,-7-4-197,-9 6 205,-1 0-11,-16 3 0,-3 6-882,-10 2-700,1 3 1310,-6 1 275,9 5 0,-4-1 0,11 5 0,-2 2 0,0 2 0,-1 2 0</inkml:trace>
  <inkml:trace contextRef="#ctx0" brushRef="#br0" timeOffset="55">12734 11227 7569,'-4'-26'301,"1"3"1,4 8 457,7 11 0,3 4-478,4 4-220,-2 3 99,3 9 1,-5 2-76,-4 5 0,2 3 106,-5 1 0,3 5 55,-3-2 1,1 3-93,-1 1 1,-1-1-47,4-2 0,1-2 42,3-2 1,-3-4-190,0-1 0,-5-4-176,5-6 233,-5-1 0,3-1 429,-2-2-197,-3-3-122,9-10 0,-4-7-21,6-7 1,1-9-22,2-6 0,3-6 14,4-10 0,1-2-293,0-5 0,-11 26 1,-1 0 242,0-1 0,1-1 0,-1 0 0,1-1-167,-1 0 1,0-1 80,1 1 0,-1 0 15,3 0 0,0-1 1,-2-1-1,0 0-620,2 0 0,-1 0-398,-1 2 1,0 0 561,0 2 0,-1 2 0,5-16-1876,-4 8 2353,-1 8 0,-10 17 0,3 6 0</inkml:trace>
  <inkml:trace contextRef="#ctx0" brushRef="#br0" timeOffset="56">7583 13408 7569,'-16'0'0,"7"0"165,-2 0 447,7 0-414,-1 0 0,1 5-12,0 3 1,0 3-113,4 4 78,0-2 1,2 10-67,1 0 1,0 3-146,5 5 0,-5 2 32,5-3 1,0 3 104,3 2 0,-3-1-461,-1 0 1,0-1-52,0-2 0,-2 0 434,-5-4 0,5 0 0,2-5 0</inkml:trace>
  <inkml:trace contextRef="#ctx0" brushRef="#br0" timeOffset="57">7207 14276 7569,'-7'-11'0,"3"-1"263,8 1-202,8-1 0,7 1-47,7 0 0,2-1 82,3 1 1,5 3-18,-1 0 0,3 1 137,0-5 0,3 5-63,4-1 0,-3 6-122,0-2 0,0-1-286,4 1 1,-2 0-19,-2 4 1,0 0 272,-8 0 0,3 5 0,-8 2 0</inkml:trace>
  <inkml:trace contextRef="#ctx0" brushRef="#br0" timeOffset="58">7629 14402 7569,'-24'-5'0,"2"0"410,11-3 111,5 3 1,-1 5-309,4 0 1,-5 0-256,-7 0 0,1 5 224,-5 3 0,1 7-63,-1 4 1,-1 4-23,4 3 0,-3 0-22,4 4 0,1-1-121,7 2 0,-2 2 77,5-3 0,0 3-165,4 1 0,0 1 42,0-1 1,1-1 71,3-3 0,2 2-136,6-5 0,6-2 18,4-6 1,3-2-26,5-6 0,1-4 62,3-4 0,-1-1-8,-3-2 1,3-2 44,-2-1 1,-3-4 7,-2-4 1,-3-1 26,-4 1 1,-2-1 71,-6 1 0,-5-4-17,-2 0 0,-5-1-62,-7 5 0,-6 1 35,-12 2 0,-9 3-75,-6 5 0,-9 0-106,-3 0 1,-3 9-806,-1 2 987,5 8 0,4 3 0,7 5 0,3-2 0,0-1 0</inkml:trace>
  <inkml:trace contextRef="#ctx0" brushRef="#br0" timeOffset="59">8337 14025 7498,'0'-23'-213,"-4"1"257,1 3 0,-1 7 101,4 4 1,0 0 132,0-3 290,0 5-387,5 1 1,-3 5-54,6 0 0,-4 6 78,3 5 0,0 6-104,0 6 0,4 5-107,-4 2 1,7-1 98,1 2 1,2-2-76,-2 1 0,2-2-62,2-5 0,2-1-181,-2-3 0,3-1-506,1-3 1,-6-6 729,-1 2 0,-4-2 0,0 2 0</inkml:trace>
  <inkml:trace contextRef="#ctx0" brushRef="#br0" timeOffset="60">8668 13956 7569,'-5'-16'0,"4"-5"338,-3-1-123,8 1 0,-3 10 301,3 0-46,3 4-353,-6 2-47,4 5 1,-11 10 8,-6 5 0,-3 11-188,-4 4 0,-3 3-53,3 2 0,3-1-342,0 0 0,4-3-708,0-1 1212,6-5 0,-9 8 0,2-3 0</inkml:trace>
  <inkml:trace contextRef="#ctx0" brushRef="#br0" timeOffset="61">9331 13442 7569,'-23'0'0,"5"0"995,3 0-604,7 5 1,5 3-118,6 7 0,0 3-303,5 5 0,-5-4-42,5 0 0,-5 0 150,0 4 0,4 0-328,0 0 1,0 3-89,0 1 0,1-1-267,3-3 1,-4 4 603,-4 0 0,-1-1 0,-2-3 0</inkml:trace>
  <inkml:trace contextRef="#ctx0" brushRef="#br0" timeOffset="62">9068 14128 7569,'0'-12'167,"10"1"0,4 1-84,13 2 0,6-2 155,5 2 1,4-1-152,-4 2 1,5-2-127,-1 5 0,0-4-81,4 5 1,-3-5 94,6 4 1,-1-1-458,2 1 0,-3 3 482,2-3 0,-2-2 0,-1 0 0</inkml:trace>
  <inkml:trace contextRef="#ctx0" brushRef="#br0" timeOffset="63">9628 14322 7569,'-18'-5'0,"3"-2"-21,7-4-46,3 0 137,5-1 1,0 4 394,0 1 1,-6 4-14,-6 0 0,-2 1-197,-8 2 0,0 5-163,-8 3 0,-5 8 12,-3 7 0,-5 5 21,1 6 1,7-3-62,0-1 1,9 5 39,-1 3 1,8 0-86,4-4 0,3 2-161,5 2 0,3-4-34,8 0 1,3-1 11,9-6 1,1-1-108,6-3 0,5-1 106,3-3 0,2-6 95,1-6 1,0-4 12,0 1 0,-1-7 7,-2-1 1,1-5 15,-6 2 0,0-3 129,-7-2 0,-3 1-50,-4-1 0,-5 1-57,1-1 1,-7 1-109,-1 0 1,-11-1 107,-12 1 0,-6 3-188,-9 1 1,-1 4-110,-6-1 0,0 3-106,-8 1 0,5 10 147,-2 5 1,8 6 0,3 1-1</inkml:trace>
  <inkml:trace contextRef="#ctx0" brushRef="#br0" timeOffset="64">10404 13991 7569,'-11'-12'-126,"5"1"1405,1 4-1148,5 2 1,5 5-102,2 0 1,5 2 16,3 1 1,4-1 40,8 1 1,2-1-95,5-2 0,-4 0-56,1 0 1,-4 0-170,3 0 0,-6 0-57,-1 0 0,-1 0 288,-7 0 0,0 5 0,-4 1 0</inkml:trace>
  <inkml:trace contextRef="#ctx0" brushRef="#br0" timeOffset="65">10416 14242 7569,'5'-18'0,"8"2"0,9 4 0,6 5 174,7-1-86,-1 0 1,-1-3-213,-3-1 1,3 2 68,-2 3 0,-2-3-514,1 2 569,-4 3 0,2 0 0,-5 5 0</inkml:trace>
  <inkml:trace contextRef="#ctx0" brushRef="#br0" timeOffset="66">11444 13203 7569,'-23'-41'0,"10"8"81,6 10 1,4 9 124,3 7-255,0 4 1,0-1 7,0 8 0,-1 4 350,-3 7 1,3 4-200,-3 7 1,3 9 4,1 7 0,0 6-127,0 1 0,0 1-86,0-4 1,5-6-106,2-2 0,3 2-497,2-2 535,-1 0 1,1-4-1,-1 0 1</inkml:trace>
  <inkml:trace contextRef="#ctx0" brushRef="#br0" timeOffset="67">10964 14025 7569,'0'-23'0,"9"5"0,10 3 0,10 6 81,17 1-113,0-4 0,3-1-90,0-2 1,7 2 192,1 2 1,2-1 51,-27 7 0,1-1 0,-1 0 1,0 1-64,2-1 1,1 0 0,-1 2 0,0 0-69,1 1 0,-1-1 0,29-4-34,-2-3 1,-2 3-95,-2 1 0,-7 4 25,-4-1 1,-5-1-187,-7 1 0,-1 1 297,-3 3 0,-2 0 0,-5 0 0,0 0 0,0 0 0,0 0 0</inkml:trace>
  <inkml:trace contextRef="#ctx0" brushRef="#br0" timeOffset="68">11158 14333 7569,'-23'-16'0,"11"3"27,4-2 1,11 2 44,4 2 0,3-1-53,2 1 0,-1-3 134,1 2 1,0-2 495,4 7-422,-4-3 1,10 0 5,-3 2 1,2-1-79,2 5 1,0-1-121,0 1 0,0 3 85,0-3 0,-1 4-202,1 4 0,-5-1 139,-3 4 0,-2-3-219,-2 4 1,0-1-40,-4 5 1,-2-5-4,-5 1 0,0 0 71,0 3 1,-6 0 66,-6 1 0,0-1 120,-7 1 1,1-1-66,-1 1 0,-1-2 132,4-3 0,1 2-83,4-5 0,3 4 585,1-5-232,4 1-223,-2 1 0,6-2-105,3 4 1,2-3-8,6 4 1,4-6-102,3 2 0,3 1 71,1-1 1,0 4-142,-1-5 1,1 6 32,0-1 0,-1 2-12,-3 2 1,2-1 49,-2 0 0,-2 2-20,-2 2 0,-7-1 3,-5 5 1,3-1 12,-3 1 1,-5 4-84,-10 0 0,-4 0 87,-7 3 0,-5-2-91,-2-1 1,-7 0 46,-1 0 0,-4-2-34,4-1 0,0-3-63,3-1 1,4-8-180,4 4 1,6-8 27,9-1 336,6-1 0,1-7 0,5-2 0</inkml:trace>
  <inkml:trace contextRef="#ctx0" brushRef="#br0" timeOffset="69">12118 14162 7569,'-12'-17'380,"1"5"1,4-1-104,4 5 0,0 6 304,-1-2 0,-3 4-357,-9 4 0,-3 7-41,-7 8 1,0 3-153,-4 1 1,4 5 25,0 2 1,6 3-99,0 1 0,5 4 33,-4 0 0,5 6-115,-1-2 1,2 3 13,2 5 1,-1-3-312,1 2 1,3-3 208,1-4 1,4-4 46,-1-8 1,4-2 28,4-5 1,4-7 6,7-4 1,-1-2 229,5-6 0,0 0-23,4-4 1,0-5-30,0-3 0,-2-2 104,-2-2 1,3 0-105,-3-4 1,-1 3-28,1-7 1,-9 5-6,1-4 0,-7 5-117,0-1 1,-9-1-39,-7 0 0,-5 2-182,-10 7 0,-2 2 43,-5 5 276,-6 5 0,0 6 0,-6 7 0</inkml:trace>
  <inkml:trace contextRef="#ctx0" brushRef="#br0" timeOffset="70">12860 13557 7569,'11'-11'0,"1"-1"0</inkml:trace>
  <inkml:trace contextRef="#ctx0" brushRef="#br0" timeOffset="71">12837 13557 7569,'-18'-12'-97,"2"1"0,9 3 484,4 0 642,1 6-590,2-3-354,0 5 0,2 5 44,1 3 0,5 3 173,7 4 1,-1-1-73,5 5 1,0 0 37,4 4 1,-4 0-127,0 0 0,-4-2-1,4-2 1,-5 2 15,2-6 1,-4 4-2,0-4 1,-5 0-143,1-3 0,-4-5 81,3 1-137,-4-5 225,2 2 124,-5-5 1,0-2-202,0-1 0,0-8-120,0-4 1,0-6 90,0-2 0,0-5-86,0-6 1,1-6-26,3-2 0,8-3-131,7-5 0,6-6 15,-12 26 0,1-1 0,1-1 0,1-2-238,-1 2 0,1 0 0,1-4 1,0 1 129,2-2 1,0 1 0,-1 1 0,0 1 33,0 3 0,2 1 0,-1-3 0,1 1-114,-1 3 0,0 1 1,2 0-1,1 1 63,-1 2 1,0 1 274,24-23 0,-4 9 0,1 0 0,1 0 0,2 2 0,1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2.9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6270 9022 7441,'-11'-5'-318,"3"0"345,0-2 0,5-2 358,-5 5-13,5 0 389,-2-1-620,5 4-164,0-4 110,0 5-112,0 5 1,0 1 86,0 6 1,0 4-26,0 3 0,0 3-23,0 1 1,0 5-6,0 2 0,0-1-8,0 2 0,0 0-61,0 7-23,0-2 108,0-2 0,2-2-168,1-5-20,-1-1 65,8-8 1,-8 2-392,6-4-63,-5-1-167,7-4 719,-4 1 0,5-1 0,1 0 0</inkml:trace>
  <inkml:trace contextRef="#ctx0" brushRef="#br0" timeOffset="1">5985 9845 7569,'-18'0'202,"1"0"-13,11 0 17,1 5 43,5-4-149,5 4-25,1-5 0,12 0 160,5 0-131,5-5-37,6-1 1,9-6 27,3 1 0,2 0-38,-2-1 0,-1-1-116,1-2 0,0 2-216,0-2 1,-1 3 281,1 0 1,-5 1-303,-3-1 145,-3 1-117,-6-1 1,-6 6-135,-8 2 1,-2 3 400,-2 1 0,0 0 0,-4 0 0</inkml:trace>
  <inkml:trace contextRef="#ctx0" brushRef="#br0" timeOffset="2">7424 9616 7569,'-12'-6'11,"5"-3"275,-1 5-121,5-5 0,-6 7 22,6-6 1,-2 6 244,1-2-169,3 3 12,-5-4-28,6 3-64,0-3-324,0 5 0,4 5 158,0 3 1,6 3 36,2 5 0,0 0-23,7 3 1,0 3-106,4-3 1,0 2-7,0 2 1,0-4-57,0 0 1,-1-4-217,1 4 205,-5-5-83,4 3 1,-10-6-381,4 1 449,-4-1 1,-4-3-653,-1-1 371,-4 1 442,7-2 0,-3 5 0,4-5 0</inkml:trace>
  <inkml:trace contextRef="#ctx0" brushRef="#br0" timeOffset="3">7698 9605 7569,'-12'-11'-147,"5"-1"-13,-1 1 0,5-1 256,0 1 253,1 4 1,1-1-214,-3 4 1,2 0-89,-6 4 0,1 5-94,-5 3 88,-4 7-11,-2 3 0,-5 5-62,0-1 57,0 1 0,4 4-149,0 0 0,5 3 72,-1-3-74,2-1 1,3-3-204,3 0 0,0-4 33,3 0 295,3-5 0,-9 8 0,4-5 0</inkml:trace>
  <inkml:trace contextRef="#ctx0" brushRef="#br0" timeOffset="4">8326 9022 7569,'-12'-11'0,"1"3"-20,0 1 5,-1-1 500,6-3 726,1 4-640,0 2-388,3 5-34,-3 0 0,5 2-363,0 1 121,0 9 53,0 6 0,0 6-43,0 2 0,0 4 120,0 4 1,0 4-71,0 0 0,0 1-100,0-1 1,4-3-176,0-1 0,4 0-10,-5-3 1,2-5-583,-1-3 900,-3 0 0,10-5 0,-5 5 0</inkml:trace>
  <inkml:trace contextRef="#ctx0" brushRef="#br0" timeOffset="5">8120 9753 7569,'-21'0'0,"2"0"447,7 0-183,7 0 11,5 0-49,5 0 0,3 0-61,7 0 0,3 0 70,5 0 0,6-1-226,5-3 72,0-2 1,11-5 82,-3-1-422,2-4-881,2 3 968,-1-4 0,-4 7-104,-3 3 0,-4-2 3,-3 5 1,-3-4-164,-5 5 1,-6-1 434,-1 4 0,1-5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2.9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9357 9617 8179,'2'-4'108,"-1"1"80,4-3-66,-5 2-14,5 3 1,2-6-136,4 3 0,2 3-5,2-3 1,-1-1-23,5 1 0,0-3 97,4 3 1,0-4-100,-1 5 1,5-5 46,0 4 1,4-3 11,0 3 1,-2-1-25,2 1 0,-5 1 40,5-4 1,-6 3-47,2-4 0,1 6-23,-2-2 0,-3 1-102,-4 0 1,-1 1-180,1-1-303,-3 1-160,-4 2 794,-6 0 0,-1-5 0,-5-1 0</inkml:trace>
  <inkml:trace contextRef="#ctx0" brushRef="#br0" timeOffset="1">9638 9915 10000,'18'-5'37,"7"1"-134,6-4 1,-1 2-114,4-2 1,-1 2 93,-2 2 0,2 3-120,-3-3 0,-2-1 69,-1 1 0,-3 0-139,-1 4 0,-2 0-75,-2 0 1,-2 0 380,-6 0 0,6 0 0,0 0 0</inkml:trace>
  <inkml:trace contextRef="#ctx0" brushRef="#br0" timeOffset="2">9776 9456 7569,'0'-17'0,"0"0"0,0 6 559,0-1-280,0 6 0,0 0 286,0 2-93,0 3-426,0-4 0,0 5 109,0 5 1,-4 1-127,1 5 0,-5 2-87,4 2 1,-5 4 41,2 8 0,0-2-32,0 6 1,-1 3 69,-3 4 1,-4 1-120,-1 0 0,1-3 17,4 6 0,-1-1-65,11-37 131</inkml:trace>
  <inkml:trace contextRef="#ctx0" brushRef="#br0" timeOffset="3">11067 8840 7569,'-7'-12'0,"2"1"231,5-1-94,0 1 1,0 3-127,0 1 194,0 4 304,5-7-137,-3 9-380,3-4 1,-5 6 87,0 3 0,0 2-116,0 6 0,0 3 56,0 0 1,0 5-81,0-1 1,0 4-30,0 4 0,0-2 82,0 6 0,1-2-113,3 1 0,-2 2 73,6-5 0,-4 3-229,3-3 1,1 0 68,4-5 0,-2-4-360,-3-3 567,8 3 0,-7-5 0,9 3 0</inkml:trace>
  <inkml:trace contextRef="#ctx0" brushRef="#br0" timeOffset="4">10804 9536 7786,'5'-6'-153,"3"2"0,7 2 21,4-2 0,3 3 407,1-3 0,-1-1-121,1 1 0,5 0 3,3 4 1,5-4-84,2 1 1,6-1-76,-3 4 1,0-4-13,1 0 1,0 0-122,3 4 1,-3-3 92,0-1 0,-5-1-124,1 1 1,0 3-214,-4-3 1,2-1 377,-9 1 0,-1 0 0,-3 4 0</inkml:trace>
  <inkml:trace contextRef="#ctx0" brushRef="#br0" timeOffset="5">11284 9822 7569,'0'-11'-97,"0"-1"36,0 1 264,5 4-5,-4 2 35,4 0 1,-6 4-67,-3-3 1,-2 3-87,-6 1 0,-3 5 34,0 3 1,-5 3-106,1 4 1,-3-1 21,-1 5 0,-1 0-41,-3 4 1,3 0 17,-2 0 1,-2 5 23,1 2 0,0 3-41,5 1 1,-1 1 45,0-1 1,1 1-107,3 3 0,-1-1 94,5 5 0,0-1-145,3 1 1,6 1 1,2-5 1,3 2-15,1-5 0,0 0 95,0-8 1,6 0-10,5-5 1,2-3 109,6 0 0,-5-8-68,1 0 1,3-7 77,1 0 0,3-3-47,1-1 1,-4 0 117,0 0 1,-5-5-2,1-3 0,-2-2-65,-2-1 0,0-1-68,1 1 1,-6-1 42,-2 1 0,-3 0-117,-1-1 1,-1-3 102,-3 0 0,-7-4-69,-8 3 1,-4 1 43,-4 4 1,-3 3-37,-8 1 1,1 4-126,-5-1 0,0 8-221,-4 4 0,6 2 59,2 1 1,4 2-296,3 2 602,8-2 0,2 3 0,3-4 0</inkml:trace>
  <inkml:trace contextRef="#ctx0" brushRef="#br0" timeOffset="6">6544 11352 7569,'-11'-11'0,"4"-1"-91,4 1 1,-2 3 510,1 1-234,0 4 4,4-2 307,0 0-143,-5 4 15,4-4-206,-5 5 1,6 1-160,0 3 0,0 2 66,0 6 0,0 4 39,0 3 1,0 3-158,0 1 1,0 1 98,0 2 0,0 0-159,0 4 0,0-4 47,0 0 1,0-2-77,0-1 0,4 0 41,0 0 0,1-4-536,-1 0 0,-1-5 632,4 1 0,-4 3 0,2 0 0</inkml:trace>
  <inkml:trace contextRef="#ctx0" brushRef="#br0" timeOffset="7">6190 12072 7569,'-18'0'-78,"7"0"1,7 0 197,8 0 0,4-4-88,7 0 1,-1-3 185,5 3 1,1-5-93,7 1 1,2-2-28,5-1 0,5-1-23,3 1 1,3-1-2,0 1 0,6-4-305,3 0 0,-5-1 264,-3 5 1,-2 3-187,-6 1 1,0 3 58,-3-4 1,-6 6-269,-3-2 1,-3 3 127,-4 1 0,2 1-511,-6 3 744,0-3 0,-6 8 0,0-5 0,2-2 0,2 0 0,2-2 0</inkml:trace>
  <inkml:trace contextRef="#ctx0" brushRef="#br0" timeOffset="8">7446 11809 7569,'0'-11'524,"0"-1"0,0 5-305,0-1 1,0 4 119,0-3 74,0 4 192,0-2-492,0 5-5,5 0 29,2 5 0,4 3-126,1 7 0,-1-1-80,1 5 0,-1-4 77,0 4 0,5-1-46,-1 1 1,4 3 1,-4-3 0,5-2-174,-1 2 1,-1-5-48,1 2 0,-1-1-15,1-4 0,-2 3-310,-6-6 1,0 1-148,1-2 729,-1-2 0,1 1 0,-1 0 0</inkml:trace>
  <inkml:trace contextRef="#ctx0" brushRef="#br0" timeOffset="9">7789 11741 7569,'0'-18'0,"-4"5"266,0 6 560,1 4-621,3-2 0,-2 6-123,-1 3 1,-4 2-13,-4 6 90,-6 4 1,0 3-56,-6 8 1,-1 2-123,-3 5 0,-1 1 6,-2-1 1,2 0 109,5 0 1,1-3-657,3-1 0,-1-4 289,5 0 0,-1-7 268,5-3 0,0 1 0,-1 1 0</inkml:trace>
  <inkml:trace contextRef="#ctx0" brushRef="#br0" timeOffset="10">8588 11272 7569,'0'-11'-155,"0"0"1,-3 3-4,-1 0 0,0 5 12,4-5 732,0 5-230,0-2 214,0 5-534,0 5 1,-4 6 33,0 4 1,1 5-57,3-1 40,-5 3-50,3 0 1,-3 1-67,5 0 0,0 4 37,0-1 1,1 1-113,3-4 1,-2 0-12,1 0-19,4-6 153,-1 0 1,5-6-479,1 1 184,-6-1 133,4 1 175,-3-6 0,4 4 0,1-4 0</inkml:trace>
  <inkml:trace contextRef="#ctx0" brushRef="#br0" timeOffset="11">8429 11798 7324,'-7'0'365,"2"0"-308,5 5-15,0-4 1,0 5 150,0-2-132,0-2-1,5 8 1,3-9 16,7 3 0,3-3 24,5-1 1,1 0-7,2 0 0,0 0-52,4 0 0,-3 0-1,3 0 0,0 0-73,0 0 11,3 0 1,-8 0 107,6 0-347,-6 0 142,3 0-85,-5 0 0,-1 0-101,-3 0 0,-2 0-160,-1 0 463,-4 0 0,10 5 0,-4 1 0</inkml:trace>
  <inkml:trace contextRef="#ctx0" brushRef="#br0" timeOffset="12">9765 11809 7569,'-18'0'0,"2"0"204,4 0-21,6-5 47,1 4-235,5-4 165,0 5-163,5 0 1,1 0 122,6 0 1,4 0-11,3 0 0,-1 0-140,1 0-116,0 0 215,4-5 1,1 3-115,3-1 0,0 1 41,4 2 1,1-3-47,-6-1 1,5 0-8,-5 4 1,-3-4-139,-4 0 1,-1 0-16,1 4 0,-2 0-108,-6 0 1,0 0-338,1 0 293,-6 0 362,4 0 0,-8-5 0,3-1 0</inkml:trace>
  <inkml:trace contextRef="#ctx0" brushRef="#br0" timeOffset="13">9788 11992 7569,'-12'6'438,"1"-1"1,6-5-233,5 0-297,5 0-42,6 5 0,2-3 126,2 1 1,2-1-34,2-2-63,2-5 107,2 3 1,5-4-92,2 2 1,0 3 20,-4-3 0,-2-1-159,3 1 1,-3 0-64,-1 4 150,-5-5 64,-2 4 0,0-4-396,-1 5 470,0-5 0,-4 4 0,1-4 0</inkml:trace>
  <inkml:trace contextRef="#ctx0" brushRef="#br0" timeOffset="14">10130 11432 7569,'-6'-5'-291,"1"3"-573,5-6 1015,-5 6 0,2-2 11,-4 8 0,3 3 65,-4 8 1,1-1-83,-5 5 1,1 5 141,-1 7 0,2 2-145,3 1 1,-4 6 52,4 1 0,0 5-128,0 4 1,3-6-56,-4 5 1,6-8-153,-2 5 1,3-12 66,1 0 0,0-3-364,0-1 211,0-2 75,0-5 1,0-1-90,0-3 1,0-3 239,0-5 0,0 1 0,0-1 0</inkml:trace>
  <inkml:trace contextRef="#ctx0" brushRef="#br1" timeOffset="15">8863 12197 7569,'0'-7'352,"0"-1"-76,0 6 36,0-8-37,0 8-129,-5-8 1,-2 8-148,-4-6 0,-1 5-49,1 0 1,-2 1 77,-2 2 1,1 0-72,-5 0 1,4 0 33,-4 0 0,0 5 29,-4 3 1,0-2-19,0 2 0,-1 1-107,-3 6 1,3-2 97,-2 2 1,2-1 18,1 1 1,1-3 5,3-1 1,4 1 0,7-5 0,3 3-204,5 2 184,0-1 0,0 1-2,0-1 0,10-3 10,6-1 0,4-4-3,3 1 0,0-3-8,-1-1 0,2-4-1,3 0 0,-7-5 7,3 2 0,-4-3 2,0-2 0,2-3 137,-6 0 0,0-1-128,-3 5 1,-1 0 63,0-1 1,-3 2 97,0 2 201,-6-2-107,3 9-31,-5-9-388,0 9 183,0 6 0,0 2 24,0 8 1,0 2-1,0-2 1,0 6 21,0-2-21,0 7-44,0 3 0,0 6 13,0-1 0,0 1-5,0 4 1,0 5 6,0 5 0,-5 2-1068,-2-1 1095,-4-3-12,5 3 0,-3-4 109,5 0 0,-3-7-49,3-5 0,0-2 44,4-9 1,0 1-71,0-9-124,0 0 77,0-3 903,0-6-1048,0-1 209,0-5-1231,-5-5 500,4 4 129,-9-9 507,8 9 0,-8-10 0,4 5 0</inkml:trace>
  <inkml:trace contextRef="#ctx0" brushRef="#br1" timeOffset="16">11215 11204 7569,'0'-12'-155,"-5"1"1,4 3 350,-3 1-155,3 4 498,1-2 461,0 5-594,-5 0-204,4 0 26,-5 0-398,6 0 145,0 5 1,0 2 44,0 4 1,0 4-8,0 0 0,0 5-86,0-5 1,0 1 19,0-1 0,0 2-34,0 2 0,2 1 5,2-4 0,-2 0-106,6-1 1,-6-2-371,2 2 294,2-2-12,-4-2-489,3 1 386,-5-1 379,5 1 0,-4-1 0,4 0 0</inkml:trace>
  <inkml:trace contextRef="#ctx0" brushRef="#br1" timeOffset="17">10850 11786 7569,'-12'4'-35,"1"0"1,3 0-136,1-4 419,4 0 171,-2 0 438,5 0-770,5 0 1,2 0 41,4 0 1,3 0-52,5 0 0,5 0-77,10 0 1,4-4 74,0 0 1,9-1-93,-1 1 0,6 3 49,-2-3 1,2 3-104,-7 1 1,7-1-1073,-6-3 1178,2 3-12,-7-5 1,-2 6-513,-5 0 493,1-5 50,-1 4 0,-5-4 77,-2 5 0,-3-4-142,-1 0 1,-5 1-91,-3 3 1,-3 0-52,0 0 1,-4 0 359,-1 0-1383,-4 0 1116,2 0 57,-10 5 0,-7 1 0,-6 5 0</inkml:trace>
  <inkml:trace contextRef="#ctx0" brushRef="#br1" timeOffset="18">11078 12026 7569,'-6'-5'1015,"1"4"-701,5-4-6,0 5-283,0 5 0,0 1 128,0 6 1,0 0-105,0 4 0,-4 1 80,0 6 0,0-1-151,4-3 1,0 2-59,0-2 1,0 7-82,0 0 0,2 1-19,1-4 1,-1 0 91,2 0 1,-2-2-95,2-2 0,-3 1 34,3-4 1,-3-1-68,-1-4 1,2-1-173,1-2-101,-1 2 488,3-3 0,0 4 0,1 0 0</inkml:trace>
  <inkml:trace contextRef="#ctx0" brushRef="#br1" timeOffset="19">11192 12209 7569,'0'-18'0,"4"-2"129,0 5 1,4-2 263,-5 2 0,6 2-75,-1-2-238,2 2 1,3 2 59,2-1 0,-2 1-76,2 0 0,1 3 64,0 0 0,-1 5 55,-4-5 1,6 5-135,2 0 0,-1 1 78,1 2 1,-5 2-215,1 1 0,1 2 9,0 3 1,-1 6 15,-4-3 0,-3 9 79,-1-1 0,-4 2-97,1 2 0,-3 1-10,-1 3 1,-1-2 87,-3 6 1,1-5-154,-4 5 1,-2-5 41,-6 5 1,2-6-30,-2 2 0,2-4 122,2-4 1,-1 1-4,1-5 0,1 4 31,2-4 0,-1-3 267,5-5-82,1 1-184,3 4 100,0-1 1,1-5-70,3-2 1,2 1 159,5-1 1,1 1-35,-1-1 0,5-3 24,-1 3 0,5-3-31,-1-1 0,0 0-11,4 0 0,-3 0-87,7 0 0,-3 0-1,-1 0 1,-4 0-323,0 0 0,-5 0 137,1 0 1,-6 0-527,-1 0 149,-6 0 0,2 1 502,-8 3 0,-7 3 0,-7 4 0</inkml:trace>
  <inkml:trace contextRef="#ctx0" brushRef="#br1" timeOffset="20">6841 13488 6881,'-6'-5'127,"1"4"0,5-6 83,0 4 214,0 1-39,0-3 258,0 5 0,1 4-540,3 0 0,-3 5-145,3-2 1,1 3 35,-1 2 0,1 3-59,-1 0 1,-3 2 23,3-2 1,-2-2 22,2 2 0,-1-1-133,4 1 0,-4-2 42,1 2 1,-2-2-169,2-2 1,-3 1-102,3-1-474,2 0 852,1 1 0,4-1 0,0 1 0</inkml:trace>
  <inkml:trace contextRef="#ctx0" brushRef="#br1" timeOffset="21">6590 13968 7569,'-12'0'-8,"1"0"123,5 0-90,1 0 129,5 0 0,5 0 253,2 0 1,5-4-116,3 0 0,3 0-116,5 4 0,-1 0 15,1 0 1,5 0-44,3 0 0,0 0-160,0 0 1,2 0 38,-3 0 0,3 0-95,1 0 1,1 0-57,-1 0 1,0 0 75,1 0 0,-2-4-277,-3 1 1,-2-1 133,-5 4 1,-4 0-303,0 0 0,-9 0-53,1 0 546,-2 0 0,-2 5 0,-2 1 0</inkml:trace>
  <inkml:trace contextRef="#ctx0" brushRef="#br1" timeOffset="22">7972 13819 7569,'-5'-10'-243,"-3"2"0,2 3 549,-2 5 713,6-5-332,-9 4-34,10-4-359,-4 5-190,5 0-5,0 5-55,0 1 1,5 10 73,3-1 0,2 1-142,1 0 1,2 0-83,2 3 0,-2-1 78,2-3 0,-1-2-34,1 2 1,-2 2-6,2-2 1,2 0-98,-2-4 0,0-3-154,-3 0 2,-1-1 0,0 1-734,1-1 742,-6-4 1,3 3-500,-5-2 807,0-3 0,-4 5 0,0-6 0</inkml:trace>
  <inkml:trace contextRef="#ctx0" brushRef="#br1" timeOffset="23">8189 13785 7569,'-5'-11'-301,"3"-1"670,-8 1 666,4-1-700,0 6 1,-1 1-104,3 5 1,-2 1-263,-5 3 31,-1 2 0,0 11 64,-4 2 0,2 7-79,-5 5 0,2-2 16,-2 2 1,-2-2-213,6 1 0,1-2-226,6-5 0,3-5-39,5-3-141,0 3 1,5-11 615,3 1 0,2 0 0,2-2 0</inkml:trace>
  <inkml:trace contextRef="#ctx0" brushRef="#br1" timeOffset="24">8634 13499 7569,'0'-17'39,"1"1"-521,3 9-5,-2-3 527,3 8 319,-5-3 1,0 4 224,0-3-236,0 3-108,0-4 1,0 6-41,0 3 0,0 0 1,0 7 1,0-2-88,0 6 0,0 2 10,0-2 1,0 4-253,0-4 0,0 4 66,0-3 0,3 4-179,1-1 0,4-1 103,-4 1 1,1-5-117,-1 1 1,-2 1-156,6 0 0,-6-1 409,2-4 0,2 6 0,1 1 0</inkml:trace>
  <inkml:trace contextRef="#ctx0" brushRef="#br1" timeOffset="25">8360 13968 7569,'-11'0'404,"4"0"-307,2 0 1,6 0-242,3 0 0,3 0 121,4 0 0,4-4 88,1 0 1,4 0 228,-1 4 0,8 0-97,3 0 1,3-4-56,1 1 0,4-1-59,0 4 0,4 0-137,-4 0 1,0-1 30,-3-3 1,0 3-100,3-3 1,-6-1 50,2 1 1,-6 0-102,3 4 0,-6-4-139,2 0 1,-3 1 310,-1 3 0,-6-5 0,0-2 0</inkml:trace>
  <inkml:trace contextRef="#ctx0" brushRef="#br1" timeOffset="26">8863 14208 7569,'5'-12'0,"-4"5"2,3-1 135,-3 5 1,-1-3-42,0 2-71,0 3 1,0-5 55,0 2 45,0 3 1,-5-6-88,-3 3 0,2 3 58,-2-3 0,1 3-33,-5 1 0,-3 0 16,0 0 1,-5 0-144,1 0 0,-2 1 100,2 3 1,-6 2-58,2 6 0,1-1 46,3 1 0,2-1-6,-2 1 1,2-1-90,6 0 0,0 1 100,4-1 0,2 1-122,5-1 0,0 1 78,0-1 1,5 0-9,2 1 0,7-5 0,2 1 0,4-5-20,-1 0 1,1-1 64,-1-2 0,3 0-41,-3 0 0,-1-2 166,1-1 0,-5-3-90,1-1 0,-2-3 115,-2 2 1,-1 2-48,-2-2 1,1 4 57,-5-3-107,4 4 0,-6-3 53,1 2-189,-1 3 141,-2-4-199,0 5 0,0 5 83,0 2 0,0 5 95,0 3 1,4-1-21,-1 5 0,1 0 84,-4 4 1,0 0-101,0 0 1,1 1 7,3 2 1,-2-2-115,1 3 1,2-3 89,-1-1 1,0-4-135,-4 0 0,4-1 41,0 1 1,1 1-4,-1-5 0,-3 1 46,3-5 1,-3-3-50,-1-1 0,0-3-119,0 4-167,0-6-202,0 3 476,0-5 0,-5 0 0,-2 0 0</inkml:trace>
  <inkml:trace contextRef="#ctx0" brushRef="#br1" timeOffset="27">9776 13785 6749,'-6'-6'495,"1"1"-282,5 5 196,0 0-310,5 0 1,-3-2-23,6-2 1,0 3-6,3-3 0,1 3 0,-1 1 1,0-1-1,1-3 0,0 3-91,4-3 0,1 3 54,6 1 1,1-4-82,3 0 0,2-1 87,6 1 0,-2 3-127,-3-3 1,-2 2 71,-5-2 1,2 3-91,-2-3 1,1 2-19,-9 2 1,4 0 12,-3 0 42,-1 0 1,-4 4 28,1 0 1,-5 1-101,1-1-72,-6-3-213,9 4 267,-10 0 156,9-3 0,-4 3 0,6-5 0</inkml:trace>
  <inkml:trace contextRef="#ctx0" brushRef="#br1" timeOffset="28">9902 13991 7569,'-6'0'-472,"0"0"547,6 5 474,0-4-134,0 4-183,0-5 0,6 0-76,1 0 0,3 0-34,2 0 1,4 0-34,3 0 1,3 0-81,1 0 0,3 0 13,1 0 1,3 0 91,-3 0 0,4-4-167,-5 0 0,5-1 65,-5 1 0,0 3-114,-7-3 0,1 3 4,-5 1 1,4 0-55,-4 0 1,5 0-16,-5 0 0,-4 0 16,-3 0-632,-1 0 508,0 0 0,-1 0 275,-2 0 0,2 0 0</inkml:trace>
  <inkml:trace contextRef="#ctx0" brushRef="#br1" timeOffset="29">10245 13625 7569,'0'-11'-226,"0"-1"1059,0 6-401,0 1-277,0 5 1,-4 1-32,0 3 1,-4 2 27,4 6 1,-3 3-103,3 0 0,-4 5-11,5-1 1,-5 7-88,4 0 0,-5 6-17,2-1 1,-2 0 71,1 0 1,-2 2-102,2-3 0,-2-1 17,-1 2 0,-1-6-176,1 2 1,3-4 94,1-4 0,3 1-77,-4-5 1,6 1-170,-2-5 0,3 0 404,1 1 0,0-1 0,0 1 0</inkml:trace>
  <inkml:trace contextRef="#ctx0" brushRef="#br1" timeOffset="30">11181 13305 7346,'0'-11'-668,"-4"3"821,0 1 66,1 4 0,1-6 165,-1 5-67,1 1 30,-3 3 233,5 0 0,0 5-628,0 2 0,1 3-6,3 2 1,-2 3 86,1 0 1,2 4-108,-1-3 0,4 3 28,-4-4 1,1 4 36,-1-4 0,-3 4-244,3-4 0,-3 4 92,-1-3 0,4-1-276,-1-4 1,1 1 436,-4-1 0,0 1 0,0-1 0</inkml:trace>
  <inkml:trace contextRef="#ctx0" brushRef="#br1" timeOffset="31">10816 13808 7569,'-12'0'-145,"6"0"394,1 0-110,5 0 0,5 0-19,2 0 0,9 0 105,3 0 0,4 4-175,3-1 0,3 1 52,6-4 0,4 0-63,3 0 1,-2 0 44,2 0 1,-4-1-136,4-3 0,-6 3 41,-2-3 0,5 3 36,-1 1 0,-1 0-52,-2 0 1,-6 0-7,-6 0 1,-6 0-70,-1 0 1,-4 0-206,0 0-120,-6 5 1,-1-3 172,-5 6 0,-1-4-593,-3 3 846,3-4 0,-20 7 0,2-3 0</inkml:trace>
  <inkml:trace contextRef="#ctx0" brushRef="#br1" timeOffset="32">11135 14093 7569,'-11'0'-304,"0"0"1,3 0 1247,0 0-188,6 0-499,-3 0 0,3 0 156,-1 0-238,1 0-64,-3 0 0,5 5-99,0 3 1,4 2 21,0 2 0,1-1-125,-1 0 1,1 2 51,2 2 1,0-1 53,-3 5 1,-3 0-94,3 4 1,-2 0 59,2 0 0,-3 0-24,3 0 0,-3-2 5,-1-2 1,0 2-105,0-6 1,4 4 39,0-4 1,1-1-431,-1-6-22,-3 2 352,9-4 0,-7 0-606,4-2 807,-4-3 0,2-1 0,-5 0 0</inkml:trace>
  <inkml:trace contextRef="#ctx0" brushRef="#br1" timeOffset="33">11261 14230 7569,'5'-16'-121,"1"3"51,6-2 0,-1-2 113,1 2 0,3-1-139,0 1 1,5 2 383,-1-2-82,-2 7 1,1-2-33,-3 2 1,-2 3 11,2 1 0,-2-1 68,-2 1-38,0 1-228,1 8 0,-2 1 105,-2 6 0,-3 4-142,-5 3 0,-2 3-26,-1 0 0,-4 5 83,-4 0 0,-1 3-23,1-3 1,0 3-87,-1-3 1,1 0 51,-1-5 0,2 0-93,3-3 1,-4 1 125,4-4 1,-2-1-7,1-4 0,-1-3 215,6-1-72,-6 1 77,7-2-168,-3-1-2,5-5 0,2 4 50,1 0 0,4 0-36,4-4 0,6 0 92,2 0 0,2 0-53,2 0 0,1 0 145,3 0 1,-3 0-3,3 0 1,-1 0-3,-3 0 1,5 0-147,-9 0 1,0 0-85,-7 0 0,-1 0-89,0 0 188,-4 0-480,3 0 1,-10 4 184,0 0 0,-3 3 204,-8-3 0,-3 10 0,-9-1 0</inkml:trace>
  <inkml:trace contextRef="#ctx0" brushRef="#br1" timeOffset="34">7207 15932 7471,'-7'0'59,"2"0"203,5 0 1,1 5-115,3 3 1,-3 2-60,3 1 1,-1 5-54,1-1 0,-3 5 19,3-1 0,1-1 9,-1 1 1,1-1-19,-2 1 0,0 1-119,5-5 1,-5 2 22,5-2 1,-5-2 46,0 2 1,4-2-167,0-2 0,-2 0-286,-1 1 179,3-1 1,-5 1-247,6-1 522,-6-5 0,8 5 0,-3-5 0</inkml:trace>
  <inkml:trace contextRef="#ctx0" brushRef="#br1" timeOffset="35">6955 16629 7693,'8'4'294,"0"-1"0,-1 1-83,5-4-68,-1 0 1,5 0 13,4 0 0,1 0-1,2 0 0,4 0-91,-1 0 1,6 0 38,-2 0 0,0 0-43,0 0 0,-1-4 44,2 1 1,-3-1-161,-6 4 1,1 0 102,0 0 0,-1 0-112,-3 0 1,1 0-6,-5 0 0,4 0-190,-3 0 0,-1 0-260,-4 0 1,1 0-22,-1 0 540,0 0 0,-4 0 0,-2 0 0</inkml:trace>
  <inkml:trace contextRef="#ctx0" brushRef="#br1" timeOffset="36">7938 16435 7569,'-2'-7'0,"-2"3"-100,3 3 39,-4-4 306,5 4 220,0-4-440,5 10 0,0 2 83,3 9 0,2-4-80,-2 4 0,2 1 12,1 2 1,2 3-109,2 1 1,-1-4 86,5 0 1,-4-1-109,4 1 1,-3 1 101,3-5 0,-5 0-102,1-3 0,0-1-61,-4 1 0,3-1 85,-6 1 1,-2-5-240,2 1 1,-5-4 303,0 3 0,-1 1 0,-2 3 0</inkml:trace>
  <inkml:trace contextRef="#ctx0" brushRef="#br1" timeOffset="37">8223 16469 7569,'0'-12'-242,"0"1"159,5 0 1,-4 3 222,3 0 346,-3 6 131,-1-3-379,0 5 1,-1 5-163,-3 2 1,-2 4 12,-5 0 0,-1 6-89,1 2 0,-6 2 58,-2 2 1,1 4-121,-1-1 1,4 2 87,-4-1 0,6-4-76,2 0 1,0-2-207,3-6 0,2 4 101,-2-3 0,6-5-718,-2-3 873,2-1 0,2 0 0,0-2 0</inkml:trace>
  <inkml:trace contextRef="#ctx0" brushRef="#br1" timeOffset="38">8931 16001 7569,'0'-7'84,"0"-3"15,0 9 178,0-4-233,0 0-84,0 3 199,5-3-133,-4 5 1,5 2 123,-6 1-157,0 4 1,0 4 12,0 1 0,0 0 22,0 4 1,3-4 3,1 3 0,0-1-9,-4 2 1,4-4-74,0 4 0,1 0 52,-2-1 0,-1 4-123,2-3 0,-2 3 32,2-4 0,-3 4-195,3-4 1,-2 0-7,2-3 0,-2-1 290,1 1 0,4 4 0,-1 2 0</inkml:trace>
  <inkml:trace contextRef="#ctx0" brushRef="#br1" timeOffset="39">9833 16366 7569,'-6'0'-535,"1"0"876,5 0 153,-5 0-182,4 0-95,-4 0-96,5 5 1,0 2-12,0 4 1,0-3-72,0-1 1,5 1 44,2 3 0,3 1-24,2-1 1,0 4 46,4 1 1,-2 0-6,5-1 1,0-2-12,4 2 0,-4-1 1,0 1 0,-4-2-117,4 2 0,-5-2 66,1-2 0,-2 1-135,-2-1 1,1-1-25,-1-2 0,-3 1-128,-1-5 0,-3 3-249,4-3-248,-6 5-8,3-3 428,-5 1 1,-1-2 322,-3-5 0,-2 5 0,-6 1 0</inkml:trace>
  <inkml:trace contextRef="#ctx0" brushRef="#br1" timeOffset="40">10073 16400 7569,'7'-11'0,"-2"3"-333,-5 1 37,0 4 511,0-2 1216,0 5-1270,-5 0 0,2 4-171,-5 0 1,1 6 114,-5 1 1,0 1-95,-4 3 0,2 3 24,-5 1 1,4 2 8,-4 2 0,0 0-61,-4 0 0,2 0-95,2 0 0,-3-2-17,3-2 0,3 1-138,0-4 1,5-1-196,3-4 1,-1 1 18,6-1 443,-1-5 0,4 5 0,0-5 0</inkml:trace>
  <inkml:trace contextRef="#ctx0" brushRef="#br1" timeOffset="41">10758 15829 7569,'0'-7'-289,"0"-1"0,0 4 512,0-3 123,0 4-77,0-7-5,0 9 1,0-6 34,0 4 14,0 1-177,0-3 51,0 5-149,0 5 1,0 2-47,0 4 1,0 0 44,0 1 0,2 1-104,2 2 1,-3-1 76,3 5 0,-2-1-86,2 1 1,-2 2-68,6-2 0,-4-1 40,4 1 0,-6-1-150,2 1 1,1 2-56,-1-2 1,3-2-32,-3-2 1,4-2-17,-4-2 355,-1 1 0,2 4 0,2 2 0</inkml:trace>
  <inkml:trace contextRef="#ctx0" brushRef="#br1" timeOffset="42">10530 16526 7402,'11'0'-418,"1"0"457,-1 0 1,1 0 188,-1 0 0,6-1-29,2-3 0,-2 3-121,2-3 1,1 1 103,2-1 1,2 3-117,3-3 0,-2 2-6,6-2 0,-4 2 10,3-6 1,-5 5 9,2 0 1,-3-2-39,-1 1 0,-1-1-18,-3 1 1,-2 3-212,-1-3 162,-4 2-687,5 2 334,-6 0 0,-4 2-553,-4 2 931,-1-3 0,-7 9 0,-2-4 0</inkml:trace>
  <inkml:trace contextRef="#ctx0" brushRef="#br1" timeOffset="43">10930 16732 7569,'-7'0'-55,"1"0"122,2 0 1,2-2-113,-6-2 1,4 3 67,-3-3 71,-1 3 1,-2 0 12,2-3 0,-3 3-22,-1-3 0,1 3-25,-4 1 0,2 0 5,2 0 1,-6 0-125,-2 0 0,1 1 88,-1 3 1,0-2-55,-3 6 1,0 1 13,3 6 0,-3-2-7,3 2 1,3-2 12,1-2 0,3 1-4,5-1 1,1 0-36,6 1 1,0-5-107,0 1 1,2-2 42,2 2 1,3-2 49,8-2 0,-1-3 1,5 3 0,0-3 30,4-1 0,0-1-3,0-3 0,0-2 0,0-5 1,-1 2 86,1-3 0,-5 7 52,-3-6 0,-2 2-73,-2-2 0,1 0 73,-1 4 1,-4-3-51,-4 2 1,-1 2 85,-2-2 0,0 4 144,0-3-177,0 4 1,-2-2-48,-1 5 0,0-4 57,-5 0-100,6 1 0,-4 3-4,2 0 0,2 1-71,-1 3 0,1-2 58,2 6 0,0 1 38,0 6 0,0-1-26,0 5 0,0-4 5,0 4 0,0 1-9,0 7 1,0-2 1,0 6 0,0-4-6,0 3 1,0-1 7,0 2 0,0-2 58,0-2 0,0-5-51,0 1 1,2-1 95,1-7 1,-1 4 4,2-4 11,-3 1 1,-1-5 27,0 0 6,0-4-155,0 3 142,0-9-356,0 4-465,0-5 0,5-5 0,1-1 0</inkml:trace>
  <inkml:trace contextRef="#ctx0" brushRef="#br1" timeOffset="44">11695 16378 8180,'5'-7'599,"-4"2"-326,4 5-221,0 0 1,-2 0 246,5 0-210,-1 0 0,5 0-42,-1 0 1,0 4-46,1 0 1,1 1 94,2-1 0,-1-3-96,5 3 1,-4-2 85,4 2 1,4-3-12,4 3 0,0-3-93,0-1 0,-3 0 74,3 0 1,-3 0-103,-1 0 1,0 0 79,0 0 0,-4 0-8,0 0 1,-4 0-6,4 0 1,-5 4-14,1 0 1,-2 0-44,-2-4 1,-1 1-242,-2 3 37,2-3 0,-7 4-63,4-5-829,-4 0 635,2 0 0,-6 0 495,-3 0 0,-3 0 0,-4 0 0</inkml:trace>
  <inkml:trace contextRef="#ctx0" brushRef="#br1" timeOffset="45">11729 16732 7939,'12'0'469,"-1"0"0,-3 0-217,-1 0 1,5-2-36,3-2 1,0 3-13,-3-3 0,0 3-10,4 1 0,-3 0-94,7 0 0,-1 0 41,3 0 1,1 4-66,0 0 0,4 0 66,-1-4 0,5 0-105,-5 0 1,5 0-67,-4 0 1,-1 0 26,-3 0 1,0 0-40,0 0 1,-5 0 63,-3 0 1,1 0 127,-1 0-103,1 0 1,-5 0 46,1 0 0,-5-4-61,1 0-165,-6 0-96,3 4-862,-5 0 792,0-5 0,-6 4 296,-5-3 0,-6 3 0,-6 1 0</inkml:trace>
  <inkml:trace contextRef="#ctx0" brushRef="#br1" timeOffset="46">13385 15795 7545,'-6'0'328,"1"0"-265,5 0 1,0 5 102,0 3 0,0 2-55,0 1 1,0 2 16,0 2 0,-4 0-83,0 8 0,0-2-116,4 5 0,0 3 58,0 2 0,0 2 83,0 1 1,0 0-150,0 1 0,4-2-47,0-3 1,1 2-75,-1-5 1,-2-1 6,6-3 0,-4-1-165,3-3 1,0 1 357,0-5 0,4 0 0,-5-3 0</inkml:trace>
  <inkml:trace contextRef="#ctx0" brushRef="#br1" timeOffset="47">13008 16697 7569,'8'0'-189,"0"0"102,-1 0 1,6 0 146,2 0-8,3 0 0,5 0 24,0 0 0,1 0 235,2 0 1,4 0-172,4 0 1,1 0 52,3 0 1,3 0 45,5 0 0,-1 0-99,1 0 1,1 0-253,2 0 0,-3 0 204,0 0 0,0 0-22,-5 0 1,3-1 8,-3-3 1,-1 3 2,-6-3 1,0 3-48,1 1 1,-6 0-21,-3 0 0,-1 0-122,-3 0 0,-4 0 43,-3 0 1,-2 1-392,-2 3 1,-3-3-579,0 3 1033,-6 2 0,-4 7 0,-2-8 0</inkml:trace>
  <inkml:trace contextRef="#ctx0" brushRef="#br1" timeOffset="48">13203 17074 7569,'0'-6'76,"-4"0"-76,0 2 0,0 2 0,4-4 208,0 2 361,0 3-335,5-4 1,2 1-111,4 0 0,0-3-9,1 3 1,3 0-29,0 4 0,2-4-12,-2 0 1,-1 1-27,5 3 1,-1 0 16,1 0 0,-1 0-36,-3 0 1,-1 0-103,5 0 0,-5 3 18,1 1 0,-6 5 51,-2-1 1,0-2-68,0 2 1,-2-1 63,-5 5 1,0-1-9,0 1 1,-3-1-22,-1 0 0,-6 1 1,-2-1 0,1 1 25,-4-1 1,-2-1-4,2-2 0,-2 2-3,2-2 0,2 1 1,-2-2 0,6 2 124,2-5 1,3 3-106,-4-3 0,6 1 13,-2-1-32,3-3 0,5 6-6,-1-3 0,6-3 59,-1 3 0,7-3-36,4-1 0,1 0 44,-1 0 1,4 4-45,0 0 1,0-1 76,4-3 1,-7 5-52,-1 3 1,-1-2 2,1 2 0,1 0-14,-5 3 1,1 0 0,-5 1 1,-1 1-195,-2 2 1,-3-3 58,-5 4 0,-1 0 93,-3-1 1,-4 2-6,-7-2 1,-3-2 68,-5 2 1,-1-1-45,-3 1 1,1-2 95,-8 2 0,2-1-80,-6 1 1,1-2 22,-1 2 0,6-2 28,-2-2 0,9-3-37,2 0 1,1-6-94,7 2 0,0-3 83,3-1 1,6-1-402,2-3 1,3-2-45,1-6 0,5 1-623,3 0 1051,7-6 0,3-1 0,4-5 0</inkml:trace>
  <inkml:trace contextRef="#ctx0" brushRef="#br1" timeOffset="49">14150 16949 7433,'-1'-7'2,"-3"3"1,2 3 172,-6 1 1,1 0 72,-5 0 1,1 1-83,-1 3 0,-4 3-5,-3 4 1,2 0-37,2 1 1,-3 1-9,-1 2 1,-1-1-23,1 5 1,-1 0-83,4 4 0,-3-1 52,4 1 0,-4 1-104,4 3 1,0-3-33,3 3 0,2 1 77,2-2 0,0 1-47,4-4 0,0 0 11,4 0 0,0-2 21,0-2 0,1 1-31,3-4 1,2 3-6,6-4 1,4 0 82,3-3 1,2-6-41,-2-2 0,2 1 65,-2-1 1,3-1-62,1-3 1,-2-1 55,-2-3 0,-1 2-47,-3-6 0,-2 1-1,2-5 1,-2 1 14,-2-1 0,-4 1-3,-4 0 1,-1-1 239,-2 1-233,0-1-10,-10 1 0,-1 1-101,-11 2 1,-4-1 65,-8 5 1,-5 2-354,-3 6 1,-3 2 61,0 5 0,3 5-60,0-1 1,10 4 366,2-4 0,4 5 0,4-2 0</inkml:trace>
  <inkml:trace contextRef="#ctx0" brushRef="#br1" timeOffset="50">8817 16766 7569,'-12'0'65,"6"0"256,-4 0-18,9 0-127,-4 0 51,5 0 48,0-5 137,0 3 23,0-3 210,0 5 0,5 0-508,2 0 0,5 0-103,3 0 1,-1 0 56,5 0 0,0-3-73,4-1 0,0-4 58,0 4 1,1-3-6,2 3 1,0-5-42,4 1 1,1-2 60,3-1 0,-4 3-152,1 1 0,-2 0 75,1 0 1,2-2 31,-5 5 0,-1-4-32,-3 5 1,-1-1-74,-3 4 1,-3 0-9,-4 0 0,-5 0-133,1 0 1,-5 1-205,0 3 0,-3 1 173,-3 3 1,-5 2-477,-7-3 1,1 2 259,-5-1 0,5 2 447,-1-2 0,-3-3 0,0 0 0</inkml:trace>
  <inkml:trace contextRef="#ctx0" brushRef="#br1" timeOffset="51">8920 17097 7569,'0'-6'353,"1"-3"-202,3 5 1,-2-1 260,6 1 0,0 2 59,3-6-268,0 5 1,5-5-28,-1 4 0,1-4 2,0 4 0,-2-3-57,5 3 0,-5 0 3,1 4 1,-3 0-15,0 0 0,3 0 50,0 0 1,-1 1-134,-6 3 0,2 1-24,-2 3 1,-2 2-126,2-2 1,-6 6 77,2 1 0,-3 4-116,-1-4 1,0 5 59,0-1 1,-5 3-123,-2 1 1,-4 0-37,0 0 1,-2-4 78,-2 0 1,2-2-1,-2 2 1,2-2 108,2-6 1,1 1 65,2-1 1,-1-3 15,6-1 1,-3-4 340,3 1-44,1-3 211,-3-1 72,5 0-361,5 0 0,6 0 11,4 0 1,5 0-33,-1 0 0,6 0-59,2 0 1,5 0 44,-2 0 1,0 0 87,0 0 1,-1 0-180,2 0 1,0 0-115,-4 0 0,-4 0-462,-4 0 0,-5 0 272,1 0 1,-6 0-1736,-1 0 494,-6 0 1440,-7 0 0,-18 5 0,-12 1 0</inkml:trace>
  <inkml:trace contextRef="#ctx0" brushRef="#br1" timeOffset="52">7241 17086 7569,'-4'-8'-354,"0"0"221,0 6 1,4-4 165,0 2 1,4 1 177,0-4 1,5 3 701,-1-4-576,2 1 1,1-1 60,1 0 0,-1 2-37,0-2 1,2-1-106,2 6 1,-2-5 62,2 4 0,2-1-205,-2 1 1,0 3 68,-3-3 0,-1 3-191,0 1 1,0 5 7,-4 3 1,0 3 10,-4 4 1,-1-1-71,1 5 0,-5 0-143,-2 4 0,-5 0 43,2 0 1,-7 4-97,-2-1 0,0 2-17,1-1 0,1-3 62,-5 3 1,5-5 92,-2-3 1,0 2 64,1-6 0,3 0 94,5-3 0,3-1-120,-4 0 149,6-4 0,-2 2 152,8-6 0,2 1-91,6-4 1,4 0 272,3 0 1,3 0-142,0 0 1,6 0 131,3 0 1,1 0-157,-2 0 0,3 0-71,-3 0 1,-2-1-204,-1-3 1,-8 3-365,-4-3 0,-2 3-640,-2 1 537,-4 0 501,-2 5 0,-15 1 0,-3 6 0</inkml:trace>
  <inkml:trace contextRef="#ctx0" brushRef="#br1" timeOffset="53">6910 14436 6600,'5'-11'520,"2"-1"0,3 5-228,2-1 1,3 0-63,0-3 1,4 1 64,-3 2 1,4-2-24,-1 2 0,-1 2-86,1-2 1,-1 5-37,1-5 1,1 5 4,-5 0 1,0 1-214,-3 2 1,-1 0 59,1 0 0,-2 2-134,-3 1 0,2 4 80,-5 4 1,0 1-152,-4-1 1,0 6 66,0 2 0,-5 2-10,-3 2 1,-3 0 67,-5 0 0,3 3 27,-7 1 0,1 3 84,-3-3 1,-1 4-75,0-5 1,4 1 104,0-4 1,5-2-54,-1-2 0,2-2 144,2-6 1,4-3 100,3-1-97,3-4 28,1 2-78,0-5 1,9-1 69,2-3 0,10 1-103,2-4 0,1 3 52,6-4 0,-3 5-24,3-5 1,-1 5 4,2 0 0,1 0-46,-6-1 0,1 3-92,-4-3 0,-5 3-156,-3 1 0,-6 1-942,-2 3-507,-4-3 908,2 9 726,-5-3 0,-10 4 0,-3 1 0</inkml:trace>
  <inkml:trace contextRef="#ctx0" brushRef="#br1" timeOffset="54">6407 12414 7569,'0'-11'210,"5"3"-137,3 1-26,2 4 1,1-7 81,1 3 0,-5-2-153,1 1 1,0-1 209,3 5 0,2-3 65,2 3 0,-1-5-23,5 1 0,-1 2-60,1-2 1,2 6-109,-2-2 1,-1-1 89,1 1 1,-5 0-185,1 4 0,-2 4-64,-2 0 1,1 5-79,-1-1 0,1 2 52,-1 1 0,-5 2-107,-2 2 0,-2 3 122,-2 5 1,-2-1 72,-2 1 0,-2-1 98,-5-3 0,-4 3-21,-1-3 1,-4 2-25,1 2 1,-1 0 38,1 0 0,-3-4 77,3 0 0,2-5-67,2 1 1,3 1-6,0 0 0,5-2-82,-1-7 1,5 3 63,0-2 0,1-2-49,2 2 1,7-6 29,4 2 0,6 1 116,5-1 0,8-1-42,4-7 1,3 0 43,8-7 1,0 2-11,8-6 1,-9 2 125,2 1 1,-4 1-32,0 0 1,-8 4 134,-7 3-697,-8 3 220,-3 1-329,-9 0 1,-3 5-141,-8 3 0,-9 7 584,-10 4 0,-5 3 0,-6 1 0</inkml:trace>
  <inkml:trace contextRef="#ctx0" brushRef="#br1" timeOffset="55">22922 3723 7569,'0'-18'-105,"0"-2"-52,0 5 0,0-4 286,0 4 1,3-1 237,1 5 1,1 3-164,-1 1-342,-3 4 36,5-2 74,-6 10 1,-6 3 99,-1 7 0,0 3-11,0 5 1,3 3 54,-4 1 1,6 3-72,-2-3 1,3 4 38,1-5 1,0 2-25,0-1 0,0-3-150,0 3 0,0 0-115,0 0 0,0 0-144,0-4 0,0-2 31,0-2 1,0 1-465,0-4 782,0 4 0,0-7 0,0 3 0</inkml:trace>
  <inkml:trace contextRef="#ctx0" brushRef="#br1" timeOffset="56">23162 3895 7569,'0'-7'-177,"0"-3"159,0 9 13,0-4 2,0 15 1,-2 3 89,-2 9-91,-2 1 0,-9 5 31,0 3 0,-2 3 68,2 4 1,1-1-32,-5 5 0,1-2 122,-1 2 0,-2 2-256,2-2 1,-3 3 134,-1 0 0,2-4-272,1-3 1,0 0-77,5-4 0,1 2-99,6-9 1,3-6 381,5-6 0,0 3 0,0 0 0</inkml:trace>
  <inkml:trace contextRef="#ctx0" brushRef="#br1" timeOffset="57">23150 4351 7569,'0'-11'148,"5"0"81,3-1 0,2-1-77,1-2 0,2 1 175,2-5 0,2 5-192,2-1 1,1 2-47,-5 2 1,2 3-67,-2 1 0,-6 4 104,2-1 1,-2 3-177,3 1 1,-5 0-38,1 0 1,-2 5-75,2 3 0,-3 2 74,-5 1 1,0 6-95,0 2 0,-5 2 108,-3 2 0,-6 4 63,-1 0 1,-5 3 122,1-3 1,-3 3-49,-1-3 0,6-1 75,1-3 1,5-1-11,3-3 1,-1 1 8,6-5-139,-1 1 1,5-6-114,3-3 1,7-2 132,8-5 0,4-2-101,4-6 1,1 1-70,2-9 1,3 4 31,-2 0 0,-3 5-504,-2-1 1,-6 6-30,0-2 650,-12 3 0,8 11 0,-10 2 0</inkml:trace>
  <inkml:trace contextRef="#ctx0" brushRef="#br1" timeOffset="58">22945 5151 7569,'0'-12'-553,"0"1"207,0 5 934,0-5 2,0 5-64,0 0 54,0-4-472,0 8 157,0-3-171,0 15 0,0-2 45,0 7 1,3-1-88,1 1 1,0 3 21,-4 5 0,0 0-148,0 0 0,0 1 15,0 3 1,0-2-127,0 5 1,-4-3-141,0 3 1,-3-4 146,3 0 0,-4-3-230,4-4 1,1 2 70,3-6 0,0 4-37,0-4 0,0 0 374,0-3 0,0-1 0,0 1 0</inkml:trace>
  <inkml:trace contextRef="#ctx0" brushRef="#br1" timeOffset="59">23230 5174 7569,'0'-18'236,"0"1"422,0 11-665,5 1-299,-4 5 0,4 6 204,-5 6 0,-1 2 98,-3 9 0,-3-2-11,-8 10 1,-3 0 5,-5 7 134,5-2 0,-3 4 0,2-1-31,-3 2 0,-1 3-27,0-3 0,2 4-165,2-3 1,-2-3 105,6-1 1,0-6-367,4-2 1,3-8 49,0 1 308,6-8 0,-3 1 0,5-4 0</inkml:trace>
  <inkml:trace contextRef="#ctx0" brushRef="#br1" timeOffset="60">23207 5539 7569,'7'-11'0,"3"-5"95,-3 1 42,9 0 1,-3 0 24,7 0 1,-3-1-1,2 5 0,2-1-228,-6 1 69,5 0 0,-7 4 27,2 3 1,-2 3-178,-2 1 0,-3 0 148,-1 0 0,-4 1-56,1 3 0,-3 3 199,-1 4 1,-1 4-90,-3 1 1,-2 4 50,-6-1 0,-4 4-13,-3 3 1,2 0 22,2 4 0,-2-4-24,2 0 0,0-2-99,4-1 0,-1 0 38,1 0 0,3-4-108,0 0 0,6-5-55,-2 1 30,3-7 102,1 2 1,1-9 29,3 3 1,4-3-12,7-1 0,-1 0 13,5 0 1,0-4-97,4 1 1,0-1-232,-1 4 147,-4 0 1,-1 0 0,-6 0 147,0 0 0,-4 5 0,-2 1 0</inkml:trace>
  <inkml:trace contextRef="#ctx0" brushRef="#br1" timeOffset="61">22853 6624 7569,'0'-11'60,"0"-1"100,0 1 1,0 3-95,0 1-13,0 4 110,0-2-38,0 5 0,4 5 0,0 4-1,-2 5 0,3 0-121,-1 5 0,5 0 64,-1 4 0,-2 0-21,2-1 1,-6-1-106,2 2 1,1-3 68,-1 7 0,1-3-87,-1-1 1,-3-1 13,3 1 1,-2-1-276,2-3 1,-1 2-25,4-2 1,-4-2-515,1-2 876,-3 3 0,4-5 0,1 3 0</inkml:trace>
  <inkml:trace contextRef="#ctx0" brushRef="#br1" timeOffset="62">23310 6658 7569,'-6'0'-188,"-5"0"5,10 5 227,-9 2 0,8 8 55,-6 0 1,-4 7-2,-3 1 1,-4 1-20,4 6 1,-5 1 10,1 3 1,-3 4-26,-1 0 1,3 5-135,-3-1 1,7 1-15,-7-1 1,2-1 33,-1-3 1,3-3-75,0 3 0,3-6 24,-3-1 1,9-7-168,-1-1 0,7-6 66,0-5 200,3-6 0,6 4 0,1-3 0</inkml:trace>
  <inkml:trace contextRef="#ctx0" brushRef="#br1" timeOffset="63">23481 7047 7569,'0'-18'0,"0"1"0,4 6 201,0 0-509,5-1 127,-3 1 0,0-1 303,-2 1 0,-2 3-95,-2 1 1,0 3 49,0-4 0,-6 6-31,-1-2 0,-5 3 126,-3 1 1,-3 3-82,-4 1 0,-1 9 125,0-2 1,-4 8-32,1 0 1,-1 2-40,4-2 1,0 2-23,0-2 1,7 2-1,5-2 0,0 1-189,8-5 1,-1 0-57,4-3 0,6-6-69,6-2 0,4-3 72,7-1 0,4-5-73,-1-2 1,5-7 123,-5-2 0,1-3 7,-4 4 0,-2 0 35,-2 4 0,2-2 42,-6-2 1,-4 6 130,-3-3 0,-4 5 35,3-1 210,-4 3-141,2 0-28,-5 4 0,0-3-256,0 8 0,0 2 118,0 5 1,0 2-38,0 2 1,0 3 25,0 5 1,0 0 10,0 0 1,-1-1 5,-3 1 1,3 0 60,-3 0 1,1 0-52,-1 0 1,3 0 15,-3-1 0,3 1-159,1 0 0,0-4 92,0 0 0,0-5-410,0 1 250,0 3 0,0-5-110,0 2 1,0-6-565,0-2-285,5-4 1068,2 2 0,4-5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0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6281 10176 7338,'-6'-5'-525,"2"-3"1004,3-2-441,1-1 1,4-1 15,0 1 0,1 3-11,-1 1 0,-2-1-25,6-3 1,-1-1 54,5 1 0,-1 3 6,1 1 1,0-1 60,3-3 1,-2-1-74,2 1 1,2 1-79,-2 2 0,0-1 39,-3 5 0,-1 0 0,1 4 0,-1-3 5,0-1 1,1 0-99,-1 4 0,1 0 46,-1 0 1,1 1-17,-1 3 1,0-1-12,1 4 0,-2 1 43,-2 3 1,-2 1-113,-2-1 113,-3 1 1,4 4 0,-5-2-1,0 5 1,-5 0-4,-3 4 1,-2 4 0,-1-1 0,-4 6 4,-1-2 0,0-2 1,1-1 1,2 1 6,-2-2 0,3-3-10,5-4 1,-3-5 73,2 2 0,3-4-58,1 0 18,-2-1-18,4 1 1,-3-6 28,5-1 0,5-5 5,3 0 1,2 0 0,3 0 0,2-1 0,3-2 0,1-2 0,0 0 0,1 0 221,2 2 1,-3 1-178,0-2 0,-4 3-63,4-3 1,-5 3-12,1 1 0,-2 0 38,-2 0 0,-3 0-12,0 0 0,-1 0-31,5 0 0,-1 0 35,1 0 1,-5 0-239,1 0 0,-4 0-484,3 0-319,-4 0 568,2 0 424,-5 0 0,-10 5 0,-3 1 0</inkml:trace>
  <inkml:trace contextRef="#ctx0" brushRef="#br0" timeOffset="1">8269 10050 6754,'6'-11'29,"4"1"288,-2 2 1,2-2-122,1 2 0,1-2-50,-1-1 0,1-1-93,-1 1 1,4 1 64,1 2 0,1-2-39,2 2 1,-3 0-11,6 0 1,-3-1-85,0 5 0,3-3 75,-3 3 0,-1 0-22,1 4 1,-1 0-36,1 0 1,1 0 58,-5 0 1,0 1-119,-3 3 0,-1 2 67,1 6 0,-2-1-65,-3 1 0,-1 4-4,-6 3 0,0 3 19,0 1 1,-6 3 2,-1 1 0,-3 1-93,-2-1 0,-4 0 52,-3 4 1,1 1 44,-1-6 0,0 2-3,-4-1 1,5-3 21,3 3 0,2-5 0,2-3 1,3 2 20,1-6 0,4-4 9,-1-3 1,3-4 12,1 3 69,0-4 1,5 2 28,3-5 0,2 0-68,1 0 1,5 0 114,-1 0-122,0 0-18,2 0 0,-1 0 96,3 0 1,3-4-35,-3 0 1,2 1 12,2 3 1,4 0-29,-1 0 0,5-2-3,-4-1 0,4 1-76,0-1 1,-5 1 68,-3 2 0,-1 0-261,-7 0-112,0 0 48,-3 0 0,-9 5 166,-6 3 87,-14 2 0,-22 7 0,-8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0:26:23.05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4968 14550 7569,'-5'-11'-505,"4"4"0,-4 1 637,5 2 120,0 3-104,-5-4 1,2 5 404,-5 0-261,6 5 1,-4 0-103,2 3 1,2 2 6,-1-3 0,1 7-33,2 2 1,0-1-81,0-4 0,5 6 39,3 2 0,-2 2-6,2 2 1,0 5-16,3 3 0,-3 7-127,-1 4 1,-4 3-14,1 5 1,-3-3 68,-1 2 1,0 7-373,0 1 0,0 1 299,0-4 0,-1-3 44,-3-6 1,3 0 9,-3-3 1,2-3 37,2-5 0,0-3-42,0-1 0,2-6 1,2-1 1,-2-5-70,6-7 87,-6 1 1,5-2 228,-4-3-330,-1-2 17,3-5 0,-5-1 14,0-3 0,1 2-1,3-6 0,-3 1-30,3-5 41,-3 1 0,4-1 17,3 1 1,-2 3-15,2 1 0,3 3 41,4-4 0,6 6-29,-2-2 0,4 1 49,3 0 0,1 1-3,7-2 0,-2 2 101,6-2 1,-1 3-122,1-3 1,-3-1 9,3 1 0,2-3 113,-2 3 1,-4-4-48,-3 4 0,-2-1-312,1 1 0,-2 2 83,-5-6 0,-1 4-929,-3-3 1074,-3-1 0,-4-3 0,-1-1 0</inkml:trace>
  <inkml:trace contextRef="#ctx0" brushRef="#br0" timeOffset="1">5082 15133 7569,'-23'-7'0,"2"1"-65,2 2 0,7 3 640,2-4-147,9 0-215,-4 3 10,5-3-109,0 5 1,6 0 8,6 0 0,4 0 16,7 0 0,5-1-86,2-3 1,7 3 8,1-3 1,7-1-78,0 1 0,1 1 46,4 3 1,-4-4-183,0 0 1,0-4 216,0 5 0,-7-1-203,-5 4 1,-6-4-47,-9 0 1,-2 0-282,-6 4 197,-5 0 0,-3 0 267,-11 0 0,-4 0 0,-11 0 0</inkml:trace>
  <inkml:trace contextRef="#ctx0" brushRef="#br0" timeOffset="2">4854 14596 7569,'-6'-18'159,"0"-2"39,6 5 1,7 1-114,4 6 0,6-2 66,6 2 0,-1 3-29,1 1 1,1-1 138,3 1 1,3-1 297,9 2-356,1 1 1,11-7-352,2 6 0,7-2 267,1 1 0,1 1-175,-1-4 0,-3 3 66,3-4 1,-8 4-91,-3-3 0,-4 4-229,-5-1 0,-2 3-300,-9 1 0,-2 0 609,-5 0 0,-4 0 0,0 0 0,1 0 0,2 0 0,1 0 0</inkml:trace>
  <inkml:trace contextRef="#ctx0" brushRef="#br0" timeOffset="3">6339 14881 7569,'-7'0'-321,"2"0"968,5 0-425,5 0 1,-2 0-83,4 0 0,1 0 44,3 0 0,2 0-134,2 0 0,-1 0 110,5 0 0,4 0-152,4 0 0,5-1 59,-2-3 1,3 2-134,1-6 1,-3 2-48,-1-2 1,-4-2-133,0 2 1,-5 3-112,-2 2 1,-7 0 355,0-1 0,-1 3 0,-5-4 0</inkml:trace>
  <inkml:trace contextRef="#ctx0" brushRef="#br0" timeOffset="4">6316 15144 7884,'24'-1'633,"2"-3"1,2 3-640,3-3 0,3-2 20,0-2 0,2 2 114,6-2 1,-5 4-22,1-3 0,-4 4-75,-4-1 1,2 2-177,-5-2 1,-4 3 217,-4-3-74,-5 3 0,2 1 0,-4 0 0</inkml:trace>
  <inkml:trace contextRef="#ctx0" brushRef="#br0" timeOffset="5">7698 14504 7282,'0'-6'674,"0"1"-357,0 5-78,0-5-28,0 4-190,0-4 0,0 14-20,0 2 1,0 8 61,0 0 0,0-1-18,0 1 1,0 5-12,0 6 1,0 3 4,0 2 1,3-1-93,1 0 1,0 3 108,-4-3 0,4 3-55,0-7 0,3 0 37,-3 0 0,4-3-81,-4 3 0,3-4 45,-3 0 1,4-2-12,-5-1 0,5-1 19,-4-3 1,0 1 1,-4-5 1,3 1-31,1-5 1,0 0 28,-4 1 1,0-1-15,0 1 1,0-1 9,0 1 1,-1-5-49,-3 1 40,3-1 0,-6 0-11,4-3 78,1 2 12,-3-5 54,5 4 243,0-5-373,5 0 1,-1 0-4,7 0 1,-4 0 3,8 0 1,-5 0 7,5 0 1,-1 0-5,2 0 0,-2 1 0,5 3 0,-2-2-19,2 1 1,3 2-11,-3-1 0,3 4-5,0-4 0,1 3-4,0-3 0,0 0-79,0-4 1,0 1-57,-1 3 0,-2-3 75,-1 3 1,-2-3-114,2-1 1,-2-1-50,-6-3-378,1 3-190,-6-4 821,-1 5 0,-15-5 0,-3-2 0</inkml:trace>
  <inkml:trace contextRef="#ctx0" brushRef="#br0" timeOffset="6">7561 14961 7569,'6'-10'81,"-1"3"40,-5-9 1,5 7-285,3 2 0,2-1-266,1-3 1,5 4 627,-1 4 134,0-4 1,-2 6-95,2-3 0,3 3 37,5 1 1,1 0-124,2 0 0,3 4 47,6 0 0,3-1-165,0-3 0,5 0 86,-1 0 0,1 0-80,-1 0 1,-4-1 61,-8-3 0,-2 3-266,-5-3 1,-1-1-135,-3 1 0,-3-3-158,-4 3 0,-6-1 455,-2 1 0,2-2 0,1-6 0</inkml:trace>
  <inkml:trace contextRef="#ctx0" brushRef="#br0" timeOffset="7">7675 14562 7569,'0'-17'0,"6"3"77,6-5 1,5 4 149,10-4 0,2 4-36,5-4 1,2 5-12,2-2 0,-1 1-91,5 4-22,-5-3 0,3 9 36,-2-3 0,-1 3-134,5 5 1,-5-1 72,1-3 1,-4 3-128,-4-3 0,2 3-1162,-5 1 1247,-1 0 0,-8 0 0,-1 0 0</inkml:trace>
  <inkml:trace contextRef="#ctx0" brushRef="#br0" timeOffset="8">8520 14447 7569,'-8'0'421,"1"0"-462,4 0 125,-2 5 0,6 2 1,3 4 0,-3 4 14,3 1 1,-2 5-110,-2 2 1,1 5 98,3 6 0,-3 6 24,3 2 0,-2-2-28,2 2 1,-3 0-146,3 4 1,1-6-55,-1-2 1,0-2 135,-4-2 0,0-1-115,0-3 0,0 2 51,0-5 1,1-1 14,3-3 1,-3-4-35,3 0 1,-2-5-24,2 2-158,-2-4-238,8 0-362,-9-6 842,9-1 0,-9-5 0,4 0 0</inkml:trace>
  <inkml:trace contextRef="#ctx0" brushRef="#br0" timeOffset="9">8486 14447 7569,'-4'-7'-111,"0"-1"73,0 6 371,4-9-191,5 5 0,6-1-17,4-1 1,6 0 65,2-3 0,4 3-60,3 1 1,7 0 2,-3 0 0,4-2 22,0 5 0,-3 0-52,-1 4 0,3 5-53,-7 3 0,2 6 39,-5 1 0,-5 5-79,1-1 1,-1 3 21,-7 1 1,0 3-111,-3 1 0,-6 5 75,-2-2 0,-3 3-138,-1 2 0,-5-1-77,-3 0 1,-4 3 82,-7-3 1,0 3 0,-8-7 1,-1 2 17,2-1 1,-5-4 14,4-4 1,-4 0 52,0 0 0,3-4-6,2 0 1,-2-5 22,1 1 0,2-2 107,6-2 0,-2-3 73,6 0 1,4-6 66,3 2-97,6 2 0,-4 1 5,6 4 0,0-3-34,0-1 0,9 2 29,3 6 1,7-2 115,0 2 0,4-2-112,3-2 1,4 1 0,4-1 1,4 1-105,0-1 1,4 1 72,-4-1 0,4 0-138,-4 1 0,-1-2 41,-7-2 0,-2 0 10,-5-4 0,-2 5-99,-2-1 1,-3-2-164,-9 2 0,2-4-3,-5 3 258,0-4 0,-9 7 0,-2-4 0</inkml:trace>
  <inkml:trace contextRef="#ctx0" brushRef="#br0" timeOffset="10">9765 15155 7569,'-7'-5'-15,"1"0"38,2-2 1,3-3 180,-3 2-125,3-2 1,1-2 84,0 1 0,-4 0 12,0-1 1,1-1-54,3-2 1,-2 1 47,-1-5 1,1 1-165,-2-1 0,-1-3 46,2-1 1,-1 0 7,4-4 1,-4 2 29,0-2 1,0 2-123,4-6 0,2 2 44,1-1 0,0-2-87,5 5 0,-5-3-41,5 3 0,1 1 89,6 3 0,-2 4-16,2 0 0,-1 5 88,1-1 1,-1-2 2,5 2 0,0 0-13,4 3 0,0 5 14,0-1 0,1 5 19,2 0 1,0 1 14,4 2 0,-4 0-70,0 0 0,2 9 36,-1 3 0,0 7-100,-5 0 0,1 7 42,0 5 0,-5 3-11,-3 4 0,-3 3 26,-5 4 1,-2 1 0,-5 0 0,0-1-16,0 1 0,0-4 8,0 0 0,0-9-6,0 1 1,0-7 11,0-1 0,0-1 7,0-3 0,0-4 19,0-3 1,0-2 1,0-2 1,0 1-37,0-1 0,0-3-1,0 0 1,-1-5-135,-3 5-260,3-5-38,-4 2-199,5-5-364,0 0 998,5-5 0,1-2 0,6-4 0</inkml:trace>
  <inkml:trace contextRef="#ctx0" brushRef="#br0" timeOffset="11">11010 13956 7569,'6'-7'-193,"-2"-1"1,1 4 237,-1-3 1,1 3-20,-1-4 0,-3 4 476,3-3-166,-3 4 72,4-7-55,-4 9 3,4-4-127,-5 5 191,0 0-516,0 5 0,-3 2 37,-1 9 1,-5 1 99,1 6 1,-7 6-29,-4 6 1,-4 5 62,-3 10 1,-2 7-269,12-25 0,1 1 1,-1 0-1,0 1 204,3 0 1,0 0 0,-2 2 0,-1 1 6,3-1 1,0 0-1,0 0 1,0-1-168,3-2 1,1-1 0,1 1 0,0 1 74,2-1 1,0-1 0,-4 31-22,6-30 1,1-1 0,-2 26 56,5 0 0,6 1 32,5-6 1,2 5 16,6-9 1,-4-3 17,4-4 0,0-2-5,4 2 1,4-3 22,-1-4 1,2-2 28,-1-3 0,-3 2 85,3-5 0,-4-5-215,-4-3 0,-2-5 77,-1 2 0,-7-4-30,2 0 0,-7-5 6,0 1 0,1-2 0,-2 2 0,-3-2 0,-6 3 0,-7 4 0</inkml:trace>
  <inkml:trace contextRef="#ctx0" brushRef="#br0" timeOffset="12">11318 14562 7569,'-11'-12'-62,"4"1"72,-3-1 1,9 5 576,-3-1-321,3 6 1,1-5-17,0 3 1,1 3 180,3-3-151,-3-2-131,9 5 1,-5-3-24,3 8 1,2 2 27,-2 5 0,2 6-56,1 2 0,5 4 15,-1 4 0,1 3-137,0 8 1,-3 3 83,7 4 1,-7 1-132,3 0 0,0-1 100,-1 1 0,1-5-128,-5-3 0,4-3 77,1 0 1,-1-6 48,-4-3 0,4-2-50,1-1 1,-5-5 0,-3-3 0,-2-2-5,2-2 1,1-3-21,-6 0-137,1-6 242,-4 3 33,0-5 1,-4-5-176,1-2 1,-5-4 76,4 0 1,-4-2-33,5-2 1,-1-3-7,4-5 0,0-3-8,0-1 1,0-5-18,0 2 1,0-2-20,0 2 0,4-2 35,-1 5 1,5-3-1,-4 3 1,5 2 106,-2 6 1,0-1-90,0 4 0,1 1 95,3 4 1,-3 4-17,0 4 0,-1 1-16,5 2 0,-1 3 18,0 4 0,1 6 67,-1 10 0,1 1-85,-1 3 1,4 2-4,1 5 0,-1-1-112,-4-2 1,5 2 107,-1-3 1,0-2-98,-4-1 0,5-4 100,-1-4 1,0-3-2,-4-5 0,2 0-11,2-4 1,-6 0 20,3-4 67,-3-1-32,2 3 1,-3-10 104,-1-3 1,-4-2-73,1-2 0,-3 0-70,-1-3 1,0-3-19,0-5 0,0-1-10,0-3 1,0-2 7,0-5 1,-4-1-96,0 1 0,0-4 50,4 0 0,0-4-33,0 4 1,0 0-149,0 4 0,0 1 49,0 2 0,0 3-119,0 6 1,0 3-330,0 0 264,0 5 0,0-3 10,0 6 0,0 3-121,0 0 0,2 6 462,2-2 0,2-2 0,5-1 0</inkml:trace>
  <inkml:trace contextRef="#ctx0" brushRef="#br0" timeOffset="13">12289 14425 7569,'-6'-12'1016,"0"1"-698,6-1 1,0 5 70,0-1 80,0 6-168,0-4-205,6 6 0,-1 6 60,2 1 0,3 6-89,-2 6 1,-3 2-2,-1 14 1,1-2-26,-1 9 0,0 1-69,-4 6 0,0-1 21,0 6 1,0-6-148,0 1 0,0 2-174,0-1 0,0-5 100,0-3 1,1-6 114,3-2 1,-2-5-61,6-6 0,-6-1-9,2-3 0,1-3 40,-1-4 0,0-5-531,-4 1 101,0-6 64,0 3 508,-5-5 0,-7-5 0,-5-1 0</inkml:trace>
  <inkml:trace contextRef="#ctx0" brushRef="#br0" timeOffset="14">12129 14516 7569,'0'-17'0,"0"0"455,0-6-215,10 0 0,3 4-128,10 0-78,5 0 0,-3 0 78,5 0 1,-3 5-26,3-1 0,-3 2 69,4 2 0,-5 3-23,5 0 1,-6 6-22,2-2 0,-3 8 57,-1 3 1,0 7-120,-1 2 0,0 4-3,-3-1 0,1 2-84,-4 2 0,-1 5-63,-4 3 1,-1-2-68,-2 1 0,-3 2 77,-5 6 0,-5-2-98,-3 2 1,-3 1 41,-4-1 1,-3 4 62,-5-4 1,0 0 88,0-4 1,-1-3-66,-2-1 1,2-4 71,-3 0 0,8-5 3,4-2 0,-1-5 23,5 1 1,-3-2-5,6-2 1,3 0 60,1 1 1,3-5 68,1 1 0,0 0-86,0 3 1,5 0 160,3 1 0,3 3-41,5 0 1,3 1 45,7-5 0,3 0-41,6 1 1,-5-1-24,1 1 1,-1-5-64,4 1 0,1-4-102,-1 3 1,-5-3-182,-2 4 0,-4-4 107,-4 3 0,-3-4-561,-5 1 1,-3-2 303,0 2 0,-7-3-1256,-1 3 1571,-10 2 0,-8-4 0,-5 3 0</inkml:trace>
  <inkml:trace contextRef="#ctx0" brushRef="#br0" timeOffset="15">13282 14630 7569,'-6'-7'-416,"2"-1"278,3 5 1,1-3 202,0 2 650,0 3-54,0-4-271,0 5-184,0 10 1,4-2-52,0 7 1,-1 6 44,-3 2 0,4 5-113,0 3 1,1-5-5,-1 9 0,1-4 0,3 4 1,2-2-73,-3-3 0,5 2-16,3-6 1,3 2 71,5-1 1,0-7-49,-1 3 1,6-4 23,3 0 0,2-2-109,1-6 1,0-3 65,1-1 0,-5-4-2,0 1 1,0-3 6,0-1 0,-3-5-9,-8-3 1,1-2-50,-5-1 1,-5-1 59,-6 1 0,1-6-54,-1-2 1,0-2 42,-4-2 0,-4-1-116,0-3 1,-1-2 33,1-5 1,3-1-121,-3 1 0,3-1 83,1-3 1,0 3-96,0 1 0,0 1 86,0 6 1,0 6 20,0 6 0,0 6-401,0 1 198,0 6 1,1-4 313,3 6 0,-3 6 0,5 0 0</inkml:trace>
  <inkml:trace contextRef="#ctx0" brushRef="#br0" timeOffset="16">14676 14071 7569,'0'-12'-155,"0"1"-37,0-1 1,1 6 467,3 2 43,-3-2-169,4-1 0,-5 0 280,0-1-196,0 6 14,0-3-129,0 5 1,-1 5-38,-3 2 1,0 8 35,-7 5 0,1 7-27,-9 8 0,4 4-20,-5 7 1,1 4-240,-3 4 0,-1 5 194,11-28 1,1-1 0,-7 31-72,3-4 0,2 0-56,2 1 0,4-1 46,4 0 1,3-5-13,3-3 1,4-3-10,4-4 0,2 1 63,2-5 1,3-1 23,5-7 1,-2 2-8,-2-5 1,3-2 30,-3-6 1,3 1 18,0-4 0,-4-1-198,-3-4 0,-2-3 347,-2 0 0,0-5-631,-4 5 1,0-4-225,-4 3 652,-1-4 0,3 2 0,-5-5 0</inkml:trace>
  <inkml:trace contextRef="#ctx0" brushRef="#br0" timeOffset="17">14984 14516 7569,'0'-12'-43,"0"1"0,4 0-47,0-1 1,5 5 215,-2-1 0,3 2 40,2-2 428,-1 3-20,1 5-317,-6 0 0,-1 6-69,-5 6 1,0 6 77,0 8 0,0 3-243,0 6 1,0 3 141,0 0 1,0 4-198,0-4 0,0 4 39,0-4 1,0 4-15,0-4 0,0 0-51,0-4 1,4-1-141,0-3 0,0 2-22,-4-5 0,3-4-118,1-4 1,1-5-275,-1 1-193,-3-3-142,4 0 947,-5-6 0,5-1 0,2-5 0</inkml:trace>
  <inkml:trace contextRef="#ctx0" brushRef="#br0" timeOffset="18">15338 14676 7569,'0'-18'109,"0"-2"55,0 5 1,5-1-23,3 5 0,2 1 277,1 2 0,-3 2-287,0 2 90,-6 3-297,3-4 0,-5 10 16,0 2 0,-6 9 87,-5 3 0,-6 6 11,-6 2 0,-1 4-10,-3 0 0,3 2-49,-2 1 1,0 0 14,0 1 1,2-1-26,-3 0 1,0-1 54,4-2 0,-1-4 41,9-4 0,1-1-52,7-3 1,1 1-3,6-5 0,3 1 34,5-5 0,6 0 5,12 1 0,0-4-10,4-1 0,4-4 14,4 0 1,6-1-92,-3-2 1,3 0 65,-3 0 0,-5 0-198,-6 0 0,-8 0-58,1 0 212,-8 0 1,-2 0-374,-6 0 1,-4 1 386,1 3 0,-8-3 0,-2 4 0</inkml:trace>
  <inkml:trace contextRef="#ctx0" brushRef="#br0" timeOffset="19">15966 14562 7569,'-11'-5'197,"1"-2"297,2-4-832,3-1 206,5 6 1,4 2 312,0 8 0,0 2 12,-4 6 1,0 0 6,0 4 1,-4 3 22,0 7 1,-1 7 190,1 5 0,3 6-79,-3-3 0,3 3-64,1-3 1,0 3-287,0-6 1,0 0 162,0-4 0,3-5-256,1-2 1,4-3 44,-4-1 1,0-5-57,-4-3 1,3-3-348,1 0-407,0-6-368,-4-1 1241,-5-5 0,-7-5 0,-5-1 0</inkml:trace>
  <inkml:trace contextRef="#ctx0" brushRef="#br0" timeOffset="20">15487 14607 7569,'-12'-11'0,"6"-1"260,2 1 1,4-3 405,4 3 0,9-3-328,9 6 1,6-2-144,7-2 0,0 2-102,3 3 1,3-7 101,5 2 0,3 2-23,1 3 0,3 0-231,-4 0 0,1-2 85,-5 5 1,0 0-128,-3 4 0,0-4-355,-8 1 1,1-1-23,-8 4 1,-5 0 477,-7 0 0,3-5 0,-1-2 0</inkml:trace>
  <inkml:trace contextRef="#ctx0" brushRef="#br0" timeOffset="21">16309 15121 7293,'11'0'-356,"1"0"1,-6-1 652,-2-3-217,-3-2 0,-1-2 34,0 1 0,-1-2 172,-3-7 1,-1 3-171,-3-7 1,0 5 58,4-4 0,-4 0 47,4-4 1,1-5-39,3-2 0,1 0-144,3-5 1,2 4 20,5-8 0,2 0-82,2 1 1,-1-4 46,5 4 1,0 1-9,4 7 0,0-2-22,0 5 0,4 5 43,-1 3 1,1 5 108,-4-2 1,0 8-111,-1 0 0,2 5 170,3 0 1,-3 1-13,3 2 0,-2 9-69,2 3 1,-3 7-63,3 0 1,-3 7-103,-1 5 1,-6 2 12,-1 1 0,-4 5 54,0 3 1,-5 3-153,1 0 0,-6-3 25,2 0 1,1-5-39,-1 1 0,0-3 115,-4 0 1,0-6-2,0-2 0,0-5-34,0-3 1,0-1 1,0-3 1,-1-6-538,-3 3 385,3-3 0,-8-2-409,5 1 179,0-6 435,4 3 0,-5-10 0,-1-1 0</inkml:trace>
  <inkml:trace contextRef="#ctx0" brushRef="#br0" timeOffset="22">17360 14539 7569,'-12'-17'0,"6"1"132,2-3 0,3-2 266,1 6 1,1 0 7,3 4-269,-3-1 1,8 1 282,-5-1 22,5 1 252,-8 5-460,9-5 0,-9 11-178,3 0 1,-2 11 35,-2 8 0,0 6-59,0 2 0,0 6 35,0 1 1,0 4-130,0 4 0,1 2 80,3-2 1,-3 2-57,3 2 1,-2-1-139,2-4 0,-1-2 62,4-9 1,-4 0-192,1-7 1,1 1-45,-2-8-744,1-1 523,-4-4 569,0-4 0,0-7 0,0-7 0</inkml:trace>
  <inkml:trace contextRef="#ctx0" brushRef="#br0" timeOffset="23">16926 14459 7569,'6'-10'521,"11"-2"65,2-7 0,10-1-470,13 5-145,0-1 0,13 5-307,-1 0 1,-2-5 434,1 1 0,-5-1-134,2 0 1,-5 8 94,-3-4 1,-4 8-238,-7 1 0,-3 1 101,-5 2 1,-1 0-446,1 0 521,-5 0 0,-2 5 0,-4 2 0</inkml:trace>
  <inkml:trace contextRef="#ctx0" brushRef="#br0" timeOffset="24">17954 14333 7569,'-7'0'-839,"2"0"2344,5 0-915,0 5 0,0 2-189,0 4 1,5 6-44,3 2 0,-2 2-165,2 2 1,-4 5-112,3 2 1,0 3 82,0 2 1,2 1-59,-5-1 1,1 5-88,-1-5 0,-3 1 65,3-1 1,-3-1-214,-1 0 1,1-1 54,3-2 0,-1-4-78,4-4 1,1-4-83,3 0 30,1-5 148,-1 3-4,1-11 71,-6-1-29,-1-5 1,-1-5 91,0-2 0,1-7-113,-1-2 1,-3-4-69,3 1 0,-3-3 47,-1 0 0,0-5-13,0 0 0,1-4 64,3 0 0,-3 2-7,3-1 1,2 3 58,2-4 1,-2 10-115,2-2 209,-5 8-77,7-2 78,-9 11 1,5 2-78,-2 8 0,1 4-33,3 7 1,2 3 8,-2 4 0,2 1-3,1 0 0,4 5-94,1 2 0,-1-2 52,-4-1 0,4-3-96,1-1 1,-1-1 73,-4-3 0,1-3-8,-1-5 0,1-3 114,-1 0 0,0-6 141,1 2 0,-5-3-91,1-1 1,-2-5 96,2-2 0,2-4-55,-2 0 1,-2-5-69,2-3 1,-6-4-98,2-4 1,-1-2 63,0-5 0,-1-1-52,2 1 0,-3-1-59,-1-4 1,4 3-72,-1-6 1,5 5-44,-4-1 0,3 4-145,-3 3 1,4-1-251,-4 6 0,-1 0 194,-3 7 0,4-1-400,0 5 0,0 3 302,-4 5 1,-1 4-579,-3 0 1033,3 1 0,-10 2 0,5 0 0</inkml:trace>
  <inkml:trace contextRef="#ctx0" brushRef="#br0" timeOffset="25">18582 13968 7569,'-7'0'186,"2"-5"524,5 3-51,-5-3-183,4 5-47,-4 0-168,5 0-108,5 0 0,1 2-7,6 1 1,-1 5-1,1 7 1,0-1-23,4 5 1,-3 5 30,6 7 1,2-2-163,5 1 0,-1 6 36,1 6 1,0-2-64,0 2 1,-2 0-123,3 4 0,-7 0 214,-1-1 1,-3 2-134,3 3 1,-5-3 67,1 2 0,-8-2-115,-3-1 1,1-4 8,-1 0 1,0-4-70,-4 3 0,-4-4-102,0 1 1,-5-7-95,2-5 1,-3-1-21,-2-3 1,1 0-175,-1-3 1,1-3 89,0-4 482,-1-1 0,2-2 0,0 0 0,1 0 0,0-4 0,1-2 0</inkml:trace>
  <inkml:trace contextRef="#ctx0" brushRef="#br0" timeOffset="26">18844 13876 7569,'-11'0'127,"5"0"107,-4 0 135,8 0-33,-3 0 2,5 0-146,5 0 0,-2 0-18,4 0 0,1 0-10,3 0 1,6 4 160,2 0 0,3 5-60,0-2 1,5 5-39,0 3 0,3 3-23,-3 5 0,5 5-23,-2 2 0,3 8 74,1 4 0,-3 6-319,-1 2 0,1 6 71,-14-28 0,0 1 0,-2 0 0,-1 0 34,0 3 0,-1 1 0,-1-1 0,0 0-13,0 3 0,-1-1 1,-2-1-1,-1 0-68,0 1 0,0 1 0,4 25-63,-6-27 1,0-1 0,5 28-19,1-3 0,-2-4-106,-3 1 1,0-6-6,-4 1 1,-1-2-237,2-1 0,-4 0 60,-4-1 1,-3-3 108,-4 0 1,-6-4-120,-2 4 0,-6-7 37,-2 0 1,-4-2-259,0-7 639,-7 1 0,5-10 0,-5-4 0,-2-2 0,-4-3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Garamond"/>
                <a:cs typeface="Garamond"/>
              </a:rPr>
              <a:t>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shows pairwise independence not enough for independence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0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shows P(ABC) = P(A)P(B)P(C) can hold but A, B, C still not independent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3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without proof that this is a valid definition of a probability model: You can calculate the probability of any outcome, and this is consistent with the axioms of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E1, E2 are independent, but dependent conditioned on S7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events A = “Alice likes the movie” and B = ”Bob likes the movie” are conditionally independent, but unconditionally dependent</a:t>
            </a:r>
            <a:br>
              <a:rPr lang="en-US" dirty="0"/>
            </a:br>
            <a:r>
              <a:rPr lang="en-US" dirty="0"/>
              <a:t>P(A and B) = ½ * .99^2 + ½ * .01^2 very close to ½, P(A) = P(B) = 1/2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customXml" Target="../ink/ink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4.gif"/><Relationship Id="rId7" Type="http://schemas.microsoft.com/office/2007/relationships/hdphoto" Target="../media/hdphoto2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7.xml"/><Relationship Id="rId5" Type="http://schemas.openxmlformats.org/officeDocument/2006/relationships/image" Target="../media/image8.png"/><Relationship Id="rId4" Type="http://schemas.openxmlformats.org/officeDocument/2006/relationships/customXml" Target="../ink/ink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Independence and</a:t>
            </a:r>
            <a:br>
              <a:rPr lang="en-US" dirty="0"/>
            </a:br>
            <a:r>
              <a:rPr lang="en-US" dirty="0"/>
              <a:t>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many events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1050" y="1479550"/>
            <a:ext cx="7620000" cy="1446530"/>
            <a:chOff x="895350" y="1371600"/>
            <a:chExt cx="7620000" cy="1446530"/>
          </a:xfrm>
        </p:grpSpPr>
        <p:sp>
          <p:nvSpPr>
            <p:cNvPr id="5" name="Rectangle 4"/>
            <p:cNvSpPr/>
            <p:nvPr/>
          </p:nvSpPr>
          <p:spPr>
            <a:xfrm>
              <a:off x="895350" y="1371600"/>
              <a:ext cx="7620000" cy="1446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5350" y="1371600"/>
              <a:ext cx="762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Events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dirty="0">
                  <a:latin typeface="Franklin Gothic Medium"/>
                  <a:cs typeface="Franklin Gothic Medium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… </a:t>
              </a:r>
              <a:r>
                <a:rPr lang="en-US" sz="2800" dirty="0">
                  <a:latin typeface="Franklin Gothic Medium"/>
                  <a:cs typeface="Franklin Gothic Medium"/>
                </a:rPr>
                <a:t>are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if </a:t>
              </a:r>
              <a:r>
                <a:rPr lang="en-US" sz="28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for every subset</a:t>
              </a:r>
              <a:r>
                <a:rPr lang="en-US" sz="2800" dirty="0">
                  <a:latin typeface="Franklin Gothic Medium"/>
                  <a:cs typeface="Franklin Gothic Medium"/>
                </a:rPr>
                <a:t> of the events, the probability of the intersection is the product of their probabilities.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752148"/>
            <a:ext cx="8229600" cy="1667224"/>
            <a:chOff x="457200" y="3966833"/>
            <a:chExt cx="8229600" cy="1667224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4679950"/>
              <a:ext cx="822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Independence is preserved if we replace some event(s) by their complements, intersections, unions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96683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Algebra of independent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" y="2520949"/>
            <a:ext cx="9156689" cy="4337051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0"/>
                </a:schemeClr>
              </a:gs>
              <a:gs pos="41000">
                <a:schemeClr val="bg1">
                  <a:alpha val="80000"/>
                </a:schemeClr>
              </a:gs>
            </a:gsLst>
            <a:lin ang="552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8079702">
            <a:off x="4813364" y="1312445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/>
          <p:cNvSpPr/>
          <p:nvPr/>
        </p:nvSpPr>
        <p:spPr>
          <a:xfrm>
            <a:off x="2766123" y="32252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Multiple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4415" y="514349"/>
            <a:ext cx="18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48555" y="3341428"/>
            <a:ext cx="180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KT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95%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6815" y="2520949"/>
            <a:ext cx="190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WR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0351" y="3377952"/>
            <a:ext cx="189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TW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85%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A21D99-495C-A844-9989-9FEBD4CC45C4}"/>
                  </a:ext>
                </a:extLst>
              </p14:cNvPr>
              <p14:cNvContentPartPr/>
              <p14:nvPr/>
            </p14:nvContentPartPr>
            <p14:xfrm>
              <a:off x="1743120" y="4995360"/>
              <a:ext cx="5279400" cy="67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A21D99-495C-A844-9989-9FEBD4CC45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6920" y="4979160"/>
                <a:ext cx="5311800" cy="7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5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  <p:bldP spid="15" grpId="0" animBg="1"/>
      <p:bldP spid="2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r>
              <a:rPr lang="en-US" dirty="0"/>
              <a:t>Multiple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7968" y="1429706"/>
            <a:ext cx="18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7968" y="2386113"/>
            <a:ext cx="180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KT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95%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7968" y="1910420"/>
            <a:ext cx="190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WR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57968" y="2845088"/>
            <a:ext cx="189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TW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85%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968" y="1429706"/>
            <a:ext cx="1848674" cy="1877047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398A73-271F-D047-AB97-F85DED73BDF7}"/>
                  </a:ext>
                </a:extLst>
              </p14:cNvPr>
              <p14:cNvContentPartPr/>
              <p14:nvPr/>
            </p14:nvContentPartPr>
            <p14:xfrm>
              <a:off x="2956320" y="1262160"/>
              <a:ext cx="6077160" cy="489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398A73-271F-D047-AB97-F85DED73BD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0120" y="1245960"/>
                <a:ext cx="6109560" cy="49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52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1949867871570711906table_tennis_omar_abo-na_01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210">
            <a:off x="5665919" y="2322878"/>
            <a:ext cx="3166412" cy="289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Playoffs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wins 60% of her ping pong matches against Bob. They meet for a 3 match playoff. What are the chances that Alice will win the playoff?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40197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0557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Franklin Gothic Medium"/>
                <a:cs typeface="Franklin Gothic Medium"/>
              </a:rPr>
              <a:t> be the event Alice wins match </a:t>
            </a:r>
            <a:r>
              <a:rPr lang="en-US" sz="2800" i="1" dirty="0" err="1">
                <a:latin typeface="Garamond"/>
                <a:cs typeface="Garamond"/>
              </a:rPr>
              <a:t>i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059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Assume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baseline="-25000" dirty="0">
                <a:latin typeface="Garamond"/>
                <a:cs typeface="Garamond"/>
              </a:rPr>
              <a:t>3</a:t>
            </a:r>
            <a:r>
              <a:rPr lang="en-US" sz="2800" dirty="0">
                <a:latin typeface="Garamond"/>
                <a:cs typeface="Garamond"/>
              </a:rPr>
              <a:t>) = 0.6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3536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Also assume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baseline="-25000" dirty="0">
                <a:latin typeface="Garamond"/>
                <a:cs typeface="Garamond"/>
              </a:rPr>
              <a:t>3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5644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Playoffs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ECE0C-2CBC-A54B-9CAF-ECA6CBDC0BB4}"/>
              </a:ext>
            </a:extLst>
          </p:cNvPr>
          <p:cNvSpPr txBox="1"/>
          <p:nvPr/>
        </p:nvSpPr>
        <p:spPr>
          <a:xfrm>
            <a:off x="1995194" y="1357156"/>
            <a:ext cx="157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outcome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0E26A8-D92A-F849-AF72-898AB730802E}"/>
              </a:ext>
            </a:extLst>
          </p:cNvPr>
          <p:cNvSpPr txBox="1"/>
          <p:nvPr/>
        </p:nvSpPr>
        <p:spPr>
          <a:xfrm>
            <a:off x="4092432" y="1357156"/>
            <a:ext cx="210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EACADB-B498-D841-9501-D53DA6F91C10}"/>
              </a:ext>
            </a:extLst>
          </p:cNvPr>
          <p:cNvCxnSpPr>
            <a:cxnSpLocks/>
          </p:cNvCxnSpPr>
          <p:nvPr/>
        </p:nvCxnSpPr>
        <p:spPr>
          <a:xfrm>
            <a:off x="1995194" y="1941260"/>
            <a:ext cx="481467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ABAA77E-3712-6142-A82E-B367029BA244}"/>
              </a:ext>
            </a:extLst>
          </p:cNvPr>
          <p:cNvSpPr/>
          <p:nvPr/>
        </p:nvSpPr>
        <p:spPr>
          <a:xfrm>
            <a:off x="600260" y="5430944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98D4E2-B265-5D45-A88F-EF45CDDC4126}"/>
                  </a:ext>
                </a:extLst>
              </p14:cNvPr>
              <p14:cNvContentPartPr/>
              <p14:nvPr/>
            </p14:nvContentPartPr>
            <p14:xfrm>
              <a:off x="2039400" y="2068200"/>
              <a:ext cx="5279400" cy="379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98D4E2-B265-5D45-A88F-EF45CDDC41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3200" y="2052000"/>
                <a:ext cx="5311800" cy="38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8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trials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E4538A-A007-6241-8AE0-524C9660763D}"/>
              </a:ext>
            </a:extLst>
          </p:cNvPr>
          <p:cNvSpPr/>
          <p:nvPr/>
        </p:nvSpPr>
        <p:spPr>
          <a:xfrm>
            <a:off x="457200" y="1216752"/>
            <a:ext cx="67217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trials, each succeeds independently with </a:t>
            </a:r>
          </a:p>
          <a:p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probability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DE6A87-A9F5-1748-8B5A-24D54DC234E2}"/>
              </a:ext>
            </a:extLst>
          </p:cNvPr>
          <p:cNvSpPr/>
          <p:nvPr/>
        </p:nvSpPr>
        <p:spPr>
          <a:xfrm>
            <a:off x="457200" y="2441205"/>
            <a:ext cx="6919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The probability at least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out of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succeed is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0D115B-A30F-454B-B003-84AD1394921F}"/>
                  </a:ext>
                </a:extLst>
              </p14:cNvPr>
              <p14:cNvContentPartPr/>
              <p14:nvPr/>
            </p14:nvContentPartPr>
            <p14:xfrm>
              <a:off x="719640" y="3252240"/>
              <a:ext cx="6928200" cy="101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0D115B-A30F-454B-B003-84AD139492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440" y="3236040"/>
                <a:ext cx="6960600" cy="10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1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Playoffs</a:t>
            </a:r>
          </a:p>
        </p:txBody>
      </p:sp>
      <p:pic>
        <p:nvPicPr>
          <p:cNvPr id="8" name="Picture 7" descr="match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9" y="1489378"/>
            <a:ext cx="4555048" cy="3441420"/>
          </a:xfrm>
          <a:prstGeom prst="rect">
            <a:avLst/>
          </a:prstGeom>
        </p:spPr>
      </p:pic>
      <p:pic>
        <p:nvPicPr>
          <p:cNvPr id="9" name="Picture 8" descr="matches p=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29" y="1489378"/>
            <a:ext cx="4555048" cy="3441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7830" y="4067478"/>
            <a:ext cx="105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 = 0.6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7080" y="4099228"/>
            <a:ext cx="105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 = 0.7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6056" y="4994578"/>
            <a:ext cx="724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The probability that Alice wins an 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Franklin Gothic Medium"/>
                <a:cs typeface="Franklin Gothic Medium"/>
              </a:rPr>
              <a:t> game tournament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7093" y="4529143"/>
            <a:ext cx="31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59843" y="4529143"/>
            <a:ext cx="31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591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Lakers and the Celtics meet for a 7-game playoff. They play until one team wins four games.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96483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Suppose the Lakers win 60% of the time. What is the probability that all 7 games are played?</a:t>
            </a:r>
          </a:p>
        </p:txBody>
      </p:sp>
      <p:pic>
        <p:nvPicPr>
          <p:cNvPr id="11" name="Picture 10" descr="lakers_celtic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859745"/>
            <a:ext cx="3854450" cy="26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8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EEAF38-54C3-D440-BD69-F68761CDD653}"/>
                  </a:ext>
                </a:extLst>
              </p14:cNvPr>
              <p14:cNvContentPartPr/>
              <p14:nvPr/>
            </p14:nvContentPartPr>
            <p14:xfrm>
              <a:off x="999000" y="583560"/>
              <a:ext cx="7045200" cy="296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EEAF38-54C3-D440-BD69-F68761CDD6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800" y="567360"/>
                <a:ext cx="7077600" cy="30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73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DDD0-0B56-A943-A680-4D9F985A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B37908-C6A2-B245-8E0E-67B34A29313F}"/>
              </a:ext>
            </a:extLst>
          </p:cNvPr>
          <p:cNvGrpSpPr/>
          <p:nvPr/>
        </p:nvGrpSpPr>
        <p:grpSpPr>
          <a:xfrm>
            <a:off x="781050" y="1479550"/>
            <a:ext cx="7620000" cy="1446530"/>
            <a:chOff x="895350" y="1371600"/>
            <a:chExt cx="7620000" cy="14465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5A8F6-E005-B948-97FD-10C6B06D5961}"/>
                </a:ext>
              </a:extLst>
            </p:cNvPr>
            <p:cNvSpPr/>
            <p:nvPr/>
          </p:nvSpPr>
          <p:spPr>
            <a:xfrm>
              <a:off x="895350" y="1371600"/>
              <a:ext cx="7620000" cy="1446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CD665C-C5D1-BA4F-A251-106BDF6CD972}"/>
                </a:ext>
              </a:extLst>
            </p:cNvPr>
            <p:cNvSpPr txBox="1"/>
            <p:nvPr/>
          </p:nvSpPr>
          <p:spPr>
            <a:xfrm>
              <a:off x="895350" y="1371600"/>
              <a:ext cx="762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Franklin Gothic Medium" panose="020B0603020102020204" pitchFamily="34" charset="0"/>
                  <a:cs typeface="Garamond"/>
                </a:rPr>
                <a:t> and </a:t>
              </a:r>
              <a:r>
                <a:rPr lang="en-US" sz="2800" i="1" dirty="0">
                  <a:latin typeface="Garamond"/>
                  <a:cs typeface="Garamond"/>
                </a:rPr>
                <a:t>B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dirty="0">
                  <a:latin typeface="Franklin Gothic Medium"/>
                  <a:cs typeface="Franklin Gothic Medium"/>
                </a:rPr>
                <a:t>are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conditioned on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F</a:t>
              </a:r>
              <a:r>
                <a:rPr lang="en-US" sz="2800" dirty="0">
                  <a:latin typeface="Franklin Gothic Medium"/>
                  <a:cs typeface="Franklin Gothic Medium"/>
                </a:rPr>
                <a:t> if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B89CE5-33BB-7249-8EC9-326C5505EFF0}"/>
              </a:ext>
            </a:extLst>
          </p:cNvPr>
          <p:cNvSpPr/>
          <p:nvPr/>
        </p:nvSpPr>
        <p:spPr>
          <a:xfrm>
            <a:off x="1996615" y="2077820"/>
            <a:ext cx="5150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 ∩ 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30570-9B1E-5E43-9EDF-6534E1C9422B}"/>
              </a:ext>
            </a:extLst>
          </p:cNvPr>
          <p:cNvSpPr/>
          <p:nvPr/>
        </p:nvSpPr>
        <p:spPr>
          <a:xfrm>
            <a:off x="2379503" y="464077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 ∩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736D3-75CC-F44B-9454-D29176CD60F8}"/>
              </a:ext>
            </a:extLst>
          </p:cNvPr>
          <p:cNvSpPr txBox="1"/>
          <p:nvPr/>
        </p:nvSpPr>
        <p:spPr>
          <a:xfrm>
            <a:off x="457200" y="373476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Alternative definition:</a:t>
            </a:r>
          </a:p>
        </p:txBody>
      </p:sp>
    </p:spTree>
    <p:extLst>
      <p:ext uri="{BB962C8B-B14F-4D97-AF65-F5344CB8AC3E}">
        <p14:creationId xmlns:p14="http://schemas.microsoft.com/office/powerpoint/2010/main" val="25752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two events</a:t>
            </a:r>
          </a:p>
        </p:txBody>
      </p:sp>
      <p:pic>
        <p:nvPicPr>
          <p:cNvPr id="4" name="Picture 3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1" y="1497731"/>
            <a:ext cx="923210" cy="925778"/>
          </a:xfrm>
          <a:prstGeom prst="rect">
            <a:avLst/>
          </a:prstGeom>
        </p:spPr>
      </p:pic>
      <p:pic>
        <p:nvPicPr>
          <p:cNvPr id="5" name="Picture 4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11" y="1497731"/>
            <a:ext cx="923210" cy="925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100" y="1389781"/>
            <a:ext cx="5227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coin comes up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721" y="1906651"/>
            <a:ext cx="5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coin comes up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5178" y="2605504"/>
            <a:ext cx="3706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4970" y="4090253"/>
            <a:ext cx="7120180" cy="1491397"/>
            <a:chOff x="1064970" y="4090253"/>
            <a:chExt cx="7120180" cy="1491397"/>
          </a:xfrm>
        </p:grpSpPr>
        <p:sp>
          <p:nvSpPr>
            <p:cNvPr id="12" name="Rectangle 11"/>
            <p:cNvSpPr/>
            <p:nvPr/>
          </p:nvSpPr>
          <p:spPr>
            <a:xfrm>
              <a:off x="1064970" y="4090253"/>
              <a:ext cx="7120180" cy="14913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4970" y="4090253"/>
              <a:ext cx="7014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/>
                  <a:cs typeface="Franklin Gothic Medium"/>
                </a:rPr>
                <a:t>Events </a:t>
              </a:r>
              <a:r>
                <a:rPr lang="en-US" sz="3600" i="1" dirty="0">
                  <a:latin typeface="Garamond"/>
                  <a:cs typeface="Garamond"/>
                </a:rPr>
                <a:t>A</a:t>
              </a:r>
              <a:r>
                <a:rPr lang="en-US" sz="3600" dirty="0">
                  <a:latin typeface="Franklin Gothic Medium"/>
                  <a:cs typeface="Franklin Gothic Medium"/>
                </a:rPr>
                <a:t> and </a:t>
              </a:r>
              <a:r>
                <a:rPr lang="en-US" sz="3600" i="1" dirty="0">
                  <a:latin typeface="Garamond"/>
                  <a:cs typeface="Garamond"/>
                </a:rPr>
                <a:t>B</a:t>
              </a:r>
              <a:r>
                <a:rPr lang="en-US" sz="3600" dirty="0">
                  <a:latin typeface="Franklin Gothic Medium"/>
                  <a:cs typeface="Franklin Gothic Medium"/>
                </a:rPr>
                <a:t> are </a:t>
              </a:r>
              <a:r>
                <a:rPr lang="en-US" sz="36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3600" dirty="0">
                  <a:latin typeface="Franklin Gothic Medium"/>
                  <a:cs typeface="Franklin Gothic Medium"/>
                </a:rPr>
                <a:t> if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61409" y="4829586"/>
              <a:ext cx="37273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A∩B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98721" y="3143482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98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6D433A7-D20A-C64F-9C28-FCC890EE9D02}"/>
              </a:ext>
            </a:extLst>
          </p:cNvPr>
          <p:cNvGrpSpPr/>
          <p:nvPr/>
        </p:nvGrpSpPr>
        <p:grpSpPr>
          <a:xfrm>
            <a:off x="2306133" y="498415"/>
            <a:ext cx="4869499" cy="1853235"/>
            <a:chOff x="2278723" y="410951"/>
            <a:chExt cx="4869499" cy="18532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B360E1-7A9D-4E4E-8E27-5ACC7E63E243}"/>
                </a:ext>
              </a:extLst>
            </p:cNvPr>
            <p:cNvSpPr txBox="1"/>
            <p:nvPr/>
          </p:nvSpPr>
          <p:spPr>
            <a:xfrm>
              <a:off x="2333544" y="410951"/>
              <a:ext cx="1142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today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7F41CC-D024-B546-B6AA-1DAA9B527ADE}"/>
                </a:ext>
              </a:extLst>
            </p:cNvPr>
            <p:cNvSpPr txBox="1"/>
            <p:nvPr/>
          </p:nvSpPr>
          <p:spPr>
            <a:xfrm>
              <a:off x="3995097" y="410951"/>
              <a:ext cx="1682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tomorrow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3FF6A51-933B-4C46-8CBA-15E15A8F4CEA}"/>
                </a:ext>
              </a:extLst>
            </p:cNvPr>
            <p:cNvCxnSpPr>
              <a:cxnSpLocks/>
            </p:cNvCxnSpPr>
            <p:nvPr/>
          </p:nvCxnSpPr>
          <p:spPr>
            <a:xfrm>
              <a:off x="2333544" y="995055"/>
              <a:ext cx="48146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6F130E-D792-2C44-A9F8-12795D26B0B2}"/>
                </a:ext>
              </a:extLst>
            </p:cNvPr>
            <p:cNvSpPr/>
            <p:nvPr/>
          </p:nvSpPr>
          <p:spPr>
            <a:xfrm>
              <a:off x="2285349" y="1051986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☀️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E282E-0434-764C-8BB6-597AA64863CE}"/>
                </a:ext>
              </a:extLst>
            </p:cNvPr>
            <p:cNvSpPr/>
            <p:nvPr/>
          </p:nvSpPr>
          <p:spPr>
            <a:xfrm>
              <a:off x="3995097" y="991101"/>
              <a:ext cx="3058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Franklin Gothic Medium" panose="020B0603020102020204" pitchFamily="34" charset="0"/>
                </a:rPr>
                <a:t>80% </a:t>
              </a:r>
              <a:r>
                <a:rPr lang="en-US" sz="3600" dirty="0">
                  <a:latin typeface="Franklin Gothic Medium" panose="020B0603020102020204" pitchFamily="34" charset="0"/>
                </a:rPr>
                <a:t>☀️</a:t>
              </a:r>
              <a:r>
                <a:rPr lang="en-US" sz="3200" dirty="0">
                  <a:latin typeface="Franklin Gothic Medium" panose="020B0603020102020204" pitchFamily="34" charset="0"/>
                </a:rPr>
                <a:t>, 20% </a:t>
              </a:r>
              <a:r>
                <a:rPr lang="en-US" sz="3200" dirty="0"/>
                <a:t>🌧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6E6B79-6919-7547-AA9D-2191791ED652}"/>
                </a:ext>
              </a:extLst>
            </p:cNvPr>
            <p:cNvSpPr/>
            <p:nvPr/>
          </p:nvSpPr>
          <p:spPr>
            <a:xfrm>
              <a:off x="2278723" y="1617855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🌧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C61DE2-E2CC-B749-A042-2061AC85CE96}"/>
                </a:ext>
              </a:extLst>
            </p:cNvPr>
            <p:cNvSpPr/>
            <p:nvPr/>
          </p:nvSpPr>
          <p:spPr>
            <a:xfrm>
              <a:off x="3988471" y="1556970"/>
              <a:ext cx="3058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Franklin Gothic Medium" panose="020B0603020102020204" pitchFamily="34" charset="0"/>
                </a:rPr>
                <a:t>40% </a:t>
              </a:r>
              <a:r>
                <a:rPr lang="en-US" sz="3600" dirty="0">
                  <a:latin typeface="Franklin Gothic Medium" panose="020B0603020102020204" pitchFamily="34" charset="0"/>
                </a:rPr>
                <a:t>☀️</a:t>
              </a:r>
              <a:r>
                <a:rPr lang="en-US" sz="3200" dirty="0">
                  <a:latin typeface="Franklin Gothic Medium" panose="020B0603020102020204" pitchFamily="34" charset="0"/>
                </a:rPr>
                <a:t>, 60% </a:t>
              </a:r>
              <a:r>
                <a:rPr lang="en-US" sz="3200" dirty="0"/>
                <a:t>🌧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76627B9-89DB-0A48-8CEC-D196C9B213E7}"/>
              </a:ext>
            </a:extLst>
          </p:cNvPr>
          <p:cNvSpPr txBox="1"/>
          <p:nvPr/>
        </p:nvSpPr>
        <p:spPr>
          <a:xfrm>
            <a:off x="987868" y="2830055"/>
            <a:ext cx="7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It is </a:t>
            </a:r>
            <a:r>
              <a:rPr lang="en-US" sz="2800" dirty="0"/>
              <a:t>☀️ </a:t>
            </a:r>
            <a:r>
              <a:rPr lang="en-US" sz="2800" dirty="0">
                <a:latin typeface="Franklin Gothic Medium"/>
                <a:cs typeface="Franklin Gothic Medium"/>
              </a:rPr>
              <a:t>on Monday. Will it </a:t>
            </a:r>
            <a:r>
              <a:rPr lang="en-US" sz="2800" dirty="0"/>
              <a:t>🌧 </a:t>
            </a:r>
            <a:r>
              <a:rPr lang="en-US" sz="2800" dirty="0">
                <a:latin typeface="Franklin Gothic Medium"/>
                <a:cs typeface="Franklin Gothic Medium"/>
              </a:rPr>
              <a:t>on Wednesday?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03F82E-D559-0A44-9760-C7915C76B813}"/>
                  </a:ext>
                </a:extLst>
              </p14:cNvPr>
              <p14:cNvContentPartPr/>
              <p14:nvPr/>
            </p14:nvContentPartPr>
            <p14:xfrm>
              <a:off x="974520" y="3350880"/>
              <a:ext cx="7450200" cy="263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03F82E-D559-0A44-9760-C7915C76B8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320" y="3334680"/>
                <a:ext cx="7482600" cy="26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0855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BFAD-9B3A-5145-9C72-7DCE4CD2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does not preserve independence</a:t>
            </a:r>
          </a:p>
        </p:txBody>
      </p:sp>
      <p:pic>
        <p:nvPicPr>
          <p:cNvPr id="4" name="Picture 3" descr="Die_Spire_01_4832.png">
            <a:extLst>
              <a:ext uri="{FF2B5EF4-FFF2-40B4-BE49-F238E27FC236}">
                <a16:creationId xmlns:a16="http://schemas.microsoft.com/office/drawing/2014/main" id="{5B65E798-430A-294D-8C13-D372D57F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>
            <a:extLst>
              <a:ext uri="{FF2B5EF4-FFF2-40B4-BE49-F238E27FC236}">
                <a16:creationId xmlns:a16="http://schemas.microsoft.com/office/drawing/2014/main" id="{1B50EC46-7789-FC46-9994-DAF5006F1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4AE99-1B32-464A-B732-ED3004CAE41D}"/>
              </a:ext>
            </a:extLst>
          </p:cNvPr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B5B67-1BD5-BA40-ABCB-FBD440169F19}"/>
              </a:ext>
            </a:extLst>
          </p:cNvPr>
          <p:cNvSpPr txBox="1"/>
          <p:nvPr/>
        </p:nvSpPr>
        <p:spPr>
          <a:xfrm>
            <a:off x="3841752" y="1779118"/>
            <a:ext cx="399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die is a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FC1F6-F444-494E-81F5-1FF4ECEFBD12}"/>
              </a:ext>
            </a:extLst>
          </p:cNvPr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50D667-7FF5-E240-9F0D-1C199D28C611}"/>
                  </a:ext>
                </a:extLst>
              </p14:cNvPr>
              <p14:cNvContentPartPr/>
              <p14:nvPr/>
            </p14:nvContentPartPr>
            <p14:xfrm>
              <a:off x="1426680" y="3079440"/>
              <a:ext cx="6693480" cy="348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50D667-7FF5-E240-9F0D-1C199D28C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0480" y="3063240"/>
                <a:ext cx="6725880" cy="35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685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store&#13;&#10;&#13;&#10;Description automatically generated">
            <a:extLst>
              <a:ext uri="{FF2B5EF4-FFF2-40B4-BE49-F238E27FC236}">
                <a16:creationId xmlns:a16="http://schemas.microsoft.com/office/drawing/2014/main" id="{D6FE8A7E-E5D7-1345-8DA9-160AED2A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03" y="0"/>
            <a:ext cx="754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1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A565-82D6-0946-9377-F6C4671F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may destroy 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F5C93-9DE9-2E4D-B51B-5F5F7F50911F}"/>
              </a:ext>
            </a:extLst>
          </p:cNvPr>
          <p:cNvSpPr txBox="1"/>
          <p:nvPr/>
        </p:nvSpPr>
        <p:spPr>
          <a:xfrm>
            <a:off x="457200" y="1248942"/>
            <a:ext cx="340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g95.jpeg">
            <a:extLst>
              <a:ext uri="{FF2B5EF4-FFF2-40B4-BE49-F238E27FC236}">
                <a16:creationId xmlns:a16="http://schemas.microsoft.com/office/drawing/2014/main" id="{05C6183E-098B-9F40-8BE9-46654040B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" y="2857854"/>
            <a:ext cx="923210" cy="92577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78D2D0-2882-764D-AA8C-6DD2ADCA3B4D}"/>
              </a:ext>
            </a:extLst>
          </p:cNvPr>
          <p:cNvGrpSpPr/>
          <p:nvPr/>
        </p:nvGrpSpPr>
        <p:grpSpPr>
          <a:xfrm>
            <a:off x="1781666" y="2598652"/>
            <a:ext cx="1470581" cy="1396151"/>
            <a:chOff x="1781666" y="2598652"/>
            <a:chExt cx="1470581" cy="139615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27E072-F1D2-654F-8B6A-27FA5C607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1667" y="2857854"/>
              <a:ext cx="1470580" cy="42313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92FECE-C762-484E-BDA8-6784C5C5B8F4}"/>
                </a:ext>
              </a:extLst>
            </p:cNvPr>
            <p:cNvCxnSpPr>
              <a:cxnSpLocks/>
            </p:cNvCxnSpPr>
            <p:nvPr/>
          </p:nvCxnSpPr>
          <p:spPr>
            <a:xfrm>
              <a:off x="1781666" y="3280983"/>
              <a:ext cx="1470581" cy="35821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33836-63E8-194B-A1CD-A36C254ACC35}"/>
                </a:ext>
              </a:extLst>
            </p:cNvPr>
            <p:cNvSpPr/>
            <p:nvPr/>
          </p:nvSpPr>
          <p:spPr>
            <a:xfrm>
              <a:off x="2159000" y="259865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Franklin Gothic Medium" panose="020B0603020102020204" pitchFamily="34" charset="0"/>
                </a:rPr>
                <a:t>🇺🇸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70A187-3A94-664C-9E8F-E57EA4612537}"/>
                </a:ext>
              </a:extLst>
            </p:cNvPr>
            <p:cNvSpPr/>
            <p:nvPr/>
          </p:nvSpPr>
          <p:spPr>
            <a:xfrm>
              <a:off x="2158999" y="347158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🇨🇳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1FEDFFB-2D37-614F-8F78-21959F5BC728}"/>
              </a:ext>
            </a:extLst>
          </p:cNvPr>
          <p:cNvSpPr/>
          <p:nvPr/>
        </p:nvSpPr>
        <p:spPr>
          <a:xfrm>
            <a:off x="3489210" y="183146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🙎🏻‍♂️</a:t>
            </a:r>
            <a:endParaRPr lang="en-HK" sz="4400" dirty="0">
              <a:effectLst/>
              <a:latin typeface="Apple Color Emoji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51C7C-B9F5-0840-BD87-16AB133448BA}"/>
              </a:ext>
            </a:extLst>
          </p:cNvPr>
          <p:cNvSpPr/>
          <p:nvPr/>
        </p:nvSpPr>
        <p:spPr>
          <a:xfrm>
            <a:off x="4275681" y="182921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🙍🏻‍♀️</a:t>
            </a:r>
            <a:endParaRPr lang="en-HK" sz="4400" dirty="0">
              <a:effectLst/>
              <a:latin typeface="Apple Color Emoji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84042-47D9-B34F-9F41-3C090CE7D8BB}"/>
              </a:ext>
            </a:extLst>
          </p:cNvPr>
          <p:cNvSpPr/>
          <p:nvPr/>
        </p:nvSpPr>
        <p:spPr>
          <a:xfrm>
            <a:off x="3528561" y="253468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👍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25515D-7D24-C042-AA68-4DC13DA720A7}"/>
              </a:ext>
            </a:extLst>
          </p:cNvPr>
          <p:cNvSpPr/>
          <p:nvPr/>
        </p:nvSpPr>
        <p:spPr>
          <a:xfrm>
            <a:off x="3537634" y="341002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👎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75858-8BFC-1B44-9773-C5E8F8C5C5A4}"/>
              </a:ext>
            </a:extLst>
          </p:cNvPr>
          <p:cNvSpPr/>
          <p:nvPr/>
        </p:nvSpPr>
        <p:spPr>
          <a:xfrm>
            <a:off x="4304633" y="25319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👍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6C8814-B5FD-624A-90D9-4831F81DFF57}"/>
              </a:ext>
            </a:extLst>
          </p:cNvPr>
          <p:cNvSpPr/>
          <p:nvPr/>
        </p:nvSpPr>
        <p:spPr>
          <a:xfrm>
            <a:off x="4313706" y="340724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👎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5665A-28EF-6447-82EA-39BB6CC41D28}"/>
              </a:ext>
            </a:extLst>
          </p:cNvPr>
          <p:cNvSpPr txBox="1"/>
          <p:nvPr/>
        </p:nvSpPr>
        <p:spPr>
          <a:xfrm>
            <a:off x="5587154" y="2475541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99%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461FE-B94B-4B4A-B602-D4DABD4155D4}"/>
              </a:ext>
            </a:extLst>
          </p:cNvPr>
          <p:cNvSpPr txBox="1"/>
          <p:nvPr/>
        </p:nvSpPr>
        <p:spPr>
          <a:xfrm>
            <a:off x="5900662" y="3280983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111CEEC-FAA4-D24E-9607-0D22EAC49AAC}"/>
                  </a:ext>
                </a:extLst>
              </p14:cNvPr>
              <p14:cNvContentPartPr/>
              <p14:nvPr/>
            </p14:nvContentPartPr>
            <p14:xfrm>
              <a:off x="959040" y="1624680"/>
              <a:ext cx="7375320" cy="4667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111CEEC-FAA4-D24E-9607-0D22EAC49A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2840" y="1608480"/>
                <a:ext cx="7407720" cy="46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4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variable</a:t>
            </a:r>
            <a:r>
              <a:rPr lang="en-US" sz="2800" dirty="0">
                <a:latin typeface="Franklin Gothic Medium"/>
                <a:cs typeface="Franklin Gothic Medium"/>
              </a:rPr>
              <a:t> assigns a discrete value to every outcome in the sample space.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689548"/>
            <a:ext cx="8229600" cy="598411"/>
            <a:chOff x="457200" y="2689548"/>
            <a:chExt cx="8229600" cy="598411"/>
          </a:xfrm>
        </p:grpSpPr>
        <p:pic>
          <p:nvPicPr>
            <p:cNvPr id="5" name="Picture 4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86" y="2689548"/>
              <a:ext cx="588265" cy="589901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03" y="2689548"/>
              <a:ext cx="588265" cy="5899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11750" y="2764739"/>
              <a:ext cx="2936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Garamond"/>
                  <a:cs typeface="Garamond"/>
                </a:rPr>
                <a:t>{ </a:t>
              </a:r>
              <a:r>
                <a:rPr lang="en-US" sz="2800" dirty="0">
                  <a:latin typeface="Courier New"/>
                  <a:cs typeface="Courier New"/>
                </a:rPr>
                <a:t>HH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HT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TH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TT</a:t>
              </a:r>
              <a:r>
                <a:rPr lang="en-US" sz="28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70318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37534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379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51901" y="3612751"/>
            <a:ext cx="2258873" cy="468015"/>
            <a:chOff x="5113624" y="4413348"/>
            <a:chExt cx="2258873" cy="468015"/>
          </a:xfrm>
        </p:grpSpPr>
        <p:sp>
          <p:nvSpPr>
            <p:cNvPr id="10" name="TextBox 9"/>
            <p:cNvSpPr txBox="1"/>
            <p:nvPr/>
          </p:nvSpPr>
          <p:spPr>
            <a:xfrm>
              <a:off x="51136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2957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01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17024" y="441334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39058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893" y="4568393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(0)</a:t>
            </a:r>
            <a:r>
              <a:rPr lang="en-US" sz="2400" i="1" dirty="0">
                <a:latin typeface="Garamond"/>
                <a:cs typeface="Garamond"/>
              </a:rPr>
              <a:t> = 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Garamond"/>
                <a:cs typeface="Garamond"/>
              </a:rPr>
              <a:t> = 0)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({</a:t>
            </a:r>
            <a:r>
              <a:rPr lang="en-US" sz="2400" dirty="0">
                <a:latin typeface="Courier New"/>
                <a:cs typeface="Courier New"/>
              </a:rPr>
              <a:t>TT</a:t>
            </a:r>
            <a:r>
              <a:rPr lang="en-US" sz="2400" dirty="0">
                <a:latin typeface="Garamond"/>
                <a:cs typeface="Garamond"/>
              </a:rPr>
              <a:t>}) = 1/4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893" y="509990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(1)</a:t>
            </a:r>
            <a:r>
              <a:rPr lang="en-US" sz="2400" i="1" dirty="0">
                <a:latin typeface="Garamond"/>
                <a:cs typeface="Garamond"/>
              </a:rPr>
              <a:t> = 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Garamond"/>
                <a:cs typeface="Garamond"/>
              </a:rPr>
              <a:t> = 1)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({</a:t>
            </a:r>
            <a:r>
              <a:rPr lang="en-US" sz="2400" dirty="0">
                <a:latin typeface="Courier New"/>
                <a:cs typeface="Courier New"/>
              </a:rPr>
              <a:t>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</a:t>
            </a:r>
            <a:r>
              <a:rPr lang="en-US" sz="2400" dirty="0">
                <a:latin typeface="Garamond"/>
                <a:cs typeface="Garamond"/>
              </a:rPr>
              <a:t>}) =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893" y="5640169"/>
            <a:ext cx="442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(2)</a:t>
            </a:r>
            <a:r>
              <a:rPr lang="en-US" sz="2400" i="1" dirty="0">
                <a:latin typeface="Garamond"/>
                <a:cs typeface="Garamond"/>
              </a:rPr>
              <a:t> = 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Garamond"/>
                <a:cs typeface="Garamond"/>
              </a:rPr>
              <a:t> = 2)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({</a:t>
            </a:r>
            <a:r>
              <a:rPr lang="en-US" sz="2400" dirty="0">
                <a:latin typeface="Courier New"/>
                <a:cs typeface="Courier New"/>
              </a:rPr>
              <a:t>HH</a:t>
            </a:r>
            <a:r>
              <a:rPr lang="en-US" sz="2400" dirty="0">
                <a:latin typeface="Garamond"/>
                <a:cs typeface="Garamond"/>
              </a:rPr>
              <a:t>}) = 1/4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3140398"/>
            <a:ext cx="7591522" cy="598411"/>
            <a:chOff x="457200" y="3140398"/>
            <a:chExt cx="7591522" cy="598411"/>
          </a:xfrm>
        </p:grpSpPr>
        <p:sp>
          <p:nvSpPr>
            <p:cNvPr id="16" name="TextBox 15"/>
            <p:cNvSpPr txBox="1"/>
            <p:nvPr/>
          </p:nvSpPr>
          <p:spPr>
            <a:xfrm>
              <a:off x="5111750" y="3215589"/>
              <a:ext cx="2936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Garamond"/>
                  <a:cs typeface="Garamond"/>
                </a:rPr>
                <a:t>{ </a:t>
              </a:r>
              <a:r>
                <a:rPr lang="en-US" sz="2800" dirty="0">
                  <a:latin typeface="Courier New"/>
                  <a:cs typeface="Courier New"/>
                </a:rPr>
                <a:t>HH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HT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TH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TT</a:t>
              </a:r>
              <a:r>
                <a:rPr lang="en-US" sz="28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3154033"/>
              <a:ext cx="18097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  <p:pic>
          <p:nvPicPr>
            <p:cNvPr id="28" name="Picture 27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86" y="3140398"/>
              <a:ext cx="588265" cy="589901"/>
            </a:xfrm>
            <a:prstGeom prst="rect">
              <a:avLst/>
            </a:prstGeom>
          </p:spPr>
        </p:pic>
        <p:pic>
          <p:nvPicPr>
            <p:cNvPr id="29" name="Picture 28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03" y="3140398"/>
              <a:ext cx="588265" cy="58990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mass function (</a:t>
            </a:r>
            <a:r>
              <a:rPr lang="en-US" sz="2800" dirty="0" err="1">
                <a:solidFill>
                  <a:srgbClr val="FF9933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.) </a:t>
            </a:r>
            <a:r>
              <a:rPr lang="en-US" sz="2800" dirty="0">
                <a:latin typeface="Franklin Gothic Medium"/>
                <a:cs typeface="Franklin Gothic Medium"/>
              </a:rPr>
              <a:t>of discrete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the function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24040" y="2245016"/>
            <a:ext cx="27833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 = 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5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can describe the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by a table or by a chart.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319" y="3539574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     0      1      2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3600" y="3974892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   ¼     ½     ¼ </a:t>
            </a:r>
          </a:p>
        </p:txBody>
      </p:sp>
      <p:pic>
        <p:nvPicPr>
          <p:cNvPr id="24" name="Picture 23" descr="h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24" y="2385134"/>
            <a:ext cx="3035300" cy="3084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3896" y="5174734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62230" y="380927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p</a:t>
            </a:r>
            <a:r>
              <a:rPr lang="en-US" dirty="0">
                <a:latin typeface="Garamond"/>
                <a:cs typeface="Garamond"/>
              </a:rPr>
              <a:t>(</a:t>
            </a:r>
            <a:r>
              <a:rPr lang="en-US" i="1" dirty="0">
                <a:latin typeface="Garamond"/>
                <a:cs typeface="Garamond"/>
              </a:rPr>
              <a:t>x</a:t>
            </a:r>
            <a:r>
              <a:rPr lang="en-US" dirty="0">
                <a:latin typeface="Garamond"/>
                <a:cs typeface="Garamond"/>
              </a:rPr>
              <a:t>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27200" y="3679931"/>
            <a:ext cx="0" cy="765726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4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687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Two six-sided dice are tossed. Calculate the </a:t>
            </a:r>
            <a:r>
              <a:rPr lang="en-US" sz="3200" dirty="0" err="1">
                <a:latin typeface="Franklin Gothic Medium"/>
                <a:cs typeface="Franklin Gothic Medium"/>
              </a:rPr>
              <a:t>p.m.f</a:t>
            </a:r>
            <a:r>
              <a:rPr lang="en-US" sz="3200" dirty="0">
                <a:latin typeface="Franklin Gothic Medium"/>
                <a:cs typeface="Franklin Gothic Medium"/>
              </a:rPr>
              <a:t>. of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difference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of the rolls.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2601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that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Garamond"/>
                <a:cs typeface="Garamond"/>
              </a:rPr>
              <a:t> &gt; 1</a:t>
            </a:r>
            <a:r>
              <a:rPr lang="en-US" sz="3200" dirty="0">
                <a:latin typeface="Franklin Gothic Medium"/>
                <a:cs typeface="Franklin Gothic Medium"/>
              </a:rPr>
              <a:t>?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is odd?</a:t>
            </a:r>
          </a:p>
        </p:txBody>
      </p:sp>
      <p:pic>
        <p:nvPicPr>
          <p:cNvPr id="9" name="Picture 8" descr="Die_Spire_01_48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051518"/>
            <a:ext cx="1381107" cy="1381107"/>
          </a:xfrm>
          <a:prstGeom prst="rect">
            <a:avLst/>
          </a:prstGeom>
        </p:spPr>
      </p:pic>
      <p:pic>
        <p:nvPicPr>
          <p:cNvPr id="11" name="Picture 10" descr="Die_Spire_01_483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4316181" y="1785683"/>
            <a:ext cx="1293698" cy="12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99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B0D11-A5DA-9A4C-8E80-D535B79B2309}"/>
              </a:ext>
            </a:extLst>
          </p:cNvPr>
          <p:cNvSpPr txBox="1"/>
          <p:nvPr/>
        </p:nvSpPr>
        <p:spPr>
          <a:xfrm>
            <a:off x="495768" y="500420"/>
            <a:ext cx="41729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/>
                <a:cs typeface="Courier New"/>
              </a:rPr>
              <a:t>11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21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31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41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51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61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66</a:t>
            </a:r>
            <a:endParaRPr lang="en-US" sz="32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CDF2D0-0E1C-8746-9B52-D91AF981A697}"/>
                  </a:ext>
                </a:extLst>
              </p14:cNvPr>
              <p14:cNvContentPartPr/>
              <p14:nvPr/>
            </p14:nvContentPartPr>
            <p14:xfrm>
              <a:off x="596160" y="509760"/>
              <a:ext cx="7544520" cy="541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CDF2D0-0E1C-8746-9B52-D91AF981A6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960" y="493560"/>
                <a:ext cx="7576920" cy="54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067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 Perform 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each of which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99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successes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33768"/>
            <a:ext cx="1974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858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coins. “number of heads”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½)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6081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dice. “Number of      s”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1/6)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p:pic>
        <p:nvPicPr>
          <p:cNvPr id="10" name="Picture 9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5" y="47053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(in)dependence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1779118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5121BA-85A5-1E41-909E-B926EB2DFE47}"/>
              </a:ext>
            </a:extLst>
          </p:cNvPr>
          <p:cNvSpPr txBox="1"/>
          <p:nvPr/>
        </p:nvSpPr>
        <p:spPr>
          <a:xfrm>
            <a:off x="333711" y="3592405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1229E-365A-EC45-B789-DDF1A12CA7B1}"/>
              </a:ext>
            </a:extLst>
          </p:cNvPr>
          <p:cNvSpPr txBox="1"/>
          <p:nvPr/>
        </p:nvSpPr>
        <p:spPr>
          <a:xfrm>
            <a:off x="333711" y="4445194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BFEC84-F03F-9240-9FEC-B92973B48CCD}"/>
              </a:ext>
            </a:extLst>
          </p:cNvPr>
          <p:cNvSpPr txBox="1"/>
          <p:nvPr/>
        </p:nvSpPr>
        <p:spPr>
          <a:xfrm>
            <a:off x="333710" y="5297983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E48D91-5D8E-3843-93C9-65D4D0786E49}"/>
                  </a:ext>
                </a:extLst>
              </p14:cNvPr>
              <p14:cNvContentPartPr/>
              <p14:nvPr/>
            </p14:nvContentPartPr>
            <p14:xfrm>
              <a:off x="2911320" y="3432960"/>
              <a:ext cx="5904000" cy="273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E48D91-5D8E-3843-93C9-65D4D0786E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5120" y="3416760"/>
                <a:ext cx="5936400" cy="27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522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less obvious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6807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coins. Let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be the number of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consecutive changes</a:t>
            </a:r>
            <a:r>
              <a:rPr lang="en-US" sz="2800" dirty="0">
                <a:latin typeface="Franklin Gothic Medium"/>
                <a:cs typeface="Franklin Gothic Medium"/>
              </a:rPr>
              <a:t> (</a:t>
            </a:r>
            <a:r>
              <a:rPr lang="en-US" sz="2800" dirty="0">
                <a:latin typeface="Courier New"/>
                <a:cs typeface="Courier New"/>
              </a:rPr>
              <a:t>HT</a:t>
            </a:r>
            <a:r>
              <a:rPr lang="en-US" sz="2800" dirty="0">
                <a:latin typeface="Franklin Gothic Medium"/>
                <a:cs typeface="Franklin Gothic Medium"/>
              </a:rPr>
              <a:t> or </a:t>
            </a:r>
            <a:r>
              <a:rPr lang="en-US" sz="2800" dirty="0">
                <a:latin typeface="Courier New"/>
                <a:cs typeface="Courier New"/>
              </a:rPr>
              <a:t>TH</a:t>
            </a:r>
            <a:r>
              <a:rPr lang="en-US" sz="2800" dirty="0">
                <a:latin typeface="Franklin Gothic Medium"/>
                <a:cs typeface="Franklin Gothic Medium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22550" y="2690167"/>
            <a:ext cx="2541970" cy="1620798"/>
            <a:chOff x="2622550" y="2690167"/>
            <a:chExt cx="2541970" cy="1620798"/>
          </a:xfrm>
        </p:grpSpPr>
        <p:sp>
          <p:nvSpPr>
            <p:cNvPr id="6" name="TextBox 5"/>
            <p:cNvSpPr txBox="1"/>
            <p:nvPr/>
          </p:nvSpPr>
          <p:spPr>
            <a:xfrm>
              <a:off x="2622550" y="269016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charset="2"/>
                  <a:cs typeface="Symbol" charset="2"/>
                </a:rPr>
                <a:t>w</a:t>
              </a:r>
              <a:endParaRPr lang="en-US" sz="2400" dirty="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75150" y="2690167"/>
              <a:ext cx="7893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C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Symbol" charset="2"/>
                  <a:cs typeface="Symbol" charset="2"/>
                </a:rPr>
                <a:t>w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2550" y="3849300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</a:t>
              </a:r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20232" y="3849300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2550" y="351583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TH</a:t>
              </a:r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2550" y="317910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HHHHHHH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0232" y="351583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4514" y="317910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698750" y="3198155"/>
              <a:ext cx="24003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57200" y="2706072"/>
            <a:ext cx="210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700" y="4932064"/>
            <a:ext cx="816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– 1, ½)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r>
              <a:rPr lang="en-US" sz="2800" dirty="0">
                <a:latin typeface="Garamond"/>
                <a:cs typeface="Garamon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5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non-example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680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Draw a 10-card hand from a 52-card deck.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868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Franklin Gothic Medium"/>
                <a:cs typeface="Franklin Gothic Medium"/>
              </a:rPr>
              <a:t>number of aces among the drawn cards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222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dirty="0">
                <a:latin typeface="Franklin Gothic Medium"/>
                <a:cs typeface="Franklin Gothic Medium"/>
              </a:rPr>
              <a:t> a </a:t>
            </a:r>
            <a:r>
              <a:rPr lang="en-US" sz="3200" dirty="0">
                <a:latin typeface="Garamond"/>
                <a:cs typeface="Garamond"/>
              </a:rPr>
              <a:t>Binomial(10, 1/13)</a:t>
            </a:r>
            <a:r>
              <a:rPr lang="en-US" sz="3200" dirty="0">
                <a:latin typeface="Franklin Gothic Medium"/>
                <a:cs typeface="Franklin Gothic Medium"/>
              </a:rPr>
              <a:t> random variable?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" y="4263676"/>
            <a:ext cx="19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No! </a:t>
            </a:r>
            <a:endParaRPr lang="en-US" sz="8000" dirty="0">
              <a:latin typeface="Franklin Gothic Medium"/>
              <a:cs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14041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Trial outcomes are </a:t>
            </a:r>
            <a:b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</a:b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not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independent.</a:t>
            </a:r>
          </a:p>
        </p:txBody>
      </p:sp>
    </p:spTree>
    <p:extLst>
      <p:ext uri="{BB962C8B-B14F-4D97-AF65-F5344CB8AC3E}">
        <p14:creationId xmlns:p14="http://schemas.microsoft.com/office/powerpoint/2010/main" val="36617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, its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is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1D60A8-FC20-A44B-B90F-DB291F1E23AC}"/>
              </a:ext>
            </a:extLst>
          </p:cNvPr>
          <p:cNvGrpSpPr/>
          <p:nvPr/>
        </p:nvGrpSpPr>
        <p:grpSpPr>
          <a:xfrm>
            <a:off x="1362075" y="1890012"/>
            <a:ext cx="6254750" cy="1065229"/>
            <a:chOff x="1362075" y="1890012"/>
            <a:chExt cx="6254750" cy="1065229"/>
          </a:xfrm>
        </p:grpSpPr>
        <p:sp>
          <p:nvSpPr>
            <p:cNvPr id="5" name="TextBox 4"/>
            <p:cNvSpPr txBox="1"/>
            <p:nvPr/>
          </p:nvSpPr>
          <p:spPr>
            <a:xfrm>
              <a:off x="1362075" y="2082784"/>
              <a:ext cx="6254750" cy="584776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(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) = </a:t>
              </a:r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(</a:t>
              </a:r>
              <a:r>
                <a:rPr lang="en-US" sz="3200" i="1" dirty="0">
                  <a:latin typeface="Garamond"/>
                  <a:cs typeface="Garamond"/>
                </a:rPr>
                <a:t>X</a:t>
              </a:r>
              <a:r>
                <a:rPr lang="en-US" sz="3200" dirty="0">
                  <a:latin typeface="Garamond"/>
                  <a:cs typeface="Garamond"/>
                </a:rPr>
                <a:t> =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) =       </a:t>
              </a:r>
              <a:r>
                <a:rPr lang="en-US" sz="3200" i="1" dirty="0" err="1">
                  <a:latin typeface="Garamond"/>
                  <a:cs typeface="Garamond"/>
                </a:rPr>
                <a:t>p</a:t>
              </a:r>
              <a:r>
                <a:rPr lang="en-US" sz="3200" i="1" baseline="30000" dirty="0" err="1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 (1 - </a:t>
              </a:r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)</a:t>
              </a:r>
              <a:r>
                <a:rPr lang="en-US" sz="3200" i="1" baseline="30000" dirty="0">
                  <a:latin typeface="Garamond"/>
                  <a:cs typeface="Garamond"/>
                </a:rPr>
                <a:t>n</a:t>
              </a:r>
              <a:r>
                <a:rPr lang="en-US" sz="3200" baseline="30000" dirty="0">
                  <a:latin typeface="Garamond"/>
                  <a:cs typeface="Garamond"/>
                </a:rPr>
                <a:t>-</a:t>
              </a:r>
              <a:r>
                <a:rPr lang="en-US" sz="3200" i="1" baseline="30000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 </a:t>
              </a:r>
              <a:endParaRPr lang="en-US" sz="3200" dirty="0">
                <a:latin typeface="Franklin Gothic Medium"/>
                <a:cs typeface="Franklin Gothic Medium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1B38EF-FCF9-E24D-97A0-B0BD64C0A89D}"/>
                </a:ext>
              </a:extLst>
            </p:cNvPr>
            <p:cNvGrpSpPr/>
            <p:nvPr/>
          </p:nvGrpSpPr>
          <p:grpSpPr>
            <a:xfrm>
              <a:off x="4766692" y="1921974"/>
              <a:ext cx="1054074" cy="906395"/>
              <a:chOff x="2664062" y="5441487"/>
              <a:chExt cx="1054074" cy="9063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51F17-B957-E949-8604-5D9BDB53EE85}"/>
                  </a:ext>
                </a:extLst>
              </p:cNvPr>
              <p:cNvSpPr txBox="1"/>
              <p:nvPr/>
            </p:nvSpPr>
            <p:spPr>
              <a:xfrm>
                <a:off x="2870152" y="5441487"/>
                <a:ext cx="505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Garamond"/>
                    <a:cs typeface="Garamond"/>
                  </a:rPr>
                  <a:t>n</a:t>
                </a:r>
                <a:r>
                  <a:rPr lang="en-US" sz="2800" dirty="0">
                    <a:latin typeface="Garamond"/>
                    <a:cs typeface="Garamond"/>
                  </a:rPr>
                  <a:t> </a:t>
                </a:r>
                <a:r>
                  <a:rPr lang="en-US" sz="2400" dirty="0">
                    <a:latin typeface="Garamond"/>
                    <a:cs typeface="Garamond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D78A75-2F71-6042-B087-ECB3844A538A}"/>
                  </a:ext>
                </a:extLst>
              </p:cNvPr>
              <p:cNvSpPr/>
              <p:nvPr/>
            </p:nvSpPr>
            <p:spPr>
              <a:xfrm>
                <a:off x="2842901" y="5824662"/>
                <a:ext cx="3722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Garamond"/>
                    <a:cs typeface="Garamond"/>
                  </a:rPr>
                  <a:t>k</a:t>
                </a:r>
                <a:endParaRPr lang="en-US" sz="28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63D8C9-282A-8B43-A781-CE9FAB608B6C}"/>
                  </a:ext>
                </a:extLst>
              </p:cNvPr>
              <p:cNvSpPr/>
              <p:nvPr/>
            </p:nvSpPr>
            <p:spPr>
              <a:xfrm>
                <a:off x="2664062" y="5475355"/>
                <a:ext cx="3497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Garamond"/>
                    <a:cs typeface="Garamond"/>
                  </a:rPr>
                  <a:t>(</a:t>
                </a:r>
                <a:endParaRPr lang="en-US" sz="44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402B93-B3A3-E046-909E-AE4CC5404EDA}"/>
                  </a:ext>
                </a:extLst>
              </p:cNvPr>
              <p:cNvSpPr/>
              <p:nvPr/>
            </p:nvSpPr>
            <p:spPr>
              <a:xfrm>
                <a:off x="3086232" y="5475185"/>
                <a:ext cx="6319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Garamond"/>
                    <a:cs typeface="Garamond"/>
                  </a:rPr>
                  <a:t>)  </a:t>
                </a:r>
                <a:endParaRPr lang="en-US" sz="4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99753E-6382-D642-8F81-66B069D91E21}"/>
                </a:ext>
              </a:extLst>
            </p:cNvPr>
            <p:cNvSpPr/>
            <p:nvPr/>
          </p:nvSpPr>
          <p:spPr>
            <a:xfrm>
              <a:off x="1476391" y="1890012"/>
              <a:ext cx="6026118" cy="1065229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4160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1EAE699-F41D-BC4F-927F-6B0B1947A646}"/>
              </a:ext>
            </a:extLst>
          </p:cNvPr>
          <p:cNvGrpSpPr/>
          <p:nvPr/>
        </p:nvGrpSpPr>
        <p:grpSpPr>
          <a:xfrm>
            <a:off x="1161199" y="615431"/>
            <a:ext cx="3575050" cy="2701014"/>
            <a:chOff x="774700" y="1001930"/>
            <a:chExt cx="3575050" cy="2701014"/>
          </a:xfrm>
        </p:grpSpPr>
        <p:pic>
          <p:nvPicPr>
            <p:cNvPr id="21" name="Picture 20" descr="bin10,0.5.pdf">
              <a:extLst>
                <a:ext uri="{FF2B5EF4-FFF2-40B4-BE49-F238E27FC236}">
                  <a16:creationId xmlns:a16="http://schemas.microsoft.com/office/drawing/2014/main" id="{2A61D1E5-418F-1746-ADEF-50A951801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1001930"/>
              <a:ext cx="3575050" cy="27010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B2654D-A1AF-C843-A28C-940A55F9812C}"/>
                </a:ext>
              </a:extLst>
            </p:cNvPr>
            <p:cNvSpPr/>
            <p:nvPr/>
          </p:nvSpPr>
          <p:spPr>
            <a:xfrm>
              <a:off x="2273612" y="12806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2EC23C-77BF-794F-A995-791637B467B2}"/>
              </a:ext>
            </a:extLst>
          </p:cNvPr>
          <p:cNvGrpSpPr/>
          <p:nvPr/>
        </p:nvGrpSpPr>
        <p:grpSpPr>
          <a:xfrm>
            <a:off x="4736249" y="615432"/>
            <a:ext cx="3575050" cy="2701013"/>
            <a:chOff x="4349750" y="1001931"/>
            <a:chExt cx="3575050" cy="2701013"/>
          </a:xfrm>
        </p:grpSpPr>
        <p:pic>
          <p:nvPicPr>
            <p:cNvPr id="24" name="Picture 23" descr="bin50,0.5.pdf">
              <a:extLst>
                <a:ext uri="{FF2B5EF4-FFF2-40B4-BE49-F238E27FC236}">
                  <a16:creationId xmlns:a16="http://schemas.microsoft.com/office/drawing/2014/main" id="{CA9AF29F-8DC2-5248-B6E6-2947A534F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1001931"/>
              <a:ext cx="3575050" cy="270101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1C6A5B-C28C-C34F-A138-755889C36ED3}"/>
                </a:ext>
              </a:extLst>
            </p:cNvPr>
            <p:cNvSpPr/>
            <p:nvPr/>
          </p:nvSpPr>
          <p:spPr>
            <a:xfrm>
              <a:off x="5855012" y="12869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8E4CD-96F1-CB47-8246-DF0679089DF5}"/>
              </a:ext>
            </a:extLst>
          </p:cNvPr>
          <p:cNvGrpSpPr/>
          <p:nvPr/>
        </p:nvGrpSpPr>
        <p:grpSpPr>
          <a:xfrm>
            <a:off x="1161199" y="3200172"/>
            <a:ext cx="3575050" cy="2701014"/>
            <a:chOff x="774700" y="3586671"/>
            <a:chExt cx="3575050" cy="2701014"/>
          </a:xfrm>
        </p:grpSpPr>
        <p:pic>
          <p:nvPicPr>
            <p:cNvPr id="27" name="Picture 26" descr="bin10,0.3.pdf">
              <a:extLst>
                <a:ext uri="{FF2B5EF4-FFF2-40B4-BE49-F238E27FC236}">
                  <a16:creationId xmlns:a16="http://schemas.microsoft.com/office/drawing/2014/main" id="{D5C9452F-7B74-244D-89DD-482009F85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3586671"/>
              <a:ext cx="3575050" cy="27010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D05583-98EE-FC45-9262-56C50313D3CD}"/>
                </a:ext>
              </a:extLst>
            </p:cNvPr>
            <p:cNvSpPr/>
            <p:nvPr/>
          </p:nvSpPr>
          <p:spPr>
            <a:xfrm>
              <a:off x="2273612" y="38587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39D6C2-8EB8-EC42-851F-93BDC41B6236}"/>
              </a:ext>
            </a:extLst>
          </p:cNvPr>
          <p:cNvGrpSpPr/>
          <p:nvPr/>
        </p:nvGrpSpPr>
        <p:grpSpPr>
          <a:xfrm>
            <a:off x="4736249" y="3200172"/>
            <a:ext cx="3575050" cy="2701014"/>
            <a:chOff x="4349750" y="3586671"/>
            <a:chExt cx="3575050" cy="2701014"/>
          </a:xfrm>
        </p:grpSpPr>
        <p:pic>
          <p:nvPicPr>
            <p:cNvPr id="30" name="Picture 29" descr="bin50,0.3.pdf">
              <a:extLst>
                <a:ext uri="{FF2B5EF4-FFF2-40B4-BE49-F238E27FC236}">
                  <a16:creationId xmlns:a16="http://schemas.microsoft.com/office/drawing/2014/main" id="{43E1DF8F-64BB-3647-AF59-A6CE6E869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3586671"/>
              <a:ext cx="3575050" cy="27010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E221F6-50BA-A34D-A62E-D25FCC6B74D8}"/>
                </a:ext>
              </a:extLst>
            </p:cNvPr>
            <p:cNvSpPr/>
            <p:nvPr/>
          </p:nvSpPr>
          <p:spPr>
            <a:xfrm>
              <a:off x="5855012" y="38650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4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independent trials with success </a:t>
            </a:r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50" y="21262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time of the first success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among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: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78818"/>
            <a:ext cx="594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first (smallest)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such that </a:t>
            </a:r>
            <a:r>
              <a:rPr lang="en-US" sz="2800" i="1" dirty="0" err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3297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So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0, …,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0, </a:t>
            </a:r>
            <a:r>
              <a:rPr lang="en-US" sz="2800" i="1" dirty="0" err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6950" y="4914246"/>
            <a:ext cx="194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= (1 –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  <a:r>
              <a:rPr lang="en-US" sz="2800" i="1" baseline="30000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30000" dirty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850" y="56632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This is the </a:t>
            </a:r>
            <a:r>
              <a:rPr lang="en-US" sz="2800" dirty="0" err="1">
                <a:solidFill>
                  <a:srgbClr val="000000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943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5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03022" y="3067050"/>
            <a:ext cx="2363481" cy="3321050"/>
            <a:chOff x="6064873" y="1600200"/>
            <a:chExt cx="2363481" cy="3321050"/>
          </a:xfrm>
        </p:grpSpPr>
        <p:pic>
          <p:nvPicPr>
            <p:cNvPr id="6" name="Picture 5" descr="AppleTreeNE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873" y="1600200"/>
              <a:ext cx="2363481" cy="3321050"/>
            </a:xfrm>
            <a:prstGeom prst="rect">
              <a:avLst/>
            </a:prstGeom>
          </p:spPr>
        </p:pic>
        <p:pic>
          <p:nvPicPr>
            <p:cNvPr id="9" name="Picture 8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200" y="2059204"/>
              <a:ext cx="698500" cy="523875"/>
            </a:xfrm>
            <a:prstGeom prst="rect">
              <a:avLst/>
            </a:prstGeom>
          </p:spPr>
        </p:pic>
        <p:pic>
          <p:nvPicPr>
            <p:cNvPr id="10" name="Picture 9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600" y="2535454"/>
              <a:ext cx="698500" cy="523875"/>
            </a:xfrm>
            <a:prstGeom prst="rect">
              <a:avLst/>
            </a:prstGeom>
          </p:spPr>
        </p:pic>
        <p:pic>
          <p:nvPicPr>
            <p:cNvPr id="11" name="Picture 10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50" y="2022908"/>
              <a:ext cx="698500" cy="523875"/>
            </a:xfrm>
            <a:prstGeom prst="rect">
              <a:avLst/>
            </a:prstGeom>
          </p:spPr>
        </p:pic>
        <p:pic>
          <p:nvPicPr>
            <p:cNvPr id="12" name="Picture 11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950" y="2486458"/>
              <a:ext cx="698500" cy="523875"/>
            </a:xfrm>
            <a:prstGeom prst="rect">
              <a:avLst/>
            </a:prstGeom>
          </p:spPr>
        </p:pic>
        <p:pic>
          <p:nvPicPr>
            <p:cNvPr id="13" name="Picture 12" descr="apple_logo_rainbow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795679"/>
              <a:ext cx="698500" cy="523875"/>
            </a:xfrm>
            <a:prstGeom prst="rect">
              <a:avLst/>
            </a:prstGeom>
          </p:spPr>
        </p:pic>
        <p:pic>
          <p:nvPicPr>
            <p:cNvPr id="21" name="Picture 20" descr="cartoon-worm-7.gif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961" b="21245"/>
            <a:stretch/>
          </p:blipFill>
          <p:spPr>
            <a:xfrm>
              <a:off x="7607300" y="1706779"/>
              <a:ext cx="215900" cy="39507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About 10% of the apples on your farm are rotten.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3992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sell 10 apples. How many are rotten?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2654300"/>
            <a:ext cx="4146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0" y="337556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umber of rotten apples you sold is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= 10,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 = 1/10).</a:t>
            </a:r>
          </a:p>
        </p:txBody>
      </p:sp>
      <p:pic>
        <p:nvPicPr>
          <p:cNvPr id="28" name="Picture 27" descr="poisson1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1"/>
          <a:stretch/>
        </p:blipFill>
        <p:spPr>
          <a:xfrm>
            <a:off x="266700" y="4329676"/>
            <a:ext cx="4648200" cy="21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improve productivity; now only 5% apples rot.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7167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can now sell 20 apples.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0" y="3139248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now </a:t>
            </a:r>
            <a:r>
              <a:rPr lang="en-US" sz="2800" dirty="0">
                <a:latin typeface="Garamond"/>
                <a:cs typeface="Garamond"/>
              </a:rPr>
              <a:t>Binomial(20, 1/20).</a:t>
            </a:r>
          </a:p>
        </p:txBody>
      </p:sp>
      <p:pic>
        <p:nvPicPr>
          <p:cNvPr id="27" name="Picture 26" descr="poisson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/>
          <a:stretch/>
        </p:blipFill>
        <p:spPr>
          <a:xfrm>
            <a:off x="471005" y="4012905"/>
            <a:ext cx="8599994" cy="22880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24599" y="3067050"/>
            <a:ext cx="2781300" cy="3321050"/>
            <a:chOff x="6124599" y="3067050"/>
            <a:chExt cx="2781300" cy="3321050"/>
          </a:xfrm>
        </p:grpSpPr>
        <p:pic>
          <p:nvPicPr>
            <p:cNvPr id="6" name="Picture 5" descr="AppleTreeNEW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67" b="98500" l="2810" r="978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022" y="3067050"/>
              <a:ext cx="2363481" cy="3321050"/>
            </a:xfrm>
            <a:prstGeom prst="rect">
              <a:avLst/>
            </a:prstGeom>
          </p:spPr>
        </p:pic>
        <p:pic>
          <p:nvPicPr>
            <p:cNvPr id="9" name="Picture 8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349" y="3526054"/>
              <a:ext cx="698500" cy="523875"/>
            </a:xfrm>
            <a:prstGeom prst="rect">
              <a:avLst/>
            </a:prstGeom>
          </p:spPr>
        </p:pic>
        <p:pic>
          <p:nvPicPr>
            <p:cNvPr id="10" name="Picture 9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749" y="4002304"/>
              <a:ext cx="698500" cy="523875"/>
            </a:xfrm>
            <a:prstGeom prst="rect">
              <a:avLst/>
            </a:prstGeom>
          </p:spPr>
        </p:pic>
        <p:pic>
          <p:nvPicPr>
            <p:cNvPr id="11" name="Picture 10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849" y="3489030"/>
              <a:ext cx="698500" cy="523875"/>
            </a:xfrm>
            <a:prstGeom prst="rect">
              <a:avLst/>
            </a:prstGeom>
          </p:spPr>
        </p:pic>
        <p:pic>
          <p:nvPicPr>
            <p:cNvPr id="12" name="Picture 11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099" y="3953308"/>
              <a:ext cx="698500" cy="523875"/>
            </a:xfrm>
            <a:prstGeom prst="rect">
              <a:avLst/>
            </a:prstGeom>
          </p:spPr>
        </p:pic>
        <p:pic>
          <p:nvPicPr>
            <p:cNvPr id="13" name="Picture 12" descr="apple_logo_rainbow.gif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949" y="3262529"/>
              <a:ext cx="698500" cy="523875"/>
            </a:xfrm>
            <a:prstGeom prst="rect">
              <a:avLst/>
            </a:prstGeom>
          </p:spPr>
        </p:pic>
        <p:pic>
          <p:nvPicPr>
            <p:cNvPr id="21" name="Picture 20" descr="cartoon-worm-7.gif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961" b="21245"/>
            <a:stretch/>
          </p:blipFill>
          <p:spPr>
            <a:xfrm>
              <a:off x="7845449" y="3173629"/>
              <a:ext cx="215900" cy="395071"/>
            </a:xfrm>
            <a:prstGeom prst="rect">
              <a:avLst/>
            </a:prstGeom>
          </p:spPr>
        </p:pic>
        <p:pic>
          <p:nvPicPr>
            <p:cNvPr id="29" name="Picture 28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599" y="3138593"/>
              <a:ext cx="698500" cy="523875"/>
            </a:xfrm>
            <a:prstGeom prst="rect">
              <a:avLst/>
            </a:prstGeom>
          </p:spPr>
        </p:pic>
        <p:pic>
          <p:nvPicPr>
            <p:cNvPr id="30" name="Picture 29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949" y="4078937"/>
              <a:ext cx="698500" cy="523875"/>
            </a:xfrm>
            <a:prstGeom prst="rect">
              <a:avLst/>
            </a:prstGeom>
          </p:spPr>
        </p:pic>
        <p:pic>
          <p:nvPicPr>
            <p:cNvPr id="31" name="Picture 30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599" y="4002304"/>
              <a:ext cx="698500" cy="523875"/>
            </a:xfrm>
            <a:prstGeom prst="rect">
              <a:avLst/>
            </a:prstGeom>
          </p:spPr>
        </p:pic>
        <p:pic>
          <p:nvPicPr>
            <p:cNvPr id="32" name="Picture 31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349" y="4078937"/>
              <a:ext cx="698500" cy="523875"/>
            </a:xfrm>
            <a:prstGeom prst="rect">
              <a:avLst/>
            </a:prstGeom>
          </p:spPr>
        </p:pic>
        <p:pic>
          <p:nvPicPr>
            <p:cNvPr id="33" name="Picture 32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399" y="3533270"/>
              <a:ext cx="69850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2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19150"/>
            <a:ext cx="837565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3300" y="201711"/>
            <a:ext cx="4648200" cy="2136284"/>
            <a:chOff x="1003300" y="201711"/>
            <a:chExt cx="4648200" cy="2136284"/>
          </a:xfrm>
        </p:grpSpPr>
        <p:pic>
          <p:nvPicPr>
            <p:cNvPr id="6" name="Picture 5" descr="poisson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5"/>
            <a:stretch/>
          </p:blipFill>
          <p:spPr>
            <a:xfrm>
              <a:off x="1003300" y="201711"/>
              <a:ext cx="4648200" cy="213628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118162" y="266184"/>
              <a:ext cx="2081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aramond"/>
                  <a:cs typeface="Garamond"/>
                </a:rPr>
                <a:t>Binomial(10, 1/10)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7453" y="364411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.349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6251" y="201711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.387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6800" y="1000779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.194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1409" y="181492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.001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53959" y="18085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-10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8650" y="2196805"/>
            <a:ext cx="7766050" cy="2288099"/>
            <a:chOff x="628650" y="2196805"/>
            <a:chExt cx="7766050" cy="2288099"/>
          </a:xfrm>
        </p:grpSpPr>
        <p:pic>
          <p:nvPicPr>
            <p:cNvPr id="8" name="Picture 7" descr="poisson2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8" r="8757"/>
            <a:stretch/>
          </p:blipFill>
          <p:spPr>
            <a:xfrm>
              <a:off x="628650" y="2196805"/>
              <a:ext cx="7766050" cy="22880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34412" y="2412484"/>
              <a:ext cx="2081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aramond"/>
                  <a:cs typeface="Garamond"/>
                </a:rPr>
                <a:t>Binomial(20, 1/20)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6503" y="240956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.354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0099" y="226986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.377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097" y="3153429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.189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3712" y="396005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.002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38510" y="396860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27710" y="397495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-26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" y="4432615"/>
            <a:ext cx="7670800" cy="2122688"/>
            <a:chOff x="609600" y="4432615"/>
            <a:chExt cx="7670800" cy="2122688"/>
          </a:xfrm>
        </p:grpSpPr>
        <p:pic>
          <p:nvPicPr>
            <p:cNvPr id="23" name="Picture 22" descr="poissonreal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8" t="7357" r="21342" b="4978"/>
            <a:stretch/>
          </p:blipFill>
          <p:spPr>
            <a:xfrm>
              <a:off x="609600" y="4470399"/>
              <a:ext cx="7670800" cy="208490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32853" y="4432615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.367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9751" y="4432615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.367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0647" y="5296356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.183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86412" y="61541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.003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3910" y="61541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21360" y="6151260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-19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34E20B6-682F-D441-B6DF-AFBAAF2C49E3}"/>
              </a:ext>
            </a:extLst>
          </p:cNvPr>
          <p:cNvSpPr/>
          <p:nvPr/>
        </p:nvSpPr>
        <p:spPr>
          <a:xfrm>
            <a:off x="3493943" y="5004681"/>
            <a:ext cx="2481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/>
                <a:cs typeface="Garamond"/>
              </a:rPr>
              <a:t>Poisson(1)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random variable has this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9525" y="2070084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100" y="2082784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556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Poisson random variables do not occur “naturally” in the sample spaces we have seen.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256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They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approximate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random variables when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np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fixed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large</a:t>
            </a:r>
            <a:r>
              <a:rPr lang="en-US" sz="2800" dirty="0">
                <a:latin typeface="Franklin Gothic Medium"/>
                <a:cs typeface="Franklin Gothic Medium"/>
              </a:rPr>
              <a:t> (so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is small)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25" y="5638784"/>
            <a:ext cx="6359525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baseline="-25000" dirty="0" err="1">
                <a:latin typeface="Garamond"/>
                <a:cs typeface="Garamond"/>
              </a:rPr>
              <a:t>Poisson</a:t>
            </a:r>
            <a:r>
              <a:rPr lang="en-US" sz="2800" baseline="-25000" dirty="0">
                <a:latin typeface="Garamond"/>
                <a:cs typeface="Garamond"/>
              </a:rPr>
              <a:t>(</a:t>
            </a:r>
            <a:r>
              <a:rPr lang="en-US" sz="2800" i="1" baseline="-25000" dirty="0">
                <a:latin typeface="Symbol" charset="2"/>
                <a:cs typeface="Symbol" charset="2"/>
              </a:rPr>
              <a:t>l</a:t>
            </a:r>
            <a:r>
              <a:rPr lang="en-US" sz="2800" baseline="-250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Garamond"/>
                <a:cs typeface="Garamond"/>
              </a:rPr>
              <a:t>) = lim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 → ∞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baseline="-25000" dirty="0" err="1">
                <a:latin typeface="Garamond"/>
                <a:cs typeface="Garamond"/>
              </a:rPr>
              <a:t>Binomial</a:t>
            </a:r>
            <a:r>
              <a:rPr lang="en-US" sz="2800" baseline="-25000" dirty="0">
                <a:latin typeface="Garamond"/>
                <a:cs typeface="Garamond"/>
              </a:rPr>
              <a:t>(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, </a:t>
            </a:r>
            <a:r>
              <a:rPr lang="en-US" sz="2800" i="1" baseline="-25000" dirty="0">
                <a:latin typeface="Symbol" charset="2"/>
                <a:cs typeface="Symbol" charset="2"/>
              </a:rPr>
              <a:t>l</a:t>
            </a:r>
            <a:r>
              <a:rPr lang="en-US" sz="2800" baseline="-25000" dirty="0">
                <a:latin typeface="Garamond"/>
                <a:cs typeface="Garamond"/>
              </a:rPr>
              <a:t>/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457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56689" cy="6858000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0"/>
                </a:schemeClr>
              </a:gs>
              <a:gs pos="41000">
                <a:schemeClr val="bg1">
                  <a:alpha val="80000"/>
                </a:schemeClr>
              </a:gs>
            </a:gsLst>
            <a:lin ang="552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3023985" y="204582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7569201" y="12059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80377" y="3079101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ER</a:t>
            </a:r>
            <a:r>
              <a:rPr lang="en-US" sz="2400" dirty="0">
                <a:latin typeface="Franklin Gothic Medium"/>
                <a:cs typeface="Franklin Gothic Medium"/>
              </a:rPr>
              <a:t>: “East Rail Line is working”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80377" y="3635668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MS</a:t>
            </a:r>
            <a:r>
              <a:rPr lang="en-US" sz="2400" dirty="0">
                <a:latin typeface="Franklin Gothic Medium"/>
                <a:cs typeface="Franklin Gothic Medium"/>
              </a:rPr>
              <a:t>: “Ma On Shan Line is working”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904404" y="305497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ER</a:t>
            </a:r>
            <a:r>
              <a:rPr lang="en-US" sz="2400" dirty="0">
                <a:latin typeface="Garamond"/>
                <a:cs typeface="Garamond"/>
              </a:rPr>
              <a:t>) = 70%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904403" y="3561665"/>
            <a:ext cx="209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MS</a:t>
            </a:r>
            <a:r>
              <a:rPr lang="en-US" sz="2400" dirty="0">
                <a:latin typeface="Garamond"/>
                <a:cs typeface="Garamond"/>
              </a:rPr>
              <a:t>) = 98%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Sequential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D57735-7A6F-E74C-A4E4-BB5D3D47E8B1}"/>
                  </a:ext>
                </a:extLst>
              </p14:cNvPr>
              <p14:cNvContentPartPr/>
              <p14:nvPr/>
            </p14:nvContentPartPr>
            <p14:xfrm>
              <a:off x="1110240" y="4600800"/>
              <a:ext cx="6712200" cy="64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D57735-7A6F-E74C-A4E4-BB5D3D47E8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040" y="4584600"/>
                <a:ext cx="6744600" cy="6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8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5" grpId="0" animBg="1"/>
      <p:bldP spid="18" grpId="0"/>
      <p:bldP spid="20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random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532" y="457797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a random variable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is a random variable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1583" y="5740022"/>
            <a:ext cx="3365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x: 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 = y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).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4432" y="2266043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532" y="1772628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1632" y="1772628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782" y="2246993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6198" y="2257770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12" y="29029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of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 1)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Garamond"/>
              </a:rPr>
              <a:t>?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4333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– 1</a:t>
            </a:r>
            <a:r>
              <a:rPr lang="en-US" sz="2800" dirty="0">
                <a:latin typeface="Franklin Gothic Medium"/>
                <a:cs typeface="Garamond"/>
              </a:rPr>
              <a:t>?</a:t>
            </a:r>
            <a:endParaRPr lang="en-US" sz="2800" baseline="300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CCDE3A-6884-E54E-A9E6-288588A23330}"/>
                  </a:ext>
                </a:extLst>
              </p14:cNvPr>
              <p14:cNvContentPartPr/>
              <p14:nvPr/>
            </p14:nvContentPartPr>
            <p14:xfrm>
              <a:off x="1710360" y="1352520"/>
              <a:ext cx="6878880" cy="309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CCDE3A-6884-E54E-A9E6-288588A233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4160" y="1336320"/>
                <a:ext cx="6911280" cy="31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3B0BC-093E-EA41-8746-D3248845EF7E}"/>
              </a:ext>
            </a:extLst>
          </p:cNvPr>
          <p:cNvSpPr txBox="1"/>
          <p:nvPr/>
        </p:nvSpPr>
        <p:spPr>
          <a:xfrm>
            <a:off x="457200" y="42687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Two six-sided dice are tossed.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is the difference of rolls. Calculate the </a:t>
            </a:r>
            <a:r>
              <a:rPr lang="en-US" sz="3200" dirty="0" err="1">
                <a:latin typeface="Franklin Gothic Medium"/>
                <a:cs typeface="Franklin Gothic Medium"/>
              </a:rPr>
              <a:t>p.m.f</a:t>
            </a:r>
            <a:r>
              <a:rPr lang="en-US" sz="3200" dirty="0">
                <a:latin typeface="Franklin Gothic Medium"/>
                <a:cs typeface="Franklin Gothic Medium"/>
              </a:rPr>
              <a:t>. of </a:t>
            </a:r>
            <a:r>
              <a:rPr lang="en-US" sz="3200" i="1" dirty="0">
                <a:latin typeface="Garamond"/>
                <a:cs typeface="Garamond"/>
              </a:rPr>
              <a:t>|D|</a:t>
            </a:r>
            <a:r>
              <a:rPr lang="en-US" sz="3200" dirty="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4A81B0-EA37-4747-933B-04C901A0F46D}"/>
                  </a:ext>
                </a:extLst>
              </p14:cNvPr>
              <p14:cNvContentPartPr/>
              <p14:nvPr/>
            </p14:nvContentPartPr>
            <p14:xfrm>
              <a:off x="957960" y="1496880"/>
              <a:ext cx="6915960" cy="441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4A81B0-EA37-4747-933B-04C901A0F4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760" y="1480680"/>
                <a:ext cx="6948360" cy="44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17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of independent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are independent, then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30000" dirty="0" err="1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are also independent.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706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Proof: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04AAA7-6F81-DB4C-9E62-BFCEED3EAB15}"/>
                  </a:ext>
                </a:extLst>
              </p14:cNvPr>
              <p14:cNvContentPartPr/>
              <p14:nvPr/>
            </p14:nvContentPartPr>
            <p14:xfrm>
              <a:off x="864000" y="3511080"/>
              <a:ext cx="7971480" cy="28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04AAA7-6F81-DB4C-9E62-BFCEED3EAB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800" y="3494880"/>
                <a:ext cx="8003880" cy="28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7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66000">
                <a:schemeClr val="bg1">
                  <a:alpha val="8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2427085" y="3268838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893123" y="58668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80377" y="1153780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TW</a:t>
            </a:r>
            <a:r>
              <a:rPr lang="en-US" sz="2400" dirty="0">
                <a:latin typeface="Franklin Gothic Medium"/>
                <a:cs typeface="Franklin Gothic Medium"/>
              </a:rPr>
              <a:t>: “</a:t>
            </a:r>
            <a:r>
              <a:rPr lang="en-US" sz="2400" dirty="0" err="1">
                <a:latin typeface="Franklin Gothic Medium"/>
                <a:cs typeface="Franklin Gothic Medium"/>
              </a:rPr>
              <a:t>Tsuen</a:t>
            </a:r>
            <a:r>
              <a:rPr lang="en-US" sz="2400" dirty="0">
                <a:latin typeface="Franklin Gothic Medium"/>
                <a:cs typeface="Franklin Gothic Medium"/>
              </a:rPr>
              <a:t> Wan Line is operational”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80377" y="1747489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TC</a:t>
            </a:r>
            <a:r>
              <a:rPr lang="en-US" sz="2400" dirty="0">
                <a:latin typeface="Franklin Gothic Medium"/>
                <a:cs typeface="Franklin Gothic Medium"/>
              </a:rPr>
              <a:t>: “Tung Chung Line is operational”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904403" y="1153780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TW</a:t>
            </a:r>
            <a:r>
              <a:rPr lang="en-US" sz="2400" dirty="0">
                <a:latin typeface="Garamond"/>
                <a:cs typeface="Garamond"/>
              </a:rPr>
              <a:t>) = 80%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904403" y="1753154"/>
            <a:ext cx="209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TC</a:t>
            </a:r>
            <a:r>
              <a:rPr lang="en-US" sz="2400" dirty="0">
                <a:latin typeface="Garamond"/>
                <a:cs typeface="Garamond"/>
              </a:rPr>
              <a:t>) = 85%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Parallel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23983C-42E4-724B-A291-852706E9DD6D}"/>
                  </a:ext>
                </a:extLst>
              </p14:cNvPr>
              <p14:cNvContentPartPr/>
              <p14:nvPr/>
            </p14:nvContentPartPr>
            <p14:xfrm>
              <a:off x="4296600" y="2956320"/>
              <a:ext cx="4345560" cy="337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23983C-42E4-724B-A291-852706E9DD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0400" y="2940120"/>
                <a:ext cx="43779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0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three events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631950"/>
            <a:ext cx="5911850" cy="3162300"/>
            <a:chOff x="1790700" y="1371600"/>
            <a:chExt cx="5911850" cy="3162300"/>
          </a:xfrm>
        </p:grpSpPr>
        <p:sp>
          <p:nvSpPr>
            <p:cNvPr id="9" name="Rectangle 8"/>
            <p:cNvSpPr/>
            <p:nvPr/>
          </p:nvSpPr>
          <p:spPr>
            <a:xfrm>
              <a:off x="1790700" y="1371600"/>
              <a:ext cx="5911850" cy="3162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90700" y="1371600"/>
              <a:ext cx="5911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Events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Franklin Gothic Medium"/>
                  <a:cs typeface="Franklin Gothic Medium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B</a:t>
              </a:r>
              <a:r>
                <a:rPr lang="en-US" sz="2800" dirty="0">
                  <a:latin typeface="Franklin Gothic Medium"/>
                  <a:cs typeface="Franklin Gothic Medium"/>
                </a:rPr>
                <a:t>, and </a:t>
              </a:r>
              <a:r>
                <a:rPr lang="en-US" sz="2800" i="1" dirty="0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Franklin Gothic Medium"/>
                  <a:cs typeface="Franklin Gothic Medium"/>
                </a:rPr>
                <a:t> are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if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9351" y="2012434"/>
              <a:ext cx="3278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9351" y="2590284"/>
              <a:ext cx="31822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9351" y="3157438"/>
              <a:ext cx="3252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3353" y="3782258"/>
              <a:ext cx="53447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and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A∩B∩C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).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8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(In)dependence of three events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1752" y="1779118"/>
            <a:ext cx="399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die is a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261076-BB28-064A-9E63-D83A1DAEF560}"/>
              </a:ext>
            </a:extLst>
          </p:cNvPr>
          <p:cNvGrpSpPr/>
          <p:nvPr/>
        </p:nvGrpSpPr>
        <p:grpSpPr>
          <a:xfrm>
            <a:off x="5581650" y="3057619"/>
            <a:ext cx="2419350" cy="2510205"/>
            <a:chOff x="5581650" y="3351817"/>
            <a:chExt cx="2419350" cy="2510205"/>
          </a:xfrm>
        </p:grpSpPr>
        <p:grpSp>
          <p:nvGrpSpPr>
            <p:cNvPr id="36" name="Group 35"/>
            <p:cNvGrpSpPr/>
            <p:nvPr/>
          </p:nvGrpSpPr>
          <p:grpSpPr>
            <a:xfrm>
              <a:off x="5875374" y="3715281"/>
              <a:ext cx="1914157" cy="1730492"/>
              <a:chOff x="5875374" y="3893081"/>
              <a:chExt cx="1914157" cy="1730492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6411779" y="3910593"/>
                <a:ext cx="799084" cy="1379349"/>
              </a:xfrm>
              <a:custGeom>
                <a:avLst/>
                <a:gdLst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399541 w 799084"/>
                  <a:gd name="connsiteY2" fmla="*/ 661799 h 1379349"/>
                  <a:gd name="connsiteX3" fmla="*/ 600136 w 799084"/>
                  <a:gd name="connsiteY3" fmla="*/ 723072 h 1379349"/>
                  <a:gd name="connsiteX4" fmla="*/ 612600 w 799084"/>
                  <a:gd name="connsiteY4" fmla="*/ 733356 h 1379349"/>
                  <a:gd name="connsiteX5" fmla="*/ 399541 w 799084"/>
                  <a:gd name="connsiteY5" fmla="*/ 499874 h 1379349"/>
                  <a:gd name="connsiteX6" fmla="*/ 403333 w 799084"/>
                  <a:gd name="connsiteY6" fmla="*/ 23 h 1379349"/>
                  <a:gd name="connsiteX7" fmla="*/ 781550 w 799084"/>
                  <a:gd name="connsiteY7" fmla="*/ 353439 h 1379349"/>
                  <a:gd name="connsiteX8" fmla="*/ 756987 w 799084"/>
                  <a:gd name="connsiteY8" fmla="*/ 723224 h 1379349"/>
                  <a:gd name="connsiteX9" fmla="*/ 701072 w 799084"/>
                  <a:gd name="connsiteY9" fmla="*/ 827403 h 1379349"/>
                  <a:gd name="connsiteX10" fmla="*/ 730122 w 799084"/>
                  <a:gd name="connsiteY10" fmla="*/ 880923 h 1379349"/>
                  <a:gd name="connsiteX11" fmla="*/ 758316 w 799084"/>
                  <a:gd name="connsiteY11" fmla="*/ 1020574 h 1379349"/>
                  <a:gd name="connsiteX12" fmla="*/ 399541 w 799084"/>
                  <a:gd name="connsiteY12" fmla="*/ 1379349 h 1379349"/>
                  <a:gd name="connsiteX13" fmla="*/ 40766 w 799084"/>
                  <a:gd name="connsiteY13" fmla="*/ 1020574 h 1379349"/>
                  <a:gd name="connsiteX14" fmla="*/ 102039 w 799084"/>
                  <a:gd name="connsiteY14" fmla="*/ 819980 h 1379349"/>
                  <a:gd name="connsiteX15" fmla="*/ 127920 w 799084"/>
                  <a:gd name="connsiteY15" fmla="*/ 788612 h 1379349"/>
                  <a:gd name="connsiteX16" fmla="*/ 95065 w 799084"/>
                  <a:gd name="connsiteY16" fmla="*/ 823537 h 1379349"/>
                  <a:gd name="connsiteX17" fmla="*/ 19055 w 799084"/>
                  <a:gd name="connsiteY17" fmla="*/ 347363 h 1379349"/>
                  <a:gd name="connsiteX18" fmla="*/ 403333 w 799084"/>
                  <a:gd name="connsiteY18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600136 w 799084"/>
                  <a:gd name="connsiteY2" fmla="*/ 723072 h 1379349"/>
                  <a:gd name="connsiteX3" fmla="*/ 612600 w 799084"/>
                  <a:gd name="connsiteY3" fmla="*/ 733356 h 1379349"/>
                  <a:gd name="connsiteX4" fmla="*/ 399541 w 799084"/>
                  <a:gd name="connsiteY4" fmla="*/ 499874 h 1379349"/>
                  <a:gd name="connsiteX5" fmla="*/ 403333 w 799084"/>
                  <a:gd name="connsiteY5" fmla="*/ 23 h 1379349"/>
                  <a:gd name="connsiteX6" fmla="*/ 781550 w 799084"/>
                  <a:gd name="connsiteY6" fmla="*/ 353439 h 1379349"/>
                  <a:gd name="connsiteX7" fmla="*/ 756987 w 799084"/>
                  <a:gd name="connsiteY7" fmla="*/ 723224 h 1379349"/>
                  <a:gd name="connsiteX8" fmla="*/ 701072 w 799084"/>
                  <a:gd name="connsiteY8" fmla="*/ 827403 h 1379349"/>
                  <a:gd name="connsiteX9" fmla="*/ 730122 w 799084"/>
                  <a:gd name="connsiteY9" fmla="*/ 880923 h 1379349"/>
                  <a:gd name="connsiteX10" fmla="*/ 758316 w 799084"/>
                  <a:gd name="connsiteY10" fmla="*/ 1020574 h 1379349"/>
                  <a:gd name="connsiteX11" fmla="*/ 399541 w 799084"/>
                  <a:gd name="connsiteY11" fmla="*/ 1379349 h 1379349"/>
                  <a:gd name="connsiteX12" fmla="*/ 40766 w 799084"/>
                  <a:gd name="connsiteY12" fmla="*/ 1020574 h 1379349"/>
                  <a:gd name="connsiteX13" fmla="*/ 102039 w 799084"/>
                  <a:gd name="connsiteY13" fmla="*/ 819980 h 1379349"/>
                  <a:gd name="connsiteX14" fmla="*/ 127920 w 799084"/>
                  <a:gd name="connsiteY14" fmla="*/ 788612 h 1379349"/>
                  <a:gd name="connsiteX15" fmla="*/ 95065 w 799084"/>
                  <a:gd name="connsiteY15" fmla="*/ 823537 h 1379349"/>
                  <a:gd name="connsiteX16" fmla="*/ 19055 w 799084"/>
                  <a:gd name="connsiteY16" fmla="*/ 347363 h 1379349"/>
                  <a:gd name="connsiteX17" fmla="*/ 403333 w 799084"/>
                  <a:gd name="connsiteY17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600136 w 799084"/>
                  <a:gd name="connsiteY2" fmla="*/ 723072 h 1379349"/>
                  <a:gd name="connsiteX3" fmla="*/ 399541 w 799084"/>
                  <a:gd name="connsiteY3" fmla="*/ 499874 h 1379349"/>
                  <a:gd name="connsiteX4" fmla="*/ 403333 w 799084"/>
                  <a:gd name="connsiteY4" fmla="*/ 23 h 1379349"/>
                  <a:gd name="connsiteX5" fmla="*/ 781550 w 799084"/>
                  <a:gd name="connsiteY5" fmla="*/ 353439 h 1379349"/>
                  <a:gd name="connsiteX6" fmla="*/ 756987 w 799084"/>
                  <a:gd name="connsiteY6" fmla="*/ 723224 h 1379349"/>
                  <a:gd name="connsiteX7" fmla="*/ 701072 w 799084"/>
                  <a:gd name="connsiteY7" fmla="*/ 827403 h 1379349"/>
                  <a:gd name="connsiteX8" fmla="*/ 730122 w 799084"/>
                  <a:gd name="connsiteY8" fmla="*/ 880923 h 1379349"/>
                  <a:gd name="connsiteX9" fmla="*/ 758316 w 799084"/>
                  <a:gd name="connsiteY9" fmla="*/ 1020574 h 1379349"/>
                  <a:gd name="connsiteX10" fmla="*/ 399541 w 799084"/>
                  <a:gd name="connsiteY10" fmla="*/ 1379349 h 1379349"/>
                  <a:gd name="connsiteX11" fmla="*/ 40766 w 799084"/>
                  <a:gd name="connsiteY11" fmla="*/ 1020574 h 1379349"/>
                  <a:gd name="connsiteX12" fmla="*/ 102039 w 799084"/>
                  <a:gd name="connsiteY12" fmla="*/ 819980 h 1379349"/>
                  <a:gd name="connsiteX13" fmla="*/ 127920 w 799084"/>
                  <a:gd name="connsiteY13" fmla="*/ 788612 h 1379349"/>
                  <a:gd name="connsiteX14" fmla="*/ 95065 w 799084"/>
                  <a:gd name="connsiteY14" fmla="*/ 823537 h 1379349"/>
                  <a:gd name="connsiteX15" fmla="*/ 19055 w 799084"/>
                  <a:gd name="connsiteY15" fmla="*/ 347363 h 1379349"/>
                  <a:gd name="connsiteX16" fmla="*/ 403333 w 799084"/>
                  <a:gd name="connsiteY16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399541 w 799084"/>
                  <a:gd name="connsiteY2" fmla="*/ 499874 h 1379349"/>
                  <a:gd name="connsiteX3" fmla="*/ 403333 w 799084"/>
                  <a:gd name="connsiteY3" fmla="*/ 23 h 1379349"/>
                  <a:gd name="connsiteX4" fmla="*/ 781550 w 799084"/>
                  <a:gd name="connsiteY4" fmla="*/ 353439 h 1379349"/>
                  <a:gd name="connsiteX5" fmla="*/ 756987 w 799084"/>
                  <a:gd name="connsiteY5" fmla="*/ 723224 h 1379349"/>
                  <a:gd name="connsiteX6" fmla="*/ 701072 w 799084"/>
                  <a:gd name="connsiteY6" fmla="*/ 827403 h 1379349"/>
                  <a:gd name="connsiteX7" fmla="*/ 730122 w 799084"/>
                  <a:gd name="connsiteY7" fmla="*/ 880923 h 1379349"/>
                  <a:gd name="connsiteX8" fmla="*/ 758316 w 799084"/>
                  <a:gd name="connsiteY8" fmla="*/ 1020574 h 1379349"/>
                  <a:gd name="connsiteX9" fmla="*/ 399541 w 799084"/>
                  <a:gd name="connsiteY9" fmla="*/ 1379349 h 1379349"/>
                  <a:gd name="connsiteX10" fmla="*/ 40766 w 799084"/>
                  <a:gd name="connsiteY10" fmla="*/ 1020574 h 1379349"/>
                  <a:gd name="connsiteX11" fmla="*/ 102039 w 799084"/>
                  <a:gd name="connsiteY11" fmla="*/ 819980 h 1379349"/>
                  <a:gd name="connsiteX12" fmla="*/ 127920 w 799084"/>
                  <a:gd name="connsiteY12" fmla="*/ 788612 h 1379349"/>
                  <a:gd name="connsiteX13" fmla="*/ 95065 w 799084"/>
                  <a:gd name="connsiteY13" fmla="*/ 823537 h 1379349"/>
                  <a:gd name="connsiteX14" fmla="*/ 19055 w 799084"/>
                  <a:gd name="connsiteY14" fmla="*/ 347363 h 1379349"/>
                  <a:gd name="connsiteX15" fmla="*/ 403333 w 799084"/>
                  <a:gd name="connsiteY15" fmla="*/ 23 h 1379349"/>
                  <a:gd name="connsiteX0" fmla="*/ 403333 w 799084"/>
                  <a:gd name="connsiteY0" fmla="*/ 23 h 1379349"/>
                  <a:gd name="connsiteX1" fmla="*/ 781550 w 799084"/>
                  <a:gd name="connsiteY1" fmla="*/ 353439 h 1379349"/>
                  <a:gd name="connsiteX2" fmla="*/ 756987 w 799084"/>
                  <a:gd name="connsiteY2" fmla="*/ 723224 h 1379349"/>
                  <a:gd name="connsiteX3" fmla="*/ 701072 w 799084"/>
                  <a:gd name="connsiteY3" fmla="*/ 827403 h 1379349"/>
                  <a:gd name="connsiteX4" fmla="*/ 730122 w 799084"/>
                  <a:gd name="connsiteY4" fmla="*/ 880923 h 1379349"/>
                  <a:gd name="connsiteX5" fmla="*/ 758316 w 799084"/>
                  <a:gd name="connsiteY5" fmla="*/ 1020574 h 1379349"/>
                  <a:gd name="connsiteX6" fmla="*/ 399541 w 799084"/>
                  <a:gd name="connsiteY6" fmla="*/ 1379349 h 1379349"/>
                  <a:gd name="connsiteX7" fmla="*/ 40766 w 799084"/>
                  <a:gd name="connsiteY7" fmla="*/ 1020574 h 1379349"/>
                  <a:gd name="connsiteX8" fmla="*/ 102039 w 799084"/>
                  <a:gd name="connsiteY8" fmla="*/ 819980 h 1379349"/>
                  <a:gd name="connsiteX9" fmla="*/ 127920 w 799084"/>
                  <a:gd name="connsiteY9" fmla="*/ 788612 h 1379349"/>
                  <a:gd name="connsiteX10" fmla="*/ 95065 w 799084"/>
                  <a:gd name="connsiteY10" fmla="*/ 823537 h 1379349"/>
                  <a:gd name="connsiteX11" fmla="*/ 19055 w 799084"/>
                  <a:gd name="connsiteY11" fmla="*/ 347363 h 1379349"/>
                  <a:gd name="connsiteX12" fmla="*/ 403333 w 799084"/>
                  <a:gd name="connsiteY12" fmla="*/ 23 h 1379349"/>
                  <a:gd name="connsiteX0" fmla="*/ 403333 w 799084"/>
                  <a:gd name="connsiteY0" fmla="*/ 23 h 1379349"/>
                  <a:gd name="connsiteX1" fmla="*/ 781550 w 799084"/>
                  <a:gd name="connsiteY1" fmla="*/ 353439 h 1379349"/>
                  <a:gd name="connsiteX2" fmla="*/ 756987 w 799084"/>
                  <a:gd name="connsiteY2" fmla="*/ 723224 h 1379349"/>
                  <a:gd name="connsiteX3" fmla="*/ 701072 w 799084"/>
                  <a:gd name="connsiteY3" fmla="*/ 827403 h 1379349"/>
                  <a:gd name="connsiteX4" fmla="*/ 730122 w 799084"/>
                  <a:gd name="connsiteY4" fmla="*/ 880923 h 1379349"/>
                  <a:gd name="connsiteX5" fmla="*/ 758316 w 799084"/>
                  <a:gd name="connsiteY5" fmla="*/ 1020574 h 1379349"/>
                  <a:gd name="connsiteX6" fmla="*/ 399541 w 799084"/>
                  <a:gd name="connsiteY6" fmla="*/ 1379349 h 1379349"/>
                  <a:gd name="connsiteX7" fmla="*/ 40766 w 799084"/>
                  <a:gd name="connsiteY7" fmla="*/ 1020574 h 1379349"/>
                  <a:gd name="connsiteX8" fmla="*/ 102039 w 799084"/>
                  <a:gd name="connsiteY8" fmla="*/ 819980 h 1379349"/>
                  <a:gd name="connsiteX9" fmla="*/ 95065 w 799084"/>
                  <a:gd name="connsiteY9" fmla="*/ 823537 h 1379349"/>
                  <a:gd name="connsiteX10" fmla="*/ 19055 w 799084"/>
                  <a:gd name="connsiteY10" fmla="*/ 347363 h 1379349"/>
                  <a:gd name="connsiteX11" fmla="*/ 403333 w 799084"/>
                  <a:gd name="connsiteY11" fmla="*/ 23 h 137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9084" h="1379349">
                    <a:moveTo>
                      <a:pt x="403333" y="23"/>
                    </a:moveTo>
                    <a:cubicBezTo>
                      <a:pt x="577500" y="2091"/>
                      <a:pt x="730526" y="145083"/>
                      <a:pt x="781550" y="353439"/>
                    </a:cubicBezTo>
                    <a:cubicBezTo>
                      <a:pt x="811955" y="477599"/>
                      <a:pt x="802221" y="609891"/>
                      <a:pt x="756987" y="723224"/>
                    </a:cubicBezTo>
                    <a:lnTo>
                      <a:pt x="701072" y="827403"/>
                    </a:lnTo>
                    <a:lnTo>
                      <a:pt x="730122" y="880923"/>
                    </a:lnTo>
                    <a:cubicBezTo>
                      <a:pt x="748277" y="923846"/>
                      <a:pt x="758316" y="971038"/>
                      <a:pt x="758316" y="1020574"/>
                    </a:cubicBezTo>
                    <a:cubicBezTo>
                      <a:pt x="758316" y="1218720"/>
                      <a:pt x="597687" y="1379349"/>
                      <a:pt x="399541" y="1379349"/>
                    </a:cubicBezTo>
                    <a:cubicBezTo>
                      <a:pt x="201395" y="1379349"/>
                      <a:pt x="40766" y="1218720"/>
                      <a:pt x="40766" y="1020574"/>
                    </a:cubicBezTo>
                    <a:cubicBezTo>
                      <a:pt x="40766" y="946269"/>
                      <a:pt x="63355" y="877240"/>
                      <a:pt x="102039" y="819980"/>
                    </a:cubicBezTo>
                    <a:lnTo>
                      <a:pt x="95065" y="823537"/>
                    </a:lnTo>
                    <a:cubicBezTo>
                      <a:pt x="5673" y="691904"/>
                      <a:pt x="-23067" y="511858"/>
                      <a:pt x="19055" y="347363"/>
                    </a:cubicBezTo>
                    <a:cubicBezTo>
                      <a:pt x="72476" y="138740"/>
                      <a:pt x="228246" y="-2056"/>
                      <a:pt x="403333" y="23"/>
                    </a:cubicBezTo>
                    <a:close/>
                  </a:path>
                </a:pathLst>
              </a:custGeom>
              <a:solidFill>
                <a:srgbClr val="7F7F7F">
                  <a:alpha val="20000"/>
                </a:srgb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875374" y="4603464"/>
                <a:ext cx="1260774" cy="1020109"/>
              </a:xfrm>
              <a:custGeom>
                <a:avLst/>
                <a:gdLst>
                  <a:gd name="connsiteX0" fmla="*/ 611248 w 1260774"/>
                  <a:gd name="connsiteY0" fmla="*/ 302840 h 1020109"/>
                  <a:gd name="connsiteX1" fmla="*/ 477444 w 1260774"/>
                  <a:gd name="connsiteY1" fmla="*/ 593958 h 1020109"/>
                  <a:gd name="connsiteX2" fmla="*/ 752618 w 1260774"/>
                  <a:gd name="connsiteY2" fmla="*/ 596191 h 1020109"/>
                  <a:gd name="connsiteX3" fmla="*/ 608920 w 1260774"/>
                  <a:gd name="connsiteY3" fmla="*/ 325927 h 1020109"/>
                  <a:gd name="connsiteX4" fmla="*/ 611248 w 1260774"/>
                  <a:gd name="connsiteY4" fmla="*/ 302840 h 1020109"/>
                  <a:gd name="connsiteX5" fmla="*/ 934847 w 1260774"/>
                  <a:gd name="connsiteY5" fmla="*/ 0 h 1020109"/>
                  <a:gd name="connsiteX6" fmla="*/ 1260774 w 1260774"/>
                  <a:gd name="connsiteY6" fmla="*/ 325927 h 1020109"/>
                  <a:gd name="connsiteX7" fmla="*/ 934847 w 1260774"/>
                  <a:gd name="connsiteY7" fmla="*/ 651854 h 1020109"/>
                  <a:gd name="connsiteX8" fmla="*/ 928537 w 1260774"/>
                  <a:gd name="connsiteY8" fmla="*/ 651218 h 1020109"/>
                  <a:gd name="connsiteX9" fmla="*/ 915806 w 1260774"/>
                  <a:gd name="connsiteY9" fmla="*/ 685236 h 1020109"/>
                  <a:gd name="connsiteX10" fmla="*/ 570995 w 1260774"/>
                  <a:gd name="connsiteY10" fmla="*/ 988289 h 1020109"/>
                  <a:gd name="connsiteX11" fmla="*/ 47536 w 1260774"/>
                  <a:gd name="connsiteY11" fmla="*/ 848907 h 1020109"/>
                  <a:gd name="connsiteX12" fmla="*/ 175050 w 1260774"/>
                  <a:gd name="connsiteY12" fmla="*/ 321609 h 1020109"/>
                  <a:gd name="connsiteX13" fmla="*/ 605888 w 1260774"/>
                  <a:gd name="connsiteY13" fmla="*/ 169224 h 1020109"/>
                  <a:gd name="connsiteX14" fmla="*/ 647512 w 1260774"/>
                  <a:gd name="connsiteY14" fmla="*/ 175149 h 1020109"/>
                  <a:gd name="connsiteX15" fmla="*/ 664583 w 1260774"/>
                  <a:gd name="connsiteY15" fmla="*/ 143698 h 1020109"/>
                  <a:gd name="connsiteX16" fmla="*/ 934847 w 1260774"/>
                  <a:gd name="connsiteY16" fmla="*/ 0 h 1020109"/>
                  <a:gd name="connsiteX0" fmla="*/ 611248 w 1260774"/>
                  <a:gd name="connsiteY0" fmla="*/ 302840 h 1020109"/>
                  <a:gd name="connsiteX1" fmla="*/ 477444 w 1260774"/>
                  <a:gd name="connsiteY1" fmla="*/ 593958 h 1020109"/>
                  <a:gd name="connsiteX2" fmla="*/ 608920 w 1260774"/>
                  <a:gd name="connsiteY2" fmla="*/ 325927 h 1020109"/>
                  <a:gd name="connsiteX3" fmla="*/ 611248 w 1260774"/>
                  <a:gd name="connsiteY3" fmla="*/ 302840 h 1020109"/>
                  <a:gd name="connsiteX4" fmla="*/ 934847 w 1260774"/>
                  <a:gd name="connsiteY4" fmla="*/ 0 h 1020109"/>
                  <a:gd name="connsiteX5" fmla="*/ 1260774 w 1260774"/>
                  <a:gd name="connsiteY5" fmla="*/ 325927 h 1020109"/>
                  <a:gd name="connsiteX6" fmla="*/ 934847 w 1260774"/>
                  <a:gd name="connsiteY6" fmla="*/ 651854 h 1020109"/>
                  <a:gd name="connsiteX7" fmla="*/ 928537 w 1260774"/>
                  <a:gd name="connsiteY7" fmla="*/ 651218 h 1020109"/>
                  <a:gd name="connsiteX8" fmla="*/ 915806 w 1260774"/>
                  <a:gd name="connsiteY8" fmla="*/ 685236 h 1020109"/>
                  <a:gd name="connsiteX9" fmla="*/ 570995 w 1260774"/>
                  <a:gd name="connsiteY9" fmla="*/ 988289 h 1020109"/>
                  <a:gd name="connsiteX10" fmla="*/ 47536 w 1260774"/>
                  <a:gd name="connsiteY10" fmla="*/ 848907 h 1020109"/>
                  <a:gd name="connsiteX11" fmla="*/ 175050 w 1260774"/>
                  <a:gd name="connsiteY11" fmla="*/ 321609 h 1020109"/>
                  <a:gd name="connsiteX12" fmla="*/ 605888 w 1260774"/>
                  <a:gd name="connsiteY12" fmla="*/ 169224 h 1020109"/>
                  <a:gd name="connsiteX13" fmla="*/ 647512 w 1260774"/>
                  <a:gd name="connsiteY13" fmla="*/ 175149 h 1020109"/>
                  <a:gd name="connsiteX14" fmla="*/ 664583 w 1260774"/>
                  <a:gd name="connsiteY14" fmla="*/ 143698 h 1020109"/>
                  <a:gd name="connsiteX15" fmla="*/ 934847 w 1260774"/>
                  <a:gd name="connsiteY15" fmla="*/ 0 h 1020109"/>
                  <a:gd name="connsiteX0" fmla="*/ 611248 w 1260774"/>
                  <a:gd name="connsiteY0" fmla="*/ 302840 h 1020109"/>
                  <a:gd name="connsiteX1" fmla="*/ 608920 w 1260774"/>
                  <a:gd name="connsiteY1" fmla="*/ 325927 h 1020109"/>
                  <a:gd name="connsiteX2" fmla="*/ 611248 w 1260774"/>
                  <a:gd name="connsiteY2" fmla="*/ 302840 h 1020109"/>
                  <a:gd name="connsiteX3" fmla="*/ 934847 w 1260774"/>
                  <a:gd name="connsiteY3" fmla="*/ 0 h 1020109"/>
                  <a:gd name="connsiteX4" fmla="*/ 1260774 w 1260774"/>
                  <a:gd name="connsiteY4" fmla="*/ 325927 h 1020109"/>
                  <a:gd name="connsiteX5" fmla="*/ 934847 w 1260774"/>
                  <a:gd name="connsiteY5" fmla="*/ 651854 h 1020109"/>
                  <a:gd name="connsiteX6" fmla="*/ 928537 w 1260774"/>
                  <a:gd name="connsiteY6" fmla="*/ 651218 h 1020109"/>
                  <a:gd name="connsiteX7" fmla="*/ 915806 w 1260774"/>
                  <a:gd name="connsiteY7" fmla="*/ 685236 h 1020109"/>
                  <a:gd name="connsiteX8" fmla="*/ 570995 w 1260774"/>
                  <a:gd name="connsiteY8" fmla="*/ 988289 h 1020109"/>
                  <a:gd name="connsiteX9" fmla="*/ 47536 w 1260774"/>
                  <a:gd name="connsiteY9" fmla="*/ 848907 h 1020109"/>
                  <a:gd name="connsiteX10" fmla="*/ 175050 w 1260774"/>
                  <a:gd name="connsiteY10" fmla="*/ 321609 h 1020109"/>
                  <a:gd name="connsiteX11" fmla="*/ 605888 w 1260774"/>
                  <a:gd name="connsiteY11" fmla="*/ 169224 h 1020109"/>
                  <a:gd name="connsiteX12" fmla="*/ 647512 w 1260774"/>
                  <a:gd name="connsiteY12" fmla="*/ 175149 h 1020109"/>
                  <a:gd name="connsiteX13" fmla="*/ 664583 w 1260774"/>
                  <a:gd name="connsiteY13" fmla="*/ 143698 h 1020109"/>
                  <a:gd name="connsiteX14" fmla="*/ 934847 w 1260774"/>
                  <a:gd name="connsiteY14" fmla="*/ 0 h 1020109"/>
                  <a:gd name="connsiteX0" fmla="*/ 934847 w 1260774"/>
                  <a:gd name="connsiteY0" fmla="*/ 0 h 1020109"/>
                  <a:gd name="connsiteX1" fmla="*/ 1260774 w 1260774"/>
                  <a:gd name="connsiteY1" fmla="*/ 325927 h 1020109"/>
                  <a:gd name="connsiteX2" fmla="*/ 934847 w 1260774"/>
                  <a:gd name="connsiteY2" fmla="*/ 651854 h 1020109"/>
                  <a:gd name="connsiteX3" fmla="*/ 928537 w 1260774"/>
                  <a:gd name="connsiteY3" fmla="*/ 651218 h 1020109"/>
                  <a:gd name="connsiteX4" fmla="*/ 915806 w 1260774"/>
                  <a:gd name="connsiteY4" fmla="*/ 685236 h 1020109"/>
                  <a:gd name="connsiteX5" fmla="*/ 570995 w 1260774"/>
                  <a:gd name="connsiteY5" fmla="*/ 988289 h 1020109"/>
                  <a:gd name="connsiteX6" fmla="*/ 47536 w 1260774"/>
                  <a:gd name="connsiteY6" fmla="*/ 848907 h 1020109"/>
                  <a:gd name="connsiteX7" fmla="*/ 175050 w 1260774"/>
                  <a:gd name="connsiteY7" fmla="*/ 321609 h 1020109"/>
                  <a:gd name="connsiteX8" fmla="*/ 605888 w 1260774"/>
                  <a:gd name="connsiteY8" fmla="*/ 169224 h 1020109"/>
                  <a:gd name="connsiteX9" fmla="*/ 647512 w 1260774"/>
                  <a:gd name="connsiteY9" fmla="*/ 175149 h 1020109"/>
                  <a:gd name="connsiteX10" fmla="*/ 664583 w 1260774"/>
                  <a:gd name="connsiteY10" fmla="*/ 143698 h 1020109"/>
                  <a:gd name="connsiteX11" fmla="*/ 934847 w 1260774"/>
                  <a:gd name="connsiteY11" fmla="*/ 0 h 102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0774" h="1020109">
                    <a:moveTo>
                      <a:pt x="934847" y="0"/>
                    </a:moveTo>
                    <a:cubicBezTo>
                      <a:pt x="1114852" y="0"/>
                      <a:pt x="1260774" y="145922"/>
                      <a:pt x="1260774" y="325927"/>
                    </a:cubicBezTo>
                    <a:cubicBezTo>
                      <a:pt x="1260774" y="505932"/>
                      <a:pt x="1114852" y="651854"/>
                      <a:pt x="934847" y="651854"/>
                    </a:cubicBezTo>
                    <a:lnTo>
                      <a:pt x="928537" y="651218"/>
                    </a:lnTo>
                    <a:lnTo>
                      <a:pt x="915806" y="685236"/>
                    </a:lnTo>
                    <a:cubicBezTo>
                      <a:pt x="854272" y="820710"/>
                      <a:pt x="726115" y="934779"/>
                      <a:pt x="570995" y="988289"/>
                    </a:cubicBezTo>
                    <a:cubicBezTo>
                      <a:pt x="357512" y="1061931"/>
                      <a:pt x="142209" y="1004602"/>
                      <a:pt x="47536" y="848907"/>
                    </a:cubicBezTo>
                    <a:cubicBezTo>
                      <a:pt x="-48426" y="691094"/>
                      <a:pt x="4295" y="473085"/>
                      <a:pt x="175050" y="321609"/>
                    </a:cubicBezTo>
                    <a:cubicBezTo>
                      <a:pt x="296402" y="213959"/>
                      <a:pt x="457487" y="158085"/>
                      <a:pt x="605888" y="169224"/>
                    </a:cubicBezTo>
                    <a:lnTo>
                      <a:pt x="647512" y="175149"/>
                    </a:lnTo>
                    <a:lnTo>
                      <a:pt x="664583" y="143698"/>
                    </a:lnTo>
                    <a:cubicBezTo>
                      <a:pt x="723155" y="57001"/>
                      <a:pt x="822344" y="0"/>
                      <a:pt x="93484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0000"/>
                </a:scheme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7172903">
                <a:off x="6732362" y="4449295"/>
                <a:ext cx="799106" cy="1315233"/>
              </a:xfrm>
              <a:custGeom>
                <a:avLst/>
                <a:gdLst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533432 w 799106"/>
                  <a:gd name="connsiteY2" fmla="*/ 771072 h 1315233"/>
                  <a:gd name="connsiteX3" fmla="*/ 565829 w 799106"/>
                  <a:gd name="connsiteY3" fmla="*/ 791284 h 1315233"/>
                  <a:gd name="connsiteX4" fmla="*/ 234574 w 799106"/>
                  <a:gd name="connsiteY4" fmla="*/ 799142 h 1315233"/>
                  <a:gd name="connsiteX5" fmla="*/ 155755 w 799106"/>
                  <a:gd name="connsiteY5" fmla="*/ 1169679 h 1315233"/>
                  <a:gd name="connsiteX6" fmla="*/ 148467 w 799106"/>
                  <a:gd name="connsiteY6" fmla="*/ 900169 h 1315233"/>
                  <a:gd name="connsiteX7" fmla="*/ 153533 w 799106"/>
                  <a:gd name="connsiteY7" fmla="*/ 892049 h 1315233"/>
                  <a:gd name="connsiteX8" fmla="*/ 126520 w 799106"/>
                  <a:gd name="connsiteY8" fmla="*/ 864839 h 1315233"/>
                  <a:gd name="connsiteX9" fmla="*/ 7971 w 799106"/>
                  <a:gd name="connsiteY9" fmla="*/ 400623 h 1315233"/>
                  <a:gd name="connsiteX10" fmla="*/ 395880 w 799106"/>
                  <a:gd name="connsiteY10" fmla="*/ 22 h 1315233"/>
                  <a:gd name="connsiteX11" fmla="*/ 790152 w 799106"/>
                  <a:gd name="connsiteY11" fmla="*/ 394740 h 1315233"/>
                  <a:gd name="connsiteX12" fmla="*/ 677116 w 799106"/>
                  <a:gd name="connsiteY12" fmla="*/ 859450 h 1315233"/>
                  <a:gd name="connsiteX13" fmla="*/ 653482 w 799106"/>
                  <a:gd name="connsiteY13" fmla="*/ 884042 h 1315233"/>
                  <a:gd name="connsiteX14" fmla="*/ 655241 w 799106"/>
                  <a:gd name="connsiteY14" fmla="*/ 886526 h 1315233"/>
                  <a:gd name="connsiteX15" fmla="*/ 547074 w 799106"/>
                  <a:gd name="connsiteY15" fmla="*/ 1277846 h 1315233"/>
                  <a:gd name="connsiteX16" fmla="*/ 155755 w 799106"/>
                  <a:gd name="connsiteY16" fmla="*/ 1169679 h 1315233"/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533432 w 799106"/>
                  <a:gd name="connsiteY2" fmla="*/ 771072 h 1315233"/>
                  <a:gd name="connsiteX3" fmla="*/ 234574 w 799106"/>
                  <a:gd name="connsiteY3" fmla="*/ 799142 h 1315233"/>
                  <a:gd name="connsiteX4" fmla="*/ 155755 w 799106"/>
                  <a:gd name="connsiteY4" fmla="*/ 1169679 h 1315233"/>
                  <a:gd name="connsiteX5" fmla="*/ 148467 w 799106"/>
                  <a:gd name="connsiteY5" fmla="*/ 900169 h 1315233"/>
                  <a:gd name="connsiteX6" fmla="*/ 153533 w 799106"/>
                  <a:gd name="connsiteY6" fmla="*/ 892049 h 1315233"/>
                  <a:gd name="connsiteX7" fmla="*/ 126520 w 799106"/>
                  <a:gd name="connsiteY7" fmla="*/ 864839 h 1315233"/>
                  <a:gd name="connsiteX8" fmla="*/ 7971 w 799106"/>
                  <a:gd name="connsiteY8" fmla="*/ 400623 h 1315233"/>
                  <a:gd name="connsiteX9" fmla="*/ 395880 w 799106"/>
                  <a:gd name="connsiteY9" fmla="*/ 22 h 1315233"/>
                  <a:gd name="connsiteX10" fmla="*/ 790152 w 799106"/>
                  <a:gd name="connsiteY10" fmla="*/ 394740 h 1315233"/>
                  <a:gd name="connsiteX11" fmla="*/ 677116 w 799106"/>
                  <a:gd name="connsiteY11" fmla="*/ 859450 h 1315233"/>
                  <a:gd name="connsiteX12" fmla="*/ 653482 w 799106"/>
                  <a:gd name="connsiteY12" fmla="*/ 884042 h 1315233"/>
                  <a:gd name="connsiteX13" fmla="*/ 655241 w 799106"/>
                  <a:gd name="connsiteY13" fmla="*/ 886526 h 1315233"/>
                  <a:gd name="connsiteX14" fmla="*/ 547074 w 799106"/>
                  <a:gd name="connsiteY14" fmla="*/ 1277846 h 1315233"/>
                  <a:gd name="connsiteX15" fmla="*/ 155755 w 799106"/>
                  <a:gd name="connsiteY15" fmla="*/ 1169679 h 1315233"/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234574 w 799106"/>
                  <a:gd name="connsiteY2" fmla="*/ 799142 h 1315233"/>
                  <a:gd name="connsiteX3" fmla="*/ 155755 w 799106"/>
                  <a:gd name="connsiteY3" fmla="*/ 1169679 h 1315233"/>
                  <a:gd name="connsiteX4" fmla="*/ 148467 w 799106"/>
                  <a:gd name="connsiteY4" fmla="*/ 900169 h 1315233"/>
                  <a:gd name="connsiteX5" fmla="*/ 153533 w 799106"/>
                  <a:gd name="connsiteY5" fmla="*/ 892049 h 1315233"/>
                  <a:gd name="connsiteX6" fmla="*/ 126520 w 799106"/>
                  <a:gd name="connsiteY6" fmla="*/ 864839 h 1315233"/>
                  <a:gd name="connsiteX7" fmla="*/ 7971 w 799106"/>
                  <a:gd name="connsiteY7" fmla="*/ 400623 h 1315233"/>
                  <a:gd name="connsiteX8" fmla="*/ 395880 w 799106"/>
                  <a:gd name="connsiteY8" fmla="*/ 22 h 1315233"/>
                  <a:gd name="connsiteX9" fmla="*/ 790152 w 799106"/>
                  <a:gd name="connsiteY9" fmla="*/ 394740 h 1315233"/>
                  <a:gd name="connsiteX10" fmla="*/ 677116 w 799106"/>
                  <a:gd name="connsiteY10" fmla="*/ 859450 h 1315233"/>
                  <a:gd name="connsiteX11" fmla="*/ 653482 w 799106"/>
                  <a:gd name="connsiteY11" fmla="*/ 884042 h 1315233"/>
                  <a:gd name="connsiteX12" fmla="*/ 655241 w 799106"/>
                  <a:gd name="connsiteY12" fmla="*/ 886526 h 1315233"/>
                  <a:gd name="connsiteX13" fmla="*/ 547074 w 799106"/>
                  <a:gd name="connsiteY13" fmla="*/ 1277846 h 1315233"/>
                  <a:gd name="connsiteX14" fmla="*/ 155755 w 799106"/>
                  <a:gd name="connsiteY14" fmla="*/ 1169679 h 1315233"/>
                  <a:gd name="connsiteX0" fmla="*/ 155755 w 799106"/>
                  <a:gd name="connsiteY0" fmla="*/ 1169679 h 1315233"/>
                  <a:gd name="connsiteX1" fmla="*/ 148467 w 799106"/>
                  <a:gd name="connsiteY1" fmla="*/ 900169 h 1315233"/>
                  <a:gd name="connsiteX2" fmla="*/ 153533 w 799106"/>
                  <a:gd name="connsiteY2" fmla="*/ 892049 h 1315233"/>
                  <a:gd name="connsiteX3" fmla="*/ 126520 w 799106"/>
                  <a:gd name="connsiteY3" fmla="*/ 864839 h 1315233"/>
                  <a:gd name="connsiteX4" fmla="*/ 7971 w 799106"/>
                  <a:gd name="connsiteY4" fmla="*/ 400623 h 1315233"/>
                  <a:gd name="connsiteX5" fmla="*/ 395880 w 799106"/>
                  <a:gd name="connsiteY5" fmla="*/ 22 h 1315233"/>
                  <a:gd name="connsiteX6" fmla="*/ 790152 w 799106"/>
                  <a:gd name="connsiteY6" fmla="*/ 394740 h 1315233"/>
                  <a:gd name="connsiteX7" fmla="*/ 677116 w 799106"/>
                  <a:gd name="connsiteY7" fmla="*/ 859450 h 1315233"/>
                  <a:gd name="connsiteX8" fmla="*/ 653482 w 799106"/>
                  <a:gd name="connsiteY8" fmla="*/ 884042 h 1315233"/>
                  <a:gd name="connsiteX9" fmla="*/ 655241 w 799106"/>
                  <a:gd name="connsiteY9" fmla="*/ 886526 h 1315233"/>
                  <a:gd name="connsiteX10" fmla="*/ 547074 w 799106"/>
                  <a:gd name="connsiteY10" fmla="*/ 1277846 h 1315233"/>
                  <a:gd name="connsiteX11" fmla="*/ 155755 w 799106"/>
                  <a:gd name="connsiteY11" fmla="*/ 1169679 h 131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9106" h="1315233">
                    <a:moveTo>
                      <a:pt x="155755" y="1169679"/>
                    </a:moveTo>
                    <a:cubicBezTo>
                      <a:pt x="106886" y="1083474"/>
                      <a:pt x="107477" y="982709"/>
                      <a:pt x="148467" y="900169"/>
                    </a:cubicBezTo>
                    <a:lnTo>
                      <a:pt x="153533" y="892049"/>
                    </a:lnTo>
                    <a:lnTo>
                      <a:pt x="126520" y="864839"/>
                    </a:lnTo>
                    <a:cubicBezTo>
                      <a:pt x="26330" y="747568"/>
                      <a:pt x="-19820" y="572261"/>
                      <a:pt x="7971" y="400623"/>
                    </a:cubicBezTo>
                    <a:cubicBezTo>
                      <a:pt x="45438" y="169235"/>
                      <a:pt x="207189" y="2192"/>
                      <a:pt x="395880" y="22"/>
                    </a:cubicBezTo>
                    <a:cubicBezTo>
                      <a:pt x="585525" y="-2159"/>
                      <a:pt x="750264" y="162766"/>
                      <a:pt x="790152" y="394740"/>
                    </a:cubicBezTo>
                    <a:cubicBezTo>
                      <a:pt x="819480" y="565300"/>
                      <a:pt x="775468" y="740666"/>
                      <a:pt x="677116" y="859450"/>
                    </a:cubicBezTo>
                    <a:lnTo>
                      <a:pt x="653482" y="884042"/>
                    </a:lnTo>
                    <a:lnTo>
                      <a:pt x="655241" y="886526"/>
                    </a:lnTo>
                    <a:cubicBezTo>
                      <a:pt x="733431" y="1024455"/>
                      <a:pt x="685003" y="1199656"/>
                      <a:pt x="547074" y="1277846"/>
                    </a:cubicBezTo>
                    <a:cubicBezTo>
                      <a:pt x="409145" y="1356036"/>
                      <a:pt x="233945" y="1307608"/>
                      <a:pt x="155755" y="116967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0000"/>
                </a:scheme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60400" y="3893081"/>
                <a:ext cx="519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906350" y="5054099"/>
                <a:ext cx="519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sz="24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218983" y="5039767"/>
                <a:ext cx="4683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S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7</a:t>
                </a:r>
                <a:endParaRPr lang="en-US" sz="24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58507" y="3351817"/>
              <a:ext cx="1842310" cy="2449246"/>
              <a:chOff x="5858507" y="3529617"/>
              <a:chExt cx="1842310" cy="244924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858507" y="5578753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52088" y="3529617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147460" y="5515764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76313" y="4734460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1/36</a:t>
                </a: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5581650" y="3351817"/>
              <a:ext cx="2419350" cy="2510205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2949F72-E31E-0248-9A65-27616E177E45}"/>
              </a:ext>
            </a:extLst>
          </p:cNvPr>
          <p:cNvSpPr txBox="1"/>
          <p:nvPr/>
        </p:nvSpPr>
        <p:spPr>
          <a:xfrm>
            <a:off x="381419" y="3228707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F68A7-00FC-5349-9131-958240E63972}"/>
              </a:ext>
            </a:extLst>
          </p:cNvPr>
          <p:cNvSpPr txBox="1"/>
          <p:nvPr/>
        </p:nvSpPr>
        <p:spPr>
          <a:xfrm>
            <a:off x="381419" y="4081496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59ABF-F6B2-0648-9DE1-8238963BA926}"/>
              </a:ext>
            </a:extLst>
          </p:cNvPr>
          <p:cNvSpPr txBox="1"/>
          <p:nvPr/>
        </p:nvSpPr>
        <p:spPr>
          <a:xfrm>
            <a:off x="381418" y="4934285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27D104-38F5-984D-A2CD-54D7F0E15F10}"/>
              </a:ext>
            </a:extLst>
          </p:cNvPr>
          <p:cNvSpPr txBox="1"/>
          <p:nvPr/>
        </p:nvSpPr>
        <p:spPr>
          <a:xfrm>
            <a:off x="381418" y="5787074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36462F-B4A6-C94C-87D2-A6BE81945120}"/>
                  </a:ext>
                </a:extLst>
              </p14:cNvPr>
              <p14:cNvContentPartPr/>
              <p14:nvPr/>
            </p14:nvContentPartPr>
            <p14:xfrm>
              <a:off x="2479320" y="3001320"/>
              <a:ext cx="3729600" cy="324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36462F-B4A6-C94C-87D2-A6BE819451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3120" y="2985120"/>
                <a:ext cx="3762000" cy="328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7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(In)dependence of three events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2" y="1269299"/>
            <a:ext cx="5038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be “first </a:t>
            </a:r>
            <a:r>
              <a:rPr lang="en-GB" sz="2800" dirty="0">
                <a:latin typeface="Franklin Gothic Medium"/>
                <a:cs typeface="Franklin Gothic Medium"/>
              </a:rPr>
              <a:t>roll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 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1752" y="1779118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be “</a:t>
            </a:r>
            <a:r>
              <a:rPr lang="en-GB" sz="2800" dirty="0">
                <a:latin typeface="Franklin Gothic Medium"/>
                <a:cs typeface="Franklin Gothic Medium"/>
              </a:rPr>
              <a:t>first </a:t>
            </a:r>
            <a:r>
              <a:rPr lang="en-US" sz="2800" dirty="0">
                <a:latin typeface="Franklin Gothic Medium"/>
                <a:cs typeface="Franklin Gothic Medium"/>
              </a:rPr>
              <a:t>roll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, 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230173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latin typeface="Garamond"/>
                <a:cs typeface="Franklin Gothic Medium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be “sum of rolls is </a:t>
            </a:r>
            <a:r>
              <a:rPr lang="en-US" sz="2800" dirty="0">
                <a:latin typeface="Courier New"/>
                <a:cs typeface="Courier New"/>
              </a:rPr>
              <a:t>9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949F72-E31E-0248-9A65-27616E177E45}"/>
              </a:ext>
            </a:extLst>
          </p:cNvPr>
          <p:cNvSpPr txBox="1"/>
          <p:nvPr/>
        </p:nvSpPr>
        <p:spPr>
          <a:xfrm>
            <a:off x="381419" y="3228707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F68A7-00FC-5349-9131-958240E63972}"/>
              </a:ext>
            </a:extLst>
          </p:cNvPr>
          <p:cNvSpPr txBox="1"/>
          <p:nvPr/>
        </p:nvSpPr>
        <p:spPr>
          <a:xfrm>
            <a:off x="381419" y="4081496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59ABF-F6B2-0648-9DE1-8238963BA926}"/>
              </a:ext>
            </a:extLst>
          </p:cNvPr>
          <p:cNvSpPr txBox="1"/>
          <p:nvPr/>
        </p:nvSpPr>
        <p:spPr>
          <a:xfrm>
            <a:off x="381418" y="4934285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27D104-38F5-984D-A2CD-54D7F0E15F10}"/>
              </a:ext>
            </a:extLst>
          </p:cNvPr>
          <p:cNvSpPr txBox="1"/>
          <p:nvPr/>
        </p:nvSpPr>
        <p:spPr>
          <a:xfrm>
            <a:off x="381418" y="5787074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1BEE1B-E26B-EB42-B82B-AB25A2B2E10C}"/>
                  </a:ext>
                </a:extLst>
              </p14:cNvPr>
              <p14:cNvContentPartPr/>
              <p14:nvPr/>
            </p14:nvContentPartPr>
            <p14:xfrm>
              <a:off x="2138040" y="3227400"/>
              <a:ext cx="999360" cy="34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1BEE1B-E26B-EB42-B82B-AB25A2B2E1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1840" y="3211200"/>
                <a:ext cx="10317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458B65-A01B-264E-BA5D-C0DCC7C65D24}"/>
                  </a:ext>
                </a:extLst>
              </p14:cNvPr>
              <p14:cNvContentPartPr/>
              <p14:nvPr/>
            </p14:nvContentPartPr>
            <p14:xfrm>
              <a:off x="2216520" y="1290960"/>
              <a:ext cx="6257520" cy="506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458B65-A01B-264E-BA5D-C0DCC7C65D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0320" y="1274760"/>
                <a:ext cx="6289920" cy="50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052064-6659-DD4B-8748-0E503ABDFE5D}"/>
                  </a:ext>
                </a:extLst>
              </p14:cNvPr>
              <p14:cNvContentPartPr/>
              <p14:nvPr/>
            </p14:nvContentPartPr>
            <p14:xfrm>
              <a:off x="2257200" y="3556440"/>
              <a:ext cx="984240" cy="218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052064-6659-DD4B-8748-0E503ABDFE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1000" y="3540240"/>
                <a:ext cx="101664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97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1839</Words>
  <Application>Microsoft Office PowerPoint</Application>
  <PresentationFormat>On-screen Show (4:3)</PresentationFormat>
  <Paragraphs>258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3. Independence and Random Variables</vt:lpstr>
      <vt:lpstr>Independence of two events</vt:lpstr>
      <vt:lpstr>Examples of (in)dependence</vt:lpstr>
      <vt:lpstr>Sequential components</vt:lpstr>
      <vt:lpstr>Algebra of independent events</vt:lpstr>
      <vt:lpstr>Parallel components</vt:lpstr>
      <vt:lpstr>Independence of three events</vt:lpstr>
      <vt:lpstr>(In)dependence of three events</vt:lpstr>
      <vt:lpstr>(In)dependence of three events</vt:lpstr>
      <vt:lpstr>Independence of many events</vt:lpstr>
      <vt:lpstr>Multiple components</vt:lpstr>
      <vt:lpstr>Multiple components</vt:lpstr>
      <vt:lpstr>Playoffs</vt:lpstr>
      <vt:lpstr>Playoffs</vt:lpstr>
      <vt:lpstr>Bernoulli trials</vt:lpstr>
      <vt:lpstr>Playoffs</vt:lpstr>
      <vt:lpstr>PowerPoint Presentation</vt:lpstr>
      <vt:lpstr>PowerPoint Presentation</vt:lpstr>
      <vt:lpstr>Conditional independence</vt:lpstr>
      <vt:lpstr>PowerPoint Presentation</vt:lpstr>
      <vt:lpstr>Conditioning does not preserve independence</vt:lpstr>
      <vt:lpstr>PowerPoint Presentation</vt:lpstr>
      <vt:lpstr>Conditioning may destroy dependence</vt:lpstr>
      <vt:lpstr>Random variable</vt:lpstr>
      <vt:lpstr>Probability mass function</vt:lpstr>
      <vt:lpstr>Probability mass function</vt:lpstr>
      <vt:lpstr>PowerPoint Presentation</vt:lpstr>
      <vt:lpstr>PowerPoint Presentation</vt:lpstr>
      <vt:lpstr>The binomial random variable</vt:lpstr>
      <vt:lpstr>A less obvious example</vt:lpstr>
      <vt:lpstr>A non-example</vt:lpstr>
      <vt:lpstr>Probability mass function</vt:lpstr>
      <vt:lpstr>PowerPoint Presentation</vt:lpstr>
      <vt:lpstr>Geometric random variable</vt:lpstr>
      <vt:lpstr>PowerPoint Presentation</vt:lpstr>
      <vt:lpstr>Apples</vt:lpstr>
      <vt:lpstr>Apples</vt:lpstr>
      <vt:lpstr>PowerPoint Presentation</vt:lpstr>
      <vt:lpstr>The Poisson random variable</vt:lpstr>
      <vt:lpstr>Functions of random variables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144</cp:revision>
  <cp:lastPrinted>2019-01-11T08:58:55Z</cp:lastPrinted>
  <dcterms:created xsi:type="dcterms:W3CDTF">2013-01-07T07:20:47Z</dcterms:created>
  <dcterms:modified xsi:type="dcterms:W3CDTF">2019-01-28T06:47:17Z</dcterms:modified>
</cp:coreProperties>
</file>