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88" r:id="rId3"/>
    <p:sldId id="406" r:id="rId4"/>
    <p:sldId id="392" r:id="rId5"/>
    <p:sldId id="407" r:id="rId6"/>
    <p:sldId id="341" r:id="rId7"/>
    <p:sldId id="262" r:id="rId8"/>
    <p:sldId id="265" r:id="rId9"/>
    <p:sldId id="390" r:id="rId10"/>
    <p:sldId id="391" r:id="rId11"/>
    <p:sldId id="266" r:id="rId12"/>
    <p:sldId id="348" r:id="rId13"/>
    <p:sldId id="408" r:id="rId14"/>
    <p:sldId id="403" r:id="rId15"/>
    <p:sldId id="338" r:id="rId16"/>
    <p:sldId id="372" r:id="rId17"/>
    <p:sldId id="376" r:id="rId18"/>
    <p:sldId id="351" r:id="rId19"/>
    <p:sldId id="405" r:id="rId20"/>
    <p:sldId id="409" r:id="rId21"/>
    <p:sldId id="367" r:id="rId22"/>
    <p:sldId id="410" r:id="rId23"/>
    <p:sldId id="370" r:id="rId24"/>
    <p:sldId id="395" r:id="rId25"/>
    <p:sldId id="352" r:id="rId26"/>
    <p:sldId id="353" r:id="rId27"/>
    <p:sldId id="397" r:id="rId28"/>
    <p:sldId id="355" r:id="rId29"/>
    <p:sldId id="398" r:id="rId30"/>
    <p:sldId id="399" r:id="rId31"/>
    <p:sldId id="400" r:id="rId32"/>
    <p:sldId id="404" r:id="rId33"/>
    <p:sldId id="396" r:id="rId3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1"/>
    <p:restoredTop sz="94608"/>
  </p:normalViewPr>
  <p:slideViewPr>
    <p:cSldViewPr snapToGrid="0" snapToObjects="1">
      <p:cViewPr>
        <p:scale>
          <a:sx n="125" d="100"/>
          <a:sy n="125" d="100"/>
        </p:scale>
        <p:origin x="328" y="-68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FFF5FDA0-E786-A94E-BD84-67C135C175A0}"/>
    <pc:docChg chg="undo custSel modSld">
      <pc:chgData name="Andrej Bogdanov" userId="51811781_tp_dropbox" providerId="OAuth2" clId="{FFF5FDA0-E786-A94E-BD84-67C135C175A0}" dt="2020-09-28T08:52:22.466" v="66" actId="7634"/>
      <pc:docMkLst>
        <pc:docMk/>
      </pc:docMkLst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1194338128" sldId="278"/>
        </pc:sldMkLst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1194338128" sldId="278"/>
            <ac:inkMk id="3" creationId="{53AE2071-67E8-A048-86BA-B128D93B1080}"/>
          </ac:inkMkLst>
        </pc:inkChg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1194338128" sldId="278"/>
            <ac:inkMk id="7" creationId="{4C36A99E-C3E6-DD4B-89F2-0387D754F1F9}"/>
          </ac:inkMkLst>
        </pc:inkChg>
      </pc:sldChg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4113785020" sldId="279"/>
        </pc:sldMkLst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4113785020" sldId="279"/>
            <ac:inkMk id="2" creationId="{C7F602A1-1993-2A48-8313-0B275AD43834}"/>
          </ac:inkMkLst>
        </pc:inkChg>
      </pc:sldChg>
      <pc:sldChg chg="addSp">
        <pc:chgData name="Andrej Bogdanov" userId="51811781_tp_dropbox" providerId="OAuth2" clId="{FFF5FDA0-E786-A94E-BD84-67C135C175A0}" dt="2020-09-28T07:26:04.590" v="1" actId="7634"/>
        <pc:sldMkLst>
          <pc:docMk/>
          <pc:sldMk cId="4050493258" sldId="304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4050493258" sldId="304"/>
            <ac:inkMk id="4" creationId="{891D6C7B-38DF-C54C-BE6A-7CACB7BEF3FC}"/>
          </ac:inkMkLst>
        </pc:inkChg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4050493258" sldId="304"/>
            <ac:inkMk id="5" creationId="{D607D4C0-F5E7-8F42-B4C9-57A449404CF2}"/>
          </ac:inkMkLst>
        </pc:inkChg>
      </pc:sldChg>
      <pc:sldChg chg="addSp modSp">
        <pc:chgData name="Andrej Bogdanov" userId="51811781_tp_dropbox" providerId="OAuth2" clId="{FFF5FDA0-E786-A94E-BD84-67C135C175A0}" dt="2020-09-28T08:52:22.466" v="66" actId="7634"/>
        <pc:sldMkLst>
          <pc:docMk/>
          <pc:sldMk cId="3230072739" sldId="311"/>
        </pc:sldMkLst>
        <pc:inkChg chg="add mod modStrokes">
          <ac:chgData name="Andrej Bogdanov" userId="51811781_tp_dropbox" providerId="OAuth2" clId="{FFF5FDA0-E786-A94E-BD84-67C135C175A0}" dt="2020-09-28T08:51:48.488" v="65" actId="1076"/>
          <ac:inkMkLst>
            <pc:docMk/>
            <pc:sldMk cId="3230072739" sldId="311"/>
            <ac:inkMk id="2" creationId="{9CE79C5F-AAE5-F746-B62D-86B2C147C7D9}"/>
          </ac:inkMkLst>
        </pc:inkChg>
        <pc:inkChg chg="add">
          <ac:chgData name="Andrej Bogdanov" userId="51811781_tp_dropbox" providerId="OAuth2" clId="{FFF5FDA0-E786-A94E-BD84-67C135C175A0}" dt="2020-09-28T08:50:40.356" v="58" actId="7634"/>
          <ac:inkMkLst>
            <pc:docMk/>
            <pc:sldMk cId="3230072739" sldId="311"/>
            <ac:inkMk id="3" creationId="{EF1DC4C4-84F0-CB4F-9A30-8FD49B0DEFEB}"/>
          </ac:inkMkLst>
        </pc:inkChg>
        <pc:inkChg chg="add">
          <ac:chgData name="Andrej Bogdanov" userId="51811781_tp_dropbox" providerId="OAuth2" clId="{FFF5FDA0-E786-A94E-BD84-67C135C175A0}" dt="2020-09-28T08:52:22.466" v="66" actId="7634"/>
          <ac:inkMkLst>
            <pc:docMk/>
            <pc:sldMk cId="3230072739" sldId="311"/>
            <ac:inkMk id="6" creationId="{B2DB0630-7CF1-8640-B7A0-05F4497B0F44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1984598748" sldId="318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1984598748" sldId="318"/>
            <ac:inkMk id="6" creationId="{C82B2360-158F-C54C-8FAA-1708263FF857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3394089927" sldId="319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3394089927" sldId="319"/>
            <ac:inkMk id="3" creationId="{16B02140-08AF-BB41-A9B8-FCDAE524B24B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542422080" sldId="320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542422080" sldId="320"/>
            <ac:inkMk id="2" creationId="{264BEEAC-516E-8147-8F37-63BE76BBC3BC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985899901" sldId="330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985899901" sldId="330"/>
            <ac:inkMk id="2" creationId="{8509284D-60FD-874D-9BCE-EC450CC100C3}"/>
          </ac:inkMkLst>
        </pc:inkChg>
      </pc:sldChg>
      <pc:sldChg chg="addSp modSp">
        <pc:chgData name="Andrej Bogdanov" userId="51811781_tp_dropbox" providerId="OAuth2" clId="{FFF5FDA0-E786-A94E-BD84-67C135C175A0}" dt="2020-09-28T08:31:44.702" v="27"/>
        <pc:sldMkLst>
          <pc:docMk/>
          <pc:sldMk cId="3669955811" sldId="332"/>
        </pc:sldMkLst>
        <pc:inkChg chg="add mod modStrokes">
          <ac:chgData name="Andrej Bogdanov" userId="51811781_tp_dropbox" providerId="OAuth2" clId="{FFF5FDA0-E786-A94E-BD84-67C135C175A0}" dt="2020-09-28T08:31:44.702" v="27"/>
          <ac:inkMkLst>
            <pc:docMk/>
            <pc:sldMk cId="3669955811" sldId="332"/>
            <ac:inkMk id="2" creationId="{073EF050-EFE0-224A-ABD6-773D73C0364C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1382953532" sldId="340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1382953532" sldId="340"/>
            <ac:inkMk id="3" creationId="{3186A951-6B75-E445-9BB1-E438E39749C0}"/>
          </ac:inkMkLst>
        </pc:inkChg>
      </pc:sldChg>
      <pc:sldChg chg="addSp modSp">
        <pc:chgData name="Andrej Bogdanov" userId="51811781_tp_dropbox" providerId="OAuth2" clId="{FFF5FDA0-E786-A94E-BD84-67C135C175A0}" dt="2020-09-28T08:28:35.122" v="7" actId="7634"/>
        <pc:sldMkLst>
          <pc:docMk/>
          <pc:sldMk cId="2575599046" sldId="342"/>
        </pc:sldMkLst>
        <pc:inkChg chg="add mod modStrokes">
          <ac:chgData name="Andrej Bogdanov" userId="51811781_tp_dropbox" providerId="OAuth2" clId="{FFF5FDA0-E786-A94E-BD84-67C135C175A0}" dt="2020-09-28T08:21:31.369" v="6"/>
          <ac:inkMkLst>
            <pc:docMk/>
            <pc:sldMk cId="2575599046" sldId="342"/>
            <ac:inkMk id="2" creationId="{51F6412C-E0A9-534B-BEB1-FC04A558D650}"/>
          </ac:inkMkLst>
        </pc:inkChg>
        <pc:inkChg chg="add">
          <ac:chgData name="Andrej Bogdanov" userId="51811781_tp_dropbox" providerId="OAuth2" clId="{FFF5FDA0-E786-A94E-BD84-67C135C175A0}" dt="2020-09-28T08:28:35.122" v="7" actId="7634"/>
          <ac:inkMkLst>
            <pc:docMk/>
            <pc:sldMk cId="2575599046" sldId="342"/>
            <ac:inkMk id="3" creationId="{4F7D4C18-F65C-BC40-923A-8F5C2A5EB9DD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937991562" sldId="346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937991562" sldId="346"/>
            <ac:inkMk id="9" creationId="{01F8B6AE-5BCC-A94A-96FB-080E95EBE65C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226067400" sldId="347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226067400" sldId="347"/>
            <ac:inkMk id="2" creationId="{0D20906E-8C6E-0849-A771-33E208277D34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27759105" sldId="348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27759105" sldId="348"/>
            <ac:inkMk id="3" creationId="{BBD5185D-C4DB-0A4E-91D0-E7C70F51CC55}"/>
          </ac:inkMkLst>
        </pc:inkChg>
      </pc:sldChg>
      <pc:sldChg chg="addSp modSp">
        <pc:chgData name="Andrej Bogdanov" userId="51811781_tp_dropbox" providerId="OAuth2" clId="{FFF5FDA0-E786-A94E-BD84-67C135C175A0}" dt="2020-09-28T08:32:54.715" v="34"/>
        <pc:sldMkLst>
          <pc:docMk/>
          <pc:sldMk cId="1918535079" sldId="349"/>
        </pc:sldMkLst>
        <pc:inkChg chg="add mod modStrokes">
          <ac:chgData name="Andrej Bogdanov" userId="51811781_tp_dropbox" providerId="OAuth2" clId="{FFF5FDA0-E786-A94E-BD84-67C135C175A0}" dt="2020-09-28T08:32:54.715" v="34"/>
          <ac:inkMkLst>
            <pc:docMk/>
            <pc:sldMk cId="1918535079" sldId="349"/>
            <ac:inkMk id="4" creationId="{B532CDEA-4AEE-DD42-B835-5A775BE22631}"/>
          </ac:inkMkLst>
        </pc:inkChg>
      </pc:sldChg>
      <pc:sldChg chg="addSp modSp">
        <pc:chgData name="Andrej Bogdanov" userId="51811781_tp_dropbox" providerId="OAuth2" clId="{FFF5FDA0-E786-A94E-BD84-67C135C175A0}" dt="2020-09-28T08:32:19.392" v="30" actId="1076"/>
        <pc:sldMkLst>
          <pc:docMk/>
          <pc:sldMk cId="3661792290" sldId="350"/>
        </pc:sldMkLst>
        <pc:inkChg chg="add mod modStrokes">
          <ac:chgData name="Andrej Bogdanov" userId="51811781_tp_dropbox" providerId="OAuth2" clId="{FFF5FDA0-E786-A94E-BD84-67C135C175A0}" dt="2020-09-28T08:32:19.392" v="30" actId="1076"/>
          <ac:inkMkLst>
            <pc:docMk/>
            <pc:sldMk cId="3661792290" sldId="350"/>
            <ac:inkMk id="2" creationId="{80DE4E49-3F4E-124D-99A9-CFFAEB34BD6F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1594160714" sldId="351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1594160714" sldId="351"/>
            <ac:inkMk id="6" creationId="{DA6A79A6-6540-8448-ACBD-CA0E1744EBE1}"/>
          </ac:inkMkLst>
        </pc:inkChg>
      </pc:sldChg>
      <pc:sldChg chg="addSp">
        <pc:chgData name="Andrej Bogdanov" userId="51811781_tp_dropbox" providerId="OAuth2" clId="{FFF5FDA0-E786-A94E-BD84-67C135C175A0}" dt="2020-09-28T07:26:04.590" v="1" actId="7634"/>
        <pc:sldMkLst>
          <pc:docMk/>
          <pc:sldMk cId="1021445563" sldId="352"/>
        </pc:sldMkLst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1021445563" sldId="352"/>
            <ac:inkMk id="2" creationId="{F9275EB4-99C3-1948-9896-1933438217EA}"/>
          </ac:inkMkLst>
        </pc:inkChg>
      </pc:sldChg>
      <pc:sldChg chg="addSp delSp modSp">
        <pc:chgData name="Andrej Bogdanov" userId="51811781_tp_dropbox" providerId="OAuth2" clId="{FFF5FDA0-E786-A94E-BD84-67C135C175A0}" dt="2020-09-28T08:30:52.838" v="21" actId="1076"/>
        <pc:sldMkLst>
          <pc:docMk/>
          <pc:sldMk cId="3845796314" sldId="366"/>
        </pc:sldMkLst>
        <pc:spChg chg="mod">
          <ac:chgData name="Andrej Bogdanov" userId="51811781_tp_dropbox" providerId="OAuth2" clId="{FFF5FDA0-E786-A94E-BD84-67C135C175A0}" dt="2020-09-28T08:30:37.276" v="19" actId="1076"/>
          <ac:spMkLst>
            <pc:docMk/>
            <pc:sldMk cId="3845796314" sldId="366"/>
            <ac:spMk id="5" creationId="{00000000-0000-0000-0000-000000000000}"/>
          </ac:spMkLst>
        </pc:spChg>
        <pc:spChg chg="mod">
          <ac:chgData name="Andrej Bogdanov" userId="51811781_tp_dropbox" providerId="OAuth2" clId="{FFF5FDA0-E786-A94E-BD84-67C135C175A0}" dt="2020-09-28T08:30:52.838" v="21" actId="1076"/>
          <ac:spMkLst>
            <pc:docMk/>
            <pc:sldMk cId="3845796314" sldId="366"/>
            <ac:spMk id="8" creationId="{00000000-0000-0000-0000-000000000000}"/>
          </ac:spMkLst>
        </pc:spChg>
        <pc:inkChg chg="add mod modStrokes">
          <ac:chgData name="Andrej Bogdanov" userId="51811781_tp_dropbox" providerId="OAuth2" clId="{FFF5FDA0-E786-A94E-BD84-67C135C175A0}" dt="2020-09-28T08:30:44.571" v="20" actId="1076"/>
          <ac:inkMkLst>
            <pc:docMk/>
            <pc:sldMk cId="3845796314" sldId="366"/>
            <ac:inkMk id="3" creationId="{E33F94DD-2F55-C94A-BDCF-E14465762D27}"/>
          </ac:inkMkLst>
        </pc:inkChg>
        <pc:inkChg chg="add del">
          <ac:chgData name="Andrej Bogdanov" userId="51811781_tp_dropbox" providerId="OAuth2" clId="{FFF5FDA0-E786-A94E-BD84-67C135C175A0}" dt="2020-09-28T08:30:10.613" v="15"/>
          <ac:inkMkLst>
            <pc:docMk/>
            <pc:sldMk cId="3845796314" sldId="366"/>
            <ac:inkMk id="6" creationId="{03369C86-51F1-0741-8202-4282523D3287}"/>
          </ac:inkMkLst>
        </pc:inkChg>
      </pc:sldChg>
      <pc:sldChg chg="addSp modSp">
        <pc:chgData name="Andrej Bogdanov" userId="51811781_tp_dropbox" providerId="OAuth2" clId="{FFF5FDA0-E786-A94E-BD84-67C135C175A0}" dt="2020-09-28T08:31:00.211" v="22"/>
        <pc:sldMkLst>
          <pc:docMk/>
          <pc:sldMk cId="1057036944" sldId="367"/>
        </pc:sldMkLst>
        <pc:inkChg chg="add mod modStrokes">
          <ac:chgData name="Andrej Bogdanov" userId="51811781_tp_dropbox" providerId="OAuth2" clId="{FFF5FDA0-E786-A94E-BD84-67C135C175A0}" dt="2020-09-28T08:31:00.211" v="22"/>
          <ac:inkMkLst>
            <pc:docMk/>
            <pc:sldMk cId="1057036944" sldId="367"/>
            <ac:inkMk id="2" creationId="{8738CC2C-9221-494F-B137-8FCC9A1921E3}"/>
          </ac:inkMkLst>
        </pc:inkChg>
      </pc:sldChg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368132299" sldId="378"/>
        </pc:sldMkLst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368132299" sldId="378"/>
            <ac:inkMk id="3" creationId="{0ACB9FB8-698C-4144-81E6-4AAE91A7CDBF}"/>
          </ac:inkMkLst>
        </pc:inkChg>
      </pc:sldChg>
      <pc:sldChg chg="addSp modSp">
        <pc:chgData name="Andrej Bogdanov" userId="51811781_tp_dropbox" providerId="OAuth2" clId="{FFF5FDA0-E786-A94E-BD84-67C135C175A0}" dt="2020-09-28T08:18:19.832" v="5" actId="7634"/>
        <pc:sldMkLst>
          <pc:docMk/>
          <pc:sldMk cId="687171664" sldId="379"/>
        </pc:sldMkLst>
        <pc:inkChg chg="add mod">
          <ac:chgData name="Andrej Bogdanov" userId="51811781_tp_dropbox" providerId="OAuth2" clId="{FFF5FDA0-E786-A94E-BD84-67C135C175A0}" dt="2020-09-28T07:54:26.316" v="4" actId="1076"/>
          <ac:inkMkLst>
            <pc:docMk/>
            <pc:sldMk cId="687171664" sldId="379"/>
            <ac:inkMk id="5" creationId="{4E403A04-E942-7F4F-AE47-687EE613B215}"/>
          </ac:inkMkLst>
        </pc:inkChg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687171664" sldId="379"/>
            <ac:inkMk id="6" creationId="{C90D6CC7-E9F5-0A49-BF9C-0007AF72AF35}"/>
          </ac:inkMkLst>
        </pc:inkChg>
      </pc:sldChg>
      <pc:sldChg chg="addSp modSp">
        <pc:chgData name="Andrej Bogdanov" userId="51811781_tp_dropbox" providerId="OAuth2" clId="{FFF5FDA0-E786-A94E-BD84-67C135C175A0}" dt="2020-09-28T08:49:00.374" v="54" actId="7634"/>
        <pc:sldMkLst>
          <pc:docMk/>
          <pc:sldMk cId="2965925449" sldId="380"/>
        </pc:sldMkLst>
        <pc:spChg chg="mod">
          <ac:chgData name="Andrej Bogdanov" userId="51811781_tp_dropbox" providerId="OAuth2" clId="{FFF5FDA0-E786-A94E-BD84-67C135C175A0}" dt="2020-09-28T08:47:47.534" v="48" actId="1076"/>
          <ac:spMkLst>
            <pc:docMk/>
            <pc:sldMk cId="2965925449" sldId="380"/>
            <ac:spMk id="4" creationId="{94643518-A41E-4A4A-8FF0-FC198DAB6F44}"/>
          </ac:spMkLst>
        </pc:spChg>
        <pc:inkChg chg="add mod modStrokes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3" creationId="{E3F27A76-5A5E-E34A-9494-42C80E85AE67}"/>
          </ac:inkMkLst>
        </pc:inkChg>
        <pc:inkChg chg="add mod modStrokes">
          <ac:chgData name="Andrej Bogdanov" userId="51811781_tp_dropbox" providerId="OAuth2" clId="{FFF5FDA0-E786-A94E-BD84-67C135C175A0}" dt="2020-09-28T08:48:19.232" v="51" actId="1076"/>
          <ac:inkMkLst>
            <pc:docMk/>
            <pc:sldMk cId="2965925449" sldId="380"/>
            <ac:inkMk id="5" creationId="{CB487C1C-DB84-434F-B29C-1FC0FC939A95}"/>
          </ac:inkMkLst>
        </pc:inkChg>
        <pc:inkChg chg="add mod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6" creationId="{D5FDEA58-5D5F-9D4D-80F4-F36998A836BB}"/>
          </ac:inkMkLst>
        </pc:inkChg>
        <pc:inkChg chg="add mod modStrokes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7" creationId="{4A23B3F0-3376-0F4C-B8AF-3AA855D8EBF4}"/>
          </ac:inkMkLst>
        </pc:inkChg>
        <pc:inkChg chg="add">
          <ac:chgData name="Andrej Bogdanov" userId="51811781_tp_dropbox" providerId="OAuth2" clId="{FFF5FDA0-E786-A94E-BD84-67C135C175A0}" dt="2020-09-28T08:48:49.213" v="53" actId="7634"/>
          <ac:inkMkLst>
            <pc:docMk/>
            <pc:sldMk cId="2965925449" sldId="380"/>
            <ac:inkMk id="8" creationId="{DBCE674F-7385-984F-AE16-EB982C6067B5}"/>
          </ac:inkMkLst>
        </pc:inkChg>
        <pc:inkChg chg="add">
          <ac:chgData name="Andrej Bogdanov" userId="51811781_tp_dropbox" providerId="OAuth2" clId="{FFF5FDA0-E786-A94E-BD84-67C135C175A0}" dt="2020-09-28T08:49:00.374" v="54" actId="7634"/>
          <ac:inkMkLst>
            <pc:docMk/>
            <pc:sldMk cId="2965925449" sldId="380"/>
            <ac:inkMk id="9" creationId="{4C024028-F6B1-D240-B57C-C66E5F2DA2D5}"/>
          </ac:inkMkLst>
        </pc:inkChg>
      </pc:sldChg>
      <pc:sldChg chg="addSp modSp">
        <pc:chgData name="Andrej Bogdanov" userId="51811781_tp_dropbox" providerId="OAuth2" clId="{FFF5FDA0-E786-A94E-BD84-67C135C175A0}" dt="2020-09-28T08:29:51.399" v="13"/>
        <pc:sldMkLst>
          <pc:docMk/>
          <pc:sldMk cId="3849757295" sldId="381"/>
        </pc:sldMkLst>
        <pc:inkChg chg="add mod modStrokes">
          <ac:chgData name="Andrej Bogdanov" userId="51811781_tp_dropbox" providerId="OAuth2" clId="{FFF5FDA0-E786-A94E-BD84-67C135C175A0}" dt="2020-09-28T08:29:51.399" v="13"/>
          <ac:inkMkLst>
            <pc:docMk/>
            <pc:sldMk cId="3849757295" sldId="381"/>
            <ac:inkMk id="3" creationId="{38E5B315-DC38-4040-A64F-33130FB9B377}"/>
          </ac:inkMkLst>
        </pc:inkChg>
        <pc:inkChg chg="add">
          <ac:chgData name="Andrej Bogdanov" userId="51811781_tp_dropbox" providerId="OAuth2" clId="{FFF5FDA0-E786-A94E-BD84-67C135C175A0}" dt="2020-09-28T08:29:49.142" v="12" actId="7634"/>
          <ac:inkMkLst>
            <pc:docMk/>
            <pc:sldMk cId="3849757295" sldId="381"/>
            <ac:inkMk id="4" creationId="{F7804D67-1E31-DE49-86FF-269F9857C639}"/>
          </ac:inkMkLst>
        </pc:inkChg>
      </pc:sldChg>
    </pc:docChg>
  </pc:docChgLst>
  <pc:docChgLst>
    <pc:chgData name="Andrej Bogdanov" userId="51811781_tp_dropbox" providerId="OAuth2" clId="{F0723EF2-CA4D-904A-B2A3-9427B73955E0}"/>
    <pc:docChg chg="custSel modSld">
      <pc:chgData name="Andrej Bogdanov" userId="51811781_tp_dropbox" providerId="OAuth2" clId="{F0723EF2-CA4D-904A-B2A3-9427B73955E0}" dt="2020-10-05T08:14:43.522" v="4" actId="7634"/>
      <pc:docMkLst>
        <pc:docMk/>
      </pc:docMkLst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2568272042" sldId="262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2568272042" sldId="262"/>
            <ac:inkMk id="2" creationId="{7271A131-5564-3145-BC32-97232A588307}"/>
          </ac:inkMkLst>
        </pc:inkChg>
      </pc:sldChg>
      <pc:sldChg chg="addSp modSp">
        <pc:chgData name="Andrej Bogdanov" userId="51811781_tp_dropbox" providerId="OAuth2" clId="{F0723EF2-CA4D-904A-B2A3-9427B73955E0}" dt="2020-10-05T07:13:13.578" v="3" actId="7634"/>
        <pc:sldMkLst>
          <pc:docMk/>
          <pc:sldMk cId="1959699803" sldId="265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1959699803" sldId="265"/>
            <ac:inkMk id="2" creationId="{6271933E-CB95-B34B-93B2-9F0E3CCEDB0D}"/>
          </ac:inkMkLst>
        </pc:inkChg>
        <pc:inkChg chg="add mod">
          <ac:chgData name="Andrej Bogdanov" userId="51811781_tp_dropbox" providerId="OAuth2" clId="{F0723EF2-CA4D-904A-B2A3-9427B73955E0}" dt="2020-10-05T06:51:09.876" v="2" actId="1076"/>
          <ac:inkMkLst>
            <pc:docMk/>
            <pc:sldMk cId="1959699803" sldId="265"/>
            <ac:inkMk id="3" creationId="{20F9BCBD-C605-B04E-A482-71B96D18F1A9}"/>
          </ac:inkMkLst>
        </pc:inkChg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1959699803" sldId="265"/>
            <ac:inkMk id="6" creationId="{2DC38C84-610A-FA47-8E80-90FA440C89BF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4030787163" sldId="266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4030787163" sldId="266"/>
            <ac:inkMk id="3" creationId="{F0507B71-4F2C-9D4C-817C-237C41E41705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1206470130" sldId="338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1206470130" sldId="338"/>
            <ac:inkMk id="2" creationId="{26CA0A82-7850-3A47-B99D-6112DF3E40FA}"/>
          </ac:inkMkLst>
        </pc:inkChg>
      </pc:sldChg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2160344556" sldId="341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2160344556" sldId="341"/>
            <ac:inkMk id="3" creationId="{A9B9A8D7-C810-854E-8788-0CD0DF11CC00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1022378653" sldId="348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1022378653" sldId="348"/>
            <ac:inkMk id="4" creationId="{D024AD66-D8F7-3543-AD76-3B708518503A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1616202751" sldId="352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1616202751" sldId="352"/>
            <ac:inkMk id="3" creationId="{D7FE9171-596D-8441-989A-DEC06B7D126E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1705687567" sldId="353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1705687567" sldId="353"/>
            <ac:inkMk id="3" creationId="{3BBFDEE4-77D4-364B-8A29-025FAC27FCB5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757618375" sldId="367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757618375" sldId="367"/>
            <ac:inkMk id="2" creationId="{6EF64A4A-071A-B745-BF3C-36BF2994E500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511425445" sldId="368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511425445" sldId="368"/>
            <ac:inkMk id="2" creationId="{74B6DF7C-930A-A942-8471-DB493043DACB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3682003675" sldId="376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3682003675" sldId="376"/>
            <ac:inkMk id="3" creationId="{733187C2-9692-824D-A6F0-A384790EC352}"/>
          </ac:inkMkLst>
        </pc:inkChg>
      </pc:sldChg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40400089" sldId="388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40400089" sldId="388"/>
            <ac:inkMk id="3" creationId="{D72D0A77-0D8C-DE43-8267-60EEEDA8756D}"/>
          </ac:inkMkLst>
        </pc:inkChg>
      </pc:sldChg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2618791648" sldId="389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2618791648" sldId="389"/>
            <ac:inkMk id="3" creationId="{118EF9AC-1CE3-C346-9DF6-8B2EAA7EE0AA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3014752256" sldId="390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3014752256" sldId="390"/>
            <ac:inkMk id="3" creationId="{C1455FEF-598B-3542-AB38-BE92661A50DF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682996135" sldId="391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682996135" sldId="391"/>
            <ac:inkMk id="3" creationId="{9D0BC6BF-E5D7-FF44-9819-ABD184CB369C}"/>
          </ac:inkMkLst>
        </pc:inkChg>
      </pc:sldChg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61905173" sldId="392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61905173" sldId="392"/>
            <ac:inkMk id="2" creationId="{42603387-36FE-FF42-91DA-D423B8BA8E77}"/>
          </ac:inkMkLst>
        </pc:inkChg>
      </pc:sldChg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2410766665" sldId="393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2410766665" sldId="393"/>
            <ac:inkMk id="2" creationId="{6CC4FE45-E84B-9347-A3EC-DE1AED367251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1120647102" sldId="394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1120647102" sldId="394"/>
            <ac:inkMk id="3" creationId="{64E181E2-89A1-A046-BC5B-9E291C14B885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1791631426" sldId="395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1791631426" sldId="395"/>
            <ac:inkMk id="2" creationId="{B5B1CA87-9374-AB48-80EF-A247E28A93E2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624793172" sldId="396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624793172" sldId="396"/>
            <ac:inkMk id="2" creationId="{B9F1D25C-0DEC-7241-88F1-2EAD53451014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2639874889" sldId="397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2639874889" sldId="397"/>
            <ac:inkMk id="2" creationId="{0CACC11F-5E63-6E4A-8ECF-BAF5C29B1D4D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985764364" sldId="398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985764364" sldId="398"/>
            <ac:inkMk id="2" creationId="{9A37ED5E-93D4-3F4A-BEED-FB0673B93C0A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684600730" sldId="399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684600730" sldId="399"/>
            <ac:inkMk id="4" creationId="{E379DEEB-C10F-264B-8166-56AB9BADA5E7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4284781478" sldId="400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4284781478" sldId="400"/>
            <ac:inkMk id="3" creationId="{325B882C-9E1F-6541-A111-55BB0D3A16A2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2457454581" sldId="403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2457454581" sldId="403"/>
            <ac:inkMk id="2" creationId="{227723A5-1AC8-FD4B-981F-C5F02E4CFF69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7753554" sldId="404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7753554" sldId="404"/>
            <ac:inkMk id="2" creationId="{64F1B89B-EAF5-3B44-81AE-F2BBFFC36552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1958911915" sldId="405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1958911915" sldId="405"/>
            <ac:inkMk id="3" creationId="{CBECC1B1-0669-1641-A305-2E595FB51A1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3.4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6042 7515 7520,'6'-11'-9,"-1"-1"1,-5 4-1,-1 1 1,-2-2 735,-1-1 0,-4 0-342,0 2-207,-2 3 1,-2 5 178,1 0-402,0 0 86,-1 0 0,-1 5-36,-2 3 29,3 2 1,-9 3 105,6 2 0,-5 4-175,1 7 0,1 0 8,-1 4 0,4 1 89,-4 3 1,5 5-145,-2 3 1,5-1 97,3 1 1,-1-2-91,6 2 0,-1-2-29,4-6 1,0-1-129,0-3 0,5-2 129,3-5 1,3-1 19,4-3 1,-1-3 154,5-5 1,0-3-130,4 0 1,1-6 215,3 2 0,-2-4-109,6-4 0,-1-2 26,4-6 1,1-4 10,-1-3 0,3-3 17,-3 0 1,1-6 156,-8-3 1,0-3-130,-4-4 0,-6 1 67,-1-5 1,-9-4-192,-3-3 1,-3-2-65,-1 2 1,-6 3 151,-5 0 1,-6 6-154,-6 6 0,-2 4 19,-6 4 0,1 7-91,-8 3 0,2 9-38,2 3 0,5 7-247,2 0 0,4 10-284,4-2 1,0 5 235,8-1 0,-2 3 461,9 5 0,6 4 0,4 3 0</inkml:trace>
  <inkml:trace contextRef="#ctx0" brushRef="#br0" timeOffset="1">6795 7892 7932,'0'-12'0,"-5"1"1,4 3 6,-3 1 1097,3 4 215,-4-2 1,2 5-550,-4 0-710,4 0-579,-2 0-1173,5 0 1692,0 5 0,5 2 0,2 4 0</inkml:trace>
  <inkml:trace contextRef="#ctx0" brushRef="#br0" timeOffset="2">7800 7229 8192,'-11'-11'65,"5"0"190,2-1 114,-2 1-299,4-1 154,-3 6 176,5-4 172,0 9 42,0-10-313,0 10 129,0-4-498,0 5 145,0 5 1,0 5-112,0 5 1,0 7 41,0 1 0,4 1-173,0 6 1,0-3 108,-4 4 0,1-6-420,3 2 1,-2-3 108,6-1 0,-4-4-45,3 0 1,0-5-429,0 1 1,2-1 839,-5 1 0,5-2 0,-3 3 0</inkml:trace>
  <inkml:trace contextRef="#ctx0" brushRef="#br0" timeOffset="3">7538 7789 8108,'-7'0'127,"2"0"1,7 0-34,1 0 0,0 0 546,5 0 1,4 0 46,7 0-392,3 0 0,5 0 9,-1 0 0,10-1 52,-2-3-345,8 3-56,-2-9 1,6 7-202,0-5 201,0 6 1,-2-7-545,-2 5 0,1-3 175,-5 3 145,0 0 0,-7 3-174,-1-3 1,-6 3-39,-1-3-896,-5 3 1377,-7 6 0,1 1 0,-1 5 0</inkml:trace>
  <inkml:trace contextRef="#ctx0" brushRef="#br0" timeOffset="4">7732 8086 8046,'-6'-5'218,"1"4"106,5-10 1,1 6 158,3-2-332,-3-3-185,9 8 58,-9-3 1,9 1 249,-2 1 0,3-6 275,5 1 0,-4 2-232,4-2-254,1 6 0,-3-5-126,5 4 0,-1 1 69,1-2-21,3 3 1,-10 1-189,4 0 1,-4 0 118,0 0-206,-1 0 47,1 5-116,-6 2 169,-1 4 0,-5-3-221,0-1 340,-5 1 1,2 3 104,-4 1 0,-5-1-95,-3 1-37,0-1 422,4 0-217,-1 1 1,2-1-35,2 1 225,-2-6-168,9 4 0,-5-7-18,2 4 0,2-3-17,-1 4 0,6-6-125,5 2 82,2 2 1,3-4-19,2 1 0,3 3 75,5-3-64,0 1 1,-1 0-6,1 0 1,4 3-50,0-3 78,-1 5-44,-3-3 0,-1 5 14,-3-4 0,-3 5 17,-4-1 1,-6 0-168,-2 5 151,-3 1-30,-1-4 0,-6 7 2,-6-4 1,-6 4 37,-8-1 169,-3 3-99,-6-5 0,1 4-65,0-6 57,0 0-74,4-3 0,3-2 40,4-3-556,5 3 149,1-8-518,11 3 444,1-5-236,10-5 1,6-2 638,9-4 0,6-6 0,3 0 0</inkml:trace>
  <inkml:trace contextRef="#ctx0" brushRef="#br0" timeOffset="5">9068 7561 7981,'-6'-12'-862,"-4"6"739,8 1 1118,-3 0-177,5 3-136,0-3-480,0 5-42,0 5 1,0 6 161,0 4 40,0 5-166,0-2 1,0 10-160,0 2 30,0 3-71,0-4 1,0 3 3,0-5 0,2 3 193,1-3-1133,-1 0 677,3-10 0,-5 4 119,0-6-1139,0 0 620,0-3 663,0-6 0,0 9 0,0-2 0</inkml:trace>
  <inkml:trace contextRef="#ctx0" brushRef="#br0" timeOffset="6">8805 7835 7986,'0'-12'1175,"6"6"0,1-4-706,8 2 0,3 2-200,5-2 0,1 4 125,3-3-386,2 4 52,5-7 1,6 8 277,1-6-3066,-1 5 1836,-1-2 892,-5 5 0,1 0 0,-1 0 0</inkml:trace>
  <inkml:trace contextRef="#ctx0" brushRef="#br0" timeOffset="7">10382 7389 8028,'0'-11'0,"0"-1"926,0 1-523,0 0 1,0 3 489,0 0-202,0 6-313,0-3 1,0 6-340,0 3 0,0 5 57,0 10 1,0 1 17,0 11 0,0 4 107,0 7 1,0 2-323,0 2 0,0 0 74,0-1 1,3 0-278,1-3 198,0-3 0,-4-9-82,0 1 82,0-6 1,1 2 48,3-8 0,-3 1 51,3-4 0,-1-1-94,0-4-6,-1 1 92,3-1-1289,-5-5 392,0-1-784,5 1 617,-4-5 1078,4 4 0,0-5 0,2 0 0</inkml:trace>
  <inkml:trace contextRef="#ctx0" brushRef="#br0" timeOffset="8">10873 7812 8006,'0'-6'3022,"0"0"-2697,0 6-536,0 6 211,0-5 0,-5 9 0,-2-4 0</inkml:trace>
  <inkml:trace contextRef="#ctx0" brushRef="#br0" timeOffset="9">11684 7115 8101,'0'-11'-1,"0"-1"1,0 5 87,0-1 0,0 4 194,0-3 75,0 4-1,0-7 103,0 9-200,0-4 1,0 3-134,0-1-48,0 1 0,0-1 86,0 6 0,0 4-156,0 4 1,0 7 124,0 5 1,0 3-43,0 5 1,0 2-256,0-3 102,0 3 0,1-2-189,3-1 0,-3-1 22,3 2 202,2-3-626,-5-5 420,9-1 0,-7 0-189,5-3 1,-5-1-229,5-3 0,-4-2 651,3 2 0,1-2 0,3-2 0</inkml:trace>
  <inkml:trace contextRef="#ctx0" brushRef="#br0" timeOffset="10">11467 7732 8051,'-7'-5'976,"2"4"-806,10-4 326,2 5 1,5 0-120,3 0 1,3-2-29,5-2 0,1 3-89,3-3 1,3-2-66,8-2 1,3 2 35,5-2 1,1 2-275,2-2 1,-4-2-78,4 3 1,-6-2-85,3 1 1,-2-2-84,-6 2 1,2 2-282,-2-2 0,-8 5-10,1-5 0,-6 6 187,-2-2 0,-5 2-1172,-3 2 1563,-8 0 0,-1 0 0,-6 0 0</inkml:trace>
  <inkml:trace contextRef="#ctx0" brushRef="#br0" timeOffset="11">11695 7915 7992,'0'-8'482,"0"0"1,0 5-64,0-5 0,4 4-301,0-3 1,4 3 121,0-4 0,1 4 234,-1-3 0,6 3-156,-3-4 1,7 2-223,-3-2 1,4-1 66,-4 6 0,9-2-131,-1 1 0,-1 3-128,-3-3 0,-1 2 80,1 2 0,1 0-4,-5 0 1,0 4-50,-3 0-408,-1 5 234,1-3 0,-2 6 24,-3-1 1,-2-3-130,-5-1 280,0 1 1,0 3 86,0 1 1,-1-1-94,-3 1 0,2-5 138,-6 1 0,1 0-72,-5 3 0,5 0 104,-1 1 0,2-1-23,-2 1 1,-1-5 77,5 1 0,-1-1-129,1 5 12,3-1 1,-3 1-99,8-1 1,2 1 91,6-1 0,1-3-93,2-1 0,3 1 71,4 3 1,1-3-28,0-1 0,4 1 75,-1 3 1,1 0 8,-4-4 1,-4 3 108,0-2 1,-5 1-92,1-1 0,-7 2 24,-4-3 0,1 0-47,-2 0 1,-4-3 14,-6 4 0,-9-1 100,-3 5 1,-4-5 91,-3 1 0,-7 0-73,-5 3 0,-5-3 99,1-1 0,1-4-239,-1 1 1,4-3 89,-4-1 1,9 0-950,-1 0 0,11 0 71,0 0-1742,8-5 2478,4-2 0,1-9 0,3-2 0</inkml:trace>
  <inkml:trace contextRef="#ctx0" brushRef="#br0" timeOffset="12">13260 7389 8141,'0'-11'332,"0"-1"-91,0 6 0,0 0 364,0 2-350,0 3 1,0-3-55,0 8 0,3 3 18,1 9 1,4 1-1,-4 6 1,3 6-229,-3 6 1,4-1 78,-4 4 0,3-6-268,-3-2 0,0-1 104,-4 2 0,0-5-164,0-7 0,1 2 33,3-6 0,-3 0-194,3-3-24,-3-1-525,-1 0-613,5-4 1581,-4-2 0,5-5 0,-6 0 0</inkml:trace>
  <inkml:trace contextRef="#ctx0" brushRef="#br0" timeOffset="13">13100 7652 8550,'1'-6'428,"3"2"1,6 3-14,5 1 1,5 0-47,0 0 0,2 0-118,5 0 1,2 0-24,5 0 1,1-2-291,-1-2 1,-4 2-434,1-6 1,-2 6-1277,2-2 1771,2 3 0,-4-4 0,5-2 0</inkml:trace>
  <inkml:trace contextRef="#ctx0" brushRef="#br0" timeOffset="14">14333 7321 8284,'0'-12'-935,"0"5"701,0-1 0,0 1 845,0-5 0,0 4-169,0 1 1,4-1-188,0-3 1,3-1 170,-3 1 0,5 0-123,-1-1 0,2 2-131,1 2 0,2-2 115,2 3 0,-1-2-175,5 1 1,0-1 45,4 5 0,0 1-123,0 3 0,-2 1 62,-2 3 0,3 3-123,-3 9 1,-3-3-153,0 7 0,-5 4 94,-3 6 1,-3 3-300,-5 1 1,0 6 171,0 2 1,-7 2-233,-4 2 0,-5-2 29,-7-2 0,4 1 17,0-5 1,0 0 188,-4-3 0,0-3 191,0-1 1,0-3-20,0-5 0,2-4-74,2 0 0,2-5 453,6 1 1,-1-2-182,1-2 1,3-1 641,1-2-495,4-3 0,-1-5 186,8 0 1,4 0-172,7 0 1,8 0 90,7 0 1,3-4-6,2 0 0,-1-5-192,0 2 0,0-2 21,1 1 0,-2-1 38,-3 6 1,-1-2-295,-2 1 0,-7 2-124,3-1 1,-8 1-161,1 2 1,-8 0-55,0 0 0,-4 0-887,4 0-661,-6 0 1351,3 0 1,-6 0-844,-3 0 1395,3 0 0,-14 0 0,2 0 0</inkml:trace>
  <inkml:trace contextRef="#ctx0" brushRef="#br0" timeOffset="15">15224 7561 8089,'0'-12'2364,"-5"1"-1542,4 4-1275,-4-3 376,5 9-375,0-4 349,0 5-1523,-5 0 792,3 0 834,-3 0 0,5 0 0,0 0 0</inkml:trace>
  <inkml:trace contextRef="#ctx0" brushRef="#br0" timeOffset="16">16023 6841 8083,'-6'-11'0,"1"-1"0,5 1 529,0-1 176,0 1-353,0 5 18,0 1 12,0-1 190,0 5-396,0-4 1,0 6 0,0 3 1,4 4-92,0 7 1,1 4-49,-1 8 1,-3 3 78,3 8 1,-3-1-323,-1 5 1,1-5 123,3 1 1,-3-3-488,3 0 1,-3-6 82,-1-3 0,4-3-111,0-4 1,1 2 202,-1-6 1,-2 0 392,6-3 0,0-1 0,3 0 0</inkml:trace>
  <inkml:trace contextRef="#ctx0" brushRef="#br0" timeOffset="17">15761 7618 9889,'11'0'223,"1"0"0,3 0 208,0 0 0,7 0-140,1 0 0,6 0 197,9 0 0,6-4-141,6 0 0,0-5-459,0 2 0,-2-2-45,5 1 0,-8-2 225,1 2 1,-8 2-192,0-2 1,-3 5 123,-1-5 0,-8 4-1033,-3-3 1,-8 4 416,0-1 1,-7 4 614,-4 4 0,-3 7 0,-1 7 0</inkml:trace>
  <inkml:trace contextRef="#ctx0" brushRef="#br0" timeOffset="18">15898 7960 7990,'-10'-11'1093,"2"0"1,3 3-763,5 0 1,9 2-106,2-2 0,5-2 46,-1 3 0,3-4 22,4 0 1,6 1-15,3 2 0,0-2-112,0 2 1,1 3-108,-6 2 1,1 1-198,-4 2 1,-2 0 75,-2 0-561,-2 0 480,-6 5 0,-4 2-59,-4 4 0,-1-3-15,-2-1 1,0 1-6,0 3 1,-5 0 231,-3-4 1,2 3-112,-2-2 1,0 2 265,-3 2 0,0-1-77,-1 0 1,2 1-85,2-1 0,0-3 42,4-1 1,-4 1 159,4 3-7,1 1 0,8-2 48,2-2 0,5 1-146,3-6 0,3 5-14,4-4 1,1 5 130,0-2 0,4 0-132,-1 0 0,2 0 74,-1 0 0,-3 3-66,3-2 1,-3 2-89,-1 1 1,-2 1 48,-2-1 0,-2 1-20,-6-1 1,-4 1-16,-4-1 1,-1 0-110,-2 1 1,-5 3 236,-3 0 0,-11 2-108,-4-2 1,-11-2-10,0 2 1,-10-2 3,-1-2 0,-1 0 204,-3 1 1,-1-6-257,4-2 1,-2-3-276,6-1 1,7 0-43,1 0 0,11-1-301,0-3 0,9-2 633,2-6 0,6-4 0,6-2 0</inkml:trace>
  <inkml:trace contextRef="#ctx0" brushRef="#br0" timeOffset="19">17611 7538 8010,'0'-12'195,"0"1"0,5 1 215,3 2 0,2 3-131,1 5 0,1-1 177,-1-3 0,6 3-63,2-3 0,3 3-52,5 1 1,-2 0-127,6 0 1,-1 0-111,5 0 0,-1 0-194,0 0 0,-1-2 127,-2-1 0,0 1-183,-4-1 0,3-3 86,-3 3 0,1-5-695,-1 4 0,-7-1 325,3 1 0,-8 3-1615,0-3 2044,-2 3 0,-7 1 0,-1 0 0</inkml:trace>
  <inkml:trace contextRef="#ctx0" brushRef="#br0" timeOffset="20">17702 7663 8445,'12'0'361,"4"0"-167,3 0 1,3 0 167,1 0 351,5-5-362,1 4 0,9-8 6,0 5-162,5-5 0,-2 3-422,4-5 0,1 3 121,0 0 0,-4 5-902,0-5 0,-6 6 278,2-2 730,-2-3 0,-7 6 0,-1-4 0</inkml:trace>
  <inkml:trace contextRef="#ctx0" brushRef="#br0" timeOffset="21">19290 7035 7980,'0'-11'0,"0"-1"687,0 6 1,1 1-204,3 5 0,-2 1-117,6 3 1,-5 7-129,0 9 0,2 6 223,-1 5 0,0 2-43,-4 1 0,0 5-68,0 3 1,0 4-210,0 3 0,0-3 96,0 0 1,0-1-166,0-3 0,-1 0 96,-3-4 1,3-1 46,-3-10 0,-1-1-19,1-3 1,0 0-128,4 0 0,0-5 61,0-3 0,0-3 6,0 0 0,0-1-60,0 1 1,0-5 272,0 1-830,0-6 319,0 4-1598,0-6 1308,5 0 0,-3-2-2535,1-2 2986,4 3 0,-6-14 0,4 2 0</inkml:trace>
  <inkml:trace contextRef="#ctx0" brushRef="#br0" timeOffset="22">13465 12083 8290,'1'-6'-658,"3"2"0,-1 2 630,4-2 1,-3 3 58,4-3 0,-4 2 179,3 2 0,0-1-37,0-3 0,0 3 101,-4-3-193,-1 3 1,4 1 97,-2 0 67,-3 0-38,4 0 170,-5 0 0,5 0-301,3 0 1,2 0-10,1 0 1,1 0-123,-1 0 1,6-1 110,2-3 0,2 3 0,2-3 0,0 3-39,0 1 0,1-2-24,3-1 0,-3 1 67,2-2 1,-1 3-31,-3 1 1,0 0 43,-3 0 1,3 0 16,-3 0 0,-2 0 2,2 0 0,-5 0-40,2 0 0,1 0 7,2 0 1,3 0-25,1 0 1,3 0-4,1 0 0,5 0-131,-2 0 1,3 0 133,2 0 0,-5 0-159,0 0 0,-3 0 109,4 0 1,-7 0-15,-2 0 1,1 0 98,-4 0 1,-1 0 6,1 0 0,-4 0 94,4 0 1,0 0-90,4 0 0,5 0 111,3 0 0,-1 0-65,4 0 0,-1 0-181,9 0 0,-1 0 99,1 0 1,1-4-110,-5 1 1,1-1 70,-1 4 0,-2-2-23,2-1 0,-6 1 155,-2-1 1,1 1-125,3 2 0,0 0 170,0 0 1,2 0-139,2 0 0,-1 0 146,5 0 1,3 0-265,5 0 0,1 0 100,-2 0 0,-2-3 10,3-1 1,0 0-7,0 4 1,1 0 21,-2 0 1,-1 0-16,6 0 1,-6 0-8,1 0 0,-1 0-2,2 0 0,2 0-219,5 0 0,-4 0 206,1 0 0,-4 1-7,8 3 1,-8-3 35,7 3 0,-6-3-4,2-1 1,-4 0 124,0 0 0,2 0-77,-2 0 0,5 0 62,-5 0 1,2 0-85,-2 0 0,0 0-12,4 0 0,0 0-39,4 0 1,1-3-9,-1-1 0,4-1 22,-1 1 0,1 3-112,-4-3 0,1 1-9,-1-1 0,0 3 100,0-3 1,-1 3 64,-3 1 1,2-1-67,-6-3 1,4 3 22,-3-3 1,1 3 33,-2 1 0,3 0 8,5 0 1,0-4-9,0 0 0,4-1 20,0 1 1,1 3-79,-1-3 0,2-1-10,-31 3 0,0 0 0,30-2-82,-4 4 1,2-3 108,1-1 1,-1 0-127,-7 4 0,2-1 92,-6-3 1,5 3-15,-5-3 0,2 3 18,-2 1 1,-2 0 13,3 0 1,1-4 97,-2 0 0,4-1-105,-3 1 1,-1 3 134,-3-3 0,0-1-66,-1 1 1,0-1-69,-3 1 1,-3 3 18,-5-3 1,4 3-4,0 1 1,1 0-52,-5 0 0,1 5-21,3 3 1,-1-2 19,5 2 1,0-1-14,4 5 0,-1-1 18,1 0 0,0 1-97,-1-1 1,0-3 200,-3-1 1,2-3-15,-2 4 1,-1-6 150,0 2 1,0-3-161,1-1 0,1 0 19,-5 0 0,4 0-101,-4 0 0,5 0 89,-1 0 1,6 0-172,2 0 1,1 0 95,-2 0 0,-2 0-89,2 0 1,-2 0 89,-1 0 0,-4 0-3,0 0 0,0 4-13,3 0 0,-3 4-1,0-4 1,0 3 208,4-3 1,-1 4-101,1-5 1,0 5-80,-1-4 1,2 1 30,3-1 1,-7-3 83,3 3 1,-7-3-17,3-1 1,-1 0 8,0 0 0,-1 0-66,-6 0 1,0 0 93,1 0 0,-2 0-138,-3 0 0,2 0 308,-6 0 1,1 0-389,-4 0 0,-5 0 125,-3 0 1,-2 0-3,-2 0 0,-3 0 335,-1 0 13,-4 0-194,7 0 32,-9 0-218,9 0 1,-3 0 89,4 0 1,-3 0-173,-1 0 0,1 1 83,3 3 1,1-3-127,-1 3 1,-3-3-79,-1-1-217,1 0-251,3 0-841,-4 0 510,3 0 1,-11-1 989,-3-3 0,-18-7 0,-13-7 0</inkml:trace>
  <inkml:trace contextRef="#ctx0" brushRef="#br0" timeOffset="23">14150 11113 7717,'-1'-11'-100,"-3"4"936,3 2-141,-4 0-456,5 3 1,0-4 337,0 2-124,0 3-205,0-4 151,0 5-296,5 0 1,-2 0 75,4 0 1,0 5-183,0 3 1,3-2 13,-2 1 0,3 1 133,5 4 1,-4 0-41,4 3 1,0-2-13,-1 2 1,6-2 6,-2-2 1,-3 1-41,-1-1 1,2 1-40,-2-1 1,0-1-35,-3-2 0,-1 1-907,1-5 496,-6 4 329,4-1-935,-9-1 378,4-1-594,-5-5 695,0 0 1,0 5 0,0 2 0</inkml:trace>
  <inkml:trace contextRef="#ctx0" brushRef="#br0" timeOffset="24">14607 11078 7955,'0'-7'-753,"0"-1"645,0 5 1170,0-7-633,0 9 0,2-4 436,1 5-157,-1 0-191,3 0 420,-5 0-715,0 5-94,0 1 0,-5 11-8,-3 2 1,-3 3 240,-5 0-451,-1 11 12,-6-2 0,-1 12 313,-3-5-1809,3 5 1508,-14-2 0,7 4-244,-7 1 169,3 0 19,6-6-303,6-5 263,-4 3 1,13-12-64,-5 9 66,0-9 107,6 2 0,1-9 49,4 0 1,4-5 466,-3 1-566,4-2 1696,-2-1-1449,5-6 0,0 0 219,0-2-246,0-3 151,0 4-398,0-5-8,0-5-1571,0 4 910,0-9 798,0 9 0,5-9 0,1 3 0</inkml:trace>
  <inkml:trace contextRef="#ctx0" brushRef="#br0" timeOffset="25">13796 12540 7904,'0'-11'372,"0"4"0,0 1 153,0 2-284,0 3 1,0-3 84,0 8-214,0-3 0,0 13 54,0-2 1,5 8 158,3 3-260,2 5 31,-3 6 0,3 1-188,-3 3 0,-2-1 51,-1 5 0,1-1-67,-1 1 1,1 1-63,-1-5 0,-3 4-46,3-4 1,-1-1 60,0-7 1,-1 2-81,2-6 1,-2 1 202,2-4 1,-3-1-9,3-3 0,1-3 67,-1-5-99,0 1-21,1-1 198,-4 1 1,4-5-172,-5 1-74,5-6-22,-4 4-64,4-6 0,-5-2 52,0-2 0,0 2-203,0-6 0,-1 1-26,-3-5 0,2 5-137,-6-1 540,6 0 0,-8-8 0,3-2 0</inkml:trace>
  <inkml:trace contextRef="#ctx0" brushRef="#br0" timeOffset="26">13774 12700 7904,'0'-22'0,"0"3"0,0 3 83,0 4 1,1 1 133,3 0 1,-2 0 134,6 4-135,-6-3 0,8 8 157,-3-8-133,4 4 1,6-2-51,2 1 0,4 3-133,3-4 1,0 4-87,4-3 56,1 4 58,3-2 0,1 5-185,3 0 0,-6 0 61,2 0 0,-8 2-114,-3 1 0,-2 4 17,-6 4 0,-3 2-45,-5 2 1,-4 2 43,1 2 0,-8 2-79,-4-2 0,-3 4 176,-4 4 0,-4-5 7,-8 1 1,-2 0 155,-5-4 1,-1-1-113,1 1 1,4-6 71,-1-2 1,10-1-165,-2-6 19,8 0-84,-2-4 1,11-1-269,2-3 0,3-3 32,1-4 381,10 0 0,2-6 0,11-1 0</inkml:trace>
  <inkml:trace contextRef="#ctx0" brushRef="#br0" timeOffset="27">14676 12312 7904,'0'-14'0,"0"2"647,-5 3-79,3-2 113,-3 0-418,0 4 0,3 1 475,-6 2-559,6 3 0,-9 1-14,4 7 0,1 5 6,-2 3 1,2 7 0,-2 4 0,-2 6-189,2-2 1,-1 7-69,2 1 0,-2 4-98,5-4 0,-1 4-41,1-4 1,3 0-190,-3-3 0,3-1 104,1 0 0,1-5-48,3-2 1,-2-4 59,6-4 1,0 1 57,3-5 1,0 1 18,1-5 1,-1-1-1,1-2 1,-1 1-188,1-6 1,-1 1 193,0-4 0,1 4 213,-1 0 0,-4 0 0,3-9 0,-4-2 0</inkml:trace>
  <inkml:trace contextRef="#ctx0" brushRef="#br0" timeOffset="28">14790 12620 8020,'0'-11'268,"0"-1"1,-4 1 426,0-1 1,2 6-213,6 2-640,2 3 1,2 1 275,-1 0 0,0 1 208,0 3 1,7 2-422,-2 6 1,2 4 66,-3 3 0,0-1-74,1 1 1,-1 0-68,1 4 0,-1-1-356,0-3 0,1 1 45,-1-5 1,-3 0-210,0-3 0,-2-5-111,2 1 799,2-5 0,-9 2 0,9-5 0,-4 0 0,6 0 0</inkml:trace>
  <inkml:trace contextRef="#ctx0" brushRef="#br0" timeOffset="29">15087 12734 8020,'0'-18'-11,"0"2"1,0 5 171,0-1 1,0 5 505,0-1-153,0 5-286,0-2 1,-1 8 108,-3 4 1,-2 7 190,-6 13 1,-1 5-298,-2 10 1,3 0-55,-4 7 0,-1 2-158,-3-2 1,4 6 20,1-2 0,-2-2-338,2-2-768,0-2 1079,3-6 0,0 0-364,-4-3 0,5-8 131,0 1 1,0-7-14,8-5 0,-1-3-45,4-4-131,0-6 280,0-1-1723,0-5 2100,5-5 1,1-6 0,6-7 0</inkml:trace>
  <inkml:trace contextRef="#ctx0" brushRef="#br0" timeOffset="30">15281 12335 7816,'0'-17'0,"0"4"0,0-2 0,1 4 496,3 3 1,-1-1-5,4 5 0,-3 1 151,4 3 1,-4 0-201,3 0 0,1 0 13,3 0 0,4 5-141,1 2 0,4 10-61,-1 6 1,3 6 50,0 9 1,0 1-123,-3 3 0,-2 6-348,-6-2 0,-3 2 110,-1-2 1,-4 0-242,1-1 1,-3-4 25,-1-3 1,-1 0-312,-3-4 1,0-1 198,-8-6 1,4-3-186,-8 3 0,-1-7-1414,-2-1 1981,2-5 0,-8 8 0,2-6 0,-1-2 0,0-4 0</inkml:trace>
  <inkml:trace contextRef="#ctx0" brushRef="#br0" timeOffset="31">16971 11250 8232,'7'0'1943,"3"0"-1639,-2 0 1,2 0-2,1 0 0,2 0 83,2 0-15,3 0-193,0 0 0,3-2 178,-2-2-352,3 3 27,6-4 1,0 1 324,2 1-662,-2-6 299,-10 7 0,2-3-578,-5 5 0,0-1 83,-3-3-139,-1 3 252,-4-4 189,-2 5-2885,-5 0 3085,0 5 0,0-4 0,0 4 0</inkml:trace>
  <inkml:trace contextRef="#ctx0" brushRef="#br0" timeOffset="32">17794 10953 8048,'0'-18'195,"0"3"1,0 2 357,0 2 0,-2 0 293,-1 4-267,1-3 417,-8 3-231,9 1-359,-9 1 0,9 10-61,-3 3 1,6 8-68,2 7 0,1 3-71,-1 5 0,-2 6 0,6-3 0,-5 4-219,0 0 0,3-1 112,-3 5 0,1-3-86,-4-1 0,0 3-48,0-11 1,4 5-304,0-9 1,0-3 161,-4-4 0,3-5-40,1 1 0,1-6 176,-1-1 0,-3-4-4,3 3 0,-1-4-464,0 1 280,-1-3-1378,3-1 241,-5 0 30,0-5 1334,0 3 0,0-8 0,0 4 0</inkml:trace>
  <inkml:trace contextRef="#ctx0" brushRef="#br0" timeOffset="33">19895 11010 7991,'-5'-12'205,"3"5"67,-6-1 0,4 2-145,-4-2 0,6 2 56,-2 2 0,-2 3 159,-2-3 1,-2 3 137,-1 1-123,-1 0 0,1 5-117,-1 2 0,1 5-210,0 3 1,-1 4-3,1 8 0,3-2-112,0 5 1,6 0-226,-2 0 0,3 3 189,1-2 0,1-4-42,3 0 0,4-3 13,7-1 0,-1-1-84,5-3 0,1-3 95,7-4 0,-2-2 157,6-3 1,0-2 56,7-5 1,-2-5 152,2-2 0,-3-3 203,0-2 1,-2-4-187,-3-3 0,-3-3 49,-8-1 1,-3-1-27,-4-3 0,-6-2-7,-2-5 0,-3-2-34,-1-2 0,-10 2-498,-5-6 0,-11 6-21,-4 2 1,-8 5-183,-4 6 0,-2 9-210,-2 3 0,5 8 302,3 3 0,4 9-1289,4 6 1670,7 10 0,6 0 0,6 9 0</inkml:trace>
  <inkml:trace contextRef="#ctx0" brushRef="#br0" timeOffset="34">22065 10918 8086,'-5'-11'0,"0"0"0,-3-1 1260,3 1-304,5-1-24,5 6-332,2 1-75,-1 5 0,3 10-125,-5 5 0,0 8 95,-4 7-289,0 1 0,-4 13-74,0-2 1,-4 3 102,4 0 0,1-3-234,3 0 1,0-5 75,0 1 0,0-8-133,0-3 1,5-3-7,2-1 1,0-5-152,0-3 1,-4-2-891,1-2-1206,-3 1 211,-1-1 2098,-5-5 0,-1 4 0,-6-3 0</inkml:trace>
  <inkml:trace contextRef="#ctx0" brushRef="#br0" timeOffset="35">17394 12483 7930,'-5'-11'-84,"4"-1"193,-3 1 1,-1 3 255,1 1-146,0-1 1,3 0 247,-3 1 332,3 4-24,-4-2-659,5 5 0,1 1 78,3 3 0,2 4-143,6 7 1,-5 3 125,1 5 1,-2-1-150,2 1 0,1 4-48,-6 0 0,5-1-173,-4-3 1,0 0 6,-4 0 1,0-4-129,0 0 0,0-5-232,0 1 0,0-2 208,0-2 1,0-3-511,0-1 0,0-3 848,0 4 0,0-6 0,0 3 0</inkml:trace>
  <inkml:trace contextRef="#ctx0" brushRef="#br0" timeOffset="36">17828 12403 7930,'5'-16'850,"-4"3"-637,3-2 0,-1 2-19,0 2 1,0 4-8,5 3 31,-6 3-99,3 1 1,-6 6 139,-3 6 1,-2 6-293,-6 8 0,-3 5 118,0 7 1,-9 4-162,1 7 1,1-2-13,3 3 1,4-3-237,-4-2 0,5-4 7,-1-3 1,6-4-140,1-3 0,5-3 180,-5-6 0,5-4-94,0-3 1,1-2-685,2-1 1054,0-1 0,0-5 0,0-1 0</inkml:trace>
  <inkml:trace contextRef="#ctx0" brushRef="#br0" timeOffset="37">17828 12769 7930,'5'-18'0,"1"0"102,6 3 0,-1 2 169,1-2 1,3 6-5,0 1 1,2 1 96,-2-5 0,-1 5 8,5-1 1,-4 4-153,4-3 0,-4 3-116,4-4 1,-5 6 128,2-2 1,-4 3-238,0 1 0,-5 0-82,1 0 1,-6 5-135,2 2 1,-4 3 88,-4 2 1,-2 3-50,-5 0 0,-5 1 17,1-5 0,-4 4 84,4 0 1,0 1 118,3-5 1,2-3-128,3-1 395,1 1-105,6 3 76,0-4-195,0 3 1,2-9 16,2 3 1,2 1-77,5-1 0,1 0 34,-1-4 1,2 3-66,2 1 0,-1 1 54,5-1 1,-1-1-82,1 4 0,2-3 61,-2 4 1,-2-4-8,-2 3 0,2 1 9,-2 3 0,-1 1 2,-7-1 0,2 0-62,-5 1 0,-1 1 54,-7 2 0,-4-3-75,-7 4 0,-3-4 68,-5 0 1,-3 3-58,-1 0 1,-3-3-57,3-5 1,-3 0-171,3 0 1,2-2-88,6-5 1,2 0-813,6 0 1165,4 0 0,2-5 0,5-1 0</inkml:trace>
  <inkml:trace contextRef="#ctx0" brushRef="#br0" timeOffset="38">19827 12186 7949,'-5'-11'723,"3"4"-156,-3-3 55,5 9-204,0-4 1,0 6-132,0 3 0,0 7 164,0 8 1,4 4-163,0 4 0,3 2-331,-3 5 0,4-3-40,-4-1 1,3-3-93,-3 3 0,0-4-37,-4 0 0,0-3-335,0-4 0,-1 1 111,-3-4 0,3-1 131,-3-4 0,1-3-1102,-1 0 1406,3-6 0,-4 8 0,5-3 0</inkml:trace>
  <inkml:trace contextRef="#ctx0" brushRef="#br0" timeOffset="39">20135 12300 7912,'0'-24'279,"0"5"1,4 5 444,0 3 0,1 3 164,-2 1-284,-1 4-254,3-2 1,-6 14-133,-3 2 0,-4 13-200,-7 3 0,0 6-136,-8 5 0,3 4-114,-7 7 1,3-2 8,1 3 1,1-3-187,3-2 0,3-3-33,4 0 0,2-9-340,3 1 0,-2-7-395,5 0 588,0-3 273,4-6 0,1-2 316,3-4 0,3-6 0,4-2 0,0-3 0,1-1 0</inkml:trace>
  <inkml:trace contextRef="#ctx0" brushRef="#br0" timeOffset="40">20112 12677 7958,'0'-11'0,"5"1"198,3 2 0,2-2 373,1 2 1,5 3-256,-1 1 0,5-1 18,-1 1-196,3-4 57,1 6 0,3-4-56,1 2 0,-4 3-125,-4-3 1,-5 3 39,1 1 1,-4 1-203,-3 3 1,1 2 192,-5 6-597,0-1 408,-10 0 1,0 1-4,-5-1 0,-5 1 7,1-1 1,-5 1 124,1-1 0,1 0 55,-1 1 1,6-1 148,2 1 1,1-5-121,6 1 0,-1-4 68,1 3 0,3-3 75,-3 4 29,3-6 0,5 5-105,-1-4 1,6-1-31,-1 2 0,6-3 58,1-1 0,2 4-48,-2-1 1,3 1 7,4-4 1,0 4-15,-3 0 1,-1 3 110,-3-3-141,-2 5 0,2-3-11,-7 6 1,0-1-134,-4 1 0,-1-1 98,-7 1 1,-4-1-96,-7 0 1,-3 1 148,-4-1-352,-1 1 166,0-1 1,-4 1-90,1-1 0,-1-3-195,4-1 0,1-4-874,3 1 0,3-3 98,5-1 1158,-1 0 0,1-15 0,-1-4 0</inkml:trace>
  <inkml:trace contextRef="#ctx0" brushRef="#br0" timeOffset="41">21974 12255 7870,'0'-25'611,"0"4"-302,5 9 1,-3 6 158,6 2 1,-4-1-144,3 1 1,-3 1 143,4 3 1,-4 6-152,3 5 1,0 7-296,0 9 1,2 3-61,-5 8 0,3 2-201,-3 2 0,0-2-122,-4-2 1,-5-2-501,-3 2 1,2-8 348,-2-3 511,6 2 0,-8-5 0,3 4 0</inkml:trace>
  <inkml:trace contextRef="#ctx0" brushRef="#br0" timeOffset="42">22419 12369 7892,'7'-23'0,"-1"6"256,-2 6 1,-2 1 1052,6 6-1008,-1 0 1,0 11-129,-3 4 1,-3 2-91,-1 6 1,-5 6 83,-3 9 1,-6 6-110,-1 5 1,-5 1 113,1 0 1,-3 3-724,-1 1 0,0-5 193,1-3 1,0-6-251,3-2 1,-1-1 270,4-6 0,2-1-135,7-3 0,-2-5 36,5-3 1,0-2 435,4-2 0,-5-4 0,4 3 0,-4-4 0</inkml:trace>
  <inkml:trace contextRef="#ctx0" brushRef="#br0" timeOffset="43">22453 12803 7952,'5'-18'187,"1"2"47,1 4 0,7 1 26,-2-1 0,5 2 307,-1 2 0,4 0-106,-1 4 0,2-4-163,2 4 0,1-3-77,3 3 0,-3 0-10,3 4 0,-7 0 0,-1 0 1,-5 0-133,1 0 1,-3 1-214,-5 3 1,2 3-139,-5 4 0,0 0 189,-4 1 1,-6-1-118,-6 1 1,-1 0 16,-6 4 0,-1-4 107,-7 4 0,3 0 39,-2-1 0,3 0 118,4-3 1,-1-1-112,4 1 0,5-5 15,3 1 1,6-4 402,-2 3 1,3-3-135,1 4 0,1-6-3,3 2 1,2-1-62,5 0 1,5-1-40,-1 2 0,4 1-24,-4-2 1,5 5-21,0-4 0,1 3 29,2-3 0,0 5 17,0-1 0,-4 2 131,0 1 1,-4 0-89,4-4 1,-9 3-34,2-2 1,-9 2-11,1 1 0,-3 1 13,-1-1 1,-11 1-155,-8-1 0,-9-3-282,-10-1 0,-4 1 77,-7 3 1,-7 0-213,-5-4 0,27-2 1,1 0 404,-2-1 0,1 0 0,-2 0 0,0 1 0,-2-1 0,0-1 0,1 0 0,0 0 0</inkml:trace>
  <inkml:trace contextRef="#ctx0" brushRef="#br0" timeOffset="44">5790 12255 7876,'0'-12'-1671,"0"5"1284,0-1 1592,0 5-700,0-2 1,0 4 208,0-3-260,0 3-109,0-4 143,5 5-288,2 0-30,-1 0 0,4 0 123,-2 0-69,2 0 56,1 0-206,1 0 18,-1 0 0,1 0 43,-1 0 1,1-4-126,-1 0 1,4 0 179,0 4-601,6 0 329,-9 0 1,6-3 28,-3-1-781,-2 0 573,4 4 1,-10 0-840,1 0 1,-4 0 1099,3 0 0,-4 0 0,2 0 0</inkml:trace>
  <inkml:trace contextRef="#ctx0" brushRef="#br0" timeOffset="45">6236 11878 7930,'-5'-18'-6,"3"1"1,-3 10 61,5-1 0,0 4 315,0-3 47,0 4 119,0-2 1174,0 5-1527,0 5 1,0 3-19,0 7 1,4 4 145,0 8-402,0 2 132,1 5 1,-4 6-172,3 1 0,-3 6 105,-1-1 0,0 2-348,0-6 0,4 1 65,0-1-844,0 3 932,-4-15 1,0 3-130,0-10 319,0 0-37,5-5 1,-4-2 1,3-5 1,-2 0-80,2-4-84,-3 3 769,4-8-667,-5 3-1202,0-5 833,6 0 1,-5-2 493,3-1 0,-3-4 0,-1-4 0</inkml:trace>
  <inkml:trace contextRef="#ctx0" brushRef="#br0" timeOffset="46">6544 12197 7985,'0'-6'0,"0"1"0,4 4 0,0-3 863,0 3-127,-4-4-159,5 5 90,-4 0 59,4 0-749,0 0 13,-4 0 112,9 0-500,-8 0 398,3 0 0,-5 5 0,0 1 0</inkml:trace>
  <inkml:trace contextRef="#ctx0" brushRef="#br0" timeOffset="47">7047 11672 7969,'0'-11'0,"0"-1"18,0 6 1,0-4 231,0 2 331,0-2-20,0-1 32,0-1-57,0 6-189,0 1-141,0 0 25,0 3-109,0-3 0,0 7-73,0 1 0,0 4 120,0 4 0,3 6-122,1 2 1,1 2-83,-1 2 1,-3 0-331,3 0 0,1 0-835,-1-1 631,0 1 8,-4 0 0,1 0 561,3 0 0,-3 0 0,4 0 0</inkml:trace>
  <inkml:trace contextRef="#ctx0" brushRef="#br0" timeOffset="48">6898 12300 7967,'0'-6'0,"0"-4"0,1 9 691,3-3-235,-2-3-36,8 6 1,-8-5 72,6 2 1,1 1-50,6-4-366,-2-1 44,8-3 1,-2 3 36,8 1 0,-2-1 0,6-4 0,-6 2 92,2 3 1,-2-2 83,2 5-2076,-8 0 1233,2 4 1,-5 0-609,-1 0-645,0 0 1119,-3 5 642,-6 2 0,-1 9 0,-5 2 0</inkml:trace>
  <inkml:trace contextRef="#ctx0" brushRef="#br0" timeOffset="49">6990 12437 9842,'6'0'1534,"0"-1"-1210,-2-3 1,-1 3 82,4-3 0,1 3-294,3 1 0,1-1-165,-1-3 0,1 3-253,-1-3 235,5 2 24,-3 2 0,4 0-90,-6 0 1,0 0 132,1 0-515,-1 0 162,1 0 3,-6 6 77,-1 0 97,0 0 0,-4 4 38,3-2 213,-2-3-58,-8 5 0,0-3 21,-5 4 69,-1 0-107,1 1 1,-1-1 3,1 1 1,3-5-45,1 1 285,4 0 14,-7-2-189,9 4 1,-4-7 102,5 4-116,0-4 226,5 2-242,1 0 0,6-4 221,-1 3-203,6-3 25,-5-1 1,5 4 29,-6 0 0,1 3-43,-1-3 1,0 5-6,1-1 0,-6 2-39,-2 1 1,-3 1-111,-1-1 1,0 2 89,0 2 1,-5-1-120,-2 5 0,-4-5 313,0 1-174,-6 3-24,0-5 0,-2 3 110,0-4 1,0-1-98,-4 0 1,1 0 9,3-4 0,3 2 65,4-5-416,6 0 106,-4-4 173,8 0-1549,-3-5 1021,5-2 0,7-5 577,4-4 0,6-1 0,6-6 0</inkml:trace>
  <inkml:trace contextRef="#ctx0" brushRef="#br0" timeOffset="50">7663 11992 7921,'-5'-12'4,"4"1"1212,-4 0-723,5 4 0,0 1 244,0 2-617,0 3 214,0-4 5,0 15-45,0-2-128,0 13 0,0-3-1,0 5 0,0 5-85,0 2 0,0 2-373,0-2 0,0 3-172,0-2 0,4-3-570,0-2 0,-1-5 455,-3-2 580,0-5 0,5 7 0,2-3 0</inkml:trace>
  <inkml:trace contextRef="#ctx0" brushRef="#br0" timeOffset="51">7549 12186 7883,'0'-13'172,"0"-2"1,1 13 135,3-6-4,3 5-235,4-7 1,4 9-295,0-3 97,1 3 2,-5-4 1,6 4-66,2-3 1,6 3 164,2 1-1008,-1 0 1034,2 0 0,-4-6 0,4 0 0</inkml:trace>
  <inkml:trace contextRef="#ctx0" brushRef="#br0" timeOffset="52">8109 11969 7929,'-12'0'1442,"1"0"-904,0 5-319,-1 1 1,1 6 5,-1 4-60,-4 7 0,3 4 219,-2 7-291,2-7 71,7 16 1,-3-13 164,5 8-369,0-2 102,4-7 1,5 0-416,3-2 222,2-3 43,2 4 1,3-10-106,0-3 1,5-4 54,-1-3 1,3-3-55,1-5 0,0-5 203,-1-3 0,1-2 153,0-1 0,0-6-20,0-2 0,-2-2 175,-2-2 1,2-5 492,-6-2-362,0-3-283,-3-2 1,-2 0 1,-3-3 1,-2 2-14,-5-2 0,-8-1-126,-4 1 0,-8 5 10,-3 6 1,-5 4-234,-6 4 0,5 4-209,2 7-104,-2 3 302,10 5 0,-8 9-1211,8 3 695,3 7 22,-1-7 1,11 10-1165,2-3 1862,3 8 0,1-3 0,0 4 0</inkml:trace>
  <inkml:trace contextRef="#ctx0" brushRef="#br0" timeOffset="53">8520 12118 8382,'6'-6'2067,"4"5"-1211,-3-9-260,-1 9-372,-1-4 112,-5 5-899,0 0 345,5 0-175,-3 0-277,3 5 670,-5-4 0,0 9 0,0-3 0</inkml:trace>
  <inkml:trace contextRef="#ctx0" brushRef="#br0" timeOffset="54">8943 11375 7999,'0'-11'0,"0"4"753,0 2-386,0 5 0,3 2 161,1 1-193,0 4-192,1 9 1,-2 3-1,3 8 132,-1 3 0,3 3-393,-5 2 1,1 0 165,-4 3 0,0-2-817,0 2 0,0-6 251,0-2 518,0-5 0,5 8 0,2-3 0</inkml:trace>
  <inkml:trace contextRef="#ctx0" brushRef="#br0" timeOffset="55">8794 12140 7966,'-6'-6'597,"4"0"-206,6 2 0,5 3 33,-1-3 0,-1 3-22,5 1 1,2-4-275,9 0 1,5-4-209,2 5 0,0-5-354,5 4 1,-5-4 274,4 5 0,-1-1 203,-6 4 1,-2 0-12,-6 0 0,-2 0-30,-6 0-3,1 5 0,-1-4 0,1 4 0</inkml:trace>
  <inkml:trace contextRef="#ctx0" brushRef="#br0" timeOffset="56">8851 12369 7955,'-6'-8'591,"2"1"0,3 3-157,1-4 0,5 6-122,2-2 1,0-1-91,0 1 0,1-4 57,3 4 1,5-3-78,-1 3 1,4-4-123,-4 5 0,0-1 47,-3 4 0,-1 0-103,1 0-327,-1 0 1,-1 5 170,-2 3 0,-2-2-63,-2 1 0,-3-3 62,3 4 0,-1-2 48,0 2 1,-1 2-47,1-2 1,0-2 50,1 2 1,-2-1 7,6 5 0,-5-5 8,0 1 0,0-4 189,1 3-197,-3 1 247,9 3-162,-4 1 1,6-2 201,-1-2 1,1 2-11,-1-3 0,-1 0-36,-2 0 0,2-3-28,-2 4 0,1-1 99,-2 5 1,2-1-214,-5 1 0,0-1 99,-4 0 1,0 2-192,0 2 0,-5 2 94,-3 2 0,-2 1-117,-2-5 0,-3 4 59,0-3 0,-5-1 35,1-4 1,1 1 12,-1-1 1,4-1 14,-4-2 1,1-3-365,-1-5 0,2 0 148,6 0 1,1-1-568,2-3 1,3-2 329,5-6 1,0-1 418,0-2 0,10-3 0,3-4 0</inkml:trace>
  <inkml:trace contextRef="#ctx0" brushRef="#br0" timeOffset="57">9616 11855 7909,'-11'-6'2381,"0"-5"-2839,4 10 1,2-3 282,5 8 1,0 6 583,0 5 0,0 6-168,0-2 0,0 7 90,0 5 0,0 2-295,0 1 1,0-1 14,0-2 1,1-3-504,3-6 0,-1 1 220,4 0 0,-4-5-1100,1-3 765,2-2 567,-5-2 0,4 1 0,-5-1 0</inkml:trace>
  <inkml:trace contextRef="#ctx0" brushRef="#br0" timeOffset="58">9411 12095 8009,'6'-7'762,"6"4"1,4 1-240,7 2 1,0-1-641,0-3 1,4 2-207,4-6 1,2 4-381,1-3 1,0 0 447,1 0 255,-6-3 0,4-2 0,-4-6 0</inkml:trace>
  <inkml:trace contextRef="#ctx0" brushRef="#br0" timeOffset="59">10050 11615 7948,'-7'-5'1434,"-1"-3"-750,6 3-344,-3 0-227,5 5 1,1 5 156,3 3 0,-3 8 156,3 7 1,-3 8-109,-1 11 1,0 1 104,0 10-1542,0 5 1252,0 1 0,-4 3-107,0-5-130,1 0 272,3-5-1809,0-1 1439,0-10 0,0-7-26,0-8 0,0-3-121,0-4 0,1 0-462,3-7 338,-3 2 1432,9-13-1331,-4 4 216,1-5-523,3 0 228,-4-5 451,6-1 0,-1-6 0,0 1 0</inkml:trace>
  <inkml:trace contextRef="#ctx0" brushRef="#br0" timeOffset="60">10290 12083 8382,'5'-6'1897,"-3"1"-1496,8 5 53,-9 0-700,4 0-617,-5 0 794,5 0-16,-4 0 85,4 0 0,-5 5 0,0 1 0</inkml:trace>
  <inkml:trace contextRef="#ctx0" brushRef="#br0" timeOffset="61">10621 11638 7960,'0'-23'5,"0"9"389,0 3-299,0 2 1,2-1-288,1 2 1181,-1-2-175,3 9-119,-5-10-403,0 10 0,0-3-32,0 8 0,0 4-75,0 7 0,1 3-48,3 5 1,-3 3-119,3 1 1,-3 5-262,-1-2 1,4-1-737,0 2 1,5-6 502,-2 2 0,0-3 475,0-1 0,1 0 0,3-1 0</inkml:trace>
  <inkml:trace contextRef="#ctx0" brushRef="#br0" timeOffset="62">10530 12140 10130,'11'0'312,"1"0"1,-1 0-217,1 0 0,0 0 111,4 0 1,6-3-190,9-1 0,2-5-109,1 1 0,-1 3-252,-2 1 0,0-1-634,-4 2 0,-4-1 230,-4 4 747,-5 0 0,2 0 0,-4 0 0</inkml:trace>
  <inkml:trace contextRef="#ctx0" brushRef="#br0" timeOffset="63">10610 12357 7973,'-11'0'1301,"-1"0"-379,6 0-655,1 0 0,6 0-62,3 0 0,-2 0 13,6 0 0,3-1-109,5-3 0,4 2 101,-1-6 0,1 4-202,-1-3 1,2 4 121,-6-1 0,4 3-258,-4 1 0,-4 0 40,-3 0 1,-4 0-228,4 0 53,-6 5 0,2 0 117,-8 3 0,-1 2 47,-3-2 1,-3 2 36,0 1 0,-1 1 171,-3-1 0,6-3-100,1-1 338,1 1-254,-5 3 1,6-3-11,2 0-42,3-6 1,1 4-10,0-2 0,1-2 78,3 1 0,-1 0-66,4 1 0,0-2 26,0 6 0,3-4-31,-2 3 0,2 0 33,1 0 0,1 3 12,-1-2 0,1 2 7,-1 2 0,1-1-9,-1 0 1,0 1 3,1-1 1,-2 1-16,-2-1 1,-3 0-3,-5 1 0,-2-1-108,-1 1 0,-5-1 105,-7 1 0,-7-1-446,-4 0 1,-6 1-104,1-1 0,-3-3-285,-4-1 0,2-3 767,-2 4 0,-2-6 0,-1 4 0</inkml:trace>
  <inkml:trace contextRef="#ctx0" brushRef="#br0" timeOffset="64">11238 11946 7867,'-11'-5'1002,"4"4"-538,2-4-13,5 5 439,0 0-557,5 0 0,3 0 26,7 0 1,-1 0-315,5 0 1,0 0 51,4 0 1,0 0-92,0 0 1,3-1 109,1-3 1,-4 2-950,-4-1 1,-1 1-782,1 2-301,-3 0 1915,-4 0 0,-6 0 0,-1 0 0</inkml:trace>
  <inkml:trace contextRef="#ctx0" brushRef="#br0" timeOffset="65">11215 12129 7982,'8'0'496,"0"0"1,-1 0-203,5 0 0,-4 0-18,4 0 1,-3-4 140,6 0 1,-1-1-324,1 1 0,3 3-196,5-3 0,0-1-732,-1 2 1,1-5 264,0 4 569,-5 0 0,9-1 0,-3-1 0</inkml:trace>
  <inkml:trace contextRef="#ctx0" brushRef="#br0" timeOffset="66">11809 11912 8473,'-6'-5'74,"2"5"1,3 9-66,1 6 0,-5 5 165,-3-1 1,-1 4 307,2 4 1,-4-2-223,4 6 1,2-1-335,1 4 0,3-1 24,1-2 1,1-3-73,3-5 1,2-2-42,5-2 0,5-4 131,-1-7 1,7-3 115,0-5 0,2 0-126,7 0 0,-1-6 356,5-6 0,-2 0 101,-3-7 0,-2 0 102,-5-4 0,-5-1-165,-3-3 1,-4 2 125,-3-6 0,-3-3-107,-5-4 0,-1-4-112,-3 4 1,-2-5-367,-6 1 1,-6 4 137,-4 4 0,-8 6-1078,-8 9 0,-6 8 775,-6 11 0,1 21 0,3 9 0</inkml:trace>
  <inkml:trace contextRef="#ctx0" brushRef="#br0" timeOffset="67">13945 16286 8117,'-6'-1'182,"2"-3"61,2 3-31,2-4 348,0 5-297,6 0 1,-4 0-114,6 0 0,-5 0 163,5 0-227,0 0 0,3 0-15,1 0 0,-1-4 39,0 0 0,6 0-104,2 4 0,3 0-112,0 0 0,2 0 114,3 0 0,-2 0-130,6 0 0,-6 0 88,2 0 0,-4 0 85,-4 0 1,2 2-24,-2 1 0,-1-1-1,1 1 1,-4 3 21,5-3 0,-3 1 100,2-4 0,4 1 28,0 3 1,1-3-58,7 3 1,-1-2-117,4-2 1,1-4 76,-1 0 0,4 0-135,0 4 0,0-4 6,-4 1 0,4-1 22,0 4 1,-3 0 32,-5 0 0,-1 0-16,2 0 0,1 1 128,-6 3 0,5-3-112,-5 3 1,6 1 198,-2-1 0,5 0-64,3-4 1,0 0-46,8 0 1,-2-2-85,9-2 0,2 2-318,6-6 0,-3 5 342,3-5 0,-3 5-106,-1 0 1,-1-2-71,-2 1 0,-4 0 40,-4 4 1,-2 0 128,-2 0 1,1 0-61,-4 0 0,-1 0 232,-4 0 0,4 4-13,0 0 0,4-1-93,-4-3 1,9 0-67,-1 0 0,7 0-5,0 0 1,4-3-381,4-1 1,-2-5 418,2 1 0,-3-1-194,-1 2 0,-2-2 50,-6 5 0,-1-4 31,-10 5 1,-3-1 49,-5 4 0,-5 0 291,2 0 1,-7 0-240,-1 0 1,0 0 54,4 0 1,1 0-117,3 0 0,4 0 345,7 0 1,2 0-549,6 0 0,5 0 90,2 0 1,3 0-254,1 0 0,1-1 347,3-3 1,-2 2-14,1-1 0,-2-2 21,-5 1 0,-4 0 113,-7 4 1,3-4 13,-4 0 1,0 1-39,1 3 1,0 0-29,4 0 1,0-4-71,4 0 0,2 0-322,5 4 1,1-1 330,3-3 0,3 3-176,-30-1 0,0 0 0,0-1 1,0 1 208,-2 0 1,0 0 0,2 0 0,0 0 2,30 2 0,0 0 320,0 0 1,0-4-226,-32 3 1,1-1-1,0-1 1,1 2 49,31 1 0,-30 0 0,1 0-57,0 0 1,0 0 0,1 0 0,0 0-33,-1 0 0,0 0 0,0 0 1,0 0-43,4 0 1,0 0 0,-1 0 0,0 0-69,2 0 0,1 0 0,-1-2 0,0 0 60,-1 0 0,0 0 1,0 0-1,1 0-64,1 2 1,0 0 0,-4 0 0,1-1 72,1-1 0,0 0 1,-6 2-1,-1-1-11,0-1 1,-1 0 0,22 1 266,-4 1 1,-4 0-140,-5 0 0,-2 0 42,-9 0 1,-2 0-41,-5 0 0,0 0 212,-1 0 1,1 0-225,0 0 1,0-4 335,0 0 0,0-1-461,-1 2 0,-2 1 242,-1-2 0,-5 3-241,1 1 0,-3-1 52,0-3-11,-6 3-458,4-4-167,-8 5 0,-2 0-390,-8 0 1,-15-4 958,-11 0 0,-16 0 0,-13 4 0</inkml:trace>
  <inkml:trace contextRef="#ctx0" brushRef="#br0" timeOffset="68">14607 15578 8869,'12'0'305,"-1"4"-138,1 0 0,4-1 47,3-3 1,3 0-24,0 0 35,1 0-94,5 0 1,-2 0 120,4 0-227,-5 0 93,3 0 1,-5 0-103,0 0 118,-5 0 1,-2 0-18,-4 0-290,-1 0 149,-4 0-79,-2 6 1,-5-4 77,0 6 1,-5-2 54,-3 2 0,0 3-94,-3 1 1,1 0 67,-9 7 0,1-1 4,-1 1 1,-3 3-10,3-3 1,-1 5-8,1-1 1,-1 2-42,4-6 0,-1 1-11,5-1 1,-2-2 44,7-6 1,-4 1 0,0-1 0,3 1 65,1-1 1,3-5 21,-4-2-31,6 2 0,-3-3 83,5 5-46,0-6 1,1 3 40,3-5 0,4 0 123,7 0 0,6 0 123,6 0 0,1 0-96,-1 0 1,-2 0-25,5 0 1,0 0-82,0 0 0,6-4 0,-6 1 0,4-5-22,-7 4 1,0 0-73,-5 4 1,-4-3-197,-3-1 1,-2 0-992,-2 4-311,-4 0 1,-7 0 1425,-8 0 0,-12 5 0,-4 1 0</inkml:trace>
  <inkml:trace contextRef="#ctx0" brushRef="#br0" timeOffset="69">14584 16880 8793,'0'-6'2146,"6"1"-1697,-5 5 0,8 1-87,-6 3 1,1 7-157,-4 8 0,0 4 66,0 4 1,-1 3-111,-3 8 1,2 8-126,-6 7 0,0-1-4,-3 1 0,1-1 46,2 2 0,-1 0-459,6-4 0,-1-1 233,4-3 0,0-5-369,0-3 1,0-4 231,0-4 0,5-2-69,2-5 0,0-5 76,0-3 1,-3-6-240,4-1-24,-6-6-156,3 3 419,-5-5-298,0 0 575,0-5 0,0-1 0,0-6 0</inkml:trace>
  <inkml:trace contextRef="#ctx0" brushRef="#br0" timeOffset="70">14527 17051 7739,'0'-11'0,"0"0"275,0-1 1,2 1-31,1-1 1,0 5-132,5-1 1,3 4 100,4-3 0,6 3 148,-2-4 0,3 4-181,5-3 0,2 3-27,5-4 1,-1 6-120,-2-2 1,1 3 130,-6 1 0,5 0-105,-5 0 0,0 1 65,-7 3 0,1 3-155,-5 9 0,-3-2-90,-5 5 1,-4 0-46,1 4 1,-8 3 45,-4 1 0,-3 1-70,-4-2 0,-7-2 5,-5 3 1,-4-3 142,0-1 1,-3-1-118,-4-3 0,6-3 59,-2-4 0,7-2 40,1-3 0,3-2-280,4-5 8,2 0 1,11-2-42,2-6 0,3 1-682,1-9 1052,5-1 0,6-1 0,7-5 0</inkml:trace>
  <inkml:trace contextRef="#ctx0" brushRef="#br0" timeOffset="71">15293 16743 7820,'0'-11'1581,"0"-1"-1321,0 1 181,0 4-120,-6 2 0,0 7-100,-5 1 1,-1 5-14,1 7 0,-4 3-3,-1 5 1,1 5 16,4 2 0,1 7-75,2 1 1,-1 0 73,5-4 1,0 3-298,4-3 0,0 7 9,0-7 1,0 3-89,0-3 0,0-3-11,0-1 1,4-3-220,0 3 0,4-4-188,-4 0 0,3-1 227,-3-3 1,5-4-377,-2-3 379,4 3 0,0-6-362,0-1 316,1-5 1,-1-6 388,1 0 0,-1 0 0,1 0 0</inkml:trace>
  <inkml:trace contextRef="#ctx0" brushRef="#br0" timeOffset="72">15372 17051 7736,'-6'-7'1802,"2"-1"-1996,3 1 0,6 0 15,3 3 0,-2 3 730,2 1 0,-1 0-232,5 0 0,0 0 83,4 0 0,1 0-154,6 0 1,0 0-135,0 0 1,0 4-39,0 0 1,-1 0-104,1-4 0,-1 3 76,-3 1 63,3 0 1,-10-3-307,3 3 1,-7-1 55,-4 4 0,-3-3-29,-1 4 0,-9-1 14,-2 5 1,-8 0 5,0 4 0,-4-3 72,-4 7 1,3-3-9,-3 2 1,7 2-23,1-6 0,5 1 40,-1 0 1,2-4-134,2 3 58,5-2 435,-5-1 158,10-1-132,1-5 1,8-1-74,7-5 1,-1 0 64,5 0 1,0 0-42,4 0 0,0 0-114,-1 0 0,5-1-90,0-3 1,-1 3 126,-3-3 1,-4 3-45,0 1 1,-5-4-917,2 0-1447,-4 1 1414,0 3 0,-6-2 798,-2-1 0,-13 1 0,-4-3 0</inkml:trace>
  <inkml:trace contextRef="#ctx0" brushRef="#br0" timeOffset="73">15909 16777 7799,'0'-11'845,"0"-1"1,0 1-340,0 0 0,5 4-52,3 3 1,-2 3-94,2 1 0,-4 0 221,3 0 0,1 1-154,3 3 1,2 9-17,2 10 1,3 2-120,5 9 0,-2 3-23,-1 9 0,0 1-482,-5 2 0,0 3 222,-3 5 0,-6-5-177,-2-2 1,-3-8-364,-1-4 0,-5 1-648,-3-1 1,-3-5 424,-4-6 1,-8-3 752,-8-1 0,-3 0 0,-4 0 0,-4-1 0,-2 1 0</inkml:trace>
  <inkml:trace contextRef="#ctx0" brushRef="#br0" timeOffset="74">17965 15407 7867,'0'-12'0,"-1"5"-106,-3-1 1,3 4 115,-3-3 1,3 3 295,1-4 362,0 6-58,0-8-257,-5 8 1,2-3 99,-5 5 307,6 0-430,-8-5 0,3 4-5,-4-3 0,-4 8-85,-1 3 0,0 1 26,1 4 0,1-4-59,-5 8 0,1 1-1,-1 2 1,-1 7-144,4 0 1,-1 6 43,5-1 0,0 2-57,8 1 1,0-4 27,4 1 0,1-2-225,3 1 0,5-2 5,10-5 1,0 0 27,8 0 0,1-5 106,-2-3 0,10-6 21,-2-2 1,8-4-27,0 1 1,2-4 28,2-4 1,-3-2-94,3-6 0,-8-3 74,4 0 1,-9-6-9,-3 2 0,-10-3 65,-1-5 0,-6 1-2,-5-4 0,-5-2-110,-6-6 1,-9 3-131,-7-3 0,-5-2-270,-6 2 0,-2 5 186,-10 7 1,0 4-409,-4 7 1,2 1 284,2 10 1,3 0-52,5 4 1,4 0 445,4 0 0,-2 4 0,1 0 0,1 0 0</inkml:trace>
  <inkml:trace contextRef="#ctx0" brushRef="#br0" timeOffset="75">20112 15350 7852,'6'-5'-617,"0"2"1415,-6-5-35,0 6-42,0-8-451,0 8 0,0-4 637,0 2-83,0 3-120,0-4-400,0 15 0,1 3 150,3 10 1,-2-1-56,6 1 1,-4 5-146,3 3 1,1 2-13,3 1 1,-3-1-269,-1-3 1,1 3-328,4-2 1,-5-2-197,1 1 1,-4-4-701,3 1 0,-3-3 1249,4-2 0,-1 1 0,5 0 0</inkml:trace>
  <inkml:trace contextRef="#ctx0" brushRef="#br0" timeOffset="76">17817 16640 7814,'-7'-7'304,"3"-1"0,3 4 376,1-3-150,0 4 143,0-7 399,0 9-247,0-4-340,0 5-228,0 5 1,1 5-50,3 5 0,-3 9-208,3-1 0,1 7 13,-1 1 1,1 2 6,-1 1 0,-3-3-70,3-1 0,1-1-196,-1 2 0,1-2 39,-1-3 0,-3-3-134,3 0 1,1-1-382,-1-7 0,3 0-113,-3-3-145,5-1 1,-6-1 979,4-2 0,1-3 0,3-5 0</inkml:trace>
  <inkml:trace contextRef="#ctx0" brushRef="#br0" timeOffset="77">18193 16732 7824,'7'-8'1155,"-3"0"-757,-3 6 0,-1-5 297,0 4-226,0 1-150,0 13 1,-1-1-130,-3 13 0,-4 2-26,-7 5 0,1 5-78,-5 3 0,0 1-174,-4 3 1,0 1-477,0-5 0,2 0 351,2-4 0,1-3-492,3-1 0,6-8 207,-3 1 0,5-8 33,-1 0 1,3-2-156,5-2 620,-5 1 0,4-6 0,-4-1 0</inkml:trace>
  <inkml:trace contextRef="#ctx0" brushRef="#br0" timeOffset="78">18228 17074 7740,'6'-11'110,"4"4"0,-9-3 188,3 3 1,3 0 19,0 0 1,3 0-144,2 0 0,-1-2-43,1 5 1,0-4 259,4 5 1,-4-5 382,3 4 1,2-3-422,-2 3 1,0 0-318,-3 4 0,-5 0-204,1 0 0,-4 0 217,4 0 1,-6 5-280,2 3 0,-3-2 81,-1 2 10,-5-1 0,-1 5-8,-6-1 0,6-3 92,2-1 1,-1-3 89,1 4 0,0-4 335,4 3-179,0-4 20,0 7 0,0-8-63,0 6 0,6-5-68,1 0 1,5 2-22,3-1 1,-1 5-40,5-1 1,0-2-9,4 2 1,-1-1-25,1 5 0,-1-1-11,-3 1 1,3-1 112,-3 0 1,-3 5 0,-1-1 1,-3 4 33,-5-4 1,-2 5-78,-5-1 1,-2 3-33,-6 1 0,-4-4-2,-11 0 0,-5-1-10,-3 1 1,-5 1 86,-3-5 0,0-3-16,1-5 0,3 0-388,-4 0 0,5-2 147,4-5 0,-2-5 165,5-2 0,1-3 0,3-2 0</inkml:trace>
  <inkml:trace contextRef="#ctx0" brushRef="#br1" timeOffset="79">19804 13328 8035,'-8'-10'0,"1"2"0,4-2 323,-1 3 166,3 2 53,1-1-179,0 1-265,0 4 1,0-3 90,0 8 0,0 2-18,0 6 1,0 1 10,0 2 0,-1 3-16,-3 4 1,-2 5-298,-6 0 1,-4 6 95,-3 1 0,-7 4-39,0 4 0,-7 7-234,-2 1 0,16-23 0,-1 0 310,-3 2 0,0 0 1,0-3-1,1 1 23,-1 0 1,0-1 0,-2 1 0,-1-1-11,0 3 0,-1 0 1,-3-2-1,0-1 18,0 1 0,-1-1 0,1 0 0,1 0 18,2 1 1,0-1 0,0 0 0,0-1 2,2-2 0,0 0 0,0-1 0,1 0-162,-22 20 0,0 3 51,1-3 1,-1-2 77,0 2 0,6-5 41,2 1 0,2 0-115,2-4 1,1 2-184,2-10 1,4 4 143,4-8 0,0 4 39,0-7 0,4-1 12,0 1 0,4-5 2,-4 1 0,5-4 886,-2-3-835,4 2 401,0-9-615,1 4-38,5-5 0,1-1 80,5-3 0,0 2-100,0-6 1,5 0-158,2-3 1,2 3 73,-1 1 0,2-1 161,-3-3 1,0 1 64,0 2 0,-4-2 114,1 2 1,1-2-155,-1-1 1,-1 3 19,-3 0 0,-1 2 72,-3-1 1,2-2-3,-6 5 200,6-5 63,-8 3 1155,8-1 155,-8 2 1,9 6-713,-3 3 1,-1 3-391,1 4 1,-1 0-215,1 1 1,2 1-67,-6 2 0,4-1-232,-3 5 1,-1-5 24,-3 1 1,1 1 96,2 0 0,-2-1-190,2-4 1,-1-3 110,2 0 0,0-5 230,4 5-117,1-5 0,-3 7 1,10-9-41,3 3 0,6-3 13,1-1 0,5 0-251,-1 0 0,3 0-416,1 0 0,0-1-728,-1-3 1374,1 3 0,5-9 0,1 3 0</inkml:trace>
  <inkml:trace contextRef="#ctx0" brushRef="#br1" timeOffset="80">18388 13351 8091,'-12'0'1227,"1"0"-895,4 0 1,2 1-83,5 3 0,5 2-76,3 6 0,2 1 76,2 2 1,0 3-1,4 4 1,1 1-100,6 0 1,1 0-98,3 0 1,-2 1-57,6 2 1,-2-1 97,1 1 0,-2-5 13,-5-2 0,-1-4 28,-3 4 1,-2-5-204,-1 1 0,-4 2-95,4-2 0,-9 0-282,-3-4 0,1 1-11,-1-1 1,1-3-294,-1-1 1,-2 0-1073,6 0 1819,0-1 0,3-1 0,0 1 0</inkml:trace>
  <inkml:trace contextRef="#ctx0" brushRef="#br1" timeOffset="81">21734 13465 8221,'-6'-5'-1667,"-3"3"3048,5-6-324,0 5-167,-1-2-373,4 5-114,-4 0-209,5 0 1,-4 2-1,0 1 0,-5 8-34,2 4 1,-7 6 92,-2 2 0,-4 5-157,1 6 1,-6 6 92,-2 2 1,-5-1-400,2 5 1,-3-3 236,-1 7 1,-2-3-400,-2-2 0,2 1 418,-2 0 1,3-2-159,1-2 0,-1 6 90,1-2 1,-2-2-99,-2-2 0,-1-1-28,-3 1 1,-2 1 115,2-5 1,-6 4 101,-2-4 1,25-17 0,1 0 2,-22 17 0,0 1-29,1-1 1,8-6-47,3 2 0,7-3 5,0-1 0,8-6-45,4-5 0,4-5 64,3 2 1,3-4-506,5 0 471,0-6 1,0 0-892,0-2 712,0-3 1,0 3-503,0-8 1,5-2 692,3-5 0,2-1 0,1 1 0</inkml:trace>
  <inkml:trace contextRef="#ctx0" brushRef="#br1" timeOffset="82">19667 14230 8080,'0'-11'0,"-5"3"0,-3 1 0,-1 3 83,2-4 199,-4 6 1,9-3 574,-6 5-244,6 0-86,-3 0-502,5 0 1,5 0 73,2 0 0,3 6 223,2 5 1,6 3-66,4 9 0,3-1 89,5 8 0,-3-1-147,3 2 0,-3 1-22,3-6 1,-4 5-135,0-5 1,2 5 136,-1-4 0,0-1-247,-5-3 1,1 0 85,0 0 0,-1-4-71,-3 0 1,-3-5-164,-4 1 1,-1-4-344,0-3-40,1 2-140,-6-9 55,-1 4 452,-5-5 1,-5 0-309,-2 0 1,-4-3 129,0-1 0,0-4-81,-1 4 0,2-1 70,2 2 0,-2 1 420,3-2 0,-4-2 0,0 0 0</inkml:trace>
  <inkml:trace contextRef="#ctx0" brushRef="#br1" timeOffset="83">19964 14733 7784,'0'-6'1393,"0"0"-172,0 6-823,5 0 0,1 0-81,6 0 1,0 4-40,3 0 1,2 0-3,2-4 0,5 4-14,-5 0 0,5-1-119,-5-3 0,-1 0 95,1 0 0,-5 0-318,1 0 1,-6 4-241,-1 0-209,-6 0 282,3-4 204,-5 0 35,-5-5 0,0-2 123,-2-4 1,-2-1-57,5 1 0,-4-2 168,4-2 0,-3-1-70,3-3 1,0-2-193,4 6 1,0 0-95,0 3 1,0 1-511,0 0-80,0-1-475,0 6-988,0-4 1569,0 8 0,5-1 613,3 6 0,2 4 0,2 4 0</inkml:trace>
  <inkml:trace contextRef="#ctx0" brushRef="#br1" timeOffset="84">20455 14539 7926,'0'-12'259,"-5"6"1,3-4 53,-1 2 0,1 2 243,2-2 131,0 6 439,0-3-830,0 0 0,0 5-64,0 0 1,0 6-143,0 9 0,0-1 77,0 5 0,0 1-152,0 7 0,0-3 117,0 3 0,0 1-87,0-2 1,-1 5-9,-3-4 0,2-2-214,-6-6 0,1 1 99,-5-5 0,2 2 84,2-2 1,-2-3 90,3-1 1,0-1 44,0-6-10,4 0 59,-2-4 12,5 0-125,5 0 1,1 0 11,6 0 0,4-4-134,3 0 0,3-3-25,1 3 1,0-1-127,-1 1 0,1 3 59,0-3 1,-4 3-1081,0 1 1,-5 0 1215,1 0 0,-7 5 0,-3 1 0</inkml:trace>
  <inkml:trace contextRef="#ctx0" brushRef="#br2" timeOffset="85">19918 16583 7766,'-10'-18'1353,"2"3"-653,-2 2 1,9 2-206,-3 0 0,3 3-87,1 0 1,1 5-37,3-5 0,2 4 112,6-3 1,0 3-266,3-4 0,3 6-131,5-2 0,-1 2-215,-3 2 1,2 6 160,-2 1 0,-2 7-479,-2 1 1,-7 9 153,-5-1 1,-3 12-68,-3-1 1,-9 4-17,-7 0 1,-6 1-152,-2 3 1,-7-2 145,3-6 0,-4-1 147,4-3 0,4-2 510,0-5 0,7-5-184,1-3 0,8-2 862,0-2-225,7-5 116,-1 0-572,5-6 1,5 0 190,3 0 1,7-2-398,4-2 1,3 3 86,0-3 1,6 2-217,3-2 1,1 3 46,-2-3 1,2-1-156,-6 1 1,-3 0-173,-4 4 1,-5 0-951,1 0 452,-2 0-368,-7 0 1206,0 0 0,-6 5 0,0 2 0</inkml:trace>
  <inkml:trace contextRef="#ctx0" brushRef="#br2" timeOffset="86">20558 16640 7771,'0'-7'1706,"0"-1"-1319,0 5 9,0-2-75,0 16 1,-6 1 404,-1 11 1,-5 6-387,-3 5 1,-3 2-125,-4 6 1,-1 0-291,0 3 1,0 5-375,0-1 1,-3 2 169,-1-1 0,2-7 147,6 3 1,-3-10-75,3-1 0,1-6-542,-1-6 0,5-6 296,-1-1 0,6-9-980,1-3 506,6-3 126,-3-1 934,5-5 0,5-1 0,1-6 0</inkml:trace>
  <inkml:trace contextRef="#ctx0" brushRef="#br2" timeOffset="87">20535 17154 7928,'5'-11'383,"-3"-1"-117,6 1 1,-4-1 319,3 1 1,1 0-16,3-1 1,-3 1-192,0-1 0,-1 5-131,5-1 1,-1 2 120,1-2 0,3 3 220,0 5 0,1-4-331,0 0 1,-2 1-261,5 3 1,-5 3 122,1 1 1,-2 5-68,-2-1 0,-1 2-339,-2 1 0,-3 1 159,-5-1 1,0 1-373,0-1 0,-1 0 160,-3 1 0,-3-2 76,-4-2 0,0 2 143,-1-3 1,5 0 200,-1 0 1,4 0-193,-4 0 200,6 3 0,-3-7 110,5 5 0,0-5-60,0 5 0,5-5 94,3 0 0,7 2-91,4-1 0,1 4-81,-1-4 0,3 3-30,-3-3 1,2 5-98,2-1 1,0 2 133,0 1 1,-5 1-21,-3-1 0,-2-3 19,-2-1 0,-5 1-35,-2 3 1,-4 1 29,-4-1 0,-5 2-9,-10 2 1,-2-2 16,-13 2 1,-3-4-93,-9-3 1,-5 2-123,-2-2 1,2-3-271,2-1 1,2-3-1250,1-1 1474,6 0 0,0 5 0,6 1 0</inkml:trace>
  <inkml:trace contextRef="#ctx0" brushRef="#br2" timeOffset="88">7012 16092 7894,'0'-11'0,"0"-1"0,0 1 280,0-1 1,0 5 283,0-1 54,0 6-26,-5-9-177,-1 10 0,-2-4-111,1 5 0,0 1-85,0 3 0,-3 4-139,2 7 0,-6 4 117,-1 8 1,-2-1-261,2 9 1,2-2-33,-2 8 1,3 1-47,0 4 1,4-4 27,1 0 0,4-2-54,0 2 0,3 0 85,3-8 1,4 2-72,4-9 0,1-5 120,-1-3 1,5-6 15,3-1 1,3-2 50,1-7 0,5 0-22,2-7 1,2-3 4,-2-9 1,0-1 34,-4-6 0,-2-4 130,3 0 0,-8-4-77,-4 0 1,-3-2 5,-5-1 0,-2 0-153,-5 0 0,-6-1 107,-5 1 0,-2 0-138,-6-1 0,0 2 2,-4 3 1,0-2-92,0 6 1,-1 4-46,-2 7 0,5 3-166,-2 5 1,4 2-327,0 5 1,3 1 255,4 3 0,5 2-755,-1 6 1198,6 9 0,-8-2 0,3 9 0</inkml:trace>
  <inkml:trace contextRef="#ctx0" brushRef="#br2" timeOffset="89">7504 16412 7926,'6'0'1505,"-1"0"-1683,-5 0-268,0-5 446,0 3 0,0-8 0,0 4 0</inkml:trace>
  <inkml:trace contextRef="#ctx0" brushRef="#br2" timeOffset="90">7926 15784 7969,'0'-23'0,"-4"0"329,0 0 0,1 2 509,3 2 1,0 2-185,0 6 1,0 3 193,0 0-720,0 6 0,0-2 37,0 8 0,0 3-50,0 9 1,0 3 27,0 7 0,0 5-146,0 7 0,1-1-148,3 5 0,-3-6-439,3 2 0,1 0-641,-1-3 0,0 2 68,-4-7 1163,0 3 0,0-4 0,0-1 0</inkml:trace>
  <inkml:trace contextRef="#ctx0" brushRef="#br2" timeOffset="91">7812 16423 8097,'6'-7'725,"6"-1"1,0 5-396,7 0 1,0 0-43,4-1 0,5 2-192,3-6 1,2 4-159,1-3 1,0 0-68,0 0 1,-1-2-275,-2 5 0,2-4 120,-3 5 1,-1-2-398,2 1 680,-6 2 0,3-8 0,-5 4 0</inkml:trace>
  <inkml:trace contextRef="#ctx0" brushRef="#br2" timeOffset="92">7995 16663 7816,'-7'-1'342,"3"-3"0,4-2 502,4-6 1,8 1-446,7-1 1,2 1-113,2 0 0,-3-1-153,3 1 0,-4 1 74,4 2 1,0-1-76,-4 5 0,-1 0-41,1 4 0,-5 0-89,1 0 1,-2 0 119,-2 0 1,-3 4-161,-1 0-193,-4 5-104,7-3 160,-9 6 187,4-1 1,-6-1-85,-3-2 1,2 2 99,-6-2 0,2-2 24,-2 2 65,-2-1 44,4 5 1,-1-5-72,4 1 0,1-4 151,2 3 1,0-3-185,0 4 0,2-2 27,1 2 1,4 2-72,4-3 0,4 0 24,1 0 0,4 1-112,-1 3 0,2 1 177,2-1 1,0 1 53,0-1 0,-1 2-67,-3 2 1,1-2 112,-5 2 0,-1 1-30,-6 0 0,1 3-75,-6-4 0,0 4 27,-7-4 1,-5 4-46,-10-4 0,-5 2-4,-10-2 0,-2-3-74,-2-1 1,-2-1-194,-6-6 0,5 0-396,3-4 0,9 0-1626,6 0 2213,0-5 0,16-7 0,-3-5 0</inkml:trace>
  <inkml:trace contextRef="#ctx0" brushRef="#br2" timeOffset="93">8897 16172 7924,'0'-6'946,"0"1"-244,0 5 0,0 5-257,0 2 1,0 5-162,0 3 0,0 4-40,0 8 0,0-2-120,0 5 0,0-3-212,0 3 1,4-4-42,-1 1 1,3-1 138,-3-3 1,-1 1-767,1-9 0,3 1-18,-3-5 0,1-3 774,-4-1 0,5-4 0,2 2 0</inkml:trace>
  <inkml:trace contextRef="#ctx0" brushRef="#br2" timeOffset="94">8748 16400 7443,'0'-11'1275,"2"3"-551,1 1 0,5 4-337,7-1 1,3 3-261,5 1 1,5 0-110,2 0 1,8-1-13,4-3 1,-1 3-176,1-3 1,-5-1-899,1 1 0,-7-4 1067,0 5 0,-1-6 0,4 2 0</inkml:trace>
  <inkml:trace contextRef="#ctx0" brushRef="#br2" timeOffset="95">9662 15909 7917,'-11'-11'923,"4"-1"1,-2 1 197,6 0-61,-1 4-284,4 2-531,0 5 0,0 5 1,0 3 0,0 8 0,0 7 0,4 10-89,-1 9 1,5 4-109,-4 3 0,0-1-300,-4 6 1,3-6 260,1 1 1,0-3-500,-4-4 1,1 0 262,3-8 1,-3 3-297,3-7 0,1-2 46,-1-1 1,4-4-90,-4-4 1,1-4-337,-2-7-23,-1 2 1012,8-9 1,-4 4 0,6-5 0</inkml:trace>
  <inkml:trace contextRef="#ctx0" brushRef="#br2" timeOffset="96">10028 16309 7890,'0'-11'1640,"0"-1"1,0 5-1192,0-1 0,1 5-115,3 0 124,-3 1-1649,4-3 353,0 4 1,-2-5 837,4 2 0,1 3 0,3-5 0</inkml:trace>
  <inkml:trace contextRef="#ctx0" brushRef="#br2" timeOffset="97">10370 15749 7944,'0'-29'622,"0"1"202,0 5 0,0 2-412,0 2 1,5 2-192,3 6 1,2-1-354,1 1 1,1 3 162,-1 1 1,4 4 68,1-1 1,4 3 67,-1 1 0,-1 1-161,1 3 0,-1-1 26,1 4 0,-3 5-154,-4 3 1,-1 2-30,0-2 1,-4 1 29,-3 3 0,-3 3-25,-1-3 0,-1 4 35,-3 3 1,-3-1-210,-4 1 0,-4-2 2,0-1 1,-1 0 7,5 0 0,-1-5 249,1-3 0,1-2 107,2-2 0,-1-3 13,6-1 440,-1-4-167,4 7 0,1-9-102,3 3 0,3-3-20,9-1 1,-2 0-90,5 0 0,0 0-33,4 0 0,3 0-70,1 0 0,0 0-171,-5 0 0,2 0-107,3 0 1,-7 0-361,3 0 1,-8 0 618,1 0 0,-4 5 0,0 2 0</inkml:trace>
  <inkml:trace contextRef="#ctx0" brushRef="#br2" timeOffset="98">10427 16389 7903,'12'-11'162,"-1"-1"1,6 1 203,2-1 1,3 1-42,5-1 1,-3 5 228,3-1 0,-3 1-213,-1-5 0,1 5-156,3-1 1,-3 4-86,2-3 0,-2 4-217,-1-1 0,0 2-330,0-2 1,-4 3-55,0-3 1,-5 2-1132,1 2 1632,-2 0 0,-2 6 0,1 0 0</inkml:trace>
  <inkml:trace contextRef="#ctx0" brushRef="#br2" timeOffset="99">10564 16560 7834,'-11'0'0,"5"0"1435,-5 0-895,10 0 1,1-4-61,8 1 0,2-5 0,1 3 125,1-1 1,3-1-318,0 0 0,5-4-239,0 4 1,1 1 2,2-2 0,0 5-158,0 0 0,-1 1 49,1 2 1,-5 0-140,-3 0 0,-2 0-203,-2 0 199,1 5 0,-6 2-13,-2 4 1,-3 1 82,-1-1 0,-1 0 131,-3 1 0,-2-5-22,-6 1 0,1 0 99,0 3 0,-1-1-31,1-2 1,-1 2 160,1-2 0,3-2 237,1 2-223,4-6 314,-7 8-71,9-8-227,-4 8 1,6-9-169,3 3 0,2-2-3,5 2 0,2-1-3,2 4 0,-1-4-172,5 1 1,0 2-24,4 2 1,0 0 125,0 0 0,0 2 81,0-2 1,-2 2-73,-2 1 0,-2 5 146,-6-1 1,-3 0-28,-1-3 0,-5 4-20,-2 3 0,-8-1-13,-11 1 1,-1-4 7,-11 4 1,-3-5-225,-4 1 0,-4 1 73,4-5 1,0 2-294,4-10 1,4 1 131,4-4 0,8-1-2222,7-3 2436,4-2 0,12-16 0,2-2 0</inkml:trace>
  <inkml:trace contextRef="#ctx0" brushRef="#br2" timeOffset="100">11398 16206 10185,'13'0'336,"2"0"0,3 0-253,5 0 1,1 0-77,2 0 1,-2 0 46,3 0 0,-3-4-121,-1 1 0,-4-2-209,0 1 1,-5 2 275,1-1 0,-2 1 0,-2 2 0</inkml:trace>
  <inkml:trace contextRef="#ctx0" brushRef="#br2" timeOffset="101">11398 16457 7877,'11'0'1447,"2"-1"-961,2-3 0,-1 3-212,5-3 0,4-1-123,4 1 0,1-3-141,-2 3 0,0-5-569,4 2 1,-4 1 155,0 3 403,-2-4 0,-1 1 0,0-5 0</inkml:trace>
  <inkml:trace contextRef="#ctx0" brushRef="#br2" timeOffset="102">12243 15761 7880,'7'-29'944,"-2"-4"0,-5 5-520,0-3 1,6 3-941,5 5 1,2 6 360,6 1 0,-4 4 500,4 0 1,-5 1-28,2 0 0,0 3 215,-1 0 0,6 6-226,-2-2 0,-2 4-149,2 4 0,-3 6-160,3 5 1,-5 2 68,1-2 0,-6 3-118,-2 4 1,-4 1 24,1 0 0,-8 1-252,-4 3 1,-3 0 24,-4 7 1,-3-6-109,-5 6 0,0-6 75,0 2 1,0-6 64,1-1 1,4-1 201,3-7 0,2 3-46,2-7 1,3 3 160,0-6 0,6-2 38,-2 2 313,3-6-256,1 3 0,1-5 59,3 0 0,2 0-38,6 0 1,0 0-121,3 0 1,3 0-260,5 0 1,1 0-43,3 0 0,-3 0-55,3 0 1,-3 0-176,-1 0 1,-4 0-395,0 0 1,-9 0 832,1 0 0,-2 11 0,2 1 0</inkml:trace>
  <inkml:trace contextRef="#ctx0" brushRef="#br2" timeOffset="103">12118 16366 7827,'16'-4'1066,"3"0"1,4-3-380,4 3 1,-2-4-212,5 5 1,6-6-180,6 1 1,1 2 36,-1-2 1,1 6-113,-5-2 0,0 1-13,-4-1 1,-1 3-1181,-2-3 1,-3 3 161,-5 1 0,-6 1-286,-1 3 1,-4-3 382,0 3 712,-6 3 0,-1-1 0,-5 5 0</inkml:trace>
  <inkml:trace contextRef="#ctx0" brushRef="#br2" timeOffset="104">12243 16652 7791,'-11'0'2223,"-1"0"-1486,6 0 0,2-4 309,8 0-646,2 0 1,10 0 7,-1 1 0,5-2-197,-1 1 0,3 2-92,1-1 0,1 0-182,2-1 1,-2 3 99,3-3 0,-4 3-229,-4 1 1,1 4-27,-5 0 0,1 3-475,-5-3 312,-5 5-107,0-3 323,-6 6 0,-2-2 50,-2-3 1,-2 2 199,-5-5 0,-2 1-104,-2-1 0,1-2 284,-5 6 1,5-5-23,-1 0 1,2 3 91,1-3 1,2 2 37,3-1-120,-3-3-194,8 10 0,-3-9-92,5 6 0,1-4 12,3 3 1,4 1 87,7 3 1,2-3-167,2-1 1,6 2 27,-2 7 0,2-4 30,-2 4 0,4-4 82,-1 0 1,1-1 88,-4 0 1,0 2-40,0 2 1,-6-2 134,-1 2 0,-5-1-22,-3 1 1,-3-2-117,-5 2 1,-3 2 112,-4-2 0,-7 4-113,-13-4 1,-2 2 5,-6-2 1,0-6-118,-3 2 0,-1-7-233,-3 0 0,0-3-447,8-1 1,2-9 702,9-2 0,0-13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6.10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6167 9525 8034,'-6'0'-692,"1"-1"1099,5-3-75,0 3-166,0-4 123,0 5-59,5 0 1,-3 0-83,6 0 1,0 3-28,3 1 1,4 0 75,1-4 0,4 0-14,-1 0 0,2 0-175,2 0 1,4-4 150,0 0 1,4-3-230,0 3 1,1-1 122,-2 1 0,2 2-104,-6-6 0,2 4 66,-1-3 0,-3 4 0,3-1 0,-4-1 28,-4 1 0,-2 0-17,-1 4 0,-8 0 8,4 0 61,-3-5-196,-3 4 178,-1-4-155,-5 5 1,-5 0 56,-3 0 0,-7 4-87,-4 0 1,-2 1 94,-2-1 0,-5-2-8,-3 6 1,-3-4 7,-4 3 0,3-4 11,-4 0 0,0 3 193,1-3 0,1 1-117,7-4 0,-2 1 18,5 3 1,1-2-48,3 1 0,1-1 40,3-2 0,3 0 150,4 0-116,1 0 0,3 0-105,1 0 53,4 0 0,-2 1-296,5 3 213,5-3 0,5 5 182,6-2 1,5-3-127,2 3 0,5-3 108,6-1 1,2 0-103,2 0 0,2 0 3,6 0 1,0 0 6,-1 0 0,-4 0 23,-3 0 0,-2-1-54,-2-3 0,-5 3 41,-2-3 0,-8 2 8,-4-2 1,-2 3 27,-2-3 27,-5 3-87,5 1-23,-10 0 1,-1-4-969,-8 0 1,-7 0 484,-4 4 0,-3 1 464,0 3 0,-1 3 0,0 4 0</inkml:trace>
  <inkml:trace contextRef="#ctx0" brushRef="#br0" timeOffset="1">16149 9514 7329,'0'-7'61,"0"2"190,0 5-64,5 0 0,-2 0-57,4 0 0,5 0 78,3 0-115,5 0 1,-1 0 157,8 0-153,-3 0 0,9 4 27,-2 0 1,2 0 13,1-4 0,1 1-61,3 3 0,-1-3 56,5 3 1,1-3-68,7-1 1,-2 0-77,5 0 1,-3 0 173,3 0 0,4 0-363,4 0 0,1 0 334,-1 0 1,3 0-71,-30 0 0,0 0 0,0-2 0,1 0-5,-1 0 1,0 0 0,2 0 0,0 1-17,1 0 1,-1 2 0,0-1 0,0 0 19,-2 0 1,1 0-1,1 0 1,1 0-3,1 0 0,0 0 0,2-1 1,-1 0 0,1-1 1,0 1 0,1 0 0,-1 0-88,2 0 0,0-2 0,1 1 1,0-1-1041,3 2 0,0-1 1003,2-3 0,0 1 95,1 0 1,0 1-1,-1 0 1,0-1-16,2 0 1,-1 0 0,-3 2 0,1 0-241,4-2 1,1 1 0,-2 1 0,0 1 281,1-1 1,1 0-1,-3 1 1,1 1-36,-1 0 0,1 0 1,-5 0-1,1 0 78,2 0 1,-1 0 0,-4 0 0,0 0-99,3 0 0,0 0 0,-6 0 0,0 0 106,0 0 0,0 0 0,-3 0 1,1 0-45,-2 0 1,0 0 0,0 0 0,-1 0 202,26 0-217,-5 0 0,2-1 117,-5-3 1,-1 3-50,-10-3 1,1 1 898,-4 0 1,-3 1-865,-5-2-216,2 3 683,-9-4 1,0 4-612,-5-3 0,-4 3 327,4 1 1,-5 0-498,1 0 586,-7 0-1438,2 0 725,-3 0 1,-1 1-315,-2 3 1,-4-3 251,-4 3 0,-7 2 345,-9 2 0,-11 2 0,-5 1 0</inkml:trace>
  <inkml:trace contextRef="#ctx0" brushRef="#br0" timeOffset="2">18079 9616 7905,'5'-6'-116,"-3"1"1,4 5 23,-2 0 216,-3 0 120,4 0 2319,-5 0-2365,0 5 1,-1 0-180,-3 3 0,1 2 19,-4-3 0,3 4-118,-4 0 1,0 0 137,-8 1 1,4 1-119,-4 2 1,-1-2 83,-2 2 0,1-1 38,-1 1 0,0-1-52,-4 5 1,-1-5 27,-3 1 1,2 2-83,-6-2 1,5 1 94,-5 0-44,1-4 17,-5 5 1,0-2-7,-3 0 1,-4 0-8,-7-3-334,-3 4 0,-11-3 328,31-5 1,0-1-1,-4 0 1,1-1-5,-1 0 0,-1-1 0,-1 1 1,-1-1-231,1-2 1,0 1 0,-3 1 0,-1 0 242,1-1 1,-2 0-545,-1-1 0,0-1 540,3 1 0,0-1 0,-3 0 1,0 0 95,2 0 0,0 0-7,0 0 1,0-1-47,2 0 0,0-2 0,2 1 0,1 0 64,1 0 1,0 0-92,-2 0 0,1 0 0,2 0 0,0 0-72,-1 0 1,0 0-1,3 0 1,0 0-56,-32 0 1,6 0-50,-2 0 1,4 0 58,3 0 1,7-3-18,5-1 1,6-4 281,-2 4 0,2-4-273,2 0 1,3-1 440,1 1 0,4-2-405,0 3 1,-2-3 846,1-2 0,1 1-829,3-1 0,5 1 378,3-1 1,0 1-229,3 0 1,-2-1 14,7 1 1,1-1-62,3 1 0,-2-4 17,1-1 1,0 1-23,4 4 1,0-1 0,0 1 1,0 0 53,0-1 0,0 1-35,0-1 0,0 5 157,0-1-110,0 0 35,0-3-10,0 0-2,0-1 93,0 6-89,0-4-156,0 8 152,0-3-1004,0 5 1,0 5 709,0 3-18,0 2 1,-4 2 18,0-1 0,-1 0 102,1 1 1,2-1-77,-6 1 1,1-2 154,-5-3 1,5 2-109,-1-5 1,0 4 134,-3-4 0,3-1-70,1-3 97,-1 0 0,-3 0-10,-1 0 0,5-1-86,-1-3 1,6-2 135,-2-5 0,2-5-64,2 1 1,0-4 3,0 4 0,2-5-22,2 0 1,-2 3-22,6-2 1,-2 5 15,2-2 1,1 4 0,-6 0 1,1 5-100,-4-1 0,1 6 92,3-2-44,-2-3 37,3 6-434,-5-4 255,0 5-14,0 5 0,0-2 104,0 4 0,0-3 47,0 4 0,0-4-4,0 3 31,0 1 11,0 3-101,-5 1 109,-2-1 1,-4-1-6,-1-2 0,5-2-101,-1-2 68,0-3 1,-3 4-18,0-5 52,4 0 1,-2-1-41,6-3 1,-1 2 52,4-6 1,0 0-45,0-3 0,1 0 153,3-1 0,2 2-127,6 2 0,-1-2 168,0 3 0,1-2-75,-1 1 1,1 2-35,-1 2 1,1 3-30,-1-3 13,0-2 1,1 4-41,-1-1 1,1 1 32,-1 2 0,1 0-83,-1 0 1,0 0 103,1 0-225,-1 0 144,1 0-1,-1 0 1,-5 2 52,-2 1-25,3-1 71,-6 8-81,9-4 0,-9 2 0,3-1 1,1-3 9,-1 4 1,1-6-31,-1 2 0,-2 1 52,6-1 3,0 0-121,3-4 1,0 4-365,1-1-207,-6 1 1,1-4 275,-4 0 0,-1 1-1854,1 3 2220,-6-2 0,-14 8 0,-7-4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6.1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1987 3518 8646,'8'0'981,"-1"0"-979,1 0 185,3 5 0,5 1 32,-1 5 0,5 2 25,-1 2 1,3-1-164,1 5 85,0 0 1,1 4 24,2 0 1,0 0 21,4 0 0,1 3-216,3 1 1,1 0 118,3-4 0,2 3-197,2 1-95,2 0 0,-5-2 213,3-2 1,-1 2-76,-3-6 0,-6 3-380,2 1 281,-2-1 1,-3 1-93,-2 0 1,-7-4-91,-1 0 1,-5-4-15,1 4 261,3-5 0,-5 3-133,2-6 305,-3 1-77,0-1 0,-1 1-33,1-1 1,-2 0 338,-3 1 0,4-5-19,-4 1-312,-2 0 0,5-1 119,-2 1 1,-2-6-67,2 2 1,-4 1-418,3-1 0,-3 0-13,4-4-1123,-6 0 1502,3 0 0,1 5 0,0 1 0</inkml:trace>
  <inkml:trace contextRef="#ctx0" brushRef="#br0" timeOffset="1">2650 3461 8376,'0'-12'130,"1"2"133,3 2 1,-2 3 132,6 5 9,-1-5-207,5 4 1,-1-3-33,1 8-87,4 2 1,-2 7-47,5 2 1,0 0 44,4 8 0,4-2-76,-1 5 0,1-2 137,-4-1 1,-4 0-421,0 0 0,-5-4 118,1 0 0,-1-5-178,1 1 1,-6-3-156,3-5 108,-3 3 0,-2-8-1005,1 1 747,-6-1 646,3-2 0,-5 5 0,0 1 0</inkml:trace>
  <inkml:trace contextRef="#ctx0" brushRef="#br0" timeOffset="2">2981 3426 8376,'0'-11'-1400,"0"4"1800,0-3 1459,0 9-707,0-9-325,0 9-819,0 6 1,-5 7 118,-3 11 0,-2 1-145,-1 3 1,-1 2-365,1 5 1,-1 5-1144,1-1 1433,-1 0 1,-4-4 0,-2 0-1</inkml:trace>
  <inkml:trace contextRef="#ctx0" brushRef="#br0" timeOffset="3">2273 4351 8269,'-7'-11'-249,"-1"3"-371,4 1 1337,-5-1-288,2-3 0,0 3 77,-1 0 0,6 5 122,-2-5-181,-2 5-194,-1-2 1,0 2-151,-1-1 104,5 0 1,-3 4-286,2 0 1,3 5-31,-3 3 0,-1 6-55,1 1 1,1 5-121,3-1 0,0-1 127,0 1 1,1-1-23,3 1 1,-2 1 14,6-5 0,-1 1-230,5-5 1,0-1 55,4-2 1,-4-3 134,4-5 1,-4 0 155,0 0 0,-1 0 185,1 0 0,-1-5 256,0-3 1,-3-2-222,0-1 1,-6-1 259,2 1 0,1-5-154,-1 1 0,0 0 83,-4 4 1,0-1-145,0 1 0,0 3 214,0 1-296,0 4-306,5-2 1,-3 11-53,6 6 1,-4 0 130,3 7 1,-3 4-81,4 4 1,-2 5 28,2-2 0,2 3-194,-3 1 1,0 3 75,0-3 0,0 6-61,0-10 1,0 4 1,-3-7 1,-3 0 106,3-4 1,-4-4 304,-4 0 1,-3-5 350,-4 1 0,-2-2-359,-2-2 0,1 0-153,-5 1 1,0-5 1235,-4 1 0,4-5-435,0 0 0,5-1 146,-1-2-607,2 0 0,3-3-380,3-4 0,1-2-1180,6-10 1,3-2 228,5-5 1058,9 2 0,13-4 0,4 5 0</inkml:trace>
  <inkml:trace contextRef="#ctx0" brushRef="#br0" timeOffset="4">3095 4397 8428,'0'-6'1330,"0"1"-314,0 5-835,0 5 0,0 6-34,0 8 0,4 7 69,0 0 1,3 7-102,-3 1 1,0 4 42,-4 4 0,4 7-178,0-4 0,-1 4 94,-3-4 1,-3 10-308,-1 2 1,-5 2 229,1-1 0,-1-1 75,2 0 1,-2 4-127,5 0 1,0-28 0,0 1 84,2 0 0,1 0 0,-3 1 1,0-1-14,2 2 0,0 0 1,-2 3-1,1 1-36,0 0 0,2 0 1,-1 1-1,0 0-4,2 0 1,0-2 0,0 0-1,0 0 4,0-3 1,0 0 0,0 4 0,0 0-190,0-4 0,0 0 1,0 2-1,0-1 272,0-2 0,0-1 1,0 0-1,0 0-63,0 0 0,0 1 0,0 1 0,0 1-26,0 2 0,0-1 1,0-3-1,0-1 27,0 1 0,0-1 0,0 0 0,1 0-50,1 0 1,0 1 0,-1 2 0,-1 1 39,2-4 0,0 0 0,-1 3 0,-1 0 1,0-3 0,0 0 0,0 2 0,0-2-195,0 27 0,2-29 0,0 1 124,2 28 0,4 0 4,-5-4 0,5-5-249,-4-3 0,0-2 226,-4-1 1,0-4 39,0 0 0,0-6 333,0 3 1,-5 0-335,-3-1 0,-2 0 120,-2-4 0,2-1 333,3-2 0,-4 0-202,4-4 0,-2 4 155,1-5 1,-1-3-300,6-4 1,-5-1 19,4 1 1,0 1-72,4-5 1,0 1-73,0-5 1,-3-3-230,-1-1-281,0 1 157,4 3-220,0 1-515,0-6 109,5-1 1052,-4-5 0,10 5 0,-5 2 0</inkml:trace>
  <inkml:trace contextRef="#ctx0" brushRef="#br0" timeOffset="5">3095 4340 8060,'-11'0'470,"4"-5"-153,2 4-93,5-4 1,1 5 96,3 0 1,4-4-106,7 0 0,2-1 25,2 1 1,6 1-78,-2-4 0,7 1 8,1-2 0,1-1 52,-2 5 1,7 0-13,-3 4 0,3 0-422,-3 0 1,2 0 160,2 0 1,-1 2-34,4 1 0,1 0 56,4 5 1,0-6-125,-1 2 0,6-1-78,2 0 0,-1-1 118,2 1 0,-2-1 75,1-2 0,7 0 28,-3 0 0,6-2-1,-2-1 1,1 1 3,-1-1 1,-2 1 30,1 2 0,-1 0-26,-2 0 1,-1 0 1,-3 0 1,3 0-2,-3 0 0,3 4-1,1 0 0,4 3 111,0-3 0,1 0-408,-1-4 0,-3 0 432,3 0 0,2 0-104,-3 0 0,1 0 198,-4 0 1,2 0-42,2 0 1,-7 1-45,3 3 1,-2-3 69,2 3 0,-1-1-45,-3 1 0,2-2-202,-6 6 1,10-4 102,-2 3 1,-1-3-156,-3 4 0,-1-6 105,1 2 1,6 1-32,-6-1 1,4 3 102,-7-3 0,2 0-31,-7-4 1,7 4 40,-6 0 0,6-1 27,-3-3 0,1 0-32,-4 0 1,-5 0 12,1 0 0,-5 0-161,1 0 1,-2 0 106,-2 0 1,-4 0 97,1 0 0,-6 0-144,2 0 0,1 0 232,-1 0 0,3 0-298,-3 0 0,1 0 235,-2 0 1,-2 0-167,3 0 0,1 0-1,-1 0 1,3 0 46,-3 0 0,1 0-42,-2 0 0,-2 0-32,3 0 0,1-1 3,-1-3 1,-6 3-5,-6-3 0,2 3-13,-2 1 1,-4 0-200,-3 0-115,-5-5 173,7 4-1053,-9-4 442,4 5-287,-5 0 1,-4 5 127,1 2 0,-6 3 939,1 2 0,-2 4 0,-2 2 0</inkml:trace>
  <inkml:trace contextRef="#ctx0" brushRef="#br0" timeOffset="6">7983 4511 8128,'-1'-10'197,"-3"2"1,2-2 663,-6 3 1,5 0-335,0 0-881,6 4 235,-1-2 0,4 5 146,-2 0 1,-3 1 241,3 3 0,-3 3-146,-1 4 0,0 2 85,0 2 1,4 3-64,0 5 0,0-1 9,-4 1 1,0 4-9,0-1 0,0 6 42,0-1 1,0 3-46,0 4 0,0 0 7,0 8 0,0-3 185,0 6 1,0 7-424,0 1 0,0 3 59,0-3 1,1-1 174,3-3 0,-3 7 141,3-3 0,-3 3-163,-1-3 0,0 2-10,0-2 0,0 7-164,0-7 0,0 1 64,0-4 1,0 2-72,0-3 0,-4 3 63,0 1 0,-1 0 220,2 0 1,1-1-106,-2-3 0,2 5-21,-2-4 0,3 4 119,-3-5 1,3 2 84,1-2 0,0 1 61,0-9 0,1 3-128,3-6 1,-2 3-475,6 0 0,-4-3 145,3 0 1,-3-1-225,4 1 1,-6-3 115,2-5 0,-1 4-12,1 0 0,-3 4 124,3-4 0,-3-3 14,-1-5 0,0-1-69,0 2 1,0 0 307,0-4 1,1 0 331,3-4 1,4-2-18,7-2 1,-1 3-304,5-3 1,-4 2-152,4 2 0,-5 0-138,1 0 0,-2 1 130,-2 3 0,-1 2-97,-2 5 0,1 4-87,-5 0 0,0 4 29,-4-4 0,0 4 58,0-4 1,0 0 13,0-4 0,1-1-105,3-2 0,-3 1 67,3-6 1,1 0-98,-1-7 0,3 1 86,-3-5 0,4 2-110,-5-2 1,1-6 202,-4 2 0,0-2-223,0 3 105,0-1 0,0 0 30,0 1 1,-1-1-384,-3 1 0,3-5 48,-3 1 0,-1 0-102,1 3 0,0 0 13,4 1 1,-3-5-636,-1 1 566,0-5 1,3 5 601,-3-4 0,3 5 0,-4-3 0</inkml:trace>
  <inkml:trace contextRef="#ctx0" brushRef="#br0" timeOffset="7">3049 8737 8049,'-10'-8'0,"3"1"0,-2 3 190,5-4 444,0 6 220,4-8-148,0 8-434,0-3 0,0 4 197,0-3-254,0 3-12,0-4 0,5 5 10,3 0 0,7 0-24,4 0 0,4 0-138,4 0 1,-2 0-58,5 0 1,5 0 90,3 0 0,5 0-131,-1 0 0,3-4-9,5 0 1,-2 0-43,5 4 0,1 0-361,3 0 0,6 0 420,-29 0 0,1 0 0,-1 0 0,0 0 55,2 0 1,1 0 0,2 0 0,2 0-4,0 0 1,1 0 0,5 0 0,0 0-170,3 0 1,-1 0 0,1 0 0,1 0 196,-2 0 1,0 0 0,6 0 0,0 0-379,-2 1 0,0-2 1,6 0-1,1-1 369,-1 0 1,1 0-1,1-2 1,1-1 13,0 1 1,1 0 0,-19 2 0,0 0 0,0 0-34,2 0 0,0-1 1,-1 0-1,0 1 1,0 0-1,0-1-34,-1-1 0,1 0 1,-1 0-1,1 2 1,0-1-1,0 1 28,17-2 0,1 0 1,-19 2-1,-1 0 0,1 0-13,19-2 1,-1 0 0,2-1 0,-1 1 90,-3 2 1,-2 0 0,1 0 0,-2 1-57,-4 0 1,0 2-1,2-1 1,0 0-104,-6 0 0,1 0 0,-1 0 0,-1 0 155,-3 0 0,-2 0 0,-3 0 0,0 0-23,-4 0 1,0 0 0,29 0 100,-4 0 1,-3 0 129,-1 0 1,-5 0-95,-2 0 0,-8-4 375,-4 0 1,-4-4-546,-4 5 0,-2-5 776,-5 4 1,-5-1-1104,-3 1 848,-2 3 1,-6-4-1515,1 5 572,-5 0 0,2 1-814,-5 3 0,-2 2 191,-1 6 0,0 4 1018,-5 3 0,-4 3 0,-6 1 0</inkml:trace>
  <inkml:trace contextRef="#ctx0" brushRef="#br0" timeOffset="8">3883 3552 8108,'-18'-12'225,"2"1"64,9 0 1,2-1 433,5 1 728,0 4-781,0-3-548,0 9 247,0-4-509,0 20 101,0-1 1,0 19 46,0-2 0,4 5 192,0 2 0,0 6-486,-4-3 1,4-1 160,-1-2 1,1-3-588,-4 0 0,4-6 310,0-2 0,3-2 402,-3 2 0,5-3 0,-2 4 0</inkml:trace>
  <inkml:trace contextRef="#ctx0" brushRef="#br0" timeOffset="9">4557 3678 8217,'1'-12'0,"3"1"0,-3 3 406,3 0 1,2 1-39,2-5 1,2 5-250,2-1 0,-1 4-15,0-3 0,2 3 126,2-4 1,-2 5-150,2-5 1,-2 5 86,-2 0 0,1 1-91,-1 2 1,1 0 69,-1 0 1,-3 2-246,-1 1 1,-4 4 114,1 4 1,1 2-134,-1 2 1,-2 3 45,-6 5 0,0 3 135,-7 1 1,2 5-34,-6-2 0,-3-1-21,-1 2 1,3-6-54,0 2 1,0-3 119,1-1 0,3-4 115,5 0 1,4-5-82,-1 1-66,3-2 0,7-3 594,6-3 0,3-1-84,4-6 0,4 0-184,0 0 1,3-2-84,5-2 0,2-1-512,-3-2 0,2-2 181,-2 5 1,2 0-569,-5 4 1,-1 0 144,-3 0 465,-5 0 0,4 5 0,-5 2 0</inkml:trace>
  <inkml:trace contextRef="#ctx0" brushRef="#br0" timeOffset="10">5710 3666 7959,'6'-18'-300,"0"2"0,4 4 663,-2 1 1,6 0-41,-3-1 0,7 1 226,-3-1 0,4 1-171,-4-1 0,2 5-173,-2-1 1,-1 4-9,5-3 1,-5 0-139,1 0 1,-2 2-54,-2 5 1,1 0 75,-1 0 1,1 0-96,-1 0 77,0 0 0,-4 5-354,-3 2 1,-3 5 128,-1 3 1,-5-1-135,-3 5 10,-7-5 342,2 3 0,-8-2-24,2 0 1,1 4 174,-1-4 1,5 1-134,-1-5 0,2 0 114,1 1 0,5-5-71,-1 1 1,6-4-36,-2 3 56,3 1-102,1-2 0,9 3 39,2-5 0,5 1-34,3-1 0,1-3-18,6 3 36,-2-3 11,4-1-17,-4 0-16,9 0 0,-9 4 32,3 0 1,0 1-9,-4-1 1,1-2 26,-9 6-23,5 0-20,-7 3 1,0 0-105,-6 1 116,-4-1-66,7 1 1,-10 0 4,0 4 1,-6-2 55,-10 5 0,-3 0-20,-7 3 0,-5 1 15,-7 0 0,-1 0-12,-3 0 0,-1 0-155,5 0 0,3-6 94,5-1 1,10-5-245,1-3 0,6-2-1146,5-2 123,3-3 1,14 4 1291,3-5 0,12-5 0,0-1 0</inkml:trace>
  <inkml:trace contextRef="#ctx0" brushRef="#br0" timeOffset="11">6887 3598 8161,'-10'-12'0,"2"1"687,3 4-616,5-3 352,0 9 1,0 9-105,0 7 1,0 9-109,0-1 1,0 3-180,0 5 0,0 2-66,0-3 1,0-2 1,0-1 0,4-7 117,0-1 0,4-5-30,0 1 1,2-2-54,2-1 0,-1-6-83,0-2 0,6-3-717,2-1 1,1 0 169,-1 0 1,2 0-93,-6 0 1,4-4 419,-4 0 1,0-3 299,-3 3 0,-1 0 0,-4-6 0,-2-3 0</inkml:trace>
  <inkml:trace contextRef="#ctx0" brushRef="#br0" timeOffset="12">7115 3837 8488,'-6'0'1642,"1"0"1,5 2-1087,0 1 1,0 4-164,0 4 1,0 4-375,0 1 1,0 4 94,0-1 1,0-1-406,0 1 1,4 0-278,-1 4 1,2 0-606,-1-1 1,-2 1 1172,1 0 0,4 0 0,-1 0 0</inkml:trace>
  <inkml:trace contextRef="#ctx0" brushRef="#br0" timeOffset="13">2684 5002 8246,'-6'-11'-533,"-5"1"214,4 2 845,2-2-376,0 4 1,1-2 550,0 0 0,-1 6 329,1-2-153,3 3-584,-4 1 0,1 1-26,0 3 0,0 6-158,4 5 1,0 9 109,0-1 1,0 6-275,0-2 1,0 5 92,0-2 1,0-2-536,0-1 0,0-3-120,0-1 1,0 0-366,0-1 1,0 1 981,0 0 0,0-5 0,0-2 0</inkml:trace>
  <inkml:trace contextRef="#ctx0" brushRef="#br0" timeOffset="14">2398 5802 8131,'-11'0'-14,"5"0"14,-5 0-744,10 0 645,-4 5 1089,5-4 263,0 4-526,0-5 117,0 5-564,0-3 0,1 3 163,3-5 0,-1 0-65,4 0 0,1 0-86,3 0 0,1 0-101,-1 0 1,4 1-95,1 3 0,-1-2-178,-4 6 1,5-4 78,-1 3 1,0 1-290,-4 3 0,0 2 174,-4 2 1,2-1-141,-5 5 1,4-4 78,-5 4 0,1 1 61,-4 2 1,-5 2 75,-3 3 0,-2-1 6,-1 4 1,-6-5 135,-2 2 1,2-3-80,-2-1 1,1 0 181,-1 0 0,-2-2-54,6-2 1,0-2 348,4-6-300,4 1 0,-2-1-190,6 0 0,-1-3 180,4 0-80,5-6 1,5 7 233,5-5 0,2 0-157,-2-4 0,3 0 112,4 0 0,5 0 60,0 0-220,-1 0-355,-3 0 194,0 0 0,0 0-232,0 0 1,-4 0-459,0 0 0,-5-2-854,1-1 740,-7 1 827,2-3 0,-4 10 0,6 2 0</inkml:trace>
  <inkml:trace contextRef="#ctx0" brushRef="#br0" timeOffset="15">2330 6864 8192,'-12'0'0,"5"-1"93,-1-3 337,6 3-240,-3-4 368,5 5 265,0 0-383,0-6-194,5 5 0,1-4-7,5 5 1,1 0 21,-1 0 0,5 0-211,-1 0 0,5-1 135,-1-3 0,-1 3-285,1-3 1,-4 3-45,4 1 0,-5 0-11,1 0 1,-2 5-30,-2 2 1,-3 4 91,0 0 1,-6 0-42,2 1 0,-3 3 120,-1 0 0,-5 6-24,-2-2 0,-7-2 7,-2 2 0,1-1 136,4 1 1,-6 1-29,-2-4 0,3-1 158,0-4 0,4 1-153,0-1 0,5-1-17,-1-2 1,4 1 469,-3-5-220,4-1-283,-2 3 0,6-5 76,3 3 1,3-3 68,4-1 0,5 0-45,3 0 0,3 0 13,1 0 1,0-1-116,0-3 0,-1 3 67,1-3 0,-4 4-116,0 4 0,-5-2 117,2 6 1,-5-1 2,-3 5 0,0 0-66,-4 4 0,-1-2-189,-7 5 0,-7 0 159,-8 4 0,-6 4-8,-5 4 0,2-2-347,-10 2 1,0-1-49,-8 4 1,6-5-606,2-2 0,6-7 440,1-1 0,11-8 562,1 0 0,6-3 0,6-1 0,2-2 0</inkml:trace>
  <inkml:trace contextRef="#ctx0" brushRef="#br0" timeOffset="16">2398 7823 8022,'-11'-6'-473,"5"-4"1,-5 9 254,4-3 1682,2-3-878,0 6 1,3-4 413,-1 5-480,1 0 1,-4 1 198,2 3-447,3 2 1,-4 6 26,5-1 0,-1 1-56,-3-1 0,3 6-220,-3 2 0,2 2 74,2 2 0,0-4-100,0 0 0,0 0 67,0 4 1,-3-1-232,-1-3 0,0 1 38,4-5 0,0 4-36,0-4 0,4 1-9,0-5 1,-1 4 50,-3 1 44,6-1 1,-1-4 62,2 1 10,3-1-190,-3-5 75,4 5 1,1-10-28,-1 3 1,4 1-165,0-2 1,1 1-473,-5-4 414,0 0 83,1 0-648,-1 0 538,1 0 1,-5 0-163,1 0 1,-4-1 558,3-3 0,1 3 0,3-4 0</inkml:trace>
  <inkml:trace contextRef="#ctx0" brushRef="#br0" timeOffset="17">2558 8097 8022,'-11'0'613,"-1"0"176,1 0 1,3 2 335,1 1-597,4 4-149,-7-1 395,9 4-399,-4 2 1,1 2 161,0 5-286,0-5-80,4 7 1,0-3-8,0 5 0,0 4 28,0-1 1,0 5 150,0-5-677,0 1 295,0-4 0,4-4-807,0 0 491,0-5 123,1 7-878,-4-8 304,4 4-677,-5-6-678,5 0 2161,-3 1 0,3-1 0,-5 1 0</inkml:trace>
  <inkml:trace contextRef="#ctx0" brushRef="#br0" timeOffset="18">3598 4683 8112,'-8'-8'-1,"0"0"0,5 5 74,-5-5 400,5 5-272,-7-7 0,9 8 118,-3-6 0,2 6 180,-2-2-12,3 2 43,-5 2-410,6 0 0,0 6-232,0 1 1,0 5 73,0 3 0,0 3-10,0 4 1,4 0-121,0-3 0,4 3 110,-4-3 0,3 2-182,-3 2 0,0-4 59,-4 0 1,0-5-340,0 1 1,0 2-149,0-2-598,5 0 1266,-4-3 0,4-1 0,-5 0 0</inkml:trace>
  <inkml:trace contextRef="#ctx0" brushRef="#br0" timeOffset="19">3906 4694 8213,'0'-11'495,"0"-1"1,0 5-124,0-1-388,0 5 185,0-2 203,-5 5 40,-1 0-144,-1 5 0,-3 3 166,2 7-646,-7 8 225,2 6 1,-8 6-434,2-1 353,-3 5 1,1-2-319,2 5 0,-3-5 205,3 1 1,3-3-12,0-1 1,4-4 1,0-4 1,5-2-149,-1-1 0,4-4 16,-3 0 0,4-5-45,-1 1 0,-1-6-151,1-1 517,1 0 0,-3 3 0,0 0 0</inkml:trace>
  <inkml:trace contextRef="#ctx0" brushRef="#br0" timeOffset="20">3906 4945 8407,'-6'-6'0,"-1"0"0,3 2 607,3 2-407,-4-3 1,5 7 60,0 1 0,-1 5 17,-3 7 0,3 3 157,-3 5-393,-2 5 0,4 1 253,-1 5-644,1 1 319,2-1 1,0 0-212,0 0 0,4-1 115,0-2 1,3 1-193,-3-6 0,1 0 125,-1-7 1,-3 1-406,3-5 341,-2 0 1,-2-3-343,0-1 599,0-4 0,5 3 0,1-4 0</inkml:trace>
  <inkml:trace contextRef="#ctx0" brushRef="#br0" timeOffset="21">4203 5059 8139,'0'-11'-243,"0"0"243,0-1 0,-4 1 629,0-1-195,0 6-197,4 1 0,-5 1 154,-2 0 0,-3 0-53,-2 4 0,1 0-107,-1 0 0,1 6-133,0 1 1,-5 5 128,1 3 1,0 6-332,3 6 1,1 6 97,0 1 0,-1 1-217,1 3 1,4-3 137,4-1 1,1-4-265,2-4 1,2-3 87,1-4 1,4 1-28,4-4 0,2-2 139,2-7 1,2 2 35,2-5 1,-2 0 112,-1-4 1,-4 0-107,4 0 0,0-5 282,-1-3 1,-3 2-72,-5-2 1,-3 0 314,4-3 0,-6 0-71,2-1 1,-12 1 23,-3-1 1,-9 6-349,-3 2 0,-6 3 154,-9 1 1,5 6-405,-5 6 1,10 0 129,-3 7 0,11 0 95,5 4 0,7 0 0,3 0 0</inkml:trace>
  <inkml:trace contextRef="#ctx0" brushRef="#br0" timeOffset="22">4763 4591 8113,'-6'-6'-254,"5"-4"353,-9 3 469,9-4 1,-8 3 451,5 1-382,0 4-481,4-2 0,0 6 58,0 3 1,0 4-89,0 7 0,0 3 134,0 5 0,0 7-461,0 1 0,4 4 189,0-4 0,3 0-443,-3 0 1,4-3 206,-4-6 0,3 0-251,-3-3 1,1-2 20,-1-6 1,-1 0 169,4 1 0,-3-5-871,4 1 1178,-6-5 0,8 7 0,-3-4 0</inkml:trace>
  <inkml:trace contextRef="#ctx0" brushRef="#br0" timeOffset="23">5037 4671 8994,'0'-11'340,"0"-1"1,0 5-38,0-1 222,0 6-129,0-4 184,0 6-615,0 11 81,-5 1 1,-2 12 9,-4 3-17,-1 2 0,0 11-249,-4 1 1,4 4 179,-3 1 0,-2-2-391,2-2 1,0-3 197,3-5 1,1-4-2,-1-4 1,2-2 22,3-1 1,-2-1-558,5-3 423,0-3 0,4-4 335,0-1 0,0 1 0,0-1 0</inkml:trace>
  <inkml:trace contextRef="#ctx0" brushRef="#br0" timeOffset="24">5059 4968 8326,'-5'-11'920,"4"-1"-266,-4 6-230,5 1-365,0 5 0,-4 10 330,0 5-228,1 5-49,3 8 1,0 2 26,0 4 1,0 1-182,0 3 0,0-3 108,0-1 0,0 0-138,0-3 1,1-5-373,3-3 186,-3 0 1,4-10-63,-5 2 0,4-2-68,0-2 1,-1-3-1401,-3-1 1788,0-4 0,6 7 0,0-4 0</inkml:trace>
  <inkml:trace contextRef="#ctx0" brushRef="#br0" timeOffset="25">5311 5037 8067,'-5'-12'961,"-2"1"-360,1 4-178,1-3-1,5 9-453,0-4 44,0 5 133,-5 5 0,2 3 227,-4 7-180,-1 3-37,2 4 1,-3 6-176,5 3 30,0 2-582,-1 1 548,4-5 1,-4 4 134,5-2-707,0-3 429,5 0 0,1-7-51,6-2 1,-1-2-43,0-6 1,6-5 127,2-2 0,3-3 68,0-1 0,-3-1 464,0-3-372,0-2 1,3-9 145,-3 0 0,-2-1-134,-6 5 1,-1-4 269,-2 0 1,-3-1-93,-5 5 0,-5-1 21,-3 1 0,-8 3-118,-7 1 1,-5 6-363,-6 1 1,-2 6 139,-2 9 0,4 3 235,0 5-135,-1 0 0,11 4 0,-4 3 0</inkml:trace>
  <inkml:trace contextRef="#ctx0" brushRef="#br0" timeOffset="26">5094 6156 8187,'-12'-12'0,"2"5"781,3-1 0,3 6-530,8-2 0,2 3-560,5 1 1,2 0-38,2 0 1,-2 5 163,2 2 0,2 3-142,-2 2 1,4 4 119,-4 3 0,0-1-286,-3 1 1,-5 1 489,1 7 0,5-3 0,4 4 0</inkml:trace>
  <inkml:trace contextRef="#ctx0" brushRef="#br0" timeOffset="27">5642 6704 8402,'0'6'1279,"4"1"-837,0-3 1,3-2-666,-3 6 0,1-6 118,-1 2 1,-2 1-340,6-1 1,-4 1 155,3-1 1,-3-2-10,4 6 0,-4-4 297,3 3 0,1 1 0,3 3 0</inkml:trace>
  <inkml:trace contextRef="#ctx0" brushRef="#br0" timeOffset="28">5927 7058 8041,'0'6'2702,"2"0"-2286,2-6 550,2 0-539,10 0 0,-7 3-296,3 1 1,-7 0-659,2-4 0,-3 0-373,4 0 594,-1 5-1422,5-4 1728,-1 9 0,-4-3 0,-2 4 0</inkml:trace>
  <inkml:trace contextRef="#ctx0" brushRef="#br0" timeOffset="29">6636 6921 8046,'-7'-5'-169,"-3"-1"193,4-1 1,-2-2 469,0 6-221,6-6 0,-3 6 496,5-4-271,0 4-90,0-2 1,0 6-160,0 3 0,0 4-48,0 7 1,1 3-173,3 4 1,2 4 65,6 4 1,-2-3-325,-3 7 0,2-3 177,-5-1 0,4-2-458,-4-5 1,-1 0 279,-3 0 0,0-6-113,0-1 0,4-4-158,0 0 0,0-5-170,-4 1 1,1-4 670,3 3 0,2-4 0,6 2 0</inkml:trace>
  <inkml:trace contextRef="#ctx0" brushRef="#br0" timeOffset="30">6967 6967 8162,'0'-18'0,"4"5"0,-1 6 773,1-1-415,1 2 0,-2 1 262,4 5-354,-4 0 1,1 9 43,-8 2 1,-2 13-16,-6 3 0,-6 6-120,-4 5 0,-3 6-420,-5 6 1,0 3 216,-5-4 109,1 6 0,5-8-484,2 2 1,3-5 222,1-3 1,2-5-300,2-2 0,3-2 190,9-9 0,-3 2-232,2-6 1,3-2-208,1-2-364,-2-2 493,4-2 746,-3-5 0,10 0 0,2-6 1</inkml:trace>
  <inkml:trace contextRef="#ctx0" brushRef="#br0" timeOffset="31">6864 7366 8094,'0'-6'984,"0"1"-114,0 5 0,0 5-251,0 3 0,-4 3-184,0 4 0,-3 4-216,3 8 0,-4-2 32,4 6 0,1-1-15,3 5 0,0-1-56,0 0 0,1-3-613,3-1 1,-2-3 32,6 3 0,-4-6-295,3-1 1,-4-1-61,1-7 0,1 0-111,-1-3-288,-1-1 699,2 0 1,-2-4 454,5-3 0,-6 2 0,3 0 0</inkml:trace>
  <inkml:trace contextRef="#ctx0" brushRef="#br0" timeOffset="32">7218 7538 8032,'0'-12'0,"0"1"0,0 0 556,0-1-196,5 6-22,-4-4 0,4 7 523,-5-5-477,0 6 1,-1-3 475,-3 5-401,3 0-73,-9 0-214,4 5 1,-6 1 171,1 6-486,-1 4 157,1-3 50,-1 8 0,6-3-222,2 5 120,-2 0 76,5 0 1,-4-4-184,5 0 23,0 0-1,0-1-620,0 3 500,5-8 1,-3 5-169,6-3 164,-1-2 152,5-2 0,-1-1-421,1-2 410,-1-3 2,1 0 1,-1-5 311,0 0-127,1 0-10,-1 0-164,1-5 350,-1-2-158,1 1-28,-6-4 0,3 4 103,-5-6-192,-1 1 813,-3-1-359,-5 1-206,-6 5 0,-12 1-142,-7 5-180,-3 0 190,-2 5 0,-3 1-584,0 5-225,5 6 611,5-4-14,5 3-2129,6-5 2242,0 6 0,11 1 0,1 5 0</inkml:trace>
  <inkml:trace contextRef="#ctx0" brushRef="#br0" timeOffset="33">10130 4283 8057,'-5'-7'-959,"4"2"2228,-4 0-284,5 4-28,0-4-531,0 5 1,0 5-167,0 3 1,1 3-86,3 4 1,-1 4-7,4 8 1,-3 2-209,4 5 0,-5 1 132,5-1 1,-4 5-168,3 3 1,-4-1 52,1 1 1,1-2-167,-1 2 0,-1-2-20,-3-6 0,0-4 17,0 1 0,0-6 102,0 2 1,0-4 35,0-4 1,0 1 190,0-5 0,-1-1-128,-3-6 1,3 2 419,-3-3-131,-2-1 285,5-1 27,-4-5-333,5 0 1,5 0-364,2 0 1,5 0 3,3 0 1,3 0 27,5 0 1,-1 0-6,1 0 0,5 0 28,3 0 1,2 0 5,1 0 0,0-4-70,0 0 0,-1-4 74,-2 5 1,-3-5-121,-5 4 0,-2-1 66,-2 1-136,3 3 0,-10-4-415,4 5-424,-9 0 442,3 0 1,-10 0 235,0 0 0,-10 0 0,-7 0 1</inkml:trace>
  <inkml:trace contextRef="#ctx0" brushRef="#br0" timeOffset="34">10165 4728 8304,'-7'-6'13,"-3"-4"613,9 3 1,-4 0-40,5-1-665,0 6 235,0-3 0,5 5 403,2 0-254,4 0 1,5 0-113,3 0 1,12 0-173,3 0 1,4 0-123,0 0 1,1 0 111,3 0 1,1-4-113,-5 0 0,-1-1 64,-6 1 0,-3 3-49,-6-3 0,-4-1-150,-3 1-971,-2 0 25,-7-1 1181,0 4 0,-17-4 0,-1 5 0</inkml:trace>
  <inkml:trace contextRef="#ctx0" brushRef="#br0" timeOffset="35">10165 4329 8267,'0'-18'0,"0"3"0,0 2 347,0 1 1,0 1-32,0 0 1,5 0 63,2 4 0,0 0-111,0 4 0,1 1-189,3-1 1,6 1-9,2 2 1,6 0-104,2 0 0,5-1 116,-2-3 0,-1 3-147,2-3 1,-2 3-541,1 1 0,-2-1 324,-5-3 0,2 3-1319,-2-3 1597,3 2 0,-9 2 0,6 0 0</inkml:trace>
  <inkml:trace contextRef="#ctx0" brushRef="#br0" timeOffset="36">10941 4112 8262,'0'-12'0,"0"1"0,0-1 836,0 1-412,0-1 0,0 1 132,0 0 37,0 4 41,0 2 140,0 0-22,0 4-627,0-4 1,0 6-192,0 3 0,0 7 155,0 8 0,1 4 164,3 4 0,-1 7-191,4 8 1,1 6 54,3 2 1,-3 8-692,0-1 1,-1 7 388,5-4 0,-8-27 0,-1 0-103,1 0 0,0-1 0,-2 28-8,2 1 0,-1-11 188,1 4 1,-3-10 251,3-2 1,-3-9-162,-1 1 1,4-7 90,0 0 0,-1-3-80,-3-1 1,0-4 220,0 0 0,0-5 310,0 1 759,0-3-811,0 0-232,0-1-58,0-4-59,0-2 0,2-5-95,1 0 229,-1 0-345,3 0 0,-4 0-47,3 0 1,-2 0-69,6 0 1,0 0-69,3 0 1,1 0 167,-1 0 1,4-2-101,0-1 1,2 1 76,-2-1 1,-2-2-357,2 1 1,2-4 117,-2 4 0,-1-1-719,-7 1 490,3 3 592,-8-9 0,8 4 0,-4-6 0</inkml:trace>
  <inkml:trace contextRef="#ctx0" brushRef="#br0" timeOffset="37">10896 4020 8234,'0'-11'-294,"1"-1"294,3 1 0,2 1 522,5 2 0,1-2-40,-1 2 0,6-1-207,2 2 0,2-2-322,2 5 1,4-1 90,-1 1 1,1 3-434,-4-3 0,4 3 217,-1 1 1,0 0-1111,-7 0 1282,2 5 0,-3 1 0,5 6 0</inkml:trace>
  <inkml:trace contextRef="#ctx0" brushRef="#br0" timeOffset="38">11489 4237 8207,'0'-6'2059,"5"6"-1984,3 7 0,-2 5 27,2 3 0,0 8 160,3 7 0,4 8-113,1 4 1,0 3-229,-1 0 0,3 5-434,5-1 1,-4-4 475,0-7 0,0-3 8,4 0 0,-2-6-15,-2-3 1,2-3 216,-6-4 1,4 2-171,-4-6 1,0 0 102,-3-3 1,-1-2-305,1-3-365,-1 3-164,1-3 1,-6 0-25,-2 1 751,-3-5 0,-1 2 0,0-5 0</inkml:trace>
  <inkml:trace contextRef="#ctx0" brushRef="#br0" timeOffset="39">11923 4363 8117,'0'-23'318,"0"0"169,0 0 0,0 2-206,0 2 1,4 2-14,0 6 0,0-1 477,-4 1-313,0-1 119,0 6-101,0 1-212,0 5-59,-5 5 0,-3 7-228,-7 7 1,1 12 48,-5 7 1,-1 7-3,-7 4 0,2 2-452,-6 2 0,4 2 110,-3-6 0,5 0-111,-2-8 1,3-2 217,1-9 0,5 0-235,3-7 0,0 1 159,3-8 1,-2-1-247,7-4 1,-3 1 558,-2-1 0,1 1 0,-1-1 0</inkml:trace>
  <inkml:trace contextRef="#ctx0" brushRef="#br0" timeOffset="40">12335 4431 8228,'0'-11'210,"0"3"39,0 1 0,-2 4 424,-2-1-25,3 3 300,-4 1-730,5 0 0,0 5 31,0 3 1,0 7-137,0 4 1,0 8 121,0 3 0,1 3-328,3 1 1,-1-3 105,4-1 0,-4-3-526,1 3 0,1-8 92,-1 1 1,-1-8-108,-3 0 0,2-3-1197,1-5 755,-1 3 970,3-8 0,-10 8 0,-2-4 0</inkml:trace>
  <inkml:trace contextRef="#ctx0" brushRef="#br0" timeOffset="41">12106 4660 8228,'0'-7'0,"0"1"443,0 2 1,5 3-66,3-3 0,7 3-75,4 1 0,4 0-265,4 0 1,-1 0 55,8 0 0,-2 0-710,6 0 0,-2 0 345,-2 0 1,-3-1-631,-1-3 901,-5 3 0,8-10 0,-3 5 0</inkml:trace>
  <inkml:trace contextRef="#ctx0" brushRef="#br0" timeOffset="42">12609 4340 8339,'-12'-18'0,"2"-2"532,2 5 0,3-1 407,5 5-672,0 0 287,0-1-176,0 6 0,2 1-250,1 5 1,4 1-183,4 3 0,2 3-389,2 9 1,-1-2 328,5 5 0,0-4-549,4 4 1,-1-5 308,-3 1 1,1-2-255,-5-2 0,5-1 209,-1-2 1,-1-2-408,1-2 806,-5-3 0,8 4 0,-4-5 0</inkml:trace>
  <inkml:trace contextRef="#ctx0" brushRef="#br0" timeOffset="43">13031 4306 8315,'4'-12'85,"0"1"22,0-1 0,-4 1 309,0 0-206,5 4 0,-4-3 284,3 2 0,-2 2 169,2-2 208,-3 6-215,4-3-697,-5 5 1,-1 1 135,-3 3 1,-3 7-122,-8 8 0,-3 4 18,-5 4 0,0 2-40,0 5 1,-2 4-130,2 0 1,-2 2 77,6-2 0,2-3-119,2 3 0,3-3 133,5-5 1,1 2-21,2-5 1,2 3 84,-1-3 1,1-1 2,2-3 1,0 0-3,0 0 1,0-4 11,0 0 0,0-4 2,0 4 0,0-5-18,0 1 1,0-2-269,0-2 1,2 0-89,1-4-1266,-1 3 1645,8-8 0,-4 3 0,6-5 0</inkml:trace>
  <inkml:trace contextRef="#ctx0" brushRef="#br0" timeOffset="44">13157 4066 8151,'-5'-18'594,"3"-2"954,-1 5-1275,1-1 1,7 6-366,3 3 0,2-2 154,2 5 1,0-4 178,4 4 1,-2-3-158,5 3 1,1-4 76,7 5 1,-3-5-321,2 4 1,-3 0 134,-4 4 1,1-3-98,-4-1 0,-1 0-107,-4 4 405,1 0-132,-1 5 1,-3 6-11,-1 8 1,-4 8 199,1 4 0,-3 4-105,-1 7 0,-1 5-92,-3 10 1,3 0-224,-3 0 0,3 2-9,1 2 1,0-3-55,0 3 1,1-3 125,3-1 0,-2-8 104,6-4 1,-2-7-22,2 0 1,2-7 202,-2-5 0,-2-1-81,2-3 1,-5-4 102,5-3 0,-4-2-17,3-2 0,-4 1 123,1-1 0,-3-3 168,-1 0 0,0-5 271,0 5-389,0-5 1,-6 5-168,-6-4 1,-2 0 40,-9-4 0,2 0-19,-10 0 1,-3 0-919,-4 0 0,5 0 136,6 0 0,3 0-155,1 0 0,7-1 740,5-3 0,-1 3 0,6-4 0</inkml:trace>
  <inkml:trace contextRef="#ctx0" brushRef="#br0" timeOffset="45">13968 4431 8171,'0'-6'540,"0"1"177,0 5 0,5 0-244,2 0 0,5 4-143,3-1 1,2 1-11,2-4 1,3 4-280,1 0 0,0 0 63,4-4 0,-3 0-141,-1 0 0,3-2 130,1-1 1,0 1-1114,-4-1 1,-2 0 100,-2-1 919,-2 3 0,-1-9 0,2 3 0</inkml:trace>
  <inkml:trace contextRef="#ctx0" brushRef="#br0" timeOffset="46">14059 4603 8049,'13'0'806,"2"0"0,7 1 99,4 3 1,2-3-329,-1 3 1,3-3 10,8-1 0,7 0-181,4 0 0,1 0-205,-5 0 0,-3-4-142,0 0 0,-10 1-1800,-2 3 1740,-9 0 0,0 0 0,-3 0 0</inkml:trace>
  <inkml:trace contextRef="#ctx0" brushRef="#br0" timeOffset="47">15407 3883 8000,'0'-8'30,"0"1"422,0 4 1,0-3 138,0 2-27,0 3 306,0-4-372,0 5-1,4 1-470,-1 3 1,2 2 232,-1 6 1,-1 4-47,4 3 1,-3 4-336,4 4 0,-4 2 73,3 5 0,-4-1-255,1-2 0,-3 0 148,-1-4 1,4 3-291,-1-3 1,3 0 49,-3-4 0,-1-4-128,1 0 0,-1-5-248,-2 1 1,1-6-47,3-2 817,-3 1 0,4 3 0,-5 1 0</inkml:trace>
  <inkml:trace contextRef="#ctx0" brushRef="#br0" timeOffset="48">15110 4488 8228,'5'-6'318,"-4"1"1,11 5-79,-1 0 1,2 0 119,6 0-150,0 0 0,5 0 263,3 0 1,3-4-89,8 0 0,3 1-258,4 3 1,2-2 9,3-2 1,-2 2-384,5-6 0,-1 5 46,2-5 1,-4 2 139,-4-2 0,-5-1-256,-3 5 0,-7-3 142,0 3 0,-10-4-83,2 4 0,-7 1 47,-1 3 0,-6-4-1186,-2 0 1396,-4 0 0,-3 4 0,-7 0 0</inkml:trace>
  <inkml:trace contextRef="#ctx0" brushRef="#br0" timeOffset="49">15235 4728 8193,'0'-7'163,"0"-1"-63,0 5 0,0-3-63,0 2 183,0 3 40,0-4-158,0 5 744,0 5-502,6 1 1,-5 10 225,3-1-210,2 10-203,-5-6 1,8 14-136,-5-2 144,0 7 1,0-1-230,-1 4 69,1 1 0,0 3 201,0-3-1374,0 2 1069,-4-8 59,0-2 0,0-2-154,0-6 0,0-3 119,0-4 0,-2-4-142,-2 4-59,3-5-50,-4 3 142,5-6 1,-1-3-663,-3-1 52,3-4 793,-4 2 0,5-5 0,0 0 0</inkml:trace>
  <inkml:trace contextRef="#ctx0" brushRef="#br0" timeOffset="50">15669 4820 8119,'7'-18'292,"-2"1"-244,-5 6 1,0 0 669,0-1-137,0 6-153,0-4 0,-1 8-113,-3-1 0,1 6-139,-4 5 1,-6 3-69,-6 5 0,1 6-161,-1 9 1,0 3-41,-4 4 0,5-1 110,3 5 1,3-2-82,0 2 1,2 2-1,2-6 0,3 2-387,5-6 0,0 2 122,0-9 0,0-5 3,0-2 0,2-7 262,1 3 1,2-7 163,3-2 1,2-4 487,-2 1-433,2-3 0,1-1 8,1 0 1,-5-5 25,1-3 0,-5-2 99,0-1 0,2-1 3,-1 1 1,-1-1-240,-7 1 0,-6 1-72,-5 2 0,-6 2-151,2 2 1,-6 3-858,-2-3 1,1 9 188,3 6 839,5 1 0,-4 4 0,5-4 0</inkml:trace>
  <inkml:trace contextRef="#ctx0" brushRef="#br0" timeOffset="51">16663 3678 8127,'0'-12'2,"4"4"798,0 1-142,-1 4 68,-3-2-242,0 5-1,-5 0-370,4 0 0,-9 0 118,2 0 0,2 7-119,-2 4 0,-3 3 97,-4 9 0,-2-2-142,2 10 1,1 4 79,-5 7 1,1 3-28,-1 0 0,-2 7-139,2 5 0,1 2 176,8-27 0,1 1 0,-6 27-376,5-27 0,1-1 1,-4 29 316,7-29 0,0 1 0,-5 30-93,7-30 0,0-1 1,2 1-1,-1 0 95,0 28 0,1 0-500,2-4 1,0-4 271,0 1 1,5-4-46,3 0 0,3-2 256,5-10 1,-2 4-138,5-4 0,-4-1 301,4-7 0,-1 3-62,1-2 0,2-5 294,-2-3 1,-1 0-257,1-4 1,-4 1 428,4-1 0,-5-2-410,2-6 1,0-1 742,-1-2-777,0 2 0,-3-7 25,-1 4 0,-3-4-498,0 1 257,-6-3-1636,3-1 873,-5 0-198,0-5 1,-1 4 968,-3-3 0,-7-2 0,-7-1 0</inkml:trace>
  <inkml:trace contextRef="#ctx0" brushRef="#br0" timeOffset="52">16994 4157 8179,'0'-11'0,"0"-1"0,0 5 115,0-1 0,0 4 145,0-3 0,4 3 460,0-4-201,0 6-113,-4-3 1,0 3 75,0-1-380,0 1 0,-2-3 269,-1 5 1,0 4-128,-5 0 1,1 6-87,-5 1 1,0 2 101,-4 6 0,3 5-231,-7 7 0,5 2 24,-4 1 0,1 0-120,-1 1 0,-1 3-76,5 0 0,0 5-49,3-1 1,2 1-91,2-1 0,3 2 116,5-2 0,0-3 18,0-1 1,0-6 86,0-1 0,5-6 81,3 2 1,2-5-122,2-3 0,0 2 239,4-6 0,-4 0 42,4-3 0,-4-1 7,0 0 0,-1-3-209,0 0 111,1-6-345,-1 8 219,-4-8-1235,3 3 553,-9-5 719,4 0 0,-5-5 0,0-2 0</inkml:trace>
  <inkml:trace contextRef="#ctx0" brushRef="#br0" timeOffset="53">17211 4408 8307,'0'-17'-903,"0"1"0,2 8 2306,1 0-352,-1 0-104,3-3-164,0 5-172,-4-5-491,4 10 104,-5 1 0,0 10-137,0 6 0,0 4 112,0-1 1,0 8-256,0 3 1,1-1 44,3 2 1,-3-1-216,3 4 1,-1-3 107,1-1 0,-3-4-131,3 0 0,-3-2-77,-1-1 1,0-4-206,0 0 0,1-5-298,3 1 0,-3-2 829,3-1 0,-3-1 0,-1 0 0</inkml:trace>
  <inkml:trace contextRef="#ctx0" brushRef="#br0" timeOffset="54">17634 4363 8152,'0'-12'1049,"0"1"-601,0 5 0,1-3-364,3 5 1,-3 0 1,4 9 113,-5 3 0,4 3-60,0 4 0,3 3-183,-3 5 1,4 5-11,-4 2 1,-1 2 189,-3-1 1,4 0-535,0-4 1,0 0 123,-4-5 1,0-4-8,0-3 192,0 3 89,0-5 0,-10 8 0,-3-3 0</inkml:trace>
  <inkml:trace contextRef="#ctx0" brushRef="#br0" timeOffset="55">17520 4614 8152,'0'-6'828,"5"1"0,1 3-222,5-1-1081,6 1 353,-4-3 1,8 5-208,-2 0 224,3 0 1,4 0-72,1 0 1,0-4-337,-4 1 0,3-1 512,1 4 0,0-5 0,-5-2 0</inkml:trace>
  <inkml:trace contextRef="#ctx0" brushRef="#br0" timeOffset="56">18091 4351 8100,'0'-7'1056,"0"-1"-622,0 6 0,0-5-608,0 3 52,0 3 390,0 6 0,3 4-102,1 10 0,0 1-113,-4 7 1,0 0 7,0 7 0,0-2-102,0 6 1,0 1-8,0-1 0,0-4-234,0-3 1,0-6-6,0 2 1,0-8 100,0-4 0,0-2-310,0-2 1,0 1 2,0-1 493,0-4 0,-5 3 0,-1-4 0</inkml:trace>
  <inkml:trace contextRef="#ctx0" brushRef="#br0" timeOffset="57">18273 4169 8064,'2'-7'973,"1"3"0,8 4-387,4 4 0,1 8-213,0 7 1,1 7-55,6 5 0,0 7 80,0 4 0,-4 7-653,0 5 0,-6 0 463,-2-1 1,-5-1-522,-6-2 1,-1-3 273,-3 2 0,-2-5-801,-5-3 1,-2-6-38,-2 3 0,-3-7 876,-5 4 0,-10 4 0,-3-3 0</inkml:trace>
  <inkml:trace contextRef="#ctx0" brushRef="#br0" timeOffset="58">19050 4454 8173,'0'-11'644,"0"4"-474,0-3 1,1 9 135,3-3 1,-1 4 79,4 4 0,-3 2-95,4 6 1,-5 4-48,5 3 0,-5 3-216,0 1 1,-1 5 173,-2 2 1,0-1-369,0 2 0,-4-5 50,0 5 1,-1-10-85,1 2 0,3-8-56,-3 1 1,3-4-1053,1 0-480,0-1 1788,0-4 0,0 3 0,0-4 0</inkml:trace>
  <inkml:trace contextRef="#ctx0" brushRef="#br0" timeOffset="59">18959 4671 8090,'5'-6'593,"1"1"-386,5 5 1,5-2 28,-1-1 0,5 1-186,-1-1 1,3 1 152,1 2 1,-3-4-817,3 1 1,-3-2 612,7 1 0,-3-3 0,-1-4 0</inkml:trace>
  <inkml:trace contextRef="#ctx0" brushRef="#br0" timeOffset="60">19815 4077 8177,'1'-10'530,"3"2"-133,-2-2 544,3 9-200,-5-4 422,0 5-1015,-5 10 0,-2-1 111,-4 10 1,-2 5-119,-2 7 1,1 2-116,-5 1 0,5 4 84,-1 0 1,2 4-228,2-4 0,3 5 58,0-1 0,6-1-54,-2 0 0,3-4 38,1 1 1,0-2-219,0-2 1,1-5 48,3-2 0,-2-3 185,6-1 1,3-2 80,5-1 0,-1-4-87,-4-5 0,2 1-134,2-1 1,-2-1 146,2-2 0,-2-2-388,-2-2 0,1-3-175,-1 3-392,0-2 1007,1-2 0,-1 0 0,1 0 0</inkml:trace>
  <inkml:trace contextRef="#ctx0" brushRef="#br0" timeOffset="61">20089 4260 8098,'0'-11'136,"0"4"54,0 2 0,2 5 100,1 0 28,-1 0 0,3 9-17,-5 2 1,0 10-94,0 2 0,0 5 58,0 6 0,0-3-296,0 4 0,0-4 93,0 8 1,4-4-276,-1-1 1,1-3 137,-4-1 0,0-6-167,0-1 1,0-1 124,0-7 0,4 0-204,0-3 0,0-1-561,-4 1 438,0-1 443,0 0 0,-6-4 0,0-2 0</inkml:trace>
  <inkml:trace contextRef="#ctx0" brushRef="#br0" timeOffset="62">20443 4340 8100,'0'-11'227,"0"3"-227,0 0 699,5 6-391,2-3 0,-1 6-14,-2 3 1,-2 2 92,2 6 0,-2 4 110,1 3-512,-1 8 56,3-3 0,-4 8-598,3-6 424,-3 6 0,-1-12-246,0 3 0,0-3 247,0 3 0,0-5-1306,0-3 1438,0-2 0,-5-2 0,-1 1 0</inkml:trace>
  <inkml:trace contextRef="#ctx0" brushRef="#br0" timeOffset="63">20329 4568 8100,'5'-10'790,"3"3"-434,2 2 1,1 5 10,1 0 1,4-4-118,3 0 0,4 0-319,4 4 1,2 0 81,5 0 1,1 0 255,-1 0-269,-5 0 0,-1-5 0,-5-1 0</inkml:trace>
  <inkml:trace contextRef="#ctx0" brushRef="#br0" timeOffset="64">20820 4340 8130,'0'-11'1158,"10"4"-866,-2-3 1,12 5 49,-4-3 0,3 2 19,-4 2 0,5 3 144,-1-3 0,7 3-239,0 1 1,1 0-138,-4 0 0,-2 1-258,-2 3 1,-2-2 162,-6 6 0,-1 0-236,-2 3 0,-3 4 95,-5 1 1,-6 4-255,-6-1 1,-8 4 146,-7 3 1,-8 2-7,1 3 1,-3-2 39,2-2 0,8-3 56,4 2 0,1-2 202,7-1 0,5 0-110,6 0 0,3-5 287,1-3 1,6 1-93,5 0 1,2-2 233,6-7 0,0 2-138,4-5 0,4 4-76,-1-5 1,5 1-407,-5-4 0,5 0 142,-4 0 0,-5-1-985,-3-3 1,-1 3 1065,1-3 0,-2-2 0,-6-1 0</inkml:trace>
  <inkml:trace contextRef="#ctx0" brushRef="#br0" timeOffset="65">21346 4134 8043,'0'-11'2379,"10"5"-1657,5 2 1,5 9-581,3 6 0,-1 11 53,-3 8 1,2 5 404,-2 3 0,-2 4-273,-2 7 0,-2 2-704,-2 2 0,-4 3-329,-4-3 1,-4-1 469,-7 2 0,0-6-339,-11 1 0,-1-3 77,-2-4 498,-6 2 0,-7-3 0,-5 4 0</inkml:trace>
  <inkml:trace contextRef="#ctx0" brushRef="#br0" timeOffset="66">22065 4374 8019,'0'-11'105,"0"-1"98,5-4 1,-4 3 127,3-2 1,1 6 125,-1 1 260,0 6-436,-4-3 1,0 6 165,0 3 0,0 4-6,0 7 0,0 3-131,0 4 1,0 6-433,0 3 1,-1-2 154,-3 1 0,3 0-468,-3 0 1,3 2 273,1-6 1,0 1-880,0-4 1,0-2 88,0-2 951,0 3 0,0-9 0,0 3 0</inkml:trace>
  <inkml:trace contextRef="#ctx0" brushRef="#br0" timeOffset="67">21928 4648 8019,'0'-11'329,"0"3"167,0 1 1,6 3-47,6-4-15,-1 6-189,11-3 1,-4 1-19,4 0 1,3 0 114,1 4 201,3 0-805,1-5 256,8 4 1,-8-4-183,8 5 1,-6 0 265,-2 0 0,0 0-79,0 0 0,3 5 0,-4 1 0</inkml:trace>
  <inkml:trace contextRef="#ctx0" brushRef="#br0" timeOffset="68">22807 4683 9761,'7'0'399,"3"0"-349,-9 0 0,9 5-22,-2 2 1,-3 0-202,-1 0 1,1 1 172,-1 3 0,5 1 0,-3-1 0</inkml:trace>
  <inkml:trace contextRef="#ctx0" brushRef="#br0" timeOffset="69">23173 4740 8145,'0'-7'1774,"5"2"-1680,-4 5-1023,4 0 1,-5 2 928,0 1 0,5 4 0,2 4 0</inkml:trace>
  <inkml:trace contextRef="#ctx0" brushRef="#br0" timeOffset="70">23653 4717 8145,'6'-7'0,"0"-3"1443,-2 3-887,-3-3 0,10 3 122,-4 3-196,-2 3-1837,0 1 1355,-5 0 0,0 10 0,0 3 0</inkml:trace>
  <inkml:trace contextRef="#ctx0" brushRef="#br0" timeOffset="71">17474 6932 8063,'-6'-5'1354,"1"3"-1297,5-6 1,0 4-648,0-3 860,5 4-176,-4-2 1,8 4 219,-5-3 1,1 3 122,-2-3-1425,-1 3 724,3 1 1,-4 0-1174,3 0 1437,-3 5 0,9-4 0,-3 4 0</inkml:trace>
  <inkml:trace contextRef="#ctx0" brushRef="#br0" timeOffset="72">17725 6887 8274,'8'-1'102,"-1"-3"0,-3 2 1409,4-1-437,-1-4-1002,0 6 0,-1-4 129,-2 5-1158,-3 0 1,6 0 137,-4 0 819,-1 5 0,8-4 0,-4 4 0</inkml:trace>
  <inkml:trace contextRef="#ctx0" brushRef="#br0" timeOffset="73">18125 6853 8109,'6'0'968,"4"-6"1,-3 4 121,4-6-282,-4 6-526,-2-3 168,-5 5-1739,0 5 1289,0 1 0,-5 6 0,-2-1 0</inkml:trace>
  <inkml:trace contextRef="#ctx0" brushRef="#br0" timeOffset="74">18890 6361 8046,'0'-11'0,"-4"0"379,0-1-177,1 1 0,1 1 434,-1 2 748,1-2-265,-3 3-881,5 1 0,-4 6 31,1 8 1,-1 3-105,4 4 0,0 4-24,0 8 1,0-3-113,0 3 0,0-3-32,0-1 1,1 0-239,3-1 0,-3 1-553,3 0 1,-1-5 418,0-3 1,-1-2-949,1-2 608,-1 1 715,-2-1 0,0 1 0,0-1 0</inkml:trace>
  <inkml:trace contextRef="#ctx0" brushRef="#br0" timeOffset="75">18639 6533 8095,'0'-8'649,"0"1"-398,0 4 0,0-3 219,0 2 1,1 3-103,3-3 0,2 2 121,6 2 1,4 0-96,3 0 0,8 0-298,3 0 0,3 0-125,2 0 1,-5-3-244,0-1 0,-3 0-778,4 4 0,-7 0 607,-1 0 1,-2-4 442,-6 0 0,6 1 0,-4 3 0</inkml:trace>
  <inkml:trace contextRef="#ctx0" brushRef="#br0" timeOffset="76">19872 5927 8109,'0'-11'729,"0"0"1,0 3-195,0 0 35,0 6 1,-1-3-134,-3 5 1,2 0-140,-6 0 1,0 5-61,-3 2 0,-5 10-42,-3 6 1,-3 5 8,-1 6 0,0 5-153,0 3 1,1 3-267,-1 0 1,4-3 221,0 0 0,5 0-82,-2 4 0,9 3 51,3 1 0,3-3-428,1-2 1,0-3 192,0 4 1,6-2-194,6-6 1,-1-1 148,4-7 0,2-2 12,-2-5 1,0-5 331,-3-3 1,-1-2 82,0-2 0,1 1-71,-1-1 1,1-4-113,-1-4 0,-3 2-224,-1-1 1,-3 0-279,4-4 560,-1 0 0,5 5 0,-1 1 0</inkml:trace>
  <inkml:trace contextRef="#ctx0" brushRef="#br0" timeOffset="77">20101 6190 8040,'1'-29'180,"3"2"1,-2 3 349,6 1 0,0 4-134,3 0 1,-3 7 83,-1 0 550,-4 1-184,2 4-794,0 1 0,-4 10 115,3 7 0,-4 12-61,-4 0 1,2 10 36,-6-3 0,0 10-184,-3-6 1,0 3-272,-1-3 0,5-1 159,-1-2 0,5-2-87,0-3 1,1-5 69,2 1 0,0-6 92,0-1 1,4-2-38,0-2-86,5 0-32,-3-4 54,6-2 0,-1-5-329,0 0 1,-3 0 184,0 0 0,-6-1-396,2-3 0,1 1-302,-1-4 643,5-1 0,-7-3 378,6-1 0,-4 5 0,3-1 0,-4 0 0,2-3 0,-1 0 338,0-1 0,-1 4-185,-3 1 0,0 3 1704,0-4-750,0 6-238,0-3 1,0 6-335,0 3 0,2 7-163,1 8 0,-1 3-179,2 1 1,-3 5-16,-1 2 1,0-1-325,0 2 0,0-1 197,0 5 0,4-6-943,-1-3 1,1-2 462,-4-1 0,0-5-660,0-3 1,0-1 1088,0 1 0,0-2 0,0 4 0</inkml:trace>
  <inkml:trace contextRef="#ctx0" brushRef="#br0" timeOffset="78">20729 6247 7994,'0'-11'0,"0"-1"154,0 1 0,0 3 224,0 1 1,-4 3 758,0-4-727,0 6 1,4-2-185,0 8 0,0 7 75,0 8 0,0 4-47,0 4 0,0 2-156,0 5 1,0 4 141,0 0 1,0-1-483,0-6 0,4 0 204,0-4 0,1-4 8,-1-4 0,1-5-727,3 1 1,2-2 305,-3-2 1,0-5 450,0-2 0,1 3 0,3-1 0</inkml:trace>
  <inkml:trace contextRef="#ctx0" brushRef="#br0" timeOffset="79">20558 6487 7568,'12'0'627,"3"0"0,-1 0-95,5 0 0,6 1-147,5 3 0,4-3-563,4 3 0,-2-3 183,2-1 0,1-3-964,-1-1 1,-3 0 958,-5 4 0,-5-5 0,3-1 0</inkml:trace>
  <inkml:trace contextRef="#ctx0" brushRef="#br0" timeOffset="80">21380 6076 8168,'0'-23'0,"0"5"0,0 3 628,0 2 25,0 7-131,0-4 236,0 9 0,0-4-100,0 5 1,4 6-420,-1 5 1,1 7 3,-4 9 1,-5 2-157,-2 5 0,-4 0 94,0 1 0,-4 3-404,0 0 1,-4 0 223,3-4 0,1-5-497,4-2 1,0-3-41,4-1 1,2-4 253,5 0 1,0-5-26,0 1 1,1-3 134,3-5 0,2 2-48,6-5 1,-1 1-58,0-1 1,-3-3-353,0 3 0,-1-3 57,5-1 1,-5 0 571,1 0 0,0-5 0,3-1 0</inkml:trace>
  <inkml:trace contextRef="#ctx0" brushRef="#br0" timeOffset="81">21437 6373 8168,'0'-12'53,"0"6"365,0-4 266,0 4-20,0-1 63,0 2 0,0 6-262,0 3 1,0 8 43,0 7 1,-4 2-203,0 2 1,1 4-185,3-1 1,0 6-47,0-1 1,0-2-277,0 1 0,0-3-152,0 3 1,0-6-475,0-1 1,0-4-424,0-3 0,0-8 143,0 4 1105,0-3 0,5 2 0,1 1 0</inkml:trace>
  <inkml:trace contextRef="#ctx0" brushRef="#br0" timeOffset="82">21677 5939 8105,'5'-18'157,"-4"2"1,9 4 196,-2 1 1,2 4 514,1 4-547,-4 1 0,2 4 519,-5 1 0,4 5-306,0 7 1,2 4-30,2 8 0,0 3-127,4 8 1,-4 7-321,3 4 1,-2 10-216,-1-2 1,-1-1-66,0-3 1,0-2 98,-4-2 0,-2 1-228,-5-8 1,0 1-61,0-1 0,0-1-421,0-6 0,-5 0-325,-2-8 0,0 0 484,0-5 1,-1-3 671,-3 0 0,-1 1 0,1 2 0</inkml:trace>
  <inkml:trace contextRef="#ctx0" brushRef="#br0" timeOffset="83">21905 5653 8009,'0'-24'339,"0"3"-339,0 9 0,0 1 1998,5 4-1269,-3 7 0,8 7-13,-3 4 0,5 11 3,3 4 0,4 7-163,8 6 0,-2 6-397,5 8 0,1 5-32,-14-28 1,0 1 0,0 0 0,-1 1-9,0 2 0,-1 0 1,1-2-1,-1 0-321,-1-2 0,-1 1 1,9 27-134,-7-1 0,-4-5-285,-3-2 0,-3-4-86,-5-5 0,-1 0 300,-3-3 1,-2-2-357,-6 2 1,-4-3 229,-3-1 0,-4-3-101,-4-1 0,2 0 633,-6 0 0,3 2 0,-6-3 0,-3 1 0,2 2 0,2-1 0</inkml:trace>
  <inkml:trace contextRef="#ctx0" brushRef="#br0" timeOffset="84">14013 8429 8134,'0'-7'-846,"0"2"1800,0 5-631,0-5 0,2 4-10,1-3-119,-1 3 128,8 1-168,-4 0 0,7 0 203,2 0-207,-2 0-1,8 0 0,-3 0 44,5 0-187,-5 0 66,3 0 0,-7 0 100,5 0 0,-3 0 93,3 0-1274,-5 0 719,2 0 1,-4 0 94,-1 0 0,0 0-33,1 0 1,-1 0-48,1 0-571,-1 0 492,-5 0 0,1 0 354,-3 0 0,-3 5 0,4 1 0</inkml:trace>
  <inkml:trace contextRef="#ctx0" brushRef="#br0" timeOffset="85">14048 8611 8158,'-7'0'-4,"2"0"545,5 0 0,5 0-177,3 0 193,2 0-248,7 0 0,-3 0 166,5 0-293,0 0 0,5 0 4,2 0-123,-2 0 0,6 0-9,-4 0 1,-2-3-257,3-1 0,-3-1 185,-1 1-555,-5 3 405,3-5 0,-8 6-1605,2 0 1772,-2 0 0,-2 0 0,1 0 0</inkml:trace>
  <inkml:trace contextRef="#ctx0" brushRef="#br0" timeOffset="86">15270 7869 8444,'0'-11'484,"0"-1"-264,0 6 0,0-1 173,0 4 149,0 1-493,0-3 1,0 7 147,0 1 0,0 4-191,0 4 1,1 1 145,3-1 0,-3 5-173,3 4 1,-3 1-56,-1 2 0,4 1 2,0 3 0,0-3 4,-4 2 0,3-1 80,1-3 1,1-3-166,-1 0 0,-3-5 111,3 2 0,1 0-582,-1-1 0,0-3 50,-4-5 298,0 1 278,0 3 0,0 1 0,0-1 0</inkml:trace>
  <inkml:trace contextRef="#ctx0" brushRef="#br0" timeOffset="87">14973 8463 8242,'-7'-5'159,"2"4"105,5-5 0,2 5-266,1-3 0,4 3 285,4-3 1,2 3 353,2 1 0,4-1-150,8-3 1,2 3-172,5-3 1,9-1-181,3 1 1,7-4-227,1 5 0,5-5 87,2 4 0,0-5 132,-4 2 1,0 0-90,0 0 1,-1 3-161,-2-4 1,-5 6-220,-7-2 1,-7-1-288,-4 1 0,-7 0 306,-1 4 0,-5 0-656,-7 0 0,-5 1 30,-2 3 946,-3 3 0,-6 4 0,-1 0 0</inkml:trace>
  <inkml:trace contextRef="#ctx0" brushRef="#br0" timeOffset="88">15178 8748 8352,'0'-11'294,"0"0"-196,0-1 201,0 1-240,0 4 305,0 2 588,0 5-614,0 5 120,5 7-182,-3 6 0,7 6-190,-6 2 57,6 3 1,-7 7-125,1 2 1,0 3 115,1 4 0,-3 1-615,3 0 345,-3-1 1,-1-4 19,0-3-951,0-7 863,0 2 1,0-13-141,0 3 16,0-3 254,0-2 0,0-2-90,0-4 1,0-5-81,0 1-596,5-6 780,-4 4 59,10-1 0,-5-4 0,5 4 0</inkml:trace>
  <inkml:trace contextRef="#ctx0" brushRef="#br0" timeOffset="89">15669 8805 8371,'7'-22'544,"-2"4"1,-5-2-389,0 4-156,0 6 0,0 5-170,0 5 1,-5 0 900,-3 0-464,-2 5 1,-6 3 100,-4 7 60,-6 3-31,2 5-1167,-9 10 643,4-3 222,-6 9 1,6-3 126,2 2-308,3-2 88,7 8 0,0-10 96,6 1 1,4-3-118,3-5 0,3 0 52,1-4-411,0-1 224,5 1 0,2-5-222,4-3 99,6 3 229,-5-10 0,10 6 2,-3-11 0,1 1 813,-1-4-889,8 0 71,-13 0 0,12-1-6,-7-3 1,-2-2 10,-2-6 1,-2 1 239,-2 0-218,-4-1 0,-2 1-28,-5-1 195,0 1-167,-5-1 8,-7 1-187,0 0 91,-15-1 1,7 5 69,-11-1-300,6 5 156,-8-2 0,10 5 95,0 0-951,5 0 448,7 5 594,-1-3 0,6 8 0,1-4 0</inkml:trace>
  <inkml:trace contextRef="#ctx0" brushRef="#br0" timeOffset="90">16572 7778 8211,'0'-7'74,"0"2"124,0 5 173,0-5 12,0 4 51,0-4 547,0 5-543,0 5-221,0-4 1,-5 11 102,-3-1 1,-2 3-2,-2 9 1,-3 0-13,0 11 1,-5 0-31,1 12 0,1-3-390,-1 6 1,4 0 273,-4 0 1,5-1-162,-2 6 26,4-6 0,4 8-25,0-3 0,6-2 89,-2-2 1,4 2-195,4-1 1,6-1 82,5-3 1,6-2-198,-2-2 0,2-3 288,2-4 0,-1-2 148,-3-3-182,2-2 1,-3-5 299,5 0-160,-5-6 1,2 0-66,-5-6 241,0 1-258,2-1 12,-4 1 1,3-5 245,-5 1 1,-3-6-63,0 2-113,-6-3 30,8 5-223,-8-5-529,3 4 243,-5-5-6321,0 0 6623,-5 0 0,-7-5 0,-6-2 0</inkml:trace>
  <inkml:trace contextRef="#ctx0" brushRef="#br0" timeOffset="91">16960 8200 8293,'0'-6'-13,"0"-4"80,-5 8 1,4-4 233,-3 2-91,3 3 238,1-4 1341,0 5-1575,0 5 0,0 1-151,0 6 0,0 3 71,0 0 0,0 9-112,0-1 1,0 8 28,0-1-78,5 3 118,-4 1 1,4 1-140,-5-1 162,0 0-78,0 0 1,0-4 21,0-4 1,4 1 51,0-4-248,-1 2 180,2-7 1,-3 0 28,2-3-195,-3-2 68,4 3 0,-4-7-775,3 2 550,-3-2 1,3 3-107,0-1-1268,0-5 771,-4 5 884,0-5 0,0 5 0,0 1 0</inkml:trace>
  <inkml:trace contextRef="#ctx0" brushRef="#br0" timeOffset="92">17508 8303 8175,'0'-11'-1013,"0"4"1115,-5-3 1,4 8 900,-3-6-612,3 5 82,1-2-208,0 5 1,0 5 87,0 3-168,0 2-3,-5 7 0,3 0 53,-1 6 1,1 1-81,2 3 1,0 0 8,0 7 0,4-6-36,0 6 0,4-6-183,-5 2 1,5-4 220,-4 0-690,0-1 390,1-8 1,-4 4-1238,3-6 928,-3 0 1,-1 0-22,0 1 464,-5-1 0,-1-4 0,-6 1 0</inkml:trace>
  <inkml:trace contextRef="#ctx0" brushRef="#br0" timeOffset="93">17268 8600 8349,'8'-12'614,"0"1"0,-5 1-144,5 2 1,0-1-223,3 6 0,0-1 30,1 4 0,-1-4 134,1 0 0,0 0-135,4 4 1,-2 0-347,5 0 1,0-1-195,4-3 0,-3 3-222,3-3 0,-3 2 36,7-2 0,2 3-363,1-3 0,-1-3-831,2 0 1643,-1 2 0,5-5 0,-1 3 0</inkml:trace>
  <inkml:trace contextRef="#ctx0" brushRef="#br0" timeOffset="94">18079 8177 8189,'5'-11'-522,"-2"-1"366,4 1 0,1 1 760,3 2 1,1-2-119,-1 3 1,1 0-39,-1 0 0,1 4 28,-1-1 35,0-2-296,1 5 0,-1-4-104,1 5 73,-1 0 1,1 5 183,-1 2-532,-5 3 170,4 2 1,-8 4 239,2 3-739,-3 8 406,-6 2 0,-3 7 13,-7 2-534,-3 2 245,-5 6 0,-1-2-53,-2-2-458,1 3 649,-3-10-894,6 10 933,4-10 1,1 0 137,6-9 0,0 1 2,-1-4 0,6 1 87,2-9 1,3 0 376,1-3 1,0-5-19,0 1 195,5-1 1,1 0-240,6-3 948,4 2-1209,-3-5 1,7 4 62,-5-5 0,6 0 53,-2 0-671,2-5 311,-3 4 1,2-4 139,-5 5-1172,6-5 785,-9 4 1,9-5-13,-6 6-969,0 0 1377,-8-5 0,8 4 0,-3-4 0</inkml:trace>
  <inkml:trace contextRef="#ctx0" brushRef="#br0" timeOffset="95">18730 8292 8122,'0'-18'322,"0"1"-322,0 6 524,0-1-7,0 6-214,0 1 0,1 5 206,3 0-227,-2 0 44,3 5-144,-5 7 1,0 5-56,0 6 1,0 5-171,0 2 1,0 3-315,0 2 263,0-1 1,0 0-429,0 1 0,0-6 290,0-3 1,1-3-190,3-4 1,-3 2 130,3-6 0,-2 0 290,2-4 0,-3 1 0,4-1 0</inkml:trace>
  <inkml:trace contextRef="#ctx0" brushRef="#br0" timeOffset="96">18582 8577 8116,'-7'-11'1248,"4"-1"0,3 2-486,3 2-524,4-2-59,4 9 0,1-5 274,-1 2-155,6 3-120,0-10 1,11 6-268,3-2 0,2-2-118,1 5 1,-1-1-145,-3 1 1,2 3-797,-5-3 1,-1 2 573,-3-2 0,-1 3 573,-3-3 0,2-3 0,-3 1 0</inkml:trace>
  <inkml:trace contextRef="#ctx0" brushRef="#br0" timeOffset="97">19290 8143 8174,'-12'-11'46,"2"-1"0,3 1-46,2-1 1388,5 6-572,0-4-286,0 9 70,0-10-177,0 10 60,0-9-239,0 9-295,0-4 244,0 5 51,5-5-601,1 3 257,0-3 140,4 5 0,-3 2-202,4 1 153,1-1-21,-1 8-574,1-4 242,-6 0 202,4 5-387,-4-5 258,1 0 33,-2 4 15,-5-3-83,5 4 232,-4-4-7,4 3 1,-5-4 90,0 5-98,0 1 71,0-1 0,0 1 165,0-1-222,0 1-2,-5-1 226,4 0-180,-9 1-24,8-1 300,-8 1 0,9-1-229,-4 6-32,0-5 345,4 5-155,-10-6 55,10-4-199,-4 3 376,5-4-175,0 0 59,0 5-211,0-10 358,0 9-202,0-9 0,5 8 40,3-5-76,2 5-50,1-8-285,6 9-1,-4-8 270,8 8 0,-7-8-247,5 6 203,0-1 0,0 1 67,0 0-218,-5-1 124,3 5 1,-6 3 34,1 0-58,-1 0 18,-5-3 1,3 3-57,-5 0 57,0 6 1,-5-7 59,-3 5-49,-3 0 0,-9 0-31,-3 0 0,-7 0-19,0 4 1,-6-2 64,2-2-308,-8 3 116,7-10 1,-6 5-644,11-6 349,-1-4 41,9 3-1310,2-9 792,4 9 364,6-8 532,1 3 0,10-5 0,1 0 0</inkml:trace>
  <inkml:trace contextRef="#ctx0" brushRef="#br0" timeOffset="98">20101 8200 8406,'0'-7'551,"0"-1"-301,0 5 1,0-3 217,0 2 227,0 3-347,0-4 0,1 6 193,3 3-274,-3 7-6,4 2 1,-5 12 66,0-2 0,0 7-184,0-4 0,0 5-170,0-5 0,0 5-56,0-5 0,0 1-392,0-4 1,0-2 190,0-2 0,0 2-75,0-6 0,1-1-1104,3-6 620,-3 2 358,5-4-994,-6 0 1478,0-1 0,5 1 0,1 0 0</inkml:trace>
  <inkml:trace contextRef="#ctx0" brushRef="#br0" timeOffset="99">19827 8394 8104,'5'-11'-641,"1"5"1397,5 2-154,1 2-310,-1 2 0,6 0 410,2 0-465,-3 0 0,6 0-3,1 0-56,1 0 0,4 0-122,-5 0 1,3 0-232,1 0 0,0 0 238,-5 0-1722,6-5 855,-4 4 804,4-4 0,-5 0 0,0-1 0</inkml:trace>
  <inkml:trace contextRef="#ctx0" brushRef="#br0" timeOffset="100">20638 8052 8198,'0'-18'16,"0"1"-16,0 6 845,0 0 1,1 4 344,3 3-721,-3 3 0,4 2-223,-5 3 0,0 4 15,0 7 1,-1-1-127,-3 5 0,-1 4 111,-3 4 1,-2 3-402,2-3 0,0 3 151,0-3 1,-2 3-422,2-3 0,3 1 145,1-2 0,3-5-53,1 2 1,0-4 95,0 0 1,5 1 5,3-5 0,2 0-109,1-3 0,1-5 83,-1 1 0,4-2-187,1 2 0,-1 1 88,-4-5 0,-3 0-794,-1-4 1150,-4 0 0,7 5 0,-4 1 0</inkml:trace>
  <inkml:trace contextRef="#ctx0" brushRef="#br0" timeOffset="101">20740 8360 8198,'0'-18'-404,"0"7"0,2 1 669,1 2 0,-1 2 1432,1-2-380,-1 6-872,-2-3 0,1 6-115,3 3 0,-3 7-68,3 8 0,-3 3-107,-1 0 1,0 6-37,0 3 1,0 2-213,0 1 1,1 3-55,3-3 0,-3 2-393,3-10 1,-1 0-805,1-7 984,-3 2 0,8-8-337,-5 2 0,3-6-364,-3-1 1061,0-6 0,1 3 0,1-5 0</inkml:trace>
  <inkml:trace contextRef="#ctx0" brushRef="#br0" timeOffset="102">20934 7743 8165,'0'-22'475,"2"-1"-333,2 0 1,-2 1-143,6 3 0,-1 8 0,5 7 0,-6-2 0,0 4 2335,-2-1-1662,-3 1 0,8 7-256,-5 3 0,5 8-177,-1 7 1,2 5-74,1 7 1,2 8-21,2 2 1,2 14-161,2 2 0,-9-30 0,1 0 41,-1 1 1,-1 1-1,9 26 38,1 2 1,-5-3-195,1 0 1,-2-10 78,-2-3 1,1-1-184,-1 1 1,-4 0 102,-4-3 0,-1-2 15,-2-2 1,-2-2 35,-1 2 1,0-4-130,-5-3 1,-3-4-59,-4-4 0,-2 0 141,2 0 0,2-1-346,-2-3 1,1-3 435,-1-4 1,4-5-1688,-1 1 371,1-6-168,4 3 1518,1-5 0,6-5 0,6-1 0</inkml:trace>
  <inkml:trace contextRef="#ctx0" brushRef="#br0" timeOffset="103">21585 8326 8150,'0'-8'765,"0"1"-262,0-1 0,0 2-194,0 1-166,0 5 99,6 0-739,-5 0 369,4 0 185,0 0 61,-4 0-936,9 0 818,-8 5 0,8-4 0,-4 4 0</inkml:trace>
  <inkml:trace contextRef="#ctx0" brushRef="#br0" timeOffset="104">22385 7995 8157,'-12'-12'0,"6"1"0,-4-1 881,9 6-118,-4 1-463,0 5 0,-3 0-235,-7 0 1,2 0-92,-2 0 46,-3 5 1,4 1 147,-5 6 0,0 0-204,-4 4 0,2-2 150,2 5 0,-2-2-231,6 2 1,0 2 23,3-6 220,6 5-36,1-7-181,5 9 44,0-10 0,6 5 129,6-6-299,4 1 244,7-6 1,1-1 20,3-5-170,2 0 135,5 0 1,1-1 11,-1-3 265,0-2-144,-5-6 1,-1-3 187,-5 0-274,0-6-12,-5 4 1,-3-6-17,-8 0 67,-1 0-193,-6-5 1,0 3-209,0-6 0,-7 6 4,-4-2 1,-6 3-330,-6 1 1,-3 7 89,-1 4-499,0 6 617,5 6 0,-1 3-379,0 4 797,0 6 0,0 15 0,0 1 0</inkml:trace>
  <inkml:trace contextRef="#ctx0" brushRef="#br0" timeOffset="105">22099 8360 8257,'0'-6'1459,"0"-4"-906,0 8 1,-1-3 9,-3 5 0,2 1-83,-6 3 1,4 3-310,-3 4 81,-1 0 0,-3 6-478,-1 1 200,1 5 1,3-1 43,1 1 1,0 1-145,0 3 1,2-3 275,5 3-1072,0-3 641,0-1 0,6-4 23,5 0-160,6-5 163,6-3 1,5-2 435,2-5-84,3 0-92,1-4 1,4-2 577,0-1-267,6-4-176,-9-4 1,1-2 6,-6-2 0,-4 1 275,0-5 1,-7-1 421,-4-7 0,-2-2-65,-1-5-791,-6 4 102,-1-3 1,-15 5-780,-5-2 372,-6-3 110,-7 14 1,-7-3-1398,-11 11 982,-5 5 0,-4 1 175,1 5 447,3 10 0,6-5 0,2 10 0,5 3 0,5 2 0</inkml:trace>
  <inkml:trace contextRef="#ctx0" brushRef="#br0" timeOffset="106">14013 10564 8106,'-11'-6'-114,"5"1"83,-5 0 721,10 4-296,-4-5-138,5 6 0,-1 0 155,-3 0-115,3 0-59,-4 0 894,5 0-848,5 0 0,5 0 73,5 0 54,0 0-218,2 0 1,1 0 12,5 0 33,4 0-61,-2 0 1,8 0-139,-3 0 92,3 0-114,1 0 0,4 0-25,0 0 1,-1-3 221,-6-1-717,2 0 349,-9-1 1,2 4 29,-7-3-852,-2-2 616,-6 4 0,-3-3-1041,0 5 710,-6 0 346,3 0 0,-6 0-1053,-3 0 606,-2 0 307,-11 0 485,5 5 0,-15 2 0,3 4 0</inkml:trace>
  <inkml:trace contextRef="#ctx0" brushRef="#br0" timeOffset="107">14013 10736 8106,'-5'6'-1018,"4"0"1423,-3-2 332,3-3 0,2 4 87,3-5-421,2 0-143,6 6 1,-1-5 723,1 3-580,4-3 0,3-1 708,8 0-722,2 0 0,5 0 220,1 0-255,4-5-177,2 4 0,0-8 59,1 5 0,-6-1 15,-2 1 0,-2 3-1195,-9-3 515,2 3 398,-7-4 1,0 3-2340,-3-2 984,-3 3 678,0 1 707,-1 0 0,6 5 0,1 2 0</inkml:trace>
  <inkml:trace contextRef="#ctx0" brushRef="#br0" timeOffset="108">15395 10199 8097,'-7'-8'-293,"-1"1"0,4-1-58,-3-3 828,4 4 790,-2-3-655,5 4 95,0-1 66,0 2-396,0 5-134,0 5-43,0 7 1,0 2 57,0 5 1,0 1-67,0 7 0,0 1-78,0 2 0,0 2 274,0-6-606,0 6 184,0-8 0,0 4-27,0-5 1,0-1-111,0-3 0,0 1-106,0-5 71,0 0 206,0-3 1,0-5-90,0 1 112,0-5-51,0 2 1823,0-5-1641,0-5 0,1 3-130,3-1 92,2-4-71,6 6 1,4-4-265,3 5 326,3 0-21,1 0-178,10 0 52,-8 5 1,12-3 78,-10 6-236,4 0 206,-6 3 1,2 4-37,-4 1 0,-5 3-9,-3-4 0,-2 5-430,-2-1 220,-4 3-37,-2 1-48,-5-6 276,0 5 1,-3-4 18,-4 5 0,-2-4-2,-10 0 1,-2-4-139,-5 4 296,-3-5-83,-11 2 1,5-4-66,-3-1 0,-2-3 31,2-1 1,-4-4 232,4 1-727,5-3 506,0-1 0,10 0-437,1 0 202,-1 0-12,15 0-1197,-7-5 889,9 4 0,-1-9-70,3 2 725,3-2 1,6-2 0,2 1 0</inkml:trace>
  <inkml:trace contextRef="#ctx0" brushRef="#br0" timeOffset="109">15304 10187 8146,'-6'0'-46,"1"0"-173,5 0 567,0-5 1,5 4 1871,2-3-1354,3 3-378,7 1 1,2-1 55,8-3 0,3 3-162,8-3 0,1 3 90,3 1 1,3-4-31,-3 0-889,2 0 628,-3-1 0,0 4 241,-6-3-599,-4-2 259,-8 4 0,-5-3-299,-3 5 169,-2 0-212,-7 0-253,-1 0 1132,-5 0-2534,-5 0 1325,-6 5 0,-8 6 590,-8 4 0,-7 10 0,-7-1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6.2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6464 17622 8010,'-11'0'-20,"-1"-3"-66,1-1 1,3-1 206,1 1 187,-1 3 1,0-4 196,1 5 60,4 0-200,-2 0 228,5 0-486,5 0 46,-3 0 0,8 0-117,-3 0 110,4 0 1,0 0 7,0 0 0,1 1-119,-1 3 1,1-3-48,-1 3 1,2 1 85,2-1 1,-1 1-62,5-2 0,1-1 92,7 2 1,-2-3-167,6-1 0,-3 0-12,6 0 0,-1 0 94,9 0 1,3 0 89,5 0 1,1 0-264,-2 0 0,7-4 233,5 0 1,1-3-22,-1 3 0,-1-1 67,-28 3 0,0 0 0,29 1-38,-28-1 0,-1 0 1,28 1 184,1 1 1,1 0-194,-1 0 0,-29 1 1,0 1 3,29 2 0,-28-2 0,-1 0 2,29-2 0,-29 2 0,1 0 23,28 2 1,1-1 98,-1-3 0,1-3-138,-30 1 0,1 0 0,0-1 1,1 1 8,-2 0 0,1 0 0,30-4-32,-31 0 1,1 0 0,28-1 5,-29 3 0,0 0 0,28-2 47,1-2 0,-8 2 1,-3 2 0,-5 1 79,-3-4 0,-2 4 68,-6-1 1,-5 3 34,-2 1 1,-3 0-84,-1 0 1,-2 0 2,-2 0 0,-2 0 5,-6 0 0,-3 0 796,-1 0-838,-4 0-342,2 0-417,-5 5-250,0-4 1,-5 1-1665,-3-6 1,-7-8 2505,-4 5 0,-3-16 0,0 4 0</inkml:trace>
  <inkml:trace contextRef="#ctx0" brushRef="#br0" timeOffset="1">20615 11478 8165,'0'-8'-1823,"0"1"1671,0-1 0,0 1 461,0-1 43,0 0 1,0-3-154,0-1 1,-2 2 189,-1 3 0,1-3-130,-1 2 0,1 2 603,2-2-519,0 0 0,0 1 100,0-1 1,0 4 219,0-3-166,-5 4-71,4-2-1,-4 5-196,5 0 1,0 5-203,0 3 1,0 3 5,0 4 1,0 3 38,0 5 1,0 1 31,0 3 0,4 2 2,-1 5 0,3 2-20,-3 2 1,-1-1-15,1 5 0,-1-4-93,-2 3 1,0 1 139,0 4 0,0 0-79,0-1 1,0 1 40,0 0 0,0-2 32,0-2 0,1 1-79,3-5 0,1 5 5,2-1-1,2-1-17,-5 1 0,5-5-19,-1 1 1,-3-2-19,-2 3 0,3-4 73,-3 3 1,5-2-127,-4-2 0,1 0 91,-1 0 1,-3 1-195,3-1 0,-3-1-1,-1-3 1,0 2-51,0-5 0,0 3 188,0-3 1,-4 0 109,0-5 1,-3 1 60,3 0 0,-4 0-114,5 0 1,-1-4 221,4 0 1,-4 0-50,0 4 0,0-2-120,4-2 0,0 3-40,0-3 0,0-1-95,0 1 1,0-4 79,0 4 1,0-4-162,0 4 1,-3-4 134,-1 4 0,0-1-29,4 1 1,-4 3-130,0-3 0,-1 2 87,1 2 0,2-4 239,-6 0 0,6 0-88,-2 4 1,3-4-44,1 0 0,0-3 151,0 3 0,0-5-86,0 1 1,0-3 245,0 0-260,-5-1 0,3 1 46,-1-1-49,1 1 1,2-1-109,0 0 0,-1 1 22,-3-1 0,3-3 53,-3-1-82,3 1-138,1 4 1,0-5-37,0 1 187,0-6 60,0 8-72,0-8-127,0 3-2057,0-5 1259,0-5 0,0 2-660,0-4 0,0-1 1620,0-3 0,0-1 0,0 1 0</inkml:trace>
  <inkml:trace contextRef="#ctx0" brushRef="#br0" timeOffset="2">17794 16240 7877,'-8'-3'253,"0"-1"1,5-5 15,-5 1 99,6-2 0,-4-1 1220,6-1-576,0 6-180,0-4-314,0 9-291,6 6 1,-5 7-62,3 11 0,1 1-138,-2 3 1,5 3 129,-4 8 0,4 3-104,-5 5 0,5 3 36,-4 1 0,0 4-182,-4 0 0,0-4-207,0 0 1,0-3 179,0-1 1,0-2 7,0-2 1,-4-3 64,0-5 1,-4-1 35,5-2 1,-3-8 31,3-8 1,1-2 19,-1-2-85,1-5 50,2-1 1,0-6 85,0-3 0,4-2-125,0-5 0,0-6-55,-4-2 1,0-2-162,0-2 1,-5-5-80,-3-3 0,2-3 98,-2-4 0,2 1 2,-2-5 0,-1 0 115,5-3 1,-3 3 12,3 0 1,0 5-6,4-1 1,0 4 189,0 3 1,0 0-45,0 4 1,1 2 121,3 6 1,-2-2 27,1 6 0,2 0-118,-1 3 1,5 2 18,-1 3 0,2-2-68,1 5 1,1 0-4,-1 4 1,2 0 5,2 0 1,2 6-10,2 6 1,1 1-69,-5 6 1,4 1-115,-4 7 0,2-5-130,-2 1 0,-2-1 94,2-7 1,-2 0 146,-2-3 0,1-6 3,-1-2 0,2-3-8,2-1 1,-1-5 4,5-3 0,0-3 168,4-4 0,-4-2 38,0-2 1,-4-2-24,4 2 0,-5-3 108,1-1 0,-6 0-38,-1 1 0,-6 0 313,2 3-151,-3 2-229,-1 11 1,-5 4-15,-2 9 1,-3 11-9,-2 12 1,1 14-68,-1 5 1,5 6-236,-1 2 1,6 4 124,-2 0 1,2 3 89,2-3 1,0-1-456,0-7 1,4-7 61,0-8 0,5-8-74,-1-3 1,-1-4 126,5-4 0,-4-4-3,8-7 1,-4-3-708,0-5 1025,-1 0 0,6 0 0,0 0 0</inkml:trace>
  <inkml:trace contextRef="#ctx0" brushRef="#br0" timeOffset="3">18593 17188 7760,'7'-11'0,"-2"0"792,-5-1 1,0-4-277,0-3 1,0 1-63,0-1 0,0 0-68,0-4 0,-2-5 4,-1-2 0,0-3-233,-5-2 1,5 0 0,-5-3 1,2 1 11,-2-5 0,2 0-136,2-4 0,3 1-1,-3-1 0,2 4 129,2 0 0,0 2-292,0-2 0,0 0 40,0 8 0,6 2-25,1 9 1,0 2 80,0 2 0,1 2 31,3 6 0,1 4 33,-1 3 0,0 4-5,1 4 0,3 4 78,0 7 1,6 8-71,-2 7 1,2 5 118,2 3 1,-1 6-117,-3 6 0,1 4-180,-5 0 1,0-4 126,-3 0 1,3-5-138,0-3 1,2 1 24,-2-4 0,-2-6-236,2-7 1,-2-2-362,-2-1 1,0-1 291,1-3 1,-1-3-710,1-4 499,-6-1 644,4 1 0,-8-6 0,3-1 0</inkml:trace>
  <inkml:trace contextRef="#ctx0" brushRef="#br0" timeOffset="4">18605 16880 7871,'-18'0'0,"1"0"910,6 0 234,5 0 0,7 0-769,10 0 1,3-1-281,9-3 1,-1 1 144,8-4 1,4 3-78,4-4 0,6 1-498,-3-5 1,-1 2-43,-2 3 0,-3-4-327,0 4 1,-6 0 160,-3 0 1,-3 3-1184,-4-4 1726,3 6 0,-4-13 0,5 2 0</inkml:trace>
  <inkml:trace contextRef="#ctx0" brushRef="#br0" timeOffset="5">19358 16446 7847,'-11'-11'48,"0"-1"134,-1 1 1,6-1 45,2 1 1,1 3 26,0 1 0,1 3 363,-1-4 293,1 6 95,2-3-324,0 5-380,0 5 0,0 6-56,0 8 0,0 5-27,0 7 1,5 2-81,3 12 0,-2-1-83,2 5 1,-2-2-97,2-1 1,1-4-267,-5-1 0,-1-4-79,-3 1 0,2-7 234,1-5 0,-1-1-342,2-3 0,-3-4 42,-1-3 1,0-6-523,0-1-163,0-6 786,0 4 1,-5-22-1,-2-3 1</inkml:trace>
  <inkml:trace contextRef="#ctx0" brushRef="#br0" timeOffset="6">19290 16412 7847,'0'-36'253,"-1"3"63,-3 10 0,2 1 705,-1-1-293,1 5-68,2 1 1,2 7-223,1 3 1,4 2-192,4 5 1,7 0-61,5 0 1,5 0-76,6 0 1,4 0-36,0 0 1,0 5-155,-3 2 0,-6 5-429,-3 3 1,-3-1 279,-4 5 1,-7 0-319,-9 4 1,-1 1 182,-2 3 0,-10-2 78,-6 5 0,-4 1 126,-3 3 1,-5 0 70,-2 1 1,1-5 204,-2 1 1,5-1-78,-5 4 0,11-1 226,1-2 0,2 0-94,6-4 0,2-1 200,9-7 0,0 2-79,0-2 1,5-2 47,3-2 0,7-2-168,4-2 1,6-3-128,2-1 1,8-4-107,0 1 1,2-3 75,-3-1 1,0 0-720,0 0 1,1 0 351,-1 0 0,-5-1-1836,-2-3 2185,2 2 0,0-8 0,5 4 0</inkml:trace>
  <inkml:trace contextRef="#ctx0" brushRef="#br0" timeOffset="7">20638 16343 7891,'-23'-5'0,"0"-6"369,0-8 1,6-2 401,6 2 0,3 3-329,5 4 1,-4 1-291,-4 0 0,-2 3 181,-2 0 1,-3 6-72,-5-2 1,-5 8-148,-2 3 0,-3 9-62,-1 3 0,-1 11-2,1 4 1,-3 8-260,3 0 0,-3 8 158,7 3 1,3 2-104,4-2 0,6 1 43,5-4 1,6-2-96,2-6 1,9-4 28,7-7 1,4-4 35,7-4 0,4-4 83,-1 0 0,5-8 16,-5 0 1,5-7-2,-5 0 0,1-3 10,-4-1 1,-2-1 179,-2-3 0,-2-3-190,-6-4 1,1 0 114,-1-1 1,-4-1-80,-4-2 0,-1-1 2,-2-3 0,-2-4-24,-1 0 0,-4 0 3,-4-3 1,3 6 43,1 5 1,3 3 35,-4 0 267,6 1-172,-3 4-79,5 2 1,0 7-46,0 1 1,8 4 15,4 4 0,7 1-44,0-1 1,6-3-100,2-1 0,5-4 88,-2 1 1,2-3-20,-2-1 0,3-5 224,-2-3 1,2-6-122,1-1 1,0-5 264,1 1 0,-2-7-76,-3 0 0,-2-5 269,-5 4 1,0-4-57,-1 0 1,-4-2 74,-3-1 0,-2 0-148,-1 0 0,-6 1-148,-2 2 1,-3 4 94,-1 8 138,0 3-269,0 4-1,-4 11-240,0 5 0,-5 14-314,2 5 0,1 12 231,-2 3 1,2 9-65,-2 3 1,3 4-211,5 0 0,0-2-5,0 1 0,1-5-120,3 2 1,-2-12 192,6-4 0,-2-9-304,2-2 0,2-1 197,-2-7 1,1-4-306,-2-3-1,0-6-854,-4 2 1581,-1-2 0,3-2 0,-5 0 0</inkml:trace>
  <inkml:trace contextRef="#ctx0" brushRef="#br0" timeOffset="8">21209 16400 7875,'0'-11'443,"0"-6"0,0 1 647,0-3 1,3 2-108,1 6-220,5 5-310,-3 1 1,5 7-70,-4 6 1,-1 6-98,-2 12 0,-1 6-73,4 10 0,-3 0-22,4 7 1,-6-2-156,2-1 0,1-2-208,-1-2 0,1 0 60,-1-8 0,-1-2-245,4-9 0,-3-1 347,4-3-17,-6-3 1,4-10-49,-2-2 149,-2-3-9,3-1 1,-9-6-12,0-5 0,-5-2 8,1-6 1,2 0 72,-1-4 0,3-1-46,-4-3 1,2-2-14,-2-5 1,-1 0-24,5-1 1,1-3-96,3 0 0,-4 5 62,0 7 1,0 7-93,4 3 1,0 7 76,0 2 1,5 6-15,3 1 1,3 10-95,5 9 1,3 7-157,7 5 1,3 6-132,6 1 0,-1 4-41,0-4 1,0 0-118,1-4 0,-2-6 162,-3-5 1,2-2 438,-5-5 1,0-2 38,0-7 1,-3-2 62,3-5 1,-4 0 118,-4 0 0,2-5 463,-2-2 1,-2-4 526,-2 0 1,-3-4-300,-5-1 0,2-5-209,-5-2 1,0-1-247,-4-7 0,0 0-48,0-7 0,-4 1-444,0-5 1,-4 0-337,5-4 1,-6 1 155,1-1 1,3 5-91,1 3 0,-1 8 220,1 3 1,1 8-392,3 4-5186,0 2 3870,0 7 0,0 3-622,0 11 2360,5 5 0,6 15 0,7 1 0</inkml:trace>
  <inkml:trace contextRef="#ctx0" brushRef="#br0" timeOffset="9">22225 16789 7746,'-11'0'1447,"4"0"-1509,2 0 459,10-5 0,-3 2 622,1-5 1,0 1-591,1-5 0,-2 1-158,6 0 1,-6-6 351,2-2 1,1-3-212,-1 0 0,4-6 161,-5-3 0,1-3-188,-4-4 1,0-3-329,0-4 1,0-1-46,0 0 0,0 2-202,0 2 1,0-1 71,0 5 1,0 3-182,0 5 0,0 8 137,0 0 0,0 6-299,0 1 23,0 8 253,0 1-11,0 17 0,2 6 135,1 14 1,4 4 21,4 7 0,1 5-25,-1 10 0,4 0-246,0 1 0,6-1 189,-2 0 0,6-5-91,2-3 0,-1-7 230,-3-4 0,-4-4-61,0-3 0,0-3-48,4-5 1,-5-6-64,-3-1 0,2-4-125,-2 0 1,0-2 9,-3-2 1,-5 0-763,1-4 271,-6 0 195,3-4 1,-10 0-865,-2 0 1429,-9-5 0,-6-6 0,-8-7 0</inkml:trace>
  <inkml:trace contextRef="#ctx0" brushRef="#br0" timeOffset="10">22225 16652 8571,'18'-12'315,"5"1"1,1 1-147,6 2 1,-1-2-105,2 2 1,2-2 2,-3-1 0,2 3-218,-2 0 0,2 2-128,-5-2 0,3-3 201,-3 0 1,0-1-12,-5-3 0,0-3-2,-3-1 1,1-2 97,-4-2 0,3-1 21,-4-3 1,-1 3 19,-7-3 0,2 3 166,-5 1 1,4 4 288,-4 0 0,-1 9 1510,-3-1-837,0 7-315,0-1 0,0 7-268,0 6 1,0 6-84,0 13 1,-1-2-241,-3 5 1,3 1-203,-3 3 1,-1 0-185,1 1 0,-1 3 142,1 0 0,3 0-347,-3-4 1,3 3 181,1-3 1,0 2-387,0-10 0,1-3 284,3-4 1,2-5 309,6 1 0,1-2 24,2-1 0,-1-2 359,5-3 1,0-2-132,4-5 1,5 0-82,2 0 0,2 0-42,-2 0 0,7-1-21,-3-3 0,2 2-638,-6-6 1,1 6-197,-8-2 0,2-1-518,-6 1 1,-3 0 84,0 4 1,-7 1 1088,-2 3 0,-4 3 0,2 4 0</inkml:trace>
  <inkml:trace contextRef="#ctx0" brushRef="#br0" timeOffset="11">18468 17565 8002,'-12'-5'-6,"2"-1"6,2-6 0,-1 5 2223,6-1-860,-1 6-134,4-8-799,0 8 0,1 7-119,3 11 1,-2 6-124,6 9 1,-2 6-5,2 12 1,2 7-297,-2 5 1,-5-29 0,0 1-26,5 28 0,-6-1-276,2-2 0,-3-3 255,-1-1 0,0-5-110,0-7 0,0-3 83,0-4 1,0-7 59,0-6 1,2-4-159,1-6 40,-1-1 1,4-5-126,-2-2 1,-3-4-402,3-4 0,-3-7 891,-1-8 1,0-8 0,0-2 0</inkml:trace>
  <inkml:trace contextRef="#ctx0" brushRef="#br0" timeOffset="12">18239 17691 7850,'0'-15'744,"0"-1"1,1-3-154,3 4 0,8-1-202,7 0 1,9 4-136,6-3 0,1-2 95,7 2 0,-1 1-124,1 6 0,2 3-45,-2 5 1,2 0 44,2 0 0,0 9-190,-1 2 0,-5 9-100,-6-1 0,-5 2-119,-6 2 1,-5 0 102,-3 0 0,-7 3-61,-4 1 0,-8 1 91,-4-1 0,-11-2 39,-4 5 0,-8-3-91,-4 3 1,-4-4 16,-7 0 0,2-6-171,2-5 0,-2 0 8,2-4 0,6 2-11,2-9 0,12 0-39,3-4 0,5 0-219,3 0 1,6-5 41,5-3 0,6-2 476,9-2 0,8-4 0,6-2 0</inkml:trace>
  <inkml:trace contextRef="#ctx0" brushRef="#br0" timeOffset="13">19176 17691 7936,'0'-12'886,"-2"-4"208,-1-3 0,1 2-146,-2 2-525,3 3 0,5 4 612,0 0-634,0 6 1,-4-1-41,0 11 0,0 6-157,0 12 1,1 9-145,3 7 0,-3 5 56,3 6 0,-3 0-473,-1 8 1,4 1 14,0-1 1,-1-4 231,-3-3 1,4-7-261,0-2 1,4-5 181,-4-10 0,3-3-10,-3-8 0,1-3-181,-1-4-217,-3-6 348,4-1 0,-5-11 206,0-6 1,0-4-523,0-7 0,-1-1 196,-3-3 1,-1-2 379,-3-5 1,-2-4-137,3 0 1,0-7 171,0-1 0,-1 1-12,-3-5 1,3 0 414,0 0 0,6 4-148,-2 4 1,3 9 236,1-1 0,0 11 563,0 1-700,0 6 1,1 5-285,3 7 1,-2 4 41,6 4 1,1 4-227,6 7 0,-1 6 302,5 6 1,0 1-246,4-1 1,0-3-6,0 2 1,0-3-142,-1-4 1,2 0-89,3-7 0,-1 0 77,4-8 0,-3 0-62,3-4 1,-5-1 50,2-3 1,-3-3 136,-1-4 0,-1-4 31,-3 0 1,2-6 189,-2 2 0,-2-4-8,-2-3 0,-2 2 233,-2-3 1,-1-1 7,-2 1 1,1 2 160,-5 6-380,-1 3-2,2 9 1,-3 5-286,2 9 0,-4 11-1,-4 13 1,-1 7-13,-3 3 0,-1 9 92,5 3 1,-3 3-145,3 1 0,0-5-300,4-2 0,1-1 176,3-3 0,-1-4-641,4-12 0,1-2 54,3-5 0,1-7-172,-1-4 0,1-2 1039,-1-6 0,-5 5 0,-1-3 0</inkml:trace>
  <inkml:trace contextRef="#ctx0" brushRef="#br0" timeOffset="14">20135 17600 7936,'-11'-7'1389,"4"2"0,3 8-756,8 4 0,1 11-227,3 13 0,2 7-2,-2 3 0,-3 8-12,-1 0 1,-2 10-467,2-2 1,-3-2 151,3-1 1,1-7-49,-1-2 0,3-4-74,-3-7 0,4-5-89,-4-2 0,3-8-705,-3-4-291,5-2-76,-8-2 0,4-5-68,-5-6 0,-1-6 1404,-3-5 0,-2-11 0,-5-2 0</inkml:trace>
  <inkml:trace contextRef="#ctx0" brushRef="#br0" timeOffset="15">20089 18056 7936,'5'-6'1757,"3"2"0,7 3-1495,4 1 0,8-4-88,3 0 0,5 1-66,3 3 0,-2-4 1,6 0 0,0-4 74,4 5 0,-5-6-500,-3 1 0,-7 2 37,0-2 1,-10 2-229,2-2 0,-9-2-196,-2 2 0,-2-2-1335,-6-1 2039,-6-1 0,-9-4 0,-7-2 0</inkml:trace>
  <inkml:trace contextRef="#ctx0" brushRef="#br0" timeOffset="16">20238 17657 7936,'11'0'0,"1"-5"1615,-1-3 1,7-2-646,5-2 0,6 5-343,9-1 0,4 1-208,7-5 1,-1 3-150,6-2 0,-10 2-62,2-6 1,-9 2-144,-3 2 1,-5 3 194,-6 0 1,-5 1-261,-3-5 0,-2 1 0,-2 0 0</inkml:trace>
  <inkml:trace contextRef="#ctx0" brushRef="#br0" timeOffset="17">21037 17919 7893,'0'-16'0,"0"3"-67,0-2 1,2 2-162,1 2 0,-1-1 1001,1 1-437,-1 0 113,-2-1 1,-3 2-195,-4 2 1,-1 3-22,-7 5 0,-3 0-92,-1 0 1,1 4 157,-1 0 1,0 5-8,-4-2 1,0 5-27,0 3 1,6-6-152,2 2 1,3 2 68,4 2 1,3 0-298,5-3 1,2-1 87,1 1 1,9-1-43,7 1 1,2 0-3,2 4 0,0-4-49,0 3 1,0-2 123,0-1 0,1 3 46,2 0 0,-1 0 243,1-3 1,0-1-93,0 0 0,-3 1 50,0-1 0,-5 1-54,-7-1 1,-1 1-61,-2-1 1,-3-3 27,-5-1 1,-5 5 11,-3 3 0,-12 1-24,-7 0 1,-11-4-31,-7 4 1,-5 0-504,-3-1 1,-2-1 296,6-6 1,2 1-1102,9-5 1,6-1 1180,13-3 0,0 4 0,7 0 0,4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6.23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1702 3426 8242,'0'-6'1041,"0"-4"-820,0 8 318,0-3-431,0 5 1,0 5 112,0 3 1,0 2-116,0 2 0,0 0 52,0 4 0,1 1-81,3 6 0,-2 0 39,6 0 1,-4 5-50,3 2 0,0 3-88,0 2 1,2-1 106,-5 0 1,4 4-191,-5 0 0,5 0 63,-4-3 1,1-1-12,-1 0 1,-3 0 70,3 1 0,-3-2-138,-1-3 1,4 2 85,0-6 0,-1 1-9,-3-4 0,0 0 21,0 0 1,0-4 5,0 0 1,0-5 78,0 1 0,0-2-65,0-2 1,0-3 454,0-1-357,0 1 0,0-1 263,0 1-117,0-5 23,0 2 1,-1-2-49,-3 1 44,3 0-282,-4-4 79,5 0-30,5 0 0,1-4-17,6 0 1,-1 1-16,1 3 1,-1 0 158,1 0 0,0-2-122,4-1 1,1 1 8,6-2 0,1 3 2,3 1 0,-2 0-113,6 0 0,-1 0 102,4 0 0,-3-4-118,-1 1 0,0-2 99,0 1 0,2 2-90,-6-1 0,0 1-20,-7 2 0,1 0 34,-5 0 0,4 0-37,-3 0 0,-5 0 40,-3 0-389,-1 0 225,5 0-977,-6 0 282,-1 0-55,-5 0 422,-5 0 550,-1-5 0,-11 4 0,-1-4 0</inkml:trace>
  <inkml:trace contextRef="#ctx0" brushRef="#br0" timeOffset="1">1713 3952 8127,'-6'-7'667,"1"-3"0,5 4-203,0-6-369,5 6-18,1-4 1,6 9 590,-1-3-373,5-3 1,2 6-53,5-3 1,5 3-70,2 1 1,5 0-80,3 0 0,-1 0 126,4 0 0,-2 0-286,2 0 1,-8 4 22,2 0 1,-7 0-67,2-4 1,-8 0 63,0 0 1,-5 0-50,2 0 1,-5 0-301,1 0 0,-6-2 9,-1-2-345,-6 3 450,8-9 0,-8 4-1203,1-6 1482,-1 6 0,-7-9 0,-2 2 0</inkml:trace>
  <inkml:trace contextRef="#ctx0" brushRef="#br0" timeOffset="2">1725 3461 8254,'0'-18'1019,"5"1"-568,2 6 0,5-4-335,3-1 0,6-4 151,6 1 1,4-1 390,-5 1 1,7-2-128,1 6 1,1 0-130,3 4 0,-3-1-336,0 1 1,-2 3 118,-3 0 0,2 6-455,-6-2 0,-3 3 263,-4 1 0,-3 1-1236,3 3 0,-4 2 649,4 6 1,-4-1 593,4 1 0,0-1 0,4 0 0</inkml:trace>
  <inkml:trace contextRef="#ctx0" brushRef="#br0" timeOffset="3">2821 3164 7986,'-1'-12'-1245,"-3"1"2602,3 4-475,-4-3-290,5 9 37,0-4-374,0 5 1,0 6-127,0 6 1,1 5-127,3 10 0,-3 0 83,3 7 0,1 3 33,-1 8 1,1 4 36,-2 4 1,-1 0-400,2 8 0,1 3 210,-4-32 0,1 0 0,6 31 94,-4-3 0,3-1-370,-3-2 0,1-6 131,-1-6 1,-3 0-89,3-7 1,-3-1 108,-1-7 0,4 2 102,0-6 0,0 1 181,-4-4 0,0-4-62,0 0 0,0-4 396,0 4 0,-1-5-374,-3 2 95,3-4 57,-10 0-191,10 4 0,-5-7 176,2 2 16,3-2-106,-4-2 217,0 3 40,3-9-241,-3 9 64,5-9-2,0 5 35,0-1-197,0-4 71,5 4 0,2-5 23,4 0 0,4 0-88,1 0 0,0 0-73,-1 0 1,-1 0 20,5 0 0,0-1 80,4-3 1,1 3-86,3-3 1,-3-1 64,3 1 1,-7-4 14,-1 5-47,-5-1 0,6 0-8,-5 0-132,-4 0 139,-1 4 0,-5-1-782,2-3 502,-1 3 0,-5-4-1558,3 5 800,-3 0 397,4 0 0,-15 0 0,-3 0 0</inkml:trace>
  <inkml:trace contextRef="#ctx0" brushRef="#br0" timeOffset="4">2798 3255 8020,'-6'-23'39,"1"5"827,5 2-565,5 4 1,1 2-412,6 3 1,-1 0 30,0 4 1,5 1 650,-1-2 0,5 2-204,-1-2 0,4 3-397,4-3 1,-3 3-84,2 1 0,-1 0-466,-3 0 0,-3 0 162,0 0 1,-5 1 415,2 3 0,1 7 0,1 7 0</inkml:trace>
  <inkml:trace contextRef="#ctx0" brushRef="#br0" timeOffset="5">3598 3575 8184,'0'-12'270,"0"6"-24,0-4 152,0 9 244,-6-10-31,5 10-152,-4-4-184,5 5 1,1 0-61,3 0 0,-1 5 30,4 3 0,1 3-172,3 4 1,2 4-16,2 8 1,-2 4-144,2 7 0,3 1 108,1 3 0,3 2-151,0-2 0,-3-1-199,1 1 1,0-6 219,6 2 1,-5-6-72,2-1 1,-4-6 45,0 2 1,1-4 95,-5-4 1,0-3-12,-3-5 1,-1 1 184,1-1-299,-1 1 122,1-1 1,-2-3-961,-3-1 386,-2-4-1072,-5 2 1685,0-5 0,-5-5 0,-1-1 0</inkml:trace>
  <inkml:trace contextRef="#ctx0" brushRef="#br0" timeOffset="6">4066 3575 8149,'-8'-19'0,"1"0"0,0 5 577,0-2 1,2 4 102,5 0 19,0 1-282,-6 5 0,4 1-102,-6 5 1,1 0 29,-5 0 1,0 6-326,-4 5 32,-1 6 1,-7 15-141,-3 2 1,-1 11 101,-3 1-1228,-2 7 904,9-6 262,8-19 0,-1 0 0,-3 15 158,-3 3-1306,8-13 1027,-1 5 0,4-14-719,1 3 493,4-3 207,-3-1 0,8-2-445,-6-2 379,5-2 1,-5-6 419,4 1-1037,0-1 893,4-4-22,0 3 0,0-4 0,0 5 0</inkml:trace>
  <inkml:trace contextRef="#ctx0" brushRef="#br0" timeOffset="7">4728 3586 8026,'-5'-6'992,"-1"-4"-527,-6 2-413,6 3 36,1 0 67,5 5 0,-1 6 205,-3 6 1,3 4-110,-3 7 1,3 5 38,1 2 1,1 5-88,3 3 0,-2-3-198,6 3 1,-1-2-73,5-2 0,-5-1-178,1-2 0,-5-7 74,0-5 0,2-4-637,-1 4-978,0-5 761,-4 2 16,0-4 1009,0-1 0,-5 1 0,-1-1 0</inkml:trace>
  <inkml:trace contextRef="#ctx0" brushRef="#br0" timeOffset="8">4477 3849 8131,'6'0'355,"-1"0"1,2 0 548,4 0 0,11-4-401,8 0 1,3-1-211,1 1 0,6 2-97,2-6 1,-2 6 57,2-2 1,-4-1-219,4 1 1,-6 0-285,-2 4 1,-1 0-521,-6 0 0,-2 0 768,-6 0 0,3 0 0,-5 0 0</inkml:trace>
  <inkml:trace contextRef="#ctx0" brushRef="#br0" timeOffset="9">5413 3449 9559,'7'5'657,"3"5"-405,-2 6 1,3 4-69,4-1 1,-1 6 99,5 2 1,-4 0-307,5-5 1,-1 1 103,3 0 1,-3 0-252,0 0 0,-3-5 111,3-3 0,-4-3-608,4 0 1,-5-5 10,1 1 0,-2-4-922,-2 4 1577,-4-6 0,8 3 0,-2-5 0</inkml:trace>
  <inkml:trace contextRef="#ctx0" brushRef="#br0" timeOffset="10">6087 3449 8189,'-6'-11'1240,"-4"-1"-312,9 1-609,-10 4 1,4 7-75,-8 8 1,1 4-1,-5 3 1,3-1 30,-3 5 1,4 4-32,-4 3 1,5 1-1,-1-4 1,2 3-1472,2 1 1,1-4 1,2-4 1,-1 0 514,5 4 0,-3-5 319,3-3 1,-4 1 128,4-1 0,-3 2 261,3-2 0,-5-2 0,7 3 0,-6-4 0,5-6 0,-2 4 0,4-8 0,-3 1 728,3-1-476,-4-2 1,5 1 1209,0 3-1034,0-3 1,0 9 316,0-2 1,4 2-248,0 1 0,1 5-80,-2-1 1,-1 5-207,2-1 1,1 3-16,-2 1 0,5 3-305,-4 1 0,3-2 147,-3-6 1,1-1-32,-1-3 1,-3-2 35,3 2-408,3-2 227,-6-2 0,4-3-338,-5 0-370,0-6-397,0 3-144,-5-5-455,-2 0 1841,1 0 0,1-10 0,5-3 0</inkml:trace>
  <inkml:trace contextRef="#ctx0" brushRef="#br0" timeOffset="11">6316 3255 8071,'-7'-11'-1241,"2"3"931,5 0 0,2 2 989,1-2 1,4-2-164,4 3 1,-1 0-449,-2 0 1,2 3 114,-2-4 0,3 4 80,4-3 0,-2 4-106,2-1 1,2-1 31,-2 2 1,5-1-64,-1 4 1,-1 0 82,1 0 0,0-2-150,4-1 1,-4 1 144,0-1 1,-1 1-195,1 2 1,1 0 23,-5 0 0,1 0-47,-5 0 0,0 2 129,1 1 1,-2 0-19,-2 5 1,1-1 18,-6 5 0,2 4-23,-1 3 1,-1 8 119,4 3 0,-4 4-62,1 5 0,1 1 7,-1 6 0,3 5-341,-3 2 1,4 3 142,-5 1 1,6 4-103,-1 0 1,-2 0 60,2-4 1,-4 0-27,3 0 0,-4-9 74,1-2 0,1-7 80,-1 3 0,3-5-80,-3 1 1,1-8 202,-1-3 0,-3-3-50,3-1 0,1-1 66,-1-3 0,0-3 7,-4-5 273,0 6 0,3-4-275,1 2 86,0-2-78,-4-2-78,0 0-14,0-4 195,0-2 274,0-5-496,-5 0 0,-3 0 32,-7 0 0,-3-1-91,-4-3 1,-5 2 106,0-1 1,-8-2-265,0 1 0,-6 0 80,-1 4 1,2 0-33,2 0 0,4 0-262,4 0 1,3 0-997,8 0-1549,2 0 1575,11 0 1319,1 0 0,10 5 0,1 1 0</inkml:trace>
  <inkml:trace contextRef="#ctx0" brushRef="#br0" timeOffset="12">7995 3780 8114,'0'-6'-67,"0"-4"349,0 9 194,0-5 430,0 6-889,5 0 1,-3-3 269,6-1-97,-1 0 0,5 4-52,-1 0 0,1 0-17,-1 0 1,4 0 2,1 0 0,4 0-37,-1 0 1,4 0-101,3 0 0,4-1 117,4-3 1,-4 3-150,1-3 0,-2 3 89,1 1 0,2-2-114,-5-1 1,3 1-36,-3-2 1,-4-1-156,-4 2 0,-1-2-13,1 1 1,-3 2-807,-5-1-448,-4 1 1527,-2 2 0,-5 0 0,0 0 0</inkml:trace>
  <inkml:trace contextRef="#ctx0" brushRef="#br0" timeOffset="13">8120 4032 9735,'12'-2'953,"-1"-2"0,-2 3-475,2-3 0,-2 3-73,6 1 0,3-4-107,1 1 0,7-3-130,0 3 0,2 1 15,-1-1 0,2-3-353,5 3 0,-1-5 221,-2 4 0,1-1-951,-6 1 0,5 3 467,-5-3 1,-3 3-2070,-4 1 2502,-5 0 0,8-5 0,-5-1 0</inkml:trace>
  <inkml:trace contextRef="#ctx0" brushRef="#br0" timeOffset="14">12563 3323 8172,'1'-10'-282,"3"3"329,-3 2 217,4 0 162,-5 3-1,5-3-24,-3 5 131,3 0 340,-5 0-861,-5 0 1,2 5 110,-4 3 0,-1 3-102,-3 5 1,-5 1-15,1 6 0,-5 5 59,1 3 0,1 2-6,-1 1 0,4 1 24,-4 3 0,5-1 11,-2 5 1,4-1-57,0 1 1,2 1-3,3-5 0,2 1-6,5-1 1,0-2-98,0 2 0,1-3-7,3 0 1,2-1 65,5 0 1,-3-3-3,0-1 1,3-5 9,4 2 1,0-3-45,-3-1 1,3-1 34,0-3 0,4 1 155,-3-5 1,4 0 92,-1-3 1,1-1-122,-1 1 0,2-6 155,-6-2 0,4 1-115,-4-1 0,2-1-113,-2-3 0,-6 4 192,2 0-428,-2 0 293,-3-4-1021,4 0-26,-8 0-423,3 0-630,-5 0 1407,-5 0 0,2 0 591,-4 0 0,-1 5 0,-3 1 0</inkml:trace>
  <inkml:trace contextRef="#ctx0" brushRef="#br0" timeOffset="15">12928 3883 8044,'7'0'-1846,"-2"-5"1634,-5 4 513,0-4 1,0 3 269,0-1-100,0 1-51,0-3 1,1 5-159,3 0 0,-2 5-17,6 3 0,0 3-41,3 5 0,1-2-211,-1 5 1,0 0-12,1 3 1,-1-3-93,1 1 1,-1-3 58,0 2 1,5 2 74,-1-6 0,0 4-130,-3-4 1,-1 0 69,0-3 1,1-1-61,-1 1 0,1-2 44,-1-3 0,-3 4-505,-1-4-236,-4-2-225,7 5 422,-9-8 596,4 8 0,-5-9 0,0 4 0</inkml:trace>
  <inkml:trace contextRef="#ctx0" brushRef="#br0" timeOffset="16">13271 3872 8128,'0'-7'-509,"0"-3"-637,0 3 1782,0 1 62,0-4-183,0 9 0,-1-4-188,-3 5 0,1 1-179,-4 3 1,-5 4 90,-3 7 1,-5 4-258,1 8 1,-7 2-56,0 5 0,-2 0-109,1 1 0,3-1-244,-3 0 0,7-5 233,1-2 0,5-3-387,-1-1 1,2-5 260,2-3 0,-1-2 15,1-2 0,3 0 304,1 1 0,-1-1 0,-3 1 0</inkml:trace>
  <inkml:trace contextRef="#ctx0" brushRef="#br0" timeOffset="17">13911 3666 8057,'0'-8'-228,"0"1"223,0 4 0,0-3 575,0 2-127,0 3 615,0-4 113,0 5-1038,0 5 0,0 3 70,0 7 1,0 4-146,0 7 1,3 2-80,1 3 0,4 2 90,-4-3 0,5-2-215,-2-1 0,-1 1 53,2-2 0,-4 0-36,4-7 0,-6 1 106,2-5 0,1 1-366,-1-5 0,0 0-61,-4 1 0,0-1-189,0 1 0,0-5-800,0 1 1439,0-6 0,-6 14 0,0-4 0</inkml:trace>
  <inkml:trace contextRef="#ctx0" brushRef="#br0" timeOffset="18">13682 3963 8096,'8'-6'160,"-1"2"1,-3 3 149,4 1 0,3-4 162,4 0 0,2 0-24,-2 4 1,3-1-94,5-3 0,5 3-248,2-3 1,-1 2 143,2-2 0,-1 2-195,5-1 0,-6-2 135,-3 1 0,-1 0-835,-3 4 1,1-4-141,0 0 1,-4-1-1322,0 1 2105,-5 3 0,3-9 0,-6 4 0</inkml:trace>
  <inkml:trace contextRef="#ctx0" brushRef="#br0" timeOffset="19">14425 3792 8093,'0'-7'999,"0"-3"-943,0 9 1,1-8 116,3 5 6,-3 0 1,4 6 96,-5 2-290,0 2 0,1 9 154,3 0 0,-3 2-126,3-2 0,1-1 35,-1 5 0,5-5-129,-1 1 0,-2-2 25,1-2 1,1 1 55,3-1 0,1-4-1,-1-4 0,2 2 21,2-1 0,-2 0 120,2-4 0,-2-1-108,-2-3 0,5 1 100,-1-4 0,-1-1-72,-7-3 1,3-1 24,-2 1 1,-3 0 96,-1-1 0,1 1-107,-1-1 1,0 1 91,-4-1 0,0 5 17,0-1-71,0 6 0,0-5 107,0 3-325,0 3 1,0-3 18,0 8 1,0 3 103,0 4 1,0 5 106,0 4 0,0 6-94,0 5 1,0 3-14,0 4 0,1 1-22,3 3 0,-2 6 58,6-2 1,-6 2-3,2-2 0,1 0-235,-1-1 1,0-4 5,-4-3 1,0-2-53,0-2 1,0-4 193,0 1 1,0-6-49,0 2 0,-1-7 114,-3-1 1,1-5-127,-4 1 0,-1-2 240,-3-2 0,-1 0-115,1-4 0,-1 2 203,1-5 0,-4 0-42,0-4 1,-2 0-109,2 0 0,2-5 16,-2-3 0,2-2 24,2-2 1,4-4 54,4-3 0,1-4 36,2-4 1,2-3 110,1-8 0,4 1-243,4-5 0,6 4-1327,2-4 1,-2 7 295,3 0 1,-5 5-185,4 3 1,-5 4 1131,1 1 0,3-1 0,-1 5 0</inkml:trace>
  <inkml:trace contextRef="#ctx0" brushRef="#br0" timeOffset="20">14984 3289 8030,'0'-11'953,"0"-1"-118,0 1-987,0 0 364,5 4 77,-3 2 0,4 6-81,-2 3 0,-2 0 51,6 7 1,-4 0-93,3 8 1,1 0 61,3 3 1,5 1-69,-1 0 1,1 4 30,-1-1 1,2 5 101,2-4-52,3 4-46,-5-7 1,6 9 15,0-2 1,-4 2-35,0 1 0,-1 0 51,1 1 1,-1-1-258,-3 0 1,-6 2 77,2 2 1,-7-3-143,0 3 0,-3 2 55,-1-2 0,-1 4-37,-3-4 0,-2 0 34,-6-4 1,0-1-131,-4-3 1,2 2-102,-5-5 1,0 0 71,-4-5 1,1-3-781,-1 0 1,-4-3 77,0 3 901,-4-5 0,2 7 0,-6-3 0</inkml:trace>
  <inkml:trace contextRef="#ctx0" brushRef="#br0" timeOffset="21">15806 3952 8778,'0'-7'1676,"0"2"903,0 5-2226,0 5-162,0-3 0,0 8-448,0-3 0,0 0 237,0 0 0,0-3-465,0 4 1,0-5 484,0 5 0,-5 0 0,-1 3 0</inkml:trace>
  <inkml:trace contextRef="#ctx0" brushRef="#br0" timeOffset="22">16435 3803 8018,'-7'-5'423,"2"4"18,5-4 582,0 5 0,0 5-778,0 2 0,0 5-34,0 3 1,0 4-3,0 8 1,0 2-141,0 5 0,4 4 41,0 0 1,0 5-210,-4-1 0,1 3 111,3 0 0,-3 1-193,3 0 1,1 0-830,-1-1 911,5-4 0,-8-2-58,3-5 0,-3 1-275,-1-1 184,0 0 133,5-5 0,-4-1 70,3-5 0,-3-1-75,-1-3 300,0 2 334,0-8 1,4 7-597,0-4 201,0-1-130,-4-9 1,0 4-183,0-2-275,0-3-53,0 0-22,0-5 0,0-10 0,0-3 0</inkml:trace>
  <inkml:trace contextRef="#ctx0" brushRef="#br0" timeOffset="23">16423 3963 8061,'0'-11'0,"0"-1"0,5 1 447,3-1-34,-3 1-308,5 0 0,-4 2 567,6-3-355,-1 3 1,5-7 19,-1 4 0,4 1-111,-4 0 1,5 0-126,-1 4 0,-1-2 84,1 5 1,1-4-174,7 5 0,-3-1 129,3 4 1,-2 1-217,2 3 1,-3-2-34,3 6 0,-3 0-43,-1 3 1,-1 1-55,1-1 1,-1 4 98,-3 0 0,-3 2 36,-4-2 0,-5-2 35,1 2 1,-5 2 119,0-2 1,-10 4-11,-5-4 1,-8 2 170,-3-2 0,-5-3-122,-6 4 1,-1-2 98,-4 1 1,4-4-274,-3 1 0,7-1 94,5-3 0,3-3-317,4-1 0,6-2-52,6 2 325,4-3 0,8 9 0,8-3 0</inkml:trace>
  <inkml:trace contextRef="#ctx0" brushRef="#br0" timeOffset="24">17086 4180 8023,'0'-11'601,"0"4"-229,0 2 902,0 5-1020,5 5 0,1 2 13,5 4-95,1 0 0,1 2-115,2 2 1,-3 2 104,4 2 0,1 2-102,3-1 0,-3 1 80,2 2 1,-3 0-261,3 0 0,-5-1 65,1 1 0,-3-5-138,0-3 0,-1 2 12,1-2 0,-1 0-203,1-3 167,-6-1 0,3 1-572,-5-1-35,-1-5 159,-3 4-518,0-8 1183,0 8 0,-10-9 0,-2 4 0</inkml:trace>
  <inkml:trace contextRef="#ctx0" brushRef="#br0" timeOffset="25">17440 4226 8023,'0'-12'139,"-2"1"401,-1-1-294,1 1 0,-3 0 246,5-1-91,0 6 96,0-4 114,0 8-495,-5-3 70,-1 5 0,-6 7-246,1 4 1,-6 6 102,-2 5 0,-2 5-234,-2 0 0,0 4 145,0 0 0,1 2-304,-1 1 1,4-1 198,0-2 0,5-5-131,-2-7 1,5 3-41,3-3 0,-2-3-14,3 0 0,0-4-56,0 0 0,4-5-195,-1 1-136,3-5 723,1 2 0,0 0 0,0 1 0</inkml:trace>
  <inkml:trace contextRef="#ctx0" brushRef="#br0" timeOffset="26">17542 4214 8080,'0'-6'-173,"6"1"458,1 5 0,-1 0-2,2 0 1,-2 1 6,2 3 1,2-2-133,-2 6 1,2 0-1,1 3 0,1-1-219,-1-2 1,1 2 116,-1-2 0,0 1-390,1-2 0,-2 3 206,-2-2 1,2-3-575,-3-1 1,0-2 56,0 2 645,-4-3 0,7 5 0,-4-6 0</inkml:trace>
  <inkml:trace contextRef="#ctx0" brushRef="#br0" timeOffset="27">17954 4169 8080,'0'-7'0,"0"-3"-68,0 9 1,-2-4 337,-1 5 1,0 0 448,-5 0 1,1 1-708,-5 3 1,0 3 3,-4 9 1,2-2-78,-5 5 1,4-4 101,-4 4 1,5-1-391,-1 1 0,2 1 185,2-5 1,-1 4-210,1-3 1,5-1 110,2-4 1,-1 1 135,1-1 1,0-3 238,4-1-216,0-4 217,0 7-107,0-9 505,0 4-312,0 0 1,0-2 138,0 5 1,0-1 37,0 5 1,0-1 44,0 0 0,0 5-109,0-1 1,0 4-108,0-4 0,4 2-132,0-2 0,0-2 75,-4 2 0,3-3-50,1 0 0,0-1 82,-4 1 0,0-5-336,0 1 0,0-4-691,0 3-642,0-4-617,0 7 2105,-5-9 0,-1 9 0,-6-3 0</inkml:trace>
  <inkml:trace contextRef="#ctx0" brushRef="#br0" timeOffset="28">18479 3232 7974,'-5'-6'12,"4"-4"445,-4 8-194,5-3 0,-2 5 95,-2 0 62,3-5-103,-4 4 0,4-4 134,-3 5-95,3 0-221,-4 5 1,1 3 127,0 7 0,-5-1-88,2 5 1,-1 1 55,-3 7 0,2 2-29,-7 5 0,2 0 16,-1 1 1,1 3-210,-5 0 1,5 5-25,-1-1 0,-1 2 119,0 2 1,1-4-230,4 0 0,3-2 83,0 2 1,6-1-88,-2-3 1,7-3 85,0 3 0,6-2-115,-1-2 0,2-3 71,2-1 1,-1-1 5,0 2 0,5-3 90,-1-5 0,0-2 11,-4-2 1,1 1 76,-1-4 0,1 0-109,-1-1 1,1-2 125,-1 2 1,0-3-57,1-5 1,-1 4-110,1-4 0,-1-1 91,1 2 0,-5-5-787,1 0-241,-1-1-632,5-2 168,-6 0 1452,-1 0 0,0 0 0,2 0 0</inkml:trace>
  <inkml:trace contextRef="#ctx0" brushRef="#br0" timeOffset="29">18685 3837 7984,'0'-11'0,"0"0"0,5 3 391,2 0 0,0 6-91,0-2 1,-3 3 144,4 1 1,-5 0-58,5 0 0,0 5-137,3 2 1,0 9-220,1 3 0,3 0 65,0 4 0,4-3 94,-3 7 0,0 0 16,-1 0 0,-2 0 22,2-4 0,2-1-390,-2 1 0,0-1-210,-3-3 1,-1-3-606,0-4 459,1-1-2195,-1 1 2712,-4-1 0,3 0 0,-4 1 0</inkml:trace>
  <inkml:trace contextRef="#ctx0" brushRef="#br0" timeOffset="30">19016 3826 8034,'-7'-11'595,"4"-1"0,1 1-132,2-1-226,5 6 216,-3 1 0,3 6-92,-5 3 1,-3 7-202,-4 8 0,-2 4-32,-10 4 1,0 3-106,-4 8 1,-4 2-258,0 2 0,-3 1-232,3-5 1,1 0-353,3-4 1,5-3 369,3-1 1,2-6-883,2-1 1330,4 0 0,-3-5 0,4 5 0</inkml:trace>
  <inkml:trace contextRef="#ctx0" brushRef="#br0" timeOffset="31">19130 4271 8883,'5'-6'523,"1"1"-466,6 5 0,-6 5 131,-2 3 1,-3 3 12,-1 4 1,0-1-98,0 5 1,0 0-175,0 4 1,-1 0 79,-3 0 0,-2 0-529,-6 0 1,1-4 245,0 0 1,-1-5-931,1 1 1203,-1-2 0,1-2 0,-1 0 0</inkml:trace>
  <inkml:trace contextRef="#ctx0" brushRef="#br0" timeOffset="32">19450 3952 7923,'0'-26'181,"0"3"0,5 4-73,2 0 1,4 4 181,0 7-2,-5-2-194,-1 9 462,-5-4-178,0 5 1,0 9-316,0 2-66,-5 8 116,4 4 0,-8 3 113,5 4-87,1-5-213,3 8 213,0-9 0,0 4 206,5-10-88,6-1 0,2-6-83,2 1 0,3-6-426,1-2 0,1-4-936,-1-4 0,3-2 807,-3-6 0,1-3 598,-1 0 1,1-6 143,-4 2 0,-1-1 313,-4 1-320,1-3-154,-6 5 1,3-2 287,-5 0-297,0 5 77,1-3-215,-4 6 77,4 4 0,-5 4-122,0 6 1,-1 9 38,-3 7 1,3 6-127,-3 2 118,3 10-113,1-2 1,0 15 33,0-1 1,0 4-84,0-3 0,0 3 54,0-3 1,0 2-267,0-7-411,0 4 564,0-9 152,0 1-1,0-2 0,0-6 59,0-2 1,0-3 306,0-6-414,-6 1 174,5 0 1,-5-4 197,2 0 1,-1-5 247,-3 1 1,-2-6-141,3-1 0,-5-6-119,-3 2 0,1 1 341,-5-1 0,0 0-302,-4-4 1,0-5-187,0-3 1,1-2-234,-1-1 0,1-6-1147,3-2 0,3 0 678,4-4 1,6 2-1072,2-10 1,8 1 1637,3-5 0,14-9 0,3-3 0</inkml:trace>
  <inkml:trace contextRef="#ctx0" brushRef="#br0" timeOffset="33">19998 3141 8063,'-6'-17'664,"-5"10"1,17-7-358,1 10-606,8 0 1,13 9-157,3 3 887,2 7-606,-4 3 636,9 10 1,-6 7 143,10 11 1,-2 1-327,-19-21 1,0 1 86,2 2 1,-2 0-187,-2 0 1,-2 1-1,1 1 1,-2 1 55,-2-1 1,-1-1-579,6 29 258,-3 3 139,-9 0 0,2-7-443,-6 2-1,-4-4 284,-6 0-1255,-4-2 914,-5-5 1,-6-2-1816,-4-2 1141,-6 2 1119,-2-8 0,-7 8 0,-5-4 0,1-4 0,-1-3 0</inkml:trace>
  <inkml:trace contextRef="#ctx0" brushRef="#br0" timeOffset="34">9616 3335 8147,'-16'0'-16,"7"0"95,-2 0 41,7 0 421,-1 0-391,15 0 1,-1 0 318,10 0 1,1 0-84,7 0 1,6 0-33,5 0 1,5-1-91,-1-3 0,3 1-229,5-4 1,2-1 117,5-3 1,5-1-367,-30 6 0,1 1 0,3-1 1,0 0 270,2 0 0,0 1 0,2 1 1,-1 0 33,1 0 1,0 1 0,0 0-1,0-1-124,0 1 0,0-1 0,-5-1 0,0 1 24,-3 2 0,0 0 1,27-2-284,-6 4 0,-2 0 272,-5 0 1,-7 0 62,-5 0 1,-5 0-347,-6 0 1,-5 0-855,-3 0-52,-7 0 1289,2 0 0,-11 2-1613,-3 1 1630,-7-1 0,-12 8 1,0-4-1</inkml:trace>
  <inkml:trace contextRef="#ctx0" brushRef="#br0" timeOffset="35">9845 3323 8141,'-12'0'80,"1"-5"25,5 4 1,6-4 424,7 5 1,0 0-208,0 0 1,2 1 167,6 3 0,8-1-121,8 4 0,-1-3 23,4 4 1,2-1-104,6 5 0,1 0-295,-5 4 1,5-2-40,-1 5 1,1-4-138,-1 4 1,-1 0-45,-3 4 0,-4 0 90,0-1 1,-1 1 39,-6 0 0,-1 0-20,-3 0 1,-4-2-79,0-2 1,-6 3 137,-2-3 0,0-1 3,-8 1 1,1 0 31,-4 4 1,-1-4 3,-3 0 0,-7 0 224,-8 4 1,-9 0-188,-6-1 1,-7 5 102,-9 0 0,-2 4-375,-5 0 1,27-15-1,-2 0 338,0-1 1,-1 0 0,2 1 0,0 1-68,1-2 1,-1 0 0,2 1-1,1 0 129,-25 15 1,0 0 156,7-4 0,-1 0-136,9-4 1,6-4-96,9 0 0,2-5 61,6 1 0,-1-4 199,5-3-54,5 2 268,0-4 0,13 4-428,4-2 0,7-3 341,9-5 1,7 4-253,8 0 1,9 0 74,6-4 1,1 0-417,7 0 1,-31 0 0,2 0 223,1 0 0,2 0 0,-2 0 0,1 0 60,0 0 1,0 0-1,-3 0 1,-1 0-184,1 0 0,-1 0 0,0 0 1,-1 0 105,28 0 0,-1-2 131,-7-2 1,-3 3-192,-9-3 0,-1 3 61,-6 1 1,-3 0-149,-1 0 0,-10 0-1103,-1 0 1510,0 0-3245,-6 0 2353,-2 5 0,-8 0 556,-11 3 0,-9 7 0,-13-2 0</inkml:trace>
  <inkml:trace contextRef="#ctx0" brushRef="#br0" timeOffset="36">9868 4911 8170,'0'-8'752,"0"1"-265,0 4 397,0-2-284,0 5-217,5 5 1,-3 2-110,6 4 0,-1 2-236,5 2 1,1 3 11,2 4 0,-3 1-72,4 0 1,-2-1-251,1-3 0,-2 2 177,2-2 0,-1-2-120,1-2 1,-2-2 23,2-2 1,-6 1-1190,-2-1 963,1 0 1,2-3-77,-2 0 493,-3-6 0,-5 3 0,0-5 0</inkml:trace>
  <inkml:trace contextRef="#ctx0" brushRef="#br0" timeOffset="37">10165 4911 8094,'-6'-6'0,"5"-5"818,-3 4-437,3 2 0,0 0-2,-3 5-106,3 0 0,-9 1 0,2 3 0,-3 3-367,-5 9 1,-1 5 145,-6 6 1,-1 5-477,-3-2 1,4 3 270,0 1 0,2-5-534,6-2 1,-1 0 304,5-4 1,3 1-63,1-9 1,4 0 443,-1-3 0,-2 4 0,0 2 0</inkml:trace>
  <inkml:trace contextRef="#ctx0" brushRef="#br0" timeOffset="38">10267 5219 8057,'0'-6'256,"0"1"1,2 5 28,1 0-143,-1 5 316,3 1-228,-5 6 0,0 0-101,0 4 1,-1-2-188,-3 5 1,1-2 268,-4 2-969,4 3 553,-7-4 0,9 0-349,-3-3 378,-3-3 1,6 0-449,-3-1 0,3-3 624,1 0 0,0-1 0,0 5 0</inkml:trace>
  <inkml:trace contextRef="#ctx0" brushRef="#br0" timeOffset="39">10530 4911 8070,'-6'-11'0,"-1"0"790,4 4-233,1 2-1152,-3 5 386,5 0 1,0 5 427,0 2 0,5 5-126,3 3 0,-2-1-133,2 5 1,-1 0-118,5 4 1,-1-5 100,1-3 1,3-2-165,0-2 0,2-5 115,-2-2 0,-2-3 209,2-1 1,1-1-133,0-3 1,-1-2 305,-4-5 1,1-1 27,-1 1 1,-3-4 2,-1-1 1,-3-3 74,4 4 0,-6 0-56,2 3 0,-3 1-33,-1 0-134,0-1 1,0 5-217,0-1 98,0 5-173,5 14 0,-3 4 6,1 15 1,-1 2 2,-2 6 0,4 3 5,-1 4 1,5 1 69,-4 0 0,3-1-210,-3 1 0,4 0 234,-4-1 0,3-4-198,-3-3 0,0-4 71,-4-3 0,0-3 328,0-5 0,0-6-4,0-1 1,-1-4 155,-3 0 0,-6-5 138,-6 1 1,-3-6-170,4 2 0,-5-4 404,1-4 1,-3 1-279,-1-9 0,6 3 19,1-6 0,4-3-204,0-1 0,6-2-79,2-2 0,4-5-382,4-3 1,4-2-642,7-1 1,3 6-1000,4 5 1,2 6 1859,3 5 0,-3 1 0,4-1 0</inkml:trace>
  <inkml:trace contextRef="#ctx0" brushRef="#br0" timeOffset="40">8143 6361 8318,'-8'0'-1778,"1"0"1940,4 5 1162,-2-3-635,5 3 3514,0-5-3916,5-5 1,-2 3-116,4-1-54,-4 1 0,7 2-18,-2 0 1,2 0 104,1 0 1,1-3-213,-1-1 1,6 0 19,2 4 1,2 0-97,2 0 1,0 0-28,0 0 0,1-4 110,3 0 1,-2-1 4,5 2 1,-4 1-120,0-2 0,-1-1-72,-3 2 1,-3-3 50,0 3 0,-8 1-339,0-1 0,-6 1-124,3 2-1291,-6 0 743,3 0 218,-15 0 1,1 5 927,-10 3 0,0 2 0,-4 2 0</inkml:trace>
  <inkml:trace contextRef="#ctx0" brushRef="#br0" timeOffset="41">8166 6544 8318,'-12'7'-104,"5"-1"39,-1-2 337,6-3 191,-3 4-135,5-5 1,1 0 58,3 0 410,2 5-269,5-4 330,1 4-407,-1-5 0,6 0-70,2 0 1,2 0 21,2 0 1,0 0 48,0 0-171,5 0-87,-4 0 0,9-1 193,-3-3-557,-2 3 235,5-9 1,-9 9-1163,3-3 590,-3-2 408,-6 4 0,-2-3-2318,-4 5 895,-1 0 1522,-4 0 0,-7 0 0,-7 0 0</inkml:trace>
  <inkml:trace contextRef="#ctx0" brushRef="#br0" timeOffset="42">9662 6156 8154,'-8'0'0,"1"0"0,-1 0 0,-3 0-188,-1 0 1,5 0-508,-1 0 564,6 0 110,-9 0 0,9 0 192,-6 0-89,6 5 21,-3-4 168,0 4-128,3-5 109,-3 0-87,5 0 187,-5 0-126,4 0-57,-4 0 1,5 2 102,0 1 100,0-1-227,0 3 1,5-5 122,3 0 0,2 0-29,1 0 1,6 0 67,2 0 1,3 0-168,5 0 0,2 0-105,6 0 0,3 0 164,0 0 1,1 0 1,-1 0 0,-1 0-86,5 0 1,0 0 55,3 0 0,-3 0-224,0 0 1,-4-4 35,4 0 1,-9 0 58,1 4 0,-3-1 22,-1-3 0,-1 3-3,-2-3 1,-3 3-116,3 1 1,-4 0 63,-4 0 1,1-4-42,-5 0 1,4 0 81,-4 4 0,1 0-569,-5 0 328,1 0 1,-2-1-1171,-3-3-21,3 3 434,-8-4 0,2 5 947,-8 0 0,-8-5 0,-5-1 0</inkml:trace>
  <inkml:trace contextRef="#ctx0" brushRef="#br0" timeOffset="43">9594 6270 8332,'-12'0'0,"1"0"-906,-1 0 1,5 0 905,-1 0 0,4-4-64,-3 0 503,4 1 827,-2 3-341,5 0 1,1 3-709,3 1 1,2 5-38,6-1 1,-1 2 113,1 1 0,3 1-213,0-1 1,5 4 58,-1 1 1,4 0 13,4-1 1,-2-1 16,6 5 1,-1-5 8,5 2 1,-1-4-54,0 0 1,-3-1 2,-1 0 1,-5 1-110,2-1 1,-4 1 75,-4-1 1,1 1-165,-5-1 1,1 0 111,-5 1 0,0-2-234,1-2 1,-2 2 58,-2-3 0,1 4-66,-6 0 0,1-3 78,-4-1 0,0 1 57,0 3 1,0 1 53,0-1 1,-1 0-51,-3 1 1,0-1 94,-7 1 1,2 0-74,-6 4 0,-3-4-27,-1 4 0,-4 0 0,-4-1 1,2 4-13,-5-3 1,3 4 60,-3-1 0,3-1-7,-4 1 0,2-4 15,-1 4 1,-2-1-39,5 1 1,1 1 95,3-5 1,0 4-83,0-3 0,4 0 151,0-1 0,5-2-110,-1 2 1,1-2 3,-1-2 0,2 3-80,-2-2 1,2 4-17,2-8 0,-4 4 42,-1-4 0,1 2 25,4 2 0,0-5-19,4 1 1,-2-4-41,5 3 131,-5-4-24,8 7-5,-4-9 0,6 6 103,3-4 1,-1-1-123,4 2 1,1-3 77,3-1 1,1 0-60,-1 0 0,0 0 158,1 0 0,4 0-80,3 0 1,4 0 116,4 0 0,2 0-88,5 0 0,6-4-47,2 0 0,2-3-1,2 3 0,3-5-146,1 1 1,2 2 207,1-2 0,-5 4-69,6-3 1,-6 4 37,-3 0 1,-3-3-46,0 3 0,-5-1 109,1 4 0,-4-4 0,-3 0 0,0 0 11,-4 4 1,0 0-119,-4 0 0,-6 0-91,-1 0 0,-4-3-482,0-1 521,-6 0-990,-1 4 389,-5 0-320,-5 0 0,-1 0 26,-6 0 870,1 0 0,-11-5 0,-2-1 0</inkml:trace>
  <inkml:trace contextRef="#ctx0" brushRef="#br0" timeOffset="44">9959 7469 8000,'-1'-6'-1291,"-3"2"1834,3 3 1,-4 0 341,5-3-16,0 2-619,0-3 1,0 7-12,0 1 0,0 0 97,0 5 1,5-1-72,2 5 0,3 0-108,2 4 0,-1-4 77,1 4 0,-1 0-114,1-1 0,-1 4-5,0-4 1,1 2-97,-1-2 0,1-2-20,-1 2 1,0-2 83,1-2 0,3 1-158,0-1 0,1 1 123,-5-1 1,0-1-83,1-2 0,-1 1 102,1-6 0,-5 6-596,1-1 118,-6-3 0,5 1-696,-3-2 52,-3-3-398,4 4 31,-10-5 1421,-1 0 0,-6 0 0,1 0 0</inkml:trace>
  <inkml:trace contextRef="#ctx0" brushRef="#br0" timeOffset="45">10187 7561 8070,'0'-12'13,"0"1"380,0-1 276,0 1 230,0 0-173,0 4-264,0 2 0,-1 5-392,-3 0 105,-2 5 0,-5 2-157,-1 4 0,-4 5 69,-3 3 0,-3 3 161,-1 1 0,0 0 0,1 0 1,2-1-1172,1 1 0,5-5 458,-1-3 1,3-2-500,0-2 1,2 1 963,2-1 0,-2 1 0,4-1 0</inkml:trace>
  <inkml:trace contextRef="#ctx0" brushRef="#br0" timeOffset="46">11101 6624 8243,'-5'-6'-1977,"4"-1"3232,-3 4-194,3 1-404,1-3 487,0 5-878,5 0 1,1 4-16,6 0 0,-1 5 144,0-2 1,-1 4-93,-2 0 0,2 0-16,-2 1 0,2 0-100,1 4 1,1-4-119,-1 4 0,1 0-174,-1-1 0,1 4 120,-1-3 1,0 3-24,1-4 0,-1 0 91,1-3 0,-1-1-284,0 0 1,1 1-120,-1-1 1,1-1-470,-1-2 311,1 2 0,-5-5-279,1 3 1,-6-2-1496,2-2 2252,-3-3 0,-6 9 0,-1-3 0</inkml:trace>
  <inkml:trace contextRef="#ctx0" brushRef="#br0" timeOffset="47">11455 6658 8243,'0'-17'0,"0"0"355,0 6 0,0-1 321,0 1 378,5-1-221,-4 1-391,5 5 0,-8 1-242,-2 5 1,-2 2-209,-5 6 0,-6 2 125,-2 13 0,-2-2-149,-2 10 0,-4-5-270,0 5 1,1-2 244,3 1 1,5 2-729,3-5 0,0-2 374,3-6 0,-2 2-1453,7-6 1864,2 0 0,0 2 0,5 0 0</inkml:trace>
  <inkml:trace contextRef="#ctx0" brushRef="#br0" timeOffset="48">11958 6613 8302,'0'-14'-678,"0"2"1,0 3 338,0-2 1,-2 1 1942,-1 2-173,1-2-522,-3 4-76,5-1-534,0 2 1,0 8-49,0 4 1,1 2 37,3 10 0,-1 5 75,4 7 1,0 3-172,0 4 1,2 3-96,-5 5 0,4-1 4,-4 1 0,-1 0-381,-3-1 0,0 2-183,0 3 0,2-7 285,1 3 1,0-8-253,5 0 0,-5-4 108,5-4 0,-4-2 48,3-5 1,-4-1 140,1-3 0,1 1-18,-1-5 0,-1 1 101,-3-5 1,0-3 124,0-1-582,0-4 362,0 2 1,-1-5 52,-3 0 0,2 0-135,-6 0 0,6-5-467,-2-3 0,-1-2 44,1-1 649,-5-6 0,3-1 0,-6-5 0</inkml:trace>
  <inkml:trace contextRef="#ctx0" brushRef="#br0" timeOffset="49">11969 6658 8189,'11'-17'0,"1"-4"288,-1 6 0,2-4 80,2 4-61,3 0 92,5-2-215,0 9 1,-4-7 353,0 8-339,0-4 0,2 5-101,-2 2 1,3-1 92,-3 1 1,3 1-231,0 3 0,-3 5 99,0 2 1,-3 5-267,3 3 0,-9 0-28,1 8 0,-7-1-160,0 8 1,-4-5 133,-4 2 0,-7 1 103,-8-1 0,-3-1 62,-1-3 0,0 0-13,1 0 0,-5-2 83,0-2 0,1-2-79,3-6 0,4 0-3,0-4 1,5 2-213,-1-5-314,7 0 350,3-4 0,5-2-504,0-1 787,0 1 0,10-8 0,3 4 0</inkml:trace>
  <inkml:trace contextRef="#ctx0" brushRef="#br0" timeOffset="50">12506 6795 8179,'-6'-7'0,"2"-1"424,2 6 122,2-3 230,0 5 1,4 1-502,0 3 0,5 3-176,-1 8 0,2-1 145,1 5 1,1-3-143,-1 3 1,0 0 59,1 4 0,3-4-334,0 0 1,0-4 25,-3 4 1,1-5 2,2 1 0,-4-2 9,1-2 1,-1-1-87,-3-2 1,-2 2-266,2-2 0,-6-2 213,2 2 1,1-4-1157,-1 3 775,0-4 653,-4 7 0,-5-9 0,-2 4 0</inkml:trace>
  <inkml:trace contextRef="#ctx0" brushRef="#br0" timeOffset="51">12723 6784 8205,'0'-11'0,"0"-1"0,0 1 330,0 4 125,0 2 1,-1 5 10,-3 0 0,-3 5-124,-4 3 1,0 7-669,-1 4 1,-3 7 206,0 0 1,-1 2-309,5-1 1,0-2 245,-1 6 0,1-6-441,-1 2 1,6-4 172,2-4 1,-1-3-228,1-4 676,1-1 0,3 0 0,0 1 0</inkml:trace>
  <inkml:trace contextRef="#ctx0" brushRef="#br0" timeOffset="52">12871 6773 8388,'8'-6'337,"0"-1"0,-5 2-58,5 1 0,-4 3-416,3 1 1,-3 0 173,4 0 1,-4 0-227,3 0 0,-4 5 108,1 2 0,1 4-129,-2 0 0,5 0-43,-4 1 1,3-1-375,-3 1 325,5-1 1,-2-1 51,4-2 0,0-2-136,1-2 386,-1-3 0,1 4 0,-1-5 0,6-5 0,0-1 0</inkml:trace>
  <inkml:trace contextRef="#ctx0" brushRef="#br0" timeOffset="53">13111 6830 8275,'6'-5'-472,"0"-2"562,-1-4 465,-4-1-15,4 6 333,-5 1-564,0 5 1,0 5 131,0 3 1,-4 3-211,0 4 1,-5 3-218,2 5 1,-3 0 26,-2 0 0,1 1-198,-1 2 1,1-2-91,0 3 1,0-4 173,4-4 0,1 1-484,2-4 1,2-1 211,-1-4 0,1-3-317,2-1 1,0-3 114,0 4 1,2-6 546,1 2 0,4-3 0,4-1 0</inkml:trace>
  <inkml:trace contextRef="#ctx0" brushRef="#br0" timeOffset="54">13682 6156 8233,'0'-12'18,"0"6"1,0 0 366,0 2-126,0 3 1,-4-3 83,1 8 0,-6-2 91,1 6 1,2 1-167,-2 6 1,1 3 12,-5 5 0,1-1-247,-1 1 0,1 5 143,-1 3 1,1 2-108,0 1 0,-1 1-30,1 3 1,3-1-28,0 5 1,5-4-16,-5 4 1,6-8 8,-2 4 0,2-5-12,2 5 0,0-3 90,0-5 1,6 2-31,1-5 1,3-1 19,2-3 1,4 0-105,3 0 0,-1-4 44,1 0 1,-1-5-248,1 1 123,2-2 0,-7-6-222,5 1 0,-5-4 164,2 3-740,-4-4 568,0 2 0,-1-5-943,1 0 1282,-6 0 0,4 5 0,-4 1 0</inkml:trace>
  <inkml:trace contextRef="#ctx0" brushRef="#br0" timeOffset="55">13865 6556 8008,'0'-18'486,"0"1"1,0 6-53,0-1 1,4 5-197,0-1 247,4 6-227,-1-3 1,4 10-56,1 2 0,0 5-104,4 3 0,-3 4-5,7 8 1,-7-2 100,3 5 0,0 0-454,-1 0 0,4-2 105,-3-5 1,-1-4-291,-4 0 0,1-5 62,-1 1 0,1-6-160,-1-1 1,-3-6-1229,-1 2 1770,-4 2 0,7-4 0,-4 3 0</inkml:trace>
  <inkml:trace contextRef="#ctx0" brushRef="#br0" timeOffset="56">14173 6487 8070,'-5'-18'0,"3"3"0,-6 7 661,6-2-181,-4 9 312,6-4-452,-5 10 0,3 3-135,-6 7 0,4 3-86,-3 4 1,-1 6-316,-3 3 0,-1 2 106,1 1 1,-2 0-234,-2 1 0,2-1 194,-2 0 1,2-1-1358,2-2 1486,0 2 0,-1-9 0,1 4 0</inkml:trace>
  <inkml:trace contextRef="#ctx0" brushRef="#br0" timeOffset="57">14242 6875 8091,'6'-1'0,"-2"-3"309,2 3-14,-4-4-60,3 5-268,-5 0 125,0 5 1,0 1 136,0 6 6,0 4-60,0 2 1,-2 1-148,-1 0-118,-4 5 336,1 0-49,-4-1-596,8-1 275,-8-4-7,9-1 1,-8 4-66,5-6 0,-5 0-788,2-4 537,2-4 447,0 3 0,0-4 0,-2 6 0</inkml:trace>
  <inkml:trace contextRef="#ctx0" brushRef="#br0" timeOffset="58">14459 6704 8134,'0'-29'0,"0"5"299,0 5 0,1 1-99,3-1 0,-2 2 67,6 6 1,-5 0 200,2 4 641,-5 2-864,0 5-274,0 5 1,0 2-14,0 4 1,0 5 143,0 4 1,0 1-329,0 2 1,3-1 103,1-3 0,5 1-202,-1-5 1,2 0 102,1-3 0,1-5-65,-1 1 0,4-6 178,1 2 0,3-2 253,-4-2 0,4-6 49,-4-1 0,0-3-94,-3-2 0,-2 1 286,-2-1 1,0 1-130,-4 0 1,0 3 385,-4 0-255,5 6-465,-4-3 0,4 7 229,-5 6 1,0 5-50,0 9 1,0 6 107,0 3 1,0 3-113,0 4 0,0-1 32,0 5 0,2-4-34,2 4 0,-3 0 28,3 3 0,1-4-81,-1-3 0,3 1-146,-3-1 1,0-1 40,-4-6 0,0 0-175,0-4 0,0-2 64,0-6 1,0 3 86,0-3 1,-2-2-2,-1-2 0,-4-6 5,-4-2 0,-1-3 75,1 4 0,-2-6-45,-2 2 0,1-3 171,-5-1 0,4-5-186,-4-2 1,1-3-114,-1-2 1,-1-3-296,5 0 0,-1-7 173,5-1 0,5-3-702,2-5 0,2-6 62,2 3 941,6-8 0,0-4 0,5-6 0</inkml:trace>
  <inkml:trace contextRef="#ctx0" brushRef="#br0" timeOffset="59">14790 6247 8099,'0'-11'0,"0"-1"0,5 6 171,3 2 0,6-1 542,1 1-497,5 1 836,-7 3-620,3 0 1,1 5 221,2 2 60,8 3-358,-3 7 1,7 1 118,-4 4 8,5 6-306,-3-3 1,0 9 164,-2 0-165,-8 0 1,1 7 50,-5-3 1,-3-1-31,-5 5 1,-4-4-417,1 4 0,-3-4 215,-1 4 1,-1-4 55,-3 3 1,-2-4-21,-6 1 0,1-3-1494,-1-5 691,1-2-55,-1-5 825,-4 0 0,1 3 0,-3-2 0,3-6 0,0-6 0</inkml:trace>
  <inkml:trace contextRef="#ctx0" brushRef="#br0" timeOffset="60">16149 6419 8280,'-6'-6'71,"1"5"224,0-9-243,3 9 1,-3-3 376,5 8 1,0 2-93,0 6 0,4 4-64,0 3 0,1 3 13,-1 0 1,1 6-75,2 3 1,2 1-1,-5-2 1,1 3-115,-1-3 0,-3-2-279,3-1 0,1-4 169,-1-4 1,1 1-420,-1-5 0,-2 1 233,6-5 1,-5 1-46,0-1 216,-1 0 27,3 1 0,-4-1 0,4 1 0</inkml:trace>
  <inkml:trace contextRef="#ctx0" brushRef="#br0" timeOffset="61">15989 6693 8183,'12'-5'-359,"0"3"299,4-2 1,-1-1 889,8 2 0,-3-1-232,7 4 1,2-4-270,1 0 1,4-1-153,5 1 0,-4 3-105,3-3 0,-1-1-856,1 1 0,-2-1 202,2 1 468,-8 3 1,3-9 0,-4 4-1</inkml:trace>
  <inkml:trace contextRef="#ctx0" brushRef="#br0" timeOffset="62">17086 6179 8169,'-5'-7'-600,"2"-2"656,-5 6 1,6-2 1067,-2 1-753,3 3 0,2-5 116,3 6 0,2-1-107,6-3 1,5 3-138,6-3 1,6 3-45,9 1 1,7 0 58,4 0 1,6 0-501,-2 0 1,7-4 291,1 0 1,-2 1-45,-5 3 0,-1 0-158,-7 0 1,2 0 84,-6 0 0,-7 0-11,0 0 1,-9 0 58,1 0 0,-4 0-439,-4 0 0,-3 0 200,-4 0 0,-5 1-1245,1 3 1072,-6-3 1,1 9 430,-11-2 0,-4 2 0,-11 1 0</inkml:trace>
  <inkml:trace contextRef="#ctx0" brushRef="#br0" timeOffset="63">17131 6350 8286,'-11'0'1238,"5"0"-1037,0 0 227,6 0 47,6 0 0,1 0 80,8 0 1,3 0 97,5 0 1,9 4-233,2 0 0,12 3-150,-1-3 0,4 5-233,-4-1 1,1 3-58,0 4 0,-5-1-51,1 5 0,-9-4 111,2 4 0,-7-5-86,2 2 0,-8 0-158,0-1 0,-6 1-115,-1-5 0,-4 0-157,-3 1 1,-3-1 184,-5 1 1,-1 0 90,-3 4 1,-8-2 7,-7 5 1,-3-4-217,-5 4 1,-4-4 157,-7 4 0,2 0 74,-6 4 1,1-1 2,-1-3 1,-1 2 226,5-2 0,5-1 93,6 1 0,8-4-91,4 4 0,4-5 241,3 1 1,3-2-129,5-1 1,10-2 439,5-3 0,7 2-239,5-5 1,2 0 147,5-4 0,7 0-119,4 0 1,-1-1 4,5-3 0,-3-1-191,7-3 0,-9-2 101,2 2 1,-4 2-241,0-2 0,-4 5 113,-8-5 0,-3 5-565,-8 0 0,-2 1 70,-6 2-2247,-5 0 535,-1 0 2019,-20 0 0,1 5 0,-14 2 0</inkml:trace>
  <inkml:trace contextRef="#ctx0" brushRef="#br0" timeOffset="64">10256 7949 7969,'0'-11'167,"0"3"112,0 0 0,1 6 502,3-2-223,-3 3-108,9 1 1,-7 0-159,5 0 0,-6 1-247,2 3 0,1 3 146,-1 9 1,0-2-149,-4 5 1,0 0-156,0 3 0,0 1-338,0 0 1,-4 0-392,0 0 0,-5-2 392,2-2 1,0 2-911,0-6 1359,4 0 0,-7-3 0,4-1 0</inkml:trace>
  <inkml:trace contextRef="#ctx0" brushRef="#br0" timeOffset="65">10427 7663 8215,'0'-17'104,"0"1"0,0 4-104,0 0 997,0 1-125,0 5-104,0 0-339,0 6-416,0 6 1,2 0-78,1 5 1,0 2 174,4 2 1,-3-1-514,4 5 0,-4-5 231,3 1 1,1-3-296,3-5 1,1 2 183,-1-5 1,1 0 46,-1-4 1,0-1 189,1-3 0,-2 1 236,-2-4 1,2-1 29,-3-3 0,-2-5-122,-1 1 1,1 0 343,-1 4 1,0-1 205,-4 1-212,0-1 0,0 5 332,0-1-996,0 6 137,0 7 1,0 9-2,0 12 1,0 3-49,0 6 0,4 4 111,0 3 1,1 2-25,-2 2 0,0-4 54,5 0 0,-5 0-44,5 3 1,-4-4 20,3-3 0,-4-6-131,1-2 1,-3-8 167,-1 1 1,0-8 163,0 0 0,-1-4 176,-3-3 1,-2 1-126,-6-5 1,-3 3-70,0-3 0,-6 0-42,2-4 0,-2 0 352,-2 0 1,4-5-39,0-3 0,5-2-63,-1-1 0,7-6-548,4-2 1,3-6-593,1-2 0,10-5-974,5 2 0,7-3 1743,5-1 0,7-1 0,7 1 0</inkml:trace>
  <inkml:trace contextRef="#ctx0" brushRef="#br0" timeOffset="66">17417 7344 8058,'-12'-12'558,"6"6"-38,1-4-341,5 8 1,1 2 341,3 8 1,2 3-28,6 5 1,1 1-211,2 6 1,-3 5-185,4 3 0,0 0 118,-1 0 0,1-2-413,-5-2 0,0-3 217,1 2 0,-1-7-680,1-3 0,-2 0 46,-3-1 1,2-3-1061,-5-5 1025,0 1 647,-4-2 0,0 5 0,0-5 0</inkml:trace>
  <inkml:trace contextRef="#ctx0" brushRef="#br0" timeOffset="67">17577 7401 8071,'6'-18'0,"-2"3"0,-3 2 308,-1 2 1,4 3 383,0 0 212,0 6-744,-4-3 0,-6 14 73,-1 2 1,-7 12-469,-1 0 1,-6 7 211,2 1 1,-2 2-301,-2 1 1,4 3 245,0-3 1,9 2-1506,-2-10 1582,8 1 0,-6-4 0,4 0 0</inkml:trace>
  <inkml:trace contextRef="#ctx0" brushRef="#br0" timeOffset="68">17702 7766 7874,'0'13'538,"0"2"0,0-1-184,0 5 1,-1 0-150,-3 4 0,-1-4-649,-2 0 0,-2-1 237,5 1 0,-4-1-1145,4-3 785,1-2 567,3 3 0,-5-5 0,-2 1 0</inkml:trace>
  <inkml:trace contextRef="#ctx0" brushRef="#br0" timeOffset="69">17885 7458 8010,'0'-18'0,"0"3"0,0-2 363,0 2 0,0 4 180,0 3-298,0 6 0,1-4-60,3 6 0,-3 2-3,3 2 0,-1 2-234,1 5 0,-2 5 85,6-1 1,-4 1-347,3-1 1,1-2 231,3 2 1,4-3-267,1-5 0,-1 2 137,-4-5 0,1 0 214,-1-4 1,2-4-28,2 0 1,-6-5 112,2 2 0,-3-5 251,0-3 0,0 2-135,-4-2 1,4 3 130,-4 0 0,1 1 196,-1-1-34,-3 6-425,4-4 0,-5 10-169,0 0 0,4 10 119,0 9 1,1 8-80,-2 3 0,0 8 21,5 4 0,-5 4 67,5 3 1,0 3-242,3 5 0,0-3 216,1-1 1,-1-1-131,1 1 1,-2-2 59,-3-5 0,2-11-5,-5-4 0,0-3 140,-4-6 0,0 3 130,0-10 0,-1-4-151,-3-3 1,-6-6-38,-5 2 1,-6-3 7,2-1 0,-1-6 189,1-5 1,-4-3 134,0-9 1,5 3-97,-1-7 0,3 2-160,4-2 0,4-6-322,8-5 0,1-2-464,3 2 0,7 4-490,8 0 0,8 5 561,3 6 0,3 9 624,1 2 0,6 4 0,0-4 0</inkml:trace>
  <inkml:trace contextRef="#ctx0" brushRef="#br0" timeOffset="70">18787 6533 8166,'0'-8'-152,"0"1"333,0 4 0,0-3 229,0 2 540,0 3-322,0-5 846,0 6-1222,0 6 0,0 0 5,0 5 1,0 1-227,0-1 15,5 6 0,-2-3 202,5 5-501,-6 0 190,8-2 1,-3 1 158,4-3-337,0-2 179,6 4 0,-3-7 23,5-3 0,-4 2-8,4-5 49,0 0 17,-1-4 1,2 0 8,-4 0 216,4-5-108,-7 4 1,3-10-63,-5 4 281,1-3-159,-1-2 1,-4 0-47,-4-4 1,2 4 31,-1-4 1,1 0-210,-1 1 2,-3-6 1,5 9 3,-6-4 88,0 4 0,0 4-400,0 1 1,0 5 148,0 2 0,3 10-81,1 9 1,4 11 110,-4 8 1,4 4 138,0 11 0,-2 0-321,2 4 0,0 4 278,3 0 1,-5-29 0,-1 1-175,7 28 0,1 0 89,2-4 0,-2-4-153,2 0 0,-3-10 129,0-1 1,-5-5 225,1-3 1,-5-4-136,0-4 0,-3-5 185,-3-2 0,-4-5 15,-4 1 1,-6-4 64,-2-3 1,-2-3-24,-2-5 0,-1 0 410,-3 0 1,2-1-323,-6-3 1,2-4-92,-1-7 1,3-3 86,8-5 0,4-2-100,7-5 1,3-2 31,5-10 0,6 0 45,6-4 0,6 6-31,8 2 0,0 3-2517,4 5 1,4 2 2320,4 5 0,0 0 0,-3 1 0</inkml:trace>
  <inkml:trace contextRef="#ctx0" brushRef="#br0" timeOffset="71">19827 6544 8053,'0'-11'0,"0"-1"50,0 1 298,0 5 0,0-5 212,0 10-213,0-4 171,0 0-345,0 4 1,0-3 197,0 8 0,3 2-140,1 5 1,4 7 86,-4 5 1,5 2-73,-2 10 1,-1-2-65,2 9 1,-4-4 63,4 4 1,-2-1-195,1 5 1,4 0-262,-4-1 0,0-3-82,0 0 0,0-1-166,0 1 0,2-3 253,-5-5 0,5-5-15,-2-2 1,-2-3 25,-1-1 0,1-1 82,-1-3 0,4 1-76,-4-5 0,-1 0 6,-3-3 0,0-5 8,0 1 0,0-4-208,0 4-678,0-6 319,0 3-223,0-5 963,0-5 0,-5-1 0,-1-6 0</inkml:trace>
  <inkml:trace contextRef="#ctx0" brushRef="#br0" timeOffset="72">19804 6601 7935,'7'-21'7,"1"2"0,0 1 291,3 3 0,2 2-51,2-2 0,-1-2 203,5 2 1,1 0-69,7 3 1,1 2-66,2 3 0,3-4-123,-2 4 0,6 2-68,1 1 0,0 3-153,-4 1 0,-4 5 111,1 2 1,-6 4-306,2 0 1,-8 5 137,-4 3 1,-7 4-372,-4 4 0,-4 1 179,-4 2 1,-5 2 54,-10-5 1,-1 3 111,-11-3 1,-3-2 20,-4-6 1,0 3 114,3-3 1,-1-3-75,1 0 1,0-4-155,8 0 0,6-5 27,5 1-823,4-6 480,5 4 516,2-6 0,5 0 0</inkml:trace>
  <inkml:trace contextRef="#ctx0" brushRef="#br0" timeOffset="73">20398 6750 8062,'1'-7'1242,"3"4"0,2 6-1324,6 5 0,-1 2 90,0 2 1,5 4 311,-1 3 1,4 3-282,-4 1 1,4-1 70,-4 1 0,4 4-307,-3-1 1,-1-3 104,-4-4 1,-1-5-241,-2 2 1,1-4-53,-5 0 0,1-1-789,-1 1 619,-3-6 554,4-1 0,-5 0 0,0 1 0</inkml:trace>
  <inkml:trace contextRef="#ctx0" brushRef="#br0" timeOffset="74">20683 6681 7950,'-6'-11'821,"-4"4"-466,8 2 1,-4 5-33,2 0 1,-2 9-112,-5 3 0,-1 11-355,1-1 0,-2 9 112,-2-1 0,2 2-386,-2-2 1,2 2 214,2-5 1,-1 3-193,1-3 1,-1 0 93,1-5 0,1-4-724,2-3 1024,3-2 0,0-1 0,-1-1 0</inkml:trace>
  <inkml:trace contextRef="#ctx0" brushRef="#br0" timeOffset="75">20740 6750 7972,'0'-12'0,"5"6"0,3 2 0,-3 3 0,5 1 0,-7 1 0,4 3 0,-3 1 0,4 3 0,-4 2 0,3-3 0,0 4 0,0 0 0,3 0 0,-2 1-7,2-1 0,1-4-202,1-4-48,-1 4 0,1-6-80,-1 3 0,-3-4 113,-1-4 1,-3 1 179,4-4 0,-4 3-73,3-4 1,-3 2 250,4-2 0,-6-2-120,2 3 1,1 0-89,-1 0 0,0 3 16,-4-4 0,1 6 86,3-2 1469,-3 3-1005,4 1 0,-10 10 440,-3 5 0,-3 5-367,-4 3 1,2 5-444,-2 3 1,-2-2-117,2 1 0,-4 1-161,4 3 0,1-1 74,6-3 1,-2-2-141,3-5 0,1-1-668,3-3 0,1-3 889,2-4 0,0-1 0,0 1 0</inkml:trace>
  <inkml:trace contextRef="#ctx0" brushRef="#br0" timeOffset="76">21700 6087 7947,'0'-17'-160,"0"0"336,0 6 465,0-1-76,0 1 229,0-1-506,-5 6 0,-3 1 57,-7 5 1,1 6-89,-5 6 0,0 5-14,-4 10 0,0 4-70,0 7 1,0 2 67,0 6 1,4 0-128,0-1 1,5 5-213,-1-1 1,3 5 23,0-5 0,5 4 43,-1-3 0,5-1-179,0-3 0,3-2-72,3-2 1,4 0 102,4-8 1,4 6-16,1-10 1,4 5 84,-1-9 0,2 1-57,2-4 0,0-6 55,0-1 0,0-4-15,0 0 0,0-2-368,-1-2 0,-3 0 386,0-4 1,-5 0-1439,2-4 1546,-4 0 0,0 5 0,-1 1 0</inkml:trace>
  <inkml:trace contextRef="#ctx0" brushRef="#br0" timeOffset="77">21860 6510 7938,'0'-18'0,"0"3"0,0 2 1069,0 2-637,5 4 1,1 2 312,5 5-452,-4 0 0,3 5-75,-3 3 58,9 7-151,1 3 1,3 10 125,-1 2-86,0-2 1,3 5-188,1-2 1,-4-3 80,0-2 0,-5-2-634,2-1 413,1-5 0,-8 2-201,3-4 0,-5-1-947,1-4-238,2 1 693,-9-1 855,4-5 0,0 5 0,2-5 0</inkml:trace>
  <inkml:trace contextRef="#ctx0" brushRef="#br0" timeOffset="78">22191 6498 7938,'0'-17'0,"0"0"688,0 6-87,0-1-381,0 6-91,0 1 36,-5 5 0,-2 6 258,-4 6-93,-6 9-109,0 8-455,-6 6 229,0-1 0,0 4 68,0 0 0,0 4-121,1-4 1,-1 0 246,0-4-2179,5-4 1123,2 3 867,4-9 0,1 4 0,-1-6 0</inkml:trace>
  <inkml:trace contextRef="#ctx0" brushRef="#br0" timeOffset="79">22362 6875 8572,'0'12'1102,"0"-1"0,-1 4-885,-3 1 1,-4 5-380,-7 2 0,2 0 99,-2 4 1,-1 0-618,0 0 1,3-1 315,5-7 0,-1-2-580,5-1 944,0-4 0,4 5 0,0-6 0</inkml:trace>
  <inkml:trace contextRef="#ctx0" brushRef="#br0" timeOffset="80">22511 6533 7960,'0'-12'0,"0"6"0,1-3 932,3 5-543,-3 0 0,9 4-6,-2 0 1,-2 4-276,2 0-112,-6 5 227,8 2-466,-3 2 245,4 9 0,0-8 168,1 5-930,-1-5 569,6 2 0,-5-8-242,4-1 309,1-4 0,-4 2-104,2-5 1,-1-4 120,2 0 0,-4-5 296,4 2 0,-4-7-132,0-1 1,-5-2 536,1 2-284,-1 2-154,0-3 0,2 1 356,-5-1 0,-1 5 257,-3 3-408,0 1-56,0 0-179,0 2 0,-3 20 193,-1 8-191,0 8 0,0 8 123,0 3-316,0 7-182,4-2 0,0 9 429,0-2-1788,6 6 1541,-5-1 0,8 3-187,-5-5 159,4 0 1,-3-9-67,3-2 0,2-9 125,-2-3 0,-2-1 246,2-6 0,-6-4-178,2-4 1,-3-5 219,-1 1 1,0-2 108,0-2 1,-5-3-137,-2-1 1,-5-4 662,-3 1 0,-3-3-887,-5-1 0,1-1-17,-1-3 1,0-3 121,0-4 1,0-2-293,0-2 1,2-3 44,2-5 0,2-1-722,6-2 0,5-3 372,2-6 0,8-3-778,3 0 1,5-4 1266,3 4 0,3-5 0,4 2 0</inkml:trace>
  <inkml:trace contextRef="#ctx0" brushRef="#br0" timeOffset="81">22990 6030 7895,'-11'-18'655,"4"2"1,7 6-187,8 2 1,7 3 175,4 5 1,3 1-226,1 3 1,8 4 69,4 7 0,10 8-257,1 7 0,-19-11 0,-1 0-15,1 2 1,0 0 0,-2 3 0,0 2 23,1 0 1,-2 1-1,-1 3 1,0 2-265,-2 2 0,-1 1 0,0-1 0,-3 2-85,-2 2 1,-3 0 0,-1-5-1,-2 1 112,-4 0 1,-2 0 0,2 29-810,-5 1 0,-10-4 693,-5 1 0,-11-7-1422,-4 0 1,-8-7 151,-4-2 1381,-8-4 0,1-4 0,21-19 0,-1 1 0,-2-1 0,0 0 0,-2 1 0,0 1 0</inkml:trace>
  <inkml:trace contextRef="#ctx0" brushRef="#br0" timeOffset="82">8189 9399 7988,'-7'-5'38,"-3"4"137,4-4 1,-2 1 441,1 0-377,4 1 0,-3 3 479,2 0-69,3 0 172,-4 0 340,5 0-919,5 0 0,-3 0-139,6 0 0,-4 0 97,3 0 0,1 3-264,3 1 0,1 1-3,-1-1 0,4-3 0,1 3 1,4-3 75,-1-1 0,4 0 21,3 0 1,-1 0-19,1 0 0,2-1 48,-1-3 0,3 2-74,-3-6 0,0 6 76,-5-2 0,-3 1-84,0-1 0,-5 3-56,2-3 1,-7-1-517,-2 1 349,-4 1 1,3 3-650,-2 0-1092,-3 0 818,4 0-377,-15 0 1544,2 0 0,-8 0 0,4 0 0</inkml:trace>
  <inkml:trace contextRef="#ctx0" brushRef="#br0" timeOffset="83">8177 9571 8001,'-6'0'601,"2"0"-108,8 0 1,2 0-125,6 0 1,4 3 292,3 1 0,3 0-190,1-4 1,5 0 6,2 0 1,-1 0-226,2 0 0,-5 0-42,5 0 1,-6 0-197,2 0 1,-7 0-264,-1 0 0,-5 0-759,1 0 1,-2 0 519,-2 0 1,1 0 485,-1 0 0,6 0 0,1 0 0</inkml:trace>
  <inkml:trace contextRef="#ctx0" brushRef="#br0" timeOffset="84">9559 9125 8173,'0'-6'1489,"0"1"-376,0 5-872,5 0 0,2 0-77,4 0 0,2 4 59,2-1 1,-1 1-29,5-4 1,1 0-98,7 0 1,2 0 87,5 0 1,2 0-189,2 0 0,3 0 109,4 0 1,2-5-101,3-2 0,-6 0 69,6 0 1,-7 3-173,2-4 1,-1 4 61,-10-3 1,1 4 39,-8-1 0,0 2-73,-4-2 0,-4 3 55,0-3 0,-9 3-374,1 1 0,-6 0-66,3 0-1241,-6 0 738,4 0-724,-6 0 790,-6 0 889,0 0 0,-10 5 0,-2 1 0</inkml:trace>
  <inkml:trace contextRef="#ctx0" brushRef="#br0" timeOffset="85">9616 9194 8169,'0'-7'389,"0"1"-22,0 2 120,0 3 241,0-4 1418,0 5-1510,0 5-349,0 1 0,2 6-44,1-1 1,0-3 63,5-1 0,-1 1-64,5 3 1,-1 5-126,0-1 1,6 1 91,2 0 0,8 0-112,3 3 1,3 3 7,1-3 1,4 2-194,1 2 0,2 0 15,-3 0 1,1 0 129,-5 0 1,-1-4-185,-3 0 0,2-4 37,-5 4 1,-2-5-32,-6 1 0,1-2 73,-4-2 0,-2 1 30,-7-1 1,-1 0-1,-2 1 15,-2-1 1,1 1 4,-6-1 1,-5 1 1,-7-1 0,-4 0-116,-8 1 1,-1 3 109,-2 0 1,-7 2-194,3-2 1,-8-1 33,0 5 0,1-1-87,-1 1 1,4 2 235,-4-2 0,7-2-65,1-2 0,4 2 153,8-2 1,-1 0-141,0-3 1,5-1 158,3 0 0,2 1-114,2-1 1,1-3 161,2-1 0,-1-3 90,5 4 1,-1-2-152,1 2 1,3-2 175,-3-2-164,3-3 28,1 9 1,1-7-65,3 5 1,-1-6 154,4 2 0,1-2-92,3 2 1,6-3 101,2 3 0,4-2-71,3-2 1,0 0 116,4 0 0,-3 0-133,3 0 0,1 0 7,3 0 0,0 0-23,1 0 1,0 0 29,3 0 1,-4 0-154,1 0 1,-1 0 115,-4 0 1,-2-2-118,-1-2 1,-4 3-70,-4-3 1,1 3-548,-5 1-1179,1 0 1357,-5 0 0,-3 0-1920,-1 0 1631,-4 0 0,1 0-365,-8 0 0,-4 0 495,-7 0 1,-2 4 599,-2 0 0,-7 5 0,2-3 0</inkml:trace>
  <inkml:trace contextRef="#ctx0" brushRef="#br0" timeOffset="86">9799 10393 7940,'-11'0'0,"3"0"1011,0 0-116,6 0-219,-3 0 111,5 0 1,1 5-276,3 3 1,-2 2-90,6 1 1,0 2-290,3 2 1,1-1 86,-1 5 0,2-4-215,2 4 1,-2-3-86,2 3 0,1-4-64,0 4 0,3-5 4,-4 1 1,0-3 42,-4-5 0,1 3-635,-1-2 261,1-3-840,-1 5 480,-5-9-875,0 5 678,-6-6 914,0 0 0,0-6 0,0 0 0</inkml:trace>
  <inkml:trace contextRef="#ctx0" brushRef="#br0" timeOffset="87">9970 10473 7940,'7'-8'-200,"-3"1"100,2-1 0,-5 0 100,3 1 1044,2 4-198,-4-7-151,3 9 36,-5-4-374,0 5 0,-2 5 192,-1 3-370,-4 7 1,-9 3-317,-3 4 0,-3 5 172,-1 0 1,0-1-745,1-3 1,4-1 460,3-3 1,3-3-713,5-4 960,2-1 0,-1 6 0,0 0 0</inkml:trace>
  <inkml:trace contextRef="#ctx0" brushRef="#br0" timeOffset="88">10896 9456 7539,'0'-6'-1407,"-2"1"2213,-2 5-20,3 0 87,-4 0 1012,5 0-1532,0 5 1,5 1-74,3 6 1,-2-1-12,2 1 1,-1 3-48,5 0 0,-1 4 9,1-4 1,-1 2-111,0-2 0,5 2 64,-1 2 0,4-2-238,-4-1 59,5-4 1,-6 9-21,5-6 0,-5 0-85,2-3 0,-4-1-117,0 0 129,-1 1 0,1-2 22,-1-2 0,-3 2 58,-1-3 0,-3 0-95,4 0 1,-6-3 99,2 4-654,-3-6-238,-1 3-110,0-5 0,-5 0 0,-1 0 0</inkml:trace>
  <inkml:trace contextRef="#ctx0" brushRef="#br0" timeOffset="89">11215 9536 8051,'0'-16'0,"0"3"0,0-2 0,0 1 332,0-1 1,4 2 517,0-2 0,1 3-33,-1 5 36,-3-3-117,4 8 46,-5-8-5,0 9-576,-5 6 1,-6 12-1,-8 9 0,-3 6-142,-1-2-16,-5 3 1,4 2-287,-2-1 0,-2-4 267,1 1 0,4-6-582,4 2 1,5-4 277,-1-4 1,2 1-597,2-5 0,3-1-127,1-6-172,4 2 1175,-2-4 0,5 6 0,0-1 0</inkml:trace>
  <inkml:trace contextRef="#ctx0" brushRef="#br0" timeOffset="90">11558 9137 7252,'0'-7'1125,"0"2"-688,0 5-362,5 0 0,-2 0 67,4 0 0,-3 4-64,4 0 1,-1 1 101,5-1 1,0-3 87,4 3 0,1-3 49,6-1 0,0 0-133,0 0 1,5 0 91,2 0 1,3-1-68,1-3 1,1 1-128,-1-4 0,4 3 128,0-4 0,0 5-234,-4-5 1,1 6 48,-1-2 0,-5-1 29,-2 1 1,-3 0-25,-1 4 0,-4 0-138,0 0 1,-4 0 152,4 0 0,-5 0-29,1 0 0,-2 1-752,-2 3 1,1-1 344,-1 4 1,-3-4-1337,-1 1 1013,-4 2 0,2-4-508,-5 6 1222,0-5 0,-5 7 0,-1-4 0</inkml:trace>
  <inkml:trace contextRef="#ctx0" brushRef="#br0" timeOffset="91">11706 9182 8312,'-6'0'12,"-3"-1"357,5-3 0,1 3 0,3-5 211,0 2 292,0 3-237,0-4-70,0 5 0,0 5-385,0 2 1,3 3 30,1 2 1,9 3-125,-2 0 0,4 2 96,1-2 1,5 3-230,6 5 1,5-2 121,-2-2 0,3 3-131,1-3 1,1 2 51,-1 2 1,-4-1-41,1-3 0,-2 1-57,1-5 0,-2 4 67,-5-3 0,-5 3-178,-3-4 1,-3 0 133,-5-3 0,2 3-23,-5 0 0,0 1 60,-4 0 1,-5-2-170,-3 5 1,-2-2 103,-2 3 0,-4 1-7,-3-2 1,-4-1 24,-4 1 0,1-4 7,-8 4 1,2 0 3,-6 4 1,2-1-8,2-3 0,0 2 89,-1-2 1,2-1-78,3 1 1,2-5-2,5 1 1,4 2 124,0-2 0,6 0 191,2-3 1,0-2-143,3-3 1,3 4 88,1-4 0,3 0 242,1 0-186,0-4 322,0 7-345,5-9 1,1 8 70,6-5 1,-1 0-101,1-4 0,4 0 151,3 0 0,4 0-58,4 0 0,2 0-87,5 0 1,0 0-74,1 0 0,-2 0 81,-3 0 1,6 0-7,-6 0 1,4 0-17,-7 0 1,3 0-16,-3 0 0,0 3-42,-5 1 0,-2 0 10,-1-4 0,-5 0-66,1 0 0,-3 0-241,0 0-1051,-1 0 708,1 0-2287,-6 0 1253,-1 0-1215,-5 0 2759,-5 0 0,-6-5 0,-7-1 0</inkml:trace>
  <inkml:trace contextRef="#ctx0" brushRef="#br0" timeOffset="92">12803 9479 8164,'0'-11'318,"0"5"1,-1-3 430,-3 5-115,2 0-109,-3 4-282,5 0 1,0 5-101,0 3 1,2 3 101,1 4 1,0 4-1,5 8 1,-1 2-89,5 6 0,-2 0-224,-3 3 1,4 7-145,-4 4 0,-2 2 159,-1-2 0,1-2-25,-1 3 1,0-7 17,-4-1 1,1-5-136,3 1 0,-3-4 11,3-4 0,-3 2 115,-1-5 1,0-2 157,0-6 1,4 1-126,0-4 1,0-1 106,-4-4 0,0 1-87,0-1 0,3-3-523,1-1 198,0-4-262,-4 7-310,0-9 259,0 4 0,-1-6 146,-3-3 1,1 2 506,-4-6 0,-6-5 0,-5-4 0</inkml:trace>
  <inkml:trace contextRef="#ctx0" brushRef="#br0" timeOffset="93">12814 9548 8010,'12'-17'5,"-1"3"282,0-5 0,2 4-53,2-4 1,-1 5 139,5-1 0,-5 2-123,2 2 0,0 3 1,-1 1 1,1 4-3,-5-1 1,4 3-172,0 1 0,1 1 30,-5 3 0,4 4-71,1 7 1,-3-1-216,-5 5 1,1 4 120,-5 3 0,0 5-258,-4-5 0,-6 6 145,-1-1 1,-8-2-67,-4 1 0,-3-4 53,-1 0 0,-3-2-99,-1-1 0,0-1-79,4-3 0,1-3-62,-1-4 1,9-2-410,2-2 831,9-3 0,-8 0 0,5 1 0</inkml:trace>
  <inkml:trace contextRef="#ctx0" brushRef="#br0" timeOffset="94">13237 9696 8161,'-12'0'469,"6"-5"828,1 4-642,5-9-608,5 9 70,-4-5 0,6 10 1,-4 1 373,5 2 1,2 4-474,2 4 0,-1 7 90,0 1 0,1 0-21,-1 3 0,1 2 94,-1-1 0,1-1-492,-1-3 0,0-1 115,1-3 0,-5 1-416,1-5 0,-4 1 119,3-5 0,-3-3-151,4-1 0,-6-3-200,2 4 1,-1-6 843,1 2 0,-3 2 0,4 1 0</inkml:trace>
  <inkml:trace contextRef="#ctx0" brushRef="#br0" timeOffset="95">13465 9685 8109,'-1'-10'228,"-3"2"917,3-2-711,-4 4 0,4-1 19,-3 3 0,1 4-167,-4 4 1,3 8-208,-4 7 1,-3 4 104,-5 3 1,0 1-616,1 7 1,-2-2-66,-2 6 0,-1-6-321,5-2 1,1-8-36,6 1 1,-1-4 73,5 0 778,1-3 0,-2-4 0,-2-1 0</inkml:trace>
  <inkml:trace contextRef="#ctx0" brushRef="#br0" timeOffset="96">13579 9662 8275,'0'-6'665,"0"1"-667,0 15 1,4-3 22,0 9 0,1-5-3,-1-3 0,-2 2-236,6-3 1,-4 2-55,3-1-10,1 2 0,4-5 91,-1 3 0,-3-3-45,-1-5 1,1 0-101,3 0 341,1-5 0,-1 0-163,0-3 102,1-2 0,-2 4 418,-2-6-143,2 1 178,-9-1 1,5 2 118,-2 3 469,-3 1-649,5 6 1,-10 2 54,0 2 1,-5 2-135,1 5 0,-3 6-161,-4 2 0,2 4-77,-2 3 0,2-2 131,2 3 1,-1 1-580,1-1 1,3 1 211,1-2 0,4-5-631,-1 1 0,3-6 389,1-1 0,0-6-708,0-2 1167,0-4 0,10 7 0,3-4 0</inkml:trace>
  <inkml:trace contextRef="#ctx0" brushRef="#br0" timeOffset="97">14173 9045 7979,'4'-11'-272,"0"-1"0,1 2-50,-1 3 1550,-3-3-369,4 8-12,-5-3-311,0 5-435,-5 10 1,-3 3 95,-7 10 0,1 5 54,-5 2 1,4 8-292,-4 4 1,1 3 83,-1 0 1,3 1-39,4 0 1,1-1-5,-1 1 1,2 0-308,3-1 0,2 0 71,5-3 1,0-3-72,0-5 0,0-3 91,0-1 0,5-4 75,2 0 0,3-7-46,2-3 1,-1 0 84,1-1 1,-1-1-109,1-6 0,-1 1 109,0-5 1,1 3-556,-1-3 654,1 0 0,-1 1 0,0 1 0</inkml:trace>
  <inkml:trace contextRef="#ctx0" brushRef="#br0" timeOffset="98">14288 9399 7941,'0'-22'535,"0"4"-275,0 6 1,1 3 31,3 6 53,-3-1-234,4 4 1,-1 5 152,0 3 172,4 7-170,-1 3 0,2 1-178,2 0 0,-2 3-157,6 5 1,-2 1-43,-2-1 99,1-3 1,3 7-325,0-4 1,0-4 173,-3-4 0,-1-5-581,1 1 254,-1-2-50,0-2 0,1-4-24,-1-4 563,-4-1 0,3-2 0,-4 0 0</inkml:trace>
  <inkml:trace contextRef="#ctx0" brushRef="#br0" timeOffset="99">14573 9354 7985,'-11'-18'1049,"4"1"-215,-3 6-157,9 5-389,-4 1 1,3 6 48,-1 3 97,-4 7-237,-9 7 0,2 6-357,-5 3 142,5 2 1,-8 5 83,3 0 1,-1 3-104,1-3 1,-1 3-803,4-6 0,1-3 362,4-2 1,4-5-1211,4-2 1687,1-5 0,-3 2 0,-1-5 0</inkml:trace>
  <inkml:trace contextRef="#ctx0" brushRef="#br0" timeOffset="100">14630 9765 8026,'-6'-5'376,"1"3"-32,5-8-71,0 9 1,1-4 274,3 5 95,-3 0-359,9 5 1,-7 1-46,4 6 1,-3 1-11,4 2 1,-6 3-415,2 4 0,-3 0 214,-1-3 0,0 3-771,0-3 1,0 1 417,0-1 1,-3-3-256,-1-4 0,-4-1 579,4 1 0,-5-1 0,3 1 0</inkml:trace>
  <inkml:trace contextRef="#ctx0" brushRef="#br0" timeOffset="101">14881 9434 7944,'0'-18'5,"-3"0"765,-1 3-381,0 2 0,4 0 9,0 6-9,0 4-34,0-2 1,0 7-109,0 1 0,0 5-407,0 7 0,0 3 54,0 5 0,0 0-203,0-1 0,1 1 143,3 0 0,1-1-91,3-3 0,3-3-102,1-4 1,-1-5 89,4 1 0,-2-6 196,-2 2 1,1-2-93,-1-2 1,1-2 409,-1-2 1,-1-2-153,-2-5 0,1 3 378,-6 0 0,5 1-120,-4-5 0,0 1 35,-4 0 0,0 3-123,0 0 1,0 5 111,0-5-423,0 5 1,1 0 159,3 6 1,-3 9-177,3 7 0,-3 7 150,-1 5 0,1 7 62,3 4 0,-3 7-66,3 5 0,3 2-168,0 1 0,0-3 69,0 3 0,-3-3 106,4 3 0,-6-7-392,2-8 153,-3-2 18,-1-6 197,0-5 55,0-1-76,0-10-58,-5-2-70,-1-4 485,-6-1-181,-4-5-172,3 5 1,-8-10 153,2 3 1,-7-3-821,0-1 299,-1 0 178,4 0 0,-5 0-325,4 0 0,0-9 195,5-2 1,6-10-1573,2-1 1843,4-6 0,13-7 0,0 1 0</inkml:trace>
  <inkml:trace contextRef="#ctx0" brushRef="#br0" timeOffset="102">15304 9011 7992,'-5'-18'457,"-3"3"1,3 2 833,1 2-293,3 5-807,1-5 43,0 10 0,0-3 227,0 8 0,5 0-175,3 7 0,6 0-55,1 8 1,5 0-150,-1 3 0,4 3 90,4 1 0,-3-2-88,3 3 0,-5 2-22,-3 2 0,2 2-174,-6 1 1,-1 1-50,-6 4 1,0-3-182,-4 6 1,0-4-307,-4 4 0,-1-5 310,-3 1 1,-2-4-215,-6-3 1,1-2 163,-1-2 0,1-7-203,0 3 1,-1-4 157,1 0 0,1-3 433,2-4 0,-2 4 0,3 2 0</inkml:trace>
  <inkml:trace contextRef="#ctx0" brushRef="#br0" timeOffset="103">16343 9297 8019,'-5'-7'13,"3"-2"-7,-6 6 0,5-3 410,0 3 209,1 1 123,2-3-90,0 5-387,0 5 1,0 2 2,0 4 1,0 6-39,0 2 1,0 4 45,0 3 0,2-2-46,1 3 0,3 1-253,1-1 1,0-1-5,-4-3 1,-1-1-450,1-3 1,-1 1-1174,-2-5 1268,5 0 1,-4-3-574,3-1 0,-3-3 37,-1-1 911,5-4 0,-4 2 0,5-5 0</inkml:trace>
  <inkml:trace contextRef="#ctx0" brushRef="#br0" timeOffset="104">16172 9536 7990,'5'-6'196,"1"1"943,6 5-786,-1-5 1,1 4 170,-1-3 1,6 3-145,2 1 0,8 0-381,8 0 1,-1-4 77,4 0 0,1 0-253,0 4 0,0-4-294,-1 1 1,-5-3-1503,5 3 1972,-5-4 0,6-4 0,-4-1 0</inkml:trace>
  <inkml:trace contextRef="#ctx0" brushRef="#br0" timeOffset="105">17348 9114 8087,'-11'-12'124,"5"1"1086,0 0-296,6-1-312,0 1 1,0 3-158,0 1 0,2 4-194,2-1 0,3-1-16,8 1 0,7 0-103,5 4 1,8 0 26,-1 0 0,8-3-80,0-1 1,3 0-228,0 4 1,-4 0 127,-3 0 1,1 0-326,-1 0 0,-1 0 161,-6 0 0,0 0-247,-4 0 1,0 0 168,-5 0 0,-3 0-339,1 0 0,-10 0 54,1 0 1,-6 0-746,3 0 225,-6 0 1067,-7 5 0,-7 1 0,-11 6 0</inkml:trace>
  <inkml:trace contextRef="#ctx0" brushRef="#br0" timeOffset="106">17428 9125 8087,'-40'7'183,"0"3"1,12-9 909,6 3-556,4-3-157,11-1-204,2 0 1,7 0 176,1 0 405,4 0-356,9 0 1,-1 0 480,8 0-557,-2 5 1,12-2-184,-3 4 0,8-3 54,4 4 1,-1-4-135,1 3 0,-4 1 144,3 3 0,-8-3-287,2-1 0,-5 1 121,1 3 1,-5 2-449,-7 2 0,-3-2 1,-9 2 1,2 3-73,-5 1 0,-5 3 5,-7 1 1,-9 3 126,-5 1 1,-8 5 137,-8-2 0,2-1-125,-6 2 0,4-5 280,-4 5 1,5-5-88,-1 5 1,4-6 307,3 2 1,7-7 110,5-1 1,5-4 83,-1 4 1,7-5 38,4 2 0,3-4-114,1 0 0,3-5-150,4 1 1,3-5 67,13 0 0,-1 0 144,8 1 0,1-3-77,3 3 0,0-4 5,1-4 1,0 1-159,3-4 1,-2 3-163,2-4 0,-3 6-761,0-2 0,-6 2 437,-3-2 1,-5 2-1032,-2-1 0,-5 1-246,1 2 397,-7 0 1246,2 5 0,-9 2 0,4 4 0</inkml:trace>
  <inkml:trace contextRef="#ctx0" brushRef="#br0" timeOffset="107">17497 10062 7909,'-12'0'1494,"6"0"-1307,1 0 0,5 1 752,0 3-422,0-3-215,5 9 0,-2-3-145,4 4-184,-4 0 155,2 1 0,-1-1 28,-1 1 5,6 4-129,-7-3 1,6 7-161,-4-5 126,5 1-228,-8-5 161,10 1 57,-5-1 1,1-3-47,1-1-32,-5-4 118,7 2 35,-4-5-50,6 0 0,-1-1 10,0-3 183,1 2-179,-6-8 30,4 4 0,-5-5 70,3-1-79,2 1 116,-4-1 0,2 2 33,0 2-11,-6-2 203,3 9-234,0-9-165,-3 9-44,3 1 137,0 6 0,-4 5-153,3 1-57,-3 4 136,-1 2 0,1 5-19,3 0 85,-2 0-28,8 5-2,-4 1-535,5 5 525,-4 0 48,8-5-41,-12 4-18,12-3 1,-10-1 54,2-3-42,-1-1-180,-1-8 1,-4 4-588,3-6 532,-3 5 119,-1-7 0,-5 3 309,-3-4 1,-2-5-321,-1 1 0,-2-5 16,-2 0 0,-3 2 76,-5-1 1,-3 0-12,-1-4 1,-1-5 127,1-3 0,3-2-132,-2-1 1,7-6 118,3-2 1,9-4-464,3-3 0,9-5-478,6-7 0,7-1-80,9-3 1,3-2 600,8 2 0,8-3 1,-20 22-1,0 1 1</inkml:trace>
  <inkml:trace contextRef="#ctx0" brushRef="#br0" timeOffset="108">18685 9251 7952,'5'-12'0,"1"1"179,0 0-113,4 4 1133,-3-3-214,4 9 371,-4-4-508,-2 0-647,0 3 1,-4 2 24,3 8 0,1 2-172,-1 2 0,1 4 140,-1 3 0,-2-1-236,6 1 0,-4-1-146,3 1 1,-3 1-260,4-5 1,-1 1-81,5-5 0,-1-1 276,0-2 0,1 1 36,-1-6 0,1 1 80,-1-4 1,1 0-19,-1 0 1,0-5 181,1-2 0,-2-4 399,-2 0 1,0 0-153,-4-1 0,4 1 182,-4-1 1,-1 1-58,-3-1 1,4 5 187,0-1-579,0 6 1,-4 3 98,0 10 0,0 7-147,0 9 1,-4 7 68,0 8 0,-1 5 15,1 6 1,3 0-248,-3 8 1,3-4 63,1-3 0,0 5-50,0-1 1,4 0 126,0-5 0,3-3-461,-3-8 1,4-1 205,-4-6 0,-1 0 273,-3-8 1,0-2-118,0-6 0,0 2 695,0-6 0,-5-4-114,-2-3 0,-4-6-251,0 2 1,0-3 270,-1-1 1,0-8-206,-4-4 1,0-7-534,-3 0 0,-2-6 194,6-2 1,1-5-350,7 2 1,2-4-420,5-4 1,2-2-727,6-2 0,6 3 1596,12 5 0,9-1 0,5 1 0</inkml:trace>
  <inkml:trace contextRef="#ctx0" brushRef="#br0" timeOffset="109">19655 9080 7964,'-17'-5'53,"1"-3"1,4 2 202,0-2 0,6 4 95,2-3 124,3 4-299,1-7 1,0 7 233,0-4 106,5 4-200,1-2 0,11 1 207,2 0-332,7 1 0,4 3 67,4 0 1,5-4-16,3 0 0,6 0-194,2 4 0,-1 0 77,-3 0 1,-2 0-392,-2 0 0,-4 0 187,-7 0 0,-1 0-686,-7 0 0,-3 0-656,-8 0-470,-1 5 1095,-4-3 0,-4 3 795,-6-5 0,-9 0 0,-6 0 0</inkml:trace>
  <inkml:trace contextRef="#ctx0" brushRef="#br0" timeOffset="110">19781 9022 8031,'-17'0'-211,"-2"0"0,7 0-42,0 0 1604,3 0-841,3 6 0,1-4-35,5 6 1,5-4-85,3 3 1,3-3 68,4 4 0,3-1-84,5 5 1,1-1-99,3 0 1,1 1-222,2-1 1,2-3 51,-6-1 1,5 1-62,-4 4 1,3-1 149,-3 0 0,-6 1 20,-6-1 0,1 1-471,-5-1 1,2 0-671,-9 1 0,-1 1 409,-3 2 1,-1-1 219,-3 5 0,-6-4 96,-5 4 0,-9 0 46,1 4 1,-7 0 35,-1 0 1,-2-1-66,-1 1 0,0-4 241,-1 0 0,6-1 121,2 1 1,3 1 115,2-4 0,4-1-44,3-4 0,3 1-36,4-1 0,3 1 103,5-1 1,5-1-89,3-2 1,9 1 140,5-5 0,8-1-44,8-3 1,-2 0-135,6 0 0,4-1 141,4-3 0,0 2 222,0-6 1,-7 2-452,3-2 0,-8-1 69,0 5 1,-8-1-788,-3 2 0,-8 1 172,-4-2-2912,-2 3 1881,-2 1 1470,-9 0 0,-9 5 0,-11 2 0</inkml:trace>
  <inkml:trace contextRef="#ctx0" brushRef="#br0" timeOffset="111">11752 10382 10212,'0'11'376,"0"0"1,1 1-129,3-1 1,-3 2-240,3 2 1,3-2 27,0 2 1,3-2-157,2-2 1,-1-1 28,1-2 1,3-2-92,0-2 1,4-3 61,-4 3 1,4-3 122,-3-1 0,-1-1-56,-4-3 1,1 2 22,-1-6 265,-5 1 0,3-5 252,-5 1 30,0-1-217,-4 1-65,0 0-448,0 4 1,1 3 124,3 8 0,-1 8 55,4 7 1,-4 5 52,0 6 0,3 2-112,-3 10 0,1 3 62,-4 5 1,0-1-238,0-3 1,0-1 0,0-4 0,0 3 27,0-6 1,-1-5 462,-3-7 1,2-5-111,-6-2 0,4-7 265,-3 0-158,-1-1 994,-4-10-834,1 5 0,1-12 352,2-1 1,3-3-368,5-2 0,0-4-344,0-3 0,1-3-1135,3-1 1,4-3 654,7-1 0,3-5 457,5 2 0,10-3 0,2-1 0</inkml:trace>
  <inkml:trace contextRef="#ctx0" brushRef="#br0" timeOffset="112">19861 10016 7937,'-5'-6'-176,"4"-4"74,-3 2 0,2 2 272,2-2 131,0 0 30,0 2 167,0-4 29,0 9-79,6-10 0,-4 10-99,6-3 0,-5 3 64,5 1 1,-4 5-72,4 3 0,-2 6 63,1 1 1,4 5-218,-4-1 1,3 3-224,2 1 0,-1 0 20,1-1 1,-1 0-168,1-3 0,-1 1 231,0-4 0,0-1-20,-4-4 1,3 1-989,-2-1 0,-2-3-159,2-1-1203,-6-4 1226,3 2 1095,-5-5 0,0 5 0,0 1 0</inkml:trace>
  <inkml:trace contextRef="#ctx0" brushRef="#br0" timeOffset="113">20066 9982 7937,'7'-12'-216,"-2"6"908,-5-4 0,4 7 275,-1-4-527,1 4 0,-9 3-155,-2 8 0,-5 7 70,-3 4 1,-3 6-275,-5 2 1,-3 5-237,-1-2 1,0 2-248,5-2 0,-1-2-549,0-5 0,6-4 951,6 0 0,-6 0 0,5 4 0</inkml:trace>
  <inkml:trace contextRef="#ctx0" brushRef="#br0" timeOffset="114">21151 9045 7990,'-5'-6'849,"-1"-4"-360,0 9-193,1-5 0,1 9 134,0 5 1,-1 6 19,1 12 0,3 1-161,-3 7 0,3 3-100,1 9 1,1 1 35,3 2 1,-2 2-361,6 2 1,-4 2 92,3-6 1,-3 4-106,4-3 0,-4-1 144,3-3 1,-3-5-72,4-3 1,-2 0-120,2-4 1,1 2 109,-6-10 1,5 1-7,-4-4 1,3-2 59,-3-2 0,4 2-497,-4-6 152,-1 0-261,-3-3-387,0-6 690,0-1 1,-1-5-339,-3 0 0,-1-5-8,-2-3 678,-4-2 0,5-11 0,-5-3 0</inkml:trace>
  <inkml:trace contextRef="#ctx0" brushRef="#br0" timeOffset="115">20957 9319 7990,'12'-29'-298,"0"1"248,4 5 1,3 1 784,7-1 1,3 4-130,6 0 0,4 5-17,3-1 1,-1 6-180,0 1 0,0 6-171,1-2 1,0 4-134,-8 4 1,2 3 74,-10 8 1,0 4-397,-7 8 1,-8 2-73,-7 5 1,-8 1-351,-4-1 1,-11 4 227,-3 0 0,-10-4-206,-2-3 0,-1-6 154,-3 2 0,-1-4 52,1-4 0,6 0 8,9-8 1,2 2-51,6-9 451,4 5 0,6-8 0,15 4 0,3-5 0</inkml:trace>
  <inkml:trace contextRef="#ctx0" brushRef="#br0" timeOffset="116">21540 9479 9920,'0'12'526,"1"0"-323,3 4 0,2 1-1,6 6 0,0 0-224,4 0 1,-3 0 60,7 0 1,-3-2-137,2-2 0,-1 2 105,-3-6 1,-2 0-250,2-4 1,-6-3 114,-1 0 1,-4-6-458,3 2-421,-4 2-284,2-4 1288,-5 3 0,0 0 0,0 1 0</inkml:trace>
  <inkml:trace contextRef="#ctx0" brushRef="#br0" timeOffset="117">21711 9514 8008,'0'-12'0,"0"1"727,0-1-27,0 1-260,0-1 147,0 1-19,0 5-6,-5 1-392,-1 10 1,-7 6-77,-2 8 0,1 4-239,-5 4 0,0 2-526,-4 5 1,1 0 432,3 1 1,3-6-799,4-3 0,2-1 1036,3-3 0,-4 1 0,5 0 0</inkml:trace>
  <inkml:trace contextRef="#ctx0" brushRef="#br0" timeOffset="118">21814 9491 8003,'-5'-12'0,"4"5"1124,-3-1-448,2 6-324,2-4 1,2 6-184,2 0-98,-3 6-81,4 0 0,-1 5-4,-1 1 0,6-1-386,-1 1 0,2-1 279,2 0 0,-4 1-173,4-1 0,-3-3 177,6-1 0,-2-4-356,-2 1 1,0-3 79,1-1 0,-1-1-1,1-3 329,-1-2 1,1-6 228,-1 1 1,-3-1 184,-1 1 1,-3 1-209,4 2 0,-6-2 366,2 2-138,-3 3 146,-1 0 1,-1 7-142,-3 1 1,-2 8 76,-6 4 0,-4 10-153,-3 2 1,-1 5-267,1 2 1,-2-1-373,6-3 0,-4 3 251,4-2 0,0 0-327,3 0 1,6-7 218,2-5 0,3-5-810,1 1 0,5-6 28,2-1 979,9-6 0,-4-2 0,5-6 0</inkml:trace>
  <inkml:trace contextRef="#ctx0" brushRef="#br0" timeOffset="119">22511 8874 7895,'0'-24'280,"0"2"0,0 11 273,0-1 102,0 6-193,0 1 0,-2 6-121,-2 3 1,-3 9 239,-8 10-365,-3 5-275,-5 11 1,-1 8 118,-3 10 1,15-26 0,0 0 60,-1 3 1,-1 1-1,2-1 1,0 1-114,1 2 0,0-1-735,1-4 0,2 1 630,-1 3 1,1 0-1,2 21-221,2 0 0,4-5-605,4-6 200,2-6 482,11-5 1,1-7-194,4-6 310,1-4 213,0-1 0,4-7-316,-1-3 93,1 4 35,-4-10 1,-4 4 449,0-5 0,0 0-351,4 0 0,0-5 0,-1-1 0</inkml:trace>
  <inkml:trace contextRef="#ctx0" brushRef="#br0" timeOffset="120">22659 9217 7910,'-4'-8'958,"0"0"1,6 7-797,5 1 0,7 6-419,1 10 1,1 1 53,-5 6 0,1 0 785,-1 0 1,5 7-238,3 1 1,-1 4-340,1-4-126,-5-3 178,3 0 1,-6-9-962,1 0 437,-1-5 237,0 2-973,-4-4 780,3-6 0,-8 0 422,6-2 0,0-3 0,3 5 0</inkml:trace>
  <inkml:trace contextRef="#ctx0" brushRef="#br0" timeOffset="121">22945 9194 7910,'-12'0'2441,"-4"0"-2075,3 0-85,-4 10-164,6 3 1,-4 11 175,0 2 1,-6 7-445,2 5 1,-1 4 87,1-4 0,-1 6-483,4-3-414,1-1 857,4-6 1,3-2-1961,0-6 2063,6 1 0,-3-4 0,5 0 0</inkml:trace>
  <inkml:trace contextRef="#ctx0" brushRef="#br0" timeOffset="122">23013 9639 12055,'0'12'623,"0"4"-458,0-3 1,0 5-174,0-3 59,-5-2 56,4 8-378,-9-3 252,3 5 0,0 3-1695,-1 1 908,0 0 606,-3-10 0,3 4-1825,1-6 992,4 0 1033,-2-3 0,0-6 0,-1-1 0</inkml:trace>
  <inkml:trace contextRef="#ctx0" brushRef="#br0" timeOffset="123">23230 9331 7859,'-6'-12'7,"-4"6"981,8 1-416,-3 5-31,5 0-455,5 5-203,-3 1 202,3 6 7,0-1 165,1 6-3,11-5-121,0 10-449,1-9 222,4 3 0,-6-6-619,3-2 387,3 2 202,-10-9 1,9 4-15,-6-5 110,0 0-39,-3-5 1,-1-1 246,0-5 1,-3-1-116,0 1 0,-5-1 605,5 1-440,-5-6 1,2 9 466,-5-4-287,0 3-163,0 3 263,0 1 553,0 5-721,-5 10-124,-2 3 3,1 15-2,-4 1-403,3 5 229,1 5 119,-4 2 0,9 8-93,-3 1-62,3 5 79,1-8 0,0 8 69,0-1-1239,0 1 841,5-3 209,-4-1 1,4-6-20,-5-3 1,0-4-143,0-8 1,0 2 64,0-6 768,0 1-287,0-9 0,0 2-187,0-5 0,0 1 528,0-5 1,-1-3-632,-3-1 0,-2-4-89,-6 1 1,0-4-121,-4-4 0,2-4 223,-5-7-1524,0-3 954,-4-10 1,4-1-51,0-5-1442,0 0 1159,7-6 1,1-4 825,11-6 0,-1 1 0,2 1 0,5-6 0,0-4 0</inkml:trace>
  <inkml:trace contextRef="#ctx0" brushRef="#br0" timeOffset="124">23516 8863 7974,'-12'-18'13,"6"1"1,3 11-5,11 2 1258,5 3-974,14 1 1,3 6 1512,4 6-1220,5 4 1,3 17-68,8 5 0,-25-15 0,0 1-224,2 0 1,0 2 0,0 2 0,-1 2-240,-2-2 0,-2 1 1,-1 3-1,-2 1 133,-5-1 0,-1 1 0,0-2 0,-2 0-244,0 30 67,-2 2 0,-15-4-1501,-5 1 856,-6-1 4,2-30 0,-3-1 174,1 1 1,-1-1 0,-6 0 0,-2 0 454,1-1 0,1-1 0,-2 2 0,0-1 0,-1-2 0,0-1 0,-3 1 0,-1-2 0,-2 1 0,0-1 0</inkml:trace>
  <inkml:trace contextRef="#ctx0" brushRef="#br0" timeOffset="125">8154 11615 8022,'-6'0'-63,"1"0"722,5 0 1,5 0-298,3 0 1,2 0-120,1 0 0,2 0 125,2 0 1,3-4-126,5 0 0,0 1 22,0 3 1,1 0-89,2 0 0,-2-4-90,3 0 1,-2 0-158,2 4 0,-4-4 71,0 1 0,-2-1-429,-5 4 0,-1-4 92,-4 0-535,1 0-312,-6 4-749,4 0 1932,-9 0 0,4 0 0</inkml:trace>
  <inkml:trace contextRef="#ctx0" brushRef="#br0" timeOffset="126">8212 11752 8021,'0'-6'0,"1"1"322,3 5 1,3 0-54,9 0 1,1 0 245,6 0 0,4-2-29,-1-1 0,6 1-86,-1-2 0,2 3-162,1 1 0,-4-1 29,1-3 0,-2 3-896,1-3 0,-2 3 472,-5 1 0,-4 0 157,0 0 0,0 5 0,4 1 0</inkml:trace>
  <inkml:trace contextRef="#ctx0" brushRef="#br0" timeOffset="127">9628 11661 8049,'-12'-7'0,"1"-2"0,0 6 0,4-2 1001,3 1-145,3 3-490,1-5 0,1 3-56,3-1 0,3 0 113,4 4 1,5 0-148,3 0 1,8-4-1,4 0 1,5 1-133,2 3 1,11 0 101,0 0 0,2-4-485,2 0 1,1-5 329,3 1 1,-3 3-333,-4 2 1,-2-2-37,-10 1 1,-1-4-191,-7 4 1,1-1 86,-8 1 0,1 3-565,-9-3-763,-5 3 1178,0 1 0,-14 0 31,1 0 499,-11 0 0,-14 5 0,-8 1 0</inkml:trace>
  <inkml:trace contextRef="#ctx0" brushRef="#br0" timeOffset="128">9525 11649 8070,'-11'0'959,"-1"-5"-815,6 4 0,1-5-38,5 2 1,5 3 555,2-3 0,5 2-180,3 2 1,7 0 124,4 0 1,6 6-176,-2 1 1,7-1-52,1 2 0,5 1-150,-1 6 0,0-1-178,4 5 0,-7-4 111,7 4 0,-8-3-178,0 3 0,-2-5-234,-2 1 1,-5 1 185,-2 0 1,-7-1-374,-1-4 0,-5 1 228,1-1 0,-6-1-212,-1-2 1,-6 2 137,2-2 1,-5 6 251,-7 1 0,-4 1-147,-11 0 1,-5 0 70,-3 3 0,-11 3 15,-3-3 0,-3 6-162,2 2 1,1-1 351,4-3 0,-1-1-57,7-3 0,5 1 160,11-5 1,0 2 10,7-2 1,0-6-62,8 2-113,0-2 0,5-1 65,3-1 0,0-4 58,7 1 1,0 1 169,8-1 1,1 0 293,7-4 1,3 0-183,8 0 1,3 0-51,4 0 1,2 0-79,3 0 1,1-4-253,2 0 1,1-1 149,-4 1 0,-1 3-41,-3-3 1,-7 3-379,-4 1 1,-4 0 190,-8 0 1,1 0-1803,-8 0 977,-1 0-2438,-4 0 1977,-4 0 0,-7 0-422,-8 0 1721,-7 0 0,-8 5 0,-6 1 0</inkml:trace>
  <inkml:trace contextRef="#ctx0" brushRef="#br0" timeOffset="129">9913 12460 8021,'-6'0'2516,"1"5"-1944,5-3-217,0 8-126,5-4 57,1 5-35,6 1 1,0-1 411,4 1-274,1-1 122,6 6-226,-5-5-56,9 10-235,-8-9 43,4 8 192,-2-8 0,-3 8 57,0-8-519,3 4 231,-8-6 0,3 0-516,-4 1 347,-1-1 142,1-4 1,-1 1-987,1-4 419,-1 0 182,-5 1-537,4-4 277,-3 5 291,4-6-45,1 0-873,-6 0 536,4 0 269,-9 0 496,10 0 0,-10-6 0,4 0 0</inkml:trace>
  <inkml:trace contextRef="#ctx0" brushRef="#br0" timeOffset="130">10290 12574 8021,'0'-7'0,"0"-1"0,0 4 1208,0-3-490,0 4-350,0-2 1,-1 5 73,-3 0 1,-2 6-208,-6 6 1,-4 1-38,-3 6 1,-1 0 201,0 3-713,-1 1 281,8 0 0,-7 0-1148,5 0 684,-1-5 161,10-2 0,0-4-1827,2-1 2162,3 0 0,-4-4 0,5-2 0</inkml:trace>
  <inkml:trace contextRef="#ctx0" brushRef="#br0" timeOffset="131">10964 11718 7980,'0'-12'-647,"0"6"0,-1-3 688,-3 5 1,3-1 1561,-3 1-901,-2 3-176,4-4-151,-3 5 0,5-5 147,0 4 56,0-4-82,0 5 0,5 5-131,3 2-83,2 4-114,1 5 1,5-2-64,-1 5 0,4 0 89,-4 4 0,4 4-395,-4-1 92,6 1 8,-3-4 1,4-2-146,1-2 1,-4 3 94,0-3-204,-5-3 242,8 1 0,-10-2-51,4 0 0,-5-3-40,-3-5 0,1 1-86,-6 3-6,6-4 175,-7 3-708,8-9 351,-9 4 175,4-5-969,0 0 308,-4 0 226,4 0 738,-5 0 0,-5 0 0,-1 0 0</inkml:trace>
  <inkml:trace contextRef="#ctx0" brushRef="#br0" timeOffset="132">11261 11729 7959,'0'-16'-239,"-5"8"239,4-12 515,-4 17 805,5-12-690,0 9 226,0-1-57,0 2-215,0 5-206,0 5-208,0 2 0,-7 13-24,-4 3 79,-6 12-216,-6 1 0,-1 10-290,-2-1 1,0 1 281,-4 0 0,4-6 143,0-2 1,3-7 117,4-5-2633,2-7 1499,6 3 0,5-9-108,2 2 980,3-2 0,1-2 0,0 0 0</inkml:trace>
  <inkml:trace contextRef="#ctx0" brushRef="#br0" timeOffset="133">11786 11672 8083,'-5'-11'0,"4"-1"0,-5 5 805,2-1-282,3 6-35,-5-4-136,6 6 241,0 0-297,6 0 0,-4 7-53,6 4 1,-4 7 14,3 9 0,-3 2-45,4 5 22,-1 5-873,0 2 673,-2 5 56,-5-1 1,0 1 289,0 0-524,0-1 144,5 1 0,-4 0 152,3-1-321,-3 1 130,4 0 1,-4-4 123,3 0-424,-3-6 227,5-1 1,-5-4-95,3-4 197,2 0-20,-5-4 0,6-4-54,-4 0 42,-1-5 42,3 2-182,-5-5 514,0-4 1,1 2-380,3-5-635,-3-1 199,4-3-1276,-5 0 548,-5-5 557,4-1 208,-4-6-79,0 1 261,-2-5 1,0 2 261,-1-5 0,-5-6 0,-4-4 0</inkml:trace>
  <inkml:trace contextRef="#ctx0" brushRef="#br0" timeOffset="134">11752 11775 7993,'0'-29'0,"0"2"0,1 8 627,3 4-196,2 2 2,11 2-21,-4 4-120,8-3 0,-7 5 53,5-2 91,5-4-258,0 10 0,9-8 15,-2 5 1,3 1-170,4 3 0,-3 0-136,-1 0 113,0 5 85,-10 1 1,4 9-576,-5 0 254,-5 6 200,-2-3 1,-9 4-568,-4 1 321,-1 0 125,-7 0 0,-3 1-49,-7 3 1,-4-3-7,-8 2 294,-2 4-79,-5-6 1,-5 4-148,1-6-682,0 1 766,9-5 1,-3-1-416,6-6 168,4-5 244,6 5-507,4-10 25,6 4 209,-4-5 319,9 0-387,-5 0 439,17 0 0,1-5 0,11-2 0</inkml:trace>
  <inkml:trace contextRef="#ctx0" brushRef="#br0" timeOffset="135">12277 11969 8039,'-5'-6'-293,"4"1"293,-9 0 855,9 3-119,-4-3 94,5 5-177,0 0-20,5 0-403,1 0-114,0 5 0,5 5-85,-4 6 0,7 4 315,1-1-766,6 3 384,-9 0 0,9 1-70,-6 0 1,4 0-199,-4 0 1,4-4 132,-4 0 1,1-5-106,-5 1 1,0-4-301,1-3 0,-5 2-9,1-2-507,-5-3 662,2 0 0,-2-4 430,1 3 0,0-3 0,1 10 0,2-5 0</inkml:trace>
  <inkml:trace contextRef="#ctx0" brushRef="#br0" timeOffset="136">12529 11992 7933,'0'-12'0,"0"5"221,0-1 0,0 1 933,0-5-581,0 6-5,0 1 60,0 0-377,0 3 1,-5 4-129,-3 9 1,-7 6 214,-4 5-754,2 6 365,-4 2 1,3 3-296,-5-3 267,0 3-328,0-9-1002,6 4 942,0-5 1,7-4-167,2 0 0,-1-4 633,6 4 0,-6-5 0,2 3 0</inkml:trace>
  <inkml:trace contextRef="#ctx0" brushRef="#br0" timeOffset="137">12974 11329 7992,'-4'-7'876,"0"-1"-537,1 6-68,3-3 136,0 5-126,-5 5 1,3 2 76,-1 9 1,-4 3 17,0 7 1,0 3-110,0 6 1,-1 3-115,-3 0-811,-1 5 945,1-2-333,-1 4 80,1 1 1,1 0 88,2-1 0,3-3-165,5 0 1,0-5 138,0 1-211,5-3 165,1 0 0,6-2-66,-1-3-150,6-2 228,1 0 0,4-4-92,1 3 85,0-3 5,0-6-266,0 3 240,-5-8 1,3 3 918,-2-4-1557,-2-1 412,4-4 1,-7-1-59,5-2-718,-5-3 245,3 4 19,-6-5 0,1-4 239,-1 0 1,-5-4 463,-2 0 0,2-2 0,1-2 0</inkml:trace>
  <inkml:trace contextRef="#ctx0" brushRef="#br0" timeOffset="138">13294 11798 8002,'0'-24'0,"0"-3"716,0 14-245,0-3 1,0 9-245,5-3 133,-4 9-76,9-9-58,-8 9 506,3-4-252,-5 5-1,0 0-252,5 0-93,-4 5 36,9 1 0,-3 7 170,4 2-381,0 3 91,6 4 0,-3 1-98,5 0 67,0 5 28,-1-4 0,3 8-99,-2-5 0,-1-1-34,1-3-615,-5 0 481,3 0 1,-6-5-137,0-3-336,1-3 186,-1 0 82,1-1-740,-1-4 692,-5 3 1,1-9-1315,-3 3 1786,-3-3 0,9-1 0,-4 0 0</inkml:trace>
  <inkml:trace contextRef="#ctx0" brushRef="#br0" timeOffset="139">13637 11763 8002,'-2'-15'0,"-2"0"0,3 0 0,-5 5 1054,2 2-626,3-2 1,-6 9 221,4-3-211,1 3-135,-8 6 1,0 2-269,-5 8 1,-6 3 75,2 5 1,-2 5-347,-2 2 0,-4 5 91,1 3 1,0-3-41,7 3 0,-1-3-248,5-5 1,-3 2-404,7-6 1,-3-4 163,6-7-304,3-2 974,0-2 0,0 1 0,-2-1 0</inkml:trace>
  <inkml:trace contextRef="#ctx0" brushRef="#br0" timeOffset="140">13762 11307 8075,'0'-18'0,"0"5"486,0 6 1,3 4 710,4-1 0,1 12-1068,7 3 1,2 8 47,-2 0 1,5 4 305,-1 4 0,8 7-238,3 8 1,-1 0-459,2 4 1,-2-2 537,2 9-1912,-3 1 1640,-6-2-226,-4-2 0,-6 0-317,-9-1 1,-1 1 252,-2-5-567,-5-4 327,-2-2-281,-9 1-717,3-10 581,-9 8 185,5-9 709,-6 1 0,3 1 0,2-4 0,3-2 0,-3 0 0,-3-3 0</inkml:trace>
  <inkml:trace contextRef="#ctx0" brushRef="#br0" timeOffset="141">16378 11478 7953,'-2'-18'35,"-2"3"-25,3 2 695,-4 7 2,5 1-180,5 5-102,-4 0-156,5 5 1,-6 6 360,0 8-400,0 8-29,0 2 0,0 3-330,0 2 123,0-2-159,0 2 0,1-2-81,3-5 0,-3-1 97,3-3 1,1-1-148,-1-3 0,1 0-71,-2-8 1,-1 3-335,2-6 0,1-2-733,-2 2 1434,1-6 0,1 8 0,2-3 0</inkml:trace>
  <inkml:trace contextRef="#ctx0" brushRef="#br0" timeOffset="142">16161 11695 8031,'0'-6'542,"1"1"-197,3 5 286,2 0-308,10 0 0,-2 0 58,5 0 0,2 1 30,5 3 0,4-3 190,4 3-322,0-3 0,0-1-267,1 0 1,3 0-304,0 0 0,-1 0-2201,-7 0 2492,3 5 0,-4-4 0,5 4 0</inkml:trace>
  <inkml:trace contextRef="#ctx0" brushRef="#br0" timeOffset="143">17611 11272 8078,'-11'-11'-35,"-1"0"1,2 3 235,2 0 2,3 6-159,5-3 0,2 5 63,1 0 1,9 0 182,7 0 1,7-2-113,5-1 1,11 1 176,3-1 0,10-3-259,2 3 0,0-5 274,4 4 0,-2-3-143,-2 3 0,-5-4-162,-3 4 1,-4 1-105,-7 3 0,-3-4-360,-12 0 1,1 0-619,-9 4 536,1 0-556,-10 0 0,-6 4 1037,-8 0 0,-12 5 0,-4-3 0</inkml:trace>
  <inkml:trace contextRef="#ctx0" brushRef="#br0" timeOffset="144">17622 11318 8114,'-11'-6'-318,"5"-4"837,1 8 887,5-3-835,5 5 0,1 2-172,5 1 0,2 0-1,2 4 1,2 1-98,2 3 1,6 2-86,-2 2 1,2-2-104,-2 2 0,0 2-211,0-2 1,-5 4-341,-3-4 1,-2 2 334,-2-2 0,-1-2-436,-2 2 0,-3 1 244,-5 0 0,-1 4-66,-3-1 0,-6 1-19,-6-1 1,-5 7 9,-2-3 1,-1-2 174,-7-2 1,6 0 195,-2 4 1,3-4 220,1 0 1,2-5-156,2 1 1,2-2 423,6-2 1,1 1-281,2-1 1,3-3 491,5 0-417,0-1 1,6-1 25,6-2 0,4 1 24,7-1 0,5 0 156,3-4 1,7-1-128,4-3 1,2 1 47,2-4 1,-4 4-211,-1-1 1,0-1 34,1 2 0,-2-5-273,-1 4 0,-6 0-82,5 4 0,-9-1-74,5-3 0,-7 3-227,-1-3 0,-2 3-645,-1 1 0,-5 0-381,-3 0 1,-3 1 1443,-5 3 0,4 2 0,-5 6 0</inkml:trace>
  <inkml:trace contextRef="#ctx0" brushRef="#br0" timeOffset="145">17874 12232 7990,'-5'-12'0,"3"5"0,-1-1 465,1 0 0,4 2 486,1 2-682,-1-2 1,4 5-166,-2-3 0,-3 4 90,3 4 1,-3 3-172,-1 9 0,0-2 95,0 5 0,0-2-348,0 2 0,0 3 150,0-3 1,4-1-55,0 1 0,8-5-173,0 1 0,2-6 80,-3-2 1,2-4 384,2 1 1,-1-3-39,5-1 1,-4 0 40,4 0 0,-5-5-10,2-3 0,0-2 231,-1-1 0,-3-4-51,-5-1 0,0 0 27,0 1 1,2 1-71,-5-5 1,0 3-109,-4-3 0,4 9-213,-1-1 1,1 6 112,-4-3-337,0 6 1,0-1 152,0 11 0,1 2 4,3 13 1,-2-2 71,1 10 0,2 3-120,-1 4 1,4 0 31,-4-4 0,5 6-140,-2 2 1,3-3-91,2-1 1,-1-4 112,-10-32 218</inkml:trace>
  <inkml:trace contextRef="#ctx0" brushRef="#br0" timeOffset="146">18118 12632 10861,'1'-9'-135,"6"-24"135,8-9 0,8-5 0,6-5 0</inkml:trace>
  <inkml:trace contextRef="#ctx0" brushRef="#br0" timeOffset="147">18981 11455 8033,'-6'-5'-94,"0"4"-12,2-3 276,3-2 0,-4 3 319,5-5-267,0 6-145,0-3 268,0 5-97,5 0-52,-4 5 0,5 0-76,-2 3-65,-3 7 0,8-8 250,-5 9-528,5-4 199,-3 0 0,6-2 24,-1-2-231,1 2 176,-1-4 0,2 0-97,2-2 193,-2-3-10,8-1 1,-7 0 63,5 0-95,0-5 38,-1-1 204,-2-5-213,-4-1 1,-1 0 87,1-4 0,-2 4 163,-2-4 1,0 0-151,-4 1 131,0-6-173,-4 9 0,0-5 173,0 6 13,0-1-116,0 6 1,0 3 16,0 11 0,0 10-28,0 12 1,0 10-75,0 5 0,0 5 7,0 3-2723,0 8 2253,0-8 0,1 9 142,3-4 0,2 1-155,6-2 365,-1 3 0,1-9-42,-1 2-784,1-7 819,-1-2 81,0-13 0,-3 2 74,0-11 1,-6-3 32,2 0 1,-3-8 280,-1-2-78</inkml:trace>
  <inkml:trace contextRef="#ctx0" brushRef="#br0" timeOffset="148">19272 12335 12849,'-33'-12'594,"4"-4"-1540,-5-3 466,-1-3 32,1-6 0,6-1-359,5-5 1,6-2 289,5-2 0,8-3-587,8-4-467,8-1 1571,15 0 0,0 1 0,7-1 0,3 0 0</inkml:trace>
  <inkml:trace contextRef="#ctx0" brushRef="#br0" timeOffset="149">20112 11284 8028,'0'-12'-38,"0"1"268,0 0-1,-5 4 162,4 2-19,-4 0 1,5 4 117,0-4 115,0 5-261,0 5 67,0 6-239,0 2 1,0 14 94,0-1 1,4 7-24,-1 5 0,2-1-83,-1 5 0,-1 0 183,4 3-1369,-4 1 1084,7 0 1,-5 0 312,3-1-563,2 6 171,-4 1 1,7 0 152,2-2 122,-2-4-163,3-5 0,-8 1-675,0-8 477,-1 3 194,0-13 1,-1 0-174,-2-5 175,-3-5 11,4 3 398,-5-6-784,0 1 302,0-1 0,0-3-1274,0-1 867,0-4-737,0 2 1,0-14-314,0-2 746,-5-3 333,4-3 1,-9 3 360,2-5 0,-2-5 0,-2-5 0</inkml:trace>
  <inkml:trace contextRef="#ctx0" brushRef="#br0" timeOffset="150">19975 11432 8028,'0'-23'-409,"0"1"256,0 4 0,5-4 51,3 3 1156,7 3-624,3-1 0,5 6 320,-1-1-369,6 1-105,2 5 1,5-3 208,3 5-255,3-5-98,-1 8 0,5-4 86,-3 5 1,-3 5-51,-1 2 0,-7 4-123,-5 0 1,-7 2 355,-4 2-1039,-7 3 483,-3 4 0,-6 3-387,-3 1 0,-11 0 283,-8 4 1,-13-5-415,-2 2 338,-5-3-973,3-6 696,-5 4 283,10-10 1,0 5-3,9-6 1,4-3-415,7-1 745,5 1 0,5-2 0,-2-1 0</inkml:trace>
  <inkml:trace contextRef="#ctx0" brushRef="#br0" timeOffset="151">20592 11581 8083,'0'-12'-1638,"0"1"1848,0 5 1138,0-5-227,0 5-744,0 0 1,1 1-69,3 5 0,-2 1-120,6 3 1,0 2-15,3 5 0,2 1-44,2-1 1,-2 1-178,2-1 0,1 1-463,0-1 0,-1-3 335,-4-1 1,3-3-1324,-2 4 1091,7-6 0,-12 3-265,9-5 0,-4 0 671,0 0 0,-1-1 0,0-3 0,1-2 0,-1-6 0</inkml:trace>
  <inkml:trace contextRef="#ctx0" brushRef="#br0" timeOffset="152">20957 11535 8083,'0'-11'-634,"0"-1"1171,0 6 1,0 0 203,0 2-192,0 2-166,0-3 1,-5 9-338,-2 0 0,-4 5 76,0-1 0,0 2-231,-1 1 0,1 4 105,-1 1 0,1-1-325,-1-4 0,2 1 104,3-1 0,-3 3-74,2-3 0,2 3 27,-2-6 1,5-2-55,0 2 1,0-6 295,-1 2-229,3-2 604,-4-2 885,5 0 0,4 1-916,0 3 1,-1 3-32,-3 8 1,4 3-97,0 5 1,0 1-110,-4 3 1,1-3 22,3 3 1,-3-3-170,3-1 0,-3-1 123,-1 1 0,2-4-177,1 0 1,-1-5 71,1 1 1,-1-6-216,-2-1-605,5-5 632,-4 7 0,5-9-715,-2 3 0,-1-4 52,4-4 901,-4 3 0,12-15 0,-2 4 0</inkml:trace>
  <inkml:trace contextRef="#ctx0" brushRef="#br0" timeOffset="153">21380 10998 8115,'-5'-11'296,"4"-1"1,-5 1 18,6 0 0,2 3 563,2 0 89,-3 6-166,4-3-580,-5 5 1,-5 1 16,-3 3 1,-2 9-185,-1 9 0,-6 6 53,-2 7 0,-3 4-69,0 3 0,0 2-199,3 2 1,-1-2 100,5-2 0,1 3-211,6-4 0,3-1 124,5-2 0,0-3-64,0 0 0,9-1 13,2 0 0,4-5-67,1-2 1,-2-7 185,5-1 0,-4-5-5,4 2 0,-5-4-296,1 0 0,-1-5-79,1 1 0,-2-6-361,2 2 0,-2-3 820,-2-1 0,1 6 0,-1 0 0</inkml:trace>
  <inkml:trace contextRef="#ctx0" brushRef="#br0" timeOffset="154">21494 11409 7983,'0'-17'326,"-5"0"657,4 6-3,-4-1-310,5 6-319,0 1 0,0 6-93,0 3 0,5 6-302,2 5 0,0 6-87,0-2 1,1-2-60,3 3 1,2-5 120,2 4 1,-1-5-173,5 1 1,-1-6-134,1-2 1,1-4 107,-4 1 0,3-3 237,-4-1 0,4-4-112,-4 0 1,0-4 468,-3 0 1,-1-6-168,1-1 1,-1 0 240,0 3 1,-4-3-142,-3 0 1,1-1-18,-2 5 0,1 3-36,-4 1-45,0 4 1,0-1-303,0 8 0,0 8 95,0 7 1,0 7 202,0 5 0,2 11-129,1 3 1,0 5-111,4-1 1,1 0 73,4 4 0,-5 0 10,1 4 0,-1-2-2,5-6 0,-1 1 61,1-8 1,-5-7 130,1-1 0,-6-8-84,2-3 1,1-2 17,-1-5 1,0-1-80,-4-4 0,-5-1 24,-3-2 1,-7 1-41,-4-5 1,1-1-111,-1-3 1,0 0 134,-4 0 1,0-1-59,1-3 1,-1-7-707,0-8 0,5-4 309,3-4 1,3 1-860,5-9 1,4-1 1255,11-10 0,5-10 0,9-2 0</inkml:trace>
  <inkml:trace contextRef="#ctx0" brushRef="#br0" timeOffset="155">22122 10896 8002,'-11'-12'1206,"-1"1"-320,1-1-89,5 6-315,1 1-121,15 20 1,-1-5 45,10 13 1,5 2 138,6 6 1,8 7-369,4 4 1,-20-18-1,1 1-202,-1 2 0,1 0 1,0 0-1,-1 1-24,-1 1 1,0 0 0,-4-1 0,0 1 72,9 28 0,-3-5 5,-4-3 0,-7-2 11,-8-1 0,-4-4-631,-4 0 0,-4-2-243,-7 2 0,-3 1-550,-5-5 0,-5 4 1383,-2-4 0,-1-2 0,-3-4 0,-5-1 0,-4-3 0,-3-2 0</inkml:trace>
  <inkml:trace contextRef="#ctx0" brushRef="#br0" timeOffset="156">16549 13180 7818,'-7'-7'229,"2"1"338,5 2 39,0 3 76,0-4-162,0 15 1,0-1-68,0-5-358</inkml:trace>
  <inkml:trace contextRef="#ctx0" brushRef="#br0" timeOffset="157">20215 13293 9744,'0'11'336,"0"8"122,-4 6 313,0-2-334,1-11-148</inkml:trace>
  <inkml:trace contextRef="#ctx0" brushRef="#br0" timeOffset="158">7047 17383 8096,'-17'-12'-13,"1"2"368,-3 2 1,3-2 1386,9 3-762,2 2-405,5-1 246,0 6-570,5 11 0,-4 1-127,3 11 0,1 6 84,-1 6 1,0 1-24,-4 10 1,-4-2-352,0 10 0,-5-10 156,1 2 0,2-4-255,-2 0 0,1-3 136,-5-5 1,5-5-63,-1-2 0,4-8 121,-3-4 0,3-3 86,-4-5-8,6 4 0,-7-11 28,5 0 1,-1-11-12,1-8 1,3-4 11,-3-3 1,3-8-14,1-8 1,4-4 13,0-3 1,4-5-315,0-7 1,-1 30 0,0-1 259,0-2 1,1-1 0,0 3-1,1 0-85,-2-1 1,1 1 0,6-26-7,5 0 1,-1 11 290,1 9 0,-3 8-34,-4 3 0,-1 10 148,1 5 1,-5 6 94,1 6 1,-4 6-77,3 6 0,5 9 0,3 10 1,5 10-164,-1 5 1,3 9-86,1 2 1,-12-27-1,0 1-52,1 1 0,-1 0 1,1 2-1,-1-2-90,0-1 0,1-1 0,-1 1 0,1-1 10,11 27 1,-2-8 72,-2-4 0,3-7 308,-3 0 0,-1-7-265,1-5 1,-2-3-77,2-4 1,-2-2-218,-6-6 0,-3 1-940,0-1-252,-6-5-511,3 0-747,-15-17 2694,-3 4 0,-15-15 0,-1 4 0</inkml:trace>
  <inkml:trace contextRef="#ctx0" brushRef="#br0" timeOffset="159">6864 17828 7968,'-11'-11'1921,"5"-1"-1308,6 1 1,16-3 0,10 2 0,7-5-570,5 5 1,8-3-571,7 0 1,3 1-210,1-5 1,4 1 486,0-1 0,-4 2-361,-3 6 0,-10 3 190,2 1 1,-8 0-50,0 0 0,-3 0 468,0 4 0,-6-4 0,-1-4 0</inkml:trace>
  <inkml:trace contextRef="#ctx0" brushRef="#br0" timeOffset="160">7812 17428 7931,'0'-16'0,"0"2"1032,0-5 0,0 5 398,0-1-267,0 2-10,-5 1-382,4 6 0,-5 7 65,6 11 1,0 6-354,0 8 1,0 3-271,0 6 0,0 3 34,0 0 1,2 4-423,2-4 1,-2 5 112,6-1 1,-5-2-1,5 2 1,-5-4-14,0 4 1,4-10-405,0-2 1,0-4 276,0-3 1,2-6 26,6-1 0,3-8 466,5 0 0,5-5-149,2 0 0,5-6 8,3-5 1,-1-2-201,4-2 1,-2 5-222,2-1 0,-8 2 55,2-2 1,-10-1-252,-2 6 1,-2-1-332,-5 4 1,-5 1-763,-3 3 0,-6 2 1560,2 6 0,-8 4 0,-2 2 0</inkml:trace>
  <inkml:trace contextRef="#ctx0" brushRef="#br0" timeOffset="161">8588 17531 7920,'-17'-16'1076,"-5"-2"1,15-8-593,-1 4 1,10-3 221,6 10 0,6-4-143,1 4 1,-3 1-20,-5 6 1,-3-1-68,4 6 0,-4-1 103,3 4 0,1 6-193,3 6 0,2 9-169,2 10 1,-1 7-181,5 4 0,-5 2 78,1 2 0,-3 4-435,-5 4 0,3-7 186,-2-2 1,-2-4-195,2-3 1,0-2 183,3-14 0,-3 3-26,-1-10 1,-3-5 579,4-6-281,-6-3 1,5-2 39,-4-3 1,-1-6-4,1-5 1,-1-7 92,-2-1 1,-2 0-188,-1-3 0,1-2-3,-1 1 0,1-3-11,2 3 0,0 4-134,0 4 0,0 9-191,0-1 172,5 7 1,2 4-71,4 7 0,6 14 89,2 5 0,4 6-54,3 2 0,3 2-162,6 2 0,0-3-52,3 3 0,-1-7 106,5-4 1,-4-6-20,4-6 0,-2-1 572,2-10 0,1-1-199,-4-7 0,-5-8 559,-4-7 0,-8-3-371,1-5 1,-8-4 394,0-7 1,-3-2-74,-5-6 0,-2-5-203,-5-2 1,-1-3-104,-3-1 1,-2 0-217,-6 0 1,5 0-607,-1 0 1,6 10 391,-2 5 1,3 8-1355,1 7 0,0 2 701,0 9 0,6 6-550,5 6 1,16 3 1311,11 1 0,5 0 0,3 0 0</inkml:trace>
  <inkml:trace contextRef="#ctx0" brushRef="#br0" timeOffset="162">10062 18022 7817,'-10'-1'394,"2"-3"0,3-2-67,5-6 0,5 5 173,3-1 0,2-1-44,1-6 1,2 1-43,2-5 0,-2 4-27,2-4 0,-6 3 99,-1-3 1,-1 0-231,5-3 0,-5-3-30,1-1 1,-4-3-139,3-6 0,-4 0 120,1-3 1,-3 1-77,-1-5 0,0 0 0,0-3 0,0 3-80,0 0 1,0 5-15,0-1 0,4 7-158,-1 5 0,5 3-3,-4 4-34,5 2 1,-3 11-20,6 2 1,-5 6 63,1 5 0,1 11 308,6 12 0,-1 6-66,5 6 0,4 0 82,3 7 0,7 2-326,2-2 1,-1 5 234,4-5 1,-3-1-10,0-6 0,-2-2 58,-3-6 1,-2-1-941,-5-3 1,-1 0 414,-3-4 1,-4-6-617,-8 3 1,2-7 13,-5-1 0,0-3-208,-4 0 0,-1-5 1165,-3 1 0,-8-5 0,-5 2 0</inkml:trace>
  <inkml:trace contextRef="#ctx0" brushRef="#br0" timeOffset="163">10107 17737 7797,'-11'0'637,"5"0"1,2-4 886,8 0 1,8 0-1045,11 4 1,8-1-408,11-3 0,1 2-229,10-6 0,0 0-144,4-3 0,1 3-373,-1 1 1,0-1 111,0-3 1,-9-2-112,-2-2 1,-7 2 671,3-2 0,-10-3 0,1 0 0</inkml:trace>
  <inkml:trace contextRef="#ctx0" brushRef="#br0" timeOffset="164">10975 17291 7892,'0'-11'1084,"0"-1"-45,0 6 925,0-4-1147,0 9 1,4-3-317,0 8 0,6 3-369,2 8 1,0 3 37,7 5 1,-3 0-610,3 0 0,0 0 134,4-1 0,-1 0-59,1-3 1,-4 0-95,0-8 1,0 2-493,4-9 1,0 0 435,0-4 1,3-5 138,1-3 0,4-3 159,-5-5 0,5 2 250,-5-5 1,5 2 317,-5-2 0,0-3-73,-7 3 0,1-1 287,-5 1 1,-1-2 49,-6 6 138,-3 5-67,-5 5 0,-6 15-210,-6 5 0,-4 16 211,-7 7 0,0 10-322,0 5 1,0 3-592,1 1 1,-1 0 169,0 0 0,5 1-325,3-1 0,3-10 217,5-5 0,2-7-301,5-4 0,0-5-1016,0-7 0,1-2 649,3-6 0,2-5-1105,6-2 1936,-1-2 0,6-8 0,0 0 0</inkml:trace>
  <inkml:trace contextRef="#ctx0" brushRef="#br0" timeOffset="165">12243 17211 7801,'-5'-11'1305,"-1"-1"1813,-6 1-2503,6 5 0,1-1-248,5 3 0,-1 3-15,-3-3 0,1 3-125,-4 1 0,-1 0-48,-3 0 0,-6 5-131,-2 3 1,-4 6-186,-3 1 0,-4 9 93,-4-1 0,0 6-132,0-2 0,4 5-20,4-2 1,7-1 64,4 2 1,7-5-75,4 5 1,9-6-62,7 2 0,9-3-62,10-1 1,7 0 184,4-1 0,2-3 34,2 0 1,2-5 40,-2 2 1,2-4-128,-6 0 1,1 0 370,-1 4 1,-9-4-87,-10 4 0,-3 0 69,-9-1 1,2 4 90,-9-3 1,-11 4 61,-8-1 0,-15 2-97,-8 2 0,-17 0-101,23-11 1,-1-1 0,-1-2 0,-1 0-349,-5-1 1,0-1-1,1 0 1,0-1 128,-3 0 0,0-1 0,5-1 1,1-2-796,3 1 0,1-2 0,-15 1-233,17-2 1133,9-6 0,10 3 0,7-9 0,3-2 0</inkml:trace>
  <inkml:trace contextRef="#ctx0" brushRef="#br0" timeOffset="166">14185 17291 7828,'-12'-11'2108,"1"-1"-1243,-1 1 0,5 3 942,-1 1-831,6 4-441,-3-2 0,1 11 66,0 6 0,-1 12-212,1 14 1,3 8-296,-3 11 0,3 8-237,1-1 0,0-29 0,0-1 19,0 27 1,4-2 32,-1-5 0,2-5-85,-1-7 0,-2-3 54,1-4 1,-1-7-576,-2-6-1566,5 1 994,-4-10-252,4-2 0,-6-7 1705,-3-8 0,-7-7 1,-7-7-1</inkml:trace>
  <inkml:trace contextRef="#ctx0" brushRef="#br0" timeOffset="167">13694 17428 7980,'-5'-11'1026,"3"-6"0,-3 5-468,5-4 1,12 4 455,7 0 0,12 5-754,11-1 0,5 2-36,7-2 1,5-2-373,-23 6 1,0 0 0,-1 1 0,-1 0 231,0-1 0,1 0 0,-2 3 0,1-1 98,27-6 0,-2 4-25,-5-3 0,-5 3-138,-7-4 0,0 4 187,-8-3 1,-2 3-13,-9-4 0,-6 6 178,-1-2 0,-4-1-67,0 1 0,-5 2-26,1 5 0,-4 5 226,3 7 0,-3 8-307,4 7 1,-6 10-19,2 5 0,-3 2-109,-1 7 0,-5 3-220,-2 4 1,2-29 0,1 0-79,-4 29 0,-2-2-275,3-10 0,1-2 273,3-13 0,1 2-163,2-9 1,0-6-958,0-6-1059,5-2 1506,-3-7 0,3-3-1101,-5-11 2172,0 1 0,-10-15 1,-3 4-1</inkml:trace>
  <inkml:trace contextRef="#ctx0" brushRef="#br0" timeOffset="168">14607 17360 7943,'7'-18'0,"-2"-4"0,1 10 1371,5-4 0,7 2-608,9-1 1,7 3-181,8-4 0,2 7-162,2 2 1,0 3-94,-1-4 1,0 6-129,-3-2 0,-3 9-125,-5 7 0,-4-1 42,-4 4 1,-7 3-128,-4 1 1,-7 3 166,-4 0 1,-9 6-51,-7 3 1,-10 2-84,-13 1 0,-7 5-342,16-18 1,-1 0 0,-21 20 164,21-20 1,1 0 0,-21 19-135,5 2 0,8-2 132,7-6 0,8-4 36,4 1 0,7-7 87,4-1 1,9-2-164,7-5 0,5-1 75,10-4 0,2-4 88,6-4 0,4-3 55,3-3 1,2-5-1,2-7 0,-2-3-25,-2-5 0,1 3 104,-5-3 1,-1 3 12,-6-7 1,0 4 213,-4 4 0,-5 1 517,-7 3 0,-3 6-240,0-2 13,-6 7 0,-1 0-217,-5 8 0,0 7-116,0 8 1,0 3-169,0 1 0,4 1-204,0 3 1,5-3 179,-2 2 0,5-2-56,3-1 0,-1-1-326,5-3 0,4 1 120,4-5 1,4-4-29,0-8 1,7-1 69,4-2 0,2-3 193,2-4 1,2-6 24,-2-10 1,2-1 35,-6-3 0,-3-2 90,-1-5 1,-4-4 113,-3 0 0,1-9 117,-6 1 1,-4-6-95,-7 3 0,-3 0-1002,-5 7 0,-3 3-260,-8 5 1,-2 10-672,-6 5 0,-4 6 480,-3 5 1,-1 5-433,0 6 1,1 5 1529,8 7 0,-8 3 0,6 5 0</inkml:trace>
  <inkml:trace contextRef="#ctx0" brushRef="#br0" timeOffset="169">16515 17371 7905,'-6'-11'1408,"5"-6"1977,-3-2-2541,3 3 1,6 4 889,3 8-1310,-3 3 1,0 8-47,-5 4 1,0 11-30,0 8 0,-3 9-87,-4 7 1,-1 1-243,-7 6 1,2-1-272,2 2 1,-1-4 55,1-4 0,5-3 142,2-5 1,4-1-85,4-10 1,3-1-78,9-3 0,3-5 66,7-3 0,3-3-260,6-5 0,3-2 162,0-5 1,0 0-288,-4 0 0,4-6-149,0-5 1,-5-1-248,-6-3 0,-4-2 240,-4 2 0,-7-1-113,-4 0 0,-7 0-55,-1-3 1,-7 1 102,-12 3 754,-5 2 0,-16-8 0,0 3 0</inkml:trace>
  <inkml:trace contextRef="#ctx0" brushRef="#br0" timeOffset="170">16457 17702 7790,'-22'0'285,"4"0"357,3 0 497,2 0 0,8-1-518,5-3 0,10 3-186,9-3 1,9-1-144,6 1 1,6-3-202,5 3 1,5-4 1,-1 4 0,1-1-143,-5 2 0,-4 1-220,-3-1 0,-5-3-512,-6 3 1,-2-2-711,-10 1 1,-3 1 37,-5-4 1454,-4-1 0,-3-3 0,-6-1 0</inkml:trace>
  <inkml:trace contextRef="#ctx0" brushRef="#br0" timeOffset="171">16595 17371 7821,'-12'-11'0,"2"-2"1360,2-2 1,5-2-585,6-2 1,5-2 82,7 2 0,3 2-355,5 2 0,1-2-93,3 2 1,2 0-260,5 4 1,0 4-114,1 3 1,0 3-711,3 1 1,-5 0 461,5 0 1,-5 1-1218,5 3 1,-6-1 622,-2 4 0,-4-3 803,0 4 0,-1-6 0,-3 3 0</inkml:trace>
  <inkml:trace contextRef="#ctx0" brushRef="#br0" timeOffset="172">17759 17017 7787,'-11'-11'1236,"0"-1"0,4 5 1574,3-1-1359,3 5-438,1-2 1,0 7-411,0 1 1,0 6-174,0 10 1,0 7-259,0 12 1,0 2-182,0 6 1,-5 5-140,-3 2 1,-2 2-326,-1-2 1,3-3-589,1-9 0,4 3-192,-1-6 1,3-4-60,1-4 1,0-6 228,0-1 1083,5-5 0,1-1 0,6 0 0</inkml:trace>
  <inkml:trace contextRef="#ctx0" brushRef="#br0" timeOffset="173">17702 17954 8178,'0'17'1006,"0"-5"0,0-2 1345,0-2 0,2 4-1021,1 0 1,0 2 327,5-7 0,-6 0-272,2 0 1,1-3-706,-1 4 1,3-5-3309,-3 5 2157,5-5 0,-6 2-1682,4-5 2152,-4 0 0,-3-11 0,-7-1 0</inkml:trace>
  <inkml:trace contextRef="#ctx0" brushRef="#br1" timeOffset="174">15761 6647 8301,'0'-27'199,"0"1"1,-1-2-492,-3 1 0,1 4 232,-4 0 0,-1 1 409,-3 3 1,-1-3-147,1-1 0,1 4-84,2 0 0,-2 0-70,2-4 1,2 4 0,-2 0 1,6 4 12,-2-4 0,-1 1-2,1-1 0,-5-3 40,1 3 0,-2-2 70,-1-2 1,-4 0 134,-1 0 0,-5 0 49,-2 1 0,-1 3 247,-7 0 1,1 0 12,-4-4 0,-1 4-184,1 0 1,4 0-400,-1-4 1,5 0 139,-5 0 1,5 0-243,-5 0 0,6 1 65,-2-1 1,-1-4 22,2 0 1,-2-1-68,1 2 1,2 2-42,-6-3 0,-1-1-33,-6 2 1,-2-1-279,-6 4 1,-5 0 144,-2 0 0,-4 2 102,-4 2 0,3-2 151,-3 6 1,2-4-7,2 4 1,1 0 79,3 3 0,-2 1-81,6-1 1,-4 2 170,3 3 1,-4-2-142,0 5 1,-3 0 21,-4 4 0,0 1-151,27 1 0,0 0 0,-30 5 89,29-2 0,-2 1 1,1 1-1,0 1-305,-4 0 1,0-1 0,2 3-1,0 0 263,-1-3 1,2 1-1,2 2 1,1 0 121,-2-1 1,0 1 0,3 1-1,0 0-74,-2 0 1,1 0 0,0 3 0,0-1 49,1 0 0,1 1 1,1 1-1,0 2-149,0-2 0,1 0 1,0 1-1,0 1 262,0 0 1,-1 0 0,4 1 0,0 0 15,-2 1 0,1 0 0,-23 18-88,24-17 1,1 2 0,-1-2 0,0 1-109,-1 2 1,-1 0 0,3 0-1,0 0 19,1-1 0,1 1 0,-1 1 1,1-1-76,-1 2 1,1 0 0,-19 22 59,20-23 0,0 1 1,-15 22 0,0-1 1,2 1 169,2 2 0,5 0-115,2 4 1,3-4 197,1 5 1,2-5-267,2 4 0,-2-3 246,6 3 0,-5 1-89,1 3 1,2 0-67,2 0 0,2 4 9,2 0 1,5 0-114,2-4 1,3-3 88,1 3 0,1-6-28,3 6 1,2-6-55,5 2 1,6-3 59,2 3 0,3-5 164,0 2 0,3-5-42,1-3 0,6 3 41,10-3 0,1-2-161,-17-18 0,1-2 0,0-1 0,1-1 7,2 1 0,1 0 1,-3-1-1,1 0-12,3-1 0,1 0 0,0-2 1,1-1-140,5 0 0,2-1 0,0-1 1,1-2 121,4 0 0,0 0 0,-5-2 0,2 0 26,6-2 0,1-1 0,-4 1 1,0-1-56,5-1 0,1-1 0,1 0 1,1-1 36,-3-1 1,0-2-1,3 1 1,0 0-5,1 1 0,1-2 0,0-1 1,2-2-207,2-1 1,2-1 0,0-2 0,0-1 193,-1-2 1,0-1-1,-1 0 1,0 0-14,2-1 0,-2-1 0,-1 0 0,-1-2-68,1-2 0,0-2 0,-1 0 0,0-1 75,-1-1 1,0-1 0,-2-3 0,0 0 0,1-3 0,-1 0 0,-3 1 0,0-2 22,-1-2 0,0-1 1,1 1-1,-1-2 0,-1-1 1,-1-2-1,-1 0 1,-1-1 4,0-1 1,-2-2 0,-2-1-1,-1-1-15,-3 0 0,-2-1 1,-2 1-1,0-1-142,-2 1 0,-2-1 0,-3 0 1,-1-1 150,0-2 0,-1-1 0,-5 3 0,-2 1-76,-1-2 1,-2 1 0,-5 2 0,-2 1 24,-1-2 1,-1 0-1,0 3 1,-2 0 40,-2-1 1,-2 0 0,-3 2 0,-3 0-65,-1 1 0,-3 2 0,-3 0 0,-1 1-101,-1 3 1,-3 2 0,-5-2 0,-3 1-217,-1 3 0,-1 1 1,-3-1-1,-1 1-15,-1 4 0,-1 2 0,1 0 0,0 2-267,-4 4 1,-1 2-1,-2 0 1,0 2 669,-1 4 0,0 1 0,-2 1 0,0 2 0,0 3 0,0 2 0,-1-1 0,0 0 0</inkml:trace>
  <inkml:trace contextRef="#ctx0" brushRef="#br1" timeOffset="175">11261 8052 7948,'0'-12'0,"0"-3"-17,0 0 0,1-4 178,3 4 0,4-2 126,7 2 1,3 2-186,4-2 0,3 2-123,1 2 0,0-1-25,4 1 1,-5 1-236,2 2 0,-4-1-495,-4 6 584,-3-1 1,-8 4 15,0 0 0,-7 0 263,-1 0 0,-5 0 277,-7 0 1,1 0-144,0 0 1,-1 4 119,1-1 1,-4 6 451,-1-1 0,-3 6-261,4 1 0,-5 5-99,1-1 0,-2 4-104,2 4 1,-2 1-332,2 2 1,0 3-118,-4-2 0,1 2-111,-8 1 1,-6 0-69,-6 0 1,-8 1 193,22-18 0,-1 0 1,-3 0-1,0 0-169,-3 1 0,-2-2 0,-4 1 0,-2-1 228,-2 0 1,-1-1 0,-4 2-1,-2-1 253,-1-1 1,0 0 0,-3 2 0,-1-1-433,14-4 1,0 0-1,-1-1 1,1-1-1,0 0 1,0 0 395,-4 1 0,0-1 1,0 0-1,1-2 1,1 1-1,-1-1-58,-1 1 0,0 0 0,0 0 0,1-1 0,1 0 1,-1 0-6,-3 0 0,-1-1 1,1 1-1,0-1 1,0 0-1,1 0-52,-2 0 0,1-1 0,-1 0 1,0 0-1,-1 0 0,0-1-87,-2-1 0,-1-1 0,1 1 0,0 0 0,0 0 1,-1-1-5,-4 1 1,-1 0 0,1 0-1,1-1 1,1-1 0,-1 1-263,-1-1 0,0 1 1,-1-1-1,-2-1 1,1 0-1,-2 0 210,-2 0 1,-2 0-1,2 0 1,2 0-1,2 0 1,-2-1-148,13 0 1,-1 0-1,0 0 1,1 0 0,-15 0-1,0-1 1,0 0 187,1 1 1,-1-2 0,1 1-1,-1-1 1,1-1 0,0 0 46,2-2 1,2 0-1,0 0 1,0 1-1,1-1 1,0 1-102,0-1 1,1 0 0,0 0 0,0 0 0,1 1 0,-1-1 141,2 0 1,1 0 0,-1 0 0,2 0 0,0 1 0,0 0 78,0-1 0,1 0 0,1 0 0,2 0 0,1 1 0,1 0 128,1 0 1,0 0-1,1 1 1,-18-3-1,2 2 100,7 0 0,1 0 1,4-1-1,2 0-181,4 1 1,2 0 0,5-1 0,1 0 531,2-1 0,1 1 1,-21-6-644,7 4 1,11-2 617,8 5 0,4 0-1844,4 4 1373,3 0 1,4 0-1844,1 0 1,1 9 1895,2 3 1,-12 12 0,1 0 0</inkml:trace>
  <inkml:trace contextRef="#ctx0" brushRef="#br1" timeOffset="176">1645 7972 8022,'-18'-5'-99,"-4"-2"1,6 1-139,-3 2 0,2-1 162,6 1 332,-1-5-113,1 8 0,3-4 367,1 5-81,4 0 16,-7 0 1,5 1-105,-3 3 0,2 1 116,2 3 0,3 2-93,-3-2 0,3 6 73,1 1 0,0 5-78,0-1 0,6 8-67,6 3 1,0 3-111,7 1 0,-5 8 0,2 0 0,-1 9-238,-4-5 1,3 6 82,-6-3 0,-3 5-403,-1-5 0,1 0 211,-1-3 1,-1-4-205,-3 0 260,0-10 11,-5 1 1,-1-11 573,-5 1-194,-1-5-158,1-1 0,-5-7-89,1-3 0,-9-2-379,1-5 177,-2 0 122,2 0 1,-4-1-958,1-3 1,0-3 486,7-8 1,-1-3-597,5-5 0,5 0 1110,6 0 0,-3 0 0,1 1 0</inkml:trace>
  <inkml:trace contextRef="#ctx0" brushRef="#br1" timeOffset="177">1804 8349 7984,'-5'-12'2058,"-1"6"-1588,0-4 0,1 10-333,5 0 0,-5 6-81,-3 9 0,2 4 138,-2 8 1,0 0-155,-3 7 1,1-1 4,2 9 1,3-4-216,5 4 1,1-7 123,3 0 1,4-6-297,7-6 0,3-6 96,5-1 1,-4-9 314,0-3 0,0-3 67,4-1 0,3-6 203,1-6 0,3-5 36,-3-10 0,3-2-106,-3-5 1,0-1 125,-4 1 0,-6 0-50,-1 0 1,-8 3-219,0 1 1,-7 3 105,-1-3 1,-6 4-488,-9-1 0,-3 7-6,-5 1 1,-5 6-207,-2 2 0,1 1-186,-2 6 1,2 5 296,-1 7 0,5 6-677,6 1 1,5 5 13,-1-1 1018,8 3 0,7 6 0,6 1 0</inkml:trace>
  <inkml:trace contextRef="#ctx0" brushRef="#br1" timeOffset="178">2387 8154 8039,'-11'-17'0,"-6"-5"0,6 9 2252,-1-2-1206,6 8-202,6 2-584,-5 5 1,0 8-11,-3 4 0,3 12 15,5 3 0,0 13 114,0 6 0,1 6-362,3-3 0,1 5 163,3-5 0,2 7-459,-2-6 1,-2 0 225,2-12 0,-6-2-372,2-9 0,-2-1 193,2-7 1,-3-2-632,3-2 0,-2-6-590,-2-2-203,0-4 1656,0 2 0,5-5 0,1 0 0</inkml:trace>
  <inkml:trace contextRef="#ctx0" brushRef="#br1" timeOffset="179">2513 8371 8002,'0'-11'0,"0"0"0,0-1 967,0 1 0,0 3 190,0 1-654,0 4-120,5-2 1,-4 15-96,3 5 0,1 11-142,-1 4 0,3 8 94,-3 4 1,1 6-314,-1 2 1,-3-1 4,3-3 0,-3-4-569,-1 0 0,0-11 294,0 0 1,0-7 115,0-5 0,0-6 17,0-6 191,0-4 387,0 2-284,-5-15 1,3 2 335,-6-7 1,2-1-187,-2 0 1,-2-4 267,2 1 0,2-3-150,-2 0 1,2-1-31,-2 0 1,2 0-366,2 0 1,3 5 111,-3 3-60,3 2 90,1 2 0,0 6-220,0 5 1,5 6 23,3 10 1,3 1-225,4 6 0,-1-1-19,5-3 1,4 6-136,4-2 1,-1-3 104,-3-4 1,0-4 91,0 0 1,0-6 344,0-2 1,-2-4-148,-2-4 1,1-4 557,-4-7 1,3 1-265,-4-5 1,0-4 645,-3-3 0,-2-5-127,-3 5 0,0-6 113,-3 1 0,-3-2-393,3-1 1,-7 0-222,-1 0 0,-5-1-842,2 1 0,0 4 488,0-1 1,-1 7-453,-3 1 0,3 5 26,1 7-954,4 0 0,-2 6 247,5 5 1,1 6-905,3 9 2159,7-2 0,2 8 0,4-3 0</inkml:trace>
  <inkml:trace contextRef="#ctx0" brushRef="#br1" timeOffset="180">3118 8314 8002,'-6'-11'3258,"0"5"-1516,6 1-1591,0 15 0,0 2-12,0 11 1,0 1 72,0 3 1,0 6-146,0 5 1,4 1 101,0-1 0,0-1-792,-4 5 1,4-6 420,0-2 1,-1-2-1312,-3-10 1,0 3 703,0-10 0,2-5 809,1-6 0,-1 2 0,3 0 0</inkml:trace>
  <inkml:trace contextRef="#ctx0" brushRef="#br1" timeOffset="181">2867 8394 7919,'-24'-35'936,"3"1"107,14 7 0,3 4 632,8 0 1,7 0-829,8 4 1,12 2-113,3-2 1,13 1-286,2-1 1,13 2-721,-29 11 0,-1 1 1,1 1-1,0 1 290,28 0 0,-8 6-3828,1 5 3808,-1 7 0,-11 3 0,2 5 0</inkml:trace>
  <inkml:trace contextRef="#ctx0" brushRef="#br1" timeOffset="182">14573 11158 7944,'-23'-45'1022,"2"0"-767,2 3 1,2 7 818,6 4 1,-3 6-721,-5-2 1,-2 7-652,-9 1 1,-6 4 87,-6-4 1,-4 5-573,-8-2 0,-4 0 624,24 8 1,-1 1 0,-2 0 0,-1 2-283,-1 1 1,-1 1 0,-6 1 0,-1 1 401,-2-1 1,-1 0 0,-6 1-1,-1 1-388,2 0 1,0 0 0,-5 0 0,0 1 614,1 1 1,0 0-1,-1 1 1,0 2-64,3 2 0,0 1 1,-3 0-1,0 2 251,5 0 1,0 3 0,-2 2 0,1 1-136,4 1 0,1 1 1,-1 2-1,0 3-268,4-1 0,1 1 0,-1 2 0,2 1 172,1 2 1,2 1-1,3 0 1,2 1-141,3 0 1,1 1 0,-3 1 0,1 2-55,3-1 0,1 2 0,-2 2 1,2 1 56,6-4 0,2 0 0,2 4 0,1 1-98,3-2 1,2 2-1,1-1 1,2 1 33,3-1 0,1 0 0,2 2 0,3-1 1,1-1 1,2 0 0,0 1 0,2 1 30,0 0 1,2 0 0,1-3 0,3 1 41,2-2 1,1 0-1,1 3 1,1-1 2,1 1 1,1-2 0,2 0-1,2-2 19,2-5 0,2 0 0,0 1 0,0-1 74,0-1 0,2-1 1,2 4-1,2-1-29,0-4 1,1-1 0,4 1 0,0-1 91,1-2 0,1-2 0,0 0 0,1 0-62,3 0 1,2-2 0,0 0 0,2 0-76,4-3 0,1 0 1,-1-2-1,0-1-39,2 0 0,1-1 1,0-2-1,1-1-101,0-2 1,1-1 0,5 1 0,0-2-81,-2-3 1,1-2 0,3-1-1,1-1 91,-1-2 0,0-2 0,0-2 0,-1-1-31,-3-1 0,0-1 0,2-3 0,-1-2 1,0-1 1,-1-2 0,-1-1 0,-1-1 144,1-2 1,-1-2 0,-1-3 0,0-2 22,0 0 0,-1-3 0,-17 7 0,1-2 1,-1-1 45,0 0 0,1-1 0,-2-1 0,1-3 0,-2 0 0,0 0-61,0-1 1,0 0 0,-1-1-1,0-1 1,-2-2 0,0 0 46,1-3 0,-1-1 1,0 0-1,-3-1 1,-1 1-1,0-2-130,0-2 0,-1-1 1,-1-1-1,-2 3 1,-2-1-1,0 0 66,-3 2 1,0 0 0,-3-1-1,-1 1 1,-3-1 0,-1 0-23,-1 1 1,-2 1-1,-1 0 1,-4-19-1,-4 1-38,-3 3 0,-5 2 1,-8 3-1,-5 3-309,-5 3 1,-4 3 0,-7 2 0,-5 3 30,11 13 0,-2 1 1,-1 3-1,-2 3 1,0 1-1,-2 2-201,-1 1 1,-2 1 0,0 1 0,-3 1 0,-2 0 0,2 2 63,4 2 0,1 0 1,1 1 455,-23-6 0,3 1 0,7 5 0,2 1 0,-2-2 0,1-1 0</inkml:trace>
  <inkml:trace contextRef="#ctx0" brushRef="#br1" timeOffset="183">23013 11101 8035,'6'-39'707,"5"-2"0,-10-5-107,3 1 0,-3-1-4,-1 0 1,-3 6-280,-4 2 0,-3 0-132,-13 3 1,-8-1-480,-11 5 1,-8 3 225,-7 2 0,21 13 1,-2 1-566,-5 1 1,-2 0-1,-2-1 1,-2 2 537,-4 0 1,-1 1-1,-2-1 1,-2 0 13,-2 2 1,-2 0 0,-1 1-1,-1-1-119,20 4 0,0 0 0,-1 1 1,1 0-1,0 1 0,-1 0 326,-2 1 0,0 0 0,0 0 0,2 0 0,-1 1 0,1-1-79,-19 1 0,-1 0 1,19 2-1,0-1 1,0 1 45,1 1 0,1-1 0,-1 1 0,-1 1 0,0 2 0,0-1 5,0 1 0,1 0 0,-1 1 0,0 2 0,-1 0 0,2 0 48,0 1 1,1 0-1,-1 0 1,-3 3 0,0 0-1,0 1-37,3 0 1,1 1-1,-1 1 1,-1 2-1,0 1 1,0 0-19,4 2 1,0 1 0,0 0-1,0 1 1,0 2 0,1-1-80,2 1 1,1 0 0,1 2 0,-1 0 0,2 2 0,1 1-51,-14 13 0,2 1 0,17-12 1,0 1-1,2 0-321,-11 14 1,1 1-1,2 1 1,1 1 255,4-1 0,1 1 1,4 4-1,2 1-39,3-2 0,4 1 1,3 0-1,3 0 68,2-4 0,3-1 0,4-1 0,4 0 66,4-2 1,3 0 0,6 0-1,3-1 108,5 1 1,4-1 0,5-1 0,3-3-69,4 0 0,2-2 0,6 1 0,3-2-151,-14-14 1,2-2-1,2 0 1,2 1-1,2-1 1,1-2 179,2-1 1,1-2 0,1 0 0,3 0 0,0-1 0,2-1-127,1-1 1,0-1 0,2-1 0,2-1 0,1 1 0,0-2 42,1-2 0,-1 0 0,2-2 0,1 1 1,0-2-1,0 0-146,-1-1 1,0 0-1,0-1 1,1 0 0,-1-1-1,0-2 97,-1 0 0,0-1 1,0-1-1,-2-1 1,0-1-1,-1-1 24,-1 0 1,0-1 0,0-2 0,0-2-1,-1-1 1,0-2-17,-2-1 0,-1-1 0,0-2 1,1 0-1,-1-2 0,0-2 46,-3-1 1,-1-3 0,0 0 0,2-3 0,-1 0 0,-1-3 142,-1 0 0,-2-3 1,1 0-1,0-1 1,0-1-1,0 0-41,-1-3 1,0 0 0,-1-1 0,-2-1 0,-1-1 0,0-1 4,-1-1 1,0 0-1,-1-1 1,-3-1-1,-1 0 1,0-1-33,-2 2 1,-1 0 0,-1-2-1,-1 0 1,-2-1 0,-1 0 13,-2 2 0,-1 0 1,-3 1-1,-3 2 1,-2 1-1,-2 0-730,2-19 1,-4 0 0,-5 7 0,-3 0 269,-4 1 1,-6 0-1,-8 1 1,-7 2-178,-6 3 0,-5 3 0,-11 0 0,-5 4 565,11 14 0,-3 3 0,0 0 0,-2 0 0,0 2 0,-2 0 0,-4 0 0,0 1 0</inkml:trace>
  <inkml:trace contextRef="#ctx0" brushRef="#br1" timeOffset="184">12906 11067 7978,'-28'-5'0,"-2"-7"0,1 0 950,3-4 0,5 4-474,2 0 1,0 1-285,-4-1 1,-2-3-88,-5 0 1,-5-4-179,-7 4 0,-16-6-292,-3 2 1,22 10 0,-2 1 131,-2-2 1,-1 1-1,-7 2 1,-1 1-297,-6 0 1,-2 0 0,-2 1 0,-2 0 486,19 4 0,0 0 1,-2 0-1,-5-1 1,-2 1-1,0 0-381,-1 0 1,0 2-1,-2-1 1,8 0 0,-1 0-1,-1 0 1,0 0 465,-1 0 1,0-1-1,0 1 1,-1 1 0,-2 0-1,-1 0 1,0 0-1,0 1 209,-2-1 0,0 1 1,0 0-1,-1 0 0,0 1 1,0 1-1,0 0 0,-1-1-361,-2 1 0,1-1 0,-2 1 1,2 1-1,-1 0 0,2 1 1,-2 1-1,1-1 214,9-2 0,-1 1 0,0-1 0,1 1 0,-1 0 1,1 0-1,0 0 0,0 0 0,0 0 0,0 0-101,-3 0 1,0-1 0,0 1 0,0-1 0,1 1-1,0-1 1,1 1 0,1-1 0,-1 1 0,1 0 87,-11 0 1,2 1-1,-1 0 1,0-1 0,-1 1-1,-1 0 1,0 0-1,-1-1-123,12 0 0,0-1 0,-1 1 0,1 0 1,0-1-1,-12 2 0,0 0 0,1-1 0,0 1 81,1 0 0,0-1 1,0 1-1,1 0 0,0 0 1,1 1-1,0 0 0,0-1-48,-1 1 1,0-1-1,0 1 1,0 0 0,0 1-1,-1 0 1,1 0-1,-1 0 39,0-1 0,1 1 0,-1-1 0,0 1 0,1 1 1,-1 1-1,1-1 0,0 1 6,2 0 0,0 1 0,0-1 1,0 1-1,0 0 0,0 1 0,0-1 1,-1 1-13,0 0 0,0 0 0,0 1 0,1-1 0,0 1 0,1 0 0,1 0 0,-1 0 12,0 1 0,-1 1 0,1-1 0,1 1 0,0-1 0,1 0 0,1 0 0,0 1 9,1-1 0,1 0 1,0 0-1,0 1 0,-2 0 1,1 0-1,0 0 0,1 1-7,3-1 0,0 0 1,1 0-1,0 1 1,-12 4-1,0 0 0,2 0-51,6 0 1,1-1-1,0 0 1,2-2 0,0 0-1,1 1 122,2-2 1,1 1 0,1-1 0,3-1 0,1 0 0,2 0-176,-11 4 0,3 0 1,4-2-1,3-1 315,5-4 0,3-2 1,-23 8-532,14-3 0,11-6 798,15-1-3271,1-6 4455,9 4-1711,5-1 0,2 1 0,10 5 0</inkml:trace>
  <inkml:trace contextRef="#ctx0" brushRef="#br1" timeOffset="185">20044 10804 7916,'11'-5'22,"-5"-1"0,6-1-297,-1 4 825,1 1 0,4 2 113,-4 0-78,-6 0-435,-1 0 0,-6 0 84,-3 0 1,-9-1-17,-10-3 0,-7-2-48,-12-6 1,-4 1-50,-15 0 1,29 3 0,-2 0-205,-5 1 0,-1-1 0,-4 0 1,-1 0 163,-4 0 1,-1 0 0,-3 0 0,-2-1-393,13 1 0,-2 0 1,0 1-1,1 0 1,0 1-1,-1 0 223,-4-1 0,0 1 0,-1 0 0,-1-1 0,-1 1 0,0 0 54,-3-2 1,-1 0-1,0 1 1,-1 0 0,-1 1-1,-1 0-84,-5-1 0,-1 1 0,0 0 1,2 0-1,-1-1 0,-1 1-191,13 0 1,0 1 0,-1-1-1,1 0 1,0 0 0,0 0 0,1 1-1,-1-1 268,-2 0 1,0 0-1,-1 1 1,1-1-1,-1 1 1,0 0-1,0 1 1,0-1-179,-4 0 1,0 0 0,0 1 0,0-1 0,-1 1 0,0 1 0,1 0 0,-1-1 265,0 1 0,0-1 0,0 0 1,0 0-1,-1 0 0,0 0 1,0 0-1,0-1 55,-1 2 1,0-1-1,0 0 1,0 0 0,0 0-1,1 0 1,-1 0-1,0 0-159,-2 0 0,0 0 0,0 0 1,0 1-1,1-1 0,0 1 0,0 0 1,0 0 130,-2-1 1,0 0 0,0 0 0,1 1 0,-1-1-1,-1 1 1,1 0 0,0 0-72,1 0 1,-1 0 0,0 0 0,0 1 0,12-1 0,-1 1 0,0 0 0,0-1 0,0 1-20,1 0 0,-1 0 0,1 0 1,-1-1-1,1 1 0,-2-1 1,1 0-1,0 0 0,-1 0 0,1-1-7,0 1 0,0 0 0,-1 0 0,1 0 0,0 0 0,-1 0 0,1 0 0,-1 0 0,0 0 0,1 0-27,-1 0 1,0 1 0,0 0-1,0 0 1,0 0 0,-3-1 0,0 1-1,-1-1 1,1 1 0,0-1 23,1 0 1,1 0 0,-1 0 0,1 0-1,-1 0 1,-1 0 0,-1 1 0,0-1 0,0 1-1,1-1-1,3 0 1,1 0-1,0 0 1,0 0-1,0 0 1,-1 0-1,0 0 1,0 0 0,0 1-1,1-1-9,0 0 1,1 0-1,-1 0 1,1-1 0,-1 2-1,-2-1 1,0 0 0,-1 1-1,1 0 1,-1-1 16,1 0 0,1 0 1,-1 0-1,0 0 1,0 0-1,0-1 0,0 1 1,-1 0-1,1-1 1,1 1 47,-11-1 1,1 0 0,1 1 0,0-1 0,0 0-1,0 0 1,0 0 0,0 1-20,3 0 0,0 0 1,1 0-1,-1 0 1,-3 0-1,1 1 1,-1-1-1,1 0 78,1 0 1,1 0 0,1 0-1,-1 0 1,-1 1 0,0 1 0,0-1-1,0 1 3,4 0 1,0 0 0,0 0 0,0 0 0,-6 0 0,0 0 0,-1-1 0,1 1 34,4 0 1,0 0 0,0 0 0,0 0 0,-3 0 0,-1 1 0,0-1 0,1 1-42,3 0 0,1 1 1,1 0-1,-1 1 0,0 0 1,0 0-1,0 1 1,1 0 27,3 0 0,1 1 0,0 0 0,0 0 0,-4 1 0,-1 2 0,0-1 0,1 0-8,2 0 0,0-1 0,-1 1 0,1 0 1,-1 1-1,0 1 0,-1 0 0,2-1-21,1 1 1,0-1-1,1 1 1,0 0 0,2 0-1,0 0 1,0 1 0,0 0-96,2 0 0,1 1 0,0-1 0,-1 1 0,-1 0 0,-1 0 1,0 0-1,0 1 25,0 0 0,1 0 0,-1 1 0,1 0 0,0 0 0,1 0 1,-1 0-1,1 1-39,-13 3 0,0 1 1,0-1-1,0 1 1,0 0-1,0-1 28,5-1 0,0 0 0,0 1 0,1-1 0,-1 0 1,1 0 19,1 1 1,1-1 0,0 0-1,3 0 1,2 0 0,0-1 86,3 0 0,0 0 1,1 0-1,1 0 0,1 1 1,1-2-68,-16 4 0,1 0 0,1 3 1,0 0-52,5-5 0,3 0 0,1 2 0,2 1 351,8-5 1,2 0-1,-1 0 1,2 0-559,-23 6 0,10 1 1071,9-5 0,11 0-1801,1-3 0,7-5 970,7 1 1,5-4-1622,-1 3 1,-1 2 1595,-6 7 0,-8-4 0,-6 5 0</inkml:trace>
  <inkml:trace contextRef="#ctx0" brushRef="#br1" timeOffset="186">834 11021 8081,'-12'-5'0,"6"4"774,1-4-135,5 5-193,0-5 0,0 5-57,0 0 1,1 6 82,3 9 0,2 8-59,6 8 0,-2 5-139,-3 2 1,4 9-196,-4-1 0,-2 2 113,-1-2 1,-3 0-376,-1-1 0,0-4 9,0-3 0,0-4-214,0-3 0,0-5 233,0-7 1,-1-2-261,-3-6 503,3-4-115,-4-2 1,4-12 69,-3-4 0,3-2-61,-3-6 0,-1-4 187,1-3 0,-1-2-56,1 1 1,2 2 51,-6-6 0,2 1-127,-2-4 1,-2-2-4,2-2 1,2 2-106,-2-2 1,4 4 108,-3 4 0,4 6-28,-1 5 1,3 8 52,1 0-179,0 7 1,0 0 121,0 8 1,5 4-161,3 7 1,7 3 79,4 5 0,3 3 34,1 1 0,1-2-235,2-6 0,-2 2 76,3-6 0,-3-5 261,-1-6 1,0-3-97,0-1 1,-6-6 131,-1-6 0,-1 0-96,-4-7 0,2 0 216,-9-4 0,3-3 56,-3 3 1,0-6 59,-4 6 1,-1-1-24,-3 5 1,1-2-56,-4 2 0,4 1-141,0-1 200,-4 10-452,6-6 1,-4 21 74,5 6 0,0 7 135,0 15 0,0 3-63,0 8 1,0 6-144,0 2 0,1-1-833,3 2 1,-2-2 576,6 1 0,0-6-1066,3-5 0,1-7 683,-1 0 1,2-2 770,2-7 0,0 1 0,0-4 0,-5 0 0</inkml:trace>
  <inkml:trace contextRef="#ctx0" brushRef="#br1" timeOffset="187">1268 11775 7928,'-12'-12'0,"6"1"965,2 0 1,3 2-386,1-3 0,0 3 183,0-6 1,1-3-294,3-1 1,-2-3 102,6-5 0,-4 2-181,4-6 1,-5 1-285,5-5 1,-6 1 62,2 0 0,-2-4-86,-2 0 0,1-4-249,3 4 1,-3-4 206,3 4 1,-3 0-449,-1 4 1,0 2 184,0 5 1,0 2-4,0 10 1,0 3 67,0 4 0,0 7 100,0 1 0,4 12 37,0 10 0,4 9 8,0 11 1,2 2-111,2 13 1,0-2-200,4 6 1,0-4-88,3-4 1,3-2 125,-3-5 0,1-7-314,-1-5 0,3-6 67,-3-9 1,-3 2-554,-1-6 197,-2 0 291,-1-4 1,-6-3-92,-2 0 827,-3-6 0,-6 3 0,-1-5 1</inkml:trace>
  <inkml:trace contextRef="#ctx0" brushRef="#br1" timeOffset="188">1291 11592 8025,'-12'-11'690,"1"3"-58,-1 1-313,6-1 0,1-4-110,5 1 1,2 5-224,6 2 1,1 1-128,10 0 0,4 1-176,3-1 1,5-3-72,-4 3 0,3-1-875,-3 4 1263,4-5 0,-7 3 0,4-3 0</inkml:trace>
  <inkml:trace contextRef="#ctx0" brushRef="#br1" timeOffset="189">1599 11238 8025,'-5'-16'0,"-1"2"855,-6-5 1,1 3-286,-1-3 1,5 7-69,-1 0 1,4 2 186,-3 6-473,4 1 0,-2 9-110,5 5 0,5 11-206,3 8 1,3 3-333,4 2 1,-2 4 370,2 3 0,-3-3-1179,-5-1 0,3 0 534,-2-3 0,-2 0 706,2-8 0,-5-1 0,2-3 0</inkml:trace>
  <inkml:trace contextRef="#ctx0" brushRef="#br1" timeOffset="190">1542 11432 8025,'-7'-23'204,"-3"-4"1,9-3 355,-3-4 1,3-1-257,1-4 1,1 4-140,3-3 1,2 0 217,6 4 0,1 2-74,2 9 0,1 1 4,3 3 1,7 8-85,-4 7 0,4 3-268,-3 1 0,3 6 15,1 6 0,-2 5 15,-6 10 1,-3 2-79,-9 6 0,2 4-370,-5 3 0,-2 2 11,-5 2 1,-5-6 149,-7-2 1,1-1 289,-5 1 1,5-7-77,-1-1 1,2-4 220,2-4 1,0 1-6,4 0 1,-2-5-104,5-3 1,0-2-32,4-2 0,5 1 19,3-1 1,3-5-131,5-2 0,-2-2 77,5-2 1,0 0-551,3 0 0,5-6 215,0-1 0,-1-5 369,-3-3 0,0 3 0,0-5 0</inkml:trace>
  <inkml:trace contextRef="#ctx0" brushRef="#br1" timeOffset="191">2216 11044 7724,'-18'-5'-608,"1"0"3996,6-3-2420,5-2 0,-1 9-688,3-3 1,-2 3-57,-5 1 0,-5 6-262,1 5 0,-5 7-30,1 9 1,-3 2-5,-1 5 1,6 6 72,1 2 0,5 2-246,3 2 0,3-2 23,5-2 0,0 0-57,0-8 0,5 2-144,3-10 0,2-4 118,2-7 0,-1-2 298,0-2 0,1-4 4,-1-4 0,1-1 97,-1-2 0,4-5-121,1-3 1,-5-2 173,-3-2 1,-2-3-71,2 0 0,-3-2-50,-5 2 1,0 1 156,0-5 1,0 0-148,0-4 1,-2 4 198,-1 0 0,0 4-54,-5-4 1,6 9 110,-2-2-208,3 3-1,1 3-207,0-4 1,5 9 66,3-3 0,2 4-92,1 4 1,1-3 27,-1 3 0,0-3-188,1-1 0,-1 0 26,1 0 1,-1 0 134,0 0 1,-3-5 137,0-3 0,-4 1 187,3-5 0,-3 3 421,4-6 1,-2 3-323,2 0 1,0 1 505,-4-1 0,0 1-299,-4-1 0,0 5 588,0-1-754,0 6 1,0-2-305,0 8 0,0 7 90,0 8 0,0 8-104,0 3 1,-4 3-199,0 1 1,1 5 123,3-1 1,0 1-458,0-1 1,0-2 263,0 2 0,0-8-316,0-3 1,0-3-28,0-1 0,0-6-1259,0-1 511,0-9-24,0 3 1382,5-8 0,1-2 0,5-7 0</inkml:trace>
  <inkml:trace contextRef="#ctx0" brushRef="#br1" timeOffset="192">2444 11204 7979,'-6'-18'995,"-4"2"1,8 4-377,-2 1 0,4 4-303,4 4 1,-2 3-132,1 3 1,-1 5-79,-2 7 0,3 7 249,1 4 1,4 10-133,-4-2 1,5 7-289,-2-3 1,-2 5 143,-1-1 0,1-3-473,-1-1 1,0-5 55,-4-6 1,0-2-165,0-9 337,0-1 58,5-4 202,-4-4 1,4-7-123,-5-8 1,0-2-13,0-2 1,0 1 38,0 0 0,0-6 180,0-2 0,-1 1 40,-3-1 1,3 4-109,-3-4 1,-1 4-90,1-4 1,0 9 2,4-2 1,-1 7-21,-3-3 55,3 6 1,-4 6-80,5 7 0,5 8 57,3 0 1,2 3-121,1 1 0,2-2 35,2-2 1,2 3-97,2-3 0,1-3 176,-5 0 0,4-5-6,-4-3 1,4-3 264,-3-5 1,3-2-105,-4-1 1,1-4 549,0-4 1,-5-6-277,1-2 0,-2-2 414,-7-2 1,1-4-366,-4 1 1,0-5-140,0 5 0,-4-5-384,1 4 0,-6-3-293,1 3 0,-2-3-216,-1 3 1,-1 1 330,1 3 0,4 4-2010,4 0 1,1 8 949,2 0 1,2 7 1247,1 0 0,4 8 0,4 3 0</inkml:trace>
  <inkml:trace contextRef="#ctx0" brushRef="#br1" timeOffset="193">2981 11604 8727,'-6'0'1609,"0"-5"1,5-2-1126,-3-4 1,3-1-90,-3 1 0,3-2 146,1-2 0,1-3-322,3-5 0,-3-1 6,3-2 0,1-5-257,-1-7 1,1 3 108,-1-3 0,-3-3-220,3-1 0,-3 1 52,-1 0 0,0 5-80,0 2 0,0 1-20,0 6 1,0 6-103,0 5 336,0 4-74,0 5 1,4 9-260,0 9 0,0 12 96,-4 11 0,5 7 110,2 8 0,0-1-245,0 6 1,2-5-27,6 4 0,-1-9-17,5-3 1,-3-5 121,3-6 1,-5-5-82,1-6 1,1-5 59,0 1 1,-5-6-211,-3-2-622,-1-4-563,0 7 1666,-2-9 73,-10 4 0,-2-5 0,-4 0 0</inkml:trace>
  <inkml:trace contextRef="#ctx0" brushRef="#br1" timeOffset="194">2969 11546 7987,'-11'-5'19,"1"3"684,2-6 1075,3 6-1382,5-8 1,7 5-144,4-3 1,2-1-205,6 5 0,3-5 118,5 2 0,5-3-843,-2-2 0,0 5 412,0-1 0,-5 2-851,2-2 1,-4-1 1114,-4 5 0,2-5 0,-3 3 0</inkml:trace>
  <inkml:trace contextRef="#ctx0" brushRef="#br1" timeOffset="195">3358 11192 7987,'-12'-10'0,"1"3"1822,5 2-1235,-5 5 1,9 0 41,-6 0 1,6 1-221,-2 3 0,3 3-190,1 9 0,0-3 6,0 7 1,0-1-150,0 3 1,0 1 0,0 0 0,0 0-109,0 0 1,1 3-111,3 1 1,2-2-259,5-6 0,1 2-189,-1-6 0,1 0 287,-1-3 1,6-2-45,2-3 0,-2-2 19,2-5 0,1 0-366,2 0 1,-3 0 90,0 0 1,-3-5-383,3-2 984,-5-3 0,7-2 0,-3 1 0</inkml:trace>
  <inkml:trace contextRef="#ctx0" brushRef="#br1" timeOffset="196">3712 11147 7987,'0'-17'0,"0"5"661,0-4 0,1 4 310,3 0-574,-3 1 0,4-1 127,-5 1-174,0 5 0,-1 1-118,-3 5 1,2 0-52,-6 0 1,0 0-297,-3 0 0,3 5 136,1 2 1,-1 3-163,-3 2 0,-1 1 85,1 2 0,1-3-138,2 4 0,3-4 71,5 0 1,0-1-30,0 1 1,1-1 102,3 0 1,2 1 10,6-1 0,4-1 198,3-2 1,-1-2-103,1-2 1,4-3 103,4 3 1,-1 1-77,-3-1 0,-1 0 157,-3-4 1,2 4-101,-2 0 0,-2 3 115,-2-3 0,-2 5-40,-2-1 0,-3 2-47,-1 1 1,-4 0 104,1 1 0,-8 4-63,-4 3 1,-11 3 224,-4 1 0,-11-4-50,0 0 1,-3-4-572,3 4 1,0-6 192,-1-2 1,2 1-3583,3-5 3572,7-2 0,-4 0 0,3-5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1.35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2490 3301 8101,'6'-12'-141,"-1"6"0,0-3 158,3 5 1,1-1-1,0 3 139,-2-2-90,-4 0 68,2 4 0,-5 1-125,0 3 0,0 2 139,0 6 1,-1 4 239,-3 3 0,1 3-181,-4 1 1,3 1 119,-4 2 1,6 0-88,-2 4-214,-2 1 73,4 3 1,-3 0-44,5 1 1,0-5-38,0 0 0,0 0 55,0 0-2,0 3-69,0-9 0,0 5 15,0-2 1,0-3 6,0 3 1,0-7-86,0-1 1,4-1 69,0 1 0,0 1-101,-4-5 0,0 5 49,0-5 1,0-4-80,0-3 85,0-1 61,0 5 3,-5-6-46,3-1 127,-3-5 8,5 0-87,0-5 127,0 4-115,0-9 55,5 8-53,-3-3 48,8 0-44,-4 4 0,5-4-49,1 5 0,-1 0 3,1 0 0,-1 0-5,1 0 1,4 0-18,3 0 1,3 0-2,0 0 0,5 0-35,0 0-103,-1 0 151,-3 0-3,5 0 0,-4-4-15,3 0 1,-7-1 10,-1 1 1,0 2-14,4-6 1,-4 2 15,0-2 1,-1-1-204,1 6 0,1-5 116,-4 4 0,-1 0-470,-4 4-237,1 0 242,-1 0-248,-5 0 148,-1 0-14,-5 6 678,-5-5 0,-1 9 0,-5-4 0</inkml:trace>
  <inkml:trace contextRef="#ctx0" brushRef="#br0" timeOffset="1">2513 3780 7882,'-12'-6'-104,"2"0"-178,2 2 326,3 3 92,0-5 0,4 5 559,-3-3-201,3 3-104,1-9 1,5 5-163,3-3 1,2 2-46,1 2 0,2 2 65,2-6-117,3 5 1,5-3-103,0 2 0,3 3 120,1-3 0,1-1-208,-2 1 0,-1 1 39,1 3 0,1 0-257,-4 0 0,2-2 140,-6-2 1,-1 3-141,1-3 1,-5-1 66,1 1 1,-2-3-459,-2 3 0,1-5-197,-1 2 0,-5 0 865,-2 0 0,-3-1 0,-1-3 0</inkml:trace>
  <inkml:trace contextRef="#ctx0" brushRef="#br0" timeOffset="2">2524 3323 8035,'-6'-6'79,"1"-4"25,5 9 1,5-8 13,2 5 1,5-1 273,3 1 0,0 2-150,8-6 409,-3 5-350,8-7 0,3 8 60,-1-6-203,6 6-119,-7-9 0,4 9-136,-3-6 1,1 6-141,-8-2 1,1-1-399,-9 1 1,4 0 389,-4 4 245,-5 0 0,6 0 0,-4 0 0</inkml:trace>
  <inkml:trace contextRef="#ctx0" brushRef="#br0" timeOffset="3">3381 3175 6916,'-7'-6'652,"1"1"-282,2 5-223,3 0 1,-6 0 51,4 0 263,1 0-143,-3 0 217,5 0-274,0 5-75,0-4 0,0 9 47,0-4-47,0 6-84,0 4 1,0 1-19,0 2 99,0 8 87,0-8-271,0 8 0,0-9 0,0-1 0</inkml:trace>
  <inkml:trace contextRef="#ctx0" brushRef="#br0" timeOffset="4">3392 4191 9935,'-5'7'1075,"4"3"-1077,-4-9-82,5 4 27,0-5 50,5 0 0,-3 0-1,6 0 0,-4-1 208,3-3-165,1 3 0,3-4 249,1 5-216,-1 0 0,1 0 31,-1 0 0,0 0-64,1 0 0,3 0 6,0 0 0,4-4-294,-3 0 1,3 0 96,-4 4 0,4-1-324,-4-3 0,0 3 200,-3-3 1,-5 3-955,1 1 774,-6 0 1,4 1-521,-6 3 980,0-3 0,-6 10 0,0-5 0</inkml:trace>
  <inkml:trace contextRef="#ctx0" brushRef="#br0" timeOffset="5">3381 3209 7919,'-11'-7'-461,"4"-1"325,-3 5 1,7-2 597,-4 5-221,4 0 683,-7 0-158,9 0-160,-5 0-372,6 0 1,4 2-46,0 1 0,1 4-16,-1 4 0,-3 1 55,3-1 1,-3 4-91,-1 1 1,0 4 62,0-1 0,-3 6-203,-1 2 1,-5 1 38,1-2 1,2 4-69,-2 4 0,4 0 35,-3 0 1,4 1 92,-1-1 0,3 0-62,1 1 1,0-2 47,0-3 1,4 2-62,0-6 1,5 1 49,-2-4 0,2 0-132,-1 0 0,1-1 13,-5 1 1,3 0-93,-3 0 1,0-4-1,-4 0 1,0-1 79,0 1 1,0 1 18,0-5 1,-4 4 3,0-3 1,-1 0 72,1-1 0,3-2-71,-3 2 1,3-6 47,1-1-36,0-1 1,0 1 0,0 0-82,0-6 1,1 3 77,3-5-346,-3 0 0,6 0-163,-4 0-2,-1 0 1,3-1-232,-5-3-153,0-2 430,0-6 0,4 1 490,-1-1 0,1 1 0,-4 0 0</inkml:trace>
  <inkml:trace contextRef="#ctx0" brushRef="#br0" timeOffset="6">3369 3221 7911,'0'-8'-327,"0"0"-341,0 6 479,0-3 402,0 0 294,0 3 0,0-4 219,0 2-58,0 3-290,0-4 213,0 5-456,5 0 1,-2 0 250,4 0-178,1-5 0,7-1 11,0-6 1,6 5-213,-2-1 0,2 2 114,2-2 0,1-1-159,3 5 0,-3-3-78,3 3 1,-7 0-236,-1 4-1079,-5 0 1101,3 0 0,-11 5 329,-2 3 0,-13 2 0,-4 1 0</inkml:trace>
  <inkml:trace contextRef="#ctx0" brushRef="#br0" timeOffset="7">3917 3323 7986,'-11'-6'-47,"5"1"0,-1 5 558,3 0-87,3 5 1,-4 1-151,5 6 0,0-4-42,0-1 1,1 2-112,3 6 0,3-1-84,4 5 0,0 0 53,1 4 1,4 1 71,3 3 1,4-2-77,4 6 1,-2-2-21,6 1 1,-5 0-95,5-4 0,-2-2 57,1 3 0,-2-4-50,-5-4 1,0 1 86,0-5 0,-4 4-126,0-3 0,-5-1 65,1-4 0,-2 1-106,-2-1 0,1-1-39,-1-2 1,-1 2 81,-2-2 0,1-2-627,-6 2 239,6-6-460,-7 8 294,3-8 110,-5 3 0,-2-5 63,-1 0 0,0 0 439,-5 0 0,1-5 0,-5-2 0</inkml:trace>
  <inkml:trace contextRef="#ctx0" brushRef="#br0" timeOffset="8">4397 3369 7892,'0'-18'-183,"0"6"-274,0 4 624,0 6 572,0-4-241,-5 1-40,-1 4 0,-6-4-71,1 5 0,3 0-212,1 0 1,-5 4-52,-3 0 0,-2 5 42,2-2 0,1 7-5,-5 1 0,0 6 21,-4-2 1,-5 4-58,-2 3 1,1 8 7,-2 8 1,2-1-849,-1 1 555,2 0 137,5-2 1,1 3-39,3-5 0,3 1-158,4-5 0,1-1 37,0-3 1,-1-1-184,1-2 1,3-7 96,0 3 0,6-8-32,-2 1 0,3-4-611,1 0 463,0-6 448,0-1 0,5-10 0,1-1 0</inkml:trace>
  <inkml:trace contextRef="#ctx0" brushRef="#br0" timeOffset="9">4979 3403 8069,'-11'-6'0,"1"0"515,2 2-176,-2 3 302,9-4-160,-4 5 145,5 0-444,0 5 1,0 2 160,0 8 0,0 3-141,0 5 0,0 1 3,0 3 1,1 1-92,3 2 0,-2 2 105,6-5 1,-4 3-425,3-3 1,-3-2 188,4-6 1,-6 1-712,2-4 0,1-1 385,-1-4 0,4 1-703,-4-1 0,-1-3-496,-3-1 1541,0-4 0,0 2 0,0-5 0</inkml:trace>
  <inkml:trace contextRef="#ctx0" brushRef="#br0" timeOffset="10">4808 3655 7882,'-5'-18'420,"4"1"0,-3 11-129,8 2-236,2-2 1,6 3 139,-1-4 1,4 4 6,0-1 1,7-1 39,1 2 1,5-3-29,6 3 0,9-4-134,3-4 1,1 1 17,-5 2 0,0-2-222,-8 2 0,0 3-365,-11 1 1,1-1 311,-9 2 0,1-1-541,-5 4 1,-3 0 350,-1 0 0,-3 0-481,4 0 848,-1 0 0,0 0 0,-2 0 0</inkml:trace>
  <inkml:trace contextRef="#ctx0" brushRef="#br0" timeOffset="11">5459 3381 8052,'-5'-12'0,"0"1"372,-3-1 0,3 5 80,5-1-656,0 6 365,0-9 0,2 10 77,1-3 1,0 3 123,5 1 0,-5 0-131,5 0 1,0 5-134,3 3 1,4 2 93,0 1 1,2 6-61,-2 2 0,3-1 95,5 1 1,-4 0-186,0 4 0,0-4-439,4 0 0,0-4 304,-1 4 0,-3-5-506,1 1 0,-7-6 289,3-1 1,-4-2-472,0 1 0,-5-1 322,1-6 1,-4 1 458,3 3 0,1-3 0,3 4 0</inkml:trace>
  <inkml:trace contextRef="#ctx0" brushRef="#br0" timeOffset="12">6110 3289 7953,'-1'-11'0,"-3"-1"505,3 6 0,-6 1-143,4 5 1,0 0-368,-4 0 0,-1 4 122,-4 0 1,-4 8 131,-3 0 1,-3 7-319,0 0 1,0 4 90,3 3 1,-1-2-304,4 3 1,5 2 178,3 2 0,2-3-522,-2-2 1,2-2 275,2-1 1,3-5-136,-3-3 1,3-2-28,1-2 510,0 1 0,0-1 0,0-5 0,0 0 0</inkml:trace>
  <inkml:trace contextRef="#ctx0" brushRef="#br0" timeOffset="13">5870 3643 7953,'0'-6'1222,"-5"1"-738,4 5 1,-4 5-108,5 3 0,-4 5 36,0 3 0,0 4-123,4-1 0,0 3-225,0 0 1,0 1-181,0 0 0,0-4 175,0 0 0,0 0-217,0 4 0,0-4 155,0 0 1,0-5-531,0 1 0,2-2-82,2-2-938,-3 1 726,4-1 826,0 1 0,-4-6 0,4-1 0</inkml:trace>
  <inkml:trace contextRef="#ctx0" brushRef="#br0" timeOffset="14">6453 3129 8032,'0'-16'0,"0"3"-804,0-2 452,5 2 0,5 6 203,5-1 0,-1 4-253,-6-3 402,2-1 1078,-9 2-628,9-5 343,-8 10-77,3-4 68,-5 5-352,0 0-193,5 0 0,1 0-178,6 0 0,3 0 163,0 0-26,0 0-264,-3 0 0,-1 0 71,1 0 119,-1 0 1,-1 1-9,-2 3 1,-3 3-2,-5 4 1,0 2 133,0 2 1,0-1-90,0 5 1,0 1-123,0 7 97,0 2-10,0 0 0,0 4-200,0-2 171,-5 7 1,3-3 93,-1 3-214,1 3 0,-1 1 185,-1 7-1211,0-2 1146,4 4-60,0-5-75,5-6 0,-2 1 12,4-3 1,1-8-99,3 1 1,2-2 98,2-2 0,-2-1-245,2-3 129,-2-5 51,-2 4 0,-1-6-33,-2 3 0,1 1 84,-5-4 0,1 0 1056,-2-1-1064,-1-2 92,3 4 1,-6-6-93,-3 0 0,-3 0 53,-4-4 0,0 3-30,-1-2 1,-4 2-244,-3 1 242,-3 1 16,-1-6 0,-5 3-68,-2-5 1,1 4 8,-2-5 0,6 1-3,-2-4 1,4 0-43,4 0 0,3-1-2,4-3 0,5 2-203,-1-6 1,6 4-188,-2-4-160,3 1 0,2-3-268,3 2 934,2-2 0,10 4 0,2-6 0</inkml:trace>
  <inkml:trace contextRef="#ctx0" brushRef="#br0" timeOffset="15">7355 3643 7944,'0'-6'1164,"0"1"-763,0 0 0,1 3-101,3-1-228,2 1 1,7 2 138,2 0 0,-2-3-81,2-1 0,3 0 13,1 4 1,3 0 45,1 0-31,4 0-202,-2 0 0,2 0-42,-4 0 1,-4 0-169,0 0 1,-5 4-77,2 0 1,-4-1-749,0-3 733,-1 0-1151,-5 0 1496,0 5 0,-1 2 0,1 4 0</inkml:trace>
  <inkml:trace contextRef="#ctx0" brushRef="#br0" timeOffset="16">7366 3849 9788,'13'0'609,"2"0"1,2 0-529,2 0 0,2-4-147,-1 0 1,5-1 142,2 1 1,3 2-74,-3-6 0,-1 6-280,-3-2 0,1-1-865,3 1 1141,-8 0 0,8 4 0,-10 0 0</inkml:trace>
  <inkml:trace contextRef="#ctx0" brushRef="#br0" timeOffset="17">8520 3323 8096,'0'-6'-195,"0"1"1,1 5 193,3 0 0,-1 0 190,4 0 1,1 0-65,3 0 0,6 0 28,2 0 1,-1 0-121,1 0 1,5 0 63,6 0 1,3 0-7,1 0 0,2-1 104,2-3 0,3 1 9,4-4 0,5 4-671,-1-1 586,1-2-105,-5 5 1,-4-5 86,-3 2 1,-4 2-97,-3-1 1,-2 1 66,-2 2 22,-3 0-145,-1 0 0,-3 0 129,-5 0 1,0 0-586,-3 0-433,-1 0 1182,-4 0-602,3 0-684,-9 0 523,4 0 231,-5 0 290,-5 0 0,-1 0 0,-6 0 0</inkml:trace>
  <inkml:trace contextRef="#ctx0" brushRef="#br0" timeOffset="18">8611 3312 7853,'-11'0'29,"-6"0"0,5 0 67,-4 0 1,1 1 152,4 3-21,-3-3 0,9 6-34,-3-3 0,4-3 7,8 3 0,3 1-1,4-1 1,5 1 28,3-2 0,3 0-33,1 5 1,0-1 80,0 5 1,3-1-82,1 0 0,0 5-57,-5-1 0,1 4-115,0-4 1,-1 5 69,-3-1 1,2 2-191,-2-2 1,3 2 75,1-2 1,-4-1-132,0 1 1,0-5-267,4 1 283,-1-2 1,-4-1-98,-3-1 211,-2 0 1,-6-3-43,-4 0 25,-1-1 1,-5 5 28,-5-1 0,0 0 14,-11 1 1,-6-1-45,-5 1 0,1 0 8,-2 4 1,5-2-383,-5 5 244,6 0 0,-3 0-195,5 0 301,0 0 0,0 4 16,1-1 1,-1 1-17,0 0 1,0-1 35,0-3 0,4 1 156,0-5 0,5 4-37,-1-3 1,-2-2 201,2-7 0,1 3 211,7-2-132,-4-3-68,5 5-16,-5-9-193,4 4 99,-3-5 69,9 6 14,-9-5-34,9 4-142,-5-5 0,8 0 13,2 0 1,3 0-129,8 0 118,3 0 14,10 0 0,1 0 29,5 0 1,5-1-53,-1-3 1,0 3 5,-4-3 1,0 2-8,0 2 0,6 0-11,2 0 1,6 0-9,1 0 1,3 0 1,-6 0 0,1 0-912,-9 0 896,0 0 0,-7 0-45,-1 0-123,-10 0 150,7 0 1,-9 0-171,5 0 160,-6 0 1,1 0-24,-3 0-17,-2 0 1,4 0 645,-6 0-683,0 0 1,-3 0-405,0 0 210,-6 0-398,3 0-3263,-5 0 3897,-5 6 0,-6 0 0,-7 5 0</inkml:trace>
  <inkml:trace contextRef="#ctx0" brushRef="#br0" timeOffset="19">10062 3666 7869,'-7'-11'157,"2"-1"0,5 5 270,0-1 224,-5 5-198,4-7-138,-4 9 1,1-5 307,0 2-378,1 3 0,1-4 74,-2 5 134,3 0-414,-4 0 0,6 0 60,3 0 1,-1 5-78,4 2 0,1 3-22,3 2 1,5 3 65,-1 0 0,5 6-84,-1-2 0,-1-2 64,1 2 1,0-1-167,4 1 1,-2 2 117,-2-6 1,2 1-151,-6-1 0,0-2 51,-3 2 1,0-2-202,4-1 0,-8-1 78,4 0 1,-3-3 12,2 0 1,-3-2-210,-1 2 1,-4-2-183,1-2-235,2-3 37,-5 4 355,4-5 0,-5-1-156,0-3 601,0 3 0,-5-9 0,-1 3 0</inkml:trace>
  <inkml:trace contextRef="#ctx0" brushRef="#br0" timeOffset="20">10393 3609 7940,'-5'-11'91,"2"3"330,-4 0-23,4 6 98,-2-8-199,0 8 1,3-3-78,-6 5 1,4 0-97,-4 0 1,1 5 51,-5 3 1,1 7-91,0 4 1,-5 3 65,1 1 0,-5 3-225,1 1 1,-4 5 53,-4-2 0,2-2 113,-5-1 1,4-3-306,-1-1 1,5-2 106,3-2 0,2-2-698,6-6 575,4 1 1,2-5-1332,5 1 1558,0-6 0,0 3 0,0-5 0</inkml:trace>
  <inkml:trace contextRef="#ctx0" brushRef="#br0" timeOffset="21">10873 3495 7458,'-7'-5'211,"1"3"221,2-1 375,3 1-473,-9 2 1,8 5-14,-1 3 1,-2 2-249,1 2 0,0 0 89,4 4 1,0 1-113,0 6 0,0 0 76,0 0 1,0 0-93,0 0 1,1-1 129,3 1 1,-3-4-264,3 0 1,-3-1-275,-1 1 0,0-2 201,0-6 1,0 0-398,0 1 1,0-1 268,0 1 1,0-5-1345,0 1 1644,0 0 0,0 3 0,0 0 0</inkml:trace>
  <inkml:trace contextRef="#ctx0" brushRef="#br0" timeOffset="22">10656 3780 7866,'-7'-7'-345,"4"-1"259,1 6 1,4-4 56,1 6 0,4-3 165,4-1 0,4-1 84,1 1 1,4 3 193,-1-3 1,2-1-132,2 1 0,8 0-92,-1 4 0,6 0-228,-6 0 1,2 0 105,-2 0 1,-2 0-551,-5 0 1,-4 0 257,0 0 0,-5 0-499,1 0 722,-2 0 0,4 0 0,0 0 0</inkml:trace>
  <inkml:trace contextRef="#ctx0" brushRef="#br0" timeOffset="23">11307 3666 7887,'0'-6'789,"0"1"-3,0 0-393,0 3 1,3-1-175,1 6 1,1 4-28,-1 4 0,1 1-33,3-1 0,2 0-254,-2 1 289,2-1-94,1 6 0,4-5-127,1 4 195,-1-4-159,-4 0 1,2-1-131,2 1 1,-1-1-662,5 0 537,-5-4 1,4 2-104,-3-6 0,-6 3-69,2-3-197,-2-1 0,1 4-242,-2-2 856,-3-3 0,0 4 0,2-5 0</inkml:trace>
  <inkml:trace contextRef="#ctx0" brushRef="#br0" timeOffset="24">11706 3735 7808,'0'-12'277,"0"1"-174,0-1-48,0 6 504,0 1-349,-5 5 1,3 5 108,-6 3 0,4 6-120,-3 1 0,3 5-68,-4-1 0,5 7 53,-5 0 0,2 5-36,-2-5 1,-6 10-35,3-2 0,-3 4 52,2 0 1,-1-2-301,-2 2 1,3-3 69,-4 0 1,4-5-239,0 1 0,2-7 31,2-2 0,0 0-73,4-7 1,-4 1-384,4-5 434,1 0 1,1 0-575,-2-4 140,3-2 727,-4-5 0,0 0 0,-1 0 0</inkml:trace>
  <inkml:trace contextRef="#ctx0" brushRef="#br0" timeOffset="25">11866 3266 7906,'-6'-11'-480,"1"0"748,5 4-56,0-3 1118,5 9-593,1-4 294,1 5-647,3 0 0,-4 1 7,6 3 0,-1 2-113,0 6 0,2 0-95,2 3 1,2-1 4,2 5 0,2 4-1,-2 4 1,3 5 3,1-2 0,-4 4 26,0 4 1,-5-1-172,1 5 1,-3 0 101,-5 4 1,2-2-362,-5-2 1,0 1 144,-4-5 1,0 4-697,0-4 1,-2 4 43,-1-4 1,0 0-274,-5-4 1,-3-1-598,-4-2 1590,-11 2 0,2-4 0,-10 5 0</inkml:trace>
  <inkml:trace contextRef="#ctx0" brushRef="#br0" timeOffset="26">10073 3255 7901,'-1'-6'-121,"-3"2"-61,3 3 469,-9-5 146,8 5-204,-8-9 1,8 9-12,-6-3 0,4 3-93,-3 1 53,-1 0 1,0 0-77,1 0 0,1 1 92,-2 3 0,-2 1-82,2 2 0,-3 4 61,-5-4 0,4 7-159,-3 1 1,-2 4 99,2-3 0,-4 4-176,4-1 1,-1 3 81,5 0 1,0 1 87,-1 0 1,1 1 61,-1 3 0,1 6-86,-1 5 0,2 0 32,3-4 1,-3 2-27,2 2 1,3-3-140,1 3 0,3-2 109,1-2 1,0 2-182,0 2 1,1-3 73,3 3 1,1-6 37,3-1 0,2-6 96,-3 2 0,5-4-88,3-4 1,-2 1 244,2-5 1,-2 2-74,-2-2 0,0-3 11,1 4 0,-1-5-37,1-3 1,3 2-177,0-2 0,0 0 6,-3 0 0,-1 1-149,1-5 0,-1 3-7,0-3 1,-3 1 60,0-1-873,-6-3 318,3 4-1057,-5-5 1732,0 0 0,-5-5 0,-1-1 0</inkml:trace>
  <inkml:trace contextRef="#ctx0" brushRef="#br0" timeOffset="27">12631 3780 7856,'-7'0'-369,"-1"0"1,4 0 1114,-3 0-136,4 0 352,-7 0-167,9 0-104,-4 0 309,5 0-364,5 0-211,-4-5-367,9 4 102,-8-4 0,3 4-617,-5-3 1,-2 3-150,-1-3 1,0 2-1473,-5 2 145,6 0 1933,-3 0 0,0 6 0,-2 0 0</inkml:trace>
  <inkml:trace contextRef="#ctx0" brushRef="#br0" timeOffset="28">13031 3609 7848,'0'-6'0,"0"-5"-27,0 5 0,0-1 148,0-1 318,0 5 1,-1-2-145,-3 5 1,2 0 363,-6 0-242,0 0-236,-3 5 1,1 2-24,2 4 1,3 2-77,5 2 1,0 3 113,0 5-47,5 0 0,-2 1-66,4 2 0,1 3 72,3 6 0,-3 0-160,0 3 1,-2 3 96,2 5 1,0 2-399,-4-2 1,4 2 173,-4-6 1,1 1-447,-1-1 0,-3-3 131,3-5 0,-3-3 178,-1-1 1,4-4-32,0 0 0,-1-2 66,-3-1 0,4-5 159,0-3 0,0 2-372,-4-2 446,0 0 1,0-3-141,0-1-187,0-5 0,0 1 328,0-4 0,0-1 0,0 3 0</inkml:trace>
  <inkml:trace contextRef="#ctx0" brushRef="#br0" timeOffset="29">13031 3826 7891,'-6'-11'0,"-3"-1"95,5 1 0,0-5 162,4 1 0,2 0-188,1 4-36,-1-1 1,4 1 251,-2-1 0,-2 5-52,6-1 0,-2 1-92,2-5 0,2 4 84,-2 1 0,6 3-227,1-4 0,0 6 120,-3-2 0,3 3-114,0 1 1,2 0 27,-2 0 0,3 0-93,4 0 1,1 1-13,0 3 1,0 2 74,0 6 0,-4 0-61,0 4 0,-1-4 62,1 4 0,-7 0-32,-4-1 1,-6 6 34,2-2 1,-5 2-137,-7 2 0,-4-4 154,-11 0 0,-4 0-2,1 4 1,-6-1 19,1-3 1,2 1 52,-1-5 1,4 0-85,0-3 0,2-6 13,1-2 0,5-3-313,3-1 0,7-5-73,4-3 362,3-7 0,6-8 0,1-6 0</inkml:trace>
  <inkml:trace contextRef="#ctx0" brushRef="#br0" timeOffset="30">13545 4020 7263,'0'-6'350,"-4"-1"141,1 4-268,-1 1 1,2-7 176,-1 6 55,1-1-292,-3-1 0,4 4 152,-3-3-113,3 2 109,-4 2-218,5 0 86,0 6 1,5 0-88,3 5 1,0 5 43,0-1 0,2 4-123,-2-4 1,2 5 17,1-1 1,1-1-53,-1 1 1,1-4-24,-1 4 0,1-3 69,-1 3 1,0-4-90,1 4 1,-1-4 69,1 4 1,0-5-37,4 1 1,-4-2 42,3-1 1,-2-1-170,-1 0 0,-1-3 50,0 0 0,0-5-57,-4 5 1,2-4-454,-5 3 166,0-4-359,-4 2 130,0-5 21,-5 0 336,-2 0 0,-4 0-338,-1 0 660,1 0 0,0-5 0,-1-1 0</inkml:trace>
  <inkml:trace contextRef="#ctx0" brushRef="#br0" timeOffset="31">13762 3986 7749,'0'-6'-234,"0"0"316,0 1 144,-5 4 113,-1-4 41,-6 5-160,1 0 21,5 0-111,-5 0 0,10 1-81,-3 3 0,-1-1 52,1 4 1,-1 1 17,2 3 1,0 2-116,-5 2 1,5-1 103,-5 5 1,0 0-102,-3 4 0,0 0 44,-1 0 0,1-2-118,-1-2 1,-3 3 79,0-3 0,-2 3-101,2 0 1,2-3-13,-2 0 1,2-3-90,2 3 1,1-5 24,2 1 0,2-2 5,2-2-308,3 0 311,-4 1 1,6-6-522,3-2 92,-3-3 585,9-1 0,-3 0 0,4 0 0</inkml:trace>
  <inkml:trace contextRef="#ctx0" brushRef="#br0" timeOffset="32">13842 4009 7964,'0'-7'-471,"1"1"467,3 2 649,-3 3 22,5-4-426,-6 5 1,3 1-124,1 3 0,1 2 72,-1 6 0,2-2-76,6-3 1,-1 7 91,1-2 1,0-1-170,4 1 1,-4-3 11,3 6 1,2-6-89,-2-2 0,0 1-138,-3 3 1,-1 0 103,1-4 1,-5 2-623,1-5 297,0 5-204,-2-8 95,4 4-672,-9-5 551,4 0 628,-5 0 0,5 0 0,2 0 0</inkml:trace>
  <inkml:trace contextRef="#ctx0" brushRef="#br0" timeOffset="33">14230 3963 7968,'-6'-6'179,"0"1"296,2 5-250,3 0-2,-10 0 0,9 0-199,-6 0 0,5 0 120,-5 0 0,4 5-71,-4 2 1,5 7-26,-5 1 0,4 5-130,-3-5 0,0 5-49,0-1 1,-2-1 69,5 1 0,-4-5-283,5 1 1,-5-2-61,4-2-553,-5 1 362,8-1 306,-9 0 1,9-3 288,-3 0 0,3-6 0,-5 3 0,0-5 0</inkml:trace>
  <inkml:trace contextRef="#ctx0" brushRef="#br0" timeOffset="34">14071 4203 7955,'0'-6'492,"0"-5"102,0 10 282,0-4 443,0 5-1223,0 5-39,0 1 0,0 7-22,0 2 1,0-1 164,0 5 0,1-3-276,3 3 0,-3-4 87,3 4 0,1-4-168,-1 4 1,3-5 73,-3 1 0,1-2-22,-1-2 0,-3-3-130,3 0-164,-3-1-133,-1 0 182,0-2-486,0-5 0,-1-5 836,-3-3 0,3-2 0,-4-2 0</inkml:trace>
  <inkml:trace contextRef="#ctx0" brushRef="#br0" timeOffset="35">14664 3209 7765,'-5'-6'1315,"4"1"-985,-4 5 1,4 0 135,-3 0-246,3 0 0,-6 0 180,3 0-184,3 0 1,-8 5-107,6 3 0,-6-2 133,1 1 1,-2 2-178,-2 7 0,1-4 67,0 4 1,-1 1-58,1 2 1,-1 3 11,1 1 1,-1 3 32,1 1 0,1 6-94,2 1 0,-1-2 92,6 6 1,-5-5-160,4 5 1,-3-6 97,3-2 0,0 0-98,4 0 1,0 2 64,0-6 1,0 2-91,0-1 1,0-3-4,0 3 0,5 1-71,3-2 1,-2 2 41,2-1 1,-1-3 82,5 3 1,-1-5-36,0-3 0,1 2 16,-1-6 1,1 4 93,-1-4 0,-3 0-94,-1-3 1,1-1 78,3 1 1,1-1-73,-1 1 0,-3-6 4,0-2 0,-5 1-3,5-1 1,-4-1 27,3-3-280,-4 0 137,7 0-788,-9 0 330,4 0-326,-5-5 0,-5 0 924,-2-2 0,-3-9 0,-2 4 0</inkml:trace>
  <inkml:trace contextRef="#ctx0" brushRef="#br1" timeOffset="36">14984 3735 7997,'5'-7'98,"-2"2"334,4 5 0,-3 0-214,4 0 1,-4 1 0,3 3 0,2 4 264,1 2-357,2 1 1,-1 5 19,1-1 1,-2 5-90,-3-1 1,3-1-52,-2 1 1,2-1-76,2 1 53,-1-3 0,0 0-174,1-1 1,-1 0 81,1-4 1,2 1-276,-3-1 1,3-3-60,-6 0-217,2-6 0,-3 4 66,1-2 593,-5-3 0,-3 5 0,-7-6 0</inkml:trace>
  <inkml:trace contextRef="#ctx0" brushRef="#br1" timeOffset="37">15235 3769 8141,'0'-12'0,"0"1"405,0 0-195,0-1 1,0 5 68,0-1 1,0 4 202,0-3 0,0 4 1,-1-2-115,-3 5 0,2 0-259,-6 0 1,1 9 161,-5 2 0,-1 8-336,-2 0 0,1 3-125,-5 1 0,1 1-153,-1 2 0,-3-1 313,-1 1 0,4 2-409,-4-1 0,8-1-530,-1-3 0,5-4 34,3 0 935,3-5 0,5 3 0,0-6 0</inkml:trace>
  <inkml:trace contextRef="#ctx0" brushRef="#br1" timeOffset="38">15464 4054 8018,'0'-11'1289,"0"5"-333,0 1-577,0 20 1,0-5-355,0 13 1,0-3 149,0 3 0,-4 1-144,0 3 1,0-2 126,4 6 0,0-6-998,0 2 0,-3-3 233,-1-1 607,0-1 0,-1-4 0,-1-1 0</inkml:trace>
  <inkml:trace contextRef="#ctx0" brushRef="#br1" timeOffset="39">15784 3849 8014,'0'-17'2,"0"5"1,1-5 208,3 6 0,2 4 1077,5 4-901,1 1 0,-1 2-106,1 0 0,-1 2-88,1 1 1,-1 4-227,0 4 1,1 1-70,-1-1 1,-3 0-38,-1 1 0,1-1-316,4 1 0,-2-1 35,-3 1 1,3-5-1076,-2 1 1495,-3-6 0,5 8 0,-3-3 0</inkml:trace>
  <inkml:trace contextRef="#ctx0" brushRef="#br1" timeOffset="40">16115 3792 8030,'-7'-8'880,"4"0"-99,1 6-330,2-3 1,0 6-106,0 3 0,0 2 32,0 6 0,-3 4-98,-1 3 0,-5 8-78,1 3 0,-2 8-55,-1 4 0,-6 3-205,-2 0 0,-2 1-426,-2 0-859,-5-1 1314,4-4 1,-4 2-570,5-5 0,1-2 291,3-2 0,3-7-529,4 3 411,1-4 118,5-9 1,-3 4-500,5-6-332,0 0 1186,4-9 0,0 0 0,0-6 0</inkml:trace>
  <inkml:trace contextRef="#ctx0" brushRef="#br1" timeOffset="41">16263 3358 8019,'-11'-18'0,"1"1"51,2 6 1,4 3 185,8 1 1,0 3 400,7-4 0,-6 6 107,7-2 1,1-1-264,2 1 1,5 0-46,-1 4 0,3 7-141,1 4 1,2 6 125,-2 5 1,5 3-135,-9 1 1,5 5-8,-5 7 0,-1 2-127,1 6 1,-5 0-295,1-1 0,-4 1-121,-3 0 1,1-4 214,-5 0 1,1-4-236,-2 3 0,-1-4 145,2 1 0,-4 2-880,-4-2 1,1-4 412,-4-4 0,-1-4-503,-3 1 0,-2-3 1106,-2-2 0,1 3 0,-5-4 0,-2-3 0,0 1 0,-2 1 0</inkml:trace>
  <inkml:trace contextRef="#ctx0" brushRef="#br1" timeOffset="42">8497 4511 7112,'6'-6'1780,"0"1"-1205,-6 5 872,0 0-1222,5 0 1,1 1-43,5 3 0,1-2-43,-1 6 0,-3 0-142,-1 3 0,1 1-94,3-1 0,5 0 65,-1 1 1,0-1-158,-3 1 0,0-2 85,4-3 0,-4 4-39,3-4 0,-2-2 6,-1-1 1,-5 1-346,1-1 1,-4 0-1129,3-4 691,-4 0 101,2 5 817,-5-4 0,0 4 0,0-5 0</inkml:trace>
  <inkml:trace contextRef="#ctx0" brushRef="#br1" timeOffset="43">8748 4466 7991,'0'-8'-446,"0"0"0,0 5 1513,0-5-666,0 5 0,0-3 288,0 2-449,0 3 0,-1-3-241,-3 8 0,3 2 148,-3 6 0,-1-1-257,1 1 0,-6 4-49,-1 3 1,-1 3 152,-3 1 1,1-4-480,-1 0 0,2-2 182,-2 2 1,2-2-316,2-6 1,-1-1 215,1-2 0,3 2 402,1-2 0,-1 2 0,-3 1 0</inkml:trace>
  <inkml:trace contextRef="#ctx0" brushRef="#br1" timeOffset="44">8885 4625 9535,'0'12'637,"0"-1"-608,0 1 0,0 0 30,0 4 0,0-4-123,0 4 1,0 0-305,0-1 0,-1 1 257,-3-5 0,3 0-193,-3 1 1,-1-1 127,1 1 0,-1-5-1046,2 1 1222,1-6 0,-8 9 0,4-5 0</inkml:trace>
  <inkml:trace contextRef="#ctx0" brushRef="#br1" timeOffset="45">9080 4443 8010,'-7'-5'271,"-3"-2"-271,9 1 762,-4-4-448,5 9 1,1-5-69,3 6 0,1 2-75,3 2 0,2-2-102,-3 6 0,3 3 51,2 4 1,-1 6-109,1-2 0,-1-2 103,1 2 1,-1-5-352,0 2 0,1-4-154,-1 0 1,-3-2-201,-1-2 1,-3 0-803,4-4 567,-1 0 249,0-4 576,3 0 0,-9 0 0,4 0 0</inkml:trace>
  <inkml:trace contextRef="#ctx0" brushRef="#br1" timeOffset="46">9319 4454 7999,'0'-11'-406,"0"3"497,0 0 495,0 6 1,-1-3-147,-3 5 0,3 1-62,-3 3 0,2 4-152,-2 7 1,1 3-113,-4 4 1,3 3 83,-4 1 1,5 0-100,-5 4 1,0 0-33,-3 5 1,-2-2 89,-2-3 1,1 3-226,-5-2 0,4 2 64,-4 1 0,5-5-81,-1-2 1,2-3 42,1-1 0,6-6-95,2-1 1,2-4 7,-2 0 0,3-5-340,-3 1-1285,3-5 927,6 2 827,1-10 0,5-2 0,1-4 0</inkml:trace>
  <inkml:trace contextRef="#ctx0" brushRef="#br1" timeOffset="47">7344 5836 8013,'-12'0'910,"6"0"-129,1 0-551,5 0 0,5 0-88,2 0 0,0 0 29,0 0 0,2 0-58,7 0 0,-4 0 63,3 0 1,-1 0-179,2 0 0,-2 0 118,5 0 1,-4-4-292,4 0 1,0-1-70,4 2 0,-2 1-14,-2-2 1,2-1-769,-6 2 718,5-1 0,-7 0-628,2 0 153,-7 0 783,-3 4 0,-15 5 0,-3 2 0</inkml:trace>
  <inkml:trace contextRef="#ctx0" brushRef="#br1" timeOffset="48">7366 5973 8012,'-6'1'262,"2"3"222,3-3-269,1 10 1,1-10 26,3 3 1,2 1 157,6-1 1,-1-1-121,1-3 1,4 0-120,3 0 1,4 0-60,4 0 0,-2 0 79,6 0 0,-1 0-158,4 0 1,-3-3 43,-1-1 0,-6-4-143,-1 4 0,-1-1-20,-7 1 96,0 3 0,-3-9 0,-1 4 0</inkml:trace>
  <inkml:trace contextRef="#ctx0" brushRef="#br1" timeOffset="49">8486 5493 7996,'-7'0'-704,"2"0"1383,0-5-160,4 4 7,-4-9-163,5 9-163,0-9 1,5 8-37,3-2 0,-2 2 141,2-2-228,-1 3 0,5-4 0,-1 5 118,0 0 0,5 0-79,-1 0-81,5 0 1,-2 0 0,5-2-78,0-1 0,3 1 41,1-1 0,3 0-54,-3-1 0,1 2-270,-1-6 234,2 6 0,5-7-19,0 5 0,6-1 27,1 1 0,0 3-32,1-3 89,-5 3 0,-2-3-17,-4 0 0,-6 0 0,2 4-35,-3 0 0,-6 0-34,-3 0 70,3-5-41,-6 4 1,5-4-128,-6 5 0,-3 0 52,-1 0 0,-3 0-477,4 0-757,-6 0 1392,4 0 0,-12 5 0,0 1 0</inkml:trace>
  <inkml:trace contextRef="#ctx0" brushRef="#br1" timeOffset="50">8588 5528 8006,'-34'0'0,"5"-4"317,2 0-173,8 0-337,3 4 216,4 0 0,1 0 822,0 0-169,4 0-244,2 0 381,5 0-616,0 5 0,1-2-157,3 5 0,3-5 99,4 5 1,0-6-122,1 2 1,4 1 11,3-1 1,4 4 85,4-4 0,1 4-92,2 0 1,7 1 68,-3-1 0,2 2-217,-6-3 90,3 3 1,-9 1 0,3-2-86,-3-2 0,-1 1-17,0 3 0,0-3 100,0-1 0,-2 1 18,-2 3 1,1 1-7,-4-1 0,-2-2-5,-7 3 1,-2-4 3,-5 8 1,0-4 15,0 0 1,-5 3-1,-2 0 0,-5 2 24,-3-2 1,1-1 17,-5 5 0,0 0 5,-4 4 1,0-4 29,0 0 1,1-1-62,-1 1 0,1 1 0,3-5 1,-4 4 11,0-3 0,1 4 60,-5-1 0,2-1-51,-2 1 0,-1-4-53,-2 4 1,2-5 76,5 1-35,0 3-3,0-5 0,5 3 115,3-5 0,2 0-100,2-4 0,3 2 269,1-5-260,4 5 1,-6-7 432,6 6-184,-1-5-205,4 2 156,0-5-144,5 0 1,5 0-1,5 0 0,6 0 4,-2 0 1,3 0-142,5 0 7,2-5 1,5 2 26,1-5 0,-1 6 1,0-3 32,1 0 1,-5 2-83,0-4 1,1 4 75,3-1 1,4-1-15,0 1 0,4-1-2,-4 1 1,0 3 2,-3-3 0,-2-1 95,-3 1 1,-2-3-93,-5 3 0,-2-1-14,-2 1 0,-2 2 29,-6-6 1,1 5-280,-1 0 124,1 1-1028,-6-3 486,4 4-2303,-9-4 2977,4 5 0,-10-5 0,-1-1 0</inkml:trace>
  <inkml:trace contextRef="#ctx0" brushRef="#br1" timeOffset="51">8783 6453 7926,'-7'0'190,"2"0"852,5 0-756,0 5 0,1-3-30,3 6 0,4-2-46,7 2 0,-1 2-88,5-2 0,-4 2 84,4 1 1,-3-1-124,3-2 0,-4 2-32,4-2 1,-5-2 75,1 2 0,-6-2-554,-1 2 219,-6 2 143,8-9 1,-8 6-1026,1-4 484,-1-1-362,3 3 499,-4-5-123,4 0 592,-5 0 0,5-5 0,1-2 0</inkml:trace>
  <inkml:trace contextRef="#ctx0" brushRef="#br1" timeOffset="52">9114 6361 7954,'-5'-6'11,"4"-4"0,-6 9 447,3-3 0,2 3-117,-6 1 1,3 0 153,-6 0 1,1 5-277,-9 2 0,-1 5 3,-2 3 0,-1 4-253,0 8 39,0-3 48,0 4 0,6-6-510,1 1 1,5-4-17,3 0 0,-1-5-1129,6 2 1599,-1-4 0,9 0 0,1-1 0</inkml:trace>
  <inkml:trace contextRef="#ctx0" brushRef="#br1" timeOffset="53">9822 5528 8012,'-8'-7'-270,"1"4"332,4 1 1,-3 4 191,2 1 0,3 0-70,-3 5 0,4-6-6,4 2 0,-2 1-33,6-1 0,0 5 28,3-2 1,4 3 37,0 2 1,4 0-16,-3 4 0,3-2-149,-4 5 0,4 0 21,-4 4 1,4-4-67,-4 0 1,4-2-68,-3 2 0,3 2 53,-4-6 1,0 4-6,-3-4 0,2 0 31,-3-3 1,3-2-332,-6-2 69,2 2-509,-4-4-773,4 1 1074,-9-2 1,-1-5-310,-7 0 765,2 0 0,-5-5 0,3-2 0</inkml:trace>
  <inkml:trace contextRef="#ctx0" brushRef="#br1" timeOffset="54">10165 5573 7994,'0'-11'0,"0"3"0,0 1 768,0 4-167,-6-2 316,5 5-491,-9 0 0,5 1-141,-3 3 1,-2 4-131,3 7 0,-7-1 85,-2 5 0,-4 4-222,1 4 0,-6-1 74,-2-3 1,0 4-31,5-1 0,-1 1-7,0-4 0,5 0-448,3-1 0,2-2 3,2-1 1,3-5-179,1 1 0,4-3-935,-1 0 607,3-1 896,6 1 0,1-6 0,6-1 0</inkml:trace>
  <inkml:trace contextRef="#ctx0" brushRef="#br1" timeOffset="55">10416 5779 9054,'11'6'951,"-4"4"-1031,3-8 1,-8 3 96,6-5 0,-6 1-17,2 3 0,3-3 0,-1 4 0</inkml:trace>
  <inkml:trace contextRef="#ctx0" brushRef="#br1" timeOffset="56">10850 5608 8029,'0'-7'-830,"0"-3"1603,0 9 183,5-4-259,-4 0-221,4 3-257,-5 2 0,0 7 8,0 4 1,0 6-16,0 2 1,0 2-64,0 2 0,0 1-54,0 3 0,0 2 52,0 5 1,2 4-216,1 1 1,-1 2 71,1-3 1,2 4-99,-1-4 0,1 0 60,-1-3 0,-1-5-49,4 1 1,-4-6 5,1 2 1,1-1-120,-1-3 0,-1 3 116,-3-7 0,2-2-20,1 2 1,-1-5-196,1 2 0,-1-4-136,-2 0-55,0-1 0,0-3-197,0-1 175,0-4 0,-4 1 85,0-8 1,-1-2 422,1-6 0,3-1 0,-3-2 0,-7-3 0,-2-4 0</inkml:trace>
  <inkml:trace contextRef="#ctx0" brushRef="#br1" timeOffset="57">10850 5722 8029,'0'-22'0,"0"3"0,0-1 122,0 5 1,1-2 106,3 2 1,6 2-79,5-2 1,6 2 78,-2 2 1,2 0 0,2-1 0,5 2-142,2 2 0,0-1 73,0 6 0,-1-5-240,2 4 1,-3 0 116,-6 4 0,0 2-109,-3 2 0,-1 2 118,-3 5 0,-7 2-105,-1 2 0,0 3 7,-4 5 1,-3 0 37,-3-1 1,-11 5-78,-2 0 0,-5-1 64,-6-3 1,-2 1-194,-5 3 0,-6-4 63,-1 0 0,0-2-135,-1-5 0,10-3-106,2-5 1,6 1-557,5-5 305,2 0 647,11-9 0,6-2 0,6-4 0</inkml:trace>
  <inkml:trace contextRef="#ctx0" brushRef="#br1" timeOffset="58">11341 5756 8051,'0'-11'873,"5"4"-496,1 2 0,2 5-92,0 0 1,-5 5-125,5 3 1,0 2 2,3 2 1,0 3-79,1 0 0,-1 5-122,1-1 0,-1 3-59,1 1 1,-1 0 75,0-1 1,1-4-6,-1-3 1,1 2 83,-1-2 0,-3-1-214,-1-6 0,-3 2-551,4-3 129,-6-1 0,5-1-1296,-4-5 1872,-1 5 0,-2-4 0,-7 4 0</inkml:trace>
  <inkml:trace contextRef="#ctx0" brushRef="#br1" timeOffset="59">11592 5779 7938,'0'-17'0,"0"9"181,0-4 160,0 3 1,1-1 338,3 3-168,-2-4-173,3 10 0,-7-4-70,-1 5 0,-1 5-171,-8 3 1,3 6 94,-6 1 1,1 5-223,-1-1 0,1 3-128,-5 1 1,4 1-155,-4 2 0,5-1-445,-1 1 1,-2-6 372,2-1 1,3-5-1300,5 2 1682,-1 1 0,-3-4 0,-1 4 0</inkml:trace>
  <inkml:trace contextRef="#ctx0" brushRef="#br1" timeOffset="60">11729 6019 8367,'0'11'279,"0"1"1,0-1-212,0 0 0,0 5 156,0-1 0,0 1-99,0 0 0,-4-2-305,1 5 0,-1-5-124,4 1 0,-4-2-166,0-2 1,-1 0-274,1 1 743,3-6 0,-9 4 0,4-3 0</inkml:trace>
  <inkml:trace contextRef="#ctx0" brushRef="#br1" timeOffset="61">11855 5745 8051,'0'-12'332,"0"1"622,0 5-45,0-5-614,5 10 0,1 1-167,6 8 1,-5-2 103,1 2 0,0 1-350,3 6 0,0-3 98,1 4 1,3-4-262,0 0 0,0-1 164,-3 1 0,-1-5-386,1 1 1,-2-4-1334,-2 3 1022,2-4 814,-4 2 0,0-5 0,-1 0 0</inkml:trace>
  <inkml:trace contextRef="#ctx0" brushRef="#br1" timeOffset="62">12186 5699 7931,'0'-11'757,"-1"4"-426,-3 3 0,1 4 4,-4 4 0,3 1-134,-4 3 1,5 6-220,-5-3 1,4 3-5,-3-2 0,3 3-285,-4 0 0,6 2-500,-2-2 1,-3-2 456,0 2 1,1-3 349,-2 0 0,0-1 0,-3 1 0</inkml:trace>
  <inkml:trace contextRef="#ctx0" brushRef="#br1" timeOffset="63">12083 5893 7921,'-6'0'358,"1"1"109,5 3 1,-4 3 212,0 4 1,-1 0-254,1 1 0,3 4-72,-3 3 0,3-2-109,1-2 0,0 2-269,0-2 1,0 4 170,0-4-622,0 0 0,0-3-155,0-1 278,0-4 1,1 1-1666,3-4 2016,-3 0 0,4-4 0,-5 0 0</inkml:trace>
  <inkml:trace contextRef="#ctx0" brushRef="#br1" timeOffset="64">12643 5299 8019,'0'-11'0,"1"3"-118,3 1-74,-3-1 353,9-3 0,-8-1 309,1 1 213,4 4-173,-6 2-96,4 5 15,-5 0 0,-1 4-196,-3 0 0,2 5 53,-6-2-184,0 9 1,-3 1 0,-1 6 131,1 0 0,-4 4-208,0-1 1,-1 10 38,5-2 1,1 7-141,2-3 1,-1 4 66,5-4 1,-3 0-162,3-4 1,0 0 75,4 1 1,2-1-50,1 0 0,4-3-272,4-1 301,6-4 0,-3 1 0,5-4-173,1 0 1,-2-1 138,1-3 1,-5-3-225,1-4 0,1-2 85,0-3 1,0 2-416,-1-5 1,-2 4-123,2-4 823,-7-1 0,2 2 0,-4 2 0</inkml:trace>
  <inkml:trace contextRef="#ctx0" brushRef="#br1" timeOffset="65">12837 5608 8016,'0'-12'0,"0"1"0,1 4-301,3 4 1,-1 1 80,4 2 1,-3 0 899,4 0 1,-4 5-335,3 3 0,2 2 28,6 2 0,-1 4-107,5 3 0,-4 1-311,4 0 0,-1 1 28,1-2 0,2-1 65,-6 1 0,1-5-182,0 1 1,-4-2 71,3-2 1,-3-3-422,-5-1 1,4-4-147,-4 1-594,-2 2 1222,5-5 0,-8 4 0,3-5 0</inkml:trace>
  <inkml:trace contextRef="#ctx0" brushRef="#br1" timeOffset="66">13157 5562 7909,'-5'-11'927,"3"-1"-764,-3 6 1,4 1 254,-3 5-92,3 0 0,-8 5-95,5 2 1,-5 7-266,2 2 1,-3 4 113,-2-1 1,1 6-90,-1 2 1,-3 3 81,0-3 1,-4 4-710,4-5 0,-4 1 0,3-4-202,1-1 0,0-2 48,0-1 372,0-5 418,3 2 0,1-5 0,-1 1 0</inkml:trace>
  <inkml:trace contextRef="#ctx0" brushRef="#br1" timeOffset="67">13248 5882 8492,'0'11'384,"0"2"-268,0 2 0,0-1 127,0 5 1,-1 0-92,-3 4 1,2 0-259,-6 0 1,5-2-131,0-2 0,0 2-324,-1-6 1,3 0-725,-3-4 1284,3 1 0,-4-1 0,-1 1 0</inkml:trace>
  <inkml:trace contextRef="#ctx0" brushRef="#br1" timeOffset="68">13477 5619 7931,'0'-18'485,"0"3"-485,0 7 0,5 3 318,2 5 1,0 0-82,0 0 0,-3 5 69,4 3 0,-5 3-77,5 5 1,0 0-271,3 3 1,1 3 64,-1-3 1,-1-3-93,-2 0 0,2 0 55,-2-1 1,-2-1-640,1-6 0,0 2 63,0-2 589,4-3 0,-5 5 0,5-4 0</inkml:trace>
  <inkml:trace contextRef="#ctx0" brushRef="#br1" timeOffset="69">13808 5619 8162,'-5'-11'1042,"3"4"-502,-3 2 0,5 6-116,0 3 0,-3 4-214,-1 7-108,-5 3 0,3 5 1,-6 1-115,1 3 0,-1 2-190,1 5 162,-1 0 57,-4 6 1,3 0-59,-2 6-547,-3-6 643,6 0 1,-9-2-459,6 0 257,0-5 0,2-1-64,-2-6 0,6-3 75,-2-4 1,2-5-1,-1 1-155,2-2 0,-1-2-234,5 1-19,0-6-282,4 4 798,0-8 27,0 3 0,6-5 0,0 0 0</inkml:trace>
  <inkml:trace contextRef="#ctx0" brushRef="#br1" timeOffset="70">13842 5276 7954,'0'-15'-33,"0"0"0,0 4-141,0 3 1296,0 5-338,0-2 324,0 5-703,5 0 0,-2 2 93,4 1 1,1 5-25,3 7 0,1-1-131,-1 5 1,2 0-88,2 4 0,-1 1 77,5 3-377,0 2 0,0 5 125,0 1 113,-5-1 1,3 0-164,-6 0 1,-3 1-186,-1-1 0,-4-4-786,1 1 472,-3-1 1,3 1-132,0-1 1,-1-4-1,-4 0-639,-3-2 1,2-1 1237,-6 0 0,1 0 0,-5 0 0</inkml:trace>
  <inkml:trace contextRef="#ctx0" brushRef="#br1" timeOffset="71">9171 6647 9720,'6'11'583,"-2"1"1,-3-1-355,-1 1 1,0 0-126,0 4 1,0-2-139,0 5 0,-3-6-555,-1 3 0,-4 0 376,4-1 0,-5 1-636,2-5 0,0 1 101,0-1 748,4-5 0,-7 4 0,4-3 0</inkml:trace>
  <inkml:trace contextRef="#ctx0" brushRef="#br1" timeOffset="72">9239 6430 8024,'-5'-11'325,"4"4"-174,-4 2 252,5 5 1,4 1-99,0 3 0,3 3-272,-3 4 1,5 4 55,-1 0 1,2 1-105,1-5 0,-1 0-337,-2 1 1,2-1 198,-2 1 1,-2-5-537,2 1 0,-6-4 56,2 3 633,-3-4 0,4 7 0,2-4 0</inkml:trace>
  <inkml:trace contextRef="#ctx0" brushRef="#br1" timeOffset="73">9422 6464 7988,'0'-6'114,"-1"2"699,-3 8 0,2 2-256,-6 6 0,4 3 70,-3 0 0,3 9-206,-4-1 0,4 2-208,-3-2 1,3 0-176,-4 0 0,6 0-267,-2 0 1,-1-1-709,1 1 0,0-4 579,4 0 0,-4-5-292,1 2 1,-2 0 649,1-1 0,-3 1 0,-4-5 0</inkml:trace>
  <inkml:trace contextRef="#ctx0" brushRef="#br1" timeOffset="74">14676 5482 8092,'0'-6'-80,"0"-1"475,0 4 0,-1 1 521,-3-2-548,2 3 0,-3 8 21,5 4 0,0 2-139,0 6 1,0 1-150,0 7 1,0-2 103,0 5 1,0-4-368,0 0 1,0-3 39,0-4 0,0 3-106,0-3 0,0-3-1435,0 0 767,5-4-696,-3 0 1592,3-6 0,0-1 0,1-5 0</inkml:trace>
  <inkml:trace contextRef="#ctx0" brushRef="#br1" timeOffset="75">14516 5688 8065,'5'-12'893,"3"6"-497,7 2 1,-1 3-462,5 1 1,-4-2 124,4-1 1,-4 1-110,4-1 0,0 1 110,4 2 0,4 0-637,0 0 0,4-3 576,0-1 0,2-5 0,1 2 0</inkml:trace>
  <inkml:trace contextRef="#ctx0" brushRef="#br1" timeOffset="76">15544 5196 7993,'-12'-11'0,"5"5"-135,-1 2 135,6-2 594,-3 4 1,6-3-205,3 5 1,-1-4-29,9 1 1,-2-1-141,9 4 1,-4 0-153,4 0 1,0 0-21,4 0 1,5 0-106,3 0 1,2 0-212,1 0 0,1 0 200,3 0 0,-3 0-349,-1 0 0,0 0 205,-3 0 1,-3 0-113,-2 0 0,-5 0 17,-2 0 0,-5 0-160,1 0 1,-6 0-185,-2 0 649,-4 0 0,2 0 0,-5 0 0</inkml:trace>
  <inkml:trace contextRef="#ctx0" brushRef="#br1" timeOffset="77">15487 5242 7975,'-12'-5'223,"6"4"356,1-9 113,5 8 1,5-3-204,3 5 1,-1 0-157,5 0 0,-4 2-109,8 1 0,0 0-151,-1 5 0,4-1 110,-3 5 0,4-1-245,-1 0 1,-1 5-47,1-1 1,-4 4 101,4-4 1,-4 4-288,4-4 1,-5 6 144,2-2 0,-4-1-106,0 1 1,-5 0 81,1 3 0,-6 0 6,2-3 0,-8 3 61,-3-3 1,-8 2-92,-4 2 0,-3 0 75,-1 0 1,0 0-6,0-1 0,1 1 143,-1 0 1,-1 0-115,-3 0 1,3-4 178,-3 0 0,4-1-100,4 1 1,2-2 324,1-1 1,7-5-140,-2 1 1,7-1 547,0-3-467,-2-3 1,5 1 308,-3-2-339,3-3 1,6 4-41,2-5 1,4 0-152,0 0 0,6 0 127,2 0 1,6 0-176,2 0 0,3-1 77,-3-3 1,8 1-84,-1-4 1,8 3 10,0-4 1,6 2-59,2-1 1,-1-2 48,-3 5 1,-3-4 56,-5 4 0,-1-3-202,-10 3 1,-4-4 104,-4 5 1,-5-1-1117,1 4 450,-2 0 730,-2 0 0,-5-5 0,-1-2 0</inkml:trace>
  <inkml:trace contextRef="#ctx0" brushRef="#br1" timeOffset="78">15213 6236 7995,'-5'-7'100,"-2"-3"26,1 9 73,1-4 1,5 6 367,0 3 0,1 1-153,3 3 0,-2 2-136,6-3 1,0 4-68,3 0 1,0 0-116,1 1 0,1-1 109,2 1 1,-3 0-264,4 4 1,-4-4-27,0 4 0,-1-8-132,1 0 0,-1 0-644,0 3 1,1-5 427,-1-2 1,1 1-1189,-1-1 1620,-4 0 0,3-4 0,-4 0 0</inkml:trace>
  <inkml:trace contextRef="#ctx0" brushRef="#br1" timeOffset="79">15464 6190 7998,'-12'-10'328,"1"2"0,3 3-49,1 5 1,3 0 38,-4 0 1,1 2-74,-5 1 0,1 4-137,-1 4 0,0 4 82,-3 1 1,2 4-199,-2-1 0,-2 6-93,2 2 0,-4 3-246,4-3 1,1 3-364,6-3 1,-1 0 353,5-4 1,1-6-375,3-1 0,0-4 730,0 0 0,0-6 0,0-1 0,0-5 0</inkml:trace>
  <inkml:trace contextRef="#ctx0" brushRef="#br1" timeOffset="80">15555 6441 7926,'-7'0'63,"-1"0"1,5 5 377,0 3 1,1 2-72,2 2 1,0-1-155,0 0 0,-3 2-179,-1 2 0,-1-2-234,1 2 1,3 2-67,-3-2 0,-1 2-1053,1-2 751,0-3 1,3 4 564,-3-9 0,3 3 0,-4-3 0</inkml:trace>
  <inkml:trace contextRef="#ctx0" brushRef="#br1" timeOffset="81">15692 6259 8345,'0'-12'715,"0"1"-162,0 4-546,0 2 0,2 5 113,1 0 0,0 2 161,4 1 0,1 4-384,4 4 1,-2 4 79,-3 1 0,3-1-514,-2-4 1,2 2 269,2 2 1,-1-3-87,0-1 0,-3-1-104,0-6 457,-1 5 0,5-8 0,-1 4 0</inkml:trace>
  <inkml:trace contextRef="#ctx0" brushRef="#br1" timeOffset="82">15978 6259 10058,'-12'5'864,"1"2"1,0 7-433,-1 2 0,-1 5-86,-2 2 1,1 1-164,-5 6 0,0 0-94,-4 0 0,0 3-76,1-2 0,4 0-240,3 0 0,-2-3-728,2-5 1,3-4 505,5 0 1,3-5-775,-4 1 0,5-3 1223,-5 0 0,0-1 0,-3 1 0</inkml:trace>
  <inkml:trace contextRef="#ctx0" brushRef="#br1" timeOffset="83">16834 5345 8071,'-11'-6'-924,"3"1"1242,1 5 81,4 0 396,-2 0-507,5 0 1,5 0 73,3 0 0,2 5-88,1 2 1,2 3-97,2 2 0,-2-1 26,2 1 0,2 3-106,-2 0 1,0 4-232,-3-4 1,-1 1 114,0-5 1,1 4-961,-1 0 767,6 1 0,-5-6-641,4-3 0,-7 2 403,-2-5 0,-3 4 449,4-4 0,-6-1 0,3-3 0</inkml:trace>
  <inkml:trace contextRef="#ctx0" brushRef="#br1" timeOffset="84">17246 5334 8098,'0'-18'471,"0"6"0,3 6 541,1 2-129,0 3-606,-9 6 0,-1 4-4,-6 10 0,-3 1-7,0 7 0,-6 3-148,2 8 0,-1 3 118,1 5 1,-3-1-209,3 1 0,-2-4-131,-2 0 0,1-4-264,3 4 1,-1-2 172,5 2 1,-4 1 86,4-5 0,-1-5-134,5-6 0,-1-3 51,1-1 1,1-1-10,2-3 0,-2-3 41,3-4 1,0-1-682,0 0-182,4 1 45,-7-1-86,9-4 1062,-4-2 0,-1-5 0,0 0 0</inkml:trace>
  <inkml:trace contextRef="#ctx0" brushRef="#br1" timeOffset="85">17577 5596 7918,'0'-7'1242,"0"-1"-1052,0 5 28,0-2 1,1 2 493,3-1-275,-3 0-477,4 4-673,0 0-858,-4 0 1571,5 0 0,-6 5 0,0 1 0</inkml:trace>
  <inkml:trace contextRef="#ctx0" brushRef="#br1" timeOffset="86">17976 5356 7962,'0'-11'0,"0"0"0,0-1-389,0 1 731,0-1 1,0 5 265,0-1 469,0 6-647,0-4 1,0 8-170,0 2 0,0 6-24,0 5 0,0 9-119,0-1 0,0 12 105,0 3 0,0 6-95,0 1 0,2-3-220,2 0 0,-3 0 101,3 4 0,-2-2-260,2-2 1,-3 2 116,3-2 1,-3 3-144,-1 0 1,0-4 102,0-3 1,4-6-117,0-2 80,0-4 96,-4 1 0,4-8-132,-1 0 168,1-5-285,-4-2 0,0-2-238,0-2-535,0-3 346,0 0 155,0-5 635,0-5 0,-5-2 0,-1-4 0</inkml:trace>
  <inkml:trace contextRef="#ctx0" brushRef="#br1" timeOffset="87">17908 5402 7945,'5'-25'185,"3"2"1,-1 8 63,5-1 0,-3 4-227,6 0 0,3 2 164,1 3 0,-2-2 94,2 5 0,0-4-117,4 4 1,0 1 57,0 3 0,1 5-171,3 2 1,-3 5 45,2 3 1,-3-1 112,-4 5 1,-2 0-143,-6 4 1,-4 5-315,-4 2 0,-3 3 168,-3 1 1,-10-4-49,-10-4 0,-4 2-88,-3-1 1,-6-4 98,6-4 0,-4-5-100,7 1 1,0-2-115,5-2 3,4-5 0,1 3 327,6-5 0,5 0 0,0-4 0</inkml:trace>
  <inkml:trace contextRef="#ctx0" brushRef="#br1" timeOffset="88">18399 5665 7919,'0'-7'596,"0"1"-199,0 2 67,0 3-72,0-4 0,1 5-23,3 0 1,-3 5 45,3 3 1,1-2-402,-1 2 0,4-1 109,-5 5 0,6 3-89,-1 0 1,2 0 73,2-3 0,-1 3-133,0 0 1,1 2 11,-1-2 1,1-2-111,-1 2 1,0 1-53,1 0 1,-4-1 5,-1-4 1,-1 1-223,2-1 0,-2-1-95,-2-2-822,-2 2 449,3-4-540,-5 1 1399,-5-2 0,-2-5 0,-4 0 0,-1 0 0</inkml:trace>
  <inkml:trace contextRef="#ctx0" brushRef="#br1" timeOffset="89">18559 5688 7890,'0'-12'282,"0"1"0,4 3-130,0 1 172,-1 4 466,-3-2-385,0 5 0,-3 5-285,-1 3 1,-6 2-153,-2 1 0,1 4 30,-5 1 0,0 0 104,1-1 1,-6-2-466,2 2 0,3 2 166,1-2 1,-1 0-411,5-3 1,-3 3 269,6 0 0,3 0-728,2-3 1065,1-1 0,2 1 0,0-1 0</inkml:trace>
  <inkml:trace contextRef="#ctx0" brushRef="#br1" timeOffset="90">18662 5870 8434,'-2'13'602,"-1"2"1,0-2-570,-5 2 1,5 3 227,-5 1 1,4-1-47,-3 1 1,0 0-273,0 4 0,-2-2 93,5-2 1,-4 2-703,5-6 0,-5 0-481,4-4 1147,0 1 0,4-1 0,0 1 0</inkml:trace>
  <inkml:trace contextRef="#ctx0" brushRef="#br1" timeOffset="91">18799 5688 7871,'0'-12'0,"0"1"549,0-1-194,0 6 106,5 1-277,1 5 216,6 0-197,-1 0 1,0 5-248,1 3 0,-2 3 113,-2 4 0,0-2-423,-4 2 1,5-2 224,-1-2 0,-3 1-497,-1-1 0,1-3 283,-1-1 1,1-3-581,-2 4 923,-1-6 0,8 3 0,-4-5 0</inkml:trace>
  <inkml:trace contextRef="#ctx0" brushRef="#br1" timeOffset="92">19073 5642 7871,'0'-6'1068,"-5"0"1,-2 13-814,-4 4 1,-2 2 54,-2 6 0,2 0-162,-2 4 1,-1 0-166,0 0 0,-3 3-50,4 1 1,0 1 166,4-2 0,-1-1-697,1 1 1,3-7 262,0-4 1,6 2-1333,-2-2 1666,3-5 0,6 0 0,1-3 0</inkml:trace>
  <inkml:trace contextRef="#ctx0" brushRef="#br1" timeOffset="93">19564 4945 7901,'0'-11'9,"0"-1"-3,0 1-2,0 5 579,0 1 49,0 5 1,-4 1-290,0 3 0,-3 7-74,3 8 0,-4 3-50,4 0 1,-4 6 26,0 3 1,-2 2-105,-2 1 0,1 2 77,0 2 1,-2-1-69,-2 4 1,2 3 67,-2 5 1,3-2-411,5 2 1,-2-2 72,5-1 0,0-4-112,4 0 0,0-5-51,0 1 1,1-8 114,3-3 0,4 1-114,7-2 1,-1 0 59,5-7 1,-1 1-363,1-5 1,-1 1 120,-3-5 1,-2 0 117,2 1 1,-2-2-848,-2-2 1190,0-3 0,1 0 0,-1 1 0</inkml:trace>
  <inkml:trace contextRef="#ctx0" brushRef="#br1" timeOffset="94">19667 5505 7901,'0'-23'510,"0"0"-76,0 5-248,0 2 39,5 4 1,-3 6 167,6 2 0,0 4-145,3 4 1,0 8-33,1 7 1,1 2-222,2 2 1,3 1 115,4 3 0,-3-6-206,0 6 1,-1-5 68,1 4 1,2-5-367,-6-2 1,0-2 188,-4 2 1,1-2-515,-1-6 0,-1 1 0,-2-1 1,-2-3-167,-2-1 883,-3-4 0,5 2 0,-6-5 0</inkml:trace>
  <inkml:trace contextRef="#ctx0" brushRef="#br1" timeOffset="95">19987 5402 8002,'-6'-14'728,"-1"3"-648,2-3 1,-2 12 106,4-1 1,0 1 165,-5 2 0,1 2-70,-5 1 0,-3 9-161,0 7 1,-5 4-106,1 3 1,-7 4-169,0 4 1,0 0-494,7 0 1,-1 1 413,5-1 1,1-5-726,6-2 0,3-3 139,5-1 816,0-6 0,0 5 0,0-4 0</inkml:trace>
  <inkml:trace contextRef="#ctx0" brushRef="#br1" timeOffset="96">20158 5688 7947,'-7'5'389,"4"2"1,-2 5-28,1 3 0,-4-2-106,4 2 1,-3 3-227,3 1 0,-4 2 76,5 2 1,-6 0-748,1 0 1,2 0 384,-2-1 1,2-4-608,-2-3 0,3-2 863,5-1 0,-5-1 0,-1 0 0</inkml:trace>
  <inkml:trace contextRef="#ctx0" brushRef="#br1" timeOffset="97">20386 5425 7947,'0'-18'0,"0"3"0,2 7-606,1 4 424,4 3 1,3 2 901,-3 3 0,-1 4-272,-6 7 0,3 3-28,1 5 0,1 0-222,-1-1 1,-1 1-124,4 0 0,-3-1-327,4-3 1,-5 1 180,5-5 1,-2 0-537,2-3 1,2-1 74,-2 1-841,-3-6 1373,5-1 0,-4 0 0,6 2 0</inkml:trace>
  <inkml:trace contextRef="#ctx0" brushRef="#br1" timeOffset="98">20626 5459 7947,'-5'-6'585,"4"2"-381,-3 8 0,1 7 77,0 8 1,-2 3-57,-3 1 1,-2 5 336,2 2 0,-2 3-246,-1 1 1,-2 6-149,-2 2 1,-3 2-375,-5 2-1114,0-1 1341,-5 1 1,4 2-106,-2-2 0,-2-3 6,1-9 0,0-1-306,4-2 0,6-1 129,1-7 1,4 1 47,0-9 1,5 4-615,-1-3-74,6-1 853,-3-4 0,10-4-633,2-4 715,-2-1 0,11-7 1,-4-2-1</inkml:trace>
  <inkml:trace contextRef="#ctx0" brushRef="#br1" timeOffset="99">20786 5048 7857,'0'-18'62,"0"2"1,5 11-169,3 5 0,2 9 1232,1 6 0,2 6-515,2 2 0,-1 3 193,5 8 1,0 0-326,4 12 0,0 2-119,0 9 0,-6 5-12,-8-29 0,-2-1 1,0 31-36,-4-30 0,-2-1 0,0 27-296,-1-2 0,-5-5 24,-2-7 1,-2-3-940,1 0 1,-2-6 592,2-2 0,-3-1-2908,-4-6 3213,-3-1 0,-5-3 0,0 0 0,0 0 0,1 0 0</inkml:trace>
  <inkml:trace contextRef="#ctx0" brushRef="#br1" timeOffset="100">7309 7458 7145,'12'-7'529,"-1"4"1,-3 1-147,-1 2 1,1-3-20,3-1 1,5 0-160,-1 4 0,1-4 6,0 0 0,1 1-154,6 3 1,0 0 83,0 0 1,4 0-148,-1 0 0,1 0 126,-4 0 0,0 0-349,-1 0 0,-3 0-70,0 0-915,-5 0 352,3 0 426,-11 0 0,-3 0 436,-11 0 0,-4 5 0,-11 1 0</inkml:trace>
  <inkml:trace contextRef="#ctx0" brushRef="#br1" timeOffset="101">7366 7606 8372,'0'-6'-208,"6"-3"165,1 5 1,3 0 710,2 4 0,3 0-227,0 0 1,5 0-91,0 0 0,1-3-260,2-1 0,4 0 64,-1 4 0,0 0-872,-7 0 1,-3 1 716,-4 3 0,-1-3 0,0 4 0</inkml:trace>
  <inkml:trace contextRef="#ctx0" brushRef="#br1" timeOffset="102">8554 7435 8385,'0'-6'-257,"0"-5"418,0 10 179,0-4-201,5 5 1,2 0-123,4 0 0,0 0 90,1 0 0,4 0 50,3 0 0,3 0-92,1 0 0,1 0 69,3 0 0,-2 0-191,5 0 0,1-1 127,3-3 0,2 3-195,2-3 0,-1-1 8,4 1 0,0-4 3,1 5 0,-4-5 37,-8 4 0,2-3-156,-5 3 1,-2-4 30,-6 4 0,2 1 123,-6 3 0,0-4-65,-4 0 0,-3 0-50,0 4-62,-6 0 1,3 1 29,-5 3 1,0-1 27,0 4 0,-1-3 198,-3 4 0,3-6 0,-9 9 0,3-5 0</inkml:trace>
  <inkml:trace contextRef="#ctx0" brushRef="#br1" timeOffset="103">8691 7424 8271,'-6'-6'-523,"-4"1"365,2-2 1,2-2 259,-2 5 0,4-1-76,-3 1 1,3 3 1111,-4-3-729,1 3 1,-5 1-35,1 0 0,-1 0-243,1 0 0,1 1-127,2 3 0,-1 2 134,6 6 1,-1-1-98,4 1 1,5 0-97,2 3 0,5-2 97,3 2 1,3-2-153,5-1 0,-4 3 28,0 0 1,0 0-85,4-3 1,-4-1 38,0 0 0,-4 2-44,4 2 1,-4-2 63,4 2 0,-5-2 57,1-2 0,-2 1 43,-1-1 0,-1 1-51,0-1 0,0-3 149,-4-1 1,-2 1-83,-5 3 0,-1 5 182,-3-1 0,-6 1-59,-5 0 0,-4-3 35,4 7 1,-6-3-77,2 2 0,-2 2-23,-2-6 0,0 4-36,0-4 1,0 2 37,0-2 1,1-2-114,-1 2 1,4-4 87,0-3 1,5 2-43,-2-2 23,-1 2-23,9-4 1,-7 3 8,7-5 67,-2 5 1,3-4-15,-1 2-102,5-2 102,-2 0-70,5-3 0,2 7 32,1-6 0,5 3-32,7-3 1,0-1 67,8 1 0,1-1 1,7-2 1,6 0 97,-3 0 1,7 0-125,-3 0 0,1 0 17,-1 0 0,3 0 5,4 0 0,5 0-1252,-1 0 1271,1 0-36,-10 0 0,0 0-101,-6 0 1,-5-2 55,-2-1 1,-4 1-15,-4-1 0,-3 1-131,-4 2 1,-1 0 92,0 0 1,-3 0-837,0 0 1451,-6 0-1598,3 0 1,-6 0 1035,-3 0 0,-7 0 0,-7 0 0</inkml:trace>
  <inkml:trace contextRef="#ctx0" brushRef="#br1" timeOffset="104">9559 7995 8229,'-1'-11'0,"-3"4"0,-1 0 208,-3 4 311,-2 1-78,9-3-212,-4 5 0,6 5 7,3 3 0,2 2-95,6 2 1,1 0 86,2 4 0,-1-4-255,5 3 0,-1-1 135,1 2 0,1-4-143,-5 4 1,2-5 24,-2-3 1,-2 2-112,2-3 1,-3 2-220,0-1 0,-1 1 147,1-5 1,-5-1-534,1-3 1,-4 2-84,3 1 809,-4-1 0,2 3 0,-5-5 0</inkml:trace>
  <inkml:trace contextRef="#ctx0" brushRef="#br1" timeOffset="105">9811 7949 8364,'0'-18'-962,"0"3"2210,0 2-295,0 7-476,-6 1 1,-1 6-121,-8 3 0,1 7-47,-5 8 1,-3 4-258,-8 4 1,2-1 63,-10 9 1,6-9-690,-2 5 0,4-6 377,8-2 1,4-1-1898,3-3 2092,7 2 0,3-8 0,5 3 0</inkml:trace>
  <inkml:trace contextRef="#ctx0" brushRef="#br1" timeOffset="106">10804 7321 8574,'-6'-8'-393,"2"1"1,4 3 183,4-4 0,-2 4 619,6-3 1,0 3-69,3-4 0,0 4-55,1-3 1,-1 4-113,1 0 0,4-3 24,3 3 1,3-1-154,1 4 1,1 0 117,2 0 0,0 0-228,4 0 1,-3 0 120,3 0 0,1-1-229,3-3 1,-4 2 69,1-1 0,1 0-198,6-1 1,-3 2 9,3-6 1,-3 4 51,-5-3 0,-3 4-126,-8-1 1,-3-1-283,-4 2 249,-6-1 0,-2 4 397,-8 0 0,-7-5 0,-7-2 0</inkml:trace>
  <inkml:trace contextRef="#ctx0" brushRef="#br1" timeOffset="107">10861 7321 8530,'-11'-12'-705,"3"6"493,1 2 1,4 2 1639,-1-2-367,3 3-603,1-4 1,0 6-189,0 3 0,5-2-44,3 6 0,6 3-114,1 4 0,5 2 174,-1-2 1,3 2-265,1 2 0,3 2 101,1-2 1,3-1-263,-3 1 1,0-5 56,-4 1 0,-1 2-180,1-2 0,-5 4 59,-3-4 0,-2 2-20,-2-2 1,1-2 48,-1 2 1,-3 1 130,-1 0 1,-4 0-12,1-1 1,-3-1-9,-1 5 0,-5-1 71,-3 1 0,-3 3-48,-4-3 0,-3 4-42,-5 3 1,-1-2 64,-3 3 1,-1-2-3,-2 2 1,-3-3 51,2 3 1,0-3-69,0-1 1,5-4 82,7 0 1,-2-5-69,6 1 0,1 1 220,6 0 1,0-5-48,4-3 1,-4-4 437,4 3-3,1-4-249,3 2-115,0-5 1,5 0-69,2 0 0,5 0-74,3 0 1,8-2 55,7-1 1,4 1-105,5-1 0,-3-2 79,6 1 0,-4-1-235,4 1 0,-5 3 88,1-3 1,-1 1-80,1-1 1,0 3-44,8-3 1,-7 2 92,7-2 1,-8 3 3,0-3 1,-8 3 24,-3 1 0,-4-4-193,-4 0 140,-3 0-898,-4 4-390,-6 0 1374,-1 0 0,-10-5 0,-1-1 0</inkml:trace>
  <inkml:trace contextRef="#ctx0" brushRef="#br1" timeOffset="108">11752 7949 8192,'-4'-8'-474,"0"1"1,1 3 0,3-4 1449,0 6-158,0-8-83,0 8-126,0-3-368,0 5-260,5 5 1,-3 2 160,6 4 1,-2 1-197,2-1 1,2 0 132,-2 1 0,2 0-70,1 4 0,-3-4 30,-1 4 0,1-4-414,3 0 94,1-1 1,-2 1-518,-2-1-572,2-5 572,-9 4 177,4-8 621,-5 3 0,0 0 0,0 1 0</inkml:trace>
  <inkml:trace contextRef="#ctx0" brushRef="#br1" timeOffset="109">11992 8006 8192,'0'-8'-67,"0"1"1,0 3-352,0-4 1562,0 6-730,0-3 0,0 6 25,0 3 0,-1 7-151,-3 8 0,-3 3-119,-4 1 0,-2 5 59,-2 2 0,-3 3-116,-4 1 1,3 6 243,-1 2-1624,1-3 1229,2 5 1,-4-8-132,6 2 1,4-4-396,3-3 0,2-3-494,-2-6 1,-1-3 1058,5 0 0,-4-5 0,1 3 0</inkml:trace>
  <inkml:trace contextRef="#ctx0" brushRef="#br1" timeOffset="110">12586 7526 8143,'-5'-6'0,"2"-3"-397,-4 5 289,4 1 1,-2 8 595,5 2 1,0 8-89,0 4 0,-4 4 79,0 4 0,1 2-148,3 5 1,0 2-149,0 2 0,0 4-134,0 7 1,5-5 106,2 1 0,3-7-139,2 0 1,-2-3 133,-2-5 1,2-2-256,-3-5 1,2-2-65,-1-2 1,1 2-21,-5-6 0,1 0-221,-2-3-466,-1-1-568,3 0 1017,-5-4 1,-5-2-93,-3-5 1,2 0 517,-2 0 0,-5-10 0,-4-3 0</inkml:trace>
  <inkml:trace contextRef="#ctx0" brushRef="#br1" timeOffset="111">12460 7595 8398,'5'-17'-5,"-2"3"-18,4-5 0,5 5 170,3-1 0,5 3-25,-1 0 0,7 4 57,0 1 1,1 1-150,-4-2 0,-4 3 20,0 5 1,-1 0 77,1 0 1,1 0-100,-5 0 0,2 5 88,-2 3 1,-4 2-189,1 1 0,-2 1 111,-6-1 1,0 2-68,-4 2 1,-7 1 27,-4 3 0,-6 2-179,-5-6 0,-5 4-214,0-4 1,-3 4 158,3-4 1,-3 3-380,3-6 1,2 2 42,6-7 569,7 3 0,2-3 0,4-2 0</inkml:trace>
  <inkml:trace contextRef="#ctx0" brushRef="#br1" timeOffset="112">12951 7698 8361,'-6'-7'-91,"1"2"374,5 5 0,0 2 137,0 1 0,5 4-136,3 4 1,2 1-249,1-1 1,1 4-96,-1 0 1,4 6 135,0-2 0,4-2-55,-3 3 1,0-7 56,-1 3 0,-2-4-283,2 0 0,-2-1-106,-2 1-767,1-6-21,-1 4 1098,-4-9 0,3 5 0,-4-6 0</inkml:trace>
  <inkml:trace contextRef="#ctx0" brushRef="#br1" timeOffset="113">13168 7663 8259,'-1'-10'105,"-3"3"0,3 0 480,-3 3-510,3 3 0,-3-3 145,0 8 1,-3 3-296,3 4 1,-5 5 67,1 4 0,-2 1-137,-1 2 1,-2 4 85,-2-1 0,2 5-81,-2-5 1,3 5-138,5-5 0,-2-3-194,5-4 1,-3-5 469,3 1 0,-5-2 0,3-1 0</inkml:trace>
  <inkml:trace contextRef="#ctx0" brushRef="#br1" timeOffset="114">13305 8006 8092,'-6'11'-251,"2"1"1,3-5 409,1 1 1,-4 0-111,0 3 1,0 1-90,4-1 0,-3-3-24,-1-1 1,0 1-435,4 3-9,-5 1 507,4-1 0,-9 0 0,3 1 0</inkml:trace>
  <inkml:trace contextRef="#ctx0" brushRef="#br1" timeOffset="115">13431 7663 8192,'0'-11'-18,"0"0"783,0-1-212,0 6-402,0 1 0,1 5 90,3 0 0,-1 5-283,4 2 1,1 4 70,3 0 0,-3 0-220,-1 1 0,1-1-75,3 1 1,0-1-126,-4 1 0,3-5-254,-2 1 0,-3-4-100,-1 3 745,2-4 0,-5 7 0,5-4 0</inkml:trace>
  <inkml:trace contextRef="#ctx0" brushRef="#br1" timeOffset="116">13614 7698 8192,'0'-7'821,"-2"2"-505,-1 5 1,0 5 18,-5 3 1,0 6-16,-8 1 0,4 7-252,-4 1 1,4 1 76,0 6 0,-3-1-397,0 2 1,0-2 245,3-2 0,5-3-396,-1 2 0,5-3 402,0-4 0,-4 3 0,1-4 0</inkml:trace>
  <inkml:trace contextRef="#ctx0" brushRef="#br1" timeOffset="117">14139 7104 8213,'-8'-5'-82,"1"-3"0,3 2 318,-4-2 276,6 6-16,-8-3 99,3 5-396,-4 0 1,0 1 0,-1 3 0,-1 2 24,-2 5 1,1 7 23,-5 5 0,1 1-152,-1 7 0,-2 3 65,2 4 0,1 6-188,-1 2 1,5 0-3,-1 3 1,7-6-64,4-1 1,3-5-64,1 1 1,1-2-12,3-2 1,3-4-26,4 1 0,5-6 93,3 2 1,2-3-31,-2-1 0,5-4 7,-5 0 1,5-5-215,-5 1 0,1-4-162,-1-3 1,-2 1-241,-6-5 0,1 0 737,-1-4 0,-4 5 0,-2 1 0</inkml:trace>
  <inkml:trace contextRef="#ctx0" brushRef="#br1" timeOffset="118">14162 7504 8798,'11'1'536,"1"3"1,-1 2-294,1 5 1,0 2-113,3 2 1,-2-1 84,2 5 1,-2-1-298,-1 1 1,-1 1 39,0-4 0,1-1-3,-1-4 1,-3 3-125,-1-2 1,1 0-296,3-8 0,-3 4-1244,0-4 956,-1-1 751,0-3 0,3 0 0,-4 0 0</inkml:trace>
  <inkml:trace contextRef="#ctx0" brushRef="#br1" timeOffset="119">14367 7458 8253,'0'-12'-172,"0"1"-257,0 0 1005,0 4 0,-1 2-110,-3 5 0,2 6-237,-6 6 1,1 1 5,-5 6 0,2 1-355,2 7 1,-6-3-93,3 2 0,-3 2-150,3-1 0,-1 1 165,1-2 1,1-1-63,2 1 0,-1-3-905,5-4 1164,1-2 0,-3-1 0,0 2 0</inkml:trace>
  <inkml:trace contextRef="#ctx0" brushRef="#br1" timeOffset="120">14562 7778 8237,'-11'1'-153,"4"3"0,2 2 447,5 5 1,-4 5-130,0-1 1,-1 4-196,1-4 1,2 5-35,-6 0 0,6-3-263,-2 2 0,-1-5 31,1 1 0,0-2 296,4-1 0,0-1 0,0 0 0</inkml:trace>
  <inkml:trace contextRef="#ctx0" brushRef="#br1" timeOffset="121">14664 7538 8156,'-1'-15'0,"-3"-1"382,3 6-166,-4 5-223,10 5 0,-2 4 59,4 0 0,-3 5 2,4-2 0,-1 5-226,5 3 0,-1-2 73,0 2 0,1-3-317,-1 0 1,1-1 177,-1 1 1,1-5-366,-1 1 603,-5-6 0,5 4 0,-5-6 0</inkml:trace>
  <inkml:trace contextRef="#ctx0" brushRef="#br1" timeOffset="122">14904 7583 8156,'-6'0'672,"-4"6"-434,2 1 0,1 3 0,-5 2 0,3 4-27,-6 3 1,1 8 45,-1 3 1,2 3-214,-2 2 1,-2 4 69,2 3 1,0-2-82,3 2 1,1-5-100,0 1 0,3-4-311,0-3 0,6-3 98,-2-5 0,2-6-180,-2-1 0,2-4-101,-1 0 0,1-5 41,2 1 519,0-5 0,0 2 0,0-5 0</inkml:trace>
  <inkml:trace contextRef="#ctx0" brushRef="#br1" timeOffset="123">16572 7127 8198,'-8'-17'-775,"0"6"1052,6-1-184,-3 11 244,10-4 0,1 5-135,6 0 0,0 0 96,4 0 1,3 0-151,7 0 1,3 0-187,6 0 1,7-1-28,-1-3 1,6 3 122,-5-3 0,0 3-82,-4 1 1,0-4 97,-7 0 1,-5 0-272,-3 4 0,-1-4 45,-7 0 0,0-1-688,-3 2-55,-1 1 895,-5-3 0,0 0 0,-6-1 0</inkml:trace>
  <inkml:trace contextRef="#ctx0" brushRef="#br1" timeOffset="124">16549 7172 8228,'-12'-5'779,"7"0"-434,5-2 0,2 1-153,5 6 1,-3 0 4,4 0 1,-1 4 82,5 0 1,-1 5-152,1-1 1,0 2 79,3 1 1,4 1-250,8-1 0,-2 0 86,6 1 1,3 3-42,4 0 0,0 1-106,-3-5 1,-6 4-31,-3 0 1,-3 1-22,-4-5 1,-2 4 129,-6 0 0,-4 2-54,-4-2 1,-1-1 73,-2 5 0,-7-4-124,-4 4 1,-7 2 120,-9 5 0,-3-1-90,-8 1 0,-1 2-2,-3-1 0,2 3-6,6-3 1,1 5-146,3-2 1,-2 3 172,5 1 1,6-1 109,6-2 1,-2-5-99,2-7 1,3 2 300,5-6 0,3 0-81,-4-3 1,6-5 505,-2 1-337,3-6 0,2 3-43,3-5 0,2 0-200,6 0 0,0 0 83,3 0 0,3 0-159,5 0 1,0-3 125,0-1 1,5 0-55,2 4 0,4-4 14,4 0 0,3 1 12,5 3 1,-4 0-61,0 0 0,-9-4-16,1 0 0,-8 0-353,1 4 1,-3 0 177,-1 0 1,-5-4-864,-3 1 0,-2-1 87,-2 4 922,-5 0 0,5 0 0,-5 0 0</inkml:trace>
  <inkml:trace contextRef="#ctx0" brushRef="#br1" timeOffset="125">17348 7869 8174,'0'-8'7,"0"1"145,-5-1 1,0 1 450,-2-1-79,-4 5 1,9-2 445,-6 5-675,6 0 1,-3 2-217,5 1 1,1 4 140,3 4 0,2 2-214,5 2 0,5-2 94,-1 2 0,4-1-223,-4 1 1,2-2-1,-2 2 0,-2-2-91,2-2 0,-2-3-467,-2-1 0,-3-3 316,-1 4 1,-3-6-1317,4 2 770,-6-3 911,8-1 0,-8 6 0,3 0 0</inkml:trace>
  <inkml:trace contextRef="#ctx0" brushRef="#br1" timeOffset="126">17554 7880 8165,'-4'-7'785,"0"-1"-410,0 6 1,1 2-97,-1 7 0,0 5 41,4 3 1,-4 1-1,0 3 1,-3 7-131,3-3 1,-5 3-92,1 1 0,-2-3-26,-1 3 0,0 1 108,-1-2 1,-3 2-630,0-1 0,-4-3 226,3 3 0,1-3-681,4-1 1,-1-4 36,1 0 866,5-5 0,-5 7 0,5-3 0</inkml:trace>
  <inkml:trace contextRef="#ctx0" brushRef="#br1" timeOffset="127">17896 7287 8103,'0'-8'9,"0"0"185,0 6 166,0-3-3,0 5 0,4 5-139,0 2 0,5 5-56,-1 3 1,6 0-84,1 8 1,4-3-173,-4 7 1,0-3 66,-3-1 1,-1-1-76,1-3 1,-1 1 60,0-5 1,0 0-439,-4-3 0,2-1-318,-5 1-83,5-6 879,-3 4 0,5-9 0,1 4 0</inkml:trace>
  <inkml:trace contextRef="#ctx0" brushRef="#br1" timeOffset="128">18182 7401 8115,'0'-18'0,"0"-2"194,0 4 1,0 5 311,0 3 138,5 1-187,1 0 1,1 2-247,-2 5 1,-5 11 41,0 4 1,-1 10-75,-3 6 0,-6 3 54,-6 4 0,1 1-142,4 3 0,-4 3 36,-1-4 1,0 8-378,1 0 1,2 4 322,-2-3 1,2 2-77,2-6 0,3 1-232,0-9 0,5-4 125,-5-4 1,4-6-90,-4-1 1,6-1 49,-2-7 0,-1 0 29,1-3 1,0-5-142,4 1-731,-5-5 367,-1 2-145,-5-5 0,-1-5 770,1-3 0,-1-2 0,1-2 0</inkml:trace>
  <inkml:trace contextRef="#ctx0" brushRef="#br1" timeOffset="129">18605 7538 8196,'-5'-10'-342,"-3"2"640,3-2 948,0 9-732,5-4 1,0 3 111,0-2-406,0 3-30,0-4 1,1 5-1094,3 0 633,-3 0-606,9 5 876,-8-4 0,3 10 0,-5-5 0</inkml:trace>
  <inkml:trace contextRef="#ctx0" brushRef="#br1" timeOffset="130">19073 7172 8009,'-7'-11'-227,"2"5"1159,5-5-570,5 5 0,2-2-146,4 1 0,2 3-14,2-4 1,3 6-257,5-2 1,5 2 102,2-2 0,2 2-160,-2-1 1,7 0 103,-3-1 0,3 3-98,-3-3 0,-4 3-269,-4 1 0,-2 0 133,-1 0 0,-1 0-316,-3 0 0,1 1 5,-5 3 552,1-3 0,-5 9 0,0-3 0</inkml:trace>
  <inkml:trace contextRef="#ctx0" brushRef="#br1" timeOffset="131">19233 7161 8170,'-29'-6'0,"1"-3"-96,5 5 1,5-4 95,3 4 0,2-1 619,2 2 1,3 1 602,0-2-330,6 3-783,-3 1 0,6 0 133,3 0 1,7 1-38,8 3 0,4-1 31,4 4 1,2 1-208,5 3 1,1 1 71,-1-1 0,0 2-136,0 2 1,-1-2-101,-2 2 0,-3 2 120,-5-2 0,-4 1-131,0 0 0,-5-4 60,1 4 0,-4 0-14,-3-1 0,1 4 86,-5-4 0,-1 2-162,-3-2 0,0-2 100,0 2 1,-6 3 42,-5 1 1,-7-1-1,-9 1 1,-2 1-13,-5 7 0,-6-3-75,-1 2 1,-4 0-81,-1 0 0,6-1 164,2 1 0,7-2-2,5-1 0,3-1 195,4-3 1,4 1-28,7-5 0,3 1 345,5-5-325,0 0 0,0 1 125,0-1 1,5-4-20,3-4 0,-2 0-142,1 1 0,2-3-44,7 3 0,1-3 36,6-1 1,6 1-16,6 3 1,0-3-39,7 3 1,-4-2-108,4-2 0,-5 0 66,1 0 0,-6-4-120,-2 0 1,-5-1-114,2 1 0,-7 3 79,-1-3 0,-5-1-606,2 1 0,-4 0-89,0 4 837,-6-5 0,-1 4 0,-5-4 0</inkml:trace>
  <inkml:trace contextRef="#ctx0" brushRef="#br1" timeOffset="132">19918 7755 8082,'-11'-12'-497,"-1"1"183,6 0 829,1-1-215,5 6 184,0 1 0,5 5-105,2 0 0,4 0 42,0 0 0,-1 5-111,-2 2 1,2 5-52,-2 3 1,2-2-60,1 2 1,-3 1-149,-1 0 0,0 3-1,0-4 0,2 4 107,-5-4 1,5 2-459,-2-2 1,0-2 195,0 2 1,-3-2-578,4-2 0,-2-3-532,2-1 439,2-4 1,-8 2-268,6-5 214,-5 0 827,2 0 0,-5 0 0,0 0 0</inkml:trace>
  <inkml:trace contextRef="#ctx0" brushRef="#br1" timeOffset="133">20135 7778 8082,'4'-12'-425,"0"1"1,3-1 0,-3 1 1612,0 5-723,-4 1 1,-5 5-31,-3 0 0,-2 1-335,-1 3 0,-2 6 76,-2 5 1,1 9-278,-5-1 1,3 7 125,-3 1 1,4-3-108,-4-2 0,5 2 59,-1-1 0,6-5-1133,1-7 636,6 3 520,2-6 0,6 5 0,6-6 0</inkml:trace>
  <inkml:trace contextRef="#ctx0" brushRef="#br1" timeOffset="134">20615 7355 8082,'-2'-18'-124,"-1"3"-190,1 2 582,-3 7 0,7 2-87,1 8 1,-1 7 339,1 8 0,2 4-175,-1 4 1,4 2-179,-4 5 1,0 4-7,-4 1 0,3 4-181,1-1 1,0 2-97,-4 2 1,0 1 167,0 2 1,1-2-128,3 3 0,-1-3 6,4-2 1,-3-4-31,4-3 0,-5-6 51,5-2 0,-2-6-129,2-1 1,1-1 43,-5-7 1,-1 0-221,-3-4 0,2 0-591,2-4 367,-3 3 0,3-8 14,-8 1 562,3-1 0,-15-12 0,4-3 0</inkml:trace>
  <inkml:trace contextRef="#ctx0" brushRef="#br1" timeOffset="135">20535 7446 8082,'6'-28'219,"0"6"54,-2-1 0,3 5-1017,4 7 0,2-1 212,2 1 1,1 3 1083,3 1 1,3 4-252,-3-1 0,8-1 16,3 1 0,2 2-177,-2 6 1,2-2-128,-5 6 0,3 1-75,-3 6 0,-2-2 100,-6 2 0,-4 1 1,-7-1 0,1 5-18,-5-5 1,-2 5-205,-6-1 1,-2-2 73,-5-2 1,-7 1-93,-5 0 1,-5 0-45,-6-1 1,-2-2-174,-2 2 1,7-3 417,-4-5 0,4 8 0,-4-2 0</inkml:trace>
  <inkml:trace contextRef="#ctx0" brushRef="#br1" timeOffset="136">21071 7572 7569,'0'-6'750,"2"1"-222,2 5 1,-2 3-209,6 1 0,-4 5-251,3-1 1,1 2 116,3 1 0,4 2-246,1 2 0,-1-2 76,-4 2 1,1-2-84,-1-2 0,-3 1 137,-1-1 1,1 1-47,3-1-159,1 0 5,-6-4 0,4 2-309,-2-6 1,-2 2-335,2-1-489,-6-2 1262,9 3 0,-10-5 0,4 0 0</inkml:trace>
  <inkml:trace contextRef="#ctx0" brushRef="#br1" timeOffset="137">21243 7549 8082,'0'-15'0,"0"0"0,0 0-67,0 3 1,4 4 76,-1 1 1144,1 4-762,-4-2 0,0 10-280,0 3 0,-5 3 23,-2 5 0,-4 1-121,0 6 1,-4 0-95,0 0 0,-5 0 88,5 0 0,0-1-365,4 1 0,-1-1 166,1-3 1,1-1-623,2-3 0,3-2 813,5 2 0,-5-3 0,-2 0 0</inkml:trace>
  <inkml:trace contextRef="#ctx0" brushRef="#br1" timeOffset="138">21391 7823 8082,'-6'5'660,"2"3"1,3 2-904,1 2 0,-4 3 133,0 0 0,-1 2 172,1-2 0,3-1-267,-3 5 0,2-5 83,-2 1 1,3 1 121,-3 0 0,3-1 0,1-4 0</inkml:trace>
  <inkml:trace contextRef="#ctx0" brushRef="#br1" timeOffset="139">21494 7538 8082,'-1'-15'-56,"-3"-1"429,3 1-142,-4 9 445,5 1-462,5 5 1,-3 5-285,6 2 0,-4 0 127,3 0 0,0 5-269,0 3 0,3 0-175,-2-3 1,1-1-211,-1 0 1,2 0 175,-3-4 421,-2-2 0,6 0 0,-5 2 0</inkml:trace>
  <inkml:trace contextRef="#ctx0" brushRef="#br1" timeOffset="140">21688 7538 8082,'0'-7'612,"-1"2"-365,-3 5 0,-1 2 79,-3 1 0,-2 5-92,3 7 1,-3 2-46,-2 2 0,1 2-57,-1-2 0,1 3-204,-1 1 1,2 0-435,3 0 1,-2 2 332,5-2 0,0 5-1349,4-9 1522,0 5 0,-5-6 0,-1 4 0</inkml:trace>
  <inkml:trace contextRef="#ctx0" brushRef="#br1" timeOffset="141">22282 7012 8082,'-6'-11'-216,"1"0"-333,5-1 763,0 1 0,-4 3 189,0 0-127,0 6 0,3-7-77,-3 5 1,2 0 177,-6 4 1,4-3-25,-3-1 1,-1 0 1,-3 4 1,-5 6-144,1 6 1,-5 0 5,1 8 0,-3 2-126,-1 5 1,4 5 83,0-2 0,5 3-73,-1 1 0,4 6 52,3 2 1,-1 3-282,5 5 1,1-4-69,3-1 1,5 0-59,2-7 1,5 4 78,3-4 1,-1-5-64,5-7 0,-4-2-63,4-1 1,-4-4 154,4 0 0,-1-5-149,1 1 0,2-2 32,-6-1 1,4-2-848,-4-3 1108,5-2 0,-7 1 0,4 0 0</inkml:trace>
  <inkml:trace contextRef="#ctx0" brushRef="#br1" timeOffset="142">22339 7389 8082,'0'-17'130,"0"-5"0,1 13 798,3-2-661,3 7-71,4-1 1,0 10-143,1 2 1,-2 9 122,-2 3 1,2-2-295,-3 3 0,4-1 43,0 3 0,0 0 33,1-3 0,-1 1-120,1-4 0,-1-1-439,1-4 1,3-1-709,0-2 1308,0-3 0,-3 0 0,-1 1 0</inkml:trace>
  <inkml:trace contextRef="#ctx0" brushRef="#br1" timeOffset="143">22511 7275 7953,'-6'-11'-2,"5"4"0,-4 1 597,5 2 0,-1 3-174,-3-3 0,-1 8-187,-3 4 1,-2 7-134,3 4 0,-4 4 77,0 3 0,-3 3-580,3 6 1,-3-2-3,6-3 0,-2-1-256,-2-2 0,6-4 209,2 0 1,-1-2 143,1-6 0,1 1 307,3-5 0,0 1 0,0-1 0</inkml:trace>
  <inkml:trace contextRef="#ctx0" brushRef="#br1" timeOffset="144">22750 7583 8146,'-6'6'0,"0"4"0,2 5 0,1 1 280,-4 0 0,0-4-137,0 4 0,0 0 48,4-1 0,0 6-289,-5-2 1,6-2-305,-2 2 1,3-5-6,1 2 1,0-4 406,0 0 0,5-6 0,1-1 0</inkml:trace>
  <inkml:trace contextRef="#ctx0" brushRef="#br1" timeOffset="145">22922 7275 8082,'0'-18'-466,"-5"2"44,3 9 643,-3 2 0,10 14 45,3 3 0,2 5-18,2-1 0,3 4-636,0-1 1,0 3 132,-3 0 1,-1-4-683,0-3 937,1 3 0,-1-5 0,1 3 0</inkml:trace>
  <inkml:trace contextRef="#ctx0" brushRef="#br1" timeOffset="146">23173 7355 8082,'-6'0'-14,"-1"1"282,3 3 1,2 8 43,-6 7 1,1 3 102,-5 5 0,-3 1-158,0 2 0,-4 5-275,4-1 1,-5 0 112,5 4 0,-4 3-276,4 1 1,-4-2 43,4 2 0,-2-5 26,2 1 0,6-4-10,-2-3 1,2-3-241,-3-5 0,6-6-745,2-1 512,3-4 594,1-5 0,-5 3 0,-1-4 0</inkml:trace>
  <inkml:trace contextRef="#ctx0" brushRef="#br1" timeOffset="147">23184 7035 8082,'0'-29'178,"0"2"0,0 8 354,0 4 1,5 8-260,3 3 0,3 2-38,5 2 0,-2 7 106,5 4 1,-4 7-78,4 9 1,1 7 65,7 8 0,-7 7-95,3 5 0,-8 3-506,1 4 1,-8-3 39,0 3 1,-5-5-273,0-7 0,-1 1-20,-2-8 0,-2-2 92,-1 2 431,-4-5 0,-7 7 0,0-4 0,0-4 0,-1-3 0</inkml:trace>
  <inkml:trace contextRef="#ctx0" brushRef="#br1" timeOffset="148">7389 9342 8419,'-6'0'1308,"1"0"-798,5 0 1,5 0-384,3 0 0,3 0 31,4 0 1,3 0-112,5 0 1,0-1-13,0-3 1,3 3 68,1-3 0,3-1-258,-3 1 1,3-5 62,-3 2 1,-2 0-247,-6 0 0,-2 3-65,-6-4-656,1 6 515,-6-3 1,-3 5-187,-11 0 0,-1 4 729,-10-1 0,-5 11 0,-5-1 0</inkml:trace>
  <inkml:trace contextRef="#ctx0" brushRef="#br1" timeOffset="149">7389 9491 8001,'12'6'727,"-1"-2"1,2-3-151,2-1 1,3 0-84,5 0 0,5 0-468,2 0 1,3-1 103,1-3 1,-3 2-219,-1-6 0,-4 5 88,0 0 0,-7 1 0,-4 2 0,-2 0 0,-1 0 0</inkml:trace>
  <inkml:trace contextRef="#ctx0" brushRef="#br1" timeOffset="150">8463 9182 8524,'-12'-5'-249,"6"4"677,1-4 1,10 5-88,3 0 1,7 0-73,4 0 1,6 0-25,2 0 0,5 0 13,-2 0 0,3 0-286,1 0 1,-3 4 164,-1 0 1,0 1-218,0-2 0,4-1-33,1 2 1,4-3-11,7-1 1,-1 0-10,1 0 1,-2 0-179,-2 0 1,-4-4 0,-7 0 1,-3 0 91,-6 4 1,-4-3-825,-3-1 281,-2 0 226,-6 4 0,-4 0 534,-6 0 0,-4 0 0,-4 0 0</inkml:trace>
  <inkml:trace contextRef="#ctx0" brushRef="#br1" timeOffset="151">8588 9274 8305,'-17'-12'0,"-4"5"-445,6-1 0,4 4 353,3-3 773,1 4 0,-1-2-187,0 5 0,6-1 175,-2-3 0,4 3-241,4-3 1,3 3-154,9 1 0,-1 5-160,8 2 1,-3 3 144,7 2 0,2 1-326,1 2 1,-1 1 92,2 3 1,-6 3-97,2-3 0,-2 3-30,2 0 0,-3 0-122,3-3 0,-7 3-7,-1-3 1,-4 1 103,4-1 0,-5 2 26,2-1 0,-9-3 49,-3 2 1,-3-3-169,-1 3 0,-5-4 100,-2 4 1,-9-1 33,-3 1 0,-2 2 85,-2-2 1,-1 2 14,-3-2 1,3 5 61,-3-5 0,3 5-119,1-5 0,1-3 171,-1 0 0,0 0-144,0-1 1,5 1 165,3-5 0,-1 0 14,0 1 329,1-1-293,4 1 229,4-1-360,2-5 0,10 3 32,3-5 1,3 0-122,5-4 0,1 0 121,6 0 1,4-4-47,-1 0 1,5-1 7,-4 1 0,4 3-39,0-3 0,3 3-27,4 1 1,3-4-128,4 0 0,1 1-103,0 3 1,-6 0 72,-2 0 1,-3 0-125,-5 0 0,-2 0 57,-5 0 1,-2 0-202,-1 0 0,-4 0-34,-5 0 1,1 0-646,-1 0 1104,-4 0 0,3 0 0,-4 0 0</inkml:trace>
  <inkml:trace contextRef="#ctx0" brushRef="#br1" timeOffset="152">9536 9879 8145,'-6'-11'-461,"2"6"315,8 5 1,-1 1 540,4 6 0,1 1-161,3 3 0,2-3 140,2 0 1,-1-1-155,5 5 1,-5-1-146,1 1 1,-2-1-19,-2 0 1,1 1 1,-1-1 0,-4-3-169,-4-1 1,3-3 85,-3 4 1,2-4-979,-1 3 409,-2-4-737,3 2 1330,0-5 0,-4 0 0,4 0 0</inkml:trace>
  <inkml:trace contextRef="#ctx0" brushRef="#br1" timeOffset="153">9822 9833 8086,'-11'0'0,"3"0"481,0 0 1,1 7-161,-5 4 0,0 4 104,-4 4 0,0 3-70,-3-3 0,-7 3-409,4 0 1,-4 1-815,3 0 1,1-1 488,-1-3 0,1 2 379,3-2 0,-2-2 0,3-1 0</inkml:trace>
  <inkml:trace contextRef="#ctx0" brushRef="#br1" timeOffset="154">10279 9479 8077,'-1'-10'13,"-3"3"424,2 1 455,-3 1-343,5 4-315,0-4 1,2 5-172,1 0 1,4 5 132,4 3 1,2 2-195,2 1 1,-1 1 135,5-1 1,0 1-90,4-1 0,1-3 30,3-1 0,-3 0-118,3 0 1,-7 3 0,-1-2 0,-4-2 84,4 2 0,-5-6-529,1 2 1,-6 1 218,-1-1 1,-4 0-1626,3-4 1889,-4 0 0,2 5 0,-5 1 0</inkml:trace>
  <inkml:trace contextRef="#ctx0" brushRef="#br1" timeOffset="155">10541 9434 8120,'0'-18'0,"0"3"0,0 2 271,0 2 0,-3 3 237,-1 0 42,0 6 1,-1-3-63,-3 5 0,-2 5-164,-1 2 0,-4 5-265,-1 3 0,-4 3 62,1 5 1,1-1-153,-1 1 0,5 0 114,-1 0 0,0-1-1097,3-3 1,0 1 1013,8-5 0,-5 5 0,3-2 0</inkml:trace>
  <inkml:trace contextRef="#ctx0" brushRef="#br1" timeOffset="156">11124 9377 8029,'-4'-8'-997,"0"0"1413,1 6 0,-1-5 344,0 4 123,0 1-538,4-3 0,0 10-99,0 3 0,0 3-3,0 5 1,5 3-36,3 7 1,-2 3-82,2 6 1,-4-5 77,3 1 0,-3 3-128,4 4 1,-6 4 88,2-4 0,-3 5-321,-1-1 1,1 1 110,3-1 0,-2-3-246,1-4 0,-1-5 80,-2 0 1,3-4-69,1 1 1,4-5 61,-4-3 0,3 2-89,-3-6 1,4 0-362,-5-3 240,1-1-582,-4-5 634,0-1 0,-1-5 374,-3 0 0,-2-10 0,-6-2 0</inkml:trace>
  <inkml:trace contextRef="#ctx0" brushRef="#br1" timeOffset="157">11067 9434 8077,'0'-19'-347,"0"0"1,4 5 384,-1-2 1,6 4 601,-1 0 0,2 2-208,2 3 0,0-2-132,3 5 1,2-4-83,2 4 0,3 1 16,-3 3 1,6 3-143,2 1 0,3 9-6,-3-2 0,3 5-143,-3-1 1,-1-1 118,-3 5 0,-1-4-175,-3 4 1,0-1-31,-8 1 0,-2 2 96,-9-2 0,-2 3-104,-6 1 1,-7 0 101,-16 0 0,1-1-79,-8 1 1,-1-1 61,0-3 1,1 2-446,4-2 1,0-2-349,0-2 0,4-3 390,4-5 1,7-2 468,4-5 0,7 0 0,3 0 0</inkml:trace>
  <inkml:trace contextRef="#ctx0" brushRef="#br1" timeOffset="158">11581 9594 8076,'-7'-7'463,"2"2"1,5 6-18,0 3 1,0 3 54,0 4 0,2 2-175,1 2 1,5-1-118,7 5 1,-2 0-175,2 4 1,2 3 61,-2 1 1,4 0-212,-4-4 1,2-2 141,-2-2 1,-2-2-208,2-6 0,-3 3 72,0-3 0,-4 3-301,-1-6 0,-4-2-69,0 2-985,-1-6 347,-2 4 558,0-6 0,-4-2 557,0-2 0,-10-2 0,1-5 0</inkml:trace>
  <inkml:trace contextRef="#ctx0" brushRef="#br1" timeOffset="159">11775 9605 8139,'0'-11'-64,"0"3"68,0 0 1,0 4 714,0-3-426,0 4 1,-1-2 635,-3 5-549,3 0 1,-8 5-247,5 3 0,-5 7 121,1 4 1,-2 3-285,-1 1 1,-4 5-164,-1 2 1,-4 2-181,1-2 1,-1 2-1104,1-5 762,-3-1 442,9-8 1,-2-2-264,8-4 1,-2-1-121,5 1 654,0-6 0,-1-1 0,-1-5 0</inkml:trace>
  <inkml:trace contextRef="#ctx0" brushRef="#br1" timeOffset="160">12232 8988 7979,'0'-6'915,"0"1"-454,0 15 1,-4-2-173,0 7 0,-5 3 96,2 1 0,-4 2-159,0 2 0,-4 1-89,0 3 1,-4 1 115,3 2 1,0 7-149,1-3 1,2 4 14,-2 0 1,2-2-118,2 2 0,4-6-352,3-2 0,-1-1 235,2 2 1,0 0-259,7-4 1,2 1 148,6-1 0,3-3-165,0 2 1,2-3 97,-2-4 0,-3 2 17,4-6 1,-4 0-84,0-3 1,-1-2-611,1-3 492,-1 3 0,-3-8 474,-1 2 0,-4-3 0,2-1 0</inkml:trace>
  <inkml:trace contextRef="#ctx0" brushRef="#br1" timeOffset="161">12300 9456 7995,'0'-16'0,"0"7"-269,0-2 0,2 7 115,1 0 1,0-1 1637,4 1-946,-4 0 1,7 9-233,-2 3 0,2 2-110,1 2 1,2 4-88,2 3 0,3-1-130,5 1 0,-4 0 99,0 4 1,-1-2-207,1-2 1,1 2 106,-5-6 1,1 0-387,-5-3 1,0-1 44,1 0 145,-1-4-944,-4 3 46,3-9 84,-4 4 1031,0-5 0,-1-5 0,1-1 0,0-6 0</inkml:trace>
  <inkml:trace contextRef="#ctx0" brushRef="#br1" timeOffset="162">12620 9422 8020,'-6'-18'-792,"-3"2"397,5 5 1472,0 4-526,-1 2 0,-1 6 426,-6 3-597,1 3-257,0 4 0,-6 7 120,-2 5 0,-3-1-175,0 5 1,-5 1 102,0-1 0,2-1-469,6-3 0,-1 0 245,4 0 1,-3 0-897,4-1 1,4 1 388,3 0 1,6-5-718,-2-3 1277,2-2 0,2-7 0,0-1 0</inkml:trace>
  <inkml:trace contextRef="#ctx0" brushRef="#br1" timeOffset="163">12746 9114 8081,'0'-12'544,"10"9"-280,5 6 0,5 5 215,3 11 0,0-2-98,0 5 0,0 4 143,0 8 0,3 9-133,1 3 0,-2 6-450,-6-3 0,0-3 118,-7-4 0,0 0-204,-8 4 1,0-6-661,-4-2 0,-1 2 489,-3-2 0,-4 0-1075,-7-4 1,1-4 1390,-5 1 0,0-6 0,-4 2 0,0-3 0,1-1 0,-1 0 0</inkml:trace>
  <inkml:trace contextRef="#ctx0" brushRef="#br1" timeOffset="164">15704 9217 7005,'5'-7'2328,"-4"2"-1889,4 10 1,-5 5-128,0 6 1,0 5-73,0 2 0,0 1 0,0 7 1,1-5-1,3 5 0,-3-2-313,3 1 1,1-2 110,-1-5 1,4-4-607,-4 0 1,3-5-608,-3 1-601,0-2 391,-4-7 1200,0 0 0,-10-17 0,-3-1 0</inkml:trace>
  <inkml:trace contextRef="#ctx0" brushRef="#br1" timeOffset="165">15498 9411 7993,'12'-4'-216,"-1"0"0,5 0 86,3 4 0,4 0 1023,4 0 0,2 0-316,5 0 1,6-3-189,2-1 0,7 0-635,4 4 0,-2 0 282,-1 0 0,-6 0-473,-6 0 1,-2 0 454,-13 0 0,2 0 0,-7 0 1</inkml:trace>
  <inkml:trace contextRef="#ctx0" brushRef="#br1" timeOffset="166">16823 9102 7993,'-11'-6'348,"4"-4"1,3 9-23,8-3 1,3 3-101,4 1 0,2 0-49,2 0 1,4 0 76,8 0 0,-2 0-138,5 0 0,2 0 109,6 0 1,-2 0-147,2 0 1,5 0-52,6 0 0,3-4-349,9 0 0,-4 0-37,-3 4 1,-3-4 196,-6 1 1,-5-5-492,-6 4 1,-6 0 297,-9 4 1,-3 0-1091,-4 0 679,-6 0 765,-6 0 0,-11 0 0,-7 0 0</inkml:trace>
  <inkml:trace contextRef="#ctx0" brushRef="#br1" timeOffset="167">16960 9160 8051,'-11'0'-269,"-1"0"732,1 0-185,4 0 491,2 0 0,10 3-235,3 1 0,6 5-112,1-1 1,9 2-172,-1 1 1,6 2-26,-2 2 0,5 2-102,-2 2 0,4 2 108,4-2 0,-2 2-271,2-2 1,-4-2 108,-3-1 1,-8-2-439,-8 5 1,-4-4 180,-3 4 0,-9-4-58,-11 4 0,-7-1 74,-11 1 1,-2 2-50,-10-1 0,5-3 152,-1 2 0,-1 0-16,1 4 1,-1 0 105,0 0 0,5-2-81,0-1 0,1 0 369,6-5 0,6 0-138,5-3 0,5-1 138,3 1 1,3-1-36,5 0 1,5-3-34,3 0 1,7-5-12,4 5 0,4-5-46,4 0 1,3-1-71,8-2 0,-5 0 39,5 0 1,-1 0-160,5 0 0,4 0 121,-1 0 1,-3 0-448,4 0 0,-8 0-232,0 0 0,-7 0-512,-5 0 1,-7 3 1074,-4 1 0,3 5 0,0-3 0</inkml:trace>
  <inkml:trace contextRef="#ctx0" brushRef="#br1" timeOffset="168">17748 9696 7889,'6'0'323,"5"0"-87,-4 0 0,2 5 324,-1 3 0,2 0-141,-3 3 1,7-1-187,2 9 1,-1-4-46,-4 4 0,1 1-105,-1 2 1,0-3-9,1 0 0,-2-5-201,-2 2 0,2-4-554,-3 0 0,2-1 78,-1 1-306,2-6 0,-4-1 347,6-5 0,-5 0-97,1 0 658,0 0 0,3-10 0,1-3 0</inkml:trace>
  <inkml:trace contextRef="#ctx0" brushRef="#br1" timeOffset="169">18079 9833 7929,'0'-6'193,"5"-4"0,-3 10 266,1 0 1,-1 6 285,-2 9 1,-4-1-271,0 5 0,-5 4-195,2 4 0,-7 3-61,-2-3 1,1 5-305,4-2 0,-5-2-176,1-1 1,-4 1-225,4-2 0,-2 1 56,2-4 1,3-5-484,-4-3 0,0 1-353,1 0 1265,-1-1 0,0-4 0,-2 1 0</inkml:trace>
  <inkml:trace contextRef="#ctx0" brushRef="#br1" timeOffset="170">18627 9354 7218,'0'-12'837,"0"6"-400,0 1 0,0 6-27,0 3 1,0 2 13,0 6 1,6-1-190,1 1 1,5-1-55,3 0 1,3 5-121,4-1 0,5 0 74,0-4 1,3 1-134,-3-1 0,3 1 65,-3-1 1,-2-1-386,-6-2 1,0 2 103,-7-2-459,2 2-157,-13 1 0,4-3-58,-5-1-527,0-4 1415,-5 2 0,4-5 0,-4-5 0,5-1 0</inkml:trace>
  <inkml:trace contextRef="#ctx0" brushRef="#br1" timeOffset="171">19050 9456 8067,'5'-11'-553,"-4"0"616,3-1 0,1 1 569,-1-1 1,1 2 502,-1 3-336,-3 2-275,4 5 0,-10 8-110,-2 4 0,-5 8-141,-3 3 0,1 4-25,-5 3 0,4 3-238,-4-2 0,1 3-28,-1 4 0,-1-1-5,4 5 0,-3-2 103,4 2 0,0-1-173,3-3 0,1-8-333,0 1 1,-1-3 187,1-6 0,3 2-318,1-8 0,4-1 216,-1-4 0,-1 1-1465,1-1 1805,0-4 0,4 3 0,0-4 0</inkml:trace>
  <inkml:trace contextRef="#ctx0" brushRef="#br1" timeOffset="172">19587 9399 7963,'0'-11'-66,"0"0"941,0 4 3,0-3 14,0 9-544,0 6 1,0 8 104,0 9 1,1 6-102,3 3 1,-3 3-85,3 4 0,-3-1-31,-1 5 0,1 5-130,3 6 0,-1 0-150,4-3 1,-3 3-34,4-7 0,-2-2 56,2-2 1,1-6-213,-5-2 1,3-1-103,-3-6 0,1 3 129,-1-3 1,-3-2-154,3-6 0,-4 1-33,-4-4 160,3-1-106,-9-4 0,7-4-482,-4-4 52,-1-1 1,0-2-16,1 0 0,4-3 782,-1-5 0,-2-4 0,0-11 0</inkml:trace>
  <inkml:trace contextRef="#ctx0" brushRef="#br1" timeOffset="173">19541 9502 7922,'6'-23'73,"-2"0"1,3 2 163,0 2 1,3-1-48,2 4 0,4 1 13,3 4 1,4-1 185,4 1 0,2 3-118,5 1 1,2 4-150,2-1 1,-4 3 73,0 1 0,-1 5-166,-6 3 1,-2 2-6,-6 1 0,-3 2-170,-9 2 1,-2-1 9,-5 5 0,-6-4 97,-5 4 1,-8 0-210,-12 4 0,-4-4 102,-11 0 0,-5-3-236,-2 3 0,3-5 172,5 1 0,5 1-341,10 0 1,7-1-512,8-4 1061,7 1 0,-2-6 0,4-1 0</inkml:trace>
  <inkml:trace contextRef="#ctx0" brushRef="#br1" timeOffset="174">20055 9594 8030,'8'-11'217,"-1"4"1,1-2 111,3 5 1,-3-1-30,0 1 1,-5 3 121,5-3 0,-4 3-49,3 1 1,-3 0-171,4 0 0,-1 0 26,5 0 1,-1 4-241,1-1 0,-1 6 78,1-1 1,-1-2-669,0 2-242,1 0-709,-1 3-515,1 0 908,-6-4 1159,-1-2 0,-5 0 0,0 1 0</inkml:trace>
  <inkml:trace contextRef="#ctx0" brushRef="#br1" timeOffset="175">20363 9571 7522,'0'-12'1053,"0"1"326,0-1-282,0 1-620,0 5 1,-6 1-336,-5 5 0,-2 6 70,-6 5 1,0 2-265,-4 6 1,1 0 126,3 4 1,-1 0-25,5 0 0,0-1-28,3 1 1,1 0-739,-1 0 1,6-1 137,2-3 1,-1-3-100,1-4 1,1-1 198,3 0 0,0-3-300,0 0 129,0-6 400,0 8 0,-2-7 248,-2 4 0,3-3 0,-3 4 0,3-6 0,-4 9 0,-1-5 0</inkml:trace>
  <inkml:trace contextRef="#ctx0" brushRef="#br1" timeOffset="176">20775 9068 7954,'-6'-6'0,"5"-4"-195,-3 2 1,3 2 133,1-2 1,0 4 540,0-3 0,-1 3-35,-3-4 0,3 4 352,-3-3 12,3 4-548,-4-2 1,-2 8 103,-4 4 1,-1 2-68,1 10 0,0 0-7,-1 4 0,-3 1-124,0 3 1,-2 2-89,2 5 0,2 1 23,-2-1 0,4 4-205,3 0 0,-1 4-406,5-4 1,1 0 295,3-4 0,0 1-134,0-1 1,5 0 111,2 0 0,8-4-473,5-4 0,5-3 253,2-4 0,0-2-343,0-6 1,-3-1 797,3-2 0,2 2 0,0-4 0</inkml:trace>
  <inkml:trace contextRef="#ctx0" brushRef="#br1" timeOffset="177">20900 9445 7987,'0'-19'54,"0"0"0,1 9 122,3-2 699,3 9-395,4-2-164,0 5 1,0 5-135,-4 2 0,3 3-188,-2 2 0,-2 0 125,2 4 0,-2-4-470,2 4 0,2 0-96,-2-1 0,-2 1-1046,2-5 315,-1 0 1178,5-4 0,-1 3 0,0-4 0</inkml:trace>
  <inkml:trace contextRef="#ctx0" brushRef="#br1" timeOffset="178">21174 9468 7987,'0'-12'-203,"0"1"990,0 5 0,-1 2-239,-3 8 1,-2 3-134,-6 9 0,0 5-99,-3 6 1,2 4 82,-2 0 1,-2 2-79,2 1 0,0 6-96,3 1 0,-3 4-231,0 1 0,0-6 98,3-2 0,-3-6-515,0-2 0,-1-4 291,5 0 0,0-5-867,-1-2 435,1-5 1,-1 1-1394,1-7 1957,5-3 0,-5-5 0,5 0 0</inkml:trace>
  <inkml:trace contextRef="#ctx0" brushRef="#br1" timeOffset="179">21334 9011 7929,'7'-14'0,"4"3"0,5 2 745,7 9 1,0 5-325,0 2 1,-1 9 602,-3 3 1,1 9-347,-5 6 1,5 8-163,-1 11 1,2 5-622,-11-24 1,-1 1-1,-1-1 1,0-1 123,-1 0 0,-2-1 1,1 30-186,-2-5 0,-8-1-14,-4-3 1,-3-2-573,-4-5 0,1-8 348,-5 0 1,0-6 403,-4 2 0,0-2 0,-2-4 0,-6 2 0,-4 1 0</inkml:trace>
  <inkml:trace contextRef="#ctx0" brushRef="#br1" timeOffset="180">7344 11147 8209,'-8'0'-928,"0"0"1344,6 0 997,-3 0-868,5 0 0,5 0-133,2 0 0,4 0 59,0 0 0,11 0-154,4 0 0,7-4 20,5 0 1,2-3-171,2 3 0,1-1-159,-5 1 0,-1 3 71,-7-3 0,-2 1-181,-5-1 0,-5 3-1040,-3-3 0,-3 3 12,0 1-1040,-6-5 2170,-1 4 0,-10-4 0,-1 5 0</inkml:trace>
  <inkml:trace contextRef="#ctx0" brushRef="#br1" timeOffset="181">7298 11307 8000,'11'0'-117,"-2"0"632,3 0 1,-2-2-94,9-1 1,0 1 179,4-1 1,6 0-117,5-1 1,2 3-318,6-3 0,-2 2 69,2-2 0,-4 2-790,-7-1 1,-3 1 551,-6 2 0,1 0 0,0 0 0</inkml:trace>
  <inkml:trace contextRef="#ctx0" brushRef="#br1" timeOffset="182">8417 10930 8286,'0'-12'108,"0"1"816,0 0 125,0 4-322,-5 2-330,-1 5 0,-2 5-89,1 3 1,4 6 137,-1 1 1,-1 9-200,1-1 1,0 7 7,4 1 0,0 2-169,0 1 1,0-2 48,0 2 0,0-2-173,0 6 0,0-4 91,0-3 1,0 0-248,0-4 0,0 3-8,0-3 1,2-2-96,2-6 1,-3 2 121,3-6 0,-3 0 46,-1-3 151,0-1-120,5 0 573,-4-4-177,4-2-62,-5-5 0,5-4-11,3 0 1,-2-3-107,2 3 0,3-4-49,5 4 0,4-4-138,-1 0 1,6 3 34,2 1 1,3-1 77,-3 1 0,5 0-199,-2 4 0,-1-3 82,2-1 0,-4 0-130,3 4 0,-3 0-42,3 0 1,-3 0-47,3 0 1,-3-1-163,3-3 0,-8 3 144,1-3 0,-8 3-422,0 1 42,-7-6-18,-3 5 1,-11-8 205,-6 6 0,-4-3-169,-7 3 1,2 0 668,-1-5 0,1 1 0,-7-5 0</inkml:trace>
  <inkml:trace contextRef="#ctx0" brushRef="#br1" timeOffset="183">8429 11352 8186,'5'-6'101,"-4"-4"0,9 5 286,-2-3 0,-2-1-127,2 5 1,1-3 195,6 3 0,3 0-74,4 4 0,2-4-127,3 1 1,-1-1-229,4 4 1,-1-4 160,2 0 0,-3 0-451,-6 4 1,-3-3 203,0-1 0,-1 0-871,1 4 1,-2-1 486,-6-3 0,-3 3-633,-1-3 1076,-4 3 0,2-5 0,-5 0 0</inkml:trace>
  <inkml:trace contextRef="#ctx0" brushRef="#br1" timeOffset="184">8440 10918 8195,'5'-11'-473,"1"0"331,6-1 0,4 2 794,3 2 1,4-2-48,4 3 1,6-4 7,5 0 1,4 1-224,-4 2 0,4-1-113,-4 6 0,-4-3-495,-3 3 1,-2 1 231,1-1 0,-6 1-1891,-5 2 1877,-10 5 0,6 2 0,-8 4 0</inkml:trace>
  <inkml:trace contextRef="#ctx0" brushRef="#br1" timeOffset="185">9194 10793 8118,'0'-12'-53,"0"1"97,0-1 159,0 1 1,-1 0 49,-3-1 1,2 5 115,-1-1 0,1 4 225,2-3 42,0 4-398,0-2 1,0 6 150,0 3 0,4 4-27,0 7 1,1 8-61,-1 7 0,-3 4-134,3 4 0,-3-2 85,-1 2 1,0 3-261,0 1 0,0-2 113,0 2 1,0 0-159,0 4 0,0-1 19,0 1 0,0-5-364,0-3 0,0-4 107,0-4 1,4-2-34,0-5 1,1-1 300,-1-3 1,-3-3-73,3-4 1,-3-5 260,-1 1 0,0-4 38,0 3-20,0-4-96,0 2 436,0-5-592,5 0 1,-2-1 104,4-3 1,1 3-107,3-3 1,1 1 85,-1-1 0,1 3-51,-1-3 0,2 3 41,2 1 1,-2 0-59,2 0 1,1 0-388,0 0 0,3 0 179,-4 0 0,0 0-765,-4 0 0,1 0-136,-1 0 1159,1 0 0,-1-5 0,1-1 0</inkml:trace>
  <inkml:trace contextRef="#ctx0" brushRef="#br1" timeOffset="186">9205 10610 8244,'10'-8'20,"-2"1"0,1 3 189,-5-4 0,5 6 452,-2-2-410,3-2-63,2 4 1,-2-4 17,-2 2 27,7 3 0,-6-4-702,10 5 1,-5 0 316,1 0 0,-2 0 152,-2 0 0,5 0 0,2 0 0</inkml:trace>
  <inkml:trace contextRef="#ctx0" brushRef="#br1" timeOffset="187">9708 10930 8090,'-5'-15'-115,"-3"-1"0,-1 5 39,2 3 1459,1 6-218,6-8-554,0 8 0,2-1-197,2 6 1,-2 7-50,6 6 1,-1 4-191,5-1 0,0 4 60,4 4 1,-2-2-80,5 5 0,-2-3 94,2 3 1,3 1-300,-3 3 1,3 0-123,0 1 1,-2-6-194,-1-2 1,-4-5 113,4-3 0,-5-2-52,1-6 0,-2 1-270,-2-1 0,-3-3-86,-1-1-435,-4-4 305,2 2-100,-5-5 0,-5-1 37,-3-3 851,3-2 0,-10-6 0,2 1 0</inkml:trace>
  <inkml:trace contextRef="#ctx0" brushRef="#br1" timeOffset="188">10039 10953 8170,'-5'-23'0,"0"4"139,-3 0 1,-1 5 119,5-1 0,-3 6 137,3 1 0,-6 5 67,-2 0 1,0 3 140,-7 3 1,-2 9-191,-5 7 1,2 5-101,-3 6 1,3 2-300,1 10 0,0 0-138,0 4 1,1 1-187,-1 2 0,1-6 270,3 3 1,3-9-955,4-3 0,5-2 279,-1-9 1,5 1 155,0-9 0,1-4 39,2-3 1,2-6-664,1 2 1182,4-2 0,9-13 0,2-1 0</inkml:trace>
  <inkml:trace contextRef="#ctx0" brushRef="#br1" timeOffset="189">10085 10656 8077,'6'-12'-270,"9"1"270,0-1 0,6 5 73,2-1 1,3 4-55,1-3 1,0 4 392,-5-1 1,2 3-79,3 1 0,2 0-128,6 0 1,-6 0-63,-3 0 0,-3 0 183,-4 0 200,3 0-369,-9 0 1,-2 1 474,-7 3-453,-3-3 1,-1 10 25,0-4 0,0 5-50,0 3 1,0 4-29,0 8 1,0 2 27,0 5 0,0 4 14,0 0 0,1 2-139,3-2 1,-3 1 65,3 3 1,-3 2-151,-1-2 1,4 3 86,0 0 1,5-3-169,-1 0 0,2-5 63,1 1 1,1-4-211,-1-3 0,0-4 82,1-4 0,-2-4-33,-2 0 0,0-5 199,-4 2 1,1-4-65,-1 0 1,-3-1 264,3 0 1,-4 1-84,-4-1 0,-6-1 130,-5-2 0,-7 1 28,0-5 0,-8 3 14,-8-3 1,-2 4-177,-6-4 0,2-1 29,2-3 1,-1 0-390,5 0 1,5 0 158,6 0 0,4 0-1240,4 0 1,8-5 1359,7-2 0,8-8 0,2-3 0</inkml:trace>
  <inkml:trace contextRef="#ctx0" brushRef="#br1" timeOffset="190">15944 10873 8114,'0'-8'430,"0"0"-236,0 6 1,0-2-1,0 8 1,0 6 192,0 5 0,-2 7 148,-2 1 1,2 1-113,-6 6 1,2 1-157,-2 3 1,-1 0-304,6 1 0,-5-1 109,4 0 0,0-1-164,4-3 0,2-2-183,1-5 1,0-1-328,5-3 0,-5-3 6,5-4 1,-4-6-91,3-2-213,-4-3 1,2-2-85,-5-3 982,0-2 0,-5-11 0,-1-1 0</inkml:trace>
  <inkml:trace contextRef="#ctx0" brushRef="#br1" timeOffset="191">15647 11113 8104,'11'-2'-83,"0"-2"1,2 3 861,2-3 0,4 3-289,8 1 1,2 0-67,5 0 1,10 0-320,1 0 0,4 0 98,-4 0 0,-3 0-677,0 0 0,-4-4 208,4 0 118,-5 1 1,7-2-1,-3-2 1</inkml:trace>
  <inkml:trace contextRef="#ctx0" brushRef="#br1" timeOffset="192">17314 10770 8114,'-6'-5'-1280,"-4"4"2190,8-5-476,-3 6 1,5 2 22,0 2 1,0 3-32,0 8 1,0 3-108,0 5 0,0 5 21,0 2 1,0 0-103,0 0 1,0 0-121,0 5 0,0-1 70,0 0 0,0 1-242,0-1 1,0-1 110,0-3 1,-4-1-353,1-2 0,-1-4 123,4 0 0,0-2 12,0-5 1,4-1 8,-1-4 0,1-3-36,-4-1 560,0-4-285,0 2 761,0-5-371,0-5-163,0 4-208,0-9 0,9 7-111,2-5 0,9 6 128,-1-2 1,7-1-235,5 1 1,5-1 98,3 1 1,-5 2-69,-4-6 0,-1 6 55,2-2 0,2-1-178,-3 1 0,-2-1-125,-1 1 1,-3 3-238,-1-3 1,-5 3-519,-3 1 714,-2-5 0,-7 2-530,-2-5 0,-4 5 898,-4-5 0,-8 0 0,-5-3 0</inkml:trace>
  <inkml:trace contextRef="#ctx0" brushRef="#br1" timeOffset="193">17325 11158 7660,'0'-11'-239,"6"-1"1049,0 6-419,5-4 0,1 7 29,-1-4 1,6 0 129,2 0 1,2-2-280,2 5 1,4-4-58,-1 5 0,1-5-213,-4 4 21,0-5 1,-6 8-632,-1-3 1,0-1 439,-1 1 0,1 1-311,-5 3 1,-3-4 188,-1 0 1,-4-1-1266,1 1 1556,-3 3 0,-1-14 0,0 2 0</inkml:trace>
  <inkml:trace contextRef="#ctx0" brushRef="#br1" timeOffset="194">17314 10713 8151,'5'-12'44,"-2"1"145,4 0 0,2-1 38,6 1 1,3-1 14,5 1 0,5-1 165,2 1 0,2 3-184,-1 1 0,2 0-241,-3 0 0,-1 0-200,2 4 0,-6 1-490,2-1 0,-5 1 708,-2 2 0,1 0 0,-3 0 0</inkml:trace>
  <inkml:trace contextRef="#ctx0" brushRef="#br1" timeOffset="195">18136 10530 8201,'0'-11'1035,"0"4"-400,0 2 1,0 6-150,0 3 1,0 8-64,0 7 1,0 7-118,0 5 0,0 8-96,0 7 0,0-3 37,0 6 0,0-4-303,0 4 1,0-5 204,0-3 1,0-4-92,0 1 1,0-2-238,0-2 1,0-1 95,0-2 1,0-2-74,0-3 0,-3-5 60,-1 2 0,0-7 204,4 3-1,0-5 0,0 2-188,0-4 148,0-6 18,0-1 146,0 0-147,0-3 126,0 3-159,0-5 1,4-2-109,0-1 110,4 1 0,3-3-138,4 5 1,1-1-18,0-3 1,1 3-250,6-3 0,0 3 12,0 1 1,0-4 104,-1 0 0,-4 0-1218,-3 4 926,3-5 1,-6 3-1274,-1-6 1799,-5 1 0,-6-5 0,0 1 0</inkml:trace>
  <inkml:trace contextRef="#ctx0" brushRef="#br1" timeOffset="196">18079 10599 8027,'-10'-22'27,"2"3"0,3 2 221,5 6 300,0 0-333,0-1 0,2 2 250,1 2 0,5 3-91,7 5 0,8 0-493,8 0 1,8 5-162,7 3 0,-1 1-167,5-1 0,-5 2-1380,-3-3 1827,-7 3 0,-2 7 0,-4 1 0</inkml:trace>
  <inkml:trace contextRef="#ctx0" brushRef="#br1" timeOffset="197">18582 10633 8027,'0'-7'259,"5"2"-201,2 5 1,4 5 452,0 3 0,2-2-161,2 2 1,3 1-26,5 6 1,1-2-398,2 2 1,0 2 80,4-2 0,-4 1-538,0 0 0,-2-4 291,-1 3 1,-5-3-1300,-3-5 1537,-2 4 0,-2-5 0,1 5 0</inkml:trace>
  <inkml:trace contextRef="#ctx0" brushRef="#br1" timeOffset="198">19073 10724 8210,'0'-18'-300,"0"6"300,0 4 0,0 4 852,0-3-317,-5 4-239,3-2 1,-8 5 274,3 0 1,-3 1-216,-2 3 1,-3 3-152,0 4 0,-6 5-306,2 3 0,2-1 122,-2 1 0,5 0-695,-2 4 1,7-4 425,2 0 1,1-5-788,-2 1 1,2 2-11,2-2 1045,3-5 0,-10 5 0,5-2 0</inkml:trace>
  <inkml:trace contextRef="#ctx0" brushRef="#br1" timeOffset="199">18833 10964 10019,'6'5'433,"-2"3"1,-3 2-335,-1 1 0,4 2 109,0 2 1,0-1-177,-4 5 0,4-1 101,-1 1 1,1 3-185,-4-3 1,0 1-149,0-1 1,0 1-181,0-5 1,4 1-577,0-5 576,0 1 379,-4-1 0,0-5 0,0-1 0</inkml:trace>
  <inkml:trace contextRef="#ctx0" brushRef="#br1" timeOffset="200">19176 10667 8183,'3'-23'0,"1"0"0,6 6 154,2 1 0,1 4-97,6 0 1,-5 1 839,1-1 0,-1 1-338,1 0 0,3-1-165,5 1 1,-1 3-436,1 1 0,-4 4 91,0-1 0,-5-1 125,1 1 97,-2 1-57,-1 3 158,-1 0-131,0 0 44,1 0-7,-1 0 1,-3 1-31,-1 3 1,-4-2-72,1 6 1,-3 3-153,-1 4 0,0 6 84,0-2 1,0 7-84,0 5 0,0 6 16,0 1 0,0 4-166,0-4 1,0 4 144,0-4 0,0 3-139,0-2 0,1-1-43,3-4 1,-3 0 47,3 0 1,-1 1-126,1-1 0,-3 0 131,3 0 0,-3-4-11,-1-4 1,4 1 9,0-4 0,1 2 9,-2-6 1,3-2-36,1-2 192,3 3-135,-3-6 0,0 5 127,1-6 1,-2-3-45,2 0-67,2-1 249,-9-1 8,4 0-204,-5-1 1,-1-4 355,-3 3-164,-2-3-1,-11-1 1,2 0-62,-8 0 1,2 0 22,-10 0 1,-2-1 18,-9-3 1,-1 3-810,-10-3 0,5-1 320,-2 1 1,10 0-1202,5 4 1,11-4 1524,9 1 0,2-1 0,2 4 0</inkml:trace>
  <inkml:trace contextRef="#ctx0" brushRef="#br1" timeOffset="201">20009 11501 7991,'0'-12'1812,"-5"6"0,3 1-2534,-6 5 0,1 1 52,-5 3 670,-4-3 0,3 9 0,-4-3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1.5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14916 7207 8079,'0'-12'-803,"0"5"710,0-1 721,0 5-221,0-7 0,0 8 91,0-6 143,0 6-450,0-4 0,-4 5 274,0-3-48,0 3 79,4-4 936,0 5-1264,5 0 0,-2 1-50,4 3 0,1-1 35,3 4 1,2 1-47,2 3 1,-1 1-23,5-1 0,-1 1-133,1-1 1,2 5 116,-6 4 0,4 2-101,-4 5 1,0 1 89,-3 2 0,-5 7 14,1-3 0,-4 5-151,3-1 1,-4-3 132,1 3 0,-3 2-70,-1-2 1,0 1 6,0-1 1,0-1-11,0 5 1,0-6 6,0 3 0,0-8-14,0 0 1,0-6-7,0 2 1,0-7 30,0-1 0,0-5-77,0 1 0,-1-2 70,-3-2-260,3 1-146,-5-1-491,6-4 292,-5-2 0,3-5-1275,-6 0 1888,6-5 0,-8-7 0,3-6 0</inkml:trace>
  <inkml:trace contextRef="#ctx0" brushRef="#br0" timeOffset="1">10233 7606 8036,'-6'0'-421,"1"0"619,5 0 1,3 2-56,1 1 0,1 4 151,-1 4 1,1 4-253,3 1 1,2 3 73,-2-4 0,2 5-83,1-1 1,1-1 64,-1 1 0,4-4-197,0 4 0,2-7-55,-2 3 1,2-9-104,2 6 0,-3-7-267,-4 2 0,-1-4 90,1 1 434,-1-3 0,0-1 0,1 0 0</inkml:trace>
  <inkml:trace contextRef="#ctx0" brushRef="#br0" timeOffset="2">10439 7652 8167,'0'-11'64,"0"-1"0,0 5-64,0-1 952,5 5-216,-4-7-31,4 9-308,-5-4-100,0 5 1,-1 5-17,-3 3 1,-2 3-276,-6 4 1,0 3 66,-4 5 1,0 3-736,-3 1 1,-2 4 427,6-5 1,0 5-817,4-5 0,-1 2 1050,1-1 0,-1-3 0,1 4 0</inkml:trace>
  <inkml:trace contextRef="#ctx0" brushRef="#br0" timeOffset="3">15715 7401 8051,'0'-12'-324,"0"1"193,0-1 0,0 5 702,0-1-196,0 6 223,0-3 0,0 6-217,0 3 0,-1 3-77,-3 9 1,3 1-162,-3 6 0,3 4-113,1-1 1,0 5-105,0-4 1,3 3 173,1-3 0,1-1-123,-1-3 1,-3 0-14,3 0 1,-1-4-474,1 0 0,-3-5-504,3 1-393,2-2 875,-5-2 531,4-4 0,-10-2 0,-1-5 0</inkml:trace>
  <inkml:trace contextRef="#ctx0" brushRef="#br0" timeOffset="4">15521 7618 8078,'-6'-8'185,"2"0"-279,3 6 0,9-3 219,4 5 1,7-1 395,0-3 1,4 3-18,3-3 1,4 1-144,4-1 0,5 2-747,3-6 0,-3 6 140,-1-2 246,-2 3 0,-7 1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6.4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1428 9948 8253,'0'-12'0,"0"5"-37,0-1 298,-5 5-9,3-2-165,-3 0 275,5 4 61,-5-4 57,4 5 125,-4 0-170,0 0-184,3 0 54,-3 0 62,5 0-158,0 5 1,0 3-124,0 7 1,0 3 147,0 4 1,0 6-18,0 3 0,4 7-386,0 4 101,5 7-162,-8-2 1,4 9 149,-5-3-858,0 3 1031,0-4-1456,0 4 1278,5-9 1,-3 4 54,1-6 0,2-4-115,-1-3 1,0-2 93,-4-2-150,5-5 252,-4-1 0,6-9-198,-3 0 933,-3-5-851,4 3 1,-5-6 1168,0 0-1212,5 1 19,-4-6 28,4 4 36,-5-8-452,0 3 84,-5-5 81,4 0 1,-5 0-233,2 0 1,3-5-428,-3-3 472,2-2 181,2-2 1,0 1 317,0 0 0,0-6 0,0-1 0</inkml:trace>
  <inkml:trace contextRef="#ctx0" brushRef="#br0" timeOffset="1">1313 10142 8115,'0'-12'13,"0"1"-7,0-1 134,0 1 16,5 0 1,2-5 135,4 1 1,2-1 147,2 0 0,3 2-74,5-5-338,0 5 58,-1-2 1,5 5 110,0-1-118,4 1 0,-3 1-149,3 2 1,1 3 95,-6 5 1,5 4-181,-5 0 0,0 4-84,-7 0 368,2 7-332,-8-2 89,3 3 1,-4 0 119,-1-1-155,-4 5 146,3-2 0,-9 5 8,3 0 1,-4-1 0,-4 1 0,-4 0 155,-7 0-68,-3 0 1,-9 0 17,-4 0 1,-2-1-45,-1 1-50,0 0 0,-1-5 11,1-3 1,5-4 19,2-3 1,8 1 9,4-5 1,2 0-540,2-4 289,5 0 0,-1 0 46,3 0-423,3 0 229,-4 0-1,5-6-942,5 5 1282,1-4 0,6 0 0,-1-1 0</inkml:trace>
  <inkml:trace contextRef="#ctx0" brushRef="#br0" timeOffset="2">1919 10256 8174,'-7'-6'1607,"2"1"-1714,5 5 1406,0 0-1155,5 5 100,2 6-61,-1 2 0,4 8 94,-2-2-33,2 3 0,1 1-437,1 0 175,-1-1 0,1 1 119,-1 0 0,0-4-120,1 0 0,-1-5 151,1 1-490,-1-2 71,1-7-450,-1 5 426,0-5 150,-4 0 0,-1-1-1007,-2-5 375,-3 0-598,9 0 641,-8 0 750,3 0 0,-5 5 0,0 2 0</inkml:trace>
  <inkml:trace contextRef="#ctx0" brushRef="#br0" timeOffset="3">2124 10290 8174,'0'-18'573,"-5"2"-165,4 5 0,-4-1 52,5 6-155,0-4 1,-1 8 91,-3-1 315,3 1-354,-5 2 1,1 9-4,-2 3 1,-3 8-59,-2 3 0,-4 5-226,-3 6-35,2 0 0,-3 0-566,5 1 1,-4-6 382,3-2 1,1-3-2072,4-2 2218,-1-4 0,1 4 0,-1-4 0</inkml:trace>
  <inkml:trace contextRef="#ctx0" brushRef="#br0" timeOffset="4">1485 12175 8137,'0'-12'-75,"0"6"341,0-4 503,0 3-315,0 1 239,0 1-393,0 15 1,4 3-31,-1 10 0,2 5-80,-1 2 0,-3 12 23,3 4 1,-1 3-341,1 1 1,-3-3-19,3 2 1,-3-2-136,-1-1 0,0-1 139,0 1 1,4-5-47,0-3 0,1-4-13,-2-4 0,-1-2-31,2-5 1,1-1 301,-2-3 1,1 1-107,-4-5 1,0-3 26,0-5-62,0 1-194,0 3-66,0-4 279,0-2-636,0-5-76,0-5 1,0 2 53,0-4 709,-5-1 0,-1-9 0,-6 0 0</inkml:trace>
  <inkml:trace contextRef="#ctx0" brushRef="#br0" timeOffset="5">1439 12186 8077,'-5'-16'248,"4"3"0,-4 0 15,5 6 1,1 0 0,3 0 0,-2-4-30,6 4 1,-4 1 228,3-2 0,5 0-162,3-3 0,5-1-280,-1 1 1,4 1 5,4 2 0,-2-1-73,6 6 0,-5-1 22,5 4 1,-5 5 42,5 2 1,-6 4-192,2 0 0,-4 6 46,-4 2 1,-3-2-87,-4 2 1,-2 0 83,-3 4 1,-2 1-15,-5 3 0,-5-3 133,-2 3 0,-8 1 4,-5-2 0,-2 5 110,-5-5 1,-2 1-128,-5-4 1,-1 0 38,1 0 0,5-6-16,2-1 1,4-8-389,4 0-193,3-5-496,4 2 580,6-5 1,2 0 495,8 0 0,2-5 0,6-2 0</inkml:trace>
  <inkml:trace contextRef="#ctx0" brushRef="#br0" timeOffset="6">1907 12403 8014,'0'-6'57,"0"-1"79,0 4 84,0 1 1,2-3 652,1 5-526,-1 0 0,8 5-347,-3 3 1,0 3 107,0 5 0,1-4-87,3 3 1,1-1-7,-1 2 0,1-4-189,-1 4 0,0-4 65,1 0 1,-1-2-187,1-3 1,-5 2-1007,1-5 710,0 5 591,3-8 0,0 4 0,1-5 0</inkml:trace>
  <inkml:trace contextRef="#ctx0" brushRef="#br0" timeOffset="7">2216 12414 8014,'0'-6'1115,"0"1"1,-2 5-860,-1 0 1,0 1-354,-5 3 0,5 0-138,-5 7 0,0-2-170,-3 6 1,-4-1 188,0 2 0,1-4-43,6 4 1,-1-4 258,5 0 0,-10-1 0,2 1 0</inkml:trace>
  <inkml:trace contextRef="#ctx0" brushRef="#br0" timeOffset="8">2090 12597 8014,'6'5'769,"-1"-2"-442,-5 4 1,0 1 257,0 3 1,0 1-67,0-1 1,0 2 69,0 2 0,4-1-211,0 5 0,1-4-112,-1 4 1,-2-3-125,6 3 1,-5-5 47,0 1 0,0-2-233,1-2 257,-3 0 242,4 1 0,-5-1-519,0-4-1226,0-2 1289,0-5 0,-5 0 0,-1 0 0</inkml:trace>
  <inkml:trace contextRef="#ctx0" brushRef="#br0" timeOffset="9">3906 10210 8235,'0'-11'73,"0"-1"1,1 6 135,3 2 84,2 3 0,6 0-45,-1-3 0,1 3 170,-1-3 0,4 3-38,0 1 1,2 0-140,-2 0 0,-1 1-242,5 3 0,0-3 128,4 3 1,0-3-74,0-1 1,0 1 5,-1 3 0,5-3 9,0 3 1,1-3-24,-2-1 1,4 0-142,4 0 1,0 0 7,0 0 1,4 0 75,0 0 0,2 4-94,-2 0 0,1 0 134,3-4 0,2 1-92,-2 3 1,4-3-32,4 3 1,-4-3 165,4-1 1,3 0 92,4 0 0,6-1-359,-30-1 1,2 0 0,2 1 0,0 0 307,1-3 0,0 0 0,2 1 0,0 0-41,1-1 0,2 0 0,3-1 0,1 0-98,3 1 1,-1 0-1,3 1 1,0 0-197,-2-1 0,-1 0 0,2 1 0,-1-1 280,-1-2 1,1 0 0,2 2-1,0 1-331,-3-1 0,1 0 0,2 1 0,0 0 180,-3-1 0,1 0 0,-1 1 1,-1 0 99,2 1 0,-1 0 1,1 1-1,-1 1 18,3-2 1,-1 0-1,1 1 1,-1 1 112,0 0 1,1 0-1,0-2 1,0 0-40,1 0 0,0 0 0,2 0 0,0 0-89,2 2 1,0 0-1,0 0 1,0 0 62,0 0 0,0 0 0,2-1 1,0-2-138,0 2 0,0-1 0,3-2 0,-1 0-229,0 2 0,0 0 0,1-2 0,-1 1 291,0 0 1,0 2 0,1-2 0,-1 1-2,-2 0 0,0 0 0,2 1 0,-1 1-3,-3-2 0,0 0 0,1-1 0,1 1 22,-4 0 0,0 0 0,-2 0 0,-1 0-99,2 2 0,-1 0 1,-2 0-1,0 0 134,2 0 0,0 0 0,-1 0 0,-1 0-31,-1 0 1,-1 0 0,0 0-1,0 0 44,-2 0 0,1 0 0,-1 0 0,1 0-12,-1 0 0,1 0 1,2 0-1,-1 0 9,-3 0 1,-1 0 0,2 0-1,-1-1-33,-2-1 1,0 0 0,0 1 0,0 1 2,-1-2 0,-2 0 1,-1-1-1,-1 1 192,-2 0 1,-2 0-1,-2 0 1,-1-1-141,29-1 1,-5 2 129,-7-6 0,-2 5 559,-13 0 1,-2-2-589,-9 1 261,-5-5 1,-3 6-1004,-7-4 1,-5 4-1026,-6-1 1,-5 3 1581,-7 1 0,-3 0 0,-5 0 0</inkml:trace>
  <inkml:trace contextRef="#ctx0" brushRef="#br0" timeOffset="10">4397 9456 8181,'-5'-11'528,"4"3"-13,-3 1-26,3 4 107,1-2-229,0 5 0,0 5-57,5 2-111,-4 4 0,9 2-102,-2 2 86,2 3 1,1 1-262,1 0 0,-1-1 113,1 1 1,0 1-122,3-5 0,-3 2 49,-1-2 1,3-2-532,-6 2 0,5-3 261,-6 0 1,2-4-582,-1-1 0,1-3 888,-6 4 0,6-1 0,-2 5 0</inkml:trace>
  <inkml:trace contextRef="#ctx0" brushRef="#br0" timeOffset="11">4648 9456 8181,'0'-17'763,"0"1"-53,0 4 72,0 0 181,0 1 90,-5 5-657,-1 6 0,-6 7-308,1 8 1,-2 3 50,-2 5 0,-1 5-893,-3 2 584,2 8 1,2-2-411,0 2 0,1-4 580,6-3 0,-7 7 0,2-3 0</inkml:trace>
  <inkml:trace contextRef="#ctx0" brushRef="#br0" timeOffset="12">4203 10679 8258,'0'-12'-253,"0"6"408,0-4 498,0 8-8,0-3 191,-5 5-478,4 0 1,-5 2-61,6 1 0,0 9-46,0 7 1,4 4 188,0 3-469,0 3 217,1 6 1,-4 0 189,3 3-696,2-2 319,-4 3 1,7-3-821,-6 2 608,1-8 0,-4 7-342,0-10 349,5-6 0,-4 0 47,3-6 0,-1 0-73,1-4-38,-3 1-232,4-1-17,0-4 166,-4-2-797,4-5 920,-5 0 0,0-5 0,0-2 0</inkml:trace>
  <inkml:trace contextRef="#ctx0" brushRef="#br0" timeOffset="13">4180 10713 8250,'4'-18'0,"0"3"0,5 1 0,-2-1 569,-2 7-253,10-7 0,-7 8 366,7-4-127,3 0-421,0-1 0,5 5 62,0-1 1,1 2-69,2-2 1,-2 3-169,3 5 0,-8 1 326,-4 3-946,3 7 536,-5 2 0,-2 9-156,-7-3 1,-3 2 161,-1 2 0,-6 5-472,-6 2 309,-4-2-610,-7 0 516,-5 0 175,4-9 1,-8 10-37,6-10 91,-1 1 29,4-9 1,5 0-102,3 1-233,3-6-71,5-1 521,2-5 0,5-5 0,0-1 0</inkml:trace>
  <inkml:trace contextRef="#ctx0" brushRef="#br0" timeOffset="14">4751 10404 8103,'-6'-1'-41,"2"-3"34,3 3 442,1-4 1,-4 6-133,0 3 0,-1 2 26,1 6 0,2-1-78,-6 1 1,4 4 45,-3 3 0,0 4-63,0 4 0,-2-2-88,5 6 1,-4-4-13,5 8 1,-1-5-152,4 4 1,0-1-196,0-6 0,0 4 124,0-5 0,5-3-38,2-4 0,4-1 12,0 1 0,0 1-425,1-5 1,-1-1-18,1-6 1,-1 2-208,1-2 0,-1-3 763,0-1 0,6 2 0,1 0 0</inkml:trace>
  <inkml:trace contextRef="#ctx0" brushRef="#br0" timeOffset="15">4842 10701 8105,'0'-11'-103,"0"0"0,0-1 720,0 1 1037,0-1-418,0 6-808,0 1 0,6 5-377,1 0 1,-1 9 113,2 2 1,0 7-239,3-3 0,1 5 35,-1-1 0,4 3-34,0 1 1,1-2-529,-5-2 1,0 2 280,1-6 0,-1 0-574,1-3 1,-5-1-186,1 1 1078,0-6 0,3 4 0,0-4 0</inkml:trace>
  <inkml:trace contextRef="#ctx0" brushRef="#br0" timeOffset="16">5025 10724 8105,'0'-11'98,"0"-1"0,0 1 284,0 0 0,4-1-21,0 1 0,0 3 196,-4 0-91,0 6 1,-2-3-163,-1 5 0,-1 1-349,-8 3 1,2 7-86,-9 8 0,4 3-169,-4 1 0,0 5-4,-4 2 1,1 2-340,3-2 0,-1-2 29,5-5 1,3-4 216,5 0 0,4-5 396,-1 1 0,3-2 0,1-2 0</inkml:trace>
  <inkml:trace contextRef="#ctx0" brushRef="#br0" timeOffset="17">5059 10530 8320,'0'-18'0,"0"2"0,0 4 0,2 1 0,2 0 2820,-3 4-2005,4 2 0,-4 5-293,3 0 1,2 0-180,6 0 0,-1 10-57,1 5 1,4 7-29,3 5 1,-1 2-226,1 5 1,-1 4-10,1 0 0,-3 5-162,-4-1 0,-2-1-890,-3 1 1,-2-5 515,-5 1 0,-1 1-2279,-3-1 2627,-2 0 1,-10-4-1,-2 1 1</inkml:trace>
  <inkml:trace contextRef="#ctx0" brushRef="#br0" timeOffset="18">6556 9319 8235,'0'-17'-2027,"0"4"1559,0 5 2316,0 1-474,0 0-304,0-3-80,0 9 17,0-4-672,0 15 1,0 1 357,0 9-506,0 6 1,3-3-113,1 7 0,4 3 132,-4-2 0,-1 2-191,-3 1 1,4-3 83,0-1 0,0-6-199,-4-1 1,1 0 57,3-4 0,-3-3 26,3 0 1,-3-4-3,-1 0 0,2-2-385,1-2-375,-1 2 0,4-4 407,-2 5 1,-2-4-1909,6-3 2278,-6 2 0,9-5 0,-5 4 0</inkml:trace>
  <inkml:trace contextRef="#ctx0" brushRef="#br0" timeOffset="19">7709 9331 8156,'0'-6'0,"0"-1"-60,0 3 121,0 3 724,0-9-462,0 4 0,5-5 65,3 4 1,2-2-98,1 5 0,1-3 107,-1 3 1,2-4-112,2 4 1,-2 0-128,2 4 0,-2 0 4,-2 0 0,1 6-194,-1 1 0,-1 8-143,-2 4 0,1 3 126,-6 1 0,1 5-269,-4 2 1,-5-1 143,-2 2 1,-4-2-112,0 2 0,-4 1 49,0-1 1,-2-3-157,2-1 1,3-5 147,1-3 1,1 2 156,6-6 0,-1 0 300,1-3 0,3-5-118,-3 1 1,3-4 249,1 3 0,1-4-139,3 1 0,-2-3-88,6-1 1,0 0 42,3 0 0,0 0 37,1 0 1,3 0 103,0 0 1,9-1 34,-1-3 0,3 2 62,-3-1 0,-2 0-87,-2-1 1,5 3-2457,-5-3 1,5 3 2141,-5 1 0,8 0 0,2 0 0</inkml:trace>
  <inkml:trace contextRef="#ctx0" brushRef="#br0" timeOffset="20">9160 9354 8073,'-4'-8'0,"0"0"-126,0 1 437,4-5 462,0 1-307,0 0 0,1 0-166,3 4 0,-1-3-73,4 2 0,1 2 44,3-2 0,1 4 113,-1-3 0,1 3-202,-1-4 0,4 6 28,1-2 0,3-1-78,-4 1 0,4 0-167,-4 4 0,4 0-280,-4 0 1,1 0 216,-5 0 0,-1 5-118,-2 3 1,-2 6 108,-2 1 0,-3 5-311,3-1 1,-8 3 158,-3 1 0,-7 0-26,-2 0 1,0-4 285,1 0 0,2-5-68,-2 1 1,1-3 261,-1 0 0,6-2-71,-3-2 1,7 1 165,-2-6-137,4 6 378,-2-7-273,5 3 1,5-2 9,3 1 0,6 0-185,1-4 1,5 0 39,-1 0 0,3 4-103,1 0 0,1 3 88,2-3 0,-2 5-160,3-1 0,-3-2 93,-1 1 1,-4 1-80,0 4 0,-5-1 12,1 0 1,-3 1-137,-5-1 1,-2 1 91,-5-1 0,-1 2-74,-3 2 1,-6-5 190,-5 5 0,-9-8-80,1 4 1,-7-2 50,-1 2 0,-2 1-44,-1-1 1,1-3-181,2-1 0,5-3 37,7 4-1008,2-6 641,11 4 536,11-6 0,13-11 0,11-1 0</inkml:trace>
  <inkml:trace contextRef="#ctx0" brushRef="#br0" timeOffset="21">10758 9171 8126,'-6'-5'0,"1"2"736,5-4 2,0 4 294,0-2-87,0 5 1,1 6-525,3 6 1,-3 4-368,3 7 1,-3 0 28,-1 0 1,0 0-154,0 0 0,0 3 84,0 1 1,-1 1-161,-3-2 1,3-1-224,-3 1 0,3 1 197,1-4 0,0 1 63,0-9 0,0 0 37,0-3 1,5-2 325,3-3 1,-2 2-95,2-5 0,-1 0-149,5-4 1,-1 0-420,1 0 0,-1 0 198,0 0 1,1 0-1498,-1 0 1244,1 0 1,-5 0-1295,1 0 1757,-6 0 0,4 0 0,-6 0 0</inkml:trace>
  <inkml:trace contextRef="#ctx0" brushRef="#br0" timeOffset="22">10907 9525 8126,'0'-11'0,"0"-1"219,0 1 0,1 3 967,3 1 96,-3 4-403,4-7 84,-5 9 1,-1 1-359,-3 7 1,2 8-126,-6 4 0,4 3-168,-3 1 0,3 3-243,-4 1 0,6 4 108,-2-5 1,3 5-617,1-5 1,0 1 153,0-4 1,0-5-199,0-3 1,3-2-318,1-2 0,4-3 800,-4-1 0,5-4 0,-3 2 0</inkml:trace>
  <inkml:trace contextRef="#ctx0" brushRef="#br0" timeOffset="23">6407 10473 8163,'0'-11'0,"0"3"0,0 0 133,0 1 1,-1-5 327,-3 1 0,3 3 568,-3 1-642,3 4 1,-1-6 321,-1 5-162,1 1-92,-3 3-212,5 0 0,0 6-76,0 5 0,0 2-40,0 6 1,2 4-181,1 4 1,-1 3-393,1-3 0,-1 3 286,-2-3 1,1 3-185,3-3 0,-3 0 154,3-5 1,-2-3-542,2 0 1,-3-5 264,3 2 1,-1-5-1000,1-3 1464,-3 2 0,4-4 0,-5 6 0</inkml:trace>
  <inkml:trace contextRef="#ctx0" brushRef="#br0" timeOffset="24">6738 10450 8030,'0'-6'621,"0"1"-206,0 5 47,-5 0 1,-1 5-57,-6 2 1,4 9-430,-4 3 1,3 3 94,-6 5 0,-3 2-90,-1 6 1,1 3-101,-1 0 1,5 0-228,-1-4 1,3 0-194,0 1 0,2-6 227,2-3 1,0-1-62,4-3 0,-4-3 78,4 0 0,-1-5-530,1 2 824,3-4 0,-9 0 0,4-1 0</inkml:trace>
  <inkml:trace contextRef="#ctx0" brushRef="#br0" timeOffset="25">6887 10610 8089,'0'-6'1964,"0"-5"-1912,0 10 1,0-3 290,0 8 0,-1 3-108,-3 4 1,1 5-176,-4 4 0,-1 5 127,-3 2 0,-1 4-394,1 0 0,-1-2 198,1 1 0,3-4-409,1 0 1,4-5-305,-1-2 345,3-5 1,1 2 61,0-4 1,5-6-206,3-2-105,2-3 1,1-1-51,1 0 675,-1 0 0,1-10 0,-1-3 0</inkml:trace>
  <inkml:trace contextRef="#ctx0" brushRef="#br0" timeOffset="26">6898 10861 8107,'0'12'2074,"0"-1"-1285,0 1 0,0 0-54,0 3 1,0-1-526,0 5 1,0 0-385,0 4 1,0 0-185,0 0 1,1 0 248,3 0 109,-2 0 0,8-1 0,-4 1 0</inkml:trace>
  <inkml:trace contextRef="#ctx0" brushRef="#br0" timeOffset="27">7800 10347 8104,'-7'0'0,"-1"0"730,6 0-431,-3 0 1,5 2 249,0 1 1,0 4-120,0 4 0,0 6-46,0 2 1,0 4-179,0 3 0,1 2-1,3 3 1,1 0-332,2-4 1,2 3 159,-5-3 1,4-2-395,-5-6 1,1-1 174,-4-3 0,4-2-476,0 2 1,0-2-83,-4-2-1196,0 1 1939,5-1 0,-4 1 0,4-1 0</inkml:trace>
  <inkml:trace contextRef="#ctx0" brushRef="#br0" timeOffset="28">8132 10496 8094,'0'-18'266,"0"5"586,0 6-498,0 4 0,0-1-104,0 8 1,-2 4 149,-1 7 1,-4 4-116,-4 8 1,-4 2-79,-1 5 0,-3 0 44,4 1 0,0-1-300,3 0 1,1-1-201,0-2 0,3 0-290,0-4 0,2 0-205,-2-4 0,2-1 367,2 1 1,2-5-119,-6-3 0,6-2 98,-2-2 0,3 1 397,1-1 0,-6-5 0,0 0 0</inkml:trace>
  <inkml:trace contextRef="#ctx0" brushRef="#br0" timeOffset="29">8200 10747 8094,'0'-18'573,"5"2"1,-2 4 251,4 1-495,-4 0 1,3 4 672,-2 3-58,-3 3 197,4 1-1036,-5 0 0,0 6 94,0 6 0,-5 4-424,-2 7 0,0 1 230,0 3 0,0-2-599,0 6 1,-2-6 187,5 2 0,0-7-38,4-1 1,0-5 39,0 1 1,0-2-72,0-2 0,5-3 206,3 0 1,-2-6-24,2 2 0,0-3-110,3-1 188,0 0 1,0-1-53,-4-3 1,2 2 121,-5-6 0,0 0 7,-4-3-21,5 0 0,-4-1 123,3 1 777,-3-1-445,-1 6 285,0-4 1,0 10-242,0 0 0,-4 1 524,1 7 1,-1-1-243,4 5 1,0 0-53,0 4 0,0-2-317,0 5 0,4-4-199,-1 4 1,5-4-399,-4 4 0,3-4 296,-3 4 1,4-5 194,-4 2 0,3-4 8,-3 0-157,5-1 0,-8 1 0,4-1 0</inkml:trace>
  <inkml:trace contextRef="#ctx0" brushRef="#br0" timeOffset="30">9137 10313 7981,'0'-18'-118,"0"6"60,0 4 0,1 2 155,3-2 230,-3 3 397,9 5 111,-9 0 1,5 1-59,-6 3-481,5 7 0,-4 5-74,3 7 1,1 2-167,-1 9 1,1 0-268,-2 1 0,-1-2 217,2-3 1,1 3-525,-2-2 0,2-4 315,-1 0 1,-1-7-228,4-1 0,-3-5 26,4 2 1,-4-5 403,3-3 0,1 2 0,3-4 0</inkml:trace>
  <inkml:trace contextRef="#ctx0" brushRef="#br0" timeOffset="31">9571 10347 8038,'0'-11'413,"0"5"1,0 2 617,0 8 0,0 7-677,0 8 1,-2 4-162,-1 3 1,-5 9-125,-7 7 1,-3 6 96,-5 1 1,0 1-810,0-4 0,-2-1 326,2 1 0,-1-6-46,9-1 1,0-8-84,3 0 1,2-10-1223,3 2 430,1-8 1238,6 2 0,6-6 0,0 1 0</inkml:trace>
  <inkml:trace contextRef="#ctx0" brushRef="#br0" timeOffset="32">9651 10610 9168,'0'-6'1493,"0"11"1,0 4-1195,0 10 1,0 0-60,0 4 0,-5 1-111,-3 2 1,2 0-178,-2 4 1,5-5-33,0 2 0,1-3-267,2-1 0,0-5 73,0-3 0,2-4 137,1-3 0,0 1-283,5-5 0,0 0 106,8-4 0,-2 0-410,5 0 0,-5-5 137,1-3 0,-2-2-686,-2-2 1273,0 1 0,-4 0 0,-2-1 0</inkml:trace>
  <inkml:trace contextRef="#ctx0" brushRef="#br0" timeOffset="33">9776 10816 8065,'-6'0'2321,"1"5"0,4 2-1766,-3 8 1,1-1-247,-4 5 0,3 1-39,-4 2 0,6 2-476,-2 3 0,1-3-271,0 3 1,1-3-509,-2-1 1,3 2 984,1-2 0,5 2 0,2-7 0</inkml:trace>
  <inkml:trace contextRef="#ctx0" brushRef="#br0" timeOffset="34">10553 10382 8048,'0'-14'261,"0"2"488,0 3 284,0-2-321,0 5 214,0 0-484,0 6 1,0 7-86,0 4 1,0 11-242,0 8 0,4 3 115,-1 2 1,5 3-568,-4 0 0,0 1-96,-4-1 1,4-6-490,-1 2 0,2-7 109,-1-1 0,-3-7 309,3-3 0,1-4 503,-1 0 0,5-1 0,-3 1 0</inkml:trace>
  <inkml:trace contextRef="#ctx0" brushRef="#br0" timeOffset="35">10873 10404 8065,'6'-11'0,"3"0"1132,-5-1-442,5 1 406,-3 4-701,0 2 0,-1 10 91,-5 3 1,-1 12-208,-3 7 0,-6 6-336,-5 5 1,-5 3 29,1 4 1,-2 0-237,2-3 1,-2 1-244,2-5 0,1 0 299,-1-4 1,6-1-160,2-2 1,-1-5 89,5-7 0,0-1-224,0-3 0,4-6-641,-1 3 160,3-4 981,1-1 0,5-2 0,2-5 0</inkml:trace>
  <inkml:trace contextRef="#ctx0" brushRef="#br0" timeOffset="36">11033 10553 8112,'0'-12'354,"5"1"0,-3 1 1446,6 2-682,-6 3-652,3 5 1,-5 1 26,0 3 1,0 6-113,0 6 0,-5 8-364,-2-1 0,0 5 79,0 2 1,3-5-331,-4 6 0,6-2 122,-2-2 0,-1-1-31,1-3 0,0-5-58,4-3 1,2-2-177,1-2 0,0-4 106,5-4 1,-1-1 79,5-2 0,3 0 58,0 0 1,0 0-346,-3 0 0,-1-4-1456,1 0 1387,-1-5 0,-5 7 547,-2-6 0,2 5 0,1-2 0</inkml:trace>
  <inkml:trace contextRef="#ctx0" brushRef="#br0" timeOffset="37">11170 10758 8081,'0'-11'743,"0"0"1491,0-1-599,0 1-709,0 4 822,0 2-1187,0 16 0,0-3-69,0 11 0,0 0-139,0 4 1,0 0-327,0 0 0,0 4-288,0-1 0,3 5-300,1-5 1,0 1-202,-4-4 1,0-2 365,0-2 0,0 2 396,0-6 0,5 5 0,1-2 0</inkml:trace>
  <inkml:trace contextRef="#ctx0" brushRef="#br0" timeOffset="38">4146 12757 8111,'0'-6'35,"0"1"1193,0 5-508,5 0-262,1 0-410,6 0 216,-1-5-131,0 3-8,1-3 1,-1 5-103,1 0 1,-5 0 83,1 0 0,0 0-45,3 0 0,4 0-29,0 0 0,4-4 61,-3 1 0,4-2-127,-1 1 0,-2 2 127,-2-1 1,1 1-56,-1 2 1,1 0 6,-5 0 1,4-1-10,1-3 0,-1 3 10,-4-3 1,4 3-12,1 1 0,4 0-23,-1 0 1,0 0 34,4 0 0,-3-4-108,7 0 1,-3 1 104,-1 3 0,0-4-141,0 0 1,2 0 49,-2 4 1,2 0 22,-6 0 0,3-4 14,1 1 0,-4-1-14,0 4 1,0 0 103,3 0 0,1 0-91,0 0 1,5 0 243,3 0 1,3-4-125,4 0 0,1-1-219,3 1 1,3 2 46,-4-6 0,4 4 40,0-3 0,-3 3 25,0-4 0,-1 4-23,1-3 0,1 3 91,-5-4 0,0 6-85,-4-2 1,4-1 133,0 1 1,0 0-72,-3 4 1,-1 0 99,0 0 0,6 0-98,1 0 0,0 0-43,1 0 0,-4 0 6,4 0 0,-4 0-11,4 0 0,-4 0-87,4 0 0,-2-3 102,2-1 0,-1-1 38,-3 1 0,-1 1-55,5-4 0,-6 4 128,3-1 0,0 3-85,-1 1 1,1-4 15,-1 0 0,2 1-33,2 3 0,2 0 3,-2 0 1,2 0-151,2 0 1,0-2 93,-1-1 1,1 1-253,0-1 1,3-3 264,1 3 1,0-5 154,0 4 0,2-5-152,5 2 0,-4 0-2,1 0 1,-5 3 7,4-4 1,-1 6 2,2-2 0,-1-1-4,-7 1 1,2 0 24,-6 4 1,2-1-41,2-3 1,-4 3 17,0-3 1,-2 3 52,2 1 0,3 0-54,-4 0 1,3 0 9,-3 0 0,4 0-3,-3 0 1,6 0 0,1 0 0,1 0-5,-4 0 1,-1 0 8,1 0 1,0 0-24,-1 0 0,1-4 15,0 0 1,-4 0 119,-1 4 0,-2 0-15,2 0 0,-2 0-74,2 0 0,-3 0-5,4 0 1,-4 0 9,4 0 0,-4 0-78,4 0 0,-1 2 81,1 2 0,2-3-49,-2 3 1,-3-3 32,-1-1 0,2 0-84,-2 0 0,0 4 122,-4 0 1,0-1 2,1-3 1,-1 4-43,0 0 0,-3 1 11,-1-1 0,-3-3-125,3 3 0,1 1 231,3-1 1,0 0-191,0-4 0,2 0 57,2 0 1,-1 0-172,5 0 0,-4 0 50,4 0 0,-2 0 29,2 0 0,3 0 75,-4 0 0,6 0 5,-1 0 0,6 0 129,-6 0 0,-2-2-92,-2-1 1,-1 1 286,1-2 0,-3 3-36,-5 1 1,-1 0-31,-2 0 1,2 0-25,-3 0 1,-1 0 121,2 0 0,-6 0-222,2 0 0,1 4 22,-2 0 0,-3 0-121,-4-4 1,-1 0 71,1 0 1,-3 0-235,-4 0 56,-1 0-494,1 0 215,-6 0 319,-1 0 0,-7 0-2159,-6 0 1,-2-2 2194,-13-1 0,-2-4 0,-10-4 0</inkml:trace>
  <inkml:trace contextRef="#ctx0" brushRef="#br0" timeOffset="39">4740 12015 8041,'-7'-7'786,"2"2"1,5 4-41,0-3-253,0 3-119,0-4 1,2 18-115,1 2 0,2 3-195,3-7 0,2 2 110,-2 2 1,1-2-263,-2 2 0,3-2-45,-2-2 1,2 0-98,2 1 0,-5-5-392,1 1 90,-1 0 0,5 2-95,-1-3 0,-4 0 22,-4-3 604,4-3 0,-6 9 0,4-4 0</inkml:trace>
  <inkml:trace contextRef="#ctx0" brushRef="#br0" timeOffset="40">4991 12003 8042,'6'-5'854,"4"-1"-143,-8-6 303,8 1 382,-9 5-952,4 1 1,-5 6-257,0 3 1,-5 5 56,-3 10 0,-7 1-55,-4 10 0,-6 6-61,-2 6 0,-5 1-277,2-1 0,-6 1 342,2-5 1,-1 3 36,8-7 0,2 1-2112,6-8 1,2-2 879,6-5 1,1-4 1000,2-5 0,3 1 0,5-1 0</inkml:trace>
  <inkml:trace contextRef="#ctx0" brushRef="#br0" timeOffset="41">4351 13157 7972,'-6'-12'0,"-3"5"0,5-1 801,-5 6 1,8-9-361,-9 10 1,9-1-58,-3 9 0,-1 3-99,1 13 0,0 0-192,4 11 0,2 1 135,1 10 0,0-4-152,4 8 0,0-4 92,0 4 0,2-2-426,-5-1 0,4-5 175,-4-3 1,-1-4-329,-3-4 0,4-2 146,0-5 0,0-1-15,-4-3 0,0 1 47,0-5 1,4 1-143,-1-5 0,1-3-621,-4-1 306,0-4-7,0 2 217,0-5 480,0-5 0,0-2 0,0-4 0,-5-6 0,-1 0 0</inkml:trace>
  <inkml:trace contextRef="#ctx0" brushRef="#br0" timeOffset="42">4374 13214 8013,'0'-18'0,"0"-3"453,5 8-282,2-9 0,4 8 171,0-5 50,6 5-110,1-2 0,5 3-23,-1-2 1,3 2 0,1-2 0,0 6-76,4 2-172,-5 4 109,3-2 1,-2 5-209,-3 0 149,2 10 58,-12-2-606,-2 13 357,-6-3 1,-6 6 82,-3 3-231,-12-3 178,-4 9 0,-14-4-54,0 5 0,0-4-69,-4-4 0,-2 2-86,2-1 117,5-6 75,5-4 0,11-7 116,1-2 0,1 0 0,4-4 0,2 0 0</inkml:trace>
  <inkml:trace contextRef="#ctx0" brushRef="#br0" timeOffset="43">4397 11067 7902,'-5'-12'192,"4"5"386,-3-1-222,3 6 143,1-3 876,0 5-1106,0 5 0,5 1-18,2 5 0,3 5-248,2-1 0,-1 5 107,1-1 1,-1 1-282,1 0 1,2 0 116,-3-5 0,7 0-153,-7-3 1,3-1-185,-2 1 0,-1-6-250,0-2 1,-3 1-367,0-1 1,-5-1 1006,5-3 0,-5 0 0,2 0 0</inkml:trace>
  <inkml:trace contextRef="#ctx0" brushRef="#br0" timeOffset="44">4546 11078 8094,'6'-11'411,"-1"-1"13,-5 6 1,0 0 1121,0 2-784,0 3-493,-5-4 1,2 6-37,-4 3 1,-1 3-207,-3 8 1,-2 5-328,-2 6 0,-3 5-251,-5 7 1,4-3 550,0 3 0,5 3 0,-2-1 0</inkml:trace>
  <inkml:trace contextRef="#ctx0" brushRef="#br0" timeOffset="45">4717 13442 8074,'-7'-6'0,"-3"-4"-10,4 9 52,0-4 481,1-1-105,-1 5-126,5-4 144,-4 5 862,5 0-1141,5 5 1,5 5-115,6 6 0,3-1 99,-4-4 0,4 1-121,-4-1 0,4 0-652,-4 1 470,1-1 1,-5-3-513,0 0 0,-3-6 361,0 2 1,-5 1-1288,5-1 1599,-5 0 0,7 1 0,-4 1 0</inkml:trace>
  <inkml:trace contextRef="#ctx0" brushRef="#br0" timeOffset="46">4979 13408 8074,'12'-5'109,"-6"2"381,-2-4 407,-3 4-296,-1-2-22,0 5 0,-5 5-381,-2 3 0,-4 2-370,0 2 0,0 3 68,-1 0 1,1 0-153,-1-3 1,1-1-440,0 0 0,0 1 298,4-1 1,-2 1-145,5-1 0,-1-3 128,1-1 0,3-3-282,-3 4 695,3-6 0,2 7 0,3-5 0,-3 0 0,6-4 0,-4 0 0,-1 0 0,3 0 1922,-5 0-1360,0 5 0,-2-3 80,-1 6 1,1 0-55,-1 3-269,1 6 1,2-3 146,0 5-568,0-5 151,0 7 0,0-4 63,0 2 0,0 1-101,0-5 1,4 4-355,0-4-949,0 1 172,1-5 0,-3-1 1120,6-2 0,-6-3 0,4-5 0</inkml:trace>
  <inkml:trace contextRef="#ctx0" brushRef="#br0" timeOffset="47">5311 12963 7936,'0'-18'-374,"0"5"388,0 6 1,0 3 335,0-4 527,0 6-354,0-3 27,0 5 232,-5 0-306,-2 0-58,1 0-264,-4 5 22,-2 6 1,-2 7 7,-5 5 0,4 5-132,-4 2 1,1 8 300,-1 4-1581,-2 2 1261,8 2 0,-3 0 51,4-1 1,1 0-186,-1-3 1,2 1-240,3-5 248,1 0-139,6-9 1,2 3-88,2-5 0,6-1 8,5-3 0,4-1-186,-4-3 0,4-3 49,-4-4 0,4-2 381,-3-3 0,3-2-577,-4-5 683,0 0 0,2 6 1,0 0-1</inkml:trace>
  <inkml:trace contextRef="#ctx0" brushRef="#br0" timeOffset="48">5334 13420 8054,'-6'-12'241,"4"1"179,-6-1 1,6 1 155,-2-1-147,3 1 1,1 3 853,0 1-409,-5 4-305,3-2-337,-3 5 0,5 0-569,0 5 298,5 2 0,-3 5 43,1 3 0,3-2-206,-3 2 1,6-1-252,-1 2-24,2-4 0,1 4 19,1-9 0,-1-2 177,1-5 0,-1 0 264,0 0 19,1 0 1,-1-5 111,1-2 1,-6 0-14,-2 0 0,-2-1 764,2-3-498,-2-1 53,3 1-31,-5 4-342,0 2 50,0 5 1,0 5-182,0 3 31,0 12-4,0-1 0,1 18 65,3-3 0,-3 7-78,3-3-897,-3 5 967,-1-2 0,4 1-18,0 0-241,-1-1 247,3 0 0,-5-2-669,3-4 537,2-6 1,-5-1 96,3-5 560,-3-6-262,-1 0-83,0-6 1,-1-3 915,-3-1-1016,-2-4 0,-7 2 253,-2-5 0,1-1-370,-5-3 0,5-2-274,-1-6 0,-2 0-865,2-4 636,0 4 318,3-15 0,5 7-1341,-1-11 744,6 1-485,-3-10 1316,5 0 0,3-10 0,1 1 0,-1 1 0,-2 1 0</inkml:trace>
  <inkml:trace contextRef="#ctx0" brushRef="#br0" timeOffset="49">5551 12928 8401,'6'0'883,"9"0"-876,-7 0 1,12 11 296,-5 4 1,4 1 457,-3 3 0,4 2-75,-1 5-130,2 3-249,2 6 1,0 0-123,0 3-930,0 3 938,0 0 1,-9 2-561,-3-5 219,-7 5-429,6-8-897,-9 5 1051,-1-6 1,-7-1 107,-9-3-1382,-1 3 1696,-6-8 0,-3 5 0,-1-2 0,-4 2 0,1 1 0</inkml:trace>
  <inkml:trace contextRef="#ctx0" brushRef="#br0" timeOffset="50">6795 12003 7953,'0'-17'97,"-1"0"0,-1 6 661,-2-1-367,0 1-3,4-1-121,0 1 0,0 3 111,0 1 585,0 4-156,0-2-5,0 5-627,0 5 0,0 3 105,0 7 1,0 8 25,0 7 0,0 7-507,0 1 168,0 5 0,0-7-111,0 2 1,0-3 164,0 0 0,0-5-1275,0 1 0,0-7 95,0-1 1159,0-1 0,5-9 0,1 4 0</inkml:trace>
  <inkml:trace contextRef="#ctx0" brushRef="#br0" timeOffset="51">8075 11923 7980,'-7'-11'280,"-3"0"0,8-1 244,-6 1-3,5-1-165,-2 1 0,5-1 203,0 1 1,5 3-270,3 1 0,3 3-57,5-4 1,1 5-1,6-5 1,0 5 25,0 0 1,0 1-347,0 2 0,-2 0 125,-2 0 1,-2 5 1,-6 3 1,-1 2-191,-2 2 0,-3 4-209,-5 3 0,-1 4-73,-3 4 0,-8-2 184,-7 5 1,-2-3 19,-2 4 1,0-6 58,0 2 0,0-5 215,1-3 1,0 2-4,3-6 1,3-1 132,4-6 0,5 2-91,-1-3 1,5 0-17,0 0 0,3-4 17,3 1 0,5-3-36,7-1 1,4 0-206,8 0 0,2 0 128,5 0 0,4 0-459,0 0 0,4 0 25,-4 0 283,0 0 1,2-5 0,0-2 0</inkml:trace>
  <inkml:trace contextRef="#ctx0" brushRef="#br0" timeOffset="52">9377 11878 7973,'-12'-12'0,"1"6"0,4-4 1164,4 2-767,1-2 1,2 2-430,0 1 1,2 4 71,1-1 0,0-2 581,4-2 1,2 2-259,7-1 0,-4 0-152,4 0 1,0-2-201,-1 5 1,4-4 112,-3 4 1,0 1-122,-1 3 1,-1 0 115,5 0 1,-4 0-122,4 0 0,-5 1-15,2 3 1,-4 1-125,0 2 1,-2 4 51,-2-4 0,-3 3-127,-5 2 1,0-1 115,0 1 0,-4-1 78,0 0 1,-5-3 96,2 0 0,-4-2-103,0 2 1,0 2 176,-1-3-92,1-2 195,4 6-212,2-10 1,5 5 26,0-2 0,5-3 5,3 3 1,2-3 1,2-1 0,4 0 6,3 0 1,1 2-8,-1 1 1,7-1 117,-3 2 1,1 1 194,-5-2 0,1 6-231,-5-1 0,4-2-181,-3 2 0,-2-1 126,-7 5 1,-2-3-182,-5 2 1,0-2 79,0 6 1,-10 2-142,-5-2 1,-11 5 39,-4-1 1,-8 2-188,-4-2 1,-1 1-2,1-5 1,3 0 43,4-3 1,4-1-173,4 1 0,5-6-1069,11-2 1487,5-3 0,1-1 0</inkml:trace>
  <inkml:trace contextRef="#ctx0" brushRef="#br0" timeOffset="53">10918 11718 7959,'-11'0'617,"0"-5"0,4 2 841,3-4-178,3 4-21,-4-2-422,4 5-406,-9 5 0,8 5-237,-1 5 0,0 6 29,-1-2 0,3 2-234,-3 2 1,3 5 76,1 3 1,4-2-242,-1 1 1,3-3-42,-3 3 0,4-4-278,4 0 0,-3-5 156,-1-2 0,1-5-163,3 1 1,1-4 41,-1-3 0,1-2 124,-1-2 0,0-3-543,1 3 0,-1-4 355,1-4 0,-2 2-271,-3-6 1,2 1 793,-5-5 0,0 1 0,-4-1 0,5-4 0,1-2 0</inkml:trace>
  <inkml:trace contextRef="#ctx0" brushRef="#br0" timeOffset="54">11055 11980 7959,'-11'0'922,"5"0"0,-3 2-105,5 2 1,-1 2 45,1 5 1,2 2-331,-6 2 0,5 2 49,0 2 0,1 2-244,2-2 0,0 3-102,0 1 1,0 0-1,0-1 1,2 1-317,1 0 0,-1 0 80,1 0 0,-1 0 0,-2 0 0</inkml:trace>
  <inkml:trace contextRef="#ctx0" brushRef="#br0" timeOffset="55">6658 13008 7908,'0'-17'7,"0"0"241,0 6 1,0-5 402,0 1 1,0 4 341,0 3-604,0 6 1,0-5 825,0 3-385,0 3-501,0 11 1,0 4-200,0 13 0,0-2-138,0 2 0,0 2 8,0 5 1,0-1-236,0-2 0,0 1-116,0-6 1,0 1 202,0-4 1,2-4-716,1 0 0,0-5 339,5 1 1,-2-6-1285,2-1 1808,2-6 0,-4 8 0,5-3 0</inkml:trace>
  <inkml:trace contextRef="#ctx0" brushRef="#br0" timeOffset="56">7047 12963 7894,'0'-12'1011,"0"-4"-696,0 3 1,0 0 648,0 6 542,0 4-327,0-2-987,-5 20 0,-7-1-270,-7 13 90,-2 7-218,-2 2 1,-4 9 165,0 1 0,1 1 75,3 3 0,1-5-89,3 1 0,3-2 4,4-6-811,6 1 560,-4-5 0,9-5-799,-3-2 564,3-3 243,1-7 0,0 4-478,0-6 358,0-5 38,0 0-242,0-8 200,0 8 0,1-9 417,3 3 0,-3-3 0,4-1 0</inkml:trace>
  <inkml:trace contextRef="#ctx0" brushRef="#br0" timeOffset="57">7104 13305 7865,'0'-11'2138,"0"5"-1640,0 0 70,5 1 71,-4 4-231,4-4 248,-5 10-330,0 1 0,-1 7 157,-3 2-481,3 3 158,-9 5 0,7 0-25,-4 0-107,4 0 158,-7-1 1,9-3-592,-3 0 224,3-5 192,1 8-1208,0-9 831,0-2 0,3-1-144,1-2 225,5-3 0,-3 0-788,6-5-126,-6 0 731,4 0 1,-7 0-336,4 0 410,-4-5 116,7 4 1,-9-10 276,3 4 0,-3 2 0,-1-5 0,6 3 0,-5 1 0,4-4 0,-5 2-88,0 3 39,0-5-20,0 9 1138,0-4-369,0 5 771,0 5-656,0 1-474,0 5 1,0 5 500,0-1-425,0 5-98,0-2 0,0 1 40,0 0 0,0 0-40,0 4-451,0-5 176,5 3 0,-4-4 216,3 2-1428,-3 2 866,-1-8 1,4 7 146,0-4-2078,0-6 1461,-4 0 0,0-8 772,0 6 0,10-5 0,3 2 0</inkml:trace>
  <inkml:trace contextRef="#ctx0" brushRef="#br0" timeOffset="58">7960 12883 7830,'7'-23'0,"-2"5"0,-1 0 0,-1 3 149,1 2 8,-4 2 0,0 5 453,0 2-200,0 3 53,0-4 396,0 5-377,-5 0-145,4 0 1,-4 1 133,5 3 0,0 2-174,0 5 1,0 2 39,0 2 0,0-1 4,0 5 26,0 0-210,0 4 1,4 4-165,-1-1 30,1 1 40,1 1 1,-2-4-535,4 3 281,-4 2 148,2-5-1540,0-1 1055,-4-2 1,8-4-852,-5 2-794,0-2 1051,1-6 187,-4 0 934,4-4 0,-5-7 0,0-7 0</inkml:trace>
  <inkml:trace contextRef="#ctx0" brushRef="#br0" timeOffset="59">8223 12860 7873,'0'-12'1608,"0"6"-362,0-4-808,0 9 1,0-3-74,0 8 0,0 3 152,0 9-160,0 1-197,-5 11 0,-5 5-124,-5 5 36,-6 5-604,9-2-326,-10 5 651,4 4 0,-3-6 43,2 1-1158,2-7 888,6 7 1,1-15-20,2 1-1024,3-6 915,5-7 1,0-2-393,0-4 954,0-6 0,0-1 0,5-5 0,1 0 0</inkml:trace>
  <inkml:trace contextRef="#ctx0" brushRef="#br0" timeOffset="60">8326 13123 7861,'0'-7'3963,"0"2"-3635,0 15 1,0-1 126,0 10 1,-1-4-116,-3 4 0,1 2 42,-4 5 1,-1 4-223,-3 4 0,0-4-183,4 1 0,-2-2 242,5 1-1016,-5 3 629,8-8 0,-4-1-1104,5-5 611,0-5 242,0 2 0,1-6-256,3-2 1,2-3 250,6-5 0,-1 0-18,1 0 1,3-1 74,0-3 1,0 1-97,-3-4 1,-6-1-149,-2-3 611,2 4 0,-5-3 0,4 4 0,-5-6 0,0 1 0,0 0 0,6 4 0,-5 2-28,4 0 1,-5 3-11,0-6 139,0 5 1818,0-2-1193,0 5 1,-5 5 201,-3 3 896,-2 2-1148,-1 7 1,-1-1 842,1 3-821,4 8-556,-3-8 0,9 9-229,-3-5 1,3 2 224,1-2-1715,0 7 1177,0-11 1,4 5 271,0-4-1374,-1-1 1502,2-2 0,-3 0 0,3-6 0</inkml:trace>
  <inkml:trace contextRef="#ctx0" brushRef="#br0" timeOffset="61">9297 12734 7779,'0'-11'486,"0"-1"839,5 1-316,-4 0-501,9 4 162,-9 2-175,4 5 1,-5 10-83,0 6-2,0 4-155,0 8 1,0 1 101,0 5-500,0 0 165,0 6 1,0-6 196,0 0-949,0 1 616,0-11 1,0 4-1621,0-6 805,0 1 475,6-5-716,-5-1 685,9-6 0,-8-3-747,6-1 1231,-5-4 0,7-3 0,-4-7 0</inkml:trace>
  <inkml:trace contextRef="#ctx0" brushRef="#br0" timeOffset="62">9673 12803 7840,'0'-18'0,"0"5"1261,0 6-525,0-1-264,6 2-9,-5 1 53,4 5-229,0 0 1,-4 1 138,3 3 1,-3 6 13,-1 5 15,-5 11-295,-1-7 1,-9 15-118,-1 0 84,-4 5-186,2 2 0,-7 6-639,2-5 517,-2 0 1,8-4-578,-2 0 1,3-5 160,4-6 214,1-3 1,5-5-299,2 0 0,2-5 240,2 1 1,0-6-351,0-2 30,6-4 274,0 2 487,0-5 74,4 0 1,-8 0 0,3 0 0</inkml:trace>
  <inkml:trace contextRef="#ctx0" brushRef="#br0" timeOffset="63">9856 12963 7911,'0'-7'2354,"0"-3"-1014,0 4-346,5-1-726,-3 2-203,3 5 1,-5 2 719,0 1-448,0 4 0,-7 9 105,-4 3-457,-1 8 97,-9 2 1,7 5 172,-5 1-642,5-1 341,-8 0 0,10-3 1,-4-1 1,8-3-114,0 3 0,5-6-937,0-1 709,1-5 1,2-7-129,0 1 1,2-2 142,1-2 0,4-3-283,4-5 353,6 0 0,-5 0-136,4 0-148,1 0 284,-4 0 0,0 0-559,-6 0 449,1 0 151,-2 0 0,3-2 260,-5-1 0,0 1 0,-4-4 0,0 2 0,0 3 0,5-9 0,1 3 0</inkml:trace>
  <inkml:trace contextRef="#ctx0" brushRef="#br0" timeOffset="64">9902 13305 7911,'6'-11'-86,"-2"-1"1246,-3 1-217,-1 5 479,0-4-962,-5 8 1,-1-2 222,-6 8 581,6 3-746,-4 4 0,4 6-141,-6 2 1,2 2-270,2 2 0,0 0 273,4 0-778,-5 0 368,8 4 1,-4-2-1191,5 1 702,0 3 71,0-5 1,3 1-1120,1-6 1565,5 0 0,-8 4 0,4-1 0</inkml:trace>
  <inkml:trace contextRef="#ctx0" brushRef="#br0" timeOffset="65">10781 12906 7771,'0'-14'990,"0"2"-225,5 3-183,2-2-167,4 5-144,1 0 0,-2 8 258,-3 2-127,3 2-249,-8 10 0,8 2-190,-2 5 120,-3 0-51,5 5-574,-9-4 446,9 9 0,-7-9 81,4 3-1431,-4-3 980,2-1 1,-5-4-167,0 0 1,0-5 631,0 1 0,0 3 0,0-1 0</inkml:trace>
  <inkml:trace contextRef="#ctx0" brushRef="#br0" timeOffset="66">11158 12894 7771,'0'-18'354,"0"2"0,0 1 27,0-1 0,1 2 1286,3 7-634,3 2-572,4 5 1,-5 1 232,-2 3-262,-3 7-195,-6 7-242,-1 10 49,-5 6 1,-6 8 198,-2 8 1,-8-2-339,-3 5 1,-2-1 419,2 1-3811,-3-2 2779,14-10 0,-4-2-1201,8-5 669,2-4 826,2-2 0,4-7-730,3-2 627,3-2 597,-4-6 0,5-3-81,0-1 306,0-4 0,0 2 0,0-5 0</inkml:trace>
  <inkml:trace contextRef="#ctx0" brushRef="#br0" timeOffset="67">11215 13043 8117,'0'-18'749,"0"3"-148,5 7 580,-3-2-552,8 9-144,-9 1-322,4 6 0,-6 10 162,-3 3 156,-2 8-214,-6-3 1,1 14-134,-1 0-109,-4 0 151,3 2 0,-2-3-620,7-3 249,3 3-35,5-8-687,0-5 647,0 3 1,5-15 71,3 4 0,3-5-93,5-3 0,-2 0-67,5-4-163,0 0 223,-2-4 1,5 0-638,-3 0 693,-2-5-349,4 4-295,-8-9 664,3 3 0,-6-4 222,-2-1 0,-3 1 0,-5 0 0,0-6 0,0-1 0</inkml:trace>
  <inkml:trace contextRef="#ctx0" brushRef="#br0" timeOffset="68">11341 13260 7903,'6'-5'974,"-1"-2"-175,-5 1-357,0 1 1,0 6-37,0 3 1,0 7 822,0 8-596,-5 3-301,4 6 1,-8 0 322,5 2-238,0 3-635,4-4-829,0 6 828,0-6 1,0 3 255,0-6-2639,0 6 1178,0-8 1424,0 4 0,0 0 0,0 1 0</inkml:trace>
  <inkml:trace contextRef="#ctx0" brushRef="#br0" timeOffset="69">14288 10165 8493,'-7'-6'792,"2"5"-434,5-4 179,0 5-119,5-5-179,-4 4-179,5-4 28,-1 5 0,-3 0 327,6 0-381,-1 0 1,5 0 80,-1 0 77,1 0 39,-1 0-200,0 0 92,6 0 0,-3 0 119,5 0-296,0 0 73,4 0 0,0 1 176,-1 3-336,1-3 91,5 4 0,-2-5 97,4 0 0,-3 0-168,3 0 1,-4 0 22,0 0 128,3 5 4,-4-4 1,6 5-15,-4-6 1,5 1 3,-2 3 168,3-3-83,1 4 1,2-5-58,2 0 151,8 0-428,6 0 1,6 0 249,3 0 1,-1 0-71,4 0 0,-31 0 0,0 0 7,3 0 0,1 0 15,-3 0 0,1 0 0,4 0 0,-1 0-3,-4 0 0,0 0 0,4 0 0,-1 0-724,-3 0 1,0 0 753,2 0 1,0 0 0,-2 0 0,0 0-7,0 0 0,1 0 0,-1 2 0,0 0-107,0 0 0,1 0 1,-1 0-1,0 1 214,0-1 0,1-1 1,1 0-1,0 0-65,0 1 0,0 0 0,3-1 1,0 0 48,-1 1 1,0 0 0,3-1 0,0-1-107,1 2 1,0 0-720,0-1 0,0-1 788,0 0 0,1 0-156,0 0 1,0 0 126,3 0 0,0 0 0,-3 0 0,1-1-11,0-1 0,0 0 1,-1 2-1,0-1-57,1-1 0,0 0 0,-1 1 0,0 1 48,-1 0 1,0 0 9,0 0 0,2 0 65,2-3 1,-1 1-1,-1 1 1,0 0-71,0 0 1,-1-1-1,1 1 1,0 0 7,1 1 0,1 0 0,2 0 0,1 0-17,0 0 0,1 0-606,0 0 0,1 0 618,1 1 0,-1-2 0,-1 0 1,0-1-17,1 0 1,1 0 15,1 0 0,-1 0 2,3 2 0,0 0-267,1 0 0,0 0 261,-3 0 1,-1 0 0,2 0 0,1-1 1,-2-1 1,0 0-23,2 1 0,-1 1 13,3-3 1,1 1-1,-3 1 1,0 2 26,0-1 1,0 0 0,-3 0 0,0 0-27,4 0 0,-1 0 0,-4 0 0,1 0 9,3-1 0,0 2 1,0 0-1,-1 1 9,-1 0 1,1 0-1,0 0 1,0 0-2,-1-2 0,0 0 0,1 0 0,0 1-10,1 1 0,0 0 0,0-1 0,-2 1-3,-1 1 1,-1 1 0,2-2 0,1 0 6,-1 2 1,0 0-1,3-2 1,-1-1-4,-2 3 0,0 0 0,1-2 1,-1 0-7,-2 1 1,1 1 60,2 0 0,0 0-59,-2-1 0,0 0 0,-2 2 0,0-1 78,-2-2 0,-1 0 0,-2 2 0,0 0-67,3-2 1,-1 0-1,-2 1 1,-1 1 115,0-2 1,0 0-1,-3 2 1,0 0-72,1-2 1,0-1 0,-2 2 0,0-1 215,-2 1 1,0-2-1,-1 0 1,0 0-240,-3 0 0,0 1 1,28 3 800,-5-1 1,-5 0-781,-6-4 0,-5 0-18,-3 0 1,-5 0 1095,-7 0-1099,1 0 1,-15-1-335,-1-3 1,-11-1-467,-11-3 762,-11-2 0,-12-1 0,-7-7 0</inkml:trace>
  <inkml:trace contextRef="#ctx0" brushRef="#br0" timeOffset="70">14790 9388 8077,'0'-6'0,"0"-5"338,0 10 43,0-4-51,0 5 0,0 5 14,0 3 1,5 3-45,3 4 0,2 3-95,1 5 0,2 0 29,2 0 1,-1 3-129,5 1 0,-4 0 76,4-4 0,-3-2 45,3-2 1,-2 1 6,3-4 0,-4-1-39,-5-4 0,5 1-47,-1-1 0,-1-3-133,-7-1 1,4-4 36,-4 1-3697,-2-3 3645,0 4 0,0-4 0,2 4 0</inkml:trace>
  <inkml:trace contextRef="#ctx0" brushRef="#br0" timeOffset="71">15053 9525 8077,'0'-25'121,"0"2"1,0 4 188,0 0 0,-2 2 65,-1 6 0,1-1 893,-1 1-805,1 5 1,1 1 133,-3 5 1,2 2-170,-6 6 1,-3 4-517,-5 11 1,-4 5 110,1 3 0,-5 5-656,1 2 0,-6 6-3316,6-3 3949,-2-1 0,2 4 0,0-3 0</inkml:trace>
  <inkml:trace contextRef="#ctx0" brushRef="#br0" timeOffset="72">14550 10713 8006,'-6'-5'0,"-1"2"108,4-4 0,1 3 403,-1-4 234,1 6-407,2-3 0,0 6 88,0 3 1,0 7-63,0 8 0,0 8-90,0 3 0,0 4-155,0 4 1,0-1 63,0 5 1,0 0-367,0 4 0,0-2 229,0-2 0,0 1-657,0-5 1,4 3 231,0-7 0,4 2 20,-5-10 0,5 1 134,-4-4 0,3-5 8,-3-3 0,1-3 176,-1 0-272,-3-1-320,10 1 250,-10-6-23,4-1 0,-6-5 42,-3 0 1,1 0 363,-4 0 0,-6-5 0,-5-1 0</inkml:trace>
  <inkml:trace contextRef="#ctx0" brushRef="#br0" timeOffset="73">14447 10907 8035,'5'-29'0,"-3"1"0,3 5 395,-5 0 0,5 0 21,3 0 1,-2 2 1,1 2 1,1 2 45,3 6 0,1-3-94,-1 3 1,6-3-139,2 6 1,-1-1 3,1 1 1,0 2-191,4 2 0,1 3 102,2-3 1,-2 4-290,3 4 0,-4 2-67,-4 6 0,1 3-248,-5 0 0,1 6-92,-5-2 1,-5 2 256,-2 2 0,-2 1-24,-2 3 1,-11-2 10,-4 6 1,-10-6 208,-6 2 1,-2-3-113,-1-1 1,-4-4 227,0 0 1,1-5-48,7 1 1,2-6-91,5-2 1,9-4-735,3 1 210,2-3 366,2-1 1,7-1 273,8-3 0,7-2 0,3-6 0</inkml:trace>
  <inkml:trace contextRef="#ctx0" brushRef="#br0" timeOffset="74">14813 10930 8044,'0'-7'1257,"0"2"0,4 7-952,-1 1 1,3 5-116,-3 7 1,4-1 40,4 5 0,1 0-279,-1 4 1,0 4 116,1-1 1,3 1-76,0-4 0,0-4-405,-3 0-116,-1-5 1,-1 2-788,-2-4 952,2-6 0,-7-1-1223,4-5 1585,-4 0 0,7 0 0,-4 0 0</inkml:trace>
  <inkml:trace contextRef="#ctx0" brushRef="#br0" timeOffset="75">15076 10941 7971,'0'-7'0,"0"-1"0,-6 0 932,5 2 0,-5 1-365,2 5 1,-2 5-121,-6 3 0,1 3-171,-1 4 0,-3 3-441,0 5 1,-4 1-101,4 3 1,-4-2-357,3 5 1,1-4 82,4 0 0,1 1 247,2-4 0,-1 1-1436,5-9 844,1 1 883,3-5 0,0 0 0,0 1 0</inkml:trace>
  <inkml:trace contextRef="#ctx0" brushRef="#br0" timeOffset="76">15338 10541 8166,'8'-15'-114,"-1"0"0,-3 0-355,4 3 692,-6 1 1,7 0 25,-5-1 0,0 4 155,-4 1 0,1 3 179,3-4 394,-3 6-345,4-3-202,-5 5 1,-1 0-23,-3 0 0,2 1-93,-6 3 0,0 6-104,-3 5 1,-2 7 46,-2 1 1,1 5-164,-5 6 0,5 0 114,-1 0 0,-2 6-380,2 2 1,0 2 42,4 2 0,4-4-507,3-1 1,3-4 138,1 1 0,0-6-99,0-1 1,1-7 198,3-2 0,3 0 68,4-7 0,2 1 21,2-5 1,-1 0 71,5 1 0,-4-5-34,4 1 0,-5-5 14,1 0 1,-2 0 254,-2 1 0,6-3 0,1 4 0</inkml:trace>
  <inkml:trace contextRef="#ctx0" brushRef="#br0" timeOffset="77">15475 10781 7951,'-5'-6'0,"3"-4"0,-6 2 778,6 3-91,-4-5-136,6 9-123,0-4 179,0 5-55,6 0-381,0 5 0,4 1-124,-2 5 1,2 6 126,-3 2 1,7 4-220,2 3 0,-1-1 122,-4 1 0,1 2-556,-1-1 0,0-2 259,1-6 1,-1 2-589,1-6 1,-5 0 192,1-4 1,-4-3 614,3 0 0,1-1 0,3 5 0</inkml:trace>
  <inkml:trace contextRef="#ctx0" brushRef="#br0" timeOffset="78">15658 10804 7981,'-1'-16'0,"-3"4"1406,3 1-918,-4 4 0,3 1-80,-1 2 0,1 8-51,-2 4 0,-2 7-133,-2 4 1,-2 4-372,-1 3 0,-4 0 203,-1 4 0,1-2-642,4 6 0,-1-7 347,1 4 0,1-2 233,2-3 0,-1-3 6,5-4 0,1-5 0,3 3 0</inkml:trace>
  <inkml:trace contextRef="#ctx0" brushRef="#br0" timeOffset="79">15692 10507 8111,'0'-7'0,"0"-1"1693,0 0-1061,0 2 1,2 1 38,1 5 1,0 0-247,4 0 1,1 5 183,4 3 0,0 3-143,3 4 0,3 4-90,5 8 0,1 2 72,3 5-286,-3 6 1,4-2 29,-5 7 0,-2-3-1715,-2 4 1448,-2 0 0,-11-9-956,-2 4 1,-4-3 515,-4 4 1,-7-5-2642,-8 1 3156,-3-2 0,-11-2 0,-2 0 0</inkml:trace>
  <inkml:trace contextRef="#ctx0" brushRef="#br0" timeOffset="80">17097 9411 8008,'-5'-12'-105,"4"1"1,-4 0 34,5-1 75,0 1 1323,0 4-282,0-3 84,0 9-511,0-4-286,0 5 0,0 5 452,0 3-549,0 7-68,0 8 1,1 6 59,3 5 0,-3 2-77,3 2 0,1-2-113,-1 6 0,-1-5 261,-3 1-1364,0-2 752,0-7 0,0 3-1856,0-6 1102,0 1 343,0-9 724,0 3 0,6-3 0,0 5 0</inkml:trace>
  <inkml:trace contextRef="#ctx0" brushRef="#br0" timeOffset="81">18536 9514 8095,'5'-17'-1242,"-4"8"1253,3-2 0,-3 2 658,-1-3 1,0 1-247,0 0 0,4-1-124,0 1 0,0-1 629,-4 1-564,5 0 1,1-1-134,6 1 1,-5 3 19,1 0 0,0 6-133,3-2 0,0 3-23,1 1 0,3 0-141,0 0 1,1 9 94,-5 2 0,3 4-116,-3 1 1,2 1-381,-9 6 1,0 1 201,-4 3 1,-2 1-157,-1 2 1,-8 3 141,-4-2 1,-9-2 39,1 1 1,-2 0 40,2 0 0,0-2 163,0-5 0,6-4-17,1 0 1,4-5 191,0 1 1,6-2 136,2-2-255,3 1 0,10-2 342,2-3 1,9 2-125,3-5 0,5 0 143,6-4 1,2 0-133,2 0 1,-2 0-87,2 0 0,0-4-325,-4 0 0,3 0-462,-7 4 1,-2 0-798,-1 0 1399,-3 0 0,-1 0 0,0 0 0</inkml:trace>
  <inkml:trace contextRef="#ctx0" brushRef="#br0" timeOffset="82">20124 9399 8018,'17'-17'-189,"0"0"1,-4 4 188,2-2 1037,-3 3-631,10-5 0,-5 7 22,2 2 0,1-2-127,-5 2 0,5 0 322,-1 0-136,-2-2-308,4 3 0,-3 0 365,5-1-252,0 6-58,0-8-180,0 8 29,-6-3 1,4 5 262,-6 0-610,0 0 255,-3 5 1,-5-2 94,1 4-762,-6 6 511,3 0 0,-11 8-188,-5-2 166,-6 8-453,-6-3 398,0 4 79,1-5 0,0-1 122,3-3 0,-1 1 9,4-5 0,3 0-105,5-3 267,-2-1-70,8 1 0,-3-5 254,5 1 312,5-1-528,2 0 1,9 2 110,3-6 30,-2 6-197,9-7 1,-5 6 352,9-4-283,-4 5-42,2-8 247,-1 10-238,-2-10 0,1 9 113,-7-2-230,3-3 119,-9 5 0,7-4 82,-5 6-426,-5-1 196,-5 0 1,-1 1-368,0-1 246,0 1 87,-9-1 0,-7 2-116,-7 2-67,-2-2 268,-7 3-776,-1-4 600,-6-1 1,1 1 36,0-1 1,1 0-3,2 1 0,3-2-32,6-2-732,4-3 158,1 0-1146,11-4 2030,1 4 0,15 0 1,3 1-1</inkml:trace>
  <inkml:trace contextRef="#ctx0" brushRef="#br0" timeOffset="83">21985 9319 8000,'5'-11'0,"-3"0"713,1-1-382,4 1 1,-5 3 302,6 1-221,-6 4-186,9-2 728,-10 5-195,4-5-168,-5 4-188,0-5-131,0 6 0,0 6 4,0 1 0,0 5-15,0 3 1,-1 6-160,-3 6-56,3 5 123,-10-3 0,6 6-331,-2 4 137,-3-4-176,3 4 0,0-4-573,-1-1 635,5-5-261,-2 4-131,5-9 325,0-1 0,2-3-72,1-4 36,-1-1 55,8-4 0,-3-3-24,9-1 1,-4-4-103,4 1 0,0-3-711,-1-1 708,1 0-141,-5 0 1,4-1-631,0-3 679,1 3 72,-5-9 1,0 2 334,1-7 0,-1 2 0,6-14 0,1 3 0</inkml:trace>
  <inkml:trace contextRef="#ctx0" brushRef="#br0" timeOffset="84">22236 9628 8000,'0'-8'0,"0"1"0,0-1 1131,0 2-696,0 1 0,-1 5 212,-3 0 1,2 1 183,-6 3 0,2 3-164,-2 8 1,-2 3 77,2 5 0,2 4-143,-1-1-172,4 6-260,-7-3 0,9 6-94,-3-1-112,2 0-128,2 0 1,0-1-378,0-2 0,0-3 533,0-5-2292,0-1 1517,0-4 0,0-1 783,0-6 0,-5 0 0,-1 1 0</inkml:trace>
  <inkml:trace contextRef="#ctx0" brushRef="#br0" timeOffset="85">16960 10484 8036,'0'-11'440,"-5"5"144,4 1 2,-4-1-307,5 5 0,0-3 246,0 8-233,0 3 1,1 5-103,3 3 1,-3 1-2,3 6 0,1-1-197,-1 5 25,-1 4 0,1-6 221,0 2-949,0-1 550,-4 2 0,1-4-6,3 0-732,-3 0 602,4-10 0,-5 3-444,0-4 288,0-1 191,0 0 262,0 1 0,5-1 0,2 1 0</inkml:trace>
  <inkml:trace contextRef="#ctx0" brushRef="#br0" timeOffset="86">17234 10564 8039,'6'-11'-236,"5"-1"1117,-10 1-322,4 5 104,-5-4-237,5 8 1,-4-2-69,3 8 88,-8 3-252,-2 9 0,-5 7 193,-1 7-620,1 3 119,-6 7 0,-1 0-660,-4 6-182,-1-5 895,0 3 0,4-8-439,0 2 336,5-3 1,-3-6-911,6-2 697,5-3 1,-3-5-119,5 0 89,0-5 214,4 3 1,0-10-204,0 1 569,0 0 0,0-2 0,0-1 0</inkml:trace>
  <inkml:trace contextRef="#ctx0" brushRef="#br0" timeOffset="87">17337 10827 7991,'10'-11'49,"-2"-1"-49,-3 1 0,0-1 741,-4 1 1126,4 5-1157,-5 0-394,0 6-147,0 6 0,0 1 21,0 8 0,-5-1-44,-3 5 0,-3 2 193,-4 5-726,2-2 357,-3 4 1,4-5-573,1 0 336,-1 0 153,6 0 0,0-4-672,2 0 431,3-5 142,-4 2 1,6-8-39,3-1 0,-2 0 177,6 0 0,-1-1 8,5-6 1,-1 0-74,1 0 1,-1 0 15,0 0 1,1 0-731,-1 0 402,1-6-206,-6 5-90,4-9 746,-3 4 0,-1-6 0,-1 1 0,-5-1 0</inkml:trace>
  <inkml:trace contextRef="#ctx0" brushRef="#br0" timeOffset="88">17394 11044 7991,'0'-6'-894,"0"1"3402,0 5-2088,0 5 0,1 1 94,3 5 1,-3 5-61,3-1-318,2 5-40,-4-7 1,7 8 241,-6-2-771,6-2 410,-7 5 0,6-9-303,-4 7 260,5-7 1,-6 4-319,4-6 1,-3 1-1257,4-1 1183,-6-4 457,8 3 0,-3-4 0,4 5 0</inkml:trace>
  <inkml:trace contextRef="#ctx0" brushRef="#br0" timeOffset="89">18228 10484 8104,'5'-12'389,"-4"-4"-1,4 10-32,-5-5-146,5 4 204,2 2 299,-1 5-402,4 0 1,-9 5 133,3 3 125,-3 7-256,-1 3 1,4 9-128,0-1 1,4 6 14,-5-2 0,2 0-561,-1 0 224,-2 1 50,3-2 0,-2-1-910,1-6 663,5 1 79,-8-5 1,8 2-211,-5-4 0,4-5-115,-4-3 0,-1-1 578,-3 5 0,5-6 0,2-1 0</inkml:trace>
  <inkml:trace contextRef="#ctx0" brushRef="#br0" timeOffset="90">18627 10496 8051,'6'-17'0,"-5"5"1053,4-5-341,0 11-247,1 1-21,1 5-215,3 0 1,-9 1 417,3 3-296,-3 7-188,-1 7 0,-5 10-250,-3 2-15,-2 8-717,-6 3 461,-2 5 268,-5-1 0,0 5 57,0-1 1,2-3-211,2-4 1,-1-7-87,4 0 0,1-4-379,4-8 1,1 1-527,2-8 622,3-1 115,0-4 739,4-4 0,-5 3 0,6-4 0</inkml:trace>
  <inkml:trace contextRef="#ctx0" brushRef="#br0" timeOffset="91">18833 10690 8147,'5'-6'848,"-4"-5"-424,4 5-106,-5 0 1018,6-4-631,0 8-232,0-3 0,-1 10-162,-5 2 1,-1 9 80,-3 3-312,3 3 20,-9 1 1,3 5 261,-4 2-715,-5 3 267,3 1 0,-4 1-424,6-1 0,-1-5 154,1-1 0,5-3-755,2-2 747,3 2 171,1-12-366,0 4 294,0-11 1,5 3-276,2-5 579,3 0-208,2-4 1,3 0-181,0 0-202,1-6 249,0 0 0,-3-2-128,2 1 221,-2-1-3,-2-3 1,-3-1 211,-1 1 0,-4 0 0,2-1 0,-5 6 0,0-4 0,0 8 94,0-8-71,0 9 1301,0-4-747,0 5 1,-1 5 1443,-3 3-901,3 2-649,-4 1 1,3 2 602,-2 2-559,3 3-1,-4 0-460,5 3 45,0-3 1,0 5 276,0 0-756,0-1 362,0 1 0,0-1 116,0-3-1543,0 2 1011,0-8 0,0 7 434,0-4 0,-5-1 0,-1-4 0</inkml:trace>
  <inkml:trace contextRef="#ctx0" brushRef="#br0" timeOffset="92">20146 10302 8030,'7'-8'0,"-3"0"758,-3 6-264,-1-8 58,5 8-23,-4-3-244,9 16 0,-7-3 134,4 11-144,1 0-74,4 9 0,-5 2 143,1 4-553,-6 0 216,8-5 1,-8 4-148,2-2 148,-3-8 0,-1 7-241,0-7 0,0-2-794,0-2 436,0-5 0,0 4-1224,0-3 1815,0-2 0,-5 4 0,-2-6 0</inkml:trace>
  <inkml:trace contextRef="#ctx0" brushRef="#br0" timeOffset="93">20603 10427 8022,'5'-11'1147,"2"-1"-707,4 1 1,-3 5 226,-1 2-555,1-3 260,3 6 0,-4-4 74,-2 10-166,-5 2 1,-2 5-434,-1 3 191,-9 8-54,-5 7 1,-8 8-18,-1 0-978,-3 5 966,-6-3 0,5 6-318,-1 0 0,6-1-176,-2 1 1,5-1-76,2-4 0,4-3-174,5-7 268,-1 2 270,6-14 1,-1 6-341,4-9 58,1 4 324,-3-7 208,5 3 0,5-4 0,2-1 0</inkml:trace>
  <inkml:trace contextRef="#ctx0" brushRef="#br0" timeOffset="94">20832 10679 7964,'0'-23'0,"0"4"0,0 0 1021,5 5-314,-4 2-159,4 2-325,-5 9 1131,0-4-1093,-5 20 1,-1-1-110,-6 13 96,1 2-49,-1-5-1068,-4 14 821,3-8 1,-5 10 225,3-6-790,3-5 463,0 4 0,3-7-15,5 4 0,1-8-67,3 0 1,0-6-135,0-1 41,0-2 117,5-7 1,1 3-339,5-5 1006,1-1-684,-1-3-252,1 0-24,-1 0 105,1 0-275,-1 0 333,-5-5 1,3-1 108,-5-5 0,1 3 227,-1 0 0,-3 1 0,9-10 0,-3-1 0</inkml:trace>
  <inkml:trace contextRef="#ctx0" brushRef="#br0" timeOffset="95">20843 10930 7964,'0'-7'-337,"0"-3"-420,0 9 504,-5-4 2630,4 5-1509,-4 5 0,1 5-281,0 5 0,0 4-127,4-3 0,0 4-230,0-1-261,0 3 254,0 0-1029,0 1 652,0 0 0,0 0 158,0 0-2009,0 0 1031,0-6 974,0 5 0,5-4 0,2 5 0</inkml:trace>
  <inkml:trace contextRef="#ctx0" brushRef="#br0" timeOffset="96">21962 10382 7915,'0'-8'0,"0"0"678,0 6-6,0-3 232,0 5 1,0 5-36,0 2-428,5 9-152,-3 1 1,8 6 202,-3 0-272,-1 5-111,4 1 0,-5 2-43,2-1 0,0-1-91,-3 2 1,-3-3-344,3-5 0,-3-2 281,-1-2-1361,5 3 903,-4-10 1,4 5-1150,-5-6 872,0 1 188,0-1 634,0-5 0,0 5 0,0-5 0</inkml:trace>
  <inkml:trace contextRef="#ctx0" brushRef="#br0" timeOffset="97">22351 10462 7932,'5'-12'0,"-4"1"1283,9-1-533,-4 6 39,6 1-298,-6 5 1,-1 5-65,-5 3-476,0 7 214,-5 3 0,-1 6 36,-6 2 0,-5 9-121,-6 6 1,-1 0-585,-7 1-995,6 0 1486,-8 3 0,9-3-979,-3 0-248,8-5 848,-2 2 0,12-9-277,-3-4 0,5-3 275,-1-4 0,-1-2-9,5-6 1,1 0-79,3 1 1125,0-6-644,0-1 0,-6 0 0,0 2 0</inkml:trace>
  <inkml:trace contextRef="#ctx0" brushRef="#br0" timeOffset="98">22453 10690 7908,'7'-11'722,"-3"-1"0,1 4-77,-2 1 0,3 4-175,-3 0 1,-1 6-41,1 5 1,-1 3-161,-2 5 1,-4 1-54,0 6 1,-5 4-95,2-1 0,-4 5 72,0-4 0,-4 7-429,0-4 0,3 5 217,5-9 0,0 1-445,0-4 0,1-6 204,6-1 1,0-4 38,0 0 1,6-2 25,1-2 0,3-3-4,2-5 1,4 0-141,3 0 0,0 0 62,4 0 1,-6 0-474,5 0 1,-6-5-65,-1-3 812,-2-2 0,-2-2 0,0 1 0</inkml:trace>
  <inkml:trace contextRef="#ctx0" brushRef="#br0" timeOffset="99">22602 10884 7908,'0'-6'2463,"0"1"-2095,0 5 1,0 5 854,0 2-806,0 9 1,-1-2 216,-3 5 0,3 0-214,-3 3 1,-1 1-11,1 0 0,0 4-101,4-1 0,0 1-677,0-4 1,0 0-67,0 0 1,0-6-315,0-1 0,-4-4-551,0 0 64,1-1 0,1-5 1235,-1-2 0,-4 3 0,-4-1 0</inkml:trace>
  <inkml:trace contextRef="#ctx0" brushRef="#br0" timeOffset="100">14996 12232 8067,'0'-8'-34,"0"1"0,-4 3 24,0-4 1,-1 2 622,1-2-146,3-2-102,-9 4 0,7-5 327,-4 4-286,4-3 1,-2 7 173,5-4 28,0 4 113,0-2-521,0 5 0,-4 1-144,0 3 1,-1 4-311,1 7 0,3-1 176,-3 5 1,3-1-322,1 1 1,0 2 58,0-2 0,1-1-75,3 1 0,2-6 126,6-2 0,-1-1 69,1-6 0,0 0 241,4-4 0,-2 0-113,5 0 1,-5-1 234,1-3 1,-2-2-83,-2-6 1,0-3 304,1 0 0,-2-2-34,-2 2 1,0 1 87,-4-5 0,4 4-112,-4-4 1,1 5 168,-1-2-58,-3 4-208,9 5 0,-7 2-312,4 5 1,2 12 126,6 7 1,-1 5 143,5 10 1,0 3-113,4 9 1,-5-1-106,-3 1 1,-2 0-390,-2-1 0,-4 5 83,-4-1 1,-1-3-10,-2-4 0,0-9 120,0 1 0,-2-7 0,-1 0 0,-4-8 36,-4-4 0,-2-4 238,-2-3 0,-2-3 48,-2-5 0,-2 0 156,2 0 1,-4-5 96,-4-3 1,3-7-176,-3-4 1,5-3-121,3 0 0,3-3 46,9-1 0,2-3-654,5-6 0,6 2 54,5 3 0,6 3-1437,6 8 1953,0 3 0,5 4 0,1 1 0</inkml:trace>
  <inkml:trace contextRef="#ctx0" brushRef="#br0" timeOffset="101">14345 12974 8052,'5'-6'0,"-4"-4"570,4 3 31,-5 1 128,5-4 104,1 8-531,6-8 0,-1 9 170,1-3 0,-1 3-174,1 1 0,3 0-66,0 0 0,5 0-158,-1 0 1,4 0 34,4 0 0,-2 0 62,6 0 1,-5 0-15,5 0 1,-5 0-223,5 0 1,-2 0 67,2 0 1,2 0-125,-3 0 1,4 0-11,4 0 5,-2 0 167,3 0 0,-5 0-121,1 0 0,0 0 111,3 0 1,-2 0-15,2 0 0,1 0 13,-1 0-998,5 0 895,-2 0 1,1 0 23,0 0 1,0 0-248,3 0 0,7 0 384,6 0 1,5-4-84,-27 3 1,0-2-1,1 0 1,0-1-244,1 2 1,0 0 0,2-2-1,0 0 193,0 2 1,0 1 0,0-3 0,0 0-202,2 2 0,0 0 1,-1-2-1,0 1 255,1 0 0,0 2 0,-3-1 0,1 0 7,1 2 1,1 0-1,-1-2 1,1 0-7,1 0 1,1 0-1,1 0 1,-1 0 51,-2 2 1,0 0 0,2 0 0,1 0-41,-2 0 1,1 0-1,2 0 1,1 0-23,2 0 0,1 0 0,-1 0 0,1 0-438,3 0 1,0 0 442,-3 0 0,-1 0-785,5 0 1,-1 0 669,-3 0 1,-1 0 55,5 0 1,0 0-1,-1 0 1,1 0-28,-1 0 0,0 0 1,-1 0-1,0 0 60,0 0 0,-1 0 0,-3 2 0,0 0-17,4 0 0,-1 0-274,-1 0 0,0 0 339,-1-2 0,0 0 0,0 0 1,0 0 215,-2 0 0,1 0-145,1 0 1,0 0 0,2 0 0,1 0 75,-1 0 0,0 0 0,0 0 0,0 0-43,-2 0 1,1 0 0,3 0 0,0 0-140,1 0 0,-1 0 1,3 0-1,1 0 245,2 0 0,0 0 1,-3 0-1,1 0-254,2 0 0,0 0 0,-2 0 0,0 0-36,4 0 0,0 0 1,-3 0-1,1 0 91,0 0 1,0 0-1,-3 0 1,-1 0 22,1 0 1,-1 0-1,0 0 1,0 0-4,2 0 0,0 0 0,-2 0 0,0 0 193,-2 0 1,0 0-1,-2 2 1,0 0-144,0 0 1,0 0 0,-1 0 0,-1-1-125,3 0 0,-1-2 0,0 1 0,0 0 74,-4 0 0,1 0 0,0 2 0,-1 0-120,-1 0 0,-1 0 1,3 0-1,0 0 35,-1-2 0,1 0 0,-1 0 0,1 0-10,-2 0 1,-1 0-1,-1 0 1,0 0-1,0 0 1,-1 0 0,-4 0 0,0 0 15,-1 0 0,0 0 0,-3 0 1,0 0 37,29 0 0,-1 0 336,-6 0 1,-5 0-55,-3 0 0,-2 0-95,-1 0 1,-4 1 676,0 3 0,-6-3-742,3 3 1,-5-3 442,-4-1 1,-1 0-526,-2 0 0,-7 0 336,3 0 0,-8 4-337,1 0 1,-4 0 175,0-4-552,-6 0 0,-1 1-18,-5 3-768,0-3 0,-1 8 500,-3-5 0,-9 3 606,-9-3 0,-6 5 0,-7-3 0</inkml:trace>
  <inkml:trace contextRef="#ctx0" brushRef="#br0" timeOffset="102">14425 13431 7938,'-7'-11'171,"3"-1"1,3 4 48,1 1 1,0 3 463,0-4-188,0 6 294,5-3-412,-4 5 0,5 1 29,-6 3 0,0 4-127,0 7 0,0 8 0,0 7 0,0 4-185,0 4 1,0 3 73,0 5 1,1-2-248,3-2 0,-2 2 147,6-2 0,-4-1-474,3 1 0,1-5 69,3 1 0,1-8-72,-1-3 0,-3-3 185,-1-1 1,1-4 26,3 0 0,-3-5 154,0 1 0,-6-6-215,2-2-533,2 1 151,-4-2-29,3-1 0,-7-5 130,-1 0 1,0-5 537,-5-2 0,1-3 0,-5-12 0,1-2 0</inkml:trace>
  <inkml:trace contextRef="#ctx0" brushRef="#br0" timeOffset="103">14356 13431 7938,'13'-15'0,"2"-1"0,-1-3 541,5 4 1,0-4-127,4 4 1,0 1-39,-1 6 0,5 0-37,0 4 0,3 0-40,-3 4 0,0 0-151,-5 0 1,1 2-92,0 6 0,-5 1-423,-3 10 0,-4 0 272,-3 4 0,-3 0-225,-5 0 1,-5-1 184,-3 1 0,-5 0-523,-3 0 1,-5 0 167,-2 0 1,0-6 56,-4-1 0,2-4 124,-2 0 1,7-5 98,-3 1 0,4-6 72,0 2 1,3-2 135,4-2 0,5 0 0,-1 0 0,5-6 0,0-1 0,-4-8 0,1-3 0</inkml:trace>
  <inkml:trace contextRef="#ctx0" brushRef="#br0" timeOffset="104">14824 13545 7938,'10'-5'905,"-2"-3"0,-2 0 202,-2 0-322,3 3-272,4 5-287,0 0 1,-3 1-108,0 3 0,-5-2-222,5 6 1,-2 0 55,2 3 0,2 1-391,-2-1-144,2 0 0,1 0 240,1-4 0,-5 2-525,1-5 563,0 0 0,3-4 26,0 0 0,-3 0 83,0 0 0,-1-4-119,5 0 219,-6-5 1,3 3 152,-5-6 553,0 6-381,-4-4 246,0 9 0,-2-4-202,-2 5 1,2 0 270,-6 0 1,3 6-108,-6 5 0,2 2 29,-6 6 1,1 4-127,-1 4 0,1 4-109,-5 0 1,3-2-13,-3 1 1,5-4-1,-1 0 1,2 1-1355,2-4 1,5 1 600,2-9 1,3 0-489,1-3 0,0-5 184,0 1 0,1-5 70,3 0 1,3-3 766,8-3 0,-2-9 0,4-6 0</inkml:trace>
  <inkml:trace contextRef="#ctx0" brushRef="#br0" timeOffset="105">15372 13305 7846,'6'-17'84,"0"-5"0,2 9 253,-1-2 0,1 2 250,3 2-106,1 0-79,-6 4-240,-1-3 0,-4 9 555,3-3-316,-3 3-200,4 1 0,-10 6-29,-2 5 0,-1 11 19,-3 8 0,2 9-13,-6 2 1,-2 4-41,2 1 1,0-1-134,3 1 0,1 0-202,-1-1 1,6 0 165,2-3 1,3-3-397,1-5 0,5-5 217,3-2 1,-1-4-300,5-4 0,-3-3 29,6-4 1,-3-2-129,0-2 1,-1 0-334,1-4 0,-1 0 323,1-4 618,-1-5 0,0-1 0,1-6 0</inkml:trace>
  <inkml:trace contextRef="#ctx0" brushRef="#br0" timeOffset="106">15589 13579 7822,'-5'-11'0,"3"0"0,-6-1 1671,6 1-679,-3-1-418,5 6 148,5 1-257,-4 5 15,4 0-54,-5 0-262,5 5 1,-4 1-164,3 6 0,3-1 94,0 1 1,0 3-345,0 0 1,-1 2 204,2-2 1,2-6-223,-2 2 0,2-3 24,1-1 1,1-2-92,-1-5 1,1 0 24,-1 0 335,1-5-103,-1 4 1,-1-9 516,-2 2-209,2-2-136,-4-1 11,1-1 428,3 6-220,-9-4-184,4 8 1,-5-4 414,0 2-200,0 3-379,0 11 0,0 4 305,0 13 1,0 3-146,0 5 0,1 0 117,3 7 1,-1 0-113,4 4 0,-3-5 8,4 1 1,-2 0-2,2 4 0,1-4-269,-6 0 1,5-4-4,-4 4 0,0-9-31,-4 1 1,0-9 37,0-2 1,-5-5-152,-3-7 1,-2-1-235,-2-2 1,1-3 171,-1-5 1,1 0-399,0 0 1,-1-5 236,1-3 0,-1-7-565,1-4 0,0-4 414,-1-3 0,4-4-97,1-4 748,4-10 0,-7-3 0,4-10 0</inkml:trace>
  <inkml:trace contextRef="#ctx0" brushRef="#br0" timeOffset="107">15864 13191 7856,'11'-13'0,"-3"-2"0,-1 8 0,1 1 1711,3 3-1084,6 6 1,1 4-10,4 4 1,-3 6 70,0 2 0,4 7 304,4 5-496,0 7-1144,-5-3 761,1 10-30,-5-4 0,2 8-211,-4 0 1,-2 2 42,-7-1 1,-2-7-87,-5 3 0,-5-3-391,-2 2 0,-5-4-884,-3-3 0,2-7 542,-2-5 1,0-7 902,3-4 0,-4-4 0,8 0 0,1 3 0</inkml:trace>
  <inkml:trace contextRef="#ctx0" brushRef="#br0" timeOffset="108">17348 12163 7906,'0'-11'-75,"0"-1"1,-4 5-330,1-1 1587,-1 1-435,4 0-204,0 2 315,0 5-491,0 5 1,0 4 207,0 10 5,0 5-252,5 10 1,0 6-135,3 2 1,1-2-140,-6 2 0,5-5-1019,-4 1 560,5-2 369,-8-2 0,4-5-536,-5-2 0,1-4 104,3-4 466,-3 2 0,4-8 0,-5 3 0</inkml:trace>
  <inkml:trace contextRef="#ctx0" brushRef="#br0" timeOffset="109">18936 12335 7927,'-7'-12'0,"2"1"0,5-1 0,0 1 362,0-1 0,0 1-18,0 0 1,0-1 90,0 1 0,4-1-43,0 1 0,4-1 45,-5 1 0,5 0 190,-4-1-353,5 1 0,-3 1-225,5 2 0,-3-1 136,0 5 1,-1 1-210,5 3 1,-1 0 75,1 0 0,-2 6-41,-3 5 1,2 3-150,-5 9 1,4-1-131,-5 8 1,1 1 39,-4 3 0,-5 0-68,-2 0 0,-4-3 24,0-1 1,0-4 59,-1 0 1,5-3 234,-1-4 0,2 1-143,-2-4 120,3-1 0,5-4-38,0 1 0,0-5 148,0 1 0,1-4-75,3 3 1,-1-4 141,4 1 0,5-3-109,3-1 1,5 0-26,-1 0 0,3 0 4,1 0 1,1 0 79,2 0 1,-2-4-140,3 0 1,-3-1 129,-1 2-118,0 1 0,5-8 0,1 4 0</inkml:trace>
  <inkml:trace contextRef="#ctx0" brushRef="#br0" timeOffset="110">20592 12232 7974,'-5'-7'443,"3"-3"748,-8 4-780,9-6 0,-4 5 248,5-1-162,0 6 0,5-7-82,3 5 1,2-1-326,1 1 1,1 3 88,-1-3 1,4 3-106,1 1 1,4 0 9,-1 0 1,2 0-75,2 0 0,0 0 21,0 0 1,-1 4-179,-3-1 1,1 5 43,-5-4 0,0 5 75,-3-2 1,-6 3-240,-2 2 1,-3 3 86,-1 0 1,-1 2-10,-3-2 0,-2-2 60,-6 2 1,1-2 100,-1-2 1,-3 1-29,0-1 0,-4-3 114,4-1 1,0 0 42,3 0 1,1 2-19,-1-5 255,6 0 0,1-3 197,5 3-319,0-3 0,1 4-64,3-5 0,4 4 15,7 0 1,1 1-45,3-1 1,3-2-15,-3 6 1,2-4-52,2 3 0,-4 1 56,0 3 0,-5 1-71,2-1 0,-5 4 55,-3 0 0,-3 6-126,-5-2 0,-5-1-32,-3 1 0,-11 0-126,-4 3 1,-7 1 7,-1 0 0,-6 0-206,-1 0 0,-4-2-711,4-2 1,7-2 484,8-6 1,3 1 609,8-1 0,-2 1 0,8-1 0</inkml:trace>
  <inkml:trace contextRef="#ctx0" brushRef="#br0" timeOffset="111">22248 12175 8059,'0'-12'-450,"5"6"497,-4-4 1,8 3 231,-5-4 1,0 3-5,-4 1 0,1 3 473,3-4 10,-3 6 366,4-3-60,-5 5-686,0 0 0,0 9 95,0 2 0,0 8-82,0 0 0,0 3-336,0 0 0,0 1-72,0 0 1,-4 4-138,0-1 0,-3 1 112,3-4 1,0 0-121,4 0 0,2-2 108,1-2 1,4 2-66,4-6 1,6-1-1037,2-7 1,2 2 458,2-5 1,-1 0-129,-3-4 1,1 0 203,-5 0 0,-3-4-24,-5 0 1,-4-5 643,1 2 0,-3-3 0,-1-2 0,-5-4 0,-2-2 0</inkml:trace>
  <inkml:trace contextRef="#ctx0" brushRef="#br0" timeOffset="112">22442 12380 8059,'0'-11'0,"0"-1"638,0 6-134,0 1 0,0 6 260,0 3 0,0 4-146,0 7 1,0-1 106,0 5 0,4 0-197,0 4 0,1-3-225,-2 3 0,4-3-534,4 7 1,1-3 260,-1-1 1,1 0-1450,-1-1 0,-5 1 1419,-2 0 0,-3 0 0,-1 0 0</inkml:trace>
  <inkml:trace contextRef="#ctx0" brushRef="#br0" timeOffset="113">17223 13351 7967,'-5'-6'170,"3"-5"1,-7 5 303,6-5 447,-1 4-60,-1-3-471,3 9 1,-3-3-125,5 8 1,0 7 100,0 8 0,0 3-154,0 1 0,2 1 10,1 3 0,-1-2-309,2 5 1,1-4 128,-2 0 1,3-1-553,-3-3 0,-1 0-122,1-3 0,-1-1-367,-2-3 1,1-4 423,3 1 0,-3-1 574,3-3 0,-3 2 0,-1 1 0</inkml:trace>
  <inkml:trace contextRef="#ctx0" brushRef="#br0" timeOffset="114">17463 13442 7967,'5'-11'469,"-4"0"-328,3-1 0,-2 4 1404,2 1-981,-3 4 0,6-3 335,-4 2-474,-1 3 117,3 1-244,-5 6 1,-2 11-128,-1 2 0,-4 7 13,-4 5 1,-6 3-275,-2 4 0,-3 3-175,-5 5 0,3-2-222,-3-2 1,3 0 256,1-8 0,4 5-163,0-8 0,6-1-9,2-7 0,1-1-197,6-3 0,0 1-319,4-5 6,0 0 240,0-3 1,2-6 671,1-2 0,-1-3 0,8-1 0,-4 0 0</inkml:trace>
  <inkml:trace contextRef="#ctx0" brushRef="#br0" timeOffset="115">17600 13659 7967,'0'-17'1128,"0"0"1,0 6-270,5-1 1,-3 6 54,6 2-432,-6 3 0,3 6-339,-5 3 1,-1 7 93,-3 4 1,-2 6-316,-5 2 0,-5 5 112,1-2 1,0-1-174,3 2 1,5-6-173,-1 2 0,6-3-265,-2-1 0,3-6-70,1-1 0,1-8 260,3 0 1,2-5 9,5 0 0,1-1 21,-1-2 0,2 0-54,2 0 0,-2-2 136,2-1 0,-2 0-99,-2-5 0,1 5 52,-1-5 0,-3 0-89,-1-3 446,-4 0 1,3 0-38,-2 4 949,-3-3-790,4 8 0,-6-1 858,-3 6 0,3 5-131,-3 7 1,-1 2 150,1 2 0,0 2-536,4-2 0,0 2-72,0-2 1,2 2-349,2-2 0,1-1 37,2 1 1,6-1-913,-5 1 0,8 1 573,-5-5 1,3 1-1608,-2-5 0,1-3 1828,2-1 0,3-4 0,4 2 0</inkml:trace>
  <inkml:trace contextRef="#ctx0" brushRef="#br0" timeOffset="116">18970 13328 7967,'-5'-11'0,"2"3"-5,-4 1 214,4-1 14,-7-4 0,8 2 279,-6 3 451,5-3-203,-7 3-338,9 1 0,-8 2-108,5 8 0,1 7-54,3 8 0,0 7-51,0 0 0,0 5-132,0-5 1,1 5-265,3-4 1,-2 3 197,6-3 0,-2-5-307,2-2 1,2-3 184,-3 2 1,0 2-948,0-6 0,0 0 1068,0-3 0,4-1 0,-5 0 0</inkml:trace>
  <inkml:trace contextRef="#ctx0" brushRef="#br0" timeOffset="117">19221 13317 7967,'0'-12'0,"0"1"0,2-1 1919,1 1-847,4 5-179,-1 1-621,-1 5 1,-5 6-128,0 5 0,-1 3-104,-3 9 0,-2-1 29,-6 8 0,-4 6-166,-3 6 1,-2 1 98,2-1 0,-2 1-327,2-5 1,2 4-704,2-4 0,2-5 467,2-7 1,3-3-205,1-4 1,4-2-236,-1-6 498,3 1 501,6-1 0,2-5 0,4 0 0</inkml:trace>
  <inkml:trace contextRef="#ctx0" brushRef="#br0" timeOffset="118">19404 13499 8503,'-6'-5'1461,"1"4"1,5-1-920,0 9 1,0 1-346,0 7 0,0-1-26,0 1 0,0 7-137,0 4 1,-5 2 6,-3-1 0,-2 1-238,-2 2 0,2 2-111,3-5 0,-2 3 225,5-3 1,0-6-557,4-5 0,0-4 278,0 0 1,5-2 38,3-2 1,2-3-20,1-5 1,6 0-120,2 0 1,2 0 48,2 0 0,-4-2-45,0-1 1,-1 0 455,1-5 0,-2 1 0,-6-5 0,-5 1 0,0 0 0,-6-1 0,0 4 0,0 1 0,-6 4 0,-1 0 0,0 1 222,0 2 1,-1 0 362,-3 0 0,1 2 492,2 1 0,-2 5-48,2 7 0,3-1-462,1 5 0,-1-1-142,2 1 1,-1 3-168,4-3 1,1 2-421,3 2 0,1-1-223,2-3 0,4 2-501,-4-2 1,0 1 885,0 0 0,1 1 0,3-3 0</inkml:trace>
  <inkml:trace contextRef="#ctx0" brushRef="#br0" timeOffset="119">20615 13157 7808,'-7'-12'0,"-3"6"0,8-3 1150,-6 5-316,5-5-329,-2 8 0,5 5-160,0 7 0,0 8-21,0 1 1,0 5-141,0 2 1,2 7-84,1-4 0,3 5-78,1-9 1,2 1-247,-5-4 0,1-4-490,-1 0 0,-3-5 46,3 1-1301,-3-2 938,-1-2 1030,0 0 0,0-4 0,0-2 0</inkml:trace>
  <inkml:trace contextRef="#ctx0" brushRef="#br0" timeOffset="120">20854 13191 7808,'0'-11'543,"0"-1"0,0 5 286,0-1-42,0 5-283,0-2-308,0 21 1,-1-1-44,-3 15 1,-3 2-114,-8 6 0,1 3-23,-5 4 1,0 0-179,-4-3 0,0 1-53,0-5 1,0 4-154,0-4 0,6-4 221,1-3 0,4-7-282,0-1 0,5-2-1869,-1-6 2297,5 1 0,-7-5 0,4 0 0</inkml:trace>
  <inkml:trace contextRef="#ctx0" brushRef="#br0" timeOffset="121">20969 13465 7808,'5'-11'1896,"1"4"-1145,6 4 1,-5 1-337,1 2 0,-6 2-208,2 1 1,-3 5 109,-1 7 1,-5-1-48,-2 5 0,-3 5-307,-2 7 0,-4-2 97,-3 1 1,2 0-113,2 0 1,0-2-182,3-5 1,0 0-231,8 0 0,0-6 160,4-1 0,0-4-197,0 0 1,1-2 47,3-3 1,6-1 73,5-6 0,6 0-67,-2 0 1,-2 0 102,3 0 0,-5-2-20,4-2 0,-5 2 76,1-6 1,-6 1 285,-2-5 0,-4 1 0,1-1 0,-3 5 0,-1-1 0,-1 2-31,-3-2-49,-2 3 1,-6 5 805,1 0 0,1 1-359,2 3 0,-2 4 703,2 7 0,2-1-414,-2 5 1,2 0-142,-2 4 1,3 0-132,5 0 1,0 1-129,0 2 0,0-2-940,0 3 0,5-3 516,3-1 0,-2-4 168,2 0 0,5 0 0,4 4 0</inkml:trace>
  <inkml:trace contextRef="#ctx0" brushRef="#br0" timeOffset="122">22271 13260 7818,'0'-12'45,"-2"1"146,-1-1 1,1 5 381,-1-1 234,1 1 0,2 0-476,0 2 0,0 6 54,0 3 0,0 4-58,0 7 0,4 4 106,0 8 0,5-2-228,-2 6 0,0-5-308,0 5 0,0-6-327,0 2 0,2-3 343,-5-1 0,1-2-903,-1-2 1,-3 2 475,3-6 0,-3 4-215,-1-4 0,0 0 729,0-3 0,5-1 0,2 1 0</inkml:trace>
  <inkml:trace contextRef="#ctx0" brushRef="#br0" timeOffset="123">22785 13271 7818,'0'-18'0,"0"2"696,0-1 1143,0 5-1378,0 0 1,-2 8 9,-1 8 0,-4 4-287,-4 7 0,-6 9-156,-2 10 1,-7 2-154,-5 6 0,2-3-95,-1 7 1,0-7-245,0 7 1,2-8 264,5 0 1,7-4-292,4-3 1,2-1-148,6-7 1,0 1 636,4-9 0,5 6 0,2-4 0</inkml:trace>
  <inkml:trace contextRef="#ctx0" brushRef="#br0" timeOffset="124">22910 13362 7818,'-6'0'1801,"-4"0"1,8 7-1330,-1 4 0,1 9-173,2 7 0,-5 0 39,-2-4 0,0 2-214,0 5 1,-2-3 83,-6 7 1,3-3-331,1-1 0,-1 2 191,5-5 0,-2-1-748,1-3 1,3-1 79,5-3 1,0-3 55,0-4 0,5-2 188,3-3 0,7-1 35,4-6 1,3 0-226,1 0 1,-1 0 156,1 0 1,0-6 387,0-1 0,0-3 0,0-2 0</inkml:trace>
  <inkml:trace contextRef="#ctx0" brushRef="#br0" timeOffset="125">23013 13625 7818,'-6'1'927,"2"3"1,3 3-166,1 4 1,-4 4-18,0 0 1,0 9-245,4-1 0,0 3 16,0-3 0,0 1-346,0 2 0,0-2 1,0 3 0,1 1-745,3-1 1,-2-1 275,1-3 297,-1 0 0,-2 0 0,0 0 0</inkml:trace>
  <inkml:trace contextRef="#ctx0" brushRef="#br0" timeOffset="126">1576 15018 7931,'0'-7'-665,"0"-1"1318,0 1-396,0-5 0,0 5 431,0-1-86,0 5 115,0-2 282,0 5-782,0 5 0,0 6-67,0 4 0,0 4 40,0-4 1,4 7-62,0 0 20,0 1 0,-4 5 11,0-5 0,3 1 4,1 3 1,0-3 17,-4 3 1,0-2-116,0 2 1,0-3-162,0 2 1,0 0 112,0 0 0,0-1-133,0 1 0,0-2 12,0-1 0,0 0 94,0 0 1,0-4 170,0 0 1,0-1-68,0 1 1,0-3-43,0-4 1,-1-1-47,-3 0 1,3 1-3,-3-1 0,3-3 65,1-1-195,0-4-9,0 2 251,0-5 0,5 0-111,2 0 0,3 0-2,2 0 1,4 0 68,3 0 1,3 0-54,1 0 1,3-1 110,1-3 0,3 1-101,-3-4 1,4 4-29,-5 0 0,2 1-11,-1 2 0,-7 0-2,3 0 0,-7 0-35,3 0 0,-5 0-145,2 0 0,-7 0-399,-2 0-721,-4 0-974,2 0 1962,-5 0 1,-10-5 0,-3-1 0</inkml:trace>
  <inkml:trace contextRef="#ctx0" brushRef="#br0" timeOffset="127">1610 15430 8749,'-5'-8'241,"5"0"1,4 5-244,4-5 0,2 5-9,-3 0 1,9 0 196,3-1 1,-2 3 288,3-3 0,-1 3-187,3 1 0,1 0-104,0 0 0,0 0-143,0 0 1,-4 0 40,0 0 1,-1 0-55,1 0 0,-2 0 49,-1 0 0,-4 0-151,4 0 1,-4-1-652,0-3 1,-2 1 353,-3-4 0,2 3-1285,-5-4 1656,0 6 0,-4-14 0,0 4 0</inkml:trace>
  <inkml:trace contextRef="#ctx0" brushRef="#br0" timeOffset="128">1599 15098 7890,'-1'-14'0,"-3"3"0,-1 2 1152,-3-2-662,3-1-227,5 1-20,0 5 1,1 0 197,3 6 0,3 0-162,4 0 1,2 0-35,2 0 1,3 0-173,4 0 1,6 0 61,3 0 1,1-1-107,-2-3 1,3 2-47,-3-6 0,3 4-221,2-3 1,-2 3-113,-3-4 0,-2 6-327,-5-2 0,-2 3 279,-1 1 398,-4 0 0,1-5 0,0-2 0</inkml:trace>
  <inkml:trace contextRef="#ctx0" brushRef="#br0" timeOffset="129">2330 14859 7839,'-12'0'0,"6"-6"394,2-1 0,3 1 1567,1-2-1277,0 5 1,1-6 257,3 6-147,-3-1-589,4 4 0,-3 1-34,2 3 0,-2 4 0,6 7 0,-5 3-79,5 4 0,-2 6 71,2 3 0,1 2 49,-5 1 0,1 5-136,-1 3 1,-3 3 20,3 0 1,-3 2-261,-1 3 1,0-6 210,0 6 1,-4-10 51,0 6 0,-1-3-14,1 3 0,3-6-83,-3-2 0,3-6-111,1-1 0,0-6 34,0 2 1,-4-4 15,1-4 0,-1-3 43,4-5 1,-2 0-70,-1-4 70,1 3 1,-3-7 303,5 5-309,0-6 15,0 3 14,0-5-14,5 0-148,2 0 0,4 0 75,1 0 0,-1 0 41,0 0 0,5 0-6,-1 0 1,1-4-14,0 1 0,-4-1-135,3 4 1,-1 0 84,2 0 0,-2 0-215,5 0 1,-5-4-138,1 0 0,-2 0-151,-2 4 0,-3-1-812,-1-3-526,-4 3 1945,2-9 0,-15 3 0,-3-4 0</inkml:trace>
  <inkml:trace contextRef="#ctx0" brushRef="#br0" timeOffset="130">2364 14847 7855,'-11'-5'186,"1"3"479,2-6-345,-2 5-158,9-7 520,-5 9-258,6-4-167,6 0 1,1 4-21,8-3 0,-1 2-1,5 2 0,0 0-36,4 0 0,-4 2-27,0 2 0,0 2-34,4 5 0,-1 1-96,-3-1 1,2-3-436,-2-1 1,2 0 274,-2 0 1,2 2-845,-2-5 0,3 0 186,1-4 775,-5 0 0,8-5 0,-2-2 0</inkml:trace>
  <inkml:trace contextRef="#ctx0" brushRef="#br0" timeOffset="131">2947 14973 10720,'5'-7'914,"-3"-1"-649,6 4 0,3 0 239,4 4-252,1 0 0,-5 1 127,1 3 1,-5 2-100,1 6 0,-1 4-56,5 3 0,3 3 1,0 1 0,0 1-124,-3 2 1,-1 2 87,1 3 1,-1 2 32,1-3 0,-1 3-37,0 2 1,1-6-29,-1-3 0,4 2-231,1-1 1,3 0 64,-4-5 1,4 1-136,-4 0 1,0-4-110,-3 0 1,-1-5-99,1 1 0,-1-3-13,1-5 0,-5 4-179,1-4 1,-6 0-271,2 0-260,2-4-702,-4 2 1240,3-5 1,-6-2 534,-3-1 0,-3-4 0,-4-4 0</inkml:trace>
  <inkml:trace contextRef="#ctx0" brushRef="#br0" timeOffset="132">3346 15076 7759,'0'-18'6,"-3"1"0,-1 6 2131,0-6-901,4 5-328,5-5-591,-4 11 1,4 2-62,-5 8 0,0 3-70,0 9 0,-5 3-118,-2 7 0,-4 7-98,0 5 0,-2 6 84,-2-3 1,-4 1-80,-8 4 0,3-4-90,-2 4 0,0-5-165,0-2 1,2-5 5,-3 0 1,3-1-98,1-6 0,1-4-84,3-4 0,-1-5-964,5 1 257,0-3-278,3-5 1440,6-2 0,1-5 0,5 0 0</inkml:trace>
  <inkml:trace contextRef="#ctx0" brushRef="#br0" timeOffset="133">3472 14938 7876,'0'-11'0,"0"0"0,-4-1 1095,0 1 0,2-1-461,6 1 1,2 0-448,5-1 0,0 5-67,-4-1 0,3 5-89,-2 0 1,3-3 238,5 3 1,-2-1-27,5 4 1,0 0-220,3 0 0,1 0 153,0 0 0,0 1-320,0 3 1,0-3 77,-1 3 1,0-3 93,-3-1 0,-2 0 69,-6 0 1,4 0-32,0 0 1,-3 0-91,-5 0 0,1-1 22,4-3 1,-5 3 16,1-3 0,-4 3 43,3 1 1,-3 0 52,4 0-34,-6 0 1,7 1 3,-5 3 1,0 6-75,-4 5 0,0 7-1,0 1 1,0 3 16,0 5 1,0 6-4,0-3 1,0 8 35,0 0 0,0 2-16,0 2 0,0-2 7,0-2 0,1 1-68,3-5 1,-2 3-114,6-7 0,-1 3 104,5-7 0,-5-2-10,1-1 0,-2-3 79,2-1 0,-2-2 67,-2-1 1,-1-3 550,4-1-434,-4-4 1,2 5 150,-5-6 1,0 1-45,0-1 1,-6-3 38,-6-1 0,0-3-141,-8 4 0,1-6-14,-3 2 1,0-2-109,3 2 0,-6-2-198,2 1 1,1-1-205,3-2 0,4 0 204,-4 0 1,5-4-2058,-1 0 1062,2 0 0,2 3-1774,-1-3 2023,6 3 0,1-5 836,5 2 0,0-3 0,0-4 0</inkml:trace>
  <inkml:trace contextRef="#ctx0" brushRef="#br0" timeOffset="134">4420 15144 7811,'-12'5'-101,"5"-4"-1,-1 3 102,6-3 0,-3-1 2020,5 0-1315,5 0 1,1 0-178,5 0 0,1 0-58,-1 0 1,6 0-215,2 0 1,2 0-50,2 0 1,0 0-208,0 0 1,-4 0-115,0 0 1,-1-1-155,1-3 1,1 3-173,-5-3 1,4-1-462,-3 1 1,-1-3-656,-4 3 1556,1-5 0,4 3 0,2-6 0</inkml:trace>
  <inkml:trace contextRef="#ctx0" brushRef="#br0" timeOffset="135">4397 15384 7812,'-18'16'0,"7"-7"0,7 3 0,5-7 1325,7 2 1,5-4-541,9 1 1,1-3-323,0-1 0,9 0-227,2 0 1,3-4-37,-3 0 1,-1-4-748,-2 0 1,-3 2 408,-6-2 1,-4 5 137,-3 0 0,-7-4 0,-3 1 0</inkml:trace>
  <inkml:trace contextRef="#ctx0" brushRef="#br0" timeOffset="136">5162 14984 7837,'-4'-7'-126,"1"-1"1,-1 4 237,4-3 1,0 3-11,0-4 0,0 4 257,0-3 1,0-1-103,0-3 1,1 3-1,3 0 0,-2 1 39,6-5 1,0 1-13,3 0 0,0 3-3,1 0 0,-1 5 2,1-5 0,3 5-98,0 0 0,2 0 11,-2-1 1,3 3-182,5-3 0,-1 4 69,1 4 1,-4 4-183,0 7 1,-5-1 11,1 5 0,-2 1 13,-1 7 0,-6 2-1,-2 5 0,-4 0-137,-4 1 0,-2 4-6,-6 3 0,-3 2-77,0 2 0,-6-2-4,2-2 0,-6 5-93,-2-5 0,-1 0 421,2-8 0,2 1-117,-3-1 0,4-5 166,4-2 1,-1-5 104,5-2 0,-1 0 169,5-5 1,1-4-133,2-3 1,-1-4 456,6 3-153,-1-4-212,9 2 0,5-5 10,5 0 0,5 0-97,-1 0 0,3 0-59,1 0 1,1-4 4,3 0 1,-3-3-15,2 3 0,2-4-31,-1 5 0,0-5-88,-5 4 1,-2 0-391,-1 4 1,-9-3 39,1-1-1537,-7 0 880,6 4-1902,-9 0 2870,-6 0 0,-2-5 0,-10-1 0</inkml:trace>
  <inkml:trace contextRef="#ctx0" brushRef="#br0" timeOffset="137">5699 15635 7751,'11'0'1318,"1"0"1,-1 0-1018,1 0-121,-1 0 1,-3 0-31,-1 0 124,-4 0 48,2 0-82,-5 0-240,-5 0 0,4-5 0,-4-1 0</inkml:trace>
  <inkml:trace contextRef="#ctx0" brushRef="#br0" timeOffset="138">6076 14710 7832,'-6'-11'0,"0"-1"0,6 1 0,0-1 2273,0 1-1616,6 5 1,-4 2-257,6 8 0,-4 3-202,3 8 0,-1 8-141,2 8 1,1 2 141,-5 1 0,1 2-104,-1 2 1,-3 1-133,3 3 1,-3-3 44,-1-5 1,0 1-57,0-1 0,0-5 8,0-2 1,0-1 87,0-3 1,0-1 18,0-7-3,5-2-58,-4 3-251,4-9 264,-5-2 7,0-5 1,0-5-91,0-3 1,2-2 73,2-2 1,-3 5-16,3-1-2,2 1 0,0-4 6,6 4 0,-1-2 53,1 5 1,0-1 9,3 1 1,-1 3 6,5-3 1,-1 3-47,1 1 1,3 5 2,-3 3 1,2 2 1,2 1 0,-4 1 20,0-1 1,-1 4 31,1 0 1,1 6 39,-4-2 1,-2 1 9,-7-1 1,2 7-202,-5-4 1,0 4-69,-4-3 1,-7-1 105,-4 1 0,-6 4-116,-5 0 0,-2-5 51,-3-3 1,3-1-88,-3 1 0,-1-2-6,2-6 1,-5-1-114,4-2 1,5 1-73,3-5 0,3-1-282,-3-3 1,7-5-381,0-2 0,2-5 1037,6-3 0,0-3 0,4-5 0</inkml:trace>
  <inkml:trace contextRef="#ctx0" brushRef="#br0" timeOffset="139">6156 14813 7805,'-12'0'0,"1"-5"1107,0-2 0,4-4 189,3 0-1071,13 4 1,-2 1 53,4 2 0,1 3 15,-5-3 1,3 3-3,2 1 0,4 0-17,3 0 0,3-4-229,1 0 0,7 0 117,1 4 1,3 0-306,-8 0 0,5-3 142,-4-1 0,-1 0-612,-3 4 1,-5 0 47,-3 0 1,-2-4 563,-2 0 0,-4 0 0,-2 4 0</inkml:trace>
  <inkml:trace contextRef="#ctx0" brushRef="#br0" timeOffset="140">8314 14790 7954,'-5'-11'1139,"-1"-1"-292,0 1 309,1 4-218,-1 2-530,5 5 0,-4 2-125,5 1 0,-4 9-66,1 7 1,-1 6 6,4 2 0,5 6 26,2 1 0,0 0-138,0 4 0,1-2 110,3-2 0,-3 3-135,0-3 1,-6 3-101,2-6 0,-3 0-88,-1 0 0,0 1 113,0-6 0,0 5-134,0-5 1,0 1 129,0-4 0,0 0 20,0-1 0,-4-4-43,1-3 0,-5-2-16,4-1 0,-1-2 5,1-3 139,3 3 55,-9-3 0,9 0-130,-3 1-23,3-5 1,1 3-18,0-2 0,1-3 46,3 3 0,2-3 87,5-1 0,6 0-96,2 0 1,2 0 143,2 0 0,5 0-63,3 0 0,-2 0-28,1 0 1,-3 0-68,3 0 0,-3-4-4,4 0 1,-7 1-289,-1 3 0,-2-2 111,-6-1 1,1 1-637,-5-2 0,-3 3-89,-1 1-41,-4 0 1,1 0 0,-8 0 1,-3 0-1013,-4 0 1937,0 0 0,-6-5 0,-1-1 0</inkml:trace>
  <inkml:trace contextRef="#ctx0" brushRef="#br0" timeOffset="141">8383 15281 7937,'-12'-1'342,"1"-3"1,0-2-160,-1-6 1,6 5 204,2-1 1,4 2-158,4-2 1,5-2-66,10 2 1,-3 3 32,11 1 0,0-1-31,7 2 1,-2-5 120,2 4 1,-6 0-143,6 4 0,-7 0-151,-1 0 0,-2 0-326,-1 0-283,-5 0 0,-1 0 412,-6 0 201,-5 0 0,-1 0 0,-5 0 0</inkml:trace>
  <inkml:trace contextRef="#ctx0" brushRef="#br0" timeOffset="142">8292 14859 7925,'0'-17'651,"-4"-1"177,0-5 1,6 2-445,10 2 0,6-1-362,8 4 0,-2 1 111,3 4-53,2-1 0,-1 1-8,3-1 0,2 2-218,-3 3 1,2-2-209,-2 5 1,3 0 248,-2 4 1,-3 0 104,-2 0 0,-2 5 0,-1 2 0</inkml:trace>
  <inkml:trace contextRef="#ctx0" brushRef="#br0" timeOffset="143">9034 14653 7930,'-6'-6'682,"0"-1"1045,6 3-698,0 3-745,0 6 1,2 4 33,2 10 0,1 1-71,2 7 0,0 7 96,-4 8 0,-1 4-97,1 3 1,3 5-227,-3 7 0,1-3 106,-4 3 1,-1 1-141,-3-1 1,2-5 36,-6-7 1,4-3 86,-3-4 1,4 0 35,-1-8 1,-1-2 41,1-9 0,0-1 59,4 1 0,0-5-169,0-3 1,2-3-45,2-5 99,-3 4 156,4-10-455,-5 4 35,0-5 90,5 0 0,-2 0-63,4 0 1,1 0 37,3 0 1,1-1-129,-1-3 1,4 3 134,0-3 0,2 1-92,-2-1 1,-2 3-408,2-3 1,2 3-156,-2 1-1283,0-5 799,-4 4 1197,1-9 0,-6 3 0,-1-4 0</inkml:trace>
  <inkml:trace contextRef="#ctx0" brushRef="#br0" timeOffset="144">9091 14699 8263,'-5'-23'981,"0"0"-892,-3 0 1,3 4-338,5 0 1,5 6 266,3 2 1,2 1 181,1 6 1,1-1 413,-1 1 0,2 3-250,2-3 0,-1 8 6,5 3 0,0 1-143,4 3 0,0-2-527,0 7 0,0-4-146,-1 0 0,-3 3-377,0 0 1,-1 0 383,1-3 0,0 3 438,-7 0 0,7 0 0,-7-3 0</inkml:trace>
  <inkml:trace contextRef="#ctx0" brushRef="#br0" timeOffset="147">9776 14721 7856,'-6'-11'234,"2"0"1,3 3 652,1 0-196,0 1 457,0-5-163,0 6 115,0 1-500,0 5-377,5 5 0,0 1-48,3 6 1,2 1-3,-3 2 0,4 2-101,0 6 0,4 0 108,0 0 0,4 1-135,-3 3 0,4-3-19,-1 3 0,-1-5-329,1-3 1,0 2 114,4-6 1,-6 0-7,-1-3 0,-4-2-309,0-3-352,-1 4-1048,1-10 733,-6 9-571,-1-9 1741,-5 4 0,0-15 0,0-3 0</inkml:trace>
  <inkml:trace contextRef="#ctx0" brushRef="#br0" timeOffset="148">10370 14801 7885,'-11'-11'957,"4"0"213,4-1 1,1 5-584,2-1-825,0 5 1,-1-3 346,-3 2 0,2 3 183,-6-3 0,0 3-262,-3 1 0,-2 5 83,-2 3 1,1 2-97,-5 1 1,5 1-162,-1-1 1,1 0-281,-1 1 1,2-1-73,-2 1 0,3-1-1245,5 1 895,-3-1 0,5 0 448,-3 1 1,3-5 397,5 1 0,-5-5 0,-2 2 0</inkml:trace>
  <inkml:trace contextRef="#ctx0" brushRef="#br0" timeOffset="149">10119 14938 7885,'-8'11'554,"1"-4"0,4 3-26,-1-2 0,3 2-112,1 2 1,0 4 229,0 3 1,0 4-79,0 4 1,0 2 78,0 5 0,0 0-265,0 1 1,0-1-154,0 0 0,0-1-313,0-2 1,0 0 124,0-4 0,0-2-185,0-6 0,0 2 242,0-6-1220,0 0-279,0-3-732,0-6 1340,0-1 793,0-5 0,5-10 0,1-3 0</inkml:trace>
  <inkml:trace contextRef="#ctx0" brushRef="#br0" timeOffset="150">10267 14721 7867,'-10'-19'307,"3"0"1,4 0 404,11-3 1,4 4-529,11 3 1,0 2-157,0 1 0,-4 1 127,0 0 1,-4 3-24,4 0 1,-4 6 136,4-2 1,-3 3-98,3 1 0,-5 0 345,1 0-361,3 0 1,-6 0 16,4 0 0,-5 1-17,-3 3 0,-2-2-1,-2 6 1,-2 0-111,6 3 1,-6 7 105,2 5 0,-2 6-248,-2 9 1,0 4 0,0 7 0,0 3-232,0 5 1,0 4 296,0 0 1,-2-28 0,0-1-195,-2 29 1,0 1-90,4-1 0,0-7 112,0 4 1,4-14 357,0-2 0,3-3-97,-3-5 1,4-1 123,-4-6 0,4-4 172,0 0 0,-3-2 236,-1-5 0,-3-1-147,-1-4 1,4 1 241,0-1 0,-2-1 62,-5-2 0,-4-2-402,-4-2 1,-4-3-499,-1 3 1,-8-3 209,1-1 0,-7 0-304,0 0 1,0 0-338,0 0 0,4-1-814,0-3 0,7 3 400,4-3 1,2-1-1154,1 1 2150,6-5 0,-4 3 0,4-5 0</inkml:trace>
  <inkml:trace contextRef="#ctx0" brushRef="#br0" timeOffset="151">10827 15133 7856,'-23'-12'475,"5"6"0,3-4-301,8 2 0,3-1 21,8 2 94,2-4 1,5 6-68,1-2 1,-3-2-113,2 5 1,-2-1 148,6 1 1,2 3 293,-2-3 1,5 3-283,-1 1 0,4-1-280,4-3 1,-3 3-101,2-3 0,-1 2-290,-3 2 0,-3 0-153,0 0 1,-5 0-1305,2 0 1856,-9 0 0,3-5 0,-3-1 0</inkml:trace>
  <inkml:trace contextRef="#ctx0" brushRef="#br0" timeOffset="152">10838 15293 7842,'-11'6'2149,"5"-1"-1490,16-10 0,4 2-480,12-4 1,-5 3 9,-2-4 0,4 2-272,3-2 1,1-1 69,-4 6 1,3-6-773,1 1 0,0-1 192,-4 2 0,-4-3 593,0 2 0,0-2 0,3-2 0</inkml:trace>
  <inkml:trace contextRef="#ctx0" brushRef="#br0" timeOffset="153">11364 14801 7882,'0'-11'884,"-5"0"1,3-5-345,-1 1 1,4 0-6,6 3 0,5 5-119,7-1 1,-1 6-177,-3-2 1,-2 3-8,2 1 0,-2 0-1,-2 0 1,0 9-129,1 2 1,-2 8 123,-2 0 0,2 3-258,-3 0 1,-2 1 56,-1 0 0,-3 4-181,-1-1 1,0 6 5,0-1 0,-6 3-101,-5 4 1,-2-1 130,-6 5 0,0-4-59,-4 4 0,0-6 141,0 2 1,2-3-28,2-5 1,-1-2 255,4-5 0,2 0-81,7 0 1,-2-6 150,5-1 0,0-4-2,4 0 0,0-5-28,0 1 0,2-6-37,1 2 0,4 1-14,4-1 1,0 0-138,1-4 0,3 0 99,0 0 1,4-4-610,-3 0 1,3-1 249,-4 1 0,0 2-1636,-3-6 120,-1 6-430,0-8 2161,-4 3 0,-7-4 0,-7-1 0</inkml:trace>
  <inkml:trace contextRef="#ctx0" brushRef="#br0" timeOffset="154">11649 15452 7810,'-11'6'0,"-1"-5"2703,6 4-3067,1-5-1177,15 0 802,-7 0 739,7 0 0,-5 0 0,1 0 0</inkml:trace>
  <inkml:trace contextRef="#ctx0" brushRef="#br0" timeOffset="155">11855 14824 7896,'0'-11'0,"-5"-1"0,4 1 1143,-3 0 0,4 3-507,4 0 0,2 6-599,5-2 1,-3 7 69,0 0 1,-6 11 54,2 2 0,-3 4 13,-1 3 1,0 5-7,0 2 1,0 3-83,0 1 1,4-1 18,0-2 0,0 1-11,-4-6 1,1 0-53,3-7-285,-3 2 0,4-8 133,-5 2 165,0-7-62,0-3 1,1-5 2,3 0 0,-1-4 188,4 0 1,1-6-74,3-1 1,1-1-59,-1-3 0,0 3 18,1 5 1,3-2-83,0 5 0,1 0 90,-5 4 0,0 0 2,1 0 0,-5 5-43,1 3 1,4 2-19,3 2 0,-4 3-97,-3 0 0,-1 5 112,5-1 0,-2 3-184,-2 1 1,-3 0 103,-5 0 1,0-1-131,0 1 1,0-1 72,0-3 1,-5 1 99,-3-5 1,-2 1-102,-2-5 1,-4-3-86,-3-1 1,-7-4-687,0 1 1,-1-3 371,4-1 1,0-1 500,1-3 0,-11-8 0,-3-5 0</inkml:trace>
  <inkml:trace contextRef="#ctx0" brushRef="#br0" timeOffset="156">11798 14790 7879,'16'-18'885,"-3"-3"0,9 4-410,-3-2 1,7 4 382,5 7 1,5-1-393,3 6 0,6-1-183,-3 4 1,1 0-248,-5 0 1,-6 0-184,2 0 0,-8 4-259,-3-1 1,-2 6-215,-6-1 1,-3 1-1548,-5-2 2167,-4 4 0,-3 0 0,-6 7 0</inkml:trace>
  <inkml:trace contextRef="#ctx0" brushRef="#br0" timeOffset="157">2695 16903 7820,'-6'0'470,"-4"0"589,9 0-539,-5 0 1,6 1 94,0 3 1,0 4-181,0 7 1,0 4 18,0 7 1,2 4-80,2 4 1,-2 4-165,6 0 1,-4 5 13,3-1 0,-3-3-96,4-1 1,-6 2-157,2-2 1,1-4 136,-1-3 0,0-6-117,-4 2 0,3-3 98,1-1 1,0-4-138,-4 0 1,0-5 101,0 1 0,0-6 13,0-2 1,0-3-196,0 4 84,0-6-147,0 3 46,0-5 107,0 5 1,5-3 29,3 2 1,2-3 52,1-1 1,7 0-45,5 0 0,5 0 3,6 0 0,4 0-55,0 0 1,4 0-116,-4 0 1,3-1-39,-7-3 1,2 2-272,-10-1 0,1 1-441,-4 2 0,-6 0 384,-1 0 1,-7 0-810,-2 0 685,-4 0 0,1 0 654,-8 0 0,-3 0 0,-4 0 0</inkml:trace>
  <inkml:trace contextRef="#ctx0" brushRef="#br0" timeOffset="158">2741 17417 8106,'-11'-5'-36,"-1"-2"1596,1-4 0,4 0-711,4-1 0,6 1-731,5-1 1,7 1-45,4-1 0,8 2 107,3 3 0,5-3-95,3 2 1,-5 2-262,5-2 1,-9 4-118,5-3 1,-7 4-352,0-1 1,-7 3-1718,-1 1 1182,-5-5 1178,2 4 0,-4-10 0,-1 5 0</inkml:trace>
  <inkml:trace contextRef="#ctx0" brushRef="#br0" timeOffset="159">2730 16926 7870,'-18'-12'0,"1"0"304,6-4 1,6 4 317,5-4 0,10 0-399,9 1 1,4 0-167,4 3 0,2 1 224,5-1 1,5 2-173,3 2 0,3 0-295,0 4 0,-4 0-200,-3 4 0,-4 0-449,-3 0 0,0 0 392,-4 0 0,-4 0 443,-4 0 0,0 5 0,4 1 0</inkml:trace>
  <inkml:trace contextRef="#ctx0" brushRef="#br0" timeOffset="160">3495 16709 7870,'-5'16'105,"3"-3"1,-8 3 231,3-4 1,2-1 448,1 1 1,3 5-374,1 6 1,0 5-200,0 6 0,0 6 12,0 2 1,-2 8-309,-2 8 0,3 0 224,0-26 0,-2 1 1,-3 28 8,2-29 0,0 0 1,-1 27 139,2-2 1,1-5-102,2-7 1,0-4-306,0-3 1,0-7 125,0-5 0,4 1 35,0-4 1,3 1 69,-3-9 1,4 0 9,-4-3 0,3-5 272,-3 1 0,1-4-180,-1 3 314,-3-4-434,4 2-183,0-5 1,-2 0 8,5 0 0,-5 0-178,5 0 0,0 0 22,3 0 1,4-4-106,1 0 0,3-1-478,-4 1 0,4 3 333,-4-3 0,4-2-258,-4-2 0,2 2 740,-2-2 0,-2 1 0,3-5 0</inkml:trace>
  <inkml:trace contextRef="#ctx0" brushRef="#br0" timeOffset="161">3358 16857 7869,'-5'-16'232,"3"-2"0,-1-9 183,6 1 1,9-2-458,7 1 0,6 7-45,2-3 1,3 4 72,-3 0 1,0 2 364,-5 6 0,3 3-202,1 1 1,-2 4-152,3-1 0,-3 4-610,-1 4 0,1-1 43,3 4 569,-3-4 0,9 12 0,-4-2 0</inkml:trace>
  <inkml:trace contextRef="#ctx0" brushRef="#br0" timeOffset="162">3974 16914 7917,'-5'23'382,"4"-5"47,-3-3 1,6-2 440,5-2 1,6 4-296,10 1 0,0 5-112,-1 2 0,5 1-149,0 7 1,3-1-33,-3 4 0,-1 1-107,-3-1 1,0 0-1,0 0 1,0 1-18,0-1 0,-4-5-159,0-2 0,-4-4-354,4-4 0,-5 1 243,1-5 0,-2 0-885,-2-3 1,1-5-936,-1 1-359,1-5 2291,-6 2 0,-1-5 0,-5 0 0</inkml:trace>
  <inkml:trace contextRef="#ctx0" brushRef="#br0" timeOffset="163">4443 16949 7835,'0'-12'0,"-5"-4"0,0 3 2665,-3-2-1095,3 7-1116,5 3 0,-4 8-213,0 4 1,-8 11-34,0 12 0,-11 10-45,0 5 1,-11 10-300,17-25 1,0 1-1,-1 0 1,-1-1 129,2-1 0,0-1 1,0 0-1,0 0 88,-18 25 1,2-6-596,3-5 1,7-10-69,8-2 0,3-6-310,5-5 0,2-2 178,5-6 1,1-5 712,3-2 0,2-2 0,6-2 0</inkml:trace>
  <inkml:trace contextRef="#ctx0" brushRef="#br0" timeOffset="164">4945 17086 7802,'7'0'0,"-2"1"0,-5 3 0,5 2 1454,2 5 0,2 2-712,-1 2 0,1 6-427,-5 9 1,-1 1-94,-3 7 0,0-4 155,0-4 1,-1 3-341,-3-2 1,3-3-259,-3-2 1,3-7-764,1-3 0,0-4 25,0 0-1275,0-6 2234,0-1 0,0 0 0,0 2 0</inkml:trace>
  <inkml:trace contextRef="#ctx0" brushRef="#br0" timeOffset="165">4820 17337 7806,'-12'0'2234,"1"0"-1594,4-5 1,7 0-351,8-3 1,7-2-71,4 2 1,8 2-390,3-2 1,3 2-130,2-2 0,0-2-329,3 3 1,-2 0 504,2 0-54,-3 4 1,5-7 0,0 4 0</inkml:trace>
  <inkml:trace contextRef="#ctx0" brushRef="#br0" timeOffset="166">5448 17051 7806,'0'-11'520,"-5"-4"-278,-3-1 0,-1-4 400,2 1 1,-4 1-139,4-1 1,0 5-10,0-1 0,4 2 181,-1 2-275,3 5 1,2 1-345,3 5 1,3 2-174,4 6 0,4-1-283,1 9 1,3 0 334,-4-1 1,4 4-663,-4-3 0,4-1 263,-4-4 1,6 1-96,-2-1 1,2-5 161,2-2 0,0-2-5,0-2 1,0-2 228,-1-2 1,0 2 131,-3-6 0,3 1 330,-3-5 0,-2 1-197,2-1 0,-3 1 518,3 0 0,-7-1-176,0 1 1,-2-1 28,-6 1 1,1 5 575,-1 2-302,-3-3 0,-1 7-303,-8 0 1,-2 11-52,-1 8 0,-6 7-415,-2 5 1,-2 7 94,-2 4 1,-3 6-262,4 1 1,-4 1-5,7-4 0,3-2-200,0-2 1,4-3 109,0-5 0,2-4-253,3-4 0,1-5-164,6-2 0,0-9-1328,0 1 2036,0-7 0,6 1 0,0-5 0</inkml:trace>
  <inkml:trace contextRef="#ctx0" brushRef="#br0" timeOffset="167">6133 16709 7823,'-5'-12'0,"4"-4"0,2 3 1086,10-2 1,7 2-611,9 2 0,-2-1-337,6 1 1,-6 1 19,2 2 0,-3-1 200,-1 5 1,1-3-174,2 3 0,-2 0 75,3 4 1,-3 0-205,-1 0 0,-1 0 17,-3 0 1,-2 2 161,-1 1 1,-7 4-83,2 4 1,-7 6 135,0 2 0,-3 9-134,-1 6 1,-1 5-127,-3 7 0,-3 3-131,-4 1 1,-2 4 18,-2 0 0,2 2-291,-2 1 0,4-2 29,3-1 1,-1-7 47,5-5 0,1-6 50,3 2 1,1-7-37,3-4 0,2-1 88,5-3 0,-3 1 153,0-9 1,-2 4 288,2-3 146,2-1 667,-4-4 225,1-4-321,-2 3 1,-12-9-402,-4 3 0,-7-3-109,-9-1 1,-7 0-236,-8 0 1,-7 4-143,-5 0 1,-1 1-483,-2-1 0,6-3-388,5 3 1,12 1-1075,11-1-1529,5-1 3395,12-3 0,12 12 0</inkml:trace>
  <inkml:trace contextRef="#ctx0" brushRef="#br0" timeOffset="168">7012 17108 7765,'-3'-11'727,"-1"0"1,1-1-318,7 1 1,2 3-218,6 1 0,-1 3 79,1-4 1,-1 6 99,1-2 1,0 3-157,3 1 0,3 0 0,5 0 0,0 0-6,0 0 0,3 0 5,1 0 1,1 0-433,-1 0 1,-3-4-214,2 0 1,-2-4-421,-1 4 0,-4-4 361,0 0 0,-5 2 489,2-2 0,-4 0 0,0-3 0</inkml:trace>
  <inkml:trace contextRef="#ctx0" brushRef="#br0" timeOffset="169">7047 17246 7741,'-5'11'875,"3"-5"1,4-1-480,9-5 1,7 0-109,8 0 0,0-1-13,4-3 0,5-1 60,3-2 0,3-4-136,-2 4 0,0-3-49,-1-2 0,-8 5-665,1-1 1,-6 4 290,-2-3 0,-9 3-1656,-3-4 1880,-7 6 0,6-3 0,-3 5 0</inkml:trace>
  <inkml:trace contextRef="#ctx0" brushRef="#br0" timeOffset="170">8360 16663 7866,'-11'-11'2972,"4"4"-2548,2 2 1,5 6 102,0 3 0,0 8-69,0 7 0,0 7-102,0 5 0,0 7-81,0 4 1,0-3 138,0-1 0,0-2-276,0-2 1,1-4-146,3 1 0,-2-7-43,1-1 0,-1-2 136,-2-5 1,0-5-219,0-3 10,0-6-72,0 3 137,0-5 0,3-5 52,1-2 0,5-4 5,-1 0 1,6 0-84,1-1 1,5 1-82,-1-1 0,7 5 95,0-1 0,5 6-121,-5-2 0,5 3-3,-4 1 1,-1 5 97,-3 2 0,0 5 68,0 3 1,-2 3-2,-2 4 1,-3 3 109,-9 1 0,-2 0-81,-5 4 0,-1-1-235,-3 2 0,-5 2 139,-10-3 1,-1-2-97,-11-1 1,-3-3 22,-4-1 0,-1-2-54,1-2 1,2-4-84,-2-7 1,3-3-277,0-5 1,2-1 229,3-3 0,2-4 351,5-7 0,5-8 0,2-6 0</inkml:trace>
  <inkml:trace contextRef="#ctx0" brushRef="#br0" timeOffset="171">8292 16686 7838,'-17'-5'0,"6"-2"0,-1-4 0,12 3 1676,12 1 1,9 3-768,10-4 1,2 6-469,1-2 1,1-1-189,4 1 0,1-1 8,6 1 1,-4 3-280,0-3 0,-6 2-345,2-2 0,-7 3 297,-4-3 66,-3 3 0,-7-5 0,0 0 0</inkml:trace>
  <inkml:trace contextRef="#ctx0" brushRef="#br0" timeOffset="172">17074 15841 7813,'-7'-12'-203,"-1"1"0,0-1 500,-3 1 0,0 0 475,-1-1 0,1 5-84,-1-1 0,0 2-277,-4-2 0,-1-1-11,-6 5 0,-1 1-133,-3 3 0,-2 0-32,-5 0 0,3 5-75,1 2 1,0 3-1,0 2 1,-2-1-3,6 1 0,-1 3-87,4 0 0,2 4-147,1-4 0,8 6 59,4-2 1,7 2-134,1 2 0,10 0 73,9 0 0,13 5 37,6 2 1,6-2-273,6-1 1,2-3 118,5-1 0,0 0 108,0-1 1,-5 0 23,-2-3 1,-8 1 0,-4-4 1,-4 3-15,-4-4 0,-2 4-166,-5-4 1,-9 2 112,-3-2 1,-7-3 284,0 4 1,-13 0-10,-6-1 1,-10 4 141,-6-3 1,-7 4-144,-4-1 0,-6-3-40,-2 0 0,-3-4-156,4 0 1,0-2 92,8-2 0,3 0-663,7-4 1,8 0-206,8-4 0,2 0-507,2 0 1,5-1 1329,2-3 0</inkml:trace>
  <inkml:trace contextRef="#ctx0" brushRef="#br0" timeOffset="173">17428 16583 10340,'12'0'1544,"-1"0"1,-3-1-1029,-1-3 0,-3-2-220,4-6 1,-6 0-206,2-4 1,1-1 0,-1-6 0,5-1-144,-2-3 0,0-2 24,0-5 1,-3-6 147,4-2 1,-2-2-190,2-2 0,2-1-27,-2-2 1,2 1-115,1-6 1,-3 5 286,-1-5 1,1 8 23,3 0 1,-3 3 37,0 8 0,-6 4 459,2 8-74,-3 5-388,4 2 1,-2 16-209,4 7 0,2 11 2,7 12 0,-2 7-10,5 13 1,0 2 54,3 5 0,-10-27 0,-1 1-57,1-1 1,-1 1 0,1 1 0,-1 0-21,1-1 0,-1-1 0,8 30-214,0-7 0,-4-2-54,4-5 0,-1-1 103,1 1 0,-1-5-13,-3-3 1,-2-8-97,2-3 1,-2-8-235,-2-4 1,-3-3-12,-1-5 1,-3 2-104,4-5 1,-6-2 70,2-5 783,-3-4 0,-6-9 0,-1-2 0</inkml:trace>
  <inkml:trace contextRef="#ctx0" brushRef="#br0" timeOffset="174">17440 16343 7774,'16'-11'2808,"7"-1"-2029,7 1 1,9 3-1455,2 1 0,5 3 249,4-4 1,2 5-49,5-5 0,-4 4 136,0-3 0,-8 4-773,0-1 1111,-7 3 0,-3-4 0,-7-2 0</inkml:trace>
  <inkml:trace contextRef="#ctx0" brushRef="#br0" timeOffset="175">18627 15829 7861,'-16'-6'0,"3"-4"392,-2 2 0,4-2 1558,3-1-616,3 4 254,5-3-197,0 9-943,5 11 1,1 7 7,6 17 0,3 4-123,0 11 1,0 0-305,-3 4 0,-2-2 86,-2 6 0,-2-12-147,-2 5 1,-3-7 88,3-1 1,-3-4-176,-1-8 0,0 2-234,0-5 0,0-2 165,0-6 1,0-2-625,0-6 311,0-5 326,-5 0 1,4-8 208,-3-2 0,3-7-196,1-8 1,0-3-332,0 0 1,0-8 18,0-4 0,1-1 257,3-7 1,-2 0-18,6-4 1,-4-5 91,3-2 0,0-3 273,0-1 0,3 5 133,-2 3 0,-3 11-59,-1 3 1,-3 10 324,-1 2 57,5 5-133,-3 7 1,3 10-466,-5 4 1,0 8 116,0 4 0,5 8 37,2 7 0,5-1-167,3 2 0,-1-2-351,5 1 1,4 2 33,3-5 1,2-2-72,-1-6 1,-2-4 155,6-7 1,-4-3 40,3-5 0,-5 0 208,2 0 1,-4-1-118,-4-3 1,2-6 405,-2-5 0,3-4-172,1 3 0,0-4 328,0 1 1,-1-8-118,1-3 0,4 1 34,0-2 1,-1 6-192,-3-2 0,-5 10 60,-3 5-204,-2 1 0,-3 11 125,-3 0 0,-1 11-145,-6 12 1,0 2 66,0 10 1,-4 1-61,0 10 1,-4 0-170,5-1 0,-5 1-300,4 0 1,0-6-138,4-1 1,0-5-467,0-4 0,4-2 143,0-5 0,5-5 921,-2-3 0,4-2 0,0-2 0</inkml:trace>
  <inkml:trace contextRef="#ctx0" brushRef="#br0" timeOffset="176">19895 15841 7809,'-16'-5'4393,"3"-2"-3662,2 1 0,9 7-350,6 11 1,0 4 14,-4 7 1,0 5-29,0 2 1,0 5 47,0 3 0,0 2-212,0 6 0,0 0-106,0-1 0,1 0-62,3-3 0,2 2-215,6-2 1,0-4-80,4-4 1,3-5 171,7-6 0,0-1-124,4-3 0,1-8 8,3-7 0,5-3-434,3-1 1,-1-1-12,1-3 1,-6-6-211,2-5 1,-8-2 208,-8 2 1,-1 3-218,-10-4 0,-2 0 865,-9 1 0,0-6 0,0 4 0</inkml:trace>
  <inkml:trace contextRef="#ctx0" brushRef="#br0" timeOffset="177">19827 16218 7744,'-12'0'2173,"6"-2"-1529,2-1 1,13 1-311,6-2 1,5-1-224,3 2 1,6-2-110,6 1 0,0 1 71,7-4 0,0 3-79,4-4 0,-1 4-387,1-3 1,-1 3 281,-4-4 1,-3 4-839,-7-3 1,-7 3-156,-5-4 1104,-10 1 0,6-5 0,-8 1 0</inkml:trace>
  <inkml:trace contextRef="#ctx0" brushRef="#br0" timeOffset="178">19861 15818 7805,'-12'-12'0,"6"0"583,2-3 0,14 2 819,9-2 0,8 6-739,7 1 1,6 2-267,2-2 1,3-1-311,5 5 0,9 1-110,6 3 0,-29 0 0,0 1-235,-3 0 1,-1 2 0,30 7-499,-12 5 0,-3 2-2050,-13-2 2806,-2-2 0,-9 8 0,0-3 0</inkml:trace>
  <inkml:trace contextRef="#ctx0" brushRef="#br0" timeOffset="179">20912 16492 7764,'-4'6'3601,"8"-2"1,7-3-2059,12-1 1,-5 0-1380,-3 0 0,-6 0-723,-2 0 0,-4-1-2386,1-3 2945,-13-2 0,-4-6 0,-10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1.83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4169 5710 8135,'-5'-6'0,"-2"-3"-415,-4 5 0,4-1 461,4 2 382,-4 1 1,5-7 254,-6 6-268,6-6-43,-3 2 122,5 1-26,0-4-235,5 9 1,1-5-8,5 6 0,-2 7 16,3 4 1,-3 2-139,6 6-80,3 5 0,-5 5-27,7 6 0,-1 3 75,3 0 0,3 5-151,1-1 0,-2-3-81,3-1 0,2-2 33,2-2 1,2-5 40,1-2 1,0-3-63,0-1 1,-4-2 58,-4-2 0,-2-2-56,-1-6 0,-5 1-178,-3-1 204,-2 0-669,-2 1 213,-4-1 94,-2-4 0,-7-2-113,-1-5 594,-4 0 0,-9-5 0,-2-2 0</inkml:trace>
  <inkml:trace contextRef="#ctx0" brushRef="#br0" timeOffset="1">4614 5665 8319,'0'-29'378,"0"2"830,0 8-901,0 7 80,0 7 24,0 5 1,-1 5-92,-3 3 1,-2 6 167,-6 1 1,-1 6-138,-2-2 0,-1 9-1,-3 6 1,-3 6-93,3 10 1,-2 7-392,9-25 1,1 1-1,-1-2 1,0 0 122,-1 0 1,-1-1-1,-14 24-237,-2 0 1,-2-11-173,5-1 0,-2-7 225,6-4 1,-1-1-766,9-7 1,0 1-139,3-9 1097,6 1 0,6-5 0,6 0 0</inkml:trace>
  <inkml:trace contextRef="#ctx0" brushRef="#br0" timeOffset="2">8257 5493 8110,'-1'-10'-326,"-3"3"217,-2-3 231,0 8 25,0 2 1,6 7 231,0 4 1,0 0 82,0 1 1,7 3-157,4 0 1,1 4-110,3-3 0,3 3 8,1-4 1,2 4-235,2-4 0,4 0 88,-1-3 1,1 2-22,-4-3 0,-2 3-107,-2-6 1,2-2-214,-6 2 0,0-2-454,-3 2 0,-1-3-28,0-5 764,1 5 0,-1-4 0,1 4 0</inkml:trace>
  <inkml:trace contextRef="#ctx0" brushRef="#br0" timeOffset="3">8874 5436 8278,'-5'-11'56,"-1"3"-56,-6 1 538,6 4 1,-4 3-96,2 8 1,-2 7-203,-2 4 0,-3 3-12,0 0 0,-5 1-419,1 0 1,1 1-44,-1 3 0,4-3-41,-4 3 0,8-5-495,0-2 1,3 0 391,1-5 1,2 2-890,5-2 1266,-5-3 0,-2 5 0,-4-6 0</inkml:trace>
  <inkml:trace contextRef="#ctx0" brushRef="#br0" timeOffset="4">8611 5790 8252,'0'-6'511,"0"0"24,0 2-124,0 3 0,-1-4 259,-3 5-195,3 0 0,-4 5-68,5 2 1,0 8-156,0 4 0,0 4-12,0 4 1,0 1 26,0 2 1,4 6-305,0-6 1,4 5 106,0-9 0,-2 1-275,2-4 0,-4-4-208,3 0 126,1-5 0,2 2-567,-2-4 0,1-5-21,-6 1-407,6-6 1282,-7 4 0,8-6 0,-4 0 0</inkml:trace>
  <inkml:trace contextRef="#ctx0" brushRef="#br0" timeOffset="5">14322 4785 8110,'-5'-6'143,"-2"-4"245,1 9 1,1-6-77,5 3 1,5 3 137,3-3 1,3 2-64,4-2 1,3 3-30,5-3 0,5 3-113,2 1 1,3-4-115,1 0 0,-1 0-3,-2 4 1,1 0-219,-6 0 0,6 0 58,-1 0 0,1 0 56,3 0 0,0 0-405,3 0 1,-2 0 171,2 0 0,-4 0-579,-3 0 0,-3 0 341,-6 0 0,-4 0-1227,-3 0 1674,-2 0 0,-1 0 0,-1 0 0</inkml:trace>
  <inkml:trace contextRef="#ctx0" brushRef="#br0" timeOffset="6">14516 5048 8057,'-6'0'635,"0"0"1,15 0-197,3 0 0,3 0 246,0 0 1,4 0-224,8 0 0,-2-1-40,6-3 0,0-1-306,8-3 1,1-2 5,6 2 1,0 2-140,-1-1 1,-4 4 127,-3-1 1,-8-1-1079,-3 1 1,-8 0 966,-4 4 0,-2 6 0,-2 0 0</inkml:trace>
  <inkml:trace contextRef="#ctx0" brushRef="#br0" timeOffset="7">16081 4580 8090,'-12'-18'0,"2"-2"-387,2 4 266,-2 1 1229,4 4-372,0-1 290,0 6-570,6 1 1,2 6-183,2 3 1,-2 7-30,6 9 0,-6 6 29,2 5 1,1 7-225,-1 4 0,0 2 74,-4 2 1,0-1-150,0 1 1,0 5 153,0 2 0,0 3-550,0 1 0,0-5 312,0-2 1,0-7-224,0-1 1,1-9 92,3 1 1,-2-8 86,6 1 1,-5-7 473,0-1-150,4-5 246,-6 3-329,4-6 815,-5-4-694,5-2 1,-4-7-102,3-1 1,1-4-55,-1-4 1,5-1-108,-1 1 1,3 0-83,4-1 1,3 5 106,5-1 0,1 4-89,3-3 1,2 4 99,5-1 0,2-1-209,2 1 1,-7 1 42,4 3 0,-10 0-332,-2 0 1,-2 0-94,-5 0 1,-1 0-284,-4 0 0,-3 0-577,-1 0 1467,-4 0 0,2 0 0,-5 0 0</inkml:trace>
  <inkml:trace contextRef="#ctx0" brushRef="#br0" timeOffset="8">16081 5117 8120,'0'-18'123,"0"3"1,1 2 180,3 1 0,2 5-95,5-1 1,2 6-141,2-2 0,-1-1 247,5 1 0,5 0-76,7 4 1,2-4-232,1 1 1,-1-1-35,-2 4 0,0-2-223,-4-1 0,0 1-59,-5-1 0,-4 1-1092,-3 2 1399,-2-5 0,-7-1 0,0-6 0</inkml:trace>
  <inkml:trace contextRef="#ctx0" brushRef="#br0" timeOffset="9">15989 4580 8198,'12'-28'78,"0"1"124,4 1 1,1 4 392,6 11 1,0 0-737,0 4 0,0-3 38,0 2 1,1 3 45,2 1 0,7-1 76,5 1 0,0 0-536,-3 4 0,-2 2 75,-3 2 442,-2 2 0,-5 5 0,0 1 0</inkml:trace>
  <inkml:trace contextRef="#ctx0" brushRef="#br0" timeOffset="10">16663 4466 8284,'0'-12'105,"0"1"0,1 4 130,3 4 0,-1 6 342,4 5 1,-3 5-256,4 6 1,-6 2 87,2 14 0,-1-1-163,0 11 1,-1 0-85,1 8 0,-1 6-327,-2 5 1,-1-28-1,0-1 107,0 2 1,-1-1 0,1-2-1,0 0-46,-1-1 0,1-1 0,-1 23-229,2-2 0,0-6 262,0-5 1,4-3-151,0-5 1,1-1 113,-1-2 1,-3-5 22,3-7 1,1 2 372,-1-6 218,0 0 0,-3-5-140,3-2 265,-3-3-98,4-5-356,-5 0-128,5-5 0,1 2-178,6-4 1,3 0 137,0 0 0,6-2-157,-2 5 0,3-4 105,5 5 1,-7-5-608,3 4 0,-4-3-38,0 3 0,2-5-933,-6 1 1619,0 3 0,-3-10 0,-1 2 0</inkml:trace>
  <inkml:trace contextRef="#ctx0" brushRef="#br0" timeOffset="11">16583 4568 8101,'0'-38'68,"0"0"0,3 9 14,4 6 0,6 8-128,10 0 1,0 2-154,-1 2 0,6 0 458,3 4 0,2-2-171,1 5 0,0 0-16,1 4 1,-2 2-381,-3 1 1,-6 5 307,-5 7 0,-5 3 0,3 5 0</inkml:trace>
  <inkml:trace contextRef="#ctx0" brushRef="#br0" timeOffset="12">17166 4683 8136,'2'-7'538,"6"3"0,1 8 127,10 4 0,0 6-183,4 1 1,-4 7-111,0 0 0,-2 4-11,2 8 1,5 3-122,-4 9 0,4 3-374,-5 1 0,-2-5 195,2-3 1,-5-5-341,2 1 0,-4-6 232,0-2 1,-1-8-162,1 1 1,-5-8-176,1 0 1,-2-2-334,2-2 0,1-3 224,-6-1 1,3-4-705,-3 1 1250,-1-3 0,3-1 0,-5 0 0</inkml:trace>
  <inkml:trace contextRef="#ctx0" brushRef="#br0" timeOffset="13">17634 4671 8025,'-5'-23'180,"-3"0"0,3 9 634,1 3-71,3 7-125,-4-1 1,-1 15-130,-6 6 1,1 6-197,-1 9 0,-5 4-270,-6 11 1,-5 10-153,11-26 0,0 1 0,-1 0 0,0 1-58,-1 3 1,0-1 0,1-2 0,0-1 7,-1 2 0,0-1 0,2-3 0,0-2-371,-13 15 0,5-3-111,6-5 0,7-5 262,0-2 0,2-8-738,6-4 1137,1-2 0,8-7 0,1-1 0</inkml:trace>
  <inkml:trace contextRef="#ctx0" brushRef="#br0" timeOffset="14">17874 4523 8081,'-5'-28'0,"3"5"301,-1 0 1,10 7-274,5 8 1,5-1 284,-1 5-247,4-5 0,-7 7 99,2-6 1,1 6 275,-1-2 0,1-1-36,-5 1-90,6 0-307,-5 4 54,5 5 1,-7 2 143,-2 4 0,-3 2-105,-5 2 0,3 3 35,1 5 0,0 4-62,-4 4 1,0 7 0,0 4 0,0 2-55,0 2 0,-1 0-125,-3-1 1,3 10-309,-3 2 1,3 1 317,1-4 1,1-4-142,3-4 93,2-5 0,2-2 49,-1-5 1,1-4-12,3-4 0,1-3 54,-1-4 0,1 1 5,-1-4 1,-3 0 267,-1-1-133,-4-2 1,2 3 82,-5-4 1,-5-1 293,-3 1 1,-7-1-216,-4 1 1,-4-1-108,-4 0 0,-2-3-280,-5 0 0,-2-2 151,-2 2 0,0-3-373,0-5 0,7 0 358,11 0 0,4-5 0,5-2 0</inkml:trace>
  <inkml:trace contextRef="#ctx0" brushRef="#br0" timeOffset="15">18879 4740 7991,'-17'0'0,"5"-4"-8,-4 0 0,4-4 335,0 5-246,6-1 654,1 4 1,5 1-236,0 3 0,0 7 36,0 8 1,5 4-171,2 4 1,0 2-273,0 5 1,1 6-6,3 2 1,-3-2-164,0 2 0,-2-9-329,2 1 1,-2-7 303,-2 0 0,-3-5-262,3-3 1,-3 2-82,-1-6-1825,0 0 2267,0-3 0,0-1 0,0 0 0</inkml:trace>
  <inkml:trace contextRef="#ctx0" brushRef="#br0" timeOffset="16">18639 5059 8168,'6'-11'1468,"4"1"-941,-2 2 0,8-1-493,7 6 0,3-1 67,8 4 0,-1-4 167,9 0 0,0-3-25,3 3 1,-3-5-222,0 1 0,-4-2-310,4-1 1,1 1-552,7 2 0,-7-1 839,3 5 0,-8-5 0,1 3 0</inkml:trace>
  <inkml:trace contextRef="#ctx0" brushRef="#br0" timeOffset="17">19907 4568 8133,'-7'-22'0,"1"4"333,2 3 172,3 7 1,-3-1 197,8 5 68,-3 0-449,4 4 0,-4 0-52,3 0 0,-3 12-17,3 7 0,1 5-13,-1 10 0,4 3 6,-4 9 1,3 1-63,-3 2 0,0-1-382,-4 6 1,4 3-21,-1 4 0,1-5 145,-4-7 1,0-3-121,0-4 0,0-4 112,0-8 0,0-2 25,0-5 0,-1-4 8,-3 0 228,3-5-186,-4 2 0,5-8 314,0 0 1,0-5-177,0 5 188,0-5 174,0 2-286,0-5 1,1-4-54,3 0 1,2-5-129,6 2 1,4 0-153,3 0 0,-1 0 47,1 0 1,4-4-185,3 4 0,6 2-39,-1 1 37,-3-2 123,5 4 0,-4-3-453,5 5 394,-5 0 1,2 0-1109,-8 0 835,2 0 0,-12 0-285,2 0 758,-2 0 0,-2-5 0,0-1 0</inkml:trace>
  <inkml:trace contextRef="#ctx0" brushRef="#br0" timeOffset="18">19895 5128 8028,'5'-23'0,"7"5"363,7 3 0,6 8-316,2 3 0,4-1 25,0 1 0,-2-4-153,2 4 1,-1-3 293,4 3 1,-1-4 63,-2 5-698,2-1 237,-14 4 1,6-2-1626,-10-1 1809,1 1 0,-5-8 0,0 4 0</inkml:trace>
  <inkml:trace contextRef="#ctx0" brushRef="#br0" timeOffset="19">19884 4614 8047,'11'-29'0,"9"1"54,3 5 0,8 4 13,-1 0 0,3 5 211,1-1 1,1 3-132,-1 5 1,4-3-254,0 2 0,-4 3 76,-3 1 0,-2 3-510,1 1 244,-2 0 296,-10 0 0,4 10 0,-4 3 0</inkml:trace>
  <inkml:trace contextRef="#ctx0" brushRef="#br0" timeOffset="20">20649 4363 8112,'-6'-18'0,"6"3"1008,7 7 1,5 8-560,3 8 0,3 7-545,4 4 0,-4 9 548,-3 6 1,-2 14-67,-1 10 1,-5 2-487,1 1 0,-7-29 0,0 1 211,1 3 0,0 0 0,-1 0 0,-2-1-225,0 3 0,-2 1 0,1-2 0,-2-1 68,-1 1 0,-1-1 1,-7 27-53,-2-10 0,2-4 65,-2 0 0,2-8-159,2-7 0,-1-5 306,1-6 0,4-2-15,4-1-42,1-4 0,2-5 255,0 1 0,4-5-146,0 1 0,9-5 330,-2 0 0,4-1-347,1-2 0,-3 0-16,7 0 0,-5-2-214,4-1 1,-1 0-91,1-5 1,1 5-264,-5-5 1,5 4-66,-1-3 0,-1 3-315,1-4 1,-5 2 98,1-2 0,-3-2 715,-5 2 0,4-7 0,-5-3 0</inkml:trace>
  <inkml:trace contextRef="#ctx0" brushRef="#br0" timeOffset="21">20592 4397 8038,'-7'-41'0,"4"8"-12,6 11 1,13 4-174,7 6 1,3 5 579,1-1-357,-3 6 1,8-3 243,-6 5 1,2 0-210,-1 0 1,-2 5 98,6 2 1,-2 1-104,1 3-316,-2-2 0,-6 8-699,-3-6 946,-3 1 0,1 4 0,1 2 0</inkml:trace>
  <inkml:trace contextRef="#ctx0" brushRef="#br0" timeOffset="22">21117 4534 8109,'1'-25'0,"3"2"299,3 3 0,5 9 507,4 4 1,0 2-81,3 5-548,-2 0 0,-6 5 21,0 2 0,2 4-127,2 0-69,-2 5 1,5 4-211,-3 6 1,-1-4 160,5 4 1,-4-4-179,4 5 1,-1-3-38,1-1 1,-2-4-425,-6 0 1,4-5 92,0 1 0,-3-4 592,-5-3 0,1 2 0,3-4 0</inkml:trace>
  <inkml:trace contextRef="#ctx0" brushRef="#br0" timeOffset="23">21722 4568 8049,'-17'-16'191,"0"8"-6,6 1 1,-1 4 356,1 3 1,-2 1-329,-2 3 0,-1 3-184,-3 4 1,-3 4-284,3 0 162,2 6 1,-3 0 124,5 6-842,-5 5 404,2-8 54,0 9 0,-2-4-250,5 5 1,1-1 278,6-2 0,-1-3 321,5-6 0,0 1 0,4 0 0</inkml:trace>
  <inkml:trace contextRef="#ctx0" brushRef="#br0" timeOffset="24">21426 5014 8049,'6'-5'148,"-2"-3"-73,-3 3 0,-1-1 520,0 2-10,0 3 0,0-3-198,0 8 0,0 3-13,0 8 0,0 3-85,0 5-115,0 0 0,0 1-184,0 3 63,0-3 60,0 9 0,0-8-437,0 6 1,0-5 181,0 5-220,0-6 1,0 2-363,0-8 0,0 1-537,0-5 1261,0 0 0,5-3 0,1-1 0</inkml:trace>
  <inkml:trace contextRef="#ctx0" brushRef="#br0" timeOffset="25">21882 4454 8130,'7'-37'740,"4"3"-509,6 2 1,9 16 70,1 4 0,0 1 70,-5 3-256,1-2 1,1 0 144,3 2 0,2-2-78,5 3 0,3 0 25,-2 0 1,0 4-292,-8-1 35,-1 3 1,-4 1 185,-3 0 0,1 0 45,-4 0-93,-6 0 1,-1 5 38,-6 3 1,2-2-27,-1 2 0,-2 4-17,1 8 0,-1 6-55,-2 5 1,-4 8 1,0 7 1,-4 4-26,5 8-132,-1-1 1,4 0 257,0 0-1626,0 0 1357,0 0 122,0 5 0,5-3-118,2 1 0,0-6-77,0-5 0,0-2-26,0-1 0,3-5 121,-2-3 0,2-7 61,2 0 1,-1-2 246,1 1-248,-1 3 1,0-8 289,1 1 1,-6-3 245,-2-4 553,2 3 1,-4-10-473,1 4 1,-6-1-14,-5-4 1,-2 3-47,-2-6 0,-4-3 147,-3-1 1,-4-3 205,-4-1 1,-8 0-941,-11 0 1,-10 0 121,-8 0 0,30-2 0,0-1-2712,0-1 0,0 0 2672,0-1 0,-1 0 0,1 0 0,0 0 0,-1 0 0,1 0 0,0-1 0,0 0 0,-1-1 0,1 0 0</inkml:trace>
  <inkml:trace contextRef="#ctx0" brushRef="#br0" timeOffset="26">14642 7035 7266,'-7'0'367,"1"0"-111,2 0-4,3 0 0,-6 0 162,4 0 18,1 0 25,-3 0 165,5 0 0,5 0-447,3 0 0,2 0 15,2 0 0,0 0-155,3 0 0,7 0 0,5 0 0,8 0-77,-1 0 1,7-4 59,-3 1 0,5-6-107,-1 1 0,-4 2 0,-3-2 0,-4 6 90,-8-2 0,1-1-378,-9 1 1,-3 0-91,-5 4-395,-4 0 0,1 5 862,-8 3 0,-2 2 0,-6 1 0</inkml:trace>
  <inkml:trace contextRef="#ctx0" brushRef="#br0" timeOffset="27">14664 7298 8116,'7'-6'1322,"4"2"0,6 1-848,5-1 0,10 2-40,2-6 1,10 4 172,1-3 1,6 1-456,6-2 0,-5-1 70,-2 5 0,-3-3-589,-2 3 1,1 0 331,0 4 1,-7 0-2525,-5 0 2559,-5 5 0,-11 1 0,-1 6 0</inkml:trace>
  <inkml:trace contextRef="#ctx0" brushRef="#br0" timeOffset="28">1439 9308 8011,'-16'-11'-6,"4"-1"-140,1 1-181,-1 4 46,11 2 193,-4 5 1,10 0-29,3 0 0,2 0 273,1 0-10,6 0-89,0-5 1,2 4-68,1-3 1,0-1 190,6 1 1,-1-1 9,1 1 0,2 3-52,-1-3 1,5 3 94,-2 1 1,3 0-157,1 0 1,0 1-33,1 3 1,4-3 20,3 3 1,10 1-362,9-1 0,-25-2 0,2 0 164,5-2 1,1 0 76,-1 0 1,-1 0 0,3 0 0,0 0-183,-1 0 1,0 0 148,5 0 0,2 0 0,0-2 1,1-1-308,3-1 1,0 0 0,0 1-1,1 0 432,-1-1 0,0 0 0,2 1 0,1-1 0,5-2 0,0 0 0,0 0 0,0 1 88,-19 1 0,1 0 1,-1 0-1,19-1 0,1-1-12,-20 2 1,1 0 0,-1 1-950,0-1-1,-1 0 1,1 0 847,-1 2 0,1 0 0,0 0 0,0-1 0,1 0 0,0 0 87,0 1 1,1 1 0,0 0-67,5-2 1,2 0 0,-2 0 0,-7 1-1,0 1 1,0-1 72,6 0 0,1-1 1,0 1-49,3-2 1,1 0 0,-1 1-1,-5 2 1,0 1 0,1-1-33,4-1 0,1-1 0,0 0 0,2 2 0,2 0 0,-1-1-283,-1 0 0,0-1 0,0 1 1,1 0-1,-1 1 0,2 0 272,2-1 1,0-1 0,0 0 0,-3 2 0,-1 0 0,1 0-27,4-2 1,0 1 0,1-1-1,-15 1 1,1 1 0,0-1 0,-1 1 34,15-2 1,0 1 0,1-1-1,-11 1 1,1-1 0,0 0-1,-1 1-6,-4 0 1,1 0 0,-1 0-1,1 0 1,1 0 0,1 0 0,-1-1-1,1 1-213,1 0 1,0 1 0,-1-1 0,0 0 205,11-2 1,-1 1-1,2 0 1,-9 1-1,1 1 1,1 0-1,-2-1 40,-5 1 1,-1-1-1,0 0 1,1 0-110,5-1 1,2 0 0,0 1 0,-2 0-1,8 1 1,0 0 0,0 0 66,-14 0 1,2-2-1,-1 1 1,1 1 0,2 0-1,0 0 1,0 1-1,-1-1 5,12 0 0,-1-1 0,0 1 1,-11 1-1,1-1 0,0 1 0,-1 0-2,11 0 1,-1 0-1,-1 0 1,1 0-1,-1 0 1,0 0 24,1 0 1,-1 0 0,-1 0 0,-6 0 0,-1 1 0,0-1-82,3 1 0,2 1 1,-1-1-11,2-1 1,0 1-1,0-1 61,-6 2 0,-1 0 0,1-1 1,4 1-1,2-1 0,-2 0-49,-3 0 0,-1 0 0,0 1 98,-1 1 1,1 0 0,-1 0-73,-2-2 0,0-1 0,0 0 1,4 2-1,0 0 0,0 0 51,-3 0 1,0-1 0,0 0 0,-2 0 0,0-1 0,0 1-57,-2 0 1,0 0 0,0 0 0,-4 0 0,1-1-1,-1 1-9,3-1 1,0 0-1,-1 0 1,16-1-1,-1 0 21,-4-1 0,-2 1 1,-3 0-1,-1 0 296,1-1 1,0 0 0,-7 1 0,-3 0-242,-7-1 1,-3 0-85,26 1 8,-16-4 1,-8 5 801,-10 0-1253,-11 0 0,-18 0 479,-13 0 0,-8 0 0,-7 0 0</inkml:trace>
  <inkml:trace contextRef="#ctx0" brushRef="#br0" timeOffset="29">2284 9045 8000,'-11'0'-943,"4"-5"2002,-3 4-376,9-4 0,-3 1 201,8 0-598,2 0 0,2 6 9,0 2 1,-5 2-15,5 5 0,-2 6-104,2 2 1,-3-1-126,-5 1 0,0 0-279,0 4 151,0-1 2,0-4 0,0 2-966,0-4 790,0 4 1,4-7-303,0 2 0,3-2 227,-3-2 0,4-3 325,-5-1 0,6-4 0,-2 2 0</inkml:trace>
  <inkml:trace contextRef="#ctx0" brushRef="#br0" timeOffset="30">2296 9628 8033,'0'-12'420,"0"6"1,0 0-2,0 2 159,0 3 150,0-4-343,0 15-184,0-3 0,0 14-102,0-6 1,0 6 70,0 2 0,1 1-98,3 7 0,-3-5-5,3 5 1,-2-6-203,2 2 0,-1-3 119,4-1 1,-4-4-344,1 0 0,1-5 67,-2 1-1096,1-2 607,1-7 304,-3 4 1,4-8 476,-2 1 0,-3 4 0,4-1 0</inkml:trace>
  <inkml:trace contextRef="#ctx0" brushRef="#br0" timeOffset="31">3906 9057 8068,'-8'0'153,"1"0"267,4 0-228,-2 0 270,5 0 1,0 5-349,0 2 1,4 4 91,0 0 0,3 2-242,-3 2 1,4-1 77,-4 5 0,1-4-634,-2 4 0,-1-4 332,2 4 1,-3-3 259,-1 3 0,0 0 0,0 4 0</inkml:trace>
  <inkml:trace contextRef="#ctx0" brushRef="#br0" timeOffset="32">3906 9662 8090,'-5'-11'0,"4"-1"-128,-3 1 0,3-1 75,1 1 0,3 0 283,1-1 1,5 2 53,-1 2 0,2-2 62,1 3 0,1 0 79,-1 0 1,0 3-86,1-4 0,-1 6-98,1-2 1,-1 3-36,1 1 1,-1 1-113,0 3 0,-3-2 151,0 6 1,-6-1-265,2 5 0,1 3-34,-1 0 0,-2 6-66,-5-2 0,-4 2 42,-4 2 0,-1 0 102,1 0 1,0 1-214,-1 2 0,1-3 39,-1 0 0,1-1 86,-1-7 0,5 0-6,-1-3 249,6-1 0,-3 0 99,5 1 1,1-6-131,3-2 0,7-1 37,8 0-135,3-1 1,4 3 52,1-5 1,3 0 38,-3 0 0,1 0-305,-1 0 0,-7 0-447,3 0 1,-8 0 2,0 0 1,-2 4 604,-2-1 0,1 6 0,-1-2 0</inkml:trace>
  <inkml:trace contextRef="#ctx0" brushRef="#br0" timeOffset="33">5676 8954 8025,'-11'-4'-431,"-1"0"1,1-3 45,-1 3 1,1-1 536,0 1 1,-1 3 252,1-3 0,-1 3 1112,1 1-941,5 0 0,2 5-195,8 2 0,2 4-202,5 0 1,2 7 63,2 5 1,-2-1-266,2 5 1,-2 1 33,-2-1 1,-3 1 50,0-2 0,-6-2-600,2 3 1,-2-3 296,2-1 0,-2 0-1745,1 0 1985,4-6 0,-6 5 0,4-4 0</inkml:trace>
  <inkml:trace contextRef="#ctx0" brushRef="#br0" timeOffset="34">5585 9616 8080,'-12'-11'993,"-4"0"-398,3-1-413,2 1 0,7 1 295,8 2 0,-2 2-166,6 2 0,3-1-308,5-3 1,4-1 114,-1 5 0,4-3-120,3 3 0,-1 0-57,1 4 0,-3 0 56,-4 0 0,1 0-120,-4 0 1,-2 5 97,-7 3 0,2-2-98,-5 2 1,0-1 48,-4 5 1,-2-1 43,-1 1 26,-4-1 1,-3 1 5,2-1-6,-7 0 1,8-3 1,-9 0 1,0-2-10,1 2 101,-1-3 58,5 0 1,3-4-20,1 3 237,4-3-290,-2 4-33,5-4 0,5 8 12,3-5-8,-3 0 1,5 0 122,-2 0-125,2-1 0,5-1-10,0 1 0,2-1-7,-2 1 1,-1 3-33,5-3 1,-4 2-83,4-1 1,-3 1 57,3 3 1,-4 2-22,4-2 0,-5 2-28,1 1 73,-2 1 11,-7-1 1,-1 1 5,-5-1 0,-1 4-17,-3 0 1,-2 1 2,-6-5 0,-4 0-32,-3 1 1,-4-1-96,-4 1 0,-2-1-159,-5 1 1,3-6-388,1-2 0,6-3-1327,1-1 2001,5 0 0,7-5 0,-1-1 0</inkml:trace>
  <inkml:trace contextRef="#ctx0" brushRef="#br0" timeOffset="35">7561 8874 8028,'-2'-11'149,"-1"-1"1,1 1 79,-2-1 1,2 5-209,-2-1 0,2 4 139,-6-3 1,4 4 95,-3-1 1,3 3 251,-4 1-226,1 0 1,-4 1-76,4 3 0,-2 2 22,5 6 1,0 1-159,4 2 0,0-1 28,0 5 0,0 0-185,0 4 0,0 0 105,0-1 0,4-3-428,0 0 1,3-3-110,-3 3 1,1-5-317,-1 1 1,-1-1-227,4 1 1060,-4-7 0,7 7 0,-4-9 0</inkml:trace>
  <inkml:trace contextRef="#ctx0" brushRef="#br0" timeOffset="36">7492 9422 8053,'0'-11'-1142,"0"-1"428,0 6 396,0-4 464,0 9 859,0-4-245,0 5-305,0 5 1,0 1 117,0 5-451,0 1 0,0-1-22,0 1 0,0 3 90,0 0 0,1 5 15,3-1 0,-3-1-77,3 1 1,-2-1-239,-2 1 1,1-1-359,3-3 368,-3-2 0,5-1-124,-2-4 0,-1-2-395,4 2 226,6-3 1,1-5-341,5 0 1,-1 0 464,1 0 0,2-1 268,-2-3 0,3-2 0,1-6 0,-6 1 0,0-1 0</inkml:trace>
  <inkml:trace contextRef="#ctx0" brushRef="#br0" timeOffset="37">7755 9571 7160,'0'11'1533,"-4"1"-758,0-1 0,-3 4-46,3 0-526,-5 6 1,6-4-23,-4 6 0,4 0-208,-1 0 1,3-1-356,1-3 1,0 1-96,0-5 0,1 4-532,3-4 0,-1-1-260,4-6 1269,1 2 0,3-9 0,1 4 0</inkml:trace>
  <inkml:trace contextRef="#ctx0" brushRef="#br0" timeOffset="38">9434 8885 8074,'-4'-12'0,"0"-3"0,0 2 51,4-2 170,-5 2 1,4 1 480,-3 1-272,-2 0 0,-1 3-83,-4 0 1,3 6-121,1-2 1,3 4 20,-4 4 1,6 6-265,-2 5 1,3 9 128,1-1 1,5 8-142,2-1 1,7-1-312,2 2 0,3-2-407,-4 1 1,4 2 745,-4-5 0,5 5 0,-2-3 0</inkml:trace>
  <inkml:trace contextRef="#ctx0" brushRef="#br0" timeOffset="39">9399 9411 8049,'-15'-15'0,"0"-1"0,3 1 346,5 4-277,4 4 1,-2 1 1031,5 2-362,0 3-393,5 1 1,-2 8-190,4 7 0,0-1-2,0 5 0,4-1-195,-4 1 0,-2 2 56,-1-2 1,1-1-207,-1 1 0,1-5 117,-1 1 0,-3-2-60,3-2 0,-3-3-165,-1-1 244,-5-4 0,-1 3 103,-6-2 0,5-3-120,-1 3 518,1-2-131,0-2-158,2-6 0,6 5-30,3-3 0,8 3-76,7 1 1,2 0 85,2 0-298,5 0 255,1 0-41,0 5 0,3-2-11,-5 4-2,-1 1 0,-8 0-117,-3-1 0,-2 1 96,-2 3 1,-4 1-127,-3-1 1,-3 2-51,-1 2 1,-6-1-557,-6 5 550,-4-5 1,-7 2-830,0-4 659,-5-1 0,-1-1-113,-5-2 0,3-3 77,1-5 1,4 0-128,0 0 0,2-6 495,1-6 0,0-4 0,0-7 0</inkml:trace>
  <inkml:trace contextRef="#ctx0" brushRef="#br0" timeOffset="40">9342 9388 8034,'0'-11'142,"0"-1"0,2 4 227,1 1 1,7 4 52,6 0 0,4 1-110,-1 2 0,8 0-319,3 0 1,7 0 89,1 0 1,4 0-594,-4 0 0,0 0 101,-4 0 409,-4-5 0,2 4 0,-2-4 0</inkml:trace>
  <inkml:trace contextRef="#ctx0" brushRef="#br0" timeOffset="41">11295 8840 8036,'0'-18'-415,"0"5"1437,0 6-5,0 4-451,0-2-143,0 15 1,0-1-101,0 10 1,0 0-77,0 4 0,0 0-17,0 0 1,0 0-237,0-1 1,0 1 77,0 0 0,0-4-86,0 0 0,0-1-342,0 1 1,2 1-1084,1-5 1439,-1 1 0,8 0 0,-4 2 0</inkml:trace>
  <inkml:trace contextRef="#ctx0" brushRef="#br0" timeOffset="42">11341 9514 8027,'-5'-12'537,"4"5"-414,-3-1-107,-3 5 0,6-3 1646,-3 2-506,-2 3-731,0-4 0,-2 5-242,0 0 0,1 1 61,-5 3 0,4 2-200,-4 6 0,3 3 88,-6 0 0,-3 5-90,-1 0 1,1 1-22,-1 2 0,5 4-179,-1-1 152,3 6 0,1-7-678,4 6 468,2-6 0,5 7-291,0-5 1,6-5 79,5-3 256,1-5 1,9 3-66,-2-6 0,-1-4-52,1-4 0,-4-1 80,5-2 0,-5 0 64,4 0 0,-1-4 104,1 0 1,2-9 294,-2 2-147,-2-3-6,-1 3 1,-9-5 61,-4 1-82,-1 0-26,-2-2 0,-12 9 2,-7-4 0,-8 8-67,-7 1 0,-6 3-189,-6 3 198,-5 9 0,-11 6 0,30-7 0,1 0 0</inkml:trace>
  <inkml:trace contextRef="#ctx0" brushRef="#br0" timeOffset="43">1987 8200 8223,'0'-11'-734,"0"-1"1117,0 1-126,0-1-77,0 1-39,0 5 0,0-1-167,0 4 23,0 1 80,0-3 174,0 5-142,5 0-79,2 5 1,0-3 87,1 1-19,-6-1 152,3-2 372,-5 0-466,0-5 179,0 3-238,0-3 1,-1 1 171,-3 1-9,3-1 12,-4 4 147,5 0-524,0 5 240,0 1-198,-5 6 0,4-1 112,-3 0 0,3 1-74,1-1 0,0 2 11,0 2 0,0-1-5,0 5 1,1 0-118,3 4 0,-3-1 136,3-3 0,-2 2-6,2-2 0,-3-1-7,3 1 1,1-5-1136,-1 1 1,1-2-225,-1-2 1371,-3 1 0,9-1 0,-3 1 0</inkml:trace>
  <inkml:trace contextRef="#ctx0" brushRef="#br0" timeOffset="44">2353 8120 8098,'-4'-11'0,"0"-1"0,-1 6 301,1 2-266,3 3 0,-5 5 306,2 0 1,1 4-80,-4 0 1,4 7 9,-1 4 0,-2 4-227,-2 4 0,2 1-164,-2 2 1,1 7-32,-5-3 0,1 2 115,-1-6 1,5-2-583,-1-5 0,6 0 291,-2 0 0,-1-6-786,1-1 1112,0-4 0,4 0 0,0-1 0</inkml:trace>
  <inkml:trace contextRef="#ctx0" brushRef="#br0" timeOffset="45">2490 8303 8092,'-7'-6'-196,"2"-5"608,0 10 741,4-4-786,-9 5 0,5 1 5,-3 3 1,-1 6-194,5 6-108,-4 4 1,2 1 22,-1 6 0,-2 1-188,5-1 0,-1-3 36,1 2 0,3 2 142,-3-1 0,3-4-311,1-4 1,4-5 67,0 1 1,4-2-5,0-2-35,2 1 1,2-6 16,-1-2 1,0-3 67,1-1 1,-1 0 49,1 0 1,-1-4 62,1 0 1,-5-4-83,1 0 92,-6-7 1,3 2 89,-5-2 0,-5 2-124,-2 2 0,-8 0-6,-5 4 1,-6 2 250,-5 5 18,-2 5-594,-1 1 1,0 11 354,0 2 0,4 2 0,2 2 0</inkml:trace>
  <inkml:trace contextRef="#ctx0" brushRef="#br0" timeOffset="46">3872 8086 8072,'0'-11'102,"-5"4"322,3-3-191,-3 9 1,5 1 30,0 7 1,0 4 0,0 0 0,0 5-239,0 4 0,0 1 152,0 2 0,0 4-403,0-1 0,0 1 183,0-4 1,4 0-586,0-1 0,0 0 222,-4-3 0,3-3-310,1-4 715,0-1 0,1-4 0,2-2 0</inkml:trace>
  <inkml:trace contextRef="#ctx0" brushRef="#br0" timeOffset="47">4134 8109 8255,'-11'-7'686,"0"4"1,3 1-352,0 2-252,1 0 0,-1 5 210,0 3 0,2 2 15,-2 2 1,-2 0-94,3 4 1,-2 1-120,1 6 1,-2 0-70,2 0 0,0 5-324,0 2 0,-1-2-1253,5-1 1097,-5 2 1,8-9-593,-3 3 0,3-8 1045,1 1 0,0-4 0,0 0 0</inkml:trace>
  <inkml:trace contextRef="#ctx0" brushRef="#br0" timeOffset="48">4306 8337 8015,'-12'-11'-311,"1"4"553,-1 2 0,5 5 384,-1 0 0,4 2-237,-3 1 1,-1 5-114,-3 7 0,-5-1-80,1 5 0,-1 0-15,1 4 1,2 0-53,-2 0 1,6-2-179,1-2 1,6 2-539,-2-6 464,3 5 0,2-7-488,3 2 414,2-2 1,7-3 18,2-2 1,-1 1-57,5-6 0,-1 1 22,1-4 0,2-4 29,-2 1 1,2-6 39,-2 1 0,-3-2 24,-4-2 0,-2 1 290,-3 0-105,-2-1 57,-5 1 1,-2 1 44,-6 2 0,-6-1-97,-12 5 0,-5 1-32,-7 3 1,-1 5-132,-3 2 1,4 7-195,7 1 0,5 1 286,7-5 0,2 6 0,6 0 0</inkml:trace>
  <inkml:trace contextRef="#ctx0" brushRef="#br0" timeOffset="49">5516 8017 8166,'-5'-11'31,"-1"0"114,0 4 0,-1 2 53,3 5 1,3 1 36,-3 3 0,-1 4 119,1 7 1,1 3-231,3 5 0,-4 1-119,0 2 0,0 0-7,4 4 0,4-4 105,0 0 0,5-2-388,-2-1 1,2-4 155,-1 0 1,2-5-1133,-2 2 668,2-4 593,-4 0 0,4-6 0,-3-1 0</inkml:trace>
  <inkml:trace contextRef="#ctx0" brushRef="#br0" timeOffset="50">5825 8075 8142,'-12'-6'-55,"1"5"27,-1-3 1,2 4 1000,3 4-564,-4 3 0,5 8-167,-5 0 0,-1 2-174,1-2 0,-4 2-142,-1 6 1,0 1 73,1 3 1,-2-3-491,-2 3 1,6 1 253,6-2 1,0 1-207,0-4 0,2-4-396,5 0 838,-5-5 0,3 2 0,-3-4 0</inkml:trace>
  <inkml:trace contextRef="#ctx0" brushRef="#br0" timeOffset="51">5916 8269 8290,'-11'-7'973,"-1"4"-551,1 1 0,-1 7-193,1 3 1,-1 2 74,1 2 1,0 4-10,-1 3 0,0 3-196,-4 0 0,4 1 98,-4 0 1,8 0-384,0 0 0,4 0 166,-4 0 0,6-6-342,-2-1 1,8 0 146,4-1 0,2 0-31,1-3 0,1-4-35,-1-1 1,4-4 56,0 0 1,1-1-176,-5-2 310,0 0 1,1 0-2,-1 0 1,1-4 28,-1 0 1,1-5 41,-1 2 1,-5 0 143,-2 0 1,-3-1 36,-1-3 1,-1 3-41,-3 0 0,-6 2 257,-5-2-243,-5 3 1,-3 5 39,-8 0 0,-2 2-81,-1 1 0,1 4-324,3 4 1,4-2-328,11 3 1,5-7 555,10 6 0,15-2 0,4 2 0</inkml:trace>
  <inkml:trace contextRef="#ctx0" brushRef="#br0" timeOffset="52">7298 7960 8005,'-11'0'1407,"0"5"-1199,4 3 1,2 3 18,5 5 0,0-2-134,0 5 0,3-4 162,1 4 1,4-1-322,-4 1 0,3 1 117,-3-5 0,1 4-414,-1-3 1,-1-1-113,4-4 0,-3 1-964,4-1 1439,-6-5 0,8 5 0,-3-5 0</inkml:trace>
  <inkml:trace contextRef="#ctx0" brushRef="#br0" timeOffset="53">7618 8029 8030,'-17'-12'234,"5"6"59,-4 2 0,4 4 256,0 4 0,1 2-144,-1 6 0,0 4-321,-4 3 0,0 3 78,-3 1 0,-1 3-316,4 1 0,-3 5 107,4-2 1,1-1-140,7 2 0,-2-1-208,5 5 0,0-6-253,4-3 1,0-5-949,0-2 1595,0-5 0,5 2 0,1-4 0</inkml:trace>
  <inkml:trace contextRef="#ctx0" brushRef="#br0" timeOffset="54">7675 8223 8028,'-7'0'-781,"1"0"542,2 0 619,3-5 0,-5 4 37,2-3 1,1 3-39,-4 1 1,3 0-50,-4 0 0,1 0-143,-5 0 0,1 0 121,-1 0 0,1 5-62,0 2 0,-1 3 63,1 2 0,-2 4-149,-2 3 1,2 4-149,-2 4 1,2-3-91,2 3 1,1 1 70,2-2 1,3-3-26,5-4 1,1-1 53,3 1 0,2-3-408,6-4 1,4-2 107,3-2 1,0 0-20,4-4 1,-4 0 109,4-4 0,0-1 19,-4-3 126,-3-2 1,1-2-5,-6 0 0,1 0-52,-1-8 0,-4 4 17,-4-4 1,-8 4-29,-6 0 1,-11 2-97,-8 3 1,-3 1-790,-1 6 456,-1 0 437,6 6 1,-4 0 0,4 5 0</inkml:trace>
  <inkml:trace contextRef="#ctx0" brushRef="#br0" timeOffset="55">9331 8006 8053,'-5'-11'-163,"2"0"219,-4 4 584,4 2-61,-2 0-17,5 3-285,0-3 1,0 7-97,0 1 0,0 5-3,0 7 1,4 2-21,0 2-106,-1 2 0,-3-3-236,0 5 1,2-1 127,2-3 0,-3 1-621,3-5 0,-2 0 318,2-3 1,-2-1-1078,6 1 1436,-5-6 0,7 4 0,-4-4 0</inkml:trace>
  <inkml:trace contextRef="#ctx0" brushRef="#br0" timeOffset="56">9651 7995 7964,'-12'-12'138,"1"6"0,1 6-89,2 7 1,-1 4 388,5 0 1,-5 6-191,2 2 1,-7 6-176,-1 2 0,-4 4-97,3 0 1,-4 2 99,1 1 1,-1 0-395,1 1 0,2-2 68,6-3-15,4 3 0,-1-13-243,4 3 1,0-8-480,4 1 987,0-4 0,0 0 0,0-1 0</inkml:trace>
  <inkml:trace contextRef="#ctx0" brushRef="#br0" timeOffset="57">9753 8223 8035,'-11'-8'338,"0"1"1,3 4-112,0-1 1,1 3 16,-5 1 1,1 0 141,-1 0 1,0 5-91,-3 3 1,2 2 38,-2 1 0,2 2-105,2 2 0,4 3-190,3 5 1,-1-1-38,1-3 1,1 2-136,3-2-17,0 3 1,1-3-138,3 0 0,-2-5-129,6 1 28,0 3 1,3-7 177,0 1 0,1-2-271,-1-6 358,1-1 22,-1-3 1,-1-5 332,-2-2-144,-3 2 1,-5-6 141,0 4 1,-3 1-88,-4-2 1,-2 2-121,-10-2 0,-5 3 26,-7 5-170,3 0 1,-3 5-267,4 3 0,2 2 386,6 1 0,-3 6 0,4 0 0</inkml:trace>
  <inkml:trace contextRef="#ctx0" brushRef="#br0" timeOffset="58">10987 8040 8066,'0'-11'437,"0"5"1,0 3 20,0 11 1,0 0-233,0 12 0,0-1-75,0 3 0,0 5-150,0 0 0,0 1 97,0-2 1,0-2-155,0 3 1,1 1-485,3-1 1,1-5 310,3-3 1,4-5-176,-4 2 1,5-5-77,-6-3 480,3 2 0,2-9 0,-1 4 0</inkml:trace>
  <inkml:trace contextRef="#ctx0" brushRef="#br0" timeOffset="59">11307 8109 8110,'-5'-12'940,"3"6"0,-7 2-688,6 8 1,-2 6-179,1 5 0,-1 6 28,-3-2 0,-6 7-39,3 5 0,-3-1-214,2 5 1,1-4 135,-1 7 1,-3-3-594,0-5 1,1 2 169,6-6 124,-2-4 0,5-2-571,-2-4 885,2-1 0,5-4 0,0 1 0</inkml:trace>
  <inkml:trace contextRef="#ctx0" brushRef="#br0" timeOffset="60">11512 8269 8086,'-5'-12'3,"-2"1"-21,1 5 1,0 0 55,2 6 1,-1 2 355,-2 2 1,-7 3 13,2 8 1,-3 3 72,0 5-399,-3 0 1,0 3 43,3 1 1,2 1-114,2-1 1,1-3 0,2 2 0,3-1-159,5-3-29,0-4 225,0-1 1,1-2-204,3 0 164,2-5 0,7-1-214,2-5 0,-1 1 95,5-1 1,4-3-135,4 3 0,0-4 45,-5-4 0,5 2 169,0-6 0,-4 2 27,-4-2 1,-7-2 185,0 2 1,-6-2-109,-6-1 0,-6 3 96,-6 0 1,-7 6 556,-11-2-490,-6 3 0,-12 2-17,2 3 0,-1 2-84,9 6 0,7-1-446,8 0 1,2 1 305,10-1 0,2 1 0,9-1 0</inkml:trace>
  <inkml:trace contextRef="#ctx0" brushRef="#br1" timeOffset="61">6556 9411 9523,'0'11'498,"-4"1"-492,0-1 1,-5 2 60,1 2 0,2-2-18,-1 2 1,-1-1-6,-4 1 0,5-2-135,-1 2 0,1-1 79,-5 1 1,5-5-120,-1 6 1,0-10-22,-3 5 1,3-2 186,1 3 155,-1-6-178,-3 4 1,3-9 208,0 3-76,6 3 231,-3-6-95,5 4-123,0-5-104,0 5 0,5-4 44,3 3 0,2-3-109,1-1 1,2 2 82,2 1 1,3-1-209,5 1 1,5-1 8,2-2 1,3 0 23,1 0 1,1-2 57,-1-1 0,0 0 0,0-4 0,-5 3 165,-2-4 1,-3 6-154,-1-2 0,-5-1 203,-3 1 0,-2 0-33,-2 4 158,1 0-211,-1 0 1,-3 0 13,-1 0-322,-4 0 0,-7 0-421,-7 0 0,-3-1 250,2-3 0,1 3-1219,-1-3 1614,1 3 0,-6-4 0,0-2 0</inkml:trace>
  <inkml:trace contextRef="#ctx0" brushRef="#br1" timeOffset="62">6498 9445 8267,'-3'-11'-315,"-1"-1"1,0 5 1843,4-1-989,0 0 1,1-2 86,3 3 1,-1 2-255,4 5 0,-3 0-156,4 0 1,3 1-27,4 3 1,6 3-17,-2 8 0,2-2-179,2 2 1,4 2 97,-1-2 1,1 4-229,-4-4 0,0 4 82,0-3 0,-2 0-143,-2-1 1,1-2 11,-4 2 0,-1-2 81,-4-2 0,1 3 152,-1-2 1,-3 2-42,-1-7 1,-3 0 15,4 0 0,-4-4-8,3 1-8,-4 2 12,2-5 0,-10 4-211,-3-5 0,-2-3-58,-1-1 1,-1-5-113,1 1 0,-1-2 74,1-1 1,-4-2 12,-1-2 1,0 2 177,1-2 0,-2-2-102,-2 2 1,-1-4 252,5 4 0,-6 0-76,2 3 1,3 1 159,1-1 0,-2 2 245,2 3-158,0-4 0,3 10 248,1-3-272,4 3 156,-3 1-276,4 0 1,-4 1 43,2 3 1,-2-1-22,2 4 0,0 1-144,0 3 0,-2-1 11,2-2 1,3 2-88,1-2 1,3-2 33,1 2 1,0-4 93,0 3 1,0-3-103,0 4 74,0-6 4,0 3 1,5-5 0,3 0 1,2 0 17,1 0 0,5 0-22,-1 0 1,5-4-1,-1 1 1,1-5-87,-1 4 0,2-3 87,-6 3 0,4-4 50,-4 4 1,-3-1-71,-5 2 155,-4 1 1,1-2-84,-8 8 1,-4-1 43,-7 4 1,-4 1-64,-8 3 0,3 1 24,-2-1 0,-2 1 113,1-1 0,2 1-100,6-1 0,-2 0-155,6 1 1,4-5 84,3 1 1,4-2-57,-3 2 1,4-2 89,-1-2-173,3-3 103,1 4 0,5-5-14,3 0 0,-2-1 60,2-3 0,3 2-24,4-6 1,6 1 23,-2-5 0,2 1-14,2-1 0,1 5 40,3-1 0,-4 1-39,-1-5 1,0 4 115,-7 1 1,0 4-81,-3 0 1,-6 1 0,-2 2 25,-8 0 1,-2 2-29,-6 1 0,-4 0-30,-3 4 0,-4 1 31,-4 4 0,0 3-66,-4 0 1,2 0 57,2-3 1,7-1-248,-3 0 0,12 1-16,-1-1 119,3 1 123,3-1 1,2-4-50,8-4 1,4-1 173,7-2 0,-1 0-104,5 0 1,5-2 168,6-1 0,2-4-47,-1-4 1,0 3-53,-4 1 1,0 0 27,-5 0 1,0-2-2,-3 5 1,-2-4 135,-6 4-103,-5 1-147,-1 3 1,-6 1 63,-3 3 0,-2-2-64,-5 6 0,-1-4 67,1 3 1,-1-3-79,1 4 1,-1-4 11,1 3 1,-4-3-14,0 4 0,-1-5-84,5 5 0,0-5 67,-1 0 0,1-1-633,-1-2 1,5 0 263,-1 0 0,5-2 403,0-1 0,1-4 0,2-4 0</inkml:trace>
  <inkml:trace contextRef="#ctx0" brushRef="#br1" timeOffset="63">6430 8771 8343,'0'-7'-592,"0"-1"486,0 0 604,0-3 1,-1 3 557,-3 1-538,3 4 1,-8-1-130,5 8 1,0 4 4,4 7 0,0 4-295,0 8 1,0 2 193,0 5 1,1 0-270,3 1 1,3 3 94,4 0 0,-1 0-92,-2-4 1,2 2-11,-3 2 0,4-3-27,0 3 0,-5 0 10,-2-3 0,1-2-141,-1-7 0,1-5 146,-1 1 1,-3-6 32,3-1 0,1-6-169,-1-2 175,0-4-146,-4 2 0,0-6 79,0-3 1,-4-2-107,0-6 0,-3-4 55,3-3 1,-5-4-169,1-4 1,2-3 158,-2-8 1,4 2-4,-3-2 1,0-1-129,0 1 1,1-5 127,2 1 0,2 2 57,-1 2 0,1 4-55,2 4 1,0-1 256,0 8 1,-1-1-10,-3 9 0,3 0 219,-3 3-19,3 6 1,0 1 139,-3 5-189,3 0 0,-4 6-86,5 6 0,0 5-226,0 10 1,3-2-94,1 6 0,5-1-245,-1 5 0,6-1 24,1 0 1,5 0-223,-1 1 1,1-1 532,0 0 0,-4-5 0,-5-1 0</inkml:trace>
  <inkml:trace contextRef="#ctx0" brushRef="#br0" timeOffset="86">16229 6955 8039,'-4'-11'197,"0"-1"1,-3 0 32,3-3 1,0 2-116,4-2 0,0 2 115,0 2 1,0-2 139,0-2 1,0 2-65,0-2 0,5-2-116,3 2 1,6 0-7,1 3 1,5 1 29,-1-1 0,0 2-103,4 3 1,-2-2 112,5 5 1,2-1-202,-1 1 0,3 3 5,-3-3 0,3 3-141,-3 1 1,0 5 69,-4 2 1,-1 4-126,1 0 1,-5 4-29,-3 1 0,-3 3 21,-5-4 1,-2 5 200,-5-1 1,-1-1-51,-3 1 1,-3-4 129,-9 4 0,4-5-127,-4 1 0,3-2 145,-3-2 0,4 1 3,-4-1 1,0-3-26,1 0 0,3-5 83,5 5 2,4-6 1,-2 5 26,5-3-139,0-3 1,5 4 75,3-5 1,3 0-65,4 0 1,-1 4-114,5 0 1,0 3 73,4-3 0,1 5-123,3-1 0,2-2 41,5 1 0,1 1-158,-1 4 1,-1-1-61,-3 0 1,-2 5 89,-5-1 1,-5 1-23,-3 0 1,-7-3 86,-4 7 0,-6-3-79,-5 2 0,-7 3 195,-13-3 0,-3 1 212,-8-1 0,1-1-70,-5-3 1,3-2 203,0 2 1,-2-2-83,6-2 0,-5-3-53,2 0 0,-3-6-302,7 2 0,0 1 134,11-1 0,2 0-695,10-4 262,5 0 0,11-4-868,10 0 1,8-4 252,7 5 986,-4-6 0,12 2 0,-9-4 0</inkml:trace>
  <inkml:trace contextRef="#ctx0" brushRef="#br0" timeOffset="87">17188 7252 11715,'0'7'2390,"0"-1"-1582,0-2-1410,0-3 571,0 9 1,-1-9-366,-3 3 0,3-1-1141,-3 1 1537,3-3 0,-4 4 0,-1-5 0</inkml:trace>
  <inkml:trace contextRef="#ctx0" brushRef="#br0" timeOffset="88">17588 6681 8042,'-11'-23'1028,"4"1"1,2 4 202,5 3-187,5 7-658,-3 3 0,7 6-7,-6 3 1,1 4 24,-4 7-328,5 3 19,-4 9 1,5-1-12,-6 4 0,3 1 126,1 3 1,0-4-276,-4 1 0,0-2-23,0 2 134,5-4 0,-4-5-142,3-3 0,-3 1-78,-1-4 88,0-1 0,0-4 58,0 1 1,0-5 19,0 1 0,2-6-18,1 2 88,-1 3-157,8-6 109,-4 4 0,7-5 15,2 0 0,3 0-4,5 0 1,3 1-382,1 3 217,5-3 1,-4 6-22,2-4 1,2 0-248,-5 5 223,-1-1 1,-8 5 42,-3-1 1,-2 0 14,-2 1 0,-1-1 6,-2 1 0,-3 0 19,-5 4 1,0-4 183,0 4 0,-5-2 13,-3 1-26,-7-3 0,-6 6-314,-6-3 1,-5-4 131,2 4 1,-3-9-481,-1 6 0,3-7-5,1 2 237,4-4 0,-2 1-152,5-8 0,1 1 512,-1-4 0,-5-6 0,-1-5 0</inkml:trace>
  <inkml:trace contextRef="#ctx0" brushRef="#br0" timeOffset="89">17588 6670 7948,'5'-29'987,"3"2"1,8 4-413,7 4-158,5 3 0,15 3 571,3-2 0,-3 2-542,-5-2 0,1 2-37,0 2 0,-3-1-394,-5 1 6,2 4 0,-10-1 204,-1 4-2586,1 0 1182,-5 4 1179,0 5 0,-2 6 0,-4 7 0</inkml:trace>
  <inkml:trace contextRef="#ctx0" brushRef="#br0" timeOffset="90">18753 6795 8204,'0'-11'597,"0"5"0,1 1 46,3 5-372,2 0 0,6 8 31,-1 4 0,-1 8-138,-2 3 1,1 1 82,-5 7 0,0-1-94,-4 4 1,0-1 93,0-2 0,-4 0-412,0-4 0,-5-1 153,1-7 0,0-3-2125,0-5 2137,-2 1 0,9-1 0,-5 1 0</inkml:trace>
  <inkml:trace contextRef="#ctx0" brushRef="#br0" timeOffset="91">18593 7058 8006,'12'-10'359,"-1"2"0,9-1-182,3 6 0,11-6 756,1 1 0,7 2-374,-1-2 0,8 1-291,0-5 0,-3 1-926,-4-1 1,-7 2 435,-1 3 1,1-2 221,-5 5 0,-2-5 0,0 3 0</inkml:trace>
  <inkml:trace contextRef="#ctx0" brushRef="#br0" timeOffset="92">20386 6681 8044,'-11'-18'0,"3"2"-291,1 5 0,5 0 20,2 4 1,5-3 1151,7 2 1,-1 2-369,1-2 0,0 2-169,4-2 0,1-2-82,6 2 0,0 2-32,0-2 0,0 2-270,0-2 0,3 2 148,1 2 0,3 3-62,-3-3 1,0 3 77,-5 1 0,-3 5-131,1 3 0,-10 2 30,1 1 0,-7 2-142,0 2 0,-3 2 62,-1 2 1,-5-2-53,-3-1 0,-6-2 36,-1 5 0,-4-5-171,4 1 1,-4-3-39,4 0 0,-4-2 128,3-2 1,0 2 279,1-3 0,2-2-164,-2-1 571,2 3-300,2-1 1,0 2 184,4-1-186,2 1-116,5 3 1,1 1-151,3-1 1,3-3 96,9-1 0,3 0-270,7 0 0,5 3 58,7-2 0,-3 2-193,3 2 1,-2-1 78,-2 0 0,-5 2 109,-2 2 1,-8-1 140,-4 5 1,-3-1-120,-5 1 0,-2 1 336,-5-4-137,0 4 0,-6-6-35,-5 5 1,-6-5 130,-6 1 0,-8-2-125,-4-2 0,-5 1 98,2-1 1,-4-1-239,4-2 45,5 2 0,2-9-261,8 3 155,3-3-25,9 4-1254,4-3 1442,7 3 0,7-10 0,4-2 0</inkml:trace>
  <inkml:trace contextRef="#ctx0" brushRef="#br0" timeOffset="93">21174 7229 8027,'-6'-11'686,"1"5"-432,5 1-334,5 5-369,-4 0-825,9 0 1274,-3 0 0,4-6 0,1 0 0</inkml:trace>
  <inkml:trace contextRef="#ctx0" brushRef="#br0" timeOffset="94">21597 6670 7972,'0'-22'246,"0"3"-187,0 3 404,0 9 1,1 1-37,3 2 78,-3 3 0,4 1-208,-5 8 0,0 7 207,0 4 1,-1 4-176,-3 3 0,3 3-174,-3 6 1,3-1-16,1 0 1,0-1-126,0-2 3,0 2 1,0-9-106,0 2 0,4-3 91,-1-4 0,3-2-101,-3-6 0,-1 1 129,1-1 0,-1-3-7,-2-1 1,1-4 206,3 1-5,-3-3-149,4-1-29,0 5 1,5-4-116,6 3 1,0-3 69,-1-1-59,3 0 1,5 2-184,0 1 0,2-1 130,-2 2 1,2 2 19,-6 1 1,-2 0-136,-2 0 173,3-4 1,-5 7 5,2-2 0,-6 1-57,-2-2 105,-4 3 1,2-3 2,-5 4 0,-1 1 0,-3-1 0,-8-2 136,-7 2 1,-7-3-247,-5 3 0,-3 3-164,-4-6 1,1 5-316,-5-6 378,5-2 0,-2 0-816,5-5 0,5 0 54,2 0 966,3 0 0,1-5 0,0-1 0</inkml:trace>
  <inkml:trace contextRef="#ctx0" brushRef="#br0" timeOffset="95">21517 6704 8069,'16'-23'1040,"9"5"232,9 3 1,19 3-951,-21 6 0,1 0 0,-1 0 0,1 1-228,27-7 1,-8 1-60,-6-1 1,-7 1 128,-8 0-418,2-1 0,-9 2-1018,3 2 1272,-8-2 0,2 9 0,-3-4 0</inkml:trace>
  <inkml:trace contextRef="#ctx0" brushRef="#br0" timeOffset="96">14859 9091 8005,'-12'0'528,"1"0"1,3 0 321,0 0 91,6 0 83,-3 0-20,5 0-673,10 0 0,0 4 72,13 0 0,0-1-254,11-3 0,5 0 78,7 0 1,2-1-185,-6-3 1,3 2 113,0-6 0,-3 2-346,0-2 0,-3-1-238,-1 6 1,-5-3-502,-10 3 0,-5 1-160,-3-1-277,-7 1 1365,-8 2 0,-11 0 0,-7 0 0</inkml:trace>
  <inkml:trace contextRef="#ctx0" brushRef="#br0" timeOffset="97">14893 9342 7997,'11'0'2236,"2"-5"-1710,2-2 1,4 0-317,8 0 0,2 3 101,5-4 0,-5 4 387,-2-3 0,1-1-528,-1-3-2,4-1 0,-1 1-481,4-1 0,3 6-1602,-3 2 1915,-2 3 0,-10-4 0,1-1 0</inkml:trace>
  <inkml:trace contextRef="#ctx0" brushRef="#br0" timeOffset="98">16058 8783 8329,'-7'-12'-660,"-3"6"238,9 1 1861,-4 5-624,5-5-145,5 3 1,1-3-280,6 5 1,-1 0-22,1 0 0,0-3-170,3-1 0,3 0-23,5 4 0,1-1-40,3-3 1,5 1 178,9-4 1,-2 4-327,6-1 1,-2-1 90,3 2 1,-5-5-57,-3 4 0,-4-4 107,-4 5 0,-3-2-137,-8 1 1,1 3 39,-4-3 1,-5 2 53,-3 2 21,-6 0 19,3 0-144,-5 6 0,-1-5 158,-3 3-290,-2 2 0,-2-4 68,1 6-93,4-5 1,-2 3-8,5-2 141,0-3 0,1 4 357,3-5-250,-3 0 62,4 0 1,-5 1-19,0 3 129,0-3 0,-1 8-31,-3-5 1,-1 5-217,-2-1 0,-3 2 75,2 1 1,-1 6-135,1 2 0,0 2 73,4 2 1,-4 5-20,4 3 1,-5 2 109,2 1 0,0 1-75,0 3 0,-1-2 21,-3 2 0,-1 3-43,1 0-110,0 4 0,-1-1 114,1-2 1,-1 1-142,1-5 151,-1-5 2,-4 0 0,3-8-147,-2 1 144,7-2 1,-2-2-39,3-3 0,2 1 35,1-5 0,-1 1-6,1-5 0,0 0-4,4 1 141,0-6 1,-1 3-38,-3-5 6,3 5-94,-4-8 23,5 4-194,-5-5 73,3 0 0,-4 0-692,2 0 0,2 0 360,-6 0 0,5-1-436,0-3 0,0 2 847,-1-6 0,-2 0 0,-5-3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7:42.289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6122 10496 7783,'0'-8'569,"0"1"247,0 4-39,0-2-493,0 5 1,0 5-50,0 3 0,0 3 44,0 4 0,0 3-92,0 5 0,0 5-15,0 2 1,0 3-138,0 2 0,0 3 122,0 0 0,0 0-128,0-4 0,1-1 93,3-3 1,-3-2-205,3-5 1,1-1 38,-1-3 0,-1 1-53,-3-5 111,6 1 0,-5-5-8,3 0 1,-4-4 122,-4-3-7,3-3-11,-10-1 13,5 0-9,0 0-61,-4 0 1,8-1 132,-2-3-130,3 2 0,2-4-129,3 2 1,4 3 62,7-3 1,-1 2 43,5-2 1,4 3-76,4-3 0,0 3 67,0 1 0,-3-4-55,3 0 0,2-1 34,2 1 1,2 2-211,1-6 1,-4 2-3,1-2 1,-7 2-150,-1 2 0,-6 3-370,-5-3 95,-6 2 0,-2 2-497,-8 0 0,-7 0 1126,-8 0 0,-8 6 0,-2 0 0</inkml:trace>
  <inkml:trace contextRef="#ctx0" brushRef="#br0" timeOffset="1">6156 10850 8085,'-6'-12'0,"-3"5"494,5-1-154,0 6 301,4-9 0,1 10-193,3-3 1,4 3-120,7 1 0,3 0-158,5 0 1,1 0 14,2 0 1,-2 0-108,3 0 0,-3-1-49,-1-3 1,0 3-568,0-3 1,0 3 344,-1 1 1,-3-4-812,0 0 0,-8 0 33,0 4 970,-7 0 0,6 0 0,-4 0 0</inkml:trace>
  <inkml:trace contextRef="#ctx0" brushRef="#br0" timeOffset="2">6190 10530 8294,'8'-10'-29,"-1"2"0,1-2 123,3 3 0,5 0 148,-1 0 1,0 3 177,-4-4 1,2 6-165,2-2 0,-2 1-288,2-1 1,-2 3 119,-2-3 1,1 3-775,-1 1 0,2 0 192,2 0 494,-2 5 0,8-4 0,-3 5 0</inkml:trace>
  <inkml:trace contextRef="#ctx0" brushRef="#br0" timeOffset="3">6715 10324 8130,'-11'-11'-567,"5"5"845,1 1 467,5 5 1,0 6-153,0 5 0,0 3-184,0 9 1,5 1-220,2 7 1,0 3 14,0 0 1,0 6-206,0 5 0,2 6 31,-5 2 1,4-2-188,-5-1 0,5-9 25,-4-2 0,3-5 5,-3-4 1,0-2 168,-4-5 1,0-5-22,0-3 0,0 2 40,0-2 1,0-4-29,0-3 73,0-1 259,-5 5-97,4-6-35,-10 4 202,10-8-417,-4 3 138,5-5-150,0 0 171,0-5-235,5 3 0,2-3 77,4 5 0,-1-1-172,-2-3 0,2 3-77,-2-3 0,2 3-79,1 1 0,1-4-267,-1 0 1,2-1 214,2 1 0,-2 2-461,2-6 1,1 4 326,-1-3 1,1-1 493,-5-3 0,1-1 0,-1 1 0</inkml:trace>
  <inkml:trace contextRef="#ctx0" brushRef="#br0" timeOffset="4">6727 10393 8094,'-12'-4'0,"1"0"460,5-5-233,1 3 1,6-4 210,3 2 0,-2 2-86,6 2 1,-1 3-298,5-3 0,3 3 73,0 1 1,2 0-141,-2 0 0,-1 1-92,5 3 1,-4-3-258,4 3 1,-5 1-543,2-1 1,0 4 902,-1-5 0,0 6 0,-3-2 0</inkml:trace>
  <inkml:trace contextRef="#ctx0" brushRef="#br0" timeOffset="5">7024 10450 8211,'0'-8'207,"0"1"0,1 4-43,3 0 1,-2 3-116,6 3 0,-4 0 682,3 4 1,1 5-227,4 3 0,0 5-139,3-1 0,-2 3-103,2 1 0,3 4-232,1-1 1,-1 6 86,1-2 0,-5 0-63,1 0 0,2-5-184,-2 2 0,0-3 123,-3-1 0,-1-4-346,0 0 0,1-5-30,-1 1-552,1-2 360,-1-2-646,0 1 164,-4-6 1056,-2-1 0,-5-5 0,0 0 0</inkml:trace>
  <inkml:trace contextRef="#ctx0" brushRef="#br0" timeOffset="6">7344 10530 8241,'0'-18'0,"0"2"-170,0 4 1,0 5 535,0-1 1213,0 1-508,-5 0-668,-2 2 1,-4 14-328,-1 2 1,1 14 147,0 1 1,-6 7-203,-2 5 0,-3 7-138,0 4 0,-1 3-303,0-6 0,1 1 203,3-9 0,3-5-284,4-7 1,6-6-326,2-5 533,3-3 0,2-1 292,3-4 0,7-7 0,7-6 0</inkml:trace>
  <inkml:trace contextRef="#ctx0" brushRef="#br0" timeOffset="7">7378 10370 8173,'-5'-18'0,"4"2"0,-3 4 0,8 2 527,3 3 0,3-2-26,2 5 1,-1-1-192,1 1 0,0 3-119,3-3 1,3 3-150,5 1 0,0 0-251,0 0 187,0 0 35,-1 0 1,0 0-82,-3 0 1,-2 0 20,-6 0 0,0 0-28,1 0 1,-5 0 104,1 0 1,-4 0-168,3 0 1,-3 1 136,4 3 0,-4-3 3,3 3 0,-4-2 121,1 2 1,-2-1-104,2 4 1,-3-3 233,3 4 0,-3-1-131,-1 5 1,0 1 66,0 2 0,0 3-10,0 4 1,0 1 113,0 0 0,-1 1-84,-3 3-39,3-3-60,-4 9 0,5-3-111,0 8 0,0-1 117,0 5 13,0-5-881,0 2 563,0-4 290,0-1-30,0-5-155,0-1 1,1-7 13,3-1 0,-3-4-137,3-5 0,-3 1 104,-1-1 64,5 1 851,-3-1-745,3 1 382,-5-6-210,-5 4-98,-2-9 0,-4 4 139,0-5 1,-5 0-41,1 0 1,-7 0-45,0 0 1,-2 0-376,-7 0 1,1 0 123,-5 0 0,6 0-1252,3 0 0,6 0 128,5 0 1177,3 0 0,0-5 0,1-1 0</inkml:trace>
  <inkml:trace contextRef="#ctx0" brushRef="#br0" timeOffset="8">6247 11524 8199,'-4'-12'0,"1"1"0,-1 3 375,4 1 1,-4 3 264,0-4 254,0 6-142,4-3-239,0 5-309,0 5 1,0 6 57,0 8 0,0 8-123,0 3 0,2 4 66,1 5 1,-1 1-97,2 6 0,-3-6 57,-1-2 0,4 1-372,-1-5 0,1 1 142,-4-8 0,0-2 113,0-6 1,4 2-719,0-6 285,0 0 106,-4-3 220,0-1 130,0-5-95,0-1 294,0-5-44,-5 0 137,3-5-386,-3 4 75,5-9 0,1 9-77,3-3 0,3 3 70,4 1 1,-2-2-129,2-1 1,-2 1 110,6-2 0,-1 2-153,2-2 0,-2 3-37,5-3 1,-2-1-161,2 1 0,7-3 5,-3 3 0,2 0 94,-2 4 0,-4-4-28,0 0 1,-5 0 96,1 4 1,-3-1-977,-5-3 238,-2 3 95,-5-4 796,-5 5 0,-6 0 0,-7 0 0</inkml:trace>
  <inkml:trace contextRef="#ctx0" brushRef="#br0" timeOffset="9">6293 11878 8069,'-4'-12'491,"0"1"0,0 3-86,4 1 1,2 3-154,2-4-84,2 6 0,3-7 0,1 5 131,3 1 0,6 1-336,0-2 0,2 3 137,2-3 1,0 1-239,0 0 1,3 1 130,1-1 0,-4 1-593,-4 2 1,-5 0 223,1 0 1,-6 0 375,-1 0 0,-6-5 0,3-1 0</inkml:trace>
  <inkml:trace contextRef="#ctx0" brushRef="#br0" timeOffset="10">6259 11501 8168,'0'-12'706,"5"1"0,2 5-234,9 2-733,-4 3 0,10-3 234,-3 0 0,-1 0-57,1 4 1,0 0 10,4 0 1,3 0 183,1 0 0,-1 0-111,-3 0 0,0 5 0,0 2 0</inkml:trace>
  <inkml:trace contextRef="#ctx0" brushRef="#br0" timeOffset="11">6807 11398 8093,'0'-6'858,"0"1"-282,0 15-184,0-3 6,5 15 60,-4-9-222,4 8-1,-5-3-77,0 10-307,5 1 385,-3 5 59,3 6-250,-5 0-780,0 6 901,0-5 1,0 0-372,0-6 115,0 2 24,0-13-271,0-2 232,0 0 52,0-9 351,0 3-373,0-4 781,0-1-790,0 0 154,0 1-187,-5-1 0,3-3 119,-1 0-163,1-6 137,-3 3-15,4-5 241,-4 0-140,5 0-55,5 0 44,-4 0 0,9 0-61,-3 0 1,4 0 8,1 0 0,-1 0-6,0 0 1,1-1-16,-1-3 0,1 3 22,-1-3 1,2 3-209,2 1 1,-2 0 120,2 0 1,-2-2-127,-2-1 0,0 1 96,1-1 1,-5 1-474,1 2 0,-5-1 590,0-3 0,-1-2 0,-2-6 0</inkml:trace>
  <inkml:trace contextRef="#ctx0" brushRef="#br0" timeOffset="12">6841 11467 8173,'0'-22'543,"0"3"0,0-1-101,0 4 0,0 5-408,0 3 1,1 1 374,3-5-115,3 6 0,4-3-121,0 5 0,6-3 30,2 3 1,2 0-171,2 4 0,1 0-273,3 0 0,-7 4-1608,3 0 1848,-8 5 0,7-3 0,-4 5 0</inkml:trace>
  <inkml:trace contextRef="#ctx0" brushRef="#br0" timeOffset="13">7309 11455 8030,'0'-6'843,"0"1"1,0 6-407,0 3 1,0-2-153,0 6 0,5 0 91,3 3 1,2-1-119,2-2 0,-1 6-291,0-3 1,5 3 125,-1-3 0,4 1-593,-4-1 1,5-1 7,0-2 0,0 1-304,-1-5 1,-3 3-149,-4-3 1,-5 0 943,1-4 0,0 5 0,3 1 0</inkml:trace>
  <inkml:trace contextRef="#ctx0" brushRef="#br0" timeOffset="14">7743 11409 8075,'0'-11'685,"2"3"-217,1 1-363,-1 4 0,3-1 115,-5 8 0,0-1 54,0 4 1,0 1-284,0 3 1,-5 2 126,-3 2 0,-2-2-317,-1 2 0,-2 2 178,-2-2 1,1 0-780,-5-3 1,5-1 399,-2 0 0,0 1-475,1-1 875,-1 1 0,5-1 0,0 1 0</inkml:trace>
  <inkml:trace contextRef="#ctx0" brushRef="#br0" timeOffset="15">7572 11615 11224,'0'15'1113,"0"0"-879,0 6 0,0-3 0,0 4-200,0 1-1,0 0 172,0 0 0,0 0-74,0 0-117,0-1 19,0-4 1,4 3-159,0-6 1,-1 0 8,-3-4 1,4 1-4,0-1-203,0 1 204,-4-1 1,1-5-1095,3-2 482,-3-3-550,4-1 1280,-5 0 0,5 0 0,2 0 0</inkml:trace>
  <inkml:trace contextRef="#ctx0" brushRef="#br0" timeOffset="16">7812 11364 8056,'0'-17'-237,"0"8"237,0-2 0,4 6 335,-1-3 0,5 4-65,-4-3 1,1 4 632,-1 0-524,2 1 1,6 1-391,-1-3 0,4 3 88,0-3 1,1 3-44,-5 1 0,4 0-24,1 0 0,3 0 96,-4 0 0,4 0-148,-4 0 1,0 0 53,-3 0 0,-5 0 10,1 0 102,0 0 288,-2 0-263,-1 0 1,-5 1-33,0 3 1,0-2-40,0 6 0,0 0 10,0 3 1,0 4 12,0 1 0,0 4 10,0-1 0,0 2 58,0 2 0,0 0-66,0 0 1,0 1 40,0 3 0,0-3-15,0 2 1,0 2-4,0-1 0,0 5-119,0-2 1,0-1 126,0 2 0,0-4-356,0 3 1,0-5 99,0 2 1,0-3-304,0-1 0,4-5-81,0-3 256,4 3 1,-1-6-31,4 4 221,-4-4 0,-1-2-62,-2-2 72,-3 2 0,4-7 412,-5 4-53,0-4 8,0 7-244,0-9-78,0 10 1,0-9-107,0 6-295,0-6 47,-5 3 168,4-5 325,-4 0-167,0 0 0,2 0 214,-5 0 0,5 0-56,-5 0 0,4 0 185,-3 0 1,-1 0 74,-3 0 0,-5 0 46,1 0 0,-5 0-99,1 0 0,-7 0-74,0 0 1,-5 0-376,5 0 0,-1 0 118,4 0 1,5 0-1045,3 0 0,6 0 1042,2 0 0,-1 0 0,-3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1:15.6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1713 11364 7821,'-6'-7'-133,"-3"1"-9,5 2 947,0 3-42,4-4 1576,0 5-2370,-5 0 0,4 5 30,-3 3 206,-2 7-483,5 3 228,-5 4 1,3 5 45,-1 0 1,0 4-71,4 0 0,0 3 147,0 4-188,0-2 63,0 3 0,4-5-61,0 1 120,5-1 1,-8 0-61,3 0 1,1-4-10,-2-4 1,1-2 25,-4-1 0,2-4 19,1 0 0,-1-5 88,1 1 1,-1-2-87,-2-1 0,0-5 413,0 1-44,0-6-92,0 3 0,-2-5 90,-1 0 150,1 0 36,-3 0 144,5 0-755,5 0 0,-1 0-4,8 0 0,-2-1-24,9-3 0,-4 3 98,4-3 0,4 3-25,4 1 0,4 0-129,0 0 0,0 0 83,0 0 1,2 0 25,-3 0 0,3-4 26,2 0 0,-6-1 58,-3 2 1,-1 1-22,-3-2 0,-3 3 86,0 1 1,-5 0-119,2 0 1,-4-1 21,0-3 1,-5 3-191,1-3 228,0 3-702,3 1 192,-5 0-1132,5 0 839,-10 0 0,4-2-863,-5-1 1623,-5 1 0,-2-8 0,-4 4 0</inkml:trace>
  <inkml:trace contextRef="#ctx0" brushRef="#br0" timeOffset="1">1656 11729 8125,'-6'-5'99,"-4"4"0,7-8 439,-5 5 44,6 0-343,-3 4 0,6 0 204,3 0 1,2 0-184,6 0 0,4 0-59,3 0 1,4 2-79,4 1 1,2-1 115,5 2 0,4-3-303,0-1 0,0 0 119,-3 0 0,-1 0-99,0 0 0,-3-1 28,-1-3 0,-8 1 36,0-4 0,-3 3-63,0-4 1,-2 6-206,-6-2 1,-3-1-1437,0 1 809,-6 0-800,3 4 1675,-10 0 0,-6 0 0,-7 0 0</inkml:trace>
  <inkml:trace contextRef="#ctx0" brushRef="#br0" timeOffset="2">1645 11444 8282,'0'-12'406,"0"6"0,0-4-80,0 2 1,0 2 324,0-2 0,1 4-153,3-3 1,2 4 16,5-1 1,7-1-89,5 2 0,5-5-372,6 4 1,2 0-173,2 4 1,1-3-159,3-1 1,-3 0 363,-4 4 0,1 0 148,-1 0 0,2 1-237,-7 3 0,3-3 0,1 4 0</inkml:trace>
  <inkml:trace contextRef="#ctx0" brushRef="#br0" timeOffset="3">2524 11375 8020,'0'-11'379,"0"-1"626,0 1-239,0-1-196,-5 6 31,4 1-212,-4 5-68,5 0 0,0 5-152,0 3-62,0 7 13,0 3 0,0 10-51,0 2 0,0 3 280,0 1-391,0 6 52,0-5 0,0 10 40,0-3-1047,5-3 942,-4 5 0,8-3 51,-5 5 1,3-5-114,-3 1 1,4-9-309,-5 2 168,1-9 84,-4 2 1,4-5 30,0 0 120,0-5-79,-4-2 1156,0-4-836,0-1-274,0 0 359,0 1-60,0-6-2,0 4-113,-5-3 0,3 0 173,-1 1 11,1-6-230,2 3 17,0-5 45,5 0-119,-3 0 36,8 0 0,-3 0 60,9 0-300,-4 0 234,10-5 0,-6 4-237,3-3 228,8 3-13,-8-4 0,9 4-80,-5-3 62,0-2-39,0 4 1,-2-7-34,-2 6 56,3-6 25,-5 7-719,1-8 458,-1 9 1,-10-5-101,1 2-1331,-5 3 410,2-4 550,-5 5 707,0-6 0,-5 5 0,-2-4 0</inkml:trace>
  <inkml:trace contextRef="#ctx0" brushRef="#br0" timeOffset="4">2558 11329 8082,'0'-11'257,"0"0"0,-4 3 390,1 0 179,-1 6-85,4-8-137,0 8 0,1-3-116,3 5-544,2 0 86,6 0 0,-3 0-7,2 0 18,-2 0-1,12 0-529,-8 0 424,9 0 0,-8 0-43,5 0 0,0-1-244,4-3 0,-4 3-207,0-3 0,-5 3-1270,1 1 1829,3-5 0,-1-1 0,6-6 0</inkml:trace>
  <inkml:trace contextRef="#ctx0" brushRef="#br0" timeOffset="5">3015 11409 8091,'0'-6'1673,"0"1"709,0 5-1942,5 5 0,2 1 69,4 11-318,5-4 1,-2 8-32,5-2 0,0 8-151,4 3 1,0 3 254,0 2-1089,0-1 817,0 5 1,3-5-270,1 1 209,0-1 8,-10-10 1,4 4-722,-6-5 452,5-5 170,-7 3 28,3-8 88,1 3 0,-4-5-62,2-4 301,-2 3 18,-2-3 1,-3 0-420,-1 1 240,1-6 1,3 7-255,1-5-284,-6 0-927,-1-4 645,0 5 322,-4-4-1025,4 4 1488,-5-5 0,-10 0 0,-2 0 0</inkml:trace>
  <inkml:trace contextRef="#ctx0" brushRef="#br0" timeOffset="6">3529 11478 8058,'-6'-23'0,"-1"0"0,4 0 854,1 1-457,-3 4 0,5 1 185,0 6 180,-5-1-389,4 1 1,-5 5 165,2 2-102,2 3 117,-3 1-628,0 0 95,-1 10 76,-5 2 1,-5 14-195,1 4 1,-5 3 50,1 13-1380,-3-3 1440,-1 8 1,-1-4-6,-2 2-899,1 3 595,-2 0 1,1-2-42,3-8-1051,-2-3 1111,7-10 0,0-1-46,3-5 153,2-5 10,2-2 1,1-4-2,2-1 1085,-2 1-1100,9-6 0,-5 0 259,2-2-261,2-3-487,-3 4 174,5-5 490,5 0 0,2-10 0,4-2 0</inkml:trace>
  <inkml:trace contextRef="#ctx0" brushRef="#br0" timeOffset="7">3826 11215 7951,'0'-7'11,"0"-1"-3,0 0 965,0-3-164,0 5-101,5 1-200,-4 5-305,9-5 1,-7 3-132,5-2 156,-1 3-2,5 1-327,4 0 176,-3 0 1,3 0 1,-4 0 0,-1 0-116,1 0 0,-1 0-11,0 0 0,1 0 132,-1 0 0,-3 4-22,0 0 59,-1 0-93,-1-4 0,5 0 238,-4 0-183,3 0 3,2 0 116,-6 0-52,4 5 19,-3-4-93,4 4 15,-5 0 1,3-2 95,-5 4-203,5-4 93,-8 7 0,8-4 115,-5 6-76,5 4-42,-8-3 1,4 8 243,-5-1-49,5 1-163,-3 7-51,3-4 34,-5 9 1,1-4-38,3 6 0,-3-5 1,3 0 0,-3 1 128,-1 3-337,5 0 226,-4-4 0,4 3-152,-5-3 151,6-2-29,-5 5 1,8-9-181,-6 3 0,3-3 104,-3-1 1,0 0 47,5-1 1,-6-3-50,2 0 0,1-5-116,-1 2 1,0-4 124,-4 0 47,0-1-30,5 1 1,-4-5 197,3 1 14,-3-1-199,-1 0 222,0 3 20,0-9-223,0 4 277,0 0 39,0-3-224,0 3 325,0 0-212,-5-4 1,2 4 69,-4-5 126,4 0-156,-7 5 1,4-4 81,-6 3-178,1-2 0,-6-1 129,-2 3-178,3-3 90,-11 4-17,8-5-109,-14 0-17,9 0 0,-9 0 217,3 0-842,2 0 442,0 0 1,5 0 13,0 0-1700,0 0 612,5 0-2015,2 0 1575,5 0 730,4 0 901,2 0 0,15 0 0,3 0 0</inkml:trace>
  <inkml:trace contextRef="#ctx0" brushRef="#br0" timeOffset="8">1679 8920 8324,'-10'-2'-765,"2"-1"1000,3 1 0,1-4 670,0 2-264,1 3-415,3-4 1542,0 5-1958,5 0 205,1 0 1,2 5-34,-1 3 26,1 2 0,3 5 41,1 0 56,-1 5 0,4-2 31,1 5-107,-1 0 48,1 0 1,-2 3 87,5 1-90,0 0 3,4-4 1,0 3-11,0 1 0,0-2-1,0-6 1,-4 3-203,0-3 198,-5-3 0,6 5-176,-5-6 168,0 0 0,-3 0 8,-1 1-91,6-1 60,-5-9 0,5 4 31,-6-2-40,6-3 3,-5 5 0,4-7-3,-9 4 1,3-4 36,-2 1-263,2 2 223,2-5 1,-5 4-440,1-5 0,-6 2 27,2 1 179,-3-1-907,5 3 271,-5-5-368,4 0 859,-5 0 0,0-5 1,0-2-1</inkml:trace>
  <inkml:trace contextRef="#ctx0" brushRef="#br0" timeOffset="9">2216 8943 8471,'0'-12'0,"0"1"-62,0-1 72,0 1 0,0 3 238,0 1 223,0 4-210,0-2 1,0 4 366,0-3 27,-5 3-348,3-4-108,-8 5 0,4 1 200,-6 3-445,1 2 98,0 11 0,-2-4 126,-2 7 1,-3 4-182,-5 6 1,-4 7 313,1 1-1035,-1 5 696,-1-7 0,0 12-104,-2-2 77,-3 2-7,9-3 0,-4-4-39,5-3 1,4-2 114,0-2 1,4-5-17,-4-2 1,5-4-8,-2-4-148,4 2 163,0-8 0,2 3-40,3-4-11,-4-1-186,5 1 441,0-1 0,-1-5-712,4-2 136,1-3-166,-3-1-652,5 0 1,9-5 1183,2-2 0,9-8 0,-3-3 0</inkml:trace>
  <inkml:trace contextRef="#ctx0" brushRef="#br0" timeOffset="10">2707 9239 8422,'-12'-5'-83,"6"4"694,1-9 17,5 9-264,0-4 1191,0 5-1213,5 0-306,1 0-115,11 0 326,-4 0-249,8 0 45,-3 0 0,2 0 222,3 0-252,-3 0 110,13 0 1,-7 0 77,4 0-346,1 0 233,3 0 0,-1-4 27,-3 0 0,3-1-10,-2 1 1,-3 3-128,-2-3-77,-2-2 74,-6 4 1,2-6-176,-4 4 0,-1 0-11,-4 4 0,1 0-246,-1 0 1,-3 0-557,-1 0-570,-4 0 1279,2 0 1,-15 10 0,-3 3-1</inkml:trace>
  <inkml:trace contextRef="#ctx0" brushRef="#br0" timeOffset="11">2798 9456 9086,'6'-6'286,"5"1"0,-1 5 234,5 0-278,0 0 61,2-5 91,0 4-213,11-4 1,-2 3 93,4-1 1,1 1 29,3-2 1,-4 2 58,1-2-400,-1 3 233,0-4 0,-3 4-11,-4-3-210,0 2 196,-5-3 0,-2 5-528,-4 0 234,-1 0 79,1 0-1363,-1 0 513,-5-5-44,5 4 937,-10-4 0,4 5 0,-5 0 0</inkml:trace>
  <inkml:trace contextRef="#ctx0" brushRef="#br0" timeOffset="12">4340 8920 8210,'0'-12'-88,"-5"6"0,2-3 275,-4 5 0,3-3 26,-4 3 0,4-1 455,-3 1-467,-1 3 1,1-4 187,-1 5 1,4 0 106,-3 0 58,4 0-286,-7 0 0,9 1-142,-3 3-65,3-3 1,1 10 374,0 1-371,5-1 15,1 11 1,5-3 27,1 7-76,4-1 0,2 8 81,5-3 0,0 3-271,0 1 205,5 1 0,-4-1 19,2 0 1,2-1 97,-1-2-1120,0 2 899,0-9 0,-2 4 53,1-6-672,-2 1 502,-6-5 1,4 2-285,-3-4 287,-3-1 0,1-4-4,-6 1 1,1-1 71,-1 0 700,-5-4-772,4 3 232,-3-9 1,-1 6-230,-2-4 1,-2-1-121,2 1 124,-2-1-568,3-2-1235,-5 0 1193,-5 0 778,3 0 0,-8 0 0,4 0 0</inkml:trace>
  <inkml:trace contextRef="#ctx0" brushRef="#br0" timeOffset="13">4763 8988 8193,'0'-18'-178,"0"3"0,0 3 37,0 0 118,0-4 697,0 8-63,0-7 75,0 8-168,0-4 0,0 3-81,0 1 139,0 4-61,0-2-386,0 5 0,-4 1 240,0 3-466,-5 3 136,-2 9 1,-7 3 45,-5 8 0,-4 7-173,1 8 1,-7 2-1325,-2 2 1040,1 5 313,14-25 1,1 0-1,-15 27-285,-1 0 217,1-4 1,5 0-39,2-7-1039,8-3 892,3-4-202,4-6 146,1-6 289,4-2 0,-1-8-96,4 2 1161,0-2-1490,4-2 694,0-4-1228,0 3 1102,0-9 1,10 4 0,3-5 0</inkml:trace>
  <inkml:trace contextRef="#ctx0" brushRef="#br0" timeOffset="14">5037 9445 8132,'6'-6'419,"-1"-4"869,-10 8-779,4-3-433,-4 10 104,5 2 0,0 4 529,0 0-530,0 6 1,1-1-139,3 4 9,-3 1 1,5-3 170,-2 5 1,-3-4-127,3 0 0,1-1 265,-1 1-698,5-3 284,-8-5 1,4-3 147,-5 0-603,0-1 239,5 0-1056,-3 3 923,3-4 1,-5 2 402,0-1 0,5 1 0,1 3 0</inkml:trace>
  <inkml:trace contextRef="#ctx0" brushRef="#br0" timeOffset="15">5699 9045 8171,'0'-11'0,"-4"3"255,0 1 122,1 4 49,3-7-108,0 9 1,0-3-75,0 8 0,0 2 70,0 5 1,0 3-71,0 5 0,0 2-194,0 9 1,0 1 102,0 3 1,0 0-79,0 0 1,3-1-316,1-2 0,1 1 176,-1-6 1,-3-3-141,3-4 1,-3-5 65,-1 1 0,0-2-104,0-2 193,6 1-713,-5-6-239,4 4-320,-5-8 1321,0 3 0,0-5 0,0 0 0</inkml:trace>
  <inkml:trace contextRef="#ctx0" brushRef="#br0" timeOffset="16">5516 9377 8242,'0'-7'427,"5"2"433,3 5 1,2 0-158,2 0 0,0 0-61,3 0 1,3 0-460,5 0 0,1 0 83,3 0 1,-3 0-221,3 0 1,1 0 151,-2 0 0,1 0-877,-4 0 1,-1-4-90,1 0 1,-4 1-541,0 3 0,-5 0 1308,2 0 0,-4-5 0,0-2 0</inkml:trace>
  <inkml:trace contextRef="#ctx0" brushRef="#br0" timeOffset="17">6327 9468 8509,'12'-6'1482,"-1"0"0,-5 5-1019,-2-3 86,-3 3-207,-1-4 120,0 5-1575,5 0 552,-3 0 0,4 0-1219,-2 0-405,-3 0 2185,9 0 0,-3-5 0,4-1 0</inkml:trace>
  <inkml:trace contextRef="#ctx0" brushRef="#br0" timeOffset="18">6647 9456 8046,'6'0'-101,"-1"0"1,0 0-182,3 0 0,-2 0 487,2 0 0,-4-3 135,3-1-96,-4 0-191,7 4 0,-7 0-115,4 0 0,-3 0 139,4 0-382,-6 0 1,8 0 23,-2 0 1,-2 0 280,2 0 0,0 0 0,3 0 0</inkml:trace>
  <inkml:trace contextRef="#ctx0" brushRef="#br0" timeOffset="19">6990 9456 8028,'6'-5'2097,"4"4"-1107,-4-9-260,6 9-308,-6-4 14,-1 5 252,-5 0-1246,5 0 387,-3 0 250,3 0-1839,-5 0 886,5 0 874,-4 5 0,4 1 0,-5 5 0</inkml:trace>
  <inkml:trace contextRef="#ctx0" brushRef="#br0" timeOffset="20">7789 9080 8231,'0'-8'0,"0"0"0,-4 1 382,0-5 0,1 1 38,3-1 1,0 5 234,0-1-468,0 6 1,0-5 552,0 4-245,0 1-90,0-3-383,0 5 0,-4 7 352,0 4-421,0 5 99,4 7 1,0 5 232,0 3-570,0 2 277,0 6 0,0-5-110,0 1 55,0-1 0,0-10-90,0 3-283,0-3 245,5-7 0,-3 4-748,1-6 654,4-5 0,-5 0-142,6-2-1046,-6-3 669,9 0 804,-10-5 0,4 5 0,-5 1 0</inkml:trace>
  <inkml:trace contextRef="#ctx0" brushRef="#br0" timeOffset="21">7549 9285 8188,'-6'-11'383,"1"3"188,5 1 0,5 4-73,2-1-31,4 3-283,5 1 0,2-4 184,5 0-321,5 0 53,1 4 0,5 0-1,0 0 1,4 0-218,0 0 0,-1 0-1406,-6 0 1097,2 0 1,-13 0-836,3 0 1262,-3 0 0,-2 0 0,-2 0 0</inkml:trace>
  <inkml:trace contextRef="#ctx0" brushRef="#br0" timeOffset="22">8429 8863 8248,'0'-18'-142,"-5"1"0,3 6 142,-2-1 1056,3 1-181,1 0 395,0 4-652,0 2 1551,0 5-2129,0 5 43,0 7 0,5 3 294,3 8-359,7-3 85,-2 13 1,7-8 14,-5 6-125,6-1 192,-4 5 0,2 3-437,0 0-530,0-5 637,-1 0 0,3-5-118,-6 2 1,4 2 205,-4-5-197,0-1 261,2-8 0,-5 2-29,4-5 1,-4 1-15,0-5 0,-1-1-226,1-2 228,-1 2 0,-1-7 139,-2 4 1,1-3-551,-5 4 1,1-6-1112,-2 2 481,-1-3 351,3-1 0,-7 0 724,-1 0 0,-4 5 0,-4 2 0</inkml:trace>
  <inkml:trace contextRef="#ctx0" brushRef="#br0" timeOffset="23">8805 8840 8038,'0'-23'26,"0"0"-21,0 5 1033,0 2-180,6 4 38,-5 1-302,4 5 14,-5 1-366,0 5-48,-5 10 0,-3-1-124,-7 10 8,-3 5-100,-5 5 1,-3 10-28,-1 3 1,-5 4-1100,2 3 557,2-2 496,11-19 1,1 0 0,-8 19-49,-3 3-968,8-9 919,-2-1 1,8-6-302,-2 0 236,2-5 88,2-1 1,0-10-175,4-3 9,2-2-136,0-2 798,3 1-328,-3-1 0,5 1 0,0-1 0</inkml:trace>
  <inkml:trace contextRef="#ctx0" brushRef="#br0" timeOffset="24">8931 9365 8094,'0'-6'6,"1"-1"616,3 4-228,-3 1 85,5-3-124,-1 5-82,-4 5 194,4 2-180,-5 4 1,0 4 32,0 1-282,0-1 5,0 1 0,0-2-144,0 5 84,0-5 69,0 3 0,4-5-131,0 4-81,-1-4 280,-3 0 41,0-2-150,5-4 297,-3 1-220,3 3 27,-5-9 187,0 4 415,0-5-604,0-5 1,1 2-183,3-4-57,-3 4 247,9-7-276,-3 4 102,4-6 1,0-3 45,1 0 1,-1-4-20,1 4 0,0-1 40,4 5-182,-4 0-60,5-1 167,-6 1 52,1-1-20,-1 6 1,-3-3 182,-1 5 8,-4 1-164,7 3 213,-4 0-198,1 5 0,3-3-3,-3 6 0,0-1 2,0 5 0,-3 4 62,4 3-117,-6-2 71,9 4 0,-9-4-155,6 2 58,-6 2 0,5-8 89,-4 2-262,-1-2 228,3-1 1,-5-5-383,0 1 60,0-6 157,0 8-1369,0-8 672,0 3 876,0-5 0,0 5 0,0 1 0</inkml:trace>
  <inkml:trace contextRef="#ctx0" brushRef="#br0" timeOffset="25">13499 8805 8019,'0'-6'31,"-1"0"205,-3 2 30,3 3 226,-4-4 121,5 5 531,0 0 0,1 5-553,3 2-357,-3 9-59,10 1 1,-9 7-80,6 3 138,-1-3 58,5 9-463,-1-4 176,6 6 1,-5-1 190,4 0-503,1 0 289,1 1 0,1-5 12,0 1-433,0-1 319,4-1 1,-4-1-48,0-5-128,-5-5 163,8 3 0,-10-8-236,4 2 314,-4-2 0,-4-2-334,-1 1 37,1-6 139,-2 4-507,0-3 109,-1-1-524,-4-1 1134,4-5 0,-10 5 0,-1 1 0</inkml:trace>
  <inkml:trace contextRef="#ctx0" brushRef="#br0" timeOffset="26">13831 8908 7996,'0'-16'201,"5"3"0,-3-3 870,6 4-129,-6 1 277,4 4-616,-6 2-138,0 5-385,0 5 1,-6 3 88,-1 7 1,-5 7-204,-3 4 1,1 6-66,-5-1 1,0 5-172,-4 3 0,-1 4 8,-2-1 0,5-2-170,-2 2 1,8-4-47,0 4 1,2-9 179,2 1 1,-1-7 88,1 0 0,3-7 5,1-1 0,4-5-72,-1 1 1,-1-2-431,2-2-150,-1 1 856,4-1 0,0 0 0,0 1 0</inkml:trace>
  <inkml:trace contextRef="#ctx0" brushRef="#br0" timeOffset="27">14082 9377 7977,'-5'-7'507,"4"-3"109,-4 9 0,5-3-726,0 8 111,0 2 0,0 9 507,0 1 0,1 0-179,3-1 1,-3 3-361,3 5 1,-3-2 43,-1-1 1,4 1-29,0-2 0,-1-2 55,-3-2 0,4-2-132,0-2 1,0-3-6,-4-1 0,1-4 12,3 1-892,-3-3 673,4-1 1,-4-1-1341,3-3 1644,-2 2 0,3-13 0,-5 3 0</inkml:trace>
  <inkml:trace contextRef="#ctx0" brushRef="#br0" timeOffset="28">14082 9125 7948,'0'-7'162,"0"-1"1,5 6 170,3-2-333,2 2 0,1 2 0,1 0 0</inkml:trace>
  <inkml:trace contextRef="#ctx0" brushRef="#br0" timeOffset="29">15064 9011 8061,'0'-11'0,"-4"-1"343,1 1 1,-1 3-28,4 1 0,0 3 474,0-4 177,0 6-142,0-3-546,0 5 0,0 6-47,0 5 1,0 7 97,0 9 0,0-1-174,0 9 1,0-4-115,0 7 0,0-2 14,0-2 0,1-1-227,3-2 1,-3-2-288,3-2 0,-2-7 206,2 3 0,-3-8-176,3 0 0,-1-2-136,1-2 167,-3 1 1,5-2-685,-2-3 283,-3-2 0,6-5 798,-4 0 0,4 0 0,4 0 0</inkml:trace>
  <inkml:trace contextRef="#ctx0" brushRef="#br0" timeOffset="30">15418 9045 8061,'5'-11'-306,"-2"-1"561,4 1 282,1 0 1,2-1-75,-2 1 1,-3 3-178,-5 1 0,1 3 630,3-4-281,-3 6-543,-1-9 0,-6 10 155,-6-3 1,-3 3-203,0 1 1,-5 1 54,1 3 0,1-1-71,-1 4 1,1 1 104,-1 3 1,1-3-137,3 0 0,4-1-91,-1 5 1,2-1 36,6 0 0,-3 1-109,3-1 160,0 1 1,5-1-59,3 1 1,2 3 18,6 0 0,1 0 37,2-3 1,3-1 3,4 1 0,2-1 6,3 0 0,-1-3-1,4 0 1,-5-1 5,2 5 0,-3-1-43,-1 0 0,-5-3 6,-3 0 0,-2-1-36,-2 5 0,-5-1 5,-2 1 1,-3 3-125,-1 0 0,-5 0 110,-2-3 1,-5 0-15,-3 4 1,-4-4 74,-8 4 1,2-5-59,-5-3 0,3 2 98,-3-3 0,4 0-79,-1 0 1,8-4-412,4 1 0,3-3-773,0-1 1236,6 0 0,1 5 0,5 1 0</inkml:trace>
  <inkml:trace contextRef="#ctx0" brushRef="#br0" timeOffset="31">16366 8691 8013,'0'-11'1018,"0"-1"151,0 1-70,0 5-328,0 1-304,0 5 1,4 6-8,0 5 0,3 7-168,-3 9 1,4 3-203,-4 8 0,3-1 123,-3 5 1,1 0-250,-1 4 1,-3-5-1,3 1 0,-3-1-57,-1 1 1,0-3-428,0-5 0,0-1 253,0-2 0,0-3-114,0-5 1,0-1 116,0 1 1,0-5 58,0-3 0,0-2 37,0-2 1,0 1-224,0-1 1,0-3-175,0-1 1,0-3-907,0 4 373,0-6 289,0 3 809,0-5 0,0-5 0,0-1 0</inkml:trace>
  <inkml:trace contextRef="#ctx0" brushRef="#br0" timeOffset="32">16549 9171 8057,'0'-11'213,"0"4"0,4-3 386,-1 2 0,3 2 365,-3-2-259,-1 6 18,3-3-368,0 5 0,-3 1-123,6 3 0,-4 4 29,3 7 1,-3-1-103,4 5-446,-6 0 266,8 4 1,-8-2-434,2-2 364,-3 3 0,3-9-214,-1 2 1,1-3 99,-4 0 65,0-1 0,4-3-4,0-1 10,0-4 346,-4 2 508,0-5-517,0-5 1,0 2 75,0-4-28,0-1-124,0-3 1,1-1 13,3 1 1,1-2-60,2-2 0,4 1-151,-4-5 1,7 1 101,1-1 1,1-1-16,-5 5 1,4 0 19,0 3-265,1 1 137,-5 4 1,1 2 69,-1 5 37,0 0-43,-4 0-2,3 0 24,-9 5 0,9 3 11,-2 7 0,-3 3 12,-1 5 0,-2 1-48,2 3 0,-3 0-83,3 4 1,-3-2-23,-1-2 1,0-7-237,0 3 1,4-8 162,0 0 136,0-2 0,-4-2-415,0 1 273,5-6 0,-4 4-100,3-2-1144,-3-3 891,-1 0 1,0-4 564,0 3 0,5-2 0,2 3 0</inkml:trace>
  <inkml:trace contextRef="#ctx0" brushRef="#br0" timeOffset="33">17600 9182 8019,'0'-11'-102,"0"0"149,0-1 1,-4 4 125,0 1 82,-5-1-55,3 2 0,-6-3 200,1 5-229,-1-5 1,-3 7 90,0-6 0,-5 6 109,1-2-142,-3 3 81,-1 1-139,0 5 0,1-3 229,-1 6-336,5-1 122,-4 10 0,6-3 186,-3 5-636,2 0 251,1 4 1,7 0-439,-2-1 368,2 1 0,2 0-332,4 0 241,1 0-15,2 0 146,0-6 0,2 4-14,1-6 1,7-1 46,6-6 1,0 0 171,-1-4 1,-1 0-205,5-4 211,0 0-68,4 0 0,-4 0-70,0 0-2,0-5 0,4-1 40,0-6-448,0 1 197,0-6-15,0 5 1,-6-6-93,-1 3 0,-1-2 9,-4-2-799,3-2 633,-13-2 0,8-1 446,-5-3 0,0-2 0,-4 0 0</inkml:trace>
  <inkml:trace contextRef="#ctx0" brushRef="#br0" timeOffset="34">17588 8726 8065,'0'-8'-692,"0"0"1,-1 5 821,-3-5 1,3 4 624,-3-4 0,3 5 448,1-5-399,0 6 38,0-4-192,0 1-184,0 4 88,0-4-161,0 5 1,0 5-196,0 3 1,0 8-1,0 7 0,-4 6-42,0 9 1,0-1 76,4 5 0,0 2-239,0 2 0,0 2 51,0-6 1,4-1-486,0 1 0,1-9 173,-1 1 0,-3-7 14,3-1 0,-3-2-3,-1-1 1,0-4-146,0 0 0,0-5-294,0 1 1,0-6-223,0-1-770,0 0 602,0 3 172,0-5 913,0-1 0,0 0 0,0 2 0</inkml:trace>
  <inkml:trace contextRef="#ctx0" brushRef="#br0" timeOffset="35">17771 9194 7998,'0'-12'732,"0"1"0,1 1-240,3 2-38,-3-2 114,4 9 239,-5-4-434,0 5 0,0 5-135,0 2 0,4 5-152,0 3 0,0 4 29,-4 8 0,1-2 65,3 6 0,-3-6-410,3 2 1,-2-1 178,2-3 0,-3 1-440,3-9 0,1 1-403,-1-5 307,0 0 1,-3 0-524,3-4-613,-3-2 1723,4-5 0,-5 0 0,0 0 0</inkml:trace>
  <inkml:trace contextRef="#ctx0" brushRef="#br0" timeOffset="36">17828 8920 7998,'0'-18'0,"0"1"25,0 6 340,0 5-528,0 1-83,0 5 1,5 10-1,1 2 1</inkml:trace>
  <inkml:trace contextRef="#ctx0" brushRef="#br0" timeOffset="37">18193 9137 8086,'7'-5'-74,"-2"2"-145,-5-5 154,0 6 670,0-8 0,-1 5-207,-3-3 0,-3-1 31,-4 5 0,-4 1-144,0 3 0,-2 0-53,2 0 1,-2 1-85,-2 3 1,-1 3 23,5 9 1,-4-3-185,4 6 0,-1 2 92,5 5 1,-1-1-248,1 1 0,5 2 90,2-1 0,3 3-197,1-3 1,1-2 107,3-6 0,3 2 63,9-6 0,0 0 64,3-4 0,3 0 99,-3-4 0,2 0 103,2-4 1,0-1-107,0 1 0,-4-1-690,0-2 0,-4-4 296,4 0 1,-5-3-1468,1 3 1804,-2-5 0,-2 2 0,1-4 0</inkml:trace>
  <inkml:trace contextRef="#ctx0" brushRef="#br0" timeOffset="38">18662 9228 8048,'6'-11'0,"-1"-2"0,-5-2 0,0 2 125,0-2 1,4 2 193,0 2 1,-2 3-56,-6 0 0,-2 1 249,-5-5 1,-2 6-272,-2 2 1,-3 3-85,-5 1 1,0 0-21,0 0 0,-1 5 24,-2 3 1,2 2-119,-3 1 1,4 4 40,4 1 1,3 4-192,4-1 0,1 3 19,-1 0 0,6 0-124,2-3 1,3 1 14,1-4 0,5 3 68,3-4 0,2-1-62,1-7 1,2 2-3,2-5 0,-1 0 268,5-4 1,-1 0-18,1 0 0,2-4 90,-2 0 1,2-5-79,-2 2 1,-3-3 118,-4-2 1,-1 1-54,1-1 0,-1 1-58,0 0 0,-4-1 12,-3 1 1,-2-1 59,2 1-244,-3 5 104,4 0 1,-5 8-109,0 2 1,-4 3 140,1 8 1,-5 3-7,4 5 1,-3 0-238,3 0 0,0 1 69,4 2 1,0-1-114,0 1 0,0-3 57,0-4 0,5 1-515,3-4 0,2-5 43,1-3 0,-3-6 658,0 2 0,-1-3 0,5-1 0</inkml:trace>
  <inkml:trace contextRef="#ctx0" brushRef="#br0" timeOffset="39">18924 8714 7996,'0'-24'164,"-3"-1"234,-1 9-49,0 6 20,9 0 0,-4 10 200,3 0 1,-3 10-136,-1 9 1,2 9-180,1 6 1,-1 7-28,2 9 1,-3 2-457,-1 5 0,-4 2 135,0-2 1,-1 7-63,1-7 1,3-6-499,-3-6 1,3-12 335,1-2 0,0-6-244,0-2 1,4-5 129,0-3 0,1-2-912,-2-2 1343,-1-4 0,8 3 0,-4-4 0</inkml:trace>
  <inkml:trace contextRef="#ctx0" brushRef="#br0" timeOffset="40">18787 9217 8088,'0'-12'310,"0"1"1,2 3 490,1 1 0,5 4-377,7-1 0,2 3-159,2 1 0,2 0-883,-2 0 0,3 0 310,1 0 0,0 0-109,-1 0 0,1 1-25,0 3 1,-1-3-102,-3 3 0,1-3 241,-5-1 1,4 0 74,-3 0 1,-1 0 226,-4 0 0,-3 0 0,-1 0 0,1 0 0,3 0 0,-3-3 0,0-1 241,-6 0 457,3-1 714,-5 4-890,0-4 1,-5 5 194,-2 0 0,0 1-285,0 3 0,0 2-119,0 5 1,-2 5-342,5-1 1,-4 4 104,5-4 1,-1 5-113,4-1 1,0 3-117,0 1 1,0-4-93,0 0 0,4-4-54,-1 4 1,8-5 108,0 1 0,2-3 174,6-5 1,-4-2-64,4-5 0,0 0 256,4 0 1,0 0-69,0 0 1,-2-5 241,-2-2 1,1-3 77,-4-2 0,3-3 71,-4 0 1,-1-4-150,-7 3 0,-1-4-27,-6 1 0,0-6-328,0-2 1,-9 0 89,-3 5 1,-8-1-107,-3 0 0,-1 5 60,-6 3 1,4 6 69,0 1 1,1 6-733,3-2 1,4 4-1006,3 4 0,3 2 161,5 6 0,0 4 1464,3 3 0,-2 3 0,-5 1 0</inkml:trace>
  <inkml:trace contextRef="#ctx0" brushRef="#br0" timeOffset="41">19530 9262 8030,'0'-11'0,"0"-1"379,0 1 0,3 0 16,1-1 93,5 6 0,-8-4-3,5 8 1,-6-1-89,0 6 1,0 4-176,0 4 0,0 6 6,0 2 1,0 1 14,0-1 0,0 3-76,0-3 0,0 1-131,0-1 1,0 3-219,0-3 1,0-3 112,0-1-132,0-2 0,0-5-47,0-1 330,0-4-122,0 2 38,0-15 1,1 1 107,3-10 0,-3 4-82,3-4 1,1 0 336,-1-4 1,4 0-122,0 0 1,2-4 99,2 1 1,0-6-57,4 2 0,-2 0-258,5 0 1,-2 5 12,2-2 1,3 4-195,-3 4 1,-1 2 68,1 6 1,-5 5-172,1 2 0,1 5-1283,0 7 0,-5 1 1540,-3 10 0,-6 5 0,3 5 0</inkml:trace>
  <inkml:trace contextRef="#ctx0" brushRef="#br0" timeOffset="42">20386 8600 8023,'5'-6'-162,"-3"-5"222,1 4 0,2 0 161,-1 0 0,0 3 180,-4-4-172,5 6 173,-4-3 115,5 0-173,-6 3 46,0-3 957,0 5-1163,0 5 1,-6 2-6,-1 4 0,-7 2 90,-1 2-285,-6 3 20,4 5 0,-6 5 6,0 2-51,0 8-62,0-2 1,-3 9 17,-1 1 164,0 0 1,8 6-143,0-3 0,5-6 82,-1 3 34,7-3-1077,-2 3 928,9-5 1,-4 2 80,5-5 0,4 0-115,-1-4 1,6-3-172,-1-1 134,2-5 43,2 3 0,3-5 51,0 0 22,0-5 1,-3-2 346,-1-4 1,-3-1-142,-1 1 651,1-6-613,-2 4-91,4-9 1,-7 8-60,5-5-89,-6 0 87,3-4 0,-4 0 88,3 0-752,-2 0 239,3 0-748,-5 0 0,0-5 0,0-2 0</inkml:trace>
  <inkml:trace contextRef="#ctx0" brushRef="#br0" timeOffset="43">20500 9160 8107,'2'-18'199,"2"3"0,-3 2 417,3 1 0,1 5-121,-2-1 46,1 6 42,1-3 169,-3 5-254,3 0-320,-5 0 0,4 2 112,-1 6-97,1 4 0,0 13-98,0 1-63,0 3 1,-3 7 21,3 2 0,-3-1-223,3 5 1,-3-6-69,-1 3 1,0-3-254,0 2 0,0-6-459,0 2 632,5-7 1,-4 5 18,3-6 0,-3-3 25,-1-4 0,0-1 304,0 1 0,0-2-182,0-6-16,0 0 469,0-4-177,0 3-173,5-4-238,-3 1 197,3-2-723,-5 0 375,0-4 25,0 4 412,5-5 0,-4-5 0,4-1 0</inkml:trace>
  <inkml:trace contextRef="#ctx0" brushRef="#br0" timeOffset="44">20421 9217 8107,'6'-23'554,"4"0"-159,-4 5-138,11-3 0,-3 7 292,5-5-245,0 5 0,4-3 461,0 6-434,-1-1 1,1 5 3,0-1 0,0 6-51,0-2 1,0 2 71,-1 2-167,6 0 3,-4 6 1,4 0-273,-5 5 84,0 1 57,0-1 1,-2 2-511,-1 2 308,-4 3 45,-5 0-714,-4 3 544,-2-3 1,-6 5 32,-3 0 0,-4-1-83,-7 1 0,-4-4 2,-8 0 0,2-5 70,-6 2 0,2-5-103,-1-3 331,-3 2-125,4-9 1,-1 4-372,4-5 306,7 0 56,-3 0-447,9 0 4,2-5 194,1-1 1,9-6 398,-3 1 0,3-6 0,1 0 0</inkml:trace>
  <inkml:trace contextRef="#ctx0" brushRef="#br0" timeOffset="45">21049 8657 8085,'0'-18'0,"0"2"472,0 4-148,0 1 0,0-1 241,0 1-330,0 5 118,0-4 176,0 8-59,0-8-235,0 9 0,1-4 29,3 5 1,-2 4-30,6-1 0,-1 8 0,5 0 1,-1 4 175,1 4 842,4 8-510,2-8-952,5 14 490,5-4 1,0 7-114,2 2 8,-2 2 1,-1 7-344,-1 3 126,-4-3 0,-6 6 244,-4-7-699,-1 2 381,-4-7 1,-2 3-124,-5-2 1,-2-3-147,-1-5 1,-4 1-328,-4-1 340,-1-5 172,-4 4 0,2-10-191,-5 0 170,5 0 87,-8-11 220,10 5-208,-10-6 0,9-1 484,-2-2-1051,3 2 361,0-9 0,5 5-75,-1-6-867,5 0 212,-2 0 1057,5 0 0,-5 0 0,-1 0 0</inkml:trace>
  <inkml:trace contextRef="#ctx0" brushRef="#br0" timeOffset="46">21665 9114 7976,'2'-6'0,"0"0"0,2 1 0,1 4 492,-1-3 113,-3 3-213,9 1-24,-8-5-128,8 4 0,-8-4-50,6 5-8,-1 0 0,5 0 102,-1 0-116,1 0 0,0-2 169,4-1-263,-4 1 48,10-3 0,-8 5 214,5 0-694,-5 0 325,2 0 0,0-1-49,-1-3-985,0 3 742,-4-4 0,1 5-1129,-1 0 681,-4 0 249,3 0 524,-9 0 0,4 0 0,-5 0 0</inkml:trace>
  <inkml:trace contextRef="#ctx0" brushRef="#br0" timeOffset="47">21654 9308 7976,'8'-1'-142,"-1"-3"1,1 3 1226,3-3-374,1-2-272,4 4 340,-3-3-403,8 0 1,-7 4 98,5-3-857,0 3 343,-1 1 0,2-4-32,-4 0 0,-1 0-96,-4 4 0,1 0 226,-1 0-1738,1 0 1679,-1 0 0,0 5 0,1 2 0</inkml:trace>
  <inkml:trace contextRef="#ctx0" brushRef="#br0" timeOffset="48">22545 8303 7777,'-12'-18'-349,"1"2"1,1 8 1105,2 0-296,-2 6-247,4-8 0,-6 9-253,1-3 170,-1 2 0,1 2 19,0 0-33,-1 6 0,-1-4 117,-2 6-245,3 4 57,-5 1 0,4 7-41,-2-4-69,2 4 154,-3-2 0,3 6-108,-2 2 85,2-1 34,-3 2-234,9-4 72,-3 0 0,5 0 154,-2 0-208,-3-5 59,8 3 0,-3-4 93,5 2-193,0 2 164,0-8 1,5 7-4,3-5-87,2 6 83,-4-9 0,4 5-97,-2-6 90,7 6-25,-2-4 0,5 3-6,-3-5 0,-1 1 18,5-1-46,0 1 52,-1-1 1,2-1-52,-5-2 1,1 2-102,-5-2 0,-3 2 164,-1 1 1,-4 1-4,1-1 1,-4 1 390,-4-1-233,-3 0 0,-5 2 232,-3 2-229,2-2 1,-7 7-100,4-4 620,1-1-413,-1 1 1,7-2 39,-3 5 0,5-5-63,-1 1 0,-1 2-245,5-2 1,1 0 70,3-3 0,0-5-51,0 1-135,0 0 257,0-2-255,0 4 71,0-4 1,3 2 54,1 0-23,5-1 0,-4 5 87,3-1-214,-3-4 64,0 3 0,-4-4 30,3 5 1,-3 2 24,-1 2 0,0 3-84,0 5 103,0 5-405,0 1 322,0 5 72,-5 1 0,-1 4-56,-6 3 1,5 3-3,-1 5 1,1-3 33,-5 2-282,6-2 285,-4-1 0,8-5 136,-1-3 1,1-4-104,2-4 0,2-3 1027,1-8-487,9 3-305,0-10 1,10 5 653,-3-6-428,3-4-185,-5-2 1,5-1 79,-3-1 1,-2 1 582,-2-4-1597,-3-5 451,-5 4-1871,3-9 1074,-9 3 1005,4-4 0,-10-1 0,-1 1 0</inkml:trace>
  <inkml:trace contextRef="#ctx0" brushRef="#br0" timeOffset="49">22785 8440 7889,'-7'-5'-245,"1"0"-63,2-3 1,3 2 717,-3 2 1060,3 3-657,1-4-18,0 5 0,1 5-580,3 2 1,-2 9 55,6 3 1,-4 2 37,3 2 1,-4 4-158,1-1 1,1 5-114,-1-4 0,-1 3 65,-3-3 0,2 1-197,2-2 0,-3-2-82,3 3 1,-3-7 91,-1-1 0,0-3-27,0 3 0,0-5 68,0 1 0,0-3-586,0 0-178,0-1-192,0 1 5,0-1-390,-5-5 1383,4 5 0,1-10 0,6 4 0</inkml:trace>
  <inkml:trace contextRef="#ctx0" brushRef="#br0" timeOffset="50">23276 8577 7889,'0'-11'0,"0"3"0,0 0 438,0 1 102,5 0-14,-4-3 1,5 8 248,-2-6-119,-3 6-414,10-3 1,-9 6 6,6 3 0,-6 3-99,2 8 0,-1 2 27,0 2 1,-1 3-168,2-3 0,-3 6-26,-1 2 0,4-1 105,-1-3 0,1-1-44,-4-3 1,4 1-12,0-5 0,3 4-250,-3-3 0,1-5-554,-1-3 0,-3-5 314,3 5 838,3-5-228,-6 2 19,4-5 0,-5-5 79,0-3 0,4 2-22,0-2 1,-1-1-28,-3-6 0,0 2-65,0-2 1,0 1-158,0-1 0,4 6-24,0-3-252,0 4 180,-4 1-13,5 2 0,-4 6-12,3 3 1,-2 3 101,2 4 0,-1 0-66,4 1 1,-3-1 43,4 1 0,-1-1-99,5 0 1,-5 0 111,1-4 1,0 2 146,3-5 0,1 0-138,-1-4 1,0-2-11,1-1-1,-2-4 590,-2-4 0,0-1-220,-4 1 0,1-2 32,-1-2 1,-3 1-91,3-5 1,-2 4-321,-2-4 0,0 4-49,0-4 0,-4 0-289,0-4 0,0 1 247,4 3 1,0 3 88,0 4 1,0 1-55,0-1 1,0 5-416,0-1 528,0 6 0,0-3 0,0 5 0</inkml:trace>
  <inkml:trace contextRef="#ctx0" brushRef="#br0" timeOffset="51">23801 8349 7889,'1'-22'-129,"3"3"1,-1 3 352,4 4 1,-3 5 60,4-1 221,-6 5 1,5-6 423,-4 6-458,-1-1 1,3 5-253,-5 3 0,0 7-116,0 8 1,-2 4-89,-1 4 1,-2 7 105,-3 8 1,-6 2-281,3 2 0,-3 0 123,2-1 1,1-3-113,-1 0 1,1-5 14,0 1 0,3-7 87,0-5 0,2-2-432,-2-1 0,3-1 173,5-3 0,-1-1 167,-3-3 1,3-3 25,-3 4 0,3-7-626,1-2 472,0 1 0,0-1-321,0 1 586,0-5 0,-5 7 0,-2-4 0</inkml:trace>
  <inkml:trace contextRef="#ctx0" brushRef="#br0" timeOffset="52">23984 8600 7889,'0'-12'164,"0"6"-164,5-4 267,1 4-237,1-1 0,-1 2 467,-2 5 58,-3 0 0,5 1-245,-2 3 0,-3 8-93,3 7 0,-3 2-226,-1 2 24,0 0 0,0 5 167,0 2-224,0-2 38,0 5 159,0-4-597,0 1 342,0-2 1,0-7 35,0-2 1,0 2 16,0-6 0,2 0-276,2-4-103,-3-4-150,4 3-100,-5-9 245,0 4-142,0-5 139,0-5 1,0-1 90,0-6 0,0 0 343,0-4 0,-5-1 0,-2-6 0,-4 0 0</inkml:trace>
  <inkml:trace contextRef="#ctx0" brushRef="#br0" timeOffset="53">23984 8623 7889,'0'-18'0,"0"1"0,0 6 0,5 0 0,3-1 0,-1 1 0,5-1 0,-4 2 542,8 3 0,-2-4 46,1 4 1,-1 1 104,5-2 1,-1 5-323,1 0 0,2-3-159,-2 3 0,2-1-135,-2 4 0,-3 5 106,-5 3 0,-4 2 46,-3 1 0,-3 2-431,-1 2 1,-6-1-599,-6 5 1,-4-1 406,-7 1 0,-5 2-120,-3-2 0,4-1-99,0 1 0,4-4 14,4 5 0,2-5 598,6 4 0,0 0 0,-1 4 0</inkml:trace>
  <inkml:trace contextRef="#ctx0" brushRef="#br0" timeOffset="54">24441 8737 8080,'0'-18'286,"0"2"0,5 8-192,2 0 1,0 6-37,0-2 792,-4-2-411,2 5 0,-5-3 38,0 8 1,0 3-323,0 8 1,0 4 8,0 8 0,0 2-243,0 5 0,0 2 117,0 2 0,0-1-176,0 5 0,0-5 80,0 1 1,0-3-115,0-1 1,0-1-135,0-2 1,0-4-66,0-8 0,0 1 221,0-5 0,4 0-86,0-3-257,4-1 306,-6-4 0,4-2-753,-2-5 300,-3 0-256,4 0 896,-10-5 0,-1-2 0,-6-4 0</inkml:trace>
  <inkml:trace contextRef="#ctx0" brushRef="#br0" timeOffset="55">24441 8737 7954,'5'-18'512,"-4"2"1,9 0-56,-2 1 1,3 0-85,4 4 1,-2-1-102,2 1 1,3 3 220,1 1 1,-1 3-141,1-4 1,0 6-147,4-2 1,-2 4-91,-2 4 0,-2 2 105,-6 5 0,-1 1-278,-2-1 1,-3 2 116,-5 2 0,-5-1-212,-3 5 0,-7-5 80,-4 1 0,-6 2-279,-2-2 0,-3 4-200,3-4 0,0 4-426,5-3 0,0 3 976,3-4 0,-3 0 0,5-4 0</inkml:trace>
  <inkml:trace contextRef="#ctx0" brushRef="#br0" timeOffset="56">22705 9742 7954,'0'-8'18,"0"1"1,1 4 253,3-1 177,-3-2 340,4 5 197,-5-4-533,0 5 1,-4 1-250,0 3 1,-3 6-175,3 5 1,-4 5 19,5 0 0,-5 1 17,4 2 0,0 0-368,4 0 0,0-2 135,0-2 1,4 2-202,0-6 0,9 0 148,-2-4 0,4 0 72,1-4 0,1 2 49,6-5 1,0 0 283,0-4 0,0-5-19,0-3 0,-1-2-1,1-2 1,-5-3 275,-3 0 0,-3-5-156,-5 1 1,-2-3 36,-5-1 0,0-3-83,0-1 1,-1-5-328,-3 2 0,-3 1 126,-9-2 1,-1 7-396,-6 1 0,0 5 7,0 7 0,0 1-154,0 2 0,2 3 192,2 5 0,-1 5-99,4 3 0,5 6-1397,3 1 1807,6 5 0,-8-2 0,3 5 0</inkml:trace>
  <inkml:trace contextRef="#ctx0" brushRef="#br0" timeOffset="57">23150 9696 7954,'0'-11'259,"1"-1"65,3 1 0,3 3-195,4 1-445,5-1-55,-8 2 260,7-4 1517,-13 8-397,3-3-254,0 5-283,1 0-384,0 5 1,-1 6 45,-5 4 1,4 5 215,0-1-363,5-2 53,-8 4 0,6-3 103,-4 5 0,0-4-208,5 0 0,-5-5-243,5 1 177,0-2-68,-2-2-61,4 1 140,-4-1 116,1-5 289,-2-1-231,-5-5 1,0-1-5,0-3 0,0 2-20,0-6 0,1 2 308,3-2-198,-3-2-64,4 4-377,-5-1 252,0 2-128,0 5 0,2 5 100,1 3 1,0 1-36,4-1 1,-3 2 41,4-3 0,0 3-18,3 2 0,4-4 61,0-1 0,4-4 99,-3 0 0,0-1 322,-1-2 1,-2-2-167,2-1 1,-2 0 306,-2-4 1,0-1-196,-4-4 1,2 1 118,-5 0 0,0-5-67,-4 1 0,3-1-117,1 0 1,0 0-95,-4-3 0,0-1-145,0 4 1,0-3-626,0 4 1,-4-4 391,0 4 0,1 3-1922,3 5 962,0 4-1805,0-2 1664,-5 5 1298,3 0 0,-8 5 0,4 2 0</inkml:trace>
  <inkml:trace contextRef="#ctx0" brushRef="#br0" timeOffset="58">23767 9434 7954,'0'-23'0,"0"1"435,0 3 0,1 3 143,3 4 52,2 1 31,6 5-79,-6 0 1,-1 9-433,-5 5 0,0 6 83,0 12 1,-1 3-200,-3 6 0,-2 4 100,-6 3 1,1 4-373,-1 3 1,-3-6-33,0 3 0,0-4-209,3 0 0,5-4 239,-1-8 1,2 2-93,-2-5 1,3-2 71,5-6 0,-4 1 45,0-5 1,1 1-272,3-5 1,0-3 106,0-1 0,0-3 379,0 4 0,-5-6 0,-2 3 0</inkml:trace>
  <inkml:trace contextRef="#ctx0" brushRef="#br0" timeOffset="59">23858 9696 7954,'0'-11'0,"0"3"360,0 1 0,0 3 268,0-4 287,5 6-615,-3-3 1,6 6-239,-4 3 0,0 7 12,-4 8 1,0 3 98,0 1 0,0 3-230,0 1 0,0 5 82,0-2 1,0-1-357,0 2 1,0-6 163,0 2 1,1-4-132,3-4 0,-3 1 50,3-5 1,1-3-50,-1-5 0,0-3 2,-4 4 1,1-6-603,3 2 74,-3-3 823,4-1 0,-5-5 0,0-1 0</inkml:trace>
  <inkml:trace contextRef="#ctx0" brushRef="#br0" timeOffset="60">23778 9696 7954,'12'-6'0,"3"-4"0,0 2 0,5-1 666,-1 2 0,4-3-135,4 2 0,-3 3 0,3 1 0,-7-1-92,-1 1 1,-1 0-175,1 4 0,-3 2-43,-4 1 0,-6 5-30,-2 7 0,-4-1-599,-4 5 1,-9 0 47,-9 4 1,-3-1-291,-5-3 0,0 2-419,-5-2 1,6-1 126,2 1 941,8-5 0,3 8 0,5-5 0</inkml:trace>
  <inkml:trace contextRef="#ctx0" brushRef="#br0" timeOffset="61">24372 9559 7954,'0'-6'2439,"0"2"-1905,0 8 0,0 4-166,0 7 0,0 3-26,0 4 1,0 1-72,0 0 1,0 4-226,0-1 0,0 5-1,0-5 0,0 5-24,0-4 1,0 3-75,0-3 0,4-2-311,0-6 1,0-1-590,-4-3 652,0-2 0,0 3-1014,0-4 884,0-6 0,1-1 431,3-5 0,-3 5 0,4 2 0</inkml:trace>
  <inkml:trace contextRef="#ctx0" brushRef="#br0" timeOffset="62">24509 9811 7954,'0'-12'672,"1"1"-269,3-1-683,3 6 245,4 1 1,0 1 516,1 0-307,-1 0 0,1 3 426,-1-3 0,4 3-202,1-3 1,-1 3-374,-4 1 0,1 0 10,-1 0 0,0 0-409,1 0 1,-1 0-200,1 0 1,-5 0 571,1 0 0,0 0 0,3 0 0</inkml:trace>
  <inkml:trace contextRef="#ctx0" brushRef="#br0" timeOffset="63">24852 9708 8009,'11'-7'731,"1"4"-263,-1 1-81,-5 7 0,-1 6-35,-5 4-118,0 5 247,0-2-153,0 5 0,-1 5-143,-3 2-93,3 3 0,-9 3 41,2 2 1,-2-4-174,-1 0 0,3 4-167,1-3 0,3 0 139,-4-5 0,6 2 5,-2-5 0,3 0-44,1-5 0,0 0 47,0-3 0,0 1-36,0-5 1,0 1-121,0-5 1,0 1-106,0-1 1,3-3-114,1-1-160,0-4 0,-3 2-201,3-5 795,-3 0 0,4 0 0,-5 0 0</inkml:trace>
  <inkml:trace contextRef="#ctx0" brushRef="#br0" timeOffset="64">24886 9868 7954,'0'-30'0,"0"6"0,0 5 0,6 5 235,6-1 0,-1 6 47,4 2 187,-2-1 1,-1 2-94,-1 2 0,4-1 10,0 1 0,4 0-189,-3 4 1,3 0-32,-4 0 1,4 4-167,-4 0 1,4 5 128,-3-2 1,-1 2-158,-4-1 1,-3 6 54,-1-3 1,-4 3-85,1-2 1,-4 0-46,-4 3 1,-4-2 37,-7 2 0,-3-1-38,-5 2 0,-3-4 65,-1 3 0,-3-6-549,3-1 1,-3-2 25,3 2 560,0 2 0,4-4 0,1 6 0</inkml:trace>
  <inkml:trace contextRef="#ctx0" brushRef="#br0" timeOffset="65">4877 11741 8007,'0'-7'0,"0"2"1281,0 5 1,5-1-1097,2-3 0,4 3 14,0-3 1,4 3-69,0 1 0,6 0 96,-2 0 1,4 0 13,3 0 1,-2 0-105,3 0 0,1-4-274,-1 0 1,0-3 76,0 3 1,-3-5-2,3 1 1,-4 2 21,-4-2 0,1 6-131,-5-2 0,-3 1-963,-5 0 593,1 1-1164,-2-3 1205,-1 5 0,-5 2 499,0 1 0,-5 4 0,-1 4 0</inkml:trace>
  <inkml:trace contextRef="#ctx0" brushRef="#br0" timeOffset="66">5037 11889 8007,'-8'0'0,"0"0"284,6 5 57,-3-4 0,5 5 990,0-6-916,5 5 0,5-4 170,5 3 0,6-3 101,-2-1-278,2 0-238,2 0 1,0 0-21,0 0 134,-1 0-57,1 0-784,0-5 482,0 4 1,0-6 121,0 3-2174,0 3 1095,-6-4 1032,5 5 0,-9-5 0,3-1 0</inkml:trace>
  <inkml:trace contextRef="#ctx0" brushRef="#br0" timeOffset="67">6110 11318 7389,'0'-6'-597,"-1"1"1707,-3 5-424,3 0-227,-4 0 432,5 0 1,0 6-598,0 5 1,0 3-84,0 9 0,4 1 29,-1 7 0,1 3-187,-4 0 32,5 6-801,-3 0 505,3 5 231,0-5 1,-3 2 27,6 0-383,-6-5 227,9 2 1,-10-6-53,3-2-119,2 2 168,-5-9 1,8 2 49,-5-7 0,3 2-31,-3-6 292,0 0 39,1-3 546,-4-6-332,5-1-77,-6 0-113,0-4 231,0 4 646,0-5-916,5-5 0,-3 4 55,6-3-304,-6-2 81,8 5 0,-3-6 4,4 4-107,1 1 163,-1-3 1,4 5-435,1 0 133,4-5-6,-7 4 1,8-4-31,-2 5 0,-1 0 20,1 0 7,0 0 70,4 0 1,-2 0 27,-2 0-38,3 0 84,-4 0 1,1 0-452,0 0 223,-5 0 20,2-5 0,-4 3-245,-1-1 212,-5 1-80,0 2 0,-3-1-449,1-3 0,-1 3 206,-7-3 0,1-1-517,-4 1 1131,-1 0 0,-8-1 0,-2-1 0</inkml:trace>
  <inkml:trace contextRef="#ctx0" brushRef="#br0" timeOffset="68">6167 11821 8038,'0'-12'803,"0"1"-572,0 4 220,0 2-264,5 0 1,2 4 162,4-3 1,6-1 143,2 1 1,2 0-44,2 4-374,5 0-10,-4-5 0,5 4-180,-2-3 115,-3 3-1,-1-4-1042,-2 4 767,-8-4 1,4 5-1,-6 0 0,-3-4-649,-1 0 460,-4 0 463,2-1 0,-5 4 0,0-4 0</inkml:trace>
  <inkml:trace contextRef="#ctx0" brushRef="#br0" timeOffset="69">6122 11375 8017,'-5'-11'-140,"3"-1"-39,-2 1 0,4-1 110,4 1 1423,3 0-822,9 4 0,2-3 399,5 3-478,0-4 56,4 0-642,-2 5 170,8-5 1,-4 6 220,5-2-910,-5-3 547,4 8 1,-9-7-247,3 6 0,-4-1-362,-4 4 0,1 0 306,-5 0 407,1 0 0,-5-5 0,0-2 0</inkml:trace>
  <inkml:trace contextRef="#ctx0" brushRef="#br0" timeOffset="70">6727 11192 8069,'-6'0'353,"0"-5"175,6-2 0,0 0-1,0 0-219,0 4-133,0-2 0,0 4 575,0-3-316,0 3-135,0-4 0,0 6-71,0 3 0,2 2-52,2 6 1,-2 9-87,6 6 1,-1 6 259,5 5-394,-6 8-29,4 6 0,-3 5-91,4 0-1314,-5-5 1440,4 9 1,-8-9-210,2 5-869,-3-5 927,-1-6 0,0-5-802,0 1 721,0-5 312,0-3-239,0-1 639,0-14 1,0 7-565,0-11 1715,0 0-1231,0-3 293,0-1 0,1-1-286,3-2 462,-3 2-695,4-9 35,-5 4-13,0-5 38,0 5-155,0-3 1,2 3-90,1-5 0,0 0 216,4 0-354,-4 0 9,7 0 241,-3 0-75,9 0 0,1 0-223,2 0 47,-3 0 130,-5 0 0,5-1-17,-1-3 0,0 2 44,-3-1-758,-1-4 513,-5 6 1,4-5-127,-2 2-1111,-3 3 347,0-10 441,0 10 724,-3-9 0,3-1 0,-5-7 0</inkml:trace>
  <inkml:trace contextRef="#ctx0" brushRef="#br0" timeOffset="71">6693 11272 8063,'0'-29'479,"-5"1"-479,3 11 0,-2 0-227,8 6 184,3-1 8,4 1 620,0-1-340,1 6 0,-1 1-122,1 5 0,3 0-57,0 0 0,5 0-32,0 0 0,1 0 1,2 0 1,0 0-206,0 0 1,-1 4-741,1 0 910,0 4 0,-5-6 0,-2 3 0</inkml:trace>
  <inkml:trace contextRef="#ctx0" brushRef="#br0" timeOffset="72">7287 11204 8095,'0'-6'1201,"0"0"0,0 5-769,0-3-778,0 3 0,1-4 1584,3 5-499,-3 0-252,9 0 78,-4 5-265,6 7 1,0 1 67,4 7 0,-2 0-71,5 6 1,0 5-152,4 7 0,-1-2-106,1 2 1,0 1-96,0-1-668,0 0 813,-5-4 1,2-1-861,-5-2-34,5-3 615,-7-5-818,4-1 643,-6-4 1,0 0-82,1-3 1,-1-6-149,1 2 1,-2-2-67,-3 3 703,-1-6-823,-1-1-185,-4 0 315,4-3 649,-5 3 0,0 0 0,0 1 0</inkml:trace>
  <inkml:trace contextRef="#ctx0" brushRef="#br0" timeOffset="73">7721 11341 7889,'0'-18'16,"0"-2"-4,0 5 1014,0-6-592,0 9 1,0-5 478,0 6-463,0-1 205,0 6-277,0-4 1,-2 9 1,-2-3-445,-2 2 126,-5 8 1,-2 2 208,-2 11-440,-3 6 168,-5 9 1,-4 9-1125,1 3 737,-1 7 331,-1-6 0,5 7-864,1-4 481,-1-1 73,10-3 0,-3-5-288,4-3 0,2-8 221,2-3 1,2-3-49,2-1 1,3-5 482,-3-3 0,3 3 0,1-1 0</inkml:trace>
  <inkml:trace contextRef="#ctx0" brushRef="#br0" timeOffset="74">7835 11684 9085,'11'0'995,"-5"1"-810,-2 3 0,-2 3 28,-2 8 772,0 3-410,0 5-176,0 5-195,0 1 1,0 5-20,0 1 0,3 1-55,1-1 1,0 4-172,-4-8 1,0 3 267,0-8-439,0 1 181,0-4 0,1-4-1254,3 0 691,-3-5 352,4 2 1,-1-8 241,0 0 0,0-1 0,-4 5 0</inkml:trace>
  <inkml:trace contextRef="#ctx0" brushRef="#br0" timeOffset="75">7960 11204 7927,'0'-12'-129,"0"1"1,0 3-62,0 1 161,0 4 1,0-7 421,5 9-129,-3-4 0,4 1 6,-2 0 171,-3 0-165,9-1 0,-3 4 111,4-3-85,0-2-129,1 5 1,-1-4-66,1 5 120,-1 0-26,6 0 1,-3-4-164,5 0-97,0 0 164,3 4 0,1-1-64,0-3 1,4 1 189,-1-4-450,1 4 175,-4-7 1,-4 9 52,0-3 0,-9-1 141,2 1-58,-4 0 174,-1 4 10,-2 0 23,-5 0 1,0 5-87,0 3-261,0 7 56,0 3 0,0 10 128,0 2-242,0 3 148,0 7 0,1-2 32,3 8-624,-3-3 584,9 7 1,-7-4-150,5 0-29,-1-1-758,0 1 882,3 0 47,-4-6 1,5 4-52,1-6 1,1 0 38,2-4 1,-3 0-12,4 1 278,-4-6-280,0-1 1,-2-3-109,-2-2 126,2 2 279,-4-7 1,0 0-172,-2-3 893,-3-2-899,-1-2 0,0 1 196,0-1 1,-5-3-157,-2-1 0,-8 0 96,-4 0 0,-4-1-92,-4-2 47,-2-2-93,-5 3 0,-1-5-365,1 0-628,0 0 623,5 0 1,2 0-1259,8 0 768,2 0-898,11 0-721,1-5 2358,5-2 0,15-4 0,4-1 0</inkml:trace>
  <inkml:trace contextRef="#ctx0" brushRef="#br0" timeOffset="76">9045 11455 7950,'-6'-11'0,"-3"3"0,5 0 0,0 5 843,4-5-348,0 6-139,0-4 1135,0 6-1024,0 11-406,0-4 53,6 15 0,-4-1 16,6 6 0,-4 5-147,3-2 0,-1 3 194,2 1 1,1-3 115,-5-1-1317,0-4 728,1 2 0,-4-6 93,3 1-929,-3-5 735,-1 4 0,0-10-55,0 4 452,-5-4 0,-1 0 0,-6-1 0</inkml:trace>
  <inkml:trace contextRef="#ctx0" brushRef="#br0" timeOffset="77">8817 11718 8003,'-12'0'1550,"6"0"0,7 0-859,11 0 1,4 0-253,7 0 0,1-4 7,3 0 1,3 0-138,8 4 1,2-1-199,2-3 1,1 2-282,-5-6 1,0 4-428,-4-3 1,-5 4-1392,-2-1 0,-8 3 1988,-4 1 0,-2-5 0,-2-1 0</inkml:trace>
  <inkml:trace contextRef="#ctx0" brushRef="#br0" timeOffset="78">9913 11763 7914,'0'-6'-129,"0"1"970,0 5-49,0-5 41,0 4-264,0-4-288,5 5 1,-2 0-64,5 0 0,-6 1-130,2 3-236,-3-3 1,0 4-762,3-5-2,-3 5-965,5-4 1876,-6 10 0,5-10 0,1 4 0</inkml:trace>
  <inkml:trace contextRef="#ctx0" brushRef="#br0" timeOffset="79">10245 11718 9050,'6'-5'1253,"4"3"-417,-9-3-248,4 5-687,0 0 170,-3 0 0,4 0-1239,-2 0 949,-3 5 1,8-2-1527,-5 5 1745,5-6 0,-8 8 0,4-3 0</inkml:trace>
  <inkml:trace contextRef="#ctx0" brushRef="#br0" timeOffset="80">10576 11695 7996,'11'0'1874,"1"-5"0,-5 4-1329,1-3-1456,-6 3 638,8 6 273,-8 1 0,8 5 0,-4 1 0</inkml:trace>
  <inkml:trace contextRef="#ctx0" brushRef="#br0" timeOffset="81">11398 11284 7938,'6'-5'-278,"-1"3"0,-5-4 1103,0 2-106,0 3-471,0-4 0,2 5 566,2 0-482,-3 0 1,5 9 46,-2 2 0,-2 12-109,6 0 0,-4 7-44,4 1 0,-6 2-287,2 1 0,1-3 95,-1-1 1,1-5-319,-1 2 1,-3-3 176,3-1 1,1-4-527,-1 0 1,1-5-275,-2 1-227,-1-2 579,3-2 555,-5-4 0,0 3 0,0-4 0</inkml:trace>
  <inkml:trace contextRef="#ctx0" brushRef="#br0" timeOffset="82">11272 11569 7938,'12'-10'497,"-1"3"0,1-2-19,-1 5 0,4-1-90,1 1 1,5 3-149,2-3 0,1-1-85,7 1 0,-5 0-118,5 4 1,-6-1-734,2-3 0,-3 3 240,-1-3 456,-1 3 0,1 1 0,0 0 0</inkml:trace>
  <inkml:trace contextRef="#ctx0" brushRef="#br0" timeOffset="83">12323 11067 8112,'0'-12'524,"0"1"0,0 0 2044,0-1-2295,0 6-46,0 1 211,0 5 1,0 6-104,0 5 1,1 7-197,3 9 1,-3 3 63,3 8 1,-2-1 14,-2 5 1,0 0-370,0 4 0,3 2 118,1-2 0,0 1-133,-4-9 0,1 2 84,3-6 0,-1 2-159,4-9 1,-3-1 23,4-3 1,-6-1 397,2-3 0,1 1-70,-1-5 0,0-3 322,-4-5-63,5 1-114,-4-2 80,4 4-37,-5-8-256,0 3 1,1-4 16,3 3 1,2-3-173,6 3 1,-1-3 131,1-1 0,4 0-104,3 0 0,3 0-22,1 0 0,3 0 71,1 0 1,3 0-301,-3 0 1,4-1 96,-5-3 1,3 2-66,-6-6 0,1 5-234,-8 0 1,-1-2-271,-4 1 1,-1-1 85,-2 1 0,-3 1 721,-5-4 0,0-1 0,0-3 0</inkml:trace>
  <inkml:trace contextRef="#ctx0" brushRef="#br0" timeOffset="84">12323 11535 8008,'5'-10'679,"3"2"1,7-1-358,4 6 0,-1-1-255,1 4 1,-3-1 279,7-3 1,-1 2-2,8-1 1,-3 1-388,3 2 0,0-3 60,0-1 0,-2 0-741,-5 4 0,-5 0 232,-3 0 1,-6-4-452,-2 0 941,-4 1 0,2-3 0,-5 0 0</inkml:trace>
  <inkml:trace contextRef="#ctx0" brushRef="#br0" timeOffset="85">12323 11192 8034,'12'-11'422,"-1"0"-296,0-1 0,7 1 664,5-1 0,1 1-204,7 0 1,-5 3-41,5 0 0,-1 2-303,4-2 0,1-1-326,-1 6 1,-1-1-288,-3 4 0,-2 0 257,-5 0 113,0 0 0,-5 5 0,-2 1 0</inkml:trace>
  <inkml:trace contextRef="#ctx0" brushRef="#br0" timeOffset="86">13134 10987 7955,'0'-12'0,"0"5"143,0-1 0,0 1 741,0-5-339,0 1 0,-1 1 289,-3 2 363,3-2-377,-4 4-9,5-1-589,0 2 1,0 15-118,0 5 0,0 13 87,0 10 0,0 2-28,0 13 0,0-6-516,0 10 0,0-2 390,0 2 0,0 0-324,0 0 0,3-5 163,1-2 0,4-5-247,-4-3 0,1-4 130,-2-7 0,-1 0-16,2-4 1,-3-4 63,-1-4 0,0-5 206,0 1 642,0-2 145,0-2 108,0-4-394,0-2 701,0-5-1113,5 0 1,1 0-267,6 0 1,-1-2 0,1-1 1,-1 1 83,0-2 0,5 3-147,-1 1 0,4 0 42,-4 0 1,4 0-444,-4 0 0,4-1-158,-3-3 1,-1 3-402,-4-3 1,-1 1 526,-2 0 1,1 0 657,-5-4 0,5 4 0,-3-2 0</inkml:trace>
  <inkml:trace contextRef="#ctx0" brushRef="#br0" timeOffset="87">13123 10918 7910,'6'-35'17,"3"6"775,-5 10 1,4 5-242,0-2 0,6 5-432,1 3 0,-3-1 275,-5 6 52,-4-6 0,6 6-270,-5-4 0,4 4-218,0-1 0,-2 3 56,2 1 0,3 0 166,5 0 0,-1 0-931,-4 0 0,5 0 316,-1 0 0,4 1-1464,-4 3 1899,0 2 0,-3 6 0,-1-1 0</inkml:trace>
  <inkml:trace contextRef="#ctx0" brushRef="#br0" timeOffset="88">13488 10953 8016,'-6'0'551,"1"0"1,6 1-516,3 3 1,2 2-37,5 5 0,2 1 0,2-1 0,-1 6 0,5 2 0,0 2 0,4 2 0,4 5 0,0 3 0,-1-1 2075,-3 4 1,0-2-1358,0 6 0,-2-2-439,-2-2 0,2-1-297,-6-3 1,1 2-102,0-5 1,-4-1-142,4-3 0,-4-4-14,0 0 0,-1-5-60,0 1 0,1-2-256,-1-1 0,-1-5 208,-2 1 0,1-4-1376,-5 3 678,5-4 105,-8 2 975,4-5 0,0 0 0,1 0 0</inkml:trace>
  <inkml:trace contextRef="#ctx0" brushRef="#br0" timeOffset="89">13922 11135 7950,'0'-29'803,"0"6"0,1 3-235,3 5 0,2 0-170,6 3 1,-6 5 293,-2-1 241,2 5-594,-4-2 1,3 10 58,-5 3 0,-5 8-250,-3 7 1,-3 7 27,-5 8 1,-1 2-331,-6 6 0,-4 1 79,0 2 0,1-6-533,3 3 1,0-4 125,0 0 1,6-4-99,1-8 0,4-2 222,0-5 1,1-1-71,-1-3 1,6-3-316,2-4 1,3-1 297,1 1 0,0-5 445,0 1 0,0-6 0,0 3 0</inkml:trace>
  <inkml:trace contextRef="#ctx0" brushRef="#br0" timeOffset="90">14139 11581 7902,'0'-12'872,"5"1"0,-2 1-40,4 2 44,-4 3-471,7 5 0,-5 5-173,3 3 1,1 7-5,-6 4 1,2 3-129,-1 0 1,-3 5 77,3 0 1,-2-2-145,-2-6 1,3 1 47,1-4 0,4 3-364,-4-4 45,-1 0-109,-3-3 13,5-1 236,-3-5 196,3-1 1,-5-6-103,0-3 0,0 2 29,0-6 1,0 1-19,0-5 0,1-1 154,3-2 0,-2 3-51,6-4 0,-4 0-32,3 1 1,1-4-59,4 3 1,-1 2 15,0 7 27,1-3 0,-1 8-14,1-1 0,-5 1-34,1 2 0,-4 5-11,3 3 0,0 6-8,0 1 0,0 5-26,-4-1 1,0 3-124,5 1 0,-5-4-333,5 0 0,-2-4 196,2 4 0,1-5-1163,-5 1 573,4-2-412,-6-1 658,8-6 633,-9-1 0,9-5 0,-3 0 0</inkml:trace>
  <inkml:trace contextRef="#ctx0" brushRef="#br0" timeOffset="91">14493 10998 7918,'8'-17'22,"-1"1"-19,-4 4 0,8 0 0,1 1 0,0-1-1,7 1 1552,-5 0-956,8-1 1,-8 1 102,5-1-24,0 1-340,-1-1 1,2 1 110,-5 0-303,6 4 22,-9-3 0,9 9 13,-6-3-112,0-2 155,-9 4-254,5-3 100,-5 5-1,0 0-40,4 0 1,-7 0-278,5 0 174,-6 0 1,8 4-54,-2 0 1,-2 4 103,2-5 302,-6 6-249,8-2 1,-7 8 71,5 0-58,-6 10 4,8 0-302,-8 9 296,8 5 1,-9 3 45,3 7-192,-3-2 70,4 9 1,-4-9 4,3 3 0,-1 4-154,1 0 0,-3 1-44,3-9 0,-2 6 125,2-6 0,-1 1 244,4-5-738,-4 2 640,7-8 0,-8 3 109,6-5 1,-4-1-122,3-2 874,-4 2-583,7-9 0,-9 0 146,3-5 329,3-5-539,-6 2 1,4-4 1032,-5-1-1061,0-4-71,-5 3 0,2-9-154,-4 3 56,-6 2-46,0-5 0,-8 4-24,2-5 0,-3-1-384,-1-3 1,2-1-1752,2-2 1428,-3-3 716,9 3 0,2-4 0,6-1 0</inkml:trace>
  <inkml:trace contextRef="#ctx0" brushRef="#br0" timeOffset="92">4991 13123 8099,'-12'0'686,"5"0"-1,-1 0-130,6 0-156,-3 0 1,6 0 185,3 0 0,3 0-127,9 0 0,1 0 70,6 0 0,1 0-165,3 0 1,2 0-71,5 0 1,1-2-43,-1-2 1,-1 2-1,-3-6 0,2 5-15,-5-5 1,3 5-188,-3 0 0,-4-2-345,-4 1 1,-5 0-308,1 4 1,-6-1-2117,-2-3 2719,-4 3 0,-3-5 0,-6 6 0</inkml:trace>
  <inkml:trace contextRef="#ctx0" brushRef="#br0" timeOffset="93">5082 13225 8044,'0'7'455,"0"-2"1,7-5 120,4 0 1,2 1-11,6 3 1,0-3-37,4 3 1,1-3-70,2-1 410,-1 0-484,8 0 1,-9 0-312,2 0-45,3 0 0,-6 0-450,0 0 1,-1 0-1919,-7 0 2337,5 0 0,-12 10 0,2 3 0</inkml:trace>
  <inkml:trace contextRef="#ctx0" brushRef="#br0" timeOffset="94">6864 13100 7913,'0'-12'-40,"0"1"188,0-1 1,0 1 559,0 0-244,0-1-119,0 1 0,0 3 393,0 1 199,0 4-275,0-2 193,0 5-526,0 5 1,1 6-112,3 8 0,-3 8-195,3 4 0,-1 7 83,0 4 1,-1 7-135,2 4 0,-3-1-131,-1 2 1,0-6 98,0 1 1,1 2-285,3-1 0,-2-1 14,6-3 1,-4-4 48,3 0 0,-3-7 49,4-1 1,-6-1 276,2-6 1,1 0-157,-1-5 1,0-4-18,-4-3 1,0-2-177,0-1 26,5-1 195,-4-5 239,4-1-996,-5-5 1,0-1 319,0-3 0,-1 2-30,-3-6 1,2-3 146,-6-4 0,4-1 403,-3 5 0,4-6 0,-7-5 0,4-8 0</inkml:trace>
  <inkml:trace contextRef="#ctx0" brushRef="#br0" timeOffset="95">6875 13180 7817,'7'-24'17,"-2"2"495,-5 11 0,4-1-101,-1 1 1,6-1-86,-1 1 1,2 3 57,1 1 1,1 0 86,-1 0 0,6-2-284,2 5 0,0-4 55,4 5 1,-3-5-165,7 4 1,-2 0 90,2 4 0,-3 2-247,2 1 1,-1 3 64,-3 1 1,-3 7-263,0-2 1,-8 1-25,0-1 0,-7 4-159,0 3 0,-3-1 210,-1 1 1,-6 0 104,-6 4 1,-6-4 193,-8 0 1,0-4-107,-4 4 0,-1-5 294,-3 2 0,1-4-66,3 0 1,-1-2-165,8-3 0,-1-1-250,9-6 1,4 0-950,3 0 1190,6 0 0,-4 0 0</inkml:trace>
  <inkml:trace contextRef="#ctx0" brushRef="#br0" timeOffset="96">8908 12871 7912,'0'-11'2340,"0"-1"-1592,0 1 566,0 5-850,0 1 1,2 5-147,1 0 1,-1 1-66,1 3 0,-1 6 27,-2 5 1,0 7-156,0 1 0,4-1-139,-1 5 1,1 1 12,-4-1 0,0 3-23,0-3 0,0 1-493,0-2 0,0-3 299,0 0 0,0-2-172,0-5 0,0 3 143,0-4 0,0-4-1225,0-3-38,0-5-416,0 7 785,0-9 1141,0 4 0,-5-10 0,-1-1 0</inkml:trace>
  <inkml:trace contextRef="#ctx0" brushRef="#br0" timeOffset="97">8748 13100 7912,'-5'-7'1302,"4"2"0,-3 2-700,8-1 0,2 0 133,6 4 0,0 0-214,4 0 1,-1 0-44,8 0 0,-2 0-409,10 0 1,-1 0 55,5 0 0,-1 0-733,0 0 1,-3 0 273,-1 0-2472,-5 0 1878,-2 0 1,-1 0 927,-3 0 0,2 5 0,2 1 0</inkml:trace>
  <inkml:trace contextRef="#ctx0" brushRef="#br0" timeOffset="98">9811 13248 7925,'0'-11'-107,"0"4"1278,0 2-256,0 0-113,0 4-555,0-4 1,1 5 13,3 0 0,-2 0-152,6 0 116,-6 0-719,8 0 0,-7 4 311,5 0 0,-6 1-809,2-2 1,-2-1 92,2 2 899,3-3 0,4 4 0,0 1 0</inkml:trace>
  <inkml:trace contextRef="#ctx0" brushRef="#br0" timeOffset="99">10382 13191 7938,'17'-6'0,"0"-3"0,-6 5 2655,-4 0-1192,3 4-1320,-9 0-101,4 0-1493,-5 0 0,1 4 1451,3 0 0,3 5 0,4-3 0</inkml:trace>
  <inkml:trace contextRef="#ctx0" brushRef="#br0" timeOffset="100">10747 13203 8539,'5'-7'940,"-2"2"-192,4 5 1,-3 0 145,4 0-206,-6 0-840,3 0 265,-5 0-2345,5 0 2232,-3 5 0,3 2 0,-5 4 0</inkml:trace>
  <inkml:trace contextRef="#ctx0" brushRef="#br0" timeOffset="101">11889 12711 7805,'0'-11'-256,"0"0"747,0-1 0,0 1 335,0-1 48,0 6-5,0 1-393,0 0 0,0 5-230,0 0 1,0 10-84,0 9 0,0 6-253,0 2 0,0 5 150,0-2 0,0 2-458,0-2 1,0 2 262,0-5 0,4-2-275,0-6 0,1 1-170,-1-4 0,-3-1-370,3-4 1,1-3-201,-1 0 1150,-1-6 0,-8 3 0,-1-5 0</inkml:trace>
  <inkml:trace contextRef="#ctx0" brushRef="#br0" timeOffset="102">11718 12906 7902,'-7'0'1421,"2"0"-862,16 0 1,-3 0-83,11 0 1,0 0-83,4 0 0,7 0-111,4 0 1,1 0-64,7 0 1,0 0-520,4 0 1,-2-4 284,-2 0 0,2-4-1272,-2 5 1,-2-5 1284,-2 4 0,-3 0 0,0 4 0</inkml:trace>
  <inkml:trace contextRef="#ctx0" brushRef="#br0" timeOffset="103">13420 12734 7930,'0'-18'270,"0"3"1,0 6-124,0 2 1,1 4-180,3-1 719,-3 3-146,4 1-136,-5 0 1,0 7-58,0 4 0,0 5-7,0 7 0,0 5-130,0 3 1,0 3-112,0 4 1,0-3 64,0 4 1,0-3-151,0 2 1,0-2 45,0 2 1,4-2-15,0-2 0,3 4-387,-3 0 1,4-1 189,-5-7 0,5-2-133,-4-5 1,5 2 124,-2-2 0,0 1 149,0-8 1,-3 3-212,4-4-189,-6 0-706,3-4 426,-5 1-254,0-6-41,0-1 1,-4-15 983,1-5 0,-6 0 0,2-12 0,-4 3 0</inkml:trace>
  <inkml:trace contextRef="#ctx0" brushRef="#br0" timeOffset="104">13362 12826 7930,'5'-24'591,"3"4"0,2 7-172,2 1 0,5 1-302,6-1 0,5 1 83,6-1 0,-2 5 78,2-1 0,-1 2-6,9-2 1,-5 3 27,1 5 0,-2 0-126,-2 0 1,-5 5-91,-2 3 1,-4 6-154,-4 1 1,-3 2 33,-4-2 0,-6 3-288,-2 4 0,-8 1 213,-4 0 1,-8-4-21,-7 0 0,-5-1-24,-6 1 0,-2-3 29,-2-4 0,3-1-13,-3 1 1,2-2-184,2-3 1,6-1-455,5-6 1,1 0-132,7 0-209,0 0 1115,9-6 0,6-5 0,6-7 0</inkml:trace>
  <inkml:trace contextRef="#ctx0" brushRef="#br0" timeOffset="105">5105 14653 7829,'-7'-4'1115,"-1"0"-682,5 1 365,-2 3 249,5 0-694,0-6 0,5 5-180,2-4 0,4 5 173,1 0-134,4 0 1,2 0 0,0 0-41,3 0 1,-2 0 53,8 0 0,-2 0-13,6 0 0,-5 0 106,5 0-881,-1 0 259,4 0 0,-4-4-112,-4 1 0,-2-1 244,-1 4 0,-5-4 107,-3 0 0,-6 0-2618,-1 4 1165,-6 0 1517,3 0 0,-15 0 0,-2 0 0</inkml:trace>
  <inkml:trace contextRef="#ctx0" brushRef="#br0" timeOffset="106">5151 14801 7861,'0'7'382,"1"-1"142,3-2 0,6-3-3,5 3 0,6-3-118,-2-1 1,7 0 187,5 0 0,2-4-165,1 1 1,1-6-2,4 1 1,-4 2-214,3-2 0,-4 2-124,-3-2 1,-3 2-227,-5 2 1,-6 3-1051,-1-3 1024,-9 3 164,3 1 0,-8 0 0,3 0 0</inkml:trace>
  <inkml:trace contextRef="#ctx0" brushRef="#br0" timeOffset="107">6601 14516 7847,'-5'-6'8,"3"-5"1,-6 4 154,5-3 1,-2-2 301,5 1 0,-3 3 257,-1 1 225,0 4-561,4-2 0,1 5-160,3 0 0,-3 6 149,3 6 1,1 2-140,-1 9 1,5 2-19,-1 9 1,2 0 14,1 1 0,1-1-1,-1 0 1,0 4-15,1 0 0,-5-3 13,1-5 1,-2-5-415,2 2 0,1-3 140,-5-1 1,3-5 3,-3-3 0,0-2-100,-4-2-174,0 1 226,0-6 55,0-1 1,0-6-5,0-3 0,-4-2-133,0-6 0,0-1-34,4-2 0,0-3 114,0-4 1,0-1-97,0 0 0,0 0 44,0 0 1,6-3 33,1-1 0,0-1 21,0 1 1,1 5 85,3-1 0,2 0 64,2 4 1,-2 2-6,2 2 1,1 2 136,0 2 1,3 3-52,-4 1 0,4 4 27,-4-1 0,4 3-67,-4 1 1,6 0-42,-2 0 0,-1 5-8,1 3 0,-4 3-25,4 5 1,-5-1 14,1 8 0,-2-3-11,-2 7 1,1 2-69,-1 1 1,-5-1 65,-2 2 1,1-5-42,-1 5 1,0-6 34,-4 2 1,4-3-94,-1-1 0,3-5 24,-3-3 1,-1-2-149,1-2 1,0-1-467,1-2-894,-3-3-801,4-5 2351,-5 0 0,5 0 0,2 0 0</inkml:trace>
  <inkml:trace contextRef="#ctx0" brushRef="#br0" timeOffset="108">7618 14562 7824,'-7'-12'0,"4"1"1,1-1 1024,2 1 1,0 3 189,0 1 51,0 4-410,0-2-456,0 20 1,2 1-170,1 14 1,-1 2-51,1 6 1,3 0-65,-3 8 1,2-3 108,-1 6 0,-3 3-207,3 1 1,-2-2 70,-2-1 0,3-3-604,1-2 0,1 0 188,-1-3 0,-1-3-49,4-5 1,-3-5 69,4-2 1,-5-7-64,5-1 0,-4-6-135,3-1 1,-3-5-1060,4-3 1145,-6-3 0,5 3 513,-3-8 1,-3-7 0,4-7-1</inkml:trace>
  <inkml:trace contextRef="#ctx0" brushRef="#br0" timeOffset="109">7606 14653 7788,'0'-18'248,"0"-3"1,5 3 290,3-5 1,8 1-367,7 3 1,1-1-82,7 5 0,-4-2 146,3 2 1,-3 4-30,3-1 1,-3 2-61,3 6 0,-3 1 88,3 3 1,-4 1-162,0 3 0,-3 2 90,-4 5 0,-2 6-222,-6 2 1,-1-1 4,-2 1 0,-4 0-12,-8 4 0,-5-1 125,-10 1 0,2 0-5,-9 0 0,0-5-109,-4-3 1,-3-2 83,3-2 0,0-5-188,0-2 0,5-3-328,-2-1 1,8-5-1110,4-2 1593,7-3 0,3-7 0,5-1 0</inkml:trace>
  <inkml:trace contextRef="#ctx0" brushRef="#br0" timeOffset="110">11158 14744 10572,'0'12'565,"4"-1"-331,0 1 1,3 0-1,-3 4 1,5 1 249,-1 6 1,-2 1-30,2 3 0,-6 2-204,2 5 1,-3 2-34,-1 2 1,0 3-44,0 4 1,0 5 33,0-1 1,-4 5-245,1-5 0,-1 6 216,4-2 0,-1 3-147,-3 1 1,3 4 173,-3 0 0,2 0 29,2-4 0,2-2-255,2-1 0,2 5 110,5-1 0,1 0-135,-1-5 1,1 2-40,-1-6 1,0 2-42,1-2 1,3-5 77,0 1 1,0-2-184,-3 3 0,-2-4 24,-2 0 0,2-1-140,-3 0 0,-1 3 14,-3-6 1,2 3 146,-1-2 0,0-1-115,-4-4 1,4-4 12,0 1 0,-1-5-74,-3 5 0,4 1 226,0 6 1,0-3 154,-4 3 1,0-7 179,0-5 0,-4-1-78,0-3 0,0-4 34,4-3 0,0-2-236,0-2-263,0 1 340,0-1 1,4-3-31,0 0 48,0-6 118,-4 3 1,0-6-99,0-3 0,0 2 316,0-6 187,0 5-154,-5-7 333,-2 4-239,1 0-340,-4 0 9,9 1-420,-4 4 255,5-4-80,5 5 0,1-1-24,5-3 1,2 3-5,2-3 0,3 1 15,5 0 1,0 1 131,0-2 0,5 3 135,2 1 0,12 0-40,4 0 0,7 0-149,0 0 0,12 0 94,-31 0 0,0 0 1,2 1-1,1-1-75,-1 2 1,0 0 0,2-1 0,0 0 13,4 0 1,0 1 0,1 1 0,2-1-274,2 0 0,1 0 1,0 2-1,1 0 183,3-2 1,-1 0-1,0 0 1,0 1-3,2-1 0,0 0 1,0-2-1,1 1 55,5 0 0,0 2 0,1-1 1,-1 1-256,0-2 0,0 1 1,3 2-1,-1 0 388,0-2 1,0 0 0,3 2 0,0 1-289,-18-3 0,0 1 0,-1-1 1,-1 1-1,0-1 0,0 0 312,4 0 1,1 1-1,-1-1 1,-3 1 0,0-1-1,1 0-45,2 0 1,0 1 0,0-1 0,1 1 0,-1 1-1,1-2-30,3 0 0,0-1 0,0 0 0,1 1 0,0 1 0,0 0-60,-1-2 0,0 0 0,0 0 0,1 1 0,0 0 0,0 0-11,2-1 1,2 0 0,-2 0 0,-1 0-1,-1 0 1,1 0-213,4 1 0,1 1 0,0-1 1,-2 0-1,0-2 0,0 1 198,1 0 0,1 0 0,-1 1 0,-2 0 1,1 0-1,-1 0-163,1 1 0,0-1 0,0 1 0,1-1 0,-1 0 0,1 0 140,0 1 0,0 0 0,1-1 1,-2-1-1,1 0 0,-1-1-5,1 1 0,-1 1 0,0-1 0,-1 1 0,1 0 0,0-1 89,2 1 1,1-1-1,0 0 1,-1 0 0,0 1-1,0-1-31,1-1 1,0 0 0,-1 0 0,2 1 0,-1 0 0,1 1 28,-2-1 1,1 0-1,0 0 1,0 1-1,1-1 1,-1 0-1,1-1 0,0 0 0,0 0 0,-1 0 0,-1 0 1,1 0 36,-1 0 1,1 0-1,0 0 1,-2 0-1,0 0 1,1 0-55,0 0 0,1 0 0,0 0 0,-1 0 1,0 0-1,0 0 6,1 0 1,0 0-1,-1 0 1,1 0-1,1 0 1,-1 0-26,-2 0 1,0 0-1,1 0 1,1 0 0,0 0-1,0 0-45,0 0 0,-1 0 1,1 0-1,-1-1 1,0 0-1,0-1-23,1 1 0,0 0 0,-1 0 1,0-2-1,-1 0 0,0 1 25,2 1 1,0 0 0,-1-1 0,0 0 0,-2-2 0,1 1 35,1 1 0,-1-1 0,0 1 0,0-1 0,-1 0 0,0 0-14,-1 0 0,0 1 1,-1-1-1,-1 0 0,-1-1 1,0 1-16,-2 0 1,0 1-1,-1-1 1,-3 1-1,-1 0 1,0 0-22,-3-1 0,0 1 0,0-1 0,20 2 1,-2 0-5,-3-1 1,-1 0-1,-3 1 1,-2 0 336,-3-1 1,-3 0 0,-2 1 0,-1 0-149,-3 0 0,0-1 0,-3 1 0,1 0 187,-4 1 0,0 0 1,30 0 574,-4 0 0,-2 2-177,-5 1 0,0-1-339,-7 2 1,5 1-203,-10-2 0,5 5 909,-8-4 1,-1 1-1233,-7-1 1,1-2 604,-8 6 1,-3-6-764,-8 2-537,-1-2-107,-5 3-393,-1-4 0,-14-1 1361,-2-8 0,-13-7 0,0-3 0</inkml:trace>
  <inkml:trace contextRef="#ctx0" brushRef="#br0" timeOffset="111">23436 14482 7735,'-11'-2'300,"4"-1"533,2 1-213,5-3-106,0 5-73,0 5 0,0 2-57,0 4 1,0 0 84,0 1 1,4 4-94,-1 3 0,2 4 130,-1 4 0,-2 3 10,1 8 1,0 3-156,1 5 0,-2 5-97,6 2 1,-1 3 97,5 1 0,3 0-483,0 0 1,2 4 238,-2 0 1,-9-29-1,-1 1-86,7 27 0,-7-27 0,0 0 62,-3 0 1,0-1 0,0 3 0,0 1-33,-2 0 1,0 1-1,0-1 1,0 0 99,0-2 1,0 0 0,0 3-1,0 0-77,0 1 1,0 0 0,-2 0 0,-1-1 33,-1 1 1,0 0 0,1 0 0,0-1-41,-1 1 1,0 0 0,0 1 0,0 1-84,-1-2 0,-1 0 0,2 1 0,0-1-24,1 0 0,-1 0 1,0 1-1,0 0-127,-1-3 0,-1 0 0,0 1 1,2-1 52,0-2 0,0 0 0,-1 0 1,0-1-38,1 0 1,0-1 0,0 1-1,-1-1-189,-2 25 0,2 1 110,5-8 1,0-2 272,0-6 0,0-3-128,0-5 1,5-1-569,2-2 0,2-4-193,-1-8-609,2 2 911,-9-8 0,-1-2-1879,-7-7 2500,-4-3 1,-5-6-1,-2-1 1</inkml:trace>
  <inkml:trace contextRef="#ctx0" brushRef="#br0" timeOffset="112">10918 14721 7985,'17'0'742,"2"0"1,-1 0-570,1 0 1,1 0-362,7 0 0,-3 0 464,2 0 1,4 0-14,0 0 0,4 0 271,4 0 1,-1 4-145,5 0 1,1 4-145,7-4 1,-1 1-290,8-2 0,4-1 173,-25-1 1,1 1-1,0 1 1,2 0-263,2-1 0,1-1 0,3 2 0,-1-2 150,1-1 0,2 0 0,4 0 0,2 0-434,-2 0 1,0 0-1,4 0 1,1 0 402,1 0 0,0 0 0,2 0 0,1 0-80,1 0 1,0 0 0,-17 0 0,1 0-1,-1 0 50,2 0 1,0 0 0,-1 0 0,2 0 0,0 0 0,0-1-237,0 0 1,0-1 0,0 1 0,0 0-1,1 1 1,-1-1 259,1-2 1,0 0 0,1 1 0,3 1 0,0 0 0,0-1-192,0 0 0,0-1 1,0 1-1,3 0 0,0 1 1,0 0 234,0-2 0,-1 0 0,1 1 0,1 1 0,0 0 0,1 1 56,-2-2 1,1 1 0,0 0 0,1-1-1,0 0 1,0-1 30,2 1 1,-1-1 0,1 1-1,0 0 1,0 0 0,1-1-39,2 1 0,1-1 1,-1 1-1,1 0 0,1 0 1,-1-1-6,1 1 1,-1 0 0,1-1 0,-14 1 0,2-1 0,-1 1 0,0 0-183,-1 1 1,-1 0 0,0 0 0,1 0 0,1 0 0,0 0 0,1-1 0,0 1 95,-1 0 1,0 0-1,1 0 1,-1 0-1,0 1 1,0 0-1,0-1 1,-1 1-3,0-1 1,-1 0 0,0 0-1,1 0 1,3 0 0,1 0-1,1-1 1,-1 1-17,-1 0 0,0 0 1,0 0-1,1 0 1,1 0-1,1 0 0,0 0 1,-1 1-10,0-1 0,1 1 0,-1 0 0,0 1 0,0-1 1,-1 0-1,1 0 0,-1 0-51,1 0 0,0 0 0,0 0 0,1 0 0,1-1 1,1 1-1,0 0 0,0-1-59,0 0 1,0 0 0,0 0 0,0 0 0,1 1 0,0 0-1,0 0 1,0-1 109,-1 0 0,1 0 0,-1 0 1,-1 0-1,0 1 0,0-1 1,0 1-1,0-1 79,-1 0 1,0 0-1,0 0 1,0 0-1,2 1 1,0-1-1,0 1 1,-1 0-92,-1-1 0,1 0 1,-1 0-1,0 0 1,0 0-1,0 1 1,-1-1-1,1 0 124,-1 1 1,-1-2 0,0 1 0,0 1 0,-1-1-1,-1 1 1,1 0 0,-2-1-44,-1 1 0,0-2 0,-1 1 0,0 1 1,0-1-1,1 1 0,-2-1 0,1 1 38,12 0 1,0 0-1,0 0 1,0 0-1,0 0 1,-1 0 27,-2 0 0,-1 0 0,0 0 0,-2 0 0,1 0 0,-1 0-63,-4 0 0,0 0 0,-1 0 1,2 0-1,0 0 0,-1 0 86,-2 0 1,-1 0-1,0 0 1,-2 0-1,-1 0 1,1 0 20,19 0 0,-1 0 0,-4 1 1,-1 0 214,2 0 1,0 1 0,0-1-1,-1 1-190,-1 2 1,0 0 0,-2-3 0,-1 1-267,-3 2 1,0 0 0,-3-1-1,-2 2 240,-2 0 1,-1 1-1,-2-2 1,-1 0-333,-3-1 1,-1 1-1,-4-1 1,0 1 822,27 3 0,-13 2-921,-6-5 0,-14 0 506,-5-4-678,-13 0 0,-7-2 77,-19-1 0,-12-9 391,-14-7 0,-7-2 0,-3-2 0</inkml:trace>
  <inkml:trace contextRef="#ctx0" brushRef="#br0" timeOffset="113">11935 15715 10298,'4'12'1023,"-1"-1"0,5 2-646,-4 2 1,5 8-18,-2 7 0,0 4-130,0 4 1,-3-1-139,4 5 1,-6 0 32,2 4 1,-3-1-120,-1 1 0,0-1 133,0-4 1,0-1-112,0-6 1,0-4-47,0 1 1,0-7 33,0-1 1,-1-2 203,-3-5 1,3-1 1,-3-4 54,3 1 61,1-6 55,0-1-154,0-5 0,1-4-243,3 1 0,2-6-107,6 1 0,4 2 66,3-2 1,3 4-20,1-3 0,3 4 43,1-1 1,5-1-18,-2 1 1,3 1-38,1 3 1,-3 0-116,-1 0 1,-3 0-54,3 0 1,-8 0 82,1 0 0,-4 0-282,0 0 0,-1 3-91,-3 1 0,-6 0-966,2-4 187,-2 5-533,-3-4 1222,0 4 624,-6-10 0,0-1 0,0-5 0</inkml:trace>
  <inkml:trace contextRef="#ctx0" brushRef="#br0" timeOffset="114">11992 16195 7816,'-6'-12'236,"2"1"0,8 0 410,3-1 0,8 4-281,4 1 0,3 3-136,1-4 1,4 6 181,-1-2 0,6-1-144,-2 1 0,3 0-7,2 4 1,-5-3-136,0-1 1,-8 0-193,1 4 1,-4 0-149,0 0 0,-3 0-444,-4 0 0,-4 0-365,-1 0-674,-4 0 1698,2-5 0,-10-1 0,-2-6 0</inkml:trace>
  <inkml:trace contextRef="#ctx0" brushRef="#br0" timeOffset="115">11946 15898 7868,'-6'-12'0,"-3"1"216,5 0 1,2 0 343,5 4 1,9-7-189,7 2 0,4 1-95,3 0 1,0 6 65,4-7 1,6 3-131,6-2 1,-2 1-178,2 2 1,-1-1-203,1 5 1,1 1-402,-5 3 1,-4-2 296,-3-2 0,-6 3-639,2-3 909,-3 3 0,-1 1 0,-1 0 0</inkml:trace>
  <inkml:trace contextRef="#ctx0" brushRef="#br0" timeOffset="116">12803 15475 7974,'-5'-11'1695,"3"-1"-595,-3 1-621,5 0 0,2 4 2,1 3 1,0 8 32,5 4 0,-5 8-157,5 7 0,1 8 82,6 11 1,-6 2-146,2 13 0,-2 3-373,-3-26 1,0 0 0,-3 0 0,0 1 110,-1-1 0,0 0 0,-1 31 70,-1 0 0,0-6 122,0 2 0,0-7-155,0-5 1,0-2-162,0-1 0,0-7 40,0-5 1,0 1-36,0-5 1,0-2 14,0-1 1,0-5-34,0-3 0,-4-1 72,1-3 1,-3-2 441,3 2 1,1-6-409,-1-1 1,0-2 185,-1 2-168,3 2 91,-4-4 9,5 1-9,0-2 56,0-5 0,5 0-148,3 0 1,3 0 5,4 0 0,2-4-44,2 0 0,2-5-124,-2 2 1,3 0 42,1 0 1,0-1-114,-1-3 1,1 0-468,0 4 0,-4-2-165,0 5-1380,-5-5 1625,3 3 0,-11-2-480,-2 1 1,-4 4 1080,-4-1 0,-2-2 0,-6 0 0</inkml:trace>
  <inkml:trace contextRef="#ctx0" brushRef="#br0" timeOffset="117">12848 15430 7970,'-5'-12'0,"4"-4"0,-4 2 543,5-5 0,11 5-276,9-2 0,-3 5-178,6 3 1,-4 0-5,0 4 0,3-4 169,-3 4 1,-1 1-320,1 3 0,-4 0-254,4 0 1,-5 0 116,1 0 202,3 5 0,0 1 0,4 5 0</inkml:trace>
  <inkml:trace contextRef="#ctx0" brushRef="#br0" timeOffset="118">13477 15669 7826,'-5'-11'347,"-2"0"1,1 3 263,2 0-325,3 6 57,1-3 0,0 6 311,0 3 0,0 9-217,0 9 0,0 8-13,0 8 1,0 2-84,0 6 1,4 1 54,-1 2 1,6 2-371,-1 2 1,-2-2 210,2-5 0,-2-6-607,2-1 0,1-5 223,-6-4 0,1-2 19,-4-5 0,4-5-494,0-3-722,0-2-67,-4-7-560,0-1 2063,-5-5 0,-2-10 0,-4-3 1</inkml:trace>
  <inkml:trace contextRef="#ctx0" brushRef="#br0" timeOffset="119">13328 15806 7840,'0'-17'0,"0"-4"839,0 6 0,0-5-259,0 1 0,5 2-72,3 2 1,3-1-142,4 0 1,3 1-108,5 4 0,1-1-101,3 1 0,1 5-13,2 2 0,2-1-133,-5 1 1,3 1 83,-3 7 1,-1 2-202,-3 6 0,-1 1-41,-3 2 1,-4 1-119,-7 3 1,1 3 67,-6-3 1,1 3-121,-4 0 1,-1-3 96,-3 0 0,-4-3 94,-7 3 1,-1-4 156,-3 4 0,-7-5-138,3 1 1,-2-2 249,2-2 1,2 1 57,2-1 1,-2-3 92,6-1 1,0-4-88,3 1 0,5 1 404,-1-1-391,6-1 0,2-1-94,7 1 0,5 0 45,3 5 1,7-5-11,4 5 0,10-4-216,-2 3 0,3 1-13,-3 3 1,-4 1-25,1-1 0,-6 2 64,2 2 0,-4-1-89,-4 5 0,-6-4 33,-6 4 0,-4 1-179,1 2 0,-8 1 47,-4 0 0,-7 0 106,-4 0 1,-8 0-122,-3-1 0,-5 1 114,-3 0 0,3-4 32,-3 0 1,0-5 7,3 1 1,4-6 6,8-1 1,5-6-455,3 2 63,7-3 0,3-6-138,5-2 1,5-3 182,3-2 1,5-3 413,6 0 0,5-11 0,10 2 0</inkml:trace>
  <inkml:trace contextRef="#ctx0" brushRef="#br0" timeOffset="120">14059 15944 7840,'-11'0'1097,"3"0"1609,0 0-2200,6 0 1,-3 1-252,5 3 0,0 6-125,0 5 1,1 9 55,3-1 0,-3 7-110,3 1 1,-1 2-10,0 1 0,-1-3-236,1-1 0,2-1 118,-1 2 1,1-7-169,-1-5 1,-1-5-288,4 1-44,-4-7 1,3 0-650,-2-4 0,-3-1 116,3-7 1083,-3 3 0,4-14 0,2 2 0</inkml:trace>
  <inkml:trace contextRef="#ctx0" brushRef="#br0" timeOffset="121">14002 15761 7840,'-5'-18'0,"-1"2"0,-1 0 0,3 1 0,4 0 509,4 3 1,4 2-148,7 3 1,-2 0-1607,2 4 1244,-2 1 0,3 2 0,2 7 0</inkml:trace>
  <inkml:trace contextRef="#ctx0" brushRef="#br0" timeOffset="122">14242 16001 7885,'0'-7'1265,"0"1"1796,0 2-2129,5 3 1,0-3-439,3 8 1,-2 3-89,-2 9 1,-2-2-194,6 5 1,-6 4-166,2 3 0,-2 5 75,-2-5 1,0 5-157,0-5 0,0 5 132,0-4 1,0-2-102,0-6 1,3-1-320,1-3 1,0-6 133,-4 2 0,0-6-124,0 3 0,1-6 81,3 2 0,-3-4-39,3-4 1,-1-2 51,0-5 1,-1-2-81,1-2 1,3 1 211,-3-5 0,6 1-28,-1-1 0,-2-3 164,2 3 1,-4-2-60,3-2 1,0 1 172,0 3 1,3 3-13,-2 4 0,2 5-118,2-1 1,-1 6-99,0-2 1,1 3-2,-1 1 0,1 5-59,-1 2 1,0 3 53,1 2 1,-1-1 17,1 1 1,-5 0-18,1 4 1,0-4-140,3 4 0,-1 0 35,-2-1 1,2 0-59,-2-3 1,-2-4 87,2-1 0,-5-4-319,5 0-31,0-1 182,3-2 200,0 0 0,1 0-51,-1 0 0,-3-2 291,-1-1 0,-3 0 107,4-4 0,-4 0 121,3 0 0,-3-4 223,4 4-161,-6-3 1,3 2-136,-5 0-125,0 6 1,0-2 25,0 8 1,0 3 14,0 9 0,0-2 1,0 5 1,0 0-92,0 4 0,0-1-77,0 1 0,0-4-326,0 0 0,5-5-288,3 2 1,6-5 430,1-3 1,6 0 138,-2-4 0,2-1 384,2-7 1,4-2-166,-1-6 0,6 0 103,-2-4 0,-2 2 99,-1-5 0,-3 0 151,-1-4 0,-5 1-101,-3-1 0,-6 0-69,-2 0 0,-5-1-393,-2-3 1,-12 4 91,-11 1 0,-2 0-342,-9 7 1,1 5 193,-9 6 0,4 3-544,-4 1 1,5 6 130,-1 5 1,8 1-43,3 3 1,8 1-125,4 0 636,7 4 0,3-7 0,5 3 0</inkml:trace>
  <inkml:trace contextRef="#ctx0" brushRef="#br0" timeOffset="123">15258 16103 7849,'7'-5'2034,"-2"4"-989,0-4-571,-4 5 0,5 0 633,-2 0-715,-3 0 1,8 5-120,-5 3 0,1 6-208,-1 1-1,-3 5-15,3-1 0,-3 3-98,-1 1 1,0-4 72,0 0 0,0-4-186,0 4 0,0-5-94,0 1 0,0-6 141,0-1 1,2-5-61,1 5 1,0-5 43,5 0 0,-1-1 24,5-2 1,3-5 23,0-3 1,2-2-14,-2-2 1,-2 0 91,2-4 1,-3 4 1,0-3 1,-2-2 60,-2 2 0,0 0-59,-4 3 200,0 1-136,1-1 58,-4 6-89,5 1-10,-6 5 1,1 5-60,3 3 0,-2 1-132,6-2 0,-4 3 25,3-2 0,1-2 70,3 2 0,1-6 7,-1 2 0,0-3-5,1-1 0,1 0 167,2 0 1,-2 0-40,2 0 0,-3-5-37,0-2 1,-1-2 50,1 1 1,-1-2 298,1 3 45,-1-4-198,0 0 178,-4 0-294,3 4 1,-9 3 101,3 8 1,-3 4-127,-1 7 0,-1-1 16,-3 5 0,3 0-132,-3 4 0,3-2-210,1-2 0,0 3-691,0-3 0,0-2 457,0-2 1,0-2-758,0-2 1,1-3 1239,3-1 0,-3-4 0,4 2 0</inkml:trace>
  <inkml:trace contextRef="#ctx0" brushRef="#br0" timeOffset="124">15989 16126 7768,'0'-11'-332,"0"-1"1,0 5 2060,0-1-1222,0 6 0,0-5 635,0 4-621,0 1 0,0-2-154,0 8 0,0 4 223,0 7 0,1 3-186,3 5 0,-2 5-146,1 2 0,0 3-141,1 1 0,-2-3-154,6-1 0,-2-4-19,2 0 0,1-3-225,-5-4 1,3-2-146,-3-6 1,1-1-72,-1-2-697,-3 2 0,5-9 474,-2 3 0,-2-8 720,1-3 0,4-9 0,-1-1 0</inkml:trace>
  <inkml:trace contextRef="#ctx0" brushRef="#br0" timeOffset="125">16035 15909 7821,'-12'-11'656,"6"-1"186,-4 1 0,10 3-876,0 1 1,5 4-2,6-1 0,1 3-297,-1 1 0,2 4 50,2 0 282,-2 10 0,8-7 0,-3 10 0</inkml:trace>
  <inkml:trace contextRef="#ctx0" brushRef="#br0" timeOffset="126">16435 16252 7785,'0'-12'1539,"0"1"-1197,0 0 0,3-1-114,1 1 1,4-1-144,-4 1 0,-1-2-55,-3-2 0,-1 2 22,-3-2 191,-2 2-105,-10 7 1,2-3-127,-5 5 1,0 2-2,-4 6 1,1 6 92,3 5-64,-3 5 0,10-2 0,-3 5 1,2-1-13,1-3 0,6 2-72,2-2 1,3-1-138,1 1 0,1-5 7,3 1 0,2-2 118,6-2 0,-1-3-50,1-1 0,0-4 97,4 1 1,-4-3 72,4-1 0,0-1-63,-1-3 1,1 1 136,-5-4 0,-3 3-71,-1-4 1,0 5 153,0-5 0,-1 2-41,-2-2 0,-2 2-11,1 2-7,-1 3-96,-2-4-149,0 5 0,0 5 150,0 2 0,-4 3-13,0 2 0,0 1-66,4 2 0,0-3-10,0 4 0,0-4-113,0 0 1,1-1 91,3 1 0,3-2-49,4-3 0,0 2 50,1-5 1,-1 0-87,1-4 1,3-1-56,0-3 0,2 1-217,-2-4 1,-2-2 37,2-6 1,1 1-111,0-5 0,-1 0 95,-4-4 0,1 0 117,-1 0 0,-3-5 199,-1-2 0,0-3 114,0-2 0,-2-3 252,-5 0 0,4-5 17,0 1 1,0-1 306,-4 1 0,0-2-157,0 2 0,0-1 341,0 1 1,0 4-141,0 7 1,0 9-260,0 6 1,0 4 69,0 0-373,0 6 0,0 7-161,0 11 0,4 10 117,-1 13 0,5 4-173,-4 7 0,5 3 36,-2 1 1,0 3-186,0-4 1,-3 2-18,4-1 1,-6-7 107,2 2 1,-1-6 164,0-1 1,-1-8-35,1-3 1,2-4 22,-1-4 0,0-3-537,-4-4-715,0-1-523,0 0 53,0-4 1732,0-2 0,0-5 0</inkml:trace>
  <inkml:trace contextRef="#ctx0" brushRef="#br0" timeOffset="127">17108 15681 7842,'7'-23'386,"-2"4"-270,-5 0 0,4 5 21,-1-1 1,6 2-85,-1 2 904,-3 4-572,5 2 1,-9 4 540,3-3-477,-2 3 0,-2-3-144,0 8 0,0-2-21,0 6 0,0 3 182,0 5-234,0 4 1,-6-2-39,-1 5 0,-7 5 0,-1 2 0,-6 4-229,2 4 0,-1 4-26,1 8 1,-3-2-40,3 5 0,-1-3 83,1 3 0,3-5-102,4 2 0,1-5-3,-1-3 0,6 3 103,2-3 1,3-3 102,1-1 1,5-6 182,3-2 1,7-1-196,4 2 0,0-7 6,4-5 0,-3-5-507,7 1 1,-3-2-130,-1-2 0,-4-3-238,0-1 1,-5-4-388,1 1-141,-2-3 1324,-2-1 0,-5-5 0,-1-1 0</inkml:trace>
  <inkml:trace contextRef="#ctx0" brushRef="#br0" timeOffset="128">17337 16218 7832,'-12'-16'0,"1"1"0,5-4 445,2 4 0,6 0 649,2 3 0,5 5-151,-1-1-445,-3 5-142,5-7 1,-5 10-72,3 0 0,-2 2-251,-2 5 0,-2 2-3,6 6 0,-4-2-95,3 2 0,-4-2-76,1-2 0,1 1-260,-1-1 160,-1 1-39,2-1 0,-2-5 12,5-2 1,-5-3 78,5-1 1,0-1 45,3-3 0,1 2 80,-1-6 0,0 1 75,1-5 1,-1 1-12,1-1 1,-2 1 168,-3 0 1,2-1 94,-5 1 317,5 4-149,-8-3-292,4 9 1,-5 1-142,0 8 0,0 3-85,0 4 0,2 2-166,1 2 1,-1 2-98,1-2 0,3-1-321,-3 1 1,5-4-8,-4 4 1,1-5 674,-1 2 0,-3-4 0,4 0 0</inkml:trace>
  <inkml:trace contextRef="#ctx0" brushRef="#br0" timeOffset="129">17828 16423 7843,'-6'7'2664,"1"-1"-2242,5-2 0,3 3-47,1 9 1,4-2-112,-4 5 1,3 0-14,-3 3 0,1 3-215,-1 1 1,-3 2 124,3 3 1,-3 0-654,-1-4 1,-1 3 128,-3-3 1,2-4-214,-6-4 0,5-5 98,0 1 478,-4-7 0,6-3 0,-4-5 0</inkml:trace>
  <inkml:trace contextRef="#ctx0" brushRef="#br0" timeOffset="130">18091 16183 7813,'0'-17'499,"-4"-5"624,0 3-776,0 2 0,9 5 105,3 4 1,-3 7 191,-1 1 1,-2 6-254,2 9 0,-3 6-90,3 9 0,-1 3-122,1 13 1,-3-2-136,3 10 1,-3-5-131,-1 4 0,0 1 161,0 3 1,0-9-50,0-2 1,0-6-293,0-2 1,4-1-449,0-10 0,4-6 337,0-5 0,-2-4-1119,2 0 721,-5-6 0,5-2-797,-4-8 1692,0-2 1,-4-11-1,0 0 1</inkml:trace>
  <inkml:trace contextRef="#ctx0" brushRef="#br0" timeOffset="131">18022 16252 7813,'-6'-18'0,"1"-3"0,5 2 0,6-2 773,5 2 1,7 3-307,9 4 0,-2 1-123,6-1 1,-3 6-101,6 2 0,-6-1 105,6 1 0,-6 2-216,2 6 1,-4 2-109,0 5 0,-1 1 97,-3-1 0,-4 2-124,-3 2 1,-7-2-69,-4 2 1,-3-2 24,-1-2 0,-6 1-295,-6-1 1,-5 0-58,-10 1 1,2-2-233,-6-2 0,1 1 75,-5-6 1,6 1-912,3-4 1465,1 0 0,3 0 0,-1 0 0</inkml:trace>
  <inkml:trace contextRef="#ctx0" brushRef="#br0" timeOffset="132">18605 15692 7840,'-5'-16'0,"3"-2"0,-3 0 254,5 3 1,5 4 839,3 3 607,2-2-788,-4 9 318,5-5-792,-5 6 1,7 9-64,2 3 0,-1 12-95,5 3 1,0 8-34,4 3 0,-1 7-95,1 0 1,-5 2-132,-3 6 0,-3 0-309,-5 0 1,-2 6-70,-5-1 1,0 0-488,0-5 1,-5 1 255,-2-9 0,-8 3-24,-5-6 1,3-2-183,-2-2 0,3-8 793,-3-3 0,0-3 0,-1-1 0,5 0 0,5-1 0</inkml:trace>
  <inkml:trace contextRef="#ctx0" brushRef="#br0" timeOffset="133">19061 15452 7832,'-11'-5'0,"5"-1"132,2-5 1,3-1 135,1 1 0,0-1 0,0 1 0,1-1 67,3 1 1,2 1 123,5 2 0,6-1 22,2 6 0,3-1-112,0 4 0,4 0-34,4 0 1,1 0-126,7 0 0,-3 1-54,0 3 0,-2 1-2,-3 3 1,-2 0-116,-5-4 1,-2 1 151,-2-1 1,-2-3-133,-6 3 0,-3-1 138,-1 1-268,-4-3 0,6 9-8,-5-2 1,1 3 156,-1 4 1,-2 4-163,6 8 1,-6 3-10,2 8 1,1 7-37,-1 4 1,0 6-82,-4-2 1,4 3 249,-1 1 0,1 0 148,-4 0 1,4-1-101,0-2 1,1 4 188,-1-5 0,2 4-56,5-7 1,5-1-114,-1-3 0,1-2-40,0-2 1,-2-2-95,5-6 0,-5-4 74,1 1 1,-4-6-170,-3 2 0,1-8-68,-5-4 279,-1 3 546,-3-6-626,-5 5 1,-5-11 322,-5-2 1,-5-3-206,1-1 1,-3 0 43,-1 0 0,-3-3-30,-1-1 0,-5-1-26,2 1 0,0 3-555,0-3 1,5 3 228,-2 1 1,3-4-826,1 0 0,5 0 471,3 4 0,2 0-2344,2 0 2154,5-5 0,3 0 754,11-3 0,4-2 0,11 4 0</inkml:trace>
  <inkml:trace contextRef="#ctx0" brushRef="#br0" timeOffset="134">20283 15932 7839,'-11'6'590,"0"0"923,-1-6-948,6 0 1,2 0-174,8 0 1,2 1-4,6 3 1,4-3-96,3 3 0,3 1-60,1-1 1,4-1-103,4-3 1,1 0-104,-2 0 0,3 0-53,-2 0 1,-4 0-266,0 0 1,-4 0-851,-4 0 1,-2 0 520,-6 0 1,-3 0-1353,-1 0 1970,-4 0 0,-3 5 0,-7 2 0</inkml:trace>
  <inkml:trace contextRef="#ctx0" brushRef="#br0" timeOffset="135">20363 16195 7765,'-11'0'1037,"5"0"1,2 0-573,8 0 1,2 4-187,5-1 0,1 1 137,-1-4 1,2 0-109,2 0 1,3 0-129,5 0 1,3 0-41,1 0 1,4 0-113,-5 0 1,6-1-228,-2-3 1,0 3-611,0-3 1,-5-1-1640,2 1 2448,-3-5 0,-1 8 0,0-4 0</inkml:trace>
  <inkml:trace contextRef="#ctx0" brushRef="#br0" timeOffset="136">21231 15898 7865,'-5'-12'0,"3"2"995,-6 3 1431,6-3-1884,2 8 1,5 2-215,2 8 1,2 3 53,-5 4 1,1 8-88,-1 8 0,-3-1-83,3 5 0,-3-2-43,-1 8 0,0-3 26,0 4 1,0-5-45,0 1 0,0-6 0,0-2 1,0-6 38,0-1 0,0-1-24,0-7 0,4 0 190,0-3-228,0-6-289,-4 4 0,1-8 41,3 1 0,-3-6-204,3-5 1,-2-3-3,2-5 0,-1-1-218,4-6 0,0 1 230,0 3 1,3-6 89,-2 2 1,2-4 146,2 1 0,-1-4 25,0-4 0,2 4 186,2-1 1,-1 7-128,5 1 1,0 2 105,4 5 1,0 1-55,0 4 0,-5 3-22,-3 1 0,1 4-12,0-1 1,-1 4-36,-4 4 1,-1 4 73,-2 7 1,1-1 27,-5 5 1,3 4 175,-3 3 1,0 6-119,-4-1 1,0 0 117,0 0 0,0 2-244,0-3 1,0-1 12,0 2 0,0-6 89,0 2 0,0-7-108,0-1 1,1-5-499,3 1 1,-1-2 122,4-2 0,-3-4-90,4-3 0,-5 1-294,5-1 1,-4-2-1565,3-6 2305,-4 3 0,2-14 0,-5 2 0</inkml:trace>
  <inkml:trace contextRef="#ctx0" brushRef="#br0" timeOffset="137">22031 16161 7789,'0'-12'452,"0"1"56,0-1 0,0 5 465,0-1 659,0 5-153,0-2-965,0 5 0,1 5-723,3 3 0,-3-2-424,3 2 1,-3-4 228,-1 3 1,0-3-996,0 4 1399,0-6 0,0 9 0,0-5 0</inkml:trace>
  <inkml:trace contextRef="#ctx0" brushRef="#br0" timeOffset="138">22499 15978 7835,'0'-12'706,"0"1"1,1 1 448,3 2 37,-3 3-703,10 5 1,-10 6 31,3 6 0,-2 6-249,2 8 0,-3 5-36,3 7 0,-3 4 32,-1 7 1,-3 2-297,-1 2 0,0 3 185,4-3 0,0-1-55,0 2 1,0-4-162,0 0 0,4-1 95,0-7 1,3-2-202,-3-2 0,4-4-80,-5-4 1,5 2 107,-4-5 1,0-2 10,-4-6 0,0 2-8,0-6 1,0 0-56,0-4 1,0-3 295,0 0-664,0-6 140,0 3 0,-2-5-329,-1 0 0,0-5 2,-5-2 0,1-5 744,-5-3 0,1-3 0,0-5 0</inkml:trace>
  <inkml:trace contextRef="#ctx0" brushRef="#br0" timeOffset="139">22488 16275 7821,'0'-31'668,"0"1"1,1 1-369,3-2 1,7 5 472,8 6 0,-2 0-249,-2 5 0,-2 0-83,-2 3 0,4 2-205,1 3 1,3 1-42,-4 6 1,5 0-51,-1 0 0,3 6-162,1 1 1,-1 3-25,1 2 0,-4 3 153,0 0 1,-1 4-333,1-4 0,-2 6 17,-6-2 0,0 2-128,1 2 1,-6 0 64,-2 0 0,-3 0-34,-1 0 0,-1-1 205,-3 1 1,-7 0 43,-8 0 0,-3 0 41,-1 0 0,-5-6-106,-2-1 1,-1-7 21,-3-2 1,2-4-34,-6 0 127,3-1 0,-4-7 0,-2-2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50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7104 7618 8262,'-7'0'362,"-3"0"0,8 0-127,-6 0 1,1 1-59,-5 3 1,1 3 26,-1 9 1,-3-2-88,0 5 1,-2 0 74,2 4 0,2 1-133,-2 2 0,2 3 48,2 6 1,3-5-94,1 1 1,4-2 71,-1 1 0,3 2-128,1-5 1,1-2-43,3-6 1,4 1 99,7-4 0,3-1-47,5-4 1,0-3 67,-1-1 1,5-4-139,0 1 0,3-4 87,-3-4 0,3 1-15,-3-4 1,3-5-22,-3-3 1,0-5-14,-4 1 1,-2-3 3,-2-1 1,1-1 44,-4-2 0,-1-1-64,-4-7 0,-4 2 51,-4-6 0,-1-1-119,-2 1 1,-9 1 32,-3 6 0,-7 5-10,0 7 0,-3 3-45,-5 9 0,-4 2 88,-7 5 1,-2 6-305,-6 5 1,5 2 82,3 6 0,9-5 301,6 1 0,0 3 0,6 0 0</inkml:trace>
  <inkml:trace contextRef="#ctx0" brushRef="#br0" timeOffset="1">7743 7915 8046,'-7'0'713,"-1"0"-1,6 0-1462,-3 5 588,5-4 0,0 5 220,0-2-48,0-3-339,5 5 329,1-6 0,5 0 0,1 0 0</inkml:trace>
  <inkml:trace contextRef="#ctx0" brushRef="#br0" timeOffset="2">8314 7252 8322,'0'-18'344,"-5"2"-270,4 10 742,-4 1-336,10 15 1,-4-3 129,3 9 1,-3 1-597,-1 2 1,2 4 7,1 4 0,0-2-187,5 6 0,-5-6 131,5 2 0,-4-3-737,3-1 0,-4-4 114,1 0 657,2-5 0,-5 7 0,4-3 0</inkml:trace>
  <inkml:trace contextRef="#ctx0" brushRef="#br0" timeOffset="3">8132 7869 8078,'-12'0'1494,"6"0"-505,1 0-1039,15 0 1,3-1 46,9-3 1,3 1 248,1-4 0,0-1-393,4-3 95,1-1 1,3 1-83,0-1 1,4 5-221,0-1 1,-1 2 68,-7-2 0,2 3-168,-5 5 0,-4 0 99,-4 0 1,-5 0-81,1 0 0,-7 1 434,-5 3 0,4 3 0,-1 4 0</inkml:trace>
  <inkml:trace contextRef="#ctx0" brushRef="#br0" timeOffset="4">8314 8017 8078,'-11'7'1438,"5"-2"-1174,1-5 1,6 0 465,3 0-436,2-5 1,5 4-145,1-3-89,-1-3 0,1 6 43,-1-3 19,0 3-12,1 1 0,-1 0-293,1 0 68,-1 0 1,1 4-14,-1 0 0,0 3 10,1-3 0,-1 4-63,1-5 1,-2 3 170,-3-3-2,4-1 0,-6 4 135,2-2-130,-2-3 1,-5 5 481,0-2-307,0-3 1,-1 8 8,-3-5-18,3 5-274,-4-3 276,5 6-310,0-1 1,0 1-10,0-1 1,0-3-20,0-1 0,5 1 84,3 3 0,1 1-15,-2-1 1,3 1 31,-2-1 1,2 0-7,1 1 1,0-1 137,-4 1 0,2-1-61,-5 1 1,4-1 16,-5 0 1,1 1 31,-4-1 1,0 1 358,0-1-405,-5 0 1,-1 1 198,-6-1-74,-4 1 0,-2-2 108,-5-2 0,0 0-87,1-4 0,-3 1-210,-1-1 1,3-3 131,0 3 1,2-3-1275,5-1 786,6-5 0,1-1 421,5-5 0,1-6 0,3-1 0</inkml:trace>
  <inkml:trace contextRef="#ctx0" brushRef="#br0" timeOffset="5">9228 7663 8044,'-16'-5'2080,"8"4"-1829,-2-4 1,10 6-361,0 3 0,0 2 298,0 6 1,0 1 211,0 2 0,1 4 228,3 7-129,-3 4-364,9-1 1,-8 4-285,1-3 107,4-2-122,-6 0 0,5-5-120,-2 0 0,-1-5-74,4-3 1,-4-3-319,1 0 1,-2-5-263,2 1 937,-3-5 0,4 7 0,-5-4 0</inkml:trace>
  <inkml:trace contextRef="#ctx0" brushRef="#br0" timeOffset="6">8954 7995 8042,'5'-12'1315,"3"1"0,9-1-78,10 1-1080,2 0 0,16-1-216,-3 1 1,-3-2 14,-1-2 1,-3 2-199,0-2 0,-1 2-749,0 2 991,-5-1 0,4 1 0,-3-1 0</inkml:trace>
  <inkml:trace contextRef="#ctx0" brushRef="#br0" timeOffset="7">10245 7309 8141,'0'-11'384,"0"5"186,0 1 0,0 6 140,0 3-530,0 2 1,3 10 197,1 3 0,0 7-61,-4 0 0,0 6-135,0-1 0,0 5 58,0 3 1,0-1-201,0-4 1,4 0 33,0 0 1,-1 1-208,-3-1 0,4-4-1,0 1 1,4-6-81,-5 2 1,5-4-462,-4-4 1,3 1 334,-3-5 0,4-3-576,-4-5 0,3-3 54,-3 4 862,0-6 0,1 3 0,1-5 0</inkml:trace>
  <inkml:trace contextRef="#ctx0" brushRef="#br0" timeOffset="8">10576 7766 8686,'1'-6'765,"3"2"1,-2 1 117,6 0-1419,-6 1 277,9-3-433,-5 5 692,5 0 0,-4-5 0,-2-1 0</inkml:trace>
  <inkml:trace contextRef="#ctx0" brushRef="#br0" timeOffset="9">11215 7092 8058,'-5'-22'223,"5"9"-298,0 5 0,1 6 365,7 2 0,-5 5-160,0 2 1,3 4 497,-3 0 1,1 5-257,-4 3 1,4 3-196,0 1 0,3 1-252,-3 3 0,1-3 120,-1 2 0,-1 2-789,4-1 1,-4 0 425,1-5 1,-3 1 317,-1 0 0,0 0 0,0 0 0</inkml:trace>
  <inkml:trace contextRef="#ctx0" brushRef="#br0" timeOffset="10">11101 7698 8168,'-6'0'2422,"3"0"-2363,11 0 0,1-4 59,10 0 0,-4-1-83,4 1 1,0-1 133,4-3 1,1-2-137,3 3 1,1 0-221,2 0 1,7 4-320,-3-1 1,2-1-373,-6 2 1,2-1 426,-6 4 0,0 0-505,-7 0 956,-3 0 0,-4 0 0,-1 0 0</inkml:trace>
  <inkml:trace contextRef="#ctx0" brushRef="#br0" timeOffset="11">11227 7903 8058,'-7'-1'1233,"4"-3"-940,6 3 0,2-9 418,3 2 0,-2 2-256,-2-2 0,3 2-307,4-2 1,0 2 258,1 2-287,4 3 0,-3-4-51,2 5 0,-1 0-371,1 0 270,-2 0 1,4 0-248,-6 0 1,4 1 54,0 3-241,1-3 116,-5 9 171,1-3 100,-6 4 1,-1 0 167,-5 1 1,0-5-66,0 1 59,-5 0-116,4-2 46,-4 4 0,5-3-1,0 4 1,0-3-303,0-1 289,0 1 0,1 3 25,3 1 1,1-5-47,2 1 1,3-4 73,-2 3 0,2-3-91,2 4 67,-1-6-41,0 8 0,1-7-33,-1 5 0,1-2 1,-1 1 1,-1 4-78,-2-4 1,-3 0 96,-5 0 16,5 1 0,-4 3-19,3 1 1,-9 0 50,-6 4 0,-3-2 131,-9 5 1,1-5-142,-8 1 1,-4 1 17,-4-1 1,-2 5-138,2-5 128,8 0 0,-6-5-710,13-2 1,-1-3 73,9-5 613,0 0 0,3-10 0,1-3 0</inkml:trace>
  <inkml:trace contextRef="#ctx0" brushRef="#br0" timeOffset="12">12255 7469 8098,'-5'-16'1578,"-2"8"-1567,1-2 18,1 10 0,5 1 209,0 3 0,0 6-34,0 5 1,0 6 100,0-2 0,0 6-165,0 2 1,4 3-153,-1-3 0,2 3 8,-1-3 1,-1-2-266,4-6 1,0 2-537,0-6 0,2 4 434,-5-4 1,1-3-1197,-1-5 1567,-3-4 0,4 7 0,-5-4 0</inkml:trace>
  <inkml:trace contextRef="#ctx0" brushRef="#br0" timeOffset="13">12152 7732 8082,'-7'0'279,"13"0"0,2 0-244,11 0 0,-3-4-145,3 0 1,5-5 75,6 2 1,8 0-594,4 0 0,6-1 381,2-3 0,-1-6 1,-3 0-1</inkml:trace>
  <inkml:trace contextRef="#ctx0" brushRef="#br0" timeOffset="14">12917 7321 8198,'0'-29'0,"6"6"277,6 8 0,3 3 143,4 4 0,5-2 242,-5 3 1,5 0-218,-5 0 1,-1 4 40,1-1 1,-4 3-85,4 1 1,-5 1-105,2 3 1,-4 3-236,0 4 1,-2 4 54,-3 0 0,2 7-295,-5 1 0,4 1 80,-4 6 0,-1 1-166,-3 3 1,-3 0-222,-1 1 1,-5 1 208,1-1 0,-6 4-46,-1-8 1,-4 4 10,4-4 1,-4 0 99,4 0 0,-1-2 38,5-2 0,3-5 298,1 1 1,4-1 187,-1-7-102,3 0 0,6-5 131,3-2 1,2-3-101,1-5 0,5 0-206,-1 0 1,4 0 92,-4 0 0,4 0-526,-4 0 0,4-4 76,-3 0-108,-1-4 1,0 5-407,0-5 0,0 6 834,-3-2 0,-1-7 0,1-2 0</inkml:trace>
  <inkml:trace contextRef="#ctx0" brushRef="#br0" timeOffset="15">13579 7652 8098,'0'-6'591,"-5"-5"955,4 10-1675,1-9-88,1 9 204,4-4-961,-5 5 459,0 0 515,0 5 0,-5 1 0,-1 6 0</inkml:trace>
  <inkml:trace contextRef="#ctx0" brushRef="#br0" timeOffset="16">14116 6978 8016,'-1'-10'768,"-3"2"-189,3-2-338,-4 9 0,5-3 16,0 8 0,0 0 162,0 7 0,1-1-128,3 9 1,-3 2-118,3 5 1,-2 0-111,2 4 1,-2-4-206,1 0 0,2 2-70,-1-1 0,5-1 118,-1-3 1,-2 0-897,2 0 1,-6-4 46,2 0 942,2-5 0,-4 8 0,3-5 0</inkml:trace>
  <inkml:trace contextRef="#ctx0" brushRef="#br0" timeOffset="17">13899 7641 9589,'17'0'313,"0"0"0,4-4-212,2 0 1,2-5-4,9 1 1,-3 2-39,-1-2 1,-1 2-178,2-1 1,6-2-789,-3 5 609,-2-5 0,1 8-445,-3-3 1,-2-1 117,-1 1 623,-8 0 0,2 4 0,-3 0 0</inkml:trace>
  <inkml:trace contextRef="#ctx0" brushRef="#br0" timeOffset="18">14105 7823 8042,'-12'0'739,"6"-5"1,1 3-979,5-6 1171,0 0 1,1-2-358,3 3 1,-1-3-156,4 2 1,1 2-176,3-2 0,1 5-320,-1 0 1,0 1 131,1 2 1,1 0-81,2 0 0,-3 0-91,4 0 1,-4 0-95,0 0 0,-1 2-115,1 1 0,-5 2 144,1 3 1,-6 2-67,2-2 1,-2 2 101,-2 1 1,-6 0 250,-1-4-164,-3 3 0,2-3 10,0 4 1,5-3 160,-5-1 55,5 1 30,-7 3-88,9-4-84,-4 3-16,5-9 1,1 8 10,3-5 0,-1 1-62,4-1 50,1-3 0,3 9-135,1-2 0,-5-2 119,1 2 0,0-2-28,3 2 9,-5 2 0,4-4-29,-2 6 38,-3-1-61,5 0 0,-5 1-12,3-1 1,-3 1 83,-5-1 0,0 4-2,0 1 1,-5-1 65,-3-4 0,-3 1 167,-4-1 1,1-3 148,-5-1-352,0 1 0,-4 2-19,0-2 0,-4 1 58,1-6 0,-6 1-735,1-4 1,0 0 102,0 0 569,3 0 0,6-5 0,-1-1 0</inkml:trace>
  <inkml:trace contextRef="#ctx0" brushRef="#br0" timeOffset="19">15098 7424 8012,'0'-12'350,"0"6"0,5-3-47,3 5 1,2-1-1,2 1 1,-5 3 61,1-3 0,-1 3-77,5 1 0,3 0-186,0 0 1,4-1 78,-3-3 1,4 3-485,-1-3 1,6 2 260,2 2 0,0-1-301,-5-3 0,0 3-164,-3-3 1,1 3 506,-4 1 0,-1 0 0,-4 0 0</inkml:trace>
  <inkml:trace contextRef="#ctx0" brushRef="#br0" timeOffset="20">15213 7618 9320,'12'0'638,"4"0"0,-3 0-327,7 0 0,4 0 0,6 0 0,4 0-246,4 0 0,-1-5 127,5-3 0,-10 3-917,-2 1 0,-4-1 725,-4 1 0,-4 0 0,-1 4 0</inkml:trace>
  <inkml:trace contextRef="#ctx0" brushRef="#br0" timeOffset="21">16252 7058 8146,'0'-6'2,"0"-4"236,0 8 1,0-4 298,0 2 46,0 3-47,0-4 466,0 5-761,0 10 1,1-1-125,3 10 0,-3 0 147,3 4 1,-1 5-207,0 2 1,-1 3-5,1 1 0,-1 2 67,-2 2 0,4-1-20,-1 5 0,2-4-11,-1 4 1,-1-9-133,4 1 0,-3-6 25,4 2 1,-4-8-9,3 1 0,-3-4 57,4 0 0,-5-3-8,5-4 0,-4-2-53,3-3 20,-4 4 0,6-9-397,-5 6-650,0-6-467,1 3 1523,-4-5 0,-1-5 0,-6-1 0</inkml:trace>
  <inkml:trace contextRef="#ctx0" brushRef="#br0" timeOffset="22">10896 3312 8494,'6'-11'-1094,"-1"-1"1,-1 5 1578,0-1 68,-1 5-66,-3-7-338,0 4 0,0-2 160,0 1 1,0 3-97,0-4 1,4 4-79,0-3 0,0 3-1,-4-4 1,0 5 372,0-5-293,0 0 52,0-3-128,0 0 1,-2 0 10,-1 4-79,-4-3 0,-3 7-76,3-4 1,-4 4 112,4-1 1,0 2-141,0-2 0,-1 3 124,-3-3-150,-1 2 0,1 2 62,0 0 1,-1 0 1,1 0 1,-1 0-14,1 0 0,-1 0 36,1 0 1,1 2-21,2 2 0,-2-3 11,3 3 0,-4-3 87,0-1 1,0 4-76,-1 0 0,2 1 100,2-2 1,-6-1-14,3 1 1,-3 3 13,3-3 0,-5 5-45,1-4 1,-5 5 13,1-2 0,-3 2-38,-1-1 0,1 2 23,-1-2 0,4 2-81,0 1 1,3 1 72,-3-1 1,5 0-59,-1 1 1,2-1 66,2 1 1,0-1-1,-1 0 0,1 1-27,-1-1 1,1 2 5,0 2 0,-1-2-17,1 2 0,-1 2 18,1-2 0,-1 5-30,1-1 0,0-1 31,-1 1 0,5-1-22,-1 1 1,4 2-9,-3-2 1,4-1-5,-1 1 0,3-4-44,1 4 1,0-3-4,0 3 0,0-5-10,0 1 0,4 1 45,0 0 0,3 0-89,-3-1 1,4-2 73,-5 2 1,6-1-127,-1 1 1,-2-1 90,2 5 0,-1-5-8,5 2 1,-1 0 43,1-1 1,-1 4-27,1-3 1,-1 3 16,0-4 1,1 0-19,-1-3 1,1 3 43,-1 0 0,2-1-32,2-6 0,-1 2 8,5-3 0,-4 2-20,4-1 0,0-2-5,4-2 0,1-3 16,3 3 1,-2-3-15,6-1 1,-5 0-144,5 0 1,-6 0 116,2 0 1,-4-1-10,-4-3 0,1 2 18,-5-6 0,4 4 52,-4-3 1,5 3-13,-5-4 0,1 4 11,-1-3 0,-1-1-4,5-3 0,1-1 5,2 1 1,1-2-67,0-2 0,0 1 46,0-5 1,0 4-154,-1-4 0,-3 0 139,0-4 0,-1 0-43,1 0 0,-2 4 30,-6 0 1,1-1-5,-1-7 0,-5 3 85,-2-3 0,-3 2-93,-1-2 1,0-2 156,0-5 1,-1 4-78,-3-1 0,-2 4 106,-5-3 0,-1 3-121,1-3 1,-1 4 1,1 0 0,-4 3-2,-1 4 0,-4-3-22,1 3 1,-2 3-378,-2 1 1,-1-2 156,-3 2 0,2 1-771,-6 6 0,4-1 91,-3 6 903,5-1 0,-13 9 0,2 1 0</inkml:trace>
  <inkml:trace contextRef="#ctx0" brushRef="#br0" timeOffset="23">6681 10462 8170,'-6'0'-963,"1"-6"1952,5 5-560,0-4 1,1 5-211,3 0 0,-2 0-79,6 0 1,0 0 31,3 0 0,4 0-44,1 0 1,0 0 43,-1 0 1,-1-1-102,5-3 1,-5 3 113,1-3 0,2 3-194,-2 1 1,4-2 12,-4-1 1,4 1-90,-3-1 0,3 1 40,-4 2 0,4-4 67,-4 1 1,-3-1-973,-5 4 385,1 0-771,-2 0 475,4 0-130,-8 0 991,3 0 0,-5 0 0</inkml:trace>
  <inkml:trace contextRef="#ctx0" brushRef="#br0" timeOffset="24">7287 10130 8295,'-7'-11'682,"2"5"-600,5-5 0,0 9 318,0-6 532,0 6-297,0-3-265,0 5 1,4 1-120,0 3 1,0 6-34,-4 5 1,0 5-117,0-1 0,0 6 189,0 5 1,0-2-187,0 10 0,0-5 125,0 5 1,0-2-253,0-2 0,0-1 16,0-3 0,3 3-90,1-2 1,0 0 45,-4 0 0,1-2 2,3-2 0,-3-3 39,3 3 0,1-5 66,-1-3 1,0-1-24,-4-3 30,5-2-66,-4 4 1,5-10 25,-2 1-291,-2-6-493,3 3-786,-5-5 715,0 0 0,-5 0 0,-2 0 0</inkml:trace>
  <inkml:trace contextRef="#ctx0" brushRef="#br0" timeOffset="25">7823 10530 8493,'-6'0'2350,"1"0"-1074,5 0-311,0-5-737,0 4 27,0-4-908,0 5 1,-5 5-1,-2 1 1</inkml:trace>
  <inkml:trace contextRef="#ctx0" brushRef="#br0" timeOffset="26">8474 9639 8487,'-7'0'-972,"-1"0"2093,6 0-192,-4 0 20,6 0-568,0 5 1,0 2 95,0 4 1,0 2-277,0 2 0,0-1 74,0 5 0,4 4-104,0 3 1,1 1 103,-1-4 0,-2 0-282,6 0 0,-4-2-29,4-2 0,-6 2-120,2-6 1,-2 4-49,2-4 0,-3 0-241,3-3 0,-1-1-561,1 1 1,-3-1 487,3 0 1,-2 1-237,2-1 0,-3-3 754,3-1 0,-3 1 0,-1 3 0</inkml:trace>
  <inkml:trace contextRef="#ctx0" brushRef="#br0" timeOffset="27">8303 10393 8194,'0'-8'531,"0"1"-191,0 4 1,5-3-68,3 2 0,2 3 235,1-3 1,6 1 10,2 0 0,4 0-187,3-5 1,3 5-152,6-5 1,0 4 30,3-3 0,-1 4-274,5-1 0,-6-1 114,-2 1 0,-1-3-314,-7 3 0,2-4 154,-1 5 1,-3-5-474,3 4 1,-4-3 301,-4 3 0,1-1-273,-5 1 1,-3 3-129,-5-3 1,-6 3 679,-1 1 0,-10 5 0,-7 1 0</inkml:trace>
  <inkml:trace contextRef="#ctx0" brushRef="#br0" timeOffset="28">8509 10587 8482,'0'-7'237,"0"-1"1,1 4-155,3-4 0,2 5-74,5-5 0,2 4 1,2-3 0,-1 3 929,5-4 0,-3 6-358,3-2 1,-4 3-519,4 1 1,-5 0-21,1 0 1,-6 0-146,-1 0 179,-1 5 0,1 0-182,-1 2 1,-4 4-11,1-4 1,-3-1 88,-1 2-182,0 0-62,0 3 197,0 1 23,0-1 0,0-3 81,0-1 177,0-4 121,0 2-54,0 0 123,0-4-257,0 4 245,0-5-234,0 5 1,1-3-196,3 1 1,2 0 27,6 1 1,-1-3-142,1 3 1,3-2 141,0 2 0,4-1-305,-4 4 313,6-4 1,-5 7-20,3-2 0,2 3 64,-6 4 1,0-1-4,-4 5 1,0-4 6,-4 5 0,2-5 154,-5 4 1,-2-4-13,-5 4-160,-4 0 0,-8 3 67,0-3 0,-6 1 0,2-5 0,-2 4 95,-2-4 1,0 5-100,0-5 1,0 0-93,1-4 0,0-3 71,3 0 1,-3-6-719,3 2 1,2-3 97,-2-1 553,5 0 0,-8-5 0,4-1 0</inkml:trace>
  <inkml:trace contextRef="#ctx0" brushRef="#br1" timeOffset="29">10279 4169 8221,'0'-7'-1066,"0"2"1084,0 0 338,0 4-81,0-9-60,0 8 4,0-3 660,0 5-509,-5 0-134,3 0 117,-3 0 337,5 0-749,0-5 198,0 4-46,0-4-43,0 5-268,-5 0 10,4 0 228,-9 0 1,7 0-75,-4 0 0,4 1 60,-1 3-29,-2-3 1,5 6 14,-3-4 5,-2-1 1,3 4-25,-5-2 26,6-3-3,-8 9 1,7-8 0,-4 1 1,3 0 3,-4 1 0,4-3-4,-3 3 1,3-2 4,-4 2 1,1-3 4,-5 3 1,1 1 1,-1-1 0,1 1-8,0-1 1,-1-2 1,1 6 0,-2-4-4,-2 4 1,1-5 2,-5 5 1,0-4-2,-4 3 1,1 0 15,3 0 1,-2 3-7,2-2 0,1-2 1,-1 2 1,5 0-10,-1 3 0,1-3-3,-1-1 0,2 1 0,-2 3 0,-2 0 0,2-4 0,-5 3 0,1-2 0,0 2 68,-4 1 1,1 1-64,-8-1 1,3 5 58,-3-1 1,3 0-62,-3-4 1,-1 5 5,-3-1 0,5 0-15,2-3 1,2 3 20,-2 0 0,2 1 51,-6 0 0,2-4-51,-2 4 0,-2-2 153,3 1 0,-3-3-140,-1 4 1,1-4 53,2 0 1,-2 1-52,3 2 0,2-3 4,1 4 1,3 0-32,1-1 0,0 4-16,1-3 1,-5 4-45,0-1 1,-3-1 76,3 1 0,-4 0-39,0 4 1,-3-1 19,-4 1 0,2 0-62,-2 0 0,8-4 38,3 0 1,-1-1-4,1 1 0,1 1 0,3-5 1,-1 6-3,-3-2 1,2-1 7,-6 1 1,0 0 1,-7 3 1,-3 1 16,-5 0 1,2 0-14,2 0 0,3 5 42,4 2 1,5-1 3,-1 2 1,5-6 6,-5 2 1,6-3-11,-2-1 0,-2 0-22,-1-1 0,1 1 9,-2 0 1,2 0-5,-2 0 1,0 1 4,4 3 0,-3-2 2,3 5 0,0 1-12,4 3 0,-3 2-12,-1 2 1,-5-3-3,2 3 0,-3-3-6,-1-5 1,-1 2 15,1-6 1,4 5-14,-1-4 1,2 3 9,-1-3 1,2 4 109,5 0 0,4 2-90,0 1 0,1 0 36,-1 1 0,1-1-46,3 0 1,1-3 5,-5-1 0,4-3-6,-4 3 0,1-3 12,-1 3 1,-3-3-15,3 3 1,2 1 10,-2 3 1,0 0-28,-4 1 0,-1-1 16,-3 0 1,3 0 77,-3 1 0,7 3-65,1 0 0,1 0 4,-1-4 0,-1 2 17,4 2 0,0 6-191,1 6 1,2-1 254,-2-3 1,2 0-68,2-1 0,1-3-4,2 0 1,-2-1 6,2 0 1,2 4-78,-2-3 1,6 2 45,-2 2 1,-1-4-2,1 0 1,-1-1 9,1 5 0,3-3-9,-3 3 0,-1-2-200,1 10 1,-5 2 201,2 1 1,-5 6-434,-3-6 1,2 3 419,-2-3 0,2-4-19,2 1 0,0 1 11,-1 2 1,5 3 1,-1-7 1,5-2 33,0-1 0,1-3-41,2-2 0,0 1 72,0 0 1,2-1-59,1 1 0,4-5 10,4-3 0,2-4 40,2-4 1,-1-2-93,5-5 1,0-4 128,4 0 1,-4-1-150,0 1 1,-4-1 374,4-3 1,-3 2-331,3 2 0,-5 2 164,1-2 0,-6 3-171,-2 1 0,-3-1 80,4 1 0,-6 0-72,2 0 1,-1-1 103,0-3 1,-1 1-139,1-5 0,0-1-2,1-6 0,-2 1-113,6-6 0,-4 1 96,3-4 1,-3-1 22,4-3 1,-4-1-4,3-3 0,-4-2-1,1 3 1,-3 0-37,-1 0 1,0 3 6,0-4 1,-5 6-37,-3-2 1,-2 3-118,-1 1 1,-1 1 106,1 3 0,-2-2-23,-2 6 1,5-6-17,-6 2 0,10 1 38,-5-1 1,2 0 90,-3-4 0,1 0-104,-1 0 0,1 0 228,0 0 0,-1-1-32,1-3 1,-1 1 114,1-4 0,0 4 165,-1-1 0,1 3-104,-1 1 0,1 0 70,-1 0 0,1 1-57,0 3 0,-1-1-40,1 4 0,-1-3-18,1 4 0,-1-6 2,1 2 28,0-3-235,4 4 62,2-3 1,6 3-202,3-5 0,3-2 240,4-1 0,2 0-34,2-4 1,3 4 139,5-1 1,-2-1-129,-2 1 0,1 0 44,-4 4 0,3 0-60,-4 0 1,1 6 9,0 1 0,-4 0-99,4 0 1,-4 1 79,0 3 1,-1-1-119,1-2 1,-1 1 67,0-5 1,5 4-126,-1 0 0,0-3 137,-3-1 1,-1 1-8,0-1 1,1 0 41,-1-4 0,-3 1 47,-1 3 271,-4-3-278,2 4 0,-5-6 59,0-3 0,0-2-75,0-6 0,0 1-132,0-1 0,-4 0 144,0-4 1,1 0-165,3-3 0,0-3 30,0 3 1,0-1 21,0 1 1,1-3-64,3 3 0,2-2 70,5-2 1,0 1-152,-4 3 1,3-1 144,-2 5 1,-2-4-237,2 4 1,-5-1 125,0 5 0,0 1-103,1 2 1,-3-2-315,3 2 162,-3 3 1,0 0-1759,3 5 2162,-3 0 0,4 0 0,-5 0 0</inkml:trace>
  <inkml:trace contextRef="#ctx0" brushRef="#br2" timeOffset="30">9833 10119 8056,'0'-8'-242,"0"1"674,0 4 132,0-7-27,0 9-53,0-4 651,0 5-1032,5 0 1,-3 5 79,2 2 1,1 3-115,-2 2 0,1 1-100,-4 2 32,0 3 0,4 4-74,0 1 0,0-2 71,-4 1 1,3-5-98,1 6 0,4-7 112,-4 3-36,-1-5 1,1 3-95,0-6 0,1-1-115,-1-2-346,-3 2-243,4-4 294,0 1 83,-3-2-616,3-5 441,-5 0 619,-5 0 0,-2 0 0,-4 0 0</inkml:trace>
  <inkml:trace contextRef="#ctx0" brushRef="#br2" timeOffset="31">9731 10313 7971,'-8'-6'-125,"0"2"-384,6 3 95,-3-4 1557,5 3-792,0-3 0,5 5 14,2 0 1,4 0-105,0 0 0,5 1-5,4 3 1,2-2-89,5 1 1,0-1 15,7-2 0,-2 0-14,6 0 1,-3 0-42,0 0 1,-6-2-210,-3-1 0,-5 1 63,-2-2 0,-9-1-1297,1 2 750,-7-1 564,1 4 0,-5 0 0</inkml:trace>
  <inkml:trace contextRef="#ctx0" brushRef="#br2" timeOffset="32">13248 3244 8403,'-7'-2'-571,"-1"-2"0,4 2 433,-3-6 1,3 6 513,-4-2 1,4-1-87,-3 1 0,-1 0-57,-3 4 1,-1-4 43,1 1 1,-1-1-61,1 4 1,-4 0-65,0 0 1,-6 0 40,2 0 0,-1 4-33,1-1 1,-3 6 35,3-1 0,-2 1-43,-2-2 1,0 7-23,0-2 0,4 6-36,0-3 0,1 5-127,-1-1 0,-1 3 124,5 1 0,0 1-138,3 2 0,1 5 149,-1 7 1,2-1-69,2 5 0,2-4-30,2 3 1,2-4-17,-6 1 0,6-2-6,-2-2 0,4-3-17,4-1 0,-2-1 18,6 2 1,-1 0-9,5-4 0,-1 4-93,1-5 1,3 1 115,0-4 1,4-2-133,-4-2 0,10-2 112,-3-6 0,9 1-41,-1-1 1,3-5 5,2-2 0,0-4 4,3-4 1,-2-2-131,2-5 1,-3-6 116,0-2 0,4-4-13,3-3 1,2-4-128,2-4 0,-6 0 191,-1 0 0,0-2-48,-1-2 1,-5 1 68,-6-5 0,-5 0 5,-3-3 0,-2-6 167,-6-2 0,0-3-56,-4-1 0,-3 2-105,-8 6 1,-3-1 144,-9 8 0,-8 3-118,-10 1 1,-7 7-221,-8 5 1,-11 4 155,28 14 0,-1 1 0,-1 1 0,0 2-991,-27 4 1,0 1 1008,4 3 0,1 0 0,3 7 0,2 3 0</inkml:trace>
  <inkml:trace contextRef="#ctx0" brushRef="#br2" timeOffset="33">10850 10028 7744,'0'-12'-113,"0"1"441,-5 4 0,0 1-80,-3 2 1,2 3 119,2-3 0,1 3-81,-4 1 1,3 1-134,-4 3 1,2-2 22,-2 6 1,2 0 3,2 3 0,-1 2-11,-2 2 1,0 2 43,3 2 0,3 3-174,-3 1 1,-1 1 65,1 7 1,1-1-125,3 5 1,0-1 20,0 0 1,0-4-128,0 1 1,5-6 97,2 2 0,5-8-201,3-4 1,3-2 51,5-2 1,4-4 157,4-3 0,6-3-11,1-1 1,4-5-21,-4-3 1,0-6 105,-4-1 1,-5-5 0,-2 1 0,-4-3 123,-4-1 1,-3-1-51,-4-3 1,-2 2-87,-3-5 1,-1 0-30,-6 0 0,-2-2 45,-2 6 0,-7-1-219,-8 4 1,-8 1 66,-3 3 0,-8 0-90,-4 8 1,-5-2-127,-6 9 0,8 2-137,-4 6 0,15 2-52,3 6 1,7-1 115,5 0 0,8-3 379,7 0 0,-3-1 0,1 5 0</inkml:trace>
  <inkml:trace contextRef="#ctx0" brushRef="#br2" timeOffset="34">11501 10290 8003,'-8'-6'123,"1"2"14,4 3 253,-2 1-319,5 0 367,5 0-164,-4 0-1037,4 0 763,-5-5 0,5 3 0,2-3 0</inkml:trace>
  <inkml:trace contextRef="#ctx0" brushRef="#br2" timeOffset="35">12232 9422 8017,'-5'-11'0,"3"4"-243,-3-3-342,5 9 1626,0-4 1,0 14-472,0 2 1,0 4-244,0 1 1,0 1-75,0 6-120,0 0 0,2 0-38,1 0 1,-1 3-114,1 1 1,-1 5 193,-2-2 1,4 0-289,-1 0 0,1-1-721,-4 2 587,5-3 1,-3-6-651,1 1 0,-1-4 112,-2 0 784,0-5 0,0 3 0,0-6 0</inkml:trace>
  <inkml:trace contextRef="#ctx0" brushRef="#br2" timeOffset="36">12038 10142 7986,'-12'0'2965,"1"0"-3563,-1 0 0,7 1 146,5 3 1,5-3 1007,7 3 1,-1-3-254,1-1 0,2 0-24,5 0 0,0 0-158,7 0 1,2 0-38,-1 0 1,3-4-1,-3 1-430,10-6 230,-12 2 0,13 0-117,-7-1 1,-2 4 134,1-3 1,-6 4-460,-1-1 1,-1 3-153,-7 1-757,0 0 1466,-8 0 0,3 5 0,-4 1 0</inkml:trace>
  <inkml:trace contextRef="#ctx0" brushRef="#br2" timeOffset="37">12232 10427 7927,'-12'-7'1674,"1"-1"-1091,5 5 1,0-3-693,6 2 113,0 3 185,0-9 1,2 4-45,2-6 1,2 5 80,5-1-172,1 0 0,-1 2-85,1 2 0,-1-1 147,0 1 1,1 0-9,-1 4 1,1 0-65,-1 0 0,1 0-12,-1 0 1,-3 6-245,-1 1 128,-4-2 40,2 5 1,-4-3-137,3 4 194,-3 1 1,5-1-161,-2 0 0,-2 1 0,1-1 43,-1 1 14,-2-1 1,0 1 103,0-1 1,0-3 153,0-1 1,-2-4 187,-1 1-206,-4 2 1,0-4 104,-1 6 1,4-5-35,-3 0-114,4 4 81,-2-6-103,5 4-173,0 0 0,5-4 83,3 3 0,3-3-170,4-1 0,-1 0-110,5 0 170,-5 0 1,4 4 73,-3 0 80,-2 0-83,3 1 0,-4-3 150,-1 6-134,-4 0 0,1 3 47,-4 1 1,0-1 111,-4 0 1,-1 6-51,-3 2 1,-7 0 139,-8 4 1,-4-7 33,-4 7-209,3-3 0,-9 3 55,3 0-394,2-5 436,-5-2 1,9 0-516,-3-1 303,3-5 0,2-5-100,3-5 1,3 0-243,4 0 0,6-6 410,2-6 0,3-9 0,1-8 0</inkml:trace>
  <inkml:trace contextRef="#ctx0" brushRef="#br1" timeOffset="38">12746 4271 8364,'-7'0'146,"2"5"0,4-2-217,-3 5 0,3-5 72,-3 5 0,2-5-20,-2 0 44,2 4 0,-3-5-14,5 6 0,-1-6 106,-3 2-71,3 3-13,-9-1 1,7 2-3,-4-1 1,3 0 0,-4 0 39,6 3-107,-8-3 30,8 4 1,-3-3-9,5-1 1,-3-3 6,-1 4 0,0-5 14,4 5 1,-1-4 11,-3 4 1,3-5-15,-3 5 0,-3 0 19,0 3 1,0-3-24,0-1 0,0 1 2,0 3 1,-3 1 33,2-1 0,2 1 41,-2-1-11,1 0 0,-4 1-48,4-1 0,-2 1 65,5-1 1,-5 0-53,2 1 0,0-1 6,0 1 1,-1 3 2,-3 0 0,-1 0-76,1-3 1,-1 3 28,1 0 1,-4 2-10,-1-2 0,1-1-18,4 5 0,-4-5 42,-1 1 0,1 2-31,4-2 1,-1 4 20,1-4 1,3 4 18,1-4 1,-1 6-19,-3-2 1,3-1 44,0 1 0,1 0-12,-5 3 1,2-3 6,3 1 0,-4-1-27,4 3 0,-7 0 6,-1-3 0,-2 3 1,2-3 0,2 2 2,-2 2 0,-2-1 9,2-3 0,-5 2 1,1-2 0,1 3 1,-1 1 1,4 1 30,-4 2 1,1 0-41,-1 4 1,-1-4 31,5 0 1,-5 0-23,5 0 0,-1-2-33,1 3 1,2-3 35,-2-1 1,2 4-81,1-1 1,1 2 68,0-1 0,-1 2 1,1 5 0,-1 1 27,1-1 0,-4 4 4,0 0 1,-1-1 22,5-7 0,-1-1-51,1-2 1,0-3-14,-1 3 0,2-3 27,2-1 1,-2 0-90,3-1 0,0 3 80,0 1 1,-1-2 4,-3 3 1,-1-2 1,1 2 1,-1-3 1,1 3 0,0-4 66,-1-4 0,1 1-75,-1-5 0,1 0-3,-1-3 1,5-2 69,-1-2-333,6 2-113,-3-9-124,5 4 0,1-5-177,3 0 0,6-1 645,5-3 0,0 3 0,-3-4 0</inkml:trace>
  <inkml:trace contextRef="#ctx0" brushRef="#br3" timeOffset="39">10964 8611 9431,'0'-6'-2191,"0"-4"2542,0 9 46,0-5 9,0 6 1,0 6-340,0 1 0,-4 3 16,0 2 1,-1-1-6,2 1 1,0 3 1,-5 0 1,6 5-14,-2-1 0,-1 3 26,1 1 0,-3 0-98,3-1 1,-1 5 60,1 0 0,1 1-8,-4-2 0,4-2-17,-1 3 0,-1 1 48,1-1 1,-3 3-153,3-3 0,-4 1 121,5-2 0,-2-2-118,1 3 0,2-2 97,-1 2 0,1-3 56,2 3 0,0-4-86,0-4 0,0 2-4,0-2 0,0-2 5,0-2 1,0-2-3,0-2 1,0 1-8,0-1 0,0 0 22,0 1 0,2-1-197,1 1 1,-1-1 114,2 1 1,-3-1-94,-1 0 98,0 1 0,0-1-71,0 1-263,0-6 164,0 4 56,-5-9 97,3 5 0,-3-8-80,5-2-18,0 3 127,0-9 0,-3 7 3,-1-4 0,-1 4-22,1 0 83,-2 1 1,-2-2 15,0 1 0,5-1 439,-5 4-324,5-5 1,-6 2 181,6-4-140,-1 4 387,4-2-179,0 0-95,0 4-300,0-4 1,0 6 131,0 3 1,1 2-164,3 5 1,-2 1 126,6-1 1,-4 1-72,4-1 1,-5 2 32,5 2 1,0-1-168,3 5 1,0-5 106,1 1 1,-1-2-109,1-2 0,-5 1 87,1-1-27,0 1 217,3-1-168,-5-5 353,4-1-331,-8-10 0,3-5 145,-5-5 0,1-5-47,3 1 1,-2-3 25,6-1 0,0-3-102,3-1 0,0-1-115,1 1 0,3 5-898,0-1 433,1 5 541,-5 12 0,-5 11 0,-1 7 0</inkml:trace>
  <inkml:trace contextRef="#ctx0" brushRef="#br2" timeOffset="40">13248 9982 8063,'-5'6'-797,"4"4"598,-3-2 0,3 0 537,1 3 0,0-1 44,0 9 1,0 0 5,0 4 1,4 4-298,-1-1 0,1 2 88,-4-1 0,4-2-218,0 6 0,3-10 89,-3 2 0,1-4-301,-1 0 1,-1-2 67,4-6-362,-4 1 545,7-6 0,-9 4 0,4-4 0</inkml:trace>
  <inkml:trace contextRef="#ctx0" brushRef="#br2" timeOffset="41">13111 10279 7961,'-4'-8'0,"1"1"918,-1 4-437,4-7 0,1 9 14,3-3 1,-2 3-71,6 1 1,0 0-164,3 0 1,2 0-240,2 0 1,-1 1 160,5 3 0,-3-3-597,7 3 0,-2 1 296,5-1 1,0-1 116,0-3 0,3 5 0,6 2 0</inkml:trace>
  <inkml:trace contextRef="#ctx0" brushRef="#br2" timeOffset="42">14048 9731 7982,'0'-12'-611,"-2"6"245,-1 2 652,1-2 552,-3 4-218,5-3-186,0 5 0,0 5-129,0 3-122,0 2 1,0 4-24,0 5 1,0 1-104,0 11 1,4-1-22,0 5 1,1-5 82,-1 1 0,-3-1-91,3 4 1,-2-1 54,2-2 1,-3 2-210,3-3 1,-2-1-13,-2 2 1,3-2-104,1 1 155,0-2 1,-4-6-144,0-3 91,0 3 1,0-10-295,0 3 0,0-2 160,0-1 0,0-5-592,0 1 273,0-6 591,0 3 0,0-5 0,0 0 0</inkml:trace>
  <inkml:trace contextRef="#ctx0" brushRef="#br2" timeOffset="43">14459 10176 8011,'-1'-6'938,"-3"2"1,2 1-754,-1-1 97,1 3 1,1-4 629,-3 5-1000,3 0 141,-4 0 1,5 1-496,0 3 442,0-3 0,0 10 0,0-5 0</inkml:trace>
  <inkml:trace contextRef="#ctx0" brushRef="#br2" timeOffset="44">14961 9388 8008,'-5'-11'-36,"4"-1"0,-5 6-129,2 2 877,3-2-387,-5 4 0,6-1-40,0 6 0,0 4-51,0 4 0,4 2-126,0 2 0,1 3 104,-1 5 0,-3-1-246,3 1 1,-1 0 70,0 0 1,-1-1-379,1-3 0,0 1-141,1-5 1,-3 4-1030,3-4 1511,-3 1 0,4 0 0,2 2 0</inkml:trace>
  <inkml:trace contextRef="#ctx0" brushRef="#br2" timeOffset="45">14733 10039 8362,'1'-6'476,"3"2"1,2-1-451,6 1 1,0-4 304,4 4 0,3-3 195,7 3 1,7-5-286,5 2 0,2-4-58,-2 0 0,-3 1-294,3 2 105,-7-2 0,-2 4-60,-2-6 0,-7 6-331,3 2 0,-4-1-102,0 1 0,1 0 250,-5 4 0,5 0 249,-5 0 0,0 0 0,-4 0 0</inkml:trace>
  <inkml:trace contextRef="#ctx0" brushRef="#br2" timeOffset="46">15030 10267 7949,'-12'-6'764,"2"0"-90,3 2-531,2 3 0,5-6 80,0 3 1,0 2 203,0-6 1,1 4-284,3-3 0,2 1-101,5-2 1,5-1-60,-1 5 1,5-3 20,-1 3 30,-2 0 1,3 3-84,-5-3 1,4 3 44,-3-3 0,-1 3-92,-4 1 1,-1 1 26,-2 3 0,-2-2-29,-2 6 0,-3-1-41,3 5 149,-3-1-32,-1 1 1,-1 0 13,-3 4-4,3-4 0,-8 5 76,5-6 0,-3-3-70,3-1 155,-5 1 1,7 2-87,-6-2 1,5-2 244,0-2-116,1-3-52,-3 4-193,4 0 1,-4-2 152,5 5-148,0-6-100,5 8 0,1-5 128,6 3 0,-1 2-28,1-2 0,0-2 28,4 2 1,-1-5-6,8 5 1,-4-2 25,3 2-20,1 2 0,-6-3 140,2 4 1,-3 0-73,-4 1 1,-2-3 17,-2 2 0,-3-2-35,-5 6 0,-3-1 76,-5 1 1,-4-1-68,-11 5 1,-1-3 121,-3 3 1,-1-5-71,-2 1 0,-2-2 232,5-2-312,-4 0 1,7 1-168,-3-1 211,3-4 1,1-2-1104,0-5 702,5 0 1,3-7 41,8-4 301,1-1 0,6-14 0,0 2 0</inkml:trace>
  <inkml:trace contextRef="#ctx0" brushRef="#br2" timeOffset="47">15989 9925 8067,'0'-7'370,"1"2"263,3 5 0,3 0-268,4 0 1,4-3-117,1-1 0,3-1-117,-4 1 0,5 3 84,-1-3 0,-1 1-185,1-1 1,-4 3 133,4-3-419,-5 3 214,3 1 0,-5 0-171,4 0 0,-4 0-445,3 0 0,-2 0-1573,-1 0 2229,-1 0 0,0 0 0,1 0 0</inkml:trace>
  <inkml:trace contextRef="#ctx0" brushRef="#br2" timeOffset="48">16023 10153 8179,'6'-6'917,"4"-3"-612,5 5 1,0-3 141,-3 3 0,0-1-70,3 1 0,3 1-436,5-4 1,5 3 76,2-4 1,3 6-103,2-2 84,-6-2 1,1 4-1219,-7-2 855,8 3 0,-16 1 363,8 0 0,-3 0 0,3 0 0</inkml:trace>
  <inkml:trace contextRef="#ctx0" brushRef="#br2" timeOffset="49">17074 9811 8162,'-5'-23'577,"4"5"-499,-4 1 1,4 10 598,-3-1 0,1 6 71,-4-2-413,-1 3 1,-3 1 103,-1 0 1,1 6-219,-1 5 1,0 6-29,-4 6 1,4 1-25,-4 2 1,4 0 28,0 4 0,6-1-237,2 2 66,3 2 1,1-5-81,0 2 1,9 2 69,2-5 0,7 3-304,-3-3 1,8-1 139,-4-3 1,6-4-487,-2 0 431,0-10 0,6 5-267,-2-10 217,2 0 46,5-9 0,2-3-147,2-7 263,-2 2 1,7-8 130,-5 2-38,0-3 1,-8-1-176,1 0 228,-6 0-40,-2-4 0,-7 1-121,-4-4 453,-6 4 0,-1-10-10,-5 1 0,-6-3 148,-5 0 1,-11 0-191,-9 0 1,-12 1-345,-6 11 1,18 14-1,0 3-125,-2 3 0,1 1 132,-1 1 0,1 1 1,-20 6 56,3 5-361,2 4 0,6 12 152,3 3 193,13 2 0,-3 4 0,10 0 0,2 2 0,-1 1 0</inkml:trace>
  <inkml:trace contextRef="#ctx0" brushRef="#br2" timeOffset="50">7401 13020 8401,'0'-12'284,"0"1"1,0 3 14,0 1 0,0 3-163,0-4 1,0 4 345,0-3 12,0 4 9,0-7-247,0 9 0,0-5 280,0 2-298,0 2 0,4-1-105,-1 6 0,1 4 122,-4 4 1,0 2-332,0 2 1,0 8 89,0 7 0,4 3 24,0 2 1,0 4 12,-4 3 0,0-1-202,0 0 1,1-2-13,3 2 0,-3-4 59,3 1 1,1-3-50,-1-5 0,1 2 85,-2-6 1,0 5 13,5-5 1,-6-3 10,2-4 1,1-5 17,-1 2 0,1-8-110,-1 0 17,-3-5-429,4 2-63,-10 0 1,-1-4-578,-6 3 0,5-3 1187,-1-1 0,0-5 0,-3-1 0</inkml:trace>
  <inkml:trace contextRef="#ctx0" brushRef="#br2" timeOffset="51">7846 13420 10885,'6'6'-62,"0"-1"1,-6-5 0</inkml:trace>
  <inkml:trace contextRef="#ctx0" brushRef="#br2" timeOffset="52">8394 12769 8375,'-1'-12'-209,"-3"1"-5,3-1 1,-4 5 925,5-1-26,0 5-255,0-2 0,0 7-132,0 1 0,0 4-18,0 4 1,1 2 0,3 2 0,-1 2-107,4 2-125,-4 2 39,7-3 1,-9 1-105,3 0 0,1-4-107,-1 4 1,3-5 109,-3 2 0,4 0-190,-4-1 1,-1 6 85,-3-2 0,0-3-518,0-1 1,0 2 247,0-2 1,0 0-530,0-3 1,2 2 914,2-3 0,-3 3 0,4-8 0</inkml:trace>
  <inkml:trace contextRef="#ctx0" brushRef="#br2" timeOffset="53">8314 13397 8295,'0'-7'102,"0"1"217,0 2 1,5 2 297,3-6 1,3 4-245,5-3 0,1 3-102,6-4 0,5 4-115,3-3 1,2 3 98,1-4 1,4 2-251,0-2 1,-1 0-145,-7 4 0,2-4-181,-5 4 1,-1-3-19,-3 3 1,0-4-297,0 4 1,-4 1-297,0 3 0,-5 0-144,1 0 1074,-2 0 0,-7 5 0,-1 1 0</inkml:trace>
  <inkml:trace contextRef="#ctx0" brushRef="#br2" timeOffset="54">8588 13557 8116,'-11'0'-123,"5"0"0,1-2 592,5-2 0,-2-1 837,-1-2-847,1-3 1,-2 5-306,8-3 1,-1 2 42,4 2 1,0 1-78,0-4 1,5 4 68,-1-1 0,1 2-98,3-2 1,-1 3-2,1-3 1,-1 3-193,5 1 1,-5-2-64,1-1 1,-2 1 104,-2-2 0,1 4-24,-1 4 1,-1-1 80,-2 4 0,1-3-98,-5 4 0,3-1 105,-3 5 1,0-3-98,-4 2 1,0-6 30,0 7 1,4-2-88,0 5 0,-1-2 27,-3 2 1,0-1 65,0 1 0,0-2-10,0 2 1,0-2 1,0-2 1,0 1 43,0-1 1,0 0-36,0 1 0,0-5 10,0 1 0,2-4 11,1 4 0,0-6 10,5 2 0,-1-3 83,5-1 0,-1 0-94,0 0 1,1 0 83,-1 0 1,-3 4-97,0 0 154,-6 0 0,2-1-61,-8 1 1,0 5 134,-7-1 0,-2-2-24,-6 2 0,-2-1-44,1 5 0,-2 0 67,-5 4 1,-2-4-85,-5 4 1,-2-4-179,-2 0 147,2-1 0,-2-1-157,8-2 0,2-3-608,5-5-465,5 0 1165,7 0 0,11-10 0,6-3 0</inkml:trace>
  <inkml:trace contextRef="#ctx0" brushRef="#br2" timeOffset="55">9628 13031 7855,'-7'0'-413,"2"0"1,5 1 892,0 3 0,0 3-77,0 4 1,0 0-131,0 1 0,0 1-70,0 2 0,0 3 28,0 4 0,4-3-97,0 0 0,5-3-7,-2 3 1,0-5-7,0 1 0,-3-2 56,4-2 1,-2 0-232,2 1 0,1-1 68,-5 1 1,-1-5-706,-3 1 154,0 0 1,0 3 536,0 0 0,0 1 0,0-1 0</inkml:trace>
  <inkml:trace contextRef="#ctx0" brushRef="#br2" timeOffset="56">9377 13294 8252,'0'-12'-712,"1"5"1247,3-1 0,2 6-70,5-2 1,1 3-16,-1 1 0,7 0-198,5 0 0,5 0-73,6 0-62,-5 0 72,4 0 0,-4 0-94,6 0 0,-6-4-152,-3 0 1,-1-4-306,-3 5 1,1-2-91,0 1 0,0 1 452,0-4 0,0-1 0,-1-3 0</inkml:trace>
  <inkml:trace contextRef="#ctx0" brushRef="#br2" timeOffset="57">10462 12997 8071,'-12'-5'-370,"6"4"370,1-4 1331,0 5-409,3 0-646,-8 0 0,8 1-52,-6 3 1,4 3-153,-3 8 0,4-1 51,-1 5 1,-1-3-102,1 3 1,1 0 38,3 4-92,0-1 175,0 1 1,0-4-275,0 0 1,3-3 34,1 3 0,9-5-25,-2 1 0,8-4-27,0-3 0,3 1-25,1-5 1,5-1 62,2-3 0,-1 0-112,2 0 0,-6-3-9,2-1 0,-3-5 97,-1 1 1,0-3 22,-1-4 0,-3 1-1,1-5 0,-7 0 221,3-4 0,-4-1 15,0-3 1,-6-1 174,-2-2 1,-4-2-146,-4 5 1,-5-3 88,-10 3 1,-1 4-189,-11 4 1,-8 9 57,-7-1 0,-4 7-434,-4 0 1,6 7 327,-5 0 1,10 6-1119,5-1 1110,7 7 0,3-1 0,8 5 0,5 1 0,5 2 0</inkml:trace>
  <inkml:trace contextRef="#ctx0" brushRef="#br2" timeOffset="58">11284 13065 8063,'0'-7'373,"0"-1"382,0 6 417,0-3-128,0 5-810,-5 0-598,3 5 0,-4 1-46,2 5 1,3-3-289,-3 0 1,4-6-352,4 2 1049,-3-3 0,9 4 0,-3 2 0</inkml:trace>
  <inkml:trace contextRef="#ctx0" brushRef="#br2" timeOffset="59">11832 12369 8244,'0'-12'-52,"0"1"873,0 5-28,0 1-511,0 5 1,0 5-174,0 2 1,0 5 84,0 3 1,4 4-83,0 8 1,-1-2 21,-3 5 1,0-3-144,0 3 1,0 0-179,0 0 0,4 2 105,0-5 1,5-1-437,-1-3 1,-2-1 274,2-3 0,-1-3-218,5-4 1,-2-1 10,-3 0 450,-2 1 0,-5-1 0,0 1 0</inkml:trace>
  <inkml:trace contextRef="#ctx0" brushRef="#br2" timeOffset="60">11695 13031 8259,'-11'0'450,"-1"0"54,6 0 401,1 0-155,5 0-243,5 0 1,1 0-364,6 0 1,4 0 50,3 0 1,4-1-280,4-3 1,-1 2 151,8-6 1,3 4-407,9-3 195,0 4 62,-6-7 0,3 5-258,-5-3 0,-1-2 95,-6 2 1,-3 2-76,-6-2 1,-2 6-1362,-1-2 715,-5 3 965,2 1 0,-10 0 0,-1 0 0</inkml:trace>
  <inkml:trace contextRef="#ctx0" brushRef="#br2" timeOffset="61">11878 13305 8174,'-12'0'51,"1"-5"1,1 3 219,2-6 0,2 4-115,2-3 0,3 3 682,-3-4 0,3 4 299,1-3-725,0 4-238,0-7 0,1 9-129,3-3 0,2-1-6,5 1 1,5-1-158,-1 1 0,6 3-60,2-3 0,0 3 104,4 1 1,-3 0-228,-1 0 0,-2 0 95,-2 0 0,2 4-42,-6 0 0,0 4 71,-3 0 0,-5-2-17,1 2 129,-6 0 1,3 3-3,-5 0 0,0 1 91,0-1 1,-1-3-88,-3 0 0,2-2 133,-6 1 1,2 4-116,-2-4 0,-1 0 217,6 0 0,-5-3 27,4 4 1,-1-5 278,1 5-179,3-5-156,-4 7 0,9-8-137,-1 6 83,6-6 1,-2 7-46,4-5 4,1 5 1,-1-6 0,2 4-111,2 2 0,-2 1 9,2 2 0,-3-3-104,0 2 1,-1-2 108,1 6 0,-1-2-12,1-2 0,-5 4 190,1 1 0,-6 3-143,2-4 1,-4 4 242,-4-4 1,-3 4-70,-8-4 0,-1 1 38,-7-5 1,2 3 5,-10-3 1,3 3 106,-6-6 1,1-3-323,-9-1 0,6-3-251,-3-1 1,9 0 260,3 0 0,3-5 0,1-1 0</inkml:trace>
  <inkml:trace contextRef="#ctx0" brushRef="#br2" timeOffset="62">13020 12860 8067,'-1'-6'-224,"-3"2"420,2-3 88,-3 6 270,0-4-121,4 5-386,-4 0 1,6 4 119,3 0 0,-3 8-71,3 0 1,2 2 28,2-3 0,-2 2-104,2 2 1,0-1 37,3 5 1,-3-5-152,-1 1 1,0 2-75,0-2 0,0 0 95,-4-3 1,-1-1-122,1 0 1,-1 1-119,-2-1-313,0 1 1,-2-1 169,-1 1 1,0-5 452,-4 1 0,-6-6 0,-5 3 0</inkml:trace>
  <inkml:trace contextRef="#ctx0" brushRef="#br2" timeOffset="63">12826 13100 8076,'0'-8'-588,"0"1"0,5 3 989,2-4 0,3 2-27,2-2 0,1-1 39,2 5 0,1-3-129,3 3 1,7-1-64,-3 1 1,2 3-80,-2-3 0,3 3-136,1 1 0,0-1-348,-4-3 1,-2 2 250,-2-1 1,1 1-630,-4 2 0,-1 0 151,-4 0 569,-4 0 0,3 0 0,-4 0 0</inkml:trace>
  <inkml:trace contextRef="#ctx0" brushRef="#br2" timeOffset="64">13682 12631 8199,'0'-11'0,"0"0"-6,0 4 285,5-3 622,-3 4-176,8-1-431,-4 2 1,4 7-53,-2 1 0,1 5 16,-6 7 0,5 3-66,-4 5 1,4 0 54,-5 0 0,2 3-179,-1 1 1,-3 3 65,3-3 1,1 5-270,-1-2 0,1 2 8,-1-2 1,-3 3-125,3-2 0,-3 2 112,-1 1 0,2 0-104,1 1 0,-1-6 32,2-3 1,-3-5 143,-1-2 1,1-5-114,3 1 0,-3-6 43,3-2 1,-3-3-859,-1 4-215,0-6-240,0 3 1450,0-5 0,-5 0 0,-1 0 0</inkml:trace>
  <inkml:trace contextRef="#ctx0" brushRef="#br2" timeOffset="65">14196 12986 8199,'0'-7'2645,"5"2"-2042,-4 5-146,5 0 1,-5 0-152,3 0 1,-3 1-386,3 3-605,-3-3-759,-1 10 1443,0-5 0,0 0 0,0-1 0</inkml:trace>
  <inkml:trace contextRef="#ctx0" brushRef="#br2" timeOffset="66">14859 12346 8212,'0'-11'-1033,"0"3"2081,0 0-668,0 6 1,0-5 252,0 4-425,0 1 1,0-1 69,0 6 1,0 4-68,0 4 0,0 1 32,0-1 1,0 2-111,0 2 0,1 3-31,3 4 0,-2-2-105,6-1 1,-4 3-96,3 5 1,0 0 85,0-4 0,3 3-369,-2 1 1,-2-1 193,2-3 1,-2-1-99,2-3 1,1 1 62,-5-5 0,1-3-1022,-2-5 1244,-1 1 0,3 4 0,-5-1 0</inkml:trace>
  <inkml:trace contextRef="#ctx0" brushRef="#br2" timeOffset="67">14699 12986 8075,'7'-4'268,"1"0"1,1-4-74,6 4 0,-1-3 434,5 3 0,5-4-158,7 5 1,2-6-329,1 1 1,4 2 105,0-2 0,-1 4-269,-7-3 0,3 3-30,-2-4 1,-3 6-26,-2-2 1,-3-1-608,-4 1 1,1 0 366,-4 4 1,3 0-585,-4 0 0,0 0-223,-3 0 1122,-6 0 0,-1 10 0,-5 3 0</inkml:trace>
  <inkml:trace contextRef="#ctx0" brushRef="#br2" timeOffset="68">14938 13237 8176,'-11'-5'-296,"3"3"246,1-1 1,4 0 789,-1-1 1,3 2 320,1-6-543,0 6 1,0-9-187,0 4 1,4 0-269,0 0 1,6 1 18,1-2 1,1-1-67,3 5 0,2-3-35,-2 3 0,4-1 158,-4 1 1,4 3-286,-4-3 0,1 3 59,-5 1 0,0 0-283,1 0 251,-1 5 1,-3 0 16,-1 2 0,-3 2 68,4-5 1,-6 5-2,2-1 1,-3-2 0,-1 1 0,0-3 2,0 4 12,0 0-15,0 3 55,0 0 1,0-3-31,0 0 0,0-5 35,0 5 1,0-4 12,0 3 0,0-3 53,0 4 10,0-6-88,0 9 1,0-9 0,0 6 0,2-4 7,2 3 0,2-3-9,5 4 0,1-5 11,-1 5 0,1 0-42,-1 3 0,0-3-21,1-1 1,-1 1-8,1 3 0,2 1 31,-3-1 0,3 1 10,-6-1 1,-3 0 34,-1 1 1,-3-1-40,-1 1 0,-9 3 243,-3 0 1,-7 0-68,0-3 0,-6 3 125,-2 0 0,-3 0 47,3-3 1,-4-2 81,0-2 1,-2 0-511,-1-4 1,0 0 70,-1-4 0,7 0-1076,6 0 1,4 0 182,6 0 911,6-5 0,6-6 0,6-7 0</inkml:trace>
  <inkml:trace contextRef="#ctx0" brushRef="#br2" timeOffset="69">16023 12780 7229,'0'-6'623,"6"1"-359,1 5 1,3-4 117,2 0 0,-1-1-147,1 1 1,-1 3-15,0-3 1,6 1-128,2 0 1,-1 1 79,1-1 0,0-3-195,4 3 1,-1-1-64,1 4 1,0-1-125,0-3 1,-4 2-393,0-1 1,-5 1 15,1 2 171,-2 0 1,-2 0-10,1 0 422,-6 5 0,4-3 0,-3 3 0</inkml:trace>
  <inkml:trace contextRef="#ctx0" brushRef="#br2" timeOffset="70">16126 12906 8097,'-11'5'-285,"4"-4"679,2 4 1,7-5-76,1 0 0,0 0 126,5 0 1,3 0-71,4 0 1,6 0-61,-2 0 0,7-1-109,5-3 0,2 1-91,1-4 0,4 3-1,0-4 1,-4 6-185,-3-2 1,-6-1-611,2 1 1,-8 0 129,-4 4-462,-2 0 1012,-7 0 0,-1 5 0,-5 2 0</inkml:trace>
  <inkml:trace contextRef="#ctx0" brushRef="#br2" timeOffset="71">17051 12346 7771,'0'-11'-435,"5"-1"1,2 2 864,4 2 1,-3-1-96,-1 6 1,1-2 82,3 1 1,5 3-150,-1-3 1,1 1-101,0-1 0,-2 3 22,5-3 1,-2 4-59,2 4 1,2-1 5,-6 4 1,0 1 34,-3 3 0,-6 4-211,-2 1 0,-4 4 42,-4-1 1,-4 3-62,-7 0 1,0 1 19,-8 0 0,3 1-68,-7 3 1,4-3 6,4 3 0,-1-3-69,5-1 0,-4-4 117,3 0 1,5-7 37,3 0 0,6-1 91,-2-3 0,3-2-100,1 2 0,1-6 167,3 2 1,2-3-89,6-1 0,3 4 158,0 0 0,9 0-2,-1-4 1,13-1-90,2-3 1,3 1-58,1-4 0,2 3-108,-6-4 1,-2 6-80,-5-2 0,-3 1 53,-5 0 0,-6 1-1450,-1-2 657,-9 3 858,3 1 0,-8 5 0,3 2 0</inkml:trace>
  <inkml:trace contextRef="#ctx0" brushRef="#br2" timeOffset="72">17017 12997 8132,'-11'0'272,"-1"-5"588,6 4-457,1-4 0,10 5 126,3 0 0,2 0-105,1 0 1,6-4-170,2 0 0,6-1-160,2 1 0,6 1 92,1-4 0,1 3-115,7-4 0,0 5-79,4-5 0,-4 5-235,0 0 1,-9-2-477,1 1 0,-7 0 372,-1 4 0,-7 0-807,-4 0 1,-2 0 84,-1 0 1068,-6 0 0,-1 5 0,-5 1 0</inkml:trace>
  <inkml:trace contextRef="#ctx0" brushRef="#br2" timeOffset="73">17097 13282 8122,'-11'-11'1690,"4"5"-466,2-4-799,5 3 1,1 0-261,3-1 0,0 4 8,7-3 1,-2 4-1,7-1 1,0-1 13,-1 1 0,7 1-152,1 3 0,0 0-257,3 0 0,-2 0 198,-1 0 1,-4 0-433,0 0 0,-9 1 191,2 3 0,-7-2-5,3 6 0,-6-1 157,2 5 1,-3-5 60,-1 1 0,-4 0 35,1 3 0,-10-3-75,1-1 0,-2 0 163,3 0 0,0 3-71,-1-2 0,2-2 165,2 2-79,-2-6 15,9 9 1,-4-9-38,5 6 0,1-6 105,3 2 0,2-3-116,6-1 1,-1 2-11,1 1 1,-1-1 29,0 2 1,5-2-9,-1 2 0,4-2-123,-4 6 0,5-4 108,0 3 1,-3 1-223,2 4 0,-6 0 15,-2 3 0,1-1 107,-5 5 1,2-3 324,-1 3 0,-3 0-114,-5 4 0,-1-4 63,-3 0 0,-4-2-109,-7 2 0,-4 2 418,-8-6 1,-2 0-153,-5-3 1,-2-2 173,-2-3 1,3 2-311,-3-5 0,4 0-451,3-4 1,3 0-603,5 0 1,6 0 807,1 0 0,9-10 0,2-3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1:15.78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2627 5802 8480,'0'-12'0,"0"5"-36,0-1 163,0 6 66,0-9 13,0 10 0,0-5-109,0 2 220,0 3-109,0-4 1,-4 10 30,0 2 1,-1 6-111,1 6 0,-2 3 78,-5 12 0,-5 4-158,1 12 0,-5 2-357,1 5 1,-3 0 206,-1 0 0,0 0-165,1 0 1,4-5 139,3-2 1,-2-5-50,2-3 0,4 0 14,3-8 0,4 2-72,-4-10 0,5 1 150,-5-4 0,4-5-12,-3-3 1,4-2-87,-1-2 655,3 0-1153,1-4 198,0-2 481,0-5 0,5-10 0,1-3 0</inkml:trace>
  <inkml:trace contextRef="#ctx0" brushRef="#br0" timeOffset="1">2638 5836 8322,'-4'-15'0,"1"0"0,-5 3 888,4 5-183,0-1-235,-1 2 1,3 1-126,-6 5 1,6 1-64,-2 3 1,3 3-49,1 8 0,1 8 16,3 8 1,6 3-94,5 4 0,5 4 102,-1 7 0,3 3-628,1 6 1,0-3 377,-1-1 1,-3 2-490,0-3 1,-3-6 242,3-2 1,-5-6-99,1-1 1,-2-3 88,-2-1 1,-1-4 53,-2-4 0,1-5 125,-5-2 0,3-5-73,-3 1 0,4-3 57,-5 0 0,2-2-89,-1-2-120,-2-3-228,3 0-625,0-4 1145,-4-1 0,4-6 0,-5-6 0</inkml:trace>
  <inkml:trace contextRef="#ctx0" brushRef="#br0" timeOffset="2">2193 6498 8318,'5'-7'-124,"2"-1"0,14 1 124,5-5 0,9 1 982,7-1 1,1 0-336,10-4 0,-3 5-291,3 0 0,-5-1-667,2 5 0,-5 1 270,-3 3 0,-4 0-1051,-7-1 0,-3 3 1092,-6-3 0,1 13 0,0 4 0</inkml:trace>
  <inkml:trace contextRef="#ctx0" brushRef="#br0" timeOffset="3">2535 5242 8541,'0'-11'13,"0"4"1,-1 1 410,-3 2 54,3 3-450,-9-4 0,4 6 164,-6 3 0,5-1-177,-1 4 1,-3 5 119,-5 3 1,0 1-157,1 0 0,2-4 89,-2 3 0,-2 2-114,2-2 0,-4 4 102,4-4 1,-2 1-194,2-5 0,-2 4 27,-2 1 1,-1-1 143,5-4 0,-4 1-54,4-1 1,-1 0 32,5 1 0,0-6 313,-1-2-274,6 2 28,-4-4-23,8 3 0,-3-4 52,5 3-21,5-3 0,2 8-24,4-5 1,1 5 147,-1-2 1,5 0-145,3 0 0,3-3 110,1 4 0,5-6-94,2 2 0,3-3 105,2-1 0,0 0-75,3 0 0,1 0 4,3 0 0,2 0 87,-6 0 0,3-1-66,-2-3 0,-3 3-290,-5-3 1,0 4 83,-4 4 1,0-2-91,-4 6 0,-4-2 27,0 2 0,-5 2-96,1-2 0,0-2 166,-3 2 1,2-2-3,-7 2 0,2-2 203,-1-2-239,2-3 575,-9 4-170,4-5 458,-5 0-493,0-5 0,-5 3-144,-3-6 1,-2 0-33,-1-3 1,-6-1-177,-2 1 1,2-2 64,-2-2 1,-1 1 65,-2-5 1,-2 0-123,-3-4 1,3 0 85,-3 1 1,3-5 19,1 0 0,2 1 19,2 3 1,-3 0 21,3 0 1,2 2-51,2 2 1,3 1 66,0 3-198,1 2 1,1-4 96,2 6 1,-1 3-379,5 1 72,0 4-1424,4-2 691,0 5-1178,11 0 2225,1 5 0,11 1 0,0 6 0</inkml:trace>
  <inkml:trace contextRef="#ctx0" brushRef="#br0" timeOffset="4">3906 5802 7174,'0'-8'642,"0"1"711,0 4-866,0-2 1,0 6-177,0 3 0,0 9-27,0 10 1,4 6-138,0 9 0,3 8 28,-3 7 1,4 4-518,-5 4 1,6 1 314,-5-30 1,0 1 0,-1 0 0,0 0-320,5 28 1,-6-6 109,2-5 0,-1-8 115,1-4 1,-3-6 16,3-2 0,-3-6 16,-1-1 0,0-1 180,0-7 0,0 0-169,0-4 0,0 1-292,0-1 268,0-4 1,-1-2-468,-3-5 173,3 0 1,-5-5-167,6-3 561,0-2 0,-5-7 0,-1 0 0</inkml:trace>
  <inkml:trace contextRef="#ctx0" brushRef="#br0" timeOffset="5">3803 5939 8300,'-10'-23'-240,"2"0"0,3 4 160,5 0 0,2 1 80,1-1 0,8-1 1087,4 5 0,5-4-428,-1 4 0,3-1-330,1 5 1,3 1-58,1 2 1,8 3-273,0 5 0,0 0-77,-4 0 1,0 5-111,-4 3 0,0 3-129,-5 4 0,0 2 174,-3 2 1,-4 2-103,-7-2 0,-3 3 63,-5 1 1,-5 4 139,-3-1 1,-7 2-29,-4-1 0,-4-2 56,-3 6 0,-4-6 26,-4 2 1,-4-3 24,0-1 0,0-2 252,4-2 0,1-2-90,2-6 1,7-1 130,5-2 1,9-3 188,-2-5-340,9 0-42,-2 0 0,13 0-94,4 0 0,12-4 101,3 0 1,11-3-68,7 3 1,6-4-36,6 4 1,-5 1-151,-2 3 0,-3 0-10,-2 0 1,-5 5 103,-6 2 1,-1 5-114,-6 3 1,-2 3 143,-6 5 1,1-1-285,-4 1 1,-6 1-2,-6 3 0,-3-3 137,-1 3 1,-7 1 45,-4-2 1,-5 5-26,-7-4 1,-5-1 246,-3-3 0,-7-1-89,-4-3 0,-2 1 3,-2-5 1,2-1-71,2-6 1,3 1-367,4-6 0,7 1-5,6-4 0,1-5-308,10-2 697,2-9 0,9-1 0,0-6 0</inkml:trace>
  <inkml:trace contextRef="#ctx0" brushRef="#br0" timeOffset="6">3837 5505 7944,'-5'-12'454,"4"1"1,-5 0-28,2-1 1,3 1-129,-3-1 1,-1 1 8,1-1 1,-1 0-109,1-3 0,2 2-15,-6-2 1,4-3-51,-4-1 0,6 1 62,-2-1 1,3 0-162,1-4 0,0 0 58,0 0 1,1 1-127,3-1 1,4 0 29,7 0 0,1 4-58,3 0 0,7 6 31,-3 2 0,2 1 47,-2 6 1,0 0 23,-1 4 1,1 5-29,0 3 0,1 3-114,3 5 0,-3 1 76,3 6 1,-3 0 17,-1 0 0,-2 0 18,-2-1 0,-2 5-9,-6 0 1,1 3-26,-1-3 1,-1 3-2,-2-3 0,1-2-112,-6-6 0,3 2 79,-3-6 0,-1 0 70,1-3 1,0-1-44,1 0 1,-3-3 201,3 0-216,-3-6-196,-1 3-1154,0-5 775,-5 0 0,2-1 238,-4-3 0,4 2 380,0-6 0,-4 0 0,1-3 0</inkml:trace>
  <inkml:trace contextRef="#ctx0" brushRef="#br0" timeOffset="7">3678 5562 8095,'-7'-11'-850,"-3"4"2331,9-3-398,-4 9-515,5-4 1,1 5-187,3 0 0,-2 0-138,6 0 0,0 0-115,3 0 0,2 0 69,2 0 0,-1 4-36,5-1 1,5 1 92,6-4 1,5 4-82,3 0 1,2 0 12,6-4 1,0 0-114,-1 0 0,6 0-127,2 0 0,-6 0 176,-1 0 1,-3 0-39,3 0 1,-4-4 75,0 0 1,-7-4-136,-1 5 1,-1-6 117,-6 1 1,0 2-58,-4-2 0,-6 6 33,-1-2 0,-8-1-360,0 1-749,-5 0-648,2 4-1466,-5 0 3103,-10 5 0,-3 7 0,-10 5 0</inkml:trace>
  <inkml:trace contextRef="#ctx0" brushRef="#br0" timeOffset="8">5927 5825 7951,'6'-12'-725,"-5"5"839,3-1 1,1 0 458,-2-3 1,1 0-59,-4-1 1,0 1-196,0-1 0,-1 1 169,-3-1 1,-2 1-170,-6 0 0,-4 0-12,-3 4 0,-4 2-26,-4 5 0,-2 0-207,-5 0 0,-9 6 117,-3 6 0,-7 5-168,0 10 1,-3 2 100,27-12 0,1 0 1,1 3-1,2 0 42,-1 0 0,2 2 0,-20 23-589,6 5 0,5 2 216,10 5 1,6 0-330,6 0 1,6 0 294,9 0 0,4-5-58,11-2 0,11-4 169,12-5 0,3-3 265,5-7 0,2-3 280,5-5 0,0-9-191,0-3 0,-4-7 127,1 0 1,-7-3-52,-2-1 1,0-5 163,-7-3 0,-1-2 11,-7-1 1,2-2-99,-6-2 0,0 2-175,-7-2 0,-3 2-139,-4 2 1,-1-1-620,1 1 1,-2-1 630,-3 1 0,-2 3-1538,-5 1 0,0 3 706,0-4 1,-1 6 755,-3-2 0,-2 3 0,-5 1 0</inkml:trace>
  <inkml:trace contextRef="#ctx0" brushRef="#br0" timeOffset="9">5014 5516 8402,'-2'-6'-508,"-1"2"1,1 2 362,-1-2 836,1 3-45,2-5-261,5 6 184,2 0-194,4 0 0,2-3 26,2-1-212,3 0 1,9 4 0,-1 0 1,6 0 71,-2 0 1,8 0-217,4 0 0,7 0 19,0 0 1,4 1-184,-3 3-1284,9-3 1400,-5 4 1,4-1-117,-5 0 0,-4 0-167,0-4 0,-2 0 264,-1 0 1,-2 0 67,-2 0 0,-3 0-13,-4 0 0,-6-1 60,-3-3 1,-3 1 37,-4-4 0,-2 4-32,-6-1 1,-3-1 1387,-1 1-2013,-4 1 77,2 3 1,-6 0-1356,-3 0 1803,-2 0 0,-11 0 0,-1 0 0</inkml:trace>
  <inkml:trace contextRef="#ctx0" brushRef="#br0" timeOffset="10">5288 5471 8255,'0'-7'0,"0"-3"74,5 9 0,-4-6 469,3 4 315,-3 1-442,4-3-170,-3 0 1,4 3-52,-2-6 1,-3 4 344,3-3-459,2-1 0,-1-3 149,3-1 0,1 1-216,-5-1 0,3-3 12,-3 0 1,1-4 62,-1 4 0,-3-6-156,3 2 1,-3 2 42,-1-2 0,0-1-192,0-2 0,-4 0 71,1 3 1,-5-1-65,4 5 1,-5-1 99,2 5 0,0 3-21,0 1 1,0 3 86,0-4 1,0 6-42,4-2 217,1 3-220,-3 1 738,5 0-613,5 0 12,2 0-68,4 0 1,1 0 47,-1 0 0,0 0 40,1 0 1,-1 1-42,1 3 0,-1-3-32,0 3 0,5-2-25,-1 2 0,4-3-1,-4 3 0,4-3-12,-4-1 0,6 4 51,-2 0 0,2 0-77,2-4 1,-4-1 57,0-3 1,-1 1 178,1-4-187,3-1 0,-10-2 294,4 2-197,-9-2 1,2 8 128,-5-6-254,0 5 0,-8-3 87,0 2 1,-5 3-121,2-3 0,0 3 145,0 1-316,4 0 184,-7 0 0,7 1-264,-4 3 164,4-3 61,-2 4 250,5 0-231,0-3 185,0 8-144,0-4 372,0 6-249,0-1 0,0 0 93,0 1 1,0-5-55,0 1 0,4 0-27,0 3 1,1 4-75,-1 1 1,1 0 45,2-1 1,4 2-133,-4 2 0,-1 2 119,2-2 1,0 3-75,3 1 0,1 4 48,-1-1 1,0 1-122,1-4 0,-1-2 84,1-2 0,-1 3-6,0-3 0,5-3 18,-1 0 0,0-1 2,-3-4 0,3 3 163,0-6 1,4-3-96,-4-1 1,4-3 12,-3-1 0,3 0-39,-4 0 0,-1-5-149,-7-3 1,2-2-915,-5-1 1020,0-1 0,-19-4 0,-4-2 0</inkml:trace>
  <inkml:trace contextRef="#ctx0" brushRef="#br0" timeOffset="11">7127 6316 8576,'0'-12'-461,"0"1"1,1 1 906,3 2 0,-2-1 313,6 5-813,-1 1 1,5 3 124,-1 0 0,6 0 71,2 0 1,4 3-61,3 1 1,6 0-4,10-4 0,7-1-2,-17-1 1,1 0 0,0-1-1,1 0-274,6-3 0,0 0 0,-1 1 0,1 0 280,4 1 1,0 0 0,-3 0-1,1 0-13,2 2 0,0 0 0,-4-2 1,0 0-11,2 2 1,0 0-1,-5 0 1,-1 1 16,2 0 1,0 2 0,-4-2 0,0 0-47,-2-1 0,0 0 0,24 1 44,1-3 0,-7 2-110,-1-2 0,-8 3-134,-7-3 1,-1 3 75,-6 1 0,-6 0-128,-5 0 0,-4 0-101,0 0-639,-6 0 1258,-1 0-661,-5-5 0,-1 2 323,-3-5 1,-2 6-155,-6-2 1,5-1 216,-1 1 0,0-3-103,-3 3 0,-2-4 121,-2 4 0,6-3-136,-2 3 1,2-1 240,-3 1 0,2 2-72,3-6 0,0 5 269,4 0-211,1-4 342,-3 6-289,10-9 0,2 9-80,4-3 0,4 1 115,0-1 1,2 3-126,-2-3 1,-2 3 171,2 1-95,-2 0 0,-3 5 6,-2 3 0,0-2 16,-4 2 1,4-1 18,-4 5 0,-1-1-57,-3 1 1,0-1-10,0 0 1,0 1-314,0-1 1,-1 1 107,-3-1 1,-1 1-172,-2-1 1,-2 0-290,5 1 1,-1-5-986,1 1 1504,3 0 0,-4-2 0,5-1 0</inkml:trace>
  <inkml:trace contextRef="#ctx0" brushRef="#br1" timeOffset="12">9377 5345 15168,'0'-11'-2991,"0"-1"2684,0 1 1,0-1-75,0 1 130,0-1 966,0 1-372,0 5 0,0-1 335,0 4-367,0 1 70,0-3-67,0 5-271,0 5 0,0 2 116,0 4 0,0 6 28,0 2 0,0 5 22,0 6 0,0 6-133,0 9 1,3 11 1,1 5 1,1 3-301,-3-30 1,0 0 0,-1 1-1,1 1 153,1 4 1,1 0 0,-1 0 0,1 0 63,-1 0 0,1 0 1,0 0-1,-2 0-70,1 0 1,-2 0 0,0-1-1,1-1 23,1-1 0,1-1 1,0 0-1,-1-1-56,4 26 1,5-4-25,-1-4 0,1-5 73,3 2 0,-2-8 33,-2-4 0,0-3 30,1-1 0,-5-3 8,1-1 1,-2-4-12,2 0 1,-2-3-179,-2-4 1,-3 2 629,3-6 1,-2 0-814,-2-4 433,0 1-448,0-1 77,0-4-259,0-2 267,-6-5-54,5 0 312,-4 0 1,5-2-172,0-1 356,0 1 1,0-4-105,0 2 217,0 3 1,1-4-5,3 5 0,3 0-58,4 0 0,0-4 60,1 0 0,4 0-68,3 4 1,4 0-86,4 0 1,3-3 43,8-1 1,4-1-94,8 1 0,2 3-242,5-3 0,4-1 169,0 1 0,-27 2 1,0 0 89,31 2 1,-28 0-1,1-1-25,-2-1 1,0 0 0,1 1 0,0 1-7,1-2 1,0 0 0,-1 1-1,1 1 8,0 0 1,0 0-1,3 0 1,0 1-316,-1 1 1,0 0-1,2-2 1,-1 1 304,-1 1 1,0 0-1,-1-1 1,0-1-117,-1 0 1,1 0 0,2 1 0,0-1 27,-1 2 1,0 0 0,1-1-1,0-1-26,-1 2 0,0 0 0,2-1 1,0 0-10,0-1 1,0 0 0,2 0-1,-1 0-46,-1 0 0,0 0 1,0 0-1,0 0 37,-2 0 0,0 0 0,-4 0 0,-1 0-12,0 0 0,-2 0 0,28 0-132,0 0 1,-7 0 130,-5 0 1,-3 0 186,-4 0 0,2 0-7,-2 0 1,-1-4 142,0 0 1,-4-1 276,1 1 0,-2-1-248,-2-3 0,-1-1 267,-2 6 0,0-2-420,-4 1 0,-4 3 137,-4-3 0,-5 2-128,1 2 1,-2 0-279,-2 0-68,-5 0-89,5 0 66,-10 0 187,4 0 911,-5 0-108,5 0-423,-4-5 0,4-1-51,-5-5 0,0-1-160,0 1 0,0-4-102,0-1 1,-3-4 38,-1 1 1,-5-6-246,1-2 0,-2-5 201,-1 2 1,-1-7 9,1-1 1,-1-7-118,1 0 1,1-2-118,2-6 0,-1 1 219,6-2 0,-1-5-74,4 1 1,0-6 32,0-1 1,0 32-1,1 0-54,1 1 1,0-1 0,0 0 0,1-1 60,0 2 1,2-1-1,-1 0 1,0 0-19,-1 1 0,-2 0 1,2-1-1,-1 0-18,2-28 1,-3 0 107,3 4 0,-3 5-121,-1 2 0,0 5 234,0 3 0,-1 2-60,-3 6 1,2 5-100,-6 2 1,6 4-59,-2 4 1,-1 2-161,1 1 0,0 7-645,4-2 202,0 7 191,0-6 0,1 9 29,3-3 1,4 4-141,7 4 1,-2-2-119,2 6 723,3 0 0,0 8 0,4 2 0</inkml:trace>
  <inkml:trace contextRef="#ctx0" brushRef="#br0" timeOffset="13">10107 6007 8228,'-1'-7'-7,"-3"-1"399,3 6-252,-4-3-12,5 5 1,0 5-65,0 2 1,-5 5 27,-3 3 0,-2 3-64,-1 4 0,-6 1-89,-2 0 0,1 4 69,-1-1 1,0 2-126,-3-1 0,-1-3 56,0 3 0,4-7 76,0-1 0,5-5 124,-1 1 1,3-2-141,5-2 1,-2-3 108,5 0 0,-1-6-67,1 2 152,3-3 0,-3-1-153,8 0 1,2 0 4,6 0 0,4 2-5,3 1 0,9-1 29,6 1 1,6-1 97,5-2 0,1 3-112,0 1 0,-1 4 139,1-4 1,0 1-124,-1-1 0,-3-2 101,0 6 1,-4-6-32,4 2 0,-6 1-14,-2-1 1,-1 4-176,-7-5 1,0 1 164,-7-4 0,1 0-45,-5 0 1,1 0 100,-5 0 21,-5 0-107,5 0 0,-10-1 0,3-3 0,-8 2-45,-4-6 1,-2 0-93,-1-3 0,-6 0 29,-2-1 0,-4-3 81,-3 0 1,0-2-32,-4 2 0,-1 1 7,-3-5 1,0 4 6,0-4 0,-1 1-25,1-1 0,4-3-15,-1 3 0,6 1 24,-2-1 1,7 2-7,1-2 0,5-2-90,-1 6 0,3-4 88,5 4 1,-2-2-397,5 2 299,0 2 1,4-3-888,0 5 282,0 4 0,1-2-449,3 5 1,2 1 1131,6 3 0,4 5 0,2 1 0</inkml:trace>
  <inkml:trace contextRef="#ctx0" brushRef="#br0" timeOffset="14">11010 6281 8152,'-12'-1'-170,"1"-3"153,5 3 166,0-4 1,12 5-122,1 0 1,3 0 392,2 0 1,4 0-54,3 0 1,3 0-164,1 0 1,5-4 8,2 0 1,4 1 17,4 3 1,3-2-78,5-1 1,4-3-182,4-1 1,-2-3 1,1 2 0,-3-2 143,3-1 1,-5-1-183,2 1 1,-7-2 95,-1-2 1,-9 5-41,1-6 1,-11 10-127,-1-5 0,-6 3-502,-1 0-57,-2-2 0,-7 8 300,-2-6 0,-8 6-1376,-4-2 1882,-7 2 1,-13 2-1,-7 0 1</inkml:trace>
  <inkml:trace contextRef="#ctx0" brushRef="#br0" timeOffset="15">11204 6224 8222,'-6'0'-453,"0"0"959,6 0-31,0-5 1,0 3 441,0-6-492,0 1 0,2-5-190,2 1 1,-2-5 28,6 1 0,-6-4-103,2 4 1,2-5 87,2 1 0,-2-4-210,2-4 0,-4 3 80,3-3 1,-3-2-198,4-1 0,-1 2 28,5 1 0,-1 4-45,1 4 0,3-1 82,0 5 1,2 3-110,-2 5 1,-1 0 130,5 0 1,-4 2 18,4 5 1,-1 1-4,1 3 1,2 2 3,-2 6 0,-1 0-84,1 3 1,-5 8 7,1 8 1,-3 2-143,-4 1 1,-3 0 106,-5 1 0,0-5-23,0 0 1,0-4 22,0 0 0,-4-5 14,0-2 0,0-5-765,4 1 192,-5-2-727,4-2 1368,1-5 0,11 0 0,7-6 0</inkml:trace>
  <inkml:trace contextRef="#ctx0" brushRef="#br0" timeOffset="16">11958 5596 6921,'0'7'436,"0"-2"1,1-2-248,3 1 345,-3 0 357,9-4-179,-4 0-416,6 0 0,-2-5-63,-2-3 11,2 3-62,-9-5 1,4 4-51,-5-6 1,0-3 17,0 0 1,0-4 13,0 4 0,0-6-133,0 2-91,-5-2 170,4-2 0,-8 0-131,5 0-132,-5 0 244,8-5 1,-8 4-216,5-2 1,0 3 116,4 4 1,0-1-163,0 4-54,0 1 197,0 4 1,0-1-37,0 1-55,0 4 79,0-3 31,0 9-4,0-4-801,0 5 776,0 5 0,2-4-126,2 3 116,-3 2 0,5-3-10,-2 5 1,-3-5 4,3 5 1,1-4 87,-1 3 0,1-3-131,-1 4 37,-3-1 225,4 0-191,0 3 0,-2-7-18,4 4 102,-4-4-77,7 2 0,-4-1-8,6-1 12,-1 1 1,-2-4 14,3 0 0,-7 0-36,6 0 41,3 0 1,-1-4-38,2 1 49,-7-6 0,0 2-36,-4-4 59,0-1 0,-8 1-17,0 0 0,-4-1 6,0 1 0,2 3 34,-2 1 1,4 3-41,-3-4 11,4 6 18,-2-3-222,5 5 0,0 1 48,0 3 100,0 2 0,0 5 59,0 1 0,4-1 7,0 1 0,3-1 129,-3 0 1,5 6 74,-2 2 0,1-1 46,4 1 0,-6 0-93,9 4 0,-5 0 104,5-1 0,2-3-111,-2 0 0,6 0 149,-2 4 0,-2-4-196,2 0 1,0-5 6,4 2 0,-1-4-186,-3 0 1,1-5 44,-5 1 1,-3-4-296,-5 3 154,-4-4-110,7 2 155,-9-5-357,4 0 0,-10-4-139,-2 0 0,-3-3-358,-2 3 0,5-4 274,-1 5 1,4-5-740,-3 4 1399,4 0 0,-7 4 0,3 0 0</inkml:trace>
  <inkml:trace contextRef="#ctx0" brushRef="#br0" timeOffset="17">11798 5733 8245,'5'7'730,"-4"-2"1,4-4-465,-5 3 1,5-3 248,3 3 0,2-3-54,1-1 0,2 0-11,2 0 0,7 0-40,5 0 1,8-4-112,-1 1 0,8-6-122,0 1 0,3 2 89,0-2 1,3 0-260,-2-3 1,4 0 230,-5-1 1,-3 1-141,4-1 1,-8 1-38,0-1 1,-8 2-243,-3 3 1,-4-2-123,-4 5 0,-4-1 72,-7 1-1802,2 3 1492,-9-4 1,-1 6-1883,-7 3 2423,-9 2 0,-1 6 0,-6-1 0</inkml:trace>
  <inkml:trace contextRef="#ctx0" brushRef="#br0" timeOffset="18">13705 6213 8157,'-11'-1'0,"-1"-3"0,5 3-80,-1-3 362,5 3-153,-2 1 1,8 0 163,5 0 0,5 0-47,14 0 0,7 0 134,8 0 1,17 0-189,5 0 0,-23-1 1,1 0-335,3-1 0,1 0 0,1 1 0,1 0 267,7-3 1,1 0-1,0 2 1,1 0-427,5-1 1,1-1 0,0 1 0,0 0 436,0-1 1,0 0 0,-4-1 0,0 0-16,0 1 1,0 0 0,-3 1 0,1 0-1,2-1 1,0 0 0,-4 1 0,0-1-175,-1-2 0,-1 0 1,-6 2-1,-1 1 174,-1-1 1,-2 0 0,-2 2 0,-2 0 40,-2-2 0,-2 1 1,28-1-309,-14-4 1,-8 6-749,-7-2 0,-10 1 666,-9-1-608,-2 3 1140,-7-4 0,-11 4-1542,-10-3 0,-10 3 11,-6-3 1227,-7 3 0,2 6 0,-3 1 0</inkml:trace>
  <inkml:trace contextRef="#ctx0" brushRef="#br0" timeOffset="19">13751 6167 8250,'11'-11'0,"-5"-1"0,3 5 472,-5-1 125,5 1 166,-3 0-229,6-3 71,-6 9 0,-1-4-416,-5 5 1,-6 0-172,-6 0 0,-4 1 110,-7 3 1,-1 2 77,-3 6 1,2-1-163,-5 0-25,-1 6-365,2-4 159,1 3 169,0-4 0,4 3 93,-3 0-232,3 0 87,6-3 1,1-2 188,1-3 1,8 4-5,-4-4 0,7-2 86,-3-1-142,6 2-4,-3-4 1,7 7 275,6-6-264,5 6 12,10-7 0,6 6 37,5-4 1,5 1 12,7-1-1169,5-3 591,-9 4 1,7-1 448,-7 0 0,0 2 0,-4-1 0,-8 3 0,-4 0 0</inkml:trace>
  <inkml:trace contextRef="#ctx0" brushRef="#br0" timeOffset="20">16903 5733 8297,'0'-11'0,"0"-1"0,0 1-119,0 0 1,1-1 128,3 1 1,-3-1 520,3 1 0,1 3 305,-1 1-494,0-1 0,-4 0-94,0 1 1,1 4-33,3-1 0,-3 4-83,3 4 0,-3 3 114,-1 4 0,-4 8-241,1 8 1,-10 3 41,1 12 1,-3 5-155,0 6 0,-2 3-359,-2 1 1,-1 4 244,5 0 0,0-1 69,3-7 1,2-2-27,2-6 0,3 1-63,5 0 1,0-7 92,0-5 0,0-1 82,0-6 1,0-4-6,0-4 1,4-9-439,0 2 539,5-4 0,-3-1-520,6-3 0,-2-8 303,-3-4 1,2-2-222,-5-1 0,0-6 407,-4-2 0,-5-8 0,-1-2 0</inkml:trace>
  <inkml:trace contextRef="#ctx0" brushRef="#br0" timeOffset="21">16800 5905 8297,'12'-23'0,"-1"0"0,-1 1-57,-2 3 0,2-1 251,-3 5 1,0-4 840,0 4 44,-4-1-610,7 5 0,-7 1-92,4 2 0,-3 4-105,4 8 0,-1 4 9,5 7 1,3 4-10,0 8 1,0 7-142,-3 8 0,3 3 3,0 5 0,2 2-357,-2 5 1,-2-1 249,2-3 1,1 0-213,0-7 1,3 2-56,-4-6 0,4-4 106,-4-3 0,4-2 63,-4-7 1,1 0 41,-5-7 0,1-2-13,-1-1 0,0-5-108,1 0 0,-5 1-511,1-4 825,-5-3-1363,2 0 538,-5-5-2323,0 0 2984,-11 0 0,-1-10 0,-11-3 0</inkml:trace>
  <inkml:trace contextRef="#ctx0" brushRef="#br0" timeOffset="22">16663 6350 8240,'18'-11'0,"7"-1"588,-2 1 1,13 4-92,2 4 1,5-2-326,2 1 0,2 0 96,3 4 0,-4-4-30,-1 0 1,-2 0 0,-8 4 0,0 0 29,-8 0 0,-2 0-1050,-6 0 782,-2 0 0,-11 0 0,-1 0 0</inkml:trace>
  <inkml:trace contextRef="#ctx0" brushRef="#br0" timeOffset="23">18890 5790 8183,'0'-11'-165,"0"0"791,0-1-136,0 6-138,5 1 1,-2 5-93,4 0 0,-4 9 95,1 2 0,1 13-1,-1 3 0,3 11 46,-3 8 0,0 4-210,-4 7 0,4 0-240,-1 1 0,2-6 70,-1-3 0,1 1 76,3-5 0,6 2-35,-3-9 1,3 0 49,-2-3 0,-1-6-226,1-3 0,-1-3-91,0-4 0,-3 2-86,0-6 0,-6-4-693,2-3 0,1-4 136,-1 3 768,0-4-1477,-4 2 610,-5-5 948,-2 0 0,-4-10 0,-1-3 0</inkml:trace>
  <inkml:trace contextRef="#ctx0" brushRef="#br0" timeOffset="24">18650 5870 8112,'17'-23'12,"1"1"0,6 0 296,2 3 0,9-1-54,6 5 1,0-1 364,1 5 1,-4-1-175,4 1 0,-5 3-145,1 1 0,-3 4-42,0-1 1,-5 4-301,0 4 0,-5 4-16,-3 7 0,-4-1-104,-6 5 0,-6 0-278,-2 4 0,-4 0 245,-4 0 0,-7 1-27,-9 2 0,-1-1 61,-2 1 0,-4-3 269,1-4 0,-1 1-142,4-4 0,4-1-46,0-4 0,5 1 53,-1-1 1,7-3 205,5-1 11,-4 1 0,7 2 30,0-2 1,5-2-65,7-2 0,3-3 175,0 3 0,9-3 141,-1-1 0,8 1-207,-1 3 0,4-1-251,4 4 1,-2 2 67,2 7 0,-2-3-29,-2 6 1,0 2-74,0 5 0,-6-1 126,-5 1 1,-5 0-45,-7 0 0,-4 0-39,-4 4 0,-1-3-334,-2 3 0,-7-3 136,-4 3 1,-9-3 115,-7 3 1,-5-6 6,2-1 1,-4-1-36,-5-7 0,4-1-158,-3-6 0,2-3 22,2-5 1,4 0-619,-1 0 1,6-1 840,-2-3 0,3-8 0,1-5 0</inkml:trace>
  <inkml:trace contextRef="#ctx0" brushRef="#br0" timeOffset="25">16286 5299 8328,'-6'-5'-66,"1"4"1,6-5 337,3 2 1,3 3-139,9-3 1,3 2 330,7 2 0,5 0-104,7 0 0,8-1 53,7-3 1,0 3-424,4-3 1,-1-2 175,-24 2 1,1 0 0,28-1-70,-29 3 1,0 0 0,24-3 173,1 2 1,-7-5-334,-1 4 1,-8-1 132,-7 1 1,-5 3-391,-6-3 0,-1 3-38,-3 1 0,-6-4-790,-6 0 73,-4 0 448,2 4 1,-10 2 624,-3 2 0,-7 2 0,-3 5 0</inkml:trace>
  <inkml:trace contextRef="#ctx0" brushRef="#br0" timeOffset="26">16617 5345 8376,'-1'-10'-316,"-3"2"842,3-2 0,-4 4-99,5-6 1,0 5-56,0-1 1,0 0-76,0-3 1,-1 0-62,-3-1 0,3-1 28,-3-2 1,1 1-218,-1-5 1,2 4-1,-6-4 1,4 1-113,-3-1 0,4-2 25,0 2 0,1-3 110,2-1 0,0 0-127,0 0 0,7 1 93,4-1 1,2 1-80,6 3 0,0-1 94,4 5 0,3-1-106,1 5 0,0 0 169,-5-1 0,1 5 3,0-1 1,0 5-92,0 0 1,0 1 21,-1 2 1,-3 0-53,1 0 0,-7 5 60,3 3 0,-4 2-6,0 2 1,-2 4 7,-2 3 1,0-1-14,-4 1 1,0 0-253,-4 4 1,0 3 144,0 1 0,-1-2-417,-3-5 1,-1 1 193,-3-2 1,-1-1-510,6 1 1,-1-4 328,4 4 1,0-5 464,0 1 0,0 3 0,0 0 0</inkml:trace>
  <inkml:trace contextRef="#ctx0" brushRef="#br0" timeOffset="27">18856 5002 8192,'0'-11'0,"0"-1"98,0 1 1,1 0 28,3-1 1,-2 5 534,6-1-441,-5 5 1,3-5 876,-2 4-629,-3 0 1,3 5-427,-8 3 1,-4 4 2,-7 7 0,0 6-122,-8 6 1,2 5-112,-10-2 0,4 3 142,-3 2 1,5-5-31,-2 0 1,3-4-43,1 0 1,1-1-115,3-3 0,3-4 45,4-3 1,2-2 111,3-1 122,2-6 137,5 4 0,5-9 11,2 3 1,9-3-52,3-1 1,3 0-20,5 0 1,4 0-53,7 0 1,1-3 16,3-1 1,2 0-36,-2 4 0,1 0-19,-1 0 0,1 4 15,-5 0 1,2 3-6,-2-3 0,-7 0 129,4-4 1,-4 0-119,4 0 0,-6 0 89,-2 0 1,-3 0-68,-1 0 0,-2 0-53,-2 0 0,-2 0 77,-6 0 1,-3 0-189,-1 0 148,-4 0 6,2-5 1,-6 2-152,-3-4 1,-3 3 116,-4-4 0,-2 4 41,-2-3 0,0-1-44,-8-3 1,1-1 120,-8 1 0,3-4-96,-3-1 1,1-4 41,-2 1 1,-4-3 19,4 0 1,-4-2 11,4-3 0,0 2 0,0-6 1,1 6-28,7-2 0,1 0-162,7 5 0,6-6 81,-2 9 0,7 0-542,0 7 1,3 1 55,1-1 1,2 6-143,6 2 1,1 3 127,10 1 476,0 5 0,9 6 0,1 7 0</inkml:trace>
  <inkml:trace contextRef="#ctx0" brushRef="#br0" timeOffset="28">21426 5745 8280,'0'-12'115,"0"1"0,0 3 705,0 1-429,0-1 1,-2-2-60,-2 2 0,-3 2-196,-8 2 1,-1 3 117,-6-3 1,-5 4-43,-11 4 1,-3 6-28,-4 5 0,-6 9 0,-3-1 0,0 11-151,1 1 1,27-15 0,1 2-4,-21 19 1,7 5-152,5 4 0,11-3 102,11 2 1,6-2-149,6-1 0,10-4 83,5-1 0,12-4 118,7 1 0,3-7 64,9-5 1,-2-1 193,9-3 1,-4-4 202,0-3 0,-2-3-169,-1-5 1,-2-2-44,-2-5 0,1 0-29,-5 0 1,-1 0-560,-6 0 0,0-1 231,-4-3 0,-2-1-774,-6-2 0,2-3 230,-6 2 1,-1-2-600,-7-2 1315,-1 1 1,-6-6 0,0 0 0</inkml:trace>
  <inkml:trace contextRef="#ctx0" brushRef="#br0" timeOffset="29">20717 5231 8225,'13'0'345,"2"0"0,4 0-131,8 0 0,2 1 222,5 3 1,6-3-96,2 3 1,7-3 60,5-1 0,10-1-571,-30-1 0,1 0 0,3 1 0,0 0 309,0-3 1,0 0 0,-1 2 0,1 0-42,0-2 1,0 1-1,-4 1 1,-1 1-52,2-1 1,-1 0 0,22-3-21,-3 1 1,-10 0 66,-5 4 1,-9-3-539,-6-1 0,-5 0 242,-7 4 1,0-1-1391,-4-3 1453,-2 3 1,-10-4-1054,-2 5 1297,-9 0 1,-12 0-1,-7 0 1</inkml:trace>
  <inkml:trace contextRef="#ctx0" brushRef="#br0" timeOffset="30">21049 5196 6605,'11'0'1427,"0"-3"-1107,1-1 0,-1 0 30,1 4 1,-5-4-130,1 0 1,0-4 176,3 0 1,0-2-129,1-2 0,-2 5-52,-2-1 1,-3-3-166,-5-4 0,4-2-19,-1 2 0,0 1-172,-7-5 0,-2 1 99,-6-1 0,1-3 21,-1 3 1,5-1 32,-1 1 0,2-1-110,-2 5 0,-1-5 89,6 5 1,-5 0-12,4 4-4,0-1 1,4 1 75,0-1-113,0 6 97,0-4 20,0 4 0,0-2-34,0 0 147,0 6-24,0-3 27,0 0-158,0 3 17,0-3-108,0 5 156,5 0-296,-3 0 245,8 0-243,-4 5 110,6-3 0,-1 6 9,0-4 1,1 1 84,-1-1 1,1-3-42,-1 3 1,2-2 90,2-2 1,-2 0-80,2 0 1,-1 0 82,1 0 0,-2 0-60,2 0 1,-6 0 50,-1 0 1,-5 0-31,5 0 1,-5-2-2,0-2 0,0 3 279,1-3-159,-3 3 43,4-4-100,-5 4-6,0-4-373,0 5 314,5 5 0,0 1-62,3 6 0,1-4 6,-6 4 1,5-2 190,-4 9 0,0-4-162,-4 4 0,4 4 303,-1 4 0,1 1-66,-4-2 0,1-2-181,3 3 0,-1 1 29,4-1 1,1 3-16,3-3 0,2-1-31,2-3 1,-1 0 36,5 0 1,0-5 112,4-3 0,1-4-120,3-3 1,-3-2-24,3-2 0,-3-3 38,-1 3 1,-2-3-1721,-2-1 1659,-7-5 0,-7-6 0,-5-7 0</inkml:trace>
  <inkml:trace contextRef="#ctx0" brushRef="#br0" timeOffset="31">1964 7835 8205,'-6'0'-397,"1"0"2229,5 0-1649,0 5 0,4-3-4,0 6 1,3 0 2,-3 3 0,4 0-48,-5 1 0,6 1 37,-1 2 0,2-1-6,1 5 0,1 1 2,-1 7 0,5-2-4,-1 6 1,4-5-75,-4 5 0,5-2 76,-1 1 0,2 3-17,-2-2 0,2-2-58,-2 1 1,2-3-349,-2 3 0,2-4 29,-2 0 0,-1 2 19,1-1 1,-4-2 157,4-6 1,-5 2 13,2-6 1,-4 4-153,0-4 0,-1 0 59,0-3 1,0-1 126,-4 1 1,2-1-159,-5 1 303,0-1 1,-3-1 77,3-2 188,-3 2-264,4-4-106,-5 1 0,1-1-78,3-2 170,-2-3-733,3 4 224,-5-5-1602,0 0 1982,0-5 0,-11 4 0,-1-4 0</inkml:trace>
  <inkml:trace contextRef="#ctx0" brushRef="#br0" timeOffset="32">2467 7869 7890,'0'-6'732,"0"1"241,0 5 0,0 5-782,0 2 0,-1 5 22,-3 3 1,-3 3 15,-4 5 0,-5 1-148,-3 2 1,-3 3 118,-1 6 1,-4 3-142,1 0 1,-6 2-144,2 2 0,-2-4 39,1 8 0,4-7 58,4 3 0,0-5-99,0 1 0,5-6 31,3-2 1,0-4 67,3 0 1,-2-5 20,7-2 0,0-4-5,0 4 1,3-5 60,-4 1-56,6-2 1,-4-2 390,2 1-328,2-6-66,-3 4-90,5-9-304,-5 5-101,4-6 124,-4 0-313,5 0 1,5 0 0,1 0 0</inkml:trace>
  <inkml:trace contextRef="#ctx0" brushRef="#br0" timeOffset="33">3186 8212 8158,'0'-7'-112,"0"2"1820,0 5-1596,5 0 1,2 0 82,4 0 1,1 0-137,-1 0 0,2 0 63,2 0 0,-1 4 6,5 0 0,0 0 118,4-4 1,4 0-89,-1 0 1,6 0-52,-2 0 0,0-2 45,0-1 0,-1 0-118,2-5 1,-3 6-9,-6-2 1,0-1 37,-3 1 1,-1-1 72,-3 1-209,-2 3 0,3-4-44,-4 5 117,-6 0 58,4 0-22,-9 0-27,4-5-1335,-5 4 1325,-5-5 0,-6 12 0,-7 0 0</inkml:trace>
  <inkml:trace contextRef="#ctx0" brushRef="#br0" timeOffset="34">3289 8406 8109,'-6'0'906,"1"0"-604,5 0 1,4 1 139,-1 3 0,6-3-126,-1 3 0,2-2-43,1 2 0,5-2-21,-1 1 0,5-1 138,-1-2 0,7 0-107,0 0 0,6 0 52,-2 0 0,3-2-60,2-1 0,-1 0-15,0-5 1,-1 2-83,-2-2 0,-3 0 74,-6 4 1,0-4-135,-3 4 0,1-1 387,-4 1-372,-1 3-50,-4-4 1,-3 5-857,-1 0 111,-4 0 1,1 0-589,-8 0 0,1 0-2220,-4 0 3470,-1 5 0,-3 1 0,-1 6 0</inkml:trace>
  <inkml:trace contextRef="#ctx0" brushRef="#br0" timeOffset="35">5231 7915 8242,'-4'-18'-1165,"0"3"2180,0 7-126,-1-2 195,4 9-221,-4-10-774,5 10 0,0 1 97,0 8 0,0 3 44,0 4 1,0 8-9,0 8 0,0 4-34,0 7 0,-4 1-222,0 11 0,-5-5-63,2 4 0,-2-3 208,1 3 1,-1-8-154,6 0 0,-5-7-442,4 0 0,0-7 296,4-4 0,0-5 54,0-3 0,0-2-6,0-6-18,0 1-870,0-1 374,0-4-796,0-2 601,0-5 849,0-5 0,0-2 0,0-4 0</inkml:trace>
  <inkml:trace contextRef="#ctx0" brushRef="#br0" timeOffset="36">5379 8029 7591,'0'-18'-481,"0"2"0,4 4 2016,0 1-797,0-1-306,-4 1 123,0 5-185,5 1 156,-4 5-232,4 5 0,-1 7-4,0 11-172,-1 5 1,-3 8-94,0 2 1,0 4 69,0 7 1,-1-2-505,-3 2 1,2-3 342,-6-4 0,4-4-233,-3-7 0,4-1 133,-1-7 1,2 1-533,-2-9 0,3 0 47,-3-3 1,3-5-701,1 1 1351,0 0 0,-5 3 0,-2 0 0</inkml:trace>
  <inkml:trace contextRef="#ctx0" brushRef="#br0" timeOffset="37">4922 8451 8165,'7'-11'42,"-3"0"0,1-1 182,-2 1 1,8 3 384,0 1-290,0-1 1,11-4 129,-3 1 0,8 0-92,3-1 0,4 0-312,4-4 0,-1 2 142,5-5 0,0 4-341,4-4 1,-4 4 253,-1-4 0,-8 5-123,2-1-53,-9 2 0,1 1-1232,-8 1 913,-2 5 0,-10-1-716,1 4-411,-6 1 1522,3-3 0,-15 10 0,-2 2 0</inkml:trace>
  <inkml:trace contextRef="#ctx0" brushRef="#br0" timeOffset="38">4945 8600 8165,'12'5'2,"-3"-4"60,2 3 1,-1-3 462,9-1-275,-5 0 0,9 0 1,-1 0-1,4-1 505,3-3 0,2-2-308,3-6 0,2 1-126,2 0 1,-3-2-295,3-2 0,-2 2 117,-2-2 0,-5 2-668,-2 2 1,-3-1-137,-1 1 0,-2-1-494,-2 1 0,2 3 1154,-6 1 0,5-1 0,-2-3 0</inkml:trace>
  <inkml:trace contextRef="#ctx0" brushRef="#br0" timeOffset="39">6053 7972 8069,'-8'-15'921,"1"-1"-1119,4 1 134,-2 4 1535,5 4-435,0 2-608,0 15 0,0 8-188,0 13 0,0 2-102,0 1 0,4 5-249,0 3 1,1 6 113,-1 2 0,-2-5-388,6-3 0,-4-5 237,3 1 0,-3-7 49,4-5 0,-6-3-20,2-4 1,1 2-203,-1-6 0,4-4-115,-5-3-258,1-6-350,1 8-36,-3-8 92,3 3 988,-10-5 0,-2-5 0,-4-2 0</inkml:trace>
  <inkml:trace contextRef="#ctx0" brushRef="#br0" timeOffset="40">5916 8052 8080,'5'-18'0,"1"0"115,6 3 0,1 1 258,2-5 0,3 5 60,4-1 0,2-2-118,3 2 0,1 0-57,3 3 1,3 1-25,0 0 1,-4 4-272,5 3 0,-5 3 114,1 1 0,-1 1-53,-7 3 0,1 6-35,-9 6 0,-1 4-224,-6-1 1,-3 6 16,-5 2 1,-3 0 63,-4-5 1,-7 4 229,-13-3 0,-2 5-91,-5-9 1,-1 3 46,1-6 0,0-1-13,0-4 0,5-1-507,2-2 1,8 1-327,4-5-51,7 0 865,3-4 0,5 0 0,0 0 0</inkml:trace>
  <inkml:trace contextRef="#ctx0" brushRef="#br0" timeOffset="41">6624 7880 8060,'-10'-15'341,"2"0"1,3 4 1360,5 3-1010,0 5-198,0-2-80,0 5 1,0 9 45,0 3-227,0 7-237,0 3 67,0 8 1,4 5 211,0 3-364,5 3 157,-8 5 1,5-1-290,-2 1 121,-3-5 1,5 2-110,-6-5 165,0-5 0,0-2 99,0-4-293,0-5 95,0-1 1,0-8 118,0 2 218,0-2-111,0-7 0,0 1-66,0-4 385,0-1-48,0 3 226,0-5 0,1-4-332,3 0-181,2-5 1,5 8 23,1-3 0,3-1 121,0 1-322,6-5 51,-4 8 1,7-4 82,3 5 1,-3-4-84,3 0 0,-3 1-78,-1 3 47,0 0 0,-1-4-306,1 0 1,-1 0 52,-3 4 119,2-5-987,-8 4 309,4-4-116,-6 5-299,1 0 670,-6-5 647,-6 3 0,-12-8 0,-5 4 0</inkml:trace>
  <inkml:trace contextRef="#ctx0" brushRef="#br0" timeOffset="42">6590 8292 7981,'0'-8'0,"0"0"0,10 2 994,5-2-613,6-2 1,1 8 25,1-6 1,1 2-107,3-2 1,2-2 447,5 2-437,1 3 1,-2-4-127,-3 6 0,-2-6-224,-5 1 105,0 3 1,-2-4 156,-2 5 1,-3-1 169,-9 1-1854,3 3 789,-8-4 671,3 0 0,-10-1 0,-2-6 0</inkml:trace>
  <inkml:trace contextRef="#ctx0" brushRef="#br0" timeOffset="43">6510 7926 8013,'11'-18'0,"1"3"0,2 2 1077,5 2 1,1 0-422,10-1 0,1 1-31,3-1 1,0 2-196,1 3 1,3-2-380,0 5 1,-1-1-99,-7 1 0,3 3-115,-2-3 0,-4 4-2471,0 4 2633,-3 2 0,-1 5 0,0 1 0</inkml:trace>
  <inkml:trace contextRef="#ctx0" brushRef="#br0" timeOffset="44">7526 7858 8100,'-5'-12'125,"4"1"0,-5 4 742,2 4-405,3-4 0,-10 6-108,4-3 0,-3 4-166,-2 4 0,-3 4 78,0 7 1,-4 0-60,4 8 1,-6-2-87,2 10 0,3 3-144,0 4 1,4 2 19,0-2 0,6-4-214,2 0 1,3-1-222,1-6 1,9-1 230,2-3 0,8-1-14,0-3 0,7-3 91,0-4 1,6-2 296,-1-2 1,-2-3-16,1-5 0,-1-2 9,2-1 1,-2-5-59,-2-7 0,-5 2 204,1-2 0,-1-2 90,-7 2 0,-1-5-108,-6 1 1,-3 1-269,-5-1 0,-2-1 118,-1-7 1,-5 2-370,-7-6 0,-4 2 50,-8-1 0,1-3-95,-9 2 0,4 3-104,-8 2 0,5 6-335,4 5 0,2 4-303,5 3 0,5 4 42,3 8 975,7 3 0,-2 14 0,4 3 0</inkml:trace>
  <inkml:trace contextRef="#ctx0" brushRef="#br0" timeOffset="45">7892 7926 8137,'0'-11'-139,"0"4"269,0-3 98,0 9 133,0-4 51,5 0 181,-4 3-233,4-3 51,-5 5 120,0 0 3,5 0-294,-3 5-60,3 2 1,-2 9 189,1 3-175,0 3 1,-3 6-30,3 2 14,-3 3 1,6 2 179,-3-1-629,-3-5 244,9 4 1,-9-5 101,3 2 1,1 2 48,-1-5 0,4-2-1820,-5-6 801,1 3 544,1-10 0,-2 4-309,4-9 348,-4 3-180,2-8 0,-5 4-363,0-2 1,1-3 185,3 3 667,-3-3 0,4-1 0,-5 0 0</inkml:trace>
  <inkml:trace contextRef="#ctx0" brushRef="#br0" timeOffset="46">7743 7938 8126,'2'-18'501,"1"3"-322,4-3 1,9 5 131,3-2 1,7 2 173,0 2 1,6 1 182,-1 2-372,2-2 0,2 5 140,3-3-396,-2 3 10,3 5 0,-1 0 122,0 0 1,-4 5-119,-3 3 1,-7 7 333,-1 4-983,-5-3 398,-12 11 0,-1-8-754,-5 8 545,-5-3 72,-1-1-149,-16 5 231,-2-4 0,-10 2-154,-1-7-67,-4 3 366,3-9 1,-5 3-130,6-4-341,4-6 6,8 4-264,5-9 414,7 4 421,6-5 0,5 0 0,0 0 0</inkml:trace>
  <inkml:trace contextRef="#ctx0" brushRef="#br0" timeOffset="47">8543 7835 8062,'-7'-12'0,"-3"1"1110,9-1 1,1 2 96,8 3-807,-3 2-167,0 5 153,-5 5-135,0 6 0,0 4 157,0 8-476,0 3 129,0 8 1,0 5 212,0 3-1438,0 8 1192,0-9 0,-4 9-77,0-8-211,-5-3 1,8 0 162,-3-4 0,2-6-164,-2-2 330,3-8-22,-4 2-51,5-13 0,0 7 136,0-7 1,3-2 572,1 2 50,5-6 0,-3 3-354,6-5 0,3 0 24,0 0 218,6-5-340,-4 4 1,10-9-313,0 2 14,-1-2-116,-3 4 1,0-3-71,0 5 1,-4 0-332,0 4 1,-5-4-719,1 0 0,-2 1 1230,-2 3 0,1 5 0,-1 1 0</inkml:trace>
  <inkml:trace contextRef="#ctx0" brushRef="#br0" timeOffset="48">9080 7949 7950,'-7'-14'14,"3"3"106,3 7 114,1-6 212,0 8 152,0-3 750,0 5 0,0 5-1094,0 3 1,1 7 521,3 4-333,-2 3-149,3 6 0,-2 0-120,1 2-102,5 3 1,-8-4-268,3 5 179,3 1 0,-1-5 257,5 1-1130,1-6 641,-1 3 1,1-3 60,-1-2-663,5 3 546,2-14 1,5 5-175,0-6 258,0-4 0,0-2-130,-1-5 1,1 0 142,0 0 1,0-5-370,0-3 0,2-2 129,-2-2 1,1 0-701,-9-4 1147,1 4 0,-5-10 0,0 4 0</inkml:trace>
  <inkml:trace contextRef="#ctx0" brushRef="#br0" timeOffset="49">9148 8189 8038,'-6'-5'1537,"6"3"-1390,7-1 0,4 1-198,0 2 0,0 0 473,1 0 0,3 0-49,0 0 0,6 0-376,-2 0 1,2 0 83,2 0 0,0 0-719,0 0 1,-2 0-72,-2 0 1,2-1 708,-6-3 0,0-2 0,-4-6 0</inkml:trace>
  <inkml:trace contextRef="#ctx0" brushRef="#br0" timeOffset="50">8965 7938 7986,'-6'-7'473,"1"-3"1,15 7-153,5-4 0,9 3 161,3-4 1,9 5-91,-2-5 0,9 2 53,3-2 1,4-2-920,8 2 0,0-1 508,3 2 1,-4-2-1220,0 5 0,-2 0 1185,-10 4 0,4 0 0,-9 0 0</inkml:trace>
  <inkml:trace contextRef="#ctx0" brushRef="#br0" timeOffset="51">11227 7858 8128,'0'-18'0,"0"3"0,0 7 567,0-2-208,0 9 419,0-5 476,0 6-716,5 6-88,-4 0-271,9 10 1,-7 3 190,4 8-160,-4-3 0,6 10-17,-5 1 0,3-1-93,-3 4 1,0-2-167,-4-2 64,5 0 0,-4-5-147,3-2 1,-3-3-427,-1-1 1,0-5 324,0-3-1368,0-2 1046,0-2 0,0-3-1364,0-1 1936,0-4 0,-5 7 0,-1-4 0</inkml:trace>
  <inkml:trace contextRef="#ctx0" brushRef="#br0" timeOffset="52">10907 7903 8128,'5'-14'0,"3"3"0,-1-3 0,5 6 0,-2 2 0,9-2 0,0 6 0,4-2 0,5 1 1298,2 0-572,3 1-872,1-3 1276,6 5-673,-5-5 1,8 4 295,-5-3-1044,-5 3 272,0 1 0,-5-1 53,3-3 86,-3 3 74,-5-5 1,-2 3 20,-2-1-229,3 0 17,-10 4 1,5 0-67,-6 0 451,1 0 1,-5 0-337,1 0 1,-2 1 109,2 3 1,-2 8-159,-2 7 0,-1 3 95,4 5 1,-3 0-91,4 7 52,-6-2 0,7 11-45,-5-5 0,1 1-1,-1-1 1,-3-6-323,3 2 183,2-7 0,-5 1-365,3-5 1,-1-4 98,1 0 109,-3-5-1203,4 2 922,-5-9 1,0 3-136,0-3-1052,0-2 1749,0 6 0,0-5 0,0 5 0</inkml:trace>
  <inkml:trace contextRef="#ctx0" brushRef="#br0" timeOffset="53">11923 7846 8019,'0'-11'888,"0"-1"-754,0 1 852,5 5-100,-3-5-246,8 10-61,-9-4-257,4 10 1,-5 3 134,0 7-222,0 3 0,0 10-193,5 1 52,-3 10 0,4 2 287,-2 4-1025,-3 1 531,9-5 1,-5-2-240,3-5 1,2-1-429,-2-2 1,0-7 384,0-5-1081,2-5 316,-8 2-119,8-4 1279,-9-1 0,4 1 0,-5-1 0</inkml:trace>
  <inkml:trace contextRef="#ctx0" brushRef="#br0" timeOffset="54">11569 8234 8007,'0'-11'709,"2"3"-597,1 1 562,4 4-375,9-2 0,2 5 62,5 0-41,5 0-172,-4 0 0,13 0-762,-3 0 290,8 0 80,-2 0 1,1 0-164,-3 0 0,-4 0 143,-3 0 264,2 0 0,-9 5 0,4 2 0</inkml:trace>
  <inkml:trace contextRef="#ctx0" brushRef="#br0" timeOffset="55">12197 8303 8033,'0'6'0,"2"-1"0,2-5 1050,2 0-613,5 0 0,-3-3 796,0-1-823,-1-5 1,5 3 142,-1-6 0,-3 1-129,-1-1 1,-4 1-189,1-1 0,-2-4 8,2-3 1,-3 1-212,3-1 0,-4 0 126,-4-4 1,2-1-156,-6-3 1,4 0-51,-3-4 0,3-2-109,-4 3 0,6-3-46,-2-2 0,3 1 85,1 0 0,0 5 8,0 2 1,3 4 81,1 4 0,4 3-2,-4 4 16,-1 6 0,1 2-131,0 8 0,4 4 27,-5 7 165,6 8-75,-2 11 0,8 8 91,0 7 1,4-2-1397,-4 3 1239,6 2 1,-7-7-9,5 1 1,-4-3-247,4-9-31,0-2 212,-1-9 0,2 0-19,-5 0 1,2-6-103,-2-1 1,-6-4-887,2 0 564,-2-6 1388,-2 4-2101,3-8 571,-9 8 750,4-9 0,-5 9 0,0-4 0</inkml:trace>
  <inkml:trace contextRef="#ctx0" brushRef="#br0" timeOffset="56">12163 8269 7958,'-14'-8'239,"3"0"0,8 5 389,3-5 0,7 4 0,8-3-641,-2 4 63,8-2 0,-3 5-44,5 0 0,7-4 94,1 0 1,9 1-523,-2 3 1,2-4 270,2 0 1,-3 0-1504,-1 4 1654,0 0 0,-9-5 0,5-1 0</inkml:trace>
  <inkml:trace contextRef="#ctx0" brushRef="#br0" timeOffset="57">12940 7846 8033,'-12'-16'803,"1"8"0,5-7 269,2 7-177,3 3-158,1 0-368,0 20-196,0-1 0,0 15 173,0-2-237,0 7-26,5 2 1,-4 8-360,3-2 254,-3-3 1,0 1-220,3-6 0,-1-5-81,4-2-51,-4-3 1,6-6-439,-6-3 1,5-2 301,-4-2-839,0-5 579,-4 0 769,0-6 0,5 5 0,1 1 0</inkml:trace>
  <inkml:trace contextRef="#ctx0" brushRef="#br0" timeOffset="58">12563 7823 8015,'0'-17'968,"0"0"1,10 6-440,5-1 0,11 2 67,4 2 1,4 0-235,4 4 0,7-4 12,4 4 1,6 1-1484,-2 3 1398,-2 0-116,0 0 0,-6 1-1271,1 3 906,-10-3 0,0 9-2655,-9-2 1484,0-3 1363,-9 5 0,-7-4 0,-6 6 0</inkml:trace>
  <inkml:trace contextRef="#ctx0" brushRef="#br0" timeOffset="59">14584 7686 8080,'0'-11'119,"0"4"7,0 2 0,2 2 127,2-1-262,-3 0 252,4 4-35,-5-5 373,-5 4-284,-2-4 1,-5 1-98,-3 0-48,-3 0 1,-10 8 43,-3 0 1,-2 8 10,-1 0 0,-1 3-66,-3 0 0,2 4 168,-2 8-987,2-3 550,7 9 156,1-4 0,7 6-394,2-1 108,2-5 198,11 4 0,1-4-380,5 5 320,5-4 0,8-2 21,9-6-137,6 6 94,7-9 1,-4 4 99,4-8 0,-4-3-22,7-1 1,-2-3 708,-2-4 1,-5-3-508,-2 3 0,-3-3 421,-1-1-553,-5 0 1,-2-4 346,-4 0-192,-1-4 1,-1 1-23,-2-4 1,-3 2 10,-5-3 1,-1 2-106,-3-9 12,3 5 1,-13-7-52,2 2 1,-2 1-14,3-1 1,-4 5 93,-1-1-126,1 2 86,4 2 0,-1 0 22,1 4-132,4-3 114,2 8-35,0-3 13,4 5-4,-4 0-220,5 0 0,6 0 196,6 0 1,3 0-16,4 0 1,6 0-14,-2 0-13,3-5 23,2 4 0,-3-8 174,5 5-167,-4-5 51,2 3 1,-4-5 62,2-1-107,-1 1 16,2-6 232,-9 5-105,4-10 1,-8 8-38,5-5 0,-9 4 12,1-4 0,-3 5 14,0-1 185,-3 2-107,-5 2 1,1 4 154,3 3-56,-3 3-83,4 1-577,-5 0 252,-5 10 0,4 3-121,-3 10 157,-2 5 0,4 1 115,-2 5-168,3 5 40,-4-3 1,4 5-4,-3-3 0,3-3-106,1 3 1,5-3-241,2-5 90,4-2 162,0-5 0,4-5 324,1-3-71,4-3 34,-2-5 1,4 2 46,1-6 0,4 1-149,0-4 12,-1 0-32,-3 0 0,-1 0 48,-3 0-1171,2-5 759,-8 4 0,0-5-110,-6 2 1,-4 1-186,1-4 0,-4 3 670,-4-4 0,-3 1 0,-4-5 0</inkml:trace>
  <inkml:trace contextRef="#ctx0" brushRef="#br0" timeOffset="60">14687 8075 7971,'5'-12'717,"3"5"-614,7-1 370,8 5-234,1-2 1,10 5 285,1 0-150,-1-5-284,5 4 0,1-5 130,1 2-974,-1 3 660,-1-5 0,-6 5-149,-2-3 1,-5 3-287,-7-3 0,-4 2 528,-7-2 0,2 3 0,-3-4 0</inkml:trace>
  <inkml:trace contextRef="#ctx0" brushRef="#br0" timeOffset="61">14779 7732 7988,'0'-11'1268,"0"-1"-960,0 1 0,10-1 110,5 1-187,10 4-105,5 2 1,5 2 57,3-1 1,3 0 215,4 4-1788,1 0 1435,0 0 0,-4 0-147,0 0 1,-6 0-172,2 0 1,-7 4-1892,-4 0 2162,-3 4 0,-2-6 0,1 3 0</inkml:trace>
  <inkml:trace contextRef="#ctx0" brushRef="#br0" timeOffset="62">15681 7766 8055,'1'12'936,"3"-1"1,-3 6-272,3 2-433,-3 7-44,-1-2 1,0 9 57,0-2 1,-4 6 101,1 1-738,-1 5 324,-1-8 0,4 5 59,-3-6 0,2-6-152,2-5 0,0-2 245,0-6-448,0 1 18,6-10-492,-5 4 459,4-9-91,-5 5-1048,5-6 1516,-4 0 0,-1-6 0,-6 0 0</inkml:trace>
  <inkml:trace contextRef="#ctx0" brushRef="#br0" timeOffset="63">15350 7766 8025,'1'-11'1084,"3"-1"0,5 1-216,10 0-478,5-1 0,14 4 320,0 1 1,9 4-65,-1 0-2334,7 1 1753,-6 2 1,4 0-187,-6 0 98,1 0 222,0 0-2487,-6 5 1690,5 2 1,-14 0 634,4 1 1,-4 0-1,4 3 1</inkml:trace>
  <inkml:trace contextRef="#ctx0" brushRef="#br0" timeOffset="64">17200 7778 8031,'0'-12'-407,"0"1"1,0 3 1360,0 1-51,0 4 102,0-2-278,0 5-393,0 5 0,4 3 118,-1 7 1,5 8-104,-4 7 130,5 3-305,-3 1 0,0 6-8,-2 2 1,1-3-172,-1-1 0,0-6-420,-4-2 386,0-4 0,0 1-193,0-4 0,4-5-714,0-3 642,-1-2-1183,-3-2 383,0 1-43,0-6 46,0-1 1101,0 0 0,-5-3 0,-1 3 0</inkml:trace>
  <inkml:trace contextRef="#ctx0" brushRef="#br0" timeOffset="65">16903 7812 8058,'0'-23'518,"5"5"58,1 2-344,11 4 288,1 1-1,4 5-345,6-5 1,2 6 807,4-2-592,0 2 0,5 1-126,3 0 0,5 0-137,-1 4 0,1 0 254,-9 0-968,5 0 643,-12 0 1,5 4-510,-9 0 448,-5 5 0,-7-3 104,-8 6-1127,-2-1 714,-5 5 0,-1-3-152,-3 2 1,-3 2 627,-8-2-429,-3 0 83,-10 2 115,-1-5 1,-4 5-180,2-6 455,-2 1-176,9-1 1,0-3 173,5-1-145,10-4 50,-6 7 193,9-9-122,-1 10 1,2-10 146,10 9-144,2-9 0,9 6-87,3-4 326,8-1-210,2 8 0,1-4 58,1 6-25,-1-6-144,-1 9 1,3-7-107,-5 7 126,-1-2 1,-4-1-230,-3 4-67,-2-4 288,-6 5-192,-5-1 0,-1-2-217,-5 5 0,-1-3 75,-3 3-440,-7-5 418,-7 7 1,-9-8-153,1 2-26,-11-2 192,7-7 0,-10 4-805,6-2 503,5-3 195,-4 0 1,12-1-135,-1 0 0,10-1 469,1-3 0,2 5 0,-2 2 0</inkml:trace>
  <inkml:trace contextRef="#ctx0" brushRef="#br0" timeOffset="66">17691 8189 8031,'6'-5'0,"-1"2"1622,-5-4-1033,5 4 1,-2-6 499,5 5-512,-6-5 0,7 3-91,-5-5 0,1-1 105,-1 1-362,-3-6-253,4 5 225,0-10 0,-4 4 144,3-5-549,-3 1 214,-1-1 0,0-1-206,0-3 178,0 3 34,-5-9 1,4 4-345,-3-6 214,3 6 31,1-4 0,0 8-46,0-6 1,0 6-4,0-2-47,0 8 157,0 3 1,4 8-45,0 1 1,5 4-1,-2-1 0,3 9-137,2 7 98,4 4 0,-2 13 39,5 6-20,0 4-1290,4 12 1298,0 1-449,-5 0 294,3 9 0,-8-13-25,2 5 0,-2-11-137,-2-8 0,1-4 9,-1-8-399,1 1 417,-1-5 1,-1 2-1289,-2-4 1656,-3-1 0,-5-4 0,0 1 0</inkml:trace>
  <inkml:trace contextRef="#ctx0" brushRef="#br0" timeOffset="67">17657 8052 7967,'0'-12'757,"0"1"-601,5-1 0,6 2-176,8 3 1,7 2-209,0 5 0,5 0 223,-5 0-17,11 0-543,-6 0 197,8 0 127,-5 0 0,-3 0-137,-1 0 0,-3 5 378,3 2 0,-4 3 0,1 2 0</inkml:trace>
  <inkml:trace contextRef="#ctx0" brushRef="#br0" timeOffset="68">18502 7766 7953,'-4'-15'275,"0"0"1,0-4 534,4 3-457,0 1 1,-3 8 208,-1-1-185,-5 5-102,3-7 1,-6 9 267,1-3-370,-6 3 0,3 2-41,-5 3 0,0 4-168,-4 7 0,0 8 262,1 7-562,-1-2 282,5 10 1,-2-7-340,5 7 225,-1-3 29,10 5 0,1-5-47,5 3 1,0-6 58,0-2 1,9-4-171,2 0 1,4-7-8,1-3 304,1-4-69,1-5 1,4-2-79,-3-5 340,7 0-122,-1 0 1,2-5-15,-4-3 65,0-2-171,0-7 204,0 5-69,0-10 0,-6 8 2,-1-5 0,-4 0 145,0-4 1,-1-3-74,1-1 0,-1-5 87,0 2 0,1-3 160,-1-1-25,1 4-263,-6-3 0,3 8 307,-5-5-260,0 9-25,-4-5-103,0 13 236,0 1-50,0 2-170,0 9-32,0 6 0,0 4-269,0 10 0,0 1 138,0 7-258,0-3 206,0 4 1,1-1-607,3-1 413,-3 6 93,4-8-398,0 4 359,1-5 0,2-5 32,0-3 0,-2-6 98,2-2 0,2-4-249,-3 1 616,-2-3-209,6-6 0,-5-1-210,5-6 456,-4 1-199,3-1 1,-4 0 348,6-4-295,-6 4 0,3-9 49,-5 6-95,5-5 1,-7 7 184,6-2 0,-6 2 625,2 2-586,-3-1 1,-6 6-12,-2 2 0,-5 4-102,-3 4 1,1 8 188,-5 7-111,5 2-356,-8 7 98,15 1 0,-7 6-70,10-1 0,0-1-3,4-3 23,0 3 0,5-9-193,3 3 1,6-3 105,1-1-702,0-5 542,2-2 1,-3-4-28,5-1 0,-4-5-124,4-2 0,0-1 474,4 1 0,0-8 0,0 2 0</inkml:trace>
  <inkml:trace contextRef="#ctx0" brushRef="#br0" timeOffset="69">19918 7949 7974,'-5'-18'0,"4"2"0,-6 3 232,3-2 1,3 2 387,-3-2 1,-2 2 355,-2 2-407,-2 4-246,-1-3 0,-2 5 290,-2-2-367,-3 1-41,-5 6 0,1 6 56,-1 1 1,4 6-92,0 6 0,1 1-114,-1 11 0,4-5 55,7 5 1,-1-2-193,5 1 0,0 2-545,4-5 335,11 4 143,-4-6 0,15 2-318,-3-4 240,7-5 38,4-1 430,-1-6-289,9-5 0,-8-1 25,8-5 0,-6 0 127,-1 0 1,-6-5-148,2-2 235,-8-3-69,-3-7 1,-4 3 2,-1-5-329,-5 5 257,-1-7 1,-10 2-786,-2-8 489,-8 3 0,-3-8-583,-5 5 0,-1-3 79,-3 3 370,3-4 0,-4 10-247,5-2 0,2 9 9,2 3 613,2 5 0,11 1 0,1-2 0</inkml:trace>
  <inkml:trace contextRef="#ctx0" brushRef="#br0" timeOffset="70">20146 7903 8076,'-1'-21'904,"-3"2"0,2-2-270,-6 6-111,6 5-113,-3 0-58,10 9-301,-4-10 301,4 10-111,-5-4 0,5 11-29,3 6 0,-2 0-98,2 8-117,-1 4 103,5 5 0,-2 1-127,-3 1 0,4-1 49,-4 4-351,3 1 262,2-6 1,-1 1-12,1-7-11,-1 3 61,0-14 0,1 3 327,-1-7-287,-4 2 0,3-8 79,-3 1 0,0-1-23,0-2-17,-4 0-84,7 0 76,-9-5 0,6-2-44,-4-4 1,-1-1 2,2 1 0,-3-1 84,-1 1 1,0 0-59,0-1 1,0-3 20,0 0 27,0 5-52,0-1 1,0 9-47,0-6 89,0 6-295,0-3 1,4 10-61,-1 2 225,6 9 0,-1-2-155,7 5 0,-1-4 153,5 4-126,0-5 126,4 2 0,-1-6-48,-3-2 0,2 1-55,-2-5 351,-2 0-110,-1-4 1,-4 0-46,-1 0 0,-1-5 157,-2-3 0,-3-4 8,-5-3 1141,5-3-860,-4 1 0,3-5 73,-8 3-103,3-2-281,-9-7 0,4 4 182,-6-3-1128,1 3 599,-1-4 1,1 4-1292,-1-3 729,1 3 267,5 1 0,-3 2-267,5 2 1,0-2-766,4 6-396,0 5 1907,5 5 0,2 0 0,4-2 0</inkml:trace>
  <inkml:trace contextRef="#ctx0" brushRef="#br0" timeOffset="71">20809 7880 8090,'0'-17'400,"0"0"1,0 10-509,0-1 1,5 5-69,3 0 109,-3 1 857,5 2-512,-9 0 0,4 5 108,-5 3 673,0 7-611,0 3 1,-4 5-197,0 0-195,1 5 0,-1 1 276,0 5-719,0-5 329,4 4 0,-1-9-542,-3 3 476,3-8 0,-4 1-18,5-4-584,0-1 200,0-9-109,0 4 190,0-8 0,0 1-410,0-6 401,0 1 151,0-13 1,-4 6 99,0-10 260,-5 5-299,8-7 857,-9 3-504,9-5 0,-8 0-96,5 0 928,0 0-652,4-4 1,-4 2-10,1-1 0,-1 7 127,4 4 1,0 2 530,0 1-448,0 6-152,0 1 0,5 8 7,2 4-285,9 6 188,1 10-811,11 5 616,-4-4 1,9 9 304,-2-3-653,2-2 227,1 5 0,-5-9 89,-2 3-244,-3-8 139,-1 2 1,4-9 70,-1-1 135,1-4 0,-6-7 51,-2 0 1,2-2 423,-6-1-274,5-4 1,-8-6 161,-1-2 1,-1-3 157,-6-4 0,0-6-195,-4-3 1,-1 2-75,-3-1-243,-3-1 158,-4-3 1,0 0-288,-1-1 57,1 1 27,-1 0 1,5 1-1381,-1 2 843,6 4 0,-3 9-2093,5 3 874,0 2 693,0 1 974,5 6 0,6 6 0,7 6 0</inkml:trace>
  <inkml:trace contextRef="#ctx0" brushRef="#br0" timeOffset="72">22145 7698 8074,'-6'-18'643,"-4"-4"1,8 10 82,-2-4-353,3 4-139,1 5 117,0 2 881,0 0-778,0 4 0,0-2-156,0 11-123,0 5 1,5 15 175,3 2 32,-3 8-312,5 3 0,-4 4 163,6 1 0,-4-4-393,-1 0 1,-1-5-551,2 1 0,-3-4 447,-5-4-841,0-2 708,5-5 1,-3-5-75,1-3-900,-1-2 816,-2-2 0,0-3-653,0 0 1258,0-6 0,0 3 1,0-5-1</inkml:trace>
  <inkml:trace contextRef="#ctx0" brushRef="#br0" timeOffset="73">22442 7709 8066,'0'-23'368,"0"2"209,0 2 0,0-2-101,0 6-39,0 5 118,0 0-147,5 9 410,1 1-461,1 11 1,2 9 266,-6 11-335,6-1 1,-4 15-114,3-4 0,2 4 31,-2 1-963,-3-1-341,0 1 885,-5-5 1,1-2-169,3-5-1879,-3-5 1560,4-1 1,-5-6-88,0-3-987,0 2 1773,0-8 0,5 4 0,2-6 0</inkml:trace>
  <inkml:trace contextRef="#ctx0" brushRef="#br0" timeOffset="74">22111 8040 7982,'0'-6'427,"2"0"132,6 2 1,2 3-408,13-3 0,-1 8-354,8 3 1,2-1 117,6 2 1,2-2-118,6 2 0,0 1-941,-1-5-244,1 5 982,-10-8 404,7 9 0,-13-9 0,10 4 0</inkml:trace>
  <inkml:trace contextRef="#ctx0" brushRef="#br0" timeOffset="75">22796 8109 7837,'-6'0'861,"1"0"-344,5-5 0,0 2 250,0-4 272,5 4-616,-4-7 1,4 4 491,-5-6-540,0 1 1,4-2-92,0-2-201,-1 2 0,-3-8 118,0 1 0,4-5 0,0-2 0,1-4 136,-1 0-460,-3-2 190,4-1 0,0-3 246,3 3-635,-3-3 232,0 8 1,-1 4-207,0 2 216,0 8-206,1-2-30,-4 11 356,4 1-51,-5 5-618,5 5 403,-4 1 1,9 16 17,-2 4 0,4 7 92,3 5 0,-3 7-118,4 4-1145,1 6 1266,-4-8 0,4 2-288,-6-7-304,0 3 572,1-15 0,-1 3-373,1-10 249,-1 0 0,-1-4-1022,-2 0 817,2-5 1,-9-2-245,3-4 706,-3 0 0,-1 3 0,0 0 0</inkml:trace>
  <inkml:trace contextRef="#ctx0" brushRef="#br0" timeOffset="76">22750 8075 8020,'-11'-18'248,"0"6"1,4 2 918,3 3-852,8-4 1,4 5-41,7 2-185,-2 3 0,6 1-46,0 0-6,0 0 0,14 0-117,-3 0 0,3 0-297,2 0 1,-2 0 243,-3 0-1676,3 0 894,-14 0 914,8 0 0,-10 5 0,6 1 0</inkml:trace>
  <inkml:trace contextRef="#ctx0" brushRef="#br0" timeOffset="77">23379 7721 8108,'-7'-13'1487,"-3"-2"-967,9 13 1,-4-1 89,5 6 1,0 5-178,0 7 1,-4 8-3,0 7 1,0 3-162,4 2 0,0-1-264,0 0 1,0 4-139,0 0 1,4-1 191,0-6 0,3-3-706,-3-6 1,5-4 329,-1-3 1,-3-2-1668,-1-2 740,2-4-531,-5-2 1774,4-5 0,-10 0 0,-1 0 0</inkml:trace>
  <inkml:trace contextRef="#ctx0" brushRef="#br0" timeOffset="78">23116 7709 8108,'-7'-11'0,"2"-1"866,5 1 0,7 4-270,4 4 0,6-2 41,6 1 1,6 0-211,5 4 0,5-1 639,7-3 0,5 3-448,2-3 0,3 3-168,1 1 0,-5-2-139,-3-2 1,-7 3-357,-4-3 1,-8-1-2632,-8 2 1843,1-6-1090,-15 7 1923,-3-3 0,-21 10 0,-9 2 0</inkml:trace>
  <inkml:trace contextRef="#ctx0" brushRef="#br0" timeOffset="79">2044 9696 8202,'-6'-5'201,"-4"4"1009,9-4-566,-5 5 8,6 0 0,2 5-559,2 3 0,-2 2 31,6 1 1,-4 1 3,3-1 1,1 4 49,3 0 0,1 6-43,-1-2 1,2 4 25,2 3 1,-1 0-12,5 4 1,0-1-194,4 2 0,-4 0 128,0-4 0,0 1-117,4-1 1,-4 1 66,0 2 0,-1 2-160,1-6 0,1 1-12,-5-4 1,4 1 94,-4 3 0,2-4-90,-2-1 1,-2 1 67,2-4 0,-2 2-91,-2-2 0,1 1 103,-1-5 0,0 0-5,1-3 0,-2-1 62,-2 1 1,1-1-63,-6 0 1,5-3 183,-4 0-202,5-6-269,-8 8 308,4-8-999,-5 3-1496,5-5 2322,-4 0 1,3 0-1,-8 0-410,-3 0 1,0 0 618,0 0 0,-6 0 0,-5 0 0</inkml:trace>
  <inkml:trace contextRef="#ctx0" brushRef="#br0" timeOffset="80">2570 9788 8118,'0'-12'-253,"0"6"491,0 1 0,0 5 1,0-5 190,0 3-72,0-3 524,0 5-811,-5 0 0,3 0 101,-3 5 1,1 2 168,1 4-305,-6 1 1,1 4 116,-7 3-208,-3 3 1,-5 2 124,0 3 0,-4 3 0,-4 7 51,-2 1 0,-6 5 0,-2-1 64,1 2-1643,0 2 1523,1 0 43,8-6-837,-2 0 630,11-6 85,-1 0 0,1-5-116,3-2 198,3-3 0,5-2-108,4-3 1,-2 1 10,5-5 1456,-5 0-1704,8-3 1103,-4-6-953,5 4 462,0-8-338,0 8 0,-1-9-990,-3 3 439,3-3-1078,-4-1 703,5 5 372,0-4-284,0 5 842,5-6 0,1 0 0,5 0 0</inkml:trace>
  <inkml:trace contextRef="#ctx0" brushRef="#br0" timeOffset="81">3152 10107 8083,'-5'-11'465,"4"0"912,-4-1-438,5 6-73,0 1-237,0 5-609,5 0 1,0 1-54,3 3 1,2-3 160,-3 3 0,7 1 0,3 0 107,0 1-231,3-3 185,2 2-190,1 0 72,0-4 0,4 4 1,-1-5-117,0 0 0,2 0 97,-2 0 0,1 0-153,-4 0 1,0-1-347,-1-3 0,-2 3 288,-1-3 0,-4-1 0,3 1-761,-2 2 433,-1 1 128,-3-4 0,-5 3-537,1-2 366,-6 3 1,5 1-875,-3 0 1404,-3 0 0,-1 5 0,-6 2 0</inkml:trace>
  <inkml:trace contextRef="#ctx0" brushRef="#br0" timeOffset="82">3278 10359 7940,'0'-7'-268,"0"2"268,0 0 1360,5 4-839,1-4 0,6 5-122,-1 0 0,6 0 540,2 0-478,2-5 151,7 4 1,-4-5 76,3 6-290,-3 0-249,-1-5 15,0 4 1,-1-4-521,1 5 0,-4 0 301,0 0 0,-3-4-1213,3 0 1,-2 1 672,2 3 1,2 0 593,-6 0 0,5 5 0,-2 1 0</inkml:trace>
  <inkml:trace contextRef="#ctx0" brushRef="#br0" timeOffset="83">4888 9879 8069,'-11'-18'0,"3"3"0,0 7 171,6-2 4,-3 4 0,1-2 131,0 1 1,-3-1 0,2-3 316,-2-1 0,3 5 124,-3-1-247,4 5 36,-2-7 0,0 9-320,4-4 1,-4 4 250,5-3-100,0 3-195,-5-4 0,3 10-125,-1 2 20,6 3 64,-1 7 1,8 4-58,-3 6-102,9 5 24,-4 2 0,11 3 270,0 5-576,0 0 0,9-2 176,-6-2-761,1 3 682,1-6 0,0 4 102,2-9 1,-2-2 145,-5-5 1,0 0-251,0-1 0,-4-4 90,0-3 0,-5-2 1,1-1-70,-2-1 1,-2-1 163,0-2 1,0 2-304,-4-2 1,2-2 578,-5 1-1658,5-4-69,-8 2 540,4 0 489,-5-4 452,0 5 0,0-6 0,0 0 0</inkml:trace>
  <inkml:trace contextRef="#ctx0" brushRef="#br0" timeOffset="84">5345 9788 7983,'-6'-24'24,"-3"2"-15,5 11 1,-4-1 442,5 1 0,-1 3 85,4 1 0,-2 4-139,-1-1 1,0-1-7,-5 1 1,5 0-89,-5 4 0,0 2-186,-3 2 1,0 2 115,-1 5 0,1 6-134,-1 2 0,-4 4 29,-3 3 1,-4 5 34,-4 7 1,2 0-1658,-6 8 1441,1-3 25,13-16 0,0 2 1,-18 23-159,18-24 1,0 1 92,0-1 1,0 1 5,-12 23 1,1-6-256,5-8-530,0 2 752,5-9 1,2 4-322,5-12 187,-1 2 38,6-12 0,1 7-97,5-4 0,0-5 410,0-3-860,0-6 866,0 8-1065,5-8 400,1 3 561,6-5 0,4 0 0,2 0 0</inkml:trace>
  <inkml:trace contextRef="#ctx0" brushRef="#br0" timeOffset="85">5585 10324 8024,'0'-6'1224,"0"1"1,0 6-710,0 3 1,0 2-165,0 6 0,0 1 151,0 2-337,0 3 0,0 4-195,0 1 101,0 0 0,0 4-166,0-1 116,0 1 1,0-4 241,0 0-734,5-6 0,-4 4 163,3-6 163,-3 0-856,-1-3 1,4-1 1000,0 1 0,5-1 0,-3 0 0</inkml:trace>
  <inkml:trace contextRef="#ctx0" brushRef="#br0" timeOffset="86">6373 9925 7557,'0'-12'352,"0"1"-119,0 5 83,0 0 0,0 5 63,0-3 190,0 3 95,0-4 0,0 19-427,0 5 0,0 5 13,0-1 0,0 4-145,0-1 1,0 6 128,0-2 1,4 2-335,-1-1 1,1 0 103,-4-4 0,0 0-325,0-4 1,0-4 199,0 0 0,0-5-426,0 1 1,0-6-106,0-2-1511,0 1 2163,0-2 0,5 4 0,2-3 0</inkml:trace>
  <inkml:trace contextRef="#ctx0" brushRef="#br0" timeOffset="87">6236 10233 8079,'0'-6'736,"1"1"-386,3 5 0,2 0 225,6 0 1,-1 0-83,0 0 0,6 0-194,2 0 1,-1 0-205,1 0 0,0 0 83,4 0 1,0 0-160,-1 0 1,0 0 172,-3 0 1,1 0-846,-4 0 1,3-4 337,-4 0 0,0 0-1881,-4 4 2196,6 0 0,-4 0 0,3 0 0</inkml:trace>
  <inkml:trace contextRef="#ctx0" brushRef="#br0" timeOffset="88">7195 10336 7914,'0'-12'153,"0"5"-144,0-1 859,0 6-231,0-3 2608,0 5-3052,5 0 198,-4 0-492,5 0-3081,-6 0 1571,5 0 769,-4 0 0,5 0 55,-2 0 787,2 0 0,11 5 0,1 1 0</inkml:trace>
  <inkml:trace contextRef="#ctx0" brushRef="#br0" timeOffset="89">7572 10347 7976,'11'-6'684,"1"0"-374,-1 2 0,-3 3 339,0-3 181,-6 2-96,8 2-619,-3 0 1,0 0 332,1 0 57,-6 0-281,3-5 0,-3 4-2610,1-3 1111,-1 3 1275,3 1 0,0 5 0,1 1 0</inkml:trace>
  <inkml:trace contextRef="#ctx0" brushRef="#br0" timeOffset="90">7995 10336 7968,'5'-6'695,"1"0"-487,5 6 1,1-3 634,-1-1 0,-3 0-50,0 4 1,-5 0-326,5 0 1,-4 0-772,3 0 331,-4 0-1835,7 0 1449,-4 0 1,1 1-966,-3 3 1323,-3-3 0,-1 10 0,0-5 0</inkml:trace>
  <inkml:trace contextRef="#ctx0" brushRef="#br0" timeOffset="91">8977 9776 8087,'0'-11'-21,"-5"-1"187,3 1 0,-4 3 771,2 1-614,3 4 0,-4-3 439,5 2-165,0 3 63,0-4-422,0 5 1,0 6-6,0 6 1,4 4-59,0 7 0,3 5-127,-3 2 0,0 3-152,-4 1 1,0 1 78,0-1 1,4 0-263,-1 1 1,1-2 159,-4-3 0,0-2-53,0-5 0,4-4 32,0 0 0,3-5-270,-3 1 1,5-2-112,-1-2 1,-2-5-288,2-2 0,-4-2-947,3-2 1763,-4 0 0,7 5 0,-4 1 0</inkml:trace>
  <inkml:trace contextRef="#ctx0" brushRef="#br0" timeOffset="92">8760 10107 8085,'0'-7'188,"0"-1"1,1 4 931,3-3-365,2-1 1,6 2-308,-1 2 0,2-1-191,2 1 1,-1 0 6,5 4 1,0 0-30,4 0 0,4 0-138,-1 0 0,6 0-406,-2 0 1,0 0 157,0 0 1,0 0-807,5 0 0,-5 0-1866,1 0 2823,-1 0 0,4 0 0,1 0 0</inkml:trace>
  <inkml:trace contextRef="#ctx0" brushRef="#br0" timeOffset="93">9753 9639 8120,'-17'-11'246,"1"-1"243,9 1 122,-3 0 1,7 0 446,-4 4-445,4 2 638,-2 0-298,5 3-853,0 7 0,5 4 153,3 10 1,2 0-119,1 4 0,6 5-19,2 3 1,-2 2-70,2 1 0,1 0-247,2 0 1,-3 1 155,0-1 0,4 0-88,4 0 1,0 1 45,-5-1 0,5-5-248,0-2 0,-1 1 105,-3-2 0,-4 1-196,0-4 1,-1-2 91,1-2 0,-2-1 99,-6-3 1,0-2-17,1 2 1,-2-6 81,-2-1 1,0-4-215,-4 3 0,4-3-149,-4 4-853,0-6 649,-4 3 735,0-5 0,-6 0 0,0 0 0</inkml:trace>
  <inkml:trace contextRef="#ctx0" brushRef="#br0" timeOffset="94">10176 9571 7985,'-6'-23'16,"1"5"1,5 2 1271,0 4-221,0 1-562,0 4 0,-6 2-203,-1 5 0,1 2-151,-2 1 0,0 5 83,-3 7 1,-4 4-337,-1 8 1,-4 7 162,1 8 0,-8 9-373,-3 6 0,15-26 0,1 0 41,-1 3 0,-1 1 1,2-4-1,-1 0 2,-15 26 0,2-5-219,5-6 1,1-2 272,3-2 1,3-4-57,4-8 0,1-2 147,0-5 1,4-1-330,3-3 1,3 1-130,1-5 1,0-3 277,0-5 304,5 1 0,7 3 0,5 1 0</inkml:trace>
  <inkml:trace contextRef="#ctx0" brushRef="#br0" timeOffset="95">10382 10199 8126,'0'-12'2049,"1"5"-1509,3-1-181,2 6-120,5-3 238,-4 5-208,-2 0 0,-4 5 89,3 2-253,-3 3 0,4 7 284,-5 2-149,0 3-302,5 0 0,-3 1-183,3 0 262,-5 0-47,5 0 215,-4 0-278,4-6 0,0 5 177,-4-9 85,5-2-255,-6-1 177,5-3-133,-4-1 95,4-1-124,-5-5 122,0 0 144,5 0-29,-4 0-108,9-5-246,-8-1 263,8-1-4,-4-3-7,1 4 13,3-11 0,-4 4-10,5-2 0,1-1 109,-1 1 1,1-5-128,-1 5 0,1 0 179,-1 4 1,-3 4 53,-1 3-126,1-2 1,3 5-199,1-3 0,-5 8 161,1 3 0,0 4-215,3 0 0,-3 6 42,-1 2 0,-3 1-97,4-1 1,-6 2 155,2-1 0,1 0-769,-1-1 1,3 1 14,-3-5 0,1-1-1143,-1-6-604,-3 2 2496,10-4 0,-10 6 0,4-1 0</inkml:trace>
  <inkml:trace contextRef="#ctx0" brushRef="#br0" timeOffset="96">14002 9673 8075,'0'-11'-38,"-5"5"0,2-3 31,-4 5 130,4-5 0,-2 7 707,5-6-527,0 0 0,-1-2 130,-3 3 1,3 0 161,-3 3 272,3 3-118,1-4-291,0 5-236,0 5 0,5 3 28,2 7 1,4 4-212,0 8 1,0 2 79,1 5 0,4 0-27,3 1 0,-1-1-49,1 0 0,0 4-245,4 0 0,0 0 86,0-3 0,-2-6-243,-2-2 0,3 0 99,-3 0 0,-1-2-65,1-6 0,-4 2 330,4-6 1,-5 0-97,1-3 0,-2-1 262,-2 1-178,1-1 1,-2-3 60,-3-1-422,4-4-428,-10 2 48,4-5-2788,-5 0 3536,-5-5 0,-1-2 0,-6-4 0</inkml:trace>
  <inkml:trace contextRef="#ctx0" brushRef="#br0" timeOffset="97">14447 9673 8051,'-7'-22'0,"-1"-1"0,6 5 449,-2 3 0,3 2-31,1 2 1,0 3 183,0 0 1,-2 5 303,-2-5-74,3 5-525,-4-2 0,0 7-266,-3 1 1,2 6 15,-2 10 0,1 6 142,-5 9 0,-4 5-201,-3 3 1,1 6-116,-1 2 0,0 4-271,-4 0 0,2 1 179,2 3 0,-3-8-280,3-4 1,3-5 190,0-7 0,0-1 11,1-3 1,1-3-22,6-8 0,-2 1 76,2-5 0,3 1-416,1-5 0,-1 1-310,1-1 319,1-5 1,8 3 730,2-5 0,4 0 0,0-4 0</inkml:trace>
  <inkml:trace contextRef="#ctx0" brushRef="#br0" timeOffset="98">14653 10176 8017,'0'-11'827,"-5"4"1235,4 2-1363,-4 5-230,5 5-206,0 2 0,0 5-49,0 3-43,0 3 1,0 3-200,0 1 0,0 0 85,0 8 0,0-3-288,0 4 0,0-6 199,0 2 0,3-7-152,1-1 0,1-5-50,-1 1 17,-3-2 0,8-6-243,-5 1-908,0-5 51,1 2 1,-3-5 1316,6 0 0,-5-11 0,2-1 0</inkml:trace>
  <inkml:trace contextRef="#ctx0" brushRef="#br0" timeOffset="99">14676 9993 8084,'-12'-11'1703,"5"3"-558,-1 1-813,6-1 0,-2-2-350,8 2 0,-2 3-316,6 5 1,-1-4-900,5 1 0,1-1 1233,2 4 0,2 0 0,6 0 0</inkml:trace>
  <inkml:trace contextRef="#ctx0" brushRef="#br0" timeOffset="100">15190 9845 8002,'0'-8'0,"0"1"0,0 3 392,0-4 756,0 6-813,5-3 1,-3 5 146,6 0-234,0 0 0,7 0-7,0 0 0,2 1-188,-2 3 0,3-3 10,4 3 0,1-3-80,0-1 1,-1 0-101,-3 0 1,5 0 99,-5 0 1,4 0-629,-8 0 1,4-1-46,-4-3-1168,0 3 1858,-3-4 0,-1 5 0,1 0 0</inkml:trace>
  <inkml:trace contextRef="#ctx0" brushRef="#br0" timeOffset="101">15247 10039 7918,'-6'6'1875,"0"-1"-1353,12-5 1,0 0 79,5 0 1,2 4 43,2 0 0,3 0-228,5-4 0,0 0-155,-1 0 0,3 0-31,1 0 0,-2 0-617,3 0 0,-3-4-358,-1 0 1,0 0-1858,0 4 2600,-1 0 0,1 0 0,0 0 0</inkml:trace>
  <inkml:trace contextRef="#ctx0" brushRef="#br0" timeOffset="102">16469 9068 8081,'0'-11'-61,"0"3"51,0 1 0,1 0 258,3 0-13,-3 1 146,4 1 1,-5 4-161,0-4-45,0 5 0,-5 0 0,-2 0-59,-4 0 1,-1 1-43,-3 3 0,1 2 91,-5 6 1,0-1-133,-4 1 1,0 3 25,0 0 1,0 6-86,0-2 0,0 6 94,1 2 1,4 0-137,3 0 1,3 1 36,5 3 1,2 0 57,5-4 0,0 3-136,0-3 1,8 1 72,4-1 1,7-7-5,0 3 1,6-4 39,2 0 1,3 1 157,-3-5 0,0 1-147,-4-5 1,-6 0-20,-1 1 1,-4-2-8,0-2 0,-5 3-5,1 0 0,-6 1 17,2 3 0,-8-1 24,-3 1 0,-5-1-58,-3 5 1,-1-4 32,-3 4 0,-2-5-21,6 2 1,-1-4-3,0 0 0,7-1 18,-2 1 0,7-1 461,0 0-41,3 1 0,2-2-234,3-2 1,0-3-65,7-5 1,-5 0 189,5 0 1,-2 0-117,2 0 1,1 0-152,-1 0 1,-3 0 73,-1 0 0,-3 1-219,4 3 1,-4-3 85,3 3 1,-3 2 50,4 2 1,-5 3-17,5 4 0,-5-1 20,0 5 1,-1 2-52,-2 5 0,0 0 43,0 4 0,0 1-145,0 3 0,0 0 146,0 1 0,-2 0-5,-1 3 0,0-2 69,-5 2 1,6-3-1,-2 0 0,-1-1-82,1 0 1,0-4 20,4 1 1,0-6 29,0 2 0,5-3-17,3-1 0,1 0 15,-1 0 0,2-6-34,-3-1 1,3 0 5,2-1 0,-2 1 39,-2-5 0,2 0 7,-3 1 0,0-5 14,0 1 1,-4-4 359,1 3-750,2-4 273,-5 7-557,4-9 206,-5 5-2317,0-6 2696,5 0 0,2 0 0,4 0 0</inkml:trace>
  <inkml:trace contextRef="#ctx0" brushRef="#br0" timeOffset="103">16960 9194 7981,'-6'-18'21,"-3"2"898,5 4-524,0 1 0,4-1 194,0 1 62,0 5-277,0 0 174,0 1-250,0 4 1,0-3 202,0 8-23,0 2-181,5 6 1,-2 4-160,4 3 54,-4 3 0,6 6-164,-5 2 1,-1 0 74,-3 0 0,4-1-15,0 2 0,1 0-18,-1-4 1,-3 3-269,3-3 1,-1-4 69,0-4 1,-1-5-1,1 1 0,0-2-278,1-2-154,-3 1 367,4-1 90,-5 1-19,0-6 122,0-1 0,5 0 0,2 1 0</inkml:trace>
  <inkml:trace contextRef="#ctx0" brushRef="#br0" timeOffset="104">17942 9148 8119,'-1'-10'0,"-3"2"406,3-2-48,-4 4 59,5 0-24,0 0-35,0 1 438,0 4-486,0 6 1,0 4-140,0 10-163,0 5 134,0 0 0,4 9 1,-1-2 104,0 2 1,2 0-351,-1-3 1,3 2 127,-3-5 0,4-1-232,-4-3 1,3-1 128,-3-3 0,4 1-243,-5-5 0,1 0-80,-4-3 0,0-5-842,0 1 138,0 0 247,0-2 0,0 0 858,0-2 0,0-3 0,0 5 0</inkml:trace>
  <inkml:trace contextRef="#ctx0" brushRef="#br0" timeOffset="105">18193 9171 8160,'0'-11'527,"0"-1"-163,0 1 221,0 4 29,0-3-219,0 9 157,0-4 0,0 19-189,0 5-262,0 10-21,0 0 1,4 7-308,0 2 180,5-3 0,-7 5-33,6-6 1,-4-1-342,4-3 1,-5-2-104,5-5 0,-6-5-10,2-3-196,3-2 20,-6-2-556,9 1 1266,-9-6 0,4 4 0,-5-3 0</inkml:trace>
  <inkml:trace contextRef="#ctx0" brushRef="#br0" timeOffset="106">18148 9377 8160,'5'-12'632,"1"4"-359,6 1 0,-1 4 184,0 0 1,1 1-129,-1 2 0,5 0 111,-1 0 1,4 0-183,-4 0 1,5 0-47,-1 0 1,-1 0-201,1 0 1,-5 0-322,1 0 0,-2 0-1851,-2 0 1223,-4 0 937,3 0 0,-9-5 0,4-1 0</inkml:trace>
  <inkml:trace contextRef="#ctx0" brushRef="#br0" timeOffset="107">18148 9114 8232,'5'-18'713,"2"3"1,5 6-342,3 1 1,2 5-71,2-5 0,3 5 445,1 0 0,1-2-241,7 1 1,-2-1-413,2 1 0,-4 3 49,-4-3 0,-1 2-920,-3 2 1,-4 2-149,-7 2 1,1 2 924,-6 5 0,-4 1 0,-5-1 0</inkml:trace>
  <inkml:trace contextRef="#ctx0" brushRef="#br0" timeOffset="108">19381 8874 8010,'0'-11'34,"0"-1"69,0 6 264,0 1 918,0 5-953,5 5 0,-3 2-94,1 9 1,2 7 22,-1 7 1,0 4-217,-4 4 0,1 3 77,3 5 0,-3-1-191,3 1 0,-3-2 60,-1-2 0,2 1-311,2-5 1,-2-3 141,6-5 1,-4-4-45,3 0 0,-3-3 115,4-4 1,-6-1 45,2-3 0,1-6-415,-1 2 212,0-7-905,-4 1 1025,0-5 0,0-5 0,0-1 1</inkml:trace>
  <inkml:trace contextRef="#ctx0" brushRef="#br0" timeOffset="109">19221 8931 8244,'2'-18'43,"1"3"1,4 2-44,4 2 0,2-4 914,2 0 1,4 1-317,8 6 1,2-2-64,5 2 0,2 3-255,2 1 1,1-1-250,3 1 0,1 2 56,-5 6 0,3 6-185,-7 5 0,-6 5-440,-9-1 1,-6 3 349,-2 1 1,-4 4-54,-7-1 0,-3 2-39,-5-1 0,-4-2 101,-11 6 0,0-6 20,0 2 1,-5-3-64,-2-1 1,6-4-87,1 0 1,4-4-216,0 4 0,2-6-192,6-2 0,4 0 715,4-3 0,1 2 0,2 2 0</inkml:trace>
  <inkml:trace contextRef="#ctx0" brushRef="#br0" timeOffset="110">19770 9468 8140,'0'-6'-868,"0"0"3086,0 6 0,0 6-1685,0 1 0,0 5-392,0 3 0,0-2 43,0 2 0,0 1-396,0-1 1,0 4 131,0-3 1,3 3-50,1-4 0,1-1-49,-1-6 1,-1 0-479,4-4 1,-4 1-1198,1-1 1292,2-3 1,-4 4-797,6-5 1357,-5 0 0,7-5 0,-4-1 0</inkml:trace>
  <inkml:trace contextRef="#ctx0" brushRef="#br0" timeOffset="111">19781 9217 8124,'0'-12'-445,"0"1"149,0 4 1,5 2 295,3 5 0,2 0 0,1 0 0</inkml:trace>
  <inkml:trace contextRef="#ctx0" brushRef="#br0" timeOffset="112">20672 9000 8139,'0'-12'536,"0"1"1,1 3-491,3 1 0,-3 3-266,3-4 156,-3 6 1638,-1-3-1000,-5 5 0,3 0-431,-6 0-121,0 0 1,-4 8 77,-4 4 1,-1 7-143,-6 0 1,0 8 114,0 3 0,2 3 102,2 1 1,-2-2-269,6 2 1,4-2 34,3 6 0,5-2-180,0-2 1,1-1 0,2-3 1,2-2 43,1-5 0,4-1 151,4-3 0,2-3-21,2-4 0,-2-2 7,2-3 1,2-2-12,-2-5 1,0 0-50,-4 0 67,6 0 1,-4-3 77,2-1 0,-4-5-82,-3 1 0,-3-2-5,-5-1 1,0-4 47,0-1 1,0 0 2,0 1 1,-1 2 476,-3-2-168,-2 2 303,-6 2-150,1 4-314,4 2 123,2 5 111,5 0-438,10 0 1,-1 0 94,10 0 0,2-1-151,5-3 1,-2 1 103,3-4 1,-3 3-11,-1-4 0,0 1 45,0-5 0,-1 1 93,1 0 1,-4-2-8,0-2 0,-3 2 173,3-2 0,-9 2-33,1 2 1,-2-1 64,3 1 190,-6-1-194,-1 1-380,-5 5 0,0 6 79,0 7 1,-4 7-106,0 1 1,-3 6 75,3-2 1,-1 2-41,1 2 0,3 4-122,-3-1 1,4 5 98,4-4 0,-2-1-184,6-3 0,0-1 31,3-3 1,0-3 30,1-4 1,1-2 80,2-3 1,-3-2-133,4-5 1,-2 0-12,1 0 1,-2 0-91,2 0 0,-3 0-730,0 0 1,-5-3 77,1-1 1012,-5 0 0,7-6 0,-4-3 0</inkml:trace>
  <inkml:trace contextRef="#ctx0" brushRef="#br0" timeOffset="113">20934 9434 7883,'-6'-12'2162,"1"1"-1650,5-1-92,10 6-252,3-4 52,10 4-1,-6-1-198,5 2 0,-4 0 255,5 4-170,-1-9 1,-2 7-125,-1-5 236,0 6-1304,-2-3 598,0 5 401,-6-5 0,1 4 87,-1-3 0,1 2 0,-1 2 0</inkml:trace>
  <inkml:trace contextRef="#ctx0" brushRef="#br0" timeOffset="114">20980 9148 7968,'-6'-19'309,"2"0"1,8 5 512,3-1 0,9 2-490,3 2 0,1-1-343,-1 1 25,3 5 0,-8-1-16,5 3 0,3 3 209,5-3-958,0 3 535,-4 1 1,-1 0-20,1 0-1422,0 5 1657,0 7 0,-5 0 0,-2 5 0</inkml:trace>
  <inkml:trace contextRef="#ctx0" brushRef="#br0" timeOffset="115">21494 9182 7980,'-11'0'2486,"4"0"-2131,2 0-145,5 0 1,4 7 256,0 4-64,0 1-204,-4 9-41,0-3 214,0 10-1,0 1-346,5 5 0,-4-3-184,3-1 169,-3 1 0,-1 2-762,0-3 528,0-2 1,0-9-288,0 0 0,4-9 13,0 2-1136,-1-3 585,-3-3 1049,0-1 0,0 0 0,0 1 0</inkml:trace>
  <inkml:trace contextRef="#ctx0" brushRef="#br0" timeOffset="116">21357 9228 7956,'-6'-18'0,"1"1"320,5 1 1,6 4 1035,5-4-889,6 4 105,6 0-183,0 1 1,-1-1-182,1 6-352,0 1 196,5 0-5,-4 4 0,8-4-1439,-6 5 659,1 0 238,1 5 0,-4-3-792,3 6 1287,-3-1 0,-1 0 0,0-2 0</inkml:trace>
  <inkml:trace contextRef="#ctx0" brushRef="#br0" timeOffset="117">21951 9091 7956,'-8'0'-999,"1"0"3613,4-5-1879,-7-1 0,4-1 18,-6 3 0,1 3-287,-1 1 1,1 0-352,0 0 0,-6 5-50,-2 3 0,1 3-130,-1 5 1,5 0-206,-1 3 1,4 3 287,3-3 0,-1 1-187,5-1 0,0 1 32,4-4 0,6 3-74,1-4 0,5 0 79,3-4 1,3 0 246,4-4 1,1 2-73,0-5 1,0 3-40,0-3 0,0 1-24,-1-1 1,-2-3-10,-1 3-68,-5 3 91,2-1 0,-10 5 50,-2 1 0,-3 0-68,-1 4 0,-6-4 171,-5 4 0,-3 0-59,-9-1 0,3 4-31,-7-3 1,3 3-855,1-4 1,0 4 394,0-4 1,0-2 401,1-2 0,-1-2 0,0 8 0</inkml:trace>
  <inkml:trace contextRef="#ctx0" brushRef="#br0" timeOffset="118">22625 9194 7915,'-5'-13'154,"2"-2"373,-4 7-326,4-2 1,-2 2 215,5 1 806,-5 4-794,-2-2 1,-4 5-226,0 0 0,-1 7 28,1 4 0,-1 3-161,1 9 0,0-2 93,-1 10 1,2-1-270,2 5 1,-1-5 11,6 0 1,0-3-136,7 4 1,2-6 137,6 2 0,8-5-79,3-2 1,6-1-6,-2-8 1,4 2 123,0-10 1,1 1 278,-2-4 1,2-1-37,-6-3 0,1-2-14,-4-6 1,-5 1-164,-3 0 1,-6-6-1,-2-2 1,-4-1-154,1 1 0,-12-4 92,-3 0 1,-8-1-364,0-7 1,-4 2 151,-4-1 0,-2 1-458,-5 2 1,1 4 165,2 0 1,3 6-514,5 5 261,6 6 800,0 1 0,11 5 0,1 0 0</inkml:trace>
  <inkml:trace contextRef="#ctx0" brushRef="#br0" timeOffset="119">22967 9182 7932,'0'-11'475,"-3"0"54,-1-1 0,0 4-175,4 1 751,0 4-663,0-2 1,-1 5 221,-3 0-257,3 0-119,-4 5 1,5 3-190,0 7-50,0 3 1,5 6-15,2 3 0,2 1 69,-1 2 0,2 7-437,-3-3 1,4-1 251,0-2 1,-1-6-190,-2 2 1,2-8 122,-2-4 0,-2-2-82,2-2 1,-5-5-230,5-2 121,-6-3 591,4-1-165,-6-5 1,0-5 66,0-5 1,0 0-38,0 3 1,0 1 55,0-1 0,0 1-105,0 0 1,0-1-33,0 1 0,1 1-38,3 2-97,-3-2 1,5 9-60,-2-3 1,-1 4 99,4 4 0,1 2-77,3 5 0,1 1 49,-1-1 0,4 1-85,1-1 1,0 0 99,-1 1 1,-1-4 36,5-1 0,-5-4 97,1 0 1,-2-1 188,-1-2 0,-5-5 194,1-3 1,-6-2-204,2-2 1,-3-3 58,-1 0 0,0-5-71,0 1 0,-1 0-208,-3-4 0,-1 6-148,-2-6 1,-4 3-335,4-3 1,1 0 177,-2 1 1,4-1-220,-4 0 1,6 1-835,-2 3 1,3 3 85,1 4 1246,0 6 0,5-4 0,1 4 0</inkml:trace>
  <inkml:trace contextRef="#ctx0" brushRef="#br0" timeOffset="120">23470 9217 8050,'0'-18'0,"0"1"1304,0 6 0,1 3-176,3 1-1201,2 4 197,6-2 1,-6 10 55,-2 3 0,-3 7-163,-1 4 1,0 8 94,0 3 0,-1 3-207,-3 1 0,3 1 86,-3-1 0,1 0-477,0 0 0,1-6 83,-1-5 0,1-1 24,2-7 0,0-4 17,0-3 185,0-5 1,2 2 116,1-5 1,-1-2-119,1-1 1,-1-4 317,-2-4 0,0-6-35,0-2 1,0 2 227,0-2 0,0-1-22,0-2 0,0-1 119,0 0 1,0 0-109,0 0 0,0 2-120,0 2 1,-4 2 63,0 6 126,0 4-613,4 2 119,5 21 0,2-6-20,4 13 1,1 1 135,-1 2 1,2 2-120,2-1 1,3-3-102,5 3 1,-4-5 62,0-2 1,-2-1 272,2-8 1,2 2-105,-6-10 1,0 1 184,-3-4 0,-1-1-71,0-3 1,0-3 401,-4-9 1,-2 0-18,-5-3 0,0-3-144,0 3 1,-1-6-353,-3-2 0,-2 1 141,-6 3 0,2-4-838,3 0 1,-4-1 397,4 2 0,2 2-434,1-3 1,3 4-1094,1 4 413,0 3 0,1 9 1384,3 4 0,7 1 0,7 2 0</inkml:trace>
  <inkml:trace contextRef="#ctx0" brushRef="#br0" timeOffset="121">24178 9148 8082,'-5'-23'1378,"5"0"-1033,0 1 0,5 4-1171,6 3 496,1 7 731,-6 3 0,-2 5 370,-8 0 1,2 10-314,-6 5 0,4 7-337,-3 5 1,3 3 40,-4 8 1,6-1-290,-2 5 0,-1-5-110,1 1 1,0-3-162,4-1 1,0-4 151,0-4 1,0-3-63,0-4 1,4-2-612,0-6 0,1-1-45,-1-2 964,-3 2 0,9-4 0,-4 6 0</inkml:trace>
  <inkml:trace contextRef="#ctx0" brushRef="#br0" timeOffset="122">24315 9148 8572,'-6'-16'1448,"1"3"-1247,5-2 0,5 7-161,2 4 0,3 3 199,2 1 1,-6 9-59,-2 2 0,1 10 223,-1 1 1,1 4-105,-1 8 1,-3-2-191,3 6 0,-3-3-264,-1 0 1,0-1-465,0 0 0,4-1 50,0-2 0,0-7-565,-4-5 1,0-5-264,0 1 1396,0-2 0,0-7 0,0-1 0</inkml:trace>
  <inkml:trace contextRef="#ctx0" brushRef="#br0" timeOffset="123">24155 9411 7929,'-11'-12'0,"4"5"345,4-1 0,3 4 555,3-3 1,5 4-817,7-1-102,3 3 41,5 1 1,0 1-359,-1 3 201,6-3 1,-3 10-1022,1-4 791,3 3 1,-5 2-132,3-1-509,-8 6 1004,-2 0 0,-6 1 0,0-1 0</inkml:trace>
  <inkml:trace contextRef="#ctx0" brushRef="#br0" timeOffset="124">24509 9559 7935,'7'0'595,"-2"0"0,-4 0 79,3 0-281,-3 0 255,4-5-159,-5-1-54,0-6 720,0 1-468,0 0-233,0-1 0,0 1 239,5-6-372,-4 5 1,4-9-301,-5 6-8,0-5 0,0 2 262,0-5-778,0 0 442,0 0 0,0 1-63,0-1 0,0-4-472,0 0 503,0 6-363,0 4 250,0 6-74,0 0 0,6 4 48,-5 2 45,4 5 84,-5 0-23,5 0 35,-4 10 1,9-1-108,-2 10 355,2 0-91,2 9 1,-1 1-170,0 6-1,-4 4 67,3-9 0,-5 12-321,3-7 205,2 1 0,-9-3-113,3-2 0,1-3-165,-1-5 0,3-6 71,-3-1 69,5-4-18,-8 0-266,9-1-45,-8-5 169,3 5-318,-5-10 301,0 4 468,0-5 0,-10 5 0,-3 1 0</inkml:trace>
  <inkml:trace contextRef="#ctx0" brushRef="#br0" timeOffset="125">24429 9548 7935,'-6'-5'1307,"1"3"-942,5-8 54,5 4-666,6 0 234,7 1-1,0 0-28,-2 3 0,1-3 317,1 5-54,4 0-791,1 0 447,0 0 1,0 0 52,0 0-1272,0 0 1342,-6 0 0,5 0 0,-4 0 0</inkml:trace>
  <inkml:trace contextRef="#ctx0" brushRef="#br0" timeOffset="126">24806 9285 8202,'-11'-18'-39,"-1"2"1429,6 10-670,1-5-167,5 10-278,0-4 1,0 14-89,0 2 1,0 8 166,0 0 0,1 8-63,3 4 323,-3-4-232,9 6-394,-8-8 0,7 6-729,-6-4 132,1 0 0,0-5-1642,0 1 1676,0-5 194,-4-1 381,0-11 0,0 9 0,0-2 0</inkml:trace>
  <inkml:trace contextRef="#ctx0" brushRef="#br0" timeOffset="127">24555 9228 8163,'0'-29'0,"5"1"0,1 5 0,11 0 1494,6 6-921,11-5 0,3 9 1204,5-2-2712,-1 7 1343,5-2 1,0 9-83,-1-3 0,-5 3 156,-6 1-2223,-5 5 1052,-6 1 787,-10 6 1,-3 9 0,-10 3-1</inkml:trace>
  <inkml:trace contextRef="#ctx0" brushRef="#br0" timeOffset="128">17051 10279 7932,'0'-17'1,"0"10"36,0-9 308,0 15 224,0-9-112,0 9 16,0-4 289,0 5-398,0 5 209,-5 1-256,-1 11 0,-9 4-68,-1 6 1,1 8-133,4 0 1,-1 1-159,1-1 136,5-1-58,1-5-792,5 4 659,0-9 0,1 3-36,3-8-188,2-3 180,10-4 1,4-2 95,6-2 1,5-5 50,7-6 0,-2-5-154,6-7 444,0-3-188,4-5 1,-5-1 478,-3-3-264,-3 3-162,-11-9 1,2 8 605,-11-6-487,0 1 0,-9-4-127,-2-1-3,-2 6 1,-9-4-100,-4 3 0,-7-3-205,-9-1 0,-2 4 282,-5 4-1213,0 7 732,-1 2 0,-3 11-1047,0 2 916,5 8 1,9 3-111,5 9-647,10 1 502,-1 11 738,10 2 0,4 5 0,0 3 0,-1 3 0</inkml:trace>
  <inkml:trace contextRef="#ctx0" brushRef="#br0" timeOffset="129">17965 10336 7924,'-5'-12'26,"4"1"21,-3 0 1,3-1-16,1 1 1,0 3 1679,0 1-564,0 4-588,0-2 1,0 6-148,0 3 1,1 4-165,3 7 1,-3 3-43,3 4 1,-2 5 31,2 0 0,-3 4-308,3 0 0,-1 1 109,1-2 0,-3 3-461,3-2 0,-2-4 231,2 0 1,-3-4-621,3-4 0,-3 1 351,-1-4 1,4-1 129,0-4 0,0 1-218,-4-1 547,0-5 0,5 5 0,1-5 0</inkml:trace>
  <inkml:trace contextRef="#ctx0" brushRef="#br0" timeOffset="130">18171 10370 7905,'-5'-24'24,"-3"5"-18,3 5 1688,0 3-406,5 4-531,0-3-588,0 9 0,1-4 173,3 5 1,-2 6-54,6 6 1,-4 4-210,3 7 0,0 5 94,0 2 1,4-1-335,-4 2 0,-1-1-145,2 5 0,-5-6-456,0-3 1,3-1 263,-3-3 1,1-4-259,-4-3 0,4-2-1219,0-1 1974,0-1 0,-10 0 0,0 1 0</inkml:trace>
  <inkml:trace contextRef="#ctx0" brushRef="#br0" timeOffset="131">18125 10576 7954,'11'0'2132,"2"-4"-1518,2 0 1,-1 0-183,5 4 1,0-1-78,4-3 0,1 3 15,3-3 1,-3 3-618,3 1 1,-1-4 261,-3 0 1,1 0-1228,-9 4 1,1-3 698,-5-1 1,-5-1-1545,-2 1 2057,3 3 0,-6-9 0,4 3 0</inkml:trace>
  <inkml:trace contextRef="#ctx0" brushRef="#br0" timeOffset="132">18136 10359 7954,'-6'0'0,"1"-5"0,5-3 0,6-1 1860,6 2-1182,4-4 1,10 5 147,4-5 0,0-1-326,9 1 1,0 3-250,-1 1 1,1 0-16,-1 0 0,-6-2-979,2 5 1,-7 0 524,0 4 0,-7 1 218,-1 3 0,-5 3 0,2 4 0</inkml:trace>
  <inkml:trace contextRef="#ctx0" brushRef="#br0" timeOffset="133">19393 10187 7996,'0'-11'0,"0"3"444,0 1 753,0 4-625,0-2 0,3 11-148,1 6 1,4 4-118,-4 7 0,-1 5-65,-3 3 0,4-2-267,0 1 0,0 1 92,-4 3 1,0-1-107,0-3 0,4 1-59,0-8 0,-1 2-336,-3-6 639,5-2-150,-3-1 513,3-10-104,-5 0-245,0-6 1,-2-6-70,-1-1 1,-2-3-59,-3-2 0,-2-4 98,2-3 0,2 1 17,-2-1 0,4 0-268,-3-4 1,4-1 32,-1-3 1,3 4-66,1 1 1,0 0 108,0 7 0,0 3-217,0 5 188,0 4 1,7-1-179,4 8 0,2 8 24,6 7 1,4 2 75,3 2 1,6 0-110,-2 0 1,3 3 137,2 1 1,-1-1 17,0-7 0,0 0-36,1-8 1,-2 2 507,-3-10 0,-3 5-202,-8-4 1,-3 0 155,-4-4 1,-1-5 107,1-3 1,-6-2 180,-2-2 1,-3 1-47,-1 0 1,0-5-213,0 1 1,-1-5-329,-3 1 1,1-4 170,-4-4 0,-1 3-434,-3-2 1,-1-2 23,1 1 0,3-3-169,1 3 0,0-4-247,0 5 1,-2 3-654,5 4 1,0 5-2270,4-1 1785,0 7 649,0 3 1,0 6 458,0 3 1,1 2 598,3 6 0,3 4 0,4 2 0</inkml:trace>
  <inkml:trace contextRef="#ctx0" brushRef="#br0" timeOffset="134">20238 10245 8041,'0'-7'2328,"0"-3"-1877,0 9 0,-5-4 3,-3 5 0,-3 0-168,-5 0 1,4 1-140,-3 3 1,-2 6 97,2 5 0,0 5-286,3-1 0,5 3-23,-1 1 1,2 4-65,-2-1 1,3 1 34,5-4 1,5-2-161,3-2 0,2 2 36,1-6 0,9 0 52,3-4 1,3-4 128,-3-3 1,3-3-37,1-1 1,3-5 368,-3-3 1,0-2 3,-5-1 1,0-2 136,-3-2 0,-4 2-173,-7-2 1,1-3 76,-5-1 1,-2-3-446,-6 0 0,-2-1 92,-5 0 1,-7-4-155,-5 1 0,-5-1 69,-6 4 0,-6-2-836,-1 2 1,-4 4 185,-1 11 1,10 3-52,1 5 0,10 5 114,2 3 1,10 8 682,10 7 0,1 5 0,2 6 0</inkml:trace>
  <inkml:trace contextRef="#ctx0" brushRef="#br0" timeOffset="135">20638 10290 8042,'0'-24'0,"0"-1"685,0 9 0,3 1-187,1 4 0,1 4 397,-1 4-423,-3 1 1,4 4-98,-5 1 1,-3 9-59,-1 7 0,0 8-86,4 3 0,0 3-13,0 1 0,0 2-56,0 2 0,0-5-175,0 5 0,5-9-95,3 5 1,-2-8-340,2-3 1,-2-2-372,2-6 0,0-3-10,-4-5-1898,5-4 2726,-8 2 0,4-5 0,-5 0 0</inkml:trace>
  <inkml:trace contextRef="#ctx0" brushRef="#br0" timeOffset="136">20363 10279 7945,'5'-7'1725,"2"-3"-1135,4 3 1,11-3 90,4-2 0,10 2 16,2 2 0,9-2-260,-1 3 0,7 1-121,0 3 0,-2-2-34,-1 1 1,-5 0-660,-3 4 0,-4 0-436,-7 0 1,-7 0-875,-5 0 1,-9 1 1686,1 3 0,-7 2 0,1 6 0</inkml:trace>
  <inkml:trace contextRef="#ctx0" brushRef="#br0" timeOffset="137">21140 10621 7950,'-6'0'6841,"6"-5"-6121,1 4-374,4-4-1073,-10 0 1,2 4 191,-4-3 535,-1 3 0,-3-5 0,-1 0 0</inkml:trace>
  <inkml:trace contextRef="#ctx0" brushRef="#br2" timeOffset="138">1976 11478 8097,'-5'-6'2750,"3"1"-2390,-3 5 0,5 5-124,0 2 1,0 5 217,0 3 1,2 3-106,1 4 1,0 3-324,5 1 0,-5 3 51,5 6 1,-4-1-29,3 0 1,-4 2-21,1 2 0,-3-3-292,-1 3 1,-1-6-37,-3-1 1,1-6 119,-4 2 0,0-5 309,0-2 1,1-4-120,2-5 1,2 1-60,-1-1 0,-2-3 228,1 0 445,0-6-463,4 3 0,1-5 100,3 0 0,-1 0-144,4 0 0,2 0-9,6 0 0,-1 0-76,5 0 0,-2-4 61,6 1 1,-3-3-142,7 3 0,1 1 87,-2-1 0,6 0-114,-2-1 0,0 3 68,0-3 0,-3 2-121,3-2 0,-8 3-170,0-3 1,-2 1 77,-1-1 0,-3 3-451,-5-3 0,-3 3-212,0 1-1131,-6 0 1383,3-5 0,-6 4-818,-3-3 1448,-2 3 0,-6-4 0,1-2 0</inkml:trace>
  <inkml:trace contextRef="#ctx0" brushRef="#br2" timeOffset="139">1999 11843 8094,'0'-11'0,"0"0"0,0-1 0,1 1 770,3-1 0,7 1-253,8-1 1,3 5 361,1-1 1,5 2-379,2-2 0,7-1-245,1 6 1,4-1-171,-4 4 0,0 0-208,-4 0 1,-5 0-211,-2 0 0,-4 0 289,-4 0-2344,-3 5 1146,-4-4-815,-1 9 2056,-4-8 0,-7 8 0,-7-4 0</inkml:trace>
  <inkml:trace contextRef="#ctx0" brushRef="#br2" timeOffset="140">1930 11546 8287,'-11'-11'0,"4"0"227,4-1 0,3 0 411,3-4 0,9 4 67,7-4 0,4 4-214,3 0 0,5-3-232,7 0 0,4 1-111,7 6 1,2-1-383,2 6 1,-2-5 129,-5 4 1,-6 0-342,-2 4 1,-3 0-664,-5 0 1,-1 5 527,-2 3 1,-7-2-1069,3 2 1648,-8 0 0,7 3 0,-4 0 0</inkml:trace>
  <inkml:trace contextRef="#ctx0" brushRef="#br2" timeOffset="141">2752 11432 9137,'0'-7'2243,"0"-1"-1769,0 6 0,2-2-174,2 8 0,-2 7 74,6 8 1,-1 6-102,5 2 0,3 9-140,0-2 1,4 9 108,-4 3 1,4 1-645,-3 6 1,3-5 272,-4 2 0,4-9-65,-4-2 0,0-5 135,-3-4 1,-1-3-22,1-8 0,-1-3 1101,1-4-486,-6-6 1073,4-1-1127,-9-5 1,6-5 613,-4-2 1,3-9-530,1-3 1,3-2-145,-2-2 1,2-5-221,1-2 1,-2-5-154,3-3 0,-7 1-366,6-4 1,-2-1 304,3-4 1,-1 0-920,0 1 0,-3 4 447,0 3 0,-5 9-1196,5 6 1,-5 5-1328,0 7-18,-1 4 3025,-2 7 0,5 7 0,1 4 0</inkml:trace>
  <inkml:trace contextRef="#ctx0" brushRef="#br2" timeOffset="142">3346 11535 8001,'0'-8'160,"0"1"816,0-1-192,5-3 574,-3-1-404,8 6-456,-9 1 0,4 6-123,-5 3 0,0 2 85,0 6 0,0 6-275,0 4 1,0 6-16,0 7 1,0 0-280,0 3 0,0 3 142,0 4 0,0 1-440,0 0 1,4-7 245,0-5 1,6-1-170,1-6 0,2 0 102,6-4 0,-4-6 69,4-1 0,4-8 73,4 0 0,5-5 18,-2 0 0,2-1 124,-2-2 0,2-2-54,-5-1 0,-1-2-372,-3-3 1,-5-1 138,-3 5 1,-2-3-917,-2 3 0,-5-1-539,-2 1 1686,-2 3 0,-2-9 0,0 3 0</inkml:trace>
  <inkml:trace contextRef="#ctx0" brushRef="#br2" timeOffset="143">3392 11901 7996,'0'-18'532,"0"3"0,1 2-224,3 1 0,7 2-137,9 3 1,1-3 277,2 2 0,5 2-205,2-2 1,5 4-328,3-3 1,-3 4 75,3-1 1,-6 2-113,-2-2 1,-8 3-825,1-3 0,-4 2 191,0 2 752,-3 0 0,-4 0 0,-1 0 0</inkml:trace>
  <inkml:trace contextRef="#ctx0" brushRef="#br2" timeOffset="144">3323 11626 8038,'0'-22'407,"2"-1"140,2 0 0,8 0-422,11 0 1,6 0-412,9 1 1,4-1 337,8 0 1,-5 4 171,9 0 0,-7 5-131,10-1 0,-8 3 19,1 5 0,-5-2 81,-3 5 1,-2 0-32,-6 4 0,-5 1-27,-2 3 0,-4-1-8,-4 4 0,1 1 2,-5 3 1,0 5 20,-3-1 0,-1 9-32,1-1 0,-5 7 109,1 1 0,-2 5-100,2 3 0,1 4-275,-6-1 1,5-2-121,-4 2 0,0-1-148,-4 1 0,4-4 90,-1-8 0,1-2 79,-4-5 1,4-5 547,0-3-225,0-3 754,-4 0-610,0-6 1,0-2 70,0-8 1,-6-2 9,-1-6 1,-2 1 73,1 0 0,-2-2-106,3-2 0,-4-3-47,0-5 1,1-1-239,2-3 0,-2-2 51,3-5 1,1 1-165,3 2 1,1 5 56,2 7 1,2 2-12,1 6 0,4 5 83,4 2 1,2 4-126,2 4 0,7 3 96,4 8 1,6 3-12,-1 5 1,5 4-44,2-1 1,4 6-114,-4-2 1,4 2-162,-4-1 1,0-7 103,-3-5 1,-2-7 167,-3 0 1,-2-2 212,-5-6 1,-2 0 368,-2-4 1,-2-5 256,-6-3 1,1-2-359,-1-2 0,-4-4 517,-4-3 0,-1-3-156,-2-1 0,-5-3-175,-3-1 0,-2-5-160,-2 2 0,1-3-811,0-1 0,-5-1 239,1 1-1141,-5 0 1074,7 0 0,-2-3-578,7 3 0,-1 7-2459,6 12 2266,-1 7-1924,4 3 2912,5 5 0,6 10 0,7 3 0</inkml:trace>
  <inkml:trace contextRef="#ctx0" brushRef="#br2" timeOffset="145">5276 11684 7971,'-11'-18'54,"5"1"0,1 6 176,5-1 0,0 1-730,0 0 246,0-1 165,0 1 1012,0 4-274,0-3 9,0 9-241,0-4 0,0 6-69,0 3 211,0 7-251,5 2 1,-3 14 37,6-1 102,-1 6-261,0 2 0,3 1-303,-2-1 102,2 0-426,-4 0-527,4-4 724,-3 3 0,0-13 113,1 3-1115,-6-8 810,8 1 0,-7-8-533,5 0-190,-6-6 1158,3 3 0,-5-5 0,0 0 0</inkml:trace>
  <inkml:trace contextRef="#ctx0" brushRef="#br2" timeOffset="146">4957 11672 8041,'11'-24'215,"0"2"0,1 11-215,4 0 1171,2-1-413,10 1-292,1 4-809,11-3 783,-5 4-163,10-6 1,-4 5 125,9-1-771,-8 1 353,12 0 1,-8-2-72,7 6 0,-3-2-56,-8 1 0,-3 2-969,-5-1 1,-1-2 288,-2 1 1,-2 0 821,-2 4 0,-3-4 0,2 0 0,-2 2 0,-1 1 0</inkml:trace>
  <inkml:trace contextRef="#ctx0" brushRef="#br2" timeOffset="147">6030 11489 8041,'7'0'837,"-2"0"-113,-5 0-93,-5 0 10,-2-5-315,-4 4 1,-2-8 122,-2 5 61,-3 1-169,-5 3 0,-1 0 151,-2 0-116,1 0-203,-3 0 0,2 5-17,-1 2 75,1 3-1,3 2-423,5-1 207,-4 1 0,11-1 53,0 0 0,0 1-190,8-1 1,-1 1 82,4-1-336,5 6 288,1-5 0,11 5-60,2-6 1,9 1 187,6-1 1,1-1-5,7-2 0,0 2-40,4-2 1,2 2 9,-2 1 0,-3 1 19,-9-1-649,0 0 550,-4 1 0,-4 3-7,-7 0 1,-3 2-157,-9-2 0,-2 2 0,-5 2 167,0 2 12,-10-3 1,-3 4 94,-9-3 41,-6 2-100,-2-3 1,-9 1-17,-3 0 0,-1-5-25,1 1-913,-2-2 728,8-2 0,-2-1-13,8-2 177,7-3 84,11-5 0,4 0 0,0 0 0</inkml:trace>
  <inkml:trace contextRef="#ctx0" brushRef="#br2" timeOffset="148">7903 11284 8073,'7'-12'0,"-4"1"-16,-1 0 95,3-1 0,-4 5 272,3-1 70,-3 0 116,-1 2 144,0-4 173,0 9-141,0-10-479,0 10-73,0-4 1,1 6-57,3 3 1,-3 2 255,3 6-873,-2 4 483,3-3 0,-4 9 101,3-3-1365,-3-3 903,-1 6 1,0-10-694,0 4 140,0-4 1,0 0-137,0-1 1079,0-4 0,5 3 0,1-4 0</inkml:trace>
  <inkml:trace contextRef="#ctx0" brushRef="#br2" timeOffset="149">8029 11215 8079,'-5'-11'513,"4"-1"1,-5 5-162,6-1 348,0 6 2,0-3-175,0 5-700,0 5 196,0 1 0,0 5-1083,0 1 816,0-1 0,2 2-979,2 2 1,-2 3 1222,6 5 0,-1 0 0,5-1 0</inkml:trace>
  <inkml:trace contextRef="#ctx0" brushRef="#br2" timeOffset="150">8394 11284 8031,'-5'-24'270,"4"2"1,-4 9 467,5-2 1,0 6 623,0-2-504,0 7-456,0-6 1,0 10-173,0 0 0,1 6-116,3 10 0,6 3 35,5 7 0,7 5-134,1 7 1,1-1 37,6 4 0,1 1-394,3 4 0,-3 0-463,-1-1 1,-5-4 403,2-3 1,1-4 26,-1-3 1,-5-3 70,-3-6 0,-3-2 86,3-1 1,-5-5-60,1 1 1,-2-4-256,-2-3 1,-3 1-41,-1-6 0,-4 6 570,1-1 0,2-3 0,0 0 0</inkml:trace>
  <inkml:trace contextRef="#ctx0" brushRef="#br2" timeOffset="151">8943 11318 8039,'0'-27'0,"0"1"0,0-1 0,0 6 1869,0 2-1156,0 2 1,1 9 328,3 1-699,-3 4 1,-1 1-287,-8 9 1,-3 7 43,-4 13 0,-3 7-231,-5 8 0,-4 5-354,1 6 1,-5 2 311,18-23 1,0 1-1,-1-3 1,1-1 25,1 2 1,1-1-1,-10 27-218,2-3 1,3-5-394,9-7 0,-2-4 270,5-8 1,0-2-184,4-5 1,4-5 236,0-3 1,5-6 432,-2-1 0,3-1 0,2 5 0</inkml:trace>
  <inkml:trace contextRef="#ctx0" brushRef="#br2" timeOffset="152">9045 11832 8039,'7'0'3149,"-2"0"-2942,-5 5 24,0 1 57,0 11 21,0-4-137,0 8 1,0-3 173,0 5-251,0 0 107,5-1 0,-4 1-505,3 0 191,2-5 142,-4 4 0,4-10-782,-2 3 408,-3-2 126,9-1-1112,-9-6 407,4-1-90,-5-5-130,6 0 1143,-5 0 0,9-5 0,-4-1 0</inkml:trace>
  <inkml:trace contextRef="#ctx0" brushRef="#br2" timeOffset="153">9148 11684 8000,'-11'-6'312,"4"5"0,-2-9 1289,6 2-1937,-1 3 133,4-5-550,0 9-787,5-4 1540,1 5 0,11 0 0,1 0 0</inkml:trace>
  <inkml:trace contextRef="#ctx0" brushRef="#br2" timeOffset="154">9628 11546 7934,'5'-6'-1106,"-4"1"921,4 5 1001,0 0-83,-3 0-148,8 0-53,-4 0-250,5 0 1,5 0 127,-1 0 124,0 0-368,2 5 1,-3-4-85,5 3-41,0-3 0,2 1 148,-2 2 0,3-3-149,-3 3 0,2-3-630,2-1 0,-4-1 349,0-3 0,-1 3-783,1-3 0,-2 2 1024,-6 2 0,1-5 0,-1-1 0</inkml:trace>
  <inkml:trace contextRef="#ctx0" brushRef="#br2" timeOffset="155">9708 11741 7956,'11'0'687,"1"0"0,-1 0-195,0 0 0,1 3-190,-1 1 0,6 0 94,2-4 1,2 0-103,2 0 0,4 0-291,0 0 1,3-1 78,-3-3 1,-1 3 153,-3-3 1,-4-1-1863,0 1 0,-5 0 1626,1 4 0,3 0 0,0 0 0</inkml:trace>
  <inkml:trace contextRef="#ctx0" brushRef="#br2" timeOffset="156">10507 11181 7959,'0'-18'802,"0"3"1,1-1-34,3 0-217,3 6-300,4 0 258,-5 9 1,-1-3-250,-5 8 1,0 3-245,0 9 1,0 0-41,0 3 1,0 6-286,0-2 1,0 3-759,0-3 1,0-4 541,0 0 0,0-5-1141,0 1 1665,6-3 0,0-5 0,5-2 0</inkml:trace>
  <inkml:trace contextRef="#ctx0" brushRef="#br2" timeOffset="157">10679 11090 8008,'-12'-10'960,"1"2"281,4-2-369,-3 8-427,4-3 0,-6 12-85,1 4 0,5 2-133,2 6 1,3 0-657,1 4 1,1 3 335,3 1 0,2 4-2245,5-5 2338,1 6 0,4-8 0,2 4 0</inkml:trace>
  <inkml:trace contextRef="#ctx0" brushRef="#br2" timeOffset="158">12186 11467 7951,'0'-18'397,"0"1"1,0 6 348,0-1-585,0 6 489,0 1 503,0 5-818,0 10 0,0 4 24,0 13 1,0 3-45,0 8 0,0 3-90,0 5 0,0-5-175,0 1 1,1-1 75,3 1 1,-3-3-80,3-5 0,1-4-38,-1-4 1,1-5-204,-1-2 1,-3-5 53,3 1 0,1-6-200,-1-2 15,0-4 318,-4 2 1,0-10 16,0-3 0,0-3-21,0-4 0,-5-3 28,-3-5 1,-2-4-19,-2 1 0,1-6 7,0 1 1,-1-3-47,1-4 0,-1 3-101,1-3 1,5 7 139,2 4 0,3 3-23,1 1 0,0 6 184,0 1 1,0 8-112,0 0 1,1 5-51,3 0 0,7 4 17,8 7 0,4 0 21,4 11 1,3 6-55,8 5 0,-1 2 43,5-2 0,-5 2 12,1-5 0,1 3-132,-1-3 0,0-2 259,-4-6 0,-4 1-97,-4-4 0,1-5 156,-4-3 0,1-5 25,-9 5 1,4-5 110,-4 0 1,-1-3-127,-6-3 0,1-4 81,-5-4 0,3-6 116,-3-2 0,0-4-158,-4-3 0,0-3-324,0-6 0,-4-3 87,0 0 1,-5-9-666,2 2 0,-3-4-35,-2 4 0,2 4-360,2 3 0,-1 5-1022,6 6 1008,-1 1 1038,-1 18 0,3-2 0,-3 10 0</inkml:trace>
  <inkml:trace contextRef="#ctx0" brushRef="#br2" timeOffset="159">10324 11272 8022,'0'-11'0,"0"5"0,-3-1 746,-1 3-35,0 3 632,4-4-402,0 5 1,0 6-598,0 6 0,0 4 30,0 7 0,0 1-77,0 3 1,4 2-58,0 5 0,1 1-176,-1-1 1,-3 0 118,3 0 1,1 1-238,-2-1 1,1-4 85,-4 1 1,4-6-168,0 2 1,4-4 63,-5-4 0,2 1-267,-1-5 1,-1 4 23,4-3 0,-4-1-132,1-4 1,-2 1-1439,2-1 221,-3 1 1663,9-1 0,-3 0 0,4 1 0</inkml:trace>
  <inkml:trace contextRef="#ctx0" brushRef="#br2" timeOffset="160">13351 11478 7927,'-11'0'-197,"-1"0"286,1 0 0,-1 0 82,1 0 0,3-1 51,1-3 0,-1 3 129,-3-3 1,-1 3-40,1 1 0,3 0 128,1 0 0,-1 0-38,-3 0 1,-1 1 88,1 3 1,-1 2-101,1 5 0,-4 2-136,-1 2 0,0-1-205,1 5 1,1 2-37,-5 5 1,5 0-102,-2 4 0,5-3-9,3 3 1,3-4-210,5 0 0,2 2 14,1-1 0,9-4 16,7-4 0,8-2 75,3 2 1,3-6 77,1-5 1,1-6 386,-1 2 1,4-4-111,0-4 1,4-3 67,-4-9 0,0 3 57,-4-7 0,-5 3 120,-2-2 0,-4-3-10,-4 3 0,-6-6-69,-6-2 1,-4-1-385,1 1 0,-10-2 128,-5-5 0,-7 0-689,-8-1 1,-9 5 342,-6 0 0,-8 4-798,0 0 0,-1 8 496,5 6 0,1 2 76,6 6 1,3 2-57,12 6 0,4 6-402,11 5 965,3 5 0,5-7 0,0 4 0</inkml:trace>
  <inkml:trace contextRef="#ctx0" brushRef="#br2" timeOffset="161">13831 11501 8016,'-5'-7'1034,"3"-6"151,-1 1 1,1 2-650,2 2-484,5 6 1,-3-2 426,1 8 0,-1 3-166,-2 9 1,0 3 214,0 7 0,0 3-125,0 6 0,0-1 0,0 0 0,3 4-244,1 0 1,5-1-225,-1-6 1,2-3 159,1-6 1,0 0-101,-4-3 1,3-2-768,-2-6 0,-2-1-16,2-2-1992,-6 2 1624,3-9 1,-6 4-914,-3-5 2069,-2 0 0,-10-10 0,-2-3 0</inkml:trace>
  <inkml:trace contextRef="#ctx0" brushRef="#br2" timeOffset="162">13522 11387 8506,'23'-12'783,"5"1"0,6-1 45,8 1 1,8 5-307,3 2 1,3-1-341,1 1 1,-1-1 264,-3 1 0,-2 3-64,-5-3 1,-3 1-134,-5 0 0,-1 1-328,-11-1 0,1 1-960,-4 2 1,-6 4 203,-1 0-893,-9 5 1,-3-3 1726,-8 5 0,-12 11 0,-8 2 0</inkml:trace>
  <inkml:trace contextRef="#ctx0" brushRef="#br2" timeOffset="163">12255 12163 7935,'-23'5'0,"5"-3"0,5 4 575,6-2-118,4-3 177,-2 9 0,10-5-175,3 3 0,7-3 68,4-5 0,9 0 96,6 0 1,7 0 175,8 0 0,1-1-520,7-3 1,-3 3 83,7-3 1,-27 2-1,0 1-76,0-1 1,0 0-1,4 1 1,2 0-91,-1-3 0,2 0 1,-1 3-1,1 0-364,2-1 1,1 0 0,1-1-1,0 1 291,5 0 0,-1 0 0,-3 0 0,-2 0-14,4 2 0,0 0 0,-6 0 0,-1 0-157,0 0 0,-2 0 0,-1-1 0,-2-2 212,-3 2 0,-1-1 0,21-2-169,-7 4 0,-8 0 169,0 0 1,-8 0-778,-3 0 0,-8 4-165,-4-1-721,-2 6 1,-3-6-2192,-2 4 3875,-3-4 0,-10 7 0,-2-4 0</inkml:trace>
  <inkml:trace contextRef="#ctx0" brushRef="#br2" timeOffset="164">15635 11375 7953,'-11'-11'465,"-1"-1"0,5 6-75,-1 2 1,4 3 27,-3 1 1,4 5 119,-1 3 1,-1 8-73,1 7 61,1 5-56,3 11-269,0-3 0,1 8 80,3-2-471,2-3 415,0 6-1344,5-10 1081,-5 10 1,2-10 87,-1 3 0,-1-6-147,2-1 0,1-7-1158,-5-2 675,0 1 331,1-10 1,-4 3-525,3-4 1,-3-4-111,-1-1 1,0-3 1089,0 4 0,0-6 1,0 3-1</inkml:trace>
  <inkml:trace contextRef="#ctx0" brushRef="#br2" timeOffset="165">15932 11512 7995,'-6'-18'0,"-4"2"0,8 3 1079,-1-2-539,1 7-352,7-7 0,-2 14 143,4-3 305,-4-2 0,3 10-227,-2-1 1,-1 9-290,4 7 1,-3 2-21,4 14 0,-4-2-122,3 9 1,-3-4 122,4 4 1,-6-9-133,2 1 0,-3-8-245,-1 1 0,0-4-2,0-4-44,0-3 233,0-4 398,0-6-326,0-1 1,-4-10-31,1-2 1,-6-5-9,1-3 0,-2 1-5,-1-5 0,-1-1 126,1-7 0,-1 2-64,1-6 1,3-1 2,1-6 1,4 3-31,-1-3 1,3 7-7,1 5 1,5 3 51,3 4 1,2 7 119,1 9 0,6 3-105,2 3 0,4 9 2,3 7 0,3 4 48,6 3 0,3 3-55,0 6 1,5 3-396,-1 0 0,-1 4 362,0-4 1,-5-5-214,-2-7 0,3-1 221,-7-3 1,1-4 337,-8-3 1,0-3 41,-1-5 0,-3-1 955,0-6-729,-5 0 0,2-2-192,-9-2 1,2-3 580,-5-8 1,0-3-540,-4-5 0,0-4-118,0 1 0,-1-10-118,-3 2 1,-6-4 13,-6 0 0,0 1 0,1-5 1,-2 1-15,-2 0 0,3 1-539,4 6 1,5 10 122,-1 5 0,2 5-5398,-2 2 4172,-2 6 1,9 7 1415,-3 11 0,2 4 0,2 7 0</inkml:trace>
  <inkml:trace contextRef="#ctx0" brushRef="#br2" timeOffset="166">16869 11524 8000,'0'-12'0,"0"-3"-181,0 0 0,5-2-386,2 2 0,3 2 535,2-2 1,-5 6-41,1 2 2200,-5-1-962,2-3 483,0 4-1135,-4 2 1,5 8-202,-2 4 0,1 9-87,3 14 1,1 0-1,-5 9 1,-1 1 28,-3 2 0,0 1-28,0-1 0,2 0-1,1-8 1,0 2-338,5-10 1,-5 0-1057,5-7 1,0 1 389,3-5 0,-1-3-209,-2-5 1,-2-4-237,-2 1-60,-3-3 1282,4-1 0,0 0 0,2 0 0</inkml:trace>
  <inkml:trace contextRef="#ctx0" brushRef="#br2" timeOffset="167">16857 11409 8006,'12'-22'278,"-1"4"1,2 1-112,2 6 1,3-1 647,5 1 0,3 1-178,1 2 1,6 3-40,1 5 1,2 0-308,6 0 1,-1 2-215,5 1 1,2 5-78,-2 7 1,-3 4 73,-9 8 0,-4 2-165,-4 5 0,-12 4 86,-6 0 1,-7 6-696,-5-3 0,-5-1 181,-10-2 1,-5 0-35,-10-4 1,-5 2 57,-3-10 0,-1 4 313,1-8 0,1 3 102,3-10 0,4 0-60,0-4 0,6 0-317,9-4 325,2-2 1,11-6-238,2-3 1,13-2-48,6-6 0,7-3 416,4 0 0,-2-5 0,4 2 0</inkml:trace>
  <inkml:trace contextRef="#ctx0" brushRef="#br2" timeOffset="168">17622 11455 8006,'4'-11'1046,"0"-1"1,0-3-426,-4 0 1,4 0 351,-1 3-248,6 1 105,-7-1-510,8 6 1,-8 10-113,6 7 0,-4 13 20,3 3 1,0 6 14,0 5 0,6 1-293,-5 3 1,8 3 101,-5-3 1,7-3-821,-3-1 188,6-8 454,-3-2 0,4-5-291,1 0 1,4-9 147,0-3 0,0-7 29,0 0 1,-3-3-152,3-1 0,-3 0-105,-1 0 0,-4-4-660,0 1 0,-6-6 342,-2 1 814,-5-2 0,-6-6 0,0-2 0</inkml:trace>
  <inkml:trace contextRef="#ctx0" brushRef="#br2" timeOffset="169">17622 11695 7918,'12'0'1053,"2"0"-679,5 0 1,2-1 91,14-3 0,-4 3-459,7-3 1,-2 3 41,-2 1 1,0-6-212,1-1 0,-1-2 71,0 1 0,-5-1-543,-2 6 0,-8-6 65,-4 1 569,-2 3 0,-7-10 0,-1 2 0</inkml:trace>
  <inkml:trace contextRef="#ctx0" brushRef="#br2" timeOffset="170">17600 11398 8118,'5'-11'0,"4"-5"640,10 1 1,6 0-373,13 3 0,-1 2-176,5 3 0,-6-3-152,3 2 0,-3-2 545,2-2 0,-1 2-206,5 3 0,-4-2 127,4 5 0,-9-1-118,1 1 1,-7 3-161,0-3 0,-5 3 61,-3 1 0,-1 0 547,-3 0-386,-2 0 1,4 1-109,-6 3 1,0 7-68,1 8 1,-1 4 30,1 4 1,-5 6-154,1 5 1,0 1-4,3-1 1,0-2-170,1 2 0,-2 1-70,-2-1 0,1-1-350,-6-7 0,5 0-442,-4-4 1,1-7-89,-1 0 407,-3 0 1,4-6 202,-5 2 0,-5-7-1395,-3-4 1854,-2-3 0,-6-1 0,-2 0 0</inkml:trace>
  <inkml:trace contextRef="#ctx0" brushRef="#br2" timeOffset="171">18136 11307 7919,'23'-30'752,"0"3"0,5 4-226,2 0 1,5 5-64,3 3 0,1 3-116,3 5 0,-4-2 164,-8 5 0,7 0-122,-2 4 0,-2 7-378,-3 4 0,-5 2 17,2 6 1,-4 4 11,-4 3 1,-4 6-519,-7-1 1,-4 1 245,-8 3 0,-13 3-611,-9 0 0,-9-4 230,-7-3 0,1-7-64,-9-1 1,3-2 193,1-6 1,7-3-608,5-5 1090,5 1 0,10 1 0,0 2 0,0 3 0</inkml:trace>
  <inkml:trace contextRef="#ctx0" brushRef="#br2" timeOffset="172">19050 11352 7923,'0'-11'5,"0"3"-384,0 1 389,0 4 0,-1-6 289,-3 5 347,3-4 0,-8 5 210,5-5 92,-5 6-568,3-3 0,-2 6 143,1 3 1,4 4-121,-1 7 1,2 2 52,-2 6 0,3 3-110,-3 4 1,2 1-123,2 7 0,0-3-341,0-1 1,6-2 156,1 2 0,3-3-421,2 3 1,3-1 278,0-6 0,5-2-168,0-6 1,5 2 92,2-6 0,4-4-257,0-3 1,-2-6-6,1 2 1,1-3-125,3-1 1,-5-5 168,-2-2 1,-7-3 140,-1-2 1,-9 1-1769,2-1 2021,-8-4 0,-4 3 0,-7-3 0</inkml:trace>
  <inkml:trace contextRef="#ctx0" brushRef="#br2" timeOffset="173">18844 11649 7946,'17'-11'350,"1"5"1,5-3 523,-1 5 1,10 0-674,2 4 0,3 0-355,-3 0 0,1-4 164,-1 0 0,8-4 37,0 0 1,0 2 109,-8-2 1,-1 2-57,-3-2 1,-7-1-1203,-8 5 0,-3-5 159,-5 2 942,-2 2 0,-5-10 0,0 2 0</inkml:trace>
  <inkml:trace contextRef="#ctx0" brushRef="#br2" timeOffset="174">18947 11341 7988,'12'-12'0,"4"1"0,7 1 796,7 2 1,5-2-258,3 3 0,2 0-105,6 0 0,0 3-195,-1-4 1,0 2 0,-3-2 0,1-1 44,-5 6 0,3-5 89,-7 4 1,1 0-206,-8 4 0,-2 0 14,-6 0 1,-2 0-33,-6 0 1,1 0 74,-1 0 1,-5 5-139,-2 3 1,1 8 48,-1 7 1,4 1-208,-4 7 0,3 3-34,-3 4-315,5 5-559,-8-2 897,9 0-117,-8 3 0,4-10-458,-2 1 363,-3-1 147,9-10 0,-9 0 59,3-5 1,1-5 98,-1 1 1,0-6-271,-4-1 391,0-6 1,0 2 406,0-8 0,-5 0-368,-3-7 1,-1 1-3,2-9 1,-3 0 134,2-4 0,-2 0-13,-2 0 1,2-5-133,3-2 1,-4-3-140,4-1 1,1-3 109,-2 3 1,5-3-230,0 6 0,1 8 23,2 4 1,2 7 29,1 4 0,4 3-62,4 5 1,6 10-236,2 5 1,9 7 124,6 5 1,0 3 101,4 8 0,2-2-33,-2 2 0,0-4 71,-4-3 1,0-4 142,0-4 0,-1-1 168,-2-3 1,2-6 341,-3-6 1,2-4-135,-1 1 1,-5-3 308,-7-1 1,2-5 204,-6-3 0,0-3-400,-4-5 1,-4-1-32,-3-6 0,-3 0-124,-1 0 1,-5-5-356,-3-2 1,-6-3-203,-1-1 0,-2-1-408,2 1 0,3 0-42,-4-1 0,9-3-875,3 0 0,3 5-649,1 7 1,0 3 1103,0 4 0,5 7-1414,2 9 2441,3 1 0,7 12 0,1 3 0</inkml:trace>
  <inkml:trace contextRef="#ctx0" brushRef="#br2" timeOffset="175">20580 11272 8029,'0'-11'0,"0"0"694,0 4 0,0 1 383,0 2-619,0 3 0,0 5-222,0 7 1,0 12-46,0 0 0,0 12-22,0 3 1,2 5 45,1 3 1,0-1-282,5-4 1,-2 3 98,2-6 0,2-5-598,-3-7 0,7-3 65,2-4 0,-5-2-810,-3-6 845,-1 0 465,0-4 0,3 3 0,-4-4 0</inkml:trace>
  <inkml:trace contextRef="#ctx0" brushRef="#br2" timeOffset="176">20455 11215 7917,'18'-24'24,"3"1"1234,-2 8 1,8 4-540,3-1 1,3 6-448,2 6 1,-1 0 18,0 0 0,0 4 108,1 0 1,-1 6-177,0 1 1,2 2 13,2 6 0,-3 1-225,3 7 1,-7 3 75,-5 8 1,-7-1-141,-3 5 0,-9 0-237,-3 4 1,-13-2-429,-6-2 0,-10 0 353,-6-8 0,-3 2-243,-4-10 1,2 0 273,-2-7 1,0 1 50,4-5 0,2-3-190,9-5 1,6-4-259,1 0 96,4-1 1,7-2-8,5 0 641,5-5 0,11-7 0,2-6 0</inkml:trace>
  <inkml:trace contextRef="#ctx0" brushRef="#br2" timeOffset="177">21380 11261 7951,'-5'-11'2681,"4"-6"-1181,-5 4-1071,6 2 1,0 7-130,0 8 1,0 4 37,0 7 0,-3 8-71,-1 7 0,-1 3-28,1 1 1,3 6-169,-3 2 1,3 2 127,1 2 1,5-4-545,2-1 1,5-5 232,3-2 0,3-6-181,5-9 0,-1 1 98,1-4 1,4-6-2,0-6 0,4-3-5,0-1 1,-2 0-79,1 0 1,-4-5-708,0-3 0,-7 2 408,-3-2 1,-4-1-1189,0-6 1766,-6 2 0,-6-8 0,-6 3 0</inkml:trace>
  <inkml:trace contextRef="#ctx0" brushRef="#br2" timeOffset="178">21209 11592 7952,'22'-5'2427,"10"4"-1952,2-3 0,8 3-759,0 1 0,0-4 211,4 0 1,-3-5 93,6 2 1,-3-4-70,-4 0 0,-3 3 61,-5 1 0,-6-1-663,-5-3 1,-6-1-21,-10 1 0,-2 0 670,-5-1 0,-10 1 0,-2-1 0</inkml:trace>
  <inkml:trace contextRef="#ctx0" brushRef="#br2" timeOffset="179">21323 11227 7952,'-12'0'455,"6"-5"1,1-2-391,5-4 0,11-1-65,8 1 0,9 1 645,10 2 1,-2 2-223,2 2 1,1 2-18,-1-6 1,4 5-153,-4 0 1,0 1 149,-3 2 0,-5 0-151,1 0 1,-6 5-40,2 3 0,-8 2-72,-4 2 0,1 0-145,0 4 0,-1-1 12,-4 8 1,-3-2 120,-1 10 0,1-1-123,3 4 0,0 2 69,-4 2 1,3-3-130,-2 4 0,-2-4 0,2-1 1,-5-1-195,0-2 1,-1-5 170,-2-7 1,0-2-255,0-6 421,0 1-129,0-6 1,-2-1 137,-1-5 1,-4-6-126,-4-6 0,-1 0 138,1-7 0,-1 0-14,1-4 1,0 0 132,-1 0 0,5-3-38,-1-1 0,5-4 88,0 5 1,1-5-303,2 5 0,2-4 75,1 8 0,0 1-130,5 10 0,-1 1 121,5 2 0,-1 4-191,0 8 1,6 8-20,2 7 0,4 3 3,4 5 0,-2 2 119,5 6 0,1-1 4,3 0 0,-3 0-120,-1 1 0,-3-6 107,3-3 1,-1-3 357,2-4 0,-2-6-162,-2-5 0,-3-6 496,2 2 1,-5-4-73,-2-4 1,-5-2 154,1-6 0,-4-4-301,-3-3 1,-3-4-13,-5-4 1,-1-1-399,-3-2 0,-2-3 66,-6 3 1,1-3-347,-1-2 1,1 1 271,-1 0 1,1 2-1312,0-2 0,3 3 114,0-3 0,6 1-298,-2 6 1,3 6-207,1 6-301,0 2 586,0 7 1411,5 6 0,1 11 0,6 7 0</inkml:trace>
  <inkml:trace contextRef="#ctx0" brushRef="#br2" timeOffset="180">22819 11227 8026,'-6'-5'1673,"0"-2"-1287,6-4-12,0 5 48,0 0 568,0 17-434,0 1-261,0 11 0,0 5 354,0 3-138,0 7-339,0 2 0,0 2 529,0 0-1077,0 0 488,0-2 1,0-2-236,0-7 1,0-1-864,0-7 561,6 3 309,-5-14 140,9 5-1891,-9-6 585,4-4 1323,-5-2-383,0-5 0,0-5 0,0-2 0</inkml:trace>
  <inkml:trace contextRef="#ctx0" brushRef="#br2" timeOffset="181">22522 11181 7916,'18'-11'1816,"5"-1"0,11 6-1060,11 2 0,2 3 422,7 1 0,-2 0-1087,1 0 1,7 0 297,-3 0 0,1 4-715,-5-1 1,-3 6 445,-8-1 1,-8 2-3752,-7 1 3631,-8 1 0,2-1 0,-3 1 0</inkml:trace>
  <inkml:trace contextRef="#ctx0" brushRef="#br3" timeOffset="182">1976 13134 8214,'-7'0'1978,"2"0"-1109,5 0-488,0 5 0,0-2-133,0 4 0,0 5 23,0 3 0,0 6-8,0 2 1,4 5-121,0 6 0,5 1 46,-2-1 0,4 0-149,0 1 0,-1-1-112,-2 0 1,1 0 57,-5 1 1,-1 1-99,-3-1 1,0 1 48,0-5 1,0-2-31,0 2 0,0-6 60,0 2 0,-3-5 129,-1-3 1,0 2 33,4-6 0,-4-4 479,0-3-213,0-5 271,4 2 692,0-5-1244,6 0 0,0-2 110,5-1 1,5 1-294,-1-2 0,5 3 29,-1 1 1,8-4 15,3 1 1,2-1-27,-2 4 1,7 0-227,-3 0 0,3-4-69,-2 0 1,-1-1 85,0 1 1,0 2 38,1-6 0,-2 4 95,-3-3 1,-2 3 99,-5-4 0,-4 4-394,0-3-274,-5 4 392,2-7 1,-8 9-646,0-3-1518,-6 3 1332,-2-4 1131,-6 3 0,-6-8 0,1 4 0</inkml:trace>
  <inkml:trace contextRef="#ctx0" brushRef="#br3" timeOffset="183">2033 13591 8084,'-5'-7'1061,"-2"-3"0,1 8-987,2-6 0,8 6 94,4-2 0,3-1 378,4 1 0,1 0-142,6 4 0,5 0-26,11 0 0,-1 0-121,5 0 0,0 0-30,3 0 0,0-4-187,-3 1 0,-3-3 2,-5 3 1,-4 0-84,-4-5 1,-3 2 73,-4-1 0,1-4-772,-4 4 0,-2 0-62,-7 0-1461,3-1 2262,-8-3 0,3-1 0,-5 1 0</inkml:trace>
  <inkml:trace contextRef="#ctx0" brushRef="#br3" timeOffset="184">2010 13214 8155,'0'-11'666,"0"-1"0,6 4-223,6 1 0,4 1 82,7-2 1,5-1 2,3 5 1,7-5-11,3 2 1,0 0-214,1 0 0,-1 4-48,0-1 1,3-1-823,-6 2 1,4-1 458,-4 4 1,-2 0 105,-5 0 0,7 0 0,-3 0 0</inkml:trace>
  <inkml:trace contextRef="#ctx0" brushRef="#br3" timeOffset="185">3004 13031 8125,'0'-6'522,"0"1"2449,0 5-2732,0 5 1,0 4 136,0 10 0,1 2-61,3 14 0,-2-1-61,6 12 1,-4-2-116,3 9 1,-4-5-224,1 2 0,-3-2 75,-1 2 1,0-3-238,0 2 1,0-2-52,0-1 0,0-6 140,0-2 0,0-2 138,0-2 0,0-5-18,0-2 0,0-4 130,0-4 0,0-3-81,0-4 1,0-1-24,0 1 0,0-5 317,0 1-204,0 0 0,-1 2 405,-3-3 135,3-2-41,-4-5 265,5 0 1,5 0-622,2 0 0,5 0-136,3 0 1,0-3-21,8-1 1,-3-5 11,7 1 0,-3 2 86,-1-2 0,0 5-373,0-5 1,-1 4-183,1-4 1,0 5-185,0-5 0,-5 4 159,-3-3 1,-2 4-632,-2-1-1091,0-2 918,1 5-35,-6-9 1,-1 7 1231,-5-5 0,0 1 0,0-5 0</inkml:trace>
  <inkml:trace contextRef="#ctx0" brushRef="#br3" timeOffset="186">3038 12951 8103,'0'-11'117,"-5"4"1,4-3 704,-3 3-397,3 2 1,1-2-11,0 3 0,1 3-143,3-3 0,2-1-124,5 2 0,6-1-105,2 4 1,6-4-124,2 0 0,5 0-328,-2 4 1,3-1-722,1-3 1,-3 3 1128,-1-3 0,1-2 0,3-1 0</inkml:trace>
  <inkml:trace contextRef="#ctx0" brushRef="#br3" timeOffset="187">3563 13157 8004,'-11'-10'383,"-1"2"774,6-2-330,1 9-439,5-4 267,0 5 1,1 5-178,3 2-187,8 3-121,0 7 0,10 4 171,-3 6-298,2 5 127,7-3 0,-2 5 42,4 1 1,-3-1 13,3 0 1,1 0-205,3 1 0,0-5 8,1 1 1,-6-6-321,-3 2 1,-3-7 107,-4-1 1,2-1-163,-6 1 1,4-3 113,-4-4 0,0 0-74,-3 4 0,-2-8 7,-3 4-226,4-3 267,-5 2 0,2-3-469,-1-1-178,-4-4-989,2 7 1892,-5-9 0,0 4 0,0-5 0</inkml:trace>
  <inkml:trace contextRef="#ctx0" brushRef="#br3" timeOffset="188">4100 13145 7966,'0'-17'596,"-4"-4"942,0 6-696,1 0-307,3 3-5,0 6 1,-4 6-124,0 8 1,-6 7-284,-2 4 0,0 10 99,-7 9 0,0 3-237,-4 8 0,-4 3-189,1 2 0,8-26 0,0 0 136,1 0 1,0 1 0,-2-1 0,0 1 55,0-1 1,0 1 0,1-1 0,-1 0-53,-2-1 1,0-1 0,-16 23-208,-1-7 0,8-7 100,3-9 0,8-3-1079,4-4 502,7-2-422,3-11 1,10-2 1168,3-8 0,12-7 0,4-7 0</inkml:trace>
  <inkml:trace contextRef="#ctx0" brushRef="#br3" timeOffset="189">4420 12986 8028,'-6'-12'758,"2"1"1,4 4-313,4 4 0,2-3-283,5 3 1,-3-1 84,0 4 0,0 0 200,8 0 0,-2 0-393,5 0 0,3 0 82,5 0 0,0-4-154,-4 0 1,-1-1 60,1 1 0,-4 3-237,0-3 0,-5 2 139,2-2 0,-4 3 238,0-3 0,-5 3-15,1 1 199,-6 0-427,9 0 0,-9 0 109,6 0 1,-4 3-116,3 1 1,-4 1 94,0-1 1,3 2 44,-3 6 1,1 4 97,-4 3 1,-1 8 163,-3 3 0,2 3-90,-6 2 0,5 4 163,0 3 0,1 2-315,2 2 1,0 0 104,0-1 0,2 1 43,1 0 1,4-1-184,4 1 1,-1-4-36,-2 0 1,2-5 18,-2 1 1,-2-3-152,2 0 1,-5-5 97,5 0 1,-5-4-173,0 1 0,-1-3-38,-2-2 0,0-4 75,0-3 0,-2-2 138,-1-1 1,-4-2-35,-4-3 1,-1 2 196,1-5 0,-5 0-30,-4-4 0,-1 0-98,-2 0 1,-5-1 5,-2-3 1,-3 1 14,-2-4 1,2 3-194,3-4 0,3 4 129,8-3 0,3 4-364,4-1 1,2 2-78,3-2-2380,2 3 698,5-4 2137,0 10 0,5 1 0,1 6 0</inkml:trace>
  <inkml:trace contextRef="#ctx0" brushRef="#br3" timeOffset="190">5425 13511 7999,'0'-6'283,"1"0"169,3 6 0,6 0-30,5 0 0,4 0 152,-3 0 0,5 2-40,2 2 1,0-3-160,4 3 1,0-3-85,0-1 1,5 0-52,-2 0 1,2 0-144,-2 0 1,2 0-173,-5 0 0,-1 0-256,-3 0 1,-1 0-589,-3 0-129,3-5 0,-10 4-1875,3-3 1608,-7 2 1315,-8 2 0,-11 6 0,-7 0 0</inkml:trace>
  <inkml:trace contextRef="#ctx0" brushRef="#br3" timeOffset="191">5493 13751 7999,'6'6'338,"1"-1"169,8-5 0,2 0 383,2 0 0,6 0-315,-2 0 1,8 0 0,-1 0 632,3 0 1,1 0-491,1 0 0,-1-4-282,0 1 0,-1-1-473,-2 4 1,-4 0 110,-4 0 0,0 0-1649,0 0 1,-5 0 422,-3 0 1,-2 0 1151,-2 0 0,0 5 0,1 1 0</inkml:trace>
  <inkml:trace contextRef="#ctx0" brushRef="#br3" timeOffset="192">6761 13100 7946,'0'-7'-22,"0"1"137,0 2 1,-1 3 747,-3-3-144,3 3 125,-4 1 536,5 0 0,0 5-989,0 3 1,0 7-12,0 4 0,0 7-134,0 5 0,4 7-216,-1 4 0,1 0 143,-4 3 0,4-1-461,0 5 1,0-2 233,-4-1 0,3-2-103,1-2 0,4 1-10,-4-5 1,3-4-209,-3-3 0,5-7 157,-1-1 1,-2-2 116,1-5 0,-3-1 352,4-4 1,-4-3-109,3 0 0,-4-5 502,1 5 139,2-5-506,0 2 0,6-5 16,-1 0 1,-2 0-52,3 0 1,-2-4-245,9 0 1,0-1 105,4 1 1,-1 3-247,1-3 1,0 2 70,0-2 1,4 2-177,-1-1 1,5 1 37,-5 2 1,1-3-73,-4-1 0,0 0 36,0 4 0,-4-4 123,0 0 0,-5-1-367,1 1 1,-3 3 149,0-3 1,-2 2-1911,-2-2 1639,-3 3 1,-5-6-487,0 4 0,-5 1 39,-3-1 1056,-2 1 0,-2-8 0,1-3 0</inkml:trace>
  <inkml:trace contextRef="#ctx0" brushRef="#br3" timeOffset="193">6853 13568 7983,'-12'-6'225,"6"-5"0,-3 9-90,5-6 0,2 6 409,5-2 1,4 3 23,4 1 1,2 0 67,2 0 1,4 0-279,8 0 1,2 0-106,5 0 0,0 0-175,1 0 0,-2 0 98,-3 0 0,2 0-130,-6 0 0,1-2 55,-4-1 0,0 1-1631,0-1 705,-6-4 1,-1 5-1326,-9-6 2150,-2 6 0,0-9 0,2 5 0</inkml:trace>
  <inkml:trace contextRef="#ctx0" brushRef="#br3" timeOffset="194">6761 13180 8061,'-11'-23'0,"4"5"0,4 0 325,6 3 0,13 1 509,6-5 0,10 5-309,2-1 1,6 2-152,5 2 1,6-1-602,3 1 0,-4 1 360,0 2 0,-5 3-431,-3 5 0,-7 0 324,-9 0 0,-3 0-561,-4 0 0,1 4-194,-4 0 729,-1 5 0,-4-3 0,1 5 0</inkml:trace>
  <inkml:trace contextRef="#ctx0" brushRef="#br3" timeOffset="195">7880 12906 8074,'-17'0'2416,"1"0"-1628,9-6 213,2 5-333,5-4 0,0 10-173,0 3 0,0 3-128,0 4 0,0 10 146,0 9 1,4 1-98,-1 7 0,5 4-50,-4 3 1,3 5-415,-3-5 0,4 2 102,-4-2 1,-1-2 12,-3 3 0,0-2-191,0 2 0,0-5 81,0 1 1,2-2 90,1-6 0,-1-1-187,2-6 0,-3-1 26,-1-7 0,0 2-18,0-6 1,0-2 223,0-2 322,0-2 236,0-2-123,0 1-150,-5-6-77,3-1-275,-3-5-54,5 0-164,5 0 0,2 0-39,4 0 1,1 0 140,-1 0 0,2-4 21,2 1 0,1-3-17,4 3 1,1 1 27,-2-1 1,3-3-46,1 3 1,-2-2 45,-2 1 1,3 1-206,-3-4 0,-1 4 132,1-1 0,-5-1-447,1 1 1,-3-1-990,0 2-864,-6 1-751,-1-3 1855,-5 0 1326,-5 4 0,-1-14 0,-6 2 0</inkml:trace>
  <inkml:trace contextRef="#ctx0" brushRef="#br3" timeOffset="196">7869 12951 8074,'-5'-24'855,"4"-2"0,-4 12-318,5-5 0,5 5-274,2-2 0,1 7-44,3 2 0,-4 3-2,8-4 0,-4 6-75,8-2 0,2 3-93,5 1 0,3 0-100,6 0 1,-5 4-329,1-1 1,-1 5 253,4-4 125,-4 5 0,3-3 0,-4 5 0</inkml:trace>
  <inkml:trace contextRef="#ctx0" brushRef="#br3" timeOffset="197">8509 13123 8074,'0'-12'0,"0"1"841,0-1 103,0 1 261,0 5-297,0 0-497,0 6 0,5 9-21,2 3 0,3 11-109,2-1 1,4 9-106,3-1 0,3 7 72,1 1 1,1 2-165,3-2 0,-3-3 114,2 3 1,-2-3-325,-1-5 0,0 2-34,0-6 0,-4 1-115,0-4 0,0-5 48,4-3 0,-5-2 78,-3-2 1,1-1-446,0-2 0,-5 1 265,-3-6 1,-5 5-875,5-4-302,-5 0 438,2-4 0,-10 3 346,-3 1 721,-2 0 0,-2-4 0,1 0 0</inkml:trace>
  <inkml:trace contextRef="#ctx0" brushRef="#br3" timeOffset="198">8931 13134 7970,'0'-24'703,"0"1"-528,0 8 1,0-2 461,0-2 0,0 3-123,0 4 1,1 1 378,3 0-231,-3 4-221,5 2 1,-6 6-439,0 3 0,-9 5 88,-3 10 0,-3 3-148,0 12 0,-4 4 93,-8 11 1,-2 5-335,12-24 0,0 1 0,0-2 0,1 0 220,0 2 1,1-1 0,-1-1 0,-1-1-162,-13 25 1,2 1-134,1-9 0,4-1 16,4-10 1,0-5-119,8-2 0,-2-5 174,9-3 1,1-2-1563,3-6 1324,0 1 0,1-2 732,3-2 0,7-3 1,7-5-1</inkml:trace>
  <inkml:trace contextRef="#ctx0" brushRef="#br3" timeOffset="199">9137 13511 10276,'7'6'962,"1"6"0,-6 0-629,2 7 0,-1 5 133,1 7 0,-3 2-222,3 1 1,-2 4-50,2 0 1,-1 0-215,4-3 1,-3-2 109,4-3 0,-5-2 144,5-5 0,-4-5-14,3-3 0,-4-2-767,1-2 0,1-3-1092,-1-1-1005,-1-4 843,3 2-205,-5-5 2005,4 0 0,-5-10 0,0-3 0</inkml:trace>
  <inkml:trace contextRef="#ctx0" brushRef="#br3" timeOffset="200">9434 12986 7945,'10'-18'621,"-3"-4"1,10 9-502,-6-2 0,7 3-153,5 0 0,0 2 266,3 2 1,-5 0-67,-2 4 1,0-1 73,4 1 1,-1 3-99,1-3 1,-1 2-21,-3 2 1,1 0-64,-5 0 1,4 0-7,-3 0 0,-1 2 130,-4 2 1,1-3 126,-1 3 1,-3-2 3,-1 2 0,-3-1-115,4 4 1,-4 1 50,3 3 0,1 6-77,3 2 0,-3 4-94,0 3 0,-1 1-13,5 7 0,-6 4 60,-2 12-1156,2-3 1186,-5 8-172,9-8 16,-8 4 1,3-5-1127,-5 0 987,0-1-42,0-4-242,0-2 228,0-5 237,0 1-43,0-6 1,0-1-182,0-5 1218,5-1-1051,-4-4 836,4 4-839,-5-10 1,2 5 571,1-6-195,-1 1-213,3-1 0,-7-3 558,-1-1-370,-4 1-151,-4-2 0,-6 1 388,-2-3-283,-7 2-73,-9 0 1,-3 1 308,-7-4-1366,7-1 689,-17 8 1,18-9-938,-5 3 573,11-3 494,3-1-31,10 0 7,1 0 148,11-5-1174,1 4 1317,10-4 1,12-5-1,7-3 1</inkml:trace>
  <inkml:trace contextRef="#ctx0" brushRef="#br3" timeOffset="201">10850 13271 7854,'0'-11'226,"-1"4"179,-3 3 1,1-1 181,-4 2-197,4-1 1,-3 4 716,2 0-685,-2 0 0,-2 9-53,0 2 0,6 13-111,-2 3 0,3 6 43,1 5 0,5-3-121,2 4 0,5 0-96,3-1 1,-2-5 77,2-6 1,-1-3-126,1-1 1,-6-4-598,2 0 1,-3-5 131,0 1-1961,2-3 1102,-9 0 340,4-1 0,-10-4 85,-3-4 862,-2 4 0,-6-6 0,-2 4 0</inkml:trace>
  <inkml:trace contextRef="#ctx0" brushRef="#br3" timeOffset="202">10701 13602 7960,'0'-11'129,"0"-1"0,0 1 708,0 0-109,0-1-278,5 1 0,2 4 81,4 4 0,2-3-167,2 3 0,-1-1-371,5 4 0,4 0-168,4 0 1,1 1-255,-2 3 0,0-3 232,4 3 0,-3-3-307,3-1 1,-3 0-147,3 0 0,-3 0 650,3 0 0,1-5 0,3-1 0</inkml:trace>
  <inkml:trace contextRef="#ctx0" brushRef="#br3" timeOffset="203">11592 13614 9433,'12'-5'3763,"-1"3"-3378,0-3 1,-4 4-73,-3-3 148,-3 3-1778,-1-4-3640,0 5 3863,5 0 1,1 4 1093,6-1 0,-1 1 0,1-4 0</inkml:trace>
  <inkml:trace contextRef="#ctx0" brushRef="#br3" timeOffset="204">12083 13602 8578,'12'0'2642,"-5"0"-2084,1 0-841,-6 0-1009,9 0 96,-10 0 0,5 0 617,-2 0 1,-1 0 578,4 0 0,1 5 0,3 2 0</inkml:trace>
  <inkml:trace contextRef="#ctx0" brushRef="#br3" timeOffset="205">12449 13637 11854,'6'0'-4173,"-1"0"4173,-5 0 0,0 5 0,0 1 0</inkml:trace>
  <inkml:trace contextRef="#ctx0" brushRef="#br3" timeOffset="206">13248 13123 7864,'-5'-7'1410,"4"2"1,-5 6-840,2 3 0,2 3-128,-1 4 0,1 7-114,2 5 0,0 5-90,0 6 1,0-2 21,0 2 0,4-4-1,0 4 1,4-1-333,-5-6 0,2 0-432,-1-4 0,-1-2-470,4-2 1,-4 2 500,1-6 1,-3-4-1071,-1-3 479,0-1 154,0 5 0,-1-6 910,-3-2 0,-2-8 0,-6-2 0</inkml:trace>
  <inkml:trace contextRef="#ctx0" brushRef="#br3" timeOffset="207">13031 13397 7864,'-5'-7'311,"4"-3"1,-3 5 481,8-3 0,2 3-278,6 5 0,0 0-3,4 0 0,1 2-330,6 1 0,5-1 31,3 2 0,3-3-491,4-1 1,-1 0-28,5 0 0,-4 0-209,3 0 1,-5-1 406,-2-3 107,1 2 0,-1-13 0,6 3 0</inkml:trace>
  <inkml:trace contextRef="#ctx0" brushRef="#br3" timeOffset="208">14093 12871 7864,'-11'-11'121,"3"-4"59,1-1 1,4 1 780,-1 4-374,3-1-187,1 6 528,0 1 325,0 5-858,5 0 0,-4 10-111,3 5 0,1 8 40,-1 8 1,1-1-153,-1 8 0,-1 1 26,4 0 1,-4 4 121,0-1-1125,4 2 865,-6-3 1,5 3 312,-2-2-691,-2-3 280,3 6 0,-5-10-97,0 3 1,0-6-94,0-2 0,0-4-21,0 0 0,0-5 55,0-2 0,0-5 114,0 1 0,-2-6 101,-1-2 1097,1-4-1053,-3 2 298,5-5-78,0 0-218,5 0 0,3 0 69,7 0 0,3-1-39,5-3 32,5 3-65,-4-9 0,9 7-5,-3-5 1,3 6-4,1-2 0,1-2 32,-1-2-159,0 3 121,0-5 0,-3 7-111,-1-4 1,-4 4-229,0-1 1,-5-1-523,-2 2 0,-5-5 1,1 4 1,-6 0-1389,-2 4 1607,-4-5 0,1 4-455,-8-3 1046,-2-2 0,-6-1 0,1-4 0</inkml:trace>
  <inkml:trace contextRef="#ctx0" brushRef="#br3" timeOffset="209">14105 13328 7867,'-18'-5'654,"7"4"1,6-9-286,5 2 0,6-1-310,5 2 1,1 1 224,3 6 1,3 0 120,1 0 0,4-3-121,3-1 1,7 0-49,5 4 0,7 0-20,0 0 0,-4-4 0,1 0 0,-5 1-367,-3 3 0,-2-2-523,-6-1-24,1 1 1,-14-4 127,2 2 1,-8 2-1262,-3-6 1831,-2 5 0,-13-7 0,-1 4 0</inkml:trace>
  <inkml:trace contextRef="#ctx0" brushRef="#br3" timeOffset="210">13968 12928 7867,'-5'-12'0,"5"-3"951,5 2 0,11-7-272,3 4 1,8 1-158,3 4 1,10 0-80,5 4-1139,1-3 1072,10 8 1,-4-6-192,5 4 0,-5 0-228,-2 4 1,-5 0-326,-3 0 0,-6 0-547,-6 0 0,-5 0-744,2 0 1659,-8 0 0,-2 0 0,-6 0 0</inkml:trace>
  <inkml:trace contextRef="#ctx0" brushRef="#br3" timeOffset="211">14961 12757 7867,'-11'0'-58,"-1"0"0,1 0-17,0 0 582,-1-5-80,1 4 16,-1-4 1,5 6-109,-1 3 0,6 2 10,-2 6 0,3 4-23,1 3 1,-4 4 95,0 4 1,0 3-95,4 8 1,1-1 89,3 5 1,-1 0-71,4 3 0,-3 5-296,4-1 1,-4 1 3,3-5 0,-3-3 48,4 0 1,-6-5-233,2 1 1,-3-4 86,-1-3 0,0-3-41,0-5 0,0-2-18,0-2 1,0 1-121,0-4 0,0-1 111,0-4 373,0 1-74,-5-1 0,3-4 62,-6-4 309,5-1-293,-2-2 1,4 0 5,-3 0-93,3 0-204,-4 0 1,6 0-48,3 0 1,-1 0 98,4 0 1,-3-4-106,4 0 0,-1 0 50,5 4 1,0 0 114,4 0 0,1-4-69,6 1 1,3-5 13,4 4 1,0-5-84,9 2 0,-5 0-132,-4 0 0,-1 0-697,-2 0 1,-3-3 419,3 2 1,-8-1-604,-4 1 0,-3-2 486,-5 3 0,-2 0-626,-5 0 1,0-1 1204,0-3 0,-15-6 0,-4-1 0</inkml:trace>
  <inkml:trace contextRef="#ctx0" brushRef="#br3" timeOffset="212">14847 12746 7867,'5'-23'129,"2"5"0,4-3 193,0 1 1,2 4-69,2 1 0,-2 1 224,2-1 0,-2 2-71,-2-2 1,5 2-78,-1 2 1,4 3-101,-4 0 1,5 6-18,-1-2 0,-1 1 13,1 0 1,-4 1-534,4-1 0,-5 1-745,2 2 0,-4 4 637,0 0 415,-6 5 0,4-3 0,-3 6 0</inkml:trace>
  <inkml:trace contextRef="#ctx0" brushRef="#br3" timeOffset="213">15452 12700 7863,'8'0'1193,"0"0"1,-5 5-801,5 3 1,0 3 38,3 4 0,1 6-87,-1 9 1,5 1 68,3 7 0,3 2-208,1 2 1,0-1-178,0 1 0,-1-4-156,1 4 0,0-7 185,0-1 0,4-1-185,-1-6 1,1 0 58,-4-5 1,-4-3-65,0 1 1,-4-7-10,4 3 1,-5-4 85,1 0 0,-6-2-213,-1-2-31,-1 2 0,1-5-1441,0 2 757,-6-1-1165,3-6 1200,-5 0 948,-5 0 0,-1 0 0,-6 0 0</inkml:trace>
  <inkml:trace contextRef="#ctx0" brushRef="#br3" timeOffset="214">15898 12826 7970,'0'-23'0,"0"-5"0,4 4 940,-1-3 1,6 8-370,-1 4 1,-2 7 579,2 4-693,-6 3 1,4 2-44,-6 3 0,-6 5-208,-1 10 1,-8 10-117,-4 13 0,-9 8-56,-7 3 1,16-25 0,-1 1-105,-2 2 0,-2-1 1,1-2-1,-1 0-99,0 3 1,-1-1-1,-18 17 125,20-22 0,0-1 0,-11 16-592,0-2 1,12-9-10,3-6 1,5-2-1033,3-6 953,4 1 0,2-9-970,5 1 1693,5-6 0,7-2 0,5-6 0</inkml:trace>
  <inkml:trace contextRef="#ctx0" brushRef="#br3" timeOffset="215">16081 13385 8029,'0'-11'-104,"0"4"1,0-3 149,0 3 1,0 0 452,0 0 17,5 4 413,-4-7-83,4 9-12,-5-4-594,0 5 1,0 5-1,0 2 1,1 7 104,3 2 0,-3 4-116,3-1 1,1 6-120,-1 2 1,5 0 147,-1-5 0,-2-3-245,1 1 0,-3-3-127,4 2 0,-6-2-117,2-6 0,1 1 57,-1-1 0,0-3-360,-4-1 169,0-4 253,0 2 0,1-5 130,3 0-109,-3-5 1,4-1 263,-5-6 0,4 1 39,0-1 0,4-3 45,-5 0 0,6-6-92,-1 2 0,-2 2-83,2-2 0,-2 0 7,2-4 1,5 5 12,-6 3 0,5 6 191,-9 1-195,6 6 1,-6-3 85,4 5 1,0 2-30,0 6 0,3 1 25,-2 10 0,-2-4-19,2 4 1,-2 4 27,2 3 1,1 1-369,-5-4 0,1-1 100,-1-3 1,-3 1-190,3-5 0,1 0 119,-1-3 0,-1-1-2673,-3 1 463,5-1-221,-3-5 2580,3-1 0,-5-5 0,0 0 0</inkml:trace>
  <inkml:trace contextRef="#ctx0" brushRef="#br3" timeOffset="216">16400 12586 8029,'12'-18'311,"-5"0"192,1 3 1,0 2-62,3-2 103,0 8-255,1-4 1,-1 10 220,1-3 0,-1 3-156,1 1 1,3-4 36,0 0 1,5 1-146,-1 3 1,4 0-30,4 0 1,-3 0-59,3 0 1,4 0-111,0 0 1,-1 0 120,-7 0 1,-1 0-142,-3 0 0,1-4 72,-5 0 67,0 0-32,-3-1 1,-5 4 53,1-3-25,-5 3-100,2 1 1,-5 5 10,0 2 1,4 9-83,-1 3 1,1 7 81,-4 5 1,4 3-156,0 4-73,0 3 50,-4 4 0,3 5 22,1-1 0,0 1 58,-4-4 1,1 4-131,3 4 0,0-2 156,7 1-224,-2 0 424,8-1 0,-6 3 9,1-6 0,-1 0-95,0-8 0,3-1-133,-2-6 0,4 0 69,-8 1 1,5-5-145,-6 0 0,-1-4 91,2 1 1,-5-3 123,0-2 1,-1-4-93,-2-3 1,0-2 558,0-1 1,0-5-408,0 1 1,-5-6 291,-3 2 1,-3-3 168,-5-1 1,-3 0-209,-7 0 0,-5 0-729,-7 0 187,3 0-168,-5-5 0,6 4-216,0-3 1,5 3-1377,2 1-1866,8-5 3729,7 4 0,2-4 0,4 5 0</inkml:trace>
  <inkml:trace contextRef="#ctx0" brushRef="#br3" timeOffset="217">5710 15144 7800,'-10'-8'158,"3"1"0,0 4 305,4-1 0,1 2 258,-2-2 102,3 3-397,6-4 0,2 5-103,4 0 1,4 0-96,0 0 1,6 0 19,-2 0 1,6 0 22,2 0 0,1 4-99,-2-1 0,2 1-88,3-4 0,0 1-25,-4 3 1,0-2-1,-4 1 1,-1-1-208,1-2 1,-4 0 14,0 0 0,-5-2-106,2-1 0,-8 1-575,0-2-48,-5 3 0,2 0 146,-5-3 1,-2 3-1043,-1-3 1758,-4 3 0,-9 1 0,-2 0 0</inkml:trace>
  <inkml:trace contextRef="#ctx0" brushRef="#br3" timeOffset="218">5745 15304 7817,'-7'0'2552,"2"0"-2353,15 5 1,-1-4 446,10 3 0,-3 1-222,3-1 1,0 0 147,3-4 0,1 4-161,0-1 1,0 1-190,0-4 0,0 0-248,0 0 0,-1 0-327,1 0 1,0 0 372,0 0 0,0 0 206,0 0 1,-4-1-1183,0-3 956,0 3 0,-2-9 0,0 3 0</inkml:trace>
  <inkml:trace contextRef="#ctx0" brushRef="#br3" timeOffset="219">7115 14824 7833,'-5'-6'11,"4"-4"122,-9 3 370,8-4 308,-3 0-256,5 4 272,0 2 694,0 5-1228,0 5 1,0 7-28,0 7 1,2 2-4,1 2 1,-1 5 128,2 2 0,1 5-264,-2 3 0,1-1 85,-4 5 0,0-4-209,0 3 0,1 1-104,3 4 0,-1 0-216,4-1 1,-3-3 210,4 0 1,-1-9-52,5 1 1,-1-3 10,1-1 1,-1-3-23,1-8 0,-1 1 194,0-4 1,-3-1-91,0-4 0,-5-1-768,5-2 91,-5 2 41,2-9 1,-10 4 53,-3-5 1,-2-1-288,-2-3 1,0 2 487,-4-6 1,-1-1 443,-6-6 0,-10-8 0,-3-6 0</inkml:trace>
  <inkml:trace contextRef="#ctx0" brushRef="#br3" timeOffset="220">6978 14984 7817,'0'-23'204,"5"0"0,-4 2 342,3 2 1,3-1-154,0 4 1,7-3-3,1 4 0,2-4-117,-2 4 1,2 0-5,2 3 1,5 5-164,-5-1 0,6 5 120,-2 0 1,0 1-186,4 2 1,-2 0-59,2 0 0,-3 2-59,2 1 0,-2 4-20,-1 4 0,-1 2-142,-3 2 0,-3-1 80,-4 5 0,-6 0-43,-2 4 1,-3 0 18,-1 0 1,-2 3 78,-6 1 0,-3 0-91,-8-5 0,-8 5 40,0 0 1,-6-6-53,-5-5 1,7-4 37,-4 0 191,9-1-104,-2-5 1,9-1-113,0-5 1,9 0-435,-2 0 37,8 0 1,-1-5 194,5-2 1,3 2 393,4 1 0,1-2 0,14-1 0,-5-4 0</inkml:trace>
  <inkml:trace contextRef="#ctx0" brushRef="#br3" timeOffset="221">7903 14619 7907,'0'-12'249,"0"6"971,0-4-25,0 9-328,0-5-401,0 6 0,-1 7-70,-3 4 1,-2 3-123,-6 9 0,0 0-120,-4 11 1,1-1 0,-8 9 0,7 1-121,-7 7 0,4-6-36,0 6 0,3-6-95,4 5 1,4-2 110,1-1 0,4 0-140,0-1 1,3 0 55,3-3 0,4-2-9,4-2 1,2-5 62,2 5 0,-1-8 11,5 4 1,-4-7 47,4-1 1,-4-2-7,5-1 0,-5 0 19,4 0 1,-4-2-31,4-2 1,-4-1 146,4-3 1,-1-2-180,1 2 0,-1-6-71,-3-1 0,-2-4-113,2 3 0,-2-4-798,-2 1 185,1-3 312,-1-1 1,-5-1-690,-2-3 1,-3-3 1179,-1-4 0,0 0 0,0-1 0</inkml:trace>
  <inkml:trace contextRef="#ctx0" brushRef="#br3" timeOffset="222">8223 15018 7827,'-6'-11'-11,"-4"-5"1,8 3-171,-2-2 1,8 3 147,4 5 1,2-2 537,1 5 1082,-4-5-708,-2 8-433,-5-4 1,0 11 0,0 5 1,4 2 26,-1 6 1,3 1-209,-3 7 1,4-2-36,4 6 0,1-2-79,-1 2 0,5 2-130,3-3 0,3 3-93,1 1 0,0 1 99,0-1 1,-1 0 78,1 0 0,0-4-55,0-4 0,0-2-34,0-1 1,-4-4-229,0 0 1,-5-6-134,1-2 0,-4 1-31,-3-5 1,1 0-379,-5 0-581,5-4 497,-8 2-1112,4-5 1723,-5 0 1,-5-5-1,-2-2 1</inkml:trace>
  <inkml:trace contextRef="#ctx0" brushRef="#br3" timeOffset="223">8611 14961 7825,'-5'-11'934,"4"-1"0,-4 1-208,5 0-255,0 4 85,0-3-273,0 9 1,0-3-57,0 8 0,-5 3-10,-3 9 1,-7 7-173,-4 7 0,-3 8-15,0 4 1,-1 4-328,0 3 0,-4-2 143,1 3 0,-1-9-36,4-2 1,4-4 5,0-1 0,5-4-77,-1-4 1,6-3-403,1-4 0,6-2 291,-2-6 1,3 0-1314,1 1 1685,5-6 0,1 4 0,6-3 0</inkml:trace>
  <inkml:trace contextRef="#ctx0" brushRef="#br3" timeOffset="224">8783 15430 7790,'-12'0'1398,"6"-2"-367,2-1 205,3 1-658,1-3-238,5 10-93,-4-3 1,5 11 60,-2-1 401,-2 7-366,3-1 0,-4 10 329,3 2-426,-3-2 1,4 5-83,-5-3 0,0-2 13,0-1 0,4 0-226,0-5 1,1 4 93,-1-7 1,-3-3-589,3 0 0,-2-5 61,2-3-2225,-3 2 253,4-9 178,0 4 2276,-3-5 0,3-5 0,-5-1 0</inkml:trace>
  <inkml:trace contextRef="#ctx0" brushRef="#br3" timeOffset="225">9068 15201 7759,'-5'-6'924,"-1"1"0,-1 3-601,4-1 1,3 1-111,3-1 0,0 1-81,5 2 0,0 0 8,8 0 1,-4 0 34,4 0 1,-4 0 62,0 0 1,0 0-31,4 0 1,-2 0-139,5 0 0,-2 0-43,2 0 1,2-1-360,-6-3 1,4 3 229,-4-3 1,0 3-236,-3 1 0,-5-4-159,1 0 1,-4-1-1330,3 1 1825,-4 3 0,2-9 0,-5 4 0</inkml:trace>
  <inkml:trace contextRef="#ctx0" brushRef="#br3" timeOffset="226">9068 15338 7754,'-11'7'0,"3"1"323,1-4 1,5 0-85,2-4 0,5 4-165,7 0 1,4-1 123,3-3 1,3 0 234,1 0 1,1 0-181,2 0 1,-1 0 38,1 0 1,2 0-172,-1 0 0,1 0 8,-2 0 0,-2 0-784,3 0 1,-4-1 411,-4-3 1,3 2 242,-3-6 0,-3 6 0,1-3 0</inkml:trace>
  <inkml:trace contextRef="#ctx0" brushRef="#br3" timeOffset="227">9742 14881 7842,'-11'0'540,"-1"-1"691,1-3-516,4-2 394,2 0-1014,5 1 13,5 10 0,-2 1 167,5 5 1,-2 3-125,2 5 1,-2 2 219,-2 9 0,-3 2-49,3 6 1,-3-3-88,-1 4 1,0 0-90,0-1 1,0 0-72,0-4 0,0-1-2,0-2 0,0 0-219,0-4 0,0 0 16,0-4 1,0-4-310,0 0 0,0-5-477,0 1 1,0-6-77,0-2-606,5-4 755,-4 2 843,4-5 0,0-5 0,2-1 0</inkml:trace>
  <inkml:trace contextRef="#ctx0" brushRef="#br3" timeOffset="228">9879 14664 7856,'0'-29'11,"0"6"1,0 3 247,0 5 0,5 1 412,3 6 1,2-1 338,1 6-521,-4-1 1,3 5-3,-3 3 0,4 3-115,0 9 1,2 7-35,2 7 0,-1 3-167,5 1 1,-1 9 27,1 3 0,2 0-238,-2-1 0,3 2 241,1 7 1,-2 0-102,-2-4 0,2 3-208,-6-3 0,0-1-290,-3-3 1,-2-1 106,-3 1 1,-2-4-163,-5 0 0,-1-5 8,-3 1 1,-2-3-171,-5-1 1,-5-1 182,1-2 1,-1-3-128,0-5 0,2-6-1195,-5-1 1753,5-4 0,-5-3 0,8 3 0,2 2 0</inkml:trace>
  <inkml:trace contextRef="#ctx0" brushRef="#br3" timeOffset="229">10975 14859 7892,'-11'0'11,"0"0"0,3 0 591,0 0-208,6 0 0,-3 5 78,5 2 1,0 5-130,0 3 1,0 3 81,0 4 1,1 5-92,3 0 1,-2 5-118,6-2 1,0-2-154,3-1 0,0 0 93,1 0 0,-1-2-195,1-5 0,-2 0-352,-3-5 1,2 0-565,-5-3 0,1-5 954,-1 1 0,-3 0 0,4 3 0</inkml:trace>
  <inkml:trace contextRef="#ctx0" brushRef="#br3" timeOffset="230">10793 15110 7847,'-7'-5'1310,"2"3"0,12-3-1015,4 5 0,6 0-56,5 0 0,3 0-27,1 0 0,3 0-54,6 0 0,-1 0-82,0 0 1,0 0-761,1 0 1,-5 0 467,1 0 1,-6 0 215,2 0 0,-3 5 0,-1 2 0</inkml:trace>
  <inkml:trace contextRef="#ctx0" brushRef="#br3" timeOffset="231">11763 15258 11422,'0'7'545,"0"-2"-1778,0-5 335,6 0 0,-4-4-949,6 0 1847,-1-5 0,5 8 0,-1-4 0</inkml:trace>
  <inkml:trace contextRef="#ctx0" brushRef="#br3" timeOffset="232">12140 15201 9251,'7'5'446,"3"-3"-240,-3 1 1,0-1-789,0-2 61,1 0-394,3 0 0,1 3 915,-1 1 0,-4 5 0,-2-3 0</inkml:trace>
  <inkml:trace contextRef="#ctx0" brushRef="#br3" timeOffset="233">12769 15281 7799,'-23'0'0,"5"0"0,1 0 658,11 0 1,2 0 2454,8 0-3111,-3 0 1,6 0-1029,-4 0 1,0 0 50,5 0 1,-5-4 974,5 1 0,0-6 0,3 2 0</inkml:trace>
  <inkml:trace contextRef="#ctx0" brushRef="#br3" timeOffset="234">13579 14653 7804,'-5'-11'288,"-1"-1"0,-2 1 14,1-1 1,4 5 294,-1-1 122,3 6 345,1-4-619,0 6 1,0 7 4,0 4 1,0 7 22,0 9 0,0 3-105,0 8 1,0-5-381,0 5 1,1-4-36,3 8 1,-3-6-26,3-2 0,3-1 144,0-6 0,0 3-144,0-3 0,-4-2-229,1-6 0,1-1-342,-2-3 1,1-6-647,-4 3 1,2-5-239,1 1 1527,-1-3 0,3-5 0,-5 0 0</inkml:trace>
  <inkml:trace contextRef="#ctx0" brushRef="#br3" timeOffset="235">13385 14973 7890,'-6'-2'438,"2"-1"0,5-2-139,7-3 1,1-1-33,10 5 1,5-5-113,6 2 1,7 0 17,1 0 1,5 3-91,-1-4 0,3 5-265,0-5 1,4 2-234,-4-2 1,4-1 225,-8 5 0,-1-3-656,-2 3 1,-3-5 844,0 1 0,4-2 0,2-1 0</inkml:trace>
  <inkml:trace contextRef="#ctx0" brushRef="#br3" timeOffset="236">14459 14482 7874,'-5'-12'1,"-4"1"1193,-3-1 1,5 6-548,11 2 1,2 3-506,5 1 1,0 1 86,-4 3 1,3 2 248,-2 6 1,1 6-164,-2 4 1,2 6 84,-5 7 1,5 5 77,-1 6 1,-2 0-197,2 3 1,-6 2-487,2-2 0,1 1 180,-1-5 1,0 0-58,-4-3 0,0 0 92,0-8 0,0 1-151,0-8 1,1 0-54,3-4 1,-2-4-402,6 0 253,-6-5 223,3 2-2630,1-10 1723,-5 0 1,3-10-784,-8 0 1808,3-5 0,-10-2 0,5-7 0</inkml:trace>
  <inkml:trace contextRef="#ctx0" brushRef="#br3" timeOffset="237">14356 14619 7827,'-18'-18'1029,"7"-4"-615,7 3 1,5-2-330,7-2 1,0 1 116,7 3 0,3-1 41,1 5 0,2 0 36,2 3 1,0 1 81,0-1 1,-1 6-81,1 2 1,1 3 144,3 1 0,-3 0-341,3 0 1,1 4 82,-2-1 0,1 8-8,-4 0 0,0 2 24,0 6 1,-1-3-14,1 7 0,-4-3-84,0 7 0,-5 1-227,2-1 1,-8 3-143,0-3 1,-5 3-362,0-3 0,-12-1-249,-6-3 1,-11 0 399,-9 0 1,-3-5-1,-4-3 0,-2-2 125,2-2 0,0 1 193,4-1 1,3-1 5,12-2 0,2 1-169,10-6 14,0 1 323,4-4 0,12-5 0,8-1 0</inkml:trace>
  <inkml:trace contextRef="#ctx0" brushRef="#br3" timeOffset="238">15475 14276 7835,'-6'-5'809,"0"0"-397,2-3 1080,3-2-310,-5 4-625,1-1 1,3-1 401,-6 4 66,6 0-771,-8 4 1,3 5-34,-4 3 1,-2 8-121,-2 7 0,1 6 115,-5 9 1,0 4-3,-4 8 0,4-2-258,0 5 0,0-5 231,-4 2 1,1 1-54,3-2 0,2 1-207,1-5 1,8 4 119,-4-4 1,8 6-75,0-9 1,3 5 45,1-5 1,7 1 60,4-1 1,2-3 150,6-5 1,0-3-24,4-1 1,-4-4-29,0 0 1,-2-2-67,2-1 1,2-5 4,-6-3 0,0-2 221,-3-2 0,-1 1-304,0-1 0,1-3-779,-1-1 0,-1-3 351,-2 4 1,2-6 170,-2 2 1,3 1-579,5-1 0,-1 0 799,8-4 0,2 0 0,9 0 0</inkml:trace>
  <inkml:trace contextRef="#ctx0" brushRef="#br3" timeOffset="239">15658 14642 7841,'0'-12'-203,"0"1"531,0 4 86,0-3-43,5 9 1,-2-3 184,4 8-153,1 2 1,3 10-73,1-1 1,-1 4-63,1-4 0,-1 5-12,0-1 0,1 4 13,-1 4 1,6-3-27,2 3 1,2 2-14,2 1 0,0 2-3,0-2 0,3 3-35,1-2 0,0 1-110,-4-2 0,-1 2 85,1-6 0,0 5-132,0-4 0,0-2 22,0-6 1,-4 3-198,0-3 0,-5-3-108,1-1 1,-2-2-401,-2-2 0,-3 1-639,-1-1 538,-4-4-1559,7 3 1258,-9-9 1049,4 4 0,-10-10 0,-1-1 0</inkml:trace>
  <inkml:trace contextRef="#ctx0" brushRef="#br3" timeOffset="240">16115 14699 7825,'0'-17'0,"-5"-1"1,3-1 511,-1 0 1,1 5 274,2-1-74,5 2-149,-3 2-215,3 5 1,-5 2-146,0 8 1,-1 7-73,-3 8 0,-3 8 12,-4 3 0,-5 8-96,-4 4 1,-1 3 19,-2 0 0,-1 5-147,-3-1 0,2 1-73,-6-5 0,6 0-63,-2-3 1,5 1-191,3-5 0,2-5 29,6-6 0,0-3-286,4-1 1,2-6 83,5-1 0,1-4-958,3 0 1536,2-1 0,6-5 0,-1-1 0</inkml:trace>
  <inkml:trace contextRef="#ctx0" brushRef="#br3" timeOffset="241">16240 15121 7808,'4'-7'333,"0"-1"0,5 5 533,-1 0 0,2 1-304,1 2 0,-3 2-184,-1 1 0,-3 4-133,4 4 0,-6 2 11,2 2 1,-3-1 96,-1 5 1,0 0-154,0 4 1,-3-3-94,-1 3 1,-1-6 1,1 5 1,3-6-122,-3-1 0,3 1-235,1 0 1,0-5 77,0-3-382,0-1 400,0 0 0,1-2 55,3-5 1,-3-2-175,3-1 0,1-4-69,-1-4 1,4-1 200,0 1 0,-2-4 7,2 0 0,0-6 234,3 2 1,4-1-75,1 1 1,-1-3 77,-4 3 0,1 3-32,-1 1 0,0 6 39,1 1 1,-4 6 20,-1-2 0,-4 4 170,0 4 1,3 3-92,-3 8 0,6-1-52,-1 5 1,-2 0-27,2 4 1,-2 4-18,2 0 0,2-1-209,-2-3 1,2 0-158,1 0 0,1-5-198,-1-3 0,0 0 160,1-4 0,0 2-169,4-9 1,-4 0 49,4-4 404,-4 0 0,0-5 0,-1-2 0</inkml:trace>
  <inkml:trace contextRef="#ctx0" brushRef="#br3" timeOffset="242">16834 14950 7888,'-6'0'1510,"16"0"1,0 0-1181,13 0 0,-1 0 119,4 0 1,-3-4-89,0 0 0,4-1-321,-4 1 0,2 3 130,-2-3 1,-4-1-839,0 1 0,-5 1-665,1 3-733,-2 0 1395,-7 0 671,-1 0 0,-5 0 0</inkml:trace>
  <inkml:trace contextRef="#ctx0" brushRef="#br3" timeOffset="243">16880 15144 7888,'-11'11'1180,"4"1"0,11-6-901,8-2 0,5-3-88,-2-1 0,11 0 14,1 0 0,3 0-46,0 0 1,2-3-118,-5-1 1,5-4-155,-2 4 0,-2-5-364,-1 2 1,-3 0-1498,-1 0 1973,-1-1 0,1-3 0,0-1 0</inkml:trace>
  <inkml:trace contextRef="#ctx0" brushRef="#br3" timeOffset="244">17565 14710 7807,'-6'-16'717,"2"-3"0,3 2 319,1 2-741,0 2 0,0 6 484,0-1 494,0 5-477,0-2-530,0 21 0,0-1 73,0 15 1,0 2 111,0 6 1,4-2-181,-1 2 0,1 2-33,-4 2 0,4-3-215,0-1 1,4 2-80,-5-2 0,2 0-58,-1-4 1,-3-3 44,3-1 0,-1-6-154,1-1 0,-3-1-556,3-7-838,-3 0 194,-1-3 0,0-5-98,0 1 1521,0-6 0,5 3 0,1-5 0</inkml:trace>
  <inkml:trace contextRef="#ctx0" brushRef="#br3" timeOffset="245">17702 14413 7956,'7'-16'565,"-2"3"0,-5-7-208,0 4 0,5 2 264,2 7 0,0-2 360,0 5-444,1 0 0,0 4-46,-1 0 1,-3 0-192,4 0 1,-5 5 157,5 3 1,-4 9-19,4 5 1,-1 2-20,5 7 1,3 1-151,0 6 1,5 2 110,-1 6 1,3 0-415,1-1 1,0 6 240,-1 2 1,-3 2-212,1-2 1,-7 2 94,3-6 1,-4 6-23,0-2 1,-5-1-191,1 2 1,-5-6-394,0 1 0,-1-2-14,-2-1 0,0-5-338,0-3 1,-2 0 119,-1-4 0,0 3-377,-5-7 0,-4-1 1121,-7 2 0,-3-6 0,-1 2 0,0-3 0,1-1 0</inkml:trace>
  <inkml:trace contextRef="#ctx0" brushRef="#br3" timeOffset="246">5790 16652 7762,'-6'-7'862,"2"2"-383,8 5 0,0 0-67,7 0 1,-2 4-57,6 0 1,3 1 91,1-1 0,4-3-314,4 3 1,2-3 46,5-1 0,0 0-272,1 0 0,-1 0 112,0 0 0,-1-1-74,-2-3 1,-1-1-321,-7-3 1,1 2-1129,-9 2 291,0 3-392,-3-4 1602,-6 5 0,-6 5 0,-6 1 0</inkml:trace>
  <inkml:trace contextRef="#ctx0" brushRef="#br3" timeOffset="247">5847 16880 7847,'0'6'1431,"0"-1"0,9-3-1032,3 2 0,8-3 8,3 3 1,5-3 143,6-1 0,2-4-523,2 0 1,1-5 64,3 2 1,0 2-2361,-8 1 2267,3-2 0,-8 4 0,5-3 0</inkml:trace>
  <inkml:trace contextRef="#ctx0" brushRef="#br3" timeOffset="248">7869 16332 7970,'-5'-12'183,"4"1"1,-3 0 335,3-1-414,1 1 284,0-1-50,5 1 0,-4 3 293,3 1 81,2 4-446,-5-2 0,4 6 470,-5 3-460,0 2 1,2 10 66,1-1 0,-1 1-121,2 0 0,-2 3 1,2 7 0,-3 2-100,3 3 0,1 6 42,-1-3 1,0 0-162,-4 0 0,0-6-17,0 6 1,0-6-212,0 3 0,0-10-50,0 2 1,0-6-678,0 2-291,0-5 546,0 2-352,0-4-238,0-6 458,0-1 1,0-6 826,0-3 0,0-2 0,0-6 0</inkml:trace>
  <inkml:trace contextRef="#ctx0" brushRef="#br3" timeOffset="249">8520 16298 7955,'0'-12'-416,"0"1"1127,0-1-191,0 1 289,0 5-237,0 0-135,0 6 1,-1 7-50,-3 4 1,0 6-167,-7 6 0,1 4-123,-10 4 1,-2 6 41,-5 1 1,-1 5-192,1-1 1,-6 6-183,-5 2 1,4 3 18,4-4 0,0 1 64,0-4 0,3-6-37,8-2 1,3-6-230,4-2 0,2-6 145,3-1 0,-2-1-89,5-7 1,0 0-533,4-3-126,0-1 56,-5-4 1077,4-2 0,-4 0 0,5 1 0</inkml:trace>
  <inkml:trace contextRef="#ctx0" brushRef="#br3" timeOffset="250">8417 16823 7896,'0'-11'0,"0"-1"0,0 4 285,0 1 1,1 3 1154,3-4-493,-2 6 8,3-3-617,0 5 1,-4 1-123,3 3 0,-2 1-3,2 3 0,-3 6-47,3-3 1,1 3-141,-1-3 1,1 2 103,-1 2 0,-3-2-148,3 2 1,1-2-149,-1-2-40,0 1 1,-3-2-258,3-3 159,-3 4 108,4-10 168,-5 4 0,1-5-37,3 0 75,-3 0 1,10-5 112,-4-3 0,3 1-64,2-5 1,0 3 135,4-6 1,0-1 146,3 0 1,3 1-106,-3 4 0,2-1-3,2 1 0,0 5-101,0 2 0,-4 3-3,0 1 1,-4 1 19,4 3 1,-5 2-116,1 5 0,-2 1 14,-1-1 1,-2 4-144,-3 1 1,2 3-451,-5-4 1,5 4 261,-1-4 0,-3 4-447,-2-4 1,3 1 156,-3-5 1,5-3-80,-4-1 0,6-4 31,1 1 620,1 2 0,9-5 0,-3 4 0</inkml:trace>
  <inkml:trace contextRef="#ctx0" brushRef="#br3" timeOffset="251">11101 16320 7881,'-8'-3'829,"1"-1"-323,4-5-27,-2 8-160,5-4 1,2 5 138,1 0 1,0 6-15,4 5 0,0 2-151,0 6 0,4 4-30,-4 4 1,0 4-89,0 0 0,-1-2-69,2 1 0,1-4-6,-5 0 0,3-1-208,-3-3 1,4 0-406,-4-3 1,-1-3-663,-3-4-1525,0-1 1178,0-4 1522,0-2 0,0 0 0,0 1 0</inkml:trace>
  <inkml:trace contextRef="#ctx0" brushRef="#br3" timeOffset="252">10907 16606 7893,'5'-8'1093,"3"1"0,7 4-640,4-1 0,4 3-236,3 1 0,4-4-40,4 0 0,4 1-151,0 3 1,4-4-267,-4 0 0,0 0 317,-4 4 1,-1 0-78,-2 0 0,-3-5 0,-6-1 0</inkml:trace>
  <inkml:trace contextRef="#ctx0" brushRef="#br3" timeOffset="253">12003 16709 7824,'-6'0'0,"0"0"1236,2 0-330,3-5-451,-5 3-324,6-3 0,2 4-79,2-3-408,-3 3-298,4-9 0,-5 7-275,0-4 1,1 4 928,3-1 0,-3 3 0,4 1 0</inkml:trace>
  <inkml:trace contextRef="#ctx0" brushRef="#br3" timeOffset="254">12289 16674 7830,'7'0'155,"1"0"1,-4 0 780,3 0-32,1 0-341,4 0-861,-1 0-340,-5 0-131,-1 0 0,-3 0 516,1 0 253,-1 0 0,3 0 0,-5 0 0</inkml:trace>
  <inkml:trace contextRef="#ctx0" brushRef="#br3" timeOffset="255">12734 16640 7830,'7'0'206,"-2"0"2789,-5 0-3808,0-5 813,-5 4 0,-2-9 0,-4 3 0</inkml:trace>
  <inkml:trace contextRef="#ctx0" brushRef="#br3" timeOffset="256">13808 16252 7909,'-12'-8'498,"1"1"185,5-1 1070,1-3-116,5 4-686,0 2-481,0 20 1,1-1-119,3 13 0,-2 2-292,6 2-1,-6 2 10,2 1 1,1-4-106,-1 1 1,4-2-189,-5 1 0,5-2-546,-4-5 0,5-5 481,-2-3 1,4-3-540,0-5 1,-3 2 827,-1-5 0,1 0 0,3-4 0</inkml:trace>
  <inkml:trace contextRef="#ctx0" brushRef="#br3" timeOffset="257">13568 16469 7840,'-6'-1'997,"2"-3"1,5 3-665,7-3 0,4 2-233,11 2 1,5 0 318,3 0 1,7 0-91,4 0 0,3 0-273,5 0 1,-6 0-291,6 0 1,-6 0-2345,6 0 2578,-3 0 0,-2 6 0,1 0 0</inkml:trace>
  <inkml:trace contextRef="#ctx0" brushRef="#br3" timeOffset="258">15555 16046 7817,'-11'-11'432,"4"-1"-166,4 1 1016,1 0-342,2-1 0,0 6-546,0 1 0,0 6-103,0 3 1,0 6-130,0 5 0,0 7-146,0 1 0,0 5 34,0 6 0,0-1-227,0-3 1,0 3-295,0-2 1,4-3 262,0-2 0,0-2-513,-4-1 0,4-4-61,-1 0 1,1-5-1025,-4 2 1806,5-9 0,2 3 0,4-3 0</inkml:trace>
  <inkml:trace contextRef="#ctx0" brushRef="#br3" timeOffset="259">16023 16092 7859,'0'-6'-66,"0"-1"675,0 4 0,2 1 278,2-2-360,-3 3 0,4 2-139,-5 3 0,0-1 122,0 4 0,-1 5-169,-3 3 1,-3 10-159,-4 2 0,0 5-182,-1 2 1,-4 5-235,-3 3 0,-7-1 18,0 1 0,-5-5 175,5 1 0,-5-3-690,4-1 1,6-4 240,6-4 0,-1-2-155,5-1 0,-3-4 183,6 0 1,3-5 26,2 1 1,-3-2 118,3-1 0,-1-5 315,4 1 0,5-1 0,1 5 0</inkml:trace>
  <inkml:trace contextRef="#ctx0" brushRef="#br3" timeOffset="260">16035 16606 7777,'0'-11'769,"0"-1"160,0 1 0,1 3 151,3 0-213,-3 6-83,4-3-543,0 5 1,-3 5-149,1 3 1,-1 5-34,-2 3 1,0 3-101,0-4 1,0 1 23,0 0 1,-2-4-208,-1 4 0,1-4-173,-1 0 1,1-5-73,2 1 84,0-6 302,0 4 0,2-6 202,1 0 1,0-2-3,5-2 0,0-2 14,8-5 1,-2-2 35,5-2 0,-4-2 167,4-2 0,-4-2 60,4 2 0,-4 2-133,4 2 0,-1 4 30,1 3 1,-2 3-39,-6 5 0,1 0-39,-1 0 0,0 10 55,1 5 1,-1 6 20,1 1 1,-1 6-138,1 3 0,-5 2-126,1 1 0,-6-1-740,2-3 0,2 2 405,2-5 1,2-2-2903,2-6 3209,-1 3 0,11-10 0,2 5 0</inkml:trace>
  <inkml:trace contextRef="#ctx0" brushRef="#br3" timeOffset="261">6064 17828 7782,'-11'0'-262,"0"0"-33,-1 0 0,5 0 445,-1 0 1,4 0 1147,-3 0-817,4 0 0,-3 0 211,2 0-75,3 0-103,-4 0 24,5 0 1,5 1-334,2 3 0,5-1 0,3 4 0,0-4-220,8 1 0,-1 1 21,8-2 0,2 1-74,6-4 0,-1 0 12,4 0 1,-4-1-67,1-3 1,-3 3-59,-5-3 1,-2 2-106,-5-2 0,-5 2 53,-3-1 0,-6 1-103,-2 2-297,-4 0 0,1 0 233,-8 0 0,-4 0-1049,-7 0 1448,-3 5 0,-10 2 0,-1 4 0</inkml:trace>
  <inkml:trace contextRef="#ctx0" brushRef="#br3" timeOffset="262">5996 18056 7782,'-5'12'1434,"4"-6"-1274,-10 4 0,11-7-168,0 4 0,7-4 373,8 1 0,3-3-101,5-1 0,1 0 305,2 0 0,4 0-143,4 0 0,1-1-183,3-3 1,3 3-74,5-3 0,-6-1 26,-2 1 1,-3 0-452,-5 4 1,-3 0-617,-8 0 0,-3 0 871,-4 0 0,-1 0 0,1 0 0</inkml:trace>
  <inkml:trace contextRef="#ctx0" brushRef="#br3" timeOffset="263">8337 17531 7910,'7'-11'508,"-2"-1"188,-5 6-98,0-4 245,0 8-180,0-3 51,0 5-432,0 5 1,0-2 156,0 5 1,0-1-104,0 5 1,0 4-120,0 3 1,0 4 136,0 4 0,3-2-201,1 5 0,4 1-130,-4 3 0,3 0 124,-3 1 1,5-1-189,-1 0 0,-2 0-114,2 1 1,-1-1 113,5 0 1,-5-3-50,1-1 1,-1-4 25,5 0 0,-2-3 17,-2-4 0,-2 1-182,-2-4-83,-3-1 0,4-4-421,-5 1-662,0-6 810,-5-1 1,3-5-1227,-6 0 1811,5 0 0,-12-5 0,2-1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3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1759 8943 7153,'0'-7'-54,"0"1"353,0 2 669,0 3-213,0-4 244,0 5-788,0 5 0,0 1-27,0 6 0,-1 0 38,-3 3 1,2 3-137,-1 5 1,1 5 90,2 2 0,0 5-184,0 3 1,4 4 88,0 7 0,1-2-129,-1 3 0,-3-3-48,3-2 1,-1-3-4,0 0 0,-1-9 11,1 1 0,2-6 70,-1 3 0,4-6-105,-4 2 1,3-5 58,-3-2 1,1 0 98,-1-5 1,-3 0-83,3-3 156,2-1 0,-4-3 36,1-1 26,-1-4 63,-2 2-150,0-5-75,0-5 1,0 2 52,0-4 1,0 3-144,0-4 1,1 2 71,3-2-135,2-2 0,6 5 51,-1-3 1,0 0 34,1 4 1,-1 0 62,1 4 0,3-4-34,0 0 0,2 1 58,-2 3 0,3 0-56,4 0 1,1-4 46,0 0 0,0 0-19,0 4 0,0-4-149,0 1 0,-4-3-20,0 3 1,-5 1-136,1-1 0,-3-2-870,0 1 456,-6 0-532,-1 4 550,-5 0 698,-5 0 0,-6-5 0,-7-2 0</inkml:trace>
  <inkml:trace contextRef="#ctx0" brushRef="#br0" timeOffset="1">1725 9434 8100,'5'-12'193,"-3"5"58,6-1 1,-1 4-188,5-3 0,-1 4 185,1-1 1,4 3 188,3 1 1,1 0-237,0 0 1,1 0 33,-2 0 1,7 0-239,0 0 1,1-1 100,-4-3 1,1 3-251,2-3 0,-1-3 87,1 0 0,-3 0-94,-4 0 0,1 3-167,-4-4 1,-5 5-235,-3-5 1,-6 4-261,2-3 0,-3 3 819,-1-4 0,-10 1 0,-3-5 0</inkml:trace>
  <inkml:trace contextRef="#ctx0" brushRef="#br0" timeOffset="2">1679 9000 8225,'7'-12'0,"1"1"0,1 3 15,6 1 0,-1 0 187,5 0 0,-4-4 191,4 4 1,0 1-115,4-2 1,0 4-49,0-4 1,4 2-41,-1-1 1,6-2-99,-2 5 0,2-1-23,-1 1 0,0 3-281,-4-3 0,2 3-577,-6 1 1,1 0 787,-9 0 0,1 0 0,-5 0 0</inkml:trace>
  <inkml:trace contextRef="#ctx0" brushRef="#br0" timeOffset="3">2547 8737 8306,'-5'-11'-581,"4"4"824,-5 2 959,1 0-765,-1 4 1,0-3-106,2 8 0,-1 0-99,1 7 0,0 4-63,4 12 0,0 3 73,0 8 1,1 3-71,3 5 0,-1 1-5,4 2 0,-4-2-151,1 3 0,-3 2-347,-1 1 1,0 1 297,0 0 1,0-3-71,0-6 1,0 0 33,0-3 1,0-7-37,0-5 1,0-3 73,0 4 0,4-6-20,0 2 0,-1-5 24,-3-2 0,4 0 16,0-5 1,0 0 381,-4-3 1,1-2-254,3-3 162,-3 4-211,4-5 9,-5 0-40,0 4 1,2-8-10,1 2 1,0-3 26,5-1 1,-1-4-6,5 0 1,0-1-125,3 1 0,2 2 97,2-6 1,3 4-70,-3-3 0,1 3 53,-1-4 1,1 6-156,-5-2 0,4 1-402,-3 0 28,4 1 0,-7-3-296,2 5 333,-7 0 1,-3-1-1082,-5-3 1564,0 3 0,0-9 0,0 3 0</inkml:trace>
  <inkml:trace contextRef="#ctx0" brushRef="#br0" timeOffset="4">2524 8897 8171,'0'-18'0,"1"-2"-250,3 5 1,2 1 212,6 6 0,-1-5 37,1 6 1,3-6 70,0 5 1,5 2-54,-1-2 1,7 2 10,1-2 1,3 0-7,-3 4 1,3 0-24,-3 4 0,-1 0 0,-3 0 0</inkml:trace>
  <inkml:trace contextRef="#ctx0" brushRef="#br0" timeOffset="5">3198 8897 8108,'-12'-12'353,"2"5"176,3-1 1,2 7-439,5 1 1,0 2 4,0 10 1,0-2 191,0 9 0,0 4-21,0 4 0,0 8-205,0-1 1,5 12 131,2 0 0,0 7-357,0 0 1,0 2 339,0-2 0,2-6-446,-5-5 1,5-9-47,-2 1 1,-2-8 185,-1-4 0,1 0 55,-1-7 0,4 1 67,-4-5 1,1-3-510,-2-1 169,-1-4 285,3 2-370,-5-5 0,-5 0-227,-3 0 0,-7-7 659,-4-4 0,-3-5 0,-1-7 0</inkml:trace>
  <inkml:trace contextRef="#ctx0" brushRef="#br0" timeOffset="6">3027 9068 8108,'0'-23'0,"1"4"-58,3 0 1,3-1-114,8-7 0,3 3 398,5-2 1,4 1 332,-1 3 1,9-1-189,-5 0 0,8 6-161,-7 6 1,3 1-96,-7 6 1,-2 0 8,-6 4 0,1 5-113,-5 3 0,2 7 71,-2 4 1,-2 3-145,2 1 1,-3 1 55,-5 2 1,-1 2-189,-2 3 0,-4 2-111,0-3 193,-5-2 0,-10 4 53,0-6 1,-6 1-15,2-4 0,-2-1-210,-2-3 1,0 1 54,0-5 0,6-3-425,1-5 92,4-4-23,5 2 1,3-5 582,8 0 0,8-5 0,5-2 0</inkml:trace>
  <inkml:trace contextRef="#ctx0" brushRef="#br0" timeOffset="7">3506 9285 8108,'0'7'239,"0"-2"139,0 0 0,0-3-7,0 6 0,-4-1 325,1 5 0,-1-1-288,4 1 1,0 0-164,0 4 1,0-2-514,0 5 281,5 0 0,-3 0-386,6 0 0,0-4 283,3 4 0,0-9-40,1 2 1,3-4 61,0 4 0,6-6-267,-2-2 1,2-3 63,2-1 0,-4 0 1,0 0 1,0-5 90,4-2 0,0-4 50,0 0 1,-6-2 205,-1-2 0,-4-3-115,0-5 1,-6 3 122,-2-3 1,-3 2-86,-1-10 1,-5 2 181,-2-1 1,-10 3-29,-6 8 0,-7 4-87,-12 7 0,0 6-8,-7 9-1705,7 1 1409,2 13 1,11-3 236,2 5 0,7 4 0,1-1 0,0 1 0</inkml:trace>
  <inkml:trace contextRef="#ctx0" brushRef="#br0" timeOffset="8">3963 9262 8068,'-1'-6'-183,"-3"2"695,3 3 1,-4 2-86,5 3 0,0 2-17,0 6 1,0 0-145,0 4 0,0-2-61,0 5 0,5 0-81,2 4 0,0-1-159,0 1 0,1-1-226,3-3 0,-3 1 218,0-5 1,-5 1-370,5-5 0,-4-3-91,3-1-785,-4-4 795,7 2 0,-5-6 493,3-3 0,-3-8 0,-5-5 0</inkml:trace>
  <inkml:trace contextRef="#ctx0" brushRef="#br0" timeOffset="9">3952 9045 8147,'-12'-16'452,"1"3"0,4-3-753,4 4 1,1 5-41,2-1 432,0 5 1,2-5-292,1 4 1,4 0-703,4 4 902,1-5 0,4 4 0,2-4 0</inkml:trace>
  <inkml:trace contextRef="#ctx0" brushRef="#br0" timeOffset="10">4408 9137 8126,'-5'-12'299,"-2"1"0,0 3-137,0 1 1,3 3 332,-4-4 0,1 6-134,-5-2 0,0 3-148,-4 1 1,2 0-5,-5 0-52,0 0 0,2 1-46,1 3 0,4 2-150,0 5 1,1 1-195,-1-1 188,6 1 0,-3 0 44,5 4 1,-1-4-111,2 4 1,1-4 46,-2 0 0,7-1 67,1 0 1,8 1-31,0-1 1,3-1 27,0-2 0,3 2-46,5-2 53,0-3-60,0 5 0,-4-7-5,0 4 1,-1 0 28,1 0 1,-3 3-48,-5-2-4,6 2 55,-4 2 6,3-1-18,-10 0 6,0 1 1,-6-1 1,-2 1 60,-2-1 0,-2 0-55,-5 1 1,-6-1 5,-2 1 0,-2-1-430,-2 1 194,0-1 116,0-5 0,0 3-373,0-5 0,6 0-181,1-4-105,9 0 796,2 0 0,5 0 0</inkml:trace>
  <inkml:trace contextRef="#ctx0" brushRef="#br0" timeOffset="11">4808 9171 8036,'0'-18'458,"0"3"-265,0 2 1,0 2 293,0-1 1,-1 6-96,-3 2 0,-2-1-85,-6 1 1,-3 1-79,0 3 1,-9 1-15,1 3 0,-1 2-25,5 5 1,-2 1-110,6-1 0,1 1-184,7-1 0,2 4 115,5 1 0,0-1-252,0-4 1,1 4 129,3 1 1,2-1-171,5-4 1,1 1 90,-1-1 1,1 1-7,-1-1 1,4-1 6,1-2 0,3 1 77,-4-6 1,4 3 161,-4-3 1,2-1-142,-2 1 0,-4 0 150,1 1 1,-1-2-64,-3 6 0,-3-4 218,-1 3-94,-3 1 1,-1 3 64,0 1-144,0-1-16,-5 1 1,-2 3 43,-4 0-16,-5 0-61,-7 2 0,-3-4 13,-4 2 1,1-3 49,-2 0-530,-2-6 239,14 4 103,-7-8 1,17 3-1148,-3-5 1279,8 0 0,4-10 0,7-3 0</inkml:trace>
  <inkml:trace contextRef="#ctx0" brushRef="#br0" timeOffset="12">5071 9239 8043,'0'-11'-361,"-4"0"489,0-1 893,0 6-231,-1-4-206,-1 8-255,-5-3 0,-1 5 104,1 0 1,-1 2-194,1 1 0,-1 5 0,1 7 0,3 2-33,1 2 1,3 6-133,-4-2 0,6 2-126,-2-2 79,3 0 0,1 0-214,0 0 0,0 0 107,0-1 0,5-2-259,3-1 0,2-5 146,1 1 1,6-4-70,2-3 1,3-3 51,5-5 1,-2 0-125,6 0 1,-4-5 69,3-3 0,-5-2 109,2-1 0,-7-6 173,-1-2 1,-5 1-102,2-1 0,-5 0 230,-3-4-107,-3 1 1,-8-5-6,-4 0 1,-6-3 65,-10 3 1,-5 2-181,-2 6 0,-5 2 7,-3 6 0,4 4-624,0 4 448,5 1 1,11 2-939,3 0 1185,7 5 0,3 2 0,5 4 0</inkml:trace>
  <inkml:trace contextRef="#ctx0" brushRef="#br0" timeOffset="13">5368 9205 8080,'-4'-11'875,"0"-1"-419,0 1-209,4 5 257,0 1 165,0 5 1,0 5-135,0 2 1,0 3-302,0 2 0,4 4-69,0 3 1,4 3-67,-5 1-27,1 0 0,0 1-269,0 2 1,1-5 150,-1 1-113,-3-6 1,8 0-216,-5-4 1,5-2 107,-2-3 0,0-2-310,0-5 136,1 0 348,3 0 0,1-5-9,-1-2 1,0-3-8,1-2 1,3 0-86,0-4 362,1 4-229,0-10 1,-3 4 104,2-5 0,-2 1-51,-2-1 1,-1 5 154,-2 3 1,2 2-57,-2 2 116,2 4 110,-4 2 0,3 6 309,-5 3-396,0 8 0,-4 3-47,0 8 0,3-3-34,1 7 1,1-3-233,-1-1 0,-3 3 46,3 1-219,3 0 1,-6-5-432,3 1 0,-2-4 685,2 0 0,-3 0 0,4 4 0</inkml:trace>
  <inkml:trace contextRef="#ctx0" brushRef="#br0" timeOffset="14">6144 8634 8147,'-1'-6'-635,"-3"2"545,3-2 511,-4 4 691,5-8-756,-5 9 0,2-4 54,-4 5 1,3 4-172,-4 0 0,1 8-2,-5 0 0,-3 8 2,0 3 0,-4 5 21,4 6 1,-2 5-117,2 3-227,2-2 0,-3 8 270,4-3 1,5 4-152,-1-4 1,6 1-135,-2 0 0,2-1 80,2 1 1,2-4-67,2 0 1,6-5 24,5 1 0,5-4-42,-1-4 0,3-5-17,1-6 1,3-4-87,1 4 0,-4-5 119,-4 1 1,-5-6-346,1-2-188,3 1 0,-6 0 341,4-1 0,-7-4-1339,-2 1 1616,-4-3 0,2-6 0,-5-1 0</inkml:trace>
  <inkml:trace contextRef="#ctx0" brushRef="#br0" timeOffset="15">6247 8897 8008,'-5'-23'36,"4"0"-229,-4 5 428,5 7 191,0 6 0,4 6 425,-1 3-557,6 2 1,-6 11-1,4 2 0,2 8-116,7 3 0,-2 0-161,5 5 1,-4-4 89,4 7 0,-4-2-259,4-2 115,0-5 1,4 4-453,0-2 351,-5-3 0,2-2-27,-5-6 1,0 0-43,-3-5 0,-1-1-315,1-6 81,-1 2-167,-5-9 323,-1 4 1,-6-5-240,-3 0 1,-3-5 238,-8-3 1,2-2 284,-2-1 0,2-1-136,1 1 1,1 0 135,0-1 96,-1 1-96,1-1 0,3 2 102,1 3 0,4 0 158,-1 3 544,-2 3-331,0-4-138,-1 5 0,-3 5 211,2 3 1,-2 2-167,-1 1 0,-1 6-117,1 2 1,-4 2-300,0 2 1,-2-4 95,2 0 1,2-1-463,-2 1 0,2-2 265,2-6 0,3-1-572,1-2 233,4 2 1,-1-9 475,8 3 0,2-3 0,6-1 0</inkml:trace>
  <inkml:trace contextRef="#ctx0" brushRef="#br0" timeOffset="16">6487 8703 8263,'-6'-18'2048,"-3"-2"-2147,5 4 0,0 5-1592,4 3 1744,5 6 1,0-5 957,3 4 0,2 1-502,-2-1 0,3 6 142,4 5 0,-1 6-43,5 1-318,0 11 0,4-6-5,0 10 1,0 5 9,0 3 0,-2 5-186,-2-1 0,3-2 46,-3 2 1,-1-5-333,1 1 1,-7 1 169,0-1 1,-1 6-458,-3-3 1,-3 0 84,-1 1 0,-3-5-99,-1 1 0,0-4 183,0-3 1,-1 0-119,-3-4 1,-2-4-371,-6-4 1,1-5 264,-1 1 1,1-4-969,0-3 1486,-1-3 0,1 0 0,-1 2 0</inkml:trace>
  <inkml:trace contextRef="#ctx0" brushRef="#br0" timeOffset="17">6795 8600 8108,'0'-23'0,"0"5"540,0 3-219,5 2 1,2 6-97,4-1 0,1 2-138,-1-2 0,1-1 199,-1 6 0,5-1-49,3 4 1,3-4-114,1 0 1,4 0 104,-1 4 1,1 4-292,-4 0 1,-2 1 75,-2-1 1,-1-3 64,-3 3 0,-2 1 122,2-1 0,-6 5 64,-1-2 0,-2 1-71,2 3 0,-3 2-55,-5 6 0,4 8 259,-1-1-147,1 6 1,-4 4-2,0 2 0,0 2-9,0 6 1,0 0-717,0-1 624,5 1 0,-4 0 147,3-1-364,-2 1 85,3 0 1,-4-1-69,3 1 0,1-2 38,-1-2 0,3 1-141,-3-4 196,0-6 1,0-2-80,-1-4 1,1 0-102,-4-5 0,2-3-26,1 0 172,-1-5 1,3 7 626,-5-6-589,0 0 174,0-3-119,0-1-9,0 0-31,0-4 0,-5-2-36,-3-5 0,-3 0-3,-5 0 1,2-1-657,-5-3 427,0 3 0,-7-10-468,-1 4 1,0 0-1563,5 0 1441,4-1 796,1 2 0,6-4 0,-1 3 0</inkml:trace>
  <inkml:trace contextRef="#ctx0" brushRef="#br0" timeOffset="18">7629 9102 8189,'-11'0'1079,"4"0"-328,2 0-442,15 0 1,-1 0-34,10 0 0,0 0-74,4 0 0,0 0 43,0 0 1,0 0-189,0 0 1,-1 0 56,1 0 0,0-1-460,0-3 0,-1 3-44,-3-3 1,1 3-351,-5 1 1,-3-4-1548,-5 0 2287,-4 1 0,-8-2 0,-8-2 0</inkml:trace>
  <inkml:trace contextRef="#ctx0" brushRef="#br0" timeOffset="19">7686 9331 8101,'12'0'135,"-1"0"0,4 0 234,1 0 0,4 0 482,-1 0 0,-1-4-310,1 0 1,5-5-322,6 2 1,5-3 30,3-2 1,-3 2-211,3 2 1,-4-2-360,-3 3 0,-4 0-1209,-8 0 1527,-3 4 0,-10-2 0,-1 5 0</inkml:trace>
  <inkml:trace contextRef="#ctx0" brushRef="#br0" timeOffset="20">8760 8737 8190,'-8'-1'0,"1"-3"381,4 3 172,-2-10 159,5 10-467,5-9 1,1 9-40,6-3 0,3 3-29,0 1 1,2 0-137,-2 0 1,3 0 162,5 0 0,1 0-180,2 0 0,7 0-199,5 0 1,6 0 116,-3 0 0,4 0-133,1 0 1,-5 0 13,1 0 57,-5-5 0,6 3-107,-5-1 0,4-3 165,-4 3-571,0-1 597,-3 4 1,-2-4-209,-3 0 203,-2 0 1,-10 4-382,-3 0 192,-2 0-812,-2 0 481,-5 0 703,-6 0 1,-11 0 0,-7 0-1</inkml:trace>
  <inkml:trace contextRef="#ctx0" brushRef="#br0" timeOffset="21">8794 8771 8143,'-4'-7'16,"0"-1"0,1 4 151,3-3 1,3 3 300,1-4 0,4 4 207,-4-3 0,5 4-229,-2-1 0,3 3-72,2 1 0,-1 0-118,1 0 0,-1 1-95,0 3 1,5 4 36,-1 7 1,5-1-71,-1 5 1,3 0 262,1 4-433,5 0 60,1 0 0,5-1-226,0 1 159,1 0 0,-5-4 29,0 0 1,-4-5-80,0 1 1,-1-2 59,-3-2 0,1 1-142,0-1 1,-4 1-88,0-1 256,-5 1 1,3-1 30,-6 0 1,-1-3 90,-2 0 0,-3-1 111,-5 5-205,0-1-66,-5 1 0,-5-1 1,-6 0 0,-4 5 33,1-1 0,-2 1-122,-2 0 0,-4 0-340,0 3 199,-4 3 97,-4-5 1,-4 5-203,-3-3 291,3 3 1,5-10 188,-1 4 1,6 0-102,2-1-5,3 0 0,5-3 154,0-1 0,7 1-128,0-1 0,2-3 304,6-1-54,-5 1 76,8 3-242,-4-4-192,5 3 137,0-9 0,5 4 88,3-5 0,2 4-79,1 0 0,7 0 193,5-4-112,0 0 0,10 0-9,-3 0 1,7-4 4,1 0 0,0-4 157,-4 5-113,1-6 0,-2 6-43,-3-4 1,6 3 112,-6-4 0,9 4-333,-4-3 52,1 4 0,-5-2-150,-1 5 0,-3-1-329,3-3 1,-8 3-226,1-3 1,-8 3-1563,0 1 2302,-7 0 0,2 5 0,-4 1 0</inkml:trace>
  <inkml:trace contextRef="#ctx0" brushRef="#br0" timeOffset="22">9925 9377 8070,'-12'-6'66,"6"0"1,2 0 130,8 2 1,2 3 161,6 1 1,-1 5-63,1 2 0,-1 5 273,0 3 1,0 3-203,-4 5 0,2 5-62,-5 2 0,0 2-245,-4-2-16,0 3 0,0-5-258,0 3 1,-4 2 230,0-3 1,-4-2-288,5-1 1,-1-5 11,4-3-77,0 3 215,0-9-28,5-2 1,1-6-50,6-5 0,-5-1-199,1-3 0,-6-2-329,2-6 1,1 1 283,-1 0 0,0-2-468,-4-2 908,0 2 0,0-4 0,0 6 0,0 5 0,4-1 0,0 4 0,4 1-66,0-2 1,-2 2-97,2-2 1,-4 3 555,3-3 485,-4 3 496,7 1-601,-9 0-162,4 0 1,-6 5-172,-3 2 0,-2 4-83,-5 0 1,-1 4-126,1 0 1,-1 2-30,1-2 1,0-1-232,-1 5 0,4-5 133,1 1 0,4-2-343,0-2 182,1 1 0,4-1-159,1 1 1,5-5 80,7 1 0,3-6-2,5 2 0,0-2-35,-1-2 1,0 0-79,-3 0 0,1-2-457,-4-2 1,3 2 256,-4-6 0,-4 5-1115,-3-5 1563,-6 5 0,9-7 0,-5 4 0</inkml:trace>
  <inkml:trace contextRef="#ctx0" brushRef="#br0" timeOffset="23">10302 9673 8104,'0'-11'947,"0"0"0,6 3-964,5 0 1,1 6 79,3-2 1,-1-1 32,1 1 1,3-1 47,5 1 0,3 3-227,1-3 0,0 2-130,-4-2 1,-2 3 193,-2-3 0,-2 3-1628,-6 1 1647,1 0 0,-6 0 0,-1 0 0</inkml:trace>
  <inkml:trace contextRef="#ctx0" brushRef="#br0" timeOffset="24">10313 9833 8060,'0'-6'565,"5"1"0,5 1-256,5 0 0,1 1-48,-5 3 1,6 0-325,2 0 0,2-4 116,2 0 0,4-1-311,-1 1 1,1 1-227,-4-4 1,0 3-283,0-4 1,-4 6 765,0-2 0,0-2 0,4-1 0</inkml:trace>
  <inkml:trace contextRef="#ctx0" brushRef="#br0" timeOffset="25">10816 9662 7986,'0'-11'0,"-6"-1"0,4 6 384,-6 2 0,2 8 578,-2 3 1,-2 4-522,3 0 1,-2 6-203,1 2 1,3 2-253,5 2 1,0 0 108,0 0 1,1-2-56,3-2 0,2 2 70,6-6 0,3 0-527,0-4 1,6-4 140,-2-3 0,6-3-24,2-1 0,3-4 98,-3 0 1,3-6 14,-3-1 1,0-1 210,-5-3 0,-4-3-72,-3-1 0,-3-2 69,-5-2 1,-1 0-61,-6 0 0,-7-1 8,-4-3 0,-12 7-96,-11-3 1,-11 8-164,-8 0 1,2 7-149,2 4 1,6 6-76,1 5 359,10-4 0,-6 17 0,9-7 0</inkml:trace>
  <inkml:trace contextRef="#ctx0" brushRef="#br0" timeOffset="26">9799 8520 8020,'-5'-18'-281,"4"2"-44,-3 4 0,3 1 1,2 1 562,3 2 975,-3-2-849,4 4 1,-4-2 211,3 0-207,-3 6 0,6-3 227,-3 5 1,2-4-256,5 0 1,2 0-114,2 4 0,3 0-40,5 0 0,0 0-167,0 0 0,-1 5-85,1 3 88,0 2 1,0 3-63,0 2 0,0-1 83,-1 5 0,0-4-276,-3 4 1,1-5 93,-4 2 0,3-4-142,-4 0 1,5-1 79,-1 0 1,-1-4 69,1-3 1,0-3 77,4-1 0,0-1-8,0-3 1,-1-1 97,1-3-87,-5-2 1,-1 0 27,-6-5 0,-3-2 108,-1 2 1,-6 1-68,-1-5 1,-5 0 20,-6-4 0,-6 4-6,-2 0 0,-3 5 1,-5-1 0,3 6 139,-3 1-72,3 6 0,5-3-167,0 5 1,1 5 88,-1 2 1,3 5-128,4 3 1,1-1 77,-1 5 0,-3-1-150,0 1 0,-4 2 13,4-2 1,-6-1-99,2 1 0,-3-4 121,-5 4 0,1-6 14,-4-1 1,0-2 257,-5-6-89,1 4 0,0-6-48,0 1 1,2-1 61,-2-2 1,6-2 14,-7-1 1,10 0 188,2-4 1,7-1-93,8-4 1,4 1-51,8 0 1,13-1-1280,9 1 565,6 4 592,2-3 0,5 4 0,2-5 0</inkml:trace>
  <inkml:trace contextRef="#ctx0" brushRef="#br0" timeOffset="27">11661 8646 7865,'0'-12'-689,"0"1"785,0 4 195,0-3 1,0 8 172,0-6 466,0 6-520,-5-4 0,2 6 119,-5 0-343,6 0 0,-3 2-13,5 2 0,0-1 9,0 9-82,0-3 58,5 12 1,0 2-77,3 8 1,1 4 99,-6 7 1,1-3-219,-4 11 0,4-6-98,0 6 1,0-3 16,-4-2 0,0-3-44,0 0 0,0-5-46,0 1 1,0-6 39,0-2 0,1-4 106,3 0 1,-3-3-220,3-4 211,2 3 1,-1-10-178,3 4 0,-2-9 133,-2-3-1089,-3-3-381,4-1 1583,-5 0 0,0-5 0,0-1 0</inkml:trace>
  <inkml:trace contextRef="#ctx0" brushRef="#br0" timeOffset="28">12015 9102 8091,'0'-11'0,"-4"3"-138,0 1 138,-5 4 0,3-2 492,-6 5 0,1 0-84,0 0 0,3 0-118,0 0 1,1 5-92,-5 3 1,1 3-85,0 5 0,-1-3 16,1 6 1,-5-3-126,1 3 1,0-4-16,4 4 0,-1-4 95,1 4 1,-1-3-77,1 3 0,-1-7 79,1 0 1,3-1 65,1-3 0,3-2 20,-4 2 116,6-6-155,-3 8 0,6-8 15,3 1 1,-2 2 17,6-1 1,1 4-38,6-4 1,-2 3-37,2-3 0,2 4 35,-2-4 0,4 4-139,-4 0 0,5-2 14,-1 2 0,-1-4-114,1 3 0,-4-4 76,4 1 0,-5 1-175,2-1 0,-4-1-492,0-3 1,-1 2-127,1 2-1211,-1-3 988,0 4 1048,-4-5 0,3 5 0,-4 1 0</inkml:trace>
  <inkml:trace contextRef="#ctx0" brushRef="#br0" timeOffset="29">12403 9125 8189,'0'-6'1372,"0"1"0,1 1-653,3 0 194,-3 0-273,4 4-751,1 0 295,-5 0-184,4 6 0,-5 0 0,0 5 0</inkml:trace>
  <inkml:trace contextRef="#ctx0" brushRef="#br0" timeOffset="30">12883 9034 8119,'0'-12'-141,"0"1"0,0 3 856,0 1 218,0 4-150,0-2-387,0 5-143,0 5 1,1 2-120,3 4 0,-2 6 11,6 2 1,-4 7 45,3 5 0,1 3-85,3 4 0,1 8 44,-1 7 0,-4 0-303,-4-3 1,0 3 159,1-7 1,-3-2-97,3-2 1,-3-6-19,-1-2 1,0 0-23,0-3 1,4-3-74,0-2 1,0-3 51,-4-4 0,0 1-216,0-4 127,0-1-932,0-4 679,0-4 120,0-2 0,-6-21 0,0-3 0</inkml:trace>
  <inkml:trace contextRef="#ctx0" brushRef="#br0" timeOffset="31">12894 9080 8178,'5'-23'0,"-2"1"-13,4 3 0,1 3 183,3 4 1,5 1 116,-1-1 1,0 2-54,-3 3 1,3-2 18,0 5 0,5 0-94,-1 4 0,3 0-108,1 0 0,-2 5 25,-2 3 0,2 2-156,-6 1 1,4 1 11,-4-1 57,0 6 0,-3-5-29,-1 4 0,-4 0 52,-4-1 1,-1 4-127,-2-3 1,-3 3 93,-5-4 0,0 4-224,-11-4 1,0 4 83,-4-4 0,-1 4-81,-3-3 0,3-1-219,-3-4 0,3-3-736,1 0 1196,5-6 0,-3 8 0,3-3 0</inkml:trace>
  <inkml:trace contextRef="#ctx0" brushRef="#br0" timeOffset="32">13728 8566 8107,'0'-12'0,"0"1"48,0-1 0,0 5 320,0-1 460,0 6-93,5-9-358,-4 10 1,3-4-141,-8 5 0,2 1-7,-6 3 1,4 3 20,-3 4 0,0 5-15,0 3 1,-3-1-39,2 1 1,-1 4-109,1 4 0,-2 5-77,3-2 1,-3 4 37,-2 4 1,1 3-105,-1 5 0,5-1-100,-1 1 1,2 0 66,-2-1 1,3-4-44,5-3 0,0 1 95,0-1 0,5 0 33,3-3 1,2-6-6,1-2 0,1-3-269,-1-1 0,1-2 64,-1-2 1,0-2 107,1-6 340,-1 0-347,1 1-470,-1-6 1,0-1-100,1-5 679,-6 0 0,4 0 0,-3 0 0</inkml:trace>
  <inkml:trace contextRef="#ctx0" brushRef="#br0" timeOffset="33">13876 8771 7967,'-1'-23'-169,"-3"1"652,3 4 0,-3 5 400,8 5-628,-3 6 0,4-2-58,-5 8 1,0 7 166,0 8 1,4 4-234,0 4 1,4 6-143,-5 5 0,6 5-176,-1-1 1,-2-5 145,2 1 0,-6-6-85,2 2 1,1-1 89,-1-7 1,1 0-638,-1-7 0,-3-1 289,3-3 1,-1-6-1182,0 2 1565,-1-7 0,8 1 0,-4-5 0</inkml:trace>
  <inkml:trace contextRef="#ctx0" brushRef="#br0" timeOffset="34">14128 9068 8000,'0'-11'1457,"0"-1"-976,0 6 2,0 1 0,-5 10-72,-3 3 0,-2 3-132,-2 4 1,-4 2-123,-3 2 1,-3 6-141,-1-2 0,4 2-121,0-2 1,4 1 121,-4 3 0,9-3-275,-2 3 0,9-7 124,-1-1 93,3-5-58,1 3 0,1-6-60,3 0 1,2-3 44,5 0 27,6-6-62,-4 3 1,8-1 39,-2 0 0,-1 0-426,1-4 1,-4 0 24,4 0 194,-5-5-894,3 3 1209,-6-3 0,6-5 0,0-3 0</inkml:trace>
  <inkml:trace contextRef="#ctx0" brushRef="#br0" timeOffset="35">14219 8668 7958,'-4'-29'-41,"0"3"0,1 7-404,3 3 583,5 4 387,-4 0 1,5 5 667,-2-1 0,-3 7-538,3 1 0,-1 5-159,0 6 1,3 6-117,1 2 0,7 7-23,-2 5 0,12 6-157,2 1 1,7 5-1343,5-1 1281,-2 2 1,-1 2-86,-4 0 1,-10-5 4,2 1 1,-7-1-161,-1 1 0,-8 1-66,-3-5 1,-3 4-177,-1-4 1,-1 3-141,-3-7 1,-2 5-378,-5-8 1,-2 0-1596,-2-4 1191,2-3 1264,-9 4 0,7-5 0,-3-3 0,3-5 0,0-4 0</inkml:trace>
  <inkml:trace contextRef="#ctx0" brushRef="#br0" timeOffset="36">15510 9045 7989,'-11'-1'-283,"4"-3"1,0 3 253,4-3 0,1 2 694,-1-2 15,1 3-481,2-5 1,0 5-16,0-3 0,2 3 4,1-3 0,5 3-48,7 1 1,-1 0 41,5 0 0,0 0-140,4 0 0,-4 0 23,0 0 1,0 0-147,4 0 1,1-4-184,3 0 0,-2 1 173,6 3 1,-6-4-240,2 0 1,1 0 135,-2 4 0,-3-1-959,-4-3 1153,-5 3 0,3-4 0,-6 5 0</inkml:trace>
  <inkml:trace contextRef="#ctx0" brushRef="#br0" timeOffset="37">15589 9182 8902,'12'0'651,"-1"0"1,1-3-464,-1-1 0,2 0-15,2 4 1,3-4-332,5 0 1,5-1 186,2 1 0,3 3-828,1-3 0,1-1 452,-1 1 1,0-1 346,0 2 0,1-4 0,-1-4 0</inkml:trace>
  <inkml:trace contextRef="#ctx0" brushRef="#br0" timeOffset="38">16709 8646 8035,'-10'-18'0,"2"3"0,3 6-108,5 1-263,0 6 1013,5-9 0,3 6-265,7-2 0,3 2-3,4 5 0,6-4-187,3 0 1,6 0-223,1 4 0,5-1 37,-1-3 0,-2 3 37,2-3 1,-5-1-127,1 1 1,3 0 54,1 4 1,2-1-207,2-3 0,-6 3 74,-2-3 0,-3 3-123,-5 1 0,-2 0 77,-5 0 1,-2 0-520,-2 0 338,-2 0 0,-10 4 391,1 0 0,-5 4 0,2-1 0</inkml:trace>
  <inkml:trace contextRef="#ctx0" brushRef="#br0" timeOffset="39">16800 8623 8010,'-34'0'-33,"10"-4"-182,5 0-188,5 0-53,7 4 1089,2 0 0,5 2-372,0 1 1,5 0 284,3 5 0,2-1-234,2 5 1,4-1-60,3 0 0,6 2-187,2 2 1,5-2 3,-2 2 1,3 2-124,2-2 1,-1 1 65,0 0 0,-5-2-123,-2 5 0,1-5 74,-2 1 0,1 1-193,-4 0 0,4-1 14,-1-4 0,-3 1 140,-4-1 0,-5 1 32,1-1 1,-6 0 91,-1 1 0,-6-5 88,2 1 0,-9 1-98,-6 6 1,-7-2 83,-9 2 0,2 2-76,-6-2 1,1 5 169,-4-1 0,-6 3-56,-1 1 0,-4 4-119,-1 4 0,-3 2 139,-1 1 0,2 0-32,6 1 0,4-6-14,8-2 0,3-3-14,8-2 1,3 0-54,4-3 1,5-2 54,-1-6 0,5 0-13,0 1 1,1-5 78,2 1 1,2-5 5,1 0 1,4-1 54,4-2 1,6 0-194,2 0 0,7 0-60,5 0 0,7 0 106,4 0 1,3-4-102,5 0 78,-3 0 1,2 0-50,-7 1 1,3-5-165,-3 4 0,6-3 87,1 3 1,-3-1-149,-4 1 1,-5 3-529,1-3 503,-3 3 0,-6-3-678,-2 0 1,-7 0 390,-1 4 1,-8 0-1538,0 0 2043,-2 0 0,-3 0 0,-1 0 0</inkml:trace>
  <inkml:trace contextRef="#ctx0" brushRef="#br0" timeOffset="40">17794 9354 8024,'0'-17'-185,"0"5"1,1-4 460,3 9 1,2 0-78,6 4 1,-5 1 111,1-2 1,-4 8-75,3 4 1,-4 7 150,1 4 1,-4 4-92,-4 4 0,1 3-205,-4 8 1,0-2 22,0 2 0,-2-3-152,5 0 1,0-1 93,4 0 1,0-3-141,0-1 0,1-5 15,3 2 1,-1-4 61,4-4 1,-3 1-140,4-5 0,-4-4-117,3-8-195,-4 4 234,2-6 1,-5 3-73,0-8 1,0-2 96,0-6 1,0 1 28,0-1 0,0-3 178,0 0 0,0 0-134,0 3 1,5 1 116,3-1 0,-2 5-96,1-1 1,1 6 314,3-2-65,1 3 0,-1 1 141,1 0 0,-5 0-60,1 0 0,-4 0 386,3 0-407,-4 0 1,2 1-85,-5 3 0,-5-2-60,-3 6 1,-2 1 80,-1 6 1,-6-2-217,-2 2 0,3 1 60,1 0 0,3-1-71,4-4 0,3 1 59,5-1 0,2-1-18,1-2 0,8 1-82,4-5 0,5 3 130,-1-3 0,3 0-146,1-4 0,-4 0 79,0 0 0,-5 0-901,1 0 396,3 0 253,-6-5 314,0 3 0,-2-8 0,-4 4 0</inkml:trace>
  <inkml:trace contextRef="#ctx0" brushRef="#br0" timeOffset="41">18148 9662 7925,'5'-11'890,"-3"3"-588,6 0 0,3 6-340,5-2 62,4 3 0,-4 0 65,3-3 75,3 2 0,-4-3-230,5 5 1,1-1 33,2-3 264,-1 3-900,-3-4 0,-1 5 411,-6 0 1,-4 0 256,-3 0 0,0-5 0,3-1 0</inkml:trace>
  <inkml:trace contextRef="#ctx0" brushRef="#br0" timeOffset="42">18148 9742 7985,'11'0'641,"1"0"0,0 0-953,4 0 212,1 0 147,6 0 0,1 0-382,3 0 0,-2 0-46,6 0 0,-5 0-764,5 0 1145,-6 0 0,8-5 0,-4-1 0</inkml:trace>
  <inkml:trace contextRef="#ctx0" brushRef="#br0" timeOffset="43">18662 9673 7971,'-5'-6'2287,"3"1"-2001,-8 5 1,5 5-1,-2 3 1,-4 6-122,4 1 1,2 5-159,1-1 1,3 3-15,1 1 0,0-4 196,0 0 0,5-4-538,2 4 1,5-5 152,3 1 0,4-7-266,8-4 0,-2-3 144,5-1 1,-3 0 47,4 0 0,-5-5 123,5-3 1,-5-3 197,5-4 0,-7 1-13,-1-5 0,-2 0-114,-5-4 0,-5-4 173,-3 0 0,-6 1-65,2 3 1,-9-1-41,-7-3 1,-10 8-15,-13 0 1,-5 6-5,-10 6 0,-1 2-220,-2 5 1,2 5-301,6 2 546,4 9 0,0 1 0,3 6 0,-2 0 0</inkml:trace>
  <inkml:trace contextRef="#ctx0" brushRef="#br0" timeOffset="44">17885 8554 7939,'-5'-11'181,"-3"-1"473,3 1-461,0 0 0,10 0-27,3 4 0,2 0 407,1 4-394,1 1 0,4-3 81,3 5 1,4 0-15,4 0 1,-3 0-115,3 0 0,-3 5 102,-1 3 1,-1 2-295,1 2 0,1-2 111,3-3 1,2 3-203,6-2 1,0-2 9,3 2 1,-2-5-28,2 0 1,-7-1-110,0-2 1,-10-2 115,2-1 1,-6 0 46,2-5 1,-9 0 33,1-8 0,-5 2 141,1-5 1,-4 4-88,0-4 0,-3 4 110,-3-4 0,-4 2-106,-4 2 305,-1 0-167,-4 8 1,-3 1 10,-8 2 0,-1 8-23,-2 4 1,-7 7 68,3 4 0,-3-1-102,3 1 0,3 4-117,1 3 1,8-2 134,-1-1 1,4-6-220,0 6 0,3-3-31,4 3 0,1 0-152,0-1 1,-5-4 64,1-3 1,-5-2-14,1-1 255,-8-1 0,-1-5-51,-2-2 1,-2-3 25,5-1 1,-2-1 125,6-3 0,1 2-95,10-6 0,-1-1 6,10-6 0,9 1-1091,9-5 703,11 5 0,8-7 382,8 1 0,2-1 0,2-2 0</inkml:trace>
  <inkml:trace contextRef="#ctx0" brushRef="#br0" timeOffset="45">19198 8600 8159,'0'-18'0,"0"2"427,0 4-170,0 1 1,2 3 350,2 1-366,-3 4 1,4-1 231,-5 8 0,0 6-144,0 5 0,1 11 3,3 0 0,-1 7-134,4 6 1,1 1-1,3 6 1,-1 3-388,-2 1 1,1-5 268,-5-3 1,-1-6-210,-3-2 1,0-1 60,0-6 0,0-1-146,0-3 1,0-4-106,0 0 156,-5-5 0,3 2-36,-6-9-46,6 3-35,-3-8 1,6-2 116,3-8 1,2-2-38,5-2 0,5 0 80,-1-4 0,5 4 4,-1-3 0,-2-2-30,-2 2 0,1 3 300,0 5-28,-1-1 75,-4 2 144,1 1-199,-6 5 1,-1 1 98,-5 3 0,-1 3-51,-3 9 1,2-2-175,-6 5 0,0-4 76,-3 4 0,1 0-180,2 4 0,-2-4 59,2 0 1,3-1-67,1 1 1,3 1-82,1-5 1,1 0 79,3-3 1,3-2-121,4-2 0,2-3 80,2-5 1,-1 0-306,5 0 1,-1 0 149,1 0 0,1-4-1049,-5 0 1335,1-5 0,0-2 0,2-7 0</inkml:trace>
  <inkml:trace contextRef="#ctx0" brushRef="#br0" timeOffset="46">19975 9137 7962,'-11'-12'524,"-1"6"652,1 2-835,4 3-269,2 1 1968,5 0-2813,0 5 66,5-4 0,2 8 707,4-5 0,1 5 0,-1-3 0</inkml:trace>
  <inkml:trace contextRef="#ctx0" brushRef="#br0" timeOffset="47">20386 8988 7991,'0'-11'71,"0"-1"588,0 6-136,0 1-57,0 5 1,0 5-28,0 3 1,0 2-22,0 1 1,-1 1-248,-3-1 0,3 0 54,-3 1 1,3-1-229,1 1 1,6-1 118,6 1 1,0-6-155,7-2 1,2-3 44,5-1 0,3 0-130,6 0 1,0-5-15,3-3 0,-1-3 103,5-4 1,-5 1-63,1-5 1,-8 3 62,-3-3 0,-8 4-155,-4-4 0,-3 0 47,-5-4 0,-2 0-24,-5 1 0,-6 0 55,-5 3 1,-3 2 119,-9 6 1,1 1-51,-8 2 0,-6 3 6,-6 5 0,2 7 192,-2 4 0,5 5-53,-1 7 0,2 5-26,2 3 1,5 2 78,2 1 0,5 0-249,2 0 1,5 1 152,8-1 0,2-1-314,5-3 0,6 2 18,5-5 1,10-1 1,5-3 1,5-1 124,-5-3 1,6-3-5,-1-4 0,2-6-115,1-2 1,0-3 142,0-1 1,-3-4-572,-1 1 1,-4-6-18,0 1 671,-2-7 0,-1-3 0,0-5 0</inkml:trace>
  <inkml:trace contextRef="#ctx0" brushRef="#br0" timeOffset="48">20969 8657 7991,'0'-11'0,"0"-1"0,0 6 0,5-3 196,2 5 1,4 0 50,0 4 0,2 0 173,2 0 1,3-3-315,4-1 1,5 0-202,0 4 1,-2 0-471,-6 0 0,2 0 303,-6 0 0,-4 0-1005,-3 0 1267,-6 0 0,8 0 0,-3 0 0</inkml:trace>
  <inkml:trace contextRef="#ctx0" brushRef="#br0" timeOffset="49">21403 8383 7991,'-5'-29'512,"3"6"-189,-3 6-95,5 11 151,-5 1 1,4 6 376,-3 3 1,4 7-376,4 8 1,-2 4-249,6 4 0,4 2-2,3 5 0,1 5-129,-1-1 1,2-2 7,2-5 15,3 2 0,-8-5 152,5 2 0,-5-2-495,1-5 0,-3-1-257,0-3 1,-2 1 274,-2-5 1,1-3-1129,-6-5 557,1-4 221,-4 2 0,-4-7 184,1-1 1,-6-4 465,1-4 0,-1-4 0,2-1 0,-4 0 0,4 1 0,0 2 0,0-2 0,4 2 0,-1 2-101,3-1 122,1 6 0,-1 1 1108,-3 5-143,3 0-422,-9 5 1,3 5-225,-4 5 0,-1 2-15,1-2 1,-5 3-403,-3 5 0,-3-1 133,-1 1 0,0-1-736,0-3 1,6-3 123,1-4 556,4-1 0,0 1 0,1-1 0</inkml:trace>
  <inkml:trace contextRef="#ctx0" brushRef="#br0" timeOffset="50">21860 9080 7991,'-12'0'1152,"6"1"-576,2 3-857,3-3 11,1 9 321,0-9 342,0 10 1,0-9-883,0 6-961,0-6 1450,0 3 0,-5 0 0,-2 2 0</inkml:trace>
  <inkml:trace contextRef="#ctx0" brushRef="#br0" timeOffset="51">22453 8086 7991,'-11'-23'-31,"1"5"261,2 3 204,-2 8 138,9 1 156,-4 6-142,5 0-245,5 11 1,1-3-174,6 12 1,0-1 85,3 3 0,-2 3-219,2 1 0,2 3 76,-2 6 1,5 0-132,-1 3 1,-1-1-47,1 5 1,0-5-6,4 1 1,-1-8-188,-3-3 1,1 0-158,-5-5 0,2 2-115,-2-8 0,-2-1 165,2-4 0,-6-1-127,-2-2 0,-3-3-305,4-5-107,-6 0 904,3 0 0,-15-5 0,-2-1 0</inkml:trace>
  <inkml:trace contextRef="#ctx0" brushRef="#br0" timeOffset="52">22590 8440 7991,'-7'-11'356,"-1"-1"1,4 6 9,-3 2 0,3-1-163,-4 1 0,5 0 22,-5 4 1,-3 9 147,-5 3 1,-4 7-234,1 0 1,-3 4-227,0 3 1,-5 0 118,0 4 1,-3-7-167,3 4 1,3-10-755,9 6 0,0-6 22,7 2 865,3-5 0,0 2 0,5-4 0</inkml:trace>
  <inkml:trace contextRef="#ctx0" brushRef="#br0" timeOffset="53">22853 7823 7991,'-4'-17'-270,"1"1"236,-1 4 1048,4 0-598,0 1 1,0 3 167,0 1-345,0 4 1,1-1-96,3 8 1,-3 2 193,3 6-132,-3 9-23,-1-2 1,0 17-102,0-6 0,-1 8-5,-3-7 0,2 3-34,-6-7 0,5 2 5,0-6 0,1 1-428,2-9 1,0 4 228,0-4 0,0-3-372,0-5 0,0-3-348,0 4 351,0-6 1,2 3 67,1-5 1,2-1 87,3-3 1,2-2 143,-2-5 18,-3-1 0,5 1 145,-2-1 1,1 1 56,-2 0 0,3 3 40,-2 0-121,2 6 625,2-8-230,-1 8 235,-5-3 267,-1 5 117,-5 0-573,0 5 0,-1-2-203,-3 5 0,-2-5 50,-5 5 0,-1-2-80,1 2 1,-1 6-3,1-3 0,-1 3-144,1-2 1,0 0-47,-1 4 0,2-4 46,2 3 1,3 2-69,5-2 1,0 0 26,0-3 0,5-1-59,3 1 1,2-5 85,2 1 1,4-2-92,3 2 1,1-3-163,-1-5 1,3 0-297,-3 0 1,3-1 581,0-3 0,1-2 0,0-6 0</inkml:trace>
  <inkml:trace contextRef="#ctx0" brushRef="#br0" timeOffset="54">22054 9034 7822,'-7'-5'326,"-3"4"417,9-5 96,-4 6-162,5 0-265,5 0 0,6 0-115,8 0 1,11-1-60,8-3 0,9 2-43,13-6 0,0 4-355,-28 1 0,1-1 0,0 0 1,0 0 235,3-2 1,0 1 0,2 1-1,0 0-50,4 0 0,0 1 1,-2 1-1,0 0-94,0-2 1,0 0 0,-4 3 0,-1 0 39,-3-1 1,1 0-1,0 1 1,1-1-120,0 0 1,1 0 0,0 2-1,-1-1 71,27-3 0,-2-1-381,-10 2 0,-2-1 33,-13 4 0,2 0-135,-10 0 0,1 0-193,-4 0 0,-5 4 10,-3-1 945,-2 1 1,-7 1-1,-1 2 1</inkml:trace>
  <inkml:trace contextRef="#ctx0" brushRef="#br0" timeOffset="55">22419 9194 7991,'-4'-12'0,"1"1"10,-1 5-69,4 1 599,0 5-148,0 5-58,0 1 1,0 7 259,0 2 1,0 8-265,0 7 1,0 4-127,0 5 1,0-3 79,0 6-257,5-5 1,-4 2 13,3-4 1,1-2-165,-1-3 1,1 2-208,-1-6 0,-2 0 105,6-7 88,-6 2-346,3-8 0,-1 4-141,0-6-998,0-5 821,-4-1 801,0-5 0,5-5 0,1-1 0</inkml:trace>
  <inkml:trace contextRef="#ctx0" brushRef="#br0" timeOffset="56">22682 9571 7991,'0'-14'0,"0"2"496,0 8 142,0-1 0,-1 5-186,-3 0 0,-4 2 20,-7 1 1,-3 4-209,-5 4-194,0 1 1,-3 3-9,-1 0 0,1 4 137,3-4 1,4 6-244,0-2 0,5 1 108,-2-1 0,5 1-275,3-4 0,0 3 44,4-4-71,0 0 100,4-3 56,0-1 0,5-3-2,3-1 79,7-4 1,-2 6-5,2-6 1,1 1 5,-1-4 1,4 1-55,-3 3 0,4-2 52,-1 1 1,-1 0-289,1 1 1,0-3-95,4 3-267,0-3 0,-4 3 249,0 0 0,-5-1 405,1-3 0,-2 0 0,-2 0 0</inkml:trace>
  <inkml:trace contextRef="#ctx0" brushRef="#br0" timeOffset="57">23036 9217 7991,'0'-18'1185,"0"1"-802,0 11 1,0 6-156,0 8 1,0 7 105,0 4 0,0 4 381,0 3-502,-5 4 0,4 8-10,-3 0 1,2 0-95,2-4 1,0 0-175,0 1 1,2-5 83,2 0 1,2-5-241,5-3 1,1 0-1784,-1-7 1012,1 0 992,-1-3 0,0-1 0,1 1 0</inkml:trace>
  <inkml:trace contextRef="#ctx0" brushRef="#br0" timeOffset="58">23036 9913 12450,'5'7'2582,"-4"-2"-2298,4-5 1,-3 0-687,1 0-992,-1 0 1394,3 0 0,0 0 0,1 0 0</inkml:trace>
  <inkml:trace contextRef="#ctx0" brushRef="#br0" timeOffset="59">7766 11238 7201,'-5'-6'-436,"4"-1"1114,-3 4-377,3 1 1,-3-4 546,0 2-252,0 3-68,4-4-59,0 0 0,0 4-279,5-5 0,2 6 108,4 0-151,1 0 0,-1 0-75,0 0 0,1-1 50,-1-3 0,6 3-130,2-3 0,-1-1 16,1 1 1,3-1-155,5 2 1,5 0-110,-2-5 176,-2 6 0,1-7-358,-2 5 1,-4 0 186,0 4 0,-2-3-417,-5-1 0,-5 0-197,-3 4-349,-6 0 1213,3 0 0,-15 5 0,-3 1 0</inkml:trace>
  <inkml:trace contextRef="#ctx0" brushRef="#br0" timeOffset="60">7789 11409 8957,'15'-3'663,"0"-1"0,1 0-407,-5 4 0,6-1 277,2-3 1,11 3-125,4-3 1,7-1-62,-3 1-314,5 0 1,-3 3-160,1-3 0,-5 3 158,-6-3 1,-4 3-188,0 1 1,-7 0 127,-3 0 26,-4 0 0,0 0 0,-1 0 0</inkml:trace>
  <inkml:trace contextRef="#ctx0" brushRef="#br0" timeOffset="61">8885 10930 8204,'-1'-7'-1267,"-3"4"1869,3 1-31,-4 2-315,5 0-69,5 0-53,1 0 0,10-1-1,-1-3 1,5 3-10,-1-3 1,2 3 50,-2 1 0,6-1-60,-2-3 1,2 3-84,-2-3 1,5 3 93,2 1 1,0-4-187,0 0 1,-3 0-72,3 4 1,2 0 150,6 0 1,0-4-60,8 0 1,-3 1 59,6 3 0,-3-4-141,-4 0 1,-3 0 67,-5 4 1,-4 0-158,-4 0 1,-5 0 46,-2 0 0,-5 0-354,1 0 222,3 0 0,-6 0 44,4 0 0,-9 2-584,-3 1 834,-3-1 0,-1 8 0,0-4 0</inkml:trace>
  <inkml:trace contextRef="#ctx0" brushRef="#br0" timeOffset="62">9091 10953 8115,'-18'-8'0,"3"0"0,2 6 0,2-2 563,-1 3 74,1 1 29,0 0-489,4 5 0,2-3-160,5 6 1,5 0 127,3 3 1,7 0-186,4 1 1,3-1 139,1 1 1,5-1-126,2 1 0,-1-5-96,2 1 177,-1-1 0,1 5-153,-1-1 1,-3 1 75,3-1 0,1 1-61,3-1 0,-4 0 106,1 1 1,-6 0-77,2 4 0,-4-4 52,-4 4 0,-3 0 3,-4-1 0,-5 2 42,1-2 1,-6 3 7,2 5 0,-4-4 29,-4 0 0,-3 0 148,-9 4 1,1-1-118,-8 1 1,2-1-42,-10-3 1,1 2-104,-4-2 0,-1 3 105,1 1 0,4 0-144,-1 0 0,2-1 61,-1 1 1,-3 0-20,2 0 1,3-1 37,2-3 1,1-3-6,3-5 0,3 1 138,0-1 0,5 1-81,-2-1 1,7-3 191,2-1 0,4-3-9,-1 4-55,3-6-53,1 3 1,5-3-42,3 2-19,2-3 1,5 4 37,1-5 0,5 0-19,2 0 0,4 0-70,3 0 0,7-4 65,-3 0 1,0-3-119,1 3 1,5-4 92,10 4 1,4-3-957,0 3 848,-4-5 1,1 7-120,-5-6 187,-6 5 0,-2-3-223,-7 2 1,1 3 64,-6-3 0,1 3-79,-4 1 1,0 0 34,-1 0 0,-2 0-488,-1 0 0,-6 0 216,3 0 1,-7 0-1319,-2 0 1975,-4 5 0,-3 1 1,-7 6-1</inkml:trace>
  <inkml:trace contextRef="#ctx0" brushRef="#br0" timeOffset="63">10222 11535 8151,'-2'-10'-196,"-1"2"0,1 2-8,-1 2 1171,1 3-569,2-4 0,0 6-57,0 3 0,0 2-34,0 6 1,0 0-9,0 4 0,4 1-124,0 6 1,1 0-176,-1 0 0,-3 4-50,3-1 0,-3 1 92,-1-4 1,4-2-222,0-2 1,0 2 75,-4-6 0,0 0-231,0-4 0,0 1 41,0-1 0,0-3-269,0 0-648,0-6 441,0 3-161,0-5 930,5-5 0,1-1 0,5-6 0</inkml:trace>
  <inkml:trace contextRef="#ctx0" brushRef="#br0" timeOffset="64">10336 11821 8151,'6'-5'-514,"4"3"836,-8-3 1,3 6 274,-5 3 1,0-1-103,0 4 0,-4 1-191,0 3 1,-5 1-158,2-1 0,-4 1 94,0-1 1,0 1-91,-1-1-106,1 0 1,-1 1 65,1-1 1,0 1-179,-1-1 1,2-3 51,2-1 0,2 0-229,2 0 46,3 3 143,1-3 1,2-1 38,6-2 1,0-2-8,3 2 1,2-2-126,2 1 1,-1-1 87,5-2 1,0 0-362,4 0 0,0 0 155,0 0 1,-1-2-540,1-1 1,-4 1-3,0-2 807,-5-2 0,3 0 0,-6-6 0</inkml:trace>
  <inkml:trace contextRef="#ctx0" brushRef="#br0" timeOffset="65">10599 11684 8086,'0'-12'0,"0"1"-240,0-1 265,0 6 1,5 0 122,2 2 0,3 3-87,2-3 1,-1 1 427,1-1 1,3 3 222,0-3-685,5 3 1,-7-3-118,2 0 0,-2 1-594,-2 3 516,1 0 0,-1-4-611,1 0 0,-1 0 155,1 4 624,-6 0 0,-1-5 0</inkml:trace>
  <inkml:trace contextRef="#ctx0" brushRef="#br0" timeOffset="66">10599 11821 8181,'-6'6'127,"6"-1"-41,0-5 0,6 0 120,5 0 1,0 0-174,1 0 0,1 0 119,2 0 1,1-1-484,3-3 1,3 1 218,-3-4 1,2 0-149,2 0 1,0-3-59,0 2 0</inkml:trace>
  <inkml:trace contextRef="#ctx0" brushRef="#br0" timeOffset="67">10050 10838 7976,'-11'-10'0,"0"3"0,3-2-266,0 5 1,6-1 204,-2 1 0,3 2 344,1-6 1,0 4 149,0-4 1,1 1-125,3-5 1,-2 2 47,6 3 0,1-2-96,6 5 1,-1-4-85,5 5 1,-4-5 6,4 4 1,-3 0 33,3 4 0,-6 2-26,3 1 1,0 5-133,-1 7 0,2-1-151,-2 5 0,-2-5 75,2 1 1,3 2-199,1-2 0,6 0 91,2-3 0,7-2-167,-3-2 1,8-3 73,-5-5 0,3 0 36,-3 0 1,-5 0 31,-2 0 1,-4-5 70,-4-3 0,0-2 82,-8-2 1,2 1-66,-9 0 0,0-1 107,-4 1 1,-1-5-65,-3 1 1,-3-1 108,-4 1 0,-6 2-43,-2-2 1,-6 6 55,-2 1 0,-3 6-53,3-2 1,-8 8 76,0 3 0,-1 8-190,1 4 1,5 2 102,-1-2 0,7 2-136,2-2 1,0-1 72,7 1 0,0-5-188,3 1 255,1-2 0,-1-3 1,1-2 0,-2-3-23,-2-5 1,1 0 12,-5 0 0,4 0 69,-4 0 0,1-1-77,-1-3 0,-1-1-353,4-3 93,1-2-133,9 4 0,2-4 364,8 2 0,7-2 0,7 3 0</inkml:trace>
  <inkml:trace contextRef="#ctx0" brushRef="#br0" timeOffset="68">11809 11124 8269,'-6'0'-486,"-1"0"752,4 0-113,1 0 1,-3 1 362,5 3-358,0-3 1,0 9 14,0-2 0,4-2-73,0 2 0,1-4 61,-1 3 0,1 1-142,3 3 1,3-3 126,0 0 1,2-1-157,6 5 0,0-6 83,4-2 0,1 1-81,3-1 0,1 0 26,2-4 1,3 0-4,-2 0 0,-4-6-96,0-1 0,0 1 74,-4-2 0,2 0-99,-6-3 1,-2-1 122,-2 1 1,-4-2-115,-3-2 0,1 2 93,-6-2 1,1 1-114,-4-1 1,-1 2 71,-3-2 1,-3 2-5,-9 2 1,4 0 45,-4-1 0,-1 5-29,-2-1 1,-3 5 64,-1 0 0,-5-3-58,-2 3 1,-3-1 110,-1 4 1,-1 1-97,1 3 0,4 2 222,-1 6 0,6 3-36,-2 0 1,3 7-50,1 1 0,5 2-73,3 9 1,6-2 18,2 6 0,4-4-130,-1-3 0,3 2 85,1-3 0,0-2-169,0-1 0,1-7 47,3-1 0,4-5 40,7 1 0,3-3 29,5-5 0,5 2 1,2-5 1,4 0-153,4-4 1,-2-1 139,2-3 0,-6-3-304,-2-4 0,-5 0 92,2-1 1,-4 5-743,-4-1 990,-3 0 0,-4-3 0,-1-1 0</inkml:trace>
  <inkml:trace contextRef="#ctx0" brushRef="#br0" timeOffset="69">12483 10953 8132,'0'-12'0,"5"5"-86,3-1 0,3 5-185,4 0 1,-2 0 714,2-1 1,-1 3-170,1-3 1,-1 3-283,5 1 0,-5-4 113,2 0-159,-4 1 1,4 3-348,-1 0 400,0 0 0,-4 0 0,1 0 0</inkml:trace>
  <inkml:trace contextRef="#ctx0" brushRef="#br0" timeOffset="70">12837 10553 8084,'-4'-18'0,"0"3"-802,1 7 97,3 3 2155,0 0-993,0 4 1,1-3-92,3 8 1,-2 2-18,6 6 1,-1 0-142,5 4 1,3 1-146,0 6 1,4 1 76,-3 3 1,4-2-104,-1 6 1,-1-5 30,1 5 1,-4-5-167,4 5 1,-5-6 73,1 2 0,-2-4 12,-2-4 1,-3 1-156,0-5 1,-1 1 107,5-5 1,-5 0-247,1 1 1,-6-5-158,2 1-57,-3-5 1,-1 3-466,0-2 379,0-3 0,-1 4 605,-3-5 0,-2-5 0,-5-1 0,-1-6 0</inkml:trace>
  <inkml:trace contextRef="#ctx0" brushRef="#br0" timeOffset="71">13043 10896 7999,'-12'-7'-246,"1"3"1,-1 3 196,1 1 0,-2 0 607,-2 0 1,-3 0-188,-5 0 0,1 5 86,-1 3 0,0 2-327,0 1 0,5 5-291,3-1 1,0 0-58,3-4 0,0 5-411,8-1 0,0 0 629,4-3 0,0-1 0,0 0 0</inkml:trace>
  <inkml:trace contextRef="#ctx0" brushRef="#br0" timeOffset="72">13271 11250 8150,'0'-7'1757,"1"2"-1870,3 5 878,-3 0 1338,4 0-2075,-5 5 38,0-4-2321,0 10 1329,0-10 926,0 9 0,-5-9 0,-1 4 0</inkml:trace>
  <inkml:trace contextRef="#ctx0" brushRef="#br0" timeOffset="73">13876 10347 8042,'5'-11'-840,"-3"-1"629,2 1 1,-3 0 663,-1-1 1,0 5 30,0-1 0,-1 2-123,-3-2 1,1 2 226,-4 2-266,4 3 1,-2-3-130,5 8 0,0 2 39,0 5 0,6 2 91,6 2 1,0-1-93,7 5 0,4 2-37,4 5 0,5-2 1,-2 3 0,-2-3-28,-1-1 0,1 4 3,-2-1 0,-3 2-78,-4-1 1,-1-2-217,1 6 0,1-6 113,-5 2 0,4-3-217,-3-1 1,3-1 124,-4 1 0,4-5-161,-4-3 1,0-2-57,-3-2 1,-1 0-416,1-4 206,-6 3-208,-1-3 17,-5-1 1,-1-1 224,-3-5 0,-2 0-217,-6 0 0,-3 0 712,0 0 0,-5-5 0,2-1 0</inkml:trace>
  <inkml:trace contextRef="#ctx0" brushRef="#br0" timeOffset="74">14208 10667 8139,'0'-11'0,"0"3"-111,0 0 0,-2 6 207,-2-2 998,3 3-711,-9 1 1,8 5 98,-6 3 0,0 2-107,-3 1 1,-1 6-408,1 2 1,-4-2-125,0 2 1,-6 0 162,2 4 0,1-4-3,-1 0 1,0-5 71,-3 2 0,-1 0-361,0-1 1,4 1 125,0-5 0,5-1-793,-1-2 544,7 2 1,3-8-573,5 6 489,0-5 491,5 2 0,6-5 0,7 0 0</inkml:trace>
  <inkml:trace contextRef="#ctx0" brushRef="#br0" timeOffset="75">14402 10107 8170,'5'-16'-78,"-4"3"294,4-3-11,-5 4 0,0 5 338,0-1-269,0 6 0,1-3-195,3 5 0,-1 5 99,4 2 1,1 7-22,3 1 1,-3 6-1,0-2 1,-5 6-32,5 2 1,-4 4-161,3 0 0,-4 1 60,1-2 1,-2 2-323,2-6 0,-3-3 163,3-4 1,-3-5-484,-1 2 1,0-4 37,0 0-757,0-6 432,0-1 903,0-5 0,0-5 0,0-3 0,4 2 0,0-2 0,5 1 0,-3-10 0,6 0 0</inkml:trace>
  <inkml:trace contextRef="#ctx0" brushRef="#br0" timeOffset="76">14584 10347 6925,'8'-6'359,"0"2"299,-6 3-423,8-4 0,-7 4 443,5-3-178,-6-3-1,3 6-46,-5-4-56,0 5-173,-5 5 1,-1-2 16,-6 4 1,1 5-262,-1 3 1,0 1 47,-3 0 0,-2-4-137,-2 4 1,-1 0 82,4-1 0,1 1-67,4-5 0,4 0 78,4 1 1,3-5-95,3 1 0,5-4-88,7 3 1,4-4-175,8 1 0,-2-3 136,6-1 0,-5 0-113,5 0 1,-6 0-873,2 0 1220,2 0 0,-5 0 0,4 0 0</inkml:trace>
  <inkml:trace contextRef="#ctx0" brushRef="#br0" timeOffset="77">13682 11124 10189,'8'0'595,"-1"0"0,1 0-361,3 0 0,7 0 31,5 0 0,5-4-158,6 0 1,9-1 93,3 1 1,6 3-160,-2-3 0,-5-1 86,-3 1 1,0-1-390,4 2 0,1 0 284,2-5 1,-1 6-80,6-2 1,-1-1-26,4 1 0,-9-3-158,-2 3 0,-12-1 73,1 1 1,-4 3 93,3-3 1,-1-1 90,-2 1 0,-2-1-65,-2 1 0,-7 3 36,3-3 0,-8 3-30,0 1 0,-6 0-165,-1 0-112,-6 0 317,-7 5 0,-7-4 0,-11 4 0</inkml:trace>
  <inkml:trace contextRef="#ctx0" brushRef="#br0" timeOffset="78">13739 11455 7896,'-6'-5'271,"1"4"122,0-4-197,4 5 1,-5 1 48,6 3 0,0 2 28,0 6 1,2 0-88,2 3 0,-3-1-6,3 5 0,1 4 8,-2 4 0,3 0 14,-3-5 1,0 1-199,5 0 0,-6 0 155,2 0 0,1 0-138,-1-1 1,1-2-34,-1-1 0,-3-2-146,3 2 0,-2-2-151,2-6-63,-3 6 0,4-5-1082,-5 4 1060,0-4 1,0-4-910,0 0 578,0-6 725,0 3 0,0-5 0,-5 0 0,-1 0 0</inkml:trace>
  <inkml:trace contextRef="#ctx0" brushRef="#br0" timeOffset="79">13956 11798 8125,'0'-8'-47,"0"1"2,0 4 449,0-2 323,0 5-228,-5 0 1,3 4-114,-6 0 1,4 4-127,-3 0 0,3 2 9,-4 2 0,2-1-170,-2 0 0,-2 5 33,3-1 1,-4 0-135,0-3 1,0-1 93,-1 0 0,-3 1-102,0-1 1,-1-3-202,5-1 1,1 1 118,2 3 0,-2 0-123,2-4 0,2 2 39,-2-5 119,6 5 1,-3-7 24,5 6 27,0-5 1,1 3 32,3-2 0,4-3 8,7 3 1,3-3 95,4-1 0,3 0-63,1 0 0,-2 0-59,3 0 1,0-4 24,-5 0 1,3 1-201,-10 3 0,0 0-604,-4 0-820,-4 0 1589,3 0 0,-14-5 0,3-2 0</inkml:trace>
  <inkml:trace contextRef="#ctx0" brushRef="#br0" timeOffset="80">14173 11741 7194,'-6'0'769,"-4"0"56,9 0-480,-5 0 1,8 0-190,2 0 1,2 0 43,5 0 1,1 0-3,-1 0 1,6-2-110,2-1 0,2 1 111,2-2 0,0-1-282,0 2 0,-5-1 96,-3 4 1,-3-4-1108,0 0 590,-1 0-1114,-4 4 1617,-2 0 0,-15 0 0,-3 0 0</inkml:trace>
  <inkml:trace contextRef="#ctx0" brushRef="#br0" timeOffset="81">14447 11467 8064,'0'-12'444,"0"1"-514,0-1 0,4 5-166,0-1 0,1 6 417,-1-2 1,-2 2 385,6 2 0,-4 6-199,3 1 1,0 5 13,0 3 0,4 3-27,-4 4-215,-2 1 1,2 4 49,-4 0 1,-1 4-9,1 0 1,0-2-159,1 1 1,-3-4 127,3 0 0,-2-2-325,2-1 1,-2-1 117,1-3 0,2-3-258,-1-4 1,1-1-427,-1 1 123,-3-1 1,6-5-1410,-3-2 1085,-3-2 940,4-2 0,-5 0 0,0 0 0</inkml:trace>
  <inkml:trace contextRef="#ctx0" brushRef="#br0" timeOffset="82">14573 11341 8020,'0'-29'78,"0"2"1,0 8-201,0 4 315,0 2-200,5 2 0,-2 4 884,4 4 0,-3 4-310,4 6 1,-1 2-144,5 10 1,3 2-212,0 5 1,4 3-145,-4 6 1,6 3-49,-2 0 0,2 0 120,2-4 1,-4 2-123,0 2 1,-4-3-29,5 3 0,-10-6-189,1-1 1,-6-6-11,3 2 1,-6-3-101,2-1 1,-8-4-634,-3 0 0,-9-4 434,-3 4 0,-3-5-1141,-5 1 1648,3-2 0,-9-2 0,4 1 0</inkml:trace>
  <inkml:trace contextRef="#ctx0" brushRef="#br0" timeOffset="83">13659 11387 8079,'-11'-7'-863,"0"1"432,-1 2 823,1 3-112,-1-4 873,1 5-703,-1 0 0,2 5-148,3 2 0,0 7-46,3 2 1,2 4-1,-6-1 0,5 8-28,-5 3 1,0 8 20,-3 4 1,-1 2-198,1 2 1,-3 0 113,3-1 0,-3-4-337,6-3 1,3-2-18,1-2 1,4-4-147,4 1 1,2-6 24,6 2 0,3-3-129,0-1 0,6-4-26,-2 0 1,6-1 123,2 1 0,-1-3 340,-3-4 0,5 4 0,1 2 0</inkml:trace>
  <inkml:trace contextRef="#ctx0" brushRef="#br0" timeOffset="84">15041 11295 8021,'-6'-16'64,"-4"3"56,9 2 0,-5 7 213,6 8 0,0-2-20,0 6 0,-1 3 224,-3 4 0,3 4-405,-3-3 1,3 4 87,1-1 1,0 3-182,0 0 0,0 1 93,0 0 1,0-4-22,0 0-61,0-5 1,1 8-395,3-3 248,-3-3 1,4 1-175,-5-6 0,4 4-245,0 1 0,0-1-1369,-4-4 1345,5 1 1,-4-1 538,3 1 0,-3 4 0,-1 2 0</inkml:trace>
  <inkml:trace contextRef="#ctx0" brushRef="#br0" timeOffset="85">15018 11935 9091,'7'0'1473,"2"1"-1100,-6 3 1,3-3-935,-3 3-555,-1 2-854,3 1 1970,-5 4 0,-5 0 0,-2 1 0</inkml:trace>
  <inkml:trace contextRef="#ctx0" brushRef="#br0" timeOffset="86">11055 11558 7976,'-6'-1'403,"2"-3"46,-2 3 213,5-5-85,-4 6 90,5-5-375,0 4 1,1-4 212,3 5-3,-3 0-53,4 0 35,0 5-260,-4 1 1,4 6-108,-5-1 0,0 1 94,0-1 1,0 6-41,0 2 1,0 4-18,0 3 1,0 0-91,0 4 0,0-3-141,0 3 0,0-4 75,0 0 0,4-2 6,0-1 1,5-4 44,-1 0 1,-2-5-135,1 1 0,1-2 34,4-2 1,-5-3-23,1 0-285,-6-6 241,8 8-1154,-8-8 932,-2 3 1,-7-7-2088,-4-1 2426,0 1 0,-6-13 0,-1 2 0</inkml:trace>
  <inkml:trace contextRef="#ctx0" brushRef="#br0" timeOffset="87">15692 11101 7942,'-11'0'-341,"3"-4"820,1 0-114,4 1 333,-7-2-405,4 3 1,-1-4 224,3 2-141,3 3 50,1-4-247,5 5 0,2 0 12,4 0 1,0 0-166,1 0 0,4 0 96,3 0 1,3 0-213,1 0 0,5 0 76,2 0 1,3 0-61,1 0 0,-1-4-37,-2 0 1,-3-3-158,-5 3 0,-2-4-8,-2 4 0,-6-1-552,-5 1 74,-6 3 1,2-4 309,-8 5 0,-2 0-511,-6 0 954,-4 5 0,-2 2 0,-5 4 0</inkml:trace>
  <inkml:trace contextRef="#ctx0" brushRef="#br0" timeOffset="88">15681 11295 7463,'1'-6'1003,"3"2"1,2 2-575,6-2 0,-1 2-130,1-1 1,5 0-261,6-1 1,0 3 149,4-3 0,-3-1-145,-1 1 0,3 1-467,1 3 1,-4-2 317,-4-2 1,-1 3-839,1-3 1,2 3 942,-2 1 0,3 0 0,1 0 0</inkml:trace>
  <inkml:trace contextRef="#ctx0" brushRef="#br0" timeOffset="89">16515 11215 8071,'0'-7'115,"0"-1"119,5 6 0,-3-4 569,6 6-336,-6 0-368,8 6 191,-3 0-232,4 5 0,1-1-67,-1-2 1,1-3 149,-1-5 0,2 0-146,2 0 1,-1 0 90,5 0 0,0-5-174,4-3 0,5 1 9,2-5 1,-2 4-23,-1-8 0,1 4 22,-2 0 1,-3 1 37,-4-1 0,-5-3 49,1 0 1,-3 0-14,-5 3 1,-2 1 41,-5-1 0,0 1-35,0 0 1,-10-1 66,-5 1 0,-5 3-50,-3 0 1,-5 6-29,-2-2 0,-3 3 7,-2 1 0,2 0-10,3 0 1,2 5 117,5 3 1,5 7-91,3 4 0,-1 4-32,0 3 1,1 4 29,4 4 0,-2 1-12,-2 3 0,2-2 18,-2 2 0,7-4-137,4-3 0,3 0 3,1-4 0,6 0-128,6-4 0,1-6 402,6-1 1,0-4-134,4 0 0,3-6 88,1-2 1,5-3-80,-2-1 1,2 0-228,-2 0 1,3-5 132,-2-3 1,-3 2-855,-2-2 912,-7 6 0,-2-8 0,-6 3 0</inkml:trace>
  <inkml:trace contextRef="#ctx0" brushRef="#br0" timeOffset="90">17223 10918 8071,'-7'0'-528,"2"0"1191,5 0 273,0-5-550,0 4 0,5-4-135,3 5 1,2 0-18,2 0 1,0 0-2,3 0 1,-1 0-125,5 0 1,-3 0 153,3 0 0,-4 0-313,4 0 0,-4 0 77,4 0 1,-4 0-122,4 0 0,-5 0-139,2 0 0,0 0-71,-1 0 0,-3 0-1384,-5 0 825,1 0-78,3 0 941,-4 0 0,3 0 0,-4 0 0</inkml:trace>
  <inkml:trace contextRef="#ctx0" brushRef="#br0" timeOffset="91">17645 10553 8220,'0'-8'0,"0"1"0,0 3-855,0-4 1,0 4 854,0-3-83,0 4 1,2-2 468,1 5 0,0 0 174,4 0 0,-3 7-189,4 4 0,-1 2-142,5 6 0,3 0-207,0 4 1,1 1 106,-5 2 0,4 0-73,0 4 1,1-3 112,-5 3 0,4-4-425,1 0 0,0-2-9,-1-1 1,-2-5-115,2-3 1,-2-2 90,-2-2 0,-3-1 79,0-2 1,-5-2-848,5-2 1056,-5-2 0,2 8 0,-5-9 0,-5 4 0,-2-5 0</inkml:trace>
  <inkml:trace contextRef="#ctx0" brushRef="#br0" timeOffset="92">17874 10873 8132,'0'-12'-434,"0"1"1,0 3 170,0 1 889,0 4 0,-2-2-146,-1 5 1,-5 1-99,-7 3 0,1 2-112,-5 6 0,-2 4-232,-5 3 1,2-1 6,-3 1 1,3 0 2,1 4 1,2-4-840,1 0 1,0-4 440,5 4 0,1-5 350,6 2 0,-2-4 0,4 0 0</inkml:trace>
  <inkml:trace contextRef="#ctx0" brushRef="#br0" timeOffset="93">18182 11261 7959,'-1'-6'-67,"-3"2"434,3-3-227,-4 6 0,1-5 305,0 2 336,0 3-222,4-4-94,0 5 162,0 5-182,5-4-267,-3 4 27,3-5 1,-5 1-457,0 3 259,-5-3-1390,3 5 309,-8-6 0,9-2-462,-3-2 1535,3 3 0,6-14 0,1 2 0</inkml:trace>
  <inkml:trace contextRef="#ctx0" brushRef="#br0" timeOffset="94">18536 10758 7966,'0'-11'805,"0"5"-106,-5-4-175,4 8-248,-4-3 0,5 10-61,0 3 1,1 3 7,3 5 1,-2 1-53,6 6 0,-1 0 66,5 0 1,-1 1-191,1 3 1,0 0 59,4 4 0,-4 1-400,4-6 159,1 11 0,-3-10 1,4 7-245,-1-1 0,2-1 71,-4-2 1,1 2 94,0-5 1,-4-1 97,3-3 1,-3-1 21,-4-3 1,2-3-32,-3-4 0,0 2 13,0-3 1,-4 3-503,1-6-598,-3-3 439,-1 5 146,-5-9 625,-2 4 0,-9-10 0,-2-1 0</inkml:trace>
  <inkml:trace contextRef="#ctx0" brushRef="#br0" timeOffset="95">18719 11284 7966,'-12'-7'-126,"2"-3"239,3 3 0,-2 0 74,5 0 1,0 3 894,4-4-640,-5 6 0,3-3 270,-6 5-458,5 5 0,-7 5 0,1 6 261,-5 2 1,0 3-187,-5 5 1,0 2-496,-4 3 0,-1 0 222,-2-4 1,2 0-208,-3-5 1,4-4-238,4-3 0,3-2-1308,4-2 497,6-4 1199,1-2 0,10-5 0,1 0 0</inkml:trace>
  <inkml:trace contextRef="#ctx0" brushRef="#br0" timeOffset="96">19198 11181 8048,'0'-8'0,"0"1"-56,0 4 326,0-2-127,0 5 0,-5 1-743,-2 3 0,-3-1 600,-2 4 0,-4 6 0,-2 5 0</inkml:trace>
  <inkml:trace contextRef="#ctx0" brushRef="#br0" timeOffset="97">19621 10679 8047,'-4'-8'-76,"0"0"1,1 4 249,3-3 1,0 3 244,0-4 1,0 5-180,0-5 0,5 5-14,2 0 0,5-2-23,3 1 1,3 0 42,5 4 0,4-1-235,4-3 0,6 3 144,1-3 1,4 3-244,-4 1 0,4 0 69,-4 0 0,4-2-162,-4-2 0,5 3-173,-1-3 0,2 2 191,2-2 0,-7 3-51,-5-3 0,-4 3-39,-8 1-125,1 0 1,-5 0-188,-3 0-440,-7 0 465,-3 0 540,-10 5 0,-1-4 0,-6 4 0</inkml:trace>
  <inkml:trace contextRef="#ctx0" brushRef="#br0" timeOffset="98">19747 10713 8124,'-12'-8'-261,"1"1"1,1 3 1592,2-4-367,-2 6 103,9-9-330,-4 10-621,5-4 0,0 6 152,0 3 0,5 3-168,2 4 1,7 4 44,1 0 0,6 6-110,-2-2 1,4-2-206,3 3 1,0-3 100,4 2 0,-5 3-83,2-3 1,-1-3 44,0 0 0,-2 0-3,3-1 1,-3 1 113,-1-5 0,-4 0-82,0 1 0,-1-2 101,1-2 1,-3 1 4,-4-6 0,-1 5 158,1-4-178,-6 5 126,-1-3 1,-6 4-108,-3-2 1,-4 2-42,-7-2 0,1 3 53,-5 4 1,1-1-64,-1 5 71,-2-5-64,3 8 1,-4-5-1,3 6 1,-2 0 173,2 0 1,-3-4-138,-1 0 0,2-1 184,2 1 1,-3-3-118,3-4 1,1 3 112,-1 0 1,4 0-69,-4-3 0,4-1-27,-4 1 0,0-1-20,-4 1 0,0-1 20,0 0 0,2 1-61,2-1 1,-2 1-18,6-1 0,1 0-70,6 1 0,0-4 64,4-1 1,0-3-158,4 4 128,0-6 1,1 3 80,3-5 0,0 0-28,7 0 0,-1 0-7,9 0 1,0 0 12,4 0 1,5 0-18,3 0 1,3 0-60,4 0 1,1 0 64,3 0 0,1 0-233,-5 0 0,4 0 70,-4 0 1,2 0-91,-2 0 0,1-4 45,3 1 1,0-5-21,-8 4 0,2 0-50,-10 4 0,0-1 56,-7-3 1,-3 3-1243,-4-3 944,-6 3 0,-2 1 479,-8 0 0,-7 0 0,-7 0 0</inkml:trace>
  <inkml:trace contextRef="#ctx0" brushRef="#br0" timeOffset="99">20592 11329 7942,'1'-10'-672,"3"3"611,-3-3 1,6 5 464,-4-3 0,-1 2 723,1 2-258,-1 2-577,-2-3-71,0 16 0,0 1-165,0 11 1,0-3 95,0 3 1,0-2-109,0 5 0,3 2-16,1-1 0,4 1-180,-4-2 1,3-2-299,-3 3 1,4-3 244,-4-1 1,1-1-270,-2-3 0,-1 1-76,1-5-337,-1 0 215,-2-3 88,0-6 584,0-1 0,0-5 0,-5 0 0,-2 0 0</inkml:trace>
  <inkml:trace contextRef="#ctx0" brushRef="#br0" timeOffset="100">20843 11592 7942,'0'-6'695,"0"1"0,-5 5-380,-3 0 1,-2 5-72,-1 2 1,-4 7-48,-1 2 0,-4 4 38,1-1 0,-1 1-235,1-1 1,-2 3 100,6-3 0,1-3-209,7 0 0,2-4 89,5 0-256,0-1 179,0 1 0,5-2 64,2-3 1,7-2 23,1-5 1,6 0 14,-2 0 0,1 0-123,-1 0 0,-1 0 135,-3 0 1,-1-3-542,5-1 0,-5-1 218,1 1 0,-2 1-1191,-2-4 1495,-4 4 0,8-7 0,-2 4 0</inkml:trace>
  <inkml:trace contextRef="#ctx0" brushRef="#br0" timeOffset="101">21026 11581 7934,'0'-8'282,"0"1"1,1 4-167,3-1 1,-2-1 59,6 1 1,-4 0 94,3 4 1,1-1-25,3-3 1,1 3-239,-1-3 1,6 2 84,2-2 0,2 3-222,2-3 0,-4-1-120,0 1 1,-3 0-520,3 4-800,-5-5 920,2 4 647,-5-4 0,-4 5 0,-2 0 0</inkml:trace>
  <inkml:trace contextRef="#ctx0" brushRef="#br0" timeOffset="102">21003 11695 8549,'8'-1'182,"-1"-3"0,5 3-156,3-3 0,1-1-174,0 1 1,3-4 84,7 5 1,-2-5-108,3 4 0,-7-1-212,-1 1 0,-1 2 382,1-6 0,3 0 0,-5-3 0</inkml:trace>
  <inkml:trace contextRef="#ctx0" brushRef="#br0" timeOffset="103">21494 11409 7974,'-4'-7'281,"0"-1"36,1 6 0,3-2 75,0 8 0,0 2-129,0 5 1,0 2 70,0 2 1,0 3-52,0 5 0,0 1-377,0 3 1,0-2 96,0 6 0,0-1-509,0 4 0,0-5 159,0-2 1,-2-3-19,-1-1 0,1-5-978,-2-3 1343,3-2 0,-4-2 0,-1 1 0</inkml:trace>
  <inkml:trace contextRef="#ctx0" brushRef="#br0" timeOffset="104">20695 10576 7597,'-7'-2'408,"3"-1"122,-2 1-117,5-3 0,5 5-42,7 0 1,9 0-133,3 0 0,4 0-86,3 0 1,2 2 18,-5 1 1,3 0-176,-3 5 0,-4-5 129,-4 5 0,-4-2-168,4 2 0,-5 2 30,1-2 0,-6-2-19,-1 2 0,1-2 71,6 2 0,-1 2-260,5-3 1,0-2-12,4-1 0,-1 1-10,1-1 1,4 0-14,0-4 1,-2 0 126,-6 0 0,-3-4-31,-4 0 1,-2-5 54,-2 2 1,-3 0 54,-5 0 1,-5-2-71,-3-6 1,-7 3 110,-4 1 1,-4-1-30,-4 5 1,2-3 104,-6-2 1,6 6 19,-2 2 0,3 3-79,1 1 0,2 0 167,2 0 0,-1 5-111,4 3 1,-3 2 100,4 1 0,-5 4-128,1 1 0,-3 3 6,-1-4 1,0 1-36,1 0 1,-1-4-6,0 4 1,-4-4-190,1 0 0,-5-2 130,5-3 1,3-2-139,4-5 0,1 0 95,-1 0 0,6 0 81,6 0 0,4-5-50,-1-2 0,3-3 14,1-2 1,0-3-237,0 0 1,0-4 133,0 3 1,5 1-701,3 4 854,2-1 0,1 1 0,1 0 0</inkml:trace>
  <inkml:trace contextRef="#ctx0" brushRef="#br0" timeOffset="105">22202 10450 7983,'-6'-8'403,"2"1"119,3 4 181,1-7-240,0 9-252,0-4 0,1 5 21,3 0 0,2 1-104,6 3 0,3 2 91,0 6 1,4 3-113,-4 0 0,6 5-103,-2-1 0,-2 3 139,2 1 1,-5 4-100,2-1 0,0 6 38,-1-2 0,1-2-167,-5-1 0,4 1 26,0-2 1,1 0-100,-5-7 0,4 1-50,1-5 0,-2 2-544,-7-2 230,3-2 0,-5 3 182,3-4 0,-3-5-52,-5 1 0,-1-4 48,-3 3 0,-2-4-742,-6 1 1086,1-3 0,-6-1 0,0 0 0</inkml:trace>
  <inkml:trace contextRef="#ctx0" brushRef="#br0" timeOffset="106">22442 10850 8018,'0'-12'-1,"-1"1"144,-3 0 1,1-1 98,-4 1 1,3 3 701,-4 0-556,1 6 1,-5-3-82,1 5 0,-1 0-79,1 0 0,0 5-173,-1 3 1,-3 3-40,0 4 0,0-1-73,3 5 0,1-4-304,-1 4 0,1-5 249,-1 2 1,1-2-597,0 1 1,3-4 324,0 1 1,1-1-1170,-5-3 794,6-3 758,-4 5 0,3-9 0,-4 4 0</inkml:trace>
  <inkml:trace contextRef="#ctx0" brushRef="#br0" timeOffset="107">22568 10324 7989,'0'-7'-1815,"0"-1"2057,0 6 303,0-3 0,0 6-170,0 3 1,0 2-75,0 5 1,0 2-54,0 2 0,3-1-268,1 5 1,0-5 80,-4 2 1,4 0-230,0-1 0,-1 1-66,-3-5 1,-3 0-672,-1 1 206,-5-1 243,3 1-82,-6-6 538,6-1 0,1-5 0,5 0 0,0 0 0</inkml:trace>
  <inkml:trace contextRef="#ctx0" brushRef="#br0" timeOffset="108">22693 10507 7989,'7'-5'-1721,"-2"4"2087,-5-9 0,0 7 631,0-4-291,0 4-372,0-2 1,-2 5-45,-1 0 1,-4 4-206,-4 0 1,-2 4 93,-2 0 0,2 1-137,-2-1 1,6 2-64,2-3-104,-1 3 1,2 2-189,2-1 0,2-3 178,2 0 1,2-2-74,2 1 1,-1 2 54,9-5 1,-3 0-180,6-4 1,3 0 80,1 0 1,2 0-355,2 0 1,-4 0 604,0 0 0,-5 0 0,8-5 0,-5-1 0</inkml:trace>
  <inkml:trace contextRef="#ctx0" brushRef="#br0" timeOffset="109">22887 10473 7979,'0'-11'-1754,"0"4"2082,5-3-170,2 9 1,4-4 199,1 5 0,-1 0-150,1 0 0,-5 0-273,1 0-488,-1 0 308,5 0-418,-1 0 663,-4 0 0,3 5 0,-4 1 0</inkml:trace>
  <inkml:trace contextRef="#ctx0" brushRef="#br0" timeOffset="110">23127 10324 7977,'0'-11'-1366,"0"0"2328,0 4-551,5 2 0,-3 10-36,1 3 1,2 3-240,-1 5 1,4 1-116,-4 6 1,3 0-412,-3 0 0,5 1 259,-1 3 1,-2-2-1245,2 5 1375,-6-9 0,8 10 0,-3-6 0</inkml:trace>
  <inkml:trace contextRef="#ctx0" brushRef="#br0" timeOffset="111">21974 11215 8005,'0'-6'-129,"1"-3"318,3 5 0,-2 0-34,6 4 0,1 0 249,6 0 1,3-1-105,5-3 1,6 3-225,5-3 0,7 2-96,8-2 0,-1 1 1,6-4 0,-2 4-27,1-1 1,8-1-184,0 2 1,-28-1-1,1 0 129,2 2 0,0 0 0,1-2 1,-1 1 35,0 1 0,0 0 0,-2-2 0,-1 0-332,25 0 0,-1-1-219,0 1 0,0 3 255,0-3 1,-5 3-67,-3 1 0,-4 0 145,-7 0 1,-4 0 280,-7 0 0,-8 0 0,0 0 0,-4 0 0,0 0 0,3 0 0</inkml:trace>
  <inkml:trace contextRef="#ctx0" brushRef="#br0" timeOffset="112">22145 11455 8066,'-5'-11'269,"4"4"1,-6 2 1128,4 5-951,1 0 1,-4 5-254,2 3 1,2 3 67,-6 5 1,5 1-260,0 6 1,-2 1 151,1 3 0,0-2-318,4 6 1,0-5-91,0 5 1,0-4-100,0 3 1,4-6 79,0-1 0,3-1-137,-3-7 0,1 0 27,-1-4 1,-3 1-217,3-1-660,-3-4 1258,-1 3 0,0-9 0,0 4 0</inkml:trace>
  <inkml:trace contextRef="#ctx0" brushRef="#br0" timeOffset="113">22259 11786 8066,'7'-11'-305,"-4"-1"1,0 5 721,1-1 923,-3 6-800,4-8 0,-6 8-146,-3-2 0,-2 4-297,-6 4 1,1 3 149,-1 4 1,-3 0-263,0 1 1,-5 1-56,1 2 0,2-2-75,2 2 1,2-3 101,2 0 0,3-1-446,1 1 294,4-1 0,-6 1 59,5-1 0,1-3 189,3-1 1,1-4-79,3 1 0,2-3 53,5-1 0,7 0-43,5 0 0,1 0-163,7 0 0,-2 0-87,1 0 0,2 0-215,-5 0 1,-1 0-364,-3 0 1,-5-4 124,-3 0 718,-2 0 0,-2-1 0,1-1 0</inkml:trace>
  <inkml:trace contextRef="#ctx0" brushRef="#br0" timeOffset="114">22431 11798 7947,'0'-12'227,"0"5"-38,0-1 256,0 6 1,5-4-47,2 6 0,3-1-482,2-3 1,1 3 5,2-3 1,-1 3 32,5 1 1,-1 0-114,1 0 0,-3 0-301,-5 0 0,1 0-1074,-1 0 1532,-4 0 0,3 0 0,-4 0 0</inkml:trace>
  <inkml:trace contextRef="#ctx0" brushRef="#br0" timeOffset="115">22853 11489 7973,'-5'-11'628,"4"0"-252,-3-1-374,3 6 1,2 1 511,3 5 170,-3 0 0,4 1-297,-5 3 1,4 6-140,0 5 0,0 7-204,-4 1 0,0 1 42,0 6 1,0 1-277,0 3 0,0 0 183,0 0 0,0-4-404,0-4 0,0-2 47,0-1 0,1-4-155,3 0 1,-3-5-280,3 1 1,-3-6 319,-1-1 0,0-4 478,0 3 0,5-4 0,1 2 0</inkml:trace>
  <inkml:trace contextRef="#ctx0" brushRef="#br0" timeOffset="116">22990 11329 7996,'0'-11'29,"0"0"101,0 4 1,0 1 802,0 2-552,0 3 1,4-3 74,0 8 0,5 2-87,-2 6 1,3 3-149,2 0 5,4 10-95,2-5 1,5 7 56,0-4 0,0 5-49,0 3 1,-6-2-120,-1 1 1,-4 1-176,0 3 1,-6 0 79,-2 1 0,-3-2 0,-1-3 0,-5 2 72,-3-6 0,-6 1-557,-1-4 0,-5 0-76,1 0 0,-3-4-321,-1 0 1,1-5-497,-1 1 1453,0-3 0,0 0 0,0-1 0</inkml:trace>
  <inkml:trace contextRef="#ctx0" brushRef="#br0" timeOffset="117">22065 11375 7913,'0'-11'-731,"0"4"1302,0 2 1,-1 5-151,-3 0 1,1 0 136,-4 0 0,3 5-178,-4 3 1,1 3-48,-5 5 0,1 1-114,0 6 0,-1 1-194,1 3 0,-6 1 75,-2 2 0,1 7 172,-1-3 1,5 8-344,-1 0 1,4-2 92,3-2 0,3-3-408,5-1 0,1-1 175,3-2 0,8-3-318,7-5 1,0-1 53,4 1 0,-3-4-132,6 0 0,0-5 152,1 2 1,0-5-510,4-3 964,2 2 0,1-9 0,7 4 0</inkml:trace>
  <inkml:trace contextRef="#ctx0" brushRef="#br0" timeOffset="118">23424 11364 7913,'0'-12'-464,"0"6"829,0-4 1071,0 9-572,0-5-585,0 6 0,0 6-144,0 1 1,0 7 74,0 1 1,0 6-204,0-2 1,0 2 86,0 2 0,-1 4-187,-3-1 1,3 1-140,-3-4 1,3 4-139,1-1 1,0 1-135,0-4 1,0-2-950,0-2 1453,0 3 0,-5-4 0,-2 4 0</inkml:trace>
  <inkml:trace contextRef="#ctx0" brushRef="#br0" timeOffset="119">23367 11935 7880,'0'-7'1176,"5"2"1,-2 5-963,4 0 1,-3 0-333,4 0 0,-4 2 202,3 1-84,-4-1 0,2 8 0,-5-4 0</inkml:trace>
  <inkml:trace contextRef="#ctx0" brushRef="#br0" timeOffset="120">7869 13191 8242,'0'-6'-408,"0"1"1488,0 5-828,5 0 0,1 0-93,6 0 0,3 0 33,0 0 0,7 0-153,1 0 1,1-2 75,6-1 1,-1 0-55,2-5 1,2 5 48,-3-5 1,2 0-110,-1-3 0,0 0-15,-4-1 1,-4 5-167,-4-1 1,-5 4-349,1-3 203,-2 4-1048,-7-2 543,-1 5 830,-20 5 0,1 1 0,-14 6 0</inkml:trace>
  <inkml:trace contextRef="#ctx0" brushRef="#br0" timeOffset="121">7903 13328 8242,'-5'6'53,"4"1"169,-3-3 189,3-3 0,2 4-92,3-5 1,4 0-30,7 0 1,4 0-40,7 0 0,4 0-137,4 0 0,4-4 26,0 0 0,4-5-118,-4 2 1,-1 1-21,-7-2 1,-2 4-362,-5-3 0,-4 4-1900,0-1 2259,-5 3 0,2 1 0,-4 0 0</inkml:trace>
  <inkml:trace contextRef="#ctx0" brushRef="#br0" timeOffset="122">9171 13123 8155,'-11'-6'0,"3"5"-109,0-3-98,6 3 813,-3 1-159,0 0-155,3 0 1,-1 0-59,6 0 1,0 1-54,4 3 1,1 1-47,4 3 0,-5 1 6,1-5 1,3 3-11,4-3 1,1 4-135,-5-5 0,2 5 20,2-4 0,-1 0 105,5-4 1,0 0-217,4 0 1,2-2 93,6-1 0,-5-2-98,9-3 0,-1-6 1,0 3 0,-2-3-80,-9 2 0,-2-3 84,-2 0 0,-3-2-90,-9 2 1,-2 2 26,-5-2 1,0-1 89,0 0 1,-6 1-16,-6 4 1,-4-3-15,-7 2 0,-5-2 136,-2 7 0,-3 2-11,-2 1 1,1 3 81,0 1 1,5 1-80,2 3 0,-1 2 147,2 5 1,-1 6-15,4 2 0,1 4-118,3 3 0,-1 4 49,5 4 1,0 4-24,3 0 0,6 0-189,2-4 1,3 3 20,1-3 1,1 2-89,3-9 0,2-1 101,6-3 0,3-4-73,0 0 1,5-5-6,-1 1 1,2-3 82,-2-5 0,2-2-41,-2-5 0,4 0 33,4 0 0,2-5-214,5-2 0,2-2 26,2 1 272,-2-7 0,3 7 0,-5-8 0</inkml:trace>
  <inkml:trace contextRef="#ctx0" brushRef="#br0" timeOffset="123">9913 12917 8389,'-11'-11'-28,"5"4"1,2 2 104,8 5 0,2 0 381,5 0 0,6 0-130,2 0 1,4 0-306,3 0 0,4-4 69,4 1 0,-5-3-358,-2 3 0,-1 0 130,-3-4 1,1 4-414,-9-1 0,-3-1 60,-5 1 489,-4 0 0,7 4 0,-3 0 0</inkml:trace>
  <inkml:trace contextRef="#ctx0" brushRef="#br0" timeOffset="124">10359 12540 8117,'-5'-16'-219,"3"-2"1,-3 0-259,5 3 1592,0 7-564,0-2 238,5 9 0,2 2-345,4 11 1,1 1-232,-1 10 1,0-1-118,1 8 1,3 2-154,0 6 0,4-2 58,-3 2 1,3-3 165,-4 0 0,0-6-506,-4-3 0,1-2 133,-1-1 0,1-4-235,-1 0 0,1-5 66,-1 2 1,-3-5-501,-1-3-18,-4 2-220,2-9 469,-5 4 644,0-5 0,-5 0 0,3 0 0,-3 0 0</inkml:trace>
  <inkml:trace contextRef="#ctx0" brushRef="#br0" timeOffset="125">10576 12928 8118,'-12'-7'-562,"1"-1"0,1 4 947,2-3 0,-2 4-56,2-1 1,2-1 127,-2 2 1,1-1-74,-5 4 1,1 0-6,0 0 1,2 1-200,-3 3 0,3 2-147,-6 6 1,2 0 75,2 3 1,0 2-272,-1 2 0,2 1-47,2-4 0,-1 4 99,6-1 1,-5-1-684,4 1 0,0-5 793,4 1 0,0 3 0,0-1 0</inkml:trace>
  <inkml:trace contextRef="#ctx0" brushRef="#br0" timeOffset="126">10884 13237 8147,'-1'-10'407,"-3"2"-166,-2 3 1,-4 4-292,2-3 0,-2 3 67,2-3 0,2 3-28,-2 1 0,2 1-945,-2 3 956,3-3 0,10 9 0,2-4 0</inkml:trace>
  <inkml:trace contextRef="#ctx0" brushRef="#br0" timeOffset="127">11284 12574 8187,'0'-16'-71,"0"3"64,0 2 1,1 6 280,3 5 1,-2 5 140,6 2 0,0 9 201,3 3 1,0 3-248,1 5 0,3 4-124,0 7 1,7-2-73,1 6 0,0-1-157,3 1 0,-2-2-103,-1-2 1,0-1 283,0 5 1,-2-4-291,-1 4 1,0-5 66,-5 1 0,2-8-153,-2-3 0,-3 0-8,4-4 1,-4 2-7,0-6 1,-5-3-186,1 0 1,-2-4-115,2 0-48,2-1 303,-9 1-859,4-6 669,-5-1 1,-5-5-57,-2 0 1,-3-1 482,-2-3 0,-4-2 0,-2-6 0</inkml:trace>
  <inkml:trace contextRef="#ctx0" brushRef="#br0" timeOffset="128">11661 13237 8187,'-5'-12'0,"2"5"204,-5-1 163,1 6 1,-5-3 105,1 5 0,0 0-110,-1 0 1,-3 0-18,0 0 0,-4 5-70,3 2 0,-4 3-155,1 2 0,-4 3 124,-3 0 1,2 6-272,-3-2 1,3-2-156,1 2 1,1-3-178,3 3 1,-1-5-362,5 1 0,3-2 1,5-2-750,4-5 995,-2 4 1,6-8 472,3 2 0,8-8 0,5-3 0</inkml:trace>
  <inkml:trace contextRef="#ctx0" brushRef="#br0" timeOffset="129">12038 13054 8188,'-12'-13'929,"6"-2"-1387,6 14 208,1-4 1,4 6 104,-5 3 145,0-3 0,5 9 0,2-3 0</inkml:trace>
  <inkml:trace contextRef="#ctx0" brushRef="#br0" timeOffset="130">12609 12940 8308,'-7'-1'-221,"3"-3"0,2 2 941,-2-1-127,3 1-244,-4 2 1,5 2 190,0 1-253,0-1 1,5 7-78,2-6 0,1 3-33,4-3 0,-4 0-18,8 4 0,-2-4-109,1 1 0,-2-3-134,2-1 0,2 0 87,3 0 1,1 0-23,2 0 0,0-1 41,0-3 0,-2 1-248,-2-4 0,2 3-95,-6-4 62,0 1 1,-5-5-11,-2 1 0,-4 0 108,-8-1 1,-3 1 96,-4-1 1,-6 2-30,-2 3 0,-2-4 76,-2 4 1,0-2-72,0 1 0,1 3 229,-1 5 1,0 0-117,0 0 1,4 1 262,0 3 1,0 6-36,-4 6 1,0 4-36,0-1 0,1 4-248,-1 3 1,5 0 112,3 4 1,3 1-167,5 3 0,2 4 89,5 0 0,2 0-76,6-3 1,4-6 18,11-3 1,1-3-46,3-4 0,-2-2 58,6-6 0,-6-1 4,2-2 1,-3 1-155,-1-5 0,5-1 157,2-3 1,3-3-695,1-1 0,2-5 293,2 1 1,-2-2 431,2-1 0,-3-6 0,-1-1 0</inkml:trace>
  <inkml:trace contextRef="#ctx0" brushRef="#br0" timeOffset="131">13271 12426 8059,'-5'-23'-116,"4"5"0,-3 3 1010,3 7-515,1 3 0,0 7 72,0 1 1,0 4-87,0 4 0,6 6-238,5 2 0,2 6-36,6 2 1,-1 7-163,1-4 1,1 6 158,-5-6 1,1 0-82,-5 0 0,1-4-178,-1 0 1,0-6 98,1-1 1,-5-5-547,1 2 0,-5-7 286,0-2 1,-1-3-1454,-2 4 874,0-6 911,-5 3 0,-2-5 0,-4 0 0</inkml:trace>
  <inkml:trace contextRef="#ctx0" brushRef="#br0" timeOffset="132">13397 12711 8059,'-12'0'-277,"1"0"0,-2 2 865,-2 1 1,1 0-116,-5 5 1,1-1-25,-1 5 1,-1 3-166,5 0 1,-2 5-563,2-1 1,6-2 194,-2-2 83,7 3 0,-6-5 0,3 3 0</inkml:trace>
  <inkml:trace contextRef="#ctx0" brushRef="#br0" timeOffset="133">14196 12860 7360,'-5'-6'474,"4"0"262,-4 6-140,5 0-221,5 0 1,-3 0-110,6 0 1,0 0-18,3 0 1,4-1-94,0-3 1,6 3 93,-2-3 1,2-1-259,2 1 1,4-1 94,-1 2 0,5 0-425,-4-5 1,1 5 57,-2-5 1,-3 4-92,0-3 0,-5 3-663,-7-4-505,0 6 1539,-4-3 0,3 5 0,-4 0 0</inkml:trace>
  <inkml:trace contextRef="#ctx0" brushRef="#br0" timeOffset="134">14173 13077 8415,'12'6'790,"-1"-2"0,2-3-387,2-1 1,3-1 130,5-3 1,8 2-112,4-6 1,9 0-177,-2-3 0,5 0 9,-5-1 1,-4 2-326,-4 2 0,-2 2-391,-9 2 1,1 3-1506,-9-3 1558,0 3 407,-3 1 0,-6 5 0,-1 1 0</inkml:trace>
  <inkml:trace contextRef="#ctx0" brushRef="#br0" timeOffset="135">15578 12289 8146,'0'-6'-210,"0"0"1014,0 6-399,0 6 0,4 0-96,0 5 0,5 2-4,-2 2 1,0 3 9,0 5 0,5 0 0,3-1 1,4 6 28,-4 3 0,5 2-88,-1 1 1,3 0-219,1 1 1,3 3 71,1 0 1,0 0-200,-4-4 0,-1-1 107,1-2 0,0 0-307,0-4 0,-1 2 106,-3-6 0,1 2-117,-5-6 1,0 2-7,-3-2 1,-6-3-76,-2-4 0,1-1-946,-1 0 888,0 1 1,-9-2-213,-3-2 1,-2-3 182,-2-5 0,0 0 468,-4 0 0,-1-5 0,-6-2 0</inkml:trace>
  <inkml:trace contextRef="#ctx0" brushRef="#br0" timeOffset="136">15898 12871 8211,'-12'-11'85,"6"-1"39,-4 1 1,7 1 527,-4 2 0,3-1-179,-4 6 0,1-1-43,-5 4 1,1 0-224,-1 0 1,0 5 0,-3 2 0,1 7-18,-5 2 1,3 4-85,-3-1 0,4 3-460,-4 0 0,4 1 236,-4 0 1,4-4-694,-4 0 1,3-4 388,-3 4 0,5-5-1658,-1 2 2080,2-4 0,2 0 0,0-1 0</inkml:trace>
  <inkml:trace contextRef="#ctx0" brushRef="#br0" timeOffset="137">15384 13397 8147,'-12'0'-245,"1"0"1,3 0 97,1 0 0,3 0 1004,-4 0 140,6 0 75,-3 0-799,5 0 1,5 0-29,2 0 0,5 0-77,3 0 0,-1-2 73,5-1 1,0 1-42,4-1 0,0 1-36,0 2 0,3-1-159,1-3 1,5 3 71,-2-3 0,4 3-235,5 1 1,6 0-30,8 0 0,2 0-96,-2 0 1,2 0 55,-6 0 0,-4 0 64,-7 0 0,-4 0-28,-3 0 1,2 0 80,-3 0 0,3-4-21,1 0 1,-3 0 0,-1 4 0,-1-1-3,2-3 0,1 3-116,-6-3 0,0 2 306,-7-2 0,1 3-721,-5-3 113,0 3-542,-8 1 1093,-2 0 0,-5 0 0</inkml:trace>
  <inkml:trace contextRef="#ctx0" brushRef="#br0" timeOffset="138">16435 12323 8058,'-7'-11'-984,"1"1"738,2 2 0,3-2 697,-3 2 0,2-1 358,-2 2-285,2-3 0,-4 4-61,2-1 1,2 2-164,-6 5 0,4 0-17,-3 0 1,3 1-48,-4 3 1,2 6-23,-2 5 1,-1 6 49,6-2 0,-2 3-164,1 5 0,2-2 96,-1 6 0,3-1-129,3 5 1,0-1-73,5 0 1,-2 5-27,2 3 1,2 3 110,-3 0 0,2 1 25,-1 0 0,1-4-130,-5 0 1,-1-6 72,-3 2 0,0-2-115,0-2 1,0 0 77,0 1 1,4-1-149,0 0 0,0-5 36,-4-2 0,4-3-97,-1-1 1,1-1 33,-4-3 1,4 1 130,0-5 0,1 0-5,-1-3-122,-3-1 292,4 1-230,-5-1-323,0-5-673,0 0 614,0-6 1,-5 0 0,-1 0 0</inkml:trace>
  <inkml:trace contextRef="#ctx0" brushRef="#br0" timeOffset="139">1450 14265 7703,'8'-8'-271,"0"0"1,-5 5 435,5-5 0,1 4 0,5-3 152,1-2-185,0 4 1,-2 0 40,2 5 0,-2 0-61,2 0 1,2 0 4,-2 0 0,1 0-34,0 0 0,0 5-152,3 2 1,3 0-21,-3 0 0,1-3 109,-1 4 0,4-6-86,0 2 1,0-3 66,3-1 1,0 0 16,0 0 0,-2 0-11,3 0 0,2 0 0,2 0 1,-1 0 65,4 0 1,-1 0 134,9 0 1,-1 0-79,1 0 1,-2 0-68,-1 0 0,-4 0-46,3 0 1,-2 0 67,-2 0 0,7 2-94,4 1 0,11-1-160,-24-1 0,1 1 0,0-1 1,0 0 80,31-1 1,0 0 55,-3 0 0,-26-1 0,1 0-53,6 0 0,0-1 0,-4 1 1,1-1 61,3-1 1,0-2-1,-4 2 1,0-1 11,2-2 0,0 0 0,1 1 0,0 0-244,5 1 1,0 1-1,-2-2 1,-1-1 259,2 2 0,-2 1 0,-6 0 1,-1 1 4,1 0 1,-1 0-1,0 1 1,0 1-164,2 0 0,0 0 1,1 0-1,0 0 239,-1 0 0,0 0 0,-3 0 1,0 0-270,29 0 0,-3 0 209,4 0 0,-31 0 0,2 0-49,1 0 1,2 0-1,1 0 1,0 0 39,2 0 0,0 0 0,0-2 0,1-1-179,4-1 1,1 0-1,0-3 1,0 0 169,7 0 0,1-1 1,-7 0-1,-1-1-4,2 1 0,-1 1 1,2 1-1,0-1-7,4 0 1,0-1 0,-5 2 0,-1 1 0,-1 1 0,-1 0 0,-4 0 1,-1-1-3,4 3 0,0 0 0,-4 0 0,1 1 5,4 1 1,1 0 0,-2-2 0,-1 0-5,-3 0 1,0 0-1,1 0 1,0 0 5,1 2 0,0 0 0,-1 0 0,0 0-65,3 0 1,0 0 0,-3 0 0,0 0 10,-3 0 1,0 0-1,1 0 1,0 0 13,3 0 1,0 0 0,1 0-1,0 0 25,2 0 1,1 0 0,0 0 0,1-1-5,-4-1 1,1 0 0,2 0 0,2-1 23,3 0 1,0-2-1,-5 0 1,-1 0-85,1 1 1,0 1 0,-1 0 0,1-1 170,1 0 1,1 1 0,-2 1 0,0 0-61,0-2 1,-1 0 0,-2 3 0,-2 0-46,-1-1 0,0 0 1,3 1-1,0 1 69,0 0 0,1 0 1,1 0-1,-1 0-31,-2 0 1,-1 0-1,-2 0 1,-2 0-20,1-1 0,0 2 1,-2 0-1,0 2-63,8-2 1,0 1-1,-2 1 1,-1-1 56,1 1 0,0-2 0,1 0 0,1-1-56,0 2 0,0 0 0,3-1 1,2 0-54,2-1 1,0 0 0,0 0 0,-1 0 46,-1 0 0,0 0 0,0 0 1,0 0 34,4 0 0,0 0 0,-5 0 1,-1 0 9,-1 0 0,-1 0 1,2-2-1,0 0 52,-1 0 1,-1 0-1,2-1 1,0 1-22,-1 0 1,-1 0 0,-4 1 0,-1 1 76,-5-2 0,-1 0 1,1 1-1,2 1-31,0 0 1,2 0 0,-1 0 0,1 0 5,3 0 0,-1 0 0,-4 0 0,0 0 8,-1 0 0,0 0 0,5 0 0,0 0-35,2 0 0,2 0 0,2 0 1,1 0-71,1 0 0,0 0 0,0 0 0,0 0-10,2 0 1,0 0-1,3 0 1,1 0-134,4 0 0,0 0 1,1 0-1,-1 0 123,-4 0 0,1 0 0,2-2 0,1 0-33,2 0 0,0 0 0,-4 0 0,-1 0 50,-3 2 0,0 0 1,-1 0-1,0 0-9,5 0 0,0 0 0,-7 0 0,-1 0-25,-2 0 0,1 0 0,0 0 0,1 0 31,4 0 0,1 0 0,-2 0 1,1 0 77,-4 1 1,1-2 0,3 0 0,0-2-45,-4 2 1,1-1 0,2-2-1,1 0 50,0 2 1,0 0-1,1-2 1,0-1-19,1 2 0,0-1 0,2-1 0,0 0 55,4-1 0,0 0 1,-20 2-1,1 0 1,0 0 25,18-4 0,1 0 0,1 2 0,-1 0-114,-20 0 1,0 1 0,1 0 0,0 2 0,0 0 0,-1 0 81,21-1 0,-2 1 0,0 1 0,0 0-41,-18 0 1,-1-1 0,0 0-1,19 2 1,0 0-57,-1-1 1,0 0 0,-3 1 0,0 1 9,0 0 0,2 0 0,0 0 0,1 0-101,0 0 1,0 0-1,-1 0 1,0 0 19,0 0 1,1 0 0,-2 0 0,0 0-102,0 0 0,0 0 0,1 0 0,0 0 75,0 0 1,1 0-1,3-1 1,-1 1 20,2-2 1,0 0-1,-21 0 1,0 0-1,1-1 129,0 0 1,1-1-1,0 0 1,5 0-1,0 0 1,1 1-155,-3-1 0,0 0 0,1 0 0,2-1 1,0 0-1,0 0 154,1 0 1,1 0-1,-1 0 1,1-2-1,0 1 1,1 0 4,-1 0 0,0 1 0,1 0 0,5 0 0,2 0 1,-1 0 49,-1 1 1,-1 0 0,1 1 0,-2-1 0,0 0 0,1 0-30,3 0 0,1 0 0,-1 1 0,-7 0 0,0 1 0,0-1-23,1 1 1,1-1-1,1 1 1,4 0 0,0 1-1,0 0-38,-2-2 0,-1 1 1,1-1-1,5 2 0,0 0 1,-1 1-53,-2-2 1,-1 1-1,-1 0 1,-3 0 0,-1 1-1,0 0-25,3 0 0,2 0 0,-2 0 0,-3 0 1,-1 0-1,1 0-56,2 0 0,1 0 1,0 0-1,2 0 0,1 0 1,-1 0 80,-5 0 1,0 0-1,-1 0 1,0 0-1,0 0 1,0 0 14,-2 0 1,-1 0-1,-1 0 1,-2 0-1,0 0 1,0 0-111,4 0 0,1 0 1,-1 0-1,2 0 1,-1 0-1,0 0 127,-4 0 1,-1 0 0,0 0-1,0-1 1,0-1 0,-1 1 22,-1 0 0,0-1 0,0 1 0,-2 0 0,-1-1 1,0 1 41,1 1 0,-1 0 0,0 0 1,17-1-1,-2-2 281,-4 2 0,0-1 0,-5 0 0,0 0-38,6 2 0,-1 0 0,-11 0 0,-1 0-113,0-1 1,-2 2-1,-6 1 1,0 1 501,-3 1 1,1 0 0,26 2-539,2 1 0,-5 0-65,-7 0 1,1 4 48,-8-4 1,-7 0 582,0 0 0,-8 1-807,4 3 1,-1 1 574,5-1 1,4 0-1110,3 1 0,1-5 292,-1 1 1,0 0-394,-8 3 0,-2-3-11,-9-1 745,-6 1 0,-1 1 0,-9 2 0,-2 3 0</inkml:trace>
  <inkml:trace contextRef="#ctx0" brushRef="#br0" timeOffset="140">5085 15237 8169,'-6'-6'0,"5"-1"-110,-3 3 0,3 2-120,1-6 0,0 4 401,0-4 1,0 4-21,0-4 0,1 6 207,3-2-201,-3-2 88,5 5 79,-1-5-167,1 6 1,0 2 9,-2 2 1,1 2 12,-1 5 0,0 11-8,-4 0 1,0 6-6,0 4 0,0-1 0,0 7 0,0 0-122,0 1-625,5 2 615,-4 0 1,5 9-111,-2-4 0,-1 2-21,4-5 0,-3-4-133,4-3 0,-4-7 140,3-1 1,-3-4-109,4 0 1,-6-5-159,2 1 1,1-6-134,-1 1 592,5-3 1,-8 1-491,3-2-381,-3-4-116,-1 3 883,0-9 0,0 4 0,-5-5 0,-1 0 0</inkml:trace>
  <inkml:trace contextRef="#ctx0" brushRef="#br0" timeOffset="141">5050 15377 8175,'0'-19'-849,"0"3"707,0 4 1,2 0 141,1 0 0,8 1 62,4 0 1,1 0 142,-1 4 0,3-4-102,5 3 0,0 2 124,0-2 1,0 6-127,-1-2 1,1 3-10,0 1 1,0 5-9,0 2 1,-4 3-45,0 2 1,-4 0-12,4 0 0,-5 3 25,1 0 1,-2 1-11,-2-4 0,-4-1-58,-3 1 0,-3 1-3,-1 3 0,-5-4 69,-3 3 0,-6 3-26,-1-3 1,-7 0-206,0-3 207,-1 5-182,-10-4 0,4 2-241,-6-7 0,5 3 106,-1-3 1,6-3 288,-2-2 0,3-1 0,1-2 0</inkml:trace>
  <inkml:trace contextRef="#ctx0" brushRef="#br0" timeOffset="142">5930 14900 8163,'0'-12'-911,"0"0"1198,0 0-30,0 1 49,0 5 454,0 1-56,0 5 1,-4 6-465,0 5 0,-4 6 3,5 7 1,-6 0-92,1 4 1,-1 1-105,2 6 0,-3 1 102,2 3 1,3 2-52,1 6 0,-1-2-262,1-2-288,0 2 362,4-9 1,0 4-28,0-5 0,4-5 67,0-3 0,4-2-134,-5-3 1,6 2 92,-1-1 1,2-4-172,1 1 1,5-6-251,-1 1 1,0-1 207,-3-2 0,3-2 102,0-3 1,5 2-307,-1-5 0,-2 0 507,-2-4 0,3 0 0,0 0 0</inkml:trace>
  <inkml:trace contextRef="#ctx0" brushRef="#br0" timeOffset="143">6261 15051 8099,'-8'-12'-32,"1"0"0,3 5 123,-4-1 533,6 6-208,-3-9 174,5 10-237,0-4 1,3 15-182,1 6 0,4 4-4,-4 4 1,5 4-155,-2 3 1,0 7 63,0 0 1,-3 5-156,4-4 0,-6-1-317,2-3 0,1-3 210,-1-2 0,0-5-416,-4-2 0,0 0 243,0-8 0,0 0-89,0-4 1,0-3-401,0 1 846,5-7 0,-4 3 0,9-5 0,-4 0 0</inkml:trace>
  <inkml:trace contextRef="#ctx0" brushRef="#br0" timeOffset="144">6409 15447 8099,'5'-12'-1258,"-2"1"1378,5 3 0,-6 2 1340,2 2-506,-3 3-254,-1-4-468,0 5-160,-5 5 1,3 1 0,-6 7 38,-1 3 0,-1 1 91,-1 2 0,-1 3-139,1-3 1,3 2 7,0-1 1,2 0-191,-2-5 1,2 5-46,2-5 0,3 1 91,-3-4 0,4 0-165,4-1 116,2-5-152,6-1 0,-1-5-164,1 0 0,4 0-28,3 0 0,3-1-201,1-3 1,-1-1 666,1-2 0,0-9 0,0 3 0</inkml:trace>
  <inkml:trace contextRef="#ctx0" brushRef="#br0" timeOffset="145">6661 14969 8123,'-18'-28'74,"6"8"1,11 1-75,8 5 0,0 8 0,15-5 0,-13 10 722,2-3-294,-2 2-23,2 8 0,5 0 177,-1 6 0,1 5-315,-1 2 1,3 9-186,5 2 1,0 5 54,0 4 0,-4 2-182,0 6 1,-4-1-75,4 1 1,-5-2 307,1-2 0,-3-3-526,-5-5 0,2 0-82,-5-1 0,0-2-250,-4-2 1,0-2 265,0 2-1169,-5-3 1572,-2 7 0,-1-6 0,-1 6 0,-3-3 0,0 2 0,-4-2 0</inkml:trace>
  <inkml:trace contextRef="#ctx0" brushRef="#br0" timeOffset="146">7848 15330 8097,'0'-12'-510,"0"6"0,2-1 587,1 3 0,0 3 775,5-3-519,-1 3 0,8 1 134,1 0 1,0 0-285,-1 0-158,8 0 124,1 0 0,9 0-326,-2 0 117,2 0-131,1 0 0,-3-4-137,-1 0 1,-1-3 80,2 3 0,-5-4-382,-7 5 629,-2-7 0,-6 3 0,1-4 0</inkml:trace>
  <inkml:trace contextRef="#ctx0" brushRef="#br0" timeOffset="147">7951 15527 8395,'12'-5'668,"4"3"-721,3-6 0,8 4-441,3-3 1,6 3 433,-2-4 0,3 5 376,-7-6 0,-1 5-36,2-3 0,-6 0-114,2 0 0,1-2-166,-1 5 0,4 0 0,-2 4 0</inkml:trace>
  <inkml:trace contextRef="#ctx0" brushRef="#br0" timeOffset="148">9356 14760 8097,'0'-19'-408,"0"0"0,0 7 503,0 1 1,1 2 365,3-2 0,-3 3 167,3 1-193,2 4 0,-3-7 147,5 6-350,-6 6-58,3 4 0,-5 13 245,0 4-183,5 5-94,-3 12 0,3 3 26,-5 7 1,0 2-283,0 2 1,0 3 90,0-3 0,3 7-39,1 1 1,1-5-266,-1-7 1,-1-8-352,4-7 385,-4-1 143,2-9 1,-1 2-580,0-7 331,4-3 77,-6-6 0,4 0-650,-2 2 971,-3-2 0,-1 1 0,-6-1 0</inkml:trace>
  <inkml:trace contextRef="#ctx0" brushRef="#br0" timeOffset="149">9733 15226 8194,'-5'-12'-20,"3"5"1,-1 3-199,6 8 0,3 4 514,1 8-129,-2 1-112,-5 7 0,4-1 877,0 0-392,0 6-438,1-5 0,-4 9-98,3-6 1,-3 0-2,-1-4 1,0-3-264,0-1 330,0-5-526,0 3 159,0-10-329,0 3 626,0-9 0,-5-1 0,-1-6 0</inkml:trace>
  <inkml:trace contextRef="#ctx0" brushRef="#br0" timeOffset="150">9733 15039 8194,'-17'-22'88,"6"3"1,6 3 132,9 8 0,-2 3-1582,6 5 319,-1 0 1042,5 0 0,-1 10 0,1 4 0</inkml:trace>
  <inkml:trace contextRef="#ctx0" brushRef="#br0" timeOffset="151">10041 15237 8085,'-11'-17'774,"-1"10"-286,6-9-408,1 14 1,5 2 205,0 8 1,0 4-30,0 4 0,0 0-89,0 4 1,0 3-104,0 0 0,0 1-218,0 2 117,0-1 67,0-2 1,1 0-37,3-4 1,-3 1-129,3-4 1,-1-4 9,0-5 0,0-3 89,5 4 1,-5-6-100,5 2 0,0-3-14,3-1 1,-3-1 21,-1-3-85,1-2 6,3-5 176,1-1 1,-1 0-98,1 0 1,-1-3 7,0 0 0,-3-3-19,0 3 0,-2 3 52,2-4 216,-3 3-73,-5 1 359,0 6-207,0 1 0,0 6-101,0 3 1,0 2-24,0 6 0,0 0-26,0-1 1,3 1 13,1-1 0,4 1-45,-4 0 1,5-2-143,-2-2 1,3 1 72,2-5 1,-1-1-150,1-3 0,-1 0-77,0 0 0,2-1 136,2-3 1,-1-2-23,5-5 0,-1-1 43,1 0 1,-1 3-12,-3-3 1,-2 7 65,2-6 1,-2 2 23,-2-3 1,1 0 104,-1 1 0,0 3 54,1 1 0,-6 3 534,-2-5-298,2 7-270,1-4 1,0 6-47,1 0 1,-4 2 12,3 2 1,-4 2-1,1 6 1,1 0-43,-1-1 0,-1 4 3,-3 2 1,0 2 12,0-4 1,-1 6-360,-3-2 1,2 3 42,-6 2 279,6-2 0,-9 2 0,5-1 0</inkml:trace>
  <inkml:trace contextRef="#ctx0" brushRef="#br0" timeOffset="152">10772 15598 8044,'0'-12'533,"0"5"-20,0 2-426,5 15 0,-4-1 108,3 11 0,-2-1 16,-2 5 1,0 0-196,0 4 1,0-4 98,0 4 0,1-8-117,3-1 0,-3 0 41,3 0 0,-2-3 25,2-4 0,-3-4 75,3 0-240,-3-6 134,-1 9-211,0-10 24,5 4 0,-3-6 110,2-3 1,-2-2-44,2-6 1,-2 0 68,6 0 0,-2 1-32,2-1 24,2-5 18,-3 4 0,0-3-18,1 4 0,-4 5 75,3-2 21,1 7 52,3-9-119,1 10 1,-5-4 16,1 5 1,-1 1-78,5 3 1,-5 2-9,1 7 0,0-2 38,3 1 1,1 0-11,-1 4 0,-1-3-85,-2 3 1,2 0-174,-2 0 1,0 0-1103,0-5 734,2 0 663,-9 1 0,10 0 0,-5 0 0</inkml:trace>
  <inkml:trace contextRef="#ctx0" brushRef="#br0" timeOffset="153">11240 15819 8090,'-5'-12'822,"4"0"-794,-4 6 31,5-4 1,5 8 148,3-1 0,2 1-81,1 2 0,6-1-257,2-3 0,4 3 99,3-3 0,3 3-161,6 1 0,-1-5 83,0 1 0,3-1 34,-3 1 0,2 2-103,-10-6 0,-3 6 11,-4-2 0,-3-1-55,3 1 75,-5 0 0,2 0 14,-5 1 1,-4-3 14,-3 2-24,-3 2 110,4-3-39,-4 0 0,4 3 120,-5-6 0,-1 6 58,-3-2 63,3-3 1,-5 2 51,2-2 391,3-4-365,-10 4 0,6 0 91,-2-1 1,0 6 434,4-2-306,1 2-96,-3 2-292,5 0-85,5 0 1,3 4-188,7 0 1,-1 5 15,5-1 1,-4-2-126,4 1 0,-5 2 22,2 3 0,0-1 67,-1 0 1,4 0 82,-3-3 1,-5 2 65,-3-2 0,-2-2 114,2 2-141,2-6 187,-9 3 0,3-1-173,-8 0 247,-2 1-76,-11 0 0,2-4-234,-8 3 1,3 2 87,-7 2 1,3-2-420,1 2 470,5 0 0,2 4 0,4-1 0</inkml:trace>
  <inkml:trace contextRef="#ctx0" brushRef="#br0" timeOffset="154">12177 15714 8087,'-5'-12'272,"4"4"159,-3 1-29,2 4 128,2-2-265,0 5 0,6 4-294,1 0 0,2 4 120,-1 0 1,6 3-316,-3 1 123,3-1 23,3-5 1,-4 5 40,6-3 1,2 1-83,5-1 0,-1-2-179,1-2 1,2-3 106,-1 3 1,-4-3 50,-4-1 1,-2-1 165,2-3 1,2 2-84,-13-2 27</inkml:trace>
  <inkml:trace contextRef="#ctx0" brushRef="#br0" timeOffset="155">12543 15672 9256,'-18'12'66,"-17"2"40,1 6 1,4-5-46,-5 4 0,5-4 2,-1 0 0,4 2-24,4-1 0,0-1-8,0-3 1,4-5 8,0 1 0,1-4 23,-1 3 1,-1-3 146,5 0-154,-1-3-72,5-1 45,0 0-254,4 0 1,2-1-375,5-3 1,9-2 286,2-2 312,8-7 0,-1 8 0,5-10 0</inkml:trace>
  <inkml:trace contextRef="#ctx0" brushRef="#br0" timeOffset="156">13605 14748 8323,'-12'-11'-1013,"7"5"120,5 2 1171,0 2 1,9 9 79,-5 4 0,0 6 325,-4 7 0,3 0-355,1 3 0,4 6-89,-4 6 1,3 6-10,-3-3 0,1 4-87,-1 5 0,-3-3-185,3 2 1,-3-3 208,-1-4 0,0-4-412,0-4 182,0-5-123,5-7-196,-3-1 233,3-9 1,-4 4 7,3-6 1,-3-3-258,3 1-699,-3-7 375,-1 3 425,0-5 0,-5-11 0,-1-2 0</inkml:trace>
  <inkml:trace contextRef="#ctx0" brushRef="#br0" timeOffset="157">13467 14911 8102,'-6'-34'19,"2"4"0,3 1 193,1 6 0,9 1-120,2 2 1,3 0 49,-2 5 1,0-1 68,4 4 0,-2 1-24,5-1 0,0 6-152,4 1 1,-2 0 72,-2 1 1,3 2-178,-3 6 1,2 2 28,2 6 0,5 5 46,3 2 1,0 0-138,0 0 0,-3-2-19,-6 3 0,-5 1-126,-6-6 1,0 3 12,-8-3 1,-1 1-46,-10 4 1,-1 1 26,-10-6 0,-1 6-417,-7-2 698,3-2 0,-14 5 0,2-4 0</inkml:trace>
  <inkml:trace contextRef="#ctx0" brushRef="#br0" timeOffset="158">14370 14527 8181,'0'-6'-1147,"0"1"1301,0 5 1,-2-4 481,-1 0-302,1 0 217,-3 4 21,5-5-410,0 4 0,-1-3 342,-3 8-286,3 2-69,-9 6 0,3 1 37,-4 2 0,0 0 0,-1 4 1,1 4-4,-1 4 1,1 10-45,-1-3 0,1 5-3,0 0 1,-1-2-135,1 6-115,4-5 216,-3 7 0,9-6-184,-3 4 1,3 3 50,1-3 0,0 5-57,0-3 1,5 3 74,3-9 1,-2 3-22,2-8 0,-1 0-67,5-7 0,0-6-152,4 2 0,-4-7-56,3-1 0,3-2 159,1-2 1,-1 0-185,1-3 5,-5 2 34,3-8 1,-6 3-283,0-5 1,1 0-27,-1 0 602,-4 0 0,-2 5 0,-5 1 0</inkml:trace>
  <inkml:trace contextRef="#ctx0" brushRef="#br0" timeOffset="159">14701 14853 7462,'0'-6'-438,"0"-4"880,0 8-17,0-3 380,0 5-553,0 5 0,0 5 118,0 6 1,1 5-149,3-2 0,-1 8 15,4 4 0,-3-2-164,4 3 0,-2 3-8,2 3 1,0 5-89,-4-4 1,4 3 90,-4-8 1,-1 4-127,-3-7 0,0-3-56,0 0 0,0-5-277,0-4 1,-3-2-1020,-1-5 714,0-1 63,4 0 633,0-4 0,-5-2 0,-1-5 0</inkml:trace>
  <inkml:trace contextRef="#ctx0" brushRef="#br0" timeOffset="160">14655 14969 8269,'-6'-16'-139,"-3"-1"-70,5-3 1,0 4 613,4 4-1,0 0-316,5 0 0,-2 0 406,5-3-50,-1 1-370,5-3 0,0 5 57,4-4 0,3 2-54,7-6 1,0 7-163,4-3 0,1 6 151,3 3 1,-1 4-27,-3-1 1,-6 3-126,-5 1 0,-5 7 91,2 4 0,-9 3-97,-3 5 0,-4 0 25,-4 5 0,-2 2 52,-6 2 1,-3-2 8,0-2 1,-4-5-2,4 0 0,-4 0-39,3 0 0,0-2-2,1-5 1,2 0-11,-2-1 0,3 0 36,5 1 1,-3-1 221,2-3 12,-2 2-102,4-9 269,-5 9-186,5-4 47,0 6-216,1 0 1,7-2-4,6-2 1,6-2-35,12-2 1,5-2 75,7 1 1,-6-1-282,2-2 227,-2 0-31,2 0 1,-5 0-10,-2 0 0,-8 5 41,-4 3 0,-4 2-1,-3 2 1,-3 3-73,-5 1 1,0 5-5,0-2 1,-9 3-30,-2 1 1,-10-1 77,-1-2 0,-6 1-305,-7-1-16,1-3 254,0 4 1,0-7-147,-1 1 1,10-2-65,2-2-250,8-4 220,4-2 0,8-5-244,11 0 1,4-5 567,11-3 0,0-7 0,0-3 0</inkml:trace>
  <inkml:trace contextRef="#ctx0" brushRef="#br0" timeOffset="161">15226 15085 8155,'0'-11'418,"0"0"-318,0 4 1,0 5 186,0 9 0,0 2 87,0 10 0,0 3-159,0 4 0,0 6-95,0 6 0,0-2-113,0 3 0,4-4-233,0-4 0,3-2 70,-3-6 1,0-4-197,-4 1 0,4-10-265,0 1 203,0-7 1,-3 1-827,3-5 1240,-3 0 0,4-5 0,-5-1 0</inkml:trace>
  <inkml:trace contextRef="#ctx0" brushRef="#br0" timeOffset="162">15203 14853 8150,'-11'-23'0,"5"4"18,2 4-815,3 8 349,6-4 244,1 10 1,5 1-250,1 8 453,-6 2 0,9 1 0,-2 1 0</inkml:trace>
  <inkml:trace contextRef="#ctx0" brushRef="#br0" timeOffset="163">15432 15051 8153,'-6'-8'381,"2"0"1,4 5-54,4 0-13,-3 1 0,8 7 55,-6 3 1,5 8-184,-4 3 0,3 3 30,-3 2 0,1 0-93,-1 4 0,-3-3 118,3 6 0,-2-7-341,-2 0 0,0-2 57,0-7 1,0 1-174,0-4 0,0-5-54,0 1-158,0-5 292,0 2 0,1-7-75,3-1 1,-2-4 155,6-4 1,-1-2-19,5-3 0,-1-2 15,1-5 0,-1-1-15,0 2 1,1-2-3,-1 1 1,-3 0 43,0-1 0,-2 6 12,2 2 1,-2 3 168,-2 2 132,-3 5 1,5 2 161,-2 8-258,-3 2-72,4 11 0,-3 1-4,1 5 0,-1 5 0,2-2 1,-2 3-122,2-2-46,-3-2-51,4 3 0,-1-9-246,0 1 1,0-2-27,-4 1 0,3-5-920,1-7 1299,0 1 0,1 3 0,2 1 0</inkml:trace>
  <inkml:trace contextRef="#ctx0" brushRef="#br0" timeOffset="164">15969 15132 8137,'-12'-5'0,"1"4"683,-1-3-389,6 3 1,0 1 272,2 0-288,3 0 1,-8 5-16,5 2 0,-1 7-66,1 3 1,1 3-1,-4-1 0,1 4-132,-2-1-120,-2 2 249,8-1 0,-6-1-308,4-2 0,0 0 42,4-5 1,5 1-80,3-4 1,3-6 24,4-2 0,3-3 101,5-1 1,4 0 16,-1 0 1,2-5-157,-1-2 0,-3-4 121,3 0 0,-7-6 22,-1-3 1,-5-2 17,1-1 0,-3-1-13,-5-4 1,-2 0-290,-5-3 0,-5 3 9,-2 4 0,-10 3 28,-6 1 0,-6 8-95,-9 8 1,-3 8 361,-4 4 0,-1 13 0,0 3 0</inkml:trace>
  <inkml:trace contextRef="#ctx0" brushRef="#br0" timeOffset="165">16129 15144 8158,'0'-12'-581,"0"1"291,0-1 144,0 6 1,1-4 919,3 6-295,-3 0 262,4 4-413,0-5 0,-2 5-163,4 0 1,-4 5-128,1 7 1,-2 2 124,2 1 0,-3-1-160,3 6 1,-3-2 101,-1 1 0,0 2 1,0-6 0,0 4-138,0-3 1,4-4 64,0-5 1,5 0-96,-2 0-2,3-2 0,2-1-12,-1 0 0,1-1 81,-1-7 1,1 1-99,-1-4 1,-1-1-41,-2-3 0,1-1 78,-6 0 1,5-1-72,-4-2 0,1 1 62,-1-6 0,-2 6-57,6-1 56,-6 2 89,4 1 0,-3 0-10,1 1 32,0 4 331,-4-3-218,0 9-48,0-5 1,1 15-59,3-2 1,1 6-24,3-6 1,2 4-3,-3 1 1,4 3-31,0 0 0,0-3-12,1-4 1,-1 0 1,1 4 1,0-6-16,4-2 0,-4 1-76,4-1 1,-4-1 100,0-3 0,0-1-127,4-3 0,-4 2 107,4-6 0,-4 1-133,0-5 1,-1-2 100,0-1 1,1 3-14,-1-4 1,1-1 38,-1 2 0,-1-1 4,-2 4 1,1-3 27,-5-1 1,1 5 37,-2 3 75,-1 6-132,3-4 1,-5 7 28,0 4 0,0 6 18,0 8 1,0 3 7,0 2 0,0 2-109,0 2 1,-1 3-7,-3-4 1,2 0-545,-1-3 1,1-7 21,2-1 597,5 2 0,2-5 0,4 4 0</inkml:trace>
  <inkml:trace contextRef="#ctx0" brushRef="#br0" timeOffset="166">16997 14958 8144,'-18'-12'117,"1"1"1,11 9-171,2 7 1,3 7 449,1 3 1,0 5-115,0-4 0,1 4 28,3-1 1,-2 5-233,6 3 0,0-1 9,3 4 1,-3-3-169,-1-1 0,-4-4-291,1-3 1,1-5-194,-1 2 1,-1-7-533,-3-2 1096,0-4 0,0 2 0,0-5 0</inkml:trace>
  <inkml:trace contextRef="#ctx0" brushRef="#br0" timeOffset="167">16951 14760 8144,'-12'-24'0,"1"5"-68,5 4 1,6 8-118,7 3 0,0 3-801,0 1 986,1 5 0,3 7 0,1 6 0</inkml:trace>
  <inkml:trace contextRef="#ctx0" brushRef="#br0" timeOffset="168">17282 15085 8144,'0'-21'92,"0"2"0,0-2 176,0 5 1,-1 1-99,-3 3 1,1 0-167,-4 1 0,-2-1 83,-6 1 0,1 4-183,-5 3 0,5 3 502,-1 1-285,2 0-31,-4 5 0,5 3 171,-4 8 0,8 1-173,0 7 0,2-1-125,-2 0 0,3 4 32,5 0 1,0 1-194,0-5 0,1 0 29,3 0 1,2-5-231,6-2 0,0-7 109,4-1 1,-2-6 58,5 2 0,-5-8 107,1-3 0,1-3 33,0-2 1,-1 0 128,-4 0 1,-1-3-97,-2 0 1,2-5 288,-2 5-195,2-1 0,-3 5 351,1 4-83,-5 1-183,2 6 0,-5 2-59,0 2 210,0 2-184,0 6-28,0 0 0,-4 4 34,0 4 0,0 1-58,4-2 1,0 3-93,0-3 1,2 2-15,1-1 1,0-3-237,5-1 1,3-3-305,4 2 1,0-6 102,-3-1 507,-1-5 0,1 2 0,-1-5 0</inkml:trace>
  <inkml:trace contextRef="#ctx0" brushRef="#br0" timeOffset="169">17556 14621 8155,'-16'-31'-165,"4"5"0,6 6-340,6 5 1,1 3 501,3 5 1177,-3-4-687,4 10 0,-5 1 269,0 8 1,4 8-220,0 7 1,1 7-153,-1 9 0,-3 7-265,3 3 1,1 7-215,-1-2 1,3 3 188,-3 2 1,1-2-27,-1-3 1,-3 2-481,3-7 1,-3 0 124,-1-6 0,0-7-321,0-10 0,4-1-851,0-2 605,5-5-478,-3-1 1459,6-5 1,-6-6 0,-1-1 0</inkml:trace>
  <inkml:trace contextRef="#ctx0" brushRef="#br0" timeOffset="170">18047 14400 7917,'0'-7'-397,"0"1"651,0 1 186,0 4-220,0-4 1,-5 5 18,-2 0 1,0 0-47,0 0 1,0 5-10,0 4 1,-4 2 74,4 4 1,-3 0 9,-2 9 0,1-2-32,-1 9 0,2 1 22,3 7 0,-2 3-96,5 4 0,-1 1-145,1-1 0,3 0-894,-3 1 1097,3-5-87,1-2 0,0-2-874,0 1 662,5 0-96,1-5 0,2 2-119,-1-1 1,0-5 4,0 2 1,4-7-144,-4 3 1,3-9-39,2-4 1,-1-2 524,1-1 0,-2 0-375,-3-1 1,2-3-107,-5-1-330,5-4 755,-8 3 0,9-6 0,-3 0 0</inkml:trace>
  <inkml:trace contextRef="#ctx0" brushRef="#br0" timeOffset="171">18150 14946 8155,'0'-18'-251,"0"6"0,1 3 352,3 6-35,-3-1 0,8 9 70,-5 2 1,4 5 200,-5 4 1,5-3-324,-4 2 1,4 2-24,-5-1 0,5 3-54,-4-4 1,3 1 93,-3-4 1,5-5-11,-1 1 0,-2-6 36,2 2 0,-1-3-17,5-1 1,-5 0-27,1 0 1,-1-1 23,5-3 1,-1-1-14,1-2 6,-1-3 0,1 3 1,-1-5 37,0 0 1,1 1-18,-1 0 1,1-3-7,-1 1 0,1-1 6,-1 7 1,-3-2 12,-1 1 0,-3 3 70,4 5 1,-5 0-80,5 0 0,-5 5 234,0 3-42,-1 7-260,-2-2 1,0 9-23,0-3 108,0 3-177,0-3 1,0 2-236,0-2 1,0 2 63,0-1 0,0 1-433,0-6 707,0 5 0,0-7 0,0 5 0</inkml:trace>
  <inkml:trace contextRef="#ctx0" brushRef="#br0" timeOffset="172">18664 15226 8155,'0'11'-88,"4"0"10,0 1 1,3 0 150,-3 0 1,0 3 35,-4 0 0,0 3-451,0-3 342,0-2 0,0 9 0,0-4 0</inkml:trace>
  <inkml:trace contextRef="#ctx0" brushRef="#br0" timeOffset="173">19041 14364 8155,'6'-17'-200,"4"0"1,-3 5 387,4 0 1,-5 5 227,-2-1 1,-1 6 164,1-2-278,-3 2-122,4 2 1,-5 2 69,0 2 1,4 7-46,0 8 0,4 4-104,0-1 1,7 4 65,4 0 1,0 1-119,4 3 0,-3-2 61,7 2 0,-3-2-179,-1 2 1,-1-3-28,-3-1 1,1-1 72,-5-2 1,-1-1-33,-6-2 0,-2 0-96,-2-5 0,-3 2-321,3-6 0,-3 0-481,-1 1-523,0-5 982,0 3 0,-1-8-420,-3 1 913,3-1 0,-9-2 0,3 0 0</inkml:trace>
  <inkml:trace contextRef="#ctx0" brushRef="#br0" timeOffset="174">19246 14714 8155,'0'-12'0,"0"0"0,0 5 118,0-1 0,0 0 589,0-4-465,0 6 148,0 0 182,0 6-440,-5 0 0,3 6-179,-6 1 0,1 9-126,-5 3 145,1 4 53,-1 0 1,-3 0-424,0 1 0,-4-2 101,4 2 1,-1-5-37,5 0 0,1-2 2,2 2 331,-2-5 0,4 3 0,-6-6 0</inkml:trace>
  <inkml:trace contextRef="#ctx0" brushRef="#br0" timeOffset="175">19635 14527 8155,'0'-11'124,"0"-1"187,0 6 89,0 0 348,0 6-153,0 6-384,-5 0-52,3 6 0,-7 4-109,6 4 1,-5 3 39,4 4 0,-5 4 31,2 8 0,-7-2 17,-1 6 1,-2-4-109,2 4 1,1-6-36,-5 2 0,0-6-206,-4-3 0,0-7-124,0 0 1,2-3 160,2 4 1,-2-7-778,6-1 473,0-3 30,4-1 1,0-1-284,4 1 0,2 0 139,5-1 592,0-4 0,5 3 0,1-4 0</inkml:trace>
  <inkml:trace contextRef="#ctx0" brushRef="#br0" timeOffset="176">19578 14993 8155,'0'-19'-243,"0"7"-436,0 4 713,5 6-108,-4-9 918,9 10-375,-9 1-178,4 6 1,-5 7 141,0 2 1,0 4-182,0 4 0,0 4-63,0 0 1,-1 5-92,-3-6 1,3 6-95,-3-6 0,3 2-69,1-5 1,0-5 201,0-2-595,0-3 47,0-7 276,5-1 0,0-10 105,3-3 1,1-2-8,-6-2 1,6-3-8,-1-1 0,1-3 6,-2 3 1,4-4-169,-4 1 195,3 1 1,2 2 0,-1 4-149,1 0 0,-5 6 125,1 2 1,0 2-12,3 2 0,-3 0 25,-1 0 0,1 2 6,3 2 1,-1 3 20,-2 9 0,2-2 126,-2 5 1,-3-2-144,-1 2 0,1-4 9,-2 5 1,3-5-242,-3 4 1,-1-4 70,1 0 171,-1-2 0,3 4 0,1 1 0</inkml:trace>
  <inkml:trace contextRef="#ctx0" brushRef="#br0" timeOffset="177">19783 14295 8122,'-5'-6'-544,"4"-5"1,-3 4 552,8-4 1,2 3 380,6 0 1,3 1 87,0-5 1,2 6 244,-2 1-241,-3-1-197,5 5 1,-7 1-6,-2 7 0,-3 8-12,-5 0 0,0 6-25,0-1 1,1 3 82,3 4 0,2-3-57,6 4 0,0-3 165,4 3-195,1-4-51,6 10 0,-4-9 89,0 7 1,0 0-92,4 7 0,-1 2-106,-3 6 0,0-1 109,-8 0 1,3 1-193,-6 0 0,-3-6-347,-1-3 0,-3 3-4,-1-2 0,-4-1-211,0-3 1,-5-1 196,2-3 0,-3-2-229,-2-7 0,1 1 73,-1-4 1,5 1-71,-1-3 1,4-6 74,-3-3 0,4-5-498,-1 5 1017,-2-5 0,5 2 0,-4-5 0</inkml:trace>
  <inkml:trace contextRef="#ctx0" brushRef="#br0" timeOffset="178">20548 14830 8122,'-6'-5'218,"1"3"194,5-8 119,0 8-149,0-3 1,1 2-87,3-1 1,2 0-89,6 4 1,3-4-25,0 0 0,7 1-1,1 3 1,5-2-93,6-2 1,0 3-229,0-3 0,-1-2-34,-2 3 1,1-5-317,-6 4 0,3-4-963,-6 5 970,3-6 0,-14 8 480,4-3 0,-4-3 0,0 1 0</inkml:trace>
  <inkml:trace contextRef="#ctx0" brushRef="#br0" timeOffset="179">20571 15005 8122,'-6'0'124,"1"0"0,15 0 111,5 0 1,5 0 49,3 0 0,3 0-142,4 0 1,1-2-8,7-2 1,1 3-160,-1-3 1,0-2 57,-4 3 0,-4-5-668,-4 4 329,-2 0-159,-6-1 0,2 4 463,-4-3 0,-1-7 0,-4-2 0</inkml:trace>
  <inkml:trace contextRef="#ctx0" brushRef="#br0" timeOffset="180">21371 14400 8122,'0'-12'-295,"0"0"0,0 4 376,0 1 0,4 3 316,-1-4 181,1 6 361,1-3-602,-4 5 0,6 6-68,-3 5 0,-2 6-198,6 7 167,-6 9-59,8-2 1,-7 9-136,5-5 0,-2 5-3,2 3 0,0 2-118,-4 2 1,1-3 105,-1-1 0,-3-2-103,3-7 1,-3 0-658,-1-3 403,0-3 178,0-10 0,0 3-615,0-5 1,0-1 143,0-3 0,2-2-545,2-2 1166,-3 2 0,4-9 0,-5 4 0</inkml:trace>
  <inkml:trace contextRef="#ctx0" brushRef="#br0" timeOffset="181">21690 14946 7587,'6'-11'-1203,"0"-1"1844,5 0 1,-1 5-109,-2-1 1,-3 4 6,-5-3-163,0 4-159,0-3 1,-6 7-53,-6 4 1,0 3-149,-7 7 1,3-2 124,-3 2 1,0 2-220,-3-2 0,3 6 54,-1-1 1,7-2 86,-3 1 1,4-4-168,0 0 1,5 1 27,-1 1 1,5-2-136,0-4 210,1-4-29,2 3 0,2-4-115,1 1 0,4 2 37,4-5 0,1 4-200,-1-5 0,6 1-114,2-4 1,-2 0 126,2 0 1,0 0-351,4 0 643,0 0 0,-5 0 0,-2 0 0</inkml:trace>
  <inkml:trace contextRef="#ctx0" brushRef="#br0" timeOffset="182">22033 14050 8461,'0'-6'-1998,"0"-4"2052,0 8 133,0-3 1,0 4 35,0-3 28,0 3 12,0-4 220,5 0-143,-4 3 71,5-3 120,-6 5 340,0 0-752,5 5 11,-4-3 0,9 3-25,-2-5 1,2 1 19,1 3 1,1-2-11,-1 6 1,4-4 326,1 3-316,4 1-27,-7 10 0,3-5 197,-5 7-162,1 0-92,-1 2 1,1 4 35,-1 0 1,1 1 20,-1 3 0,0-2-137,1 2 0,-1-4 130,1 1-221,4 3 57,-3-6 1,3 5 8,-4-6 0,-1 5 80,1-2 1,-2 3-76,-3-2 77,3-2-53,-8 8 0,4-4 12,-2 2 1,-3 1 23,3-5 1,1 4-1,-1-4 0,1 1-21,-1-6 1,-3-1-2,3-2 1,1-4-23,-1 5 0,1-6 41,-1 1 0,-3-1-20,3 2 1,-3-3 17,-1 2 0,0-2-2,0-1 0,0 3 4,0 1 1,-4 0 1,0 0 0,-3-3-46,3 2 0,-4 3-2,4-3 0,-1 0-8,2-3 44,1 5-1,-8-4 1,8 3 2,-6-4 1,5 0 6,0 0 1,-2-1-1,1 0 0,-1 0 3,1-3 0,1 2 6,-4-2 0,4 2-41,-1 2 1,2-1 2,-2-4 1,3 4 10,-3-4 1,3-1 5,1 2 1,-4-4 59,0 4 0,-1-5 40,1 1 50,3 2 0,-8-3-106,5 4 0,-1-3 58,1 4-67,3-6-10,-4 8 0,1-7-95,0 6 111,1-7-7,3 3 0,0-4-49,0 3 25,0-2 95,-5 3-48,3-5 1,-4 0 29,2 0 1,3 1 107,-3 3-161,3-3 5,1 4-632,0-5 339,0-5-189,5 4-31,1-4-20,1 0 1,-1 3-16,-2-2 523,-3-2 0,-1 5 0,-6-5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7:42.3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13545 16446 8022,'0'-11'-30,"0"3"0,0 0-70,0 0 0,0 1 218,0 0 0,0 3 130,0-4 198,0 1-194,0-5 1,4 4 220,0 1-276,0 4 0,-3-6-113,3 6-23,-3-1 0,8 5 60,-5 3 1,3 2-11,-3 6 0,0 4-45,-4 3 0,0 4-17,0 4 0,0 3 7,0 8 1,0-1-45,0 5 1,0-4 71,0 4 1,-1-4-102,-3 4 0,2-4 95,-1 4 0,1-4-11,2 4 0,-1-6 7,-3 3 0,3-5-4,-3-4 1,3 2-49,1-5 0,0-2-71,0-6 1,0 1-38,0-4 1,4-1 75,0-4 1,-1 1-176,-3-1 0,0-3-43,0-1 93,0-4-77,0 7 9,-5-9 133,4 4 1,-5-5-5,2 0 0,3-1-24,-3-3-18,3 3-38,1-9 107,0 4 20,5-6 1,0 4-64,2 1 52,3 4 0,-3-6 40,4 6 1,-3-2 10,-1 1 0,1 2 49,4-1 1,-5-2-79,1 1 0,-1 0 61,5 4 1,3-1-39,0-3 0,6 3 0,-2-3 1,2 3-5,2 1 0,4-4 2,-1 0 0,1 0-47,-4 4 1,-2 0-97,-2 0 0,-2 0-88,-6 0 0,-3 0-119,0 0-380,-6 0-109,3 0 660,-5 0 1,-10-5 0,-3-1 0</inkml:trace>
  <inkml:trace contextRef="#ctx0" brushRef="#br0" timeOffset="1">13602 16777 8024,'-6'-5'108,"1"-1"1,5-2 170,0 1-252,5 4 0,1-2 136,6 5 1,-1-4 141,1 0 0,-1 1-204,0 3 1,5 0-121,-1 0 1,5-2 33,-1-2 1,3 3 71,1-3 1,-1 3-306,1 1 0,0-4 94,0 1 0,-4-1-252,0 4 1,-4 0-438,4 0-162,-5 0 975,3 0 0,-11-5 0,-1-2 0</inkml:trace>
  <inkml:trace contextRef="#ctx0" brushRef="#br0" timeOffset="2">13614 16355 8064,'6'-12'0,"5"5"-59,1-1 0,-1 4 56,5-3 0,-3 3 266,3-4 1,-2 1 70,5-5 1,0 5 132,4-1 0,4 0-327,4-3 0,-3 3-60,-1 1 1,0 3-541,0-4 0,-4 6 261,-4-2 0,-4 3-1278,4 1 1477,-10 0 0,11 0 0,-7 0 0</inkml:trace>
  <inkml:trace contextRef="#ctx0" brushRef="#br0" timeOffset="3">14356 16252 8150,'0'-12'0,"0"1"0,0 0-102,0-1 38,0 1 0,-1 4 850,-3 4-502,3-4 1,-4 7 45,5 0 1,0 5-66,0 7 0,1 0-34,3 4 1,-3 1-14,3 6 0,-3 5 24,-1 3 0,0 7-51,0 4 0,0 6-89,0 1 1,-5 5-27,-3-5 1,2 2 100,-2-2 0,5-2-80,-5 3 0,5 1 76,0-2 1,1 1-250,2-5 1,0-4-17,0-3 1,0-4-18,0-3 0,0-5 68,0-7 1,4 2 10,0-6 0,0 0-214,-4-3 230,0-1 1,0-3-81,0-1 1,-2-4 192,-1 0 0,0-1-155,-4-2 0,3 0 87,-4 0 5,6 0-98,-3 0 0,5-2-72,0-1 45,0 1 70,0-8 0,1 8-30,3-6 71,2 6 0,5-7 1,1 5 1,0 0-24,4 4 1,-4 0 5,4 0 1,0 0-29,-1 0 0,6 0 8,-2 0 1,-2 0-113,2 0 1,-1 0 69,1 0 1,2 0-436,-6 0 1,0-4 7,-4 0 0,-3 1-807,0 3 1290,-1 0 0,5-5 0,-1-2 0</inkml:trace>
  <inkml:trace contextRef="#ctx0" brushRef="#br0" timeOffset="4">14367 16218 8129,'0'-8'0,"0"0"307,0 1-135,0-5 1,2 2 156,2 3 1,-2-2-73,6 5 0,-1-5 34,5 1 1,0 2-175,4-2 1,1 5-194,6-5 1,4 5-413,0 0 0,-1 1 316,-3 2 1,0 0 171,0 0 0,-6 5 0,0 2 0</inkml:trace>
  <inkml:trace contextRef="#ctx0" brushRef="#br0" timeOffset="5">14950 16332 8161,'-6'-12'127,"0"6"124,6-4 218,0 9-358,6-4 0,-5 10 53,3 2 0,-2 8-121,2 5 1,-3 2 77,3 5 0,-3 6-165,-1 5 0,2 4 91,1-4 0,0 0-6,5-4 0,-2 1-128,2-1 0,-2-4-9,-2 1 1,-3-6-5,3 2 0,1-3-21,-1-1 0,-1 0-179,-3-1 1,2 0-65,2-3 0,-3-2-824,3-6 1188,-3 0 0,-1-4 0,0-2 0</inkml:trace>
  <inkml:trace contextRef="#ctx0" brushRef="#br0" timeOffset="6">14779 16435 8138,'1'-19'-316,"3"0"0,6 5 738,5-2 0,9 4-39,-1 0 1,2-3-283,-2 0 1,0 0 145,0 3 0,0 1 51,0-1 1,3 6-166,1 2 1,-2-1-148,-6 1 0,2 0-36,-6 4 0,4 2 62,-4 2 0,0 2-69,-3 5 1,-1 1 30,1-1 1,-5 2-296,1 2 0,-6-2 98,2 2 0,-3 1-30,-1 0 0,-5 3 174,-2-4 1,-3 4-12,-2-4 0,-4 4 65,-3-3 0,1 0 20,-1-1 0,1-6 32,-1 3 0,-1-5-56,5 1 1,-1-2 498,5-2-48,-1-3-15,6 4-327,1-5 1,8 4 21,4 0 0,2 0-92,10-4 1,0 0 66,4 0 1,-4 3-168,0 1 1,0 1 85,4-1 0,0-1-94,0 4 1,-1 1 21,1 3 0,0 1-76,0-1 1,-1 1 98,-3-1 0,-7 4-18,-4 0 1,-6 2 45,2-2 1,-4-1-22,-4 5 0,-3-1 113,-8 1 1,-2 3-98,-2-3 0,-3 1 51,3-1 0,-2 3-8,-2-3 0,4-3 3,0-1 1,5-2-6,-1-2 1,2-3 7,2 0 1,3-6-366,0 2 1,2-1 107,-2 0 1,2-1-925,2 1 541,3-1 621,-4-2 0,5-5 0,0-2 0</inkml:trace>
  <inkml:trace contextRef="#ctx0" brushRef="#br0" timeOffset="7">15555 16640 7969,'-6'-11'0,"2"-1"-151,3 6 42,1 1 301,0 5 1,0 6 69,0 6 0,0 0 239,0 7 1,0 0-200,0 4 1,0 4-173,0 0 0,0 3-112,0-3 0,0 1 64,0-2 1,0-2-170,0 3 0,0-4 18,0-4 1,1 0-196,3-8 1,-3 3 71,3-6 0,-3-2-480,-1 2 369,0-6 303,0 4 0,0-6 0</inkml:trace>
  <inkml:trace contextRef="#ctx0" brushRef="#br0" timeOffset="8">15464 16366 8095,'-10'-24'0,"2"5"0,4 6-41,8 6-83,2 2-117,6 5 165,-6 0 0,-1 5 76,-5 2 0,5 3 0,2 2 0</inkml:trace>
  <inkml:trace contextRef="#ctx0" brushRef="#br0" timeOffset="9">15681 16652 8075,'0'-12'481,"0"6"1,1-3-389,3 5-58,-3 0 1,9 6 285,-2 1-169,2 4 0,2 8-130,-1 0 0,-3 4 98,-1-4 0,-4 6-186,1-2 1,-3 2 61,-1 2 0,0 0 51,0 0 1,-1 0 1,-3 0 0,2-1-112,-1 1 0,1-4 119,2 0 0,0-5-15,0 2 0,0-8 166,0 0-94,0-5-205,0 2 137,0-5-18,0-5 1,4-3-84,0-7 0,1 1-169,-1-5 0,-2 0 97,6-4 0,-4 4-78,3 0 0,-3 0 84,4-4 0,-1 0 26,5 0 1,-1 2 92,1 2 0,-1-2-33,1 6 0,-1 0 4,0 3 0,1 2 95,-1 3 0,1-2 172,-1 5 0,-3 0-90,-1 4 1,1 0 84,3 0 0,1 5 1,-1 3 1,1 2-130,-1 1 0,2 2-91,2 2 1,-6 3 85,2 5 1,-2 1-193,3 3 0,-6-3 42,-2 3 1,1 0-49,-1 0 0,-1 1 12,-3-1 0,0-7-159,0 3 1,0-7-733,0 3 359,0-5-152,0 3 0,2-7 45,1-2 728,-1-3 0,8-10 0,-4-2 0</inkml:trace>
  <inkml:trace contextRef="#ctx0" brushRef="#br0" timeOffset="10">16252 16777 8137,'-1'-16'258,"-3"4"696,3 1-424,-5 5-20,6-1-143,0 2 0,-3 18-387,-1 2 1,0 7 152,4-7 1,0 9-98,0-1 0,0-2 46,0-2 0,1 0-339,3 4 1,4-1-57,7-3 0,3-3 146,5-4 0,-1-5-10,1 1 1,0-5 148,0 0 1,4-3 8,-1-3 0,1-4-2,-4-4 1,-2-2-2,-2-2 0,-2 1 67,-6-5 1,-1 4-60,-2-4 0,-3 0 56,-5-4 1,-1 0-37,-3 0 1,-4 0-234,-7 0 0,-3 1-35,-4-1 0,-6 5-69,-3 3 0,-1 7 138,2 4 0,-2 3-57,6 1 1,3 1 249,4 3 0,5 2 0,-3 6 0</inkml:trace>
  <inkml:trace contextRef="#ctx0" brushRef="#br0" timeOffset="11">16743 16720 8127,'0'-11'128,"1"3"-71,3 0 0,-1 6 360,4-2 50,-4 3-292,7 1 0,-5 1 21,3 3 0,-2 2-44,-2 6 1,-3 3-162,3 0 0,-3 5-25,-1 0 0,0-3 31,0 2 1,0 0-21,0 4 1,0-1 91,0-3 1,0 1-258,0-5 0,0 1 14,0-5 1,1 0 91,3 1 144,-3-6 1,6-1 80,-3-5-122,-3 0 1,4-1-1,-5-3 0,0 2-109,0-6 0,0 0 124,0-3 0,-4-4-50,0 0 0,1-5-34,3 5 1,0-4-32,0 4 1,0-5 29,0 1 1,0 2 11,0 2 1,3 2 67,1 2 0,4-1-54,-4 1 0,1 5 158,-2 2 1,0-1-136,5 1 1,-5 0 16,5 4 0,-4 0-2,3 0 0,-3 1 1,4 3 0,-4-1-6,3 4 0,-3 1-11,4 3 0,-5 1-31,5-1 1,-4-3 34,4-1 1,-1 0-65,5 0 0,-5 0 53,1-3 0,-1-3 4,5 3 0,-1-3-1,1-1 3,-1 0 0,1-4-29,-1 0 17,0-5 1,1 3 81,-1-5 1,-3 1-70,-1 2 1,0-6 142,0 3 0,4-3-126,-4 2 1,-1 1 121,2-1 1,-2 1 1,2-1 1,1 5-22,-5-1 0,1 6-19,-1-2 0,-2 3 7,6 1 0,-6 5 29,2 2 0,-3 5-48,-1 3 1,0 3 11,0 5 1,0-1-7,0 1 1,0 5-149,0 3 0,0 2 92,0 1 0,0-5-95,0-2 1,0-1-90,0-3 1,0 1-273,0-8 0,2-1-573,1-4 510,-1 1 0,4-6-949,-2-2 1430,-3-3 0,9-1 0,-3 0 0</inkml:trace>
  <inkml:trace contextRef="#ctx0" brushRef="#br0" timeOffset="12">17394 16663 7995,'-5'-11'0,"5"4"-29,0 3 1,5 3-65,6 1 0,-3 7 628,0 4 0,-5 2-103,5 6 0,-2 0 32,2 4 1,1 1-297,-5 2 0,3 0-38,-3 4 1,0-3-225,-4 3 1,0-4 87,0 0 1,0-5-362,0-2 1,0-9-459,0 1-514,0-2 848,-5-3 0,4-2 491,-3-8 0,-3-7 0,1-7 0</inkml:trace>
  <inkml:trace contextRef="#ctx0" brushRef="#br0" timeOffset="13">17394 16378 8114,'1'-7'-90,"3"3"1,2 3-57,6 1 0,-2 1 369,-2 3-223,-3-3 0,0 15 0,1-4 0</inkml:trace>
  <inkml:trace contextRef="#ctx0" brushRef="#br0" timeOffset="14">17805 16709 8078,'0'-13'113,"0"-2"1,0 6-114,0-2 0,-1 3 0,-3 0 0,2-1 274,-6 6 1,0-5-64,-3 4 1,-1 0-105,1 4 0,0 0-31,-1 0 0,2 2-48,2 1 1,-2 5 6,3 7 0,-4-1-11,0 5 0,3 0-14,1 4 1,1-4-12,-2 0 1,-1-1-136,5 1 1,0 1 97,4-4 0,0-1-119,0-4 1,0-3 28,0-1 1,5-4-52,3 1 1,2-3 112,2-1 1,0-1 20,4-3 1,-2 1 30,5-4 0,-5-1 90,1-3 1,-1-1 152,1 1 0,-6-4 80,2-1 202,-2 1-218,-3 4 80,0-1-219,-6 6 0,-4 6-45,0 8 1,-1 2-13,1 1 1,2 2-112,-6 2 0,5 2-84,0 2 1,1 2 104,2-2 1,0 2-259,0-2 1,5 2 65,3-2 0,2-2-38,2-2 1,-1-2-27,0-2 1,1-1-88,-1-2 0,1 1 15,-1-5 0,0-1-95,1-3 1,-1-1 415,1-3 0,-1-2 0,1-5 0</inkml:trace>
  <inkml:trace contextRef="#ctx0" brushRef="#br0" timeOffset="15">17988 16218 8057,'0'-12'-236,"5"1"1,0 3 1400,3 1-840,2 4 0,-8 3 16,6 8 1,-4 3 53,3 4 0,1-1-119,3 5 1,-3 4-40,0 4 1,-1 4 23,5 0 1,-5 3-162,1 4 1,-6-1 16,2 5 1,-3-1-43,-1 0 0,0 0 33,0-3 0,0-6-71,0 2 0,0-6 69,0 2 0,0-4-121,0 1 1,0-5-155,0-3 0,0 2 74,0-6 0,0 0-436,0-3 0,2-1-536,2 0-473,-3-4 980,9-2 560,-9-5 0,4 0 0,-5 0 0</inkml:trace>
  <inkml:trace contextRef="#ctx0" brushRef="#br0" timeOffset="16">18673 16046 8087,'5'-11'-993,"-2"3"740,4 1 1,-3 3 966,4-4-382,-6 6 1,3-5-35,-5 4-26,0 1 1,-5-2-101,-2 8 1,0-1-33,0 4 1,-1 2 13,-3 7 0,-1-2 11,1 5 1,3 1-20,1 6 0,-1 2-21,-3 3 1,-1 6-28,1-3 1,-1 3 2,1-3 0,-1 5-111,1 3 1,-4 5 119,0-1 1,-1 2-205,5-6 0,3 1 46,1-1 0,4-3-108,-1-4 0,3-1 142,1 0 0,1 0-119,3 1 1,-1-1 80,4 0 1,1-5-19,3-2 0,1 0-13,-1-5 0,1 3 41,-1-10 0,0 4-387,1-4 207,-1 0 1,-1-3-485,-2-1 101,-3-5-305,0 5 910,-3-10 0,3 4 0,-5-5 0</inkml:trace>
  <inkml:trace contextRef="#ctx0" brushRef="#br0" timeOffset="17">18650 16697 8130,'0'-11'0,"0"-1"-36,0 6 0,2 0 197,1 2-47,-1 3 0,4-4-49,-2 5 0,-2 5 96,6 2 0,-4 3-23,3 2 1,-3 1-122,4 2 0,-1-1 66,5 5 1,-5-5 9,1 1 0,-4 1-61,3 0 1,-4-1-55,1-4 1,-2 0 79,2-4-274,-3 3 137,4-3 0,-3-1 38,2-2-225,-3-3 256,9-6 1,-4-1-20,6-6 0,-5 0 16,1-4 1,0 4 9,3-4 0,0-1 1,1-2 1,-1 1 8,1-1 0,-1 5-2,1-1 1,-2 2-17,-3 1 293,3 1-159,-3 5 154,4 1-196,1 5 1,-2 5-28,-3 2 0,4 2 9,-4-1 0,2 6-9,-1-3 0,1 4-78,-6 1 0,5-2 82,-4 5 0,1 0-161,-1 4 1,-3-4 122,3 0 1,-3 0-485,-1 3 0,0 0 78,0-3 1,0 1-394,0-4 779,0-1 0,0 1 0,0 2 0</inkml:trace>
  <inkml:trace contextRef="#ctx0" brushRef="#br0" timeOffset="18">19210 16937 8080,'0'-11'0,"1"4"514,3 4 1,-1 1-72,4 2 1,-1 5-412,2 3 0,1 3 149,-5 5 1,3 1 83,-3 6 0,0 0-130,-4 0 0,0 4-143,0-1 1,0 2 41,0-1 0,-5-3-201,-3 3 1,-2-3-881,-1-1 0,-1-6 1047,1-2 0,-6 3 0,0 0 0</inkml:trace>
  <inkml:trace contextRef="#ctx0" brushRef="#br0" timeOffset="19">19507 16172 8034,'0'-11'729,"0"4"-103,0 2-578,0 15 1,1-1 111,3 10 0,-2 0 29,6 4 1,0-4-72,3 0 0,1 0 74,-1 4 1,0 0-51,1 0 0,3 0 72,0-1 1,6 5-347,-2 0 1,1-1 90,-1-3 1,1-4-291,-5 0 0,1-5-8,-5 1 0,1-2-192,-1-1 1,-5-5 43,-2 1 1,1-4-846,-1 3 1332,0-4 0,-14 7 0,-3-4 0</inkml:trace>
  <inkml:trace contextRef="#ctx0" brushRef="#br0" timeOffset="20">19667 16480 8034,'0'-11'-265,"0"-1"850,0 6 0,-5 1-306,-3 5 0,-1 5-130,2 3 1,-7 7-194,2 4 0,2-1 55,2 1 0,1 0-126,-5 4 0,1 0 90,0-1 1,-1-3-141,1 0 1,3-3-175,0 3 0,6-5-744,-2 1 1083,-2-2 0,4-2 0,-3 0 0</inkml:trace>
  <inkml:trace contextRef="#ctx0" brushRef="#br0" timeOffset="21">20021 16309 8615,'0'11'721,"0"1"0,-4 4-486,0 3 0,-3 7-9,3 0 1,-5 10-102,1-2 1,-6 7-146,-1-3 1,-4 4 143,4-4 1,-6-1-98,2-7 0,-6 3-258,-2-2 0,2-4 123,6 0 0,-1 1-331,4-1 1,-3-5 183,4-2 0,4-5-995,3 4 679,1-5 1,0 2 570,3-4 0,8-6 0,3-1 0</inkml:trace>
  <inkml:trace contextRef="#ctx0" brushRef="#br0" timeOffset="22">19849 16834 8066,'2'-10'0,"2"3"0,-2 2-402,6 5 0,-5 0-251,5 0 1335,-5 0 1,3 0-216,-2 0 1,-3 5-43,3 2 0,-3 7-135,-1 1 1,4 2-143,0-2 0,0 3 69,-4 5 1,0-4-14,0 0 0,0-4-181,0 4 0,0-5-106,0 1 0,0-6-95,0-1 1,0-4 6,0 3-296,5-4 201,1 2 1,4-6 46,-2-3 1,-2 1-57,-2-4 0,-2-1 124,6-3 1,-5-1 92,0 1 0,2-1 8,-1 1 1,4-2 163,-4-2 0,3 2-127,-3-2 0,4 6 332,-4 1-104,4 1 0,-5 1-131,5 2 1,-5 2 138,5 2-170,-5 0 1,5 6 70,-4 1 1,4 5-9,-4 3 1,3-1 5,-3 5 0,4-1-115,-5 1 1,5 2-14,-4-2 0,0-1-120,-4 1 0,1-4-261,3 4 0,-3-5-501,3 1 888,-3-2 0,-1-1 0,0-1 0</inkml:trace>
  <inkml:trace contextRef="#ctx0" brushRef="#br0" timeOffset="23">20101 16092 8094,'0'-11'490,"0"4"1,0 1 5,0 2 0,1 3-62,3-3 0,-2 3-302,6 1 0,0 1 119,3 3 0,2 6-68,2 5 0,3 5 68,5 0 0,-1 6-27,1 5 0,0 2-46,0 1 1,0 3-71,0 5 1,-6-2 18,-1 6 1,0 3-175,-1-3 0,-1 2 11,-6-2 0,1-5 63,-5-3 1,-1 1-306,-3-1 0,-1-1-2,-3-7 0,2 3-133,-6-2 0,1 2 89,-5 1 0,1-4-82,-1 1 1,1-7-220,-1-1 1,0 0 624,-4-4 0,5 0 0,0-4 0,4-5 0</inkml:trace>
  <inkml:trace contextRef="#ctx0" brushRef="#br0" timeOffset="24">20432 15989 8059,'0'-11'0,"0"3"-162,0 1 0,1 3 170,3-4 500,-3 6-162,4-9 241,0 5-494,-3 0 0,7-1 210,-6 4-369,6 1 187,-2-8 0,4 9-29,0-3 0,-3-1-93,0 1 1,-1 0 103,5 4 0,-1-3-12,1-1 0,3 0 144,0 4-132,0 0 0,-3 0 100,-1 0-84,-5 0-140,5 0 0,-10 1 57,3 3 1,-3 2-116,-1 6 1,0-1 126,0 1 0,0 4-24,0 3 0,0 3 27,0 1 1,4 5-29,0 2 0,3 2 225,-3-2 0,4 7-47,-5-3 0,5 3 94,-4-3 1,0 2-138,-4 2 1,0 4 29,0 7 1,3-2-113,1 3 1,4-3-269,-4-2 1,5 0 166,-2-3 0,3-2 118,2-2 0,-1-1-161,1 5 0,-1-4 33,0 4 1,1-7 24,-1 0 0,1-2-1,-1-7 1,-1 0 1,-2-7 0,-2 2-7,-2-2 1,-3-2 26,3-2 0,-3-2-127,-1-2 1,0-3 180,0-1 0,0-3-86,0 4 1,0-4-14,0 3 1,0-3-50,0 4-151,0-6-25,0 8 0,0-7-74,0 5-110,0-6 469,-5 3 0,-1-4-136,-6 3 0,1-2 54,0 1 19,-1-1 0,1-2 249,-1 0-130,1 0 1,0 0 94,-1 0 0,1 0-145,-1 0 0,1-4-16,-1 0 1,1-4-440,0 5 1,-2-6 189,-2 1 0,2 2-263,-2-2 0,2 2-171,2-2 0,3-2 667,0 2 0,1-2 0,-5-1 0</inkml:trace>
  <inkml:trace contextRef="#ctx0" brushRef="#br0" timeOffset="25">20980 16537 8003,'5'-7'-365,"3"-1"1,2 6 189,1-2 0,1-1 262,-1 1 0,4-1 16,1 1 1,4 2 149,-1-6 0,3 5-121,0 0 1,-3-2 14,1 1 1,-7-4-161,3 4 0,-4 0 109,0 4 0,-1 0-543,1 0 0,-1 0 218,0 0 0,-3 0 229,0 0 0,-6 0 0,3 0 0</inkml:trace>
  <inkml:trace contextRef="#ctx0" brushRef="#br0" timeOffset="26">20992 16732 8008,'0'6'-84,"5"-1"344,2-5 1,3 0 34,2 0 0,6 0-20,4 0 0,6-1 0,7-3 0,4 1-252,3-4 1,-2 3 149,2-4 1,-9 5-251,2-5 1,-10 5-294,-2 0 0,-5-3-958,-7 3 1328,0-1 0,-4 4 0,-2 0 0</inkml:trace>
  <inkml:trace contextRef="#ctx0" brushRef="#br0" timeOffset="27">21608 16480 8080,'0'-11'-75,"5"5"75,3 2 295,2 2 1,0 8-67,-2 1 1,1 7 83,-5 1 0,4 6-60,0-2 0,-2 6 72,2 2 1,-4 1-175,3-2 0,-3 2-20,4 3 1,-4 0-103,3-4 1,-4 1 175,1-1 0,1-3-109,-1 2 0,1-2 42,-2-1 1,-1-1-80,1-3 0,-1-3-30,-2-4 0,4-1-206,-1 1-7,1-6-418,-4-1 374,5-5 1,-3-1 128,1-3 1,2-4-153,-1-7 1,4 1 82,-4-5 1,5 0 71,-2-4 1,2 0-18,-1 1 0,2-1 13,-3 0 1,0-4 9,0 1 0,1-1 6,3 4 1,5 4 131,-1 0 0,0 5-92,-4-1 1,0 2 156,-4 2 0,3 3 85,-2 1 139,2 4-224,2-2 0,-2 10-14,-3 3 0,2 3 16,-5 4 1,4 2-3,-5 2 1,3 2-58,-3-2 1,-1 3 21,1 1 0,-1 0-65,-2 0 0,0-1 52,0 1 0,0-1-288,0-3 0,0 1-11,0-5 1,3 1 8,1-5 0,0-3-516,-4-1-462,0-4 1203,0 2 0,5-5 0,2 0 0</inkml:trace>
  <inkml:trace contextRef="#ctx0" brushRef="#br0" timeOffset="28">22248 16686 8031,'0'-12'-965,"0"6"156,5 1 974,-4 5 0,4 1-272,-5 3 107,5 2 0,-3 6 0,3-1 0</inkml:trace>
  <inkml:trace contextRef="#ctx0" brushRef="#br0" timeOffset="29">22625 15989 8158,'-12'-4'0,"1"1"0,5-2-63,2 1 198,2 2 278,2-3-171,-5 5 1,4 5-211,-3 3 1,4 2 138,4 2 1,2 4-6,6 3 0,-1 4 46,1 4 1,-1-3 24,1 2 0,3 2-75,0-1 1,0 3 10,-3-3 0,-1 1-141,1-1 0,-1-2 26,0 5 1,1 0-50,-1 0 1,1 2-7,-1-5 0,-3-1-171,-1-3 1,1-1-48,3-3 0,-1-3-287,-2-4 0,1-1-887,-5 0 87,5-4 315,-8 3 987,4-9 0,-5 4 0,0-5 0</inkml:trace>
  <inkml:trace contextRef="#ctx0" brushRef="#br0" timeOffset="30">22796 16503 8102,'-5'-11'-205,"4"-1"-53,-3 1 1,3-1 487,1 1 1,0 3 1304,0 1-799,0 4-535,-5-2 1,2 6-222,-5 3 0,1 3 64,-5 4 1,-4 6-57,-3 2 0,1-2-55,-1 2 0,0-1-191,-4 1 0,0 3-99,0-3 1,6-3-396,1 0 0,4-4 752,0 0 0,1-1 0,0 0 0</inkml:trace>
  <inkml:trace contextRef="#ctx0" brushRef="#br0" timeOffset="31">22488 16743 9712,'15'0'393,"0"0"0,5-1-204,-1-3 1,6 3-205,5-3 1,2-1 98,10 1 1,-6-4-201,3 5 1,0-6 21,-1 1 1,-1 2-258,-7-2 0,-3 4-39,-8-3 1,-3 4-877,-4-1 847,-1-2 419,-4 5 0,-2-4 0,-5 5 0</inkml:trace>
  <inkml:trace contextRef="#ctx0" brushRef="#br0" timeOffset="32">22613 16903 8149,'-16'1'-78,"4"3"1,5 1-161,3 3 1,3 2 334,-3-3 1,1 7 208,0 2 0,1 0 329,-2-1 0,3 3-242,1 5 1,0 0-205,0 0 0,0 5 74,0 2 0,0-2 15,0-1 0,0-3-67,0-1 0,0-1-14,0 1 1,0-1-49,0-3 0,4-3-177,0-4-281,0-1 187,-4 1 13,0-6 1,-2-2-94,-1-8 1,1-2-94,-2-6 1,3 1 110,1-1 1,0 1-135,0-1 0,0-3-33,0 0 0,4 0 73,0 3 0,5 1 138,-2 0 0,3-1-38,2 1 0,-4-1 212,-1 1 0,1-1-107,3 1 1,1 0 176,-1-1 1,4 1-4,0-1 1,2 1 38,-2-1 0,3 1-132,5 0 1,-2-1 13,-2 1 1,2 3-8,-6 1 1,4-1-18,-4-3 0,0 4 166,-3 3 0,-5 3 245,1 1-52,-5 0 0,2 1-84,-5 3 0,0 3 63,0 4 1,0 4-124,0 0 1,3 6 4,1-2 1,0 0-152,-4 4 1,0-7 138,0 7 1,0-4-273,0 0 0,0 1-11,0-4 1,0 3-37,0-4 0,0 0-113,0-4 0,0 1-315,0-1-319,0 1-722,0-1-370,0-5 1952,0 0 0,0-6 0,0 0 0</inkml:trace>
  <inkml:trace contextRef="#ctx0" brushRef="#br0" timeOffset="33">23253 16674 8044,'-6'-5'471,"-5"4"-295,10-9-283,-4 9 1,6-4 203,3 5 1,2 0 0,6 0 1,4 0 69,3 0 0,4-4-1,4 0 0,-3-1-181,3 1 0,-1 3 87,-3-3 0,1 2-649,-9-2-151,6 2-477,-9-3 832,5 5 372,-11 0 0,-11 5 0,-7 2 0</inkml:trace>
  <inkml:trace contextRef="#ctx0" brushRef="#br0" timeOffset="34">23184 16846 8044,'-6'5'-277,"6"-4"360,8 3 1,-2-3 376,2-1 0,0 0-219,8 0 0,1 0-42,6 0 0,5-4-29,3 1 1,2-5-31,1 4 1,-4-3-250,1 3 0,-1-1 115,5 1 1,-5 3-1407,0-3 1400,-4 3 0,2-5 0,-5 0 0</inkml:trace>
  <inkml:trace contextRef="#ctx0" brushRef="#br0" timeOffset="35">23904 16240 8103,'-1'-15'820,"-3"0"-1409,3 5 505,1 0 1,2 10-106,6 0 0,-5 5 844,5 6 0,-4 2-306,4 2 1,-1 0 179,5 8 0,3 3-212,0 8 1,5 5 1,-1 3 0,7 2-328,0 2 0,5-1 185,-5-4 0,0 3 101,-7-6 1,1 0-121,-5-4 1,-1-1-118,-6-3 0,2 2-15,-2-5 1,-3 3-195,-1-3 1,1 0-150,-1-5 0,3-3-354,-3 0 1,1-6 133,-1-1 0,-2-2-798,6-6 39,-5 4 850,2-6 1,-5 2 446,0-8 0,0-3 0,0-4 0</inkml:trace>
  <inkml:trace contextRef="#ctx0" brushRef="#br0" timeOffset="36">24109 16800 8133,'0'-13'0,"0"-2"0,0 6 307,0-2 642,0 2-214,0-2-255,0 4 244,0 2-524,0 5 0,-5 5-170,-2 3 0,-8 7 27,-5 4 0,-1 3-215,-2 1 1,0-1-287,0 1 1,-3 5 443,-1 3 0,-5-4 0,3 1 0</inkml:trace>
  <inkml:trace contextRef="#ctx0" brushRef="#br0" timeOffset="37">11227 17074 8060,'7'-4'-63,"1"1"1,-4-1 119,3 4 0,5 0 4,3 0 0,5 0 74,-1 0 1,8-4-51,3 0 1,9-1-84,2 1 0,8 2 94,0-6 1,3 2-180,-6-2 1,6-2 181,-6 2 1,11 0-430,0 0 1,6-2 349,-2 2 0,-3-2 28,-8-1 0,-2 3-52,-10 0 1,0 6 27,-3-2 0,-6 3-12,-3 1 1,2 0-117,-1 0 0,-4 0-215,-4 0 1,-5 1 76,1 3 1,-4-2 241,-3 6 0,2-6 0,-3 4 0</inkml:trace>
  <inkml:trace contextRef="#ctx0" brushRef="#br0" timeOffset="38">11352 16971 8203,'0'-7'-757,"0"-1"303,0 6 1128,0-3 0,-1 5-145,-3 0 1,-2 0-221,-6 0 0,4 1-174,-4 3 1,5-2-156,-5 6 0,1-1 77,3 5 1,-2-5-104,-1 1 0,3-2 55,0 2 0,1 2 104,-5-2 1,2-2-179,3 2 1,-5-2 122,1 2 1,-1 1-101,-3-6 1,1 6 22,-1-1 1,2-2 3,-2 2 0,1-2-2,-1 2 1,2-2-48,-2-2-53,2-3 131,7 9-33,1-8 0,6 3 47,3-5 1,2 0 3,6 0 1,3 0 10,0 0 1,0 1 95,-3 3 1,3-3-49,0 3 1,4 1 151,-4-1 1,6 1 29,-2-1 1,0-2-114,4 6 1,-3-4-55,7 3 0,-2-3-30,2 4 0,0-6-128,4 2 0,-1-3-99,-7-1 0,-2 4-900,-10 0 485,0 0 0,-11-4 566,-7 0 0,-19 5 0,-9 1 0</inkml:trace>
  <inkml:trace contextRef="#ctx0" brushRef="#br0" timeOffset="39">2181 16754 8340,'7'-7'-650,"-3"-1"918,2 6-34,-5-9 1,5 10 307,-2-3 339,-2-2-531,3 5 140,-5-4-404,0 5 1,0 5 71,0 2 1,-4 7-78,0 2 1,0 4 65,4-1 1,-1 8-117,-3 3 1,3 4-84,-3 4 1,3 2 92,1 2 0,0 2-130,0-2 0,-4 1 101,0-1 0,0-3-139,4-4 0,0-5 150,0 0 1,5-5-4,3-3 1,2 0 44,2-7 0,-1 0 4,0-3 0,-3-5-55,0 1 15,-6-5 0,5 2-71,-4-5 93,-1 0 0,1 0 48,-6 0-67,1 0 0,-3 0-99,5 0-102,0-5 1,5 3 95,3-1 1,2 0 65,2-1 1,3 3-140,0-3 0,4-1 91,-4 1 0,6-3 62,-2 3 1,-3-1-61,-1 1 0,2 3 3,-2-3 1,0-1-135,-3 1-200,-1 0-162,1 4 122,-1 0-324,-5 0 1,-2 0 747,-8 0 0,-2 0 0,-5 0 0</inkml:trace>
  <inkml:trace contextRef="#ctx0" brushRef="#br0" timeOffset="40">2216 17120 8115,'-7'-12'460,"-3"1"1,10 1 318,0 2-708,5 3-33,7 5 0,0 0 296,4 0 1,0 0-116,3 0 0,3 0-160,-3 0 0,2 0-59,2 0 0,0 0-219,0 0 0,-4 0 56,0 0 1,-5 0-308,1 0 1,-2-4 44,-2 1 0,1-1-918,-1 4 1343,-5 0 0,-1 0 0,-5 0 0</inkml:trace>
  <inkml:trace contextRef="#ctx0" brushRef="#br0" timeOffset="41">2216 16777 8240,'-12'-4'310,"1"1"652,-1-6-625,6 2-140,1 1 1,6 0 62,3 2 0,2 3-29,6-3 1,4-1-32,3 1 1,-1-5-11,1 1 0,1 2-91,7-2 1,-3 5-170,3-5 1,-3 2 27,-1-2 0,-2 2-169,-2 2 0,3 3 108,-3-3 1,-1 3-551,1 1 0,-5 0 114,1 0 1,2 0 538,-2 0 0,0 5 0,-4 1 0</inkml:trace>
  <inkml:trace contextRef="#ctx0" brushRef="#br0" timeOffset="42">2901 16640 8104,'-6'-11'-1345,"0"-1"1196,6 6 752,0-4 462,0 9-712,0-4 1,4 10-44,0 2 1,1 7-71,-1 1 0,-3 7 102,3 1 1,-3 5-60,-1 6 0,0 2 55,0 2 1,0 3 33,0 9 0,0 2-505,0 5 1,0-1 81,0-3 1,-1 2-93,-3-6 1,3-1 139,-3-6 1,3 0-117,1-7 0,0 0 36,0-8 1,0-1 82,0-3 1,0-5-182,0-3 227,0-7 19,0 2 362,0-9-274,0 4 1,1-5-114,3 0 0,-3-1 57,3-3-93,2 3 1,-3-8 51,5 5 0,-5-1-352,5 1 254,0 3 1,3-8-112,0 5 0,2-1-5,2 2 0,-2 1-110,2-2 1,2-1-227,-2 2 0,4-3 149,-4 3 0,2 1-150,-2-1-353,-2-4 848,3 6 0,-4-9 0,-1 4 0</inkml:trace>
  <inkml:trace contextRef="#ctx0" brushRef="#br0" timeOffset="43">2867 16629 8073,'0'-18'-736,"0"2"552,0 4 0,0 4 568,0 1 0,1 1-12,3-2 1,1 2-70,2 2 1,4 2-143,-4-1 1,3 1-25,2 2 1,0-3-126,4-1 0,-2 0-243,5 4 1,0 0-417,4 0 1,-1 1 162,1 3 484,-5-3 0,4 9 0,-5-3 0</inkml:trace>
  <inkml:trace contextRef="#ctx0" brushRef="#br0" timeOffset="44">3346 16709 8062,'-6'0'225,"1"0"1,5 5 21,0 2 1,0 7 105,0 2 0,0 9-106,0 2 1,0 6-34,0 5 1,4 6-43,0 6 0,1-2 15,-2-6 0,0 1 68,5-5 0,-2 3-14,2-7 0,2 1-200,-3-8 0,0 0 70,0-5 0,0 1-120,0 0 0,-2-4-150,-5 0 1,4-5-169,0 1 0,0-2 80,-4-1 1,0-5-441,0 1-306,0-6 587,0 3 1,0-20 0,0-4 0</inkml:trace>
  <inkml:trace contextRef="#ctx0" brushRef="#br0" timeOffset="45">3323 16754 8112,'-6'-16'0,"1"3"0,5-2 0,1 6-187,3 1 0,2 2 86,6-1 1,1 0 584,2 3 1,-2 3-197,2-3 1,2 3-31,3 1 0,2 0-177,5 0 1,2 0-146,5 0 1,-1 5 105,-2 3 1,4 2-76,-4 1 0,-1 2-88,-7 2 0,-5 3 70,-3 5 0,-6 0-97,-1 0 1,-7 6 125,-1 5 1,-6 0 0,-10 4 0,-1 2-32,-6-2 1,-9-1 2,-2-7 0,-2 2-43,6-6 1,-2-4-7,5-7 0,1-3-40,3-5 1,5 2 25,3-5-310,2 0 0,7-9 423,2-3 0,8-2 0,2-2 0</inkml:trace>
  <inkml:trace contextRef="#ctx0" brushRef="#br0" timeOffset="46">3826 17120 7994,'-8'-6'0,"1"2"907,4 2-538,-2 8 0,4 2-320,-3 4 0,3 6 168,-3-7 0,3 4 39,1 0 0,0-1-370,0 5 0,0 1 100,0 2 0,5-4-56,2-3 1,0 2 59,0-2 1,1 0-47,3-3 0,2-1 7,2 1 1,-2-2-2,2-3 1,-2 0-23,-2-4 1,2-1-146,2 2 0,-2-3 120,2-1 1,2-4-153,-2 0 0,1-6 130,0-1 0,-4-2 44,4-6 0,-4 4 138,0-4 1,-6 0-45,-2-4 1,-3 4 83,-1 0 0,-5 0-80,-3-4 0,-7 5 44,-4 3 1,-8 2-139,-3 2 1,1 1-106,-2 2 0,6 3-284,-2 5 0,3 4 36,1-1 424,6 6 0,0 3 0,6 6 0</inkml:trace>
  <inkml:trace contextRef="#ctx0" brushRef="#br0" timeOffset="47">4260 17086 8024,'-5'-7'-220,"4"1"-329,-3 2 1054,3 3 1,1-3-96,0 8 1,1 2-114,3 6 0,1 3-128,2 0 1,2 9-138,-5-1 0,5 2 127,-1-2 0,-2 4-133,1 0 0,-3-1-168,4-3 0,-4-1 117,3-3 1,-3-3-237,4-4 1,-4-2 110,3-3 1,-3 2-1240,4-5 1389,-6 0 0,3-4 0,-5 0 0</inkml:trace>
  <inkml:trace contextRef="#ctx0" brushRef="#br0" timeOffset="48">4294 16823 8133,'-10'-18'-90,"2"3"-147,3 7 127,5-2-190,0 9 0,0-3-148,0 8 448,5-3 0,2 9 0,4-3 0</inkml:trace>
  <inkml:trace contextRef="#ctx0" brushRef="#br0" timeOffset="49">4751 17051 8112,'0'-11'-372,"0"0"0,0 3 186,0 0 0,-1 4 873,-3-3 1,1 3-173,-4-4 1,-5 6-86,-3-2 0,-4-1-250,4 1 1,-5 2-16,1 5 1,-3 0-264,-1 5 1,2-1 114,2 5 1,2-5 6,6 1 1,1 0 177,2 3-330,-2 0 0,8 1-34,-1-1 0,1-3-16,2-1 1,5-3 99,3 4 0,2-4 34,2 3 1,3-3 33,0 4 1,4-5 2,-4 5 1,6 0 85,-2 3 1,-2-3-84,3-1 0,-1 1 21,3 3 0,0 1-26,-3-1 0,1 1 4,-4-1 1,-1 1-30,-4-1 0,1 0-13,-1 1 1,-5 3-18,-2 0 1,-3 0-18,-1-3 0,-1-1-31,-3 1 1,-2-2 71,-5-3 1,-1 2 0,1-5 1,-2 4-82,-2-4 0,2-1-3,-2-3 0,2 0-164,2 0 0,-1 0-316,1 0 0,5-1-158,2-3 761,3-2 0,1-11 0,0 0 0</inkml:trace>
  <inkml:trace contextRef="#ctx0" brushRef="#br0" timeOffset="50">5151 17029 8084,'0'-12'-640,"-5"1"1202,3-1 0,-4 2-118,2 2 1,-2 3-173,-5 5 0,-2 0-105,-2 0 1,1 0 16,-5 0 0,1 4-86,-1 0 1,-1 5-174,4-1 1,1 2 12,4 1 0,3 1 138,0-1 1,2 0-170,-2 1 0,3-1 48,5 1 1,-3-1-136,-1 0 133,0 1 1,8-1 49,0 1 1,4-5-4,0 1 1,6-2 4,1 2 1,6 1 10,-2-5 0,2 3-10,2-3 0,-1 1-47,-3-1 1,1-2 54,-5 6 0,2-5-141,-2 0 1,-4 4 57,1 0 1,-2 0 32,-6 0 1,-1-3 16,-3 4 1,-1-1-7,-3 5 0,-3-2-56,-8-2 0,-4 3 47,-8 0 1,-2 1-132,-6 3 1,5-1 74,0 1 0,4-2-354,0 2 0,6-2-1,5-2 445,3 1 0,0-6 0,1-1 0</inkml:trace>
  <inkml:trace contextRef="#ctx0" brushRef="#br0" timeOffset="51">5459 17063 8073,'0'-12'-147,"0"1"467,0 5 148,0-5-114,0 10 0,-1-4-75,-3 5 0,-2 0-15,-6 0 1,5 6-60,-1 6 1,0 1-86,-3 6 0,1 3 33,2 5 0,-2 4-131,3-5 0,0 5-154,0-5 1,4 5 104,-1-5 1,3 1-26,1-4 0,5 0-3,3 0 0,2-6-152,1-1 1,2-4-4,2 0 1,3-6-35,5-2 0,0-3 153,-1-1 0,6-5-113,3-3 0,-3-6 215,-2-1 0,-3-4-88,-4 4 1,-4-2 61,-7 2 1,-3-1-56,-5-3 1,-1-3 8,-3 3 1,-7-2-9,-8-2 0,-3 1 16,-1 3 1,-3-3-91,-1 3 1,0 3-197,4 1 1,6 6 0,1 1 0,4 6 34,0-2 304,6 3 0,-4 1 0,3 0 0</inkml:trace>
  <inkml:trace contextRef="#ctx0" brushRef="#br0" timeOffset="52">5779 17063 8017,'-6'-5'-430,"1"3"201,5-3 1,0 10 389,0 3 0,3 2 190,1 2 1,4 4 288,-4 3 0,3-1-245,-3 1 1,4 0 78,-5 4 0,5-4-304,-4 0 0,1-4-26,-1 4 0,-2-5-183,6 1 1,-6-2 278,2-2-618,-3-4 161,5 3 73,-5-9 0,4-1-60,-5-7 1,4-4-120,0 0 0,1 0 250,-2-1 1,2-3-12,3 0 0,1-4 121,-5 3 0,5-4-33,-2 1 0,0 1-21,0-1 0,-3 4 1,4-4 0,-5 9 23,5-2 1,-4 5 61,3-1 0,-3 3-12,4 5 0,-2 1 3,2 3 0,2 6-57,-2 6 0,-2 4 90,2-1 0,-5 6-72,5 2 0,-5 1-224,0-1 0,2-2-87,-1 5 0,1 0-419,-1 0 709,-3 3 0,10-9 0,-5 4 0</inkml:trace>
  <inkml:trace contextRef="#ctx0" brushRef="#br0" timeOffset="53">6636 16583 8181,'1'-11'0,"3"-1"0,-3 1-17,3-1 1,1 5 97,-1-1 0,1 2-186,-2-2 116,-1-2 0,4 8 89,-2-6 0,-3 4 152,3-3-108,-3 4 0,-1-3 205,0 2-203,0 3 1,-5 1 21,-2 7 0,-4 3 17,0 2 0,-4 4-36,-1 3 0,-3 3 3,4 1 0,-4 1-33,4 2 0,-2 0-26,2 4 0,3 1-130,-4 3 0,4 0 118,0 1 0,1 4-99,-1 3 1,5 2 59,-1 2 0,4 0-120,-3-1 0,4-4 125,-1-3 1,3-3-10,1 0 1,1-2-38,3-3 0,-1 2-94,4-6 0,1 5 15,3-4 0,-2-1 96,3-3 1,-3-4-16,6 0 1,-1-5-3,1 1 1,-1-6-152,5-1 0,-5-4-36,1 3 0,2-4-239,-2 1 1,0-3-1113,-3-1 858,-1 0 679,0 0 0,1-5 0,-1-2 0</inkml:trace>
  <inkml:trace contextRef="#ctx0" brushRef="#br0" timeOffset="54">6784 16754 8113,'-4'-17'797,"0"1"-543,1 9 0,4 2-219,3 5 1,-2 1 182,6 3 1,-2 3 14,2 9 0,2-2-46,-2 5 1,5 1-15,3 7 0,0 2-123,-1 5 1,-2 5 125,2 3 0,2-2-244,-2-2 1,0-3 28,-3-1 1,-1-4-12,1-4 0,-2-5 70,-3-2 1,3-5-142,-2 1 1,-2-2-220,2-2 0,-2-3 145,2-1 1,-2-4-1183,-2 0 525,-3 4-11,5-6 625,-6-1 1,0-6 222,0-6 0,-2 2-143,-2 3 1,-2-4 103,-5 4 1,-1-2 209,1 1 1,3-1-94,1 6 1,-1-5 409,-3 4 0,-1 0-195,1 4 1,-1 2 153,1 1 1,-1 0-144,1 5 0,0 1-1,-1 6 0,1-3-153,-1 4 0,1 0-67,0-1 1,-1 4-74,1-3 0,-1 4-344,1-1 1,-1-1-1263,1 1 881,0-5 730,4 2 0,-3-4 0,4-1 0</inkml:trace>
  <inkml:trace contextRef="#ctx0" brushRef="#br0" timeOffset="55">7070 16583 8133,'-17'-18'0,"6"3"0,4 6 110,7 2-231,0 4 0,2-2 563,1 5 1,0 0-196,4 0 0,-3 6 421,4 6 1,3 0-194,5 7 1,0 2-48,-1 5 0,3 2-188,5 3 0,0 3-10,0 0 1,-1 2-237,1 6 0,-4-4 165,0 4 1,-5-2-55,2 2 1,-5-2 6,-3-6 0,2 0-186,-3 0 1,-2-3-73,-1-1 1,-3-3-112,-1 3 0,0-3-44,0 3 1,0 0-197,0 0 0,-5 2-7,-2-6 0,-3 1-236,-2-4 0,2-4-461,2 0 1201,-2-10 0,4 11 0,-5-7 0</inkml:trace>
  <inkml:trace contextRef="#ctx0" brushRef="#br0" timeOffset="56">7366 16503 8181,'0'-11'-1115,"0"4"976,0-3 0,2 8 721,2-6-270,-3 6 0,9-9-24,-2 4 0,0 0-110,0 0 0,2 3-9,-2-4 1,2 2 9,1-2 1,5 2 8,-1 2 0,0 3-8,-3-3 0,3-1 12,0 1 1,5 1-56,-1 3 1,-1 0-23,1 0 0,-1 0-137,1 0 1,2 0 106,-1 0 1,0 3-174,-1 1 1,-1 0 121,-3-4 0,-6 0-62,2 0 12,-2 0-150,2 0 235,-4 0-26,-2 0 1,-5 1-10,0 3 0,-4-1-1,0 4 0,-1 5-71,1 3 1,3 5 41,-3-1 0,3 3-10,1 1 1,0 1 48,0 2 1,0 4-1,0 4 0,0-2 7,0 2 1,4-3 99,0 8 0,-1 0-47,-3-1 0,0 9-49,0-1 0,4 2 4,0-2 0,1-5 23,-1 1 1,-3-5-19,3 1 0,1-2 20,-1-2 1,1 0 2,-1 0 1,-3-3-67,3-1 0,1 0 1,-1 0 0,0-2-63,-4-5 1,0-2 197,0-2 1,0 2-320,0-6 327,0 0 5,0-3-110,0-6 16,0-1-35,-6-5-23,5 0 0,-5-1-97,2-3 0,2 1 111,-6-4 1,4 3-229,-4-4 0,1 6 53,-5-2 1,0-1-72,-3 1 1,2-1 71,-2 1 1,-3 3-165,-1-3 1,1 2 119,-1-2 0,0 1-50,-4-4 1,5 4-286,3-1 1,2-1-324,2 1 171,5-4 0,1 5-91,5-5 765,0 6 0,5-8 0,1 3 0</inkml:trace>
  <inkml:trace contextRef="#ctx0" brushRef="#br0" timeOffset="57">8143 16949 8099,'0'-12'0,"1"5"0,3-1 0,-1 5 136,4 0 1,-3-3 23,4 3 0,-4-1 167,3 4 1,5 0-263,3 0 0,4 0 0,-4 0 1,5-1-68,-1-3 0,4 1 110,4-4 0,-3 4-202,3-1 0,-5-1-38,-2 1 1,0 1-852,-5 3 625,0 0 358,-8 0 0,-2 0 0,-5 0 0</inkml:trace>
  <inkml:trace contextRef="#ctx0" brushRef="#br0" timeOffset="58">8132 17131 7823,'11'0'565,"-2"0"-388,2 0 1,-2 0 171,6 0 0,3 0-312,1 0 0,3 0-165,1 0 1,0-4-348,-1 1 1,1-5 139,0 4 335,5-5 0,-4 3 0,4-5 0</inkml:trace>
  <inkml:trace contextRef="#ctx0" brushRef="#br0" timeOffset="59">8920 16595 8200,'0'-7'534,"0"2"-392,0 5 149,0 5 0,0 2-31,0 4 1,5 2-38,2 2 0,7-1 54,2 5 0,4 0-119,-1 4 1,1 0 87,-1-1 1,2 3 9,-6 1 1,0 0-132,-4 4 0,-3 0-67,0 5 0,-5-1 84,5 0 0,-4-3-189,3-1 1,-3-4-431,4 0 0,-2-2 268,2-1 1,1-1-178,-5-3 0,4-3 136,0-4 0,-2-1 78,2 1 1,-5-5 0,0 1 0,0-6 20,1 2 0,-3-1-203,3 0-153,-3-1 218,-6 3 1,2-5-734,-4 0 1022,4 0 0,-12 0 0,2 0 0</inkml:trace>
  <inkml:trace contextRef="#ctx0" brushRef="#br0" timeOffset="60">9091 17131 8041,'0'-11'0,"0"-1"22,0 1 1,0 0 369,0-1 169,5 6 0,-4-4-197,4 8 1,-10-3-75,-2 5 0,-5 9-170,-3 3 0,-3 7-33,-5 0 0,-1 2-97,-2 2 0,2 0 19,-3 0 0,4-4-237,4 0 1,-1-1 58,5 1 1,-1 1-351,5-5 519,-1 0 0,1-3 0,0-1 0</inkml:trace>
  <inkml:trace contextRef="#ctx0" brushRef="#br0" timeOffset="61">1862 18022 8102,'0'-11'475,"0"-1"-179,0 1 0,5 5-50,2 2-154,3 2 1,2 1 72,-1-3 0,1 3-131,-1-3 0,1 3 130,-1 1 0,4 0-189,0 0 0,4 0 186,-3 0 1,8 0 14,-1 0 1,7 0-121,1 0 0,5 0 47,2 0 0,6 1-9,-3 3 1,3-1-21,-3 4 1,5-4-302,0 1 1,6-3 232,9-1 1,-26 0-1,2 0-319,3 0 1,0 0-1,1-1 1,1 1 250,-3-2 1,1 0 0,5-1 0,-1-1 64,2-1 0,0-1 1,4-1-1,1 0-26,-1 1 1,-1 1 0,2-3-1,0 2-267,-2 2 0,1 0 0,0 0 0,1-1 266,2 1 0,1 1 1,-1-2-1,-1 1-271,-4 2 0,-1 0 0,7-2 0,0 0 290,-1 2 0,1 0 0,1 0 1,0 1 51,-5 0 0,-1 2 0,6-1 0,-1 0-49,-2 0 1,-1 0 0,3-1-1,1 0 23,0-1 1,1 1-1,1 0 1,0 0-19,0-1 0,0 1 0,5-1 0,0 1-46,1-1 0,0 0 0,-20 0 0,1 0 0,-2 0 30,20-4 0,-2 0 1,-1 1-1,0-1-3,2 0 1,0 1 0,2-1 0,0 0 8,-4 0 0,0 1 0,-2-1 0,0 0-6,2 1 1,0-1 0,-8 0 0,-2 0 28,1 1 0,-1-1 1,1 2-1,0 0 3,4 0 0,-1 1 0,-4 1 0,-2 0-54,-2-2 1,-2 0-1,-1 3 1,0 0 62,0-1 0,0 0 0,2 1 0,0 1 6,2 0 0,0 0 1,-2 0-1,-2 0-62,-6 0 0,0 0 1,4 0-1,-1 0-75,-1 0 0,0 0 0,1 0 0,1 0 63,2 0 1,0 0 0,-4 0-1,-2 0-50,-1 0 1,-1 0 0,0 0 0,-1 0 77,28 0 0,4 0-70,-4 0 1,0 0 165,-4 0 1,-5 4-123,-3-1 1,-3 1 676,-4-4 0,-2 0-402,-1 0 1,2 0-26,9 0 1,1 1-209,2 3 0,2-2 28,-6 1 0,1-1-7,-5-2 1,1 0-122,0 0 0,4 0-44,4 0 1,-4 0 8,0 0 1,-4 0 206,-5 0 0,-5 0-17,-6 0 0,-4-4 806,0 0 1,-5 0-769,-2 4 1,-5 0 490,1 0 1,1-4-545,0 1 0,0-1 695,-1 4-808,-2 0 1,4-4 228,-6 0-594,-5 0 147,-1 4 1,-6 0-55,-3 0 1,-6 0-216,-5 0 1,-5 0-1141,1 0 1696,-3 0 0,-6 0 0,-1 0 0</inkml:trace>
  <inkml:trace contextRef="#ctx0" brushRef="#br0" timeOffset="62">9434 16229 8226,'0'-11'-170,"0"-1"1,0 5 906,0-1-52,0 5-226,0-2 1,0 16-290,0 4 0,0 1 39,0 3 1,0 0-5,0 4 1,1 5-18,3 3 1,-2 3 13,6 4 0,-1 2 160,5 6 1,-4-4-112,-1 0 1,-1 0-181,2 3 1,2 1 54,-2 0 1,-2 3-270,2 1 1,-4 3 216,3-3 1,-3-1-220,4-3 1,-6-1-113,2 1 1,1-4 147,-1 0 1,0-4-129,-4 4 1,3 0 143,1 3 1,0-3 170,-4 0 0,0-9-114,0 1 1,0-3 10,0-1 0,0-3-109,0-8 0,0 1-199,0-4 0,0-1-390,0-4 62,0-4-266,0 3 317,0-9 610,0 4 0,0-5 0</inkml:trace>
  <inkml:trace contextRef="#ctx0" brushRef="#br0" timeOffset="63">1667 16343 8453,'8'0'304,"0"0"1,-5 0-90,5 0 0,-4 0 245,4 0-275,-6 5 0,7 2 7,-5 4 0,3 6-29,-3 2 0,1 7-147,-1 5 1,-1-2 103,4 1 1,-3 5-119,4 3 1,-5 4 33,5-4 0,-4 5-122,3-1 1,-4 7-135,1 4 1,1 7 160,-1 1 1,3-1 119,-3-7 0,1 2 34,-1-6 1,-3 4 34,3-3 0,1 3-54,-1-3 0,0 3-101,-4-4 0,0 0 32,0-8 0,0 1-2,0-7 0,0 0-49,0-8 1,0-1-189,0-3 0,0-1 95,0-3 0,0-3 35,0-4 0,4-1-41,-1 1 0,1-5-435,-4 1 34,5-6 1,-2 3 121,4-5 1,-3 0-267,4 0 688,-6 0 0,9-5 0,-5-1 0</inkml:trace>
  <inkml:trace contextRef="#ctx0" brushRef="#br0" timeOffset="64">1770 16286 8108,'-11'-6'-1134,"4"-4"1470,-3 8 0,9-4-18,-3 2-78,3 3-233,1-4 292,0 5 1,5 0-209,3 0 1,2 0-48,1 0 0,1 0-135,-1 0 1,6 4 108,2 0 1,2-1-117,2-3 1,4 0-59,-1 0 0,2 0 24,-1 0 1,3 0 48,8 0 1,7 0 83,4 0 0,5-1-165,-5-3 0,1 3 200,-5-3 1,-4 3 162,-3 1 1,3 0-127,0 0 1,4 0 30,1 0 1,3 0-7,1 0 1,-1 1-31,-3 3 0,-1-3-127,1 3 0,0-3 90,-1-1 1,11-5-21,5-2 0,-29 3 0,1 1-22,-1 0 1,1-1-1,-1 0 1,0 0-26,25-7 0,3 0 75,-7 4 1,3-2 1,1 5 1,-1-3 23,-3 3 0,-2 0-41,-5 4 1,-6 0 207,-1 0 1,-4 0-154,-1 0 1,2 4-56,2 0 1,4 3-34,7-3 1,2 0 0,2-4 1,2 0-198,-6 0 0,2 0 172,-1 0 1,-2-4 5,5 0 0,-1-3 16,2 3 1,-4 0-28,-4 4 0,-2-4 95,-2 0 0,-7 1 140,-9 3 0,-2 0-5,-1 0 0,0 3-151,0 1 1,2 4-33,6-4 1,-1 3-5,8-3 1,3 0-108,1-4 0,2 0 128,2 0 1,-2 0-203,-2 0 1,-3 0 80,-4 0 1,4-4-8,3 0 1,2-3 98,2 3 0,-4 0 98,0 4 0,-2-4-47,2 0 0,-4 1 355,-7 3 1,2 0-325,-3 0 0,3 0-35,1 0 1,7 0-131,5 0 1,1 0 68,6 0 1,-2-2-333,-2-2 1,1 2 318,-8-6 0,-2 4-17,2-3 1,-3 4 71,7 0 0,-7 0 77,7-1 0,-3 3 76,3-3 1,-4 3-104,0 1 0,-7-4 46,-1 0 0,1 0-63,-5 4 1,4-1-15,5-3 0,1 3-35,6-3 0,0 2-28,-1-2 0,0 3 10,-4-3 1,-1-1-11,-6 1 0,-3 0 22,-1 4 17,-5 0-18,8-5 1,-3 4 46,4-3 0,1 3-35,3 1 0,-2 0-3,2 0 1,-1 0-27,1 0 1,-3 0-11,3 0 1,-2 0-7,-2 0 0,6-2-108,2-1 0,7 1 126,4-1 1,-2-2 14,-1 1 0,-5 0 11,-3 4 1,-4-1-10,-7-3 1,0 3 7,-4-3 0,5 2 21,-2 2 0,1 0 17,3 0 0,-2 0-31,6 0 1,-3 0-12,-1 0 1,-1 0 104,-2 0 0,1 0-103,-6 0 1,0 0-122,-7 0 1,1 0 53,-5 0 1,2 2-14,-2 2 0,-2-3 52,2 3 0,-1 1 1,1-1 1,2-1 12,2-3 1,1 4 9,-5 0 1,2 0 86,-2-4 0,-2 0-103,2 0 0,1 0 93,0 0 1,3 0-74,-4 0 0,4-2-1,-4-1 0,2 1-3,-2-1 0,-3 1-4,4 2 1,-7 0-9,-2 0 0,1-1 29,3-3-69,1 3 0,-1-4 40,0 5 0,-3 0-11,0 0 16,-1 0 0,5 0 1,-1 0-2,1 0 0,-1 0 0,0 0 0,1 0 3,-1 0 0,4 0 1,1 0 0,0 0 23,-1 0 0,-2 0-11,2 0 131,-2 0 0,-2 0-118,1 0 0,-4 0 11,-1 0 0,-3 0-25,4 0-5,-6 0-727,3 0 337,-5 0 0,-10 5 0,-3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1:16.0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1530 9594 7865,'-6'0'1434,"1"0"-1031,0 5 1,4 1 205,-3 5-585,3 6 148,1 1 1,0 10 172,0 2-473,0 3 149,0 1 1,1 4 0,3 0 0,-3-1-180,3-6 0,2 2-90,2-3 183,-3-2 0,1 0-266,-2-5 0,-3-5 129,3-3 1,1-3-806,-1 0 337,0-1-517,-4 1 1187,0-6 0,0 4 0,0-3 0</inkml:trace>
  <inkml:trace contextRef="#ctx0" brushRef="#br0" timeOffset="1">1462 9673 8120,'0'-11'0,"0"0"1119,0 4-172,0-3-512,5 9 0,1-3-125,6 8 0,3 2-148,0 6 0,5 4-35,0 3 1,5 3-153,2 1 1,-1-4-42,-3 0 0,0-2 146,0 2 1,-4-2-554,0-6 0,-5 0 218,1-4 0,1-2-181,0-5 1,0 0 140,-1 0 0,-2-1 20,2-3 0,2-2 346,-2-6 0,0 1-72,-3 0 0,-1-5 226,1 1 1,-1-5-76,0 1 0,1-3 2,-1-1 1,-4 6-107,-4 1 1,-1 4 542,-2 0 13,0 6-279,0 1 1,-4 16-186,0 8 0,-5 8 10,2 7 1,-4 5-201,0 3 1,3 3 58,1 0 0,4 0-489,-1-3 1,3 0 269,1-8 0,5-2-155,3-10 1,-1-4-37,5-3 1,-3-3-177,6-5 0,-1 2-2,1-5 1,-2 0-511,2-4 1091,-2 0 0,3-5 0,2-1 0</inkml:trace>
  <inkml:trace contextRef="#ctx0" brushRef="#br0" timeOffset="2">2261 9890 8120,'-7'0'0,"-1"0"0,4 0 514,-3 0 0,4 2-93,-1 2 0,3 6-33,1 5 0,0 5-102,0-1 0,1 3 97,3 1 1,2 0-629,6-1 1,3 1 199,0 0 0,6-5-210,-2-3 1,2-7 151,2-5 0,4-1 40,-1-2 1,2-2 103,-1-1 0,-3-4-42,3-4 1,-3-2 22,-1-2 0,-4 1 224,0-5 0,-5 0 210,1-4 1,-6 0-159,-2 0 1,-4-1 74,1-2 0,-4 0-122,-4-4 1,-4 1-335,-7-2 0,-4 3-60,-8 5 1,-7 6-156,-8 1 1,-2 9 26,-2 3 0,2 13 135,2 6 1,6 5-510,6 3 1,11 5 246,4 3 0,7 7 398,8 4 0,5-3 0,1 0 0</inkml:trace>
  <inkml:trace contextRef="#ctx0" brushRef="#br0" timeOffset="3">2810 9719 8013,'0'-11'-1718,"-6"-1"1322,5 1 1875,-4-1-643,5 6-294,0 1 742,0 5-964,0 5 1,1 3-83,3 7 1,-1 8 113,4 7-55,-4 8-93,7-2 1,-7 4-393,4-1 161,-4-4 0,6 3-316,-6-7 1,2-1 254,-1-7 1,-2 1-667,1-9 502,-1 0 0,1-3-30,1-1-820,0-4 320,-4-2 654,0-5 0,5 5 1,1 1-1</inkml:trace>
  <inkml:trace contextRef="#ctx0" brushRef="#br0" timeOffset="4">2707 9731 8072,'1'-11'0,"3"4"0,2-3 615,6 3-283,4 1 1,-2-3 143,5 5 190,0 0-329,9 4 1,-3-3 121,6-1-201,-1 0-83,10 9 1,-5 1-326,3 6 134,3 4-55,-6 2 0,3 5-93,-7 0 126,-3 5-321,-10 1-826,-2 5 825,-10-5 1,0 4 42,-6-2-414,-11 2 429,4-4 0,-16-1 134,0-5-95,0 0 113,-10-1 0,4 0 296,-5-3-99,0-2 1,1-6 20,2 0-33,3 1 0,7-6-129,2-2-202,2-3 596,11-1-350,1 0 50,5 0 0,5-10 0,1-3 0</inkml:trace>
  <inkml:trace contextRef="#ctx0" brushRef="#br0" timeOffset="5">3415 9731 8036,'-5'-12'350,"-3"1"1,-1-1 1457,2 1-1141,-3 5-249,8-5 115,-3 10-289,0-4 1,3 10 129,-6 3 38,5 7-550,-2 3 187,5 5 0,0 4-422,0 4 340,0 2 1,2 5 132,1 0-984,-1 0 568,8-4 1,-4-1 57,6-2 1,-1-3-78,0-5 1,1-6-97,-1-1 100,6-4 166,-5 0 0,9-5 123,-6 1 72,5-6-257,-7 4 73,9-6 47,-5 0 0,2 0-57,0 0-512,-5-6 354,8 0 0,-9-1-10,2-1-324,-2 0 656,-2 2 0,0-9 0,1 2 0</inkml:trace>
  <inkml:trace contextRef="#ctx0" brushRef="#br0" timeOffset="6">3335 10039 7975,'-12'-11'1117,"6"-1"-670,6 1 0,6 1 224,6 2-379,4 3-96,-3 0 0,9 3 141,-3-1-511,2-4 192,7 6 1,1-4-760,6 5 426,-6 0 259,-1-5 0,-2 4-716,1-3 450,0-3 229,-10 6 93,0-4 0,-1 0 0,2-1 0</inkml:trace>
  <inkml:trace contextRef="#ctx0" brushRef="#br0" timeOffset="7">3289 9753 8076,'-6'-5'0,"2"-2"0,5-3 558,7-2 1,6-3-326,13 0 1,6-1-440,5 5 266,0 0 1,0 0-369,0 4-774,5-3 822,-8 3 0,9 1-103,-6 2 1,0 3 362,-4 1 0,0-5 0,1-1 0</inkml:trace>
  <inkml:trace contextRef="#ctx0" brushRef="#br0" timeOffset="8">3952 9639 8094,'-7'0'929,"2"0"-169,5 0-488,0 5 1,0 2 266,0 4-294,0 6 1,0 2 72,0 7-275,0 3 96,5 6 1,-3-1-225,1 0 60,-1 0 49,-2 6 0,0-6-469,0 0 257,0 1 118,0-11-112,0 4 204,0-11 23,0 5-125,0-9 317,5 3-111,-4-10-123,9 5-80,-9-10 710,10 4-273,-5-5-178,5 0 1,1 0 365,-1 0-222,1 0 1,4 0-323,2 0 39,5 0 197,-6 0-765,5 0 324,-4-5 164,0 4-59,3-4-1219,-3 5 608,0 0 455,-2 0 1,-1-2-1070,1-2 532,-1 3 789,-4-4 0,6 0 0,1-1 0</inkml:trace>
  <inkml:trace contextRef="#ctx0" brushRef="#br0" timeOffset="9">4546 9673 8211,'-12'-5'1632,"1"-1"-1265,-1-5 1,7 3-246,5 0 1,1 6 415,7-2 155,-5 3 0,3 1-990,-2 0 0,2 1-1142,6 3 0,-1 3 1439,0 9 0,1-4 0,-1 5 0</inkml:trace>
  <inkml:trace contextRef="#ctx0" brushRef="#br0" timeOffset="10">4728 10050 7852,'-6'2'2830,"2"1"-750,3-1-1426,1 3-221,0-5 173,0 5-319,0-4 1,0 5-46,0-2-196,0-2 166,0 3 54,0 0-2027,0-4 1275,0 9 1,4-7 485,-1 4 0,6 1 0,-2 3 0</inkml:trace>
  <inkml:trace contextRef="#ctx0" brushRef="#br0" timeOffset="11">6601 9468 8019,'-6'-18'366,"1"2"723,5 4-679,0 6 0,0 2 41,0 8 1,0 5-70,0 10 0,0 6-119,0 13 0,0 4-220,0 8 1,0 2-224,0 5 1,0 1-64,0 3 1,0-6 56,0 2 1,1-4-124,3 0 0,-2-7 5,6-8 1,-4-4-212,3-3 1,-3-7 314,4-5 9,0-5 0,3-1-403,0-6 0,-3-4 177,0 1 1,-5-7 565,5-1 0,0-10 1,3 2-1</inkml:trace>
  <inkml:trace contextRef="#ctx0" brushRef="#br0" timeOffset="12">6350 9559 8051,'0'-11'-3,"6"-4"1,6-1 0,6-3 792,8 4 0,5-4-243,7 4 0,7-4 103,9 4 0,-2-1-427,1 5 0,0 1-93,4 2 0,-1 3-65,-2 5 1,-8 1-139,-4 3 1,-10 9 31,-1 10 1,-12 5-388,-8 6 1,-6 1 8,-9 3 0,-7-1 166,-8 5 1,-9-5-211,-6 1 1,-6-6-22,-5-2 1,0-4 131,3 0 0,-1-3 49,5-4 1,1-2 44,7-6 1,3 0-410,8 1 667,8-6 0,2-1 0,1-5 0</inkml:trace>
  <inkml:trace contextRef="#ctx0" brushRef="#br0" timeOffset="13">7012 9948 7962,'-11'0'2240,"3"5"-1588,1 2 0,3 7-259,-4 1 1,5 6-318,-5-2 1,5 2-141,0 2 1,1 4-455,2 0 1,2-1 295,1-3 0,9-1-75,7-3 0,0-4 151,4-8 0,-3 2 22,7-5 1,-2 0 134,2-4 1,-3-4 227,2 0 1,-1-8-51,-3 0 0,1-3 280,0 0 0,-1 1 321,-3-5 1,1 0-324,-5-4 1,-3 0-222,-5 0 1,-4-3 11,1-1 0,-8-4-230,-4 5 0,-8-5-158,-7 5 0,-3 4-311,-8 7 0,0 7-21,-12 4 1,7 4-526,-7 4 1,9 3-188,3 4 0,6 4 115,9 1 1059,8 4 0,1-2 0,3 4 0</inkml:trace>
  <inkml:trace contextRef="#ctx0" brushRef="#br0" timeOffset="14">7561 9936 7918,'-5'-13'0,"-1"-2"1679,-1 8-922,2 2-616,5-6 1,1 10-30,3-3-152,-3 8-70,4-3 0,-5 13 600,0-2 1,0 7-250,0 0 0,0 4-118,0 3 1,0 0-241,0 4 1,0-4-167,0 0 1,1-3-428,3-4 379,-2-2 160,3-6 1,-4-1-738,3-2 369,-3-3 243,9-5 1,-7 0 295,4 0 0,6-5 0,5-2 0</inkml:trace>
  <inkml:trace contextRef="#ctx0" brushRef="#br0" timeOffset="15">7549 9616 7930,'-23'-17'7,"6"-4"-5,1 6 0,9 4 1544,3 3-846,3 5-1138,1-2 114,5 5 151,1 0 1,11 5-1257,2 3 1429,2 7 0,2 3 0,0 5 0</inkml:trace>
  <inkml:trace contextRef="#ctx0" brushRef="#br0" timeOffset="16">8029 9856 7893,'-5'-7'4,"-3"-1"1,2 5-404,-2 0 1,4-2 120,-3 1 374,4-5 0,-3 4 115,2-3 0,2-1 126,-6 5 0,4 1-29,-3 3 0,3 0 180,-4 0 0,-1 0-17,-6 0 0,1 1-176,-5 3 0,4-2-59,-4 6 1,4 0-6,-5 3 0,7 0-89,-3 1 0,4-1 20,0 1 1,6-1-177,2 0 1,3 2-214,1 2 1,0-2 173,0 2 0,2-2-166,6-2 0,1 1 110,10-1 0,1 1-23,7-1 0,2 1 60,5-1 1,1-1 92,-1-2 1,-5 2-55,-2-3 1,-5 2 9,-3-1 0,2 2 105,-6-2 0,-11-4-81</inkml:trace>
  <inkml:trace contextRef="#ctx0" brushRef="#br0" timeOffset="17">8109 10186 10946,'-7'9'-23,"-10"11"-215,-10-1 1,2-1 118,-6 1 1,1-5-187,-4 1 1,4-2-26,4-2 1,3-3-255,4 0-613,2-6 501,6 3 696,10-5 0,7-5 0,12-1 0</inkml:trace>
  <inkml:trace contextRef="#ctx0" brushRef="#br0" timeOffset="18">8554 9788 8017,'-6'-5'217,"-4"-2"545,3-4 35,1-1-215,-4 1 0,7 5-260,-4 2 0,3 3-65,-4 1 0,-1 0-211,-6 0 1,-1 5 121,-3 2 0,-4 3-201,0 2 1,0 1-55,-4 2 0,2-3-48,-2 4 1,3 0 70,-2-1 0,7 4-83,3-3 1,4-1 31,0-4 1,6 1 126,2-1 0,4 1-27,4-1 1,4 0 19,7 1 1,3-5 138,4 1 1,3-4-65,1 3 0,2-3 13,3 4 0,0-2-45,-4 2 0,3 2 7,-3-2 0,-4 2-199,-4 1 0,-9-2 68,2 3 1,-9-4-40,1 8 1,-3-2 62,-1 1 1,-8-1-192,-4 5 0,-7-4 22,0 4 0,-6-1 97,-2 1 0,-1 1-41,1-5 1,5 1-392,-1-5 47,0-5 0,10-1-186,-2-5-475,7 0 1170,3 0 0,10-5 0,2-1 0</inkml:trace>
  <inkml:trace contextRef="#ctx0" brushRef="#br0" timeOffset="19">8668 10005 8017,'0'-12'962,"0"6"0,-1-3-567,-3 5 1,-2 2-168,-5 5 0,-1 5 15,1 7 0,-1-1-1,1 5 1,1 0-15,2 4 1,3 1 13,5 3 1,1-3-1,3 3 1,6-8-451,6-4 1,4 0-1163,-1-3 1,6-3 809,2-9 0,5 0 129,-2 0 1,-1-9 409,2-3 0,-2-3-92,1 0 0,2-3 499,-5-5 1,-2 0-189,-6 0 0,0 1 413,-7-1 1,0 0-205,-8 0 0,-1-1-30,-7-3 1,-8 7-115,-7-3 0,-3 4-192,-5 0 0,-2 3-269,-6 4 0,1 6 172,0 2 1,3 7-648,1 0 0,10 10 340,1-1 0,6 3-718,5 0 1,3-1-27,5 5 1077,5-5 0,2 7 0,4-3 0</inkml:trace>
  <inkml:trace contextRef="#ctx0" brushRef="#br0" timeOffset="20">9182 9879 8040,'-5'-18'0,"4"-2"874,-3 5 0,3 3-148,1 5 443,0 4-235,0-2-342,0 15 0,0-1-389,0 10 0,0 1 16,0 7 0,0-1-193,0 4 1,0 0 50,0 5 0,0-5-366,0 1 0,0-7 195,0-1 1,1-2-188,3-6 0,-1-1 81,4-6 0,-3-3 79,4-5 297,-1 0 0,5-1-69,-1-3 0,4-6 105,1-5 1,-1-2-36,-4 2 0,1-2 41,-1-2 0,2-2-79,2 2 1,-6 1 13,2-1 0,-3 5 190,-1-1 35,4 2-372,-5 2 0,0 5 74,-2 6 0,1 7-297,-1 8 0,1 0 93,-1 8 1,-2-3-174,6 7 1,0-2 114,3 2 1,-3-3-1103,-1 3 1,2 1 1283,6-2 0,-2 6 0,4-3 0</inkml:trace>
  <inkml:trace contextRef="#ctx0" brushRef="#br0" timeOffset="21">10176 9251 8012,'0'-12'165,"1"2"355,3 3 109,-3-3-110,4 3 787,-5 1-420,0 1-410,0 5 1,-1 6-181,-3 6 1,-2 5 36,-5 10 1,-6 3-113,-2 9 1,-3 6-31,0 8 1,-1 3-376,0 1 0,1 4 318,3 0 1,9-28 0,1-1-86,-2 29 0,-2 1 90,9-1 0,1-6-465,3 2 1,1-12 70,3 1 1,6-4-76,5 0 1,5-4 147,-1-8 0,3-2 123,1-5 0,0-1 252,-1-3 0,1 1-168,0-5 0,-5-1 336,-3-6 61,3 2 0,-5-8-624,2 6 448,-8-5-2074,-1 2 663,-6 0 1,-2-3 1164,-2 6 0,-2-6 0,-5 4 0</inkml:trace>
  <inkml:trace contextRef="#ctx0" brushRef="#br0" timeOffset="22">10541 9514 8116,'0'-18'-45,"-1"1"-1,-3 6 1952,3-1-716,-4 6-575,5 1 1,0 14-159,0 2 0,4 13-95,0 3 0,5 6-124,-2 5 1,5 3-248,3 4 0,-3 0 15,4-3 0,1 1 7,3-5 1,-4 0-750,-1-4 0,-1-1 400,1-2 1,-3-5-767,-1-7 0,1 2 431,-5-6 1,0-1-1008,0-6 653,-4 2 1025,7-9 0,-9 4 0,4-10 0,-5-3 0,-4-2-93,1-1 1,-5-2 92,4-2 0,-5 1 605,2-5 0,-3 4-278,-2-4 1,5 5 594,-1-2 0,4 8-328,-3 0 0,-1 5 114,-3 0 1,-1 1-243,1 2 0,-6 10-90,-2 6 1,-2 5-306,-2 6 1,-4 1 120,0 2 1,-3 3-531,3-2 1,1-3 302,3-2 1,5-3-968,3-4 1,2 1-49,2-4-1425,4-1 1181,2-9 1294,15-1 0,-2-5 0,9 0 0</inkml:trace>
  <inkml:trace contextRef="#ctx0" brushRef="#br0" timeOffset="23">10975 9319 8113,'-10'-22'0,"4"8"913,-5 2 1350,-1 3-1514,11 3 1,-4 2-321,5 8 1,1-1 230,3 4 0,2 5-200,6 3 0,0 6 25,4 2 1,3 6-178,7 9 0,0 3-310,4 5 1,2-3 115,6 3 0,-6-5-186,2 5 0,-11-1-265,0-7 1,-4 5 278,0-1 0,-4-2-584,-8 2 0,0-5 308,-3 1 1,-3-2-78,3-2 0,-7-4 92,-1 1 0,-6-6-137,-1 2 0,-2-4-14,-6-4 1,4 1 8,-4-5 0,5 0-381,-1-3 1,2-2-81,1-2 922,6 2 0,-4-4 0,4 5 0</inkml:trace>
  <inkml:trace contextRef="#ctx0" brushRef="#br0" timeOffset="24">13431 9845 7939,'0'-18'-40,"0"-2"40,0 4 0,0 1 803,0 4 1,0-1 360,0 1-68,0 0-579,0-1 1,1 6 75,3 2 0,-1 4-445,4 4 0,1 5 30,3 10 1,4 1-160,1 10 1,0 1 65,-1 3 0,-1 4-298,5 0 0,-5-1 149,2-6 0,0-3-103,-1-6 1,1 0 0,-5-3 1,-1-3-202,-2-4 495,2-1-205,-4-4 551,1-2 1,1-10-191,-4-3 1,0-2 185,-4-2 1,0-4-127,0-3 1,0 1-50,0-1 0,0 0-115,0-4 1,4 2-89,0 2 0,-1 2-435,-3 6 302,6-1-374,-5 6 0,8 2 182,-6 8 1,6 6-77,-1 5 0,3 6 80,5-2 0,-2 2-39,5 2 0,-4 0 54,4 0 1,0-2 3,4-2 0,0 2 213,-1-6 1,1-5-150,0-6 1,-1-3 513,-3-1 0,1-1-183,-5-3 1,1-2 369,-5-6 0,0-4-235,1-3 0,-6-3 171,-2-1 0,-3 1-109,-1-1 0,0-5-92,0-3 1,-5 2-226,-3-1 1,-2 4 135,-1 0 1,0-1-1372,-1 4 918,1-2 0,3 12-2109,0-2 979,6 7-24,-3 3 0,6 10 364,3 3 0,2 3 1042,6 4 0,4 3 0,2 5 0</inkml:trace>
  <inkml:trace contextRef="#ctx0" brushRef="#br0" timeOffset="25">14367 9719 7974,'0'-18'12,"0"2"0,2 8-426,2 1-662,-3 4 766,4-2 1,-4 6 309,3 3 0,-3-1 1088,3 4 1,-3 1-484,-1 3 1,4 5-127,0-1 1,1 5-48,-1-1 1,-3 3 46,3 1 0,-2 3-110,2 1 1,-3 3 61,3-3 0,-1 1-408,1-2 1,-3-1 82,3 1 1,-3-2-420,-1-1 1,4-4 231,0 0 0,-1-5-300,-3 1 0,4-2-327,0-1 1,0-1 707,-4 0 0,0 1 0,0-1 0</inkml:trace>
  <inkml:trace contextRef="#ctx0" brushRef="#br0" timeOffset="26">14870 9742 7916,'-6'-11'1257,"1"-1"1,6 1 82,3-1-1135,-3 6 1,8 6 219,-5 8 0,-1 3-54,-3 4 0,2 4-248,1 8 0,-1 2 98,2 5 0,1 1-160,-2-1 0,5 0-243,-4 0 1,3-1-279,-3-2 1,1-3 259,-1-5 0,-3-6-482,3-1-1308,3-4 709,-6 0 1281,4-6 0,-5-1 0,0-5 0</inkml:trace>
  <inkml:trace contextRef="#ctx0" brushRef="#br0" timeOffset="27">14584 9788 7910,'6'-12'334,"0"-4"0,7 4 533,2 1 1,-1 0-331,5 3 1,0 3 44,4 1 0,5-1-146,2 1 0,3-1-147,1 1 0,4 3-180,0-3 1,0 3 87,-3 1 0,-2 0-252,-3 0 1,-2 0 33,-5 0 0,-5-1 31,-3-3 65,3 3 0,-6-5-22,4 6 1,-4 0 242,0 0 0,-5 0-54,1 0 1,-2 7-39,2 4 1,1 4-22,-5 5 0,3 5-160,-3-2 1,4 7-15,-5 1 0,1-2-115,-4 1 0,4 1-129,0 3 0,1-4-418,-1 1 1,-3-10-154,3 2 0,1-6 349,-1 2 1,1-9-974,-1 1 461,-3-2-880,4 3 1849,-5-1 0,-5-5 0,-1 0 0</inkml:trace>
  <inkml:trace contextRef="#ctx0" brushRef="#br0" timeOffset="28">15532 9685 7899,'-5'-12'1908,"4"6"0,-4 2-1573,5 8 1,0 4-104,0 7 0,4 4 219,0 8 0,-1 6-96,-3 5 0,5 0-104,3-4 0,-2 2-192,2 2 0,0-3-199,3 3 0,-3-7-808,-1-5 1,-3-2 487,4-1 0,-6-5-598,2-3 1,-3-2 358,-1-2 0,0-3 699,0 0 0,-5-6 0,-1 3 0</inkml:trace>
  <inkml:trace contextRef="#ctx0" brushRef="#br0" timeOffset="29">15178 10050 10240,'10'-11'813,"3"1"-216,10 2 0,5-2-229,2 2 1,3 2-157,2-2 1,3 1-550,0-5 1,0 5 217,-4-1 0,-1 6-849,-2-2 1,2 3 967,-3 1 0,-2 5 0,0 1 0</inkml:trace>
  <inkml:trace contextRef="#ctx0" brushRef="#br0" timeOffset="30">17246 9297 7969,'6'-12'0,"3"1"473,-5-1 1,4 6 97,0 2 1,2 3 0,2 1 0,-1 0 272,0 0 1,5 10-311,-1 5 1,5 7-89,-1 5 0,3 5-171,1 7 0,0 5-174,-1 2 0,-3-2 92,0 2 0,-1 3-448,1-3 0,2 2 65,-6-2 0,0-2-195,-4-2 0,3-3 60,-2-4 0,2-6-275,-7-2 1,0-7-94,0-1 1,-3-5-140,4 1-434,-6-2 423,8-7 709,-3-1 1,-1-6-53,-2-3 0,-3 0 0,-1-7 0,0 2 57,0-6 1,-5-2 130,-3 2 1,2-5 405,-1 1 1,-1-3-282,-4-1 0,5 2 629,-1 2 0,2-2-313,-2 6 0,-2 1 435,3 7 1,-5 2-280,-3 5 1,-3 0-52,-5 0 1,-5 10-240,-2 5 1,-3 5-48,-1 3 0,-1 4-557,1-1 0,0 5 253,0-5 0,8 1-927,3-4 0,9-5 520,3-3 0,1-2-763,6-2 1,0-3 327,4-1 1,7-4-82,4 1 965,6-3 0,5-11 0,1-3 0</inkml:trace>
  <inkml:trace contextRef="#ctx0" brushRef="#br0" timeOffset="31">18102 9662 7912,'-6'-11'719,"-3"3"1095,5 0-1140,0 6-183,9-3 49,2 5 1,4 0-130,0 0 0,2-4-123,2 0 1,3 0-71,5 4 1,5 0-272,2 0 0,0-1-141,0-3 0,-1 3-292,2-3 0,-3 3-615,-6 1 1,0-4 525,-3 0 0,-2 1-1085,-6 3 1660,-5 0 0,4 0 0,-3 0 0</inkml:trace>
  <inkml:trace contextRef="#ctx0" brushRef="#br0" timeOffset="32">18056 9879 7950,'13'0'637,"2"0"0,3 0 184,5 0 0,0-1-256,0-3 1,5 1 7,2-4 1,3 3-244,1-4 0,2 2-95,2-2 0,-6 2-920,2 2 1,-8 3 279,1-3 405,-3 3 0,-1 1 0,0 0 0</inkml:trace>
  <inkml:trace contextRef="#ctx0" brushRef="#br0" timeOffset="33">18867 9434 7927,'12'-22'1376,"-1"3"-823,6-3 1,0 10 64,6-3-544,0 2 21,5 1 1,-4 2 315,3 3 1,2-3 173,1 2 1,0 2-4,0-2 9,-5 5-258,3-2 1,-5 5-96,0 0-71,0 5 1,-5 2-154,-3 4 1,-2 6 88,-2 2 0,-5 4-299,-2 3 1,-8 3 185,-3 6 0,-5-1-516,-3 0 1,-7 2 252,-4 2 0,-6-3-293,2 3 0,-3 0 128,-2-3 0,2 1 20,3-5 1,3-3 273,8-1 0,3-5-89,4-3 1,2-2 793,3-6-497,1 1 1,8-2 699,2-3 0,2-1-390,5-6 1,6 0 511,2 0 1,0 0-270,4 0 1,-3 0-156,7 0 0,1-4-230,-2 0 0,5 0-76,-5 4 0,0-4-532,-7 1 1,1-1 349,-5 4 0,1-2-2735,-5-1 1291,-5 1-2418,4-3 3888,-8 5 0,8 5 0,-4 2 0</inkml:trace>
  <inkml:trace contextRef="#ctx0" brushRef="#br0" timeOffset="34">19575 9993 7830,'5'-6'0,"-3"-4"0,4 7 0,-2-4 2133,2 4-616,1-2-539,-2 5-504,0 0 53,-4 0-1542,4 0-1956,-5 0 1774,0 5 1197,5 1 0,-4 1 0,4-2 0</inkml:trace>
  <inkml:trace contextRef="#ctx0" brushRef="#br0" timeOffset="35">20192 9388 7888,'-6'-23'19,"1"5"805,5-3-319,0 8-208,0 2 514,0 1-490,-5 8 1,2-4 49,-5 2 0,-3 3 21,-4-3 0,-7 4-338,-1 4-20,-5 7 0,-2 7-12,0 5 1,4 5 93,0 2 1,5-2-203,2-1 0,10-3 90,2-1 1,4-2-203,3-2 0,6-1 91,6-3 0,8-7 103,7 0 1,5-6 51,-2-2 1,4 0 83,4 0 0,-3-5 31,-1-3 1,-1-2 271,-6-1 0,-1-4-175,-3-1 1,-6 0-50,-6 1 1,-1 1-311,-6-5 0,-2 0 135,-5-4 1,-5 4-875,-7 0 1,-3 5 177,-5-1 0,-1 7-98,-3 4 1,3 3-479,-2 1 0,2 6 138,1 6 1098,5 4 0,-4 7 0,5 0 0</inkml:trace>
  <inkml:trace contextRef="#ctx0" brushRef="#br0" timeOffset="36">19987 9731 7936,'-7'-7'3032,"1"2"-2028,2 5 0,-2 4-209,-6 0 1,1 5-407,-1-2 1,0 7-134,-4 1 1,8 6-173,-4-2 0,8 2 81,1 2 1,1 0-487,2 0 1,3 0 131,4 0 1,2-6-493,10-1 1,0-1 365,4-4 0,1 2-9,3-9 1,-2 0 355,6-4 1,-2-2-60,1-2 0,2-2 138,-5-5 0,0-1-18,-5 1 0,-4-4 358,-3-1 1,-3-4-152,-5 1 0,-2-3-36,-5 0 1,-6-1-232,-5 0 0,-6-2-183,-6 2 0,-5-1-343,-2 8 1,1 2 281,-2 7 1,2 2-374,-1 5 0,6 2 12,5 6 572,5 0 0,-3 18 0,6-2 0</inkml:trace>
  <inkml:trace contextRef="#ctx0" brushRef="#br0" timeOffset="37">3650 11329 7974,'-5'-11'-381,"3"0"0,-4 3 1280,2 0-606,3 6 0,-4-4 262,5 2 214,0 2-57,0-3-264,0 5-267,0 5 0,0 2 71,0 4 0,0 6-206,0 2 0,0 7 23,0 5 0,0 7-84,0 4 0,1 4 71,3 3 1,-3-1-233,3 6 1,-3-6 30,-1 1 0,4-2 36,0-1 1,0-6-98,-4-1 1,0-4 46,0-1 0,0-4 106,0-4 1,4-6 49,-1 0 1,1-7 10,-4 3-659,0-4 550,0 0-542,0-6 178,0-1 169,0-5 1,-5 0 0,-1 0 0</inkml:trace>
  <inkml:trace contextRef="#ctx0" brushRef="#br0" timeOffset="38">3387 11535 8228,'0'-23'0,"-4"5"0,0 3 0,1-1 374,3 1 0,1-1-52,3 5 0,2-1 53,6 1 1,-1-2-14,0-2 0,1 6 68,-1-2 1,6 2-372,2-3 0,4 6 143,3 2 0,0-1-258,4 1 0,-3 1 84,3 3 0,-1 1-22,2 3 1,1-2 34,-6 6 0,1 3-280,-4 5 1,-4 0 58,0-1 1,-5 3-35,1 5 1,-7 0 109,-5 0 1,-1-4 38,-2 0 0,-2-2 71,-1 2 0,-5 3-35,-7-3 0,1-1 136,-5 1 1,0-5-71,-4 1 0,-1 2 70,-3-2 0,7-1 5,-3-7 1,8 3 174,-1-2 0,4-3 320,0-1-170,6 2-374,1-4 0,6 3 62,3-5 1,7 3-147,8 1 0,3 1 100,1-1 0,5-1-86,2 4 0,3-3-41,2 4 1,-2-2-168,-3 2 1,7 6-3,-3-3 0,-1 3 130,-3-3 1,-5 5-140,-3-1 0,-4 5 97,-6-1 0,-6-1-110,-2 1 0,-3 0 132,-1 4 1,-10 0 106,-5 0 1,-11-1-50,-4 1 0,-7 0 3,-1 0 0,-1-1 24,1-3 0,-2 1 126,-2-5 0,7-1 156,4-6 0,7 1-64,1-6 0,6 1-808,5-4 443,1 0 0,4-1-772,4-3 1,6-2 28,5-6 912,7 1 0,8-6 0,6 0 0</inkml:trace>
  <inkml:trace contextRef="#ctx0" brushRef="#br0" timeOffset="39">4267 11832 7844,'0'-6'2131,"0"-4"-1460,0 8-220,0-3-276,5 5 1,-4 5-29,3 3-132,-3 7 73,4 3 1,-2 6-57,4 3 92,-4 2 91,2 5-610,0 0 447,-4-4 0,4 1 201,-5-4-896,5-6 198,-3 1 112,3-9-171,0 3 163,-4-9-741,4-2 666,-5-5 1,4-2 433,0-1 0,5-9 1,-3-6-1</inkml:trace>
  <inkml:trace contextRef="#ctx0" brushRef="#br0" timeOffset="40">4289 11592 8142,'-11'-23'784,"0"0"-784,-1 6 925,6 0-546,1 6 0,1-1 219,0 1-142,0 5 142,4 1-1436,0 5 578,5 0-1664,2 5 918,4 1 1006,6 5 0,-5 6 0,5 1 0</inkml:trace>
  <inkml:trace contextRef="#ctx0" brushRef="#br0" timeOffset="41">4678 11843 7908,'-12'-11'66,"6"5"0,-4 1 167,2 5 1,2 0 48,-2 0 1,4 0 136,-3 0 0,4 1 167,-1 3-355,-2 2-15,5 5 1,-4 6 80,5 2 1,0 4-143,0 3 1,4-1-1,-1 1 1,6 0 235,-1 0-716,-3-7 314,5 8 0,-7-13-57,4 5 0,-3-9-156,4 1 0,-6-5-171,2 1 169,2-4 213,-4 2 0,6-6-34,-4-3 102,5 2-63,-8-8 0,10 0-10,-4-5 78,3 0-49,2-2 0,-1 1 19,1-3 10,-1-3-27,6 4 1,-5-3 256,3 2-249,-2 2-5,-1 1 0,-2 7 406,-3-3-195,3 9-27,-3-2 1,0 6-61,1 3 1,-2 3 53,2 8 0,1 3-3,-5 5 1,3 5 74,-3 2-446,0 3 157,-4-3 1,4 1-528,0-4 0,1 0 44,-2-5 1,2-4-204,3-3 1,2 1 222,-2-5 0,-2 3-642,2-6 1128,-1-3 0,10 5 0,1-4 0</inkml:trace>
  <inkml:trace contextRef="#ctx0" brushRef="#br0" timeOffset="42">5294 11946 7950,'-11'-11'0,"1"-1"1961,2 1-810,-2 0-708,9 4 1,-6 2-85,4 5 0,-4 1-42,-4 3 1,3 4-145,1 7 1,0 4 27,0 8 1,-2 1-105,5 2 0,0 2-187,4-6 0,1 5-456,3-4 1,4-5 288,7-3 0,-1-5-116,5 2 1,-1-9 155,1-3 1,6-3 154,-2-1 0,6-1-81,-2-3 1,0-3 115,-5-9 1,1 2 142,0-5 1,-1 0 251,-3-3 1,-7 3 251,-4-1 0,-5 1-219,0-3 0,-1-1-192,-2 0 1,-7-4-9,-4 1 0,-6 0-444,-5 7 0,-6-1 89,-3 5 0,2 5-67,-1 6 1,4 2-116,-1 2 0,5 6-396,3 1 1,3 3-509,9 2 0,2 3 124,5 0 1116,5 0 0,6 2 0,7 1 0</inkml:trace>
  <inkml:trace contextRef="#ctx0" brushRef="#br0" timeOffset="43">5740 11935 7928,'-12'-12'0,"5"-4"0,-1-3 0,6-1 2105,-2 1-1678,3 2 0,1 9 255,0 1-322,0 4 105,0-2-292,0 5 0,0 5-213,0 3 1,0 7 36,0 4 1,3 3 4,1 1 0,0-1 58,-4 1 1,4 0-11,0 0 1,1-4-42,-2 0 0,-1-5 11,2 1 26,2-2 13,-5-2 12,4-4-18,-5-2 0,0-4 66,0 3 64,0-3 1,0 5-81,0-2 1,0 3-181,0 4 1,0 0 79,0 1 1,0-1-104,0 1 0,0-1-7,0 0 1,0 1-294,0-1 131,0 1-217,0-1-1438,0 1 866,0-1-275,0-5 1333,5-1 0,-3 1 0,3 0 0</inkml:trace>
  <inkml:trace contextRef="#ctx0" brushRef="#br0" timeOffset="44">5728 12049 7932,'-6'0'638,"1"0"0,6-1-415,3-3 0,2 3-123,6-3 1,-1-2 313,1-2 0,-1-2-130,0-2 1,5-3-121,-1 0 1,4-2 55,-4 2 0,6 2-184,-2-2 0,-3 3 40,-1 0 1,2 5 144,-2-1-26,0 5 1,-3-6-30,-1 6 1,-3 0-205,-1 7 1,-4 4 93,1 7 1,1-1-64,-1 5 1,-1 1 66,-3 7 0,0-2-115,0 6 1,2-5 37,1 5 0,0-6-69,5 2 0,-6-7 75,2-1 1,1-5 24,-1 1 1,1-3 144,-1-5 1,-3 0-132,3-4 0,-2-1 331,2 1-264,-3-1 1,4-4-17,-5-1 0,0-4-80,0-4 1,0-1-152,0 1 1,0-2 131,0-2 0,0 1 18,0-5 0,0 0-90,0-4 1,4 0 35,0 1 0,5-1-97,-1 0 0,2-4 53,1 1 1,1 0 34,-1 7 1,2 3 57,2 4 1,-2-2 97,2 3 0,-1-3-77,1 6 2,-2 3 0,3 0 72,-4 5 1,-1 1-85,0 3 0,-3 6 196,0 6 0,-6 9-37,2 2 0,1 3 19,-1 1 0,0 2-148,-4-3 0,-2 2-76,-1-2 0,1 2 9,-1-5 0,1-2-183,2-6 1,0-1-100,0-3 1,0-2 114,0 2 0,0-6-963,0-2 1,2-3 1162,1 4 0,-1-1 0,3 5 0</inkml:trace>
  <inkml:trace contextRef="#ctx0" brushRef="#br0" timeOffset="45">6665 11821 7858,'-6'0'739,"0"0"0,6 6-190,0 5 1,0 10-141,0 5 0,0 5-79,0-5 0,6 5-76,1-4 1,0 3-204,0-3 1,-1-1-43,2-3 1,1-4-23,-5 0 0,1-6-49,-1-2-711,-3 1-579,4-6 576,-5 0-217,0-1 0,0-6 993,0-3 0,0-2 0,0-5 0</inkml:trace>
  <inkml:trace contextRef="#ctx0" brushRef="#br0" timeOffset="46">6642 11535 8126,'0'-18'353,"0"2"165,0 4 83,0 1 1,1 5-271,3 2 1,2 3-93,6 1 0,-1 0-917,1 0 0,3 1 386,0 3 0,5-1 292,0 9 0,1-3 0,2 7 0</inkml:trace>
  <inkml:trace contextRef="#ctx0" brushRef="#br0" timeOffset="47">7179 11980 11110,'-1'-11'487,"-3"0"0,-3-1-148,-4 1 0,0-1-127,-1 1 1,-3 0-111,0-1 0,-6 6-11,2 2 0,-2 3-218,-2 1 1,4 1-48,0 3 0,1 3 94,-1 9 0,1-2 3,3 5 0,6 0 66,-2 3 0,7 1-136,0 0 0,3-1 17,1-3 0,5 2-99,3-2 1,2-3 95,1-5 0,6 0 32,2-3 0,-2-3 161,2-1 0,-1-3-85,1-1 0,2-1 210,-6-3 0,0-2-77,-4-6 0,1 5 41,-1-1 1,-1 1-2,-2-5 0,1-1 115,-5-2 0,0 6 54,-4-2-51,5 2-202,-4-2 147,4 4-812,-5 2 456,0 15 0,0-1-18,0 10 0,0-1 63,0 1 1,4 1-186,0-4 1,4 0 110,0-1 1,2-2-432,2 2 510,-1-2 1,1-3-31,-1-2 1,4-3 351,0-5 1,2-5-151,-2-3 0,-1-2 117,5-2 1,-1-4-23,1-3 1,1 1-91,-5-1 0,4-4-24,-3-3 0,3-6-16,-4 1 1,0-2-27,-3-1 1,-2-1 27,-3-3 0,2-3-48,-5-5 1,0-3 26,-4-1 0,4 1 143,-1 3 1,1 0-54,-4 1 1,0 5 27,0 6 1,-1 6 78,-3 9 0,3 3 616,-3 4-565,3 6 1,1 3-91,0 11 1,0 11-109,0 15 0,0 7 115,0 8 1,1 1-412,3 7 1,2-2 188,6 6 0,-1 1-234,1-1 1,-1-4-62,0-4 0,1-6 150,-1-1 1,1-10-196,-1-5 0,-5-7 138,-2-1 1,1-4-667,-1-4 529,0-2 0,-4 3-1902,0-4 2275,0-1 0,-5 1 0,-1-1 0</inkml:trace>
  <inkml:trace contextRef="#ctx0" brushRef="#br0" timeOffset="48">8241 11204 7995,'0'-12'-938,"0"6"1138,0-4 0,0 7 1706,0-4-1407,0 4 0,-1-1 43,-3 8 0,-2 3-62,-6 4 1,-1 11-189,-2 4 0,-3 11 56,-4 5 0,-1 7-459,0 5 0,0 5 175,12-28 0,-1-1 0,1 3 0,1-1 105,-9 29 0,2-3-156,6-1 0,1-3-110,2 3 1,4-5 85,8-7 1,2 0-29,6-3 1,4 1 59,3-5 0,-1 0 221,1-4 0,0-1-167,4-2 0,-4-2 103,0-2 0,-4-5-85,4 1 1,-5-1 0,1-7 1,-2 0 109,-1-3 0,-1-1-773,0 1-1079,1-1 761,-1 0-1175,1 1 856,-6-6 440,-1-1 1,-4-6 765,3-3 0,-3-2 0,4-6 0</inkml:trace>
  <inkml:trace contextRef="#ctx0" brushRef="#br0" timeOffset="49">8378 11935 7960,'0'-18'0,"-5"-4"0,4 10 2023,-3-3-1433,3 2 1,1 5 456,0 1-586,5 4 0,-3-1-75,6 8 0,-4 6-231,3 5 1,-3 6 27,4-2 0,-1 2-144,5 2 0,-5 1 122,1 3 1,-4-7-494,3 3 1,-3-8 193,4 1 0,-6-4-207,2 0 0,1-5 136,-1 1 1,1-6 3,-1 2 1,-2-4 303,6-4 0,0 2-99,3-6 0,0-3 72,1-4 0,1-4-64,2 3 1,-1-4 170,5 1 0,-5-3-130,1 0 1,-2-1 132,-2 0 1,1 4-29,-1 0 0,-1 9 476,-2-2-269,2 9 0,-5-1-157,3 8 0,-2 7-88,-2 8 0,-3 4 62,3 3 1,1 2-165,-1 3 0,1 2 100,-1-3 1,-2 2-975,6-2 1,-4 2-317,3-5 1,-2-1 1175,7-3 0,-3 0 0,7 0 0</inkml:trace>
  <inkml:trace contextRef="#ctx0" brushRef="#br0" timeOffset="50">9166 12243 7812,'0'-18'723,"0"7"-178,0 1 31,0 9-327,0-5 1,4 12 339,0 1 1,1 5-189,-1 3 1,-3 4 6,3 8 0,-3 2-205,-1 5 1,0 1-153,0 4 0,-1-5 190,-3 0 1,1-1-28,-4-6 0,0-1-1763,0-3 0,0-4 756,4 0 0,1-5-1016,-2 1 1809,3-7 0,6 2 0,2-3 0</inkml:trace>
  <inkml:trace contextRef="#ctx0" brushRef="#br0" timeOffset="51">9486 11946 7934,'6'-35'0,"-1"2"0,-1 14 0,0 0 2021,5 5-600,-3-3-646,6 11-328,-1 1-227,-5 5 315,-1 0-370,-5 5 0,0 8 165,0 9 154,0 6-305,0 12 0,0 0 178,0 6-387,0 10-56,0-3 0,0 5 416,0-4-1552,0-1 1121,0-6 1,2 2-562,1-7 1,0-4 9,5-3 151,-1-6 290,0-6 1,3-4 32,-3 0 1,0-5-20,0 1 0,-3-6 254,4-2-268,-6-4 439,3 2 1,-5-4-1243,0 3 597,5-3 156,-3 4 0,3-6-913,-5-3 564,0 3 610,0-9 0,-5 4 0,-2-6 0</inkml:trace>
  <inkml:trace contextRef="#ctx0" brushRef="#br0" timeOffset="52">9509 11958 7917,'0'-18'447,"0"1"0,5 6-96,2 0 1,9-1 301,3 1 1,2-1 30,2 1-466,0-1-27,0 1 0,2 1 213,6 2 0,-4-2 47,12 2-423,-6 3 67,11 0 1,-12 7 232,2 1-704,-2 4 348,-3 9 1,-6-2 31,-8 5 0,-7 4-106,-5 4 1,-3 1-667,-3-2 309,-9-2-41,-11 9 38,-6-8 276,-10 2 1,-1-4 18,-1 0 1,-3-1 75,6-3 0,2 1-89,5-5 1,4-3 13,8-5 0,3-4-682,4 1 380,6-3 0,1-6-382,5-3 394,5-7 527,7 2 1,5-13 0,6 2 0</inkml:trace>
  <inkml:trace contextRef="#ctx0" brushRef="#br0" timeOffset="53">10160 11227 7956,'-7'-12'-1806,"-3"1"2627,9-1 315,-4 1 1,6 1 7,3 2-50,-3 3 379,4 0-585,-5 4-296,0-4-143,5 10-211,-3 1 1,9 7 195,0 2 0,2 3-176,6 5 1,0 5-1,4 2 1,4 4-82,-1 4 1,5-1-203,-5 5 0,5 0-177,-4 4-1158,-1 4 1406,-3-3 1,-1 3-876,-3-8-21,-3 2 622,-4-3-212,-6 4 237,4 1 1,-9 0 50,3-1 0,-4-3 9,-4 0 0,-2-5-137,-5 1 466,-1-2-45,-4-2 0,-2-5-424,-5-2 183,0-3 680,0-1 1,1-6-1732,-1-1 519,0-4 855,5 0-2593,2-1 1158,4-4 1212,6-2 0,-4-5 0,3 0 0</inkml:trace>
  <inkml:trace contextRef="#ctx0" brushRef="#br0" timeOffset="54">12592 11569 7568,'0'-11'-58,"-1"3"913,-3 1-408,3 4-219,-9-7 58,9 9 217,-5-4 114,6 5-275,0-5 119,0 3-61,0-3 993,0 5-1222,0 5 1,0 5 42,0 6 14,0 4 58,0 3-493,0 1 187,0 14 1,4-8 171,0 9-507,0 1 305,-4-4 1,1 7 9,3-5 1,-3 4 69,3-4 0,-3 0-1098,-1-4 117,5 0 730,-3-4 1,3 1-43,-5-4 1,0-4 74,0-4 353,0-5-66,0 2-268,-5-4 575,3-1 270,-3-4-480,5 3 0,-1-9 612,-3 3 255,3-3-404,-4-1-316,5 0-83,0-5-145,5 4 0,-1-8-81,7 5 0,-1-1 263,9 1-512,0 3 160,4-9 0,1 8 1,3-1 1,-2 1-66,6 2 1,-6-3-72,2-1 77,-3 0 91,-1 4 1,0-4-196,0 0 225,-1 0-112,-4-1 0,2 4-157,-4-3 1,-1 2 95,-4-2-1298,-4 3 360,3-4 411,-9 5-1008,4 0 1700,-5 0 0,0-5 0,0-2 0</inkml:trace>
  <inkml:trace contextRef="#ctx0" brushRef="#br0" timeOffset="55">12627 11923 7902,'-7'-5'0,"2"3"0,5-6 476,0 6 1,5-5 79,3 3 0,-2 3 34,2-3 1,1 3 11,6 1-175,3 0-160,5 0 1,1 0 59,2 0-213,-2 0-30,9 0 0,-7-4 76,4 1 1,-4-1-88,0 4 0,-5-4-1080,-2 0 539,-5 0-56,2-1 0,-5 4-1542,1-3 1363,-6-2-781,4 5 1484,-8-10 0,-2 10 0,-7-4 0</inkml:trace>
  <inkml:trace contextRef="#ctx0" brushRef="#br0" timeOffset="56">12535 11546 8000,'0'-17'-99,"0"1"1,5 4 430,3 0 1,7 5 514,4-1 0,3 4-37,1-3-9,-1 4-452,6-7 1,2 9 205,4-3-670,0 3 185,-5 1 1,3-4-96,-5 0-28,-1 0-242,-3 4 0,0 0-1242,0 0 1225,0 0 220,-6 0 92,5 5 0,-4-3 0,5 3 0</inkml:trace>
  <inkml:trace contextRef="#ctx0" brushRef="#br0" timeOffset="57">13335 11375 7985,'-5'-11'739,"3"-1"0,-3 1-221,5-1-94,0 1-58,0 0 593,0 4-163,0 2-215,-5 5-149,4 0-264,-4 5 1,5 8-61,0 10 118,5 10-100,-4 7 1,4 10-58,-5-1 1,4 10-204,0-2 0,0 3 172,-4-3 1,0-2 111,0-1-1110,5 2 617,-4-9 1,4 0-1,-5-6-265,0-9 366,0 6 0,0-14 124,0 3 33,0-3-107,0-6 846,0 3-479,5-8 0,-4 4 8,3-6 926,-2-5-737,-2 5 92,0-10 69,0 4 550,0-5-1199,0 5 0,1-3 76,3 6 0,2-5 5,5 0 1,1-1-88,-1-2-83,6 0 82,-5 0 1,6 0-642,-3 0 390,-2 0-151,4 0 0,-6 0-1164,0 0 1151,1-5 111,-1 3-1211,-4-8 708,-2 9 930,-5-9 0,5 3 0,1-4 0</inkml:trace>
  <inkml:trace contextRef="#ctx0" brushRef="#br0" timeOffset="58">13278 11364 7975,'5'-23'0,"-3"5"953,6 3-338,-1 2-301,5 2 1,1-1 311,2 1-402,3 0 57,-1 4 539,5-3-466,-4 4 1,6-4-126,2 2 1,-2-1-245,3 5 1,-3 0 244,-1 4-1638,-5 0 816,3 0 592,-8 0 0,-1 6 0,-7 0 0</inkml:trace>
  <inkml:trace contextRef="#ctx0" brushRef="#br0" timeOffset="59">1411 11569 7770,'-6'-6'1334,"1"1"-566,5 0 363,0 4-637,0-5-45,0 6-161,5 0 0,3 6 158,7 1-32,-3 3-223,10 12 1,-3-2-205,8 11 71,-3-1-85,9 9 1,-8-2-119,6 5 1,-2 0-40,1 4 1,0-6-23,-4-2 1,-2-2 41,3-2-649,-3-5 494,-6-1 0,2-5-132,-5 0 114,1-5 201,0 3 0,-5-8 179,1 2 60,-1-2-222,-4-7 0,0 4 113,1-2 429,-6-3-542,3 5 0,-3-8-163,2 1 0,-3 0 269,3 1-1085,-3-3 460,-1 4 638,0-5 0,-5 0 0,-2 0 0</inkml:trace>
  <inkml:trace contextRef="#ctx0" brushRef="#br0" timeOffset="60">1914 11649 7997,'0'-23'0,"0"4"189,0 0 1,4 4 50,-1-4 0,1 5-13,-4-1 1,0 6 124,0 1 324,0 6-219,0-3 58,0 5-401,0-5 122,0 3-2,-5 2 1,-1 7-151,-11 9 44,5 7 1,-15 8 37,0 7 1,-4 7-134,-4 9 1,18-27 0,0 1-103,0 1 0,0 0 0,0-1 0,0 1 84,-1-1 0,1 1 0,-16 25-454,3-4 345,2-1 0,10-17-215,3 2-93,2-7 176,2-4-35,4-2-261,2-13 54,5 7-468,0-8 108,0-1 1,5-1 814,3-5 13,2 0 0,7 0 0,1 0 0</inkml:trace>
  <inkml:trace contextRef="#ctx0" brushRef="#br0" timeOffset="61">2268 11855 7967,'-12'0'0,"6"0"1121,-4 0-690,9 0 0,-3-4 220,8 0-814,-3 0 205,9 4 175,-4 0 194,6 0-263,4 0 1,2 0-116,5 0 198,0 0-147,0 0 0,1 0-67,2 0 0,2 0-30,3 0 1,-3-3-275,-5-1 0,2-4 104,-2 4-766,2-4 636,-12 6 1,3-4-8,-4 2 320,-1 3 0,1-4 0,-1 5 0</inkml:trace>
  <inkml:trace contextRef="#ctx0" brushRef="#br0" timeOffset="62">2359 12060 8018,'0'7'827,"0"-2"0,9-5-289,3 0 1,7 0-61,0 0 1,-2 0-37,2 0 538,0 0-545,4 0 0,0 0 189,0 0-851,5 0 227,-4-5 0,3 4-2624,-8-3 2624,2 2 0,2 2 0,6 0 0</inkml:trace>
  <inkml:trace contextRef="#ctx0" brushRef="#br0" timeOffset="63">13860 11489 8081,'0'-11'484,"0"0"-250,0-1 1,-1 2 423,-3 2-176,3 3-248,-4 0 374,5 4 24,0-4-128,0 5-369,0 5 41,0 1 0,5 11 176,2 2 51,9 7-198,-4 4 1,10 4-4,-3 0 1,2 6 0,2 1 0,1-1-858,3-2 665,-3 2-92,4-4 1,-1 2-54,-1-8 0,0 2 86,-7-5 0,5-1-96,-5-3 1,4-4 126,-8 0-219,0-5 109,-3 8 0,-1-9-89,0 2-33,1-2 228,-6-2 1,3-3-17,-5-1 1,4-3-883,-5 4-219,1-6 533,-4 3-99,0-5 1,-5-5 0,-1-1 0</inkml:trace>
  <inkml:trace contextRef="#ctx0" brushRef="#br0" timeOffset="64">14340 11489 8086,'0'-22'0,"0"4"439,0 3 0,0-2-18,0 2 1,1 0 94,3 3 559,-3 6-276,4-4-671,-10 8 1,-6 7 135,-8 11 1,-4 10-255,-4 9 1,-3 7 39,11-16 0,0 1 0,-1-1 1,0 1-212,-1 4 0,0-1 1,1-2-1,0-1 27,1-1 1,0 1 0,-17 25-51,17-25 0,0-1 0,-15 24-42,3-8 0,3-3-87,6-5 1,4-5 50,3-2 0,2-4 99,2-4 1,4-3-573,3-4 431,-2-1 1,5-3-1108,-3-1 1411,3-4 0,6 2 0,1-5 0</inkml:trace>
  <inkml:trace contextRef="#ctx0" brushRef="#br0" timeOffset="65">14625 11238 8176,'-11'-11'97,"4"3"-97,4 0 678,1 1 1,4-1-198,1 1 1,0 4-187,5-1 0,-5 2 185,5-2 1,0 3-114,3-3 1,6-1 36,2 1 1,0-1-77,3 1 1,-1 3-85,5-3 0,-1 1-116,-3 0 0,1 1-198,0-1 1,1 1 201,3 2 1,-7-3-77,3-1 1,-4 0-50,0 4 0,1-1-83,-4-3-52,-1 3 0,-4-4 112,1 5-38,-6 5 0,3 1 102,-5 5 1,-1 6-15,-3 2 1,0 4 30,0 3 0,0 9 16,0 7 1,0 6-98,0 1 1,-3 5-172,-1-5 0,0 6-97,4-2 1,0 1 104,0 0 0,0 0-30,0-4 0,0-2 40,0-6 0,1-3 407,3-5 0,-1 1-42,4-1 0,0-5-4,0-2 1,2-3-103,-5-1 1,1-4-44,-1 0 1,-3-5 331,3 1 23,-3-2 1,-2-3-99,-3-2 0,2 0-108,-6-4 1,-1 0 156,-6-4 0,-3 4-214,-5 0 0,-5-1-178,-2-3 1,-3 0-75,-1 0 1,1 0 123,2 0 1,1 0-879,7 0 1,3 0-19,8 0-730,6 0 0,2 0 102,8 0 1513,12 0 0,8 0 0,11 0 0</inkml:trace>
  <inkml:trace contextRef="#ctx0" brushRef="#br0" timeOffset="66">15539 11718 7933,'0'-12'0,"0"5"602,0-1-82,0 1-144,0 0 206,0 2-130,5 5 0,1 0-166,6 0 0,0 0 114,4 0 1,1 0-146,6 0 0,1 0-32,3 0 0,2 0-200,5 0 0,-3-4 108,-1 1 0,0-5-101,0 4 0,-2-4-282,-5 5 0,-2-5-399,-2 4 0,2-1-538,-6 1 1,-4 3-87,-3-3 1275,-5 3 0,2 1 0,-5 0 0</inkml:trace>
  <inkml:trace contextRef="#ctx0" brushRef="#br0" timeOffset="67">15619 11889 7967,'0'6'308,"1"0"160,3-6 1,6 0-103,5 0 0,2 0 71,-2 0 0,3 0-54,5 0 0,5 0 153,2 0 1,3 0-436,1 0 1,-2-4 4,2 0 0,-6-4-809,6 5 1,-7-1-43,0 4 0,-4 0-1591,-4 0 2336,2-5 0,-8 3 0,3-3 0</inkml:trace>
  <inkml:trace contextRef="#ctx0" brushRef="#br0" timeOffset="68">16487 11661 7972,'-4'-12'0,"0"1"0,0-1 0,6 2 0,1 3 0,0 2 2130,5 5-1367,-6 0 1,5 0-237,-4 0 1,-1 8-136,1 4 0,2 8-173,-1 3 0,4 1 19,-4 7 0,1-2-163,-1 1 1,-2 3 93,6-2 1,-4-2-243,3 1 0,-3-6 51,4-1 1,-6-1-116,2-7 0,1 0-17,-1-3-127,0-6 355,1-1-37,-4-5 1,4-1-35,-5-3 1,4-2 28,0-6 1,1 0-170,-1-4 1,-2 2 103,6-5 0,-1 0-92,5-3 0,-1-3 47,1-1 1,3 0-165,0-4 1,4 5 182,-4-2 1,4 4-23,-3 4 0,3 4 215,-4 7 1,0-1-62,-4 6 0,1-1 12,-1 4 1,5 5-19,-1 2 0,-1 9 75,-7 3 0,3 2-42,-2 2 1,1 5 25,-1 2 1,-3 3-242,-5 2 1,3-5-24,1 1 0,0-6-347,-4 2 0,0-7 209,0-1 0,1-5-1474,3 1 1255,-3-2 0,6-3-186,-3-2 0,-2 1-45,6-6 726,-6 1 0,14-4 0,-4 0 0</inkml:trace>
  <inkml:trace contextRef="#ctx0" brushRef="#br0" timeOffset="69">17355 11775 7928,'-7'-12'1864,"2"5"-808,5-1-593,0 6-26,0-3-1338,0 5 665,0 5 1,2 1 235,1 5 0,-1 1 0,3-1 0</inkml:trace>
  <inkml:trace contextRef="#ctx0" brushRef="#br0" timeOffset="70">17709 11741 7959,'-12'-11'0,"1"4"198,5-3 1,-1 8 888,4-1-531,1 1 0,-3 9-150,5 4 1,0 11-85,0 8 0,4 4-86,0 5 1,1 1-6,-1 6 1,-2 1-225,6 2 1,-6-3 13,2 0 1,1-2-8,-1-6 0,4 4-224,-5-4 1,6-4-199,-1-3 0,1-6 233,-2 2 0,2-4-416,-5-4 0,4 1 254,-4-5 0,1-1-689,-2-6 661,-1 2 0,3-8 429,-5 6 1,0-5 0,0 2 0</inkml:trace>
  <inkml:trace contextRef="#ctx0" brushRef="#br0" timeOffset="71">17549 11843 7885,'18'-22'495,"0"-1"-343,-3 0 1,8 1 420,7 3 1,8-1-113,4 5 1,1 0-25,-1 3 0,2 1-113,-2-1 0,-1 5 84,1-1 1,-9 6-247,1-2 1,-7 4 59,-1 4 0,-7 3-379,-3 8 0,-9 3 217,-3 5 0,-5 5-483,-7 2 0,-10 5 128,-12 3 0,-9-3-261,-7 3 0,-1-6 354,-6-2 0,8-4-47,0 0 1,13-6-253,5-5 0,8-6-183,8-2-187,4-4 0,9 2-15,9-5 886,11-5 0,2 4 0,4-5 0</inkml:trace>
  <inkml:trace contextRef="#ctx0" brushRef="#br0" timeOffset="72">18577 11592 7980,'0'-11'1299,"5"4"-753,3 4 1,-2-2-19,2 1 0,-5 0-122,5 4 0,1-1 141,6-3 0,-1 3-106,5-3 0,-1-1-169,1 1 0,2-1-160,-2 1 1,3 1 84,1-4 0,0 3-349,0-4 1,-2 6 16,-2-2 0,1-1-806,-4 1 0,-1-1-885,-4 1-691,-4 3 2517,3-4 0,-9 5 0,4 0 0</inkml:trace>
  <inkml:trace contextRef="#ctx0" brushRef="#br0" timeOffset="73">18657 11684 7980,'-7'11'220,"-3"0"0,9-3 43,-3 0 429,8-6 1,2 3-77,6-5 0,0 0-1,4 0 1,1 0-339,6 0 1,5 0-222,3 0 1,0-4-810,0 1 0,4-2 502,-4 1 1,3 2 250,-7-1 0,-1-4 0,-3 1 0</inkml:trace>
  <inkml:trace contextRef="#ctx0" brushRef="#br0" timeOffset="74">19548 11432 7993,'-12'-11'-151,"6"-1"-228,2 1 470,3 0 16,1-1-76,0 1 899,5-1-562,-4 6 1,9-4 178,-2 2 145,2-2-369,1 4 0,5-3 119,-1 5 67,0-5-219,2 8 0,-3-4 351,5 5-213,-5 0-259,7 0 1,-7 0 70,5 0 1,-5 9 126,1 2-406,-2 8 208,-2-6 1,0 12 168,-4-2-443,-2 8 128,-5-2 1,-1 5 120,-3 0 1,-3 4-8,-9 0 0,-1 4-1198,-6-4 1,0 4 535,0-4 1,0 0 80,0-3 1,2-6 175,2-3 0,1-5 241,3-2 1,6-5 47,-2 1 0,5-4 642,-1-3-517,4 2 566,-2-9-472,5 10 1,1-10 295,3 3 1,4-3-197,7-1 0,3 0 238,5 0-181,0 0-172,-1 0 0,5-4-9,0 0 0,-2-3 122,-6 3-930,3 0 457,-10 4 1,5-4 10,-6 0-1765,1 1 587,-6 3-1515,4 0 1428,-9 0 856,10 0 0,-9 0 533,6 0 0,-1 0 0,5 0 0</inkml:trace>
  <inkml:trace contextRef="#ctx0" brushRef="#br0" timeOffset="75">20073 11980 7993,'0'-7'3225,"0"-1"-2591,0 6-408,0-3 113,5 5-746,-4 0-534,4 0-42,-5 0 0,5 0 0,2 0 0</inkml:trace>
  <inkml:trace contextRef="#ctx0" brushRef="#br0" timeOffset="76">20541 11398 7937,'0'-11'0,"0"-1"155,0 1 0,0-1 550,0 1-69,0-1 404,0 1-403,0 0-303,-5 4-122,4-3 0,-9 9 312,2-3-314,-2 3 0,-1 6-258,-1 6 85,-4 2 0,2 9 283,-5-3-436,5 2 141,-8 2 0,11 0 175,-1 0-502,1 0 235,10-6 1,-4 4-170,5-6 116,5 5 48,6-7 0,7 0-168,5-6 200,-1-4 52,6 2 43,2-5 113,4 0 1,-1-2-41,-3-1 630,3-4-477,-9-9 0,4 2 78,-5-5 1,-5 5 39,-3-1 0,-3-3-272,-5-1-110,-2-3 169,-5 5 0,-1-5-274,-3 3 440,-2 2-379,-11-4-1206,0 8 862,-6-3 0,0 9-223,0 4 0,-4 1-486,1 2 0,-1 5 301,4 3 0,2 3-162,2 5 0,-2 0-231,6 3 1172,0 3 0,-2 1 0,0 6 0</inkml:trace>
  <inkml:trace contextRef="#ctx0" brushRef="#br0" timeOffset="77">20370 11695 7937,'0'8'2094,"0"-1"-1607,0-4 0,0 7 205,0-4-336,-5 6 1,0-1 119,-3 0 148,-2 6-307,4 1 0,-2 5 115,0-1-330,6 1-24,-3 0 1,5 0 251,0 0-514,0 0 211,0-1 1,9-4-229,2-3 191,8-2-25,-6-1 0,8-6-21,-2-2 0,4-3 83,4-1 0,-3-1 121,3-3 1,1 0 77,-2-7 0,1 2 278,-4-6 1,0-3-113,-1-1 0,-4-3-28,-3-1 1,-3-5-601,-5-2 164,-1 2-187,-6-5-406,0 9 520,-11-4 1,-1 10-1,-11 3 0,-9 4-136,-2 3 1,-4 3 82,0 5 0,2 6-65,-2 6 1,8 0-3677,3 7 3939,8 0 0,1 4 0,6 3 0,0 4 0,3 6 0</inkml:trace>
  <inkml:trace contextRef="#ctx0" brushRef="#br0" timeOffset="78">15790 12826 8016,'0'-18'0,"0"3"704,0 2 1,0 2 257,0-1-145,5 6-492,-3 1 1,4 5 145,-2 0 0,-3 2-182,3 6 0,2 11 32,2 15 0,1 5-79,-2 7 1,3 4-162,-2-1 1,-2 3-47,2-6 0,-2 6 33,2-6 1,1-2-1,-5-2 0,3-2-265,-3 2 0,1-6 13,-1-6 1,-3 0-218,3 0 1,-3-3-116,-1-8 1,0 1 190,0-5 1,0 0-116,0-3 0,0-5-140,0 1 380,0-5 42,0 2 0,-1-5 116,-3 0 1,2-5 7,-6-3 1,2 0 264,-2-3 1,-2 2 226,2-6 1,2-3-203,-2-1 1,2-1 199,-2 1 0,-1 2 343,6 6-304,-6-1 0,8 5-223,-3-1 0,2 7-44,2 1 1,0 5-81,0 6 1,0 6-232,0 2 1,6 2-19,1 2 1,3 0 87,2 0 0,3 0-92,0 0 1,4 0 106,-4-1 1,6-3 284,-2 0 0,1-6-52,-1-1 0,-1-5 331,-3-3 0,-2-3-198,2 3 1,-2-8-38,-2-3 1,-3-4 71,-1 0 1,-4 0-176,1-1 0,-3-4-377,-1-3 1,0 1-210,0-1 1,0 0-510,0-4 1,-1 1-1109,-3 3-1958,3-2 3933,-4 8 0,-1 2 0,0 6 0</inkml:trace>
  <inkml:trace contextRef="#ctx0" brushRef="#br0" timeOffset="79">13506 14482 7947,'-8'-8'562,"1"0"140,4 6 1,-2-2-222,5 8 0,0 5 2,0 10 1,0 2-107,0 14 1,0-1-129,0 12 0,1-2-84,3 9 0,1 1-193,3 3 0,2-4 94,-2 0 0,-3-3-68,-1 3 0,-2-5-84,2 2 1,-3-5 130,3-3 0,-3-4-156,-1-7 1,0 1-385,0-6 1,0 0 248,0-7 1,0 1-474,0-5 184,0 0-597,0-3-230,0-6 163,0-1 1199,0-5 0,0-10 0,0-3 0</inkml:trace>
  <inkml:trace contextRef="#ctx0" brushRef="#br0" timeOffset="80">13460 14756 7395,'0'-18'-85,"0"-4"1,0 8 1207,0-5 0,3 0-742,4-3 1,10 4-199,10 3 0,6-2 118,1 2 1,1 0-28,7 3 0,-4 1-120,4-1 0,-4 6-106,4 2 1,-9 3-119,1 1 1,-8 5 112,-3 3 0,-6 6-135,-5 1 0,-6 6-116,-2 2 1,-8 5-49,-3 6 0,-12-2 119,-4 2 1,-12-2 74,1 6 1,-6-7 206,1-5 0,3-3-122,5-4 0,-1 0-79,6-7 0,0 0 75,7-8 1,3 4-863,5-4 487,4-1 1,3-8-417,8-2 772,8-4 0,10-5 0,8-2 0</inkml:trace>
  <inkml:trace contextRef="#ctx0" brushRef="#br0" timeOffset="81">14443 14596 7842,'-7'0'444,"3"0"75,8 0 0,3-1-99,4-3 1,5 3-49,3-3 1,4 2-169,4 2 0,-2-1 25,6-3 0,-1 2-87,4-6 0,1 6-107,-1-2 1,-4-1-616,1 1 1,-6 0 379,2 4 1,-7-4-798,-1 1 1,-9-1-11,2 4 1007,-3 0 0,2 0 0,1 0 0</inkml:trace>
  <inkml:trace contextRef="#ctx0" brushRef="#br0" timeOffset="82">14488 14836 7781,'-6'6'1590,"2"-1"-1062,8-5 1,3 0-120,9 0 0,1 0-191,6 0 1,4-5 32,0-3 0,6 2-209,1-2 0,1 1-228,7-5 1,0 5-24,4-1 1,-4 2 208,0-2 0,-6-2 0,4 4 0</inkml:trace>
  <inkml:trace contextRef="#ctx0" brushRef="#br0" timeOffset="83">15813 14173 7839,'0'-16'0,"0"2"413,0-5 1,5 5-46,3-1 1,-1-2-145,5 2 1,-3 0 56,6 3 0,1 2 150,0 2 1,4-2-155,-1 3 0,-1 0-2,1 0 1,0 4-39,4-1 0,-4 3-23,0 1 1,-2 5-188,2 3 0,-2 7-39,-6 4 1,-4 4-115,-3 4 1,-4 0-4,-4 4 0,-6 3-135,-6 0 1,-4 1-55,1 3 0,-6-3 96,-2 0 0,-3-1 174,3 0 1,0-3-26,4-1 1,1-8 110,-1 0 0,10-3 22,5 1 0,1-4 351,-1-5-302,3 1 1,1-2 123,8-2 1,2-3-116,6-5 1,4 0 148,3 0 0,3 0-356,1 0 0,1-4 54,3 0 1,-3-4-245,2 5 1,-2-1-277,-1 4 0,-4-4-500,0 0 1,-5 0 1054,2 4 0,-4-5 0,0-1 0</inkml:trace>
  <inkml:trace contextRef="#ctx0" brushRef="#br0" timeOffset="84">16338 14584 7796,'7'0'1883,"0"-3"-1400,1-1 0,-4 0-498,7 4-556,-2 0 1,-3-1-270,-2-3-268,-3 3 11,-1-4 1097,0 5 0,0 0 0</inkml:trace>
  <inkml:trace contextRef="#ctx0" brushRef="#br0" timeOffset="85">16909 14116 7801,'0'-11'1,"0"-1"654,0 1 1,-3 0-197,-1-1 1,0 4-202,4 1-114,0 4 1,-5-6-123,-3 6 1,-2-1 79,-1 4 0,-2 5-16,-2 3 1,1 5 10,-5 3 1,5 4-71,-1-1 1,2 3-95,2 0 1,0 1 20,4 0 1,2-4-47,5 0 1,1-5-16,3 1 0,3-6-32,9-1 1,-2-6 82,5 2 0,0-2-18,3-2 0,1-2 32,0-2 0,0-2 6,0-5 0,-2-1 62,-2 1 1,-2-4-57,-6-1 1,0-3 138,-4 4 1,-2-4-203,-5 4 1,-2-4-126,-6 4 0,-1-4-65,-10 3 0,1 2-268,-1 7 0,-6-2 52,2 5 1,-1 0 97,5 4 0,1 4 401,3 0 0,2 10 0,-8-7 0,3 10 0</inkml:trace>
  <inkml:trace contextRef="#ctx0" brushRef="#br0" timeOffset="86">16761 14299 7821,'0'6'0,"0"1"360,0-4 1,0 0 542,0 5 1,-5-1-386,-3 5 1,-2 0 13,-1 4 0,-5 1-310,1 6 1,0 0-142,4 0 1,0 0-171,4-1 0,2 1 119,5 0 0,1-4-73,3 0 1,7-6-76,8-2 1,4 0-108,4-8 0,2 1 89,5-4 0,4-5-23,0-3 0,0-6 354,-3-1 0,-2-1-76,-3 1 1,-2-2 207,-5-2 1,-5-3-100,-3 3 0,-4 2-195,-3-2 0,-3 0-20,-5-4 1,-10 0-175,-5 0 0,-10 5-50,-1 3 1,-7 4-388,-1 3 1,-1 3-367,-3 5 0,3 5 362,0 3 0,4 3-105,-4 4 1,4 3 706,-7 5 0,-3 5 0,0 1 0</inkml:trace>
  <inkml:trace contextRef="#ctx0" brushRef="#br0" timeOffset="87">15527 14836 7815,'-22'0'370,"4"0"643,3 0-738,7-5 1,4 3-243,8-1 1,2 1 394,6 2 0,4 0-62,3 0 1,5 0-47,7 0 1,1 2-75,10 1 0,1 0 302,6 5 1,10-6-574,-26 0 1,2 0 0,1-1-1,0-1 159,6 0 1,0 0-1,-2 0 1,0 0-18,5 0 0,1 0 0,1-2 0,0-1-13,3-1 0,-1 0 0,-2 1 0,-1 0-220,0-1 0,-1 0 0,-3 1 0,0-1 123,0-2 0,0 0 0,-4 2 0,0 0-26,-2-2 0,0 0 0,-1 4 0,-1-1-86,-2-2 0,1-1 1,27-3 277,-6-3 1,-3 5-102,-6-1 0,-5 6 215,-6-2 0,-6 1-246,-9-1 0,-3 3-467,-4-3-288,-6 3 1,-2 1 129,-8 0 1,-7 1-849,-8 3 1,-7-1 1431,0 4 0,-11 6 0,1 5 0</inkml:trace>
  <inkml:trace contextRef="#ctx0" brushRef="#br0" timeOffset="88">16361 15053 7786,'-28'6'0,"5"-1"741,1-5 1,4 4-254,6 0 0,6 5-56,2-2 0,3 3-94,1 2 1,0-1 131,0 1 1,0 3-154,0 0 0,5 5-14,3-1 0,2 3 32,1 1 1,-1-2-118,-2-2 0,1 2-140,-5-6 0,1 0 20,-1-3 0,-3-1-49,3 0 73,-3-4-296,-1 3 93,0-9 25,0 4 0,1-15 97,3-5 1,1-2-192,3-2 0,2 4 108,-3-4 1,4 0 53,0-4 0,2 0-10,2 1 1,-1 3-21,5 0 0,-1 5-36,1-2 1,1 7-120,-5 2 0,4 4-52,-3-1 0,-1 4 539,-4 4 1,-1 6 314,-2 6 1,3 3-231,1-4 0,-5 5-49,5-1 1,-3-1-189,2 1 0,-3 0-224,-1 4 0,0-1-252,0-3 0,2-3-614,-5-5 1,1 1-1253,-1-1 2180,-3-4 0,4 3 0,-5-4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689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9879 16949 8315,'1'7'-1910,"3"1"1545,-3-6 415,4 8 0,-3-8 95,2 2 133,-3-3-100,4-1 1178,-5 0 0,-1 4-1076,-3-1-289,3 1 260,-5-4 69,6 0-240,0-5 0,0-1-38,0-6 1,0 5 3,0-1 1,0 1-14,0-5 0,0 1-16,0-1 1,0 1 45,0-1 1,0 1-48,0 0 0,0-1 82,0 1-91,-5-1 0,4 1 79,-3 0-108,3-1 79,1 1-19,0-1-10,0 1 1,0-1 0,0 1 1,0 3 25,0 1 1,0-2-27,0-6 1,0 2-3,0-2 1,0 2 4,0 2 0,0-2 31,0-2 0,0 2-27,0-2 0,0 2-5,0 2 0,0 3 44,0 0-39,0 1 1,0-5-23,0 1 0,0 0 21,0-1 1,4 1-5,0-1 0,-1 1-1,-3-1 0,0 1-39,0 0 0,0-2 20,0-2 0,2 2 14,2-2 0,-3 2-28,3 2 1,-3-1 21,-1 1 1,0-1-23,0 1 0,0 3 16,0 1 1,0-1-32,0-3 1,1-1 27,3 1 0,-3-1 91,3 1 1,-3 0-29,-1-1 0,0 1-49,0-1 0,0-3 0,0 0 0,0 0 9,0 3 0,0-3 14,0 0 1,0-2-2,0 2 0,0 2-52,0-2 0,0-1 26,0 0 0,0-3-8,0 4 22,0 0 0,0 0 30,0-1-44,0 1 0,0 3 15,0-4-13,0 4 0,0-6-27,0 3 1,0 1 2,0-5 0,0 3 23,0-3 0,0 4-7,0-4 0,0 0 148,0-4-138,0 0-3,0 1 1,0-1 22,0 0-19,0 0 2,0 5 0,0-3 13,0 2 0,0 1-34,0-1 1,0 1-9,0-1 1,0-2-19,0 1 1,0 3-17,0-2 0,-1 5 37,-3-2 8,3-1 47,-4 4 1,5-3 7,0 4 1,0 1-14,0-1 0,0 1 11,0-1 0,0 1-43,0 0 1,-1-5 5,-3 1 1,3 0-14,-3 3 0,2-3-19,2 0 1,0-1-37,0 0 60,0 4 0,0-9 14,0 6 15,0 0-28,0-2-25,0 5 1,0-5 8,0 6 1,0-2 4,0-2 0,2 2 2,2-2 1,-3 1-39,3-1 1,-3 2-13,-1-2 0,0-2 10,0 2 0,0-4 13,0 4 1,0-4-95,0 4 101,0-6 0,0 9 15,0-4-18,0 4 0,0 0 6,0 1 0,0-2 3,0-2 0,0 2 2,0-2 1,0 2-1,0 2 1,0-2 5,0-2 0,0 2 4,0-2 0,0-1 147,0 0-152,0 1 1,0 0 22,0 0 1,-4-2-15,0 2-5,0 2 0,4-5 2,0 3 0,-1 1 0,-3-5 0,3 4-2,-3-4 1,3 5-45,1-1 44,0-3 1,0 5-12,0-2 1,0 2-4,0 2 0,0 0 7,0-1 0,0 1 2,0-1 0,0 0 6,0-4 1,0 2-7,0-5 0,0 4 8,0-4 1,0 1-9,0-1 0,0-2 0,0 2 1,0 1 39,0-1 0,0 1-35,0-1 1,4-1-11,0 5 0,-1-4 12,-3 3 0,0 0-64,0 1 1,0 2 59,0-2 0,0 1-36,0-2 0,0 4-4,0-3 0,0 2 23,0 1 1,0 1-57,0 0 0,0-5 47,0 1 0,0 0 0,0 4 0,0-5-3,0 1 0,0 0 54,0 3 0,0 1-48,0 0 1,0-1 45,0 1 0,2-1-30,2 1 1,-3-4 2,3-1 0,-3 1-25,-1 4 0,1-2 22,3-2 0,-3 2 9,3-2 0,-3 2-12,-1 2 0,0-2 53,0-2 1,0 2-51,0-2 1,0 5 30,0-2 1,0 7-25,0-6 0,0 2 4,0-2 1,0-1-34,0 1 1,0-1-13,0 1 1,0-4-42,0-1 1,0 0 67,0 1 1,0 1-64,0-5 0,0 5 45,0-1 1,0-2 44,0 2 1,0-4-22,0 4 0,0-1 4,0 5 1,0-2 89,0-2 0,0 2-91,0-2 1,0 2 19,0 2 0,0-4-6,0 0 1,0-2-16,0 2 1,0 2 13,0-2 1,2-2-125,1 2 0,-1-4 69,1 4 0,-1 0-10,-2 3 1,0-3 42,0 0 1,0-2-18,0 2 1,0 1 47,0-5 0,0 0-46,0-4 1,0 4 54,0 0 1,0 1-45,0-1 0,0-2 44,0 2 0,0 1-24,0-1 1,0 4-1,0-4 0,1 5 23,3-2 0,-3 4-27,3 0 0,-3 1-2,-1 0 1,4-1 3,0 1 0,1-1-28,-1 1 0,-3-2 27,3-2 0,-2 2-121,2-2 1,-3-1 111,3 0 0,-3 0-1,-1 1 0,0 2 19,0-2 1,0-2-33,0 2 0,0 0-1,0 3 1,0-3 3,0 0 1,0-2-142,0 2 1,0 2 136,0-2 1,0-1-51,0 0 0,0 1 52,0 4 1,0-1-6,0 1 0,0 0 40,0-1 0,0 5-54,0-1 1,2 0 1,1-3 0,-1 3 17,2 1 1,-3-1 8,-1-3 1,0-1-11,0 1 1,0-1 54,0 1 1,0-4-54,0-1 1,0 0 81,0 1 1,0 2-49,0-2 1,0-2-18,0 2 9,0 0 1,0 3 2,0 1 1,0 3-25,0 1 1,0 3 15,0-4 1,0 5-56,0-5 0,0 4 2,0-3 1,0 3-7,0-4 0,0 4 57,0-3 1,0 3-23,0-4 0,-4 4 58,0-3-55,0-1 1,4-3 69,0-1 0,0 5-67,0-1 66,0 1 0,0-5-31,0 1 11,0-1 1,0 1-13,0-1 0,0 5-5,0-1 0,0 4 46,0-3-33,0 4 74,0-2-881,0 5-1267,5 0 2047,-3 0 0,8 0 0,-4 0 0</inkml:trace>
  <inkml:trace contextRef="#ctx0" brushRef="#br0" timeOffset="1">9479 10370 8271,'0'-11'-294,"0"4"193,0 2 540,0 5 575,-5 0-786,4 0 1,-5 2-161,2 1 1,3 4 125,-3 4 0,2 1-36,2-1 1,-3 4-85,-1 0 75,0 6 1,4-5-25,0 3 3,0 3 0,0-4-19,0 4 0,0 5-152,0 0 1,1 4 95,3 0 0,-3 1-154,3-2 1,-3 2 118,-1-6 0,0 5-164,0-4 0,0-5-79,0-3 226,6-5 0,-5 3-92,3-6 1,-3 1 54,-1-1 52,0 1 0,0-5-10,0 1 1,0-4 62,0 3 25,0-4 17,0 2 30,0 0-17,0-4-92,0 4 0,-1-5 180,-3 0 19,3 0-186,-5 0 4,6 0 31,6 0 0,-4 0 5,6 0 1,-1-1 271,5-3-306,-1 3 0,4-9 23,1 2 0,4 2-6,-1-2 1,-1 4-29,1-3 0,-1 3 27,1-4-38,2 6 0,-7-7 24,5 5 1,-5-1-29,1 1 1,-2 3-100,-2-3 1,1 3-32,-1 1-277,1 0-278,-1 0 334,-5 0-177,0 0-2985,-6 0 3488,-6 0 0,0 0 0,-5 0 0</inkml:trace>
  <inkml:trace contextRef="#ctx0" brushRef="#br0" timeOffset="2">9536 10679 8146,'-15'-2'307,"0"-2"197,0 3 0,7-4-11,1 5-252,4 0 120,-2 0 38,5 0 1,5 0-298,3 0 1,2 0 55,1 0 1,4 4-193,1 0 1,3 0 96,-4-4 0,5 0-100,-1 0 1,-1 0-118,1 0 83,0-6 0,0 1 158,0-2-295,-5-3-14,8 3 115,-10 1 0,5-4-200,-6 2 1,-1 2 126,-2-2 1,2 4-372,-2-3-381,-3 4 932,0-2 0,-5 5 0,0 0 0</inkml:trace>
  <inkml:trace contextRef="#ctx0" brushRef="#br0" timeOffset="3">9525 10370 8162,'-5'-11'-262,"4"-1"262,-4 6 675,5-4-279,0 3-72,5 1 0,1 0 125,5 2 1,1 3-269,-1-3 1,2 3-149,2 1 0,-1 0 162,5 0 1,-1-2-8,1-1 1,1 1-70,-4-2 0,3-2-154,-4-1-1,0 1-345,-4 3 146,1-4-83,-1 1 0,-1-2-1000,-2 1 960,2 4 358,-3-2 0,-1 0 0,-1-1 0</inkml:trace>
  <inkml:trace contextRef="#ctx0" brushRef="#br0" timeOffset="4">10016 10096 8156,'-11'0'-276,"-1"0"402,6 0 60,1 0 730,5 0-553,0 5 0,0-2 308,0 4-495,0 1 1,0 7 31,0 0 0,0 11-17,0 0 0,0 6-6,0 2 0,0 1-84,0-1 1,-1 4-8,-3 0 1,1 0-176,-4-4 1,4 3-10,-1-3-71,3 8 174,-4-16 0,4 12-160,-3-8 0,3-2 173,1-1 1,0-3-29,0-1 0,-4-4 26,0 0 1,0-5 8,4 1 0,-1-2 54,-3-2-52,3 1-3,-4-1 0,3-3-37,-1-1 58,1 1-68,-3-2 1,2 4-1,-1-2 33,0-3 1,4 1 0,0-2 69,0-3-1,0 4-42,0-5 0,5 0 257,3 0 18,2-5-301,-4 4 1,8-4 36,-3 5 0,5-4-57,-1 0 0,1 1-20,3 3 1,3-4 2,-3 0 1,-1 0-22,1 4 1,-5-4-109,1 1-65,-2-1 152,-2 4-560,1-5 291,-1 3-335,-5-3-252,-1 5 598,-5 0 0,0-5 0,0-1 0</inkml:trace>
  <inkml:trace contextRef="#ctx0" brushRef="#br0" timeOffset="5">10039 10142 8010,'-11'-4'-186,"-1"0"0,6 0 860,1-1-251,5 4 238,0-9-362,0 9 1,5-5-134,2 6 1,4-3 5,0-1 1,2 0-54,2 4 0,-1-4-164,5 0 1,-4-1-178,4 2 203,-5 1 1,4-7 124,-3 6-878,-7-6 401,7 7-112,-9-3 0,2 5 483,-1 0 0,1-5 0,4-1 0</inkml:trace>
  <inkml:trace contextRef="#ctx0" brushRef="#br0" timeOffset="6">10359 10245 8181,'-7'0'451,"-3"0"-1052,9 0 1,-4 1 1244,5 3-196,0 2-133,-5 5 0,4 6 197,-3 2 1,2 2-216,2 2 1,0 5-114,0 3 1,0 2-111,0 1 0,0 0 5,0 0 1,0-1 27,0-2 0,0 6-44,0-3 1,0-1-299,0-3 111,0-9 38,0 5 1,0-13-298,0 2 222,0-2-596,6-2-464,-5-4 127,4-2-156,-5-5 1250,0-5 0,0-2 0,0-4 0</inkml:trace>
  <inkml:trace contextRef="#ctx0" brushRef="#br0" timeOffset="7">10313 10484 8181,'0'-11'258,"0"3"190,0 1 0,-1 3 50,-3-4-280,3 6 0,-4-5 199,5 4 60,0 1-395,5 2-123,1 12 224,5 0 1,1 10-3,-1-3 63,6 3-60,1 0 0,4 3-306,1 1-53,0-2 132,0 4 0,-1-6-77,-3-3 1,2 1 110,-2-5 0,-2 4 42,-2-3 0,-2-2-17,-2-7 0,0 3 3,1-2 0,-5-3 62,1-1-40,-5 2 33,2-5-64,0 5 52,-4-6 40,4 0 8,-5 0-80,0-6 0,0 0 4,0-5 1,0-6-28,0-2 0,0-2-4,0-2 1,0-4-130,0 0 155,0-4-7,0 2 0,0-4-183,0 2 169,-5-2-51,4 9 0,-4-5-136,5 2 0,0 4 106,0 0 1,-2 2-16,-1 6 1,1-4-3,-1 3 0,0 1-298,-1 4-164,3 4 97,-4-3-70,0 9-43,3-4 83,-3 5 0,7 0 485,1 0 0,4 5 0,4 1 0</inkml:trace>
  <inkml:trace contextRef="#ctx0" brushRef="#br0" timeOffset="8">10758 10073 8059,'-3'-11'-53,"-1"-1"-143,0 1 0,3 1 569,-3 2 1309,3-2-487,-4 9-601,5-9-361,0 8 0,1-3-187,3 5 207,-3 0-164,9 5 1,-4-2 42,6 4 0,1-4 6,2 1 0,1-3-99,3-1 0,7 0 55,-3 0 1,6-1-34,-3-3 0,1 1 2,-4-4 52,0 4-40,0-2 0,-4 1-122,0 1-31,-5-1 62,2 4 0,-4 0-262,-1 0 181,0 0 61,1 5 0,-2 1-38,-2 6 0,-3-5-322,-5 1 153,5 0 207,-4 3-15,4 0 1,-5-3-4,0 0-8,0-6 33,5 8 11,-4-3 1,4 4 0,-5 0 0,4 1 3,0-1 1,0 1 30,-4-1 1,0 2 3,0 2 0,0 3 168,0 5-203,0 0 61,0-1 0,0 1 1,0 0 1,0 0 4,0 0 1,4 0 6,-1-1 0,1 0 12,-4-3 1,4 1 3,0-4 0,1 0 10,-1-1 0,-3-1 10,3 5 0,1-4-190,-1 5 141,0-1-8,-4-2 1,0 5-205,0-3-33,0 3 126,0 0 1,0 0-147,0-3 0,0 1 117,0-5 1,0 1 30,0-5 0,0 1 41,0-1 1,0-3-61,0-1 457,0-4-186,0 2 256,0 0 175,0-4-371,0 4 0,-2-5 348,-2 0-427,3 0 0,-5 0-182,2 0 1,2 0 92,-6 0 1,4 0-6,-4 0 0,1 0-192,-5 0 53,1 0 29,0 5 1,-1-3-91,1 1 109,-6 4 28,0-6 1,-3 4 0,1-5 1,2 4-49,-2 0 0,1 0-138,3-4 1,2 0-9,-2 0 0,6 0-762,1 0 130,6-6 375,-3 5 230,5-4 0,5 1 214,2 0 0,3-4 0,2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1:16.15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1633 2535 8241,'-6'-6'303,"1"-4"541,0 9-471,3-4 34,-3 5-197,5 0-251,0 5 218,0 1 1,2 7 53,1 2-25,4 3-337,4 10-566,6 1 879,0 5 46,1 0-79,4 1-304,-4 4 1,4-4 19,1 4-136,-5-4 200,4-6 1,-5 3-119,6-5 0,-4 2 0,0-5 57,2-3 0,-5 0-71,-1 2 165,3-6 120,-5 5-125,3-9 0,-4 3-28,-1-4 0,0-2 190,1-3 0,-1 2-62,1-5 1,-5 4 333,1-5 0,-4 5-414,3-4 0,-3 0 83,4-4-746,-1 0 331,0 0-1428,-2 0 1783,-5 0 0,0 0 0</inkml:trace>
  <inkml:trace contextRef="#ctx0" brushRef="#br0" timeOffset="1">2044 2581 8445,'0'-18'485,"0"2"1,0 8 394,0 1-1030,0 4 648,0-2 44,0 0-217,0 4 0,0-3-37,0 8 1,0 3-171,0 9 1,-1 3 0,-3 7 28,-3 5-101,-9 2 1,-3 10-1188,-7 2 1020,2 4 0,-8-4 269,5 1-423,-4-5 0,6 2 231,-1-5 1,3-1-33,4-7 1,-1 2-10,4-5 1,-3-1 0,4-4-139,1-3 0,0 1-460,-1-5 1496,2 6-1182,-3-9 462,4 5 1,5-6-730,-1 1 1,4-2-405,-3-3 0,4 4 1040,-1-4 0,3-2 0,1 0 0</inkml:trace>
  <inkml:trace contextRef="#ctx0" brushRef="#br0" timeOffset="2">2570 2844 8221,'-8'-4'829,"0"0"-306,6 0-133,-3 4 339,5 0-480,5 0 0,1 0-1,1 0-94,8 0 1,-6 0 280,10 0-406,0 0 63,4 0 1,3 0 0,2 0-32,1 0 1,-2 0-64,3 0 0,1-1-93,3-3 1,-5 2-1,-2-6-264,-3-1 1,-1 0 176,0 2 1,-2-3 99,-2 2-50,-2 3-1281,-6-5 566,1 9 847,-6-5 0,-1 1 0,-5-1 0</inkml:trace>
  <inkml:trace contextRef="#ctx0" brushRef="#br0" timeOffset="3">2672 2992 8136,'-6'0'0,"1"2"1158,5 1-489,0-1-214,5 3 325,1 0 1,10-4 59,-1 3-299,5-3 319,-2-1-486,5 5 0,1-4-127,3 3 1,2-2-249,5-2 0,-3 0-509,-1 0 370,-5 0 177,3-6 1,-1 5-2466,0-3 2428,-6-2 0,1 5 0,-5-4 0</inkml:trace>
  <inkml:trace contextRef="#ctx0" brushRef="#br0" timeOffset="4">3940 2535 7582,'0'-6'897,"0"1"0,-1 1 90,-3 0-883,3 1 1,-4 5 74,5 6 0,0 2 23,0 13 16,-5 2-296,3 14-1005,-8 7 1279,4 1-97,-5 9 1,-1-7-81,1 1 1,-1 3 228,1-7-617,-1 2 1,2-7 206,3-3 0,-2-4-625,5-3 646,-5-4 1,7-4-1,-5-1-314,2-3 406,1-3-303,4-4-238,-5-1 289,4 1-87,-4-6 0,10-1 464,3-5 0,7-5 1,3-1-1</inkml:trace>
  <inkml:trace contextRef="#ctx0" brushRef="#br0" timeOffset="5">4100 2684 8234,'6'-18'0,"0"2"696,-6 4-222,0 1-1,0 4-223,0 2 431,0 0-225,0 4-206,-6 6 135,5 3 1,-9 18 183,2 1-499,-2 10 0,-1 3 227,-1 6-1060,6 0 608,-4-1 0,9-3 81,-3 0-166,3-5-540,1-3 1,0-6 204,0-5 466,0 0-718,0-5 1,1-2-164,3-4 0,-3-5 872,3 1 0,-2-6 118,2 2 0,-3 2 0,4 1 0</inkml:trace>
  <inkml:trace contextRef="#ctx0" brushRef="#br0" timeOffset="6">3620 3175 8220,'0'-11'-485,"0"-1"1170,5 6 1,2-4-188,4 2 1,2-2 14,2-2 1,4 1-183,8 0 0,3-5-305,8 1 0,3-5 164,5 1 0,-1-1-159,1 1 0,2-6-866,-2 6 1,-4-5 608,-12 5 1,1 3-809,-8 0 1,1 4 167,-9 0 866,-5 6 0,0-4 0,-3 4 0</inkml:trace>
  <inkml:trace contextRef="#ctx0" brushRef="#br0" timeOffset="7">3678 3289 8095,'5'-6'468,"-2"1"177,9 5 1,-2-4-132,9 0 0,0-1-147,4 1 1,1-2 41,3-5 1,-1-1-174,9 1 0,-4-1-367,7 1 1,-2-1 175,-2 1 1,4 0-1116,0-1 1,2 2 1069,-2 2 0,-3-2 0,5 4 0</inkml:trace>
  <inkml:trace contextRef="#ctx0" brushRef="#br0" timeOffset="8">4728 2707 8334,'0'-13'-25,"0"-2"105,0 8 0,0 0 79,0-1 807,0 6-386,0-8 131,0 8-107,0-3-18,5 5-346,-3 0 1,3 7-22,-5 4 0,0 9-116,0 7 1,0 10-85,0 1 0,0 1 94,0 3 1,0-1-363,0 1 0,0 1 135,0-5 0,3-4-375,1-4 0,4-5 239,-4-3 1,3-4-83,-3-6 1,4-1-198,-4 0 0,4-4-276,0-3 1,-2-3 804,2-1 0,-5 0 0,2 0 0</inkml:trace>
  <inkml:trace contextRef="#ctx0" brushRef="#br0" timeOffset="9">4648 2752 8275,'12'-17'421,"-6"0"64,-1 6-295,0-1 1,5-3 401,6 0-127,4 0 80,-7 3 62,8 1-353,-3 4 0,10-3 72,-4 9 1,5-4 145,-2 5-400,2 0 0,5 2 1,0 6-62,1 7-442,-6 6 431,4 7 0,-13 1 0,1 6-397,-7 3 0,-6 3 240,-8 5 0,-2-1-147,-6 1 1,-1-5-15,-10-3 1,-4-3-32,-3-1 1,-6-1 264,2-2 0,0-3-62,0-5 0,3-2-8,-3-2 0,6-2-12,1-6 0,1-3 202,7-1 1,0-4-167,4 1-562,4-3 0,2-2 250,5-3 1,1-2 441,3-6 0,8-4 0,5-2 0</inkml:trace>
  <inkml:trace contextRef="#ctx0" brushRef="#br0" timeOffset="10">5402 2650 8218,'-11'-12'1747,"4"1"-983,-3 4-542,9 2 1,-4 12-248,5 4 0,0 7 69,0 9 1,0 7 468,0 8 0,1 3-253,3 5 1,-2 2-605,6 5 1,0-5-56,3-2 1,-3-9 247,-1-3 1,0-7-129,0-4 1,3-8 92,-2-4 1,-3-2-885,-1-2 384,2-5-300,-4-1 986,8-5 0,-9 0 0,4 0 0</inkml:trace>
  <inkml:trace contextRef="#ctx0" brushRef="#br0" timeOffset="11">5379 2730 8218,'12'-25'0,"-1"-1"0,2 8 472,2-5 1,-1 5-22,5 3 0,0 4-2,4 3 1,0-1-82,0 6 1,-1-1-274,1 4 0,0 2 26,0 6 1,-4 1-55,0 10 1,-6 1 30,-2 7 0,-1 2-231,-6 5 0,0-3-170,-4-1 1,-5 1 147,-3 3 1,-8 0-76,-7 0 0,-1 3 114,-7-3 1,6 3 16,-2-6 0,3 0 58,1 0 0,9-3-33,3-5 35,7-6-50,-1 5 0,11-9-152,6 2 0,4-4-33,7-3 3,0 2 195,0-9 0,5 3 24,2-8-39,-2-2-467,5-5 435,-4-1 239,0 1-1,-1-1-226,-5-4-159,0 3 807,0-3-306,-5 4-84,3 1 258,-8-1-201,3 1 0,-8 5 784,0 2-451,-6-3 0,5 6-97,-4-3 0,-1 4 45,1 4 1,-1 2-483,-2 6 41,0-1-122,0 1 0,3 0-133,1 4 0,6-4 75,2 4 0,1 0-117,6-1 0,1 1 62,7-5 0,-2-3 67,5-1 0,-3-4-46,3 1 1,1-4 52,3-4 0,-3-3 589,-1-4-237,1 0-117,-2-6 1,2-1 489,-4-5 1,0 1-63,-4-1 1,-2 0 92,-2 0 1,0-4-217,-7 1 0,-3-6-105,-9 2 0,-3-2-327,-5 1 1,-6 3 115,-12 6 0,-12 5-697,-8 6 258,-12 4 4,-6 12 0,30 1 0,-2 1-335,0 4 1,0 1-1,4-1 1,2 2-515,-23 18 1,9-5-1255,18 5 2431,4-1 0,11 6 0,7 2 0,8 2 0</inkml:trace>
  <inkml:trace contextRef="#ctx0" brushRef="#br0" timeOffset="12">6647 2672 8152,'0'-17'601,"0"1"-117,0 9 106,0-3 1,0 7 275,0-4-498,0 4 0,0-1-95,0 8 0,5 5 21,3 10 0,-2 3-218,2 12 0,-1-1-10,5 9 0,-5-4-157,1 4 0,-4-2 164,3 2 0,-3-6-632,4-6 1,-2-5 250,2 2 0,1-4-329,-6-4 0,5 1 216,-4-4 0,1-5-354,-1-3 0,-3-5-492,3 5 1267,-3-5 0,-1 2 0,0-5 0</inkml:trace>
  <inkml:trace contextRef="#ctx0" brushRef="#br0" timeOffset="13">6476 2684 8154,'11'-19'199,"0"0"0,2 5 43,2-1 0,7 2 133,5 2 0,3-1-79,-3 1 0,8 3 126,0 0 1,5 6-200,-2-2 0,0 3-90,-3 1 1,-2 1-348,-3 3 1,-2 6 242,-5 5 0,-9 4-145,-3-3 1,-7 4 46,0-1 1,-13 6-191,-6 2 1,-11 0 90,-4-5 0,-7 5-193,-1 0 0,-4-4-185,4-4 1,5-5 215,6 1 0,6-6-385,6-2 1,1-3 714,10 4 0,5-6 0,5 3 0</inkml:trace>
  <inkml:trace contextRef="#ctx0" brushRef="#br0" timeOffset="14">7595 2570 8246,'-12'-8'574,"1"0"1,0 2-119,-1-1 1,0-2-410,-4 5 1,-1 0 54,-6 4 1,-5 0 336,-3 0 1,-2 1-99,-1 3 1,0 1-62,0 3 0,4 2-88,4-2 0,2 3-157,1 4 0,4-2-75,0 2 1,9 2 103,-2-2 0,8 1-167,0 0 0,3 0 66,1 3 0,5 1-82,3-4 0,7 3 84,4-4 0,4 0 42,4-3 1,1-1 1,2 0 0,4 1-5,1-1 1,-2 1-45,1-1 1,-4 0 55,-3 1 0,-7-4-148,3-1 0,-8 1 87,1 3 1,-9 1-61,-3-1 1,-4 2 78,-4 2 1,-5-1 2,-10 5 1,-5-1-39,-10 1 0,-2 1 7,-2-5 1,-2 4-156,-6-3 1,4-1 94,0-4 1,9-1-1602,-1-2 1715,12 2 0,-4-4 0,8 6 0</inkml:trace>
  <inkml:trace contextRef="#ctx0" brushRef="#br0" timeOffset="15">8863 2672 8262,'-5'-22'242,"2"4"153,-5 3 1,6 2-205,-2 2 1,3-1 187,1 1-63,0 4 270,0 2 42,0 5-94,0-5-277,0 14 0,0 4-120,0 17 169,5 8-919,-4 3 615,9 5 93,-8-1 1,4 1 260,-2 0-977,-3-6 492,4 0 0,-4-10-25,3 0 1,-3-4-221,3 1 171,-3-8 102,-1 2-1293,0-8 866,0 8 0,4-12 744,0 3 1,5 2-1,-3 3 1</inkml:trace>
  <inkml:trace contextRef="#ctx0" brushRef="#br0" timeOffset="16">9753 3186 8028,'-6'-11'445,"1"3"494,5 1-615,0 4-25,0-7 294,0 4-294,0-6 1,1 1 58,3-1 1,-3-4 99,3-3 1,-3-3-207,-1 0 0,0-3-23,0-1 1,4-2-11,0-3-122,0-7 0,0 4-49,-1-8 1,1-1 104,-4 5 1,2-1-205,1 1 0,-1 3 65,1 1 1,0 5-110,1 6 0,-3 9-25,3 3 0,-2 3 108,2 0-52,-3 3 1,8 12-193,-5 4 1,6 7 154,2 9 1,0 7 51,7 8 1,-3 3-144,3 5 0,4 1-156,3 2 1,1-4-104,-4-7 1,0-6 47,-1-6 1,0-8-98,-3 1 0,1-4-108,-4 0 1,-1-3 171,-4-4 1,-5-1 435,-2 0 0,-2 1 0,-2-1 0</inkml:trace>
  <inkml:trace contextRef="#ctx0" brushRef="#br0" timeOffset="17">9753 3106 8192,'-3'-13'0,"-1"1"0,0 8 669,4-6 1,5 4 39,3-6-927,7 1 133,8 0 1,6 2 128,5-3 0,2 7 30,2-6 0,1 2-291,3-3 0,0 5 94,-8-1 0,3 6 123,-7-2 0,-2 3 0,0 1 0</inkml:trace>
  <inkml:trace contextRef="#ctx0" brushRef="#br0" timeOffset="18">10439 3095 8232,'0'-6'661,"-4"-4"786,0 2-929,0-2 0,4-2-270,0 1 0,0 0 158,0-1-156,0-4 96,0-2-159,-5-5 1,3 0 47,-6 0 1,0-1-32,-3-2 1,0 0-80,-1-4-49,1-1 0,1 2-104,2 2 0,-1 7 79,5 1-202,-5 5 108,8-2-670,-4 9 343,5 2 122,5 15 1,1-2-2,6 7 1,3 2-77,0-2 0,9 0 12,-1-3 1,3-5 94,-3 1 0,-1-6 182,1 2 0,-4-3-148,0-1 0,-4-5 323,5-2 0,-7-3-66,3-2 0,-4-1 228,0-2 1,-1 1-88,1-5 1,-1 4 38,1-4 1,-1 5 130,0-1 0,-3 0-115,0 3 1,-5-1 128,5 10-225,-5-1 0,5 6-224,-4 6 0,1 2 140,-1 13 1,-3 2-116,3 10 1,-3 5 69,-1 6 1,0 0-229,0 3 0,0 3-995,0 1 0,0 2 97,0-2 1082,6-2 0,-6-9 0,5 0 0,1 1 0,-2 1 0,-2 2 0</inkml:trace>
  <inkml:trace contextRef="#ctx0" brushRef="#br0" timeOffset="19">11821 2672 8147,'0'-11'-31,"0"0"0,0 3 31,0 0 954,0 6-147,0-8-177,0 8 65,0-3-22,0 5 1,0 5-439,0 3 0,0 9 36,0 5-166,5 6 1,-4 8-115,3 2 0,1-1 115,-1 5 0,3-6-573,-3 2 0,4-3 301,-5-5 1,6 2-403,-1-5 0,-2-5 212,2-3 1,-4-5-351,3 2 1,1-4 93,3 0 1,-3-2 611,0-2 0,4 2 0,6-4 0</inkml:trace>
  <inkml:trace contextRef="#ctx0" brushRef="#br0" timeOffset="20">12220 2547 8228,'-6'-12'0,"-4"1"1713,9 5-731,-5 1-953,6 5 90,0 0 1,2 8 118,2 4 178,-3 7 0,4 4-184,0 11-47,-4 2-252,9 13 1,-5-7 348,3 7-1134,2 3 222,-3-10 361,4 8 196,0-10 1,1 1-757,-6-2 0,4-9-1013,-2-4 1308,-3-2 0,0-6-72,-5-3 606,5-2 0,-4-2 0,5 1 0</inkml:trace>
  <inkml:trace contextRef="#ctx0" brushRef="#br0" timeOffset="21">11786 2969 8148,'12'0'0,"-1"0"0,1 0 239,4 0 1,3 2 300,8 2-191,7-3-1292,7 4 1066,4-5-651,6 5 1,-8-4 129,3 3 201,-3-3-961,3-1 1158,-6 0 0,0-5 0,-6-1 0</inkml:trace>
  <inkml:trace contextRef="#ctx0" brushRef="#br0" timeOffset="22">12597 2638 8148,'-5'-6'1186,"4"-4"-710,-4 8 1,1-4 283,0 2-504,0 3 1,4 1-134,0 8 1,0 8 93,0 7 0,0 5-152,0 6 1,0 6 8,0 1 0,2 3-76,1-3 0,-1 3-831,2-6 1,1 2 449,-2-6 1,5 1-521,-4-12 1,3 1-102,-3-9 1004,5 5 0,3-7 0,5 3 0</inkml:trace>
  <inkml:trace contextRef="#ctx0" brushRef="#br0" timeOffset="23">13020 2661 8085,'-7'0'2507,"2"1"-1812,5 3 0,4 9-1584,0 10 1,1 1 526,-1 6 1,-2-3 628,6 3 1,-4 1-251,3 3 0,-3 0-82,4 1 0,-6-5-341,2 0 1,1-5 118,-1-3 1,0 0-691,-4-7 977,5 0 0,-9-3 0,3-1 0</inkml:trace>
  <inkml:trace contextRef="#ctx0" brushRef="#br0" timeOffset="24">12746 2684 8118,'-5'-12'1233,"3"1"0,-1 1-1161,6 2 1,4 2-14,4 2 1,2 3 98,2-3 1,7 2 15,4-2 1,6 2-242,-2-1 0,5 1-94,3 2 1,-4 0-238,0 0 0,-1 2-256,-6 1 0,3-1 328,-3 2 1,-2-3 32,-6-1 1,3 0-4,-3 0 0,3-1 206,0-3 0,-3 1-140,1-4 0,-5 4-41,4-1 1,-5 3 270,1 1 0,-2-5 0,-2-1 0</inkml:trace>
  <inkml:trace contextRef="#ctx0" brushRef="#br0" timeOffset="25">14539 2650 8140,'-5'-18'-83,"3"-2"83,-1 4 0,0 2 882,-1 7-164,3-3 628,-4 8-853,5-3 0,0 15-369,0 6 1,4 9 5,0 5 1,4 12-93,0 4 0,1 5 112,-1-6 1,2 8-138,-3-8 1,-2-2-561,-1-5 0,1-6 309,-1-1 1,0-7-598,-4-1 0,0-6-148,0-5-726,0-1 1709,0-4 0,-5 3 0,-2-4 0</inkml:trace>
  <inkml:trace contextRef="#ctx0" brushRef="#br0" timeOffset="26">14356 2661 8183,'8'-19'321,"-1"0"1,-3 5-1,4-1 1,1 0-211,6 3 0,-1-2 106,5 7 1,-4-2 246,4 1 1,0-1-155,4 5 1,5 1-203,2 3 1,5-4 42,3 0 0,-5 1-231,5 7 1,-10-1-176,2 4 1,-2 2 25,-5 7 1,-3-4-60,-8 3 1,-5 2 58,1-2 1,-7 2-4,-1-2 0,-5-1 47,-6 5 0,-7-1 305,-5 1 1,-1 1-2,-7-5 1,5 0 143,-5-3 0,6-1-37,-2 1 0,4-1-4,4 1 0,-1-1-215,5 0 1,3-3 87,5 0 1,4-5-131,-1 5 0,4-4 60,4 3 1,4-3-58,7 4 0,3-4 154,5 3 1,5 1-16,2 3 1,2-1-99,-2-2 0,2 6 20,-5-3 1,-6 1-269,-6-1 0,-3-2 96,-5 6 0,-3 3-6,-8 1 1,-4 3 74,-11 1 0,-2-2-112,-9-2 0,-1 2-35,-3-6 1,-1 4-140,-4-4 0,9-4 54,0-3 0,5-4-174,6 3 0,3-4-662,4 1 1142,6-3 0,6-6 0,8-3 0,12-7 0,4-3 0</inkml:trace>
  <inkml:trace contextRef="#ctx0" brushRef="#br0" timeOffset="27">14984 2707 8183,'12'-31'0,"-1"1"0,-1 6 0,-2 1 0,-2 1 705,-2 7 0,-3 4-104,3 3 1,-4 2-207,-4-2 0,2 3 55,-6 5 1,4 0-399,-3 0 0,4 1 93,-1 3 0,3-1-442,1 4 0,0 2 245,0 6 0,5-2-407,3 2 1,7-2 209,4-2 0,3 0 54,0-4 0,1 2 25,0-5 1,1 0 28,3-4 1,-3-4 331,3 0 0,-7-5-89,-1 2 0,-5-4 147,1 0 1,-6 1 124,-1 2 362,-6-2-384,3 9 0,-10-4-158,-2 5 1,-5 10-8,-3 5 1,-2 9-10,-2 3 0,-2 8-241,2 0 0,1 5 143,-1-2 0,5 4-645,-1-4 0,3 0 267,5-3 1,-2-2-676,5-3 0,0 2 80,4-6 0,1 1 893,3-4 0,3 0 0,4 0 0</inkml:trace>
  <inkml:trace contextRef="#ctx0" brushRef="#br0" timeOffset="28">16457 2741 8078,'0'-11'-800,"0"-1"898,0 1 1,0 3 586,0 1 1,0 3 711,0-4-209,0 6-1040,0-4 0,4 9 72,0 5 1,1 4-111,-1 11 0,-3 9 129,3 2 0,1 7-401,-1-3 1,0 5 58,-4-1 1,0-3-109,0-1 1,0-6-350,0-2 1,0-4 247,0 0 0,0-6-360,0-5 1,4-3 204,-1 0 1,2-2-302,-1-2 0,-1-3 768,4-5 0,1 0 0,3-10 0,1-3 0</inkml:trace>
  <inkml:trace contextRef="#ctx0" brushRef="#br0" timeOffset="29">16446 2684 8125,'0'-23'123,"0"0"0,0 5 321,0 3 0,1 3-248,3 0 0,2 6 43,6 2 0,1 3 134,2 1 0,4 5-72,7 2 0,4 5-106,4 3 0,5 3 60,3 5 1,1 1-295,-1 2 0,0 4-302,-8 4 0,-2 0-153,-9 0 0,-10 4 101,-6 1 1,-4-1 214,-3-4 1,-7-1-169,-4-3 1,-9-2 53,-7-5 1,-6-1 203,-1-3 0,-1 1-65,-3-5 1,0 0 35,4-3 0,-3-5-116,7 1 0,7-5-302,4 0 535,5-1 0,8-2 0</inkml:trace>
  <inkml:trace contextRef="#ctx0" brushRef="#br0" timeOffset="30">17086 2810 8135,'6'-18'0,"-1"1"0,-5 6 1566,0-1-1042,0 6 0,-1 1-142,-3 5 0,1 1-325,-4 3 1,0 8 116,0 7 0,-2 6-147,5 2 1,0 4 91,4 0 0,2 2-113,1 1 1,5-1 9,7-3 0,-1-2-505,5-5 1,2-6 297,5-6 1,0-1 180,4-6 1,-1-1 249,2-7 1,2-4-87,-3-7 1,-2 1 171,-1-5 1,-4 0-68,-4-4 0,-3 0 69,-4 0 0,-2 1-60,-3-1 0,-2-5-183,-5-3 0,0 2-76,0-1 0,-5-3-163,-2-2 0,-3 0-467,-2 8 1,4 2 342,1 6 0,4 2-1826,0 6 1509,-4 5 1,6 2 594,-3 8 0,8 2 0,2 5 0</inkml:trace>
  <inkml:trace contextRef="#ctx0" brushRef="#br0" timeOffset="31">17737 2535 8302,'-18'-17'0,"1"1"1759,6 9-1421,5-3 1,0 10-692,6 0 1,-3 6 326,-1 9 0,0 4 294,4 8 1,0 6 105,0 5 1,0 9-94,0-1 1,0 2-177,0-2 1,5-1 26,3 1 0,-2-2-557,2-2 1,-4-6 243,3-6 1,-3-8-132,4 1 0,-6-8-74,2 0 0,1-6-608,-1-1-170,5-6 511,-8 3 653,4-10 0,-5-6 0,0-7 0</inkml:trace>
  <inkml:trace contextRef="#ctx0" brushRef="#br0" timeOffset="32">17565 2524 8229,'12'-22'-81,"-1"3"1,6 3 80,2 4 0,7 5 676,5-1 0,-2 6-140,1-2 0,1 3-75,3 1 1,-1 1-261,-2 3 0,2 3 64,-3 9 1,-2 0-199,-1 3 1,-7 6 116,-1-2 0,-10 7-622,-2-4 1,-4 5 309,-3-5 1,-10 5-233,-5-5 1,-6 1 182,-2-4 0,-4 3 116,-4 1 0,2-1 193,-2-7 1,7 2-103,1-2 1,6-1-140,5 1 0,6-4 132,2 4 0,3-5-65,1 1 1,5 2 24,3-2 1,7 0-193,4-3 0,4-5 25,3 1 1,2-5-147,3 0 1,4-1-407,-4-2 1,3 0 53,-7 0 682,-1 0 0,-3-5 0,0-2 0</inkml:trace>
  <inkml:trace contextRef="#ctx0" brushRef="#br0" timeOffset="33">18296 2547 8098,'-5'-17'0,"4"5"0,-3-4 1318,3 9-447,1 2-724,0 5 1,1 5-305,3 2 1,-3 10 115,3 6 328,-3 5-142,4 11 0,-3 2-130,1 4 0,2 1-5,-1 0 1,0-1-903,-4 1 599,0-5 0,0-3-560,0-8 0,0-2 14,0-5 839,0 0 0,0 0 0,0-1 0</inkml:trace>
  <inkml:trace contextRef="#ctx0" brushRef="#br0" timeOffset="34">18570 2650 8081,'0'-12'1311,"0"6"-799,0 6 0,0 7 244,0 9-1369,0 1 439,0 11 1,0 2 140,0 4 0,0 0 221,0 0 0,0 3-317,0-3 56,0 8 0,0-12-54,0 4 1,0-3 109,0-8 0,0 1-52,0-8 143,0-1 144,0-9 0,2-1 50,1-5 0,-1-1 149,1-3 1,-1-2-135,-2-6 1,0 0 73,0-3 0,0-3-17,0-5 0,1 0 8,3 0 0,-3-1-22,3-2 0,-2 0-83,2-4 0,-2 6-194,1 1 0,0 5-325,1 7-395,-3-1 353,9 6 0,-4 6-261,6 7 0,1 12 222,2 4 0,3 6 18,4-2 1,0 5-169,-3-2 0,1-2 29,-4-1 0,3 1 159,-4-2 0,5-4 84,-1-7 0,-1-2 373,1-2 1,-4-4 145,4-4 1,-4-1 364,4-2 1,-5-5 220,2-3 0,-4-2-418,0-2 1,-2-4 199,-2-3 1,-3-3-165,-5 0 0,0-3-182,0-1 0,-5 0-213,-3-4 0,-2 3-198,-2-3 1,5 3-162,-1-3 1,6 3-570,-2-3 1,2 4-843,2 0 1,4 3 774,0 4 0,5 2 902,-1 6 0,2 4 0,1 2 0</inkml:trace>
  <inkml:trace contextRef="#ctx0" brushRef="#br0" timeOffset="35">19553 2650 8014,'0'-23'1773,"0"0"-1057,0 5-858,0 7 1,-2 6 26,-2 5 1,-4 1 245,-11 3 1,-2 7-39,-9 8 0,-1 4-120,-3 4 1,-3 6 39,3 5 0,-3 9-237,7-2 1,2 4-131,1-4 1,8 1 125,4 0 1,3-4-52,5-1 0,2-9 34,5-1 0,10-7 384,5-5 1,7-3-139,4-4 1,0-6 299,4-2 1,1-3-98,3-1 1,0-5 304,0-3 1,-4-2 88,-4-1 0,2-1-186,-1 1 0,-2 0-216,-6-1-6,-2-4 1,-11 3-584,-2-2 0,-3 6 230,-1 1 0,-11 6-1013,-8-2 1,-4 8 1175,-8 3 0,1 9 0,-4 1 0</inkml:trace>
  <inkml:trace contextRef="#ctx0" brushRef="#br0" timeOffset="36">20455 3232 7962,'-7'-1'-216,"4"-3"-325,1 3 846,2-4 1,0 3 614,0-1 1,0 0-278,0-5 1,0 1-223,0-5 1,0 5-62,0-1 0,0-3-82,0-4 0,-1-4-75,-3 3 1,2-5 32,-6-2 1,1 0-123,-5-4 1,1-2-23,-1-1 1,2-3-113,2-2 0,0-3-209,4 0 0,0-1 151,4 1 1,0 6-111,0-2 1,0 9 51,0 2 1,0 5 77,0 7 0,0 3-14,0 0-2,0 6 0,0-2-201,0 8 0,0 3 65,0 9 1,4-2 51,0 5 1,4 0 59,0 3 1,4 0 28,3-3 0,3 1-56,4-4 0,1-1 212,0-4 1,1-4-123,3-4 0,-2-1 104,6-2 0,-5-2 37,5-1 0,-6-4 44,2-4 1,-4-1 53,-4 1 1,-2-4-40,-1 0 0,-7-1 55,2 5 1,-3-4-74,-1-1 1,0 1 158,-4 4-248,-1-1-170,3 6 0,-5 2-72,0 8 1,0 9 167,0 10 0,-2 3-205,-1 5 1,1 5 30,-1-1 0,1 5-213,2-2 1,0-2 109,0-2 1,0-7-476,0 3 0,5-2 99,3-5 0,-2 1 18,2-9 1,-1-1 650,5-6 0,4 2 0,2-4 0</inkml:trace>
  <inkml:trace contextRef="#ctx0" brushRef="#br0" timeOffset="37">20946 2615 8021,'-5'-17'0,"2"0"0,-4 6 1492,4-1-930,-2 6 0,6 2-512,3 8 1,2 6-249,6 5 0,1 4 160,2-3 1,3 4-157,4-1 1,1-1 99,0 1 1,0-5-66,0 1 0,0-4 5,-1-3 1,1-3-207,0-5 0,0 0 88,0 0 0,-4-4 157,0 0 1,-5-8 195,1 0 0,-2-2-140,-2 3 1,-1-4 322,-2-1 0,2-3-89,-2 4 0,-3-4-14,-1 4 0,-3 0 185,-1 3 517,0 1-509,0 5 1,-1 2 17,-3 8 0,-4 4-152,-7 11 1,1 6 6,-5 9 0,-1 5-296,-7 3 1,3 1-89,-3-1 1,4 2-369,4-2 1,-1-2 120,5-2 132,0 2 0,4-8-279,4 2 0,2-7 551,5 0 0,0 1 0,0-4 0,0-7 0,0-5 0</inkml:trace>
  <inkml:trace contextRef="#ctx0" brushRef="#br0" timeOffset="38">22145 2501 7994,'0'-11'0,"0"-1"0,0 1 807,5-1-456,1 6 0,2-4 205,0 2-55,-1 3-167,0 0 1,3 1-171,-3 1 29,-1-1 1,4 3 50,-3-3 0,0 2-3,0-1 1,1 1-169,3 2 8,6 0 0,1 0 219,4 0-615,6 0 221,1 0 0,4 2 193,-2 1-468,2 4 212,-9-1 1,4 4-113,-5-2 121,-5 2-1,-2 1 0,-10 6 133,-1-4 1,-1 4-2,0-1 0,-5-2-9,-7 5 1,-2-4-36,-1 4 227,-1 0-81,-4-1 0,-1 2-71,-2-5 256,-2 6-242,3-9 1,-5 9 100,0-6-99,5 0-6,-3-4 1,8 1 4,-2-1 1,2 1 38,2-1-248,4 1 96,2-1 1,5 0 46,0 1 1,2-1-19,1 1 0,5-1 22,7 0-40,3 1 43,0-6 1,7 4 71,-2-2-64,2 2 1,-2 0-32,0-2 147,0 2-116,-5-4-29,3 1 0,-12 2-85,3-6 1,-9 6 69,1-1 1,-4 1-16,-4-2 1,-4 4-35,-12-4 0,0 3-21,-10 2 0,-1-1-6,-3 1-85,0-6 64,-1 4 1,2-5-146,3 3 52,2 2 18,5-4 1,5 2-250,3 0 0,6-6-377,2 2-69,4 2 933,3-4 0,12 8 0,5-4 0</inkml:trace>
  <inkml:trace contextRef="#ctx0" brushRef="#br0" timeOffset="39">22636 2992 8073,'6'-5'0,"0"-1"1322,-6 0-262,0 0-272,0 6-334,-6 6-169,0 0 1,-5 7-216,-1 2 1,1-1 190,-1 5-284,6 0 1,1 0-201,5 0 0,3 0 65,4 4 1,6-4-269,10 0 0,5-7 12,2 0 174,3-1-204,1-9 586,1 3-214,-1-5 1,4-5 120,0-3 0,-1-6 232,-7-1 0,-2-4-96,-5 4 285,-5-6-291,-2 3 0,-6-8 61,-2-1 1,-3-5-31,-5 2 0,-2-4-157,-6-4-39,-5 2 1,-15-7-422,-2 5 5,-8-5 0,-3 3 232,-4-1 0,-5 6-60,1 9 1,0 8-8,7 6-162,-2 6 212,14 6 1,-3 1 145,10 3-1367,5 8 883,7 5 0,6 7-665,5 3 1190,5 2 0,-4 6 0,4-1 0</inkml:trace>
  <inkml:trace contextRef="#ctx0" brushRef="#br0" timeOffset="40">23207 2867 8149,'0'-17'0,"0"4"0,-4-7 0,1 5 888,-6 0-564,2 3 1,-5 1 154,-4-1 59,-1 1-273,-6 5 1,1 1 121,3 5-206,-2 0-121,8 0 0,-4 1-197,6 3 106,0 2 78,4 5 0,2 6-82,5 2 0,0-1 175,0 1-544,5 0 261,2-1 0,9 2-161,3-5 91,3 5 167,1-7 1,-1 4 151,1-6-138,5 0 32,-4-4 1,4 3 323,-5-2-193,-5 2 1,-2 1 79,-4 1-181,-1-6 0,-5 4 33,-2-2 0,-2 2 15,-2 1 0,-7 2 71,-4 2-50,-6-2-37,-6 3 1,-1-4-195,-2-1 209,2 1-34,-9 4-1223,8-3 907,-2 3 0,9-4-120,3-1-1072,2-5 401,7 5 429,0-5 635,12 0 0,5 4 0,7-3 0</inkml:trace>
  <inkml:trace contextRef="#ctx0" brushRef="#br0" timeOffset="41">23744 2684 7996,'-5'-23'1845,"4"5"-529,-10 2-586,10 4-757,1 6 84,1 1 1,6 6 134,-3 3 0,-2 2-108,6 6 1,-4 4 278,3 3-70,1 8-117,-2-3 0,4 13-198,-2-3 52,2 8-720,2-6 93,-1 3 421,0-10 0,-3 3-109,0-6-16,-1-4 84,0-5 16,3-1 172,-9-3-32,4 3 715,-5-9-765,0-2 620,0-5-386,0-5 106,0-2 1,1-4-116,3-1 0,-3 1 68,3 0-81,-3 4-250,-1-3 35,0 9-185,0-4 318,0 20 1,0-5-277,0 13 87,0-3 3,6 3 1,-4-4-107,6 0 0,-1-4 215,5 4 1,-1-5-13,1 2 1,0-8 389,3 0-160,-2-5-18,4 2 461,-6-5-267,0-5-188,1-2 1,-2-5 295,-2-4-184,2 4 20,-9-10 208,4 4-219,-5-10 0,-1 4 119,-3-2 23,3-4-107,-9 6 0,5-7-281,-3 4 0,-1-3-306,5 3 0,0-4-1442,4 5 839,0-6 140,0 8 0,6-3-552,1 8 1,3 3 607,2 4 1,-1 6 109,1 2 1,-1 5 579,0 7 0,-4 5 0,-2 10 0</inkml:trace>
  <inkml:trace contextRef="#ctx0" brushRef="#br0" timeOffset="42">24201 3141 8034,'6'-5'0,"1"-2"1591,-4-4-709,4-1-506,-1 6 0,3-5 637,-5-1-489,-1 1-90,3-6 123,-5 1-262,9-2 1,-5-5-38,3 0 0,1-3-41,-6-1 1,5-5-199,-4 2 48,5-3 38,-8-1 1,5 1-379,-2 2 224,-3-2 1,4 10-505,-5 1 398,0-1 0,0 10 11,0-2-409,0 7 146,0 3 25,6 5-82,-5 5 215,4 7 1,-4 10-158,3 9 1,2 3 132,6 4 1,-1-1 36,1 5 1,-1-5-18,0 1 1,1 0-14,-1-4 0,-3 2-237,-1-10-495,1 1 584,-2-9 1,3 2-223,-5-5 636,0 0 0,-4-8 0,0 3 0,-5-9 0,-2 4 0</inkml:trace>
  <inkml:trace contextRef="#ctx0" brushRef="#br0" timeOffset="43">24258 3004 8064,'-12'-5'635,"6"3"-254,-4-8 758,9 4-453,1-6-227,1 6-507,9 1 78,2 5 1,2-1 257,5-3-614,0 3 245,3-4 0,1 5 138,0 0-566,0 0 332,0 0 1,-2-2-310,-2-1 303,3 1 52,-9-3 0,4 0 21,-1-3 0,-7-2-3,2-1 1,0-2 153,1-2 23,2 2-145,-8-8 522,6 3-284,-1 0 1,-5-2 212,-2 5-15,2-6 1,-4 9-4,2-4 413,-3 9-445,-1 2 0,-1 5 270,-3 0-318,-3 0-227,-4 10 0,-4 3-92,0 9 95,-1 1-28,5 5 0,-1-2-169,1 4 1,1 0 260,2 5-713,3-6 424,0 9 1,4-11-632,-3 7 382,3-7 246,6 0 1,-3-7-353,6-1 233,0-5 60,3 2 0,4-8 0,0-1 1,1-4-117,-5 1 1,4-3-235,1-1 0,-5-1-120,-3-3 213,-6 2 496,8-8 0,-3-1 0,4-7 0</inkml:trace>
  <inkml:trace contextRef="#ctx0" brushRef="#br0" timeOffset="44">24738 2867 8064,'0'-18'217,"0"1"325,0 6 543,0 0-232,0-1-249,0 6-98,0 6-359,0 6 0,0 11 87,0 2 1,0 3-52,0 5 1,0-1-101,0 4 1,0-3-39,0 3 1,0-3-330,0 3 1,0-6-81,0-1 0,0 0-326,0-4 0,0-6-573,0-2 655,0-2 119,0-3 10,0-1-186,5-5 213,-4 0 487,9-5-76,-9 4 0,8-9-160,-5 2 1,5-2 151,-1-1 1,0-1 599,0 1-291,2-1-164,-3 1 1,0 0 849,1-1-518,-6 1-132,3-1 756,-5 6-199,0 1-431,0 5 0,-5 0 73,-2 0 0,-3 6-225,-2 6 0,-3 4-185,0 7 1,-1 0 263,5 0-591,0 0 216,4-1 1,-2 5-779,6 0 483,-1-1 137,4-3-909,0 0 702,0-5 0,5 2-138,2-5 1,4 1-270,0-5 1,4-1 88,0-2 709,6-3 0,2-5 0,6 0 0</inkml:trace>
  <inkml:trace contextRef="#ctx0" brushRef="#br0" timeOffset="45">24989 3392 8035,'0'-6'4692,"0"1"-5095,0 5 0,1 3 27,3 1 376,-3 5 0,4-8 0,-5 4 0</inkml:trace>
  <inkml:trace contextRef="#ctx0" brushRef="#br0" timeOffset="46">1542 4340 8583,'0'-6'386,"0"-5"41,0 5 131,0-5 213,0 4-344,0 2-94,5 5-120,-4 0 1,11 7 285,-1 4-463,0 6 53,11 5 1,0 10 276,4 2-135,6 8 1,-3-2-470,5 1 1,6 4 293,2-3 0,-2 1-319,2-1 0,-5-3 132,1-5 1,-6-3-173,-2-1 0,-1-4 159,2 0 1,-3-3 67,-5-4 1,-2 1 7,-2-4 1,-2-2 5,-6-7 0,-1 3-126,-2-2 0,-2-3 691,-2-1-1437,-3 2 685,4-4 0,-6 3-1794,-3-5 2043,-2 0 0,-11-5 0,0-2 0</inkml:trace>
  <inkml:trace contextRef="#ctx0" brushRef="#br0" timeOffset="47">2044 4408 8283,'0'-24'-227,"0"-2"1,4 9 150,0-2 1,1 3 834,-1 4 1,-3 5 465,3-1-669,-3 5 1,-1 1-240,0 10 1,-5 6-47,-3 12 0,-3 8-173,-4 8 1,-4 12 32,-8 3 1,12-23 0,0 0-339,-4 1 1,0-1 0,2-1 0,1 0 202,-3-2 1,0-1 0,3-2 0,0 1-58,-18 24 0,4-6-171,8-5 1,0-10-226,3-2 1,2-2-187,6-5 0,1 1-15,2-9 0,3 0-1191,5-3 1849,0-1 0,5 1 0,2-1 0</inkml:trace>
  <inkml:trace contextRef="#ctx0" brushRef="#br0" timeOffset="48">3369 4431 8235,'-11'0'0,"-1"-5"434,6 4-255,-4-4 1,9 4 403,-3-3-142,2 3-1,2-5-290,0 22 0,0-2 278,0 12 1,0 5-76,0 3 0,2 0-106,2 4 0,-2 2-36,6-2 0,-4 4-246,3-4 0,-4 0-151,0-4 0,-1-4-239,-2 1 1,0-7 132,0-1 1,0 0-805,0-4 643,0-3 1,0 1-265,0-6-1061,0-4 1778,0-2 0,5-5 0,1 0 0</inkml:trace>
  <inkml:trace contextRef="#ctx0" brushRef="#br0" timeOffset="49">3735 4408 8235,'0'-11'0,"0"0"840,0-1-431,-5 1 1,3 3-70,-2 1 0,3 3 254,1-4-240,0 6 1,0-2-266,0 8 1,-4 2-261,1 5 0,-6 6-121,1 2 0,-2 6 226,-1 2 0,-1 3-124,1-3 1,1 3 59,2-3 0,-2-2 49,2-5 0,3 0 33,1-5 0,3 0 51,1-3 0,1-1-3,3 1 0,4-2 29,7-3 0,-1 2 4,5-5 1,1 4-30,7-5 1,-3 3 125,3-3 1,-3-1-115,-1 1 1,-1 2 128,1-1 0,-1 5-74,-3-1 0,-3-2 61,-4 2 1,-2-1-87,-2 5 1,-3 3-7,-5 0 1,-5 4 107,-3-4 0,-7 6-76,-4-2 0,-8 2 141,-3 2 0,0-4-77,0 0 1,-1-5 108,-3 1 0,4-3-163,-1-4 1,10 0-633,-2-4 1,8 0-333,-1-4 250,9 0 0,3 0 632,8 0 0,7-5 0,7-1 0</inkml:trace>
  <inkml:trace contextRef="#ctx0" brushRef="#br0" timeOffset="50">5539 4820 8266,'-11'-7'562,"-1"-3"0,5 9 357,-1-3-70,6 3-239,-4 1 625,6 0-813,6-5 1,-1-2-98,2-4 1,3 0-68,-2-1 0,1-4-121,-2-3 0,2-3-159,-5-1 1,4-1-277,-4-3 1,-1 2 213,-3-5 1,0-1-42,0-3 0,-1-3 19,-3 3 1,-1-7-93,-2 7 0,0-2 71,3 6 1,3 3 101,-3 8 0,3 3 52,1 4 299,0 1-580,0 5 1,0 3 103,0 11 1,6 6 157,6 12 1,1 8-43,6 8 1,0 7 18,3 0 0,5 4-190,0-3 0,-1-2-130,-3-6 1,-4 0-89,0-8 1,-5 2-106,2-10 0,-4-3-188,0-4 0,-6-5-236,-2 1-287,-3-2 1239,-1-2 0,-5 1 0,-1-1 0</inkml:trace>
  <inkml:trace contextRef="#ctx0" brushRef="#br0" timeOffset="51">5425 4774 8795,'0'-11'317,"0"3"393,0 0 1,10 4-313,5-3 0,6 4-335,1 0 0,6 1 151,3 2 0,7-4-13,4 1 1,2-5-855,2 4 1,3-3 159,1 3 228,-1 0 0,-3 4 1,0 0-1</inkml:trace>
  <inkml:trace contextRef="#ctx0" brushRef="#br0" timeOffset="52">7366 4420 8201,'0'-12'-724,"0"-4"362,-5 3 226,4-3 1,-4 3 705,5-2 1,0 2-35,0-2 1,0 6 655,0 1-710,0 1 0,0-1 125,0 1-175,0 4-185,0 13 0,5 5-143,3 16 1,-2 1 172,2 6 1,-2 1-316,2 3 0,-3 2-63,-5-2 0,4 1-106,-1-1 1,1-2-138,-4-6 1,0-1 172,0-3 0,0-2-49,0-5 0,0-4-10,0 0-677,0-5 574,5 3 0,-4-10-1335,3 1 1059,-2-6 1,-2 2 608,0-8 0,0-2 0,0-5 0</inkml:trace>
  <inkml:trace contextRef="#ctx0" brushRef="#br0" timeOffset="53">7218 4249 8201,'-6'-30'-22,"1"4"272,5 7 0,5-3 451,2 3 0,8-1 4,5 1-520,1-3 1,7 6 130,2-3 0,5-2 0,3 6 0,2-4-342,6 4 1,0 1 119,-1 6 1,-4 3-370,-3 5 1,-6 0 203,-2 0 0,-4 10-367,0 6 0,-8 4 245,-6 3 1,-6 5-104,-6 2 1,-6 3-30,-6 1 0,-6 3 95,-8-3 0,-9 3 339,-6-6 0,-4 0-276,-1 0 0,2-4 248,2-8 1,4 1-68,8-5 1,2 0-508,5-3 1,9-2-118,2-3 177,9-1 0,8-6 433,10 0 0,5 5 0,3 1 0</inkml:trace>
  <inkml:trace contextRef="#ctx0" brushRef="#br0" timeOffset="54">7903 4443 10465,'-16'5'511,"3"1"-326,-9 11 0,6 2-92,-3 7-123,-3-2 187,15 4 1,-7 0-87,10 3 1,0 0-513,4 0 0,1 1 314,3-6 1,6 0-278,6-7 0,4-3 152,-1-4 1,6-6 332,2-2 0,5-4-17,-2-4 0,-1-2 118,2-6 1,-6-1 2,2-2 1,-3 1 201,-1-5 0,-5 2-18,-3-3 1,-3-1-63,0 2 1,-6-3-189,-2-1 0,-5 1 82,-7-1 0,-1 0-417,-10 0 1,0 2-87,-4 1 0,-1 4-252,-2 5 1,2 4 101,-3 3 0,7 3-1070,1 1 1119,5 0 1,-2 5 402,9 3 0,-3 7 0,3 3 0</inkml:trace>
  <inkml:trace contextRef="#ctx0" brushRef="#br0" timeOffset="55">8371 4443 8211,'-5'-12'975,"4"1"229,-4 5 0,5 2-1215,0 8 0,0 6 27,0 5 1,0 6-35,0 2 0,0 1 96,0 7 0,0-4-199,0 3 1,0-5-224,0 2 1,0-3-265,0-1 0,1-1 65,3-3 0,-3-3-883,3-4 1426,-3-6 0,-1 4 0,0-4 0</inkml:trace>
  <inkml:trace contextRef="#ctx0" brushRef="#br0" timeOffset="56">8303 4306 8211,'-8'-31'0,"1"1"0,0 4 494,0 0 0,-2 5-156,5 2 1,0 9-334,4-1-1361,0 7 1011,0-1 0,9 11 345,3 6 0,7 9 0,-2 8 0</inkml:trace>
  <inkml:trace contextRef="#ctx0" brushRef="#br0" timeOffset="57">8840 4397 8126,'-17'-11'-211,"6"3"-39,-1 0 0,1 2 473,3-2 0,2-2-53,-2 3 1,6 0 402,-2 0 1,-1 3 391,1-4-533,0 1 1,4-1 388,0 0-385,-5 6 1,3-3-477,-6 5 0,4 0 115,-3 0 1,-1 5 4,-3 3 0,-1 2 103,1 1 0,-1 4-335,1 1 1,3 3 102,1-4 0,4 5-340,-1-1 0,3-1 118,1 1 1,1-5-30,3 1 0,8 2 221,7-2 1,4 1 40,3 0 0,3-8 32,6 4 1,-2-3-65,-3 2 1,2 1 168,-6-1 1,0-3-77,-7-1 1,1 1 92,-5 3 0,-4 1-120,-8-1 1,-1 1-57,-2-1 1,-5 2-3,-3 2 0,-9-1-16,-5 5 1,-2-5-177,-7 1 0,1-1 131,-5 1 1,6-6-127,2 3 1,3-7 20,2 2 0,4-4-1079,3 1 627,7-3 680,3-1 0,10-10 0,1-3 0</inkml:trace>
  <inkml:trace contextRef="#ctx0" brushRef="#br0" timeOffset="58">9297 4363 8163,'6'-12'0,"-1"1"0,-5 0 0,0-6 0,0 4 880,0-2 1,0 6-282,0 2 1,-5 4-266,-3-1 1,-7 3-118,-4 1 1,-3 1-82,0 3 1,-2 2-320,-3 6 1,1 4 146,-4 3 0,8-1-182,0 1 0,3-1 93,0 1 1,3-1-70,9-3 1,-2-2 96,5 2 0,0-2-94,4-2-2,5 0 138,2 6 0,9-4-9,3 2 0,8-2-9,3-2 0,-1 0 24,2 1 0,-4-2 261,3-2-253,-5 2 13,3-4 0,-6 2 286,-3-1-291,-3 1 19,-9 3 0,2 1-260,-6-1 254,1 1 28,-9-1-203,-1 5 95,-11-3 1,-5 7 59,-9-4-222,-2 4 103,-1-7 0,5 4-394,2-1 0,3-5 171,1 1 1,5-1 381,3-3 0,2-3 0,2 0 0</inkml:trace>
  <inkml:trace contextRef="#ctx0" brushRef="#br0" timeOffset="59">9502 4557 8071,'0'-6'1731,"0"1"-1483,0 5 0,-4 1-145,1 3 1,-6 3 129,1 8 1,2 3-145,-2 5 0,6 0 106,-2 0 0,2 0-471,2-1 1,6 1 46,1 0 0,5-4-185,3 0 1,3-5 197,4 1 1,1-7-10,0-4 0,4-3 267,-1-1 1,1-5-80,-4-3 0,0-2 229,0-1 0,-4-2-55,0-2 0,-5-2 309,1-2 0,-8-2-128,-3 2 1,-2 0-10,-2-4 1,-3 6-287,-5-6 1,-4 3-200,-11-3 0,-1 2-27,-3 2 1,-6 2 112,-5 6 1,-4 4-533,4 4 0,4 1 243,3 2 1,11 5-750,1 3 1128,10 2 0,-1 7 0,4 1 0</inkml:trace>
  <inkml:trace contextRef="#ctx0" brushRef="#br0" timeOffset="60">9959 4500 8140,'0'-23'1728,"-4"1"-1161,0 3 1,2 3-17,6 4-204,-3 6-352,4 1-148,-5 5 1,0 1 216,0 3 0,0 6-336,0 5 1,0 2 204,0-2 1,0-1-359,0 5 1,0-1 192,0 1 1,0-1-585,0-3 279,5-2 381,1 3 277,6-9 0,-1-2-101,1-5 1,-1 0 287,1 0 0,3-8-134,0 0 1,4-4 124,-4 4 0,6-6-57,-2-1 0,-3 0-51,-1 3 1,2 2 188,-2 2-193,0-2 1,-3 9 431,-1-3-272,-5 3 0,3 10-350,-5 2 1,0 10 123,-4 1 0,0 5-610,0 4 1,-4 2 271,0-3 1,-3 2-2211,3-2 2427,-5 8 0,8-12 0,-4 7 0</inkml:trace>
  <inkml:trace contextRef="#ctx0" brushRef="#br0" timeOffset="61">10884 3826 8326,'0'-23'0,"4"5"370,0 3 0,3 2 61,-3 2 1,5 0 98,-1-1-188,-3 6 574,0-4-195,0 8-511,-4-3 0,2 8 49,-11 5 0,-2 7-232,-13 15 1,0 11-14,-11 12 1,18-23 0,0 1-215,-3 1 0,0 1 1,2 0-1,0 1 271,1 0 0,1 1 0,3-1 0,0 0-107,2 0 0,1 1 1,3-3-1,0 0-128,-1 1 0,2-1 0,-1 28-121,6 1 0,6-7 108,6-1 0,4-4 62,7 0 1,5-3 91,2-4 0,-1-4 65,2-8 1,-2-2-9,2-5 0,0-5-362,-4-3 1,0 0 106,-5-3 0,-3 2-516,1-7 0,-5-2 666,4-1 1,-5-3-1627,1-1 1796,-2 0 0,-2 0 0,1 0 0</inkml:trace>
  <inkml:trace contextRef="#ctx0" brushRef="#br0" timeOffset="62">11227 4077 8095,'0'-24'0,"0"-1"1970,0 10-1349,0-1 0,5 10-708,2 2 1,2 4 95,-1 4 0,3 9 333,1 9 1,0 6-153,7 7 1,0 4-42,4 3 1,0 6-252,0 2 1,4-2 213,-1-6 1,1 5-452,-4-5 0,-4-1 197,0-6 1,-5-6-527,1-3 1,-2-1 139,-2-3 0,-1-4-91,-2-3 0,1-6-531,-5-1 285,-1-6 865,-3 4 67,0-6 0,0-11 0,0-1 0</inkml:trace>
  <inkml:trace contextRef="#ctx0" brushRef="#br0" timeOffset="63">11581 4580 8112,'-8'-22'-668,"1"3"0,-1 3 1199,-4 4 1,1 1-92,0-1 0,-1 6-4,1 2 0,-2 3-184,-2 1 1,1 5 202,-5 3 1,-1 3-131,-7 4 0,7 3-341,-3 5 1,4 1-254,0 3 1,2-3-291,6 2 0,-1-5-524,1-2 0,5-4 1083,2 4 0,3-5 0,1 3 0</inkml:trace>
  <inkml:trace contextRef="#ctx0" brushRef="#br0" timeOffset="64">11775 3917 8120,'0'-16'0,"-5"-2"1267,4 0-237,-5 2-256,6 4-254,0 6 120,0-4-176,0 9-47,0-4-108,0 20-130,6-1 0,0 19 148,5-3 0,10 8 0,1 4 1,8 4-1376,-4 3 776,6-2 274,-3 9 0,0-9 26,-2 3 0,0 0-331,-4 0 1,-3-1-548,-9-3 511,-4 0 115,-2-1-1489,-5-4 1348,0 3 1,-7-7-312,-4 5 0,-6-5-1186,-5 1 1862,-1-3 0,-3-2 0,-2 0 0,-5-1 0,-2 0 0,-3-2 0</inkml:trace>
  <inkml:trace contextRef="#ctx0" brushRef="#br0" timeOffset="65">13397 4112 8022,'-5'-13'0,"-2"-2"0,0 10 470,-1-3-103,5 3 36,-7 5 1,5 10-88,-2 5 1,-2 7 44,5 4 1,0 7-121,4 5 1,0 6-100,0-2 1,5 1 16,3-1 0,2 1-152,1-5 0,1-1-155,-1-7 1,-1 2 113,-2-6 0,2 1-378,-2-4 0,-3-4 227,-1 0 0,1-5-744,-1 1 359,-1-2 570,-3-2 0,-5 1 0,-1-1 0</inkml:trace>
  <inkml:trace contextRef="#ctx0" brushRef="#br0" timeOffset="66">13271 4203 8096,'11'-23'117,"1"0"0,3 2 206,0 2 1,9 2 91,-1 6 1,3 4-91,-3 4 0,1-3 183,2 3 1,-2 0-103,3 7 0,-3 2-105,-1 6 1,2 4-131,-2 3 0,1 3-137,-8 1 0,-2 5-429,-7 2 0,-3 4 286,-8 4 1,-3-2-404,-9 2 0,-1-3 291,-6 0 1,-4-5-59,0 1 1,-2-3 10,6-2 0,-2 1 304,6-8 1,2-1 5,2 1 0,3-5 27,0 1 1,6-2-50,2-2 1,4 0 119,4 1 1,6-1-322,5 1 0,7-2 146,1-3 0,1 2-239,6-5 0,-3 0 64,3-4 0,-3 0-397,3 0 0,-4 4-34,0 0 641,-7-1 0,3-3 0,-4 0 0</inkml:trace>
  <inkml:trace contextRef="#ctx0" brushRef="#br0" timeOffset="67">13933 4751 8094,'-3'-8'1733,"-1"1"-513,0 4-610,4-2-103,0 5-2651,0 5 1715,0 2 429,5 4 0,1 1 0,6-1 0</inkml:trace>
  <inkml:trace contextRef="#ctx0" brushRef="#br0" timeOffset="68">14253 4237 8040,'-11'-5'1336,"-1"-1"-1106,6-1 1,5 9-236,5 9 0,4 6 153,0 5 1,4 5-108,3 0 0,-1 8 374,5-1 0,-5 3-159,1-2 0,1 1-199,0-1 1,-2 4-44,-7-9 1,2 5-125,-5-9 1,4-4 284,-5-7 0,1-2 436,-4-2 193,0 1-287,5-6-74,-4-1 0,5-6-39,-6-3 1,1-2 178,3-6 0,-2-4-127,6-3 0,-4-3-179,3-1 1,0-1-83,0-2 1,3-4-119,-2-4 0,-2 4-276,2-1 1,-2-2 205,2-1 0,1-3-1240,-5 7 0,3 3 633,-3 4 1,0 5-1420,-4 7 1000,0 0 1,1 4-251,3 3 0,-3 6 1269,3 5 0,2 6 0,1 10 0</inkml:trace>
  <inkml:trace contextRef="#ctx0" brushRef="#br0" timeOffset="69">14653 4683 8113,'-6'0'5367,"1"0"-3060,5 0-2367,0 5 0,1-3-543,3 6 1,-2-4-1228,6 3 1,-4 1 1829,3 3 0,1 1 0,3-1 0</inkml:trace>
  <inkml:trace contextRef="#ctx0" brushRef="#br0" timeOffset="70">17714 4009 8021,'-4'-12'-118,"0"1"0,-3-1 79,3 1 1,0 3 697,4 1 1,-1 0 586,-3 0 62,3 2-937,-5 5 0,8 5-122,2 2 1,3 14-35,8 5 1,3 11 17,5 5 0,5 4-172,2 3 1,2-2 129,-1 3 1,2-3-221,-3-2 1,-1 1-21,2 0 0,-10-6-134,2-2 1,-4-3-56,0-5 1,-1 2 108,-3-6 0,-3-3-188,-1-4 1,0-5 86,-3 2 1,-2-4-1113,2 0 549,-5-1-28,2 1-301,-5-6-109,0-1 637,0-5 594,-5 0 0,-2-10 0,-4-3 0</inkml:trace>
  <inkml:trace contextRef="#ctx0" brushRef="#br0" timeOffset="71">18056 4614 8064,'-11'-23'0,"0"5"-138,-1 3 1,5 3 389,-1 0 0,4 6 535,-4 2 0,1 3-256,-5 1 0,-4 6-164,-3 5 1,-4 6-236,-4 6 0,0 5 116,-4 2 0,-2-1-627,3 2 1,2-2 148,1 1 0,8-2-46,4-5 1,3-1-668,5-3 1,2 1 31,5-5 911,0 1 0,10-10 0,2-1 0</inkml:trace>
  <inkml:trace contextRef="#ctx0" brushRef="#br0" timeOffset="72">18502 4329 8069,'0'-12'2458,"0"4"-1764,0 1 1,1 4-701,3 0 1,2 1 65,6 2 363,-6 0-190,4 0-58,2 0 1,5-1-109,6-3 225,0 3-292,0-4 1,5 5-185,2 0 0,2 0-187,-2 0 1,1 0-518,-8 0 0,1 0 342,-9 0 546,0 0 0,2 5 0,1 1 0</inkml:trace>
  <inkml:trace contextRef="#ctx0" brushRef="#br0" timeOffset="73">18547 4580 8554,'12'0'1123,"-1"0"0,5-2-406,-1-1-659,5 1 128,3-8 1,5 8-513,2-6 174,3 6 157,-9-3 1,8 1-1500,-5 0 759,-1-5 376,-3 8 359,0-4 0,5-5 0,1-3 0</inkml:trace>
  <inkml:trace contextRef="#ctx0" brushRef="#br0" timeOffset="74">19370 4032 8032,'11'-23'0,"1"5"0,0-2 983,4 4-605,1 1 1,9 5 227,-3 2-342,2-2 0,-11 9 131,5-3 118,-5-2-199,7 5 1,-7-4-101,5 5 0,-3 0 29,3 0 1,-4 1-284,4 3 78,0-3-92,-6 9 0,1 0-94,-11 5 48,1 6 88,-9 2 0,-6 2-188,-8 5 1,-8-2 26,-3 7-1323,-3-9 1325,-2 12 0,2-9-114,3 6-918,-3-1 751,14-5 0,-6 3-678,9-5 505,1 4 316,9-7 0,-3 4-466,5-5 775,0-5 0,-1 9 0,-1-3 0</inkml:trace>
  <inkml:trace contextRef="#ctx0" brushRef="#br0" timeOffset="75">19427 4671 8041,'6'5'2578,"4"2"-1866,-8-1 1125,3 4-487,0-9-602,-4 4 799,4 0-320,-5-3-2241,0 8 483,0-9 72,0 9 1,0-7-902,0 4 1360,0 1 0,5-2 0,2 0 0</inkml:trace>
  <inkml:trace contextRef="#ctx0" brushRef="#br0" timeOffset="76">1827 6236 8228,'-11'-5'-33,"-1"-2"1,5 0 239,-1-1 1,4 4 250,-3-3 0,4 3 242,0-4-76,1 6 311,-3-8-613,4 8 0,-4-4 325,5 2-135,0 3-398,0-4 0,4 10 89,-1 3 0,6 3-155,-1 4 1,3 3 95,5 5 0,-2 5-110,5 2 1,-4 4-146,4 4 1,-4-1-107,4 5-544,0-5 395,4 2 230,0 1 1,-4-5-29,0 3 1,-5-3-147,1-5 0,2-1 94,-2-2 0,0-3 4,-4 3 0,1-7 137,-1-1-8,1-5 0,-5 6 987,1-5-1059,0 1-19,3-5-58,0 0 112,-4-4 8,3 3-517,-9-9 339,4 4 1,-4-1-1119,3 0 434,-2 0 24,3-4 950,-10 0 0,-7 0 0,-6 0 0</inkml:trace>
  <inkml:trace contextRef="#ctx0" brushRef="#br0" timeOffset="77">2033 6773 8237,'0'-18'12,"0"1"0,-4 6 636,0-1-64,0 1-208,4 0 205,0-1-238,-5 6 0,4 0 115,-3 2 125,3 2-271,1-3 1,-5 5 6,-3 0-233,-2 5 0,-2 3-177,-4 7 0,-3 4 183,-7 8 0,2-3-130,-3 3 1,-1 1-12,1-2 0,4 1-337,4-4 0,2-4-15,-2 0 0,2-5-759,6 1 423,-1-2 1,5-2-143,-1 1 140,6-6 1,-4 0 738,6-2 0,6-3 0,0 4 0</inkml:trace>
  <inkml:trace contextRef="#ctx0" brushRef="#br0" timeOffset="78">2478 6567 8115,'0'-11'1379,"5"-1"-346,2 1-729,4 4 1,1 1 73,-1 2 0,0 3-110,1-3 0,3 2-250,0-2 0,6 3 88,-2-3 0,2 2-208,2 2 1,0-3-70,0-1 0,-2 0-58,-2 4 1,2 0-1,-6 0 1,0-4 72,-3 0 0,-1-1-1196,0 2 918,1 1 0,-5-3-1102,1 5 1536,-5 0 0,2 5 0,-5 2 0</inkml:trace>
  <inkml:trace contextRef="#ctx0" brushRef="#br0" timeOffset="79">2490 6715 8115,'0'12'117,"0"-6"1,1 3 293,3-5 0,-2 0 306,6-4 1,0 1-256,3 3 1,6-3-49,2 3 0,2-4-146,2-4 0,4 3-240,-1-3 0,2-1 84,-1 1 0,-4-3-487,0 3 0,-2-1 312,-6 1 0,4 3 63,-3-3 0,4 2 0,-2 2 0</inkml:trace>
  <inkml:trace contextRef="#ctx0" brushRef="#br0" timeOffset="80">3518 6087 7487,'-5'-6'1224,"3"-4"0,-4 9-427,2-3 42,3 2-515,-4 2 1,5 6-211,0 1 1,0 8 178,0 4 1,0 12-207,0 3 1,0 9 66,0 3 1,0 1-166,0 6 1,4-3-171,-1 3 1,2-5 112,-1 2 0,-1-3-324,4-2 0,-3-4 195,4-3 0,-6-6-37,2-2 0,1-4 95,-1 0 0,0-5 415,-4-2-120,0-5 1,0 2 191,0-5 1,-1-4 7,-3-3 1,3-2 431,-3 2 230,-3-3-611,6 4 1,-4-6 149,5-3 74,0 3-658,0-4 1,1 1-41,3 0 0,2-1-66,6 1 0,3 3 42,0-3 0,7 3 98,1 1 1,0 0-178,3 0 0,2-1 14,-1-3 1,3 3 16,-3-3 0,0 3 88,-5 1 1,1-4-135,0 0 1,-4 0-9,0 4 0,-5-1-231,1-3 0,-2 3-1328,-2-3 1233,-4 3 0,-1 0-908,-2-3 972,-3 2 1,0-4-362,-4 2 1,-6 3 815,1-3 0,-7-2 0,-3 0 0</inkml:trace>
  <inkml:trace contextRef="#ctx0" brushRef="#br0" timeOffset="81">3506 6670 8254,'0'-14'403,"0"2"0,1 7-80,3-2 1,3 0-84,4 0 1,2 0 26,2 4 1,3 1 198,5-1 0,4-3-97,4 3 0,2-5-72,1 4 1,2-5-169,2 2 0,-3 0 98,3 0 0,-6 0-364,-1 0 0,-7-2 158,-1 5 1,-2-3-335,-6 3 1,-3-4 221,-5 4 0,-4-1-1889,1 1 1054,-3 3 0,-2-4-1033,-3 5 1959,-2 0 0,-11-5 0,-1-1 0</inkml:trace>
  <inkml:trace contextRef="#ctx0" brushRef="#br0" timeOffset="82">3483 6144 8336,'0'-11'0,"5"1"191,3 2 0,6 3 347,1 5 0,6 0-140,-2 0 0,7-4-156,5 1 0,2-1-282,1 4 0,1-2 74,4-1 0,-4 1-575,3-1 0,-6 0 301,-2-1 0,-4 2-579,0-6 1,-5 6 818,-2-2 0,-5-3 0,2 1 0</inkml:trace>
  <inkml:trace contextRef="#ctx0" brushRef="#br0" timeOffset="83">4169 5927 8304,'-5'-11'236,"3"3"74,-2 1 1,3 3 75,1-4-36,0 6 213,0-3 385,0 5-754,0 10 0,0 3 95,0 9 1,0 11-95,0 5 0,0 11 62,0 4 0,0 8-364,0 4 1,2-32 0,0 1 194,0 0 1,0 0 0,0 0 0,1 0-194,-1-2 0,0 0 0,-1 1 0,0-1-35,7 25 0,-2-2-228,2-10 0,1 0 169,-6-3 1,5-4 146,-4-8 0,4 2 1,-5-5 0,1-2-15,-4-6 1,0-1 148,0-3 1,0-2 183,0 2 0,0-6 166,0-2 462,0-4-494,-5 2 0,3-5 513,-6 0-180,5 0-314,-2 0-535,5 0 1,5 0-2,3 0 1,3 0 0,5 0 0,0 0-326,3 0 1,3 0 171,-3 0 1,0-4-139,4 0 1,-7-1 132,7 2 0,-7-2-146,4-3 1,-7-1-244,3 5-1163,-4-5 1826,0 3 0,-1-5 0,1-1 0</inkml:trace>
  <inkml:trace contextRef="#ctx0" brushRef="#br0" timeOffset="84">4112 6110 8334,'0'-23'-271,"0"4"225,0 0 1,1 1 488,3-1 1,-2 2-67,6 1 1,-2 4 240,2-3 0,2 2-139,-3 1 1,7 1-270,2 0 0,0 0-10,-1 4 1,3-2-168,5 5 0,0 0-218,0 4 0,1 0 195,2 0 1,-1 0-859,1 0 1,-2 0 448,-1 0 0,-4 4 399,0 0 0,-5 5 0,3-3 0</inkml:trace>
  <inkml:trace contextRef="#ctx0" brushRef="#br0" timeOffset="85">4694 6099 8129,'-6'-7'2003,"1"2"-1506,5 5 59,5 0-702,1 0 194,0 5 35,4 2 1,-3 8 186,4 0 1,2 9 383,2-1-414,3 8-60,5-2 1,3 9-101,1 0 1,1 0 96,-1-4 0,-5 4-305,1 0 1,-1-5 106,-7-6 0,4-3-136,-4-1 1,1-1 87,-5-3 1,0-3-60,1-4 1,-1-1-202,1 0 1,-5 1-128,1-1 0,-4-4-1577,3-4 954,-4 4-28,2-6 1107,-5 9 0,-5-9 0,-1 4 0</inkml:trace>
  <inkml:trace contextRef="#ctx0" brushRef="#br0" timeOffset="86">5105 6156 8243,'-5'-29'401,"4"2"195,-3 8 1,3 2 263,1 6-358,0 0-5,0 4-215,0 2 1,-5 17-185,-3 7 0,-3 7 102,-5 9 0,2 4-147,-5 3 1,-3 5-446,-5 6 0,-5-3 140,2 7 1,1-4-198,-2 0 0,4-3 221,-3-8 0,6-4-19,1-8 0,5-2 177,7-5 0,1-5-424,2-3-447,3-8-352,5 4 1293,0-10 0,10-1 0,3-6 0</inkml:trace>
  <inkml:trace contextRef="#ctx0" brushRef="#br0" timeOffset="87">5196 5950 8155,'7'-16'0,"-2"3"0,1-3 643,6 4 0,3 5-428,4-1 0,3 4-429,-3-3 1,2 3 377,2-4 89,5 6-240,-4-4 0,5 5 272,-2-3-239,-3 3-19,4-9 1,-1 7-50,-1-4 61,1 4-8,-4-7 1,-2 8 264,-2-6-249,-2 5 334,-6-2-231,1 5 218,-6 0-288,-1 0-10,-5 5 0,0 8-13,0 10 0,0 2 120,0 10-79,-5 1-1111,4 10 894,-4 0 138,0 5 1,3-4-207,-2 2 251,3 3-78,1-5 1,0 8-4,0-6 0,0 3-210,0-6 241,0 7-31,5-16 25,-3 12-247,8-13 60,-4-2 158,0-1 1,5-9 243,-4 3-235,3-3 65,7-6 1,-8 2 326,2-5-374,-2 1 9,2-5 454,1 0 172,-1-4 0,-3 2-325,-1-6 0,-3 5 241,4-4 490,-6 0-645,3-4 1,-11 0 320,-5 0 1,-7 0-308,-9 0 0,-4 0-210,-11 0 0,-1 0-361,-11 0 0,2 0-463,-1 0 1,7 0-365,8 0 0,13 0 202,6 0 780,5 0 0,7 5 0,2 1 0</inkml:trace>
  <inkml:trace contextRef="#ctx0" brushRef="#br0" timeOffset="88">6487 6533 8078,'0'-7'290,"0"-3"420,0 9-212,0-4-189,0 0 1,5 4-76,3-3 1,2 2 6,1 2 1,6 0-7,2 0 0,-1 0-108,1 0 1,0 0-112,4 0 1,3 0 53,1 0 1,-1 4-260,-3 0 0,4 0 138,0-4 0,-5 0-209,-3 0 1,-1 0 92,1 0 1,-2 0-651,-6 0 0,-3 0 44,-1 0 773,-4 0 0,2 0 0,-5 0 0</inkml:trace>
  <inkml:trace contextRef="#ctx0" brushRef="#br0" timeOffset="89">6544 6750 8074,'12'0'609,"-1"0"-375,0 0 0,6 0 165,2 0 0,3-2-165,0-1 0,1 1 443,0-1 0,4 1-359,-1 2 0,6-3-84,-1-1 0,-2 0-874,1 4 0,-3-4 509,3 0 1,-4 0 130,0 4 0,3 0 0,1 0 0</inkml:trace>
  <inkml:trace contextRef="#ctx0" brushRef="#br0" timeOffset="90">7892 6007 8104,'0'-17'0,"0"0"328,0 6-209,0-1 1,1 6 996,3 2-250,-3 3-551,4 1 1,-5 5-29,0 3 0,0 12-15,0 6 1,2 7-160,1 6 0,-1 2 92,1 9 1,0-3-428,1 2 1,-3 1 261,3-4 1,-3 4-429,-1-8 1,0 4 165,0-8 1,0 0-201,0-4 1,0-5 176,0-2 0,0-3 107,0-1 0,0-4 227,0 0 1,0-9-197,0 2 707,0-3 20,0 2 52,0-5-195,0-1 303,0-5 0,6 0-761,6 0 1,1 0-17,6 0 1,-4-3 44,4-1 0,4 0-198,3 4 0,2 0 20,-1 0 0,-2-4-73,6 0 0,-5 1-143,5 3 0,-6-4 118,2 0 1,-4-4-338,-4 5 1,1-3 192,-5 3 1,-3 1-198,-5-1 0,-4 0-85,1-1 654,-3 3 0,-6-9 0,-2 3 0</inkml:trace>
  <inkml:trace contextRef="#ctx0" brushRef="#br0" timeOffset="91">7880 6510 8059,'0'-12'466,"0"6"0,5 0-117,3 2 91,2 3-251,2-4 0,4 1 108,3 0 1,4 0 87,4 4 0,2 0-84,5 0-98,0 0 1,-3 0-171,-1 0 1,-1 0 132,2 0 1,-3 0-468,-5 0 0,-2 0 231,-2 0 1,-2 0-923,-6 0 1,-3 0 15,-1 0 976,-4 0 0,-3-5 0,-6-1 0</inkml:trace>
  <inkml:trace contextRef="#ctx0" brushRef="#br0" timeOffset="92">7789 6053 8103,'0'-18'-20,"5"2"0,7 8 20,7 1 790,2 4-418,7-7 0,1 7 128,6-4 11,-1 4-412,5-7 1,6 9-195,4-3-1102,0-2 1443,-3 4-774,-5-3 580,-2 5 1,-6 0-116,-2 0-1340,-4 0 702,-9 0 701,-1 5 0,-6-3 0,1 3 0</inkml:trace>
  <inkml:trace contextRef="#ctx0" brushRef="#br0" timeOffset="93">8588 5768 8213,'0'-12'0,"0"5"0,0-1 556,6 5-24,0-2 425,0 5-476,-1 0 1,0 5-237,-3 2-163,3 9 33,0 7 1,-4 7-23,3 9 0,-3 6 128,-1 9 0,0 10-341,0-30 1,0 1-1,0 2 1,0-1 227,0-1 0,0-1 0,0 5 0,0 1-233,0-4 1,0 0 0,0 1 0,0 0-44,0 27 0,1 1-68,3-8 1,-2-4 49,1-11 0,0-4 162,1-7 0,-3-3 234,3-5 1,1-2-88,-1-2 0,-1-2 215,-3-6-111,0 0 1151,0 1-477,0-6 147,0-1-441,0-5-59,-5 0-655,4 0 194,-4 0-763,5 0 272,0-5 241,5 4 0,5-4-106,5 5 1,6 0-4,-2 0 0,2-1 103,2-3 1,0 1-92,0-4 0,0 4 138,0-1 1,-4-1-467,0 1 0,-5-3 213,1 3 1,-2-1-197,-2 1 1,-5 2-229,-2-6 799,2 5 0,-9-7 0,1 4 0</inkml:trace>
  <inkml:trace contextRef="#ctx0" brushRef="#br0" timeOffset="94">8520 5905 8238,'5'-30'0,"1"2"0,6 6 0,6 4 0,4 3 0,1 6 0,4 1 0,2 1 0,-10 0 1247,8-3 0,-8 9-50,7-3-1108,-1 3 1,2 1-534,-4 0 526,0 0-1995,0 5 981,0 1 932,0 6 0,-6-1 0,0 0 0</inkml:trace>
  <inkml:trace contextRef="#ctx0" brushRef="#br0" timeOffset="95">9456 6042 8099,'-6'-7'-945,"-4"-3"0,7 5 1574,-4-3 0,4 2 262,-1 2-283,3 3-253,1-9 148,0 9 63,0-4 110,0 5-341,0 5 1,1 6-95,3 8 0,3 6-144,4 2 0,2 6 172,2 1 0,-1 4-361,5 4 1,0 5 117,4-5 1,0 4-288,0-8 1,-1 0 118,1-4 1,-4-1-12,0-2 0,-1-3-77,1-6 1,1 0 103,-4-3 0,-1 1 4,-4-4 0,1-1 51,-1-4 0,-5-3-209,-2-1 0,1-3-147,-1 4-820,0-6 60,-4 9 1187,0-10 0,-5 4 0,-1-5 0</inkml:trace>
  <inkml:trace contextRef="#ctx0" brushRef="#br0" timeOffset="96">9753 6076 8113,'5'-23'1,"-3"0"0,4 5 227,-2 3 1,1 3 403,3 0 1,-2 2 772,-2 2-522,-3-2-412,4 9-215,-5-4 1,-5 12-381,-3 9 0,-11 12 158,-3 13 1,-13 8-160,1 0 1,13-19-1,0 0-189,0 0 0,0 1 1,3-3-1,-1 1-59,0 0 0,0-1 0,-12 20-239,-4-2 1,7-6 223,9-5 0,2-6 44,1-2 0,8-5 80,-4-3 0,7 2-320,-3-6 0,6 0 584,-2-3 0,3-1 0,1 0 0</inkml:trace>
  <inkml:trace contextRef="#ctx0" brushRef="#br0" timeOffset="97">10028 6487 8023,'0'-11'1209,"0"-1"-723,0 6 47,0 1 0,-4 10-108,0 2 1,0 9-73,4 3 1,0 7-88,0 5 1,0-2 28,0 1 0,0 1-329,0 3 0,0-3 105,0-1 0,0-5-356,0 2 0,4-4 224,0-4 0,3 1-497,-3-4 0,1-1 279,-1-4 0,-1 1-298,4-1 1,-3-3 576,4-1 0,-1 1 0,5 3 0</inkml:trace>
  <inkml:trace contextRef="#ctx0" brushRef="#br0" timeOffset="98">10679 6202 8088,'-6'-12'0,"5"4"251,-3 1 51,3-1 0,1 1 454,0-1-506,0 6 0,0-5 589,0 3-546,0 3 1,0-3-41,0 8 1,0 8 2,0 7 0,0 7-53,0 5 0,0 3-78,0 4 0,1-2-190,3 2 1,-3 0-324,3-4 1,-2 1 290,-2-8 0,1 0-500,3-4 0,-3-2 291,3-2 1,-2-2-251,2-6 1,-3 1-1,3-1 1,-3-3 555,-1-1 0,0 1 0,0 3 0</inkml:trace>
  <inkml:trace contextRef="#ctx0" brushRef="#br0" timeOffset="99">10484 6453 8100,'0'-12'760,"0"1"-387,5 0 0,2-1 70,4 1 1,1 4 38,-1 4-245,0 1 301,1 2-218,4 0 1,0 0-107,6 0 0,0 0-158,8 0 1,1 0-752,3 0 525,0 0 1,-1 4 197,-2 0 1,2 3-29,-3-3 0,-2 5 0,0-2 0</inkml:trace>
  <inkml:trace contextRef="#ctx0" brushRef="#br0" timeOffset="100">11318 6521 9224,'0'-6'1055,"0"-4"0,1 9-5,3-3-230,-3 2-873,4 2-2371,-5 0 228,6 0 2196,-5 0 0,9 6 0,-4 0 0</inkml:trace>
  <inkml:trace contextRef="#ctx0" brushRef="#br0" timeOffset="101">11672 6544 8060,'0'-11'-1890,"0"3"1890,0 1 1869,5 4-1065,-4-2 0,8 4-222,-5-3-233,0 3-494,-4-5-963,5 6 81,1 0 1027,1 0 0,3 6 0,-4 0 0</inkml:trace>
  <inkml:trace contextRef="#ctx0" brushRef="#br0" timeOffset="102">12083 6544 8030,'0'-6'764,"0"-4"-440,5 3 0,-2 1 564,5 2-537,-1-2-422,-1 5 36,5-5 144,-10 6 0,9 0-1006,-2 0 544,-3 0 353,0 6 0,0 5 0,1 7 0</inkml:trace>
  <inkml:trace contextRef="#ctx0" brushRef="#br0" timeOffset="103">12951 6076 8113,'0'-6'-36,"0"-1"156,0 3 189,0 3 21,0-4-152,0 5 1,-1 9 178,-3 2 190,3 8-244,-4-1 1,4 10 286,-3 3-412,2 2 1,-3 1 71,5 0 1,-3-1-13,-1-2 0,0 0-207,4-4 0,0 3 113,0-3 0,0-4-336,0-4 1,4-4 149,0 4 0,3-5-580,-3 1 0,4-6-582,-5-1 1,3-2 612,-3 2 0,-1-2 27,1-2 564,-1-3 0,-2 4 0,0-5 0</inkml:trace>
  <inkml:trace contextRef="#ctx0" brushRef="#br0" timeOffset="104">12711 6373 8159,'12'-7'860,"-1"2"0,6 5-424,2 0 1,2 0-144,2 0 1,1 0-180,3 0 0,2 0 75,5 0 0,4 0-165,1 0 0,2 0 157,-2 0 1,-1-3-848,-4-1 0,0 0 408,0 4 1,-6 0-1461,-5 0 1718,0 0 0,-10 5 0,3 1 0</inkml:trace>
  <inkml:trace contextRef="#ctx0" brushRef="#br0" timeOffset="105">13614 6087 8069,'-5'-17'437,"3"-5"793,-3 9-508,5-3-481,0 4 58,0 6 565,0 1 504,0 5-1240,0 5 79,5 1 1,2 12 146,4 5-24,1 5-153,4 6 0,-2 2 32,5 2 0,0-1-144,4 4 1,0-4-1118,0 1 1054,-1-2 0,0-3-332,-3-3 1,3-2 202,-3-5 1,1-1-203,-1-3 0,1 1 99,-5-5 0,1 0-231,-5-3 1,1-2 33,-1-2 1,-3 0 229,-1-4-1114,-4 5-310,2-2 1621,-5-1 0,0 4 0,0-4 0</inkml:trace>
  <inkml:trace contextRef="#ctx0" brushRef="#br0" timeOffset="106">14048 6144 7987,'-7'-35'590,"2"7"0,5 8-287,0 4 0,4 1-9,0 4 0,1 4 344,-1 4-153,-3 1-340,4 2 0,-6 11 90,-3 4 1,-4 11-316,-7 9 1,-6 4-84,-6 7 0,-5-1-416,2 1 0,-2 2 114,2-2 1,2 1 208,5-9 1,1-5-423,3-6 1,-1-3 240,5-1 0,3-4-147,5 0 1,3-5 583,-4 1 0,6-8 0,-3 4 0,5-5 0</inkml:trace>
  <inkml:trace contextRef="#ctx0" brushRef="#br0" timeOffset="107">14173 6476 8079,'0'-18'526,"0"3"-329,0 2 0,4 2 648,0-1-508,5 1 1,-4-1 115,2 1 0,2 3 25,-5 1 0,5 0-390,-1 0 1,2-2 31,1 5 1,2-4-68,2 5 1,-1-1 93,5 4 0,-4 0-334,4 0 1,-5 0-2,2 0 0,-4 0-36,0 0 1,-2 5-82,-3 2 1,2 0 74,-5 0 0,0 1 138,-4 3 1,0 1-7,0-1 1,-5 4 11,-3 1 1,-2-1 1,-1-4 1,-1 1 64,1-1 1,-1-1-5,1-2 1,-4 2 126,0-2 1,-1-2 106,5 2 0,3-6 86,1 2 275,-1 2-127,2-4-258,1 3 1,5-4-74,0 3 1,1-3 48,3 3 1,2-2-67,6 2 0,3-1-104,0 4 0,5-3-49,-1 4 1,2-2 78,-2 2 0,1 2-117,-5-2 1,0 2 83,-3 1 1,-2 1-156,-2-1 1,-3 0 50,-5 1 0,0 3-99,0 0 1,-5 0 17,-3-3 0,-7 3 91,-4 0 1,-3 1-64,-1-5 1,-3 0-158,-1 1 0,0-5-238,5 1 1,0-4 175,3 3 1,2-3-1074,6 4 1459,5-6 0,1 9 0,5-5 0</inkml:trace>
  <inkml:trace contextRef="#ctx0" brushRef="#br0" timeOffset="108">14642 6521 8063,'0'-11'0,"0"-1"925,-6 1 1,4 5-341,-6 2 0,3 3 133,-6 1-544,2 5 1,-9 6 174,3 8-462,2 3 186,-3 1 1,6 3-464,2 1 360,3 5 1,5-7-169,0 5 1,1-4 215,3 0 1,6-3-498,5-4 1,6-2 153,-2-6 0,2-4 325,2-4 1,0-1-73,0-2 0,0-2 362,-1-1 0,1-5 0,0-7 0,-1 1 135,-3-5 1,1 4 164,-5-4-357,1-1 0,-5-4-90,0-2 0,-4-1-9,-3-7 1,-8 6 185,-4-6-792,-7 7 380,-8-6 0,-6 10-244,-5 0 0,-1 6-378,1 5 0,0 6-1064,0 2 1168,9 3 0,0 3 610,10 6 0,5-1 0,5 10 0</inkml:trace>
  <inkml:trace contextRef="#ctx0" brushRef="#br0" timeOffset="109">14836 5847 8224,'5'-17'0,"1"-5"0,7 9 0,2-2 1026,3 3-616,5 0 1,3 1 98,1-1-323,0 1 1,1-1 46,2 1 0,3 3 16,1 1 0,-1-1-132,-2-3 0,2 3 119,-3 1 0,2 3-205,-2-4 1,-3 4 15,-8-3 0,1 4 73,-4-1 184,-1 3-12,-4 1-312,1 0 1,-5 0 85,1 0 1,-6 5-78,2 3 1,-3 3 75,-1 4 1,4 3-105,0 5 1,0 1 121,-4 3 0,0 3-153,0 8 1,0 3 21,0 5 1,0 3-114,0 1 0,0 4-66,0-1 0,0 6-192,0-2 1,1 3 122,3-7 1,-3 0 45,3-3 1,-1-1 121,0-7 0,0-3-25,4-1 0,-3-6 257,4-1 0,-6-6-145,2 2 0,1-7 294,-1-1 1,0-5 182,-4 1 0,0-2 599,0-2-866,0 1 0,-5-2 67,-3-3 0,-3 0 605,-4-3 1,-3-3-281,-5 3 1,-5-3-190,-2-1 1,-3 0-383,-2 0 1,6 0-305,3 0 1,7 0-381,3 0 1,4 0 413,0 0 1,5 0-3272,-1 0 3551,5 0 0,-2 5 0,5 1 0</inkml:trace>
  <inkml:trace contextRef="#ctx0" brushRef="#br1" timeOffset="110">12186 7149 8301,'0'-11'0,"0"3"0,0 1 0,0 4 511,5-7-192,1 9 1,2-4 65,0 5-372,-1 0 212,5 0 0,0 5 160,4 2-373,-4 9 54,10 1 0,-4 6 144,5 0 0,2 1-147,5 3 0,2 2 26,10 5-211,5 1 0,-19-18 0,2 0 198,4 0 1,1 0 0,3-1 0,1-1-333,6 0 1,2 0-1,-1-2 1,2-1 262,4 2 0,2-1 0,-2 1 0,-1-1 64,-2-2 1,1 1-43,5 1 0,2-1 0,-5-3 1,1-2-369,5 3 1,2-1 0,1 0-1,0-2 453,1-3 0,1-1-1184,0 0 1,0-1 1093,-17-1 0,2-1 0,-1-1 0,-3 0 1,1-1-1,-1 0-71,3 0 1,0 0 0,0-1 76,17-2 1,0 0-1,1-1 1,-2-1-206,-3-1 0,-2 1 0,1 0 1,-1 0 179,-2-2 0,-2-1 0,1 0 0,-2 1 122,-1-3 1,-1 1 0,-1 1 0,-1-1-53,1 0 0,-1 0 1,-2 2-1,0 1 8,1-3 1,-1-1 0,-3 3-1,0-1-8,-2 1 0,-1-1-32,-2 2 1,-1 0-38,-1 2 1,-1 0 41,-4-2 1,0 0 0,29-5-107,-8-2 152,3 2 1,-13 2 826,2-1 0,-3 1-900,0 0 0,1-1 23,-5 1 0,-1-1-12,-6 1 12,2-1-274,-14 6 249,7-4 1,-17 7 1269,3-4-2128,-9 4 1122,3-2 0,-8 1-2833,-2 1 2695,-12-1-145,-8 4 0,-26 0 0,-3 0 0</inkml:trace>
  <inkml:trace contextRef="#ctx0" brushRef="#br1" timeOffset="111">12609 7172 8230,'-8'-11'-66,"0"-1"1,6 5-196,-2-1 720,3 1-138,1-5 0,0 1-170,0-1 0,-1 5 1196,-3-1-866,-3 6 1,-9-3-397,-3 5 0,-4 5-62,-4 2 0,-2 3-57,-5 2 0,-2 3-70,-2 0 1,1 4 104,-4-4 1,0 5-50,-1-5 0,-1 4 56,5-4 1,5 4 24,6-4 1,3-3 29,1-5 368,6 1-17,0-2-75,11 4-138,1-8 1,6 4-77,3-2 0,3-2 236,9 6 1,1-2-75,6 2 0,5 2-243,3-2 0,2 1 138,1-2 0,0 3-230,0-2 0,-4 2-397,-4 2 1,0 3-535,0 0 1,-6 4-2187,3-4 3165,-2 11 0,1-12 0,1 7 0</inkml:trace>
  <inkml:trace contextRef="#ctx0" brushRef="#br1" timeOffset="112">17303 5950 8184,'-7'-11'-204,"-3"-1"1,5 1-41,-3 0 244,3-1 982,5 6-562,-5 1 1,4 3 573,-3-1-619,3 1 1,1-1 85,0 6 0,9 5-135,2 7 1,8 3-14,0 5 0,7 5-53,0 2 1,1-2 13,-4-1 0,3 2-140,1 1 0,0-2-151,-4-1 0,-1-3-91,1-1 0,-1 0 100,-3 0 1,1-2-111,-5-2 1,4 2 45,-3-6 0,-1 0-383,-4-4 1,-1 1 191,-2-1 0,2 1-816,-2-1 768,-3 1 0,1-2-2058,-2-3 1175,-3 3 1194,4-3 0,-10 4 0,-1 1 0</inkml:trace>
  <inkml:trace contextRef="#ctx0" brushRef="#br1" timeOffset="113">17748 5927 8177,'0'-29'279,"0"6"0,0 3 276,0 5 208,0 5 0,-1 1 287,-3 5-640,-2 5 0,-7 8-184,-2 10 0,-3 5-2,-5 11 0,-5 4-257,-2 3 1,-5 6-90,-3 2 1,4-1-218,0-3 0,-3 3 2,7 1 0,-5-6-234,9-6 1,0-2 253,7-2 1,3-5-103,4-2 1,2-4-197,3-4 1,2-3 156,5-4 0,1-6-180,3-2 1,3-3 637,8-1 0,3 0 0,5 0 0</inkml:trace>
  <inkml:trace contextRef="#ctx0" brushRef="#br1" timeOffset="114">17885 6339 8290,'0'-7'2499,"0"2"-2244,0 5 1,0 5 219,0 3 1,0 7-57,0 4 0,0 3-468,0 1 0,0 3 121,0 1 1,0 3-382,0-3 1,1-4 33,3-4 0,-1-1-120,4 1 0,0-3-56,0-4 0,3-6 184,-2-2 1,-2 1-1318,2-1 1011,0-1 0,3-8 573,0-2 0,1-3 0,-1-2 0</inkml:trace>
  <inkml:trace contextRef="#ctx0" brushRef="#br1" timeOffset="115">17954 6213 8208,'0'-18'0,"-5"-3"0,3 8 0,-3-4 949,5 11-351,0 1-598,0 5 0,10 10 0,3 3 0</inkml:trace>
  <inkml:trace contextRef="#ctx0" brushRef="#br1" timeOffset="116">18490 6202 8147,'-6'-12'356,"1"1"-175,5 4 0,1-2 759,3 6-565,2-1 0,10 0-36,-1 0 0,9-1-83,-1 1 1,6 3-187,-2-3 1,8 3 108,-1 1 1,3 0-661,-3 0 0,-1 0 361,-2 0 1,-2 0-1008,-2 0 0,-7 0 1127,3 0 0,-8 0 0,2 0 0</inkml:trace>
  <inkml:trace contextRef="#ctx0" brushRef="#br1" timeOffset="117">18582 6293 8087,'11'0'358,"1"0"134,-1 0 1,0 0-122,1 0 172,4 0-240,-3 0 0,12 0-522,-2 0 113,8 0 1,-2 0-258,5 0 1,0 0 362,1 0 0,-1 5 0,0 1 0</inkml:trace>
  <inkml:trace contextRef="#ctx0" brushRef="#br1" timeOffset="118">19575 5825 8189,'0'-18'413,"0"1"537,0 6-229,0 5-217,0-5-262,0 10 1,0-3 129,0 8 1,0 4-128,0 7 1,0 8-127,0 7 0,0 5 29,0 3 0,0 2-237,0 6 1,0 0 3,0-1 1,-1-3-260,-3 0 1,3-5-325,-3 1 1,3-8 337,1-3 1,0-7-215,0-1 1,0-5-158,0 2-277,0-4 978,0 0 0,0-1 0,0 1 0</inkml:trace>
  <inkml:trace contextRef="#ctx0" brushRef="#br1" timeOffset="119">19815 5893 8189,'0'-23'0,"0"6"0,0-4 57,0 6 1,0 5-58,0 0 1772,0 8 0,0 11-960,0 10-517,0 11 1,0 0-286,0 8 0,0-1 100,0 5 0,1-4-627,3 4 0,-2-4 351,1 4 1,2-7-905,-1-1 1,0-1 481,-4-6 1,0 0-1151,0-4 1738,0-1 0,0-4 0,0-1 0</inkml:trace>
  <inkml:trace contextRef="#ctx0" brushRef="#br1" timeOffset="120">19370 6236 8073,'-7'-5'572,"2"-2"0,8 0-82,5-1-35,4 1-170,16 0 1,1-2 65,6 5 91,9-4-286,3 1 0,10-4-202,0-1 73,0 1 0,-2 0-339,-6-1 0,1 1 239,-8-1-87,-8 1 1,1 3-569,-12 1 332,3 4 396,-14-7 0,0 9 0,-7-4 0</inkml:trace>
  <inkml:trace contextRef="#ctx0" brushRef="#br1" timeOffset="121">19473 6396 9723,'17'0'1662,"5"0"-1198,-9-5-60,13 3-101,-2-8-825,11 4 759,4-6-689,2 1 315,4 0 152,1-1 0,-2 1-1314,-2-1 953,3 1 1,-11-1-955,0 1 1,-5 1 1259,-6 2 0,0-7 1,0 2-1</inkml:trace>
  <inkml:trace contextRef="#ctx0" brushRef="#br1" timeOffset="122">20500 5870 8114,'-7'-17'0,"-1"1"0,6 4 1160,-3 5-568,5 2 78,0 5 1,0 7-146,0 4-413,5 5 275,-4 12-154,4 2 1,-1 4 8,0 0-201,5 5-1,-8 2 1,5 1-180,-2 0 117,-3-5 1,6 1-349,-4-8 1,-1-2 213,1-5 1,-1-2-603,-2-1 504,5-4 1,-4-8-187,3-1-700,-3-4 239,-1 7 250,0-9 651,0 4 0,-5-10 0,-1-1 0</inkml:trace>
  <inkml:trace contextRef="#ctx0" brushRef="#br1" timeOffset="123">20352 5859 8114,'5'-18'279,"-1"2"-279,7 4 0,3 1 1109,14-1-629,1 6 1,6 1-13,-1 5 1,5 0-30,3 0 0,-1 2-23,1 6-1267,-6 0 906,9 8 0,-11 1-243,0 2 163,-5 2 0,-7 6-78,-3 0 1,-4 4 135,-7 0 0,-4 3-699,-8 4 447,-7-2 0,-10 4-26,-9-2 1,-1-3-44,-7-1 0,-2-1-144,-2-6 526,2-6 1,-3 1-249,5-3-209,5-3 153,5 1 0,5-6 207,1 1 3,4-1 0,-4-5 0,5-1 0</inkml:trace>
  <inkml:trace contextRef="#ctx0" brushRef="#br1" timeOffset="124">21026 5996 8038,'0'-18'0,"5"7"0,-4 1-67,3 2 252,-3-2 0,3-2 240,0 1 1,3 0 53,-3-1 113,0 6-76,1-4 1,-2 5-63,4-3-2,-4 3-265,2 5 0,-1 2 21,0 6 1,3 6-15,-3 13 1,4 2-29,-5 5-37,6 5 0,-6-6-225,4 6 100,-4-6 34,2 11 0,-4-12-872,3 2 578,-3-7 1,4 4 49,-5-4-862,0-5 688,0-1 0,0-8-57,0 2-818,0-2 750,0-2 0,0-3-685,0-1 1190,0-4 0,-5 2 0,-1-5 0</inkml:trace>
  <inkml:trace contextRef="#ctx0" brushRef="#br1" timeOffset="125">21049 5950 8061,'11'-29'150,"0"1"1,1 9 313,-1 0 0,2 5-22,2-1-112,3 2-121,0 7 1,3-3 174,-2 5 238,3 0-293,6 4 1,-3 0 25,6 0-284,-1 0 47,4 5 0,-4 2-144,-4 4 265,-7 6 59,3 0-1160,-15 6 651,4 5 1,-14 1 111,-5 6-952,-4-1 651,-16 0 1,1 0-149,-7 1-801,2-6 1111,-7 4 1,5-9 293,-1 3-27,6-8 1,1 2 345,5-2-224,6-2 1,5-1-122,2 1 0,9-4 36,-3 2 0,5-3 89,7 0 880,0-1-982,13 1 0,2-6-38,7-2 0,0-3-40,0-1 1,-1 0-758,2 0 515,-3 0 1,-6 0 266,1 0 0,0-5 0,0-1 0</inkml:trace>
  <inkml:trace contextRef="#ctx0" brushRef="#br1" timeOffset="126">21791 5927 8066,'0'-22'400,"4"4"223,0 3-117,5 2 501,-8 1-603,4 6 1,-5 2-136,0 8 1,-9 4-197,-2 7 0,-8 4 50,-1 8 0,-5 2-193,-2 5 0,-2 0 111,6 1 1,-1 0-358,9 3 0,1-3 113,7-1 1,1-1-111,6-7 0,2 5 164,2-4 0,3-2-120,8-6 0,3-3 326,5-4 0,5-2-28,2-2 0,3-3 359,2-5 1,-1-5-176,0-3 0,0-3 376,1-5 1,-6 2-197,-3-5 1,-6 0-12,-5-4 0,-3-1-114,0-2 1,-6 0-240,-2-4 1,-4-1-526,-4-3 1,-3 2 273,-9-2 1,-1 2-486,-6-6 0,-1 8 330,-3 3 1,3 8-380,-3 4 1,-1 4 235,2 3 0,0 3-226,7 5 0,3 6 746,4 6 0,1 4 0,-1 7 0</inkml:trace>
  <inkml:trace contextRef="#ctx0" brushRef="#br1" timeOffset="127">22191 5893 8224,'-5'-11'33,"3"-1"0,-3 5-33,5-1 951,0 6-567,5 7 1,-3 7 64,1 11 0,3 5-137,-3 3 0,6-2-145,-1 1 1,1 4-234,-2 5 0,2-1 107,-5-4 1,4-4-84,-5 1 0,1-5 69,-4 5 0,4-10-530,0 2 1,0-7-43,-4-1-1040,0 2 858,0-4 727,0 4 0,-10-6 0,-3 1 0</inkml:trace>
  <inkml:trace contextRef="#ctx0" brushRef="#br1" timeOffset="128">21962 5859 8224,'8'-18'-323,"0"3"1,4-2 937,7 2 0,8 1-145,3 7 1,5-2-7,3 5 0,2 0-110,6 4 1,0 0-59,-1 0 1,1 5-168,0 3 0,-7 6-165,-5 1 1,-2 4-603,-9-4 1,-4 8 398,-11-4 0,-5 5-390,-6-5 0,-13 3 307,-7 1 0,-12 0-127,-3-1 0,-5-4 28,-3-3 0,2 1 83,2-5 0,-1 3 338,5-6-103,5 2 1,5 1 0,5 1-1</inkml:trace>
  <inkml:trace contextRef="#ctx0" brushRef="#br1" timeOffset="129">23002 5825 8234,'-23'-12'504,"0"-2"-353,0 3 1,5-2-70,3 9 1,-3 1-60,-1 3 0,-6 0 158,-2 0 0,-3 1-83,3 3 0,1 2 43,3 5 1,5-2-84,3 3 0,2-3-10,2 6 0,4 1-55,3 0 1,3 3-2,1-4 1,0 1 93,0 0 0,5-4-33,3 3 1,6-3 193,1-5 1,5 4-126,-1-4 0,3-2 120,1-1 0,1 1-39,3-1 1,-3 4-51,2-5 1,2 6-27,-1-1 1,-4 1 17,-4-2 1,-5 4-233,1-4 0,-7 3 125,-5 2 0,-1 3-161,-2 0 1,-7 4 98,-4-4 0,-11 6-134,-8-2 0,-4-1-53,-5 1 0,-1-5-29,-6 1 1,2-1-607,2 1 1,-1-2 341,5 2 0,0-2 504,3-2 0,6 0 0,1 1 0</inkml:trace>
  <inkml:trace contextRef="#ctx0" brushRef="#br1" timeOffset="130">19598 6853 8130,'0'-18'356,"0"1"0,0 6-36,0-1 0,4 1 703,0 0-330,0 4-475,-4 2 0,0 6 167,0 3 0,0 5 159,0 10-273,0 5 1,0 11-175,0-1 0,0 4 105,0 0 0,3 5-364,1-1 1,4-1 214,-4 0 1,3-4-745,-3 1 1,5-6 401,-1-2 1,2-4-518,1 1 1,-3-5 200,-1-3 0,1-2-19,3-6 1,-3-3 623,0 0 0,-1-6 0,5 3 0</inkml:trace>
  <inkml:trace contextRef="#ctx0" brushRef="#br1" timeOffset="131">19884 6853 8130,'0'-12'0,"5"-4"0,-3 4 672,6 1 1,-4 1-140,3 6 1,-3 0-22,4 4 0,-4 6-195,3 6 0,-3 6-78,4 8 1,-6 3-220,2 6 0,-3 4 118,-1 3 0,0-2 101,0 2 1,0-5-1,0 1 1,0-6 29,0-2 1,0-8 90,0 1-360,0-3 0,0-2 0,0-2 0</inkml:trace>
  <inkml:trace contextRef="#ctx0" brushRef="#br1" timeOffset="132">19461 7138 8102,'5'-11'71,"2"4"1,7-2-72,5 6 0,5-5 263,10 4 1,7 0-89,4 4 0,6-3-50,6-1 0,4 0-708,0 4 1,-4 0 381,-4 0 1,-10 0-48,-1 0 0,-6 0 145,-6 0 0,1-4 103,-8 0 0,2 1 0,-7 3 0</inkml:trace>
  <inkml:trace contextRef="#ctx0" brushRef="#br1" timeOffset="133">20261 6932 8102,'0'-16'-31,"0"2"158,0-5 1,0 5 152,0-1 1,0 2-30,0 2 1,0 3 736,0 0-56,0 6-472,0-3 1,0 7-147,0 6 0,1 5-55,3 10 1,-2 4-218,6 4 0,-6 1 83,2-2 1,1 7-82,-1-3 1,0 3 142,-4-3 1,4-1-896,-1-2 1,1-3 19,-4-6 0,0 0-226,0-3 1,0 1-1065,0-4 1978,0-1 0,0-4 0,0 1 0</inkml:trace>
  <inkml:trace contextRef="#ctx0" brushRef="#br1" timeOffset="134">20683 6921 8144,'0'-11'1550,"0"-1"-1226,0 6 0,5 6-146,3 7 0,-3 9-135,-1 3 0,-3 4 342,-1 3 1,0 3-96,0 6 0,0-4-485,0 4 1,0-5-41,0 4 1,0-1-64,0-6 0,4-2-365,0-6 0,3 2 287,-3-6 1,4 0 375,-5-3 0,1-1 0,-4 0 0</inkml:trace>
  <inkml:trace contextRef="#ctx0" brushRef="#br1" timeOffset="135">20432 6932 8066,'16'-16'291,"-3"3"1,14-3 466,-1 4 0,6 5-330,2-1 0,6 4-195,2-3 1,1 4 1,-1-1 1,2 3 26,-2 1 0,-3 0-242,-1 0 1,-3 0-513,-5 0 1,-2 0-1580,-5 0 2071,-5 5 0,-2-4 0,-5 5 0</inkml:trace>
  <inkml:trace contextRef="#ctx0" brushRef="#br1" timeOffset="136">21346 6932 8113,'-5'-11'232,"3"0"244,-3-1 313,5 6-201,0 1-228,0 20 0,0-1-49,0 13 1,0 1-1,0-2 0,4 10-332,0-2 0,3-1 118,-3-3 0,1 0-395,-1 0 0,-3-2 219,3-5 1,1-2-591,-1-2 0,1 2 163,-1-6 1,-3 0-14,3-3 1,-3-1 518,-1 0 0,0 1 0,0-1 0</inkml:trace>
  <inkml:trace contextRef="#ctx0" brushRef="#br1" timeOffset="137">21037 6978 8113,'5'-18'232,"-2"-2"-193,4 5 0,7-4 589,9 4 0,5-1-114,6 5 0,7 3-58,5 1 0,1 3-412,6-4 1,0 6 132,4-2 1,-2-1-68,-6 1 1,1 0 114,-8 4 0,-3-1-402,-1-3 1,-7 3 228,-5-3 0,-7 3-494,-3 1 240,-4 0-163,-5 0 332,-2 0 0,-7 6 170,-1 6 0,0 0 93,-5 7 0,5 4-220,-5 4 1,4 5 154,-3-2 0,4 3-99,-1 1 1,3-1-143,1-2 1,0 0 94,0-4 0,4 0 45,0-4 0,3-4-672,-3 0 0,4-5 262,-5 1 1,5-2-235,-4-2 0,0 0-190,-4 1 770,0-6 0,0 4 0,0-3 0</inkml:trace>
  <inkml:trace contextRef="#ctx0" brushRef="#br1" timeOffset="138">22042 6921 8032,'0'-16'723,"0"3"0,2-2 344,1 7-857,4 3 1,3 6 19,-3 3 0,-1 4-92,-6 7 1,0 4-7,0 8 1,0 0 18,0 4 0,0 6-37,0-3 0,0 0-192,0 1 0,0-8-231,0 8 1,1-10 210,3-2 0,-3-2-106,3-5 1,1-5 84,-1-3 1,-1-4-179,-3 3 206,0-4 1,4 1-117,0-8 0,0 1 166,-4-4 0,-1-5 23,-3-3 0,1-4 167,-4 4 1,3-6-119,-4 2 1,4-6 149,-3-2 1,4-1-57,-1 2 0,3 2 62,1-3 1,0 4-51,0 4 1,0 6 91,0 6-204,5 4 1,5 1-130,6 9 0,4 6 47,-1 10 1,2 0 53,2 0 0,4 4 66,0 4 1,4-3-49,0-2 1,-2-1 78,1-3 1,0-4-38,0-3 0,2-3 103,-6-5 1,1-1 38,-4-6 0,0 0-60,0 0 1,-2-6 153,-2-1 0,-2-3-43,-6-2 1,-1-3 8,-2 0 1,-3-6-43,-5 2 1,-1-6-264,-3-2 0,-2-3 22,-6 3 0,1-3-108,-1 3 0,2-3 21,3 3 0,-2-3-198,5 3 1,-4 0-880,4 5 1,1 0 513,3 3 0,0 6-1351,0 6 2025,0 4 0,0-2 0</inkml:trace>
  <inkml:trace contextRef="#ctx0" brushRef="#br1" timeOffset="139">23082 6887 8128,'11'-18'561,"0"-4"-96,1 3 1,1 3 307,2 1 0,-8 2 164,1 2-651,-5-1 0,-9 5-119,-1-1 1,-8 7 101,-4 1 0,-4 6-390,-4 9 0,-2 4-15,-5 8 1,-1 2-14,1 5 0,4 2-239,-1 2 1,11-3 204,1 4 1,6 0-167,6-1 0,1 0 100,6-4 0,6-5-111,1-2 0,8-4 11,4-4 0,4 0 379,4-8 1,0 2 183,7-9 0,-6 0 181,6-4 1,-4-4-126,1 0 1,-3-5 115,-5 2 0,-6-3-105,-1-2 1,-4 1 17,0-1 1,-6-3-503,-2 0 0,-9 1 137,-7 6 0,-10 3-1937,-13 5 2003,1 0 0,-15 10 0,2 3 0</inkml:trace>
  <inkml:trace contextRef="#ctx0" brushRef="#br1" timeOffset="140">19575 7789 8098,'0'-18'494,"0"2"1,0 4 417,0 1-381,5 0 180,-3 4-163,3 2 1,-1 11-259,-1 6 1,5 6-55,-4 8 1,1 2-103,-1 3 1,-3 2 116,3-3 1,-2-1-299,2 2 1,-3-5-67,3 5 1,-1-10-127,1 2 0,-3-6 34,3 2 1,-2-9-11,2 1-396,-3-2 203,4-2 186,-5-2 1,0-18 280,0-2 0,0-4-55,0 3 0,0-1 142,0-6 0,-3 0-49,-1 0 1,0-1 90,4-3 1,0 2-63,0-5 0,0 0-66,0 0 1,0 2-8,0 5 0,0 5 19,0 3 1,0 6-209,0 2 17,0 4-137,5 8 0,-2 4 139,4 10 0,1-4-47,3 4 0,1-5 65,-1 2 0,5 0 19,4-1 1,1-3-69,2-5 0,0-4 52,0 1 0,-1-3 148,1-1 0,0-5-72,0-3 0,0-2 144,0-1 0,-4-5 79,0 1 1,-5-1-65,1 1 1,-2 1 11,-2-5 1,-3 3-51,-1-3 1,-3 4 97,4-4 1,-5 5 8,5-1-275,-5 7 52,7-2 1,-9 14-117,3 0 1,-3 10 128,-1 5 0,0 7-116,0 5 1,-1-1-217,-3 4 0,3-2 99,-3 6 0,-1-6-201,1-2 1,0-3 130,4 4 1,2-7-758,1-1 0,0-2 1062,5-6 0,-1 1 0,5-5 0</inkml:trace>
  <inkml:trace contextRef="#ctx0" brushRef="#br1" timeOffset="141">20283 7778 8098,'0'-18'390,"0"1"764,0 6-664,0 0 292,6 4-422,-5 2 0,4 8-3,-5 4 1,0 6 73,0 10 1,4 0 270,-1-1-406,1 6 1,-2 2-104,1 4 1,0 0-134,5 0 0,-1-3-423,5-1 1,-2-4 319,-3 0 1,7-2-412,-2-1 1,3-6 273,0-6 0,-1-1-522,5-6 0,-1 0 28,1-4 1,1 0-103,-5 0 1,1 0 775,-5 0 0,1-10 0,-1-3 0</inkml:trace>
  <inkml:trace contextRef="#ctx0" brushRef="#br1" timeOffset="142">20272 7972 7985,'-6'0'0,"2"-4"962,8 0 1,6 0-381,5 4 0,5 0-253,-1 0 1,4 0-91,4 0 0,3 0-14,8 0 0,-6 0-261,2 0 0,-7 0-379,0 0 1,-8 0-851,-4 0 1,-4-1 1264,-3-3 0,-3 3 0,-5-4 0</inkml:trace>
  <inkml:trace contextRef="#ctx0" brushRef="#br1" timeOffset="143">20261 7721 8033,'-11'-12'0,"4"1"0,7-1 1090,16 6-372,3-4-273,14 8-766,-3-3-417,9 5 772,2 0 1,0 0-952,1 0 426,-5 0 228,7 0 1,-9 5 146,-1 3 1,0 2 0,-5 2-1</inkml:trace>
  <inkml:trace contextRef="#ctx0" brushRef="#br1" timeOffset="144">21426 7675 8097,'0'-12'447,"0"1"214,-6 5-248,5 1 1,-4 6 107,5 3-307,-5 7 238,4 7-275,-9 10 1,5 1 176,-3 5-216,-2 0-40,3-4 0,1 6-191,2-1 85,3 2-530,1-3 17,0 0 407,0 0 0,0-5-156,0-2 0,1-3-214,3-1 1,-1-4 176,4 0-928,-4-10 484,2 6 751,-5-8 0,5 4 0,1 0 0</inkml:trace>
  <inkml:trace contextRef="#ctx0" brushRef="#br1" timeOffset="145">21540 7800 8028,'0'-16'804,"0"7"-402,0-2 260,0 2 1,1 2-194,3 4 0,-3 6-231,3 5 0,1 3-84,-1 5 1,0 3-137,-4 7 0,3 0 30,1 4 1,0 1 73,-4 3 1,4-4-412,0 1 1,1-6 195,-1 2 1,-2-3-280,6-1 0,-6-5-51,2-3 108,-3-3 342,-1-5 723,0-2-598,0-5 1,0-5-96,0-3 0,0-3 172,0-4 0,0 1-50,0-5 1,0 0 94,0-4 0,-4-1-75,1-3 1,-1 3-58,4-3 1,0-1-58,0 2 1,0 4-88,0 7 1,0 2-78,0 2 1,0 3 111,0 0 1,5 6-164,3-2 1,2 12 98,1 3 1,2 8-141,2 0 1,3 4 52,5 4 0,-1-3 41,1 2 1,4-1 20,0-3 0,-1 0-10,-3-3 1,0-2 272,0-6 1,2-3-80,-2-1 0,1-4 36,-9 1 0,1-7-71,-5-1 0,-1-5 304,-2 2 0,1-7-68,-6-1 0,1-5-27,-4 5 1,0-8-102,0 4 0,-5-5 47,-2 5 1,0-2-922,0-2 0,-1 0 375,-3 0 0,-1 2-870,1 2 1,1-3 546,2 3 1,3 2-1248,5 2 1868,0 3 0,5 5 0,1 2 0</inkml:trace>
  <inkml:trace contextRef="#ctx0" brushRef="#br1" timeOffset="146">22819 7709 8131,'-5'-16'849,"4"3"-785,-10-9-154,10 10 91,-4 0 0,4 7 353,-3 5 1,1 0 51,-4 0 0,3 0-218,-4 0 0,2 1-12,-2 3 0,-2-1-146,3 4 1,-2 1 46,1 3 0,-1 1 44,5-1 0,1 1-33,3-1 1,0-3 8,0-1 1,2 2-4,6 6 0,1-4-32,10 4 0,0-9 2,4 6 0,1-4 7,2 4 0,2-2 8,3-2 0,0 1 132,-4-6 0,-4 6-115,-4-1 0,-9 1-100,2-2 0,-7 3 51,2-2 0,-4 4 7,1 3 1,-9-3-125,-7 4 1,-2 0 131,-9-1 0,3 4-209,-7-3 1,-2 3 99,-1-4 0,-2 4-400,2-4 1,0 0-26,4-3 0,5-1-162,-1 1 1,6-2 188,1-3 0,6 2-719,2-5-194,4 0 1358,-2-4 0,10 5 0,1 1 0</inkml:trace>
  <inkml:trace contextRef="#ctx0" brushRef="#br1" timeOffset="147">23104 7755 8131,'12'-17'529,"-6"5"-211,4-5 2032,-8 6-1600,3 4 0,-7 9-252,-1 9 0,-2 6-232,-3 5 0,3 2-12,5 3 1,0-3-155,0 3 0,0 1 88,0-2 0,1 5-354,3-4 0,2-1 194,6-3 0,-2-1-589,-3-3 0,7-3 99,-2-4 1,2-2-81,-3-3 0,4-2-409,1-5 0,0 0 380,-1 0 0,-2 0-111,2 0 1,-2 0 681,-2 0 0,1-10 0,-1-2 0</inkml:trace>
  <inkml:trace contextRef="#ctx0" brushRef="#br1" timeOffset="148">23047 7926 8174,'-1'-11'912,"4"4"173,12 4-665,3 1 0,4 2-370,1 0 0,0 0 86,0 0 1,4 0-393,-1 0 0,5 0 160,-5 0 1,-4 0-315,-7 0 1,-2 0 110,-2 0 299,-4 0 0,3-5 0,-4-1 0</inkml:trace>
  <inkml:trace contextRef="#ctx0" brushRef="#br1" timeOffset="149">23082 7698 7998,'-12'0'78,"6"-5"34,2-3 0,5-2 90,7-2 1,5 5 356,9-1 1,3 6-785,1-2 1,0 3 70,4 1 1,0 0-236,5 0 0,-1 0 43,0 0 0,-3 1 346,-1 3 0,-4 2 0,1 5 0</inkml:trace>
  <inkml:trace contextRef="#ctx0" brushRef="#br1" timeOffset="150">23744 7629 8122,'-6'-11'0,"-5"-1"1572,4 1-1030,2 5 1,-7 0 74,1 6 1,-2 0-148,-6 0 1,0 6-56,-4 1 1,-1 8-200,-2 4 1,4 3-31,-5 1 1,10 5-349,-6 2 0,8 3 230,-1 1 0,4-2-706,0 2 1,6-6 367,2 7 0,3-5-384,1 1 0,1-4 238,3-4-1,2-5 104,6-3 1,0-3 156,4-5 0,-3-2 228,7-5 0,-1 0-55,3 0 1,-3 0-111,0 0 0,4 0-395,4 0 0,-4 0 488,-4 0 0,0-5 0,4-1 0</inkml:trace>
  <inkml:trace contextRef="#ctx0" brushRef="#br1" timeOffset="151">23790 8120 8037,'0'-11'1340,"0"4"1,5 2 417,2 5-1189,-2 0 34,6 0-329,-5 0 0,5 0-48,1 0-423,-1 5 324,1 2-2690,-6 4 2563,-1-4 0,0 8 0,1-3 0</inkml:trace>
  <inkml:trace contextRef="#ctx0" brushRef="#br1" timeOffset="152">24167 7835 8073,'0'-12'514,"0"1"-257,0-1 1,0 1 1083,5 5-790,1 1 0,2 5 215,-1 0-258,-4 0-181,2 0 0,-5 6-41,0 5 0,4 2-15,-1 6 0,1 0 19,-4 4-86,0 5 1,-4-4-53,1 3 1,-1-3-124,4-1 1,-4-1-299,0 1 1,0-4 171,4 0 1,4-5-547,0 2 1,5-5 334,-2-3 0,4-3-709,0-5 0,4 0 218,1 0 0,-1 0-529,-4 0 1328,-4-5 0,8-7 0,-3-6 0</inkml:trace>
  <inkml:trace contextRef="#ctx0" brushRef="#br1" timeOffset="153">24315 7469 8058,'-11'-23'2400,"-1"1"-1026,6 4-1237,1 6 0,3 7 82,-1 5 0,1 5-2074,-1 3 1855,-4 7 0,6 8 0,-4 6 0</inkml:trace>
  <inkml:trace contextRef="#ctx0" brushRef="#br0" timeOffset="154">6784 8371 8108,'-11'-3'0,"-1"-1"372,1 0 132,4 4-25,-3 0 0,9-1-25,-3-3 0,4 3-119,4-3 1,0 3-20,7 1 0,-2-4-70,6 0 1,2 0-29,-2 4 0,7-4 39,0 1 0,1-1-262,4 4 0,1 0 114,-2 0 0,5-4-656,-4 0 1,-1 0-141,-3 4 0,-1 0-414,-3 0 0,1 0-867,-5 0 1968,0 0 0,2 5 0,1 2 0</inkml:trace>
  <inkml:trace contextRef="#ctx0" brushRef="#br0" timeOffset="155">6761 8543 8182,'5'-7'746,"3"2"-324,7 5 1,3 0 139,5 0 1,3-1-388,1-3 0,6 3 70,1-3 0,0 3-630,5 1 0,-4 0 299,-1 0 1,-1 0 85,-2 0 0,7 0 0,-3 0 0</inkml:trace>
  <inkml:trace contextRef="#ctx0" brushRef="#br0" timeOffset="156">7858 8177 8255,'0'-6'451,"-6"-4"138,5 9 159,-4-5-455,5 6 0,0 7 210,0 4 1,0 6-179,0 6 1,0 5-140,0 2 1,0 7 81,0 1 0,0 5-275,0-1 0,0 5-117,0-1 0,0 4-185,0-8 1,0 4 55,0-8 1,0-1 128,0-7 0,0 1-94,0-9 0,4 3 67,0-10 0,0 0 366,-4-4 60,5 1 412,-4-6 132,4-1 442,-5-5-840,0 0 1,1-4-26,3 1 0,2-6-364,6 1 0,4 2 100,3-2 1,3 4-426,1-3 0,1 0 15,3 0 1,0 0-205,4 4 1,1 1 74,-6-1 1,0 1-113,-7 2 1,1 0-156,-5 0 1,0 0 200,-3 0 1,-5 0-698,1 0 357,-5 0 813,2 0 0,-5 0 0,0 0 0</inkml:trace>
  <inkml:trace contextRef="#ctx0" brushRef="#br0" timeOffset="157">7880 8668 8185,'-6'-11'449,"2"3"163,8 1 0,4 0-201,7 0 0,-1 0-92,5 4 1,-3 1 47,7-1 74,-2-4-160,12 6 0,-4-5-356,5 2 68,-5 3-269,4-5-1226,-9 1 1113,4 4 1,-10-4-147,-3 5 0,-2 0 535,-2 0 0,1-5 0,-1-1 0</inkml:trace>
  <inkml:trace contextRef="#ctx0" brushRef="#br0" timeOffset="158">7800 8280 8225,'-6'-15'0,"2"0"0,8-1 663,2 5-321,11 0 1,5-1 134,4 1 80,6-1-248,-3 1 1,7 3-109,2 1-124,2-1 125,6-3 1,-5 4-737,-3 4 306,-8 1-36,3 2-1572,-9 0 948,-1 0 888,-1 0 0,-5 5 0,6 2 0</inkml:trace>
  <inkml:trace contextRef="#ctx0" brushRef="#br0" timeOffset="159">8657 8006 8058,'-5'-11'9,"-1"3"1682,-6 0-483,6 6-1160,1-3 1,5 11-4,0 6 1,-4 5 400,0 10 0,0 6-92,4 5 0,-3 10-105,-1 2 1,0 6-545,4 4 0,4 4 206,-3-30 0,2 0 0,0-1 0,1-1-29,-2 1 0,0-1 1,6 26 96,-5-1 1,5-6-246,-4-9 1,3-4 120,-3-7 0,4 0 307,-4-4 0,-1-2-50,-3-6 0,0-1 364,0-3-300,0-2 1,0 3 1249,0-4-691,-5-6-166,4-1 246,-9-5-106,9 0-796,-4 0-331,5 0 1,5 0 59,2 0 1,3 0 174,2 0 0,1 0-136,2 0 1,-1-1 74,5-3 0,0 3-34,4-3 0,-1-1 107,1 1 1,-4-3-508,0 3 1,-5-4 216,2 4 1,-4-1 460,0 2 0,-6-4 0,-1-4 0</inkml:trace>
  <inkml:trace contextRef="#ctx0" brushRef="#br0" timeOffset="160">8577 8029 8062,'-6'-23'19,"-3"0"664,5 0 1,0 6-314,4 1 0,5 4 2,3 0 0,2 5-110,1-1 0,-3 5-117,0 0 1,1-2-55,6 1 0,-1 0-128,5 4 0,0 1-130,4 3 0,3-1-409,1 4 0,3 2-558,-3 6 0,-2-2 1134,-5 2 0,1 8 0,-3 1 0</inkml:trace>
  <inkml:trace contextRef="#ctx0" brushRef="#br0" timeOffset="161">9148 8246 8141,'-8'0'1893,"1"0"-1445,4-5 1,1 4-11,9-3 0,1 2 144,7 2 1,-6 6-156,-1 1 1,3 5-46,4 3 0,2 4-64,-2 7 0,-1 1-251,5 7 1,-4-1-82,4 9 1,-3-4-159,3 4 1,-4-4 148,4 4 0,-5-6-129,1-2 0,2-5-242,-2-6 1,0-1 130,-4-3 0,5 0-166,-1-8 0,-4 3 121,-3-6 0,0-2-1522,3 2 217,-5-6 4,4 3 1609,-8-5 0,8 0 0,-4 0 0</inkml:trace>
  <inkml:trace contextRef="#ctx0" brushRef="#br0" timeOffset="162">9594 8303 8063,'-7'-28'0,"-3"-1"0,7-2 774,-4 1 1,4 8 305,0 0 98,1 6-795,-3 0 1,-1 11-179,-6 5 1,0 15-81,-3 12 1,-7 11-147,-5 7 0,-4 6-149,0 6 0,13-26 0,-1 0 286,0 2 1,0-1-1,2-2 1,0 0-716,1 0 1,2 1-1,-11 19-78,3 4 1,0-6-465,7-2 1,5-11 297,6-4 1,3-6 842,1-2 0,0-4 0,0 0 0,0 0 0</inkml:trace>
  <inkml:trace contextRef="#ctx0" brushRef="#br0" timeOffset="163">9639 8646 7940,'0'6'482,"1"3"-3,3-5 1,3 8-392,4 0 1,-5 3-195,-2 0 0,-3 3 578,-1 5 1,-3 5-218,-1 2 0,0 3 7,4 1 0,-1-1-156,-3-2 0,3 1-192,-3-6 0,1 0-34,0-7 1,1 1-245,-2-5 0,3 0-349,1-3-554,0-1 1267,0 1 0,-5-6 0,-1-1 0</inkml:trace>
  <inkml:trace contextRef="#ctx0" brushRef="#br0" timeOffset="164">9708 8063 8002,'0'-24'20,"0"5"-13,5 5-137,1 3 151,6-1 1,3 6 19,0 2 821,0-2-530,2 4 0,-5-3 178,4 5 6,1 0-186,1-5 1,5 4 72,0-3-229,0 3 0,0 1-125,-1 0 0,1 0 150,0 0 0,-5 0-76,-3 0 196,3 0-480,-5 0 15,3 0 156,-5 0 0,-4 5 88,-3 3 1,-2 6-20,2 1 1,-1 10-102,4 2 0,-3 5 104,4 2 1,-5 6-91,5 6 1,-4 1-39,3 6 0,0-1-26,0 2 0,0 2 62,-4-3 0,-1-2-163,2-2 1,-2-6 142,2-1 1,-2-5 48,6 1 1,-2-6 117,2-2 1,2-4-133,-2 0 0,-3-2 212,-1-1 1,1-1-111,-1-3 1,-1 1 77,-3-5 0,0 0 2,0-3 186,-5-1 0,-1-1-198,-5-2 1,-5 1 115,1-5 1,-4 0-307,4-4 1,-4 3-45,4 1 1,-4 0-580,3-4 0,1 0 341,4 0 1,3 0-191,0 0 0,6-1 179,-2-3 0,4 3-1052,4-3 1,0 3 83,7 1 1276,3-5 0,9-2 0,0-4 0</inkml:trace>
  <inkml:trace contextRef="#ctx0" brushRef="#br0" timeOffset="165">10736 8486 7969,'-7'-23'323,"2"4"323,5 0-484,0 5 554,5-3-232,-3 6-41,8 5-274,-9 0 457,4 6 280,-5 0-683,0 11 75,0 1-74,0 16-1,0 1-447,0 6 199,0-1 97,0 0-1,0 0-115,0 1 73,0-6 0,1 3-535,3-6 0,-1 0 106,4-7-43,1-3 0,-1-4-1262,1-1 1080,-5 0 625,7-4 0,-9 3 0,4-4 0</inkml:trace>
  <inkml:trace contextRef="#ctx0" brushRef="#br0" timeOffset="166">10553 8691 7956,'-5'-4'1330,"5"1"1,14-6-571,9 1-329,7 3-209,-1-5-633,6 9 36,-1-9 299,0 8 158,0-8 1,2 9-1619,2-3 756,-3 3 780,5 1 0,-6 0 0,0 0 0</inkml:trace>
  <inkml:trace contextRef="#ctx0" brushRef="#br0" timeOffset="167">11684 8828 7988,'-6'-6'1394,"5"-4"0,1 9-1113,8-3 88,-3 2-311,5 2 0,-4 0 125,6 0 1,-5 4-616,1 0 0,-4 0-124,3-4 1,-3 4-1174,4 0 1729,-1 4 0,5-6 0,-1 3 0</inkml:trace>
  <inkml:trace contextRef="#ctx0" brushRef="#br0" timeOffset="168">12163 8794 7988,'12'0'0,"-5"0"697,1 0 0,-4-4-194,3 0 0,-3 1 95,4 3-453,-6-5 0,5 3-94,-4-2-1082,-1 3 799,8 1 1,-8 0-601,6 0 1,-4 4 136,3 0 695,1 0 0,-2 1 0,-1 1 0</inkml:trace>
  <inkml:trace contextRef="#ctx0" brushRef="#br0" timeOffset="169">12666 8794 9297,'-7'-5'790,"7"4"12,7-4-330,-1 5 27,4 0-2124,-8 0 655,3 0 582,-5 5 1,3-3 387,1 6 0,5-1 0,-3 5 0</inkml:trace>
  <inkml:trace contextRef="#ctx0" brushRef="#br0" timeOffset="170">13591 8383 7975,'-5'-12'11,"3"1"-4,-1 0 0,-2-1 1263,1 1-217,0 4 20,4 2-638,0 5 1,0 9-139,0 3 1,0 12-22,0 2 0,5 10-46,3 2 1,1 4-150,-2-4 0,3 4-113,-2-4 1,1-1-256,-2-7 0,2 2-182,-5-5 0,1-1-521,-1-3 0,-3-4-448,3 0 1,-3-5 1437,-1 1 0,0-2 0,0-2 0</inkml:trace>
  <inkml:trace contextRef="#ctx0" brushRef="#br0" timeOffset="171">13362 8703 8104,'0'-12'86,"2"1"-43,1-1 1,9 1 902,7 0-574,3 4 0,5-3-339,4 2 1,6 2 68,1-1 76,0 4-2118,-4-7 1535,5 9 0,-4-6-368,-1 3 773,0 3 0,-5-9 0,6 4 0</inkml:trace>
  <inkml:trace contextRef="#ctx0" brushRef="#br0" timeOffset="172">14310 8086 8044,'-6'-17'0,"-4"5"0,5-5 2330,-3 6-1190,3-1-711,5 6 414,0 1 345,0 5-1015,0 10 0,0 3 56,0 10 1,0 6-29,0 5 0,4 2-100,0 6 0,3-1 115,-3 5 1,0 1-534,-4 3 101,0-3 1,0 3-20,0-4 0,0-5-259,0-3 0,0-3 233,0-1-126,-5-4 227,4-2 0,-4-11 233,5-1-133,0-4 1,0-4 155,0-1-178,0-4 563,0 2-241,0-5 217,5 0-33,1 0-204,10-5 0,2 2-143,5-4-84,0 4 1,0-6 176,0 6-504,4-6 198,-2 7-98,8-8 0,-9 8-120,2-6 1,-5 6 72,-2-2 1,-2 3-80,2 1 1,-6-4-95,-5 0-828,-6 0 217,8 4 422,-8 0 643,3 0 0,-10-5 0,-2-1 0</inkml:trace>
  <inkml:trace contextRef="#ctx0" brushRef="#br0" timeOffset="173">14253 8520 7984,'0'-11'0,"0"-1"0,10 2 0,6 2 1721,4-2-1103,3 9 1,1-5 269,3 2-478,2 3-135,5-5 1,0 3-307,0-1 58,1 0-380,-6 4-1134,4 0 1113,-14 0 1,3 0-767,-11 0 1140,0 0 0,-4-5 0,-2-1 0</inkml:trace>
  <inkml:trace contextRef="#ctx0" brushRef="#br0" timeOffset="174">14276 8075 8008,'12'-18'0,"-6"1"690,4 6-334,1-1 1,8 2-300,8 3 1,-2 0-393,6 4 1,-4 1 130,3-2-52,-5 3 123,8 1 0,-8 1-2,1 3 1,-6-1-198,0 4 0,-7 0 332,3 0 0,1 4 0,1-5 0</inkml:trace>
  <inkml:trace contextRef="#ctx0" brushRef="#br0" timeOffset="175">14893 7949 8534,'0'-6'977,"0"1"-251,0 5 303,0 5-607,0 6 0,0 9 553,0 11-480,0-1-162,0 20 1,0-7 220,0 10-542,5-5 0,-3 12 28,6-3 0,-4 1 81,3-4 1,-4 0-309,1-4 160,-3-6 0,3-6 295,0-7-412,-1-3 149,3-5 0,-5-2-217,3-2 137,-3-2-49,-1-6-72,0 0 492,0-4-287,0 3 173,0-9-131,-5 4 127,4-5 11,-10 0-205,10 0 52,-4 0-290,5-5 140,0 4 0,1-5 147,3 2-478,2 3 261,6-5 1,4 3-260,3-1 281,3 0 0,1 0-165,0 0-613,0-4 520,4 6 0,-4-7-193,0 6-599,0-6 492,-10 7 720,3-8 0,-4 4 0,-1-5 0</inkml:trace>
  <inkml:trace contextRef="#ctx0" brushRef="#br0" timeOffset="176">14756 8006 7995,'6'-23'1084,"4"0"-616,2 1 1,7 2-309,7 1 0,4 5 73,4-1-1,0 8 73,-5-4-130,-1 5 0,-1 0 175,-1 2-760,1-2 397,-4 4 0,-1-3-104,-3 5 1,-3 5-229,-5 3 1,-3 0 344,0 3 0,-6-2 0,3 7 0</inkml:trace>
  <inkml:trace contextRef="#ctx0" brushRef="#br0" timeOffset="177">15361 7995 8071,'-6'-5'427,"-4"3"0,10-2-406,0 8 713,5 8-510,6 0 1,-2 11 568,2 0-408,-2 5-209,8 11 1,-5 2 616,4 5-1469,-4-1 1145,10 1-484,-9 0 1,3 4 195,-4-3 0,-1-1-602,5-7 648,-3-9-75,4 3 1,-6-11-980,0 1 572,1 0 122,-1-10-826,1-2 1460,-6-1-763,4-3 715,-3-1-1313,-1 4 113,-1-9 747,0 5 0,-4-6 0,4 0 0</inkml:trace>
  <inkml:trace contextRef="#ctx0" brushRef="#br0" timeOffset="178">15715 8052 7959,'-5'-35'447,"4"2"42,-3 3 0,3 7 251,1 8 387,0 2-501,-5 7-193,-7 6-276,0 11 1,-15 16-185,0 7 97,-5 13-298,-2 0 0,15-17 1,0 1 170,0-1 1,0 1-1,0 1 1,1 1-125,3-3 1,0 1 0,0-1 0,2 0-739,-10 28 0,1-3-346,3-1 0,7-5 79,4-7 1186,6-8 0,-5-2 0,9-5 0,3-2 0,1-1 0</inkml:trace>
  <inkml:trace contextRef="#ctx0" brushRef="#br0" timeOffset="179">15669 8406 7991,'0'-12'0,"0"1"0,6 1 1503,1 2-906,8 3 0,2 5-308,2 0-63,-3 0-57,1 0 1,-4 1 102,2 3-46,3-3-57,-6 10 1,9-6-123,-6 2 33,5 3 57,-7-3-639,3 4 338,-9 1 169,3-6-268,-9 4 0,4-4 33,-5 6 61,0-1 7,-5 1 158,-1-6 19,-6 4-81,1-3 228,-6-1-181,5 4 1,-9-7-24,6 4 213,-5-4-177,7 7-4,2-9 389,1 4-177,8-5 78,-3 5-79,0-3-64,4 3-78,-4 0 140,10-4-93,-4 4 1,9-1 171,-2 0 1,2 1-108,1-1 0,1 1 77,-1 2 1,1 3-666,-1-2 12,1-3 208,4 5-1,-8-3 173,7 4 44,-9 0 1,4 1 29,-2-1-88,-3 6 55,-5-5 0,0 10 19,0-3-399,-5-2 227,-6 4 0,-7-3 43,-5 5-685,-5-5 491,4 3 1,-4-8-409,5 2 301,0-2 0,6-2-951,0-5 504,11 5 842,1-10 0,5 9 0,0-4 0</inkml:trace>
  <inkml:trace contextRef="#ctx0" brushRef="#br0" timeOffset="180">16058 8600 7991,'-5'-12'451,"3"5"443,-1-1 238,-4 6 1,5 2-222,-6 7-497,0 3-151,-3 7 1,3 1 151,1 5-189,4-1-150,-2 1 1,5 4-84,0 0 1,0-1-60,0-3 0,0-4-341,0 0 0,7-5 292,4 1-971,0-2 562,11-7 121,-9-1 107,8-5 39,-3 0 0,5 0 297,0-5-203,-6-1-9,5-5 0,-9-2 728,2-2-396,-2 2 0,-3-9-2,-3 3 350,-2-2-170,-5-2-158,0 0 0,0 0-278,-5 0 260,-1 1-84,-10-1-814,-7 0-172,-1 0 751,-9 0-1329,3 5 636,1 2 300,1 10 157,11-5 393,0 10 0,6-4 0,-1 5 0</inkml:trace>
  <inkml:trace contextRef="#ctx0" brushRef="#br0" timeOffset="181">16263 7869 8002,'0'-24'670,"0"-3"0,0 15 86,0-4-321,0 4 0,5 1 27,3 4-380,2 2 0,7 5 57,2 0-73,-3 0 1,6 0 57,-3 0 47,2 0 0,6 0 172,0 0-528,-1 0 210,-8 0 0,2 0 3,-4 0-138,-1 0-7,-4 0 281,1 0-89,-1 5 0,-1 2-120,-2 9 127,-3 1-79,-5 6 1,0 6-158,0 6 211,-5 4-249,4 12 0,-8-4 31,5 2 0,-4 2 115,4-1-97,1 4 56,3-2 1,0 1 25,0 1 1,0-6-8,0 1 0,0-5-144,0-3 146,5-4 17,-4-2 194,9-2-180,-9-9 1,10 4-34,-4-6 361,-2 1-187,5 0 1,-4-5-47,1-3 741,3 3-522,-3-5 0,0-1 128,1-4 710,-6-1 25,9 0-85,-10 3-526,4-9 20,-5 4 0,-5-5 978,-3 0-1012,-7 0-144,-8 0-333,-11 0-503,-2 0 749,-8 0-58,3 0-2632,1 0 1316,-5 0 658,10 0-4051,-5 0 1717,11 5 2764,1 2 0,5 2 0,1 2 0,-1 3 0</inkml:trace>
  <inkml:trace contextRef="#ctx0" brushRef="#br0" timeOffset="182">6773 10187 8002,'-7'0'479,"2"0"924,5 0-1177,5 0 1,2 0 14,4 0 0,0 0 661,1 0-409,4 5-190,2-3 1,5 3-81,0-5 61,-5 0-57,3 5-241,2-4 63,1 4 1,8-5 136,-6 0 0,5 0-113,-4 0 0,0-4 91,0 1-620,-3-6 344,-1 7 1,-3-4-1261,-4 2 696,-1 3 140,-4-4-1175,1 0 785,-1 4 269,-5-4-472,0 5 1129,-6 0 0,-6 0 0,0 0 0</inkml:trace>
  <inkml:trace contextRef="#ctx0" brushRef="#br0" timeOffset="183">6807 10416 9072,'11'0'818,"6"0"609,2 0-721,2 0-233,2 0 0,5-4 166,3 0 1,2 0 32,1 4-720,-5-5 80,4 4 0,-9-4-17,3 5 0,-3-1-237,-1-3 0,-6 3 244,-1-3-22,-4 3 0,0 6 0,-1 1 0</inkml:trace>
  <inkml:trace contextRef="#ctx0" brushRef="#br0" timeOffset="184">8531 9890 8030,'0'-6'-833,"0"-4"1669,0 4-477,0-1 1,0 1 205,0 2-20,0 3-244,5-9 0,-2 7 151,5-4-280,-6 4 0,8-6 97,-2 5 0,-2-3 75,2 3-242,-1 0 0,5 0 71,-1 0 1,-3 1 70,0 3 0,-1 0-15,5 0 1,0 0-38,4 0-897,-4 0 522,10 0 1,-8 0-172,5 0 206,0 0 62,4 5 1,-4-3-393,0 6 193,-5 0 0,2 3-50,-4-5 128,-6 10 0,3-9 97,-5 8 0,-1-2-9,-3-2 1,0 2-61,0 2 265,0-2-54,-5 4 1,-1-2 109,-5 0 62,-1 0-246,1-3 0,1-1 233,2 1-69,-2-6 189,9 4 219,-5-4-352,6 6 165,0-1-136,0-4 0,6 1-29,1-4 157,8 5-237,3-3 1,5 6 110,0-1-255,5 1 69,1-1 1,6-2 68,4 2 1,-4-2-64,4 8 0,-6-6 24,-2 1 1,-3 3 4,-5 0 0,-6 2-16,-1-2 0,-4-2 68,0 2 161,-6-3-114,-1 0 1,-10-1-65,-3 1 0,-3 3 22,-4 0 1,-8 0 340,-7-3 0,-3-1 157,-2 1-388,-4-1-52,3 1 0,-8-5 82,2 1-1522,-2-1 1198,3 0 1,7 2-1160,7-6-1609,3 1 2837,6 1 0,11 0 0,7 3 0,2-3 0</inkml:trace>
  <inkml:trace contextRef="#ctx0" brushRef="#br0" timeOffset="185">10679 9925 7929,'-12'-7'-514,"1"2"441,4 0 1313,2 4-751,5-4 1,-4 4 355,1-3-504,-1 3 1,4-3 359,0 8-121,5 7-177,-4 2-4,9 8-31,-8-3-201,8 10 1,-4-4-123,6 3 1,-2 1-208,-3-2 0,2 1-117,-5-4 1,4-2-425,-5-2 0,1 2-430,-4-6 488,0 0 361,0-3 0,0-1 284,0 0 0,0 1 0,0-1 0</inkml:trace>
  <inkml:trace contextRef="#ctx0" brushRef="#br0" timeOffset="186">10564 10142 7966,'-6'-5'946,"1"3"-77,5-3-421,0 5 1,5 0 33,3 0 0,2 0 79,1 0 1,6 4-412,2 0 1,7 1 72,5-1 1,3-3-369,4 3 0,3-3 170,4-1 0,0 0-1199,-3 0 1,2 0 1173,-2 0 0,-3 0 0,1 0 0</inkml:trace>
  <inkml:trace contextRef="#ctx0" brushRef="#br0" timeOffset="187">11958 10279 7972,'-12'0'0,"1"0"1473,4 0-995,2 0 550,5 0-1283,5-5 1,2 3 78,4-1 1,1 0-1358,-1-1 1533,0 3 0,1-4 0,-1 5 0</inkml:trace>
  <inkml:trace contextRef="#ctx0" brushRef="#br0" timeOffset="188">12346 10222 8783,'1'-7'546,"3"4"1,-1 1-1123,4 2 0,-3 0 221,4 0 0,-5 2-183,5 1 1,0-1 537,3 1 0,0 4 0,1-1 0</inkml:trace>
  <inkml:trace contextRef="#ctx0" brushRef="#br0" timeOffset="189">12677 10210 7889,'12'-5'3300,"-6"4"-2895,-1-4-277,-5 5 88,5-5-1,-4 3 1,9-3-2410,-8 5 1075,8 0 1119,-9 0 0,4 5 0,-5 2 0</inkml:trace>
  <inkml:trace contextRef="#ctx0" brushRef="#br0" timeOffset="190">13808 9696 7926,'6'-6'969,"-1"1"-541,-5 5 0,2 0 92,1 0-351,-1 5 0,3 6 256,-5 8 0,3 4-76,1 4 0,0 2-72,-4 5 1,4 1-42,0-1 1,0-1-207,-4-3 1,3 2 123,1-5 0,1-1-495,-1-3 1,-1-1-125,4-3 0,-3-3-390,4-4 1,-6-1-427,2 1 1,1-5 1280,-1 1 0,5-6 0,-3 3 0</inkml:trace>
  <inkml:trace contextRef="#ctx0" brushRef="#br0" timeOffset="191">13602 9982 7991,'-6'0'566,"2"0"169,8 0 1,7 0-255,8 0 0,3 0-61,1 0 1,1 0-23,3 0 0,2 0-113,5 0 0,0 0-581,1 0 1,3 0 253,0 0 0,4 0-834,-4 0 876,-5 0 0,0 0 0,-4 0 0</inkml:trace>
  <inkml:trace contextRef="#ctx0" brushRef="#br0" timeOffset="192">14938 9685 7959,'-6'-5'87,"1"-2"0,5-4 38,0 0 1,1 3 233,3 0 1,2 1 4,6-5 1,3 5 188,0-1 0,6 2-289,-2-2 0,2-2-39,2 2 1,5 2-186,2-2 0,3 6 132,2-2 1,0-1-133,3 1 1,-2 0 121,2 4 1,-4 0-400,-3 0 1,-7 4-31,-5 0 1,-10 5-148,-2-1 0,-4 2 115,-3 1 1,-5 4 82,-3 1 1,-8 3 243,-7-4 1,-1 4-130,-7-4 0,1 4 139,-4-4 1,1 1 46,2-5 0,3-1 141,5-2 0,2 2-43,2-2 0,6-2 98,5 1 0,6-3-254,-2 4 1,4-4 59,4 3 1,3-3 82,9 4 1,1-4-80,6 3 1,5-3 74,3 4 1,2-5-80,1 5 0,-5-2 52,-2 2 0,1 2 6,-2-2 0,1 2 27,-4 1 1,0 1-68,0-1 1,-6 2 24,-1 2 0,-4-2-131,0 2 1,-6-1 66,-2 1 0,-3-2 5,-1 2 1,-6 2 67,-6-2 0,-5 0-10,-10-4 0,-2 5-124,-6-1 1,-5 1 11,-6 0 1,2-5-348,-2 0 1,0 1 171,4-4 1,4 2-2935,4 1 3092,5 1 0,6-1 0,0 0 0</inkml:trace>
  <inkml:trace contextRef="#ctx0" brushRef="#br0" timeOffset="193">16800 9833 7913,'0'-6'156,"0"0"172,0 2-176,0 3 0,1-4 104,3 5 472,-3 0-355,10 0 1,-5 0 283,5 0-406,6 0 1,-3 0 77,5 0 0,4 0-47,3 0 0,7 0-176,2 0-53,-1 0 0,10 0 281,-2 0-1701,3-6 1137,-5 5 0,2-5-15,-8 2 0,1 3-236,-13-3 1,-1-1-1412,-10 1 1892,-5 0 0,5 4 0,-5 0 0</inkml:trace>
  <inkml:trace contextRef="#ctx0" brushRef="#br0" timeOffset="194">16823 10028 7918,'5'-7'83,"1"2"0,7 5-83,2 0 1373,3 0-822,5-5 1,1 4 475,3-3-530,2 3-594,5-4 125,0 3 68,1-3 0,-1 5 231,0 0-1598,5 0 945,2 0 0,1-1 253,0-3 73,-5 3 0,12-4 0,-2 5 0</inkml:trace>
  <inkml:trace contextRef="#ctx0" brushRef="#br0" timeOffset="195">18468 9708 7933,'0'-17'0,"-4"5"118,0-4 1,0 2 319,4-1 1,0 2-22,0-2-252,0 3 0,4-4 582,0 1-467,0 0 1,-4 3 102,0 1 0,-2 3-95,-2 1 0,2 4-21,-6-1 0,3 3-145,-6 1 1,1 0-120,-9 0 1,-4 5 50,-4 3 1,-5 6-148,2 1 0,-4 5-138,-4-1 0,6-1 128,-2 1 1,8 0-61,3 4 0,6-4 38,5 0 1,6-5-283,2 1 0,8 2 139,3-2 0,9-4-1,3-3 0,2-5 223,2 0 0,5-1 121,3-2 1,2-2 228,1-1 1,-4-4-177,1-4 1,-6-1 80,2 1 1,-4 3-26,-4 1 1,-3 0 255,-4 0 1,-5 2 275,1 5-303,-6-5 1,3 8-147,-5 1 1,0 10-19,0 5 1,-5 8-108,-2 3 1,-3 7 26,-2 1 1,1 5-171,-1-1 1,1 4 127,-1 3 0,5-2-125,-1 3 0,2-4 78,-2-5 0,-1 1-355,6-7 0,-5-4-17,4-8 1,0-1-160,4-3 1,0-3-445,0-4 1,0-5-102,0 1-1616,0-6 1894,0 4 1,0-8 717,0-2 0,5-2 0,2-5 0</inkml:trace>
  <inkml:trace contextRef="#ctx0" brushRef="#br0" timeOffset="196">18787 9811 7851,'0'-12'2648,"-5"1"-1902,4 4 0,-4 5-725,5 9 1,-5 6 58,-3 10 0,-3 5 217,-4 2 1,2 8-137,-2 4 1,3-1 17,5 1 0,2-5-349,5 1 1,5 1 106,2-1 0,12-5 198,4-6 0,4-8-82,-1-4 1,4-7-182,4-5 0,4-1 74,0-2 0,4-9 483,-4-3 0,4-7-95,-4 0 1,0-2 88,-4-2 0,-5-5 193,-2-3 0,-4-2-211,-4-1 1,-6-6-330,-6-6 1,-6 0 36,-1-3 0,-7-2-702,-12 1 1,-5 2 213,-11 6 0,-9 9-37,-5 11 1,18 12-1,-2 3 94,-1 2 1,0 2 0,-1 1 0,0 2-454,2 2 1,1 4 0,-24 11-860,11 14 1630,4 7 0,4 2 0,3 6 0,2 0 0</inkml:trace>
  <inkml:trace contextRef="#ctx0" brushRef="#br0" timeOffset="197">1485 11889 8047,'-8'-10'0,"2"1"0,-1 1 0,1 0 0,2 1-90,-3 0 1,3 3 133,-4-4 1,4 4 1258,-3-3-795,4 4 1,-6-3 401,6 2-317,-1 3-102,4-4-285,0 5 25,0 5 0,0 2-113,0 9 1,0 1 84,0 6 1,0 9-139,0 2 1,4 4-56,-1 0 0,6 3-44,-1 5 1,-2 1-115,2 2 0,-4-6 10,3 3 1,0-4-148,0 0 1,3-3 128,-2-5 1,-2-3-7,2-1 0,-4-6 103,3-1 1,-4-1 3,1-7 0,-3 4-174,-1-4-3,0 0-372,0-3 94,0-1-903,0-4 964,0-2 0,1-7-298,3-1 1,-3-4 746,3-4 0,-3-6 0,-1 0 0</inkml:trace>
  <inkml:trace contextRef="#ctx0" brushRef="#br0" timeOffset="198">1256 12049 8047,'-11'-18'247,"-1"-3"1,2 7-17,3-5 1,3 0-89,8-4 1,2 4 87,5 0 1,6 1 137,2-1 1,3-3-89,0 3 0,6 3-79,3 1 1,7 2-126,4 1 0,3 6 132,5 2 1,-6 3-283,6 1 0,-6 0-46,6 0 0,-5 5-102,-3 3 0,-6 2 132,-6 1 1,-1 2-79,2 2 0,-8-1 32,-8 5 1,-4-4 93,-3 5 1,-3-1 55,-5 3 1,-6 5 22,-6 0 0,-9 3 180,-10-3 0,-6 3-58,-1-3 0,-6 3-21,-2-3 0,3 0-59,-6-5 0,6-4-161,-3-3 0,3 1-43,8-5 0,5 2-199,11-9 1,2-1-232,6-3 136,5 0 0,2-1-645,8-3 0,8-6 1063,11-5 0,0-5 0,5 2 0</inkml:trace>
  <inkml:trace contextRef="#ctx0" brushRef="#br0" timeOffset="199">2444 11512 8005,'-6'-11'0,"-4"3"1552,2 1-464,3 4-775,0-7 41,0 9 149,-2-4 1,-4 10-44,0 2 1,-1 8-50,1 4 0,-1 8-153,1 4 1,-1 3-46,1 4 0,0 4-57,-1 7 0,1 8-174,5-25 1,0 1 0,1 0 0,0 0 34,1-1 0,1 1 0,-3 2 0,1 0 34,2-3 1,-1 0-1,-1 3 1,1-1-396,-4 27 0,-1-2 108,6-5 1,-1-4-20,4-4 1,0-5 67,0-3 0,4-4 98,-1-3 0,6-4 97,-1-4 1,2 0-60,1 0 1,1-5 113,-1-3 0,2 1-94,2 0 0,-2-1 384,2-4 1,-2 0-423,-2-4 1,5 2-114,-1-5 1,0 1-351,-4-1 0,1-3 208,-1 3 0,1-3-888,-1-1 0,-3 0 93,-1 0 1119,1 0 0,-2 0 0,-1 0 0</inkml:trace>
  <inkml:trace contextRef="#ctx0" brushRef="#br0" timeOffset="200">2764 11752 7950,'-5'-6'496,"4"1"-199,-5 5 1,8 3 56,2 1 0,2 10 132,5 1 0,1 6-80,-1 2 0,6 5-160,2 2 0,6 8 165,2 4 0,3-3-163,-3-1 0,1-1-60,-2 1 1,-2-2-176,3 2 0,-3-1-22,-1 1 0,0-7-128,0 4 1,0-4 93,-1 4 1,-3-6-7,0-3 1,-3-1 40,3-3 1,-5-3-152,1 0 0,-2-5 37,-2 2 0,-1-4 22,-2 0 0,2-2-62,-2-2 1,-2 0-315,2-4-276,-6 0 0,4 0-97,-2 0-920,-2-1 900,3-3 869,-5 0 0,-5-5 0,-2-1 0</inkml:trace>
  <inkml:trace contextRef="#ctx0" brushRef="#br0" timeOffset="201">3289 11935 8045,'-6'-17'0,"1"5"-132,5-4 0,0 4 515,0 0 273,0 1 1,0-1 0,0 1 0,0 3-235,0 1 1,0 3 605,0-4-725,0 6 0,-1-3-194,-3 5 1,-3 2 150,-4 6 0,0 1-102,-1 10 1,-6 5 15,-5 6 1,1 8 28,-5 4 0,-2 9-511,-2 6 0,17-26 0,-1 0 306,0 4 1,0-1 0,2-2 0,0-1-199,0 0 0,0-1 1,-11 24-93,1-5 0,5-5 40,3-5 0,2-3 63,2-9 1,0-2 129,4-6 1,-3 2-75,2-6 0,2-1-18,-2-6 1,6 2 6,-2-3 1,1-2-583,-1-1-718,3-3 898,-4-1 0,6 0 546,3 0 0,3-5 0,4-1 0</inkml:trace>
  <inkml:trace contextRef="#ctx0" brushRef="#br0" timeOffset="202">3803 11935 7955,'-6'0'209,"1"-5"1,6 3 86,3-1 0,-2 1 47,6 2 1,0 0-98,3 0 0,0 4 10,1 0 0,1 1 51,2-1 0,3 1-81,4 3 0,1 2-88,0-3 1,1 2 30,3-1 0,-2 2-118,6-2 0,-5 0 107,5 0 0,-5-2-176,5-2 1,-5-1 3,5 4 1,-4-3 102,3 4 1,-3-6-199,3 2 1,-3 1 45,3-1 0,-6 4-60,-1-5 1,-1 3 46,-7-3 0,0-1 87,-3 1 1,-1 3-31,1-3-28,-6 1 480,4 1 0,-9-2 122,3 4-413,-8-4 1,-3 6 6,-9-5 1,2 4 210,-5 0 0,0-2-83,-3 2 1,-1-2-106,0 2 1,0 2-44,0-2 0,0-2-124,1 2 0,-1-1-81,0 5 1,0-5 57,0 1 1,0-2-363,0 2 1,4 1 177,0-5 1,5 3-109,-1-3 1,-1 4-145,0-5 0,1 5-886,4-4 93,-1 5 354,1-3 1,1 2 267,2-1 0,3-3 625,5 4 0,-5-1 0,-1 5 0</inkml:trace>
  <inkml:trace contextRef="#ctx0" brushRef="#br0" timeOffset="203">4637 12426 7899,'5'-6'-30,"-4"0"0,6 3 362,-4-1 473,-1 0-99,3 4 91,-5 0 0,-5 0-333,-3 0 0,-7 0-113,-4 0 1,-4 5-136,-4 3 1,-3 2-172,-8 1 1,1 1 140,-5-1 1,1 1-169,0-1 0,-3 4 41,6 0 1,-4 1-98,4-5 0,4 1 30,4-1 0,4-3 30,0-1 1,7 0-116,3 0 0,4 2 60,0-5-512,6 0 1,1-3 232,5 3 0,1-3-672,3 3 0,-2-3 34,6-1 950,0 0 0,8 0 0,2 0 0</inkml:trace>
  <inkml:trace contextRef="#ctx0" brushRef="#br0" timeOffset="204">5071 11821 8083,'0'-7'0,"-1"-2"207,-3 6 1,3-3 262,-3 3 556,2 1-210,2-3 26,0 5-409,0 10 0,0-1-112,0 10 0,0 2 29,0 5 1,0 4-110,0 4 1,4 5-173,0 3 0,4 2 106,-5 2 0,3 0-245,-3-1 1,-1 1 125,1 0 0,3-2-446,-3-2 1,2-4 157,-1-7 0,-1 0-2,4-4 0,-3-4 123,4-4 0,-4-5 14,3 1 0,-4-2 171,1-2 0,-2-1-168,2-2-509,-3 2 1,4-7-103,-5 4-1298,0-4 964,0 2 1039,0-5 0,0 0 0</inkml:trace>
  <inkml:trace contextRef="#ctx0" brushRef="#br0" timeOffset="205">5733 11912 7881,'-6'-5'0,"-4"4"197,9-10 39,-5 5 1,5 0 478,-3 2-180,3-2 185,-9 4-372,4-3 0,-6 5-56,1 0 0,-4 2-79,-1 1 1,-4 4 21,1 4 0,-3 6-82,0 2 1,-1 2 81,0 2 0,0 5-181,0 2 0,-3 9 89,-1 2 0,5 4-261,7 0 1,0 1 74,3 0 0,0-2-20,8-2 1,1-3 82,7-4 1,6-6 8,6-2 1,5-5-66,2-3 1,4-2-25,3-6 0,3 0-83,-2-4 0,2-2 42,1-5 0,0-5-74,0-2 0,-3-4 213,-1 0 1,1-6 130,3-2 0,-5-1-10,-2 1 1,-7-2-79,-1 1 1,-5-2 193,1-5 0,-7 2-93,-4-6 0,-3 4-86,-1-3 0,-9 0 24,-2-5 1,-12 1-539,0 0 0,-7 1 13,-1 2 0,-2 0-191,-1 4 1,-3 5 102,3 7 0,2 2 138,9 2 0,5 3-1494,3 1 924,3 4 925,5-2 0,7 5 0,7 0 0</inkml:trace>
  <inkml:trace contextRef="#ctx0" brushRef="#br0" timeOffset="206">6259 11969 7865,'-18'-18'0,"6"2"0,2 4 6,3 1 434,2 5-192,-6-5 1,9 10-19,-6-3-11,1 3-41,-5 6 1,-3-2 56,0 4 1,-4 6 84,4 6 0,-1 4 162,5 4 1,1 2-218,2 5 1,-1 0-65,5 1 0,1 0 124,3 3-634,0-2 364,0 3 0,5-5-288,2 1 195,3-1 60,7-5-304,-4-1 177,8-5 1,-7-5 50,5-3 0,-1-4-15,1-3 1,3-3 126,-3-5 0,6-1 5,2-3 1,1-3-66,-2-4 313,-2-5-174,4 3 0,-1-13 409,0 4-278,-1-4-74,-3 3 0,-5-3 424,-3-1-268,-2-5-232,-2 3 2,-4-5 40,-2 0 0,-5-1-122,0 1 0,-5-4-268,-3 0 1,-9 1 80,-5 7 1,-8-1-134,-8 8 0,-6 4-1280,-6 12 1,-4 3 240,1 8-2111,7 2 3432,-4 11 0,10 0 0,-6 6 0,0 0 0</inkml:trace>
  <inkml:trace contextRef="#ctx0" brushRef="#br0" timeOffset="207">6636 11421 7962,'-6'-12'0,"5"1"4,-3 0 515,-2-1 79,5 6-137,-4-4 250,5 8-349,0-3 0,-2 2 590,-1-1-414,1 0-58,-3 4 932,5 0-1169,0 5 0,2 5 106,1 5 49,4 11-126,9-7 0,2 14 127,5-3-166,0 3-247,5 7 0,2-4 157,8 6-871,-2-5 744,3 2 0,-2 5-167,-3 1 0,3 5-79,-7-1 1,-3 2 101,-4 2 1,-2 3 20,-5-3-1473,-1 3 1395,-9 1 0,3-1-130,-5-3 201,0 3 46,-9-9 0,-2 3-229,-4-8 32,-6-3 222,0-5 1,-6 0 87,0 1 1,-4-2-55,1-3 1,-5-2 351,4-5 0,1 0-391,3 0 1,1-6 293,3-1-906,3-4 1694,4 0-1345,6-6-1312,1-1 583,5-5 374,5 0 666,1 0 0,11-5 0,1-1 0</inkml:trace>
  <inkml:trace contextRef="#ctx0" brushRef="#br0" timeOffset="208">7892 12186 8038,'0'-11'-672,"0"4"1666,0 2-387,0 0-211,0 4-40,0-4 551,0 5-677,5-5 33,1 3-76,6-3 0,-1 5 188,1 0-116,4 0-87,2 0 1,8-3 173,1-1-137,0 0-36,1 4 0,-3-4-8,5 0 66,-4 1-53,7-3 1,-5 5-296,2-3 74,-2 3 1,0-4-538,-4 4 457,-1-4 0,-3 5-34,-4 0-1141,-1-5 864,-4 3 0,1-3-28,-1 5-1355,-5 0 805,-1 0 1012,-5 0 0,0 5 0,0 2 0</inkml:trace>
  <inkml:trace contextRef="#ctx0" brushRef="#br0" timeOffset="209">7983 12403 8060,'7'0'760,"4"0"-353,0 0 319,1 0-366,9 0 0,-4-1 974,2-3-670,2 3-299,2-4 0,3 1 587,4 0-471,-4-5-183,7 8 0,-4-5-36,5 2 0,-5 2 86,-2-1-1646,-3 1 994,-1 2 0,-4 0 328,0 0-24,-5 0 0,2 0 0,-4 0 0</inkml:trace>
  <inkml:trace contextRef="#ctx0" brushRef="#br0" timeOffset="210">9582 11672 7917,'-11'-5'3,"3"3"13,0-6 162,6 5 0,-7-3 180,5 2 0,-1 3 210,1-3 290,3 3-140,-4 1 235,5 0-752,0 5 0,0 3 15,0 7 0,1 3 21,3 4 0,-3 8-14,3 4 1,1 1-76,-1 7 1,1 0-441,-1 4 1,-3-1 61,3 1 1,1 0 154,-1 0 0,3-5-52,-3 1 0,1-4-169,-1 4 1,-3-6 10,3-2 1,1-1 69,-1-6 0,0-2 190,-4-6 0,0 1-67,0-4 1,0-1 131,0-4 0,0 1-94,0-1 210,0-5-344,0 5 1,0-10-848,0 4 393,0-5-155,0-5 1,-4-1-90,0-6 886,1 6 0,-3-9 0,0 2 0</inkml:trace>
  <inkml:trace contextRef="#ctx0" brushRef="#br0" timeOffset="211">9354 11763 8053,'0'-24'0,"0"3"112,0 9 0,0 1 310,0 0 0,5 3-120,2 0 1,2 1 140,-1-5 1,6 5-60,-3-1 0,8 0-111,0-3 0,4 0-88,4-1 1,2 5 75,5-1 0,2 5-178,2 0 0,-1 1-23,5 2 1,-4 0-123,3 0 0,-8 2 44,2 1 1,-1 4-183,0 4 0,-3 4-70,-12 1 1,0 4 94,-8-1 1,2-1-10,-9 1 0,-2 4 66,-6 3 1,-3 2-93,-8-1 1,-11 2 196,-4 5 0,-11-3-118,3-1 1,-1-3 106,-3 3 0,1-8 15,-1 1 1,4-4-167,8 0 0,2-3 91,5-4 0,5-6-397,3-2 111,2 2-241,7-5 1,2 5-30,8-6 640,2 0 0,16-11 0,2-1 0</inkml:trace>
  <inkml:trace contextRef="#ctx0" brushRef="#br0" timeOffset="212">10450 11489 7952,'0'-11'0,"0"-2"109,0-2 1,1 4 476,3-1 726,-3 1-447,5 4 347,-6-4-341,-6 0-517,0 4 1,-5 2-115,-1 5 0,1 5-43,-1 3 0,-3 8-16,0 7 1,-4 3 55,4 8 0,-4 3-160,3 8 0,-3 6-214,4 2 0,0 4 49,4 4 0,-1 2 89,6-31 0,1 0 0,1 1 0,1 0-308,0 28 1,1 0 84,2-4 0,0-1-238,0-3 0,5-3 302,3-8 1,3 0-44,5-8 1,1 1 46,6-8 0,0 0 36,0-4 1,0-2 160,0-2 0,-1-2-146,1-6 1,0 0 590,0 1 1,-4-6-262,0-2 1,-5 1 589,1-1-722,-2 0-264,-2-4-2346,1 0 2515,-6 0 0,-1 5 0,-5 1 0</inkml:trace>
  <inkml:trace contextRef="#ctx0" brushRef="#br0" timeOffset="213">10713 11763 7896,'0'-11'-490,"-1"1"-59,-3 2 0,2 2 2061,-1 2-388,1 3-133,2-4 395,0 5-1156,0 5 1,5 6 177,3 8 1,2 7-108,2 0 1,0 6-71,4-1 0,-3 5-53,7 2 0,-5-1-120,4-6 0,0 4-93,4-4 0,0 3 72,-1-7 1,1 3-165,0-3 0,-1-1 70,-3-3 1,-2-4-283,-1 0 1,-4-5 105,4 1 0,-8-2-34,0-1 1,-4-1-23,3 0 50,-4-4-2506,7 3 1180,-9-9 1565,-1 4 0,-11 0 0,-7 2 0</inkml:trace>
  <inkml:trace contextRef="#ctx0" brushRef="#br0" timeOffset="214">11033 11786 7886,'0'-23'21,"1"4"-13,3 0 0,2 5 622,5-1 0,-3 4-82,0 3 0,-5-1 633,5 6-526,-5-1-397,2 4 1,-7 5-194,-1 2 1,-9 10 44,-7 6 1,-4 6-10,-3 9 0,-4 3-109,-4 4 1,-4 2-78,0 3 1,0-3-127,4 2 0,5-6-107,2-1 1,4-9 17,4 1 1,-1-7-83,4 0 1,1-3-345,4-1 1,4-6-98,4-1-1036,1-4 1859,2 0 0,11-1 0,1 1 0</inkml:trace>
  <inkml:trace contextRef="#ctx0" brushRef="#br0" timeOffset="215">11238 12003 7043,'0'-6'1736,"0"1"-863,0 5 0,5 0-640,3 0 1,-2 0 25,2 0 0,-1 0 69,5 0-323,-1 0 158,6 0 1,-3 0 1,5 0-163,0 0 161,4 0 1,3-1-26,1-3-185,0-3 181,0 1 0,1-4-622,3 2 240,-3 3 178,-10-5-1041,3 4 750,-8-1 1,3 1-610,-4 2-584,-6 3 1016,-1-4 1,-5 6 537,0 3 0,-10 2 0,-3 6 0</inkml:trace>
  <inkml:trace contextRef="#ctx0" brushRef="#br0" timeOffset="216">11284 12163 7914,'-7'12'-598,"2"-6"1686,5 4-624,5-9 0,2 8 89,4-5 1,2 0-103,2-4 1,3 0 93,5 0 0,1-1-238,3-3 1,0 1-90,4-4 0,2 3-753,-3-4 442,-2 6 1,-4-3 123,-5 5-929,-5-5 541,3 3 357,-6-3 0,6 10 0,1 2 0</inkml:trace>
  <inkml:trace contextRef="#ctx0" brushRef="#br0" timeOffset="217">12038 11741 7936,'-5'-12'0,"3"1"0,-2-1 112,3 6 53,1-4 0,0 7 165,0-4 230,0 4-6,0-2-138,0 0 232,0 4-304,0-4 0,0 6 131,0 3-85,0 7-223,0 7 1,0 10 289,0 2-262,0 8 1,0-1-150,0 5 1,0 0 131,0 4 1,0-4-277,0-1 1,0-4 110,0 1 1,0-2-590,0-2 1,4-5 76,0-2 1,1-3-149,-1-1 1,-3-5 233,3-3 0,-3-2-637,-1-2 643,0 0 1,1-3 406,3 0 0,-3-1 0,4 5 0</inkml:trace>
  <inkml:trace contextRef="#ctx0" brushRef="#br0" timeOffset="218">12289 11958 7871,'0'-24'11,"5"2"0,-4 11-2,3-1-6,-3 1 0,1 1 1,1 2-2,-1 3 1,3 6 1463,-5 3 0,-4 4-831,0 7 0,-1 6-483,1 6 1,-1 5-257,-2-2 0,1 3-19,6 1 1,2-1-312,2-2 0,3 1 48,8-6 1,1-4 156,6-7 0,0-2-36,8-2 0,-3-4 3,4-4 1,-2-1 315,1-2 0,2-5 115,-5-3 0,-1-6 148,-3-1 0,0-2-38,0 2 1,-9-2 158,-3-2 0,-3-3-18,-1-1 0,-2 0-80,-5-4 0,0-2-241,0-1 0,-8-2 77,-4 1 0,-7-2-361,0 3 1,-5 2-35,-7 1 1,1 8-161,-8 4 0,-1 8 70,1 3 1,-4 4-115,4 4 0,3-1-228,5 9 1,10-2 228,1 9 0,6 0-1024,5 4 1446,3 5 0,10-4 0,2 4 0</inkml:trace>
  <inkml:trace contextRef="#ctx0" brushRef="#br0" timeOffset="219">13031 11878 7981,'-5'-18'650,"0"-2"-455,-3 4 1,2 1 638,2 4-489,3 4 0,-10 2 122,-1 5 1,1 0-153,-4 0 0,-2 9-136,2 3 0,-4 10 0,4 1 1,-1 9-181,5 2 1,1 4-110,2 4 0,3 1 122,5-5 1,1 1-332,3-5 1,4-1 161,7-3 1,3-3-67,5-8 1,-1-3 87,1-4 0,4-2 218,0-2 1,3-3-13,-3-5 1,1-2 264,-2-1 1,-3-4 272,0-4 1,-2-4-217,-5-1 1,-2 0 186,-7 1 1,2-2-139,-5-2 0,0-2-411,-4 2 0,-5-8-246,-3-4 0,-7 0-213,-4 0 0,-4-2 252,-4 3 1,-2 2-218,-5 1 1,0 4-663,-1 4 0,6 4 404,3 8 0,6 1-1516,5 6 2167,3 0 0,5 0 0,2 0 0</inkml:trace>
  <inkml:trace contextRef="#ctx0" brushRef="#br0" timeOffset="220">13191 11364 7976,'-11'-12'297,"4"6"642,2-4-265,5 9-292,0-5 1,5 6 42,3 0 0,2 2-122,2 2 0,0 3 138,3 8 1,7 8-73,5 8 0,3 2 6,-3 1 1,4 5-152,0 3 0,2 4-308,1 3 0,-5-2 186,-2 3 0,-4 1-219,-4-2 0,0 3-179,-8-6 0,2 2 223,-9-6 1,0 2 1,-4 2 0,-2 0 39,-1-1 0,-4 1-106,-4 0 1,-4-2-63,-1-2 0,-4 1 92,1-5 1,-6-1-754,-2-7 0,0-2-310,5-5 0,-1 0 1171,0 0 0,4-4 0,0 0 0,-2 1 0,0 2 0</inkml:trace>
  <inkml:trace contextRef="#ctx0" brushRef="#br0" timeOffset="221">14504 11786 7815,'-11'-10'26,"0"3"0,3-2 93,0 5 316,1-5 49,0 8 86,2-9-146,5 8 0,0-2-163,0 8 0,0 4 81,0 7 1,0 0 123,0 8 1,4-1-107,0 8 1,4-3-167,-5 3 0,5-3 42,-4 3 0,3 0-266,-3 0 0,4-2-120,-4-5 0,1 0-157,-1 0 0,-3-2-42,3-2 1,1-1-1282,-1-3 894,-1-2 1,-3 3-169,0-4 904,0-6 0,-5 4 0,-1-3 0</inkml:trace>
  <inkml:trace contextRef="#ctx0" brushRef="#br0" timeOffset="222">14128 12038 7952,'0'-7'890,"2"1"-289,6 2-435,-1 3 0,19-4 145,-3 5 0,7 0-28,1 0 1,7 0-117,3 0 1,4-2-81,1-1 1,-1 1-57,1-1 0,0-2-240,-1 1 0,-4-4-1406,-3 4 259,-3 0 790,0-1 566,-6 4 0,4-9 0,-4 4 0</inkml:trace>
  <inkml:trace contextRef="#ctx0" brushRef="#br0" timeOffset="223">15133 11752 7944,'-4'-18'972,"0"3"-75,0 7-212,4-2-325,5 9 391,-3 1-386,3 6 0,-5 12 40,0 5 0,0 2 90,0 10 0,0 1-170,0 10 1,0 0-91,0-1 0,0 0-220,0-3 1,0 2 73,0-2 0,0-3-295,0-1 1,0-2 212,0-2-806,0-5 564,0-1 0,1-5 79,3 0 1,-2-5-51,6-3 0,-6-2-43,2-2 1,-1-1-336,1-2 333,-3-3 38,4-5 186,-5 0 0,-1-4-71,-3 0-2079,3-4 1400,-10-4 1,5-2-43,-5-5 135,-1 5 684,1-7 0,-1 3 0,1-5 0,-6-5 0,0-1 0</inkml:trace>
  <inkml:trace contextRef="#ctx0" brushRef="#br0" timeOffset="224">14961 11901 7933,'12'-23'0,"-1"0"192,1 0 0,0 1 384,4 3 0,3-1-42,7 5 1,-2 0-107,3 3 1,-2 1-24,2-1 1,-2 1-75,6 0 0,-2 3-49,1 0 1,2 6 47,-5-2-415,5 3 115,-8 1 1,2 6-397,-7 5 283,3 1 137,-14 9 1,2-3-801,-10 5 343,0 5 195,-5 1 1,-8 4-269,-10-2 0,-5 2 151,-6-3 0,-4 2-107,0-2 0,0-3 115,3-8 1,6 1-24,3-5 0,4-3-299,7-4-466,0-6 479,13 3 626,2-5 0,12-5 0,5-1 0</inkml:trace>
  <inkml:trace contextRef="#ctx0" brushRef="#br0" timeOffset="225">15989 11592 7950,'7'-24'0,"1"2"704,-4 11-240,5-5-212,-3 3 0,1-4 42,-3 6 0,1 3 425,-1 1 411,-1-1-414,-3-3-376,-5 4 1,-2 4-94,-9 6 1,2 9 1,-5 7 1,-1 9-31,-7 6 1,3 9-40,-2 7 1,2 4-307,1-1 0,1 7 459,3 1-1228,10-28 1,2 0 876,0 25 0,3-25 1,-1 0 125,2 28-524,-1 0 314,4-4 0,5-6-64,2-5 0,4-2 182,0-6 1,4-5 216,1-6 1,0-3-166,-1-1 1,-2-5 56,2-3-270,-2-2 1625,-2-2-2357,1 0 514,-1 1-33,1-1-1340,-1 1 466,-5-6 526,4-1-591,-3-5 1335,4 0 0,1 0 0,-1 0 0</inkml:trace>
  <inkml:trace contextRef="#ctx0" brushRef="#br0" timeOffset="226">16206 11832 7811,'0'-18'53,"0"2"1,-4 4 373,1 1 15,-1 5 96,4-5-107,0 10 1,1-4-23,3 5 65,-3 5-183,4 1 0,-1 11 328,0 2-164,0 3-291,-4 0 0,3 3 190,1 1-135,0-2-66,-4 9 0,1-5-48,3 3 0,-3 0 53,3-4 0,1 4-93,-1-5 0,5 2 77,-1-1 0,-2-7-141,2 3 0,-6-4-33,2 0 1,1 1-152,-1-5 0,0 1-551,-4-5 457,0 1-461,0-1 467,0-5 0,0 1-456,0-4-377,0-1 432,0 3 280,0-5 0,0-5 187,0-3 0,0 2 108,0-2 1,1 4 49,3-3-31,-3-1-1,4 2 1,-5-1 59,0 4 24,0 1-430,5-3-547,-4 5 972,4 0 0,-5 0 0</inkml:trace>
  <inkml:trace contextRef="#ctx0" brushRef="#br0" timeOffset="227">16515 11843 7903,'0'-11'0,"0"0"0,0 3 747,0 0-317,5 1 0,-3-3-33,6 2 0,-6 2-88,2 2 1,-1 3 612,0-3-622,-1 2-77,-7 8 0,-4 0-216,-10 5 0,-2 10 68,-5 1 0,-5 9-115,-7-1 1,3 3-36,-3 2 1,2-1-147,2 0 1,1-1 66,2-2 0,1 0-137,7-4 1,-1 0 15,9-5 1,1 0 99,6-3 0,-1-1-392,6-3 0,-1-2 200,4 2 1,0-6-1087,0-2 1453,0 1 0,0-2 0,0 0 0</inkml:trace>
  <inkml:trace contextRef="#ctx0" brushRef="#br0" timeOffset="228">16652 12072 7886,'1'-6'431,"3"2"1,-2 2-62,6 2 0,-4 0-112,3 0 0,1-3 267,3-1 1,1 0-40,-1 4 0,2 0-214,2 0 1,3-1-150,5-3 0,0 3-111,-1-3 0,2 3-40,3 1 1,-3-4 124,3 0 1,-7 0-755,-1 4 1,-4-4-32,4 1 1,-8-1-249,0 4 0,-6 0-326,3 0 988,-6 0 1,-7 0-1,-7 0 1</inkml:trace>
  <inkml:trace contextRef="#ctx0" brushRef="#br0" timeOffset="229">16709 12197 7886,'11'7'360,"4"-2"137,1-5-281,-1 0 55,1 0 0,-2 0 232,5 0 0,0-1-268,4-3 0,1 3-166,3-3 1,-3 1-97,3-1 1,-4 3-320,-4-3 1,2 2 285,-2-2 60,-2 3 0,4-9 0,-3 3 0</inkml:trace>
  <inkml:trace contextRef="#ctx0" brushRef="#br0" timeOffset="230">17508 11832 7929,'-11'-23'0,"4"5"0,-1-2 930,4 5 0,1 0-352,7 3 0,-3 5 290,3-1-431,-3 5 286,-1-2 184,0 5-462,0 5-324,0 2 43,0 9 1,0 7 5,0 8 1,0 5-127,0 2 1,0 6-137,0-3-708,0-1 873,0 4 0,0-4-830,0 1 369,0-1 113,0-6 1,4-5-91,0-2 1,1-3 92,-1-1 0,-2-2 9,6-2 1,-5-2-140,0-6-458,-1 1 109,-2-6-348,0 4 1099,0-3 0,-5 4 0,-2 0 0</inkml:trace>
  <inkml:trace contextRef="#ctx0" brushRef="#br0" timeOffset="231">17908 11855 7852,'0'-8'-87,"0"1"87,-5-1 0,4 2 0,-5-4 706,6 8-262,0-3-134,0 0 670,0 4-547,-5-4 1,3 5 32,-6 0 0,4 1 1,-3 3 1,-1 2-128,-3 6 1,-1 5-81,1 6 1,0 1-252,-1 7 1,1-1 110,-1 4 0,5-3-12,-1-1-109,6 1-6,-4 3 0,6-5-183,0-2 0,6 1-19,1-1 0,5-5-93,3-3 1,3-5 112,4 2 0,1-8 69,0 0 1,1-5 281,3 0-44,-3-1-76,4-7 1,-5 2 49,0-5 0,-1 1 54,1-5 1,-1-3 143,-3 0 0,1-5-1,-5 1 132,1-3-200,-5-1 1,-5-5-120,-2-2 1,1-4-164,-1-4 0,-5 1-394,-7-5 1,-3 5 174,-4-1 1,-5 2-282,-6 2 1,0 9 173,-4 2 0,1 12-80,-2-1 0,0 8-92,4 0-193,5 3 374,6 11 1,4-2-112,1 7 489,5 3 0,-4 5 0,3 6 0</inkml:trace>
  <inkml:trace contextRef="#ctx0" brushRef="#br0" timeOffset="232">18330 11695 7953,'0'-11'601,"0"-6"47,6 4 0,-4-2 248,6 8-373,-6 1 0,3 13 121,-5 4-156,0 6-56,0 6-210,0 10-624,0-3 689,0 14-1034,0 2 1024,0 1-55,0 4-199,0 0 143,0-4 0,0 2-181,0-7 118,0 2-170,0-8 0,2 6-175,1-8 202,-1 3 0,7-14-469,-6-1 342,1-4 0,0-3 576,0 1-1938,0-6 1493,1 0 0,-4-7-582,3 4 628,-3-4 1,-1 7 0,0-4 0</inkml:trace>
  <inkml:trace contextRef="#ctx0" brushRef="#br0" timeOffset="233">18582 11467 7875,'0'-18'27,"0"1"-14,0 6 1052,0-1-632,0 1 0,0 3 362,0 1-234,0 4 165,0-2-221,5 5 1,1 1-107,6 3 1,-1 8-136,0 7 0,2 7 169,2 5 1,3 4-151,5 7 0,-4 0-169,0 8 1,-1-3 28,1-2 0,1 1-187,-5 0 0,1-1-94,-5 1 1,-3-2-104,-1-2 0,-4 3-60,1-3 1,-4 1 144,-4-1 1,-3 1-498,-4-5 1,-2 0 254,-2-4 1,2-3-390,-2-1 1,-1-6 80,0-1 1,-3-1-9,4-7 0,0 0 138,4-4 0,4-3 576,3 0 0,-2-6 0,0 3 0</inkml:trace>
  <inkml:trace contextRef="#ctx0" brushRef="#br0" timeOffset="234">19256 11878 7835,'5'-17'0,"-4"5"858,3-4 0,-2 5-320,2 3 1,2 3 378,6 5-634,-6 0 1,1 1 46,-4 3 0,-1 4-97,1 7 1,2 8-35,-1 7 0,0 3-156,-4 2 0,0 0-187,0 3 0,0-6-858,0 2 1,1-7 502,3 0 1,-3-7-691,3-1 1,1-9 173,-1 1 1015,0-2 0,-4 3 0,0-1 0</inkml:trace>
  <inkml:trace contextRef="#ctx0" brushRef="#br0" timeOffset="235">19073 12118 7856,'5'-7'1024,"3"3"0,3-1-548,4 2 0,7-1-126,4 4 1,5 0-212,-4 0 1,9-2 72,2-1 1,0 0-357,1-5 0,0 5 30,-1-5 0,-4 6-110,-3-2 0,-6 2 224,2 2 0,-3-5 0,-1-1 0</inkml:trace>
  <inkml:trace contextRef="#ctx0" brushRef="#br0" timeOffset="236">20021 11729 7926,'-4'-11'0,"0"-1"1613,0 1-413,4 0-876,0 4-153,0 2 0,0 8 197,0 4 1,0 3-52,0 13 0,2 3 137,1 8 0,0 5-152,5 3 0,-6 4-123,2 3 0,1-2-147,-1 3 0,1-2-403,-1 1 1,-3-5-19,3 1 1,1-10 35,-1-1 0,1-9-99,-1-2 1,-3-1 150,3-7 0,1-4-1753,-2-3 554,1-6 1500,-4 3 0,-5-15 0,-1-2 0</inkml:trace>
  <inkml:trace contextRef="#ctx0" brushRef="#br0" timeOffset="237">19849 11752 7855,'6'-29'689,"0"1"1,7 5-226,2 0 0,8 2-233,7 2 0,3 2 17,1 6 0,1 3 154,-1 1 0,4 4-108,0-1 0,-4 3-122,-3 1 0,-2 0-61,1 0 0,2 5-193,-5 3 0,-6 2-385,-5 1 0,-5 6 323,-3 2 1,-5 2-385,-6 2 0,-10 4 245,-10-1 1,-6 2-165,-9-1 1,-2-4 133,-1 0 0,-1-2-126,7-6 1,4 5-69,8-5 1,9 0 506,2-4 0,9 1 0,-2-1 0</inkml:trace>
  <inkml:trace contextRef="#ctx0" brushRef="#br0" timeOffset="238">20763 11455 7923,'6'-18'520,"0"2"650,-6 4-41,0 6-1070,0-4 0,-6 9 88,-1-3 0,-7 9-59,-1 6 0,-9 7 226,1 9 0,-8 3-17,1 8 0,-3 4-423,-1 8 0,17-22 0,1 1 181,0 3 1,1 0-1,1 2 1,1 0-35,3 0 0,1 0 0,1-1 0,0-1-48,2 0 0,1 1 1,-2 30 51,5-30 1,0-1 0,1 30-26,1-5 1,9-6 6,2-5 1,7-7-62,-3-9 1,4-2-189,-3-5 0,3-5-379,-4-3 0,1-2-936,0-2 1557,-4 1 0,5 4 0,-6 2 0</inkml:trace>
  <inkml:trace contextRef="#ctx0" brushRef="#br0" timeOffset="239">20717 11798 7813,'6'-12'-118,"-5"6"757,4-4 944,0 3-1105,1 1 1,2 1-46,0 5 1,-5 5 457,5 3-406,0 7-191,3 3 1,2 10 8,2 2 1,-1 3 45,5 1-399,0 6 78,4-5 1,0 5-3,-1-6 0,0-1-260,-3-3 1,3-2-59,-3-5 1,-3-1-351,-1-3 1,-2 1-223,-2-5 367,-4 0 18,3-8-1510,-9 3 1075,4-4 914,-5 1 0,-5 3 0,-1-4 0</inkml:trace>
  <inkml:trace contextRef="#ctx0" brushRef="#br0" timeOffset="240">21117 11843 7823,'0'-29'18,"4"5"1317,0 5-555,0 5-96,-4-2 71,0 4-425,0 6-167,-5 1 5,-7 10 0,-6 6 214,-5 8-574,-4 3 14,-8 11 1,0 2 398,-3 11-1742,7-5 1540,3 3 1,5-7-820,1 5 0,4-7 367,3 0 1,3-4-525,5-8 409,-4 3 225,10-14-628,-4 5 951,10-6 0,2 1 0,4-1 0</inkml:trace>
  <inkml:trace contextRef="#ctx0" brushRef="#br0" timeOffset="241">21254 11923 7825,'5'-6'1245,"2"-4"0,5 7-888,4-4 0,1 4-149,6-1 1,4 3-50,-1 1 1,1-4-151,-4 1 0,1-1 79,3 4 1,-3-4-64,2 0 0,-5-4-750,-2 5 433,0-1 242,-1-1 1,-2 4-1033,-4-3 0,-5-1 1082,1 1 0,-6 0 0,3 4 0</inkml:trace>
  <inkml:trace contextRef="#ctx0" brushRef="#br0" timeOffset="242">21243 12095 7924,'2'6'856,"6"-2"1,1-3-744,10-1 1,0 0 69,4 0 0,1 0-172,3 0 1,-2 0 51,5 0-691,-4-5 501,7 4 0,-9-8-260,2 5 1,-3-5 386,-4 2 0,3-4 0,-4 0 0</inkml:trace>
  <inkml:trace contextRef="#ctx0" brushRef="#br0" timeOffset="243">21997 11569 7910,'0'-11'2726,"0"5"-2302,0 0 128,0 22-108,0-7-267,0 17 1,0-3 429,0 8-137,0 2-861,0 1 677,0 5-108,0 2 0,0 3 177,0-2-711,0 2 340,0-8 1,-4 3-112,0-4 0,0-2-251,4-3 1,0-2-398,0-5 0,0-4-30,0 0 205,0-5 1,0 2-50,0-4-761,0-6 1562,0 4 1,5-3 0,2 4 0</inkml:trace>
  <inkml:trace contextRef="#ctx0" brushRef="#br0" timeOffset="244">22248 11912 7874,'6'-17'0,"-1"5"1936,-5-5-969,5 11-563,-3 1-29,3 5 7,-5 0-191,-5 10 1,-6-1 182,-4 10-307,-5 5 17,2 0 0,0 9-142,3-2 64,2-3 61,7 5 0,1-9-712,5 2 335,5-2 209,1-1-239,11-5 201,1-2 0,8-5-84,1-4 108,5-2 39,-3-5 0,4 0-160,-3 0 510,-2-5-215,0 4 1,-4-13 756,3 3-561,-3-8 1,-6 1 108,-3-5 165,-2 0-497,-7-5 267,-1-1-358,-5-5 107,0-6 1,-6 5 239,-6-3-564,-4 2 233,-12 2 1,1 6 172,-7 5-2132,7 5 1482,-11 12 0,14 1-1298,-2 5 932,7 0 556,2 0 0,11 5 330,2 3 0,3 2 0,1 1 0</inkml:trace>
  <inkml:trace contextRef="#ctx0" brushRef="#br0" timeOffset="245">22545 11718 7964,'6'-17'498,"4"-6"1,2 1 721,7-1 0,2 1-706,2 7 0,0 1-41,0 6-75,-5-2-231,3 9 0,-7-4 168,5 5-332,0 0 164,-1 5 0,-2 1 168,-4 6-713,-1 4 372,1 7 0,-6 5 26,-2 2 0,-8 7-372,-4-2 294,-7 6-1846,-3 0 1389,-9 0 261,2 3-546,-2-8 357,-1 3 172,3-5 1,-2-1-303,4-2 411,5-3-97,1-6 75,6 1 467,0 0-222,4-5-78,2-2 1,5-4 723,0-1-354,5 1 345,2-6 0,5 0-204,4-2 38,-4-3-393,10 4 0,-4-5 96,4 0-138,1 0-1086,-5-5 700,4 4 0,-10-8-22,4 5-1833,-4-4 2144,-5 6 0,8-13 0,-3 2 0</inkml:trace>
  <inkml:trace contextRef="#ctx0" brushRef="#br0" timeOffset="246">22933 11409 7912,'-5'-16'1114,"4"3"217,-4-3 0,8 14-863,1 6 0,5 6-259,-1 6 1,-1-1 210,5 8 0,-2 2-72,9 9 1,0 6 292,4 2-1731,-5 7 1367,3 3-231,-8 0 0,3 4 176,-9-9-1,3 9-389,-9-9 249,4 3-853,-5-9 994,-5 4-811,-1-5 377,-6 1-144,1-2 0,-6-5-858,-2 1 807,-2-1-61,-2-5 1,4-1-1,1-5-597,2 0 0,-1-6 458,2-1 0,6-4 607,-2 0 0,3-2 0,0-2 0,3-3 0</inkml:trace>
  <inkml:trace contextRef="#ctx0" brushRef="#br0" timeOffset="247">23390 11798 8028,'5'-12'837,"1"6"-623,6 2 0,-2 4-101,-2 4 242,-3 7-150,-5 7 1,0 2 418,0 3 1,0-1-207,0 8 1,-2-4-63,-1 0-141,1 4-337,-3-6 0,5 2-381,0-7 0,0 2 51,0-6 1,0 0-525,0-3 1,0-5 975,0 1 0,0-6 0,0 3 0</inkml:trace>
  <inkml:trace contextRef="#ctx0" brushRef="#br0" timeOffset="248">23264 12003 7882,'17'-3'437,"2"-1"0,6 0 574,2 4 1,0 0-762,-5 0 0,0-1-242,-3-3 0,3 3-245,-3-3 1,2 2 80,2 2 0,-1 0-217,-3 0 0,-3 0-109,-4 0 482,-1 6 0,-5-5 0,-1 4 0</inkml:trace>
  <inkml:trace contextRef="#ctx0" brushRef="#br0" timeOffset="249">23778 12049 7912,'-6'-5'1917,"1"4"-563,5-4-8,0 5-699,0-5-87,0 3-430,0-3-357,0 5 351,0 5-3004,0-3 1022,5 3 1858,-4 0 0,9 1 0,-3 5 0</inkml:trace>
  <inkml:trace contextRef="#ctx0" brushRef="#br0" timeOffset="250">23961 12049 7908,'6'0'2055,"-1"0"-1319,0-5 77,2 4-390,4-4-503,1 5 183,-6 0-168,4 0-257,-4 0 1,2 0-717,0 0 1038,-6 0 0,3 5 0,-5 1 0</inkml:trace>
  <inkml:trace contextRef="#ctx0" brushRef="#br0" timeOffset="251">24338 12003 9427,'6'0'3113,"-1"0"-2561,-5-5 0,0 3 499,0-6-1082,0 6-932,-5-4 963,-1 12 0,-11 0 0,0 5 0</inkml:trace>
  <inkml:trace contextRef="#ctx0" brushRef="#br1" timeOffset="252">9182 12289 8140,'-11'0'0,"0"-5"114,4 4 1,1-5 396,2 6-563,3 0 149,-4 0 113,5 0 1,5-1-54,2-3 1,4 2-37,0-6 0,5 2 76,3-2 1,3-2-28,1 2 1,4 2 12,-1-1 1,2 0 51,-1 0 0,-3 0-30,3 3 1,-2 3-139,2-3 0,-3-1-214,2 1 0,2 1 164,-1 3 1,5-4-31,-2 0 0,7 0 18,1 4 0,5-1-143,-1-3 0,6 2-107,2-6 0,0 2 201,0-2 0,-2-1 185,5 5 1,-4-3-85,0 3 0,-3-4 196,-4 5 1,1-1-119,-5 4 1,4 0-3,-4 0 0,0 0-30,-4 0 0,2 0-9,2 0 1,2 0-13,6 0 0,4 0-117,-1 0 1,7-2-287,1-1 0,0 0 378,4-5 0,2 5-114,-30-1 0,-1 0 0,32 0 1,-32 0 1,0 1 0,32-1 35,-32 0 1,1 0-1,0 3 1,0 0 17,27-3 0,-1 1-6,-2 0 1,-3 1 1,7-2 1,-1 3 3,1 1 1,-1 0 5,4 0 1,-2-4-8,-27 2 1,-1 1 0,-1-2 0,0 2 37,3 0 0,0 2 0,0-1 0,-1 0-19,2 0 0,-1 0 0,-1 0 0,1 0 1,2 0 0,0 0 1,0-2-1,0 0-189,2 0 1,0 0-1,0 0 1,1 0 176,1 2 1,0 0 0,-1 0 0,-1-1-153,2-1 0,0 0 0,-1 2 0,-1-1 123,0-1 1,0 0 0,0 1 0,0 1-11,0 0 0,0 0 0,0-2 1,0 0 29,0 0 1,0 0 0,0 0 0,0 0 27,0 2 1,0 0 0,-2 0 0,1 0-17,1 0 1,0 0 0,-2 0-1,0 0 5,2 0 1,0 0 0,0 0 0,0 0 8,-2 0 0,0 0 0,0 0 0,0 0 6,2 0 0,0 0 0,-1 0 1,0 0-13,3 0 0,0 0 0,-2 0 0,1 0 5,-1 0 0,0 0 0,-2 0 0,1 0-31,1 0 0,0 0 1,-1 0-1,-1 0 23,4 0 1,0 0 0,-3 0 0,0 0-33,-1 0 0,0 0 1,-2 0-1,0 0 16,2 0 1,0 0 0,0 0 0,-1 0-3,1 0 0,0 0 1,2 0-1,-1 0 11,-1 0 0,0 0 1,0 0-1,-1 0 0,1 0 0,0 0 1,-2 0-1,0 0 9,3 0 0,-1 0 0,-3 0 0,1 0-146,0 0 0,0 0 0,-1 0 0,1 0 205,0 0 0,0 0 0,-1 0 0,0 0-60,1 0 0,0 0 0,-1 0 0,-1 0 24,31 0 0,-30 0 0,1 0-26,-2 0 1,0 0 0,0 0 0,0 0 6,30 0 1,-30 0-1,0 0 14,0 0 0,0 0 1,4 0-1,0 0-2,-2 0 1,1 0 0,1 0-1,1 0-28,1 0 1,0 0 0,-1 0 0,1 0-3,-2 0 1,0 0-1,3 0 1,0 0-8,-1 0 1,0 0 0,2 0 0,0 0 19,0 1 1,0-2 0,-2 0 0,1-1-37,1 0 0,0 0 0,-2 0 1,1 0 17,-1 2 1,0 0 0,0-2-1,0 0-3,0 0 0,0 0 0,-3 0 0,-1 1 18,-1 0 0,-1 2 0,0-2 0,0 0-3,-1-1 1,-1 1 0,1 0 0,0 0 7,-1 0 0,1-2 0,0 1 0,0-1-9,28 0 0,-29 0 1,2 2 28,30 1 0,0-4-26,-32 2 0,0 0 0,1-2 0,-1 1 57,2 0 1,1 2 0,-1-1 0,0 0-62,1 2 0,-1 0 0,-2-2 0,1 0 5,-1 0 0,0 0 0,29-1-9,4 3 1,-32-1 0,1 0-5,0-1 0,1 0 0,0 2 0,1-1-21,-4-1 1,0 0 0,32 1 40,1 1 1,-2 0-38,2 0 1,-30 0 0,0 0 20,29 0 1,-29 0-1,0 0-9,30 0 1,-32 0 0,1-1 4,0-1 0,1 0 0,-1 1 0,1 1 1,2-2 0,-1 0 0,-1 1 1,-1 1 30,3 0 0,-1 0 0,-1 0 0,1 0 2,0 0 1,0 0 0,-1 0-1,0 0-7,1 0 1,0 0 0,-1 0 0,-1 0-10,31 0 1,-31 0 0,0 0-37,0 0 1,1 0-1,-1-1 1,0 0 31,2 0 1,0-1-1,-1 1 1,0 0-32,-1-1 1,1 1 0,1 0 0,1 0 20,1 1 1,1 0 0,-3 0-1,1 0-2,-1 0 1,0 0-1,-1 0 1,0 0-10,-1 0 0,1 0 0,1 0 1,1 0 0,1 0 0,1 0 0,-2 0 0,0 0 7,2 0 1,-1 0-1,-3 0 1,1 0-2,0 0 1,0 0 0,3 0-1,-1 0 12,0 0 1,0 0 0,3 0 0,-2 0-10,-2 0 0,-1 0 0,2 0 0,0 0 38,-2 0 0,0 0 1,5 2-1,-1 0 2,1 0 1,-2 0 0,1 0 0,-1 0 8,-1-2 0,0 0 0,-1 0 0,0 0-37,3 0 0,0 0 1,-2 0-1,1 0 1,3 0 1,0 0 0,-1 0 0,-1 0-32,0 0 0,0 0 1,-4 0-1,0 0 35,1 0 0,-1 0 1,-1 0-1,1 0 11,2 0 1,0 0 0,-2 0 0,0 0-11,29 0 1,-32 0 0,0 0 106,28 0 0,4-2-40,-4-1 1,3 1 140,-3-1 0,4 1-114,-4 2 0,0 0 19,-4 0 1,-4 0-53,0 0 1,-3 4 219,3 0 1,-8 4-880,0-5 0,-7 6 289,0-1 0,-12-3 623,-7-1 1,-12 1-334,-9 2 0,-10-7 0,-1 0 0</inkml:trace>
  <inkml:trace contextRef="#ctx0" brushRef="#br0" timeOffset="253">8063 13568 7503,'-6'0'340,"-1"0"215,4 0 95,1 0-144,-3 0 2624,5 0-2856,5 0 1,2 0-43,4 0 1,2 0-27,2 0 0,4 0-31,8 0 1,-2-1 26,6-3 1,-1 3-239,4-3 1,4-3 55,0 0 1,0 1-259,-3-2 0,-5 4 123,1-4 1,-6 5-606,2-5 1,-7 6-702,-1-2-541,-5-3 1284,2 6 0,-9-3-120,-3 8 1,-8 2 797,-4 6 0,-7-1 0,-4 1 0,-13-1 0,-3 1 0</inkml:trace>
  <inkml:trace contextRef="#ctx0" brushRef="#br0" timeOffset="254">8075 13808 7871,'0'6'0,"2"-1"518,6-5 1,1 0 67,10 0 1,-4 0 83,4 0 0,0 0-140,4 0 0,3 0 79,1 0 1,5-1-467,-2-3 0,2 2 33,-2-6 0,3 5-295,-2 0 1,1 0 152,-2-1 1,2 3-1380,-6-3 1,6 3 1344,-1 1 0,-3-5 0,-1-1 0</inkml:trace>
  <inkml:trace contextRef="#ctx0" brushRef="#br0" timeOffset="255">9673 13351 7869,'-10'-18'314,"3"3"-33,-3 2 954,8 2-279,-8 5-522,9 0 0,-4 9-98,5 5 0,0 4 87,0 11 0,0 9-94,0 2 0,0 12-64,0 0 1,1 6-220,3-3 0,-2 4-86,6-3 0,-4-2-58,3-6 0,-4 1-40,1-5 0,1 0-177,-1-4 0,-1-4 212,-3-4 0,0-2-64,0-1 1,0-1-152,0-3 1,-1-3-136,-3-4 120,3-1-364,-4 1-1307,5-1 810,0-5 622,0-1 0,6-10 572,6-2 0,-1-3 0,11-7 0,-4-1 0</inkml:trace>
  <inkml:trace contextRef="#ctx0" brushRef="#br0" timeOffset="256">10028 13796 7869,'5'-17'643,"-3"1"156,6 9 1,1 0-333,6 4 0,-2 1-177,2-1 0,1 1 319,0 2-134,9 0-326,-6 0 1,9 0 66,-5 0 1,1-1-45,2-3 1,4 3-14,4-3 1,-4-1-221,1 1 0,-6-3-413,2 3 0,-3-4-1211,-1 4 0,-4-3 160,0 3 1525,-5 0 0,7-1 0,-3-1 0</inkml:trace>
  <inkml:trace contextRef="#ctx0" brushRef="#br0" timeOffset="257">11295 13340 7869,'0'-12'0,"0"5"274,0-1 207,0 0 78,0-3-107,0 5 125,0 0 305,0 6 1,0 9-535,0 3 1,-1 12-70,-3 3 0,3 6 51,-3 5 1,3 2-130,1 6 1,0 0 38,0-1 0,1 0-236,3-3 0,1 1-115,3-5 1,2-1-136,-3-7 0,0-2 35,0-5 1,0-2-110,0-2 1,2-2-329,-5-6 190,5 1 0,-7-2-1380,6-3 710,-5 4 522,2-10 1,-7 4 163,-1-5 0,-4 0 442,-4 0 0,-6-5 0,-1-7 0,-4-5 0</inkml:trace>
  <inkml:trace contextRef="#ctx0" brushRef="#br0" timeOffset="258">11170 13442 7869,'0'-22'0,"0"4"0,5 0 0,2 3 0,7 2 0,1-2 0,11-2 434,1 2 1,2-4 661,5 4 0,-4-2-604,5 2 1,3 2-293,-4-2 0,7 4-173,-3 3 0,-2-1-45,-5 5 1,1 2 84,-6 6 1,5 2-275,-5 6 0,-4 3 114,-7 0 1,-3 5-195,-5-1 1,-2 3 90,-5 1 1,-10 3-18,-5 1 0,-8 3 110,-7-3 1,-2 4 38,-10-5 0,1 0 29,0-7 1,-3 2 32,6-2 0,2-2-244,5-2 1,3-4-108,5-3-1039,6 2 838,5-9 1,8 5 553,8-6 0,8-11 0,5-1 0</inkml:trace>
  <inkml:trace contextRef="#ctx0" brushRef="#br0" timeOffset="259">12437 13020 7869,'13'-18'1516,"-3"2"-1162,-10 4 1,0 4 194,0 1-2,0 4-153,-5-2 1,-1 5-48,-6 0 0,0 3-98,-4 4 0,2 4 54,-5 11 0,0 4-96,-3 8 1,-3 2-28,-1 2 1,3 4-266,0 7 0,2-1 152,5 6 1,1-4 35,4 7 0,0-6-91,4 6 0,2-7-364,5-1 169,0-2 198,10-1 0,-1-2 59,10-2 1,4-2 5,3-6-286,6-5 236,-3-1 0,2-1-61,-1-1 1,-1 0-129,2-7 1,-3 1-422,-5-5 269,-1 0 182,1-3 1,0-1-335,0 1 1,-4-5-15,0 1 0,-5-4-729,1 3 1,-6-4 1205,-1 1 0,-1 2 0,5 0 0</inkml:trace>
  <inkml:trace contextRef="#ctx0" brushRef="#br0" timeOffset="260">12586 13294 7794,'0'-12'7,"5"2"48,2 3 0,0-2 355,0 5 508,1-5-292,3 8 1,1-4-240,-1 5 1,-3 1 87,0 3 0,-1 3-66,5 9 1,0 3-146,3 7 1,-1 4-105,5 4 0,-3 0 0,3 0 0,0 1-20,4-1 1,-1 0-86,1 0 1,-1-4-195,-3-4 1,2-2-34,-1-1 0,-4 0-150,-1 0 0,2-2 154,-2-2 0,1-2-110,0-6 0,-4 1-139,4-1 0,-7-1-284,-2-2 1,-3 1-1563,4-5 1035,-6 0 1228,3 1 0,0-9 0,2 3 0</inkml:trace>
  <inkml:trace contextRef="#ctx0" brushRef="#br0" timeOffset="261">13088 13282 7794,'0'-29'0,"0"5"0,0 5 1289,5 5-812,-3-7 0,8 12 354,-3-3-297,-2 8-157,1-1 1,-6 12 37,0 4-373,-6 6 125,0 6 1,-8 6-48,-5 5 0,-1 7-162,-11 8 1,1-2-168,-4 3 1,-1-4-48,1 0 0,-3-5 21,3-3 0,2-4 114,10-3 1,0-2-317,3-3 1,-1-5 31,4 2 0,5-8-153,3 0 0,6-6 54,-2-2 1,3-3-70,1 4 0,5-6 218,2 2 1,9-4 452,3-4-98,-3-2 0,6-10 0,-4-2 0</inkml:trace>
  <inkml:trace contextRef="#ctx0" brushRef="#br0" timeOffset="262">13739 13351 7803,'7'-11'889,"3"-1"1,-8 1-705,6-1 0,0 5-86,3-1 707,0 6-180,-4-4 261,-2 6-536,-20 6 1,1 1-133,-13 8 1,-2-1-90,-2 5 1,-2 4-144,-1 4 0,1 0 151,3-5 1,-3 1-134,2 0 1,3 0-136,2 0 1,3-2 84,4-2 0,2-1-25,6-3 0,-1-2 144,1 2-68,5-7 61,-5 2-1,10-4 0,-3 6 5,8-1 0,3-3 28,4-1 0,2 0 131,2 0 1,6 2 6,6-5 0,1 4-64,-1-5 0,-2 5-84,6-4 1,-5 1-106,5-1 1,-7-3-205,-1 3 0,2 1-20,-6-1 1,4 1-211,-8-1 1,0-3-368,-3 3 0,-5-2-2081,1 2 2898,-6-3 0,9 9 0,-5-3 0</inkml:trace>
  <inkml:trace contextRef="#ctx0" brushRef="#br0" timeOffset="263">14265 13317 7864,'0'-12'0,"0"1"142,0-1 1,0 5 466,0-1-188,-5 6 1,2-7-11,-5 5 0,5 0 173,-5 4 0,4 3-166,-3 4 0,0 7-24,0 13 0,2 3-32,5 8 1,0-1-150,0 5 0,0 0-186,0 4 1,1-6-111,3-2 0,-2-2-179,6-2 0,-4-5-42,3-2 1,-4 1-383,1-1 1,-3-5 65,-1-3 1,0-5-439,0 2 1,0-4 82,0 0 0,0-5 975,0 1 0,0-5 0,-5 2 0,-2-5 0</inkml:trace>
  <inkml:trace contextRef="#ctx0" brushRef="#br0" timeOffset="264">14539 13465 7864,'0'-23'562,"0"6"163,0 1 1,0 7 110,0 2-113,0 4 106,0-2-214,0 5-573,-5 5 33,-2 7 0,-8 7 52,0 7 0,-2 4-103,2 4 0,4 1 146,-1 3 0,2-2 43,6 2 0,2-6-1049,6-2 1,3-4 445,8 0 0,3-7 31,5-3 1,1-5 142,3-3 1,2-3 112,5-5 0,-3-2 89,-1-1 1,-3-4 109,3-4 0,-4-4-22,0-1 0,-2-4 174,-1 1 1,-5-3-8,-3 0 1,-7-1-61,-4 0 0,-3-1-184,-1-3 1,-5-1 31,-3-2 1,-8-3-118,-7 2 0,-1 3-5,-7 2 0,2 3-208,-1 4 1,-3 0-46,2 7 0,3 0-159,2 8 0,7 0-435,3 4 1,5 5 24,3 3 915,3 2 0,10 6 0,2 2 0</inkml:trace>
  <inkml:trace contextRef="#ctx0" brushRef="#br0" timeOffset="265">15167 13454 7864,'0'-12'825,"-1"0"196,-3-4 0,3 4-104,-3-3-306,2 7-208,2 3 1,-5 5-77,-2 0 1,-5 5-320,-3 3 0,1 8 66,-5 7 1,1 5-79,-1 6 1,4 0 54,8 1 0,1-5-97,6 0 0,2 0-26,2 0 1,8-2-196,11-5 1,1-5 142,7-3 1,-5-4 78,5-3 0,0-3 171,8-5 0,-6-1-83,5-3 1,-9-2 189,5-6 1,-7 1-6,-1-1 1,-7-3-29,-3 0 1,-5-5-120,-3 1 0,-3 1-2,-5-1 1,-3 0-565,-4-4 1,-4-4 244,-11 1 1,-4-2-494,-8 1 0,-2 4 333,-2 0 1,-1 3-536,-3 9 1,4-2 182,8 9 0,3-4 752,8 5 0,2-1 0,6 4 0</inkml:trace>
  <inkml:trace contextRef="#ctx0" brushRef="#br0" timeOffset="266">15601 12974 7936,'0'-11'381,"0"-1"1,0 5 555,0-1 1,1 5-507,3 0 1,2 1-154,6 2 0,3 5 158,0 3 1,2 5-95,-2 6 0,4 6 103,8 13 1,-3-1-86,2 5 1,-2 5-437,-1 6 1,-1 3 57,-3 1 0,-4-1-315,-7-3 0,1 6-105,-6-6 0,0 5 270,-7-4 0,2 0-980,-6-1 0,-3 3 1148,-5-2 0,-4-1 0,1 1 0,-3 1 0,0-2 0</inkml:trace>
  <inkml:trace contextRef="#ctx0" brushRef="#br0" timeOffset="267">8154 15064 7775,'-11'-6'1018,"5"-4"0,2 8-724,8-1 0,7-3-58,8 3 0,4-1 140,4 4 0,2-4-99,5 0 1,0-3 64,1 3 1,-1-1-75,0 1 1,-1 3 70,-2-3 0,0 3-158,-4 1 0,-4 0-129,-4 0 1,-1 0-180,1 0 1,-3 0-922,-4 0-215,-1-5 946,0 3 0,-3-3-2364,0 5 2681,-6 0 0,-2-5 0,-6-1 0</inkml:trace>
  <inkml:trace contextRef="#ctx0" brushRef="#br0" timeOffset="268">8132 15167 9119,'16'0'1082,"2"0"-562,5 0 1,5 0-139,2 0 0,6-4 32,6 0 0,-1-3 20,9 3 0,-3-4 124,-1 4 0,-2-3-615,-2 3 0,-4 0 106,-8 4 1,-7 0-1600,-8 0 1,-3 1 1549,-5 3 0,-1 8 0,-6 5 0</inkml:trace>
  <inkml:trace contextRef="#ctx0" brushRef="#br0" timeOffset="269">9651 14801 7954,'-12'-6'1052,"6"-4"-537,1 9-1,5-4 337,0 5-570,0 5 0,1 1 76,3 5 1,-3 2-58,3 2 0,1 4-74,-1 8 1,1-2-50,-1 6 0,-3-1 27,3 5 1,-2 3-12,2 0 1,-3 5 0,3-1 0,-3 1-102,-1-1 1,4-2 50,0-2 0,0-2-97,-4 2 1,0-6 31,0-2 0,4-3-21,0 3 1,1-4 61,-2 0 0,-1-3 5,1-4 0,3-1-91,-3-3 0,1-2-250,-4 2 328,0-2 40,0-2-3124,0-4 1316,0-2 938,0-5 0,0-5 0,0-2 0</inkml:trace>
  <inkml:trace contextRef="#ctx0" brushRef="#br0" timeOffset="270">10370 15258 7844,'-11'-5'0,"3"4"662,0-3-377,6 3 0,-3 0 169,5-3-198,0 3 0,1-5 103,3 6 0,-2 0 23,6 0 1,0 0-119,3 0 0,2 0 91,2 0 0,-1 4-71,5 0 0,0 0-14,4-4 0,0 0-35,0 0 1,1 4-27,2-1 0,0 1-33,4-4 0,-4 0 26,0 0 0,2 0-175,-1 0 1,3-4 58,-3 1 0,0-1-485,-5 4 0,-3-4 237,0 0 0,-5 0-988,2 4 0,-5-1-1216,-3-3 2366,-3 3 0,-5 1 0,0 6 0</inkml:trace>
  <inkml:trace contextRef="#ctx0" brushRef="#br0" timeOffset="271">11604 14870 7868,'5'-10'597,"2"2"0,5 2-255,3 2 1,1 3-92,3-3 1,4 3 90,0 1 0,1-4-89,7 0 1,-1 0-14,4 4 1,-1-4-16,-2 1 1,6-2 0,-3 1 0,4 1-138,0-4 1,7 4 138,4-1 0,3-1-266,-6 1 0,2-1-165,-6 2 0,-3 1-119,-1-2 0,-2-1 186,-2 2 1,-5-1-108,-2 4 1,-8-4-100,-4 0 0,-2 0-742,-2 4 164,-4 0 1,-4 0-28,-6 0 948,-4 5 0,-14 2 0,-3 4 0</inkml:trace>
  <inkml:trace contextRef="#ctx0" brushRef="#br0" timeOffset="272">11581 14996 7909,'-12'0'0,"1"0"0,-1 0 648,6 0 1,6 3-162,8 1 1,2 4-78,1-4 0,5 3-48,-1-3 0,6 5 125,2-1 0,1 2-155,7 1 0,0 1 83,8-1 1,-5 0-235,0 1 1,3 0-28,-7 4 1,2-4-53,-5 4 0,-2-2 142,6 1 1,-9-2-281,-3 2 1,2-3-118,-10 0 0,2 1-166,-6 2 1,-1-1 94,-6 5 1,-6-4-29,-1 4 1,-8-4 48,-4 4 1,-3 0-67,-1 4 0,-2 0 118,-6 0 0,5 0 15,-9 0 1,8-1 98,-4 1 1,2 0 27,-2 0 1,3-4 153,6 0 0,4-5-8,3 1 0,2-3 176,2-5 0,0 3 166,4-2-179,2-3 1,5 1-3,0-2 1,1-3-46,3 3 0,3 1 42,9-1 0,1 0-72,6-4 1,5 0 73,3 0 0,5 0-36,2 0 1,9 0 144,-1 0 1,6-1-90,-2-3 0,4 1-252,-1-4 1,-2 4 60,-1-1 1,-8 3 104,-4 1 1,-3-4-141,-1 0 1,-6 1-194,-5 3 0,-1 0-862,-7 0 313,0 0 0,-7 0-2229,-1 0 771,-4 0 1,2 1 2209,-5 3 0,-5-3 0,-1 4 0</inkml:trace>
  <inkml:trace contextRef="#ctx0" brushRef="#br0" timeOffset="273">12791 15532 7816,'0'-7'-685,"0"-1"579,0 6 1,0-5 189,0 3 311,0 3 305,0-4-115,0 5-183,5 0 0,-3 1 38,2 3 1,-2 6-153,2 6 0,-3 4 64,3-1 1,-3 8-144,-1 3 0,0 2-172,0-2 1,0 3 18,0-2 1,-4-2-14,1 1 1,-2-4 30,1 0 0,2-3-239,-1-4 0,1 1 4,2-4 1,0-1-175,0-4 1,0-3-721,0 0 404,0-6-618,0 8 362,5-8 55,-3 3 443,3-10 409,-5-2 0,0-4 0,0-1 0</inkml:trace>
  <inkml:trace contextRef="#ctx0" brushRef="#br0" timeOffset="274">12917 15864 7823,'18'-7'0,"-2"-2"-24,-4 6 1,-5-5 137,1 4 0,-4 0 147,3 4 0,-4-1 157,1-3 174,2 3-26,-5-4-296,-1 15 0,-10-2-79,-5 7 1,-5 1-1,1 0 0,-3 3-143,-1-4 1,2 4 120,2-4 0,-2 0-137,6-3 1,0 3 69,3 0 0,5-3-171,-1-5-14,6 1 1,-2 2-6,8-2 1,-2 1 83,6-6 1,-1 2 30,5-1 0,4-2-11,3 1 1,2-1 9,-2-2 1,1 0 1,-5 0 0,0 0-309,-3 0 1,-1 0-1063,1 0 315,-6 0-585,4 0 936,-9 0 677,5 0 0,-1-5 0,1-2 0</inkml:trace>
  <inkml:trace contextRef="#ctx0" brushRef="#br0" timeOffset="275">13282 15829 8661,'6'-6'626,"1"2"1,2 2-374,-1-2 1,3 3-14,0-3 0,2 1-64,6-1 1,0 3 46,4-3 1,-1 2-230,-3-2 0,1 3 99,-5-3 1,4 1-465,-4 0 1,1 1-363,-5-2-66,1 3 1,-5 1 176,1 0 622,-6 0 0,3-5 0,-5-1 0</inkml:trace>
  <inkml:trace contextRef="#ctx0" brushRef="#br0" timeOffset="276">13225 16001 7855,'5'6'0,"3"-1"696,7-5 1,-1 0-172,5 0 1,0 0-42,4 0 0,1 0-253,3 0 0,2-5-50,5-3 1,-1 2-278,-2-2 0,1 2 140,-6-2 1,2 0 134,-1 4 0,-7-4 3,3 4 0,-4-3-3,0 3-179,3-5 0,-10 3 0,5-6 0</inkml:trace>
  <inkml:trace contextRef="#ctx0" brushRef="#br0" timeOffset="277">13865 15864 8377,'0'-7'1736,"0"2"1,-4 6-1312,0 3 1,-1 3-149,1 4 0,-1 0-161,-2 1 1,-2 4-117,5 3 0,0-1 35,4 1 0,0-5-147,0 1 1,5 2 64,3-2 0,7-1-309,4-6 0,3-3 48,1-5 1,5 0 79,2 0 1,3-3 338,1-4 1,-1-1-30,-2-7 0,0-2 78,-4 2 1,-2-4-42,-6 4 1,-2-6 223,-6 2 0,-4 2-92,-3-2 1,-3 0-68,-1-4 1,-10 1-340,-6 3 1,-8-1 115,-2 5 0,-10-1-689,2 5 0,-12 5 143,1 2 1,-4 3-83,4 1 1,9 1 666,6 3 0,-1 2 0,2 5 0</inkml:trace>
  <inkml:trace contextRef="#ctx0" brushRef="#br0" timeOffset="278">13111 14482 7875,'0'-12'0,"0"1"0,0-1 342,0 1 0,0 3-68,0 1 1,0-1 483,0-3-498,5-1 1,-4 1-125,3-1 1,-4 2 42,-4 3 0,-2-2-27,-5 5 1,3-4-33,1 5 0,-2-1-117,-7 4 0,4 0-197,-4 0 1,4 4 149,0-1 0,-5 6-79,1-1 0,-5 2 29,9 1 0,-2 2-39,3 2 0,1-2 16,2 2 0,2-2 38,2-2 1,3 1 0,-3-1 0,4 1-80,4-1 1,0-5 102,7-2 0,-2-3-11,6-1 0,3 0 125,1 0 0,-1-1-114,1-3 0,-4-1 216,4-2 1,-9-2-9,2 5 0,-4-4 101,4 5 1,-4-5 88,-1 4-45,-4 0 125,2 4-298,-5 0 0,-4 5-162,0 3 1,-3 7 102,3 4 0,-1 8-157,1 3 1,-1 2 49,-3-1 1,2 5-41,2-1 0,3 1 56,-3-1 0,3-6-3,1-2 0,0-3-63,0-1 1,0-6 70,0-1-921,5-4 375,-4-5-1122,9-2 1688,-4-5 0,6-11 0,-1-1 0</inkml:trace>
  <inkml:trace contextRef="#ctx0" brushRef="#br0" timeOffset="279">13579 14493 7859,'4'-13'451,"0"-2"0,0 1-50,-4-5 0,1 4-295,3-4 1,-3 4 109,3-4 1,-3 3 52,-1-3 0,-5 5-80,-2-1 1,-5 3-14,-3 0 0,2 6 18,-2 2 0,2-1 0,2 1 0,-4 0-198,-1 4 0,1 4 54,4 0 1,-1 5-263,1-2 1,0 7 39,-1 2 1,4 3-74,1-4 0,1 4 47,-2-4 0,-1 4-44,5-4 1,0 1 47,4-5 0,5 0-147,3 1 305,7-6 1,4-1-79,8-5 1,-12 0 241,0 0 0,1-1 35,3-3 0,-4 2 42,-4-6 1,0 4-72,-8-3 1,5 3 302,-4-4-272,0 6 0,-4-5 282,0 3-314,0 3 0,0-3 101,0 8 1,-2 4 50,-2 7 1,2 3-152,-6 5 0,5 5 10,-5 2 0,5-1-80,0 2 0,1-1-161,2 4 0,0-4-73,0-4 1,0-2-297,0-1 0,-1-5-46,-3-3 0,2-3 225,-6-5 1,4 2 286,-3-5 0,-1 5 0,-3-3 0</inkml:trace>
  <inkml:trace contextRef="#ctx0" brushRef="#br0" timeOffset="280">14813 15155 7845,'-6'0'196,"0"-5"216,1 4 73,4-4-26,-4 5 2,5 0-231,5 0 1,1 4 21,6 0 1,3 3-16,0-3 0,2 1-124,-2-1 0,3-3 98,5 3 0,-1-3-151,1-1 0,0 0 41,0 0 0,0 0-51,0 0 1,0 0 43,-1 0 0,1 0-18,0 0 1,1-3-146,3-1 0,-3-5 45,3 1 0,-2 2-63,2-2 1,-5 1 30,1-5 0,-1 1-26,-7-1 1,0 1 16,-3 0 0,-2-1 38,-2 1 0,-3-1 13,-5 1 0,0-1 2,0 1 1,-2 0-52,-1-1 1,-8 1 52,-4-1 1,-9 2-202,1 3 1,-9 1 109,-2 6 1,-5 2 48,-7 2 1,4 2 30,0 5 0,-1 6-50,-6 2 1,11 4 54,0 3 0,6 0 21,1 4 1,4 1-147,4 3 0,5 0 137,3 0 1,7-1-161,4-2 1,4 1 152,4-6 1,9 0 166,10-7 0,1 1-113,6-5 1,2 0 148,6-3 0,-2-2-125,2-2 0,-3-3-8,-1-5 1,4 0-178,1 0 0,-4 0 279,-8 0 1,4 0-1059,-4 0 0,0-4 897,-1 0 0,4-5 0,-1 3 0</inkml:trace>
  <inkml:trace contextRef="#ctx0" brushRef="#br0" timeOffset="281">15704 14916 7916,'0'-12'200,"1"5"167,3-1 0,2 2-177,6-2 1,0-1-15,3 5 1,3-3 4,5 3 0,-4-1 51,0 1 0,0 3-377,4-3 0,0 3-89,0 1 0,-2 0-274,-2 0 0,2 0 99,-6 0 1,0 0 408,-4 0 0,6 0 0,1 0 0</inkml:trace>
  <inkml:trace contextRef="#ctx0" brushRef="#br0" timeOffset="282">16320 14470 7950,'0'-11'364,"0"-1"1,0 1 344,0 0-184,0 4-265,5 2 0,-2 1 76,5 1 0,-6 0-263,2 7 0,1 3 89,-1 9 1,0 1-47,-4 6 0,1 5 75,3 3 0,-3-2-300,3 1 1,-3-1-38,-1 2 0,0 1-100,0-6 1,0 0-35,0-7 0,0 1-609,0-5 130,0 6 1,0-9 333,0 3 1,0-6-446,0-1 870,0-6 0,0 9 0,0-5 0</inkml:trace>
  <inkml:trace contextRef="#ctx0" brushRef="#br0" timeOffset="283">16526 14767 11014,'-11'7'572,"-1"4"1,-3 2-510,0 6 1,-4-4 57,3 4 1,-4 0-70,1 4 1,1-2 58,-1-2 0,7 2-246,0-6 0,1 0 61,3-3 0,3-1-31,1 0 0,3 1-82,1-1 0,1-3 128,3 0 1,2-5-229,6 5 1,1-6 79,2 2 1,3-2 161,4-2 1,1 0-95,0 0 139,0 0 0,0 0 0,0 0 0</inkml:trace>
  <inkml:trace contextRef="#ctx0" brushRef="#br0" timeOffset="284">16903 15201 7773,'-12'0'0,"2"-1"716,3-3 1037,-3 3-1195,8-4-489,-3 5-147,5 0 150,5 0 1,-2 1-1451,4 3 1378,-4-3 0,7 9 0,-4-3 0</inkml:trace>
  <inkml:trace contextRef="#ctx0" brushRef="#br0" timeOffset="285">17463 14402 7912,'-7'-13'377,"3"-2"1,3 2 141,1-2 0,5 6-135,3 1 0,2 6 40,1-2 1,1 3-89,-1 1 1,1 0-113,-1 0 1,4 2 44,0 6 0,1 2-28,-5 13 1,4-2-89,1 10 0,0-1-102,-1 5 0,2 4 25,2 3 0,2 2-73,-2 2 1,-1-4-5,1 0 0,-1 0 17,1 3 0,3-3-31,-3 0 0,0-5 70,4 1 1,-8-6-106,4-2 0,-1-3 81,-3 3 0,-1-4-100,-7 0 1,4-5-354,-4-2 1,2-5-69,-1 1-1277,2-3 430,-9 0 328,4-6 0,-10-1 310,-3-5 699,-2 0 0,-6-5 0,-2-1 0</inkml:trace>
  <inkml:trace contextRef="#ctx0" brushRef="#br0" timeOffset="286">17817 14916 7875,'-7'-5'0,"2"3"0,5-8 704,0 3 0,0 0 295,0 0-435,0 4-136,0-2-201,-5 5 1,-1 9-1,-6 2 1,-4 8-14,-3 0 0,-7 8 13,0 3 1,-6 0-42,2 0 0,-3-5-477,-2 2 1,4-3 193,4-1 0,0-1-370,8-3 1,3-3-10,1-4 1,6-2-955,1-3 792,5-2 1,0-5 637,6 0 0,9-5 0,6-1 0</inkml:trace>
  <inkml:trace contextRef="#ctx0" brushRef="#br0" timeOffset="287">18091 14208 7886,'5'-18'-668,"-4"-4"1,4 10 512,-5-4 0,5 5 491,3 3 0,-2-1 13,2 6 1,-4-5 122,3 4 0,-3 0 398,4 4-650,-6 0 1,7 5-39,-5 3 0,0 7-33,-4 4 0,3 4-165,1 4 1,0-2-171,-4 6 1,-1-5 165,-3 5 1,1-6-122,-4 2 1,4-7-165,-1-1 0,3-1-221,1 1 1,0-3 65,0-4 0,0-5-82,0 1 1,1-5 541,3 0 0,3-1 0,4-2 0,0 0 0</inkml:trace>
  <inkml:trace contextRef="#ctx0" brushRef="#br0" timeOffset="288">18285 14390 7900,'6'0'-803,"0"0"622,-2 0 883,-2 0 96,3 0 54,-5 0-632,-5 5 1,2 2 0,-5 4 0,1 2-60,-5 2 1,1-1-150,0 5 1,-1-5-146,1 1 0,-1 2 154,1-2 1,3 0-157,1-3 1,4-1-5,-1 0 1,3-3-304,1 0 309,0-1 0,5 3-52,3-2 0,2 1-302,1-5 1,6 0 174,2-4 1,4 3-185,3 1 1,0 0 495,4-4 0,6 0 0,4 0 0</inkml:trace>
  <inkml:trace contextRef="#ctx0" brushRef="#br0" timeOffset="289">18936 14436 7909,'-5'-11'0,"3"-5"116,-1 1 0,3 4 539,3 3-506,4 6 376,4-4-215,-4 6 1,-2 2 62,-5 2 0,-2 3 93,-1 8 0,-5 4-228,-7 8 1,-3 2-45,-5 5 1,-1 6 49,-3 2 0,1 6-186,-9 1 0,20-20 0,-1 0 32,-3-3 1,0 1 0,-1 4 0,0 1-252,1-1 0,0-1 0,-2 1 1,0 0 66,2 2 1,0-1 0,0-1 0,-1-1 64,0 2 1,2 1 0,2-3 0,0-1-54,-1 2 0,0-1 0,-11 24-130,-2-5 0,8-6 55,-1-1 0,8-5 145,0 1 0,2-4-26,2-3 1,0-1 60,4-7 0,-3 2 182,2-6 0,2-2-169,-2-2 0,6-2 371,-2-2 0,-1-3-380,1-1 0,0-3-293,4 4-1115,0-6 121,0 3-646,0-5 1906,0-5 0,0-1 0,0-5 0</inkml:trace>
  <inkml:trace contextRef="#ctx0" brushRef="#br0" timeOffset="290">18970 14916 8120,'-6'0'877,"1"0"0,8 5-650,1 2 1,1 9-1,-1 3 1,-1 7 154,4 5 0,-3 3-99,4 4 0,-6-1-185,2 5 0,1-4-61,-1 4 1,0-7-138,-4-1 1,1-1-24,3-6 0,-3 0-125,3-4 0,-3-1 15,-1 1 1,4-4-103,0 0 0,0-5-286,-4 2 1,0-8-217,0 0-609,0 0 1446,0 3 0,0-5 0,0-1 0</inkml:trace>
  <inkml:trace contextRef="#ctx0" brushRef="#br0" timeOffset="291">19233 15372 7821,'11'-11'181,"-1"0"964,-2-1-259,2 6 20,-9 1-603,9 5 1,-8 1-96,2 3 1,-8 3-56,-4 9 1,-3-2-110,-4 5 0,1-2-147,-5 3 1,-1 1 96,-2-2 0,3 3-147,0 1 0,5-4 89,-2 0 0,4-5-101,0 1 1,2-3 42,2 0 1,0-1 125,4 1 0,0-1 10,4 1 1,1-5 19,3 1 0,4-4 26,7 3 1,-1-4 9,5 1 0,4 1-99,3-2 1,1 1 59,-4-4 1,1 0-274,3 0 0,-7 0-145,3 0 1,-8 0-191,0 0 1,-2 0-451,-2 0 1027,-4 0 0,3 0 0,-4 0 0</inkml:trace>
  <inkml:trace contextRef="#ctx0" brushRef="#br0" timeOffset="292">19724 14881 7879,'0'-11'798,"0"-6"0,0 1-80,0-3-245,0 2-154,5 11 1,0 2 271,3 8 0,0 4-228,-4 7 0,4 8-16,-4 7 1,1 4-184,-1 5 1,-3 0-141,3 3 1,-2 2-180,2-2 1,-3 1 177,3-1 0,-1-3-882,0-4 0,-1-5 19,2 1 0,1-7-1148,-2-1 1988,6-1 0,-7-4 0,3 5 0</inkml:trace>
  <inkml:trace contextRef="#ctx0" brushRef="#br0" timeOffset="293">19815 15692 7728,'0'7'1779,"0"-2"0,5-2-1428,3 1 0,-2 0-426,2-4 0,-4 4 75,3 0 0,1 0 0,3-4 0</inkml:trace>
  <inkml:trace contextRef="#ctx0" brushRef="#br0" timeOffset="294">8303 17006 7896,'-11'0'63,"-1"0"264,1 0 0,1-2 680,2-1-444,-2 1-104,3-8 138,1 4-435,1-6 0,5 1 103,0 0 0,1-1 125,3 1 1,2-1-107,6 1 0,-1-2-68,1-2 1,3 2-242,0-2 1,2 2-97,-2 2 1,3 0-93,4-1 0,-2 1 121,-1-1 1,0 6-59,3 2 0,1 2-156,0-2 0,0 2 93,0-1 0,-4 3-9,0 3 0,-1 4 110,1 4 1,1 1 147,-5-1 0,2 2-72,-2 2 0,-2-1 91,2 5 0,1-5-63,0 1 1,3 2 15,-4-2 1,1 0-12,0-3 1,-2-2 7,5-3 1,0 2 60,3-5 0,1 0-73,0-4 1,-4 0 199,0 0 1,0-4-73,4 0 1,-5-5-43,-3 2 1,-2-3-89,-2-2 1,-1 1-106,-2-1 1,-2 1-147,-2-1 0,-3 1-421,3 0 1,-4 0-599,-4 4 1279,3 2 0,-9 0 0,4-2 0</inkml:trace>
  <inkml:trace contextRef="#ctx0" brushRef="#br0" timeOffset="295">8292 17428 8015,'-17'-6'0,"-1"-4"0,1 3 0,1-4 0,9 0 163,3-1 0,3 1 376,1-1-115,0 1 1,0-1 567,0 1 1,1 0-528,3-1 0,2 5 73,5-1 1,6 0-335,2-3 0,8 3 8,3 1 1,2 4 38,-2-1 0,6-1-161,-6 1 1,5 2-181,-9 6 0,1 3-112,-4 9 0,-4-2-290,0 5 1,-5 0 122,1 3 1,-2 1 140,-2 0 1,4-1 171,0-3 0,6 1-78,-2-5 0,-1 1 132,1-5 1,0-1-40,3-2 0,0-2 25,-3-2 0,1-3 99,-4 3 1,4-4 134,-1-4 1,-1-2-98,1-6 1,-4 1 53,4 0 1,-5-5-559,1 1 0,-2-4 201,-2 4 0,-4-2-2109,-4 2 2291,-1 7 0,3-12 0,1 7 0</inkml:trace>
  <inkml:trace contextRef="#ctx0" brushRef="#br0" timeOffset="296">10005 16949 7823,'-12'-12'0,"1"1"1082,-1-1-663,1 1 1,3 1-16,1 2 0,3-1-127,-4 5 1,5 1 107,-5 3 1,0 0-118,-3 0 1,-1 2-62,1 6 0,-2 6-122,-2 12 0,-1 5 109,-3 7 0,-2 3-162,6 4 0,0 1-44,3 0 0,2-2-102,3-2 1,2-3 12,5-5 1,0-1-121,0-2 1,8-4 55,4-8 0,7 0 41,0-8 0,8 2-24,3-9 1,4-2 81,4-6 1,-1-6 269,5-5 1,-1-5 59,1 1 0,-3-4 60,-5-4 1,-5 2-88,-2-6 0,-4 5 74,-4-5 1,-6 1-362,-6-5 1,-4 0 55,1-3 0,-12 1-156,-4-5 1,-8 5 68,-3-1 1,-1 8-365,-6 3 1,-1 8 54,-3 4 1,4 7-81,-1 4 1,4 4 34,-3 4 1,5 3-61,-2 4 1,7 6-27,1 2 1,6 2 520,2 2 0,-1 5 0,6 1 0</inkml:trace>
  <inkml:trace contextRef="#ctx0" brushRef="#br0" timeOffset="297">10404 17440 9267,'12'0'4354,"-1"0"-3470,1 0-585,-6 0 1,0 0 48,-2 0 1,-3 1-209,3 3-27,-2-3 1,-2 5-1829,0-2-217,0-3-974,0 10 2906,0-10 0,-6 4 0,0-5 0</inkml:trace>
  <inkml:trace contextRef="#ctx0" brushRef="#br0" timeOffset="298">11010 16754 7825,'-12'-5'1215,"6"4"-241,1-9-286,5 9-220,0-4 0,0 7-60,0 6 0,0 2-88,0 13 0,4 2-74,-1 9 1,3 6-1,-3 2 1,-1-2-98,1 2 0,-1-1-110,-2 1 0,4 1 4,-1-5 0,1 0 52,-4-4 1,0-3-131,0-1 1,0-5-100,0 2 1,0-4-133,0-4 0,0 1 67,0-5 1,0 1-355,0-5-300,0 1-797,-5-1 610,4-5 1,-6-1-75,4-5 1114,1 0 0,-3-5 0,5-1 0</inkml:trace>
  <inkml:trace contextRef="#ctx0" brushRef="#br0" timeOffset="299">11318 16869 7833,'0'-12'0,"0"5"0,0-1 0,0 0 738,0-3 0,1 3-164,3 1 1,-3 3-26,3-4 0,-1 6 344,1-2 15,-3 3-815,4 1 0,-5 1 43,0 3 1,0 2-32,0 6 0,0 4 70,0 3 0,0 3-184,0 0 1,0-3-93,0 1 0,-4-5-118,0 4 1,0-4 34,4 4 0,0-9-76,0 2 0,0-3-34,0 2 169,0-5-63,0-1-85,0-5 96,6 0 0,1 0 3,8 0 0,3-3-96,5-1 0,0-4 405,0 4 1,1 1 536,2 3 1,-1 0-468,1 0 1,2 5-143,-1 2 0,3 5-152,-3 3 1,0-1 97,-5 5 1,-4 0-123,-3 4 0,-3 0-19,-5-1 0,-2 1-113,-5 0 0,-2 0 136,-6 0 1,-4 0 23,-11-1 0,-1-3-48,-3 1 0,-2-7-11,-5 3 1,-1-4-126,1 0 0,4-5 51,-1 1 0,6-5-56,-2 0 0,8-1-62,4-2 0,3-5-194,5-3 0,-2-2-43,5-2 573,0 1 0,4-11 0,0-2 0</inkml:trace>
  <inkml:trace contextRef="#ctx0" brushRef="#br0" timeOffset="300">11409 16766 7900,'-5'-12'1517,"5"5"-1001,0-1 1,2 6-225,5-2 0,5-1-2,3 1 0,5-4-14,-1 5 1,7-5-47,0 4 0,6-1 0,-2 1 1,3 3-268,2-3 0,-1-1 111,0 1 0,-1-1-719,-2 1 1,-3 3-154,-6-3 0,-3 2-1434,1-2 2232,-7 3 0,4-4 0,-6 5 0</inkml:trace>
  <inkml:trace contextRef="#ctx0" brushRef="#br0" timeOffset="301">12312 16743 7849,'-5'-6'486,"3"-5"96,-3 5 0,5-5-256,0-1 0,-1 6 1,-3 2 1,-2-1-8,-6 1 1,-4 0-119,-3 4 1,-3 6-7,-1 1 1,-3 8 7,-1 4 0,1 4-216,3 4 1,0-2 19,0 6 1,5-6-80,3 2 0,7 1 48,5-2 1,1 1-137,2-4 0,10-5 100,6-3 1,7-2-56,7-2 0,2-5-73,10-2 0,-1-4 35,5-4 1,0-6 71,0-5 0,-6-2 198,-2 2 0,-6 1 236,-2-5 0,-8 1-111,1-1 0,-8-2 65,0 2 0,-3-3-251,-5-1 0,-2-1-274,-5-2 0,-5 1-159,-2-1 0,-14 3 244,-5 4 0,-2 6-898,-3 6 0,-2 4 309,-1-1 0,-3 8 75,7 4 0,2 7 255,1 4 1,-1 3 390,2 0 0,4 1 0,-5 0 0,3 0 0</inkml:trace>
  <inkml:trace contextRef="#ctx0" brushRef="#br0" timeOffset="302">12083 17063 8804,'2'6'1111,"1"-2"1,-1-2-631,1 2 1,-1-1 118,-2 4 1,0 5-254,0 3 1,-5 9-122,-3-1 0,-2 7-98,-2 1 1,1-1 46,0 5 1,0-7-223,4 6 1,-2-4-121,5 1 1,2-3-249,5-5 1,5-2 242,7-2 0,4-4-84,8-7 0,2-3 153,5-5 0,6 0 250,2 0 0,2-6-92,2-6 1,-2 1-62,-2-4 1,1-3 351,-5-1 0,-5-1 9,-6 0 1,-7-1 115,-1 2 1,-10-7-261,-1 0 0,-6-6-244,-2 2 1,-7 2-146,-9 1 0,-4 0-377,-14 5 0,0 1 51,-12 10 0,4 5 231,-4 2 1,2 2-463,6 2 1,5 0-53,6 0 0,8 2-796,4 2 1583,7-3 0,3 9 0,5-4 0</inkml:trace>
  <inkml:trace contextRef="#ctx0" brushRef="#br0" timeOffset="303">12940 16903 7841,'-17'-5'0,"6"2"648,0-4 145,4-1 0,7-3-426,0-1 0,0 5 351,0-1-453,0 0 0,4-3 144,0 0 1,5 0-231,-2 4 1,5-2 30,3 5 1,-1-1-73,5 1 0,-1 3 86,1-3 0,2 3-63,-2 1 1,3 5-28,1 3 1,-2 5-166,-2 3 1,2 3 39,-6-4 0,0 5-124,-3-1 0,-5 7-68,1 0 0,-6 7 80,2 2 1,-9 0-107,-6 7 1,-7-1 36,-9 0 1,-3 4-186,-8-3 1,-3-2 173,-5 2 1,6-9-138,2 2 0,3-9 258,5 1 1,3-8 228,8-4 1,4-2 658,7-2-625,3 1 0,7-6 288,1-2 0,5 1-69,7-1 1,4-1 359,8-3 1,2-1-425,5-3 0,6 3 4,2-3 1,-2-1-209,2 1 0,0-3 13,4 3 0,-6-1-219,-2 1 1,-7 3 97,-5-3 0,-7 3-1498,-3 1-529,-4 0 332,-5 0 0,-3 0 1651,-8 0 0,-13-5 0,-7-2 0</inkml:trace>
  <inkml:trace contextRef="#ctx0" brushRef="#br0" timeOffset="304">13785 17508 11018,'0'-6'3039,"-1"1"-2910,-3 5 1,-1 1-580,-3 3 0,-2-3-1851,2 3 2301,-2 2 0,-11 1 0,-3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1:16.4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11672 1279 8007,'0'-11'13,"0"4"-263,0-3 213,0 4 0,0-2 224,0 1 1,0 3 151,0-4 0,0 1 394,0-5-615,0 1 1,-1 1 56,-3 2 0,2-1-66,-6 5 1,4-3 30,-4 3 1,-4-4-164,-7 4 1,-4 1 60,-4 3 0,2 0-108,-6 0 0,0 5-39,-7 2 1,2 4 112,-2 0 1,2 0 11,2 1 0,4-1 12,-1 1 1,7 3-50,1 0 1,2 0 5,6-3 1,4 3 8,8 0 0,1 0-18,2-3 1,0-1 40,0 1 0,9-1 170,3 1 0,8-1-108,3 0 1,5-3 6,6 0 0,5-1-46,3 5 1,-1-1-29,1 0 1,-4 0 54,4-4 1,-9 5-150,1-1 1,-7 0 9,-1 5 0,-3-2-111,-4 1 0,-2-1-34,-6 5 0,-1 0 45,-2 4 1,-3 0-36,-5-1 0,-7 1 118,-4 0 0,-2 0 17,-6 0 0,-4-2-56,-3-2 1,-3 2 222,-2-6 0,1 0 1,-8-3 1,2-1 129,2 0 1,1 0-29,2-4 1,5-2-168,7-5 1,2 0-613,6 0 1,1-1 269,2-3 1,3-2 310,5-6 0,0 1 0,0 0 0</inkml:trace>
  <inkml:trace contextRef="#ctx0" brushRef="#br0" timeOffset="1">11455 948 8254,'-11'-18'0,"-1"3"0,1 4 2043,-1 3-740,6-2-660,-4 8-499,9-3 0,-4 16 90,5 4 1,0 8-9,0 7 1,0 7 26,0 12 1,0 3-354,0 6 1,0 2 124,0 1 1,0 4-614,0-4 0,0 0 478,0-4 1,3-9-31,1-2 1,1-8-120,-1 0 0,-1-4 82,4-3 1,-4-3 37,1-6 1,1 0-5,-2-3 1,5 1 138,-4-4 1,0-1-292,-4-4 1,1-1-11,3-2-187,-3 2 1,4-7-322,-5 4 1,1-4 812,3 1 0,3-3 0,4-1 0</inkml:trace>
  <inkml:trace contextRef="#ctx0" brushRef="#br0" timeOffset="2">12072 1325 8104,'-6'-18'18,"0"2"1,6 4 137,0 1 0,0-1-127,0 1-27,0-1 1,4 1 477,0 0 1,5-1-107,-1 1 1,2-1-96,1 1 1,2 0-26,2-1 0,2 4-161,2 1 0,1 1 145,-5-2 0,4-1-243,-4 5 0,4 0-70,-3 4 0,-1 2-83,-4 1 0,1 8 149,-1 4 1,-3 10-82,-1 2 1,-4 5-86,1 2 1,-3 5 28,-1 3 0,-6 3-82,-6 0 0,-1 1 26,-6 0 0,0-2 141,-3-2 1,-1-2 37,0-1 0,0-8 138,0 4 1,2-9-115,2 1 0,-2 1 140,6-2 1,0-3 240,3-4 0,5-4 119,-1 5-139,6-7 0,-3 4-54,5-6 0,1-4-15,3-3 0,3-3 1,9-1 1,1 0-40,6 0 1,0 0-158,0 0 0,5 0 96,2 0 0,2-4-142,-2 0 1,-2-1 137,-5 1 1,4 3-295,-1-3 0,-3 3 57,-4 1 1,-5 0-191,1 0 0,2 0-625,-2 0 31,0 0 0,-3 0-2026,-1 0 2084,-4 0 0,-1 0 773,-2 0 0,2 0 0,6 0 0</inkml:trace>
  <inkml:trace contextRef="#ctx0" brushRef="#br0" timeOffset="3">12780 1176 8222,'-6'-16'0,"-3"-2"679,5-5 0,0 5 373,4 3-601,0 3-78,0 0 0,0 6 366,0 1-191,0 5 0,0 6-444,0 5 0,0 7-252,0 9 1,4 3-110,0 8 89,0-7 204,1 7-12,-4-9 1,4 4-169,-5-2 1,0 0-53,0-4 0,0-2 95,0-6 1,0 2 180,0-6-61,0 0 1,0-3-11,0-1 233,0-5-231,0 4 15,0-8 201,0 8-161,0-9 21,0 4 226,0-5-250,5 0 1,-1 0 167,7 0-164,-2 0-11,13 0 1,-5 0-56,6 0 51,0-5 1,0 4-63,0-3 1,1 3 81,3 1 0,-6 0-165,6 0 65,-11 0 1,10 4 0,-10 1-91,2 1 0,-4 2 62,1 3 1,-2 1-177,-2-1 95,1 5 1,-6 1 5,-2 2 1,-3 4 75,-1 0 0,-1-1 203,-3 5 1,-2-3 0,-7-1 125,-2 0 0,-3 0-204,-5 0 1,-5-2 276,-2-2 1,-3 3-104,-1-3 1,1-3-29,2 0-83,-2-9 89,9 3-1114,-4-8 654,5 8 1,2-9-1407,2 3 1122,-3-3 0,13-1-521,-2 0-118,2-5 367,-3-1 794,6-6 0,-4-9 0,4-3 0</inkml:trace>
  <inkml:trace contextRef="#ctx0" brushRef="#br0" timeOffset="4">12723 1119 8230,'-12'-16'1449,"1"3"-669,0-3-328,4 4-685,2 6 241,5-4 62,0 8 180,0-8 328,0 9-164,0-9 125,5 9-384,2-5 1,8 5 21,0-3 1,5 3 41,-1-3 1,8 3-52,3 1 0,5 1 0,2 2 116,1 1 0,0 3 36,-4-3-119,0 0 1,0 0-113,1-1 0,-5 1 59,1-4 0,-5 0 45,5 0 1,-8 0 5,3 0 0,-5 0-205,1 0 1,-4 0-140,-6 0 0,-1 0 97,0 0-1131,-4 0 424,3 0-1324,-9 0 1193,-6 0 886,-13 5 0,-16 2 0,-7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1:16.4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2513 14139 7826,'6'-5'-188,"-1"4"0,-5-6 189,0 4 133,0 1 25,0-8 0,0 8 533,0-6-129,0 5 109,0-7-345,0 9-164,-5-9 1,-1 9-149,-6-3 0,1 1 55,-1-1 1,0 3-168,-4-3 0,2 3 94,-5 1 0,0 1-165,-3 3 0,-1-1 27,0 4 1,0-3 92,0 4 0,2-2 40,2 2 1,-2 2 19,6-3 1,0 0 74,3 0 0,1 1-79,0 3 0,-1 1 50,1-1 0,3 1-29,0-1 1,5 1 36,-5-1 1,6 0-31,-2 1 0,2-5 2,2 1 1,0 0 27,0 3 0,6 1 78,1-1 1,5 0 72,3 1 0,0-1-95,8 1 1,-3-1-2,7 0 1,1-3-15,-2 0 0,5-1-117,-5 5 0,5-1 68,-4 1 0,0-1-77,0 0 1,-7 1 40,3-1 1,-7 4-18,-1 1 1,-3-1-112,0-4 0,-6 6 67,-2 2 0,-4-1-87,-4 1 1,-3-2 65,-9 2 0,2 2-27,-5-6 1,-3 4 90,-5-4 1,-4 0 90,5-3 1,-5-2-73,5-2 1,-5 1 116,5-6 1,-5 1-155,4-4 0,2 0 44,6 0 0,-3-1-304,3-3 0,3 2 111,1-6 0,6 0-645,1-3 1,6-1 31,-2 1 1,3 0-722,1-1 1497,0 1 0,0-6 0,0 0 0</inkml:trace>
  <inkml:trace contextRef="#ctx0" brushRef="#br0" timeOffset="1">2296 13956 8034,'-4'-7'406,"0"-1"220,0 6-137,-1-9 541,4 10 11,-9-9-534,8 9 0,-3-6 207,5 4 147,-5 1-690,4-3 0,-5 12 22,2 4 1,3 3 10,-3 9 1,-1-2 39,1 10 1,0 3-145,4 4 0,0 4 39,0-4 0,4 4-208,0-4 0,5 4-25,-2-4 0,3 0-114,2-4 1,-5 1-4,1-1 1,-4-4 81,3 1 1,-3-2 153,4 1 0,-4-2-55,3-5 1,-4 0 142,1 0 0,-3 0-74,-1-1 1,0 1-26,0 0 0,0-5-99,0-3 1,0 2-505,0-2-179,0 0 1,0-3 358,0-1 0,0-3-1642,0-1 903,0-4 408,5 2 1,-3-6 205,6-3 0,0-3 534,3-4 0,6-6 0,0 0 0</inkml:trace>
  <inkml:trace contextRef="#ctx0" brushRef="#br0" timeOffset="2">2764 14265 7967,'-6'-12'0,"-5"6"512,5-4 0,-4 3-99,2-4 0,3 3 407,5 1-486,0-1 1,0-3-91,0-1 0,5 1-66,3-1 0,6 1-64,1 0 1,2-1 28,-2 1 1,-1-1 93,5 1 0,-1 5-178,1 2 0,2 3-8,-2 1 0,1 0-111,0 0 0,0 3-15,-5 1 1,4 9-39,-4-2 0,-1 7 138,-6-3 0,1 6-124,-5-2 1,-1 7-41,-3 5 0,-1-1 94,-3 4 0,-3-2-84,-9 6 0,-1-2 101,-6-2 1,-4 4-206,1 0 1,-1-1 129,4-7 0,0-2 48,0-5 1,6-1 98,1-3 0,4 1 196,0-5 1,5-3 248,-1-5-194,6-4-200,-4 7 0,8-9 5,2 3 1,2-3 166,5-1 0,4 0-52,1 0 1,8 0-47,-1 0 0,3-1-85,1-3 1,1 2-9,2-6 1,2 6-327,-5-2 0,-1 1 127,-3-1 0,0 3-698,0-3 0,-5 3 389,-3 1 1,-2 0-1077,-2 0 719,-5 0 789,4 0 0,-8 0 0,3 0 0</inkml:trace>
  <inkml:trace contextRef="#ctx0" brushRef="#br0" timeOffset="3">3301 14173 7923,'-12'-11'-485,"5"-1"-39,-1 1 0,5 0 438,0-1 0,1 5 324,2-1 420,0 0 0,0 1 321,0-1-221,0 6-237,0-3 10,0 5-334,0 5 0,0 1-59,0 5 0,-3 2-152,-1 2 0,0-2 21,4 2 1,-4 2-42,0-2 0,1 4 66,3-4 1,0 2-128,0-2 1,0-2-11,0 2-4,0-2 0,0-2 118,0 0 0,1-4-7,3-4 69,-3 4 1,9-6-69,-2 3 0,-2-2 110,2 2 1,-1-2-90,5 1 0,3-1 86,0-2 1,4 1-61,-4 3 1,6-3-1,-2 3 1,-2 2-18,2 2 1,1-2-18,2 2 0,0-1-26,-3 5 0,3-3 42,-3 2 1,-3-5-118,-1 10 1,-2-6 61,-2 5 1,-4-2-138,-3-2 0,1 2 69,-2 2 0,-4 1 9,-6 4 49,-4 1 1,-5-4 34,-3 2-31,-3 7 1,-4-10-16,-1 6 1,-3-3-4,3 0 0,-4-2 201,5-6 1,-1-1-92,4-2 0,4 1-444,0-5 0,5 0-146,-1-4 0,4-5-354,3-3 1,-1-2 408,5-2 0,1 1 472,3-1 0,0-4 0,0-2 0</inkml:trace>
  <inkml:trace contextRef="#ctx0" brushRef="#br0" timeOffset="4">3244 14196 7926,'-12'-13'-244,"6"-2"-60,2 8 0,3-4 436,1 0 0,9 3 378,2 1 1,7 0 64,-3 0 1,7-2-148,0 5 0,3-3 3,5 3 0,-3-4-125,3 4 0,-1-3-468,2 3 0,4-4-48,-4 4 1,-1 1-189,-7 3 0,-4-4 398,0 0 0,-5-5 0,3 3 0</inkml:trace>
  <inkml:trace contextRef="#ctx0" brushRef="#br0" timeOffset="5">4249 14150 7923,'0'-6'-1182,"0"-4"1669,0 4-187,0-6 0,1 1 36,3-1 1,-2 1 46,6 0 0,-1-6-142,5-2 1,4-3 73,3 0 1,4-6-28,4-3 0,3-7-4,8-4 1,3-3-371,-19 20 1,2 0 0,1-3 0,2-1 218,1-3 0,1-1 0,0-3 0,0 0-391,4-2 1,-1 0 0,-2-2-1,1 0 385,1-2 1,1 0 0,-2 1-1,1 1-42,0-2 1,1 0 0,2-1 0,2 1 34,-1 0 0,0 0 0,5 0 0,1 1-51,1 0 0,1 2 0,1-2 1,-1 0 42,0 3 0,0 0 0,-2-1 1,-2 0-191,-3 6 1,-1 1 0,-1 2-1,-2 0 39,-6 5 1,-1 1 0,21-13-34,-16 6 0,-7 7 24,-5 5 1,-10 7 107,-2 4-756,1 6 847,-7-4 1,-1 8-1352,-7 2 1,-2 2 1524,1 5-325,-7 1 0,2 9 0,-10 3 0</inkml:trace>
  <inkml:trace contextRef="#ctx0" brushRef="#br0" timeOffset="6">4374 14550 8023,'-6'-5'-546,"1"3"235,5-6 858,0 5 23,0-7-104,5 9 1,-3-4-176,6 5 1,-4 0 51,3 0 1,-3 0-117,4 0 1,-1 0 5,5 0 0,-1 0-34,1 0 0,0 0 71,4 0 1,3 0-69,7 0 1,4-4-20,4 0 0,6-3-7,6 3 0,5-5-359,6 1 0,5-2 247,-30 5 1,1-1 0,2-2-1,1 1 25,0-1 1,0 0 0,0 1 0,1-1-2,-3 2 0,0 1 1,2-1-1,-1 0-27,-1 1 1,1-1 0,0 1 0,-1 0 108,27-3 1,0 2-76,-4 2 1,-1 3 24,-2-3 1,-4-1-10,-4 1 0,-5 0 51,-3 4 0,-3 0-12,-1 0 1,-4 0-49,-4 0 0,-3 0-9,-4 0 1,-2 0-798,-6 0 388,0 0-432,1 0-779,-6 0-756,-1 0 2065,-5 0 1,-5-5 0,-1-1 0</inkml:trace>
  <inkml:trace contextRef="#ctx0" brushRef="#br0" timeOffset="7">4226 15030 7882,'-12'-1'-18,"1"-3"0,1 1-27,2-4 1,-1 3 245,5-4 0,1 4 251,3-3 0,0 3 388,0-4-299,0 6-187,0-8 0,3 7 199,1-4-251,5 4 1,-3-2-87,6 5 0,-5 0 0,1 0 0,-4 0 138,4 0 18,-6 0-180,8 0 1,-7 4-114,4 0 1,-3 3 53,4-3 1,-1 5 38,5-2 0,-1 0-8,1 0 1,-1 0-43,1 0 0,-1 4-3,0-4 0,5 5-3,-1 3 1,1-3 3,0 4 0,-3 1 41,7 2 0,-1 3-14,3 1 1,1 1-5,0 3 1,0-2-12,0 6 1,3-5-11,1 5 0,5-5 29,-2 5 0,3-5 26,2 5 1,-1-1-153,0 5 0,2-1 184,2 0 1,-4 2-211,0 2 0,0 1-256,-3 3 0,2 2 170,1-2 1,0 3 115,1 0 0,-1 5-337,0-1 0,4 1 308,0-5 0,0 0-6,-3-3 0,4 1 29,3-5 0,-2 4-4,2-4 1,-5 4 159,1-4 0,2 5-91,-2-1 0,0 2 125,-4 2 1,-4-4-270,1 0 1,-2-2 264,2 2 0,-4-2-84,-4-6 1,0-4-5,0 1 1,-1-2-67,-3 1 1,1-2 62,-5-5 0,0-4-104,-3 0 0,-1-5 184,1 1 0,-2-6-401,-3-1 1,-2-4 334,-5 3-710,0-4 23,0 2-2043,0-5 1184,-5-5 1,0-2 677,-2-4 1,2 3 735,5 1 0,-11-1 0,-1-3 0</inkml:trace>
  <inkml:trace contextRef="#ctx0" brushRef="#br0" timeOffset="8">7446 11866 7950,'0'-11'374,"0"-1"135,0 6-142,0 1 78,0 5 114,0-5-75,0 4 36,0-4 291,0 5-849,-5 5 140,4 1 1,-5 11 39,2 2 0,1 2 49,-4 2-189,-1 10-4,2-3 0,-4 11 132,2-3-685,-2-2 523,-2 8 0,1-5-210,0 3 168,-1-2-26,6-1-16,-4-9 49,8 8 1,-4-13 54,2 1 0,3-5-18,-3-2 1,3-5-42,1 1-171,0-3 215,0 0 0,1-1-26,3 1 48,-3-6-379,4 4-457,-5-9 432,0 5-406,0-6 0,5-6 0,2 0 0</inkml:trace>
  <inkml:trace contextRef="#ctx0" brushRef="#br0" timeOffset="9">7435 11855 8071,'6'-17'-5,"-1"5"85,-5-4 1,2 4 270,1 0 174,-1 1-350,3-1 1,-5 5 455,0-1 151,0 6-229,0-3 1241,0 5-1590,5 5 1,-3 5 146,6 5-297,0 5 31,3 3 1,1 6-11,-1 6 0,0 0 49,1 3 1,3-1-76,0 5 0,6 0-414,-2 4 192,2-6 147,-3 5 1,2-9 119,-5 6-541,6-5 339,-9 2 1,5-9-389,-6-4 246,1 3 111,-1-4 1,-3-1 115,-1-5-251,1-5 170,-2 2 53,5 1 562,-5-5-587,0 5 296,-1-6-268,0-4 1,-2-1-54,5-2 66,-6-3 0,4 4 10,-2-5 0,-3-1-12,3-3 0,-4 1-10,-4-4 1,2 4 46,-6-1 0,-4-7 0,-6-2 0</inkml:trace>
  <inkml:trace contextRef="#ctx0" brushRef="#br0" timeOffset="10">7355 12289 8017,'0'-12'1328,"0"6"-756,0 1-12,5 5-265,1 0 1,11 0 939,2 0-545,3 5-259,5-4 251,3 4-341,9-5 0,0-1-64,3-3 0,-2 2-57,-6-6 1,0 1 122,0-5-981,-4 6 552,-3-4 1,-5 8-561,-3-1 0,-2 1 646,-6 2 0,-5 0 0,-1 0 0</inkml:trace>
  <inkml:trace contextRef="#ctx0" brushRef="#br0" timeOffset="11">7275 13956 7971,'0'-11'196,"0"-1"1,4 1 113,0 0 0,1 4 193,-1 3-120,-3-2 1,4 4 170,-5-6 183,0 5-161,0-2 420,0 5-775,-5 0 0,4 2-126,-3 1 0,3 4-9,1 4 0,0 6-109,0 2 1,0 4 41,0 3 0,1 3-97,3 6 0,-3 3-51,3 0 0,-2 5 114,2-1 1,-3-3 0,3-1 1,1-6-3,-1-2 0,5-3 104,-2 4 0,0-6-59,0 2 1,-3-7-93,4-1 0,-4-5 92,3 1 0,-3-2-302,4-2 1,-6-3-428,2-1-167,-3 1 223,-1-2-68,0-1-539,0-5 381,-5 0 236,-1 0 1,-6-1 318,1-3 0,0-2 315,-1-5 0,-4-6 0,-2-1 0</inkml:trace>
  <inkml:trace contextRef="#ctx0" brushRef="#br0" timeOffset="12">7207 13968 7940,'-6'-17'27,"5"3"-14,-3-5 1,3 4 154,1-4 0,1 4 314,3-4 0,3 3-255,4-3 0,-1 5 125,-2-1 0,2 3 227,-2 0 1,2 1-272,1-1 1,2 2-170,2 3 1,-1-2 54,5 5 1,0-4-79,4 4 1,1 1 17,3 3 0,-6 0-255,6 0 0,-6 0-72,6 0 0,-3 5 144,-1 2 1,-5 1-162,-3 3 1,0-1-38,-3 10 1,0-1-31,-8 3 0,4 1 115,-4 0 1,-2 0-69,-6 0 0,-2 0 58,-5-1 1,-6 3-3,-2 1 1,-6-5 204,-2 1 1,-1-3-129,1 0 1,2 2-32,-5-6 0,4 0 123,0-3 1,7-5 170,3 1 1,4-6 656,0 2 741,1-3-846,-1-1-18,6 0-444,1 0 0,6 0-18,3 0 1,4-3-259,7-1 0,-1 0 69,5 4 1,0 0-87,4 0 0,1 0 50,2 0 0,4 0 41,4 0 1,0 1-38,0 3 1,-3-1-21,-1 4 1,-3 0-63,3 0 1,-4 5 76,0-1 1,-3 0-93,-4 5 1,2-4 40,-6 0 0,-1 3-1,-7 0 0,2 6 15,-5-2 1,0-2-11,-4 2 0,-9 0 61,-2 4 0,-8 0 79,0 0 1,-8-4 5,-4 0 0,-3-1-91,-4 1 77,-2 2 0,-2-8-563,0 2 690,5-2 0,-2-3-144,4-2 116,6 2 1,3-9-218,7 3 141,-3 2 83,9-4-71,-3 3-409,9-5-222,2 0 29,0 0 1,5 0-2028,0 0 2005,5 5 0,8-3 492,2 6 0,3 0 0,5 3 0</inkml:trace>
  <inkml:trace contextRef="#ctx0" brushRef="#br0" timeOffset="13">7698 16572 7788,'-5'-7'-111,"3"-3"0,-3 8 303,5-6 0,-1 4 396,-3-3 1,3 3-164,-3-4 0,-1 4 34,1-3 1,-3 3-20,3-4 0,-5 6-177,1-2 1,-2 3 56,-1 1 0,-1 0-112,1 0 1,-2 0-10,-2 0 1,-2 5 1,-2 2 0,-2 4-2,2 0 0,-3 4-44,-1 0 0,1 6-93,-1-2 1,1 2-127,3 2 1,1 4 38,3-1 0,2 2-105,-2-1 1,6-3 49,2 3 1,0 1-9,0-2 0,2 6-13,5-1 1,0-2 38,0 1 0,0-1 82,0 2 0,5 1 143,2-6 1,4 1-37,0-4 1,5-2-54,3-2 0,4 2-30,4-6 1,-2-4 77,6-3 0,-1-6-4,5 2 0,-1-2-6,0-2 0,0-2 69,1-2 1,-1-1-32,0-2 1,-1-6 163,-2 5 0,-4-6 21,-4 3 1,-5 3 217,-3-3-817,-2 2 1,-3 2-276,-2-1 1,-4 5-561,-8 0 1,-3 1 19,-4 2 0,-2 5 1079,-2 3 0,-8 2 0,-6 2 0</inkml:trace>
  <inkml:trace contextRef="#ctx0" brushRef="#br0" timeOffset="14">10724 11969 7695,'0'-11'399,"-1"3"477,-3 0-205,3 6-191,-4-8 47,5 8 57,0-3 378,0 5-622,0 5-470,0 2 166,0 9 1,4 2-48,-1 5 72,1 5-23,-4 1 0,0 5-226,0 1 116,5 4-250,-3-4 84,8 5 156,-9-1 0,5-3 22,-2 2-103,-3-8 78,4 3 1,-1-9 17,0 3-67,0-3 127,1-6 1,-3 2-125,6-5 0,-4 1 75,4-5-466,-6 0 557,8 1-373,-9-6-199,5-1-7,-6-5-1034,0 0 1185,0-5 1,-2-1 392,-2-6 0,3 1 0,-14-6 0,2 0 0</inkml:trace>
  <inkml:trace contextRef="#ctx0" brushRef="#br0" timeOffset="15">10633 12072 7997,'0'-17'99,"0"5"71,0-10 0,1 8 169,3-5-40,2 5-101,6-2 0,0 4 142,4 1 50,1-1-138,6 1 0,0 0-28,0-1-169,-5 6 114,8-4 1,-7 8-99,8-1-113,2 1 192,-5 2 0,4 2-112,-5 1 1,-4 4 178,0 4-601,-5 1 323,3-1 0,-6 2-48,0 2 1,0 1-43,-4 3 1,-2 2-49,-5-6 0,0 5 130,0-1 1,-1 3-148,-3 1 164,-7 0 28,-2-6 28,-9 5-34,0-9 1,-2 7 26,-3-5 1,-1-1 10,1-6 0,1 1-51,3-6 81,5 6-55,-4-7 1,10 3-274,-3-5 13,7 0 233,-2 0-587,9-5 254,-5 3-145,6-8 99,0 9 0,2-8 423,2 5 0,2 0 0,5 4 0</inkml:trace>
  <inkml:trace contextRef="#ctx0" brushRef="#br0" timeOffset="16">11135 12060 7414,'0'-7'-582,"0"-1"875,0 6-137,0-8 1,0 7-36,0-5 282,0 6 85,5-3 366,-3 5-168,3 0-165,-5 0-242,0 5-56,0 1-168,5 6 113,-4 4 1,4 6 168,-5 4-225,5 6-16,-3-8 0,8 9 243,-3-2-587,-2 2 224,6 1 0,-9-5-90,6-2 2,-6-3 180,8-1 1,-7-6-367,5-1 167,-6 1-128,3-4 42,-5-1 81,5-7 30,-4-5 83,5 0 15,-6 0 100,0-5 1,0-2 36,0-4 0,-4-6-128,0-2 1,0-2 144,4-2 1,0-1-11,0-3 80,0-2-173,-5-5 1,4-2-8,-3-2 0,3 6-9,1-2 0,0 7 68,0 1-135,0 2 82,0 6 1,0 1 3,0 6-9,-5 5 23,3 0-73,-3 6 66,5 0-346,0 11 183,0-4 1,0 11 37,0-3 0,0-1-54,0 5 1,2-1 85,1 1-211,4-2 206,4-6 0,4-1 72,1-2 0,3 1-85,-4-6 0,8 1 61,-4-4 0,4-1-70,-8-3 253,5 3-205,-7-9 1,7 3-1,-5-4 1,2 0 15,-2-1 1,-2-1 172,2-2 0,1 3 60,0-4 1,-1 0-16,-4 1 0,1-1-111,-1 5 0,-3 3 287,-1 1-296,-4 4 18,7-2-20,-9 0 1,4 5 88,-5 0-282,6 5 70,-5 6 1,4 2 57,-5 2 0,0-1-10,0 5 1,4 2 30,-1 5 0,5 4-4,-4 4 0,5-4-99,-2 1 1,2-6 71,-1 2 0,2-3-4,-2-1 0,-2 0-43,2-1 0,-5-3-168,5 0 0,-5-5 58,0 2 1,0-4-231,1 0 0,-3-5-1115,3 1 517,-3 0-577,-1 3 545,0-5 122,0-1 877,0-5 0,-5 0 0,-1 0 0</inkml:trace>
  <inkml:trace contextRef="#ctx0" brushRef="#br0" timeOffset="17">11832 12060 7980,'6'-12'305,"-2"-3"1,1 2-44,-1-2 1,5 3 89,-1 5 0,-2-2 297,2 5 238,-6-5-620,8 8 0,-9 2-47,3 10 1,1 7-39,-1 9 1,0 2 57,-4 5 0,0 2-204,0 2 1,0 2 167,0 6-1477,0-5 1204,0 3 0,0-12-377,0 2 91,0-2 219,5-8 1,-2 1-8,4-9-170,1-1 198,-2-4 1,3-3 443,-5-1-556,5-4 317,-8 2-1250,9-5 533,-9 0 235,10 0-647,-10-5 601,4-1 1,-5-2 437,0 0 0,0-4 0,0-6 0</inkml:trace>
  <inkml:trace contextRef="#ctx0" brushRef="#br0" timeOffset="18">11878 12289 7993,'0'-12'602,"0"6"-309,0-4 1,1 5 236,3-3-3,2 3-113,6 5-227,-1 0 1,5 0 130,3 0-92,-2 0 0,5 0-220,-5 0 191,6 0 1,0 0-52,0 0 1,-2 0-128,-2 0 0,2 0 271,-6 0-885,0-5 460,2 4 1,-8-4-1202,2 5 652,-2-5 449,-3 3 1,1-3-594,-4 5 330,-1-5 195,3 4 303,-5-4 0,-5 0 0,-2-2 0</inkml:trace>
  <inkml:trace contextRef="#ctx0" brushRef="#br0" timeOffset="19">11843 12060 7993,'6'-11'183,"-5"0"1,9-1 374,-2 1 0,6-1-144,1 1 1,5 3 87,-1 1 0,3 0 193,0 0 1,1-3-256,0 2 0,4 3-61,-1 1 1,5-1-102,-4 1 0,2 0-122,-6 4 0,1 0-211,-9 0 0,0 0-731,-3 0-2302,-1 0 1824,0 0 1264,-4 5 0,-7 2 0,-7 4 0</inkml:trace>
  <inkml:trace contextRef="#ctx0" brushRef="#br0" timeOffset="20">13762 12323 8091,'0'-6'-440,"0"1"0,1 5 521,3 0 1,-1-4 348,4 0-259,1 0 1,3 0-49,1 1 0,-1-1 33,1 4 0,-1 0-23,1 0 0,-1-1-4,0-3 0,2 3 8,2-3 1,-2 2-63,2 2 1,-1 0 41,1 0 0,-1-3-66,5-1 0,0 0 33,4 4 1,-2 0-20,1 0 1,-1 0-4,5 0 0,4 0 38,0 0 1,-1 0-98,2 0 0,3-4 75,4 0 1,1 1 54,-1 3 1,-2 0-60,2 0 1,3-2-3,0-1 0,0 1 62,1-2 0,0 3 5,3 1 0,-3 0-35,0 0 1,0 0 5,4 0 1,-1 0-141,1 0 0,-4 0 124,0 0 0,0 4-140,3 0 1,1 0-42,0-4 1,3 0 138,1 0 0,3 0-27,-3 0 1,3 0-10,-4 0 1,6 0 90,-2 0 0,2-4-54,-2 0 1,7-1 108,-3 1 1,-1 2-93,-3-6 1,-1 5 133,1 0 0,3 1-83,-3 2 0,-2-3-24,-1-1 1,-1 0-44,-3 4 0,7 0-118,-3 0 1,-1 1 4,1 3 0,-3-3 71,-2 3 1,0 1-8,-3-1 1,1 1 7,-5-1 0,-4-3 100,-3 3 0,-2 1-59,1-1 0,-1 0 16,-2-4 1,-4 3 27,0 1 0,0 0 122,-4-4 1,-2 0 10,2 0 0,-5 0 29,2 0 0,0 0-275,-1 0 225,1 0-219,-5 0 93,0 0-211,1 0-60,-6 0-142,-1 0 0,-5-1-1115,0-3 0,-1 3 667,-3-3 0,-7 1 777,-8 0 0,-13 1 0,-4-3 0</inkml:trace>
  <inkml:trace contextRef="#ctx0" brushRef="#br0" timeOffset="21">14676 11626 8090,'0'-7'-1259,"0"-1"1029,0 6 346,-5-8-76,3 8 1,-4-3 39,2 5 224,3-5-247,-9 4 1,9-6 18,-3 4 1,1 1 4,-1-1 1,3 0 81,-3-1-69,3 3 1,0-8 246,-3 5-55,3 0 428,-4 4-385,0 0 1,2-3-70,-5-1 1,5 0-57,-5 4 0,0 0 70,-3 0-216,0 0 82,-1 0 0,1 1 16,-1 3 5,-4-3-40,3 10 0,-8-9-58,2 6-63,2-1 42,-5 5 1,5-1-114,-6 1 0,4 0 132,0 4 1,5 0-119,-1 3 1,2 3 69,2-3 0,4 2-126,3 2 1,3 4-58,1-1 0,3 1 109,4-4 1,2 0-93,10 0 111,5-6 35,0 5-613,9-9 595,-3 3 0,4-8-29,0-1 1,0-4-10,1 1 1,3-3-25,0-1-347,0 0 488,-4-5 0,0-2 310,1-4-166,-1-5-88,-5 3 0,-2-7 240,-8 4-31,-3-4-242,-4 2 0,-5-8 352,1-1 1,-7-1-148,-1 1-391,-5 3 199,-6-9 1,-7 4-573,-5-5 239,-10 5 177,3 1 1,-12 5-483,7 0 1,-6 7 223,-1 4 0,4 2-510,3 6 1,4 2 197,8 5 1,2 5 635,10 7 0,5 3 0,2 5 0,3 0 0</inkml:trace>
  <inkml:trace contextRef="#ctx0" brushRef="#br0" timeOffset="22">14253 12529 7936,'0'-12'776,"0"1"-505,0 5 59,0-5 409,0 10-460,0-4 0,0 6-122,0 3 0,0 6 50,0 5 1,0 6 0,0-2 0,4 4-85,0 3 1,5 0-154,-2 4 1,0-6-5,0-1 1,1 2-226,3-6 1,-3 4 38,0-7 0,-6-1-125,2-4 1,1 1-727,-1-1 506,0 0 84,-4-4 481,0 3 0,0 1 0,0 7 0</inkml:trace>
  <inkml:trace contextRef="#ctx0" brushRef="#br0" timeOffset="23">14630 12540 7942,'0'-11'0,"0"3"972,0 0-554,0 1 1,1 1-314,3 2 253,-3 2-208,-6 8 0,-2 5-58,-8 8 0,1 3-202,-2 0 1,2 6 0,-5 3 0,2 3 118,-2 4 1,-2-1-292,6 5 1,-4-7 110,4 0 1,0-2-41,3-7 1,5 0 46,-1-7 0,4 1-234,-4-5 1,6 0-19,-2-3 0,3-1 416,1 1 0,-5-6 0,-2-1 0</inkml:trace>
  <inkml:trace contextRef="#ctx0" brushRef="#br0" timeOffset="24">14619 12803 7942,'11'-12'25,"-3"0"-13,-1-4 1,5 4 247,3-3 1,4 2 448,-4 1 1,4 5-254,-3-1 1,0 2-126,-1-2 1,-1 2-261,5 2 1,-9 3 157,2-3-461,-3 3 0,1 2 210,-3 3 1,-1 3-154,-6 9 0,-7-2 89,-4 5 1,-6 0-42,-6 4 1,1 1 19,-1 2 1,-3-2 56,4 3 1,-6-3 60,9-1 0,-4-4-27,8 0 1,3-5 46,4 1 1,6-2-34,-2-2 0,4-3-9,4 0 0,4-6 110,7 2 1,3-3 167,4-1 1,2 0-70,3 0 0,2-4-103,6 1 1,-5-6 76,1 1 1,-5 2-69,5-2 0,-10 6-546,2-2 0,-4-1 255,0 1 1,-2 0-1485,-6 4 1671,0 0 0,6-5 0,1-1 0</inkml:trace>
  <inkml:trace contextRef="#ctx0" brushRef="#br0" timeOffset="25">16183 11546 7924,'-1'-7'30,"-3"-1"0,3 4 136,-3-3 1,2 3 534,-2-4-441,3 6 1,-4-4 545,5 2-126,0 2 36,0-3-151,0 5-397,0 5 1,0 2-107,0 4 1,0 2-152,0 2 0,0-1 50,0 5 0,0-5-79,0 1 1,0-2-33,0-2 1,0 1 146,0-1 1,0-3-53,0 0 11,0-6 1,0 4 142,0-2 1,1-3-94,3 3 1,-2-2 143,6-2 0,-4 0-115,3 0 0,1 0 13,3 0 0,-3 0-27,-1 0 1,1 1-8,3 3 0,6-2 10,2 6 0,-1-4-8,1 3 0,-1 1-78,1 3 0,2 1 77,-2-1 0,-1 0-54,1 1 1,-5-1 39,1 1 1,-2 3-164,-2 0 1,-4 2 42,-4-2 1,-1-1-56,-2 5 1,0-5 86,0 1 1,-2 2-16,-1-2 0,-5-1 26,-7-7 0,2 4-19,-2-4 0,-3 0-185,-1 0 1,1-4 55,-1 0 1,4-1-293,-4-2 0,4 0-12,-4 0 0,5 0-651,-1 0 1179,2 0 0,1-10 0,1-3 0</inkml:trace>
  <inkml:trace contextRef="#ctx0" brushRef="#br0" timeOffset="26">16149 11581 7991,'8'-12'430,"-1"1"0,2 3-149,6 1 1,3 3-27,5-4 0,1 4-79,3-3 0,-2 3 103,6-4 1,-1 5-316,4-5 1,-3 4 125,-1-3 0,-4 4-266,0-1 0,-3 2 105,-4-2 0,1 3-841,-4-3 1,-5 3 911,-3 1 0,-1 0 0,5 0 0</inkml:trace>
  <inkml:trace contextRef="#ctx0" brushRef="#br0" timeOffset="27">16697 11569 10032,'0'12'952,"0"-1"1,-1 6-627,-3 2 0,3 2-258,-3 2 0,3 1-141,1 3 0,0-4 102,0 0 0,1-1-173,3-3 0,2 2 104,6-2 1,4-3-36,3-4 1,3-6 66,1-2 0,1-3 14,2-1 1,2 0 37,3 0 0,2-5 101,-3-3 0,-1-3 149,2-4 0,-6-2-61,2-2 1,-4-4 149,-4 1 0,1-3-22,-5-5 1,-5 1-243,-6-2 1,-2-2 77,-2 3 0,-6-2-150,-1 2 1,-13 2-125,-7 5 1,-6 6-315,-5 6 0,-7 5-574,-4 6 1,-4 9 190,3 2 1,-3 13-546,3 3 1,10 2 1318,6 5 0,-1-1 0,1 9 0,5 1 0,3 2 0</inkml:trace>
  <inkml:trace contextRef="#ctx0" brushRef="#br0" timeOffset="28">16309 12517 8069,'0'-11'-94,"0"5"319,0-10 0,1 9 990,3-9-560,-3 9-309,4-3 13,-5 8 0,2-3 208,1 5 1,-1 7-302,2 4 1,-3 6-170,-1 5 0,4 1-223,-1 0 1,1 0 186,-4 0 1,2 0-544,1-1 1,0 1 109,4 0-736,-4-5 706,2-2 0,-1 0-194,0-1 0,1-1-340,-1-7 1,-3 4 935,3-4 0,2 3 0,0 2 0</inkml:trace>
  <inkml:trace contextRef="#ctx0" brushRef="#br0" timeOffset="29">16652 12506 8013,'5'-12'255,"-3"1"110,6 0 0,-1 0-22,5 4-105,-6-3 579,4 8-437,-8-3 0,1 7-211,-6 1 1,-1 9 3,-8 7 1,2 4-210,-9 3 0,0 7 84,-4 5 1,4 4-280,0-4 0,4 2 42,-4-2 0,5-4-103,-1 0 1,6-1-49,1-6 1,5-4-277,-5-4 1,5-5-14,0 1 0,1-6 190,2-2 0,0-3 439,0 4 0,0-6 0,0 4 0,0-6 0</inkml:trace>
  <inkml:trace contextRef="#ctx0" brushRef="#br0" timeOffset="30">16674 12734 8013,'12'-11'163,"-1"-1"0,1 1 344,-1 0 1,4-1 1,1 1 0,3 3-153,-4 1 1,4 0 239,-4 0 0,5-2-142,-1 5 0,2-4-98,-2 4 0,1 1-160,-5 3 1,1 0-177,-5 0 1,-1 1-287,-2 3 1,-3 6 281,-5 5 1,0 5-133,0-1 0,-9 7-26,-2 0 1,-9 2-263,1-1 0,-2-3 150,-2 3 1,1-3-18,3-1 0,-1-2 159,5-2 0,3-2 168,5-6 1,4 1-27,0-1 1,1-3 220,2-1 1,3-4-2,4 1 1,2 1-78,10-1 0,0-1 456,4-3 0,4-1-236,-1-3 1,6 2 273,-1-6 1,0 4-253,0-3 1,1 3-220,-6-4 0,0 6-320,-7-2 0,-3 3-990,-4 1-1112,-6 0 1,-4 0 2225,-9 0 0,-6 5 0,-10 1 0</inkml:trace>
  <inkml:trace contextRef="#ctx0" brushRef="#br0" timeOffset="31">8634 14105 8008,'-11'0'0,"-1"0"624,1 0 0,3 0 0,1 0-412,-2 0 0,5 0 0,5 0 1,8 0-1,5 0 0,1 0 1,1 0-41,-1 0 1,6 0 0,1-2 0,3 0 0,2-3 0,0 0-37,-1 0 0,2-3 0,-2 3 0,-1 0 0,-2-1-146,-3-1 0,2 5 0,0-2 0,-4 3 0,-4 1-106,-2 0 1,-1-2 0,0 0 0,1-2-458,-1 2 1,-3 0 0,0 2-1786,0 0 719,-2 0 1639,4 0 0,-4 0 0</inkml:trace>
  <inkml:trace contextRef="#ctx0" brushRef="#br0" timeOffset="32">8657 14333 8046,'-6'0'1133,"1"0"0,6 0-929,3 0 1,-2 0 0,6 0 0,1 0-1,2 0 86,4 0 1,-1 0-1,5-1 1,3-2 0,2-2-1,4 0-54,1 0 0,-2-2 0,3 1 0,1 0 1,-2-1-1,0 0 0,0 2-5,2 0 1,-6 4-1,-10-3 1,-1 3-281,2 1 0,-4 0-201,3 0-1173,-2 0 1423,-7 0 0,-6-5 0,-6-2 0</inkml:trace>
  <inkml:trace contextRef="#ctx0" brushRef="#br0" timeOffset="33">9879 13728 8044,'0'-6'910,"0"-5"1018,0 10-1581,0-4 1,0 6 0,0 3-1,4 4 1,5 3 0,5 4-41,-3 4 0,-3 3 1,-7 1-1,2 1 0,2 1 1,0 3-43,0 1 0,2 2 1,-2 3-1,1 0 1,-1 1-160,-3-1 1,1 0 0,-1 0 0,2 1-150,-1-1 0,-1-4 1,1 0-1,0-2 0,0-4 39,-2-4 1,4 0-1,3-5 1,1-1-1,-2-1-137,-3-1 1,-1-5-461,1 1-442,-3-6 407,4 3 0,-9-6 0,-1-1 0,0-3-440,0-2 0,0 0 1,2-5 1075,-1 1 0,-4-6 0,1-1 0</inkml:trace>
  <inkml:trace contextRef="#ctx0" brushRef="#br0" timeOffset="34">9833 13911 8110,'-7'-19'0,"0"0"0,2 0 266,3 1 1,1-4 0,2 4 0,3-1 0,3 0 105,3-1 0,2 4 0,-1 0 1,2 4-1,2 0-92,4 1 1,-5 3 0,3 2 0,3 1-140,4 2 1,1 2 0,-4 1 0,-2 0-1,1 0-31,2 0 0,3 0 0,-1 1 0,-2 3 0,1 2-149,2 1 0,0 3 0,4-3 1,-2 4-126,-5 0 1,-1 0-1,-7 1 1,-2-1-89,-3 1 1,-7 0 0,2 2 0,-4 3 0,-5-1 148,-7 1 1,-4 3 0,-8-1 0,-3 2 101,-3-2 0,0 1 1,0-4-1,0 1 1,-1-1 289,1-2 0,4-2 1,1-3-1,3-3 240,3-1 1,9 3-345,-1-5 0,8 5 0,3-4 0,8 0-114,6 1 0,4 0 0,4 4 0,2-3 0,3 0-244,4 1 1,2-3 0,1 2 0,0 0-11,0 1 0,-3-4 0,-2 5 0,-1 0 126,-3-2 0,-2 4 0,-4-2 0,-4 2 1,-3 1-40,-5 1 0,-1 0 0,-8 2 1,-2 3-1,-4-1 17,-6 1 1,-5 2 0,-8-3 0,-4 2 100,-2 2 0,-6-2 1,-1 0-1,-1-2 43,3-2 0,0 3 0,4-2 0,4-1 0,5-2-39,2-5 1,5 2-450,3-5 1,9 0 0,6-4-588,6 0 1,8-4 0,3-1 1009,0-2 0,7 0 0,6-5 0</inkml:trace>
  <inkml:trace contextRef="#ctx0" brushRef="#br0" timeOffset="35">10621 14288 7897,'0'-8'185,"0"0"218,0-1 0,5 4 0,3 2-6,2 1 1,-3 4-1,-4 3 1,-1 5-1,-2 5-164,0 3 1,0 5-1,1 4 1,1 1 0,2 2-56,-1-1 0,-2-4 0,-1 2 0,0-3-170,0-1 1,1-2 0,2-2-1,1-3-165,-2-4 1,3 0 0,0-1-423,2 1 579,-5-6 0,14-1 0,-4-5 0</inkml:trace>
  <inkml:trace contextRef="#ctx0" brushRef="#br0" timeOffset="36">11124 13854 7973,'-11'0'-606,"4"-6"0,3-1 856,3-3 0,2 3-94,3 4 0,1 6 1,4 5-1,-1 3 0,-1 5 1,1 4 62,0 5 1,-5 4-1,4 6 1,-1-2-1,-1-2-146,0 0 0,-1-6 1,-3 3-1,2-2-210,1-4 1,-1 3 0,-3-10 0,2-1-806,2-2 0,-3 0 942,3-1 0,-3 1 0,-1-1 0</inkml:trace>
  <inkml:trace contextRef="#ctx0" brushRef="#br0" timeOffset="37">10998 14150 7913,'-11'0'1,"3"-3"0,2-2 148,1-2 1,5 3-1,6-2 1,3 1-1,5 2 97,3 2 0,2-3 0,3 1 0,3-1 0,0 0-51,2 0 1,4-3 0,-2 3 0,2 0-1,-2 0 1,-1 0-604,-3 2 0,-4-1 0,-4 1 0,0-2 0,-3 1 408,-1 2 0,-2 1 0,0 0 0</inkml:trace>
  <inkml:trace contextRef="#ctx0" brushRef="#br0" timeOffset="38">11535 14139 7949,'11'0'-385,"1"0"728,-1 0 0,-3 0 1,0 0-234,0 0 1,3 0-693,0 0 0,-3 0 0,-1 0 49,2 0 1,-3 0 532,2 0 0,0 0 0,3 0 0</inkml:trace>
  <inkml:trace contextRef="#ctx0" brushRef="#br0" timeOffset="39">11866 14173 7911,'12'-4'-136,"-1"-1"0,1 0-239,-1 0 1,-3 1 0,-2 3 0,0-1 133,1-2 464,-5 0 1,3 5-433,-5 3 1,0-1 208,0 4 0,-5 1 0,-1 3 0</inkml:trace>
  <inkml:trace contextRef="#ctx0" brushRef="#br0" timeOffset="40">12220 14139 6999,'0'-6'1763,"0"1"-1886,0 5 0,0 0 1</inkml:trace>
  <inkml:trace contextRef="#ctx0" brushRef="#br0" timeOffset="41">12609 13774 7942,'-7'-6'1166,"-2"4"-826,6-6 0,-1 7 0,5 1 0,2 6 0,0 6-268,0 3 1,2 3 0,-1 5 0,0 0 0,-1 1-8,1 2 0,0-2 1,-3 3-1,2-4-46,1-4 0,3 1 0,-3-5 0,-1-1-347,-2-1 1,-1-1 0,0-1-1867,0 0 2194,0 1 0,0-6 0,0-1 0</inkml:trace>
  <inkml:trace contextRef="#ctx0" brushRef="#br0" timeOffset="42">12380 14036 8022,'-6'-5'451,"1"3"1,5-6-105,0-1 1,5 3 0,4-1-1,5 1 1,5 1-171,2 0 0,3 0 0,3 2 0,2 0-51,0 0 0,6 0 1,-2 1-1,5-2 1,1 0-406,0-1 0,0 4 0,-5-4-751,0 0 1030,0 4 0,1-10 0,-1 5 0</inkml:trace>
  <inkml:trace contextRef="#ctx0" brushRef="#br0" timeOffset="43">13317 13671 7997,'0'-12'406,"0"1"595,0 0 0,-2 4-672,-1 3 1,1 4 0,-1 5 0,1 7-134,2 6 0,4 4 1,0 5-1,0 5 0,1 3-102,2 3 1,2 2-1,0-3 1,-1 1-149,1-2 0,1 3 0,1-4 1,-1-2-1,-1-1 4,-1-3 0,-4-1 0,3-7 0,1-2-97,-2-3 0,3 0 1,-4-1-780,2-1 0,-5-5-177,2-1 1,-4-6 1102,-4 2 0,-7-2 0,-7-2 0</inkml:trace>
  <inkml:trace contextRef="#ctx0" brushRef="#br0" timeOffset="44">13123 13819 7977,'-4'-23'0,"0"2"0,1 1 247,2 0 0,2 7 1,3-3-1,4 4 1,2-1 110,1-2 1,2 2 0,1-2 0,1 3 0,1 3-101,0 2 0,-2 1 1,5-2-1,1 4 0,3 3-74,4 1 0,-2 0 1,6 0-167,0 0 1,2 0 0,2 0-1,-2 0 1,-2 1-206,0 3 1,-6 1 0,2 4 0,-4-2-50,-4 2 1,0 2 0,-7 0 0,-3 0 83,-2 1 0,-4 3 0,-3 0 0,-2 0 75,-6 2 0,-4-3 0,-12 4 0,-3-1 48,-4 1 0,-3-4 1,-3 3-1,-1-2 149,1 0 0,7 0 1,5-3-1,3-1 123,3 1 0,6-5 0,1 0 1,4-1-130,3 0 1,2-2 0,7 2-116,4-1 1,3 1-1,4-4 1,6 3 0,4 0-55,6 0 1,2 3 0,1-3 0,0 1-52,0 3 0,2 1 1,1 2-1,1-1 57,-1 1 1,-3-1-1,-4 2 117,-3 2 0,-3-1 1,-2 4-1,-3-1-48,-4 1 0,-4-3 0,-3 5 0,-6 0 1,-4 0-1,-6-1 1,-7 1 0,-6-3 0,-7-1 42,-7 1 1,-8 2 0,-1-4 75,-4-1 0,-2-2 1,4-4-1,2-1 0,2-1-520,4 1 0,8-5 1,4 2-459,6-3 0,8-2 839,9-3 0,12-7 0,3-7 0</inkml:trace>
  <inkml:trace contextRef="#ctx0" brushRef="#br0" timeOffset="45">14002 14093 7947,'-10'-11'-103,"2"0"289,4-1 1,8 6 1032,4 2 1,-2 3-881,2 1 1,-6 5-1,2 2 1,-3 4-150,-1 0 0,0 0 0,0 2 0,0 1 7,0 1 1,-3 2-1,-1-3 1,1 2-165,2 2 0,0-4 1,-2 1-1,-1-2-71,2-2 0,1 1 1,1-1-1,0 1-77,0-1 195,0-5-5,0-1-144,0-5 0,0-5 22,0-2 1,1 2-48,3 1 1,2 3 0,5 1-21,1 0 0,-1 0 0,2 0 0,2 0 0,3 0 40,0 0 0,2 0 1,-5 0-1,-1 0 1,-1 0 96,-2 0 1,1 0 99,-1 0 1,1 0 15,-1 0 0,-5 5 0,-2 2 0,-3 3-26,-1 2 1,4 3-1,-1 0 1,-5 0-95,-4 2 1,-4-4-1,-3 2 1,-1-1-34,-1 1 0,-4-2 0,4 2 0,0-2-41,-2-2 1,8-3 0,-5-2 0,-1 0 0,-3-1-188,2 1 0,-2-3 0,2-3 0,-2 0-183,-3 0 0,4 0 0,-1 0 0,0-1-1137,0-3 0,4-2 1562,-1-6 0,3-4 0,0-2 0</inkml:trace>
  <inkml:trace contextRef="#ctx0" brushRef="#br0" timeOffset="46">14013 14071 8189,'-5'-11'962,"5"4"-761,7 3 0,4-1 0,3 1 0,1 0 1,1 0-163,0 1 0,0-1 0,5 4 0,-2 0 0,1 0 0,2 0-329,1 0 0,-2 0 0,-1 0 0,1 0 1,2-1 289,2-3 0,2-3 0,-5-4 0</inkml:trace>
  <inkml:trace contextRef="#ctx0" brushRef="#br0" timeOffset="47">14482 14162 7962,'-8'4'0,"2"1"114,1 1 1,1 2-1,3 2 1,-2-1-1,-2-2 177,-1 2 0,2 3 0,-3 2 0,1 2 0,1 1 30,0-1 0,-3 4 0,5-1 0,0 2 1,2-1-272,1-1 1,0-4 0,0 3 0,1-1-49,3-3 1,2-2 0,7-2 0,2-1 0,4-2 50,3-2 0,2-2 1,1-3-1,3 0-75,1 0 1,0-5 0,3-2 0,-3-3 0,1-2 36,-1 1 0,-5-1 0,0 0 0,-5-4 138,-3-3 1,0 2-1,-6-4 1,-3-1-1,-3-4-69,-2 1 0,-9-3 0,-4 1 1,-8 3-1,-7 4-380,-4 5 0,-4 3 0,-3 5 0,-1 3-114,1 2 1,-1 9 0,2 3 0,5 5-849,1 3 1258,4-4 0,-2 13 0,-1-3 0</inkml:trace>
  <inkml:trace contextRef="#ctx0" brushRef="#br0" timeOffset="48">16994 13648 8011,'0'-11'362,"-4"-1"0,3 2-61,6 2 0,-2 8 1,8 8-1,-1 3 1,1 6-1,0 4 0,0 6 55,1 2 1,3 7 0,0 6 0,-1 3 0,-1 4 0,-2-1-154,1-4 0,-1 2 0,-1-4 0,-1 1 1,0-1-155,4-4 1,-3-3-1,1-2 1,-6-2-1,-3-5-184,-2-1 1,0-8 0,0 0-1739,0-1 376,0-3 0,6-3 1497,-2-10 0,-3-10 0,-12-8 0</inkml:trace>
  <inkml:trace contextRef="#ctx0" brushRef="#br0" timeOffset="49">16937 13831 8012,'-10'-23'342,"1"0"0,3 0-89,1 0 1,1 0 0,5 2-1,3 2 21,4 4 0,6-2 0,2 1 0,3-1-77,5 1 0,4 0 0,5 5 1,-1 1-1,-2 2 5,2 4 1,2-1 0,3 2 0,0 0-176,-4 2 1,0 6-1,-7 2 1,0 4 0,-3 1-119,-4 3 1,-3 3-1,-6 5 1,-1 0-156,-1 0 1,-6 3 0,1 2 0,-6 0-1,-4 1 21,-3 1 0,-3-1 0,-2 1 1,-3-3-1,-2-4 119,-3-4 1,3 1 0,-7-5 0,4-1 85,4-1 1,3-3 0,4-2-1,2-3 429,2 0 0,5-4-270,6 3 0,4-4 0,5-3 0,4 0 1,3 0 59,2 2 1,3 1 0,3 0 0,3 0-204,3 0 1,-2 1 0,-1 3 0,2 4 0,0 2-14,-2 1 0,1 2 0,-7 1 0,-4 2 1,-3 2-56,-7 2 1,0 3 0,-8 4 0,-3 3 41,-5 3 1,-9-2-1,-4-2 1,-4-1 37,-4-3 0,-2 3 1,-7-3-1,0-2 8,-3-2 1,1-4 0,4 1 0,0-5 32,0-4 0,8-7 0,5 2 0,3-3 0,4-1-111,1 0 1,3-1-1,2-3 1,5-3-350,1-4 1,7 0 410,3 0 0,2-6 0,2-1 0</inkml:trace>
  <inkml:trace contextRef="#ctx0" brushRef="#br0" timeOffset="50">17839 14093 7990,'0'-17'238,"0"1"1,0 4 576,0 0 0,2 6 1,1 2-1,4 4-741,-1 4 0,4 2 0,-3 7-42,-1 2 1,3 4 0,-5 7 0,-1 1 0,1 1 31,0 0 0,4 3 0,-4-5-32,-2 0 0,1-6 0,-1-2 1,2-2-1,-2-2-310,0-1 0,-2-2-1416,0 1-546,0-6 2240,0-1 0,-5-10 0,-2-1 0</inkml:trace>
  <inkml:trace contextRef="#ctx0" brushRef="#br0" timeOffset="51">17885 13785 8012,'-10'-23'0,"2"0"526,5 0 0,1 2 1,2 2-1,0 4-296,0 2 0,5 2 0,3 0 1,2 2-846,1 2 1,1 4 0,-1 1-313,1 4 927,4 5 0,-3 9 0,3 2 0</inkml:trace>
  <inkml:trace contextRef="#ctx0" brushRef="#br0" timeOffset="52">18136 14059 9757,'12'0'534,"-1"4"1,-1 1-1,-1 3-265,-1 4 0,-1 1 0,4 5 0,-3-1 0,-1 3-28,-2 4 0,3-2 0,-5 5 0,1-4-205,1-4 0,-4 1 0,3-4 0,-2-3 50,-2 0 0,0-1 131,0-1-168,0-5 0,0-7 0,0-9-26,0-4 0,3-3 1,2 2-1,1-2-58,-1-1 0,3-4 1,0 3-1,2-2-54,2-2 0,-1 1 1,0 2-19,1 1 0,-1 6 0,-1 0 0,-1 6 0,-1 2-130,1 2 1,1 2 180,1 1 1,1 1-1,-1 3 1,1 4-69,-1 2 1,1 5-1,-1 1 1,-1 2-13,-2 3 1,1-4 0,-4 2 0,1 0 21,3-1 1,-3 2 0,2-4 0,1-2 19,1-2 1,-2 0 0,-1-2 0,2-2-47,1-5 0,2 2 0,-1-1-82,0-1 0,1-2 0,-1-1-89,1 0 0,-1-1 176,1-3 0,-5-1 0,-1-4 1,0 1 375,-4-1 1,3 3-1,0-1 1,2-1 198,1 2 1,-1-3-72,0 5 0,-3 0 0,4 5-95,1 3 0,-3 1 0,0 4-21,0-1 0,-1-1 0,-3 5 1,3-2-1,0-1-326,0-2 0,4 1 0,-1 2 0,3-1-259,5-1 0,-4-6 1,5 2-1,-1-3 167,3-1 1,3 0-1,-1 0 259,-2 0 0,3-5 0,-3-2 0,3-4 114,0 0 1,-3 0 0,-1-1 0,-1 1-1,-3-2 210,-2-2 1,-4 1 0,-2-4-292,-1 2 0,-2-5 1,-7 2-1,-5-1-136,-5 1 1,-9 0 0,-8 7-1,-6 6 1,-6 4-435,-5 2 1,4 2 0,0 4 0,3 6-301,5 1 0,6 4 1,8 2-1,6 3 743,7 1 0,4-5 0,5-2 0</inkml:trace>
  <inkml:trace contextRef="#ctx0" brushRef="#br0" timeOffset="53">19256 14139 7958,'0'-11'149,"0"-1"1370,0 1-1156,0 4 1,3 4-1,1 6 1,-1 5-1,-2 3-288,-1 5 1,0 0-1,1 4 1,2 0 0,2 0-1,0 0-110,0-1 1,4-1 0,-1-4 0,2 0-67,1-4 0,1 1 0,-1-4 0,0-1 121,1-2 0,3-3 1,2-1-1,-1-1 0,2-3 88,0-4 1,-3-2 0,3-2-1,-2-2 1,-2-2-1,-1 3 1,-3-4-1,-1 2 1,-3 1-59,-1 1 0,3 2 1,-4-1-229,-2 1 90,4 5 0,-3 6 0,3 7 58,-1 3 0,3 2 1,-3-1-1,1 1 0,3-1-29,1 0 0,3-3 1,1-2-1,3-1-126,0-2 1,2-2-1,4-1 1,0 0 33,0 0 1,0-1 0,0-3 0,-1-2 0,1-2 93,0 1 0,-5 3 0,-2-4 1,0 1 74,-1 0 0,0-3 1,-3 4 194,-1-1 1,-5 1 0,-1 3-32,0 0 1,-2-1-1,5 5-134,0 3 0,-2 4 0,-3 7 0,-1 4 14,-2 2 1,3 2 0,1 0 0,-1 0-68,-2 0 1,3-2 0,1 0 0,0-4 0,1 0-194,1-3 0,-1-1 0,3-2 0,-1-1 67,0-2 131,-3-3 0,6 0 0,-5 1 0</inkml:trace>
  <inkml:trace contextRef="#ctx0" brushRef="#br0" timeOffset="54">20249 14059 7957,'-5'-11'1253,"-1"-1"-1143,-1 1 1,2 6 0,7 6 0,0 8 21,2 5 0,4 2 0,-3 0 0,0 4 0,1 4 65,0 3 1,-2 1 0,3-3 0,-2 2 0,-2-3-231,3-4 1,-5 0 0,3-4 0,-3-3-210,-1 0 0,4-1 285,-1-1-43,1-5 0,-4-1 0,0-5 0</inkml:trace>
  <inkml:trace contextRef="#ctx0" brushRef="#br0" timeOffset="55">20181 13808 8018,'0'-17'41,"0"5"0,1-4-151,3 4 1,2 5 0,6 4 0,-1 1 0,0 4-964,1 1 1073,-1 4 0,1 4 0,-1 1 0</inkml:trace>
  <inkml:trace contextRef="#ctx0" brushRef="#br0" timeOffset="56">20660 14196 7928,'12'-4'105,"-1"1"0,1-1 131,-1-1 1,0 2-1,1-5 99,-1 0 1,-4-3 0,-5 1-156,-4 3 1,-9-2 0,-5 5 0,-1 1 0,0 2-16,-1 1 0,0 0 1,-2 1-1,2 3-26,2 4 1,0 2 0,5 1 0,0 1-189,-1-1 0,2 1 0,1-2 0,3 0-143,1 1 1,-3-2 0,4 7 0,2-4-39,0 0 0,4-5 1,0 1-1,3 0-28,2-2 0,-5 0 0,3-3 162,0 1 1,-2-1 108,5-3 0,-5 0 97,5 0 0,0 0 0,3-1 0,0-1-17,1-2 0,-1 0 0,1 4-90,-1 0 0,-3 0 0,-2 1 17,-1 3 0,-1 2 1,-4 6-1,0-1 1,0 2-1,0 1 145,0 1 0,0 4 0,1-2 1,2-1-178,1 1 1,4-2-43,0-4 1,2-1 0,2-2 0,0-4 0,2-3-197,1-1 1,2 0 0,-3 0 0,1-1-116,-1-3 1,-1-2 0,0-7 364,2-2 0,-3-3 0,5-5 0</inkml:trace>
  <inkml:trace contextRef="#ctx0" brushRef="#br0" timeOffset="57">20912 13511 8074,'0'-15'67,"0"-2"1,1 2 125,3 2 0,-2 1 1,6 8-1,1 1 0,1 2 129,1 1 0,-1 6 0,-1 7 0,-1 9 73,1 7 1,-3 8 0,1 2 0,-1 3 0,-1 5-50,0 5 0,-1 0 0,-4 0 0,0 0 0,0-1-212,0-1 0,0-1 1,0-6-1,0-3-30,0 0 1,0-2-1,0-4 1,0-1-194,0-3 0,0-2 0,1-5 1,2-1-30,0-3 0,3-3 0,-4-4-365,2-1 1,1 1 0,-3-1 482,2 0 0,0-4 0,-4-2 0</inkml:trace>
  <inkml:trace contextRef="#ctx0" brushRef="#br0" timeOffset="58">21734 13374 8067,'-10'-1'98,"1"-3"767,1-4 1,4 4-618,-3 4 1,-1 9 0,-4 9-1,-4 2 1,-3 6-37,-2 2 1,-3 0 0,-3 6 0,-2 5 0,0 3 0,1 2 128,0 2 0,7-3 0,0 5-136,3-4 1,3 0 0,5-2-76,2 2 1,3-2-1,5-1 1,0-2 0,0-2-74,0-2 1,1 4 0,2-3 0,2-1-40,1-4 1,6-2 0,3 2 0,0-4-59,2-3 0,-3-1 0,5-2 0,0-1 0,-2-2-172,-1-1 0,0-2 1,-1-5-1,-1-1-318,-1-1 0,-2-6 0,1 2-333,-1-3 0,-3-1 1,-2-1 862,-1-3 0,-1-7 0,-4-7 0</inkml:trace>
  <inkml:trace contextRef="#ctx0" brushRef="#br0" timeOffset="59">21722 13899 7984,'0'-15'23,"0"0"0,2 1 200,2 1 0,-2 2 0,4-1 0,1 2 0,-1 2 511,3 5 1,-3-2-325,2 1 1,-5 1 0,0 7-1,-1 4-241,-2 2 0,0 5 0,0 2-127,0 0 0,0 1 0,0 2 1,0-2-1,0 0-86,0 0 1,-2-4-1,0 1-103,-2-2 0,0-6 1,4 1-12,0 1 0,1-4 143,3-1 1,3-3 0,4-1 21,0 0 1,1 0-1,1-1 1,2-2-36,4-1 1,2 0-1,2 4 1,0 0 20,0 0 0,0 2 0,0 0 1,-1 3-45,1 2 0,-4 2 0,0 4 0,0 4 34,-1 1 1,-1-3 0,-7 3-1,-3-1 1,-3 1-36,-3 3 1,-1-1 0,0 0 47,0-1 0,-6-5 1,-4 1-1,-5-2-97,-3-1 0,-1-2 0,-5-1 0,-2-3-221,0-1 0,-1-1 0,4-4 0,0 0-344,1 0 1,-1 0-1,0-2 666,0-1 0,0-9 0,0-5 0</inkml:trace>
  <inkml:trace contextRef="#ctx0" brushRef="#br0" timeOffset="60">21757 13796 7986,'0'-11'121,"1"0"127,3-1 1,7 6 0,10 2-1,4 3-131,5 1 0,3 0 0,3 0 0,1 0-109,1 0 1,0 0-1,-4 0 1,0 0-213,1 0 1,-5 4 0,-1-1-1,-1 0-266,-2-2 1,-6-1 469,-1 0 0,-5 0 0,2 0 0</inkml:trace>
  <inkml:trace contextRef="#ctx0" brushRef="#br0" timeOffset="61">22339 13831 8338,'0'7'680,"0"1"0,0 1-428,0 1 0,-4 6 0,-1 3 0,-1 3 0,-3 1-2,-1 0 1,2 5 0,1 1 0,-1 1-254,2 1 1,-3-6 0,5 2 0,2-3 93,0-1 1,7-6-1,3-1 1,3-5-177,5-3 0,3 1 1,7-6-1,5 0 160,2-2 1,-3-7 0,1-4 0,-1-5 57,-1-3 1,-1 3-1,-5-6 1,-1-2-31,-3-2 0,-4-3 1,-8 1-1,-3-2 1,-4-1-336,-4-1 1,-3 2 0,-8-1 0,-6 3-180,-4 3 1,-3 2 0,-4 5 0,3 4 49,1 4 1,2 6 0,3 0 0,1 3-96,3 3 1,3 5-1,4 6 1,2 3 455,2 0 0,-2 7 0,4 6 0</inkml:trace>
  <inkml:trace contextRef="#ctx0" brushRef="#br0" timeOffset="62">22579 14345 7882,'11'0'115,"-3"3"1,0 1 0,1 0 76,1 1 1,5 1-1,0 7 1,-2 1 0,-4 1 104,-5-1 0,1 4 1,-2 2-1,-1 6-205,-5 4 0,-2-1 0,-5 1 0,0-3 0,-3-1-405,0-2 0,1-2 1,0-3-1,0-4-852,-4-3 1165,4 0 0,-10-6 0,4-1 0</inkml:trace>
  <inkml:trace contextRef="#ctx0" brushRef="#br0" timeOffset="63">23024 13739 7998,'0'-11'204,"0"-1"1,2 1 401,2 0 0,-3 6 1,3 5-306,-3 6 0,-1 5 1,0 6-1,0 4-258,0 5 1,0 4 0,0-2 0,0 0 0,0 0 0,0-3-157,0-1 0,0-1 1,0-1-411,0-3 0,4-3 1,-1-4 522,0-1 0,3 1 0,1-1 0</inkml:trace>
  <inkml:trace contextRef="#ctx0" brushRef="#br0" timeOffset="64">23287 13808 7993,'1'-7'411,"3"4"0,-3 3-181,3 3 1,-2 5-1,-4 7 1,-3 6-6,-6 4 0,-3 9 0,-6 7 0,-2 1 0,2 0-294,-2 1 0,1 0 0,-2-1 0,0-4-95,0-3 1,5-2-1,3-2 1,2-5-1,2-1-617,-1-3 1,1-4 780,0-3 0,-1 3 0,1 0 0</inkml:trace>
  <inkml:trace contextRef="#ctx0" brushRef="#br0" timeOffset="65">23150 14310 7993,'6'-11'226,"1"-4"1,-3-2 0,3 1 346,3-1 1,2 2-1,-2 4 1,-1 0-154,-2 4 0,1-2 0,3 5 1,1 2-241,-1 0 1,1 2-1,-1 0 1,1 2-107,-1 1 0,0 0 1,1 5-1,-1 0-270,1 3 0,-1 0 0,-1 0 1,-2 1-78,-4-1 1,1 2 0,-1 1 0,-3 2 0,-5 2 33,-7 2 0,-2 1 0,-5-1 0,0-1 175,1 1 1,-2-2 0,-3 0 0,3 0 168,4-1 0,2-3 0,2 2 1,0-4 82,4 0 0,2-1 0,5 1 1,0-1-1,1-1 122,3-2 1,3 2 0,9-4-1,3 2-108,2 0 0,2-5 1,1 4-1,2-2-169,0-3 0,5 0 0,-3-1 0,0 1-352,-1 2 1,-1 0 0,-6-4-1,-2 0-508,-2 0 1,0 0 0,-6-1 826,-3-3 0,4-2 0,-5-6 0</inkml:trace>
  <inkml:trace contextRef="#ctx0" brushRef="#br0" timeOffset="66">23516 13614 8086,'6'-17'144,"4"1"1,-1-2-1,4 6 314,2 7 1,1 4-1,-2 2 1,3 3-1,1 5 6,2 5 1,1 9 0,4 9 0,0 4 0,3 6-4,1 3 0,-2 5 0,3 3 0,2 0 1,1-1-297,1-1 0,-1-1 0,-2-1 1,-6 0-1,-5-1-506,-5-1 1,-3-1 0,-4 0 0,-6-1-699,-4 1 0,-11-4 1,-11-2 1038,-9 0 0,-12 3 0,19-23 0,0 1 0</inkml:trace>
  <inkml:trace contextRef="#ctx0" brushRef="#br0" timeOffset="67">8680 16812 10267,'7'1'335,"1"3"0,1 2 0,1 0 0,2-2-59,-1-3 0,4-1 0,2 0 1,0 0-1,4 0 0,2 0-168,3 0 1,0 0-1,4-1 1,2-1 0,1-4-1,0 1 1,-1 0-175,-2 3 1,-8-3 0,-1 1 0,-3 1 0,-4 2-916,-1 1 1,-2 0-1,0 0-594,1 0 0,-5 0 1575,1 0 0,-11 5 0,2 2 0</inkml:trace>
  <inkml:trace contextRef="#ctx0" brushRef="#br0" timeOffset="68">8726 17017 7855,'11'0'270,"0"0"1,1 0 80,-1 0 1,2 0 0,1 0 0,2 0 0,2 0 64,2 0 0,2 0 0,1 0 1,0 0-1,0-1-251,-1-3 0,1 3 0,0-3 1,0 1-1,0 1-757,0-2 0,-1 0 0,1 4 94,0 0 498,5 0 0,-4-5 0,4-1 0</inkml:trace>
  <inkml:trace contextRef="#ctx0" brushRef="#br0" timeOffset="69">9868 16743 7911,'0'-11'48,"-4"-1"1,0 1 0,1-1 0,2 1 186,1-1 1,5 1 0,3 0 0,2-2 0,3-1-1,1-1 129,1 1 1,5 1-1,-1 3 1,3 1-171,1 1 1,-2 6 0,0-2 0,-2 3 0,1 1 49,1 0 0,-1 0 1,-3 1-1,0 4-20,-3 7 1,-3 4-1,-3 8 1,-4 3-391,-3 3 1,-4 3-1,-3 3 1,-7 1 0,-5 1-417,-6-1 0,0-2 1,-6-2-1,-2-1 175,-1-2 1,3-4-1,-1 0 1,-1-2 326,-1-1 0,0-5 0,3-3 0,5-2 292,4-2 1,5-1 0,6-1 0,1-2 526,1-2 1,7-1-393,1-4 0,5 0 0,8 0 0,2-2 76,4-2 1,4 3-1,2-3 1,3 3-245,1 1 0,-2 0 0,3 0 1,2 0-1,1 0 78,1 0 1,-1 0 0,-1 0-192,-1 0 1,-5 0-1,3 0 1,-1 0-70,-2 0 1,-6 0-1,-2 0 1,-2 0-450,-2 0 1,-5 0 0,-1 0-3894,1 0 4345,-4 0 0,0-5 0,-5-1 0</inkml:trace>
  <inkml:trace contextRef="#ctx0" brushRef="#br0" timeOffset="70">10679 16503 7799,'-2'-6'-37,"0"1"964,-2 0 260,-5 3 1,8-1-860,-3 6 1,3 5-1,1 7 1,-2 4-1,0 3-104,-2 1 1,0 0-1,4 1 1,0 1-220,0 2 1,-4-1-1,1-4 1,-1-2-1,0-2-179,0-2 0,-3 0 0,3-5-185,1 1 0,1-6 205,-2-2 438,3-3 0,-3-1 0,8 0-202,3 0 0,3-4 1,3 0-1,1 1 1,3-1 5,0 0 1,2 0-1,5 4-108,3 0 0,-3 0 0,3 0 0,-3 0 0,-1 1-85,0 3 1,0 3-1,-1 4 1,1 0 1,-5 2-1,-3 1 1,-3 3-4,-5 0 0,2-2 0,-5 5 1,-2 0 23,0 1 1,-4 1-1,-1-2 1,-5-2 38,-2-1 0,-7 2 0,-2-4 0,-4-1-82,-3-2 1,0 0 0,-3-2 0,0-2-150,0-5 1,2-1-1,-2-2 1,2 0-186,6 0 1,-1 0 0,7-2 0,1-1 459,1-5 0,2-2 0,0-2 0</inkml:trace>
  <inkml:trace contextRef="#ctx0" brushRef="#br0" timeOffset="71">10587 16480 7862,'0'-11'192,"1"-1"82,3 1 0,3 3 0,4 2 0,0 1 131,1 2 1,1 1-1,2-1 1,4 0 15,2 0 1,3 2 0,3 1 0,4 0-195,2 0 0,1 0 0,1 0 0,1 0-74,-2 0 1,5-4 0,-8 0 0,-3 0-665,-3-1 0,-6 4 0,-1-4 511,-1 0 0,-2-1 0,-4-6 0</inkml:trace>
  <inkml:trace contextRef="#ctx0" brushRef="#br0" timeOffset="72">12529 16709 7854,'-7'-12'46,"-2"1"1,4 1 0,0 1-1,0 1 1,3-1 2541,0-1-2210,-3 4 1,5 2 0,0 9 0,7 7 0,3 5-253,1 5 0,2 6 0,1 2 0,1 2 0,-1 0-186,-1-2 1,-6-4 0,1 1 0,0 0-178,-2 0 1,3-2 0,-4-5 0,0-2 14,0-1 0,0-2 1,-2-4 152,1 1 481,-1-6 1,-3-2 0,0-8-155,0-3 0,0-5 0,0-2 0,0-1-93,0 1 1,0-3-1,0 1 1,0-1-105,0 1 1,0 1 0,0 3 0,0 1-214,0-1 1,2 6-1,1 2 0,4 3 1,4 4 20,1 4 1,0 1 0,2 8 0,3 0 0,-1 0-74,1 2 0,-1-4 0,-1 1 0,4-1 24,3 1 1,0-3 0,-2 0 0,-1-4 354,1-3 0,-2-1 0,0-4 0,-2 0-68,-2 0 0,-1-5 1,-3-3-1,-2-3 451,-4-5 0,-2 2 0,1-5 1,0 0-201,0 2 0,-2-5 0,-1 3 0,-1-4-163,-3-3 1,2 1 0,-5-2 0,1 0-101,0 0 1,3-3 0,-1 3 0,3 2-632,1 1 0,0 5 0,0 1-1204,0 1 1,5 3 865,3 7 0,2 2 0,0 6-176,-2 3 1050,2 2 0,-4 6 0,5-1 0</inkml:trace>
  <inkml:trace contextRef="#ctx0" brushRef="#br0" timeOffset="73">13294 16674 7850,'0'-16'13,"0"3"0,1-2 658,3 2 1,-1 7 46,4 2 0,-3 5 1,2 6-1,-1 6-393,-2 3 1,2 4 0,0 6-1,0 2-263,0 1 1,-1-3-1,-4 5 1,1-1-1,2 0-117,1-4 1,-1-2 0,-3-1 0,0 0-278,0 0 1,4-5-1,0-2 1,-1-1-1,-1 1-380,2-2 0,-3-6 0,3 0 1,-1 0-1374,0-2 2085,-1 4 0,3-9 0,-5 4 0</inkml:trace>
  <inkml:trace contextRef="#ctx0" brushRef="#br0" timeOffset="74">13888 16709 7845,'-12'-2'0,"2"-1"161,3-5 0,2 4 1,5 4 729,0 7 1,3 3 0,1 2 0,-1 4 0,-2 4-579,-1 5 0,4 1 1,0 4-1,-2 1-185,-1-2 1,1 3 0,0-6-1,2 0 1,0-2-453,1-1 1,-4-6 0,4-1 0,-1-4-356,0 0 0,1-6 1,-3-1-416,2 0 0,0-5 1094,-4 0 0,-5-5 0,-1-6 0</inkml:trace>
  <inkml:trace contextRef="#ctx0" brushRef="#br0" timeOffset="75">13602 16766 7839,'0'-12'579,"3"1"-59,4 0 0,6 3 0,11 2 0,2 1-321,0 2 0,10-2 0,-2 1 1,3 0-1,2 0-34,3 1 0,-1-2 0,-1 2 0,0-2 1,-4 0-67,0 0 0,-7-3 1,-2 3-1,-3 0 1,-3 0 88,-2 2 0,-2-2 1,-6 2-7,1 0 1,-6 3 0,-1 3 0,-1 3 0,0 3 0,-2 5 119,0 2 1,-2 3 0,0 5 0,0 3-211,0 4 1,-2 2 0,0 1 0,-2 0-176,2 0 1,0-1-1,4-1 1,0-3-1,3-1-162,1-2 1,1-6 0,2-2 0,-3-2-391,-1-2 1,4-1-375,-1-2 1009,-3-5 0,-5 5 0,-7-5 0</inkml:trace>
  <inkml:trace contextRef="#ctx0" brushRef="#br0" timeOffset="76">14516 16823 8156,'-4'-11'988,"0"-2"-488,2-2 1,4 2 196,2-2 1,1 7 0,-2 6-248,1 4 1,-1 9 0,-3 9-1,2 2-290,1 5 1,-1-2 0,1 5-1,-1-1 1,-2-1-190,0 0 1,4-2 0,-1-3 0,1 0-471,1 0 1,-2-5 0,3-3 0,0-3-927,1 0 1,-5-1 1424,2 1 0,-3-6 0,-1-1 0</inkml:trace>
  <inkml:trace contextRef="#ctx0" brushRef="#br0" timeOffset="77">14276 17029 8209,'-6'0'4949,"11"0"-4726,8 0 0,11-4 0,4 0-245,6 1 1,1 1-1,6-1 1,0-2 0,-1 0-566,3 0 1,-1-3 586,4 5 0,2-6 0,9 2 0</inkml:trace>
  <inkml:trace contextRef="#ctx0" brushRef="#br0" timeOffset="78">16229 16789 7838,'0'-8'20,"-1"2"1,-2-1-1,-2 1 776,-1-3 0,-2 0-246,-3 2 1,3 2 0,2 6 0,1 3-236,2 3 0,2 10 0,1 6 0,0 6 0,0 4-220,0 1 1,4 4-1,1 0 1,0 0-269,0 2 1,3-6-1,-3 1 1,1-4 0,2-3-289,-2-3 1,0-1-1,-3-2 1,1-3-379,-2-4 0,3-6-807,-1-1 1646,0-6 0,-9 3 0,-2-5 0</inkml:trace>
  <inkml:trace contextRef="#ctx0" brushRef="#br0" timeOffset="79">16001 16800 7838,'10'-16'35,"-1"-1"0,10-3 0,1 2 167,2 2 0,2 0 0,1 5 0,3-1 52,1 1 1,-2 3-1,2 2 1,0 1 138,0 2 0,1 2 0,1 2 1,-2 3-1,-2 4-464,-5 2 0,-1 5 0,-7 2 0,-4 1 47,-5 2 0,-6 1 1,-6 4-1,-9 0-491,-4 2 1,-9-2-1,-4-5 1,-5-1-1,-2 0 263,1-1 1,1-1-1,5-7 63,3-3 1,5 2 0,8-5-176,0-1 364,7-2 0,5-6 0,5-2 0</inkml:trace>
  <inkml:trace contextRef="#ctx0" brushRef="#br0" timeOffset="80">16606 16754 7833,'-5'-3'1490,"5"-1"0,1 0-1162,7 4 1,-4 5-1,2 3 1,0 3-124,1 4 0,-4 8 0,5 8 0,0 2 0,-1 2-358,1 3 0,-4-1 1,2 4-1,-1-2 1,-1-2-362,1-2 0,-4-9 1,3-3-685,-3-2 0,-1-4-1104,0-2 2302,0-8 0,0-1 0</inkml:trace>
  <inkml:trace contextRef="#ctx0" brushRef="#br0" timeOffset="81">16560 16777 7833,'0'-18'146,"2"2"0,1 3 44,5-2 0,3 4 0,3-2 1,3 5 103,1 3 0,1-2 1,5 3-1,1 1-65,2 2 1,3 2-1,-3 3 1,-2 4 0,-1 2-224,-1 1 1,-1 5 0,-3 0 0,-5 2 0,-5 1-82,-6-1 1,-3 3-1,-5-2 1,-6 4 42,-7 4 1,-3-3 0,-1 2 0,2-1 72,1-3 1,5-3 0,-1 0-1,3 1 1,3-1-2,2 0 0,4-4 1,-1 3-1,3-2-23,1-2 1,0-1 0,0-2 0,1 1-25,3-1 1,2-5 0,6-2 0,-1-3 16,1-1 1,3 0 0,1 0 0,2-1 207,2-3 1,-2 2 0,1-6-1,0 1 35,-1 0 1,2-2 0,-3 4 0,-1 0-268,1 0 1,-2 1-1,-3 4 1,-1 2-115,0 1 0,1 4 1,-1 4-1,1 1 0,0-1-61,4 0 1,-4 2 0,5 0 41,-1-2 1,2 3 0,5-6-1,0 1 1,1-2 64,2-3 1,0-3-1,4-1 1,2-1 27,1-3 1,1-3 0,1-7 0,-3-3-1,-1-1 1,-3 3 0,-7-4 53,-2-1 1,-3-2 0,-9-1 0,-3-1 0,-4-1 365,-4-2 0,-7 1 0,-9 3 151,-6 0 0,-4 4 0,-10 2 0,-4 3 0,-5 6-567,-4 1 0,9 5 0,-2 7 0,3 5-166,3 4 1,0 6-1,7-1 1,3 3-593,3 1 1,8 1 0,5 1 807,5 2 0,4 5 0,5-3 0</inkml:trace>
  <inkml:trace contextRef="#ctx0" brushRef="#br0" timeOffset="82">17702 16857 7836,'-1'-11'116,"-3"-1"661,3 6-451,-9 1 1,5 10 0,-3 4 0,4 5 0,3 5 0,1 2 49,0 2 0,0 4 0,0 1 0,1 1 0,3 2-352,4-2 1,-2 4 0,2-4 0,1 0 0,1-2-591,1-3 1,-1-3 0,-1-2 0,-2-3-2033,-2-4 2598,4-5 0,-3 3 0,5-4 0</inkml:trace>
  <inkml:trace contextRef="#ctx0" brushRef="#br0" timeOffset="83">17497 16834 7785,'-7'-17'14,"4"0"1,1 2 336,2 0 1,5-1-1,3 6 1,3 1 71,5 2 1,-2 0-1,5-1 1,1 1-1,3 2-259,3 3 0,0 0 0,4 4 0,2 0 1,1 3-87,1 2 0,-1 0 0,-1 6 1,-3 1-253,-1 1 0,-1 0 0,-6-3 0,-3-1 1,-5 1-135,-4-1 0,-7 4 0,2 0 1,-3-1 126,-1-1 0,-9-2 0,-3 1 0,-5-1 1,-4-1 94,-5-2 1,-3 2 0,-5-3 0,1 0 203,2 1 0,1-6 0,6 3 0,3-1 0,4 0 1415,3-1-1205,6-2 0,3 0 0,6 2-107,3 0 0,6 3 0,7-4 0,1 3 0,3 0-178,5 0 0,-2 3 0,2-3 0,0 1-86,0 3 0,-3 1 0,1 3 1,-5 1-206,-2 1 0,-6 6 1,-4-2-1,-2 1-40,-3-1 1,-6 2 0,-5-3 0,-4 1 0,-8 0-34,-4 2 1,-9-4 0,-7 1 0,0-3 100,3-4 0,0-1 1,4-7-1,6 0-340,6-2 1,6-2 0,6-3 559,2-3 0,8-9 0,7-1 0</inkml:trace>
  <inkml:trace contextRef="#ctx0" brushRef="#br0" timeOffset="84">18125 17280 8058,'5'6'336,"-2"-2"0,3-8 0,0-4 313,1-2 1,-1-2-1,2-4 1,-3-3 0,-2-2-139,1-2 1,0-1-1,-4-2 1,0-1 0,0-3-266,0-1 1,0-2 0,0-2 0,-1 1-304,-3 0 1,3 0-1,-3-1 1,3 1-1,1 0 7,0 0 1,0 4-1,0 4 1,1 4-235,3 7 0,-3 0 0,4 8 169,0 1 0,0 3 1,5 11-1,0 7 0,3 7 44,0 5 1,3 3-1,1 8 1,-1 4-1,2 2-194,0 2 0,1 0 0,2-1 1,0 0-25,-2-3 1,0-3 0,2-6 0,0-4 0,-4-5-126,0-3 1,2-7 0,-2 0-1,-1-4-1369,1-3 1783,-2-4 0,-4 7 0,1-4 0</inkml:trace>
  <inkml:trace contextRef="#ctx0" brushRef="#br0" timeOffset="85">18136 17120 7734,'-11'-5'0,"5"2"415,2-4 1,4 4-1,4-2 1,4 1-1,6 0-497,5 2 1,7 1-1,2-1 0,1 0-300,3-2 0,-3-1 0,1 2 0,2 0 0,0-1 382,-2-1 0,8-2 0,-2-4 0</inkml:trace>
  <inkml:trace contextRef="#ctx0" brushRef="#br0" timeOffset="86">18719 16674 7742,'-12'-6'718,"5"0"-221,-1 2 0,4 3 0,-2-2 0,1 7 1,2 7-69,2 7 0,1 5 0,0 4 0,1 3-322,3 3 0,-1 5 1,3 2-1,0-1 1,1 0-209,2-2 1,-3-1 0,2-3 0,0-3 0,3-3-535,0-3 0,-3-7 0,-2-1 0,0-5-2206,1-3 2841,-5 2 0,-7-19 0,-8 1 0</inkml:trace>
  <inkml:trace contextRef="#ctx0" brushRef="#br0" timeOffset="87">18445 16766 7793,'0'-15'116,"0"-1"1,0 1 348,0-1 0,6 3 1,5-2-1,6 2-167,1 2 0,5 3 0,-2 2 0,6 1 0,1 1-130,0-1 0,3 3 1,-1-1-1,0 3 1,0 3-249,2 5 1,-4-2 0,-3 2 0,-3 1 0,-4 1-24,-2 1 1,0 1 0,-5-1 0,-1 1-51,-2-1 0,-3-3 1,-5-1-1,-1 2 0,-3 0-175,-4-1 0,-6 2 1,-2-2-1,-2 0 245,-2 0 0,-2 2 0,0-2 0,3 2-24,4 1 0,2 0 0,3-3 1,3 0-1,3 1 256,3 1 1,1-2 0,0-1 0,1 2 106,3 1 1,2 0 0,7-1 0,1-1-192,1 1 0,5-3 1,-1 2-1,4-1 1,2 1-117,2 0 1,1-1-1,-3 5 1,1-1 45,-5 1 0,2-1 0,-5 0 0,0 1 46,-3-1 1,-7 4 0,-3 1 0,-2-1 34,1 1 1,-5-3-1,-8 2 1,-5-1-120,-5 1 0,-9-2 0,-5 2 1,-4-3-1,-1-3-323,-1-2 1,7 0 0,-1 0 0,4-3 0,5-3 365,4-1 0,-2 0 0,4 0 0</inkml:trace>
  <inkml:trace contextRef="#ctx0" brushRef="#br0" timeOffset="88">19347 16640 7771,'-11'-6'1204,"4"-2"-693,3 8 1,3 4-1,1 11 1,0 4-1,0 3-292,0 1 1,0 6 0,1 4 0,2 5-84,1 3 0,0-1 0,-4 2 0,0-4 0,0-2-309,0-2 0,3-5 0,1-2 1,0-4-1145,1-4 1,0 1 1316,3-5 0,7 0 0,-2-3 0</inkml:trace>
  <inkml:trace contextRef="#ctx0" brushRef="#br0" timeOffset="89">19507 16732 7779,'0'-8'288,"0"0"1,0-1 2690,0-1-2443,0-1 1,0 6 0,0 5 0,0 7-90,0 7 1,1 4-1,2 5 1,0 1-285,0 3 0,-2 2 1,-1 4-1,0-1 1,2-2-155,1 2 0,-1 0 0,1-1 0,-1-2 0,-2 1-225,0-1 0,0-5 0,0-1 1,0-7-204,0-3 0,0-2 289,0 1 1,1-6-1,3-2 115,3-3 0,9-2 0,3-2 0,2-2 40,2-1 0,5 0 1,1-3-1,2 2-56,-1 2 1,-5-2 0,2 2 0,-4 0 0,-3 0-742,-1 2 1,-9 2-1,2 1-121,-2 0 0,-4 0 893,2 0 0,-6 0 0,4 0 0</inkml:trace>
  <inkml:trace contextRef="#ctx0" brushRef="#br0" timeOffset="90">20044 16789 7824,'-2'-13'255,"0"-1"0,-2-2 604,1-2 1,3 4-1,4 0 1,3 4 405,-1 2-1082,4 6 1,-7 7-1,3 10 1,-1 8-1,-1 6-188,1 5 1,-4 3 0,3-3 0,-3 0-283,-1 1 1,0-1 0,0-1-1,2-1-137,1-2 1,-1-4 0,1-1-1,-1-4 1,-1-4 423,3-4 0,-3 6 0,4-7 0</inkml:trace>
  <inkml:trace contextRef="#ctx0" brushRef="#br0" timeOffset="91">20409 16686 7783,'0'-12'0,"0"1"456,0 0 0,5 4 0,3 5 1,1 6-1,-2 7-29,-3 7 1,1 5 0,-1 3 0,-2 6-250,0 5 0,-2-3 1,0 3-1,0-4 1,0 0-166,0-1 1,0-5 0,0 3 0,0-2-670,0-3 1,0-2 0,0-4-286,0-4 1,-2-4 940,-1-3 0,1 2 0,-3-3 0</inkml:trace>
  <inkml:trace contextRef="#ctx0" brushRef="#br0" timeOffset="92">20181 16720 8988,'0'-11'446,"0"-1"0,1 2-243,3 3 0,2 1 0,7 6 0,2 0 1,4 0-10,3 0 0,6 0 0,2 0 0,3 0 0,0 0-166,-3 0 0,6 4 0,-4 0 0,-2-1-45,-1-2 0,1-1 1,-6 0-1,-3 0 1,0 0 7,-4 0 1,4 0-1,-6 0 1,-1 0-179,-2 0 0,-4 0 86,0 0 1,-6 1 62,2 3 0,-3-2 0,-2 6 0,-2 1-19,0 1 0,-1 2 0,5-1 0,3-1-4,4-2 0,6 2 1,2-4-1,2 2-90,2-1 1,2-3 0,0 3 0,1-2 93,0-3 0,4 0 0,-1-2 1,0 0 166,-2 0 0,-1 0 0,-2-2 0,0 0 114,-2-2 0,-4-1 0,3 2 1,-3-2-1,-4 0 544,-2 0 1,-5 0-231,4 1 1,-7 3 0,-2-2-366,-9 6 0,-3 5 0,-6 8 1,-2 6-1,0 4-173,-2 3 1,0 3 0,0 5 0,2 1-51,2-1 1,-2-2 0,6-2 0,1-1-56,2-1 1,4-6-1,2 0 1,1-4-1,2-6-2181,2-2 1,1-6 2285,0 1 0,0-6 0,0 3 0</inkml:trace>
  <inkml:trace contextRef="#ctx0" brushRef="#br0" timeOffset="93">22122 16446 7862,'0'-16'583,"-4"2"1,1-4 0,0 1 366,2 3 1,2 7-649,3 3 0,-3 4 1,3 5-1,-3 8 1,-1 8-1,0 11-87,0 9 0,0 0 0,0 9 0,-1-3 0,-2-1 0,-2-1-199,-1 1 0,2 3 1,-2 1-1,1-2-87,2-1 0,1-5 0,-1-3 0,-1-2 0,2-5-360,1-3 0,1-4 0,1-6 0,1-3 0,2-4-908,-1 0 1,-1-5 1338,2 1 0,-3-5 0,4 2 0</inkml:trace>
  <inkml:trace contextRef="#ctx0" brushRef="#br0" timeOffset="94">22648 17188 7735,'-12'-5'3215,"6"-1"-529,2-5-3563,3 4 877,1 2 0,-10 10 0,-3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0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1999 1530 8388,'0'-6'-1295,"0"-4"1778,0 9-363,0-4 1,-2 1 428,-1 0-157,1 0-120,-3 4-91,5 0-20,0 5 1,-4-2-14,1 4 0,-2 5-244,1 3 0,1 9 29,-4-1 0,-1 9-49,-3 2 1,3 1 26,0 7 0,2 0-53,-2 4 0,-1-4 74,6 0 1,-5-7-57,4-1 0,0 1 88,4-5 1,0-2-4,0-1 1,0-7-1,0-1 1,-1-5 13,-3 1 1,3-2-43,-3-2 0,3-3 25,1 0 1,0-5-360,0 5 221,-5-5 180,4 2 0,-9 0 0,3 1 0</inkml:trace>
  <inkml:trace contextRef="#ctx0" brushRef="#br0" timeOffset="1">1964 1530 8507,'0'-6'412,"-5"1"16,4 5 110,-4 0 78,5 0-427,5 5 1,-2 5 14,4 5 0,-3 7-113,4 1 0,-1 1-219,5 6 1,-5 1 78,1 3 0,-1 2-213,5 2 0,1-5 145,2 5 1,-1-6-251,5 2 0,-5-1 112,1-7 1,2 5 108,-2-4 1,0-2 72,-4-6 0,1 1-6,-1-5 0,1 5 233,-1-5 0,-3 0-78,-1-4 1,-3-3-143,4 0 97,-6-1 1,3 1 39,-5-1-331,0-4-510,0 2 447,0-5 323,-5 0 0,-6 5 0,-7 1 0</inkml:trace>
  <inkml:trace contextRef="#ctx0" brushRef="#br0" timeOffset="2">1827 2067 7946,'9'-1'809,"3"-3"-448,-3 3 0,12-4 204,-2 5 0,5-4-146,7 0 0,-1-5-142,8 2 1,0 2-30,-3 1 1,0-1-827,-8 1 0,2-4 578,-6 4 0,7 1 0,-6 3 0</inkml:trace>
  <inkml:trace contextRef="#ctx0" brushRef="#br0" timeOffset="3">7686 10724 8690,'-6'0'497,"1"0"-232,5 0-115,0 5 1,0 3-6,0 7 0,0 3-47,0 5 57,5 5-62,-4-4 1,6 13-199,-4-3-81,-1 3 203,3-3 1,-5 0-122,0 0 0,0 1 106,0-1 1,0 0-131,0 0 1,3-1 70,1-2 1,0-3-25,-4-5 0,0-2-140,0-2 187,0-2-75,0-6-191,5 1-107,-4-1-451,5-5 858,-6-1 0,-6-5 0,0 0 0</inkml:trace>
  <inkml:trace contextRef="#ctx0" brushRef="#br0" timeOffset="4">7549 10930 8121,'0'-18'319,"0"3"-146,0 2 1,0 2 29,0-1 1,5 1-226,3-1 71,2 6 35,1-4 0,2 4-53,2-6-14,3 1 0,5 3 121,0 0 1,0 2 127,0-1-277,-6 1 1,5 3-215,-3-1 1,1 0 149,-1 4 1,-2 1 20,-6 3 1,1-1-26,-1 4 25,0 1 0,-4 3-3,-3 1 1,1 0-242,-2 4 158,1-4 1,-5 6 69,-3-3 1,-2 2 42,-6 2 0,0-1 7,-4-3 1,3-1 12,-7 5 0,7-5 92,-3 1 1,0-2 54,1-2-58,-1 1 0,5-5-88,0 1 324,4-6-123,-3 3 136,9 0 147,-9-3-356,8 3-259,-3-5 164,5 5 1,5-3-144,3 6 0,3-5 166,5 0 0,1 0-19,6 1 0,1-2 160,3 6-189,-3-6 0,5 9-27,-2-4 43,-3 3 0,4 2-42,-5-1 0,-2 2-103,-2 2 1,2-1 97,-6 5 0,-4-4-20,-3 4 0,-6-3 18,2 3 7,3-5 4,-6 7 1,-1-7 162,-8 5-65,-2-5 0,-6 4 60,-3-3 0,-4-2-80,-4 2 1,2-6 304,-6-1 1,1-2 18,-4 1-204,-1 4 1,2-10 0,3 3 0,3-3-526,8-1 0,-1 0 221,5 0 1,1-1-1577,6-3 811,3-2 891,5-6 0,0 1 0,0-1 0</inkml:trace>
  <inkml:trace contextRef="#ctx0" brushRef="#br0" timeOffset="5">14322 1645 8287,'0'-12'-469,"0"5"446,0-1 0,-2 4 349,-1-3 1,1 3 13,-1-4 1,0 6 131,-1-2-94,3-3-195,-9 6 0,7-8-144,-4 5 1,3 1 108,-4 3 1,4 0-174,-3 0 1,-2 1 42,-6 3 0,1-2 44,-5 6 0,1 0 22,-1 3 1,-3 4-6,3 0 1,-2 4-111,-2-3 0,0 4 100,0-1 1,2 3 0,2 0 1,2 1 19,6 0 0,1 0-437,2 0 0,3-3 120,5 3 0,0-7 4,0 7 1,1-2 136,3 1 1,2 0 44,6-3 1,0 3 50,4-3 0,-2 1-76,5-1 0,0-3 184,4-4 1,3-1-103,1 1 1,-1-6 231,-3-2 1,4-3 129,0-1-31,4 0-171,-7 0 0,8-4 45,-5 1 1,-1-6-32,-3 1 1,-5-2-211,-3-2 0,-2 5 179,-2-1-512,-4 1 160,-2-5 193,-15 1 0,-3 4 0,-10 2 0</inkml:trace>
  <inkml:trace contextRef="#ctx0" brushRef="#br1" timeOffset="41">12734 16480 7856,'0'-6'-415,"0"-4"528,0 9 160,0-5-242,0 1 0,0 3 214,0-6-155,0 6 39,0-8 1,0 3 43,0-4-123,0 4-68,0-3-30,0 4 44,0-5 19,0-1 0,0 1-9,0-1-9,0 1 1,0-1-20,0 1 0,0 0 5,0-1 1,0 1 26,0-1 0,0 1-13,0-1 0,0 1-53,0 0 52,0-1 3,0 1 1,0-1 261,0 1-257,0 0 1,0-1 156,0 1-145,0-1 1,0 1 51,0-1 0,0 1 13,0 0 0,0-5 162,0 1-203,5 0 0,-3 2-8,1-2 0,-1 2 5,-2-2 0,0 2-9,0 2 10,0-6 0,0 5-14,0-3 0,0 2-4,0 1 0,0 1-29,0 0 1,0-1-11,0 1 0,3-1 60,1 1-27,0-1 1,-4 0-2,0-3 1,0 2 11,0-2-20,0 2 0,1 2 0,3-1 1,-3 1 12,3-1 0,-2 0 1,-2-4 0,0 4 9,0-4 0,3 4 2,1 0 1,0 0-24,-4-4 1,0 4 9,0-4 0,0 4 129,0 0-130,0 1 1,0 0 51,0-1 1,0 1-36,0-1 1,0-3 35,0 0 0,0 0-30,0 3 0,0-3-34,0 0 0,0-6 58,0 2-59,0 3 0,0-6 1,0 3 1,0 2-66,0-3 75,0 7 0,0-4 66,0 6-69,0-1 1,1 1 20,3-1 0,-3 1 2,3-1 0,-3 0 49,-1-3 0,0 2 14,0-2 0,0-2-67,0 2 0,0-5 16,0 1 1,0 1-49,0-1 34,0 0 0,0 0 11,0 0 0,0 5-3,0-2 1,0 4-1,0 0 0,0 1-10,0 0 1,0-1-60,0 1 52,0-1 1,0 1 2,0-1 0,0-3 1,0 0 0,0-4-35,0 4 37,0-6-43,0 4 1,0-2 2,0 0 1,0 0 4,0-4 0,0 4-6,0 0 0,0 1 28,0-1 1,0 1 4,0 3 1,-1 2-22,-3-2 1,3 2-5,-3 2 1,3-4-133,1-1 138,0 1-29,0-1 0,0 3-6,0-2 0,0-3 23,0-1 0,0 1-3,0-1 0,0 5 14,0-1 1,0 2 3,0 2 17,0-6 1,-1 5 42,-3-4 49,3 4-100,-4 0 1,5 1-18,0-1 0,0 1 30,0 0-39,0-6 0,0 4 2,0-2 0,0-3-20,0-1 1,0-1-11,0 1 0,0-1 23,0 5 1,0-5 3,0 5 1,0-4 12,0 4-14,0 0 29,0-2 1,0 5-1,0-4 0,0 4 8,0 0 1,0 1 9,0-1 0,0 1-64,0 0 1,0-2-2,0-2 0,0 1-43,0-5 72,0 5 1,0-4-7,0 3-14,0 2 10,0-9 9,0 5 0,0-2-9,0 0 0,0 5 8,0-2 1,0 0 5,0 1 1,0-1 15,0 5 0,0 0 14,0-1 0,0 1-34,0-1 1,0 1-4,0 0 1,0-5-73,0 1 76,0 0 1,0 3-9,0 1 1,0-4 2,0 0 1,0-2 2,0 2 0,0 2-8,0-2 1,0-2-4,0 2 1,0 0 28,0 4 0,0-1 6,0 1 0,0-1-16,0 1 1,0-1-5,0 1 1,0 0-2,0-1 1,0 1 1,0-1-2,0 1 1,0-2-1,0-2 1,3 2-1,1-2 0,0-1 0,-4 0 1,0 1-2,0 4 1,0-1 1,0 0 0,0-4 1,4 4 0,0-4 0,-1 4-5,-3 0 0,0 5 4,0-1 1,0 0-39,0-3 1,0 3 32,0 1 2,0-1 1,0-3-16,0-1 1,0 5-3,0-1 1,0 1 2,0-5 0,0 1-4,0-1 1,4 1 35,0-1 1,0 1-28,-4 0 1,4-1 42,-1 1 0,1-1-40,-4 1 1,0-1 98,0 1-65,5 0 1,-3-1 42,1 1-54,-1-1 1,-2 1-6,0 0 0,0 3-112,0 0 1,0 1 107,0-5 1,0 5-86,0-1 77,0 0 0,0-3-3,0 0 0,1-1-2,3 1 0,-3-1 10,3 1-13,-3-1 1,-1 1-2,0 0 12,0-1 0,0 1 19,0-1 0,0 5-18,0-1 0,0 4 18,0-3-19,0 4 7,0-7-3,0 4 2,0-6-16,0 1 3,0-1 1,0 1-30,0 0 0,0 3 27,0 0 158,0 6-152,0-8 0,0 7 251,0-4-113,0 4 23,0-2-121,0 0 1,-1 2 68,-3-4-134,3 4 76,-4-7 0,5 7-140,0-4 149,0 4-685,0-2 229,0 5 0,-5 0 1,-2 0-1</inkml:trace>
  <inkml:trace contextRef="#ctx0" brushRef="#br1" timeOffset="42">13248 12574 8361,'-5'-11'121,"4"0"0,-4-1 769,5 1-297,0-1-164,0 6 43,0-4 1,0 9-145,0-5-76,0 1 132,0 4-265,0-4 1,0 15-393,0 5 199,5 6 73,-4-4 1,5 6-366,-2 0 226,-2 0 65,8 5 1,-9-1-305,3-1 228,2 1-24,-5-4 0,8 3-3,-5 1 1,1 0 108,-1-5 1,-1 0-22,4-3 0,-4 1 21,0-4 0,-1-1-33,-2-4 260,5 1-145,-4-1 1,4-3 32,-5-1 48,0-4 300,0 2-175,0-5-234,5 0 0,5 0-7,6 0 1,5-1 4,2-3 0,1 1-17,7-4 1,-2 3-55,1-4 1,2 4-95,-5-3 1,-2 4-143,-6 0 26,3-4 243,-10 6 1,5-4-1126,-6 5 1180,1 0 0,-1-5 0,0-2 0</inkml:trace>
  <inkml:trace contextRef="#ctx0" brushRef="#br1" timeOffset="43">13282 12746 8322,'0'-7'1301,"0"2"-1957,0 0 575,0-1 0,6-1 162,1 4 1,0 1-14,0 2 1,2-1 326,6-3 0,-2 3-440,2-3 0,2 3 59,-2 1 1,4 0-715,-4 0 328,0 0 49,2 0 1,-4 0-234,2 0 1,1 0 87,-1 0 468,1 0 0,-5-5 0,1-1 0</inkml:trace>
  <inkml:trace contextRef="#ctx0" brushRef="#br1" timeOffset="44">13214 12472 8393,'0'-12'199,"0"1"0,0-1 389,0 1 1,1-1-358,3 1 1,6 3-188,5 1 1,6 0 138,-2 0 0,4-3 31,3 2 0,3 3-414,6 1 1,1-1 192,-1 1 1,4 1-728,-8 3 0,7 0 207,-8 0 527,6 0 0,-7-6 0,5 0 0</inkml:trace>
  <inkml:trace contextRef="#ctx0" brushRef="#br1" timeOffset="45">13956 12289 8644,'0'-6'634,"0"0"-400,0 6 0,4 2-4,0 2 1,4 3-17,-5 8 0,5-1-257,-4 5 114,0 5-11,1 1 1,-4 8-47,3-3 1,1 4-37,-1 4 1,3-2-211,-3 2 185,5-3 0,-8 4-144,3-1 0,-1 0 6,0-4 184,-1-5 0,3 3 48,-5-5 0,0-1 204,0-3-107,5 0 0,-4-5-100,3-3 236,-3-2-219,-1-7 6,0 4-1,0-9 0,0 6-54,0-4 2,0-1 32,0 3-638,0-5 458,5 0 0,3-1 7,7-3 1,-2 2-167,2-1 0,1-2 65,0 1 0,-1-4-385,-4 4 613,6-5 0,-5 3 0,5-5 0</inkml:trace>
  <inkml:trace contextRef="#ctx0" brushRef="#br1" timeOffset="46">14036 12209 8107,'-6'-12'-147,"1"6"166,5 1 9,0 0 2,0 4-12,5-4 55,-4 5 0,9 0 126,-2 0 1,0 0-207,3 0 1,-2 0-116,6 0 0,3 0-85,1 0 1,-1 0 206,1 0 0,0 0 0,4 0 0</inkml:trace>
  <inkml:trace contextRef="#ctx0" brushRef="#br1" timeOffset="47">14436 12346 8102,'-8'0'122,"1"0"93,4 0-371,-2 5 1,5 3-97,0 7 1,0-1 889,0 5-279,5 0-242,-4 4 0,8 5 209,-5 2-343,5 3-2,-8 6 1,8-3 8,-5 2 1,4-4-27,-5-3 1,3-1 19,-3-7 0,0 2 35,4-6-36,-4-2 1,2-1-479,-5-4 213,5-6-49,-4-1-600,4-5 931,-5 0 0,0 5 0,0 2 0</inkml:trace>
  <inkml:trace contextRef="#ctx0" brushRef="#br1" timeOffset="48">14310 12483 8102,'7'-11'0,"-4"-1"0,-1 1 0,-2-1 0,4 5 0,-1-1 0,2 4 661,-1-3-286,3 4-166,4-7 1,0 9-109,1-3 8,4 3-113,-3-4 0,9 3-123,-3-2 0,-2 3 98,2 1 0,-3 1-156,3 3 1,-5 1 87,1 3 0,-4 2 25,-3-2 1,1-2-111,-5 2 154,-1-1-83,-3 5 110,0-1 0,-1 1 8,-3-1 1,-3 0 23,-8 1 1,2-1-7,-2 1 1,2-1 110,1 1 0,1-5-86,0 1 1,3-6 88,0 2 1,6-1 106,-2 0-210,3-1 65,1 3-192,0 0 0,5-3 113,3 6 0,2-2-12,1 2 0,2 2-15,2-2 1,-2-2-17,2 2 1,1-1 1,0 5 1,3-1 1,-4 1 0,0-1 10,-3 0 0,-1 2 13,0 2 0,1-2-62,-1 2 0,-4-2 1,-4-2 1,-1 1-11,-2-1 1,-2 2 107,-1 2 1,-4-2 9,-4 2 0,-6-2-95,-2-2 1,-1 1 0,1-1 1,-3-3-633,3-1 311,-2-4 203,3 2 1,1-5 158,6 0 0,0-5 0,-1-2 0</inkml:trace>
  <inkml:trace contextRef="#ctx0" brushRef="#br1" timeOffset="49">14790 12266 8548,'0'-11'1142,"0"3"-1383,0 0 140,0 6-51,0-3 453,0 5 0,5 0-151,3 0 0,3 0-98,4 0 1,3 0-52,5 0 0,-4 0 3,0 0 1,-1 0 104,1 0-65,2 0-17,-8 0 0,4 0 156,-6 0-137,0-5-5,1 3-5,-1-3-15,-4 10 1,2 2-28,-6 4 1,2 2-15,-1 2 0,-3 4-25,3 8 0,-1 2 49,1 5 0,-3-1-5,3-2 0,1 7-50,-1 0 1,1 4-2,-2 0 1,0 2-7,5-2 0,-6-3-112,2-1 1,1-2 112,-1-2 1,3-5-14,-3-2 0,1-4 62,-1-4 1,-3-3-58,3-4 1,-3-1 299,-1 1-120,0-6 339,0 4-59,0-9 1,-5 6-83,-2-4 0,-8-1 58,-4 2 0,-4-3-300,-4-1 1,2 0-279,-6 0 0,1 0-310,-5 0 0,8-1 315,4-3 1,5 1 201,7-4 0,-1-1 0,1-3 0</inkml:trace>
  <inkml:trace contextRef="#ctx0" brushRef="#br1" timeOffset="50">15304 12631 10154,'6'-5'417,"8"4"-272,-2-3 0,7 3-13,0 1 0,4-4-208,3 0 1,0-1 112,4 2 0,-5 1-191,2-2 1,-3 2-774,-1-2 511,-5 3 264,3-4 0,-12 5-1055,3 0 1207,-3 0 0,2-5 0,0-2 0</inkml:trace>
  <inkml:trace contextRef="#ctx0" brushRef="#br1" timeOffset="51">15327 12780 8420,'7'0'-299,"1"0"259,0 0 58,8 0 1,-2 0 97,5 0 0,0 0-165,4 0 0,0 0-5,0 0 1,0 0-170,-1 0 0,1-1-682,0-3 905,0 3 0,0-10 0,0 5 0</inkml:trace>
  <inkml:trace contextRef="#ctx0" brushRef="#br1" timeOffset="52">15989 12300 8103,'-6'-17'684,"2"1"-163,3 4-370,1-5 0,1 4-261,3-2 0,1 2 313,3 2 0,2 3 69,-3 1 0,5 3-62,3-4 0,-2 6 14,2-2 1,1 3-105,0 1 0,0 1-224,-1 3 1,-2 2-173,2 6 269,-2-1-57,-2 0 0,1 6-158,-1 2 81,1 3 78,-1 0 0,-5 5-213,-2 0 0,1 8 100,-1 0 1,-5 1-71,-7-1 0,-2-1 25,-1 0-368,-6 0 296,-1 1 1,1-6 108,1-3 0,0-1-21,1-3 0,-1-3 384,5 0 0,0-6 55,-1-1 1,5-1 427,-1-3-274,5-3-7,-2 0-38,5-5-234,0 0 1,5 0 169,3 0-176,7 0-10,3 0 0,6 0-99,3 0-55,-3 0-27,4 0 0,-4-1-229,3-3 1,-7 2 8,3-1 1,-4 0-259,0-1 1,1 3 565,-5-3 0,1-2 0,-5 0 0</inkml:trace>
  <inkml:trace contextRef="#ctx0" brushRef="#br1" timeOffset="53">16617 12175 8036,'-6'-7'361,"1"-3"-361,0 4-61,4-1-23,-4 2 149,5 5 1,0 2 176,0 1 1,0 5-139,0 7 0,0-1 163,0 5 1,0 0 59,0 4-243,0-5-52,5 4 1,-4-6 35,3 3 0,-3 1 2,-1-4 0,4 3-173,0-4 98,-1 0 1,-3-4-345,0 1 194,0-6 39,0-1 1285,0-5 1,5 0-1180,3 0 1,2 0-214,2 0 110,4 0-38,-3 0 0,8 4 20,-2 0 0,-1 4 41,1-5 1,-4 6 1,4-1 1,-5 2-13,2 1 1,-4 1-5,0-1 1,-1 4 13,1 1 0,-6 4-7,-2-1 1,-3 1-119,-1-1 142,-5 3 9,-1-4 1,-7 5-2,-2-1 0,-3-3 40,-5 0 1,-4-5 156,1 2 1,-1-5-176,4-3 1,-3 1 14,-1-6 0,0 1 7,5-4 0,0 0 19,3 0 1,2-5-1542,6-2 1543,0-4 0,4-5 0,2-2 0</inkml:trace>
  <inkml:trace contextRef="#ctx0" brushRef="#br1" timeOffset="54">16617 12129 8021,'-5'-6'1534,"4"-5"-1483,-4 10-103,5-4 199,0 5 61,5 0 1,-2-4 19,4 1 0,5-1 136,3 4 1,6 0-187,2 0 0,0 4-138,4-1 0,-3 2 26,-1-1 0,-2-1-171,-2 4 1,2-4-911,-6 1 279,0-3-200,-4-1 936,-4 0 0,-2 0 0,-5 0 0</inkml:trace>
  <inkml:trace contextRef="#ctx0" brushRef="#br1" timeOffset="55">19495 5927 8131,'0'-6'-14,"0"-4"0,0 7 584,0-4-137,0 4-5,0-2-408,0 5 0,0 5 22,0 3 1,0 2 100,0 1 0,0 5-195,0-1 0,0 5 45,0-1 0,0-1-94,0 1 0,2 0 36,1 4 1,-1 4 61,2-1 0,-3 1-105,-1-4 0,4 0 121,-1-1 1,1 1-142,-4 0 0,0-4 60,0 0 1,0-1 54,0 1 1,-1 1 31,-3-5 1,3 1 27,-3-5 53,3 1 99,1-1 0,0-3 119,0-1-229,0-4 288,0 2 351,0-5-810,5 0 1,1 0-2,6 0 0,-1 0 114,1 0 0,-1 0-98,0 0 0,5 0 65,-1 0 0,5 0-19,-1 0 0,3 0-43,1 0 0,-1 0-58,1 0 0,0 0 114,0 0 0,-5 0 0,-3 0 0,-2-4-208,-2 0 0,-3 0 19,-1 4-14,-4 0 1,2-1-28,-5-3-707,0 3 945,-5-4 0,-2 5 0,-4 0 0</inkml:trace>
  <inkml:trace contextRef="#ctx0" brushRef="#br1" timeOffset="56">19530 6213 8117,'0'-8'652,"0"1"-145,0 4-157,0-2 127,0 5-366,5 0 76,1 0 1,7 0-216,2 0 1,-1 0 92,5 0 1,0 0-111,4 0 0,0 0-65,0 0 1,3 0 153,1 0 1,3-1-161,-3-3 0,0 3 69,-5-3 0,0-1-230,-3 1 1,-2-4-99,-6 5-685,0-1 518,-4-1 542,-2 4 0,-5-10 0,0 5 0</inkml:trace>
  <inkml:trace contextRef="#ctx0" brushRef="#br1" timeOffset="57">19495 5905 8213,'-6'-2'-74,"2"-1"0,3 0 310,1-5 0,1 5-120,3-5 1,2 5 188,6 0 0,1 0 25,2-1 0,-1 3-88,5-3 1,0-1-177,4 1 1,1 0 114,2 4 0,-2 0-252,3 0 1,-3-3-154,-1-1 1,-4 0-237,0 4 1,-4 0 175,4 0 284,-5 0 0,8 0 0,-4 0 0</inkml:trace>
  <inkml:trace contextRef="#ctx0" brushRef="#br1" timeOffset="58">20078 5745 8180,'0'-7'173,"0"2"1524,0 5-1609,0 5 1,0 6 70,0 4 0,4 5-112,-1-1 1,3 3 102,-3 0 1,-1 5-225,1 0 0,3 5-28,-3-2 0,1 4-164,-4 4 0,0-2 98,0 2 1,0-4-12,0-3 0,0 0 5,0-4 1,0 0 79,0-5 1,0-2-42,0-1 0,1-5-32,3 1 1,-3-3 1245,3 0-349,-2-1 24,-2 1-257,0-1-129,0-5-238,0 5 184,0-10-432,0 4-214,0-5 353,5 0 0,-3 0-103,6 0 1,-1 0 87,5 0 0,-1 0-210,1 0 1,3 0 106,0 0 0,2-1-243,-2-3 0,-2 3-549,2-3-163,-3 3 485,0-5 567,-1 5 0,1-9 0,-1 4 0</inkml:trace>
  <inkml:trace contextRef="#ctx0" brushRef="#br1" timeOffset="59">20158 5756 8044,'0'-11'636,"0"3"-301,0 0-255,5 6 179,-4-3 0,6 5-28,-4 0 0,0-4-368,4 0 0,1 0 151,4 4 0,-1 0-480,0 0 0,6 0 273,2 0 1,2 0-908,2 0 1100,5 0 0,1 6 0,6 0 0</inkml:trace>
  <inkml:trace contextRef="#ctx0" brushRef="#br1" timeOffset="60">20672 5916 8044,'6'0'424,"-1"-5"-214,-5 4 1,0-6 621,0 4-121,0 1-501,0-8 0,-1 9-1,-3-3 0,2 3-233,-6 1 1,0 0-20,-3 0 0,0 1 5,-1 3 0,-3 2 31,0 6 0,-4 3 76,3 0 1,-3 5-71,4-1 1,-4 4 32,4 4 1,0-2-48,3 6 1,1-6 66,-1 2 1,6 1-130,2-2 1,3 1 6,1-4 0,1 0-121,3-1 0,2 0 127,6-3 1,-1 1 39,1-4-29,4-1 10,-3-4-3,3-4 17,1 3-27,-5-9 0,10 4 9,-4-5 9,0 0-8,3 0-322,-8 0 158,8 0-1,-3 0-643,0-5 373,4 4 120,-10-9 361,5 3 0,-1-9 0,2-2 0</inkml:trace>
  <inkml:trace contextRef="#ctx0" brushRef="#br1" timeOffset="61">20877 5779 8013,'-6'-5'0,"2"-3"0,3 2-643,1-2 158,0 6 808,5-3 1,-2 5-234,4 0 1,1-4 329,3 0 1,2 0-212,2 4 1,-1 0-60,5 0 1,-5 0-82,1 0 1,2 0 15,-2 0 0,0 0 74,-3 0 1,-1 0-31,0 0 0,1 0-97,-1 0 0,-3 0 74,0 0-49,-1 0 1,0-1-42,-4-3 1,0 3 17,1-3-91,-3 3 105,4 1 0,-5 5-222,0 3 1,0 2 110,0 1 0,0 6 52,0 2 1,0 6-10,0 2 0,0 3 102,0-3 1,0 6-88,0 1 1,0 0 13,0 4 0,0-2-166,0-2 1,0 0 103,0 1 1,0-5-77,0 1 1,0-6 67,0 2 1,4-3-93,0-1 1,1-4 30,-1 0 0,-2-5 147,6 1 1,-6-2-88,2-2 243,2 0 509,-4 1-315,3-6 1222,-5-1-1152,0-5 0,-5 0-28,-3 0 1,-3-1-20,-5-3 1,-3 3-327,-7-3 1,0-1-161,-4 1 0,1-3-229,-2 3 0,1 0-651,7 4 0,1-4 515,7 0 0,6 1-1903,-2 3 2356,7 0 0,-6 10 0,3 2 0</inkml:trace>
  <inkml:trace contextRef="#ctx0" brushRef="#br1" timeOffset="62">21448 6030 8367,'0'-6'1349,"0"1"-1122,0 5 1,5 0-119,3 0 0,2 0 88,2 0 1,3 0-183,0 0 0,5-4 16,-1 0 1,2 0-145,-2 4 0,6 0 113,-2 0 1,-1-3 60,-3-1 0,-2 0-1170,2 4 0,-2-1-34,-6-3 1143,1 3 0,-1-4 0,1 5 0</inkml:trace>
  <inkml:trace contextRef="#ctx0" brushRef="#br1" timeOffset="63">21448 6247 9868,'8'0'1,"0"0"0,0-1 288,8-3 1,-2 3-63,5-3 1,0-1-180,4 1 0,1-3-112,2 3 0,-2-4-327,3 4 1,-3-1-1346,-1 1 1736,5 3 0,-4-9 0,4 4 0</inkml:trace>
  <inkml:trace contextRef="#ctx0" brushRef="#br1" timeOffset="64">21939 5882 8010,'0'-8'504,"0"1"1,2 3-407,2-4 0,-2 4 172,6-3 1,-4 3 148,3-4 0,-1 4-202,2-3 1,2 3 24,-2-4 0,6 6-226,1-2 0,2-1 99,-2 1 0,-3 0-31,4 4 0,0 0-6,-1 0 1,1 4-222,-5 0 1,0 9-23,1-2 0,-4 4 9,-1 1 0,-4 1 75,0 6 0,-1 4 30,-2-1 0,-2 2-59,-1-1 1,-4-2 100,-4 6 1,-1-2-80,1 2 1,-4 0 69,0-4 1,-2 3-17,2-3 1,2 0 70,-2-5 1,2-2 3,2-1 1,3-5 144,1 1 1,4-6 70,-1-2 115,3-4-145,1 7-187,0-9 0,1 4 45,3-5 1,4 0-10,7 0 1,-1 0-66,5 0 1,-4 0-149,4 0 1,0 0-205,4 0 0,-4-4 151,0 1 0,-4-1-344,4 4 0,-5-1 188,2-3 0,-8 2-1303,0-1 1649,0-4 0,3 1 0,1-5 0</inkml:trace>
  <inkml:trace contextRef="#ctx0" brushRef="#br1" timeOffset="65">22511 5836 8010,'-7'-18'0,"1"3"114,2 7-102,3-2-66,-4 9 1195,5-4-491,0 5-605,0 5 0,0 5-3,0 5 0,0 6 38,0-2 1,1 4 10,3 3 0,-3-4 18,3 4 1,-3-5-20,-1 2 1,0-2-182,0-6 0,0 4 86,0-3 0,0-1-26,0-4 0,0 1 105,0-1 1,0-3-268,0-1 288,0-4 140,0 2 0,-1-4-17,-3 3 317,3-3 0,-4 4-373,5-5 1,-2 0-19,-1 0 184,1-5-277,-3 4 121,5-4-445,0 0 1,5 4 44,3-3 1,2-1-55,2 1 0,-1 0 97,0 4 1,5 0 112,-1 0 1,4 0-24,-4 0 1,2 0 6,-2 0 0,-3 0-94,4 0 1,0 5 100,-1 3 1,-3-2-4,-5 2 1,0-1 61,0 5 0,2-1-10,-5 1 0,0-1 99,-4 1 0,0 3-85,0 0 0,-6 1 206,-6 0 0,1-4-59,-4 4 0,-3-4 56,-1 0 0,-3 3-14,-1 0 0,0-3-61,1-5 0,-5 0-137,0 0 0,1 2-119,3-5 0,1 0-488,3-4 1,3 0 285,4 0 1,2-2 169,3-1 178,-4-4 0,10-4 0,-4-1 0</inkml:trace>
  <inkml:trace contextRef="#ctx0" brushRef="#br1" timeOffset="66">22431 5790 8150,'1'-6'129,"3"2"0,2-1 127,5 1 0,1 1 328,-1 3 1,2-4-204,2 0 1,3 0 36,5 4 0,3-4-350,1 1 1,4-1 100,-5 4 0,2 0-66,-1 0 1,-7-2 124,3-1 1,-8 1-294,0-1 0,-2 1-734,-2 2-888,-4 0 1687,3 0 0,-14 0 0,3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088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6875 8292 8467,'0'-8'289,"0"0"0,0 5-115,0-5 0,0 4-45,0-4 0,0 1 2,0-5 1,0 5-114,0-1 0,0-1 111,0-6 0,0 2-166,0-2 1,0 1 142,0-1 0,0 1-164,0-5 1,0 4 96,0-4 1,0 4-8,0-5 0,0 5 5,0-4 0,0 4 5,0-4 1,0 4-35,0-4 1,0 1 35,0-1 1,0-3 39,0 3 0,0-2-36,0-2 1,0 1-82,0 3 0,0-6 59,0 2 1,0-2-4,0 2 1,0 1 11,0 3 0,0-6-7,0 2 1,0 1-9,0 3 1,0 2 9,0-2 0,0-3-73,0 3 1,0 1 62,0-1 1,0 0-22,0-4 0,0 0 71,0 1 0,-3-1 4,-1 0 0,0-1-73,4-3 1,0 3 20,0-3 1,0 3 30,0 1 1,0 1-21,0-1 1,0 0-57,0 0 1,0 0 57,0 0 0,0 1 10,0-1 0,0 0-31,0 0 0,0 0-4,0 0 0,0 1 1,0-1 1,0-1 10,0-3 0,0 3-25,0-3 1,0 3 22,0 1 1,0 0-31,0 1 0,0 0 23,0 3 1,0-3 42,0 3 0,0 2-19,0-2 1,0 3 8,0-3 0,0 4-66,0-4 1,0 1 42,0-1 0,0-2-22,0 2 0,0 1 23,0-1 1,0 0-63,0-4 1,0 1 47,0 3 0,0-2-17,0 2 0,0-3 11,0-1 0,0 4 2,0 0 1,0 0 26,0-4 0,0 2-25,0 2 1,0-3-15,0 3 1,0-2 15,0-2 0,0 4 52,0 0 1,0 1-48,0-1 1,0-1 22,0 4 0,0-3-31,0 4 1,-4-4 3,0 4 0,1-4-33,3 4 0,0-6 37,0 2 1,0 1-103,0-1 1,0-1 90,0-7 1,0 3-23,0-2 0,0 0 8,0 0 1,0 2 3,0-3 0,0 3 13,0 1 1,0 4 1,0 0 1,0 4 116,0-4 0,0 3-120,0-3 1,0 0 22,0-4 0,0 4-4,0 0 0,0 2-50,0-2 0,1-3 49,3 3 0,-3 1-30,3-1 0,-3 0-1,-1-4 0,0 4-5,0 0 0,0 4-39,0-4 0,0 4 45,0-4 0,0 3-56,0-3 0,0 5 51,0-1 1,0-1-32,0 1 1,0-1 22,0 5 0,0-4 0,0-1 1,0-4-15,0 1 0,0-1-2,0 1 0,0-3-134,0 3 0,0-1 132,0 1 0,0-2-14,0 6 0,0-4 1,0 4 0,0-2 97,0 2 1,0 1-96,0-5 0,0 5 110,0-1 0,0-1-33,0 0 0,0 0 17,0 1 1,0 2-53,0-2 1,-1-2 13,-3 2 0,3-1-49,-3 0 1,3 0 41,1-3 0,0-3-119,0 3 1,0-2 101,0-2 1,0 4 0,0 0 0,0 5 9,0-2 0,0 4 2,0 0 1,1 1 32,3 0-47,-3-1 0,4 1 98,-5-1-80,0 1 1,1-1 51,3 1 1,-3 3-41,3 1 255,-3-1-111,-1-3-96,0-1-16,0 1 1,0 3 35,0 1-10,0 4 17,0-7-160,0 9 79,0-9 0,0 7-10,0-5 0,0 5 170,0-5 8,0 5-77,0-7 1,-1 9-23,-3-3-12,3-2 41,-4 5-195,5-4-1319,0 5 1410,-5 0 0,-1-6 0,-6 0 0</inkml:trace>
  <inkml:trace contextRef="#ctx0" brushRef="#br0" timeOffset="1">5962 3198 7158,'0'-7'149,"0"1"159,0 2 1,-2 3 382,-1-3-127,1 3-81,-3 1 917,5 0-1385,0 5 0,2 5 83,1 5 1,-1 6-192,1-2 0,2 2-48,-1 2 0,0 4-47,-4 0 0,1 3 117,3-3 1,-3-1-118,3-3 0,-1 0 252,1 0 0,-3-4-86,3 0 0,-3-5 133,-1 1 0,0-2-43,0-2 372,5-5 12,-4 5-179,4-10 66,-5 4 361,0-5-627,5 0 1,2 0 16,4 0 0,2 0-67,2 0 1,-1 0 20,5 0 1,0-4-7,4 0 0,-4-1-158,0 1 0,-4 3 105,4-3 0,-5 3-196,2 1 0,-4-4 69,0 1 1,-1-1-998,0 4 780,1 0 1,-4 0-824,-1 0 593,-4-5 0,2 2 589,-5-4 0,0 4 0,0-2 0</inkml:trace>
  <inkml:trace contextRef="#ctx0" brushRef="#br0" timeOffset="2">5996 3426 8396,'6'-1'535,"-2"-3"-374,-3 3 62,4-9 78,-3 8 0,8-3-135,-3 5 0,0-3 38,0-1 0,5 0-77,3 4 1,2 0-328,-2 0 0,-2-1-117,2-3 0,1 3-122,-1-3 0,1 3-35,-5 1 0,1-4 33,-1 0 441,0 0 0,6-6 0,1-3 0</inkml:trace>
  <inkml:trace contextRef="#ctx0" brushRef="#br0" timeOffset="3">5939 3095 8292,'11'-5'230,"-3"2"179,-1-4 0,1 3-212,4-4 1,8 5 74,3-5 0,2 4-125,-2-3 0,4 4 124,-1-1 1,0-1-290,-7 1 1,1 1-321,-5 3 0,0 0-1033,-3 0 1371,-1 0 0,6 5 0,0 1 0</inkml:trace>
  <inkml:trace contextRef="#ctx0" brushRef="#br0" timeOffset="4">6498 2958 7748,'0'-6'895,"0"-4"63,0 8-602,0-3-211,0 5 1,0 7-138,0 4 0,0 2 21,0 6 1,4 3 119,0 5 0,0 5-298,-4-2 1,0 5-42,0 3 1,0 1-4,0 3 1,0 1 47,0-5 0,0-1 106,0-7 0,0 2 166,0-5 0,-4-1-170,0-3 0,0-5 559,4-3-333,0 3 0,0-5 41,0 2 1,-3-6-34,-1-2 0,0-3 140,4 4-109,0-6 53,0 8-378,0-8 144,0 3-114,0-5 1,4 1 92,0 3-96,5-3 0,-3 4 62,5-5 0,1 0-13,-1 0 1,4 0 153,1 0 0,4-4-107,-1 1 1,1-2-191,-1 1 0,-1 1 121,-3-4 1,-2 4-503,2-1 356,-2-2 1,-7 3-1083,-2-4 1277,-3 4 0,-1-7 0,0 4 0</inkml:trace>
  <inkml:trace contextRef="#ctx0" brushRef="#br0" timeOffset="5">6510 2981 8403,'0'-12'673,"1"2"-257,3 3-647,2 2 1,6 1 76,-1 0 0,-3 0 284,-1 4 0,5-4-97,3 1 0,0-1 4,-3 4 0,3-4-556,0 0 1,4 0 57,-4 4 461,6 0 0,-4 0 0,6 0 0</inkml:trace>
  <inkml:trace contextRef="#ctx0" brushRef="#br0" timeOffset="6">6944 2958 7902,'0'11'192,"0"1"0,-1 3 80,-3 0 1,1 11-198,-4 0 1,4 2 80,-1 3 0,-1-1-78,1 4 0,1-3-292,3-1 0,0-8 72,0 1 1,0-8 136,0 0 0,0-2-23,0-2 0,0-3-169,0 0 0,0-5-862,0 5 372,0-5 687,0 2 0,-5-5 0,-2 0 0</inkml:trace>
  <inkml:trace contextRef="#ctx0" brushRef="#br0" timeOffset="7">6944 3004 8259,'6'-12'0,"-1"1"812,-5-1-422,0 1 0,0 3 224,0 1-316,0 4 238,0-2-742,0 5 0,2 7 234,1 4 1,4 5-41,4 7 0,1 5 145,-1 3 1,4 2-415,0 1 1,4 0-39,-3 0 0,3 1-52,-4-1 0,1-5 146,0-2 0,-4-7 101,4-1 0,-5-5 232,-3 1 1,2-3-119,-3-5 0,0 2-221,0-5 1,-3 4 109,4-5-458,-6 1 367,3-4 212,-5 0 0,0 0 0</inkml:trace>
  <inkml:trace contextRef="#ctx0" brushRef="#br0" timeOffset="8">6853 3335 8924,'11'-6'-266,"0"2"1,-2 2 12,3 2 0,-2 0 190,9 0 0,1 0 28,7 0 0,-2-3-54,6-1 1,-5-1-649,5 1 737,-6 3 0,8-9 0,-4 3 0</inkml:trace>
  <inkml:trace contextRef="#ctx0" brushRef="#br0" timeOffset="9">7184 2889 8188,'0'-11'587,"0"0"1,1-1-111,3 1 1,2 3-610,6 1 0,3 4 105,0-1 0,2-1 22,-2 1 0,-1 1 73,5 3 1,-1 0-111,1 0 1,1 0 36,-5 0 1,4 0 102,-4 0 1,1 0-167,-5 0 0,0 0 147,1 0 334,-1 0-204,1 0-100,-1 0 1,-3 0-75,-1 0 0,-4 1 9,1 3 1,1-2-93,-1 6 1,-1-4 124,-3 3 0,0 1-76,0 3 1,4 6 49,0 2 0,0 2 10,-4 2 1,4 5-34,-1 3 1,2 2 1,-1 1 0,-1 0-81,4 0 0,-4 1-121,1-1 0,1-4-123,-1 1 1,1-5 108,-1 5 1,-3-6 145,3 2 0,-2-4-47,2-4 0,-3 2 62,3-2 0,-1 2 18,0-2 1,-1 1 169,1-5 1,-1 0 350,-2-3-339,0-1 0,0-3 672,0 0-525,-5-6 0,-2 3 215,-4-5 1,-2 0-125,-2 0 1,-4 0-81,-8 0 1,2 0-119,-6 0 1,1 0-80,-4 0 1,1-4-64,2 1 1,0-1-219,4 4 1,-2 0-577,6 0 0,3 0 379,8 0 1,5 0-2487,-1 0 2828,5 0 0,3 5 0,7 1 0</inkml:trace>
  <inkml:trace contextRef="#ctx0" brushRef="#br0" timeOffset="10">7903 3266 8084,'0'-7'-327,"0"-1"476,0 6 0,0-5 938,0 3-823,5 3 0,-2-8-43,4 5 0,1-3-222,4 3 1,0-4 107,3 5 0,2-2-138,2 1 1,1 1 49,-5-4 0,5 4-19,-5-1 0,4 2-114,-4-2 0,0 3-217,-3-3 0,-1 1-95,0 0 0,1 1 426,-1-2 0,1-2 0,-1 0 0</inkml:trace>
  <inkml:trace contextRef="#ctx0" brushRef="#br0" timeOffset="11">7926 3369 9980,'12'0'142,"-1"0"8,0 0 0,2-4 87,2 1 0,3-5-417,5 4 0,0-1-112,0 1 1,-1-1-314,1-2 0,0-2 415,0 5 190,0-5 0,5 3 0,1-6 0</inkml:trace>
  <inkml:trace contextRef="#ctx0" brushRef="#br0" timeOffset="12">8417 2958 8194,'1'-19'116,"3"0"1,-2 4 326,1-4 0,5 5-269,3-2 0,1 4 0,3 0 0,-2 2 44,-2 3 1,1-2-31,-1 5 1,0 0-3,1 4 1,-1 1-91,1 3 0,-1 3-285,0 4 144,1 5 0,-4-2-9,-1 5 1,-3 0-263,4 4 1,-6 4-15,2 0 0,-3 1 125,-1-2 1,-1 3 1,-3 6 1,-2-1 96,-6 0 0,1 0-138,-1 1 0,0-6 199,-3-2 0,2-3 4,-2-2 1,2 0 26,2-3 0,-1-2 197,1-6 1,3 0 90,0 1 1,6-5 45,-2 1-105,3-5-154,1 7 0,0-8-28,0 6 0,5-6 0,3 2 0,2-2-17,1-2 0,4 0-22,1 0 0,4 0-130,-1 0 1,-1 0-165,1 0 1,-2-2 72,3-2 0,0 3-347,-5-3 0,2-1 574,-2 1 0,-3-4 0,5 1 0</inkml:trace>
  <inkml:trace contextRef="#ctx0" brushRef="#br0" timeOffset="13">8897 2889 7987,'0'-11'0,"0"3"432,0 1-580,0 4-330,0-2 247,0 5 0,0 5 700,0 3 0,4 7-277,-1 4 1,1 3 96,-4 1 1,0 1-150,0 2 0,0-2-278,0 3 1,0-7 107,0-1 5,0-5 1,2 3 62,1-6-89,-1-4 303,3-2-226,-5-5 849,0 0-650,5 0 0,-3 0-130,6 0 0,0 0-36,3 0 0,4-2-136,0-1 1,6 1 92,-2-1 0,-1 1-68,1 2 0,-4 0 45,4 0 1,-4 2-194,4 1 0,-5 2 45,1 3 1,-2 2-10,-2-2 1,1 6 81,-1 1 1,-1 5-12,-2-1 1,-3-1 96,-5 1 0,0 0-65,0 4 0,-5-4-41,-3 0 0,-6-4 48,-1 4 0,-5-5 134,1 2 0,-3-4-123,-1 0 0,-3-2 36,-1-3 0,-1 2-120,2-5 0,3 0-148,0-4 1,1 0-242,7 0 1,0-5 515,3-3 0,1-2 0,0-1 0</inkml:trace>
  <inkml:trace contextRef="#ctx0" brushRef="#br0" timeOffset="14">8920 2844 8002,'-7'-12'0,"2"5"918,5-1-398,0 6-217,5-3 1,2 1-162,4 0 0,6-4 269,2 4 1,2-3-71,2 3 1,5-1-206,2 1 0,0 3-77,0-3 1,-2 2-150,6-2 0,-6 3-562,6-3 1,-2-1 392,2 1 1,-4 0 258,-4 4 0,-7-5 0,-2-1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3.65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6361 16800 7858,'0'-8'-427,"0"1"479,0-1 186,0-3 392,0-1 88,0 6 535,0 1-912,0 5 1,-3 5-103,-1 3 0,-1 7-157,1 4 1,1 5 86,-4 7 1,-1 2-172,-3 12 1,-1 0-67,1 8 1,-2 4-451,-2 4 1,1 1 492,-5-1 1,-1-3-19,6-27 1,1-1-1,-7 27-62,-3-3 1,8-5 68,-1-7 0,5-6 23,3-6 1,0-6 2,4-1 1,0-5-108,4-7 1,0-3-168,0-1-382,0-4 864,0 2-543,0-15 0,1-3-429,3-10 1,-1-1 773,4-2 0,1-4 0,3-4 0</inkml:trace>
  <inkml:trace contextRef="#ctx0" brushRef="#br0" timeOffset="1">6350 16812 7863,'0'-12'212,"-5"1"0,4-5 929,-3 1-751,3 0 0,2 5 63,3 2-53,-3 3 0,8 6-62,-5 3 1,3 8 73,-3 7 0,4 7-44,-5 5 0,6 8-99,-1 7 1,-2-1-121,2 5 1,3 2-345,5 1 0,-1-2 77,-4-1 0,6-3 130,2-2 1,2 1 2,2 0 0,0-1-39,0 1 1,3-4-68,1 0 0,0-6 23,-4 3 0,-2-9-167,-2-3 1,2-3-60,-6-1 1,4-6-286,-4-1 0,0-4-119,-3 0 1,-5-5-652,1 1-18,-6-6 1474,4 4 1,-12-6 0,0 0-1</inkml:trace>
  <inkml:trace contextRef="#ctx0" brushRef="#br0" timeOffset="2">6144 17588 7966,'-17'-6'0,"0"-4"1424,6 2-419,4 3-1062,2-5 1,7 9 107,1-3 1,1 1 297,8-1 0,-2 3-103,9-3 1,5 2 182,6-2 1,5 1-287,3-4 0,4 3-136,7-4 1,-1 2-716,6-2 1,-2-2 503,1 3 0,-2-3-852,-6-2 0,0 1 58,-3-1 998,-3 1 0,-10-1 0,-1 1 0</inkml:trace>
  <inkml:trace contextRef="#ctx0" brushRef="#br0" timeOffset="3">7127 16983 7812,'-24'-12'487,"2"6"1,11-8 713,-1 3 0,6 1-1370,2 2 1,4 5-153,4 0 1193,-3 1-567,4 2 0,0 3 53,3 4 0,2 7-36,1 13 1,5 9 13,-1 9 0,5 6-150,-1 6 1,-2 4-227,-2 0 1,-7-29-1,0 1 201,8 28 0,0-2-144,-1-5 0,-2-5-246,2-7 0,2-3 175,-2-5 0,1-4-30,0-4 1,-4-7 19,4-3 0,-5-4 61,-3 0 157,2-6-33,-4-1 517,0-5 0,0-6-385,-6-6 0,0-5-285,0-10 0,0-4 118,0-7 1,0-6-133,0-5 0,0-6-141,0 2 1,-4-3 203,0-1 0,0-4-368,4 0 1,5 0 155,3 4 0,2 5-1,1 2 0,1 7-53,-1 1 1,1 11-183,-1 0 0,1 7 166,-1 5 0,0-1-474,1 4 0,-5 5-196,1 3 340,-5 6 0,3-2 752,-2 8 1,2 7-1,5 7 1</inkml:trace>
  <inkml:trace contextRef="#ctx0" brushRef="#br0" timeOffset="4">7846 16994 8841,'0'-11'1352,"0"-1"1,0 5-1825,0-1 1,1 2 86,3-2 0,3 3 159,4 5 1,-5 1 411,-2 3 1,-1-1 581,0 4 0,-1 2-301,2 6 0,-2 8 278,2 8 0,-3 7-250,3 4 0,-3 7-157,-1 5 0,4-1-422,0-4 0,0 5 182,-4-9 0,0 0-78,0-3 1,1-7 13,3-1 0,2-1-309,6-6 1,-1-2 133,0-6 0,2-2-7,2-6 0,-1-1 132,5-2 1,2-3-24,5-5 0,0 0 143,4 0 0,0-1 21,5-3 0,-1-2-95,0-6 1,1 2-147,-1 3 0,-5-4-267,-2 4 0,1 0-84,-2 0 1,-3 4-336,-4 0 0,-5 1-1653,1 2 1380,-2 0 1075,-7 0 0,-1 0 0,-5 0 0</inkml:trace>
  <inkml:trace contextRef="#ctx0" brushRef="#br0" timeOffset="5">7915 17474 7948,'-5'-6'537,"-2"-10"1,-3 9 804,2-8 1,5 2-803,6 1 1,10 6-202,10 2 0,5-1-354,6 1 0,2-5 32,2 2 0,1 2 72,3 1 0,2-1-64,-2 1 0,-2 0-318,-2 4 1,1 0 134,-1 0 0,-4-1-388,-3-3 1,-10 3-673,2-3 0,-8 3 1218,1 1 0,-4-5 0,0-2 0</inkml:trace>
  <inkml:trace contextRef="#ctx0" brushRef="#br0" timeOffset="6">7835 17063 7786,'6'-18'1193,"2"-4"267,-1 3 0,10-1-1296,17 1 0,9 1-99,18 3 0,-28 8 0,0 0-410,5-2 1,0-1 0,-3 2 0,0 1 279,5-2 1,0-1 0,-6 1 0,0 0-5,3-1 1,-1 1 0,-4 0 0,-1 2 9,23-5 0,-7 6-93,-6 2 1,-4-1-517,1 1 0,-2 0 283,-2 4 1,0 0-592,1 0 976,-1 0 0,5 4 0,1-3 0,-1-3 0,-1-5 0,0 0 0</inkml:trace>
  <inkml:trace contextRef="#ctx0" brushRef="#br0" timeOffset="7">9171 16926 7809,'-23'0'556,"5"-5"0,-1-2 2095,8-4-2244,-3 5 34,18 0-385,2 17 1,7 1 40,2 11 1,-2 10 176,-2 5 0,-5 12-51,-2 7 0,1 6-344,-3-27 0,0 1 0,0-4 0,0 0 66,-2 1 0,0 0 1,0 26-26,0-3 0,4-5-98,0-6 0,3-7 222,-3-5 0,4-5-242,-5-6 0,5-5-51,-4-3 1,3-6-367,-3-1 406,0-6 1,-4 2 461,0-8 1,-1-3-481,-3-9 253,-2 4 1,-11-15 0,-1 3 0</inkml:trace>
  <inkml:trace contextRef="#ctx0" brushRef="#br0" timeOffset="8">9011 17051 7839,'11'-29'2115,"2"-3"-1640,2 6 1,4-2-569,8 1 0,4 4 259,7 1 1,6 0 221,6 7 1,0 0-118,0 3 1,-3 4-132,2 1 1,-3 4-142,-4 0 1,-7 3 119,-4 3 1,-6 9-299,2 7 1,-8 4 112,-4 3 0,-7 1-87,-5 7 0,-11-1-27,-8 9 0,-10 0-246,-9 4 1,-5 1 374,16-23 0,-2 1 1,1-1-1,-2-1-5,-1 2 0,-1-1 0,5 0 0,0-1 16,-22 23 0,10-5 35,1-3 1,9-6 384,10-2 1,2-5-246,11 2 0,5-8 231,10-4 1,9 1 16,10-5 1,10 2 180,5-10 1,9 1-648,2-4 0,4-1 121,-29-1 1,0 0 0,2 1 0,-2 0-21,29-7 1,-6 2-352,-9-2 1,-5 3-971,-2 5 0,-6 0 1303,5 0 0,-8 0 0,6 0 0,-3 0 0,-3 0 0</inkml:trace>
  <inkml:trace contextRef="#ctx0" brushRef="#br0" timeOffset="9">10587 16960 7815,'-11'-18'2216,"3"0"-1275,0 3-663,6 8-250,-3-9 382,5 15-78,0-4-179,0 20 155,0 4-132,-5 21 1,-7 5 123,-7 9-435,9-22 0,-1 2 1,-2-2-1,-1 0 140,1 4 0,-1 1 1,1-2-1,0-1-55,1 1 0,1-1 1,1-2-1,1 1-123,-1-1 1,1 0 0,-5 23-57,-1-2 0,2-11 115,2-8 0,4-4 92,3-8 1,-1-4-550,2-3 319,-1-7 0,4-4 78,0-8 0,1-4-376,3-7 0,2-8 103,6-7 1,-1-3 144,0-1 1,1-6 248,-1-2 0,-1-3-134,-2-5 0,1 2 33,-5-5 0,3-2 12,-3-6 0,4 3 328,-4-3 1,3 3 275,-3 1 0,4 4-125,-5 4 1,6 5 218,-1 6 1,-3 6 398,-1 13 431,2 2-913,-5 11 0,8 3-47,-5 11 1,5 10-99,-1 12 0,6 4-59,1 5 1,9 11-159,-13-20 0,1 1 0,1 2 0,0 0-66,1 1 0,-1 1 1,0 0-1,-1 1-94,3-2 0,1 0 0,-2 2 1,1-2 8,0-3 1,1-1 0,15 26-254,-4-7 1,0-7-421,-5-4 0,-3-6 388,0-2 0,-6-8-390,-1 1 1,-2-8-158,-6 0 1,-1-2 871,-3-2 0,0-4 0</inkml:trace>
  <inkml:trace contextRef="#ctx0" brushRef="#br0" timeOffset="10">10336 17485 7927,'18'-11'0,"-2"1"1253,-4 2 1,10-1-545,9 5 1,8-3-639,11 3 1,3 0-511,8 4 1,-1-1 389,-28-1 1,0 0 0,29 0-156,-28-2 0,-1 0 1,26 1-1293,-1 0 1496,6-4 0,-10 1 0,9-5 0</inkml:trace>
  <inkml:trace contextRef="#ctx0" brushRef="#br0" timeOffset="11">11809 17017 7818,'-10'-11'0,"-1"-2"0,-8-2 664,2 7 1,11-3 863,2 7 0,1 3-1168,0-3 0,-5 4-355,-7 4 1,-6 7 31,-9 8 0,-2 8-24,-10 3 1,0 8-223,-3 4 1,22-18-1,1 0 207,1 1 0,1 0 0,-15 28-4,9-3 0,7-2-42,3-6 0,9-2-70,3-2 0,4-6 73,4 2 0,2-7-97,5 0 0,5-4-40,-1-4 0,5-4 63,-1-8 1,5 2-82,-1-5 1,3 0 286,-7-4 0,1-4-322,-1 0 0,-3-8 125,-4 0 0,-2-3 22,-2 0 1,1-4 22,-6-8 1,1 2-10,-4-6 1,-1 6 145,-3-2 0,-1 1-93,-3 3 1,0 2 319,4 10 0,-1 1 304,1 2 256,3 3-689,-5 5 0,8 1-124,2 3 1,6-1 14,5 4 1,9-3-112,-1 4 1,7-6 40,1 2 1,6-3 68,1-1 1,5-1-118,-1-3 0,3-2 87,5-5 1,-3-5-192,2 1 0,-2-5 232,-1 1 1,0-3 121,-1-1 0,-4-1 65,-3-2 1,-6 1-47,-2-1 1,-10 3 66,0 4 0,-7 2-30,-1 6 1,-4 1 658,-1 2-632,-4 3 0,0 6-273,-6 3 0,-5 5 226,-7 10 1,1 8-415,-5 15 1,1 0-27,-1 7 1,3 3-53,4 1 1,6-1-75,2 2 0,8-10 144,3 2 0,9-9-54,3-3 0,7-1 116,5-6 0,2-6 208,1-6 0,4-2-36,0-2 1,5-3 134,-1 0 0,-1-6-359,1 2 0,0-4 90,3-4 1,5-2-739,-1-6 1,-3 1 424,-4 0 0,-7-1-349,0 1 0,-8-4 76,-8-1 0,-3 1-476,-9 4 1155,-2-1 0,0 6 0,2 1 0</inkml:trace>
  <inkml:trace contextRef="#ctx0" brushRef="#br0" timeOffset="12">12346 17577 7875,'13'-5'1079,"2"-3"1,13-2-619,10-2 1,14 2-1076,5 3 1,4-5-489,0 1 1,-2-2 968,-26 4 0,-1-1 1,23-5 45,-2-4 1,-10 5 471,-5-1 0,-7 2-881,-5 2 1,-7-1 554,-3 1 0,-4-1 0,0 1 0</inkml:trace>
  <inkml:trace contextRef="#ctx0" brushRef="#br0" timeOffset="13">12529 17120 7737,'0'-12'1586,"0"-4"1,11 2-581,8-5 1,14 1-278,13-1 1,10-2-1000,-25 11 0,2 1 1,3-2-1,-1 0 295,1 0 1,1-1 0,1 1 0,0 1 43,-2 0 1,0 1 0,-1-2 0,0 0-152,-1 1 0,1 1 0,-3 0 0,0 0-384,2-1 0,1 1 1,-2 2-1,0 0-49,24-8 515,3 7 0,-10-1 0,4 6 0,-5 0 0,-2 2 0</inkml:trace>
  <inkml:trace contextRef="#ctx0" brushRef="#br0" timeOffset="14">15213 17086 7782,'-2'-8'-165,"-1"0"249,1 6 546,-3-3 701,5 0-364,0 3-459,-5-3 1,4 7-75,-3 1 0,3 0-27,1 5 0,0 0 14,0 8 0,0 1-106,0 6 1,0 1-66,0 3 1,-4 4-48,0 7 0,0 2 0,4 6 0,0 1-61,0 2 0,-1-6-112,-3 3 0,3-3-97,-3 3 1,3-2 64,1-2 0,0-6-183,0-6 0,0-4 110,0 0 1,0-3-517,0-4 1,0-2 67,0-6 1,-1-3-147,-3-1 1,1-4-140,-4 1 1,-1-8 807,-3-4 0,-11-7 0,-2-3 0</inkml:trace>
  <inkml:trace contextRef="#ctx0" brushRef="#br0" timeOffset="15">14767 17131 7795,'-11'-16'1070,"-3"3"1519,2-2-2187,3 2 0,15 6-367,1-1 0,13 4 57,7-3 0,14 3 4,4-4 1,10 2-44,2-2 0,1-2 146,-25 6 0,-1 0 1,29-1-154,-28 3 0,-1 1 0,25-1 78,4 2 0,-12 0-214,1 0 0,-6 0 76,-10 0 1,-2 0 79,-9 0 1,-1 0 98,-3 0 1,-7 0 412,-4 0-117,-5 0 488,7 0-833,-9 5 0,5 7 78,-2 7 1,-3 4-233,3 3 0,-3 9 141,-1 6 0,0 5 11,0 4 0,0-2-249,0 5 0,0-5 49,0 2 0,0-5 62,0-3 0,0-2-66,0-6 0,0-5-583,0-2 0,2-7 325,2-1 1,-3-9-1277,3 2 1,-3-7 1623,-1 2 0,0-4 0,0 2 0</inkml:trace>
  <inkml:trace contextRef="#ctx0" brushRef="#br0" timeOffset="16">16183 16983 7780,'0'-12'0,"-5"1"0,0 0 3089,-2-1-2426,2 6 1,6 3-458,3 11 1,2 2-111,5 13 1,1 4 117,-1 11 0,-1 7 231,-2 9 1,-3 6-497,-5 5 0,0-1 92,0 0 0,0-9 41,0-2 0,0-10 67,0-5 0,0-7-15,0-4 1,0-5-12,0-3 1,1-3-222,3-9-594,-3-2 338,4-5 1,-5-2 515,0-6 0,-3-5-288,-1-9 1,-4-2-111,4-3 1,-3-6-152,3-5 0,-1-2 272,1 2 1,3-2 352,-3-6 0,3 4-17,1 0 0,4 1 148,-1-5 1,2 5-42,-1 3 1,-2 9-101,1 6 0,0 5-34,1 7 104,-3 0-399,9 4 0,0 11-108,6 7 1,0 8-124,-1 0 0,3 4 83,5 4 0,1-4-113,3 0 1,-3-2 113,2-6 0,2-1 43,-1-6 1,5-3 241,-2-5 0,3-1 41,1-3 1,-3-2 70,-1-6 0,1-4-85,3-3 1,0-3 67,1-1 0,-2-3 123,-3-1 1,-2 0 211,-5 5 1,-4-1 101,0 0 1,-9 5 218,1 3-466,-7 2-94,1 7 1,-5 11-368,0 10 1,-5 16 80,-2 7 1,-4 9-76,0 2 1,1 9-171,2 0 0,3 1 95,5-2 1,0-1-862,0-3 1,0-3 464,0-8 0,4-4-540,0-8 0,5-3 204,-2-8 0,0 0 940,0-8 0,1 8 0,3-6 0</inkml:trace>
  <inkml:trace contextRef="#ctx0" brushRef="#br0" timeOffset="17">17474 16971 7745,'-6'-16'8,"-3"3"1386,5-2 0,1 7-901,7 5 1,6 11-445,6 8 1,-1 5 100,-4 6 1,1 3 226,-1 8 0,-3 7-111,-1 4 0,-4 6-124,1-2 0,-3 3 6,-1 1 0,0-9-85,0-2 1,6-8-21,6 0 0,0-4 115,7-3 0,5-4-105,7-8 1,-1 1-147,5-5 0,-4-5-286,7-6 1,2-3-80,-2-1 0,0 0-297,-4 0 0,-1-5-283,-2-2 1,-1-5 719,-7-3 0,1 1-232,-9-5 0,-1 1 550,-6-1 0,-2 1 0,-10 3 0,-5-3 0</inkml:trace>
  <inkml:trace contextRef="#ctx0" brushRef="#br0" timeOffset="18">17394 17337 7752,'-6'0'1031,"11"-4"217,10 0 1,12 0-880,7 4 1,12-3-394,11-1 1,5-1-298,-28 3 1,0 0 0,-1 1 0,-1-1 317,1-1 0,-1-1 1,24 0-292,1-4 1,-12 5 145,1-5 1,-13 5-226,-2 0 1,-7-2-586,-5 1-515,-8-5 1473,-6 3 0,-15-6 0,-3 1 0</inkml:trace>
  <inkml:trace contextRef="#ctx0" brushRef="#br0" timeOffset="19">17485 16971 7771,'0'-11'2230,"5"-4"-1729,3 0 1,14-5 69,8 5 1,13 0-415,11 4 1,6-1-608,-28 7 0,1-1 0,3-2 1,0 1 370,3-1 0,-1 0 1,-3 0-1,-1 0-54,1 0 0,-1 1 0,26-2-336,-3-3 1,-1 7-345,-7-2 0,0 4 813,-3-1 0,0 8 0,0 2 0</inkml:trace>
  <inkml:trace contextRef="#ctx0" brushRef="#br0" timeOffset="20">18833 16754 7785,'-6'-16'2253,"1"-1"-1622,5-2 1,2 3 103,6 4 1,4 1-264,11 0 1,1 3-417,3 0 0,2 5-4,5-5 1,-3 5 143,-1 0 0,1 1-97,3 2 0,-3 5-160,-1 3 1,-5 2 86,2 2 1,-3 3-244,-1 0 0,-1 4-58,-3-4 1,-3 6 125,-4-2 1,-6 2 119,-2 2 1,-9 4 99,-7-1 1,-7 5 110,-11-5 1,-2 6-86,-10-1 1,0-2-5,-3 1 1,0-3-510,3 3 0,-1-3 205,5 4 1,5-6-691,6 2 0,8-3 412,4-1 0,8-4-692,3 0 1,4-4 1180,4 4 0,2 0 0,5 4 0</inkml:trace>
  <inkml:trace contextRef="#ctx0" brushRef="#br0" timeOffset="21">18890 17725 7814,'-11'12'596,"1"-5"86,2 1 1,3-1 2941,5 5-2713,0-1 0,1-1 559,3-2 1,-2 1-740,6-5 0,0 3-898,3-3 0,1 0-1464,-1-4-1471,0 0 3102,-4 0 0,-2-5 0,-5-1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1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9365 14938 8051,'8'-1'10,"-1"-3"0,-3 2 110,4-6 1,-1 6 265,5-2 0,-1 3-114,1 1 0,-1 0-65,0 0 1,5 0-44,-1 0 0,0 0 5,-3 0 0,3 0-55,0 0 1,-2 0-180,-2 0 1,-6 0-231,7 0 0,-5-2 201,1-1 0,2 1-452,-2-2 1,-2 3-525,2 1 1070,-6-5 0,8-1 0,-3-6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168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2101 1542 7736,'0'-7'776,"-1"2"-462,-3 5-97,3 0 1,-4-1 333,5-3-214,0 3-183,0-4 1,-1 5 37,-3 0 0,3 1-221,-3 3 0,-1 2 131,1 6 1,-1 4-96,1 3 1,2 3 45,-6 1 0,0 5-9,-3 2 0,3 3 104,1 1-443,-1 1 304,-3-1 1,3 0-156,0 0 0,1 3 102,-5-2 0,2 4-164,3-9 0,-2 5 115,5-9 1,-4 1-31,5-4 1,-3 0 14,3-1 1,1 0-6,-1-3 1,1-3 29,2-4 1,-1-1-42,-3 1-214,3-1 271,-4-4 1,5-1-521,0-2 255,0-3-644,0 4 976,0-15 0,0 2 0,0-8 0</inkml:trace>
  <inkml:trace contextRef="#ctx0" brushRef="#br1" timeOffset="1">2113 1622 8466,'-1'-10'-213,"-3"2"213,3-2 0,-5 9 0,6-6 0,0 3 0,-5 3 0,4-4 748,-4 5 0,5 1-324,0 3 1,0 6-290,0 6 1,4 4-69,0-1 0,5 8-117,-2 3 0,2-1-36,-1 2-57,2-1 182,-4 4-1,9 1-114,1-1 0,-1 0 51,-4 0 0,1-3-177,-1-1 1,4-1 58,1 2 0,-1-3 90,-4-5 0,1 0 17,-1-1 0,0-4 108,1-3 0,-2 2 40,-2-2-50,2 0 0,-5-7-78,2 0 31,4-1 1,-10 1-134,3-1-278,-3-4 33,-1 2 165,0-5 1,-5 0 0,-1 0 0</inkml:trace>
  <inkml:trace contextRef="#ctx0" brushRef="#br1" timeOffset="2">1884 2181 8217,'0'-7'1198,"0"-1"-728,0 6 0,6-7-165,1 5 0,3 0-306,2 4 1,4-1 114,3-3 1,8 2 76,3-6 1,5 4 56,3-4 1,1 2-531,3-1 1,-3-2 246,-5 5 0,1-4-1841,-1 4 1876,-5 1 0,4-2 0,-4-2 0</inkml:trace>
  <inkml:trace contextRef="#ctx0" brushRef="#br1" timeOffset="3">14516 1610 8338,'-6'-5'438,"0"4"0,5-5 19,-3 2-311,3 3 1,-8-6 50,5 3 0,-4 3-221,0-3 1,-2 3-17,-2 1 1,0 0 157,-4 0 0,-1 0-118,-6 0 0,3 1 83,-3 3 1,2 3-66,-5 4 1,2 2 27,1 2 0,-4 3 6,1 4 0,-2-3-36,1 1 1,3 2-8,-3 5 0,3 1-92,1-1 0,4-3 133,0 2 0,9 2-165,-1-1 1,3 0 88,0-5 0,5 2-50,6 3 1,4-3 121,4 3 0,6-7-14,2-1 0,7-1 0,5 1 1,2 1 124,1-4 1,4-5 27,0-3 1,-2-6-96,-2 2 1,-7-3 216,3-1 1,-1-1-20,-2-3 0,-6 2-136,-5-6 0,-4 2-147,0-2-449,-1-2-13,-4 4 457,-2-1 0,-15-3 0,-3 4 0</inkml:trace>
  <inkml:trace contextRef="#ctx0" brushRef="#br1" timeOffset="61">1473 12369 8120,'0'-12'362,"0"6"0,0 0 334,0 2-188,0 3-67,0-4 605,0 5-1107,0 5 0,0 1 45,0 5 0,0 5-13,0-1 0,0 5 43,0-1 1,4 3 23,0 1 0,1-1-139,-1 1 1,-3 4 82,3 0 1,1-1-98,-1-3 0,0 0 90,-4 0 1,3 0-90,1-1 1,0 1 66,-4 0 0,0-5 53,0-3 0,0-2 15,0-2 1,0 1-37,0-1 1,0-3 154,0-1-147,0-4 358,0 2-41,0-5-334,5 0 0,1 0 59,6 0 1,4 0-15,3 0 1,4 0-7,4 0 1,-2-5 29,6-3 1,-2 2-33,1-2 0,2 2 8,-5-2 1,-2-1 28,-6 6 1,1-5 3,-4 4 1,-2-1-326,-7 1 1,3 3-78,-2-3-581,-3 3 628,0 1 0,-5-1-1373,0-3 1674,0 3 0,0-10 0,0 5 0</inkml:trace>
  <inkml:trace contextRef="#ctx0" brushRef="#br1" timeOffset="62">1508 12574 8289,'-7'-5'1852,"2"4"-1810,5-4 1,1 5 260,3 0-56,3 0 1,8 0-81,0 0 0,5 0 116,-1 0 1,0 0-370,4 0 0,-2 0 108,5 0 1,-3-1-277,-4-3 1,3 3 125,-3-3 0,-3-1-301,-1 1 1,-2 0-45,-2 4 0,-3-4-216,0 0 0,-6-1 689,2 2 0,2 1 0,1-3 0</inkml:trace>
  <inkml:trace contextRef="#ctx0" brushRef="#br1" timeOffset="63">1473 12323 8228,'-5'-11'0,"4"-1"171,-3 1 0,3 3 871,1 1-403,0 4-375,5-7 1,3 4-138,7-6 1,-1 5 137,5-1 0,0 4-215,4-3 1,5 3 124,2-4 1,-1 6-508,2-2 1,-5 2-35,5 2 0,-10 0-289,2 0 1,-6 0-252,2 0 1,-5 2 905,1 2 0,-2 2 0,-2 5 0</inkml:trace>
  <inkml:trace contextRef="#ctx0" brushRef="#br1" timeOffset="64">2101 12083 9117,'0'-6'924,"0"1"1,0 6-658,0 3 1,-1 2-206,-3 6 0,3 5 57,-3 6 0,3 5-113,1 6 0,0 5 113,0-1 0,1 5-265,3-1 1,-1 2-191,4 2 1,0-1 106,0 1 1,3 0 108,-2-1 0,-2 0-74,2-3 0,-4 1 41,3-5 1,-4-1 35,1-7 0,-3-2 103,-1-5 0,0-1-82,0-3 0,4-3 706,0-4-198,-1-1 55,-3 0-24,0-4-345,0-2 875,0-5-1126,5 0 0,2 0 75,4 0 0,1-4 50,-1 0 0,0-1-134,1 1 1,-1 3 93,1-3 1,-1-1-130,1 1 0,-1-3 70,0 3 1,-3-1-389,0 1 0,-5 3-157,5-3 672,-5-2 0,7-6 0,-4-6 0</inkml:trace>
  <inkml:trace contextRef="#ctx0" brushRef="#br1" timeOffset="65">2101 12083 8292,'7'-5'190,"-3"-2"0,-3 0 139,-1 0-231,0 4 289,5-7 0,1 7-84,6-4 1,-1 4-361,1-1 1,4 2 124,3-2 1,-1 3-269,1-3 1,-1 3-37,1 1 236,2 0 0,2 5 0,6 1 0</inkml:trace>
  <inkml:trace contextRef="#ctx0" brushRef="#br1" timeOffset="66">2867 12243 8136,'0'-11'-51,"3"3"6,1 1 1,1 3 437,-1-4 70,-3 6 433,4-9-150,-5 10-270,0-4 0,0 5-501,0 5 1,0 7 57,0 7 1,-3 3-6,-1 5 1,-4 2 71,4 6 0,-3-1-151,3 0 0,-5 4-141,2 0 1,0 2 102,0-2 1,4-7-80,-1 4 1,3-9 57,1 1 0,-4-4 15,0-4 0,1-3 50,3-4 1,0-1-158,0 1 0,0-5-259,0 1-342,0-6-512,0 3 1107,0-5 0,5-10 0,1-2 0</inkml:trace>
  <inkml:trace contextRef="#ctx0" brushRef="#br1" timeOffset="67">2912 12163 8050,'0'-18'1134,"0"2"-628,0 5-21,0 4-353,0 2 221,0 5-236,0 5 0,2 7 66,1 7 1,4 7-75,4 5 0,4 6-18,1 1 1,0 5-195,-1-1 1,-2 1 32,2-1 0,-2 1 42,-2-5 1,5 0-155,-1-4 0,-4-1 62,-3-2 1,-1-1-105,5-7 0,-2 2 21,-2-6 1,2-2 147,-3-2 0,0-2-106,0-2 0,-3-3-122,4-1 1,-6-3-45,2 4 1,-1-6-744,0 2 364,-1-3 706,3-1 0,-5 0 0</inkml:trace>
  <inkml:trace contextRef="#ctx0" brushRef="#br1" timeOffset="68">2821 12586 8072,'-6'0'1270,"2"0"-1416,8 0 0,2 0-11,5 0 1,2 0 467,2 0 0,3 0-76,5 0 0,1 0-93,3 0 1,-3-1-53,2-3 0,2 2-320,-1-1 1,-4 0-142,-4-1 0,-5 3-180,1-3 0,-2-1 551,-2 1 0,1-5 0,-1 3 0</inkml:trace>
  <inkml:trace contextRef="#ctx0" brushRef="#br1" timeOffset="69">3415 12483 8061,'0'6'1321,"0"-1"-1419,0-5 257,5 0 1,-3 0 217,6 0-117,0 0 1,3 0-66,1 0 0,-1 0-354,0 0 0,2 0 113,2 0 0,-1-1-611,5-3 1,-5 3 656,1-3 0,3-2 0,0 0 0</inkml:trace>
  <inkml:trace contextRef="#ctx0" brushRef="#br1" timeOffset="70">3780 13008 8028,'0'-6'-1134,"0"1"2093,0 5-570,0-5 0,0 2 3,0-4 0,0 3-109,0-4 0,0 1-39,0-5 1,2 1-170,1-1 1,0-4 141,5-3 0,-2-3-249,1-1 0,4-3 71,-4-1 1,0-7 106,0 3 0,-3-3-44,4 8 0,-6-6-30,2 1 1,-3 3-27,-1 2 1,0-2-103,0 1 1,0 1-49,0 3 1,-4 4-157,1 0 0,-2 6 434,1 2-86,2-1-368,-3 11 92,5-4-68,0 5 0,2 5-3,1 2 1,4 4 202,4 0 1,1 2-64,-1 2 1,1-2 38,-1 2 1,0-2-23,1-2 0,-1 0-19,1 1 0,-1-6 111,0-2 1,5-3-5,-1-1 1,0 0-11,-3 0 1,-1-5-12,0-2 0,3-4 194,-2 0 0,2 0-129,-7-1 0,0 1 198,0-1 0,-3 0-44,4-4 0,-6 4 33,2-4 1,-3 0-16,-1 1 0,0 3 303,0 5-320,0-1-6,0 2-657,0 1 389,0 5 1,2 6-60,1 5 1,-1 2 98,2 6 1,1 4 19,-2 4 1,2 3-134,-1-3 0,-2 5-202,1-2 0,-1-1 49,-2 2 1,0-6-161,0 2 0,3-7 68,1-1 0,4-5 152,-4 1 1,3-2-262,-3-2 516,5-4 0,-3 3 0,6-4 0</inkml:trace>
  <inkml:trace contextRef="#ctx0" brushRef="#br1" timeOffset="71">4271 12757 8766,'8'-5'625,"0"-3"0,-5 0-563,5 0 1,-4-6 97,3 3 0,-3-5-26,4 1 0,-4-1-27,3-3 0,-4-3 17,1 3 1,1-3-16,-1 0 1,1-5-140,-2 0 1,0 1 17,5 3 1,-6 1 61,2 3 1,-3 3 365,-1 4-125,0 6-144,0 1-203,5 5 0,-3 2-194,1 6 0,2 1 130,-1 10 1,5 0 82,-1 4 1,-2 0-24,2-1 1,-1 1 41,5 0 0,-2 2-197,-3-2 0,4 3 97,-4-7 0,3-1-140,2 1 1,-1-5 10,1 1 1,-5-6-65,1-2-5,-6-4 1,5 2-535,-3-5-319,-3 5 1169,4-4 0,-5 4 0</inkml:trace>
  <inkml:trace contextRef="#ctx0" brushRef="#br1" timeOffset="72">4306 12654 8015,'-12'0'434,"1"0"1,4-1 349,4-3-557,1 3-45,2-4-50,0 5 0,9 0 110,3 0 1,7-1-1066,0-3 0,2 1 171,2-4 652,0 4 0,5-12 0,1 2 0</inkml:trace>
  <inkml:trace contextRef="#ctx0" brushRef="#br1" timeOffset="73">4500 12003 8273,'-10'-7'-7,"2"-1"1856,3 6-599,5-4-335,0 6 0,1 6-527,3 1 0,2 7-186,6 1 1,4 9 43,3-1 0,3 8-147,1-1 0,0 3 69,-1 1 0,1 1-115,0-1 0,-1 0-130,-3 1 0,1 0-359,-5 3 1,1-6-244,-5 2 1,0-3 348,1-1 0,-2-2-355,-2-5 1,-3 2 270,-5-2 1,0 6-696,0-6 0,-5 1 1109,-3-5 0,-12 8 0,-4-3 0</inkml:trace>
  <inkml:trace contextRef="#ctx0" brushRef="#br1" timeOffset="74">2730 12060 8149,'-7'-6'1010,"2"-4"-969,5 9 1040,0-4-557,0 5 1,-4 6-396,1 5 0,-6 7-99,1 9 1,-2 7-26,-2 8 0,-3 2 108,0 2 0,0 3-355,3 1 0,5-1 223,-1-3 1,6-1-60,-2-4 0,3 3-143,1-6 1,5 4-149,2-4 0,3 0 56,2-4 0,4-1-134,3-3 1,7-2-315,0-5 1,5 0 760,-5 0 0,5-4 0,-2 0 0,2-1 0,0-4 0,0-4 0</inkml:trace>
  <inkml:trace contextRef="#ctx0" brushRef="#br1" timeOffset="75">4991 11980 8227,'-12'0'-28,"5"-3"66,-1-1 187,1 0 1,-1 0 501,0 0 103,6 1-533,-3-2 0,5 2-80,0-5 1,0 5 62,0-5 1,4 4-177,-1-3 1,6 3 46,-1-4 1,6 2-144,1-2 1,0-1 38,-3 6 0,-1-1-175,1 4-148,-1 0 1,0 0 140,1 0 1,-1 5 18,1 2 1,-6 4 25,-2 0 1,1 4-132,-1 0 0,0 6 69,-4-2 0,-4 2-63,0 2 0,-4-1 100,5-3 0,-6 2-5,1-2 1,-1-2 55,2-2 0,-2 2-118,5-2 232,0 0 0,4-4-133,0 1 101,0-6-50,0 4 113,0-8 0,5 3-37,3-5 0,2 0 17,1 0 1,5 0-287,-1 0 0,1 0 142,-1 0 1,-2-2 68,2-1 0,2-2-14,-2-3 28,0-2 0,2 3 0,1-4 0</inkml:trace>
  <inkml:trace contextRef="#ctx0" brushRef="#br1" timeOffset="76">5265 11889 8022,'-1'-11'0,"-3"-1"0,3-3 273,-3 0 0,8 1-134,3 6 0,0-1-203,0 6 1,-4-3 246,1 3 531,2 1-628,0-3 1,6 7-58,-1 1 1,1 4-75,-1 4 0,0 2 74,1 2 1,-5 3 117,1 5 0,0 0-61,3-1 1,0 2 114,1 3 1,-4-1-184,-1 4 0,1 0-7,3 5 0,-1 0 30,-2 3 1,1-1 11,-5 5 0,3 0-102,-3 4 1,4-5 68,-5 1 0,1 0-201,-4 4 1,0-6 42,0-1 0,0-1-100,0-4 1,0 1 76,0-8 1,0-4 133,0-4 0,2-5-10,1 1 1,-1-2 114,1-2 1,0-4 174,1-4 0,-3 0 79,3 1 148,-3-3-100,-1 4 652,0-5 0,-5 0-539,-3 0 0,-2-4-318,-1 0 1,-6 1-219,-2 3 0,-2 0-295,-2 0 0,-4 0 238,1 0 0,-1 1-142,4 3 0,5-3 42,3 3 0,2 1-1313,2-1 543,5-1 970,1-3 0,5 0 0</inkml:trace>
  <inkml:trace contextRef="#ctx0" brushRef="#br1" timeOffset="77">5893 12312 9788,'8'3'679,"-1"1"1,1 0-454,3-4 1,2 0-117,2 0 1,-2 0 144,2 0 0,3 0-293,1 0 1,-2-4-109,-2 0 0,1 1-108,0 3 0,-1 0-374,-4 0 283,1 0-436,-1 0 0,-3 0-122,-1 0 903,-4 0 0,2 0 0,-5 0 0</inkml:trace>
  <inkml:trace contextRef="#ctx0" brushRef="#br1" timeOffset="78">5905 12506 8000,'-7'11'615,"2"-4"0,5-1-488,0-2 0,1-3 33,3 3 0,3-3 197,4-1 0,2 0-94,2 0 1,3 0 188,5 0 0,-1 0-161,1 0 0,-4 0-259,0 0 1,-5 0-366,1 0 0,-2 0 333,-1 0 0,-6 0 0,-1 0 0</inkml:trace>
  <inkml:trace contextRef="#ctx0" brushRef="#br1" timeOffset="79">6727 11843 8013,'0'-11'0,"0"3"-354,0 1 272,0 4 654,0-2 287,0 5-536,0-5-24,0 4-89,0-4-253,0 5 0,0 5 152,0 2 1,0 4-12,0 0 1,0 6-110,0 2 1,0-2 103,0 2 1,0-1-153,0 1 1,0 3 65,0-3 1,0 1-93,0-1 1,0-1-21,0-3 0,0-2-102,0 2 1,1 2-210,3-2 1,-3 0-58,3-4 122,-3 1 1,-1-1-184,0 1 534,0-6 0,5 4 0,2-4 0</inkml:trace>
  <inkml:trace contextRef="#ctx0" brushRef="#br1" timeOffset="80">6487 12380 8123,'0'-6'301,"-1"1"91,-3 5 79,3 0 16,-4 0-200,5 0-128,5 0 1,-3 0-147,6 0 1,-1 4 157,5-1 1,4 1-71,3-4 0,3 0 20,1 0 1,1 0 52,3 0 1,1 0-128,2 0 0,3-1 89,-3-3 1,-2 3-117,-1-3 1,-3-1 15,-1 1 0,-1 0 27,-3 4 0,1-3-205,-5-1 1,0 0-46,-3 4-1277,-1 0 1066,1 0 0,-5 1-1332,1 3 1730,-6-3 0,3 9 0,-5-3 0</inkml:trace>
  <inkml:trace contextRef="#ctx0" brushRef="#br1" timeOffset="81">6578 12689 10009,'8'-4'677,"0"0"0,-5 0-569,5 4 1,3 0 111,5 0 1,3-4-160,-4 1 1,5-1 95,-1 4 0,-2 0-140,-2 0 0,-1 0 11,1 0 1,-2 0-129,2 0 0,-6 4-9,-1-1 1,-2 6 126,2-1 0,0 2-206,-4 1 0,0 2 71,-4 2 0,0-1 68,0 5 1,-1 0 19,-3 4 0,-2 0-199,-6 0 1,1 0 45,-1 0 0,1-4 85,0 0 0,-3-4 20,2 4 1,-2-5-103,7 1 265,-4-2 1,4-3-96,-1-2 1,6-2 565,-2-2-187,3-3-129,1 4-187,0-5 1,5 0-29,2 0 0,3 0 34,2 0 0,1-1 19,2-3 0,-3 3-33,4-3 0,-4 3 15,0 1 1,-1 0-27,1 0 0,-5 0-75,1 0 1,0 0-20,3 0 0,-3 0-158,-1 0 1,-3 0-696,4 0 912,-1 0 0,5-5 0,-1-2 0</inkml:trace>
  <inkml:trace contextRef="#ctx0" brushRef="#br1" timeOffset="82">7629 11855 8077,'-6'-5'-724,"1"4"895,5-5 1,0 5-16,0-3 531,0 3-139,0-4-276,0 5 0,-4 5-148,0 3 0,-4 2 18,5 1 0,-5 6 23,4 2 0,-5 0-29,2 4 0,-3-2 8,-2 10 1,1-5-172,-1 5 1,5-2 13,-1 1 1,2 6-77,-2-6 0,-2 6 98,2-6 1,3 2-97,2-1 1,1 0-41,2-4 1,0 0 63,0-5 1,0 4-4,0-3 0,0 2 31,0-6 0,2 1-11,1-1 1,0 2 18,4-6 0,-3 4 24,4-4 1,-4 2 10,3-2 1,1-2-1,3 2 0,-3-2 39,0-2 0,-1-1-52,5-2 0,-5 1 257,1-6 0,-4 5-68,3-4 1,-4 1-392,1-1-83,-3-3-581,4 4-39,-4-5-483,4 0 1393,-5 0 0,5 0 0,2 0 0</inkml:trace>
  <inkml:trace contextRef="#ctx0" brushRef="#br1" timeOffset="83">7709 12414 7979,'0'-6'-284,"0"-4"0,1 9 8,3-3 198,-3 3 1,6 1 584,-3 0 0,-2 0-194,6 0 0,-4 0-69,3 0 1,1 0-121,3 0 0,1 0-14,-1 0 0,0 0 49,1 0 1,-1 0-13,1 0 0,-5-4-218,1 0 1,0 0 54,3 4 1,-3-1-215,-1-3 1,-3 3-230,4-3 1,-2 2-774,2-2 1232,2 2 0,-4-8 0,6 4 0</inkml:trace>
  <inkml:trace contextRef="#ctx0" brushRef="#br1" timeOffset="84">8029 12220 8060,'0'-7'269,"0"-1"225,0 6-516,0-9 1,0 9 122,0-6 1,1 4 302,3-3 1,-2 4-54,6-1-189,0-2 0,3 4 45,1-6 1,-1 5-1,0 0 0,1 1-262,-1 2 0,1 0 85,-1 0 0,-3 2-139,-1 1 69,1 4 1,2 8-46,-2 0 0,-2 0 36,-2-3 1,-3 4-108,3 3 1,-3 3 33,-1 1 1,0 1 57,0 3 0,-5-3-151,-3 2 1,-2 0 31,-1 0 1,-1-3 4,1 0 1,0 0 127,-1-4 0,1-3 104,-1 0 0,2-4-57,3 0 1,-2-1 169,5 1 0,-4-5 280,5 1-162,-1-6-186,4 3 1,0-3 101,0 2-245,0-3 120,0 4 1,5-5-6,2 0 0,5 0 76,3 0 0,-1 0-74,5 0 0,-4 0-53,4 0 1,-5-4 42,1 0 1,-1-1-67,2 1 1,-4 3 77,4-3 1,-8 3-317,0 1 0,-2-1-190,2-3 1,2 3-233,-2-3 0,-3 1 233,-1 0 430,2 1 0,-5-13 0,4 2 0</inkml:trace>
  <inkml:trace contextRef="#ctx0" brushRef="#br1" timeOffset="85">8417 12118 8082,'0'-12'0,"0"1"221,0-1 229,0 1 164,0 5-266,0-5 513,0 10-527,0-4 1,0 6-101,0 3 1,0 4 0,0 7 0,0 3 29,0 5 1,0-4-181,0 0 0,0 0-224,0 3 0,0 1-131,0 0 0,0-4 110,0 0 1,0-4-59,0 4 1,0-5 41,0 2 29,0-4 249,0 0 4,0-1 19,0-4 10,0-2 300,0-5-623,-5 0 255,4 0 1,-3 0-202,8 0 1,2 0 64,6 0 1,-1 0 41,0 0 0,1 0 6,-1 0 1,1 0 2,-1 0 0,2 1 8,2 3 1,-2-2-11,2 6 0,-2-4 14,-2 3 1,0-3 6,1 4 1,-4-1-148,-1 5 1,-4-5 70,0 1 0,3 0-20,-3 3 0,1 0 61,-4 1 1,0-1-9,0 1 1,-5-1-2,-3 1 1,2-1-9,-1 0 1,-2 0 45,-7-4 0,4 3-35,-4-2 1,4-2-130,0 2 0,-3-4-77,0 3 0,-4-4-281,4 1 1,-1-3-212,5-1 0,0-1 739,-1-3 0,1-3 0,-1-4 0</inkml:trace>
  <inkml:trace contextRef="#ctx0" brushRef="#br1" timeOffset="86">8429 12129 8077,'-5'-11'-1,"3"-1"827,-3 6-211,5-4-318,0 8 0,1-4-78,3 2 1,-1 3-205,4-3 1,1-1 32,3 1 0,5 0 38,-1 4 1,1 0-89,0 0 1,-4-1 94,4-3 1,0 3-182,-1-3 1,0 3 61,-3 1 1,-1 0-184,1 0 187,-1-5 1,1 4-790,-1-3 327,-5 3 0,1 1-980,-3 0 1464,-3 0 0,4-5 0,-5-2 0</inkml:trace>
  <inkml:trace contextRef="#ctx0" brushRef="#br1" timeOffset="87">8714 11843 7987,'-4'-7'0,"1"-1"43,-1 1 1,4-1 9,0 0 396,0 6 23,0-3 644,0 5 1,1 4-998,3-1 1,-2 6 18,6-1 1,-4 6 19,3 1 1,1 4-130,3-4 1,2 6-32,2-2 1,-2 2 65,2 2 1,-2 0-113,-2 0 1,1 3 99,-1 1 0,1 0-119,-1-4 0,0 1 73,1 2 0,-2-2-90,-2 3 0,-2-2-7,-2 2 1,-3-3 23,3 3 1,-3 1-84,-1-2 0,0 1 113,0-4 0,-1-2-84,-3-1 0,3 0 71,-3-5 1,-1 4-31,1-4 1,-4 1 21,5-5 1,-2 0-79,1 1 0,3-1 99,-3 1 0,-1-5 7,1 1 1,-1-6-42,1 2 7,3 3 0,-6-6-421,4 3 212,1-3-375,-8-1 0,8-1 2,-6-3 646,5 3 0,-7-15 0,4 4 0</inkml:trace>
  <inkml:trace contextRef="#ctx0" brushRef="#br1" timeOffset="88">8908 11832 8183,'2'-8'0,"1"1"-320,-1 4 459,3-7-63,-5 4 0,0-2 77,0 1 1,1 3 62,3-4 0,-3 4-79,3-3 1,-2 4-10,2-1 1,-1-1 46,4 1 0,-3-1-27,4 2 0,-4 1-96,3-2 1,1-1 125,3 2 0,1-1-156,-1 4 0,4-4 106,1 0 0,-1 0-163,-4 4 0,1 2 24,-1 1 1,0 3-59,1 1 0,-1 3 45,1-2 1,-5 3 71,1 5 0,-6-4-133,2 3 0,-2-1 57,-2 2 0,0-4-84,0 4 0,-2 0 104,-2-1 0,2 1-11,-6-5 1,2 0 77,-2 1-23,-2-1 0,8-1 52,-6-2-34,6 2 0,-4-7 85,6 4-113,0-4 1,6 3 244,1-2 0,7-3-46,1 3 0,6-3 182,-2-1 1,1 0-32,-1 0 0,1-1 9,-4-3 0,3 3-330,-4-3 0,-4 3-417,-3 1-2527,-6 0 2889,3 0 0,-15 0 0,-2 0 0</inkml:trace>
  <inkml:trace contextRef="#ctx0" brushRef="#br2" timeOffset="89">8040 11832 7576,'0'-6'1934,"0"1"-1142,0 5 3,0-5-192,0 3 119,-5-3-442,4 0 0,-4 3 309,5-6-241,-5 5-189,4-7 1,-6 8-45,3-6 151,3 0-344,-4-3 1,1 0 47,0-1 55,-4 1 1,2-1 113,-1 1 1,-3 0-1,2-1 1,2 1-95,-2-1 0,2 1 2,-2-1 1,-1 1 52,5 0 0,-4-1 20,0 1 1,-2-4-203,-2-1 0,5 1 111,-1 4 0,1-2-242,-5-2 1,5 2 15,-1-2 1,-4-2 136,-3 2 0,0-4 87,4 4 0,-1-4 7,1 4 1,-4-4 85,-1 3 0,1-3-67,4 4 1,-1-5-144,1 1 0,-1-2 109,1 2 1,0-1-204,-1 5 1,-3-5 116,0 0 1,-2 3 42,2-2 1,-2 3-24,-2-3 1,-1 4-18,5-4 0,-5 4 33,1-4 1,1 5 26,-1-1 1,4-2 67,-5 2 1,3-2-80,-2 2 1,-3 1 79,3-5 0,1 5-20,-1-1 0,2 2-3,-3 2 1,-1-2-28,2-2 1,1 2 3,-1-2 1,0 2 3,-4 2 0,4 1 1,0 2 1,0-2 9,-4 3 0,0-4-11,1 0 1,3 3-59,-1 1 1,1 0-18,-3 0 1,-5 0-10,0 4 0,-1 0 14,2-5 0,-3 6-8,-6-2 0,1 3 37,0 1 1,2 0-7,-2 0 0,6-4 126,-6 0 0,3 0-124,1 4 0,-2-3 57,5-1 0,-4-4-36,0 4 1,-2-1 53,-1 1 0,-2-1-13,-2-2 1,1 0-1,-4 4 1,-1 0-41,-4-5 0,0 6 14,1-2 0,-1 2-17,0-2 1,4 3 19,1-3 1,-1-1-225,-4 1 0,0-1 88,1 1 0,0-1 45,3-3 0,-2-1 76,2 6 1,-5-6-84,1 1 0,-6-1 300,7 2 0,-5-4-73,1 4 0,-3 0 59,-5 0 0,5 3-25,2-4 0,3 5-63,1-5 1,1 2-121,-1-2 1,-3-2-205,-1 2 0,4-2 127,5-1 1,-1 3-127,-4 0 1,-2 1 187,2-5 0,-2 1-23,6 0 0,-2-1 183,-2 1 0,0-1-113,1 1 0,-1 0 91,0-1 0,0 1-16,1-1 0,0 1 95,3-1 1,-1 1-141,5 0 1,-4-1-2,4 1 1,-4-1-217,4 1 0,-1-1 15,1 1 0,2-2-89,-2-2 1,3 2 52,1-2 0,-1 1 154,1-1 0,0 1 22,0-5 1,-1 4-16,1-4 0,0 5 47,-1-1 1,1 1 215,0-2 1,1 4-8,3-4 1,0 4-118,4 0 1,0 1-52,-4 0 1,4-1 34,0 1 1,2-2-69,1-2 1,0 2-83,0-2 0,2 2 96,2 2 0,-2-2-42,6-2 0,-4 2-11,4-2 0,0-2-11,3 2 0,-3 0 15,0 4 0,-1-5-108,5 1 0,-2 0 111,-2 3 1,2 1-140,-2 0 0,2 3 6,2 0 0,0 1 22,-1-5 1,1 2 83,-1 3 0,5-4 3,-1 4 0,2 0-32,-2 0 0,-1-1-7,6-3 1,-5 3 104,4 1 1,-4-1-82,5-3 1,-1 3 163,4 0-166,-5 6 10,4-8 10,-5 8-117,6-3 94,-5 0 22,4 4-1,-9-9 0,7 5-43,-4-3-1,3 2-5,-4 2-50,6 3 1,-5-6 63,4 4 1,1 1-27,-3-3-11,5 5 236,0 0-201,0-5 29,0 4-1,0-4-76,0 5-85,-5 0-35,4 0 0,-9 1-140,2 3 1,-2 6 114,-1 5 0,-5 9 161,1-1 1,0 1-56,4-5 0,3 3-52,0-3 0,5-1 69,-5 1 0,4-5 8,-4 1 1,6-2 74,-2-2 0,3-3 305,1-1 67,0-4-186,0 2-78,0-5 1,0-5-82,0-3 0,0-3-104,0-4 1,0-3 64,0-5 1,0 0-139,0 0 0,1 0 167,3 1 0,-3-1-31,3 0 1,-3 0 121,-1 0 0,0 0-75,0 0 1,0 6 394,0 1-240,0-1 0,0 4-40,0-2 0,0 6 385,0 1-180,0 6-446,0-3 1,2 5 94,1 0 0,0 0-200,5 0 0,0 0 71,8 0 1,-2 3 184,5 1 0,0 4-23,3-4 0,1 5 108,0-2 0,1 0-80,3 0 0,-3 1 25,3 3 0,-3-3 148,-1-1 1,-2 1-58,-2 3 1,-2-3-84,-6 0 1,1-4 13,-1 3 0,-1-3 18,-2 4 0,-2-6-57,-2 2-32,-3-3-29,4-1-697,-5 0 570,5 0 1,-3-1 95,1-3 63,-1 3 0,3-9 0,1 3 0</inkml:trace>
  <inkml:trace contextRef="#ctx0" brushRef="#br1" timeOffset="90">9685 12163 7170,'-5'-6'1294,"4"-4"-402,-5 8-336,6-3 105,0 5 0,0 5-633,0 3 0,0 2-84,0 2 1,0 3-66,0 0 1,0 5 9,0-1 1,0-1 7,0 1 0,0-1-113,0 1 0,0 1-8,0-4 1,0 3 128,0-4 0,0 0-40,0-4 1,0-3 35,0 0 1,0-4-569,0 3-321,0-4 988,0 2 0,0 0 0,0 1 0</inkml:trace>
  <inkml:trace contextRef="#ctx0" brushRef="#br1" timeOffset="91">9502 12323 8095,'5'-6'957,"2"1"-721,4 5 1,-3 0 54,-1 0 1,2-4-51,6 0 1,-2 0-223,2 4 1,2 0 97,-2 0 0,4-1-740,-4-3 0,4 3 196,-3-3 427,4 3 0,-2-4 0,4-2 0</inkml:trace>
  <inkml:trace contextRef="#ctx0" brushRef="#br1" timeOffset="92">10256 11878 8070,'-1'-8'278,"-3"0"114,3 6 29,-4-3 10,5 5 74,0 0 1,0 5-398,0 3 0,0 2-148,0 1 0,0 4 110,0 1 0,0 4-76,0-1 1,1-1-44,3 1 1,-2 0 76,6 4 0,-6-1-116,2 1 1,-1-4 95,0 0 0,-1-5-286,2 2 1,-3-4-31,-1 0 0,4-1-8,-1 0 0,1 1 316,-4-1 0,-5 1 0,-1-1 0</inkml:trace>
  <inkml:trace contextRef="#ctx0" brushRef="#br1" timeOffset="93">10096 12346 7990,'0'-6'1392,"0"1"-913,0 5-126,5 0 1,-2-2-129,4-2 1,2 3 47,6-3 0,3 3-34,5 1 1,1-1-184,3-3 0,-2 3-22,6-3 1,-5 3-176,5 1 1,-5-4 42,5 0 0,-6-1-193,2 1 1,-3 3-118,-1-3 1,-4 3 158,0 1 0,-5-4-653,1 0 0,-2 0-3,-2 4 905,-5 0 0,5 6 0,-5 0 0</inkml:trace>
  <inkml:trace contextRef="#ctx0" brushRef="#br1" timeOffset="94">10245 12506 8651,'0'-6'1864,"0"0"-1340,0 6-268,0-5 0,5 4-28,2-3 1,3 3-83,2 1 1,0-1-85,4-3 1,-4 3-191,4-3 1,0 3 123,-1 1 0,2 1-130,-2 3 1,-2-3 37,2 3 0,-6 2-56,-2 2 1,-3-2-88,4 2 0,-6-1-83,2 5 0,-2-1 105,-2 1 0,0 3-30,0 0 0,-6 4 186,-1-4 1,-3 6-65,-2-2 0,1 1 212,-1-1 0,1-1-53,0-3 0,3-4 201,0 1 0,6-1 154,-2-3-76,3-3-162,1 5 0,5-5 225,2 3 0,5-3 56,3-5 0,3 0-125,5 0 0,3 0-69,1 0 1,0 0-32,-5 0 1,0 0-48,-3 0 1,-2 0-471,-6 0 1,0 0-802,1 0 1,-6 1 1110,-2 3 0,-3 2 0,-1 6 0</inkml:trace>
  <inkml:trace contextRef="#ctx0" brushRef="#br1" timeOffset="97">11033 12335 7880,'0'-7'2086,"0"2"-2173,0 5 0,-6 0 0,0 0 1</inkml:trace>
  <inkml:trace contextRef="#ctx0" brushRef="#br1" timeOffset="98">11295 12232 7965,'0'-8'-45,"0"1"291,0 4-9,0-7 0,0 7 24,0-4 1,4 3-49,0-4 0,0 4 213,-4-3-203,5 4 0,-3-6 14,6 6 0,-4-5-190,3 4 0,0-1 207,0 1-201,3 3 1,1-8 78,4 5 0,0 1-169,-4 3 0,1 0-13,-1 0 1,1 0-29,-1 0 1,-3 0 73,-1 0 0,1 5-51,3 2 1,-3 3-93,0 2 1,-6 4 81,2 3 0,-3-1-71,-1 1 0,0 0 54,0 4 0,-5 4-38,-2-1 0,-4-3 77,0-4 1,-2-1 6,-2 1 0,5 1 7,-5-4 1,8-1 0,-4-4 1,2 3 81,-2-2 0,0 2-83,4-7 0,0-1 132,4 2 1,1-4-64,-1 3 0,0-4 134,-1 1-135,3-3 0,-4 0 43,5 3-30,0-3 1,1 5 4,3-6 0,-1 1 29,4 3 0,-3-3-48,4 3 0,-1-3 84,5-1 0,0 0-73,4 0 0,-3 0 142,7 0 0,-1 0-14,3 0 0,-3 0-44,0 0 1,-5 0-42,2 0 0,0-1 7,-1-3 1,1 3-263,-5-3 0,-3 3 89,-1 1 1,-3-4-372,4 0 161,-6 0-1337,3 4 1342,-5 0 0,0 0 0</inkml:trace>
  <inkml:trace contextRef="#ctx0" brushRef="#br1" timeOffset="99">11798 12095 7954,'0'-18'-890,"0"1"1342,0 6 1,0 3 325,0 1-280,0 4 1,0-3 272,0 2-83,0 3-344,0-4-36,0 5 0,-4 5-288,0 2 0,0 4-19,4 0 1,0 2 134,0 2 0,0-1-236,0 5 1,0-1 52,0 1 1,0 1-85,0-5 0,-3 4-27,-1-3 0,0 3-18,4-4 1,0 0 121,0-4 1,0 1 8,0-1 0,0-3 110,0-1-160,0-4 402,-5 7-108,4-9 213,-5 5-1,6-6 48,0 0-487,6 0 0,0 0 102,5 0 0,2 0-137,2 0 1,-1 3 53,5 1 0,-4 0-118,5-4 0,-3 4 16,2 0 0,2 4-64,-6 0 1,1-2 69,0 2 1,-4 0-130,3 3 1,-6 0 11,-1 1 0,-4-1 73,3 1 1,-4-1-69,1 1 0,-3-1 41,-1 0 0,-5 1 199,-3-1 0,-2-1-40,-1-2 1,-1 2 95,1-2 1,-6 1-199,-2-2 0,-2 2-29,-2-5 1,5 1-152,3-1 0,-3-3 74,-1 3 1,3-3-71,0-1 0,4 0-130,0 0 425,1-5 0,-1-1 0,1-6 0</inkml:trace>
  <inkml:trace contextRef="#ctx0" brushRef="#br1" timeOffset="100">11786 12060 9076,'0'-6'506,"0"1"0,2 4-216,1-3 1,5 3-29,7-3 0,-1 3-213,5 1 1,-1 0 148,1 0 0,3 0-186,-3 0 0,1 0 85,-1 0 1,-3 0-189,-4 0 0,-1 0-141,1 0-127,-1-5-483,1 3 842,-6-3 0,4 0 0,-4-1 0</inkml:trace>
  <inkml:trace contextRef="#ctx0" brushRef="#br1" timeOffset="101">12152 11763 7912,'0'-6'2,"0"1"682,0 0-389,0 4 0,0-6 52,0 4 1,5 1-100,2-2 1,4 3-25,0 1 0,0-4-29,1 1 0,-1-1-91,1 4 0,-1 0-90,1 0 1,-1 0 64,0 0 0,-3 1-58,0 3 0,-2-2 63,2 6 1,0 0-191,-4 3 0,0 0-8,-4 1 1,0-1-9,0 1 0,0 0 86,0 4 1,-4-4-157,0 4 1,-1-2 56,2 1 0,1-3 65,-1 4 1,0-4 62,-1 0 0,3-5-39,-3 1 0,3-4 114,1 3 0,1-3 66,3 4 1,-2-6 446,6 2-287,0-3 1,7-1 161,0 0 1,0 0-60,-3 0 0,-1 0-66,1 0 1,3 0-621,0 0 0,-3-3 187,-5-1-878,1 0 980,-2 4 0,-1 0 0,-5 0 0</inkml:trace>
  <inkml:trace contextRef="#ctx0" brushRef="#br1" timeOffset="102">5916 14150 7838,'0'-6'1006,"0"1"-721,0 5 0,4-1-257,0-3 1,5 3-45,-2-3 1,3 3 56,2 1 0,3 0-14,0 0 0,4-2 36,-4-1 0,6 1-85,-2-2 0,-1 2 86,1-2 0,-2 3-21,2-3 1,-2 1-5,-6 0 1,4 1-4,1-1 1,-5 1-84,-3 2 0,-4-3 70,3-1-322,-4 0 0,3 4-53,-2 0-891,-3 0-345,4 0 1588,-15 5 0,2 1 0,-8 6 0</inkml:trace>
  <inkml:trace contextRef="#ctx0" brushRef="#br1" timeOffset="103">5927 14333 7859,'7'0'26,"3"0"0,-4 0 428,6 0-191,-1 0 0,2 0-51,2 0 1,-2 0-12,2 0 1,1 0 10,0 0 1,4 0-17,-1 0 1,1-4 42,-1 1 0,3-1-27,-3 4 1,-1-4-47,1 0 0,-5 0 39,1 4 0,-6 0-981,-2 0 506,1-5-676,-2 4 593,-1-4 353,-10 5 0,-1 5 0,-5 1 0</inkml:trace>
  <inkml:trace contextRef="#ctx0" brushRef="#br1" timeOffset="104">6875 13991 8071,'-6'0'-1849,"1"-2"2275,5-2-275,0 3 1,0-5 90,0 2 1,0 2 91,0-6-170,0 5 0,-1-6 98,-3 6 37,3-6-164,-4 2 0,5 0 0,0-1 1,0 4 27,0-3 1,0 3-21,0-4 1,0 5-143,0-5 1,0 4 43,0-3 0,1 3 16,3-4 1,2 2 31,5-2 1,-3-2-7,0 2 1,-1 2-95,5-2 0,0 6 96,4-2 1,-4-1-99,3 1 0,-1 0 80,2 4 0,-4 0-35,4 0 1,0 0-37,-1 0 0,1 0-16,-5 0 1,0 2 19,1 1 1,-5 4-89,1 4 0,-2 2 20,2 2 0,-3-1 71,-5 5 1,0 1-149,0 7 0,-1-3 127,-3 3 0,-2 2-132,-6 2 1,1-4-18,-1 0 1,1-2-114,0 2 0,-1-7 88,1 3 0,-1-2 3,1 1 1,1-3 243,2 0 0,-2-5-127,2 2 0,2-7 337,-2-2-123,6 1 221,-8-2 36,8 4-221,-3-8-34,5 3 100,0-5-49,0 5-117,0-4 95,5 4 0,2-5-50,4 0 0,4 0-35,1 0 0,3 0-11,-4 0 0,5-1 7,-1-3 0,3 3-11,1-3 1,-4-1 19,0 1 1,-4 0-53,4 4 0,-5-4 29,1 1 0,-2-1-29,-2 4-75,1-5-283,-1 3-97,-5-3-477,0 5 363,-6 0 0,0 0 0</inkml:trace>
  <inkml:trace contextRef="#ctx0" brushRef="#br1" timeOffset="105">7389 13774 7948,'0'-8'-363,"0"0"0,0 5 1019,0-5 14,0 5-216,0-2 1677,0 5-2073,0 5 1,0 2 68,0 4 0,2 4-27,1 1 1,-1 0-185,1-1 0,3-1 64,-3 5 0,1-1-69,-4 1 0,0-1-80,0-3 0,4-2 85,0 2 0,0-6-132,-4-1 88,0-1 123,0 5 0,0-5 35,0 1 17,0-6 275,0 3-185,5-5 31,-4 0 0,5 0-54,-2 0 0,-1 0-7,4 0 0,1 0-54,3 0 1,2-1-7,2-3 1,-2 3-17,2-3 0,2 3-91,-2 1 1,4 0-11,-4 0 0,4 4 98,-4 0 1,2 3-17,-2-3 0,-5 4-20,5-5 0,-8 5-313,4-4 1,-3 5 116,-1-2 1,2 0-36,-5 0 0,4 1 124,-4 3 1,-1 1 45,-3-1 0,0 1 26,0-1 0,-5 0 21,-2 1 1,-3-1-27,-2 1 0,-1-1-20,-2 1 0,-1-1 90,-3 0 1,-3 1-54,3-1 0,3-3 12,0-1 1,0-3-80,1 4 1,-4-6-150,3 2 0,1-2-131,4-2 1,-1 0 98,1 0 1,-1 0-102,1 0 0,0 0 30,-1 0 0,1-2 350,-1-2 0,1-7 0,-1-7 0</inkml:trace>
  <inkml:trace contextRef="#ctx0" brushRef="#br1" timeOffset="106">7424 13739 7946,'0'-7'-912,"0"-1"1291,0 6 1,-2-7 349,-2 5-50,3 0-16,-4 4-153,5 0 0,5 0-511,3 0 1,2 0 145,1 0 0,2-1-84,2-3 1,3 3 39,5-3 1,-4 3-128,0 1 1,0 0-62,4 0 0,-4 0 119,0 0 0,-5-4-93,1 0 1,-2 0 71,-2 4 1,-3 0-818,-1 0 351,-4-5 254,2 4 29,-5-4 172,0 5 0,0 0 0</inkml:trace>
  <inkml:trace contextRef="#ctx0" brushRef="#br1" timeOffset="107">7766 13545 7354,'1'-7'-742,"3"-1"651,-2 5 862,3-7-48,0 9-77,-4-4-321,9 0 256,-9 4-75,10-5-326,-5 1 1,5 4 25,1-3 0,-1 3-10,1 1 1,-1 0-173,0 0 1,1 0 8,-1 0 0,1 0-112,-1 0 1,1 0 81,-1 0-118,0 5 0,-1 1-80,-2 6 1,-3-1 89,-5 1 0,0-1-52,0 1 1,0-1 78,0 0 0,-1 5-67,-3-1 1,-2 1 58,-6 0 1,5-4-10,-1 4 1,4-5 31,-3-3 180,4 2 320,-2-4-298,5 5 1,5 0 257,3-4 1,2-2-140,1-5 1,1 0 227,-1 0 0,6 0-87,2 0 1,-2 0-60,3 0 0,-7 0-171,3 0 1,-4 0-90,0 0 423,-1 0-247,1 0 0,-6 2-4903,-2 1 4647,-8 4 0,-2 4 0,-6 1 0</inkml:trace>
  <inkml:trace contextRef="#ctx0" brushRef="#br1" timeOffset="108">1873 15818 8040,'0'-6'480,"0"0"0,-1 6-300,-3 0 1,3-1-101,-3-3 0,1 3 131,0-3-23,1 3-84,-8 1 1,8-1-133,-6-3 0,4 3 46,-3-3 1,3 3 71,-4 1 1,0 0-125,-3 0 0,0 3 102,-1 1 0,1 1-113,-1-1 0,0 1 65,-4 3 1,4 2 0,-3-2 1,-2 2 19,2 1 0,0 1-2,3-1 1,1 0-48,-1 1 1,2 1 43,3 2 1,-2-1-125,5 5 0,-4-4 108,4 4 1,1-5-133,3 1 0,0-1 33,0 1 1,0-2-51,0 2 1,3-2 55,1-2 0,5 1-11,-1-1 0,2-3-24,1-1 1,2-3 48,2 4 0,-1-6 5,5 2 1,-4-2-12,5-2 1,-7 0 37,3 0 1,1-2-7,3-2 1,-4-2 0,-1-5 0,2-1-18,-2 1 0,0-1 9,-3 1 1,-5-2 62,1-2 1,-6 2-62,2-2 1,-3 1 21,-1-1 0,0 2-10,0-2 1,-1-1 2,-3 0 0,2 1 30,-6 4 1,2-1 4,-2 1 1,2-1 26,2 1 0,2 3 11,-6 1 0,5 3 88,0-4-124,1 6 139,2-8-108,0 8 282,0-8-232,0 9 34,0-4-50,0 5 0,5 0 1,3 0 0,2 0 104,2 0 0,-1 0-111,0 0 1,6 0 132,2 0 1,1 0-77,-1 0 0,3 0-6,-3 0 0,2 0-39,2 0 1,-4 0 17,0 0 1,-3 0-42,3 0 1,-5 0-19,1 0 1,-2 0-50,-2 0 78,0 0-609,1 0-350,-6 0 74,-1 0 0,-10 4 813,-2 0 0,-14 4 0,-3-1 0</inkml:trace>
  <inkml:trace contextRef="#ctx0" brushRef="#br1" timeOffset="109">2147 16469 7961,'0'6'-541,"0"-1"632,0 0 113,0-3-295,0 8 635,0-9-141,0 4 675,0-5 0,0-5-889,0-3 0,4 2 8,0-1 0,5-5-185,-2-3 1,2-4 99,-1 4 0,2-6-165,-3 2 1,4-2-34,0-2 1,0 1-36,1 3 1,-4-1 131,-1 5 0,-4-1 6,0 5 1,3 0-92,-3-1 0,1 5-9,-4-1 83,0 5 6,0-7 267,0 9-218,0-4-137,0 5-86,5 0 1,2 5 102,4 3 0,-1 2 2,-2 1 0,2 4 45,-2 1 0,2 3-33,1-4 1,-3 4 121,-1-4 1,0 4-28,0-4 0,3 4-24,-2-3 1,1 0-38,-1-1 1,0-2 4,-4 2 0,5-2-40,-1-2 1,-2 5-12,2-1 0,-4-1-132,3-7 1,-3 2 1,4-5-74,-6 5-21,8-3-271,-8 1-122,3-2-254,-5 0 935,-5-4 0,-7 4 0,-6-5 0</inkml:trace>
  <inkml:trace contextRef="#ctx0" brushRef="#br1" timeOffset="110">2170 16469 8403,'8'0'10,"-1"0"1,-3 0-3,4 0 1,-1 0-109,5 0 0,0-4-51,4 0 0,-4 0 97,3 4 1,3 0-595,1 0 648,3-5 0,6-6 0,1-7 0</inkml:trace>
  <inkml:trace contextRef="#ctx0" brushRef="#br1" timeOffset="111">2764 15886 8239,'-6'0'1096,"0"0"-780,6 0-89,6 0 0,0 0-25,5 0 0,2 0-56,2 0 1,-2 0-127,2 0 1,-2 0 82,-2 0 1,4 0-191,1 0 0,-1 0-42,-4 0 0,1 0-10,-1 0 0,1 0-1153,-1 0 655,0 0-383,1 0 1020,-6 0 0,-1 0 0,-5 0 0</inkml:trace>
  <inkml:trace contextRef="#ctx0" brushRef="#br1" timeOffset="112">2787 16069 7872,'0'7'166,"1"-2"121,3-5 1,2 0 136,6 0 1,-1 0-48,0 0 0,5-2-3,-1-1 0,4 1-107,-4-2 0,4 2-27,-4-2 1,4 3-190,-3-3 1,-1 3-203,-4 1 0,1 0 270,-1 0 0,4 1-119,1 3 0,-6 2 0,-5 6 0</inkml:trace>
  <inkml:trace contextRef="#ctx0" brushRef="#br1" timeOffset="113">3392 15749 7855,'0'-11'535,"0"0"1,0 3-178,0 0 282,0 6-23,0-3 187,0 5-784,0 5 0,0 2 68,0 9 1,4-2 48,0 5 0,8 3-158,0 5 0,2 4 118,-3-5 1,2 10-112,2-2 0,-2 3 46,2-3 1,-2-3-138,-2-1 1,4-1 97,1 2 1,-3-3-119,-5-6 1,2 0 107,-2-3 0,1 1-5,-2-4 0,2-5 74,-5-3-59,0-6 363,-4 3-89,0-5 1,-1-6-400,-3-6 0,-1-2-224,-3-8 1,-2 0 71,2-8 0,2-2-156,-2-6 0,2-3 51,-2-5 1,0 1 83,4-1 1,-1-5 3,1-2 1,3-3 261,-3-1 1,2 5 204,2 3 1,0 2-111,0 1 1,0 2 121,0 2 0,6 6 138,1 6 0,3 4-116,2 0 1,0 2-95,4 1 0,-2 5 1,5 3 0,0-2-221,4 2 0,3 4 268,1 3 0,5 4-279,-2-3 1,4 4 104,4-1 1,-1 3-9,5 1 0,4 0 23,3 0 1,6 0-219,-2 0 0,3 0 317,1 0 1,-2 0-96,2 0 1,-7 0-42,8 0 1,-8 0 5,4 0 1,-6 1-286,1 3 0,-2-3 281,-1 3 0,-4 2-17,0 2 1,-6-2 12,3 2 0,0-4-15,-1 3 1,0-4 197,-4 1 0,2-2-59,2 2 1,-3-3 51,3 3 0,-6-3-11,-1-1 1,-2 0 34,1 0 0,-2 0 202,-5 0 0,0-3-227,0-1 1,-5 0 371,-3 4-399,3-5 0,-6 4 66,3-3 6,-7 3-673,-3 1 1,-7-4 496,-6 0 0,-10 0 0,-11 4 0</inkml:trace>
  <inkml:trace contextRef="#ctx0" brushRef="#br1" timeOffset="114">3735 15601 7840,'-5'-6'-458,"3"-1"183,-2 3 1487,-2 3-342,5-9-72,-4 9-398,5-4-315,0 5-8,0 5 1,1 1-148,3 5 1,2 6 27,6 2 1,-1 3 149,0 0 0,0 1-213,-4 0 1,6 4 12,-5-1 0,4 2 41,-4-1 0,2-3-22,1 3 0,-3-3 53,0-1 1,-2-2 76,2-2 0,-2-2 5,-2-6 0,-3 1 179,3-1-98,-3 0 185,-1-4-214,0-2 449,5-5-345,-4 0 1,5-6-115,-6-6 1,3-1 34,1-6 0,4-3 4,-4-5 1,4-9-536,0 2 0,1-4 197,-1 0 0,2-1 53,-3-3 1,2 0 72,-1 8 0,-2-2-13,-2 9 0,-3 2-38,3 6 0,-3 3-389,-1 4 1,0 1-512,0 4-697,0 2 1273,0 5 0,4 5 444,0 3 0,5 7 0,-3 3 0</inkml:trace>
  <inkml:trace contextRef="#ctx0" brushRef="#br1" timeOffset="115">4294 15852 7997,'-6'0'934,"1"-1"-724,5-3 198,-5 3 1,-2-8-93,-4 5 1,2-3-310,-2 3 0,2 0 32,-6 4 1,2-4-46,1 0 1,-3 2 62,0 6 1,0-2-135,3 6 1,1-1 14,0 5 1,0-1 81,4 1 1,-2 0-127,5 3 1,0-1 57,4 5 0,0-5-162,0 2 1,2-4-1,1 0 0,1-1 6,8 1 1,-6-2 100,9-3 0,-5-2 20,6-5 0,-4 0 147,0 0 1,-1 0-123,0 0 0,1-1 204,-1-3 1,-1-2-55,-2-5 1,1-1 145,-5 1 0,3-1-34,-3 1 0,4 0 257,-4-1-305,-1 1 0,1-1-50,0 1 0,0 3-80,-4 1 0,1 4 203,3-1-25,-3-2-15,4 5-649,-5-4 1,2 5 213,1 0 0,-1 5 90,1 2 0,-1 3 162,-2 2 1,3 1 9,1 2 1,1-3-34,-1 4 1,-1 0-10,4-1 1,-3 1-174,4-5 1,-4 0 16,3 1 0,-3-2 82,4-2 1,-5-2 62,5-2 127,-5-3 12,7 4 427,-9-5-259,4 0 0,-1-5-93,0-3 0,-1 2-49,-3-1 0,4-1 132,0-4-279,0 1 17,-4 0-78,0-1 0,0 5 121,0-1-226,0 5-56,0-2 99,0 5 129,0 5-24,0 2 16,0 4 1,0-3-20,0-1 1,0-4 403,0 2 468,0-5-611,5 0 0,-4-5-91,3-3 1,-3 2-60,-1-2 0,4-3 26,0-4 0,5-2-36,-2 2 0,4-1-229,0-4 0,0-1-299,1 2 1,-1 1 199,1-1 0,-1 5-968,1-1 754,4 2 0,-3 6-1008,2-1 1489,-7 5 0,7 3 0,-3 7 0</inkml:trace>
  <inkml:trace contextRef="#ctx0" brushRef="#br1" timeOffset="116">4728 15418 9196,'0'17'28,"2"2"190,1 7 1,2 4-9,3 4 1,1 1-102,-5 3 1,1 3-89,-1 5 0,-3-4 5,3-1 0,-2-4-30,2 1 0,-3-2-127,3-2 1,-3-3 49,-1-1 0,0-5 91,0 2 0,0-8-114,0-4 46,5 3-144,-3-5 178,3 3 3,0-9 89,-4-2 17,4-5 183,-5 0-291,5 0 1,-2 0 43,4 0 0,-3 0-121,4 0 0,-1 0 0,5 0 1,-1 0-203,1 0 1,-1-4-24,1 0 1,-1-4-703,0 5 1027,1-6 0,-1-3 0,1-5 0</inkml:trace>
  <inkml:trace contextRef="#ctx0" brushRef="#br1" timeOffset="117">4751 15372 8530,'0'-6'-1268,"5"1"1456,2 5 1,4 0-98,0 0 1,1 1 30,-1 3 1,1-3-232,-1 3 1,2 1-147,2-1 0,-2 0 255,2-4 0,3 0 0,-1 0 0</inkml:trace>
  <inkml:trace contextRef="#ctx0" brushRef="#br1" timeOffset="118">5151 15498 10083,'0'8'-90,"0"-1"0,0 5 299,0 3 0,0 5-109,0-1 1,0 4 113,0 4 0,-1 2-142,-3 5 1,1 2-147,-4 2 0,4-3 69,-1 3 0,-1-6-180,1-1 0,-1-6-12,1 2 1,3-8 96,-3-4 0,3-2-242,1-2-300,0 0-559,0-4 615,0-2 586,0-5 0,-5-5 0,-1-2 0</inkml:trace>
  <inkml:trace contextRef="#ctx0" brushRef="#br1" timeOffset="119">5071 15601 7872,'6'-18'86,"-1"0"-44,-5 3 1,0 6 593,0-2 1,0 6 266,0-3-597,0 6-228,0-3-209,0 5 0,5 5 183,3 2 0,2 8 23,2 4 1,-1 4 2,0 4 0,5-2-69,-1 6 0,0-1-96,-4 5 0,3-2 71,-2-3 0,4 2-203,-8-6 1,7 1 73,-7-4 0,5-2-243,-6-2 1,2-2-207,-1-6 277,2 1 1,-5-5-339,2 1-20,-1-5 675,-6 2 0,0-16 0,0-1 0</inkml:trace>
  <inkml:trace contextRef="#ctx0" brushRef="#br1" timeOffset="120">5048 15818 7867,'0'6'407,"0"-1"1,1-5-846,3 0 0,2 0 354,6 0 1,1 0 299,2 0 0,3-3-333,4-1 0,1 0-196,0 4 1,1 0-134,3 0 0,-3-4 446,3 0 0,-3-5 0,-1 3 0</inkml:trace>
  <inkml:trace contextRef="#ctx0" brushRef="#br1" timeOffset="121">5345 15441 7848,'-8'0'1775,"1"0"-1656,4 0-630,-2 0 1,14 0 535,2 0 0,3 0 354,-2 0 0,0 0-231,4 0 0,-4 0-129,4 0 0,0 0-83,-1 0 1,1 0 77,-5 0 1,0 1 188,1 3 1,-5-3 200,1 3 5,0-3-320,3 5 1,-3-4 6,-1 6 0,-3-5-151,4 5 1,-2 1 100,2 6 1,2-1-78,-3 5 1,0 4 60,0 4 0,-3 4-141,4 0 1,-4 2 79,3 1 0,-4 0 60,1 1 0,1-1-52,-1 0 1,-1-1 7,-3-2 0,4 0-19,0-4 1,0 0-105,-4-5 1,0-2 223,0-1 0,0-5-113,0 1 297,0-3-129,0 0 1,-4-5 121,0 1 0,-6-5-177,-1 0 0,-2-1-33,-6-2 0,4 0-95,-4 0 1,3 0 139,-3 0 1,5 0-635,-1 0 1,2-2 251,2-1 0,0 0-1791,-1-5 2075,1 6 0,-1-8 0,1 3 0</inkml:trace>
  <inkml:trace contextRef="#ctx0" brushRef="#br1" timeOffset="122">5927 15681 7812,'7'0'545,"-2"0"0,0 0-387,3 0 0,2-4-89,1 0 0,6 0 87,2 4 1,2 0 0,2 0 0,4-1-55,-1-3 0,1 3-70,-4-3 0,0 3-208,0 1 0,-6 0 112,-1 0 0,-4-1-1313,0-3 768,-1 3 609,-5-4 0,5 0 0,-5-2 0</inkml:trace>
  <inkml:trace contextRef="#ctx0" brushRef="#br1" timeOffset="123">5927 15864 7847,'12'0'1053,"1"0"-1158,2 0 1,3 0 42,4 0 1,2 0 623,3 0 1,-3 0-309,3 0 1,-4 0-204,-4 0 1,5 0 43,-5 0 0,5 0 49,-5 0-144,3-5 0,-5-2 0,0-4 0</inkml:trace>
  <inkml:trace contextRef="#ctx0" brushRef="#br1" timeOffset="124">6670 15452 7846,'0'-7'0,"0"-1"0,0 1 334,0-5 1,0 1 43,0-1-395,0 1 1,4-1 162,-1 1 0,5 3 240,-4 1 1,3 3-125,-3-4 1,5 6-119,-1-2 1,2 3 32,1 1 1,6 0-62,2 0 1,2 0-14,2 0 1,4 5 10,0 2 0,-1 5-37,-3 3 1,0-1-59,0 5 1,-6 0-104,-1 4 1,-5 4-257,-3-1 1,1 6 184,-6-2 1,0 3-240,-7 2 0,-3-1 143,-9 0 0,0-3-36,-3-1 0,-3-4 109,3 0 1,-2-2 159,-2-1 0,1-1-90,3-3 0,3-3 106,4-4 1,1-2 340,-1-3 0,5 2 30,-1-5-193,6 0-77,-3-4 0,5 1 211,0 3 1,1-3-37,3 3 1,2-3-105,5-1 1,6 0-85,2 0 1,3 0-15,0 0 0,5 0-65,0 0 0,-1 0 62,-3 0 0,3-1-170,-4-3 0,6 3 98,-9-3 1,4 3-312,-8 1 0,-3-1-514,-5-3 134,1 3 1,2-6 693,-2 3 0,-3-2 0,-5-5 0</inkml:trace>
  <inkml:trace contextRef="#ctx0" brushRef="#br1" timeOffset="125">7275 15407 8485,'-6'-5'1619,"1"2"-1568,5-4 1,0 3 126,0-4 196,0 6 46,0-4 88,0 6-394,0 6 0,1 1-176,3 8 1,-3-1 168,3 5 1,1 0-132,-1 4 0,0 0-11,-4 0 0,1 0 153,3 0 1,-3-2-172,3-2 0,-3 2 71,-1-6 1,0 4-142,0-4 1,0-4 38,0-3 94,0 0 41,0-2 1,0 0 78,0-2 156,0-3-146,0 5 203,0-6-483,5 0 1,-2 3 59,4 1 1,-3 0 32,4-4 1,-2 1 4,2 3 37,2-3 0,-5 6-35,2-4 0,4-1 25,-4 2 1,2-2-113,-1 2 1,6-2 102,-3 6 1,-1-5-204,-2 0 0,-1 2 107,5-1 0,3 1-69,0-1 1,-3-1 107,-5 4 1,1-3 4,3 4 0,0-4-7,-4 3 0,-1-3 99,-2 4 0,-2-5 23,1 5 1,-3-2-65,-3 2 0,-1 2 238,-8-2 0,3-2-57,-6 2 0,-3-1-92,-1 5 1,-6-5-68,-2 1 1,1-4-98,3 3 0,0-4-27,0 1 0,-3 1-252,-1-1 0,0-1-55,4-3 0,6 0 120,1 0 0,4 0-42,0 0 1,5-5 87,-1-2 1,6-3 267,-2-2 0,2 1 0,2-1 0</inkml:trace>
  <inkml:trace contextRef="#ctx0" brushRef="#br1" timeOffset="126">7298 15372 7832,'-6'-5'252,"2"-2"536,3 2-268,1-5-297,0 8 0,0-4 584,0 2-520,0 3 1,1-4-51,3 5 0,3 0-25,8 0 0,3 0 13,5 0 0,1 0 19,3 0 0,1 0-13,2 0 0,2 0-123,-5 0 1,-1 0 114,-3 0 0,0 0-247,0 0 1,-6-4 69,-1 0 1,-4-1-643,0 1 1,-5 3-462,1-3 1057,-5 3 0,-8-4 0,-8-1 0</inkml:trace>
  <inkml:trace contextRef="#ctx0" brushRef="#br1" timeOffset="127">12734 11615 7903,'5'-11'-736,"-3"-1"802,1 1 1,-1 3 341,-2 1 0,0 3 370,0-4 421,5 6-473,-4-9-264,4 10-31,-5-9 292,0 9-300,0-4 270,0 5 303,0-5-650,0 3-294,0-3-436,0 5 0,0 5 219,0 3 0,0 2 165,0 1 0,0 1-19,0-1 0,0 2 56,0 2 0,0-2 28,0 2 1,0 2-14,0-2 0,0 4 113,0-4 0,0 4-104,0-4 1,0 4 5,0-3 1,0 3-3,0-4 1,0 4-60,0-4 1,0 4-129,0-4 1,0 6 164,0-2 0,0 1-9,0-1 1,0 4 29,0 0 1,0 0 92,0 3 0,0 2-109,0-1 0,0 3 6,0-3 0,0 5-102,0-2 0,0 3 75,0 1 1,0 1-4,0-1 0,0 4-38,0 0 1,0 1-22,0 0 1,0-4-11,0 3 1,1-2-13,3-2 0,1 0-85,3 0 1,1 1 122,-5-1 0,4 4-182,0 0-306,-3-5 492,0 0 0,-1-5-18,0 2 0,0 3 9,-4-2 0,3 2-2,1 1 1,0-3 19,-4-1 0,0 1 105,0 3 0,1 0-8,3 0 1,-3-3 176,3-1 1,-1 1-37,1 3 1,-3 0-45,3 0 1,1-3-27,-1-1 1,1 0-116,-2 0 0,-1 2-90,1-6 0,3 5 44,-3-5 0,2 1-161,-1-4 1,-1 0-106,4 0 1,-4 0 90,1-1 1,1 0 114,-1-3 0,3 3 63,-3-3 0,5-2 174,-1 2 1,-3-5-46,-2 2 1,2 0 189,-1-1 0,1 4-177,-1-3 0,-3 0-42,3-1 1,1-1-153,-1 5 1,4-4 117,-4 5 0,3-5-213,-3 4 1,4-4 124,-5 4 0,5-1-21,-4 1 1,1 1 174,-1-5 1,-3 6 264,3-2 0,-3-2-284,-1 3 0,4-1-28,0 3 0,-1 1 180,-3 0 0,0 0-138,0 0 0,0 0-165,0-1 1,0 5-22,0 0 1,4-1-221,0-3 1,4 4 196,-4 0 1,3-1 21,-3-3 1,4 4-70,-5-1 0,5 5-126,-4-5 1,3 2 253,-3-1 1,1 1-53,-1 2 1,-3 2 123,3-5 1,-3 3-87,-1-3 1,0 5 165,0-2 1,0-2-185,0-1 1,0 1 2,0-2 1,2 5-54,1-5 0,-1 1-174,2-4 0,-3 0 42,-1-1 1,0-3 144,0 0 1,4 1 105,-1 2 1,1-4-134,-4-3 0,0 2 135,0-2 1,0 5-61,0-1 1,0 3 126,0 1 1,0 0-83,0 0 0,0-1 25,0 1 0,0 0-127,0 0 0,0 0 81,0 0 1,0-1-123,0 1 1,0 1 109,0 3 1,4-7-9,0 3 0,0-3 55,-4 3 1,3 0 2,1 0 1,0 4-17,-4-1 0,0 1 15,0-4 1,0 1 63,0 3 1,-4-3-89,0 2 1,-1-2-16,2-1 0,1 0 31,-1 0 0,1 0-132,2 0 0,-4-1 105,1 1 0,-1 0 0,4 0 0,0-3-51,0 3 1,0-4-100,0 4 1,0 0 38,0-4 1,0-1 51,0 1 1,0-2 41,0 2 1,0 2-39,0-6 1,0 5 101,0-1 1,0 2-48,0-2 0,0 2 110,0-2 0,0-1-108,0 1 1,0-1 11,0 1 0,0 1-5,0-5 0,0 2 15,0-2-76,0-2 0,0 3 3,0-4 1,0-5-61,0 1 57,0 0-12,0-2-192,0 4-350,0-9 380,0 4-815,0-5 1,0 0-1</inkml:trace>
  <inkml:trace contextRef="#ctx0" brushRef="#br1" timeOffset="128">13499 12106 7122,'-1'-6'680,"-3"2"-84,3 3-108,-4 1 1154,5 0-1506,0 5 1,0 1-46,0 6 1,0 0-18,0 3 1,1-1-167,3 5 62,-3 0 0,8 4-90,-5 0 1,4 0 107,-5 0 0,1 0 1,-2 0-103,1-1 0,-1 5 84,1 0 0,-1-1-15,-2-3 0,0 0 26,0 0 0,0-4-2,0 0 1,0-5 108,0 1-96,0-2 1,0-2 0,0 1 161,0-1 4,0-5-77,0 5 1,0-9 113,0 6 21,0-6 11,0 3 734,0-5-921,5 0 0,1 0-187,6 0 1,4 0 24,3 0 1,3 0 171,1 0-71,-1 0 12,1 0 1,1-3 34,3-1-32,-3 0 1,4 4-225,-5 0 228,0 0 1,-2 0-55,-2 0 0,-1 0-118,-3 0 0,-6-1 18,3-3-250,-4 3-179,-1-5 247,3 6-105,-9 0-40,4 0 209,-5 0 0,-5-5 0,-1-1 1</inkml:trace>
  <inkml:trace contextRef="#ctx0" brushRef="#br1" timeOffset="129">13522 12392 7924,'0'-8'124,"0"0"-4,0 6 474,0-3 248,0 5-414,0-5-175,5 3 1,-2-3-37,5 5 1,-5 0-66,5 0 1,0-3 20,3-1 1,2 0-15,2 4 1,3 0 40,5 0 0,-1-1-131,1-3 0,1 3 85,3-3 1,-2 1-301,6-1 112,-6 3 0,2-5-257,-8 2 1,1 3 150,-5-3 1,1 3-417,-5 1 0,-3-2 61,-1-1-314,-4 1-748,2-3 1557,-5 5 0,-10-5 0,-3-1 0</inkml:trace>
  <inkml:trace contextRef="#ctx0" brushRef="#br1" timeOffset="130">13465 12095 8666,'5'-7'-89,"2"-3"381,4 3-243,6 2 101,0-1 0,2 3 245,0-1-212,0 0-1,4 4 0,1-4 314,3 0 1,-3 1-252,3 3 0,-3 0-111,-1 0 1,-4 0-140,0 0 1,-5 0-139,1 0 1,-6 0-819,-2 0 497,1 0-274,-2 0 738,5 0 0,-5 5 0,5 1 0</inkml:trace>
  <inkml:trace contextRef="#ctx0" brushRef="#br1" timeOffset="131">14208 11946 8026,'0'-11'1072,"0"-1"-465,0 6-339,0-4 1,0 7 378,0-4 205,0 4-479,0-2-337,0 5-18,0 5 0,0 7 103,0 7-222,0 2 130,0 2 1,0 5-169,0 2 1,1 3 98,3 2 0,-3 3-116,3 0 0,2 1 37,2-1 1,-2 2-179,2 1 0,-6-1-202,2-6 275,2-5 80,-4-1 0,3-5 163,-5 0-111,0-5 88,0-2 1,3-4-92,1-1 131,0 0 0,-4-3 507,0 0-65,0-6 284,0 3-56,-5-5-122,4 0-605,-4 0-172,5 0 0,5 0 123,2 0 44,4 0 12,5 0 1,-3 0 226,2 0-221,3 0 0,-1-1-422,6-3 261,0 3 1,-4-8-27,0 5 0,-4-3-496,4 3-216,-5-5-638,3 3 1545,-6-6 0,-4 1 0,-2-1 0</inkml:trace>
  <inkml:trace contextRef="#ctx0" brushRef="#br1" timeOffset="132">14196 11889 7992,'-1'-11'-12,"-3"-1"-138,3 1 261,-4-1-61,5 6 155,0-4 0,1 9 1052,3-3-933,-3-2 1,9 4-161,-2-2 1,2 2-184,1-2 123,1 3-13,4-4 1,-2 5-117,5 0 40,0 0 0,4-4-584,0 0 397,0 0 0,0 4-103,0 0 275,-1 0 0,6-5 0,1-1 0</inkml:trace>
  <inkml:trace contextRef="#ctx0" brushRef="#br1" timeOffset="133">15293 11935 7996,'0'-7'262,"0"-3"1,0 8 236,0-6-265,0 6 1,-2-7 264,-2 5 0,3 0-30,-9-1-220,4 4 1,-6-4 66,1 5 0,-1 0 54,1 0 1,-2 0-315,-2 0 1,-1 1 89,-3 3 1,-3 2-207,3 6 0,-5-1-106,1 0 166,-2 6 1,7-3 5,-5 5 1,1 0-168,3 4 249,-2 0-438,8 5 217,-3-4 0,5 9 2,4-3 1,-2-2-122,5-1 0,0 1 140,4-2 0,5 1 7,3-4 1,2 0-283,2-1 252,-1 1 55,6 0 1,-3-4 140,5 0 67,0-5-142,3 3 1,-3-7 102,1-3 1,-3 2-31,2-5 1,-1 0 187,-3-4 1,-2 0-115,2 0 1,-6 0 367,-1 0-710,-1 0 107,5 0 43,-6 0-1450,4 0 696,-8 0 813,8-5 0,-4-2 0,5-4 0</inkml:trace>
  <inkml:trace contextRef="#ctx0" brushRef="#br1" timeOffset="134">15487 12266 9864,'6'0'693,"4"0"-478,-2 0 0,6 0 68,1 0 0,1-1 127,0-3 1,0 1-273,3-4 0,2 3-140,-6-4 1,4 6-141,-4-2 1,-4-1-919,-3 1-1624,0 0 2684,-2 4 0,-1 0 0,-5 0 0</inkml:trace>
  <inkml:trace contextRef="#ctx0" brushRef="#br1" timeOffset="135">15909 12871 7909,'-7'0'-36,"-1"0"72,5 0 1,-3 0 214,2 0 0,3-1 148,-3-3 1,3 2-190,1-6 0,0 0 27,0-3 1,0 0-76,0-1-109,0-4 110,0-2 0,5-1 19,3 0-163,-3 0 45,5-4 0,-8-4-139,6 1 0,-4-6 179,3 2 1,-3 0-32,4 0 1,-6-1-200,2-3 1,-1 1-202,1 3 0,-3-3 134,3 2 80,-3 3 94,-1 0 0,0 3-66,0 2 47,-5-2 63,4 7 1,-4-1-1,5 0 1,-2 9-38,-2-2 18,3 4 0,-4 0-95,5 0-249,0 6 165,0-3-27,0 5 118,5 5 37,2 1-34,-1 6 67,4-1 1,-7 2-23,4 2 0,-4-2-11,1 2 0,1-3 21,-2 0 1,5-1-150,-4 1 85,5-6 0,-3 3 113,5-5 1,1 0-45,-1-4 1,-3 0-11,0 0 1,-1-2 32,5-1 0,-1-3 113,0-1 1,1-3-58,-1 2 1,4-6 162,1-1 1,-1-5-73,-4 1 1,1-3 113,-1-1 0,1 0-245,-1 0 77,-5 6 41,5 0 274,-10 6-62,4-1-295,0 6 58,-4 1-143,4 5 1,-5 10-217,0 5 1,4 6 110,0 1 1,0 6 76,-4 3 0,4-1-208,-1 5 265,1-9 1,-4 12-75,0-7-147,5-3 0,-4-2-38,3-7 0,-2 2-131,-2-6 0,0 0 128,0-4 263,5 1 0,-4-1 0,4 1 0</inkml:trace>
  <inkml:trace contextRef="#ctx0" brushRef="#br1" timeOffset="136">14881 11695 8104,'0'-6'468,"0"-1"-155,0 3-76,0 3 177,0-4 362,0 5-734,-5 0 0,3 1 118,-6 3 1,4-1-129,-3 4 1,-1 1 84,-3 3 1,3 1 0,0-1 1,1 4-51,-5 1-82,1 4 101,0-2 0,-5 8-76,1 1-18,0 5 0,3-3-9,1 5-5,5-5 0,-3 4 43,5-2 0,0-2-128,4 2 0,0-2 75,0 1 1,0 2-176,0-5 1,5 0 41,3 0 141,2-3 0,1 4-192,1-5 187,-1 0-39,-4-5 39,3 3 0,-5-8-20,3 2 0,0-2 32,-4-2 181,5 1-127,-3-1 115,1 0 1,2-3-697,-6 0 114,1-6-385,-4 3 450,0 0 364,0-3 0,5 3 0,2-5 0</inkml:trace>
  <inkml:trace contextRef="#ctx0" brushRef="#br1" timeOffset="137">16640 12277 8005,'0'-6'-114,"0"1"1,0 4 375,0-3 184,-5 3-78,4-4 0,-4 3 86,5-1 262,-5 1-410,3-3-125,-8 5 0,8 0-45,-6 0-153,1 0 124,0 0 0,-3 1-24,2 3 1,-6 3 20,-1 4 1,0 0-178,4 1 0,-5 1 65,1 2 1,0-1-110,3 5 1,2-1 38,3 1 1,-2-2-129,5-1 1,0 0-211,4 3 294,0 3 0,0-10-118,0 4 203,5 1-47,2-4 60,4 4 0,2-10-11,2 1 0,-1-2-97,5 2 385,-5 2-166,2-9 0,-4 4-215,-1-5 1,1 0 120,-1 0 0,1 0-601,-1 0 0,-1-1 608,-2-3 0,7-2 0,-2-6 0</inkml:trace>
  <inkml:trace contextRef="#ctx0" brushRef="#br1" timeOffset="138">16720 11718 8064,'0'-7'215,"0"2"220,0 0 175,0 4 836,0-4 21,0 5-1317,0 5 66,0 1-135,5 6 1,-2-1 48,4 1 0,-3 3-42,4 0 0,-1 5-160,5-1 0,3 3 108,0 1 0,2 4-5,-2-1 1,-2 5-84,2-5-63,-2 1 177,3-4 0,-7 3-475,2 1 194,-2 0 26,3-4 1,-2 1-33,-3 2 0,2-2 72,-5 3 1,0-3-149,-4-1 1,0 0 141,0 0 1,0-4 34,0 0 1,-1-4 143,-3 4 0,1-5-126,-4 1 1,-1-1-28,-3 1 24,-1-2-137,1-1 0,-1-2-256,1-3 0,1 0-220,2 0 53,-2 1 669,4-2 0,-1-1 0,2-5 0</inkml:trace>
  <inkml:trace contextRef="#ctx0" brushRef="#br1" timeOffset="139">16994 11695 7921,'0'-6'-94,"0"-5"0,0 5 259,0-5-136,0 4-11,0-3 0,4 8 918,0-6-393,0 6 101,1-4 201,-4 1-642,9-1 0,-3 0-131,4 2 0,0 1 75,1 0 1,-1 1-152,1-2 1,-1 3-20,0 1 69,1 0-5,-1 5-41,1-3-139,-1 8 110,-5-4 0,3 5-175,-5 1 1,1-1 107,-1 1 1,-3 3-88,3 0 0,-6 5 60,-2-1 1,-5 2 12,1-2 0,-2 2-123,-1-2 144,-1-2 37,1-1 0,3-4 55,1-1-70,4 1 40,-7-1 1,9-3-10,-3-1 0,3-3 61,1 4-6,0-6 1,5 7 29,2-5 0,3 0 154,2-4 1,-1 0 49,1 0-57,-1 0-168,6 0 1,-5 0-414,4 0 1,0 0-104,-1 0 1,1-4-306,-5 0 0,0-1 793,1 1 0,-1-2 0,1-5 0</inkml:trace>
  <inkml:trace contextRef="#ctx0" brushRef="#br1" timeOffset="140">17360 11626 7984,'0'-11'0,"0"0"0,0 3 57,0 0 1,0 5 39,0-5 0,5 5 722,2 0-420,4-4-247,0 6 1,2-8-4,2 5-116,-2 0-47,3 4 1,-1-1 1,1-3 0,-1 3 116,-4-3 0,1 3 399,-1 1-110,0 0-99,1 0 1,-5 0 42,1 0-122,-5 0-50,2 0 43,-5 0-351,5 0 0,-4 5 143,3 3 1,-2 3-104,2 4 0,-3 3 100,3 5 0,-2 1-21,-2 3 0,3-2 10,1 6-14,0-1 23,-4 4 1,0 1 16,0-1 0,0 0-44,0 0 0,0-2-3,0 2 0,0-2 101,0 6 0,0 2-5,0-2 1,4 1-58,0-1-162,-1-8 160,-3 9 1,4-12-34,0 4 32,0-3-1,1-5 1,-4-1 122,3 1-115,-3-5 72,4 4 1,-3-10 128,1 4 1,-1-4-92,-2 0 0,1-2 67,3-3 0,-3 0 92,3-3 333,-3-3 109,-1 4 30,0-5-59,-5 0-185,-1 0-396,-6 0 1,-3 0-2,0 0 1,-7 0-21,-1 0 1,1 0-226,-5 0 1,3 4-204,1 0 1,4-1-1338,0-3-1541,5 0 1610,-3 0 1608,11 0 0,6 0 0,6 0 0</inkml:trace>
  <inkml:trace contextRef="#ctx0" brushRef="#br1" timeOffset="141">17954 12175 7921,'-7'0'446,"2"0"-118,5 0-102,0-5-164,0 3 134,0-3 0,1 5 55,3 0 0,1-1 42,3-3 0,3 3-27,1-3 0,0 2-98,8-2 1,-1 2 27,3-1 0,2-2-46,3 1-109,-3-5 112,4 8 0,-6-4-115,-3 5 11,2-6-243,-8 5 1,4-4-268,-6 5 0,-3 0-423,-1 0-860,-4 0 1744,2 0 0,-5 0 0</inkml:trace>
  <inkml:trace contextRef="#ctx0" brushRef="#br1" timeOffset="142">17999 12357 8194,'12'0'761,"-5"0"-423,1 0 1,3-3 99,5-1 1,3 0-10,-4 4 1,5-4 188,-1 0 0,3-3-506,1 3-41,-6-5 113,5 8-2170,-9-4 1986,3 5 0,-10 0 0,0 0 0</inkml:trace>
  <inkml:trace contextRef="#ctx0" brushRef="#br1" timeOffset="143">18844 11718 7910,'0'-7'148,"0"2"252,0 0-115,0 4 115,0-4-134,0 5 1,0 5-93,0 3 0,0 3 17,0 4 0,0 3-116,0 5 84,0 0-52,0 0 1,0 3-12,0 1-112,6 5 38,-5-8 1,5 7-78,-2-4 1,-2 1 105,6-1 1,-4-3-142,3 2 0,-4-1 101,1-3 1,1-3-18,-1 0 1,0-3-1,-4 3 41,0-5-30,0 2 0,3-4 2,1-1 72,0 0 0,-4 1 163,0-1 0,0-3-140,0-1-68,0-4-237,0 7-144,0-9 1,0 6-558,0-3 382,0-3-852,0 4 1374,0-5 0,0 0 0</inkml:trace>
  <inkml:trace contextRef="#ctx0" brushRef="#br1" timeOffset="144">19301 11992 7872,'7'0'233,"-2"-1"371,-5-3-221,0 3 275,0-5-403,0 6 1,0 0 0</inkml:trace>
  <inkml:trace contextRef="#ctx0" brushRef="#br1" timeOffset="145">19827 11752 7985,'0'-6'-20,"0"1"1682,0 5-1341,0-5-146,0 3-9,0-3 472,0 5-835,-5 0 163,-2 0-68,-4 0 143,-1 0 1,5 4-16,-1 0 0,1 5 1,-5-2 1,2 3-10,2 2 0,-2-1-4,3 1 1,-4 0 15,0 4 0,0-2-28,-1 5 1,2-5-8,2 1 1,0 1-164,4 0 184,-5 4 0,8-7 3,-3 2-282,-3 3 258,6-6-22,-4 5 1,5-6-15,0 1 1,0 0 11,0 4 0,0-4-7,0 3 0,0-2-7,0-1 1,0-1-36,0 0-14,0 1 60,5-1 5,-4 1 1,6-1 22,-3 0 0,1-3-12,2 0 1,3-4-3,-2 3 1,2-3 22,2 4 1,-1-6 4,0 2 0,1-2 100,-1 2 0,4-2-54,1 1 0,4-1 213,-1-2 6,-2-5-241,4 3 0,-4-7 205,2 6-103,2-6 1,-4 2 229,2-4-297,2-1 1,-7 1 63,5 0 1,-5-5 14,2 1 1,-4-1-17,0 0 1,-5 0-13,1-3 1,-4-3-159,3 3 175,-4-2-118,2-2 1,-5 0-231,0 0 301,0 0-184,0 1 0,-5-1-199,-3 0 1,-3 0-3,-4 0 1,-4 5-141,-8 3 1,1 2 80,-4 2 0,3 5-44,-3 2 0,3 3-925,-3 1 586,4 0 737,4 5 0,0 1 0,4 5 0</inkml:trace>
  <inkml:trace contextRef="#ctx0" brushRef="#br1" timeOffset="146">20146 11558 7358,'0'-6'-296,"2"-3"1007,1 5-484,-1-5 0,4 6-12,-2-4 1,-3 3 47,3-4 132,2 6-119,1-8 0,0 8 107,1-1-191,0-4 0,3 2 58,0-2-45,1 2-101,-1-1 1,-3 5-52,-1-3 0,1 3 113,3 1 1,-3 0-148,0 0 0,-5 0-25,5 0 1,-5 1-200,0 3 0,3 3 99,-3 4 1,1 2-83,-4 2 1,0-1-247,0 5 276,0-5 0,-5 6-6,-3-5-170,-2 1 277,4 0 31,-4-3 0,5 3 6,-3-4 1,2-5 8,2 1 1,3-4-1,-3 3 114,3-4 142,1 2 0,5-1 503,2 0-410,3-1-155,2-3 0,-1 0 403,1 0-296,-1 0-102,6 0 1,-5 0-214,4 0 0,-4 0-154,0 0 0,-1 0-509,1 0 1,-1 0 405,0 0 282,-4 0 0,8 0 0,-2 0 0</inkml:trace>
  <inkml:trace contextRef="#ctx0" brushRef="#br1" timeOffset="147">20854 11912 9019,'12'0'583,"-1"0"1,1-4-274,-1 0-82,1 1-77,-1 3 0,2 0 85,2 0 1,3-4-90,5 0 1,-4-1 8,0 1 0,1 3 10,7-3 1,-6 1-167,6 0 0,-7 1-36,3-1 48,0-4 1,-11 6 222,4-3-927,-4 3 392,-5 1-350,3 0-522,-9-5 143,4 4-410,-5-5 1439,0 6 0,-10 0 0,-3 0 0</inkml:trace>
  <inkml:trace contextRef="#ctx0" brushRef="#br1" timeOffset="148">20912 12049 8999,'11'0'1074,"2"0"-613,2 0 1,-2 0-33,2 0 1,1 0-124,0 0 1,4 0-192,-1 0 1,-1 0 13,1 0 1,-4-1-56,4-3 1,-1 3-144,1-3 1,1 3-412,-5 1 1,1-4-33,-5 0 0,2 0-1392,2 4 1904,-2 0 0,8-5 0,-3-1 0</inkml:trace>
  <inkml:trace contextRef="#ctx0" brushRef="#br1" timeOffset="149">21928 11832 7620,'0'-6'-919,"-1"-3"1140,-3 5 202,3 0 566,-4 4-398,5-5-267,-5 4-46,3-4 190,-8 5-260,9 0 171,-4 0 117,0 0-349,-2 0 1,0 0 31,-1 0 1,4 0-25,-3 0 0,3 1-165,-4 3 0,4-2-60,-3 6 15,-1 0 156,-3-2 0,1 4-183,2-2 155,-2 2-56,4 1 0,-2 2-146,0 2 1,2-2 122,-2 2 1,0-1-136,4 1 0,-1-2 103,1 2 1,3-1-125,-3 1 0,2-2-27,2 2 0,0-2 90,0-2 1,0 1-122,0-1 167,6 1 0,-1-1 37,2 1-38,3-1 1,-3-1 36,4-2 1,1 1 0,-1-6 1,2 5 22,2-4 1,1 3 155,3-3 1,3 0 7,-3-4 1,6 0-98,2 0 1,1-4 196,-1 0 6,-3-4-170,4 1 1,-4-4 31,2-1 1,-1-3-44,1 0 1,0-4 30,0 4 0,-5-6 60,1 2 0,-5-2 119,2-2 0,-9-4-272,1 1 94,-7-6-25,6 8 1,-8-8-257,2 5 91,-8 1-160,-8 3 0,-7 1-202,-7 3 1,-5 4 98,-7 7 0,-4 3-189,-7 5 1,0 7-1156,-4 4 1669,5 6 0,-5 8 0,-1 5 0,25-12 0,0 0 0</inkml:trace>
  <inkml:trace contextRef="#ctx0" brushRef="#br1" timeOffset="150">13911 13762 7881,'6'-5'-127,"-1"4"170,-5-4 124,0 0 28,0 3 0,0-4 50,0 2 0,0 2 300,0-6-320,0 6 0,0-5 224,0 3-216,0 3-101,0-9 0,-1 9-143,-3-3 0,1 1 95,-4 0 1,-1 1-130,-3-2 0,-1 3 44,1 1 0,0 0-57,-1 0 1,-3 4 56,0 0 1,-6 5 22,2-2 0,2 5-81,-3 3 105,7-2-28,-4 3 1,4 1-63,-2 2 0,6-2 30,-2 2 0,3 1-103,1 2 1,-2 1 60,5 0 0,0-4-152,4 0 1,0-1 121,0 1 0,0-1-128,0-3 0,5-2 80,3 2 28,-3-2 89,5-2 0,-4-1 49,6-2 1,0 1-44,4-6 0,-2 1 144,5-4 1,-2 0-90,2 0 1,3-1 73,-3-3 1,3-2-149,1-6 0,-2 5 6,-2-1 0,1-3-76,-4-5 1,0 1 98,-1 4 1,-6-4-17,3-1 0,-5-3 28,1 4 0,1-5-7,-5 1 1,-1 1-10,-3-1 1,0 0 10,0-4 0,0 2 2,0 1 0,-1 0 12,-3 5 1,2-4 112,-6 4 0,4-4-70,-3 3 1,0 1 64,0 4-95,-3-1 89,8 6 215,-3-4-138,0 4 37,4-6-115,-4 6-52,5 1 0,0 3 26,0-1 0,1 1-56,3-1 0,7 1-106,8 2 1,-1 0 160,1 0 1,0 0 79,4 0 0,0 0-19,0 0 0,0 0 173,-1 0 1,0 0-156,-3 0 0,-2 0-34,-6 0 0,0 0-876,1 0 434,-6 0-817,-1 0 1,-5 2 1119,0 1 0,-5-1 0,-1 3 0</inkml:trace>
  <inkml:trace contextRef="#ctx0" brushRef="#br1" timeOffset="151">14379 14013 7881,'0'-6'-58,"0"0"-82,0 2 321,0 3 0,0-6 628,0 3-438,0 3-237,-5-4 1,2 5 145,-4 0 1,-1 0-124,-3 0 1,-1 0-100,1 0 0,-2 4 78,-2 0 1,2 5-50,-2-2 1,-2 3-11,2 2 1,-4 1-129,4 2 1,0-1-10,3 5 1,2-4-9,3 4 1,-2-4-112,5 4 0,-4-4 87,4 5 1,1-5 25,3 4 0,1-5-4,3 1 0,-2-2-6,6-2 0,-1 1 218,5-1 14,-1-5-189,1 4 1,3-7 347,0 5-150,5-6-61,-7 3 1,4-5-307,-6 0 229,6 0-175,-5 0 1,5 0-276,-6 0 1,1-4 101,-1 1 0,4-5 321,0 4 0,1-10 0,-5 2 0</inkml:trace>
  <inkml:trace contextRef="#ctx0" brushRef="#br1" timeOffset="152">14847 13774 7881,'0'-7'827,"0"2"-671,0 5 0,4-1 178,0-3 0,1 3-234,-1-3 1,-2 3-93,6 1 1,-1 0 167,5 0 1,-1 0 1,1 0 1,-1 0-11,0 0 0,5 0-20,-1 0 0,0-2-103,-3-1 0,-1 1-1,0-1 1,1 1-112,-1 2 0,1 0-17,-1 0 0,-3-4-477,-1 1-822,-4-1 653,2 4-1524,-5 0 2254,-5 5 0,-1-3 0,-6 6 0,-4 0 0,-2 3 0</inkml:trace>
  <inkml:trace contextRef="#ctx0" brushRef="#br1" timeOffset="153">14950 13831 7881,'-12'10'-932,"1"-3"492,0 4 376,-1-5 0,2 2 256,2-1-59,-2 1 1,8 2 341,-6-2-282,6 2 1,-3-8 456,5 6-300,0-6 0,1 7-175,3-5 0,-2 0 249,6-4 0,1 0 41,6 0 0,-1 0-58,5 0 1,-4 0-180,4 0 1,-5 0 26,1 0 0,2 0-69,-2 0 0,-4 0 185,-3 0-688,0 0 346,3 0-1702,-5 0 764,0 0 0,-5 0-1469,3 0 1665,-3-5 713,4 4 0,0-10 0,1 5 0</inkml:trace>
  <inkml:trace contextRef="#ctx0" brushRef="#br1" timeOffset="154">15692 13499 7881,'-11'0'-141,"5"0"1117,0 0-274,1 0-488,4 0 0,0 6 287,5 1-255,5 8-147,-3 3 0,5 9 45,1-1 1,3 10 7,0-2 0,2 3-106,-2-3 1,-2 1 129,2-1 1,-3-1 5,0-3 0,-1 2-242,1-5 1,-5-1 39,1-3 0,-2-4-15,2 0-89,2-5 150,-9 3 1,4-6 23,-5 1 1,2-5 151,1 1 3,-1-6-14,3 3 176,-5-5-91,0 0 1,0-5-142,0-2 1,-4-9-134,0-3 1,-3-3-243,3-5 0,-1-2-75,1-6 0,3-3-395,-3 0 0,3-5 400,1 1 1,0-1 91,0 1 1,0-2 163,0 2-831,0 3 774,0-1 1,0 10 194,0-1 0,0 6 54,0-2 383,0 3-367,0 6 0,0-2 51,0 5 1,0 0 81,0 3 1,3 1-209,1-1 1,1 1 319,-1 0 0,-1 0-441,4 4 1,-3-3 74,4 2 1,-1 2-53,5-2 0,0 6 20,4-2 1,-4-1-125,4 1 0,1-1 104,2 1 1,4 3-6,4-3 1,2 3 12,5 1 1,9-4 3,3 0 1,2 0-174,-2 4 0,5-4-180,2 1 1,7-1 142,1 4-1415,0 0 1617,-4 0 0,5 0-11,3 0 0,-32 0 0,0 0-81,31 0 1,-30 0 0,-1 0 218,32 0 1,-31 0 0,-1 0-94,2 0 0,-1 0 1,0 0-1,1 0 30,-1 0 1,0 0 0,1-2 0,0 0-74,1 0 1,0 0-635,-1-2 1,0-1 666,4 2 1,1 0 0,-3-1-1,0 0-144,3 1 1,0-1 59,-2 0 0,-1 0 29,5-2 0,0 1 0,-4 1 0,-1 0 28,3 0 1,0 1-1,-4 1 1,-1 0 6,-2-2 1,-1 0 0,27 0-14,2-3 0,-7 4 100,-5-1 1,-8 3 799,-7 1 0,-5 0-487,-6 0 1,-5 0 32,-3 0 1,-6 0-20,-2 0 1068,-4 0-2764,2 0 1208,-5 0-387,-5 0 0,-1 0 69,-6 0-1100,1 5 581,-1-4 922,-4 4 0,-2-5 0,-5 0 0</inkml:trace>
  <inkml:trace contextRef="#ctx0" brushRef="#br1" timeOffset="155">16081 13477 7472,'0'-7'175,"0"2"375,0 5 62,0 5 0,1 5-101,3 6-175,-3 4-202,9-2 0,-4 10-96,6 2 1,-1-2 51,1-1 0,-2 2 32,-3 1 0,4-2-67,-4-1 0,3-3-123,2-1 0,-1-2 114,1-2 1,-5 2-138,1-6 1,-2 0 16,2-3-37,-3-6 147,0 4 96,-4-9 0,4 6 113,-5-3 319,0-3-170,0 4-90,0-5 1,0-5-35,0-3 1,0-2 51,0-1 1,0-6-230,0-2 0,4-8 102,0-3 1,4 0-458,-5-5 161,6 4-49,-2-9 0,4 5-173,0-3 0,0 2 85,-4-2 0,3 6-165,-2 2 1,-2 4 152,2 0 1,-6 7-55,2 4 1,-2 2-437,-2 1 74,0 6-775,0 1 843,0 5 0,5 3 598,2 4 0,3 1 0,2 8 0</inkml:trace>
  <inkml:trace contextRef="#ctx0" brushRef="#br1" timeOffset="156">16652 13716 8075,'0'-7'70,"0"-1"-898,0 6 1097,5-3 426,-4 0 0,3 2-410,-8-5 0,1 6 30,-4-2 0,3 2-185,-4-2 1,1 2-1,-5-1 1,0 1-330,-4 2 118,4 0 32,-5 5 1,6 1 117,-1 1 0,5 3-35,-1-2 0,2 6-179,-2 1 1,-1 0 107,6-3 1,-1 3-107,4 0 1,0 0-44,0-3 0,0-1 27,0 1 146,5-1 1,1-1 7,6-2 1,-5-3-8,1-5 1,-1 0 40,5 0 0,-1 0 136,1 0 1,-1-1-58,1-3 0,-1 1 84,0-4 1,0-1-43,-4-3 1,3-1-39,-2 1 0,-2-1-15,2 1 0,-6 0-17,2-1 1,-1 1-5,1-1 1,-3 1-31,3-1-24,-3 1 1,0 1 33,3 2-195,-3 3-197,4 5 173,-5 0 1,0 5 11,0 3 1,2 3 127,1 5 1,-1 1 5,1 6 1,-1-1-56,-2-3 1,1 2 0,3-2 0,-3-1 21,3 1 0,1-5 6,-1 1 0,1-2 133,-1-2 0,-2-3 47,6 0-109,-6-6 0,5 7 23,-4-5 182,-1 0-85,3-4 275,0 0-331,-4-5-41,4-2 0,-5-4 32,0-1 1,0 0-14,0-3 1,0 2-12,0-2 1,0 2 31,0 2 1,0-1 62,0 1-67,0 4 19,0-3-389,0 9 251,0-4-315,0 5 273,0 5 0,0 1-122,0 6 0,2-1 13,1 1 1,-1-1 56,1 0 1,-1 1 52,-2-1 0,1-3-36,3-1 168,-3-4 431,4 2-111,-5-5 1,1 0 96,3 0-51,-3 0-289,5 0 0,-6-5-21,0-3 0,1-2-42,3-1 0,-2-2-128,6-2 0,-1 1 25,5-5 0,-1 0-216,1-4 0,0 0-219,4 0 0,-4 4 219,3 0 0,2 5-202,-2-1 164,0 7-61,-3-2 0,-1 9-172,1-3 0,-1 3-53,1 1 571,-6 0 0,4 5 0,-4 1 0</inkml:trace>
  <inkml:trace contextRef="#ctx0" brushRef="#br1" timeOffset="157">17200 13420 7952,'0'-12'-304,"5"1"1,-4-1 93,3 1-13,-3 4 377,-1 2 1,2 2 735,1-1-222,-1 0 171,3 4 192,-5 0-853,0 5-44,0 1 0,0 11 56,0 2 1,1 4 136,3 3-477,-3 4 147,4 4 0,-5 4-8,0 0 1,1 0-129,3-4 1,-3-1 168,3-2-615,-2 2 394,-2-4 0,0 0-120,0-2 1,0-3 73,0-1 1,-2-4 177,-2 0 0,3-9 82,-3 1 194,3-2 0,1-1-10,0 0 302,0-6-68,0 3 119,0-5-454,5 0 1,-2 0-2,4 0-6,1 0-79,3 0 1,1 0 6,-1 0 0,1-1 14,-1-3 0,0 3-92,1-3 0,-1 3-898,1 1 436,-1-5-344,1 3 0,-2-4 171,-3 2 1,-2 2-547,-5-6 1232,5 0 0,-3-8 0,3-2 0</inkml:trace>
  <inkml:trace contextRef="#ctx0" brushRef="#br1" timeOffset="158">17188 13362 7952,'5'-11'1224,"2"0"-1241,9-1 1,-3 6-327,2 2 1,-2-1 241,-2 1 1,2 0 193,2 4 1,-1-3-270,5-1 1,-4 0 66,5 4 1,-1 0-971,3 0 1079,1 0 0,0 0 0,0 0 0</inkml:trace>
  <inkml:trace contextRef="#ctx0" brushRef="#br1" timeOffset="159">17805 13442 7952,'0'7'1124,"0"-2"-451,0-5-215,0-5-371,0 3 362,0-3 28,0 0-348,-5 4 0,-3-4-174,-7 5 0,1 1-20,-5 3 0,4 2 21,-4 6 1,1 4-19,-1 3 0,1-1-80,3 1 0,2 0-8,-2 4 138,8 5-5,-4-4 1,10 4-99,-3-5 0,3 0 68,1-1 0,1 0 6,3-3 1,4 1 88,7-4 1,-2-1-62,2-4 1,3-1 97,1-2 0,2 1-90,2-5 1,0 0-161,0-4 165,-5 0 1,2 0-1012,-5 0 662,0 0 1,-3 0-203,-1 0 1,-1-6 550,-2-1 0,2-3 0,-4-2 0</inkml:trace>
  <inkml:trace contextRef="#ctx0" brushRef="#br1" timeOffset="160">17931 13397 7952,'-7'-5'960,"2"-2"-823,5-4-137,5-1 0,-2 6-303,5 2 1,-5 2 457,5-2 1,0 3 21,3-3 1,6 3-169,2 1 0,0 0-166,3 0 0,-5-2 227,6-2 0,-8 3 0,0-3 1,2 3-2,-2 1 0,0-4 121,-3 1 1,-1-3 324,0 3-243,1 1-124,-6-3 0,3 4 175,-5-3 0,1 3 141,-1-3-249,-3 3-56,4 1-368,-5 0 0,4 1 122,0 3 0,0 4-28,-4 7 0,3 4-21,1 7 172,0-1-75,1 8 1,-2-5 133,4 2 1,-3 7-124,4-3 0,-5-1 30,5-3 0,-5 1-34,0 3 1,2-3-83,-1-1 0,1-3 168,-1 3 0,-3-8 58,3 1 1,-3-8 149,-1 0 1,0-2 80,0-2-132,0 1 0,-5-2-6,-2-3 1,-5 2 117,-3-5 1,-3 0-408,-4-4 1,-3 0-378,-1 0 0,5 0-35,-1 0 0,6 0-1088,1 0 1584,8 0 0,-4-5 0,5-2 0</inkml:trace>
  <inkml:trace contextRef="#ctx0" brushRef="#br1" timeOffset="161">19016 13465 7849,'-7'0'1830,"2"0"-922,5 0-576,5 0 0,2 0 148,4 0-131,6 0-191,0 0 1,11-4-119,3 1 1,2-5-83,1 4 0,0-1-159,1 1 0,-6 3-70,-3-3 1,-3 2-317,-4-2 1,-2 3-475,-6-3-831,1 3 855,-6 1 1037,-1 0 0,-5 0 0</inkml:trace>
  <inkml:trace contextRef="#ctx0" brushRef="#br1" timeOffset="162">18993 13659 8172,'10'7'964,"-2"-2"-746,7-5 1,-1 0-29,1 0 1,3 0-210,5 0 0,3 0 79,1 0 0,5 0-213,-2 0 98,3-5-215,-4 3 0,3-4-250,-5 2 0,-1 3 312,-3-3 1,-4-2 207,0-2 0,0-2 0,4-1 0</inkml:trace>
  <inkml:trace contextRef="#ctx0" brushRef="#br1" timeOffset="163">19827 13465 7849,'0'-7'2195,"0"-1"-1986,0 5-974,0-2 1552,0 5 1,-5 5-773,-3 3 0,-2 6-32,-2 1 0,1 6 72,0-2 0,3-2-17,0 2 0,6 0 17,-2 4 1,3-1-188,1-3 0,0 2-84,0-2 1,6-1 62,5 1 1,2-5 26,6 1 1,1-2 137,7-1 1,2-6-5,6-2 0,-2-3-12,-3-1 0,6-5 20,-6-3 1,4 2-8,-7-2 0,2-1 15,-6-6 1,2 1 354,-6-5 1,-2 0-140,-2-4 1,-2-3 62,-2-1 1,-4-8-155,-4 0 0,-4-3-132,-7 0 0,-4-1 5,-11-3 1,-6 3-389,-6 4 1,-4 7 93,-7 6 0,-2 9-390,3 9 1,-13 10-665,5 10 1326,-5 6 0,29-6 0,-1 0 0,0 1 0,-1 0 0,0 2 0,-1-1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113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6750 3301 7515,'0'-7'-878,"0"2"1,1 5 877,3 0 0,-3-5 0,4 4 0,-5-4 0,0 5 0,5 0 0,-4-1 0,3-3 0,-2 2 0,3-3 0,-4 5 0,4 0 0</inkml:trace>
  <inkml:trace contextRef="#ctx0" brushRef="#br0" timeOffset="1">6773 3266 7353,'0'-6'-605,"0"1"667,0 5 24,0-5 0,-2 4 108,-2-3 1,3 3-14,-4 1 1156,5 0-1043,0 5-220,0-4 41,0 4 1,0 0 40,0-4-185,0 9 150,0-3-111,0-1 1,0 0-21,0-2 57,0-2-25,0 8-43,0-4 34,0 0-18,0 5 1,0-9 0,0 6 0,4-4 14,0 3 1,0-3-5,-4 4 1,0-5 32,0 5 1,3-4 1,1 3 1,0-3-33,-4 4 1,0-4 0,0 3 1,0-3-24,0 4 34,0-6 12,0 3 54,0 0-60,0-3 54,0 8 13,0-9-61,0 9 3,0-3-32,0 4 0,1 0 3,3 1 0,-3-5-122,3 1 133,-3 0-7,-1 3 0,0-3-108,0-1 90,0 1-17,0 3 0,0-3-11,0 0 0,2-5 28,1 5 1,-1-4-2,2 3 1,-3-3-4,-1 4 0,0-4 0,0 3 0,0-3 75,0 4-72,0-1 5,0 5 0,4-1 238,-1 1-232,1-1 29,-4 0 0,0 2 3,0 2 1,2-1-14,1 5 0,-1-5-5,1 1 0,-1 2-13,-2-2 1,3 2-5,1-2 0,0-2-84,-4 2 99,5-2-12,-4-2 0,6 0-85,-3 1 85,-3-1-73,4 1 1,-1-5-5,0 1 0,1-1 38,-2 5-18,-1-6 31,3 4 0,-4-3 15,3 4 0,-3-3 3,3-1 0,-3 1 147,-1 3-160,5 1 8,-3-1 0,3 1 77,-5-1-75,0 1 24,5-1-32,-4 0 25,4 1 0,-5-1 12,0 1-112,0-1 91,0 0 0,1 1-3,3-1-3,-3 1 1,4-1 1,-5 1 8,0-1-8,0 0-4,0 1 1,2-1 25,2 1-23,-3 4 4,4-3 15,-5 3-14,0-4 0,0 3 2,0 0 0,0 0-1,0-3 0,0 3 31,0 0 1,4 1 3,-1-5 1,1 4 201,-4 0-2,0 6-213,0-9 0,0 9 16,0-6 0,0 1 40,0 0-292,0-4 244,0 10 1,0-8 49,0 5-223,0-5 72,0 7 1,0-8 93,0 2-69,0 3 16,0-5 0,0 7 2,0-5-13,0 1 16,0 0 0,0-3-25,0 2 32,0-2 0,0 3 84,0-3-76,0 8 1,0-3-6,0 5 179,0 0-80,0 0 1,0 0-77,0-1 65,0 1-61,-5 0 0,4 1 176,-3 3-148,3-3-10,1 4 1,-4-5-38,0 0 57,0 5-16,4-4-221,0 4 208,0-6 0,-1 2 20,-3 3-160,3-3 125,-4 9 0,5-7 5,0 4-44,0-5 32,0 8 0,0-7-10,0 4-3,0-4-201,0 7 52,0-9 158,0 4 0,0-2-5,0 1-230,0 0 109,0 1 0,0-4 85,0 2-13,0 4 22,0-6 1,4 7 121,0-4-149,-1 5 25,-3-8 1,2 8 33,2-6-44,-3 6 121,4-8 1,-1 5-18,-1-2-58,1-3-238,1 9 314,-3-9-84,3 9 0,-5-8-7,0 6 125,0-1-116,0 5 0,0-1 178,0 0 11,0 0-791,0 1 627,0 4 111,0-3-98,0 3-26,0-5 0,0-1-222,0-2 267,0-3-102,0-1 0,0-2-49,0 1 0,1-2 31,3-1 1,-3 0-29,3 0 1,1 3 81,-1 1 0,0 1 269,-4-1 1,0-2-148,0 6 0,0-1 35,0 4 1,0 2-40,0 2 1,0-1-44,0 5 1,0-1-25,0 5 0,-4 0-16,0-1 0,0 0-10,4-3 0,0 1-37,0-5 0,0-5 44,0-6 0,0-1-92,0-3 87,0 2-40,0-12 1,0 5-31,0-3 60,0-2-9,0 3 0,0 0 3,0-1 0,1 4 13,3-4 0,-3 4 3,3-4 0,-1 4-65,1-3 1,-3 0-12,3-1 1,-2-2-24,2 2 136,-3-2 8,4-2 39,-5 1 24,0-6-10,0 4 29,0-8-319,0 3-124,0-5 0,0-5 0,0-2 0</inkml:trace>
  <inkml:trace contextRef="#ctx0" brushRef="#br0" timeOffset="2">5893 3061 8341,'0'-8'290,"0"1"1,1-1-82,3-3 1,1-1-173,3 1 1,2-2 154,-2-2 1,2 1-247,1-5 0,-1 1-1,-2-1 1,2-3-15,-2 3 0,2-6 11,1-2 1,1-7 61,-1 4 0,1-6-106,-1 6 1,-1-2 130,-2 1 0,2-2-52,-2 3 1,-2 2 12,2 1 1,-6 1-10,2 3 0,1-1 340,-1 9-310,0-6 1,-4 9 166,0-4 0,0 8-85,0 0 0,0 4 90,0-4-102,0 6 0,3-4-219,1 2 85,0 3-29,-4-5 1,1 6-73,3 0-82,-3 0 1,6 0-4,-3 0 0,-3 6 162,3 1 1,-3-1-9,-1 2-4,5 0 0,-3 2 65,6-3 0,-5 4 25,7-5-12,-4 0 1,2-1 8,-1-5 0,-3 0 237,4 0-197,-1 0 1,5-1 90,-1-3 1,-3-1-63,-1-2 0,0-4 108,0 4 1,2-3-96,-5-2 0,4 1 89,-4-1-96,-1 1 0,1 0 83,0-1-74,0 6 48,-4 1-322,0 5 189,5 0 0,-4 9-116,3 2 1,-3 7 102,-1-3 0,1 9-6,3-1 0,-2 4-74,1-1 0,-1 0-139,-2 4 0,3-4 3,1 0 0,1-2 167,-1-1 1,-3-4-42,3 0 1,-3-5 20,-1 1 0,4-6-49,0-1 0,0-4-285,-4 3 93,0-4 1,0 3 56,0-2 269,0-3 0,0 9 0,0-3 0</inkml:trace>
  <inkml:trace contextRef="#ctx0" brushRef="#br0" timeOffset="3">6544 2524 9235,'-1'8'-179,"-3"-1"0,3 5 125,-3 3 0,3 5 88,1-1 0,-2-1-167,-1 1 1,1 0 77,-1 4 1,-2-4-196,1 0 0,0-5-3,4 1 0,-1-6 80,-3-1-108,3-1 0,-5 1-53,6-1 334,-5-4 0,4 2 0,-4-5 0</inkml:trace>
  <inkml:trace contextRef="#ctx0" brushRef="#br0" timeOffset="4">6590 2455 8237,'-7'0'1321,"-3"0"-1230,9 0 0,-4 2-121,5 2 0,0 2 29,0 5 1,4 6 2,0 2 1,4-1-19,0 1 1,2 1 107,2 7 1,-1-5-281,1 1 0,-1 0 20,0-4 1,0-2 144,-4-2 0,3-1 54,-2 1 1,1-6 316,-2 2-515,4-2 0,-9 1-604,6-2 69,-6-3 267,3-5 435,-5 0 0,-5 5 0,-1 2 0</inkml:trace>
  <inkml:trace contextRef="#ctx0" brushRef="#br0" timeOffset="5">6544 2730 8194,'0'-7'621,"0"2"-1101,0 5 374,5 0 0,-2 0-27,4 0 0,2 0 87,6 0 0,2 0-581,2 0 627,8 0 0,-8-5 0,9-1 0</inkml:trace>
  <inkml:trace contextRef="#ctx0" brushRef="#br0" timeOffset="6">6818 2433 8244,'-4'-8'98,"1"0"1,-1 5 474,4-5-259,0 5 0,1-2-64,3 5 1,-3-1-161,3-3 0,2 3 139,2-3 0,2 3-450,2 1 0,0-4 189,3 0 1,-2 1-21,2 3 1,2-2-199,-2-2 0,0 3-50,-3-3 1,-1 3-61,1 1 1,-1-4-630,0 1 989,1-1 0,-6 4 0,-1 0 0</inkml:trace>
  <inkml:trace contextRef="#ctx0" brushRef="#br0" timeOffset="7">6795 2593 9255,'8'0'204,"0"0"0,-1-2-74,5-2 0,0 2 134,4-6 0,0 5-279,3-5 1,3 4-99,-3-4 0,2 5-82,2-5 0,0 4-62,0-3 1,-2 3 75,-2-4 1,2 6 180,-6-2 0,0-2 0,-3-1 0</inkml:trace>
  <inkml:trace contextRef="#ctx0" brushRef="#br0" timeOffset="8">7252 2307 8016,'-5'-11'-497,"4"3"348,-3 0 0,3 1 346,1-5 1,1 5 5,3-1-89,-3 0 1,9 1 123,-2-1 1,-2 4-58,2-3 0,0 0 29,3 0 1,0 1 290,1 2-350,4 2-70,-3-3 0,5 4 59,-3-3 0,-1 3-38,5-3 1,-5 4-105,1 4 0,-2-1 100,-2 4 1,1 2-161,-1 6 1,-3 3-14,-1 5 126,-4 0 1,2 1-57,-5 3 0,-5 2-117,-3 5 0,-6-4-276,-1 1 230,-5-1 1,2 1 5,-5-1 0,0-4-108,0 0 0,2 1 196,2-4 1,-3 2 34,3-6 1,3 1 22,1 0 1,2-4 144,1-5 1,5 0-19,-1-4 0,6 0-72,-2-4 122,3-1 0,6 3-62,2-5 0,5 0 139,3 0 1,-1-4-72,5 0 0,-4-4-35,4 5 0,0-1 91,4 4 0,-4-4-60,0 0 0,-4 0-100,4 4 71,-5 0-148,8 0-114,-9 0 0,3 0-36,-4 0 0,-5 4-674,1 0 414,-6 0 1,3-3-882,-5 3 1305,0-3 0,-5 9 0,-1-3 0</inkml:trace>
  <inkml:trace contextRef="#ctx0" brushRef="#br0" timeOffset="9">7709 2273 7982,'-4'-22'192,"0"3"-124,-4 8-84,6 1 1,1 7-63,5-5 258,0 6 207,-4-3 0,0 10 386,0 2-356,0 4-233,0 5 1,0 2 288,0 5-124,0 0-292,0-1 0,0 0-76,0-3 0,0 5 72,0-5 0,0 4-243,0-8 0,0 4 163,0-3 1,0-1-85,0-4 1,0-3-113,0-1 53,0-4 71,0 2 22,0 0 53,0-4 7,0 4 197,0-5 1,5 0-158,2 0 0,4-3 2,0-1 0,0-1-151,1 1 138,4 3 1,-2-4 11,5 5 14,-5 0-34,3 0 7,-1 0 0,-2 1-4,5 3 1,-5-2 31,1 6 0,-2-4 9,-1 3 0,-1 1-70,0 3 1,-3 1 2,0-1 0,-6 1-224,2-1 254,-3 0-8,-6 6 1,-1-3-258,-6 5-29,1-5 193,-6 2 1,0 0-168,-6-1 0,0 1 133,0 0 0,-5-4-32,-2 3 0,-3-2 67,-1-1 1,1-5 3,2 1 1,3-6-172,5 2 156,6-3-66,0-1 1,7-1-164,2-3 0,-1-2 329,6-5 0,-1-6 0,4-1 0</inkml:trace>
  <inkml:trace contextRef="#ctx0" brushRef="#br0" timeOffset="10">7721 2170 7993,'0'-18'435,"0"-2"153,0 5 0,6 1-170,5 6 0,2-1-62,6 5 0,-5-3-89,1 3 0,3-4 110,1 5 1,6-5-121,2 4 1,5 0-1,-2 4 0,3 0-720,1 0 361,-4 0 0,1 5-490,-4 3 0,-2 2 592,-6 2 0,-2 4 0,-6 2 0</inkml:trace>
  <inkml:trace contextRef="#ctx0" brushRef="#br0" timeOffset="11">2410 4740 8281,'-7'-7'-72,"2"-3"123,5 9 1,0-5 164,0 2 102,0 2 3,0-3 29,0 5-301,0-5-19,5 4 1,-2-4 72,5 5 0,-1 0-26,5 0 0,-1 0 59,0 0 0,5 0-22,-1 0 0,5-4-234,-1 0 196,3 1 0,1 1 33,0-2 1,4 3-14,4-3 0,2-1 61,1 2 1,0-5-50,1 4 0,-1-1-19,0 1 0,0 2 20,1-6 1,-2 4-118,-3-3 1,7 3 28,-3-4 1,3 4-10,-3-3 0,4 4 26,0-1 1,1-1-26,-5 2 1,4-5-115,0 4 1,0-1 125,-4 1 1,1 3-16,-1-3 0,4-1 8,0 1 5,0 1 0,-2-1 23,2 0 1,-3-1-304,3 1 270,-2 3 0,2-4 13,0 5-218,5-5 92,-7 3 1,8-3 31,-2 5 0,-2-4 33,2 1-127,5-1 1,-2 0 126,4 0 1,-4-1 24,4 1 1,-3 3 28,-4-3 1,2 3 101,-2 1-143,-3 0 22,6-5 1,-10 4-268,3-3 259,3 3 0,-2 1-113,3 0 102,3 0 1,-9 0-32,6 0 0,-4 0-10,4 0 0,-5 0-13,1 0 1,-1 0 2,1 0 0,-1 0 206,5 0-825,-6 0 649,4 0 0,-6 0-148,0 0 170,-5 0 0,3 0 112,-5 0-107,5 5 1,-7-4 165,5 3 0,0-3-129,0-1 1,3 4-11,-3 0 0,3-1-6,2-3 1,-1 0 26,0 0-33,-5 0 324,4 0 1,-7 0-276,4 0-39,-4 0 249,7 0 0,-9 0-178,2 0 1,2-3-10,-1-1 1,0 0 10,-5 4 1,-3 0-47,0 0 1,1-1 7,2-3 1,-3 3 76,0-3-46,-5 3-89,8 1 0,-8 0-16,5 0 72,-5 0-87,2 0 17,-4 0 1,-1 0-37,1 0-25,-6 0-91,4 0 168,-9 0-6,10 0-173,-10 0-5,9 0-75,-9 0-74,4 0 0,-3 0-423,1 0-373,-1 0 1138,3 0 0,-15 0 0,-3 0 0</inkml:trace>
  <inkml:trace contextRef="#ctx0" brushRef="#br0" timeOffset="12">2455 4580 8282,'0'-12'-529,"0"1"1203,0 5-386,0-5 0,0 9 605,0-6-172,0 6-190,0-3-426,0 5 0,-5 1-211,-2 3 1,-3 2 71,-2 6 0,-3-1-98,0 0 1,-4 1 67,4-1 0,-2-3 5,2-1 0,2 1 80,-2 3 29,2 1-65,2-1 8,-1 1 0,6-5-121,2 1 0,3-4 123,1 3 0,0-3-39,0 4 1,1-4 24,3 3 0,-1 0 125,4 0 0,1 3-26,3-2 1,4-2 167,1 2 0,4-2-5,-1 2 1,4 1-119,3-5 0,-1 3 180,1-3 0,2 0-84,-1-4 1,-1 0-34,-3 0 0,-4 4-16,0-1 0,-9 1-541,2-4 1,-7 0-559,3 0 139,-6 0 0,2 0-625,-8 0 1413,-2 5 0,-16 2 0,-2 4 0</inkml:trace>
  <inkml:trace contextRef="#ctx0" brushRef="#br0" timeOffset="13">2924 4271 8108,'-8'0'503,"1"0"-259,4-5-15,-2 4 1,5-9-1,0 2 0,0 2-19,0-2 1,1 1 4,3-5 1,-3 0-136,3-4 0,-1 4 127,0-4 1,-1 0-193,1 1 1,-1-6 18,-2 2 0,0 2-92,0-2 1,-2-2 133,-1-5 0,0 2-104,-4-3 1,3-1-82,-4 1 1,4-3 81,-3 3 1,4 1-46,-1 3 1,3 4 42,1 0 0,0 5 23,0-2 0,0 8-37,0 0 10,0 0 1,0 1 18,0-1 7,0 6 8,0-3 2,0 5 0,5 5-230,3 2 1,1 3-252,-2 2 0,3-1 319,-2 1 1,6-2 69,1-3 1,2 4 34,-2-4 1,-1-2 8,5-1 1,-1-3-14,1-1 0,2 0 16,-2 0 1,-1 0 115,1 0 0,-5-5-132,1-2 1,2-4 235,-2 0 1,4-2-8,-4-2 1,1 2 13,-5-2 0,-3-1-61,-1 0 1,-4 0 438,1 1-248,-3 2 1,-1-3 35,0 4-210,0 6 0,0-1 191,0 4-771,0 1 193,0 13 1,-4-1-5,0 13 0,-1 2 87,1 5 1,3 3 58,-3 2 0,-1-5-325,1 1 0,1-5 106,3 5 0,0-10-272,0 2 324,0-8 0,0 2-307,0-6 106,0 1 472,0-1 0,5 0 0,1 1 0</inkml:trace>
  <inkml:trace contextRef="#ctx0" brushRef="#br0" timeOffset="14">3392 3826 8408,'-6'0'225,"1"0"0,5 5-568,0 3 0,0 2 527,0 1 1,0 4-18,0 1 0,0 4-222,0-1 1,0 1 84,0-1 1,-2-1-333,-1-3 216,1-2 0,-3 4-162,5-6 91,-5-5-355,4 4-512,-4-8 1024,5 3 0,5-10 0,1-2 0</inkml:trace>
  <inkml:trace contextRef="#ctx0" brushRef="#br0" timeOffset="15">3449 3826 8157,'0'-6'78,"0"-5"803,0 10-692,0-4-520,0 5 325,0 5 1,1 2 75,3 4 1,3 5 89,4 4 0,-3 1-80,-1 2 0,1 0-246,3 0 1,1-4 15,-1 0 1,-3-5-28,-1 1 1,0-2 179,0-2 0,2-3-2,-5-1-457,5-4 324,-8 7 1,5-9-787,-2 3 918,-3-3 0,-1 4 0,-6 2 0</inkml:trace>
  <inkml:trace contextRef="#ctx0" brushRef="#br0" timeOffset="16">3358 3997 8743,'11'0'-259,"-2"0"328,2 0 1,-2 0-126,7 0 0,-2-4-397,1 1 315,3-1 0,1 4 138,0 0 0,0-5 0,3-2 0</inkml:trace>
  <inkml:trace contextRef="#ctx0" brushRef="#br0" timeOffset="17">3746 3780 8238,'0'-6'542,"0"1"-701,0 5 0,1-4 254,3 0 0,-1 0 227,4 4 1,1 0-217,3 0 0,1-1-37,-1-3 0,4 3-321,1-3 159,-1 3 0,-4 1-577,1 0 1,-1-4 669,1 0 0,-1 1 0,0 3 0</inkml:trace>
  <inkml:trace contextRef="#ctx0" brushRef="#br0" timeOffset="18">4317 3632 8119,'-4'-8'-605,"0"1"1076,1 4-25,3-2-56,-5 5-227,-2 0 0,-4 0 3,-1 0-63,1 0 0,-2 5-8,-2 3 0,2 3-141,-2 4 1,-1-1 86,0 5 1,1-1-144,4 1 1,3 3-136,1-3 133,4 2 0,-6 2 28,5 0 1,1-4-87,3 0 0,5-5 61,2 1 1,3-2 48,2-2 0,-1-3 16,1 0 1,0-6-18,4 2 0,-4-3 109,3-1 1,3-1-57,1-3 0,2-2 14,-2-6 1,1 1 42,-5 0 1,-1-2-76,-6-2 18,2 2 1,-8-7-4,6 4 0,-5-4-46,0 1 0,-3-3-6,-3 0 1,-4 0 76,-4 3 1,-1-1-38,1 4 1,-4 1 203,-1 4-92,1-1 0,0 2 211,0 3 31,5 2-310,-1-1 22,10 5-21,-4-4 1,6 5-125,3 0 1,4 0 273,7 0-131,3 0-25,10 0 0,-4 0 120,3 0-133,-3 0 0,2 0 155,1 0 1,-4-4-109,-4 1-124,-5-1 0,4 0-128,-3 0 1,-3 0-123,4 4 1,-7 0-918,-2 0 1233,1 0 0,3 0 0,1 0 0</inkml:trace>
  <inkml:trace contextRef="#ctx0" brushRef="#br0" timeOffset="19">4625 3815 9639,'0'11'-62,"-1"4"54,-3 0 1,3 2-142,-3-2 161,-2 3 1,5 4-8,-3-3 1,1 2-22,0-2 0,1-2-85,-2-2 0,3-2 1,1-2 63,-5 0 1,4-3-246,-3 0-423,3-6-115,1 3 47,0-5 773,0-5 0,5-1 0,1-6 0</inkml:trace>
  <inkml:trace contextRef="#ctx0" brushRef="#br0" timeOffset="20">4625 3780 8114,'0'-6'362,"2"1"180,2 5 1,-2 5-363,6 3 0,-3 2-347,6 1 1,-2 6 557,6 2 52,-2-3-297,3 6 1,1-3-366,2 7 138,3-1-73,-10 2 1,5-8-82,-6 1 1,1-7 115,-1 3 0,0-4 51,1 0 0,-5-5-201,1 1-97,-5-5 0,3 2-740,-2-5 1106,-3 0 0,4 0 0,-5 0 0</inkml:trace>
  <inkml:trace contextRef="#ctx0" brushRef="#br0" timeOffset="21">4534 4032 8012,'6'0'0,"1"0"63,-3 0 0,2-4 74,5 0 0,6-4-160,2 5 0,2-5-50,2 4 1,5-5 72,3 2 0,7-4 0,2 0 0</inkml:trace>
  <inkml:trace contextRef="#ctx0" brushRef="#br0" timeOffset="22">7366 4500 8635,'0'-7'969,"0"2"-685,0 5 187,6-5-126,-5 4-330,9-4 1,-4 5 162,6 0-170,-1-5 67,1 4 1,-1-4-173,0 5 0,1 0 156,-1 0 1,4-2-115,1-2 1,3 3 98,-4-3 0,5 3-7,-1 1 0,3 0-205,1 0 219,0-5-3,-6 4 0,5-4-204,-3 5 191,3 0 0,0 0-11,1 0 0,-5 0 0,4-2-25,-3-1 0,2 1-3,2-1 1,1 0 47,3-1 0,-2 3-5,6-3 0,-5-1-49,5 1 1,-6 0 0,2 4 0,2 0 57,1 0-36,-2-5 1,5 4 41,-2-3 1,3 3-26,4 1 43,-2 0 0,8-4 15,-2 0 1,6 1-266,2 3 1,4 0 10,-1 0 0,5 0-1330,2 0 1505,-1-5-4,3 3 1,-1-3-170,0 5 80,-28 0 0,0 0 100,25 0 0,4 0-1,-5 0 1,-1-1-225,-2-3 1,5 3 352,-2-3 0,2 2-45,-6-2 0,2 2-14,-6-1 1,1-2 130,-5 1-166,1 0 1,3 3 76,1-3-155,-1 3-393,-3-4 452,-5-1 0,-1 5-81,-2-3 1,-2 3 664,2 1 1,-2-1-801,-2-3 1,-4 3 405,1-3 1,-1 3-262,4 1 0,4 0-227,1 0-2,4 0 391,-8 0 0,8 0-252,-5 0 83,1 0 38,0 0 1,-4 0-4,3 0 1,-6 0 448,-1 0 1,-5 0-349,5 0 1,-6 0-76,2 0 1,-3 0 78,-1 0 0,0 0 185,-1 0-273,-4 0 43,4-5 1,-8 3-265,5-1-22,-5 1 157,7 2 0,-8 0-156,2 0 1,-1 0 115,1 0 0,-2 0 13,2 0 0,-2 0 85,-2 0 1,1 0-11,-1 0 109,1 0-147,-1 0-29,-5 0 291,5 0 74,-5 0-288,0 0 36,-1 0-2623,-5 0 2380,-5-5 9,-1-1 187,-6-1 1,5-1 87,-1 4-41,1-5 0,-5 3 391,1-6-314,-1 1 0,2-1 382,3 1-36,-4-1-86,5 1-108,0 5-62,1-4-22,0 8-204,3-3 202,-3 5-277,5 0 0,5 1 88,3 3 0,2-1 4,2 4 0,3 1 202,0 3-173,5-4 24,-2 3 1,1-4-1,0 6 1,0-1-7,4 1 0,-4-5 19,0 1 0,-5-4 74,1 3 0,2-4-5,-2 1 1,-4 1 180,-3-2-52,0 1-138,-2-4 268,-1 0-18,-5 0-266,-5 0 1,-6 0-501,-8 0 276,-8 0 1,-1 0-270,-2 0 0,-2 0-1211,5 0 1624,-5 5 0,8 2 0,-4 4 0</inkml:trace>
  <inkml:trace contextRef="#ctx0" brushRef="#br0" timeOffset="23">8189 4066 7910,'6'-8'588,"-2"1"1,-2 3-272,2-4 1,-2 1-136,1-5 1,-1 1 32,-2-1-68,5-4 0,-4 3 16,3-2 0,-2-3-136,2-1 0,-3-2 74,3-2 0,1-1-167,-1-3 1,4-2-185,-5-6 188,6 1 25,-7 0 1,8 0-276,-3-1 150,-2 1 63,6 0 1,-9 5 104,6 2 1,-6 4 6,2 4 1,-1 3 85,0 4 1,-1 5-52,2-1 61,-3 5-153,-1-2-1056,0 5 833,0 5 0,1-2-56,3 5 350,-3-1 1,5 3-102,-2-2 0,-1 1 42,4-5-128,-4 5 295,7-8 1,-7 4 8,4-5 0,-3 0 12,4 0 1,-4 0-91,3 0 0,1 0-42,3 0 0,1-4 56,-1 0 1,0-5-55,1 2 1,-1-3 38,1-2 1,-1 1-32,1-1 0,-5 1 29,1 0 0,-1-1-26,5 1 1,-6 3 18,-2 1-26,-3 4 1,0-3 47,3 2-42,-2 3 1,3-3-316,-5 8 168,0 7 1,-2 7 72,-1 5 0,1 1 38,-2 2 1,2 2-17,-2 3 1,3 2-13,-3-3 1,3 3-332,1 1 210,0-4 1,0-2-7,0-6-341,0-4 259,0 4 0,0-10-639,0 4 876,0-4 0,0 0 0,0-1 0</inkml:trace>
  <inkml:trace contextRef="#ctx0" brushRef="#br0" timeOffset="24">8771 3598 8184,'0'-7'-251,"0"2"0,0 14 412,0 2 1,0 5 16,0-1-78,0 3 1,0 5-78,0-1-28,0 1 21,-5-5 1,4 2-134,-3-5 1,3 1 82,1-5 0,-4 1-171,0-1 1,0-3-53,4-1-413,0-4-3,0 7 673,0-9 0,0 4 0</inkml:trace>
  <inkml:trace contextRef="#ctx0" brushRef="#br0" timeOffset="25">8817 3586 8051,'0'-6'45,"0"1"359,0 5 1,0 5-537,0 2 0,1 5 516,3 3-310,2-2-81,6 8 0,-3-3 22,2 5 1,-2 0-19,6 0 1,-2-1-8,-2 1 1,-3-5-17,0-3 1,-2-2-113,1-2 0,2 1 94,-5-1 0,4-3-155,-4-1 1,1-4-754,-2 1 952,-1 2 0,3-5 0,-5 5 0</inkml:trace>
  <inkml:trace contextRef="#ctx0" brushRef="#br0" timeOffset="26">8783 3815 8067,'0'-7'-372,"5"2"-469,2 5 630,9 0 1,-4 0 224,3 0 1,2-1-226,-2-3 0,6 3 211,-2-3 0,-3 3 0,6-4 0,-5-2 0</inkml:trace>
  <inkml:trace contextRef="#ctx0" brushRef="#br0" timeOffset="27">9331 3392 8037,'0'-6'59,"0"1"-322,0 5 0,0 5 294,0 2 0,0 5 317,0 3-269,0 3 0,0 5 87,0-1-73,0 1 0,0 0-203,0 0 0,4-4 82,-1 0 1,1-5-148,-4 1 0,0-2 115,0-2 1,0-3-273,0-1 1,0-3 331,0 4 0,0 0 0,0 3 0</inkml:trace>
  <inkml:trace contextRef="#ctx0" brushRef="#br0" timeOffset="28">9171 3575 8028,'1'-7'919,"3"4"1,2 1-1262,6 2 0,0 0 117,4 0 0,-2-1 164,5-3 1,0 3-284,4-3 0,3 3 114,1 1 0,0 0-285,-5 0 515,6 0 0,-4-5 0,4-2 0</inkml:trace>
  <inkml:trace contextRef="#ctx0" brushRef="#br0" timeOffset="29">9765 3495 8060,'-7'-7'1324,"2"-3"-1250,5 9 1,-1-4-74,-3 5 0,2 0 199,-6 0 1,1 0-12,-5 0 0,1 5-419,-1 3 162,1 7 1,-4-2-86,-1 2 0,1 3 30,4 1 100,-1 2 0,1 2-146,0 0 0,3 0 119,0 0 0,6-1-29,-2 1 1,3-4 26,1 0 1,0-5 8,0 1 1,5-2 36,2-1-13,9-1 1,-2-5 66,5-2 1,-4-3-73,4-1 1,0 0 148,4 0 0,-2-1-124,-2-3 1,2-2 205,-6-5 1,1-2-28,0-2-143,-9 2 1,8-9 23,-7 3 1,1-2-78,-1-2 72,-3 0 1,-2 0 62,1 0-223,0-5-2,-9 4 97,4-4 0,-9 6-5,2-1 0,-2 5 69,-2 3 0,1 2 78,0 2 0,-1 3-222,1 0 0,3 6 143,0-2-232,6 3 208,-3 1-835,5 0 725,5 5 0,1-4 126,6 3 1,-1-3 166,1-1 1,3 0-79,0 0 0,5 0 155,-1 0 0,-1 0 131,1 0-172,0 0-72,4 0 0,-1-1-66,-3-3 1,1 3-48,-5-3 1,0 3-147,-3 1 0,-2-1-148,-2-3 0,-2 2-868,-2-1 1098,-3 1 0,4 7 0,-5 2 0</inkml:trace>
  <inkml:trace contextRef="#ctx0" brushRef="#br0" timeOffset="30">10085 3678 8109,'-7'5'282,"3"2"1,-1 1-120,2 3 0,-6-1-174,1 9 0,2-3 41,-2 3-114,1 0 1,0 0 157,3 0 1,-1-1-17,1 1-48,1-3 1,3-4-194,0-1 45,0 0 37,0 1-238,-5-1 32,3-4-325,-3-2 632,5-5 0,5 0 0,2 0 0</inkml:trace>
  <inkml:trace contextRef="#ctx0" brushRef="#br0" timeOffset="31">10107 3678 8063,'0'-8'0,"0"0"688,0 6 3,0-3-686,0 5-11,0 10 1,6-3 200,1 9-227,3 1 49,2 1 0,-5 5 179,1 0-90,5 0 1,-4 0-254,2-1 1,-2 0-6,2-3 1,1-2 164,-1-6 0,-3 0 74,-1 1-170,1-1 122,-2 1-295,4-6-410,-8-1 22,8-5-372,-9 5 1016,4-4 0,-10 4 0,-1-5 0</inkml:trace>
  <inkml:trace contextRef="#ctx0" brushRef="#br0" timeOffset="32">10028 3906 8036,'7'0'156,"1"0"1,4 0-96,6 0 0,5 0 414,0 0-426,0 0-101,5 0 1,-3 0-227,5 0 278,-4-5 0,7 4 0,-4-4 0</inkml:trace>
  <inkml:trace contextRef="#ctx0" brushRef="#br0" timeOffset="33">19473 7058 8515,'-7'0'-122,"2"0"857,5 0-582,0-5 0,0 2 123,0-4-181,0-1 68,5-3-31,-4-6 0,6 3-73,-3-5 57,2 0 0,2-4-205,-1 1 207,1-1 0,-1 0-42,1 0 1,-4 0-129,3 0 0,-4 1 91,1-1 1,1-4-124,-1 0 0,0 1 93,-4 3 1,0 0-32,0 0 1,0 0-150,0 1 84,0-1 0,1 4-24,3 0 0,-3 5 85,3-2 0,-3 4 308,-1 0-305,0 1 119,0 0 40,0-1-12,0 6 48,0-4-393,0 8 259,0-3 0,1 7-303,3 1 0,-3 0 85,3 4 1,1 1 64,-1 4 76,5 4 0,-8-3-45,3 2 0,1-2-5,-1-2 1,5-3 169,-2-1-138,-2-4 0,6 6 23,-4-5 1,0-1 29,0-3 0,1 0 111,3 0 0,1 0-128,-1 0 1,0-3 210,1-1 0,-2-5-115,-2 1 1,2-2 151,-3-1 0,2-1-51,-1 1 1,-2-1-23,-2 1 1,-3 3-51,3 1 0,-3-1 113,-1-3 120,0 4-106,0-3-405,0 9 203,0-4 1,0 6-392,0 3 0,0 7 161,0 8 0,0 3 73,0 1 0,2 3 67,1 1 0,-1 5 2,2-2 1,-3 2-139,-1-2 0,4 1 102,-1-8 0,1 2-48,-4-6 1,1-2 92,3-2 1,-2-2-112,1-2 1,-1-3-1,-2-1-347,0 1 0,1-2-550,3-2 1058,-3-3 0,9-1 0,-4 0 0</inkml:trace>
  <inkml:trace contextRef="#ctx0" brushRef="#br0" timeOffset="34">20169 6613 8228,'-7'-7'652,"-1"4"1,4-3-429,-3 3 0,-1-1 20,-3 4 1,3 0 51,0 0 0,-3 0 78,-4 0-395,-1 5 72,5 1 1,-2 6-121,-2-1 1,2 2 5,-2 2 101,3 3 0,1 3-210,4-2 1,-2 3 138,5-3 0,-1-1 6,1 1 0,3-4-50,-3 4 1,4-4-1,4 4 0,-2-5-145,6 2 219,0-4 0,3-2 82,1-2 1,3 1-83,0-5 62,0-1 0,0-3 129,1 0 0,0 0-250,-1 0 0,-2 0-131,2 0 1,-2-3-343,-2-1 291,1-5 113,-6 8 0,4-8-1339,-2 5 1470,-3-5 0,5 3 0,-3-6 0</inkml:trace>
  <inkml:trace contextRef="#ctx0" brushRef="#br0" timeOffset="35">20352 6544 7848,'0'-6'-533,"0"1"759,0 5 133,5 0 0,-2 0-172,4 0 1,1 0 95,3 0 0,1 0-13,-1 0-154,6 0-29,-5 0 0,5-4-180,-6 0 205,1 0 33,-1 4-168,0-5 0,1 4-126,-1-3 0,-3 2-832,0-2 690,-6 3 291,3-5 0,0 6 0,2 0 0</inkml:trace>
  <inkml:trace contextRef="#ctx0" brushRef="#br0" timeOffset="36">20386 6693 8154,'12'0'162,"-1"0"102,1 0 1,0 0 3,3 0 1,-2-4 218,2 0 1,2-4-386,-2 5 85,0-6-475,-3 7 0,3-4-1143,0 2 1431,0 3 0,2-9 0,1 4 0</inkml:trace>
  <inkml:trace contextRef="#ctx0" brushRef="#br0" timeOffset="37">20752 6419 8200,'-7'-8'71,"4"0"254,1 6-192,2-8 71,0 3 1,0 0-32,0-1 0,0 4 4,0-3 1,0 3-26,0-4 0,5 4-7,3-3 1,3 3 11,5-4 0,-2 5-212,5-5 1,-2 5 122,2 0 0,2 1-137,-6 2 1,4 2-39,-4 1-67,6 4 227,-9 9 0,3-2-406,-7 5 188,2 0 7,-9 9 0,5-4-6,-6 3 1,0-2 56,0 2 0,-6-3-16,-1 3 1,-3-2 80,-2 2 0,-3-4 5,0-1 1,-2 1 121,2-4 1,2-2-55,-2-2 1,2-2 243,2-2-135,5-5-12,-4 5-63,8-10 0,-3 5-5,5-2 3,0-3 11,0 4 1,5-5-5,3 0 0,2 0 109,1 0 0,2 0-79,2 0 1,-1 0 139,5 0-175,-5 0-80,8-5 1,-9 4 18,2-3 0,-2 3 32,-2 1-346,0 0-50,1 0-688,-1 0-367,-4 0 1415,-2 0 0,0 0 0,1 0 0</inkml:trace>
  <inkml:trace contextRef="#ctx0" brushRef="#br0" timeOffset="38">21197 6361 8337,'-4'-11'0,"1"0"0,-3 3 152,3 0 579,1 6 126,-3-8-138,5 8 328,0-3-876,0 5 0,0 5-563,0 3 203,0 7 110,0-2 0,0 3-61,0-4 0,0 3 105,0 0 1,0 1-165,0-5 1,0 4 89,0 0-47,5 1 1,-3-5 244,1 0-97,-1-4-8,-2 3 208,0-9-208,0 4 145,0-5 25,0 5-110,0-3 44,0 3-15,0-5-39,5 0 1,1 0-296,6 0 276,-1 0-5,0 5 0,5-4 74,-1 3-102,0-3 46,2-1 1,-5 1 1,3 3 1,-2-1-40,-1 4 0,2-3 2,-3 4 0,3-4-45,-6 3 0,0 1-124,0 3 0,-2 1-17,-2-1 0,-3 1 93,3-1 1,-2 0 228,-2 1-175,-6-1 42,0 6 1,-5-5-7,-1 4 0,-3-4 21,0 0 0,-5-1 26,0 1 0,4-2-70,1-3 1,-2 3 0,2-2 1,-4-3-210,4-1 1,0-3-113,3-1 0,5 0-816,-1 0 594,5-5 575,-2-1 0,0-11 0,-1 0 0</inkml:trace>
  <inkml:trace contextRef="#ctx0" brushRef="#br0" timeOffset="39">21231 6293 8406,'-6'-8'260,"2"1"-260,3 4 154,1-2 354,0 0-152,0 4 29,0-4 0,5 5-144,3 0 1,2 0-59,1 0 0,2 0-28,2 0-2,3 0-42,0 0 0,2-2 13,-5-1 0,4 1-18,-4-2 1,1 3-141,-5 1 0,-1-1-140,-2-3 0,2 3-963,-2-3 883,-3 3 254,0 1 0,0 0 0,1 0 0</inkml:trace>
  <inkml:trace contextRef="#ctx0" brushRef="#br0" timeOffset="40">19084 6087 8463,'0'7'-24,"0"-2"57,0 0 0,0-3 42,0 6 26,0-5 7,0 7 132,0-4-197,0 5 30,0-4 17,0 3-39,0-4 18,0 1-30,0 3 0,0-8 67,0 6 5,0-6-77,0 9-15,0-5-71,0 5 76,0 1 1,0-5 21,0 1-139,0-5 134,0 7-106,0-4 77,0 5 1,0-3 2,0 0 0,0-4-2,0 3 1,0-3 2,0 4 0,0-6 20,0 8-16,0-3 1,0 0-17,0 1 16,0-6-25,0 8 0,4-7-1,0 5 2,0-6-9,-4 8 11,0-3-2,0 4 0,0 1-1,0-1 3,0-5 1,0 4 1,0-7 176,0 5-164,0-1 36,0 0 0,0 3 11,0-3 0,0 0 55,0 0-47,0 1 0,0 3-64,0 1 1,0-5 5,0 1-62,0 0 84,0 3-12,0 0 1,0-3-187,0 0 173,0-1 12,0 0 0,0 3 4,0-3 55,0 4 1,0 0 11,0 0 1,0 1-10,0-1 1,0 1 19,0-1 1,0 0 45,0 1-86,0-1-16,0 1 0,0-1-68,0 1 111,0-1-115,0 0 1,0 1 3,0-1 0,0 1-42,0-1 15,0 1 1,0-1 1,0 0 0,0-3-15,0 0 1,0-5 49,0 5-12,0-5-8,0 7 53,0-4-41,0 0 28,0 5 0,0-9 4,0 6-7,0-1 1,0 5 15,0-1-13,0 1 0,0-1 0,0 0 1,0 1-70,0-1 61,0-4 0,0 3 1,0-4-80,0 6 76,0-6-33,5 4 1,-4-4-8,3 6 1,-3-1 39,-1 1 1,0-1-4,0 0 60,0 1 0,0-1 74,0 1 152,0-1-273,5 1 28,-4-1-80,5 0 65,-6 1-80,0-1 30,0 1 0,0-1 1,0 1-6,0-1 1,0 0 19,0 1 1,0-1-8,0 1 1,0-1 207,0 0 4,0 1-161,0-1-44,0 1 28,0-1 14,0 1 0,0-1-3,0 0 0,0 1-13,0-1 1,0-2-1,0 3 0,0-7 50,0 6 0,0-2-3,0 2 1,0 1-109,0-1 67,-6 1 1,5-1 0,-4 0 21,5 1-18,0-6-21,0 4 1,0-3-3,0 4 1,0 1-45,0-1 1,0-3-71,0-1 110,0 1 0,0 3-19,0 1 1,0-5 0,0 1 0,0 0 8,0 3 0,0 0 94,0 1-97,0-6 19,0 9 1,0-11 1,0 8 1,0-4 14,0 4 1,0-1 7,0 1 0,0-5 32,0 1-22,0 0 0,0 3 108,0 0-134,0-4-10,0 3 0,0-8 8,0 6 0,0-4-29,0 3 1,0-3-3,0 4 1,0 0-1,0 3 1,0-3-53,0-1 64,0 1-7,0 3 25,0 1-29,0-1 7,0-5 36,-5 5-18,4-5 2,-4 0 3,5 4 0,0-3-9,0 4 1,0-3-9,0-1 0,0-3 42,0 4 0,0-4 45,0 3-5,0 1-61,-5 3 4,3-4-9,-3 3 19,5-4-99,0 0 40,0 5 1,0-9-1,0 6-25,0-6 57,0 8 1,0-7-14,0 5 64,0-6-60,0 8-1,0-8 168,0 8-157,0-4 71,0 0 0,0 1 18,0-3 0,0-2 9,0 6 0,0-5 88,0 5-154,0 0 1,0 3 8,0 1 1,0-5-143,0 1 146,0-6-9,0 3 1,0-3-324,0 1 141,0-1 45,0 3-913,0-5-42,0-5 1059,0 3 0,5-8 0,2 4 0</inkml:trace>
  <inkml:trace contextRef="#ctx0" brushRef="#br1" timeOffset="41">11649 11649 8123,'-6'-1'-714,"2"-3"323,3 3 399,1-9 676,0 3-307,0-4 26,0 0-317,0-1 57,0 1-67,0 4 1,0-3 31,0 3 0,-1 0-10,-3 0 0,3-1 1,-3-3 1,2-1-27,2 1 1,0-1-12,0 1 1,0-2-4,0-2 1,0 2-18,0-2 1,0-1 35,0 0 7,0-4-57,0 7 0,0-7 15,0 5 1,0-5-7,0 1 0,0-3-1,0-1 0,0 4-30,0 0 1,0 0-8,0-4 1,0-3-131,0-1 182,6-5-33,-5 3 1,4-5-152,-5-1-18,0 1 97,0-5 1,0 5-4,0-1 0,4 1 83,-1 4 0,1 0 2,-4 0 0,0 3-28,0-3 1,2 3 6,1-3 0,-1 3-2,1-3 0,-1 3 15,-2-3 0,0 0 36,0 0-45,0-3 0,0 5 76,0-2 0,0-2-69,0 5 0,0-5-36,0 2 1,0-3 34,0-1 0,0 3-64,0 1 0,0-1 47,0-3 0,0-3-12,0 3 17,0-3 1,0 12 298,0-6-287,0 6 55,0-3 1,1 9 129,3 0 1,-3 0-143,3-4 0,-2 0 25,2 0 1,-1-1-58,4-2 0,-3 0-81,4-4 1,-2 4-87,2 0 186,-3-3-20,-5 5 1,4-6-160,-1 4 48,1 2 1,-4-8-81,0 5 1,0 1 72,0 3 1,1 0 100,3 0 1,-2 1-52,1 3 1,-1-1 67,-2 5 0,0-4-45,0 4 1,3-1 2,1 5 0,0 0 8,-4-1 1,0 5-1,0-1 301,0 5-159,0-7-182,0 9 0,0-5 74,0 2-382,0 3 108,0-5 50,-5 1 1,4 3 79,-3-6 35,-2 6 1,0-5-78,-1 4 1,-3 1 59,2-2 0,2 3-161,-2 1 164,1 0 1,-5 4 108,1 0 0,3 5-48,0-2 0,1 2 101,-5-1 0,5 1-33,-1-5 0,6 4 341,-2 0-182,-2-3-176,4 5 0,-4-8 299,2 1-106,3-1 229,-4-2-230,5 0-354,5 0 1,-1-4 157,7 0 0,-2-9 12,6 2 1,2-4 132,-2-1 0,5 0-150,-1-3 0,-1-3 187,1 3 1,-5-1-83,1 1 1,-2 2-12,-2 6 1,-3 1 233,0 2 275,-6-2-322,8 9-41,-8-9-52,3 8 29,-5-3-436,0 5 0,-2 5 2,-1 3 1,1-2-19,-2 2 1,3 1 126,1 6 1,4-1-84,0 5 0,3 0 159,-3 4 0,5 1-51,-1 3 1,1-3 138,-2 2 0,2-1-113,-5-3 1,4 0 131,-5-3 1,5-2-101,-4-6 446,0 0-49,-4 1-334,0-6 0,1-1 371,3-5-285,-3 0-377,4 0 0,-5-1-35,0-3-35,0 3 1,-4-5-30,0 2 345,1 2 0,-3-3 0,0 5 0</inkml:trace>
  <inkml:trace contextRef="#ctx0" brushRef="#br1" timeOffset="42">19096 8691 8691,'0'7'327,"0"-1"-284,0-2 24,0-3 0,0 5 23,0-2 12,0-3-45,0 10 1,0-9 48,0 6-46,0-1 1,0 5 3,0-1 1,1-3 66,3-1-48,-3 1 1,4 3-6,-5 1 1,0-4-53,0-1 37,0 1-9,0-2 1,0 4-63,0-2 67,0-3-37,0 5 7,5-4 1,-4 6 27,3-1-35,-2 1 1,-2-1-46,0 1-3,5-1 0,-4 0 32,3 1 17,-3-6-10,4 4 0,-4-7 66,3 4-60,-3 1-2,-1-2 0,0 5 11,0-4 1,4 0 31,0 0-26,0 1 0,-4 3 18,0 1 0,4-5 45,-1 1-1,1-1-62,-4 5-29,0-1 0,0-3-4,0-1 33,5 1-24,-3-2 4,3 5 1,-5-5 0,0 5 1,1-3-1,3 0 0,-3-5 13,3 5 1,1-4-5,-1 3 1,-1-3-30,-3 4 24,6-6 0,-5 9 0,4-9 18,-5 6-17,5-6-6,-4 8-5,4-3 1,-3 4 11,1 1 1,-1-5 20,1 1-23,-1-1 1,-2 5-3,0-1 0,4-3 55,-1-1-57,1 1-2,-4-2 0,0 5 75,0-4-63,0-2-18,5 5 0,-3-7 10,1 5 1,0-2 44,1 2-28,-3 2 0,4-4-5,-5 5 1,4-3 23,0 0-44,-1-1 17,-3 5-10,0-1 1,4-3 23,0-1-51,0 1 1,-3 3-1,3 1 0,-3-1 38,3 1 0,-1-2-3,0-3 1,-1 4-7,1-4 0,2 3-1,-1 2 1,0-1-21,-4 1 17,0-1 1,4 0 172,0 1-170,0-1 1,-3-3 20,3 0-113,-3-1 95,4 5 1,-5 3 23,0 0-224,5 0 199,-4 2-8,4-5 10,0 10 0,-3-8 0,2 5 0,1-4-160,-2 4 137,1-5 1,0 3-19,0-6 0,3 1 0,-3-1 1,1 0-50,-1 1 1,-3-5 50,3 1 1,1 0-122,-1 3 0,4 1 97,-4-1 0,3 0-101,-3 1 1,1-1 41,-1 1 0,-2-1-107,6 0 108,-6 1 1,7-1-19,-5 1 0,4 0 113,-4 4 0,3-4-5,-3 4 1,4-4 20,-5 0 0,5 3 13,-4 0 0,3 2-2,-3-2 0,4-2 3,-4 2 1,1 1 15,-1-1 1,-3 2-48,3-2 0,1-2-51,-1 2 49,-1-2-17,2 3 0,-2-3-24,5 2 0,-6 2 10,2-2 0,1 4-10,-1-4 0,1 2 12,-1-2 1,-2-2-18,6 2 1,-6 1 160,2 0-143,3-1 15,-6-4 0,5 4 75,-2 1 0,-3 3-10,3-4 0,1 1 7,-1 0 0,1-4-44,-1 4 1,-3 0 2,3-1 1,1 2-31,-1-2 0,1-2-10,-1 2 0,-3-2 98,3-2 0,1 1-69,-1-1 1,1 0-3,-2 1 1,-1 3-4,2 0 0,-2 0-4,2-3 1,-2 1-12,6 2 1,-4-3-6,3 4 22,-4-4 1,6 0-2,-5-1 1,3 1-35,-3-1 34,0-5 0,-4 5 0,4-5 46,0 5 0,1 1-45,-2-1 1,-1 1 2,2-1 0,-3 4-3,-1 0 0,4 1 2,-1-5 1,1 1-68,-4-1 0,1-1-7,3-2 1,-2 2 149,1-2 1,-1 2-70,-2 1-2,0 0 1,0 1 12,0-1 1,0 1 6,0-1 1,0 1-23,0-1 0,0-3 6,0-1 0,0 1-137,0 3 0,0 1 127,0-1 0,0-3-164,0-1 146,0-4-10,0 2-54,0 0 41,0-4-49,0 4-31,0-5-53,5 0-198,-4 0-28,4 0 183,-5 0 1,5-5-1,1-1 1</inkml:trace>
  <inkml:trace contextRef="#ctx0" brushRef="#br2" timeOffset="43">19107 8611 9410,'-6'0'-745,"-4"0"777,8 0 1,-7 5 177,6 3 1,-1 2-105,4 2 0,-4-1-27,0 0 0,0 1-24,4-1 0,0 1-30,0-1 74,-5 1 0,4-1 109,-3 0-14,3 1-219,-4-1 54,4 1 1,-8-1 13,5 0 1,-4-3 33,5 0-46,-6-1 0,4 5-28,-3-1-51,-2 1 107,9-1-79,-10 0 1,10-3 17,-3 0-142,3-6 133,1 3-90,0-5 31,5 0 0,-2 0 24,4 0 0,-4-5 77,1-2 0,2-2-16,2 1 1,-2-2 24,2 2 0,-5-2-2,5-1 0,-2-2-15,2-2 1,-2 6-5,-2-2 0,-3 2 29,3-3 1,-3 1-27,-1-1 0,4 1-54,0 0 11,0-1 1,-4 1-79,0-1 62,0 1 1,0-1 59,0 1 1,0 3-88,0 1 201,0 4 1,0-3-106,0 2 313,0 3-121,0-4-92,0 5 0,4 1-218,-1 3 1,1-2 119,-4 6 0,4-4-15,0 3 0,1 1-23,-1 3 21,2 1 1,6-1-114,-1 1 0,0 3 51,1 0-2,-1 0 1,2-3 59,2-1 1,-2 1-4,2-1 0,-2 0 17,-2 1 1,-3-4 4,-1-1 1,-3-3-13,4 4 0,-4-5 131,3 5-82,-4-5 231,2 2-217,-5-5 792,0 0-1317,-5-5 1,2 3-167,-4-2 1,3-1 609,-4 2 0,1-1 1,-5 4-1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41.3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1907 12666 8067,'-5'-7'-665,"3"-1"493,-6 4 1,6-1 338,-2 1 225,-3 3-293,6-5 647,-9 1-170,9 4 16,-9-4-244,8 5-426,-3 0 156,5 0 1,0 5 23,0 3 0,1 6-21,3 1 1,1 7-179,3 0 0,2 6 85,-2 7 1,2 3-97,1 0 1,1 5 76,-1-1 1,1 1-200,-1-1 1,0 2 17,1-2 0,-1-1 29,1 0 1,-2-5 104,-3-2 0,2-1-37,-5-6 1,4 0-14,-4-5 0,3-4-216,-3-3-71,0-2 244,-4-1 0,1-6 49,3-2 677,-3-3 1,4-2 663,-5-3 1,0-2-862,0-6 0,0-6-178,0-5 1,5-2-205,3-9 0,1 1 104,-2-9 0,4 4-216,-4-4 1,3 0 62,2-4 0,-1 1-176,1-1 0,-5 2 134,1 2 1,-1 1 53,5 3 1,-5 8-150,1-1 0,-4 7 97,3 5 1,-3 4-701,4 7 234,-6-2 43,3 9 1,-3-3 535,2 8 0,2 2 0,5 6 0</inkml:trace>
  <inkml:trace contextRef="#ctx0" brushRef="#br0" timeOffset="1">2627 13157 7996,'0'-12'-177,"0"1"0,0 3-351,0 1 1,-1 0 1851,-3 0-589,2-3-288,-8 3 0,4-3-133,-5 3 0,-1-2-130,1 5 1,-1 0-43,1 4 0,-4 0-213,-1 0 0,-3 4 121,4 0 1,-4 8 30,4 0 1,-4 3-17,4 0 0,-1 3-221,5 5 1,0-2-89,-1-2 0,2 3 114,2-3 0,3 1-155,5-1 0,0 2 78,0-6 1,2 0-51,1-3 1,8-1 32,4 0 0,5-4 108,-1-3 0,3-3-3,0-1 0,0 0 82,-3 0 0,3-5 168,-3-3 1,2-3-75,2-5 1,-5 3 236,-3-7 0,2 5-78,-2-4 0,-4 4 84,-3-4 0,-4 5-24,3-1 1,-4-2-14,1 2 1,-3 0-151,-1 3 1,0 5 100,0-1-228,0 6 286,0-3-614,0 5 1,0 5 162,0 2 0,0 3 70,0 2 1,0-1 32,0 1 1,4 3 63,0 0 1,3 4-35,-3-4 0,5 4-9,-2-3 0,0 3 19,0-4 0,1-1 20,3-7 1,-3 4 17,0-4 0,-5-2-302,5-1 297,-5 2 4,7-4 1,-5 2 11,2-8 1,2 1 15,-5-4 0,4-1 96,-4-3 1,3-1-80,-3 1 1,0-4 95,-4-1 1,0 0-63,0 1 0,0 2 383,0-2-44,0 2-166,0 2-649,0 4 296,0 2 1,4 6 17,-1 3 1,2 3 62,-1 4 1,-2 0-66,1 1 1,0 3 56,1 0 0,-3 0-127,3-3 1,-2-1 42,2 1 0,-3-5-1,3 1 1,-3-4 294,-1 3-157,0-4 349,0 2 0,0-6-173,0-3 0,0-2 170,0-6 0,0-1-100,0-2 0,6-3-68,1-4 1,3-2-102,2-3 0,3 3-110,0-3 1,4 3-241,-4 1 0,1 7 139,-5 4 0,4 2-527,1 6 1,-1 0 276,-4 4 1,1 2 357,-1 2 0,6 2 0,0 5 0</inkml:trace>
  <inkml:trace contextRef="#ctx0" brushRef="#br0" timeOffset="2">3632 12414 8076,'-7'-5'270,"2"4"280,5-4 673,0 5-1105,0 5 1,0 7 38,0 7 1,2 3-150,1 5 1,0 2-60,5 6 0,-5 0 32,5 3 1,-4 1-108,3 3 1,-3 7 47,4-4 0,-2 5-463,2-1 0,2-1 339,-2 6 1,-2-6 110,2 1 1,-6-2 75,2-1 0,-2-3-39,2-5 0,-2-1 232,1-10 0,-1 2-82,-2-6 1,0 1 80,0-9 0,0 4-27,0-4 1,0 1 107,0-5 0,-4-3 620,0-1-389,0-4-105,4 2 1495,0-5-2408,5 0 1,2-4 250,4 0 1,2-1 78,2 1 1,-2 2 72,2-6 0,1 4-47,0-3 1,3 3-33,-4-4 0,0 5 70,-3-5 0,-1 4-426,0-3 1,-3 3 206,0-4 1,-6 4 353,2-3 0,-3-1 0,-1-3 0</inkml:trace>
  <inkml:trace contextRef="#ctx0" brushRef="#br0" timeOffset="3">3609 12449 8104,'1'-10'-325,"3"2"0,2-1 88,6 5 1,-1-1 747,1 1 0,-1 3-241,1-3 1,3-1-26,0 1 0,1 1-199,0 3 0,-4-4-129,4 0 1,-2 0 135,1 4-53,-3 0 0,5 0 0,-6 0 0</inkml:trace>
  <inkml:trace contextRef="#ctx0" brushRef="#br0" timeOffset="4">4180 12643 8004,'0'-6'412,"0"0"16,0 6 1,0 6-130,0 1 0,1 5-103,3 3 1,-3 4-28,3 7 0,-3 2-42,-1 3 0,0 6-167,0-3 0,4 3 60,0-3 1,1-4-209,-1 1 1,-3-1 13,3 5 0,1-6-121,-1-3 1,1-1 115,-1-3 0,-3-4 53,3-3 1,1-2-119,-1-1-146,0-6-339,-4 4 403,0-9 326,0 4 0,0-5 0,0 0 0</inkml:trace>
  <inkml:trace contextRef="#ctx0" brushRef="#br0" timeOffset="5">4089 12803 8137,'0'-12'0,"1"1"550,3 0 1,-2-1-107,6 1 0,-4-1-466,3 1 0,2-1 152,6 1 0,-1 0 128,5-1 0,0-2-18,4 3 1,0-3 29,0 6 1,-3 2-164,3-2 0,-4 6 133,4-2 0,-1 3-795,-7 1 1,4 3 298,-4 1 1,0 9 125,-3-2 1,-2 7 0,-3-3 1,-1 6-99,-6-2 0,0 2 43,0 2 1,-6-4 105,-1 0 0,-7-1 144,-1 1 0,-6 1-114,2-4 1,2 0 180,-2-1 1,3-3-2,-3-1 1,5 0 89,-1-3 1,4-2-86,3 2 1,2-5 93,2 0-233,3-1 202,-4-2-223,15 0 1,1 0 92,8 0 1,4 0-79,0 0 1,-3 0-26,7 0 1,-6 0-8,6 0 0,-4 1-18,-4 3 1,1-3 2,-5 3 0,4 2-58,-3 2 0,0-2 111,-1 2 0,-3-1-219,-1 5 1,-1 3 95,-6 0 1,0 0-65,-4-3 0,0 4 123,0 3 0,-6-1 43,-6 1 1,0-5 11,-7 1 1,-2 2 158,-5-2 1,-2 2-85,-3-2 0,-2-2-88,3 2 0,2-6 207,1-2 0,4-4-83,4 1 0,3 1-442,4-1 0,2-2-241,3-6 0,2-2 583,5-6 0,0-9 0,0-3 0</inkml:trace>
  <inkml:trace contextRef="#ctx0" brushRef="#br0" timeOffset="6">4751 12460 8005,'-8'-13'0,"1"-2"0,4 3 0,-2-5 379,5 6 509,0 4-278,0-3-220,0 4-445,5-6 0,2 6 95,4 2 0,1 3-75,-1 1 1,2 0 22,2 0 0,-1 0-47,5 0 0,-4 0 46,4 0 1,-5 1 34,1 3 1,-1-1-83,1 4 1,-2 1 47,2 3 0,-3 4-15,-5 1 0,4 5 31,-4 2 1,-2 2 19,-1 10 1,1-4-23,-1 8 1,4 1-3,-5 2 0,6 4-9,-1 3 0,-2-2-154,2 3 1,-4-3 86,3-2 1,-3-3 70,4 0 1,-6-6-3,2-2 1,-1-1-9,0-7 1,-1 0 151,1-7 1,-1 1 13,-2-5 1,0 1 128,0-5 1,0 0 54,0 1 447,-5-1-334,-2 1 0,-4-5-136,-1 1 1,1-6 114,0 2 1,-1-2-88,1-2 1,-1 0-237,1 0 1,-4 0-117,-1 0 1,1 0-299,4 0 0,-1 0-218,1 0 0,0 1-542,-1 3 1,5-3-662,-1 3 1731,5-3 0,-7-6 0,4-1 0</inkml:trace>
  <inkml:trace contextRef="#ctx0" brushRef="#br0" timeOffset="7">2033 1930 7976,'-6'0'1012,"0"-5"-1155,6 4 62,0-4 147,0 15 0,0-3 89,0 9 0,2 1-18,2 2 1,-3 8-105,3 4 0,-2-1 65,2 4 0,-3-2-209,3 6 1,1-2 101,-1-2 1,5 0-204,-2 0 0,0-3 27,0-1 1,0-6 128,0-1 0,2-1-69,-5-7 1,4 0 53,-5-3 1,5-1-177,-4 1 175,0-6 1,-4 0-725,0-2 796,0-3 0,0 4 0,0-5 0</inkml:trace>
  <inkml:trace contextRef="#ctx0" brushRef="#br0" timeOffset="8">1987 1976 8136,'0'-12'480,"0"1"62,5 0-286,2-1 0,4 2-171,0 2 1,5-1 113,-1 6 0,5-5-134,-1 4 0,7-1 119,0 1 0,5 3-335,-5-3 1,1 3 109,-4 1 1,-2 5-212,-1 3 1,-4 2 32,-5 1 0,1 1 72,-1-1 1,-4 2 64,-4 2 0,-1 2 49,-2 2 1,-5 1 143,-3-5 0,-2 5-82,-2-1 0,0-1 79,-3 1 1,-2-1-90,-2 1 0,-1 1 182,4-4 0,-3-1-17,4-4 1,0-1 375,4-2-478,-1 2 1,5-5 150,-1 3-283,5-3 0,-2-4 105,5 3 0,5-3-194,3 3 1,2-3 62,2-1 1,4 2 45,3 1 1,3-1-24,0 1 1,5-1-149,0-2 0,-1 0-37,-3 0 0,0 5 117,0 2 1,-4 4-78,0 0 0,-5 2 56,1 2 0,-3-1 121,-5 5 1,-2-4-85,-5 4 0,0-4 316,0 4 0,-5 0-11,-2 4 1,-9-4-26,-3 0 0,-3 0 186,-5 4 1,2 0-101,-6 0 0,-3-4-122,-4 0 0,1-5 137,6 1 0,4-3-271,4-5 0,5 2-500,3-5-192,2 0 0,7-9 232,2-3 0,4-7 455,4-4 0,12-8 0,8-2 0</inkml:trace>
  <inkml:trace contextRef="#ctx0" brushRef="#br0" timeOffset="9">2935 2113 8078,'0'-6'247,"0"0"1086,0 6-1266,5 0 0,-2 7 69,4 4 0,-3 6-1,4 6 1,-6-1-56,2 1 1,-3 4-83,-1 0 0,4 3-90,0-3 0,0-1 107,-4-3 0,0-1-227,0-3 0,0 1 68,0-5 1,0 0-101,0-3 1,0-4-474,0-1-264,0-4 264,0 2 717,5-5 0,1-10 0,6-3 0</inkml:trace>
  <inkml:trace contextRef="#ctx0" brushRef="#br0" timeOffset="10">3289 2124 8058,'0'-7'1023,"0"-1"-650,0 6 0,0-5-496,0 3 687,0 3 526,0-4-1022,0 5 1,-1 4-127,-3 0 0,2 5-46,-6-2 0,0 3-6,-3 2 0,0 3-8,-1 0 1,1 2 70,-1-2 1,5-2-2,-1 2 1,2-3 130,-2 0-81,3-1 1,5 1-63,0-1 0,0-3 67,0-1 1,1-3-139,3 4 1,2-2 52,6 2 0,-1 1 35,1-6 0,0 5 8,4-4 1,-2 1-11,5-1 0,-5-2 53,1 6 1,1-4-47,0 3 0,-1 0-2,-4 0 1,1 2 21,-1-5 1,-3 4 17,-1-5 1,-4 6 61,1-1 1,-3-2 141,-1 2 0,0-1-5,0 5 1,-7-4 193,-4-1 0,-4 2-178,-4 6 1,-7-2-67,4 2 0,-5-2-743,0-2 0,7-3 302,-3 0 1,8-6-483,0 2 774,7-3 0,-2-1 0,4 0 0</inkml:trace>
  <inkml:trace contextRef="#ctx0" brushRef="#br0" timeOffset="11">4260 1930 8181,'-11'0'22,"3"0"-22,0 0-114,6 0 84,-8 0 561,8 0 1,-3 1-128,5 3-1,0 3-16,0 4 0,0 4-204,0 0 0,0 7-138,0 1 0,0 5-146,0 6 1,0 4 102,0 0 0,0 0-57,0-4 1,4 1 35,0-1 1,1-1-10,-1-3 1,-3-3 44,3-8 1,-3 1-685,-1-4 0,4-1-441,0-4 10,0 1-48,-4-1 1146,0-4 0,0-2 0,0-5 0</inkml:trace>
  <inkml:trace contextRef="#ctx0" brushRef="#br0" timeOffset="12">4146 1953 8165,'0'-11'453,"5"-1"1,-3 2-263,6 2 0,0-2 52,3 3 0,-2 0 22,2 0 0,-1 3 9,10-4 0,-4 2-280,7-2 0,-3-2 99,7 2 1,1 3-254,-2 2 1,5-2 92,-5 1 1,1 1-30,-4 7 1,-1 1-182,-3 3 1,-3 2 98,-4-3 1,-2 7 39,-3 2 1,-2 0 78,-5-1 0,-1 2 123,-3 2 0,-3 4-109,-9 0 1,-1-1 185,-6 5 1,0-3-86,0-1 0,-4 0 151,1 0 0,0 0 75,7-1 0,-1-4-139,5-3 1,0-3 419,3-5-146,6 4-708,-4-10 257,8 4 1,2-5-65,8 0 0,4 0-31,3 0 1,3 0 89,4 0 0,5 0-130,0 0 0,3 0 84,-3 0 0,3 0-64,-3 0 0,-2 0 87,-6 0 1,2 0-181,-6 0 22,0 5 178,-4 1 1,0 6-153,-4-1 1,2 1 137,-5-1 0,0 4 103,-4 0 0,-7 5-160,-4-5 1,-6 4 23,-5-4 1,-1 5 364,0-1 1,-4 2-122,1-2 1,-1 1-51,4-5 0,4-1-70,0-6 0,5 1-237,-1-6 1,6 1-582,1-4 783,6 0 0,-3-10 0,5-3 0</inkml:trace>
  <inkml:trace contextRef="#ctx0" brushRef="#br0" timeOffset="13">4842 2227 8001,'-6'-5'2451,"-4"4"-1494,9-4-1100,-4 10 1,5 5 77,0 5 1,0 4 127,0-4 0,0 9-478,0-1 1,0 3 249,0-3 0,0-1-395,0 1 1,3-4 234,1 0 0,0-5-654,-4 1 224,0-7 402,0-3 353,0-5 0,5 0 0,1 0 0</inkml:trace>
  <inkml:trace contextRef="#ctx0" brushRef="#br0" timeOffset="14">4774 1964 8169,'-11'-11'2419,"4"5"-947,2-5-2770,0 10 514,4-4 0,-3 6 784,8 3 0,7 3 0,7 4 0</inkml:trace>
  <inkml:trace contextRef="#ctx0" brushRef="#br0" timeOffset="15">5105 2216 8131,'0'-12'-618,"0"1"1,0 3 419,0 1 1,0 3 842,0-4 781,0 6-589,0-3-42,0-1-548,0 5 0,0-3-200,0 8 0,0 3 124,0 4 1,0 5-24,0 3 1,1-1-19,3 1 0,-3 0-191,3 4 0,1 0-231,-1 0 0,0-4 180,-4 0-1,4-5-95,0 1 1,-1-2 75,-3-2 85,0 1 1,2-5-27,1 1 156,-1-6-85,3 3 0,-4-5 13,3 0 0,-2-5 115,6-2 1,0-7-111,3-1 0,0-6 2,1 2 0,1-2 4,2-2 1,-4 1-42,1 3 0,-1 0 61,-3 8-28,-3-3 0,1 9 16,-2-3-20,-3 3 0,6 6-133,-4 3 1,-1 2 76,1 6 0,3 1-117,-3 2 1,6-1 140,-1 5 0,-2-1-348,2 1 1,-1 1 84,5-5 0,-1 4-137,1-4 1,0 1-367,4-5 521,-4 0 0,5-3-241,-6 0 508,1-6 0,-1 2 0,0-8 0,-3 2 0,0-6 0,-6 0 0,2-3 0,-1 0 0,0-1 86,-1 1 0,4-1 427,-2 1-123,-3 0 0,4 3 738,-5 0-390,0 6-179,0-3-72,0 5-547,0 5 0,1-3 131,3 6 1,-1 0-276,4 3 1,-3-3 37,4-1 1,-1 1-119,5 3 1,0-3 93,4-1 0,-4-3 108,4 4 0,0-6 40,-1 2 0,1 1-25,-5-1 0,0 0 193,1-4 0,-1 0-102,1 0 1,-1 0 177,1 0 1,3-1-110,0-3 0,1-3-65,0-4 0,-4 0 0,4-1 0,-4 0 24,0-4 1,-1 4 11,1-4 1,-1 0-24,0 1 1,-4-4 28,-3 3 0,-3-3-43,-1 4 1,-5 0 18,-3 3 0,-7 1-63,-4 0 1,-8 4-123,-3 3 1,-7 4-431,-1 4 1,0 3 234,4 4 0,6 2 334,5 2 0,5-2 0,7 3 0</inkml:trace>
  <inkml:trace contextRef="#ctx0" brushRef="#br0" timeOffset="16">6064 2273 8166,'0'-8'-361,"0"1"1,0 3 1013,0-4-106,0 6 659,0-4-357,0 6 1,0 6-933,0 1 0,0 7-97,0 1 0,4 4 173,0-3 1,1 4-48,-1-1 1,-1-3 16,4 0 1,-4-4-516,0 0 334,4-1 1,-5-1-82,6-2 264,-5-3 37,7-5 0,-4 0 97,5 0 1,1-5-88,-1-3 0,1-2 113,-1-1 0,-3-1-70,-1 1 0,1-4 53,3 0 0,-3-1-64,0 5 1,-6 3 357,2 1-160,-3 4 27,-1-2-973,0 5 616,0 5 0,0 1 50,0 6 1,1-1-134,3 1 1,-1-1 113,4 1 0,-3-2-53,4-3 1,-1 2-84,5-5 0,-1 4-117,1-5 1,-1 1 370,1-4 0,0-1-23,3-3 1,-2 2 36,2-6 0,2-3-83,-2-5 1,2 1 99,-2 4 0,-2-2-47,2-2 1,-3 2 101,0-2 0,-4 3 59,-1 5 42,-4-3 1,6 7 71,-6-4-158,1 4-371,-4-2 233,0 5 1,4 1-182,0 3 1,0 2 55,-4 6 1,3-1-35,1 1 0,1 3 24,-1 0 0,-3 4-92,3-4 1,1 1-200,-1-5 0,1 3 102,-1-3 0,-2 3-817,6-6 1117,-5-3 0,12 5 0,-2-4 0</inkml:trace>
  <inkml:trace contextRef="#ctx0" brushRef="#br0" timeOffset="17">6784 2238 7979,'-5'-6'1055,"2"-3"836,-4 5-769,4 1-707,-2 3-178,5 0 0,0 5-43,0 2 0,0 9-197,0 3 0,0 3 65,0 5 0,0-2-348,0 6 0,4-2-118,0 2 1,0-4-355,-4-4 1,0-5 288,0-3 1,0-2-751,0-2 86,5 1 373,-4-6 760,4-1 0,0-10 0,1-1 0</inkml:trace>
  <inkml:trace contextRef="#ctx0" brushRef="#br0" timeOffset="18">6784 1964 8096,'-6'-5'1074,"-5"4"-2703,10-4 1086,-4 5 0,10 5 543,3 3 0,7 7 0,3 3 0</inkml:trace>
  <inkml:trace contextRef="#ctx0" brushRef="#br0" timeOffset="19">7092 2364 8777,'0'-7'1080,"0"-1"0,-1 4-923,-3-4 1,2 1-335,-6-5 0,1 1 209,-5 0 1,1-1-377,-1 1 0,1 1 249,-1 2 0,5 3-242,-1 5 265,1 0 0,-5 1-130,1 3 0,1 4 284,2 7 0,-1-1-64,5 5 0,-3 0 70,3 4 1,0-2-81,4-2 0,0 2-95,0-6 0,1 4 101,3-4 1,-1 4-204,4-4 0,1-1 40,3-6 1,1 1 103,-1-5 1,1 1 76,-1-1 0,-3-3-98,-1 3 1,1-7 209,3-1 1,1-5-119,-1 2 1,1-3 45,-1-2 0,0-3-59,1 0 1,-1-1 13,1 5 0,-2-4-15,-3 0 0,4-2-11,-4 2 0,2 2-15,-1-2 0,-2 2 16,-2 2 119,-3-1 1,4 5-113,-5-1 14,0 6 13,0-3-26,0 5 0,0 5-9,0 2 1,0 5-8,0 3 1,0-2-44,0 2 0,0 1 56,0 0 1,0-1-169,0-4 133,0 6 0,1-5-129,3 4 1,-1-7 118,4-2 1,-3-3 50,4 4 1,-1-6-41,5 2 9,-1-3 1,1-2 62,-1-3 1,1-1-72,-1-3 1,0-2 33,1 3 1,-2-4-20,-2 0 1,2 0 27,-3-1 1,3 0-16,2-4 0,-1-1-170,1-6 1,-1 0 95,1 0 1,-2 0 39,-3 0 1,3 0-16,-2 1 0,1-1-19,-1 0 0,0 0-35,-4 0 0,5 0-57,-1 1 1,-3-1-65,-1 0 1,-3 5 1262,-1 3 1,0-2-117,0 2 0,0 0-384,0 4 0,0-1-130,0 1 1,0 3-293,0 0 235,0 6-565,0-3 168,0 5 188,0 5 1,0 6-159,0 8 1,0 7-247,0 0 0,0 7 128,0 2 1,0-1 122,0 4 1,4-2-196,0-2 1,1 4 135,-2 0 0,0-1-401,5-7 0,-6 2 196,2-5 0,1-2-29,-1-6 1,0 1-133,-4-4 1,3-1-301,1-4 0,0-3 733,-4-1 0,5-4 0,1 2 0</inkml:trace>
  <inkml:trace contextRef="#ctx0" brushRef="#br0" timeOffset="20">8075 1713 7627,'0'-6'1411,"0"1"-644,-6 5-479,5 0 1,-5 5 124,2 2 0,3 5-144,-3 3 0,-1 9-149,1 10 0,-4 2 60,5 6 1,-6 0-119,1 3 0,2 1-327,-2 0 0,6 2 256,-2-2 0,3 6-245,1-7 0,0 0 117,0-3 0,0-6 12,0 3 1,5-5 97,2-4 1,0-2-178,0-5 1,-3-4-144,4 0 1,-2-5-104,2 1-562,2-2 651,-4-2 1,6-4 425,-1-3 0,0 2 0,1 0 0</inkml:trace>
  <inkml:trace contextRef="#ctx0" brushRef="#br0" timeOffset="21">8246 2044 8043,'-6'-5'1626,"-5"-1"-835,10-6-1924,-4 6 291,5 1 2351,0 5-1480,0 5 0,0 1-27,0 6 0,-1-1 2,-3 1 1,3-1 22,-3 1 0,3-5 86,1 1-14,0-1-29,0 5 37,0-1 76,0 1-75,0-6-57,5 4 1,1-7 16,5 4 0,1-3-8,-1 4 0,1-4-63,-1 3 1,6 1 49,2 3 0,-2-3-168,2-1 1,-3 1-11,3 3 0,-4 5-105,4-1 0,-5 1 284,1 0 0,0 0-46,-3 3 1,2 2-255,-7-6 1,-2 4 107,-1-4 0,-2 0 123,-2-3-59,-6-1 27,0-5 1,-9 5 114,0-4 1,-2 0-57,2 0 0,-4-4-326,-8 0 0,3-1-738,-3-2 0,3 0 1058,2 0 0,-1-5 0,0-2 0</inkml:trace>
  <inkml:trace contextRef="#ctx0" brushRef="#br0" timeOffset="22">8246 1976 8043,'0'-12'1712,"5"1"1,1 3-1590,6 1 1,-5 3 76,1-4 1,3 5-476,5-5 0,4 4-183,-1-4 0,2 6-587,2-2 0,0-1 517,0 1 0,0 0 528,0 4 0,0 0 0,-1 0 0</inkml:trace>
  <inkml:trace contextRef="#ctx0" brushRef="#br0" timeOffset="23">8646 2101 9491,'-7'8'767,"3"0"0,2-1-745,-2 5 0,3-1 82,-3 1 0,-1 4-97,1 3 0,-1 3 81,1 0 1,3 3-248,-3 1 1,3 0 86,1 4 1,0-5-392,0 2 1,1-4 59,3-4 0,1 1 149,3-4 0,2-3 303,-3-5 0,7 1-152,2-5 0,0 0 384,-1-4 1,-1-7-186,5-4 1,-1-1 100,1-3 0,1-3 76,-4-1 1,-1-2 46,-4-2 0,1 0-59,-1 0 0,1-1-89,-1-2 1,-5-4-120,-2-4 0,-3 4 66,-1-1 1,-10 5-283,-5-5 0,-7 7 103,-4 1 1,-8 5 151,-8 7 0,-5 5-92,1 2 0,-2 8 0,7 2 0</inkml:trace>
  <inkml:trace contextRef="#ctx0" brushRef="#br0" timeOffset="24">8965 2398 8109,'7'0'-942,"-2"0"2014,0 0-941,1 5 0,4 6 41,-2 4 0,-2 5-14,-2-1 0,-3 7-200,3 0 0,-3 5 83,-1-5 0,0 5-250,0-5 0,0 1 114,0-4 0,0-2-384,0-1 0,2 0 3,2-5 476,-3-5 0,14 0 0,-2-3 0</inkml:trace>
  <inkml:trace contextRef="#ctx0" brushRef="#br0" timeOffset="25">9388 1862 8226,'0'-12'683,"0"1"0,0-1-24,0 1-728,0 5 0,1-3 165,3 5 344,-3 0-412,4 4 1,-5 1 55,0 3 0,2 9-11,1 10 0,0 1 79,5 6 1,-5 1 25,5 3 0,-5-1-441,0-3 1,0 2-839,1-5 0,-3-2-771,3-6 1872,-3 3 0,-1-10 0,0 5 0</inkml:trace>
  <inkml:trace contextRef="#ctx0" brushRef="#br0" timeOffset="26">9285 2318 11607,'15'-1'230,"1"-3"1,5 3-548,2-3 1,4-1 245,3 1 1,2-3-614,-5 3 1,3 0 332,-3 4 0,-1 0-404,-3 0 0,-5 0-282,-3 0 310,-2 0 727,-7 5 0,4 2 0,-3 4 0</inkml:trace>
  <inkml:trace contextRef="#ctx0" brushRef="#br0" timeOffset="27">9502 2421 7993,'-11'7'-159,"-3"3"-40,2-3 1,-2 0 955,7 0 1,0-3-190,0 4 1,3-6 460,-4 2-306,6-3-428,-3-1-169,5 5 0,1-3-151,3 1 1,2-1 228,6-2 0,4 0-243,3 0 1,-1 0-63,1 0 1,-1 0 96,1 0 0,1 1-215,-5 3 0,-1-2 93,-6 6 1,2-4-88,-2 3 1,-3-3 80,-1 4 1,-3 1-63,-1 6 1,-5-1 46,-3 5 1,-2-4 101,-1 4 0,-5-4-46,1 4 0,-4-3-20,4 3 1,0-4 110,3 4 0,2-5-67,2 1 1,2-2 72,2-2-56,3 1 0,-3-2 190,8-3 1,-1 0-52,4-3 0,2-3 62,6 3 1,-1-3-133,5-1 0,-1 0 0,1 0 0,3 0-676,-3 0 1,2 0 303,2 0 1,-1-4 352,-3 0 0,2-10 0,-3 2 0</inkml:trace>
  <inkml:trace contextRef="#ctx0" brushRef="#br0" timeOffset="28">9776 1679 8044,'0'-12'3300,"0"1"-1510,0 0-1558,0 4 1,2 3-269,1 8 0,4 4-366,4 7 0,4 4 726,1 8 1,4 6-30,-1 5 1,2 9 43,2-2 1,0 10-339,0 2 1,0 2-337,-12-27 1,1 0-1,-1 0 1,-1 0 185,0 0 1,-1 0 0,0 1 0,-1 0-939,3 28 1,-7-28-1,-1-1 1087,0 29 0,0-28 0,1 0 0,2 30 0</inkml:trace>
  <inkml:trace contextRef="#ctx0" brushRef="#br0" timeOffset="29">5802 12906 8041,'-7'-6'398,"-3"0"0,9-1 232,-3-1-387,3 5 235,1-2 363,0 5-885,5 0 0,5 0 163,5 0 1,2 0-97,-2 0 1,2 0 85,2 0 0,6-3-205,-2-1 1,2-1 22,-2 1 0,0 1-200,0-4 0,0 3-133,-1-4 1,-4 4-274,-3-3 1,-2 3 386,-1-4 1,-5 6 291,1-2 0,-6 3 0,3 1 0</inkml:trace>
  <inkml:trace contextRef="#ctx0" brushRef="#br0" timeOffset="30">5722 13111 8241,'13'0'539,"2"0"0,3-4-231,4 1 0,1-5 320,0 4 1,5-5-198,2 2 0,-2-2-129,-1 1 1,0-1-70,-5 5 1,3 1-953,-10 3 0,0 0 553,-4 0 0,1 5 166,-1 2 0,-4 3 0,-2 2 0</inkml:trace>
  <inkml:trace contextRef="#ctx0" brushRef="#br0" timeOffset="31">6932 12620 8097,'-11'-1'0,"0"-3"0,0 1-159,4-4 1,1 4-54,2-1-147,2-2 494,-3 5 1,5-5 535,0 2-6,0 2-227,0-3 153,0 5-416,-5 0 1,4 5 152,-3 3 1,3 3-112,1 5 1,-4 1-17,0 6 1,1 1-76,3 3 0,0-3-267,0 3 1,0 1 24,0-2 1,0 1 177,0-4 0,0 0-292,0 0 0,0-6 103,0-1 1,0-4-209,0 0 266,0-1 0,0-3 72,0-1 50,0-4 299,0 2-259,0-5-57,5 0 1,-3-4 216,6 0 0,1-8-78,6 0 1,-1-2-40,5 3 0,4-4-85,3-1 0,5 5-167,-5 3 0,5 6 64,-4-2 0,-1 3 21,-3 1 0,-1 1-23,-3 3 1,1 2 70,-5 6 1,-1-1-158,-6 0 1,2 6 142,-2 2 0,-3-1-330,-2 1 0,-1-4 10,-2 4 0,-2-1 16,-1 1 0,-5-1 156,-7-3 1,1-3 36,-5 4 1,0-5-107,-4-3 1,-5 2-128,-2-2 0,-3 0-198,-2 0 1,-3 1-178,0-5 716,5 0 0,0-4 0,4 0 0</inkml:trace>
  <inkml:trace contextRef="#ctx0" brushRef="#br0" timeOffset="32">6853 12597 8077,'0'-11'294,"0"-6"0,0 5 762,0-4-653,0 9 1,3 0-373,1 4 0,5 1 78,-1-1 1,7 1 178,4 2 0,4 0-215,3 0 1,4 0-121,4 0 1,0-1 60,0-3 0,3 2-116,-3-6 0,2 6-553,-9-2 1,2-1 314,-6 1 1,1 0-542,-9 4 0,0 0 881,-3 0 0,-1 5 0,0 1 0</inkml:trace>
  <inkml:trace contextRef="#ctx0" brushRef="#br0" timeOffset="33">7435 12700 8077,'6'6'1096,"-1"-1"-616,-5 0 0,-1 2-170,-3 4 1,2 4 64,-6 1 0,4 4-64,-3-1 0,0 4-265,0 4 0,-2-3-6,5 2 0,-1 2-113,1-1 1,3 0-317,-3-5 1,3 1 257,1 0 1,4-4-111,-1 0 1,6-5 89,-1 1 1,3-2 71,5-2 1,-4 0-58,4-4 0,1-2 280,2-5 0,3 0 55,1 0 0,0-5 82,-1-2 0,0-5 11,-3-3 0,3-2-146,-3-2 1,-3-2 87,-1 2 0,-2-3-112,-1-1 0,-2-1-90,-3-2 0,-2 0 106,-5-4 1,0-1-163,0-3 1,-5 1 23,-2 3 1,-9-2-170,-3 5 0,-2 4 21,-2 4 1,0 7-177,0 0 1,-2 6-330,2 6 0,-1 0 291,9 0 0,0 5-744,3 3 0,6 3 1106,2 4 0,-2 3 0,-1 5 0</inkml:trace>
  <inkml:trace contextRef="#ctx0" brushRef="#br0" timeOffset="34">8097 12883 7979,'0'-7'1261,"0"2"-1090,0 5 1,-5 5 0,-1 2 0</inkml:trace>
  <inkml:trace contextRef="#ctx0" brushRef="#br0" timeOffset="35">8691 12369 7969,'-6'-13'0,"2"-2"588,3 2-420,1-3 0,0 8-336,0 0 1259,0 6-729,0-3 0,0 6-273,0 3 1,0 4 77,0 7 0,0 3 1,0 4 1,0 6-43,0 3 1,1-2-73,3 1 0,-3 0-9,3 0 1,1-2-179,-1-5 0,1 0-551,-1-1 1,-3-2 348,3-1 1,-3-5-563,-1 1 1,4-6 77,0-2 819,0-4 0,-4 7 0,0-4 0</inkml:trace>
  <inkml:trace contextRef="#ctx0" brushRef="#br0" timeOffset="36">8486 12860 10984,'10'-1'-83,"-3"-3"1,4 3 361,-4-3 1,8 1-99,4-1 1,3 2-139,1-6 1,5 4-99,2-3 0,3 3 147,2-4 1,-6 6-415,-3-2 1,2 2 92,-1-2 0,-4 2-202,-4-1 0,-1 1 186,1 2 1,-3 0-1279,-4 0 1523,-1 0 0,0 0 0,1 0 0</inkml:trace>
  <inkml:trace contextRef="#ctx0" brushRef="#br0" timeOffset="37">8623 13054 7944,'-7'0'1459,"2"0"-1439,5-5 0,2 4-128,1-3 1,-1 1 355,1 0 0,4 1 400,0-2 1,4 3-515,0 1 1,0 0 27,1 0 1,3 0-154,0 0 1,2 0 137,-2 0 0,-1 0-78,5 0 0,-5 4 93,1 0 1,-6 5-275,-1-2 0,-2 3-136,2 2 0,-3 1-115,-5 2 1,0-1 144,0 5 0,-2 0-10,-1 4 1,-4-2 8,-4-2 0,-2 3 97,-2-3 1,2 1 158,-2-1 1,-1 2-94,0-6 0,5 0 168,3-4 0,2-3 36,-2 0-155,3-6 751,5 8-445,0-8 0,5 3 7,3-5 0,3 0-68,5 0 1,0 0-244,3 0 1,1 0 120,-4 0 0,3-4-409,-4 0 1,0 0 24,-3 4 1,-1-1-487,0-3-395,1 3 0,-1-5 1149,1 2 0,-1-3 0,1-4 0</inkml:trace>
  <inkml:trace contextRef="#ctx0" brushRef="#br0" timeOffset="38">9331 12769 7931,'0'-12'62,"5"1"-893,-4 4 2646,4-3-810,-5 9-1086,0-4 0,-1 5-59,-3 0 140,3 0 0,-9 0 0,3 0 0</inkml:trace>
  <inkml:trace contextRef="#ctx0" brushRef="#br0" timeOffset="39">9719 12220 7947,'-10'-7'918,"2"-1"-321,-2 6-154,9-4 219,-4 6-90,5 0-382,0 6 1,0 1 30,0 8 1,0 3-181,0 5 1,1 4 54,3-1 0,-1 5-73,4-5 1,1 1-395,3-4 1,-4 0 195,-4 0 0,2-4-593,-1 0 1,4-5 331,-4 1 1,-1-2 435,-3-2 0,5 0 0,2 1 0</inkml:trace>
  <inkml:trace contextRef="#ctx0" brushRef="#br0" timeOffset="40">9605 12780 9979,'6'-5'718,"6"4"-302,-1-3 1,6 3-393,5 1 0,3-4 49,1 0 1,0-4-127,4 4 1,-1-1 66,2 2 0,-3 0-376,-6-5 0,1 6 211,0-2 1,-5-1 80,-3 1 0,-2 0-1227,-2 4-1089,1 0 2386,-6 0 0,-1 5 0,-5 2 0</inkml:trace>
  <inkml:trace contextRef="#ctx0" brushRef="#br0" timeOffset="41">9685 13020 7925,'-6'0'2319,"0"0"-773,6 0-1327,6 0 0,0 0 27,5 0 0,6-4-294,2 0 0,-1 0 103,1 4 1,-4 0-140,4 0 1,-5 0 50,1 0 0,-2 0-72,-2 0 0,-3 5 55,-1 3 1,-3-2-93,4 2 0,-6 3-126,2 5 1,-3 0-107,-1-1 1,-1-1 46,-3 5 0,2-1 84,-6 1 1,-1 3 13,-6-3 0,2 1 63,-2-1 0,3 3 266,0-3 0,-2-3-113,3-1 1,-2-6 829,9-1-246,-5 0-243,8-2 1,-4 0 713,5-2-683,0-3 1,1 4 28,3-5 0,2 0-149,6 0 0,3 0-310,0 0 1,6 0-275,-2 0 0,-2-3-441,2-1 0,0 0 50,4 4 0,-4-4-1710,0 0 2446,0 1 0,4 3 0,0 0 0</inkml:trace>
  <inkml:trace contextRef="#ctx0" brushRef="#br0" timeOffset="42">10621 12597 7984,'-6'0'-1745,"1"0"1886,5 0 0,4-1 737,0-3 112,-1 3-280,2-4 42,2 5-500,4 0 0,1-1 106,-1-3 0,1 2-71,-1-1 0,4 1-78,0 2 1,6-3-75,-2-1 0,2-1-158,2 1 1,-1 3-415,-3-3 1,2-1 315,-2 1 1,-2 0-1144,-2 4 606,-2 0-1017,-2-5 852,-4 4 823,-2-4 0,-16 10 0,-1 1 0</inkml:trace>
  <inkml:trace contextRef="#ctx0" brushRef="#br0" timeOffset="43">10587 12780 8075,'12'0'413,"-1"0"1,2 0-78,2 0 0,-1 0 156,5 0 1,0 0-183,4 0 1,-4-4-294,0 0 0,-1-3-204,1 3 0,1 0-643,-5 4 0,2-1 830,-2-3 0,-2 3 0,3-4 0</inkml:trace>
  <inkml:trace contextRef="#ctx0" brushRef="#br0" timeOffset="44">11638 11980 8123,'-6'0'149,"0"0"1,6-1 105,0-3 211,0 3-358,0-4 1,4 6 218,0 3 0,5 8-34,-1 7 1,-2 2-112,2 2 0,-6 1-129,2 3 1,-3-2-123,-1 6 1,0-6 4,0 2 0,0-3 88,0-1 1,0-2-138,0-2 0,-4 1 90,1-4 1,-3-1-28,3-4 1,1-3 141,-1 0 14,1-6 49,-3 3 329,4-5-34,-4 0 14,5 0-317,0-5 1,1 4-283,3-3 1,2-1 15,6 1 1,0-3 136,4 3 0,-2-1-19,5 1 1,-2 3-112,2-3 1,2 3-37,-6 1 0,4 0 128,-4 0 1,0 1-134,-3 3 1,-5-2 119,1 6 0,-4-1-223,4 5 0,-6 0 124,2 4 1,-3-2 29,-1 5 1,-5-5-10,-3 1 0,-2 1 7,-1 0 0,-4-1-85,-1-4 1,-4-3-57,1-1 1,-3 1-18,0 4 0,-1-5 166,0 1 0,-4-6-398,1 2 0,0-3 494,7-1 0,-2 0 0,3 0 0</inkml:trace>
  <inkml:trace contextRef="#ctx0" brushRef="#br0" timeOffset="45">11604 12015 8046,'0'-7'299,"5"-1"-235,2 4 0,5-4-32,3 4 1,-2-1 318,2 1 1,-1 3-85,1-3 0,-2-1-91,2 1 1,3-1-41,1 2 0,-1 1-239,1-2 1,-2-1-153,2 2 1,2-1-197,-6 4 1,0-4 167,-3 0 283,-1 0 0,0-1 0,1-1 0</inkml:trace>
  <inkml:trace contextRef="#ctx0" brushRef="#br0" timeOffset="46">12129 12118 8025,'-6'5'0,"-1"-4"401,3 3 0,3-2-160,-3 2 1,3-1-346,1 4 0,-4 1 213,1 3 0,-3-3 68,3-1 1,0 2-130,-5 7 1,5-2 81,-5 5 1,4-4-95,-3 4 0,0 0 86,0 4 1,-2 0-116,5-1 1,0-3 93,4 0 1,0-3 27,0 3 1,0-5-191,0 1 0,1-2 94,3-2 1,3 0-85,4 1 1,2-6 70,2-2 1,1 1-36,3-1 1,3 0 55,-3-4 0,3-5 78,0-3 1,1-2-83,0-2 0,0 1 212,0 0 0,-4-5-14,0 1 1,-5-5-1,1 1 1,-3-3-138,-5-1 1,-1 1 36,-2-1 1,-2-4-273,1 0 1,-5-1 91,-2 2 0,-9 2-275,2-3 1,-7 4-51,3 4 0,-9 3-215,1 4 0,-2 6 205,2 2 1,-4 4-143,0 4 0,1 4 522,3 7 0,-5 3 0,-1 4 0</inkml:trace>
  <inkml:trace contextRef="#ctx0" brushRef="#br0" timeOffset="47">11581 12814 7888,'-7'-6'-333,"2"1"191,5 5 4474,0 0-4134,5 0 1,-2 0 62,5 0 0,-1 0-46,5 0 1,-1 0-63,0 0 1,7 0 61,5 0 0,5-4-76,6 0 0,2-5-14,2 2 1,4 0-146,7 0 1,1 0-108,-1 0 0,1-3 15,-8 2 0,1 2-31,-1-2 0,-4 5 87,-8 0 0,2-2-20,-6 1 0,-3 0 88,-4 4 0,-5 0-87,2 0-23,-4 0 0,-4 0-398,-1 0-333,-4 0 158,2 0-80,-5 0 0,-10 0 1,-3 0-1</inkml:trace>
  <inkml:trace contextRef="#ctx0" brushRef="#br0" timeOffset="48">11980 12906 7897,'-6'0'448,"1"1"12,5 3-29,0-3-215,0 9 0,-4-4 155,0 6 0,-1-3-147,2 2 1,1-2-166,-2 6 0,-1-1 193,2 1 0,-5-2 0,4 2 0,-1 2-424,1-2 0,3 2 192,-3-2 0,2-3-222,-2 4 1,3 0 104,-3-1 0,3 1 46,1-5 1,0-3 46,0-1 217,0 1 0,0 0 0,0-1-169,0-4 0,0 3-4,0-2 50,5-3 1,1 4-128,5-5 1,1 0 70,-1 0 0,1 0-105,-1 0 1,0 0-86,1 0 0,-1 0-267,1 0 1,-1 0-373,1 0 0,-1 0 357,0 0 1,-3-4-371,0 1 0,-1-6 808,5 1 0,-1-2 0,1-1 0</inkml:trace>
  <inkml:trace contextRef="#ctx0" brushRef="#br0" timeOffset="49">12140 13100 7897,'-6'0'1990,"-4"0"-1473,9 0 49,-4 0 268,5 0-641,0 5 0,0 1-28,0 6 1,0 4-125,0 3 1,0-1 142,0 1 1,0 0-241,0 4 1,0 3 76,0 1 0,0 0-18,0-4 1,1-4-234,3 0 0,-3-5-752,3 1-399,-3-2 643,-1-2 738,0-5 0,5 4 0,1-3 0</inkml:trace>
  <inkml:trace contextRef="#ctx0" brushRef="#br0" timeOffset="50">2341 15007 7947,'-6'-5'202,"-4"4"20,9-9-14,-10 8 0,10-4-107,-3 2 1,2 3 105,-2-3 0,1 3-250,-4 1 0,-1 1 68,-3 3 1,-1 2-127,1 6 0,-4-1 170,-1 0 1,-3 5 117,4-1 0,-1 5-121,0-1 1,4 3 76,-3 1 1,2 3-105,1 1 1,5 1 27,-1-1 0,6-3-107,-2 2 0,3 2 114,1-1 0,1-2-173,3-6 1,3 2 85,9-6 1,-3 0-130,7-4 1,-1 0 25,3-4 1,0-2 48,-3-5 0,6 0-15,-2 0 1,3-5-4,-4-2 0,1-4-33,0 0 1,-1-4 63,-3 0 0,1-6 31,-5 2 1,0 1-24,-3-1 0,-2 0 3,-2-3 1,-2-1 32,-2 0 0,-3 0 13,3 0 1,-4 0-9,-4 0 1,-2-3 82,-6-1 1,1 4-5,-1 4 0,0 2-73,-3-2 1,2 3 240,-2 9 0,2-2 301,2 5 81,-1 0-415,1 4-348,4 0 130,2 0-97,15 0 0,-1 4 125,10 0 1,-3 0-6,3-4 0,0 0 87,3 0 1,1 0-78,0 0 0,0 0 135,0 0 0,-2 0-146,-2 0 1,-1 0-152,-3 0 0,-2 0-163,2 0 1,-2 0-435,-2 0 1,-3 0 734,0 0 0,-1 5 0,5 1 0</inkml:trace>
  <inkml:trace contextRef="#ctx0" brushRef="#br0" timeOffset="51">2764 15315 7899,'-12'0'1504,"6"0"-1423,1 0 1,5 2 148,0 1 0,0 4-138,0 4 0,0 2 78,0 2 1,0-1-145,0 5 0,4 4-29,0 4 0,3-1-60,-3-3 1,1 0-15,-1 0 1,-3 0 114,3-1 0,1 0-53,-1-3 0,0-2-303,-4-6-173,0 0-302,5 1-209,-4-6 1002,4-1 0,-5 0 0,0 2 0</inkml:trace>
  <inkml:trace contextRef="#ctx0" brushRef="#br0" timeOffset="52">2730 15361 7981,'-7'-11'547,"2"3"-358,5 0 1,0 5-115,0-5 40,0 5 1,0-3 174,0 2 1,5 3-211,3-3 0,-2 3-147,2 1 0,-1-4-45,5 0 0,3 1 103,0 3 1,2-2-7,-2-2 0,-2 3 18,2-3 0,1 3-20,0 1 1,0 0 8,-1 0 1,-2 4-8,2 0 1,-6 3-116,-1-3 0,-2 5 121,2-1-86,2 2 1,-9 1 73,3 1 0,-3-1 130,-1 0 1,-5 0-82,-2-4 0,-4 3 0,0-2 0,0 2 34,-1 2 1,2-5 143,2 1 0,-2-2-86,3 2 1,2-2 97,1-2 1,1-3-243,-1 3 0,3-1 121,-3 0 1,4-1-202,4 1 0,-1 2 94,4-1 0,1 4 49,3-4 0,1 1 2,-1-1 1,4-2-15,1 6 0,0-4-40,-1 3 0,-2-3 24,2 4 0,-6-5 8,-1 5 1,-2-4 15,2 3 0,1 1-84,-6 3 0,1 1 55,-4-1 1,0 1-7,0-1 1,-6 2 46,-6 2 0,1-2 1,-4 2 1,-2-1 19,2 1 1,-1-6-48,0 2 1,0-2-287,-3 3 1,-1-6 100,4-2 0,0-3-508,1-1 0,6-1 672,-3-3 0,8-7 0,-1-7 0</inkml:trace>
  <inkml:trace contextRef="#ctx0" brushRef="#br0" timeOffset="53">3415 15178 7904,'0'-7'-175,"0"-1"173,5 6 10,1-9 365,6 10 1,-1-8-106,1 5 0,0 1-43,3 3 0,-2 0-114,2 0 0,2 0-20,-2 0 0,2 0-27,-2 0 1,-3 0-84,4 0 1,-4 0 41,0 0 1,-1 0-190,1 0 0,-5 0-124,1 0 1,0 0-78,3 0 12,0-5 0,1-1 82,-1-1 1,1-2 272,-1 5 0,0-10 0,1 2 0</inkml:trace>
  <inkml:trace contextRef="#ctx0" brushRef="#br0" timeOffset="54">3381 15350 7904,'11'0'-515,"0"0"1,5 0 418,-1 0 1,5 0 340,-1 0 0,4 0 927,4 0 1,-3-4-631,2 0 1,2 0-193,-1 4 0,0 0-326,-4 0 0,-2-4 110,-2 1 0,-2-1-938,-6 4 516,0 0 288,1 0 0,-1-5 0,1-2 0</inkml:trace>
  <inkml:trace contextRef="#ctx0" brushRef="#br0" timeOffset="55">4408 14938 8084,'0'-6'809,"0"1"1607,0 5-2353,6 5 0,-5 1 21,3 6 1,2 4-116,2 3 1,0 3 97,0 1 1,2 5-115,-2 2 1,2 3 131,1 1 1,1 2 14,-1 2 0,1 3-22,-1 4 0,-3-3 16,-1 0 0,1 0-54,3 4 1,-3-4 51,0-1 1,-2-8 12,2 2 0,0-10-42,-4-2 0,5-2-102,-1-5 1,-2-1 143,2-4-39,-6 1 1,5-6 87,-4-2-24,-1-3 252,3-1-86,-5 0-168,-5-10 0,2 1-244,-5-10 1,5-1-305,-5-7 0,2-2-133,-2-5 0,-1-2 237,5-2 1,1 1-19,3-5 1,0-3-10,0-5 0,0-3 200,0 4 1,1-5 6,3 5 0,1-5 158,2 5 1,2-1-29,-5 5 0,4-1 172,-5 0 1,5-2 141,-4 2 0,4-3-107,-5 3 1,2 2-58,-1-2 0,-3 1-98,3 3 0,3 2 20,0 2 0,0 8-9,0 3 0,-3 4 85,4 4-133,-6 3 0,8 6-42,-2 2-76,-3-2 1,4 7 222,-5-4 1,1 4-212,-1-1 1,-2 3 94,6 1 1,-4-4-113,3 0 1,1-1 20,3 2 0,1 0-11,-1-5 1,0 5 34,1-5 32,-1 5 1,1-5 232,-1 4-278,-5-5 464,0 8-255,-1-4 1,-4 3 109,3-2-266,-3 3 1,0-4-133,3 5 0,-1 0 89,4 0 1,1 0-136,3 0 0,1 0 138,-1 0 0,6 0 8,2 0 1,2 0 66,2 0 0,4 0-95,-1 0 0,6 0-1,-2 0 0,5 0 150,3 0 0,1 0 327,3 0 1,4-1-135,-1-3 0,4 2-343,0-6 1,4 2 166,-7-2 1,1-1 6,-5 5 0,1-3-96,-5 3 0,0 0 51,-4 4 0,-1 0-177,-2 0 1,2 0 129,-3 0 0,-2 0-3,-1 0 1,-3 1 4,-1 3 0,0-3 172,0 3 1,-4 1-171,0-1 1,-5 0 54,1-4 134,-2 0-171,-2 0 584,-5 0-341,-1-5 1,-5 2 174,0-4-376,0-1 1,-1 0-105,-3 1-22,3 4 144,-9-7-300,9 9 64,-4-4 97,-1 5 0,4 0-107,-6 0-75,6 0 1,-5 6 236,4 6 1,0 0-13,-5 7 1,5 0 166,-5 4 0,6 0-116,-2 0 1,1 3-30,-1 1 0,3-2-7,-3-5 0,3 1-202,1-2 0,0-2-115,0-2 98,0-2 1,0-2-574,0 0-610,0-4 1409,5-2 0,-4-5 0,4 0 0</inkml:trace>
  <inkml:trace contextRef="#ctx0" brushRef="#br0" timeOffset="56">4991 14527 8354,'0'-6'361,"0"1"-244,0 5 0,0 5 169,0 3 1,1 3-162,3 4 0,-1-1-48,4 5 1,-4 0 95,0 4 0,-1-4-32,-2 0 1,0-1 135,0 1 0,0-3-194,0-4 1,0-1-180,0 1 153,0-1-318,0 1-58,0-6 118,0-1 72,0-5 1,1-4 117,3 0 1,2-3 17,6 3 1,-5-5-65,1 1 0,3 2 4,4-1 0,5 3 44,-5-4 1,4 6-4,-4-2 0,5 2 23,-1 2 1,-1 0 12,1 0 1,-5 0 86,1 0 0,-2 2-101,-2 2 4,1 2 0,-2 5-5,-2 1 0,-3 3 24,-5 0 1,0 0-165,0-3 1,-5 3 90,-3 0 0,-3 2-175,-5-2 1,2-2 109,-5 2 1,0-2-12,-4-2 0,2-3-31,2-1 1,-1-4-6,4 1 1,-3-3 50,4-1 0,-4 0-23,4 0 0,1-1 124,6-3 0,-7-8 0,2-5 0</inkml:trace>
  <inkml:trace contextRef="#ctx0" brushRef="#br0" timeOffset="57">4991 14516 8092,'0'-12'-18,"1"5"24,3-1 0,2 4 9,6-3 0,-1 4 110,1 0 0,3-3-79,0 3 1,5-1 92,-1 4 1,3 0-161,1 0 0,1-1 0,3-3 1,-5 2-44,1-1 1,4 0-143,-4-1 1,1 3-314,-5-3 0,2-1 214,-2 1 1,-1 1 304,1 3 0,-5-6 0,3 0 0</inkml:trace>
  <inkml:trace contextRef="#ctx0" brushRef="#br0" timeOffset="58">5482 14504 8092,'0'7'-1039,"0"3"1145,0-4 0,0 6 67,0-1 1,0 2 216,0 2 1,-5-1-69,-3 5 0,2 0-114,-2 4 0,5 1-194,-5 3 1,5-3 29,0 2 0,1-1 50,2-3 1,0 1-1,0 0 0,0-5-126,0-3 1,2-2 75,1-2 1,4-1-150,4-2 0,1-3 44,-1-5 1,6 0 92,2 0 1,2-1-16,2-3 0,0-2-25,0-6 0,-1-3-15,1 0 1,-1-2 103,-3 2 0,-1-1 10,-3-3 1,-6-3 12,2 3 0,-6-3 144,3-1 0,-6 1-255,2-1 1,-5 0 92,-7 0 0,3 0-317,-10 0 1,0 2-209,-8 2 0,0 4-288,0 7 0,-5 3 330,-2 5 0,-7 6-121,-1 6 0,0 2 518,4 8-197,5-1 1,-4 12 0,3-4-1</inkml:trace>
  <inkml:trace contextRef="#ctx0" brushRef="#br0" timeOffset="59">4945 15133 10697,'12'0'444,"-1"3"-265,0 1 0,6 0 66,2-4 1,3 0-72,0 0 1,6 0-25,3 0 1,2 0-144,1 0 1,0 0 48,1 0 0,3-4-193,0 0 0,0 1 40,-4 3 0,2-4-109,2 0 1,-3-4 35,3 5 1,-3-6 103,-5 1 1,3 2 78,-3-2 1,-3 2-14,-4-2 1,-1-1 27,-7 6-45,0-1 31,-9 4 0,-1-2-1183,-5-1 348,0 1 0,-6-3 821,-5 5 0,-6 0 0,-6 0 0</inkml:trace>
  <inkml:trace contextRef="#ctx0" brushRef="#br0" timeOffset="60">5288 15201 7891,'-6'0'-214,"0"0"785,6 0-251,0 5 0,0 2 57,0 4 0,0 0-199,0 1 0,0 3-35,0 0 0,-3 4 9,-1-3 1,-1 4-4,1-1 1,3-1-164,-3 1 1,3-4 125,1 4 0,0-5-276,0 1 1,0 2-42,0-2 92,0 0 1,0-3 104,0-1 45,5-5 0,0 1-45,2-4 1,4-1-1,-4 2 0,3-3-153,2-1 1,3-1 106,0-3 0,0 1-366,-3-4 1,-1 3 25,1-4 1,-5 4-97,1-3 0,-4 3 100,3-4 0,-3 4 64,4-3 1,-6 3 325,2-4 0,2 1 0,-4-5 0,8 1 0,-4 0 0</inkml:trace>
  <inkml:trace contextRef="#ctx0" brushRef="#br0" timeOffset="61">5471 15372 8179,'-7'0'1576,"2"0"-569,5 0-692,0 6 1,0 0-349,0 5 1,0 5 156,0-1 0,0 5-6,0-1 1,0 3 27,0 1 1,0-1-176,0 1 1,4 0-43,0 0 0,0-4 27,-4 0 0,3-5 8,1 1 1,0-2 67,-4-2 1,4-3-174,0-1-42,-1-4-406,-3 2-1393,0-5 1982,0-5 0,0-1 0,0-6 0</inkml:trace>
  <inkml:trace contextRef="#ctx0" brushRef="#br0" timeOffset="62">6761 15064 7839,'-11'0'0,"-1"0"0,1 0 0,1-1 130,2-3 1,-2 3 29,2-3 0,2-1 36,-2 1 1,5-4 26,-5 5 1,5-2-12,0 1 0,1 1-8,2-4 0,0 3 13,0-4 0,0 4 144,0-3-216,0-1 1,4-3-77,0-1 1,4 5 246,-5-1-362,6 0 1,-4-3 66,3 0 1,2 3-81,-2 0 1,2 5 10,1-5 0,2 2 16,2-2 1,2-1 27,2 5 1,2-1-145,-2 1 0,-1 3-40,1-3 0,-1 3 100,1 1 0,-3 0-147,-4 0 0,-1 4-139,1 0 189,-1 5 0,-1-3-26,-2 5 222,2 1 1,-7-1-82,4 1 0,-3-5 21,4 1 0,-5-4 116,5 3 1,0-3-69,3 4 0,1-6 71,-1 2 0,0-3-43,1-1 1,-1 0 79,1 0 0,-1-1-51,0-3 0,1 2 102,-1-6 1,-1 4-112,-2-3 1,1-1 6,-5-3 1,3-1-58,-3 1 1,0-1 52,-4 1 0,0-4-413,0 0 1,0-1 170,0 5 1,-5 1-1553,-3 2 913,-2 3 831,-1 5 0,-1 0 0,1 0 0</inkml:trace>
  <inkml:trace contextRef="#ctx0" brushRef="#br0" timeOffset="63">6853 15327 7827,'-4'-8'135,"0"1"459,0 4-372,4-7 0,-1 5 153,-3-3 0,3-2 141,-3 2-420,3-2 1,1-1 17,0-1 1,1 1-74,3 0 0,-2 3 53,6 0 0,0 5-100,3-5 0,2 4 83,2-3 1,-1 4-161,5-1 0,-4 2-86,4-2 0,-4 3 88,4-3 1,-5 4-89,2 4 0,-4 1 3,0 2 0,-1 3 65,1-2 1,-5-2 29,1 2 0,-2-4-117,2 3 0,1-3 134,-6 4 1,6-2-31,-1 2 1,-2 1 76,2-6 0,-4 3-66,3-3 0,-3 0 120,4 5 0,-5-6-59,5 2 0,-4-3-4,4-1 98,-1 0 0,5 0 175,-1 0 0,-1-1-12,-2-3 1,2-2-132,-2-6 0,-2 1-444,1-1 0,-3 4 195,4-4 1,-6 3 134,2-6 0,-2 2 0,-2 2 0</inkml:trace>
  <inkml:trace contextRef="#ctx0" brushRef="#br0" timeOffset="64">7698 14813 7562,'-7'-5'549,"2"-2"-281,5-4-122,5 0 0,2-1 150,4 1 1,1 3-130,-1 1 1,2 0-39,2 0 1,3 0-73,4 3 0,1 3 69,0-3 1,0 3-122,0 1 0,-2 0 31,-2 0 0,-1 0-99,-3 0 1,-3 5 82,-1 3 1,-1 2-111,-6 1 0,0 5-109,-4-1 1,0 1 45,0 0 1,-6-4 29,-6 3 0,1 2 33,-4-2 0,2 0 107,2-3 1,-5-2-35,1-2 1,0 0 126,3-4 1,5 4-94,-1-4 1,4-1 256,-3-3-206,4 0-7,-2 0 0,5 2 377,0 2-258,0-3 0,1 4-245,3-5 1,-1 4 133,4 0 0,1 3-20,3-3 0,2 5 0,2-2 1,2 0 6,2 0 0,2 1-68,-2 3 1,3 1 43,1-1 1,-5 1-189,-3-1 0,-2 2 119,-2 2 0,-1-2-117,-2 2 0,-3-1 66,-5 1 0,0-2 41,0 2 0,-10 2 59,-6-2 1,-1 4 146,-6-4 0,3 0 29,-7-3 0,-1-1-59,1 1 1,1-5 27,3 1 1,4-6-37,0 2 1,5-3 269,-1-1-354,2 0-420,1 0 64,1 0 1,5-1-439,2-3 1,4 2-1194,4-6 1950,2 1 0,5-5 0,1 1 0</inkml:trace>
  <inkml:trace contextRef="#ctx0" brushRef="#br0" timeOffset="65">8280 15293 9919,'-6'6'-202,"-4"-1"0,3 0 0,-4 1 0</inkml:trace>
  <inkml:trace contextRef="#ctx0" brushRef="#br0" timeOffset="66">8497 14767 7216,'-6'-1'-33,"2"-3"200,-2 3 1,4-6 620,-1 4-153,1 1 323,2-3-284,0 0-160,0 4-321,0-4 3,0 15 1,0-1-38,0 10 1,4 0-30,0 4 1,1 0-106,-1 0 1,-2-1-21,6 1 0,-6 0-165,2 0 1,1-2-35,-1-1 1,1 0 10,-1-5 0,-3 4-170,3-4 98,-3 1 291,-1-5-38,0-5 169,0-1 657,0-5-726,0-5 0,2-1-227,1-5 0,0 0-121,5 4 0,0-3-3,8 2 1,-2 3 103,5 1 1,-2-1 66,3 1 0,0 0 23,-5 4 0,4 0 5,-4 0 1,4 4 122,-3 0 0,0 5-70,-1-1 0,-6 2 87,3 1 0,-5-2-88,1 2 1,1-2-185,-5 7 0,-1-4 0,-3 0 0,0 3-45,0 0 1,-5 0 139,-2-3 0,-7-1-14,-2 1 0,-4-2-9,1-3 0,-2 2-3,-2-5 0,0 1-186,0-1 0,0-3 56,0 3 1,0-4-231,1-4 1,4 0 476,3-7 0,-3 2 0,0-7 0</inkml:trace>
  <inkml:trace contextRef="#ctx0" brushRef="#br0" timeOffset="67">8543 14756 7833,'0'-12'342,"0"1"0,1 5-187,3 2 1,2-1-156,6 1 1,4-4 126,3 4 0,3-4 233,1 0 0,5 2-371,2-2 0,2 4 64,-2-3 0,2 3-206,-5-4 1,-5 6 69,-3-2 1,-3 3-442,3 1 211,-5-6 313,2 5 0,-4-4 0,-1 5 0</inkml:trace>
  <inkml:trace contextRef="#ctx0" brushRef="#br0" timeOffset="68">9080 14676 8539,'0'-7'2084,"0"2"-1995,0 5 0,0 5 38,0 3 1,0 4 31,0 3 1,0 2-47,0 6 0,-2 4-23,-1 0 0,-4-1-22,-4-3 1,-1 1-28,1 3 0,-1-3 12,1 3 0,1-5 4,2-2 0,-1 0-139,6-5 0,-1 0 78,4-3 1,0-1-225,0 1 134,0-1 0,1-1-87,3-2 1,-2-3-21,6-5 1,0 4-97,3-1 0,4 1 9,1-4 1,0 0-185,-1 0 0,-2 0 122,2 0 1,-2-4-10,-2 1 1,1-1-460,-1 4 818,1 0 0,-1-5 0,0-2 0</inkml:trace>
  <inkml:trace contextRef="#ctx0" brushRef="#br0" timeOffset="69">9160 14973 7814,'-7'0'2983,"2"0"-2731,5 0 0,1 5 126,3 2 0,-1 9-117,4 3 0,-4 2-69,1 2 0,1 1-89,-1 3 0,3-2-196,-3 6 1,4-5 242,-5 5 1,2-6 42,-1 2 0,-2-4-1482,1-4 1,-1-2 1288,-2-1 0,0-4 0,0 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157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6955 7641 8336,'-6'0'586,"1"0"-462,5 0 1,0-6 61,0-1-154,0-3 1,0 2 26,0 0 1,0 1-92,0-5 86,0 1 1,0 0-37,0-1 1,0 5-1,0-1 1,0 0-44,0-3 0,0 0 115,0-1-61,0 1 0,0-1 2,0 1 1,0-1 25,0 1 1,0 0-20,0-1 0,0 1-9,0-1 0,0-4 22,0-3 0,0 1 9,0-1 1,0 0-108,0-4 0,0 4 83,0 0 1,0 4-83,0-4 0,0 5 67,0-1 1,4 1-37,-1-2 0,1 8 25,-4-4 0,0 3-12,0-2 1,2-1-49,1 1 1,-1 0 45,1-1 1,-1-1 3,-2-2 0,0 1 0,0-5 0,4 1-15,-1-1 1,1-2 13,-4 2 0,0-2-24,0 2 0,0-1 20,0 5 1,4-4-1,0 4 0,0-2-13,-4 2 1,0 2 9,0-2 0,0-1-47,0 0 1,1 0 41,3 1 0,-3 1 7,3-5 1,-3 0-9,-1-4 1,4 4 25,0 0 1,-1 0-21,-3-4 1,0-4 2,0 0 1,0 1 7,0 3 1,4 1 6,0 3 0,0-2 52,-4 2 1,0-2-58,0 2 1,1-1 20,3 5 1,-3-5-17,3 1 0,-3 1-7,-1-1 0,0 3 4,0-3 0,4 0-2,0-3 1,0-1-16,-4 0 0,0-1-6,0-3 0,0 2-32,0-6 0,0 5 42,0-5 0,0 6 3,0-2 0,0-1-5,0 2 0,0-1 29,0 4 0,0 0-3,0 0 1,0 1 5,0-1 1,0-1-21,0-3 0,0 3 5,0-3 0,0 2-11,0-2 1,0 3 11,0-3 0,0 5-20,0 3 0,0-7 15,0 3 1,0-2-10,0 2 1,0-1 20,0-3 0,0 2 1,0-5 0,0 3 0,0-4 0,0 5 3,0-5 0,0 5-17,0-5 1,0 6 10,0-2 1,0-1-28,0 2 0,-4-1 23,0 4 1,0-4-28,4 1 1,0-5 12,0 5 1,-4-2-5,1 1 0,-1 2-24,4-6 1,-4 6-3,0-2 0,0 7 13,4 1 0,-3 4 10,-1-4 1,0 3-26,4-3 1,-1 5 18,-3-1 0,3-1 26,-3 1 0,3-5-9,1 5 0,-4-4 2,0 4 1,0 0 32,4 3 0,0-3 11,0 0 0,-4-2 23,1 2 0,-1 2-56,4-2 0,0 3-6,0 0 1,-2 1 14,-1-1 0,1 1-21,-1-1 1,1 1 15,2 0 1,-1 3 13,-3 0-15,3 1-11,-4-5 79,5 1-72,0 0 1,0 3 106,0 0-79,0 6-38,0-8-93,0 8-99,0-3 1,0 4-277,0-3-502,0 3 967,5-4 0,-4 10 0,4 1 0</inkml:trace>
  <inkml:trace contextRef="#ctx0" brushRef="#br0" timeOffset="1">6476 3872 8383,'-7'0'-106,"2"0"0,4-4 43,-3 0 736,3 0-207,-4 4 454,5 0-805,0-5 0,0-1 35,0-6 1,5 1-30,2 0 0,4-2-4,0-2 1,0-2-137,1-2 1,1-2 133,2 2 0,-2-7-100,2-1 1,1 1 86,-1 3 0,1-5-153,-5-2 1,1 0 82,-1 0 0,3 0-195,-3-5 1,3 1 59,-6 0 1,1 5 63,-2 2 0,2 4 4,-5 4 1,4-1-9,-4 4 1,-1 5 80,-3 3-93,0 6 272,0-3-1774,0 5 1532,5 0 0,-3 5-76,1 3 0,3 2 238,-3 1 0,2 6-164,-1 2 1,-3-2 142,3 2 0,-2-5-90,-2 2 56,5 1 1,0-4-105,2 2 1,3-7-141,-2-4 1,2 1 103,2-1 1,-1-1 34,1-3 1,-1-5 35,0-2 1,1-3-67,-1-2 0,-3 1 256,-1-1 0,1-3-145,3 0 0,-3-2 163,0 2 1,-2 2-34,2-2 1,-3-1-47,-5 0 0,4-3 179,-1 4-226,1 0 1,-4 4 134,0-1-24,0 6-342,0 1-375,0 5 339,0 5 0,4 2-46,0 9 1,0 6 137,-4 9 1,0-2 29,0 2 1,3-6-137,1 2 1,0-5 93,-4-2 1,0 0 111,0-5 1,0 0-78,0-3 0,0-1-145,0 1 1,0-5-60,0 1 0,0-4-898,0 3 1159,0-4 0,0 2 0,0-5 0</inkml:trace>
  <inkml:trace contextRef="#ctx0" brushRef="#br0" timeOffset="2">7218 3323 8110,'-6'0'121,"-1"0"-62,3 0 206,3 0 1,-4 2-118,5 2 1,-4 2 47,1 5 0,-1 5-125,4-1 0,0 5 2,0-1 1,0-1-150,0 1 0,0-1 109,0 1 1,0-3-215,0-4 183,0 4 1,0-3-186,0 2 0,0-6 25,0-1 1,0-5-452,0 5 273,0-6 1,0 5-320,0-3 655,-5-3 0,-2 4 0,-4-5 0</inkml:trace>
  <inkml:trace contextRef="#ctx0" brushRef="#br0" timeOffset="3">7127 3403 8110,'0'-11'-439,"0"0"1,0 3 610,0 0 1,3 5 36,1-5 0,1 2 128,-1-2 0,-1-1-272,4 5 1,1-5 72,3 2 1,1 0-235,-1 0 1,4 4 68,1-1 1,-1-1-92,-4 2 0,1-1 114,-1 4 1,1 0-88,-1 0 1,-3 4 36,-1-1 1,-3 5 27,4-4 0,-6 5 220,2-2 1,-3 3-114,-1 2 0,-1 1 12,-3 2 1,-2-2-50,-6 2 0,1 1 104,0-1 1,-2 1-76,-2-5 1,2 1 72,-2-1 0,6-3 111,1-1-30,1-4-379,0 7 203,2-9-328,5 4 250,0-5-150,5 0 0,2 0 86,4 0 1,0 0 24,1 0 1,-1-1-38,1-3 1,3 3-1,0-3 0,0 3 60,-3 1 0,-1 0-13,1 0 1,-1 0 85,0 0 0,-3 0-105,0 0 73,-6 5-42,8 1 0,-10 6 384,0-1 0,-6 0-98,-9 1 1,-4 1 122,-8 2 0,-2-3 0,-5 4 1,3 0-7,1-1 1,4-3-21,0-5 0,5 0-131,2 0 1,5-1-49,-1-6 137,3 0-1355,5 0 1058,2 0 0,10-6 0,2 0 0</inkml:trace>
  <inkml:trace contextRef="#ctx0" brushRef="#br0" timeOffset="4">7743 5745 8094,'-5'6'-721,"4"-1"642</inkml:trace>
  <inkml:trace contextRef="#ctx0" brushRef="#br0" timeOffset="5">7721 5756 8833,'0'-5'69,"0"-1"53,0-6 1,0 1-109,0-1 1,0 1 55,0 0 1,3-5-25,1 1 1,0-4 1,-4 4 1,4-4-7,0 4 1,-1-6-114,-3 2 0,0-2 121,0-2 0,0 1-119,0 3 0,0-6 100,0 2 1,2-4-141,1 1 1,-1 0 14,1-4 1,-1 3 27,-2-3 1,4 4 7,-1 0 1,1 5 32,-4 2 0,1 5 18,3-1 0,-2 6-62,1 2 385,-1 4-207,-2-2-182,0 5 0,0 5-94,0 3 0,0 2 59,0 1 1,3 2 78,1 2 1,4-2-132,-4 2 0,3-1 96,-3 1 0,4-2-68,-5 2 1,6-3 46,-1-5 0,-2 4-104,2-4 0,-4-2 122,3-1 35,1-3 1,3-1 132,1 0 1,-5 0-111,1 0 0,-4-1 166,3-3 0,0 2-111,0-6 0,2 0 83,-5-3 0,4 0-88,-4-1 0,3 1 143,-3-1 1,0 1-18,-4-1 1,4 5-30,-1-1 1,1 4 16,-4-3 22,0 4-403,0-2 232,0 5 1,0 5-70,0 3 0,0 3 96,0 5 1,0-2-62,0 5 1,0 0-23,0 3 0,0 5-146,0 0 1,0-1-205,0-3 1,0-4 155,0 0 0,0-3 244,0 3 0,0 0 0,0 3 0</inkml:trace>
  <inkml:trace contextRef="#ctx0" brushRef="#br0" timeOffset="6">8154 5356 7864,'-6'-6'493,"1"1"1,5 6-467,0 3 1,0 2-14,0 6 1,0 0-72,0 4 0,0-4 112,0 4 1,0 0-149,0-1 1,1 1 87,3-5-205,-3 0 1,4 1 8,-5-1-387,0-4-153,0 3 17,0-9 724,0 4 0,0-5 0,0 0 0</inkml:trace>
  <inkml:trace contextRef="#ctx0" brushRef="#br0" timeOffset="7">8063 5334 8197,'0'-8'-580,"0"0"232,0 6 610,0-8 1,4 7-49,0-5 0,5 6 59,-2-2 0,3 2-204,2-2 0,3 3-118,0-3 1,4-1 20,-3 1 1,3 0 115,-4 4 1,4 0-211,-4 0 0,0 0 110,-3 0 0,-5 1-125,1 3 1,-6-1 64,2 4 1,1-3-79,-1 4 221,0-1 0,-9 5 152,-3-1 0,-2 1 1,-1-1 1,-2 0-125,-2 1 0,2-1 120,-2 1 1,2-2-124,2-3 1,-1 2 257,1-5-79,-1 5-267,6-8-73,1 9-173,5-8 1,1 3 57,3-5 0,2 0 123,6 0 0,3 0 8,0 0 0,2 0 12,-2 0 0,-2 0 1,2 0 1,-2 1-24,-2 3 0,1-3 108,-1 3 1,0 1-42,1-1 0,-6 5 14,-2-2 1,1 0 39,-1 0 0,0 1-66,-4 3 1,-2 1 269,-1-1 1,-4 1-75,-4-1 1,-2 0-47,-2 1 0,-2-2-73,-2-2 1,-1 2-40,5-3 1,-4 0-419,4 0 206,-1-4-1026,5 2 835,5-5 1,0-5 367,6-3 0,6-2 0,0-1 0</inkml:trace>
  <inkml:trace contextRef="#ctx0" brushRef="#br0" timeOffset="8">8577 5139 8242,'-8'-3'1028,"1"-1"-1011,4 0-729,-2 4 647,5 0 0,0 5 126,0 3 0,0 6 150,0 1-96,0 5 1,1-2-126,3 5 1,-2-4 46,1 0 0,-1-1-199,-2 1 0,3-3 112,1-4 0,0-1-573,-4 0 129,0 1-264,0-1 758,0-4 0,0 3 0,0-4 0</inkml:trace>
  <inkml:trace contextRef="#ctx0" brushRef="#br0" timeOffset="9">8406 5276 8242,'9'0'-69,"2"0"1,-2-3 57,6-1 0,-1 0 8,1 4 0,-1-4 142,5 0 1,2-1-222,5 2 0,-2 1-181,3-2 1,-3 3 138,-1 1 124,0-5 0,5-1 0,1-6 0</inkml:trace>
  <inkml:trace contextRef="#ctx0" brushRef="#br0" timeOffset="10">8908 5208 8241,'-6'0'155,"0"0"347,2 0 0,1 0-110,-4 0 1,3 1-261,-4 3 1,2 2 51,-2 6 0,-1 3-152,6 0 1,-5 6 42,4-2 0,0-2-153,4 2 0,0-1-100,0 1 1,0 1 123,0-4 1,4 3-189,0-4 0,5-1 42,-2-6 1,4 0-18,0-4 152,0 5 0,1-8 19,-1 3 1,1-3-66,-1-1 0,1-5 7,-1-2 0,0 0 83,1 0 0,-5-2 13,1-6 0,-5 2 85,0-2 0,0-2-111,1 2 1,-3-5 87,3 1 1,-8 1-83,-4-1 1,-2 0 109,-1-4 1,-1 5-16,1 3 0,0 2 86,-1 2 140,1-1 0,1 5 148,2-1-62,3 6-167,5-3-265,0 5 0,5 0 41,3 0 1,3 0 46,4 0 0,-1 0-28,5 0 0,-4 0-121,4 0 1,-1 0 66,1 0 0,2 0-36,-6 0 1,4 0 78,-4 0 0,0-2-257,-3-1 0,-1 1 84,1-2 0,-5 2-1034,1-2 54,-1 3 1157,5-4 0,-1 10 0,1 1 0</inkml:trace>
  <inkml:trace contextRef="#ctx0" brushRef="#br0" timeOffset="11">9217 5345 8230,'-7'1'0,"3"3"0,3-1-166,1 4 0,0-3 221,0 4 0,0-1 259,0 5 0,0 3-26,0 0 0,0 5-177,0-1 0,0-1-122,0 1 1,1-4 104,3 5 1,-2-7-273,1 3 145,-1-4 1,1 0-123,1-1 139,0-4 0,-4-1-369,0-2-210,0-3 155,0 4 2,0-5 0,0-5 105,0-3 0,-1 2 333,-3-2 0,3-4 0,-4-6 0</inkml:trace>
  <inkml:trace contextRef="#ctx0" brushRef="#br0" timeOffset="12">9160 5368 8202,'0'-8'-320,"0"1"1,0 3-65,0-4 1175,0 6 1,3-5-229,1 3 0,4 2-252,-4-6 0,8 6-423,0-2 0,2-1 119,-3 1 0,4 0-143,1 4 0,-1 0 107,-4 0 0,1 0-129,-1 0 1,0 0-101,1 0 90,-1 5-55,1-3 190,-1 8 1,-5-8 123,-2 6 1,-2-4-108,-2 3 0,0-3 220,0 4 1,-2-4-57,-2 3 1,-3 1-60,-8 3 1,2 1-24,-2-1 1,2 0-6,2 1 0,-1-4 2,1-1 0,3 1-17,1 3 1,4-3-100,-1-1 1,3-3 137,1 4-108,0-6 1,0 5 63,0-3 149,5-3 0,1 8-150,6-6 0,-1 1 131,1-4 1,-1 4-70,0 0 0,2 0 51,2-4-248,-2 5 176,9-4 0,-10 8-140,4-5 0,-8 3 70,0-3 1,-4 4-202,3-4 239,-4 4-21,2-1 0,-5 4 34,0 1 1,-5-2 21,-3-3 0,-3 4-230,-4-4 0,-3 3 111,-5 2 0,-1-5-1435,-3 1 1470,3-5 0,-9 7 0,4-4 0</inkml:trace>
  <inkml:trace contextRef="#ctx0" brushRef="#br0" timeOffset="13">4625 5916 9324,'0'-6'784,"0"-4"-596,0 2 1,0-2-75,0-2 0,0 1 106,0-1 1,0 0-288,0-3 1,0 2-11,0-2 1,0-3-22,0-1 1,2 1-11,2-1 1,-3 0 121,3-4 0,-3 4-90,-1 0 1,0 0 103,0-4 0,4 2-88,-1 2 1,1-3 74,-4 3 1,4 1-108,0-1 0,1 0 38,-1-4 1,-3 6-111,3 1 1,-2 5 170,2 3-92,-3-2-151,5 9 156,-6-9-261,0 8 235,5-3 15,-4 5 1,5 4 25,-2 0 0,-3 5 109,3-2 1,-1 0-19,0 0 1,-1 1-87,2 3 0,1 1-64,-2-1 1,3-3 88,-3 0 1,0-2-75,4 2 1,-3 0 63,4-4 1,-4 0 143,3-4-112,-4 0 0,7 0 10,-2 0 1,-2 0 152,2 0 0,-1-4-100,5 0 0,-1-4-31,0 0 1,1-2 104,-1-2-45,1 1 1,-1-1-43,1 1 1,-6 0 138,-2-1 1,1 5-38,-1-1 0,-1 0-46,-3-3 1,0 3 78,0 1 1,0 3 2,0-4 114,0 6-77,-5-3-456,4 0 254,-4 3 1,5 2-227,0 8 1,1 3 52,3 5 1,-3-2 148,3 5 0,-1 0-39,0 3 0,-1-2 5,2-1 0,-2-2-126,2 2 1,-3 2-159,3-6 0,-3 4-78,-1-4 1,0 0 148,0-3 0,2-1-417,1 1 678,-1-1 0,3 0 0,-5 1 0</inkml:trace>
  <inkml:trace contextRef="#ctx0" brushRef="#br0" timeOffset="14">5037 5562 8433,'0'-6'-628,"0"1"1212,0 5 1,1 5-516,3 2 1,-3 3 37,3 2 0,-3 0-124,-1 4 0,1-2 106,3 5 1,-3-4 4,3 4 0,-1-5 143,1 1-113,-3-2 1,4-2-17,-5 1-339,0-6-63,0 4-112,0-9 71,0 5 335,0-6 0,-5 0 0,-2 0 0</inkml:trace>
  <inkml:trace contextRef="#ctx0" brushRef="#br0" timeOffset="15">5002 5619 8354,'0'-11'0,"0"3"-94,0 0 0,0 5-319,0-5 1111,0 5-454,0-7 1,4 8-231,0-6 1,6 4 156,2-3 0,-1 4-291,4-1 1,-1-1 152,1 2 0,-1-1-72,5 4 0,-5 0 5,2 0 1,-4 0-321,0 0 81,-1 0 185,0 5 0,-4-3 82,-3 6 0,1-4-29,-1 3 0,-1-3 493,-3 4-307,-5-1 1,-1 5 115,-6-1 1,1 1-94,0-1 1,-5-1-56,1-2 1,0 2 90,4-2 1,3-2 58,0 2-265,6-6 268,-8 3-542,8-5 0,-1 0 140,6 0 0,0 0-90,5 0 0,3 0 100,4 0 0,2 0 63,-2 0 0,-2 0 5,2 0 1,1 1-30,0 3 0,-1-2 115,-4 1 0,-3 2-87,-1-1 1,0 1 75,0-1 0,2-1-24,-5 4 0,0-3 11,-4 4 1,0-5 138,0 5 79,0 0 0,-6 3-152,-6 1 1,-1-1-36,-6 0 0,4-3-61,-4 0 1,0-2 86,-4 2 0,4 0-290,0-4 1,5 0 87,-1-4 1,2 0-837,2 0 497,5 0 474,0-5 0,1-1 0,-1-6 0</inkml:trace>
  <inkml:trace contextRef="#ctx0" brushRef="#br0" timeOffset="16">5356 5448 8584,'0'-7'115,"2"2"124,1 5 0,4 0-100,4 0 0,-3 0-76,-1 0 1,1-1 23,3-3 1,1 3-367,-1-3 38,1 3 1,-1 1-627,1 0 867,-6 0 0,4-5 0,-4-2 0</inkml:trace>
  <inkml:trace contextRef="#ctx0" brushRef="#br0" timeOffset="17">5756 5402 8252,'-7'-8'80,"-1"1"-468,5 4 1228,-2-7-537,0 9 1,3-4 183,-6 5 1,4 0 246,-3 0-733,-1 0 0,-3 1 56,-1 3 0,1 6-132,-1 5 0,1 4 140,-1-3 1,2 4 22,3-1 0,-2-1-212,5 1 1,-1-2 7,1 2 0,3 2-68,-3-6 0,4 4 28,4-4 1,-2 0-111,6-3 1,0-4 57,3-1 0,-3-4 22,-1 0 1,1-1 62,3-2 1,5-2 40,-1-1 0,0 0 7,-4-4 1,0-2-35,-4-7 1,3 4 149,-2-4 1,-3 4-72,-1 0 1,1-3 112,-1 0 0,0-2-60,-4 2 0,0 3 101,0-4 1,-6 0-87,-1 1 0,1-1 273,-2 5-106,0-6 1,1 5 9,-1-4 329,6 9-211,-4 2-403,6 0 114,0 3 1,2-3-166,2 5 0,2 0 186,5 0 0,1 4-19,-1 0 1,4 0-126,1-4 1,3 0 91,-4 0 0,1 0-81,0 0 0,-4 0 83,3 0 1,-2 0-157,-1 0 1,-5 0 91,1 0 0,-4-1-490,3-3 1,-3 2 23,4-1 515,-6 1 0,3 2 0,-5 0 0</inkml:trace>
  <inkml:trace contextRef="#ctx0" brushRef="#br0" timeOffset="18">5950 5573 7201,'0'12'828,"0"-1"1,2 1-636,1-1 1,0 0-115,4 1 1,-4-1-92,1 1 1,-2-1 41,2 1 0,-3-1-92,3 0 0,-1 0-254,1-4 259,-3 3-676,4-8 250,-5 8-553,0-9 1036,0 4 0,-5-10 0,-1-1 0</inkml:trace>
  <inkml:trace contextRef="#ctx0" brushRef="#br0" timeOffset="19">5905 5551 8193,'0'-12'1695,"3"5"-1702,1-1 1,1 5 124,-1 0 1,2 0-78,6-1 0,-1 3-31,1-3 0,3 3-119,0 1 0,4-4 83,-4 0 0,1 0-159,-5 4 1,0 0-71,1 0 252,-1 0 0,1 0-202,-1 0 115,-4 6 89,-2-5 1,-5 5 38,0-2 0,0-2 152,0 6 1,-2-2-132,-1 2 0,-4 2 102,-4-2 0,-1 2-145,1 1 1,-1 1 63,1-1 0,1-3-126,2-1 163,-2-4-217,9 7 56,-4-9 3,5 4 0,0-3 64,0 2 1,1-3-4,3 3 1,2-3 48,6-1 1,-1 0-56,0 0 0,1 0 0,-1 0 1,1 0 4,-1 0 1,1 1 144,-1 3 0,0-3-169,1 3 0,-1 1-2,1-1 1,-5 4-7,1-5 0,-4 5-54,3-4 48,-4 5 1,2-3 30,-5 5 100,0 1 1,0-1-114,0 1 1,-5-2 386,-3-3 1,-6 4-39,-1-4 1,-4 0-146,4 0 1,-5-4-238,0 1 1,4-3-272,1-1 0,-2 0-1523,2 0 1828,5 0 0,-5-5 0,2-2 0</inkml:trace>
  <inkml:trace contextRef="#ctx0" brushRef="#br0" timeOffset="20">7161 6316 8172,'-6'0'-864,"0"0"2614,6 0-1587,6 0-6,0 0-70,5 0 1,1 0-55,-1 0 1,-3 0 54,-1 0 0,1 0-37,3 0 0,-3 0 0,0 0 1,-1 0 23,5 0 0,-1 0-27,1 0 1,-1 0 14,0 0 0,1 0-87,-1 0 1,1 0 140,-1 0-127,0 0 0,1-2 108,-1-1-169,1 1 1,-1-3 96,1 5 1,-5 0-81,1 0 1,-1 0 27,5 0 32,-1 0 0,1 0-51,-1 0 44,1 0-10,-1 0 0,0 0 8,1 0 8,-6 0 1,4 0-5,-2 0-1,-3 0 1,5 0-1,-2 0 2,-3 0-4,5 0 4,-4 0-4,6 0 1,-5 0 1,1 0 1,-4 0 89,3 0-88,-4 0 2,7 0 0,-7 0-14,4 0 16,-4 0 1,3 0-8,-2 0 12,-3 0-166,9 0 141,-8 0-156,3 0 1,-4 0-158,3 0 142,-3 0-223,4 0-539,-5 0 441,-5 0 354,-1 0 0,-6-1-159,1-3 1,-1 3 87,1-3 1,3 3 140,1 1 0,3-4 148,-4 0 0,5-1-91,-5 1 392,5 3-133,-7-9-99,9 9 1,-5-8 224,2 5 175,3 0 223,-5 4-146,6 0-270,0-5-32,0 4-292,0-4 88,0 5-49,6 0 0,-1 1-19,2 3-10,3-3-3,-3 9 1,4-8-34,1 1 0,-5 2 95,1-1-12,-1 0 15,5-4-76,-1 5 74,-4-4-91,3 4 0,-9-3 22,3 2-10,-3-3 0,-1 5 289,0-2-224,0-3 0,-1 9 37,-3-2 0,1-2-57,-4 2 0,-1 0-225,-3 3 1,-1-3 148,1-1 0,3-3-1329,1 4 257,4-6 1094,-2 3 0,5-5 0,0 0 0</inkml:trace>
  <inkml:trace contextRef="#ctx0" brushRef="#br0" timeOffset="21">7812 5985 7003,'0'-7'1077,"0"2"545,0 5-1607,0 5 1,0-2 65,0 4 0,0-3-75,0 4 1,0-4 49,0 3 0,0-3 6,0 4 0,0-5 78,0 5-67,0 0 1,0 3 6,0 0 0,0-3 68,0 0-75,0-1 0,0 5 79,0-1-219,0 1 0,0-1 129,0 0 1,0 1-148,0-1 1,0-3 68,0-1 1,0 1-15,0 4 0,0-5-15,0 1 1,0-1 47,0 5-13,0-1 0,0 1 5,0-1 1,0 0 18,0 1 0,0-4-15,0-1 1,0 1 43,0 3 0,0-3-32,0-1 0,0 1 1,0 3-25,0 1 21,0-1 1,0 1 16,0-1 0,0-3-9,0-1 30,0 1 1,0 3-32,0 1 42,5-1 1,-4 1-7,3-1-19,-3 0 1,-1 1 40,0-1 0,0 1-17,0-1-36,0 1 1,0-1 9,0 0 0,0 1-14,0-1 0,0-3 11,0-1 0,0 1 16,0 4 0,0-5-18,0 1 1,0-1 15,0 5 1,0-1-24,0 1-12,0-1 1,0 0 1,0 1 0,0-1 19,0 1 0,0-1 23,0 1-28,0-1 1,-4 0-9,1 1 1,-1-1-7,4 1 1,-1-1 0,-3 1 1,3-1 19,-3 0 1,2 1-10,2-1 0,0 1-75,0-1 0,0 0-100,0 1 1,0-1 207,0 1 0,-1-1 145,-3 1 1,3-1-160,-3 0 1,3 1-30,1-1 0,0 4-53,0 1 0,0-1 73,0-4 1,0 1 1,0-1 0,0 1-173,0-1 0,0 0 144,0 1 0,0-1 113,0 1 1,0-1-114,0 1 0,0-1-80,0 0 0,0 1 87,0-1 0,0 1 2,0-1 1,0 1-23,0-1 1,0 0 10,0 1 0,0-1-84,0 1 1,0-1 80,0 0 0,0 1 18,0-1 0,0 1-29,0-1 1,0 4-106,0 1 0,0-1 103,0-4 0,0 1 142,0-1 1,0 2-94,0 2 1,0-2-40,0 2 0,0-2-133,0-2 0,0 0 90,0 1 0,0-1 34,0 1 1,0-1-8,0 1 0,0-1-32,0 0 1,0 1 24,0-1 1,0-3-41,0-1 0,0 1-21,0 4 1,0-1-104,0 0 0,0 1 465,0-1-241,0 1 0,0-1 45,0 0 0,0-3-116,0 0 316,0-1-268,0 5 1,0-5 44,0 1-93,0-6 1,0 5-42,0-3-202,0-3 177,0 4 49,0-5 0,0-5 0,0-1 0</inkml:trace>
  <inkml:trace contextRef="#ctx0" brushRef="#br0" timeOffset="22">6350 6361 7030,'0'-6'701,"0"1"-288,-5 5-164,4 0 48,-4 0-8,0 0 4,3 0-135,-3 0 426,5 0 1,5 0-635,3 0 1,-2 0 47,2 0 1,1 0-22,6 0 0,-2 0 75,2 0 1,3 0-25,1 0 1,2 0 61,2 0 0,0 0-46,0 0 0,0 0 4,-1 0 0,1 0-1,0 0 1,0-1-41,0-3 1,-4 3 16,0-3 1,-5 3-13,1 1 1,2-2-56,-2-1 1,0 1 62,-4-2 1,-3 3-14,0 1 10,-1 0 0,1 0-68,-1 0 1,-4 0-8,2 0-109,-5 0-286,5 0 20,-4 0 1,5 1-97,-6 3-819,-6-2 643,0 3 705,-5 0 0,-1-4 0,1 4 0</inkml:trace>
  <inkml:trace contextRef="#ctx0" brushRef="#br0" timeOffset="23">6350 6293 8329,'-6'0'-1022,"1"-5"1048,5 4 784,0-5-207,0 6-226,0-5-196,0 4-9,0-4 224,0 5 0,-2 4-359,-1 0 1,0 1-57,-5-1 0,5-2 43,-5 6 1,2-4-79,-2 3 0,-1-3 61,5 4 1,-5-5 68,2 5 0,0-4-69,0 3 0,4-3 14,-1 4-33,-2-6 0,5 5 46,-3-4-286,3-1 169,1 3-151,0-5 178,0 5-7,5-4 1,1 4 80,6-5 1,-5 0 4,1 0 1,-1 0 128,5 0 0,3 0-101,0 0 1,1 0 1,-5 0 1,0-4-25,1 1 1,-5-1 58,1 4 1,-4-1 13,3-3-41,-4 2 1,3-3-57,-2 5-22,-3 0-53,5 0 122,-6 0-20,-6 5-308,0 2 0,-5 4 83,-1 1 0,1-5-78,-1 1 1,5 0-93,-1 3 1,4-3-611,-3-1 973,4 1 0,-7-2 0,4-1 0</inkml:trace>
  <inkml:trace contextRef="#ctx0" brushRef="#br0" timeOffset="24">6156 6099 8177,'-5'-7'-1735,"4"2"2180,-5 0-187,6 4 113,0-4-183,0 0-24,0 4 1,-1-5 66,-3 6 90,3-5-50,-4 4-1,5-4 207,0 5-390,0 5-56,0 1 1,0 6 79,0-1-81,0 1 1,1-1 21,3 1 0,-3-1 4,3 0 0,-3 1-1,-1-1 0,0 4-19,0 1 0,0-1-28,0-4 0,0 5-8,0-1 0,0 1-50,0 0 0,4-4 83,0 3 1,0-2-46,-4-1 0,0 3 23,0 0 0,0 0-51,0-3 1,0-1 44,0 1 1,0-1-54,0 0 0,0 2 33,0 2 0,0-2-4,0 2 1,0-2-27,0-2 0,0 1 34,0-1 0,0 1 8,0-1 0,0 0-12,0 1 1,0-1 13,0 1 1,0-1-14,0 1 0,0-1 34,0 0 1,0 1-18,0-1 0,0 1 2,0-1 1,0 0 2,0 1 0,0 1-8,0 2 1,0-3 62,0 4 0,0-4-59,0 0 1,0 3 65,0 0 0,0 1-57,0-5 1,0 0 71,0 1 0,0-1-16,0 1 0,0 3 8,0 0 0,0 0-99,0-3 0,0-1 65,0 1 0,0-1-92,0 0 1,0 1 80,0-1 1,0 1-34,0-1 0,0 1 17,0-1 0,0 2-20,0 2 0,0-2-5,0 2 1,0-1-3,0 1 1,0-5-64,0 5 1,0-8 74,0 4 1,0-2-148,0 2 134,0 1 1,0-1 7,0 1 0,0-5-16,0 1 0,0-4 9,0 3 1,0 1-12,0 3 1,0-3 31,0 0 1,0-1 14,0 5 1,0-5 6,0 1 0,0-1-10,0 5 0,0-5-11,0 1 6,0 0 1,0 3-11,0 1 0,0-5-16,0 1 26,0-1-24,0 5-3,0-1 1,0 1 11,0-1 0,0-3-19,0-1 1,0-3 14,0 4-78,0-1 68,0 5 17,0-1-6,0 1 2,0-1-30,0 0 17,0 1 29,0-1-21,5 1-81,-4-1 72,4 1 15,-5-1 1,0 0-4,0 1 1,0-5 0,0 1 1,2-2-66,1 2 51,-1 2 29,3-3-29,-5 4 189,0 0-174,0 1 1,0-5 57,0 1 0,0-4-39,0 3 8,0-4-51,0 7 59,0-4-156,0 1 141,0-2-133,0 0-28,0-4 166,0 4 6,0-5 183,0 5 12,0-3-8,0 8-157,0-4-94,0 6 93,0-1 0,0-3-733,0-1 216,0-4-815,0 2 1271,0-5 0,10 0 0,3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5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2193 3837 8420,'-7'-5'0,"-1"3"189,4-6 0,-4 4 15,4-3 0,-3 3 266,3-4 200,0 6-44,-1-8 74,4 8-129,-4-3-240,5 5-38,0 0-341,0 10 0,1-1 15,3 10 1,2 5-84,6 7 0,-1 3-59,0 4 1,6 2 88,2 1 0,2 8-284,2-4 0,0 7 202,0-2 1,-1 3-247,-3-3 244,2-1 1,-4 1-166,2-1 270,-3 1 1,-4-10 26,-1-2 0,0-3 95,1-5 0,-2-2 80,-2-5 0,-2-5-51,-2-3 0,-3-6 395,3-2-48,-3-4 1063,-1 2-898,0-5 1,0-6-65,0-6 1,0-6-182,0-8 0,4-9-321,0-6 1,5-4-438,-2 0 0,3-6 76,2-3 1,-1 2-83,1-1 0,3 5 190,0-2 1,0 3-194,-3 2 0,3 0 78,0 3 0,0 8 227,-3 8 0,-2 3-37,-2 4 1,1 2-126,-6 6-21,1-1 98,1 6-834,-3 1 1028,3 5 0,-5-5 0,0-1 0</inkml:trace>
  <inkml:trace contextRef="#ctx0" brushRef="#br0" timeOffset="1">3232 4374 8416,'0'-7'-4,"0"-1"1,-4 4-37,0-3 0,-1-1 129,2-3 0,-2 3 293,-3 0 0,-2 4-134,2-3 1,-6 4 133,-1 0 0,-2 1-221,2 2 1,-3 5-18,-4 3 1,3 2 1,0 2 1,0 0-152,-4 3 1,1 3-42,3 5 0,-1-1 73,5-3 0,1 1 83,6-5 1,-1 4-76,5-4 0,0 4-683,4-3 1,0 3 230,0-4 1,2 0 81,2-3 1,3-5 214,8 1 0,2-6-34,2 2 0,4-3 280,0-1 1,-1-6-172,5-5 1,1-2 226,-1-6 1,-1 4-46,-3-4 0,-4 1 68,0-1 1,-5-1 55,1 4 0,-6 0 305,-1 1-228,-6 2 8,9-4-159,-10 6 84,4 5-531,-5 1 0,0 7 124,0 6 1,0 1-60,0 10 0,0 0 27,0 4 1,4 1 60,0 2 1,4-2-37,0 3 1,2-3-115,2-1 1,-1-4 130,0 0 1,1-5 15,-1 1 0,1-7 228,-1-4 0,1-3-108,-1-1 1,-3 0 235,-1 0 1,1-5-23,3-3 0,2-6-4,2-1 1,-3-5-88,-1 1 0,0-3 130,-3-1 1,2 1-7,2-1 1,-5 0-115,1 0 1,-4 1-118,3 3 161,-4-2-43,2 8 72,-5 2-536,0 1 93,0 8 139,5 7 1,-2 3-166,4 7 1,-3 3 200,4 1 1,-2 3 10,1 0 1,4 3-231,-4 1 1,3-2 127,2 3 1,-2-4-101,-2-4 1,2-3 97,-3-4 103,-2-1-26,1-5 1,-5 3 516,3-5-132,-3 0 1,4-5 166,-5-3-333,-5-8 1,4-1-94,-3-7 1,-1 1-39,1-3 1,0-5 161,4 0 1,0-4 95,0 0 0,1-2-146,3-1 0,6 0-25,6-1 0,3 7-1142,-4 6 684,5-1 1,-2 11-490,5 1 1,1 5 98,2 6 741,-1 5 0,3 6 0,-6 7 0</inkml:trace>
  <inkml:trace contextRef="#ctx0" brushRef="#br0" timeOffset="2">4374 3666 8243,'-6'0'-620,"-4"0"1194,8-5 76,-3 4-559,0-4 1,4 6 1,-3 3 0,3 3 50,1 9 0,0 3 0,0 7 0,1 7 156,3 5 0,-1 5-138,4-1 1,1 3-130,3 0 0,-1 6-259,-2 3 1,2 0 117,-2-1 1,1 2 43,-2-6 1,2 5-197,-5-5 1,4 1 49,-5-5 1,1 0 146,-4-3 1,4-3 142,0-5 0,0-3-81,-4-1 1,0-6 417,0-1 0,0-1-151,0-7 1,0-4 309,0-3 570,0-5-535,0 2 1367,0-5-1576,0-5-671,0 3 0,1-7 103,3 6 0,-1-5-53,9 4 0,-2-5-160,9 2 1,0 0 198,4 0 0,0 0-256,0 0 0,-1-3 123,1 2 0,0 2-210,0-2 0,-4 4 95,0-3 1,-5 3-872,1-4 1300,-7 6 0,7-9 0,-2 5 0</inkml:trace>
  <inkml:trace contextRef="#ctx0" brushRef="#br0" timeOffset="3">4306 3666 8147,'0'-18'694,"0"3"-436,0 2 0,5 3-813,2 3 0,4 0 196,0 3 1,4 2 229,0-6 0,2 5 217,-2-5 0,-1 5 273,5 0 1,0-2-741,4 1 0,4 0 123,-1 4 0,2-1 256,-1-3 0,2 3 0,5-5 0</inkml:trace>
  <inkml:trace contextRef="#ctx0" brushRef="#br0" timeOffset="4">5002 3757 9770,'8'2'-445,"0"2"1,-1 2 489,5 5 0,0 6 445,4 2 0,1 2 213,6 2-463,5 5 0,-3 5-162,6 5 0,-1 2 18,5-2 1,-6-3-195,-3 3 0,-1-3 126,-3-5 1,1-1-94,0-2 0,-4-7 88,0 3-95,-5-3 1,3-2-137,-6-3 0,0-2-179,1-2 66,-1-4 40,1 3 0,-5-8-668,1 6-182,-6-5 1131,4 2 0,-1-10 0,1-2 0</inkml:trace>
  <inkml:trace contextRef="#ctx0" brushRef="#br0" timeOffset="5">5528 3632 8354,'-2'-12'855,"-1"1"1267,1 0-1818,-3 4-762,5 2 0,-1 5 384,-3 0 1,2 3 163,-6 4 1,-1 9 164,-6 14-126,2 6 0,-10 14-1697,1 4 1573,11-24 0,-1 0 8,-5 2 0,1 0 0,3 0 1,2 1-120,-2-1 0,-1 0 1,0 1-1,0-1-76,1 2 0,-1 1 0,1-3 0,-2-1 140,2 0 0,0-1 44,-11 28 0,-8-6 21,5-2 0,2-10 11,6-5 1,2-7-564,6-9 310,5-3 0,-3-4 20,5-1 577,0-5 0,4 5 0,0-5 0</inkml:trace>
  <inkml:trace contextRef="#ctx0" brushRef="#br0" timeOffset="6">5802 3712 8092,'0'-19'0,"0"0"-226,0 5 0,0-3-367,0 6 0,1 1 519,3 2 1171,-3-2-183,4 9-356,-5-10 199,0 10-474,5-4 0,2 5-396,4 0 93,6 0 0,-1 0 48,3 0 1,1 0 51,-4 0 1,4 0 14,-1 0 1,1-4-145,-1 1 1,2-3 278,-6 3-228,0 1 1,-4-3 235,1 5 0,-4 0-79,-1 0 1,-3 0 169,4 0-202,-6 0 1,4 2 125,-2 1-143,-2 9 0,6 6-26,-4 4 0,1 6-139,-1 3 0,-3 3-72,3 4-66,-3 3 240,-1-1 1,4 5-119,0-3-22,0 2 1,-3 2 20,3-1 0,1 4 114,3-4-189,2 4 0,-8-9-248,6 6 1,-6-6 67,2-1 1,1-4-113,-1-1 1,4-5 85,-4-2 171,-1-3 36,2-6 361,-3 4-272,3-10 296,-5 5 159,0-6 345,5-4 25,-4-2 0,-1-5-197,-7 0 1,-5-5 354,-3-3 0,-7 2-821,-4-2-81,-6 0 1,4-2 227,-2 3-1033,-3 2 474,14 5-233,-8-6 1,14 5-624,-2-3 1,4 4 446,3 4 716,-2-3 0,3 10 0,-4-5 0</inkml:trace>
  <inkml:trace contextRef="#ctx0" brushRef="#br0" timeOffset="7">6955 4089 8189,'7'-12'9,"-2"6"64,-5 1 0,1 1 143,3 0 179,-3 0 259,4 4-425,0 0 0,2 0-49,4 0 1,0 0-167,1 0 0,4 4 123,3 0 0,3 0-112,1-4 0,5 0-15,2 0 0,2-1-218,-2-3 0,2 1 4,-5-4 1,3 0-238,-3 0 1,-1-2-109,-3 5 0,-5-4 549,-3 5 0,-2-6 0,-2 2 0</inkml:trace>
  <inkml:trace contextRef="#ctx0" brushRef="#br0" timeOffset="8">7012 4329 8231,'8'0'225,"0"0"1,4-2 181,7-2 1,12 3 449,3-3 0,3-2-716,-3-2 1,2 2 39,2-2 0,-3 2-1269,3-2 1,-2 0 1087,-2 4 0,0-5 0,1 3 0</inkml:trace>
  <inkml:trace contextRef="#ctx0" brushRef="#br0" timeOffset="9">8851 3552 8165,'0'-12'955,"-5"1"-653,4 5-361,-4 1 226,5 5 1,0 2 9,0 6 0,0 6 75,0 12 0,0 10-80,0 10 1,0 4-154,0 7 1,1 1-8,3-1 1,-2-4 131,6 0 1,-2-2-266,2-1 0,2-1-346,-2-7 0,1-3 232,-2-1 0,3-6 162,-2-2 0,-2-5 175,2-3 1,-6 0-162,2-7 481,3 0 29,-6-3 444,4-6-276,-5-1 1905,0-5-2390,0-5 0,0 3-248,0-6 0,5 4-13,3-3 0,7-1-291,4-3 1,6 3 171,2 0 1,8 2 104,0-2 1,2 0-368,-3 4 213,0 0 0,0 0-47,1 0 0,-2-1 117,-3 1 1,2 3-289,-6-3 1,0-1 133,-7 1 1,1 1-317,-5 3 0,-3-4 695,-5 0 0,-4-5 0,2 3 0</inkml:trace>
  <inkml:trace contextRef="#ctx0" brushRef="#br0" timeOffset="10">8920 4089 8419,'7'-2'383,"1"-1"1,1 0-85,6-5 1,4 5-201,8-5 1,-2 5 13,6 0 1,-5-2 146,5 1 0,-5-4-291,5 4 0,-6-1 116,2 1 0,-3 3-495,-1-3 1,-5 2-6,-3-2-388,-3 3 0,-1-6 803,-4 4 0,-2-4 0,-5-4 0</inkml:trace>
  <inkml:trace contextRef="#ctx0" brushRef="#br0" timeOffset="11">8760 3609 8205,'5'-11'0,"-1"-2"1443,7-2-853,8 2 1,13-4-542,10 6-41,5 0 1,9-1-236,-3 1 0,5-1 60,-5 1 1,5 1-316,-9 2 1,-3-1 299,-4 5 1,-9 1-1228,1 3 1409,-7 0 0,0 0 0,-4 0 0</inkml:trace>
  <inkml:trace contextRef="#ctx0" brushRef="#br0" timeOffset="12">9788 3289 8287,'-12'0'673,"6"0"1025,1 0-1822,5 0 78,0 10 0,0 3 465,0 10-235,5 5 1,-3 4 30,6 9 0,-2 3 7,2 9 1,2 5-385,-6-26 0,0 1 0,-1 2 1,0 1 88,1 0 0,0 0 1,-1 1-1,0-1 92,1-2 1,0 0 0,-1 0 0,0 1-212,-1-1 0,0 0 0,-1 30-182,3-3 135,2-3 114,-4-6 0,3-1 253,-5-6-134,0-4 0,0-3 8,0-7 1,0 0-2,0-4 1,0-4 84,0-4-40,0-5 943,0 2-587,0-4 611,-5-6-757,3-1 80,-3-5 212,5 0 0,5 0-997,3 0 1,2-1-241,1-3 468,6 3 0,-3-8-168,5 5-101,0-5 233,9 8 0,-4-9-502,3 2 446,-8 3 0,1-5-183,-5 2 1,4 2-726,-3-2 1221,-1 1 0,-4-5 0,1 1 0</inkml:trace>
  <inkml:trace contextRef="#ctx0" brushRef="#br0" timeOffset="13">9765 3358 8261,'0'-12'338,"0"1"0,6-1 509,6 1 1,8 3-1314,7 1 1,0 4-81,0-1 456,-3 3 0,4-3 99,-5 1 1,0-1-205,0 4 0,1 0-426,2 0 621,4 0 0,-1 5 0,-1 1 0</inkml:trace>
  <inkml:trace contextRef="#ctx0" brushRef="#br0" timeOffset="14">10816 3598 8308,'-6'-12'1191,"5"6"-1114,-4 1 0,5 6-78,0 3 0,1 2 255,3 6 1,3 4 17,4 3 1,0 8 207,1 3 0,4 4-300,3 5 0,3 1-56,1 6 1,0 0-324,-1-1 1,3-3 210,1 0 0,-2 0-173,3 4 0,-4-6 83,-4-2 0,2-4 46,-2-3 33,-2 2 0,1-13-31,-3 3-15,-2-8 1,-1 3-53,-4-3 0,0-6-101,3 3-914,-5-4 351,4-1 387,-8 3 374,3-9 0,-5-1 0,0-6 0</inkml:trace>
  <inkml:trace contextRef="#ctx0" brushRef="#br0" timeOffset="15">11215 3586 8340,'0'-21'0,"0"2"0,0 2 2169,0 6-830,0 4-1690,0 2 243,0 5 33,-5 10 0,-2 6-44,-9 14 0,-3 12 188,-7 15 0,11-26 0,-1 0-331,-2 3 0,-2 1 1,1 1-1,-1 1 305,-1 1 0,0 0 0,0-1 1,0 0-240,4-1 0,0 0 0,-1-1 0,0-1-117,5-1 1,0-1 0,-13 25 180,7-8 0,3-11 82,4-3 0,2-9-34,3 1 1,1-8-497,6-4 0,0-6 30,0-1 1140,0-1-590,0 0 0,11-2 0,1-5 0</inkml:trace>
  <inkml:trace contextRef="#ctx0" brushRef="#br0" timeOffset="16">11661 4032 8116,'0'-12'599,"5"6"-584,2 2 1,2 1-194,-1 0 0,2 1-90,-2-1 0,2 1-89,1 2 635,1 0 0,4 0 591,3 0 1,3 0-827,1 0 1,-1 0-371,1 0 0,0 0 128,0 0 199,0 0 0,5-5 0,1-1 0</inkml:trace>
  <inkml:trace contextRef="#ctx0" brushRef="#br0" timeOffset="17">12129 4660 8052,'-6'0'537,"1"0"-3069,5 0 2388,5 0 144,1-5 0,4 2 669,-2-5 0,2 2-101,-3-1-273,-1-4 1,2 5 285,-4-5 1,4-1 137,-4 1-452,5-6 0,-7 1 20,6-3 1,-6-7 81,2 4-269,-3-4 0,3 2-169,0-3 1,0-2 140,-4-5 1,0-2-89,0-2 0,0 2-67,0-6 1,4 0-137,-1-4 0,1 2-90,-4 2-671,0-3 981,5 10 0,-3 1 36,1 7-58,-1 8 1,-2 2-30,0 6-8,0 5-180,0 1-1,0 5 0,0 5 537,0 2 0,1 7-355,3 1 0,-2 6-88,6-2 88,-1 2 0,6-2-131,2 0 0,-1-5 65,5 2 0,0-5 225,4-3 1,0-3-129,0-5 1,-2 0 192,-1 0-85,6-5 1,-11-2 13,8-4 1,-6-4-53,2-1 1,-1-3 205,1 4-229,2-5 0,-8 2 57,2-5 1,-2 2-32,-2 2 1,-1 2 275,-2 6-286,-3 4 0,-1 1 3,0 2-24,-1 3 1,-3-3-23,0 8 0,0 7-8,0 8 0,4 4 275,0 4-229,0 2 0,-4 5-26,0 1 1,1-2 26,3-3 1,-3 3-336,3-2 1,-1-4-90,0 0 177,-1-3 1,3-5-297,-5 0 1,3-5 509,1 1 0,0 3 0,-4 0 0</inkml:trace>
  <inkml:trace contextRef="#ctx0" brushRef="#br0" timeOffset="18">13008 3209 8127,'-3'-11'0,"-1"-1"606,0 6-458,4 1 0,5 10-25,3 3-223,2 7 1,2-1 80,4 5 0,-2 1 188,5 7 0,0 3 53,4 8 1,1 4 321,2 8 1,2 2-601,3 5 1,-15-27 0,-1 1 74,-1-1 1,-1 1 0,1 0 0,-1 0-93,-1 0 1,-1-1 7,6 23 1,0 8 52,-6-8 75,1-2 1,-6 4-224,-2-6 0,-3 1-328,-1-5 1,-9-3 143,-2 0 1,-12 0 343,0 4 0,-5-3 0,-2-3 0,-8-2 0,-5 3 0,-3 2 0</inkml:trace>
  <inkml:trace contextRef="#ctx0" brushRef="#br0" timeOffset="19">10701 3335 8255,'0'-12'-407,"-3"5"532,-1-1 463,0 6-226,4-3-62,-5 5 0,2 1 35,-4 3 1,-1 2-100,-3 5 0,-2 7 135,-2 5 1,-7 11-87,-4 12 0,-6 10-240,16-24 0,1 1 0,1 0 0,-1 1-75,0 0 0,0 0 0,2 2 1,2-1 14,-1 0 1,1-1-1,-1 3 1,2 1-42,2-4 0,1 0 1,1 2-1,2-1-162,1 0 1,2-1 185,0 29 0,3-3 32,6-3 1,6-7-40,12 3 0,2-10-233,3-5 1,3-7 115,0-5 0,1-3-190,3-4 1,-7-2 15,0-6 330,-6-5 0,7 3 0,-5-5 0,-2-1 0,-1-2 0</inkml:trace>
  <inkml:trace contextRef="#ctx0" brushRef="#br0" timeOffset="20">13499 3323 8350,'0'-11'578,"0"0"-112,0-1 178,0 1 1,2 1-323,2 2 0,-2-1-103,6 5 1,-1-1 62,5 1-91,-6 3 0,5-8-222,1 5 0,4 1 145,7 3 1,0 0-166,0 0 1,-1 0 64,-3 0 1,1 5 84,-5 2 0,-1 4-246,-6 0 0,1 4-383,-6 0 0,1 6 78,-4-2 1,-1 2-215,-3 2 1,-4 0 425,-7 0 1,1 0 33,-5 0 0,4-2 333,-4-2 0,5-1-42,-1-3 81,7-2 0,-1 3 155,5-4-189,1-1 0,8-3-63,2-1 1,4-3 419,0 4-307,5-6 0,3 3-198,8-5 0,-3 0 94,3 0 0,-3 0-346,-1 0 1,3-1-66,1-3 333,0 3 0,-4-9 0,-1 4 0</inkml:trace>
  <inkml:trace contextRef="#ctx0" brushRef="#br0" timeOffset="21">14082 3198 8190,'0'-12'906,"0"1"0,1 1-300,3 2 1,4 3-664,7 5 0,-2 0 78,2 0 0,-3 0-92,0 0 1,4 0 270,3 0-232,-2 0 216,4 0-141,-3 0 0,5 4-110,0 0 1,-5 1 187,-3-1 1,1 1-124,0 2 1,-1 5 216,-4-1 0,-1 2 165,-2 6 0,1 0-335,-5 4 59,0 5 1,-4 1-37,0 5 0,0 5-309,0 3 235,0 3 1,0 6-378,0 2 1,0 3 246,0 1 0,0 0-220,0 0 0,0 4 74,0 0 1,0 4-55,0-5 0,0 0-24,0-7-751,0-2 989,0-10 1,0-3-82,0-8 1,0 2-92,0-5 393,0-6 1,0 0-271,0-6 582,0 5 0,0-7 561,0 2 1473,0-7-323,0-3-1123,0-5-357,-6 0-298,0 0 1,-5 0-49,-1 0-116,-4-5 1,-3 2-195,-8-5 1,-3 6 129,-8-2-275,2 3 1,-7 1-409,5 0 1,5 0-58,6 0 1,8 0-1591,4 0 2214,2 0 0,2 5 0,-1 1 0</inkml:trace>
  <inkml:trace contextRef="#ctx0" brushRef="#br0" timeOffset="22">19724 5128 7734,'7'0'765,"1"0"1,-4-5-461,3-3 1,-3-2 29,4-1 0,-6-1 19,2 1-188,3-6 10,-6 0 1,8-8-57,-5-1 1,3 0 66,-3-4 0,4 0-85,-5-5 1,5-3 203,-4 0-292,5-5 0,-8 6-170,3-5 1,1-3 182,-1-5 0,3 1-185,-3 3 0,0-1-1653,-4-2 1665,0 2 1,0-7 29,0 9 1,0-4 50,0 8 1,1 2 70,3 5 0,-3 2-66,3 10 48,-3 1 1,3 10-11,0-1-239,0 6 1085,-4 1-991,0 5-171,5 0 125,-4 0 0,5 5 115,-2 3 1,-1 1 113,4-2 0,-3 3-93,4-2 0,1 2 110,6 2 1,-1-2-163,5-3 217,0 3-143,4-8 1,0 3 40,-1-5 0,1-1 107,0-3 1,1-3 195,3-4-153,-3 0 0,4-1-29,-5 1 1,0-5 179,-1 1 1,-5-1-82,-6 1 0,1 2 110,-5-2 0,-2 6 359,-1 1-86,-2 6-172,-2-9-339,0 10 1,0-3-689,0 8 1,-2 9 368,-2 10 0,2 1 145,-6 6 1,6 5-36,-2 3 72,3 0 0,1-4-187,0 0 0,0-1-517,0-2 486,0-3 1,0-7-102,0-2 0,0-1-277,0-3 655,0-2 0,10 3 0,3-4 0</inkml:trace>
  <inkml:trace contextRef="#ctx0" brushRef="#br0" timeOffset="23">20638 4020 8103,'0'-6'2490,"1"-3"-2956,3 5 0,-1 0 26,9 4 1,-3 0 150,6 0 0,3 0 52,1 0 0,2-4 1131,2 1 0,4-1-512,-1 4 1,6-1-146,-1-3 1,-3 3 5,-2-3-900,-2 2 432,-6 2 1,2-3-127,-4-1 0,-1 0 351,-4 4 0,-4-5 0,-2-1 0</inkml:trace>
  <inkml:trace contextRef="#ctx0" brushRef="#br0" timeOffset="24">20649 4214 8136,'18'0'912,"5"0"0,3-1-484,5-3-248,2 3 0,-8-5 180,5 2-827,-4 3 415,7-5-356,-4 1 0,5 3 408,1-6 0,-6 6 0,-1-3 0</inkml:trace>
  <inkml:trace contextRef="#ctx0" brushRef="#br0" timeOffset="25">21768 3518 8068,'-4'-12'0,"1"1"41,-1 4-19,4-3 215,0 9 0,0 6 28,0 10 0,-2 11 4,-1 4-128,1 3 1,-4 3 243,2 2 1,3 2-188,-3 6 1,-1 1-49,1 2 1,-1-2 258,1 3-1433,3 2 1159,-4-5 1,4 2-244,-3-7 88,3 3 0,-4-14-15,5 4 1,0-9 99,0 1 1,0-4 115,0-4-116,0-3-8,0-4 0,0-5 1223,0 1-893,0-5-321,0 2 386,0-5 0,5-5-361,2-3 0,9-2-171,3-2 1,3 0 33,5-4 1,-2 4-205,6-3 1,-1 2 191,5 1 0,-5 2-73,1 3 0,-6-2-682,2 5 511,-8-5 1,1 8-714,-5-3 1,-3-1-199,-5 1-81,-4 0 1294,2 4 0,-10-5 0,-2-1 0</inkml:trace>
  <inkml:trace contextRef="#ctx0" brushRef="#br0" timeOffset="26">21677 4077 8040,'0'-11'0,"5"-1"0,6 6 608,8 2-444,3-2 0,2 3 167,3-4 0,2 0 33,5 0-370,0-3 0,1 5 8,-1-3 1,-4-1-317,1 5 0,-10-3-1033,2 3 1347,-8-5 0,2 3 0,-6-6 0</inkml:trace>
  <inkml:trace contextRef="#ctx0" brushRef="#br0" timeOffset="27">21700 3518 8040,'5'-17'0,"1"4"225,5-2 0,11 4 294,5 3 0,4-1-79,4 5-125,-1-4-305,5 1 0,-2 0 10,5-1 1,-1 2-19,0-2 0,3-1-124,-6 5 1,-4 1 187,-4 3-66,1 0 0,3-5 0,0-2 0</inkml:trace>
  <inkml:trace contextRef="#ctx0" brushRef="#br0" timeOffset="28">22476 3323 8040,'-5'-11'1405,"4"5"-1572,-4 1 0,5 10 241,0 2 1,0 10 364,0 6 0,0 6-178,0 9 1,-1 6 55,-3 6 1,2 6-1389,-1 1 1115,1 0 0,1-24 1,-1 1-81,0-1 0,0-1-101,-2 30 178,4-28 1,0-1-37,0 26 0,-4 3-199,0-5 1,1-6 94,3-6 1,-4-4 65,0-7 0,0-5 34,4-2 1,0-8-6,0-4 1,0-2 407,0-2-68,0-4 1579,0-2-555,0-5-1091,5 0 1,3-5-70,7-3 1,3-2 14,5-1 0,3-1 69,1 1 1,0 1 37,-5 2-204,1-2 1,-5 7 150,-3-4-355,3 4 1,-5-6-160,2 5 245,-2 1 0,-2-2 0,1-2 0</inkml:trace>
  <inkml:trace contextRef="#ctx0" brushRef="#br0" timeOffset="29">22305 3323 8014,'13'-19'347,"2"0"0,4 9 433,8-1 1,3 6-772,8-3 0,-1 6-480,5-2 1,-4-1 61,4 1-771,0 0 841,-2 4 1,3 0-769,-5 0 1107,6 0 0,-4 0 0,6 0 0</inkml:trace>
  <inkml:trace contextRef="#ctx0" brushRef="#br0" timeOffset="30">22830 3518 9014,'2'-7'285,"1"3"1,4 4 12,4 4 1,1 4 177,-1 7-296,5 3 1,2 6 383,5 3-324,-5 2-133,3 10 0,-3-3-127,5 2 1,0 1 276,0-1-1712,0 5 1352,4-2 115,-2 0-200,3-2 1,-6-6-479,1-3 776,-5-2-173,-2-5 7,-4 0 0,2-4-97,-3 0 1,3-6-253,-6-2 1,-2-1-502,2-6 710,-6 5 196,3-8 0,0 4 0,2-5 0</inkml:trace>
  <inkml:trace contextRef="#ctx0" brushRef="#br0" timeOffset="31">23344 3506 8141,'0'-7'1372,"0"-1"1,0 7-1160,0 1 0,-4 6-1282,1 9 0,-10 4 1209,2 8-20,-14 7 0,1 7-418,-10 5 1,-1 4 288,16-23 0,-1 0 0,-16 25-299,15-26 1,0 1 0,-16 25 80,18-25 0,0-1 0,-13 26 15,2-2 0,6-8-125,1-1 0,5-9-75,7-5 281,-1-8-72,6-3 203,1-4 0,5 4 0,0 2 0</inkml:trace>
  <inkml:trace contextRef="#ctx0" brushRef="#br0" timeOffset="32">23538 3346 8141,'7'-15'769,"-3"0"0,2 0-204,2 3 1,3 2-838,4 2 1,2 2 176,2 2 44,2 3 1,-4-8-43,2 5 1,2-3 208,-2 3 0,3-4 43,1 4 1,0-3-236,0 3-92,-1 0 279,1 4 1,-5-4-5,-3 1 4,3-1 0,-5 0 662,2 0-451,-2 0 1,-6 4 107,1 0-377,-6-5 181,3 4 71,-5-4-531,0 5 263,0 5 0,0 1-86,0 6 1,0 6 53,0 4 0,0 8-26,0 8 1,0-1 31,0 4 1,0 1 7,0 4 0,0 3-137,0 1 0,0 4-240,0 0 0,0-2 123,0 1 0,0-1 170,0 1 0,0 5 19,0-9 1,2 3-9,1-10 0,0 1 57,5-1 0,-5-3 2,5-4-64,-5-6 14,2-1 0,-2-7 400,1-2-170,5 3-1,-8-9 1,6 2 245,-3-8 281,-3 4-274,4-5-32,-5 0-104,0-1 0,-3-5 288,-4 0-243,-6 0-90,-10 0 1,-5-1-491,-2-3 142,-3 3-361,-6-4 0,3 5-479,-2 0 1,4 0 931,3 0 0,-2 0 0,4 0 0</inkml:trace>
  <inkml:trace contextRef="#ctx0" brushRef="#br0" timeOffset="33">7035 6419 10143,'13'0'267,"2"0"0,-1 0-73,5 0 0,5-4 191,7 0 1,3-4-66,4 4 1,-1-4-68,5 0 1,-5-1-249,1 1 0,-4-2 11,-4 3 1,-2 0-786,-5 0 1,-1 4 419,-3-1 0,-3-1-83,-4 2 0,-5-1-668,1 4-359,-6 0 1459,3 0 0,-15 5 0,-2 1 0</inkml:trace>
  <inkml:trace contextRef="#ctx0" brushRef="#br0" timeOffset="34">7058 6658 8242,'8'0'640,"-1"0"0,2-1-150,6-3 0,4 2-96,8-6 1,2 1-144,6-5 0,0 1 15,3-1 1,2-2 318,1 3 0,-1-6-143,-6 10 0,-5-5-1387,-2 9 1,-7-1 293,-1 4 651,-10 0 0,6 5 0,-8 1 0</inkml:trace>
  <inkml:trace contextRef="#ctx0" brushRef="#br0" timeOffset="35">8451 5996 8517,'0'-8'-1103,"0"1"1872,0 4-127,0-2-105,0 5 1,4 1-294,0 3 1,1 3-31,-1 4 1,-2 5 53,6 3 1,-4 3-88,4 1 1,-5 5 17,5 2 1,-4 3-194,3 2 0,-3 0 160,4 3 0,-6-1-143,2 5 0,1 0 70,-1 3 0,0 1-199,-4 0 1,0-6 53,0-2 1,0-6-87,0-1 1,0-10 0,0 2 0,-4-8 156,0 0 0,0-2 305,4-1-285,0-1 304,0-5-252,0 4 209,0-8-229,0 3-23,0-5 1,7 0-24,4 0 1,2-4-107,6 0 0,0-3 113,4 3 0,0-4-140,-1 4 1,1 1 105,0 3 1,4-4-85,-1 0 78,1 0 1,0 3-20,-1-3 0,6 3 11,-1-3 1,-4-1-115,0 1 116,2-5 1,-8 8-244,1-3 0,-6-1 78,-1 1 1,-2 0-1009,-2 4 433,-5 0-737,5-5 692,-10 4 799,-1-4 0,-7 0 0,-4-1 0</inkml:trace>
  <inkml:trace contextRef="#ctx0" brushRef="#br0" timeOffset="36">8543 6487 8207,'0'-11'120,"1"0"146,3 4 1,6-2-89,5 5 0,2-1 16,-2 1 0,3 2 168,5-6 0,-1 6-53,1-2 0,0-1-221,0 1 1,4 0 90,-1 4 1,1 0-209,-4 0 1,0-1 43,-1-3 1,0 3-87,-3-3 1,-1 3-122,-3 1 1,-6 0-895,2 0-79,-2 0 1165,-2-5 0,-2 3 0,-5-3 0</inkml:trace>
  <inkml:trace contextRef="#ctx0" brushRef="#br0" timeOffset="37">8463 6064 8379,'7'-15'180,"1"0"1,1 4 172,6 3 1,9 0-53,11-3 0,-1 0 109,4-1 1,1 1-200,-1-1 0,0 2-248,-3 3 1,-1-2 107,0 5 0,-3-4-256,-1 4 1,-1-1-791,2 2 1,-2 1 974,-2-2 0,-3 8 0,4 3 0</inkml:trace>
  <inkml:trace contextRef="#ctx0" brushRef="#br0" timeOffset="38">9548 5813 8454,'0'-7'-1150,"0"-1"1400,0 0 170,0 2 532,0-4-117,0 9-421,0-4 389,0 5-390,-5 0-218,3 0 0,-3 1 206,5 3 0,0 3 94,0 8 1,0 4-307,0 8 1,4 0-917,0 7 1,0-2 463,-4 6 0,1 2 226,3 2 1,-3-1 129,3 1 0,-3 0-271,-1 3 0,4 1-6,0 0 0,3-2 50,-3-2 0,4 2 115,-4-2 1,3-1-20,-3 1 0,4-7 160,-4 0 1,-1-2-86,-3-7 0,2 1 69,1-4 0,-1-2-80,2-2 0,-3-2 51,-1-6 1,0 1 161,0-1 22,0 1-188,0-1 0,0-3 74,0-1 176,0-4-156,0 2 126,0-5 0,1 4-518,3-1 1,-2 1 22,6-4 0,0 0 129,3 0 1,4 0 42,1 0 1,4 0-25,-1 0 1,-1 0 123,1 0-99,0-5 0,0 4-319,0-3 318,-5 3 1,3-3-69,-1 0 1,-4 0-414,4 4-968,-4 0 743,0-5 736,-1 4 0,1-9 0,-1 4 0</inkml:trace>
  <inkml:trace contextRef="#ctx0" brushRef="#br0" timeOffset="39">9514 5733 8290,'0'-7'-801,"0"-1"772,0 6 513,5-4 1,1 5-121,5-3 0,-3 3-23,0-3 1,1 3-107,6 1 1,-3 0-11,4 0 1,0 0 41,-1 0 0,6-1 34,-2-3 0,0 3-45,4-3 1,-7 3-1,7 1 0,-3 0-149,3 0 1,-4-4 62,0 0 0,-4 0-235,4 4 0,-5-4 109,2 1 1,-4-1-198,0 4 1,-5 0-293,1 0 0,-4 0-1186,3 0 1164,-4 0 467,2 5 0,-10 1 0,-1 6 0</inkml:trace>
  <inkml:trace contextRef="#ctx0" brushRef="#br0" timeOffset="40">16789 5642 8395,'0'-6'-666,"1"-1"813,3 3 165,-3 3-152,9-4 0,-3 5-33,4 0 1,-3-4 5,-1 0 0,1 1-20,3 3 1,1 0-17,-1 0 1,2 0-11,2 0 0,-2-4 46,2 0 1,-1 0-180,1 4 1,-1 0 151,5 0 1,-4-4-146,4 1 0,-3-1 22,3 4 1,-5 0 41,1 0 1,-3-1 18,0-3 1,-1 2-3,1-1 0,-5 1 3,1 2 1,-4 0 37,3 0 30,-4 0-11,7 0-18,-9 0 1,6 0-74,-4 0-9,-1 0 0,4 0-4,-2 0 78,-3 0-4,4 0-44,-5 5 1,2-2 162,1 5 0,-1-5-154,1 5 1,-1 0 139,-2 3 1,0 2-61,0 2 1,3-1 15,1 5 1,0 0 20,-4 4 1,0 1-58,0 3 0,0-2 65,0 5 1,0 0-55,0 0 1,0 3-119,0-2 0,4 2 92,0 1 1,3-1-161,-3-3 1,4 3 14,-4-2 1,3 2-106,-3 1 1,4-1 8,-5-3-32,6 8 181,-7-12 0,3 11-90,-5-11 71,5 6 0,-4-7-32,3 6 1,-3-6-1,-1 2 1,0 1-49,0-2 0,1-3 1,3-4 1,-3-3 94,3 3-27,-3 0 0,3-2 75,0-1 0,0 0-78,-4-1 0,1 1-113,3-5 0,-3 0 117,3 1 0,-3-1 84,-1 1 0,4-1-80,0 1 0,0-1 41,-4 0-50,0 1 0,0-1-8,0 1 1,0-5 154,0 1-132,5-1 0,-4 1 126,3 0 0,-3-5-60,-1 5 1,0-4 49,0 4 0,0-5-60,0 5 186,0-6-134,0 9-17,5-10 1,-4 5 264,3-2-220,-2-3 118,-2 4 1358,0-5 1,-2 4-1407,-2 0 1,2 0-49,-6-4 1,-1 0-13,-6 0 0,-3 0-60,-4 0 0,-1 0-201,0 0 0,-1 0-2,-3 0 1,3 0 143,-3 0 0,5 0-604,3 0 1,-2 0 240,6 0 0,0 0-412,3 0 1,1 0 278,0 0 0,3 0 498,0 0 0,6 5 0,-3 1 0</inkml:trace>
  <inkml:trace contextRef="#ctx0" brushRef="#br0" timeOffset="41">10370 5939 8255,'0'-8'-813,"0"1"1476,0 4-32,0-7-247,0 9 1,0-6 236,0 4-317,0 1 141,0-3-210,0 5-162,0 5 1,4-2-22,0 4 1,5 1 53,-2 3 0,3 2-82,2 2 0,-1 2 72,1 2 0,3 2-3,0-2 0,4 7-65,-4 1 0,4 3-116,-3-3 0,3 3-44,-4-3 1,4 1 101,-4-2 1,4-2-110,-4 3 1,4-3 82,-3-1 1,3-4-57,-4 0 1,0-1 72,-3 1 0,-1 1 22,0-5 0,1 1 14,-1-5 0,1 0 2,-1 1 1,-1-1 143,-2 1 1,2-5-60,-2 1 210,-3-5-219,0 7-541,0-9 216,-4 4-323,4-5 1,-5 1-532,0 3-306,0-3 1410,0 4 0,-5-5 0,-1 0 0</inkml:trace>
  <inkml:trace contextRef="#ctx0" brushRef="#br0" timeOffset="42">10873 5882 8317,'0'-7'-107,"0"2"1,-2 2 465,-1-1 39,1 0-352,-3 4 1,4 0 132,-3 0 0,3 1-149,-3 3 0,-1-1 99,1 4 0,-5 1-120,2 3 1,-3 6 44,-2 2 1,-4 6-12,-3 2 1,-3 8 40,-1 0 0,-1 6-9,-3 1 1,3-1-249,-2 1 1,-2-5 76,1 1 1,0-3-11,5-1 1,-1-3 122,0-1 1,5-4 113,3 0 1,1-3-104,-1-4 1,6 2 10,-3-6 0,4 1-344,-4-1 0,5-3 114,-1-1 1,5 1-473,0-5 1,1 0 50,2 0 612,-5-4 0,4 7 0,-4-4 0</inkml:trace>
  <inkml:trace contextRef="#ctx0" brushRef="#br0" timeOffset="43">11101 5710 8246,'0'-11'-73,"0"0"0,1 3 167,3 0 1,-1 5 46,4-5 0,-3 5 63,4 0 0,-4-2 88,3 1 1,-3-1-26,4 1 0,-5 3-249,5-3 1,0 1 15,3-1 1,0 3-30,1-3 0,-5 3 63,1 1 1,0 0 59,3 0 1,-3 4-204,-1 0 1,-3 3 82,4-3 0,-6 5-120,2-1 1,-3 6 95,-1 1 1,0 5-123,0-1 0,-5 3-22,-2 1 1,-3-1-123,-2 1 1,-3 0 110,0 0 0,-1-2 37,5-1 0,0-3 111,-1-1 0,5-5-75,-1 0 1,5 1-192,0-5 43,1-2 559,2 6 1,5-10 37,3 3 1,2-3 174,2-1 1,0 0-68,4 0 1,1 0-104,6 0 1,-4 0-164,0 0 1,-4 0 34,4 0 1,-1-4-219,1 0 1,-2 1 81,-6 3 1,1-2-488,-1-2 0,-3 3-771,-1-3-598,-4 3 1764,7 1 0,-9 0 0,4 0 0</inkml:trace>
  <inkml:trace contextRef="#ctx0" brushRef="#br0" timeOffset="44">11695 6339 9159,'11'0'1145,"-3"0"-719,0 0 1,0-4-1,8 0 1,0-1-113,3 1 1,3 3-94,-3-3 1,2 1-155,2 0 0,-1 1 142,-3-1 1,2 1-117,-2 2 1,-2-3 109,-2-1 1,-1 0-344,1 4 0,-2 0 48,2 0-575,-2 0 0,-2 0 112,1 0 555,-6 0 0,4 0 0,-3 0 0</inkml:trace>
  <inkml:trace contextRef="#ctx0" brushRef="#br0" timeOffset="45">12540 5996 8082,'0'-11'-221,"0"-1"1,-4 1 382,0-1 1,1 5-35,3-1 270,5 0-144,-4-3 134,9 0 1,-3 0-122,4 4 1,0 2-136,1 5 1,4-4 24,3 0 1,3 0-1,1 4 0,1 0-84,2 0 0,-1 5 114,1 3 1,-2 2-267,-1 2 0,-4 4 30,0 3 1,-5 3-99,1 1 0,-7 4-45,-4 4 0,-3 1-76,-1-2 0,-1 3-66,-3-2 1,-4 2 112,-7 1 1,-4-1 87,-7-3 0,1 2 6,-1-5 0,0-1 121,0-3 0,3-4-122,0 0 0,0-1 209,4 1 0,3-3-18,0-4 0,8-1 237,0 1 406,5-6-242,-2-1-312,5-5 1,2 4-63,1 0 0,4 0 165,4-4 1,6 0-89,2 0 1,7 0-42,5 0 1,-1 0-40,5 0 1,-4 0-97,7 0 1,-3 0-28,-5 0 1,2 0 119,-6 0 0,1 0-153,-4 0 0,-4-2 80,0-1 0,-5 1-374,1-2 0,-6 3 149,-1 1 1,-4-1 5,3-3 67,-4 3 141,7-4 0,-4 0 0,6-2 0</inkml:trace>
  <inkml:trace contextRef="#ctx0" brushRef="#br0" timeOffset="46">13362 5870 8232,'-6'-5'432,"-4"-1"-102,9 0-229,-4-5 439,5 10 751,0-4-1109,0 5-6,0 5 0,5 1-79,2 6 0,3 1 80,2 2 0,1 4-216,2 8 1,-1 2 149,5 5 0,-4 0-124,4 0 1,-1 1-127,1-1 1,-1 4-188,-3 0 0,-3-1 12,4-7 0,0 2 108,-1-5 1,1-1 233,-5-3 0,1 0-119,-1 0 0,-3-5 137,-1-3 1,0-2-72,0-2 0,2 0 30,-5 1 1,1-4-132,-1-1 1,-3-3-352,3 4-827,-3-6 724,4 3 580,-4-5 0,4 5 0,-5 2 0</inkml:trace>
  <inkml:trace contextRef="#ctx0" brushRef="#br0" timeOffset="47">13762 5779 8229,'0'-6'1200,"0"1"-958,0 5 1,-4 5 30,1 2 1,-6 5-63,1 3 1,-6 4-1,-1 8 1,-5 3-248,1 8 0,-3 4 78,-1 7 1,-1 0-528,-3 4 1,-1-4 261,-2 5 1,-3-6-87,3 1 1,-2-3 169,1-4 1,3-3 38,6-4 1,4-6 8,3-3 1,-1-5 3,5-2 1,-3-5-228,6 1 0,3-2-115,1-2 429,3 1 0,-4-1 0,-1 0 0</inkml:trace>
  <inkml:trace contextRef="#ctx0" brushRef="#br0" timeOffset="48">13865 7047 8002,'0'-8'103,"0"0"1,0 5 264,0-5 1,0 4-82,0-3 0,0-5 91,0-3 1,0-2-94,0 2 1,0-3-45,0-4 0,0-1-197,0 0 1,1-1 64,3-3 0,-1-2-64,4-5 0,0 1 6,0 2 1,3-6-70,-2 3 1,2-6 86,1 2 1,0-1-185,-4 5 0,3 1-20,-2 3 1,-2 2 132,2 5 1,-6 1 39,2 3 0,1-1-1,-1 5 0,0 3 74,-4 5-105,0 4-5,0-7-132,0 9-321,0-4 152,0 20 0,0-5 92,0 13 0,1-3 10,3 3 0,-1 3 75,4-4 0,-3 4-80,4-7 0,-1-3 104,5 0 1,-1-4 150,1 0 0,3-6-80,0-2 1,4-3 140,-4-1 1,6-1-36,-2-3 1,-2 1-132,2-4 0,-3-1 147,3-3 1,0-6-87,4-2 1,-4-2-67,0-2 0,-5 1 69,1 3 0,-3-1 263,0 5-21,-6-1 424,-1 5-334,-5 5-164,0 1-280,0 15 1,0 2 140,0 11 1,0 0-127,0 0 1,0 5-44,0 2 0,0 0-199,0 0 1,0-5 159,0 2 1,0-3 45,0-1 1,2 0 121,1 0 0,4 0 0,4-1 0</inkml:trace>
  <inkml:trace contextRef="#ctx0" brushRef="#br0" timeOffset="49">15076 6144 8078,'0'-7'31,"0"-1"1,-2 6 128,-2-2 0,3 1-35,-3 0-205,3 1 309,1-3-139,0 15 1,0 2 86,0 7 0,0 4-11,0-1 1,0 1 10,0 4 0,0 0-215,0-5 0,0 6-79,0-9 1,1 4 66,3-8 0,-1 4-224,4-3 0,-3-1 109,4-4 0,-2-3-118,2 0 1,1-1 282,-6 5 0,6-1 0,-2 0 0</inkml:trace>
  <inkml:trace contextRef="#ctx0" brushRef="#br0" timeOffset="50">14859 6384 8576,'1'-10'176,"3"2"1,6 2-279,5 2 0,5 3 581,-1-3 1,-1-1-188,1 1 1,5-1-81,7 2 1,2 0-225,1-5 0,0 5-138,0-5 1,1 5-1567,-1 0 1716,5 1 0,2-3 0,5-1 0</inkml:trace>
  <inkml:trace contextRef="#ctx0" brushRef="#br0" timeOffset="51">15761 7081 8119,'0'-6'895,"0"-1"-642,0 3 1,4 2-62,-1-6 1,1 1 64,-4-5-78,0 1 0,0-1 73,0 1 0,0-6-14,0-2 1,0 2-233,0-2 0,0-4 122,0-4 1,0-1-236,0 2 0,0-4-20,0-4 0,0-4-22,0 0 1,0-1 40,0 1 0,0-2 145,0-2 0,4 3 11,0 5 0,0 1-38,-4 2 0,0 3 42,0 6 0,3 0-14,1 3 1,0 2 41,-4 6-42,0 5 1,0-1 18,0 4-703,0 1 223,0-3 293,0 15 1,0-1 64,0 10 1,0-3-133,0 3 1,5 0 76,3 3 1,2-3-167,1 0 1,2-5 137,2 2 1,2-9 139,2-3 1,2-3 172,-2-1 0,-1 0-77,1 0 0,-1-5 166,1-2 1,3-7-88,-3-2 1,-2-3-32,2 4 1,-3-5-47,3 1 1,-5-3 130,1-1 1,1 1-117,0-1 1,-5 5-3,-3 3 0,-2 2-103,2 2 1,-2 3 178,-2 0-299,-3 6 181,4-3 1,-5 10-130,0 3 0,0 7 112,0 4 0,0 4-68,0 3 1,0 0 8,0 4 1,0-1-95,0 2 0,0 0-17,0-4 1,1-1 66,3-7 0,-3-2-85,3-1 0,-1-5 107,1 0 0,-3 1-434,3-5 0,-2 0-140,2 0-691,-3-4 1302,4 2 0,-5 0 0,0 1 0</inkml:trace>
  <inkml:trace contextRef="#ctx0" brushRef="#br0" timeOffset="52">16343 5962 8035,'0'-18'357,"0"3"1,2 2-247,1 2 0,4 3-360,4 0 0,1 5 231,-1-5 1,0 2 153,1-2 1,-3-1 148,2 5 0,-2-3-117,6 3 1,2-1-130,-2 1 0,4 3 117,-4-3 1,4 3-35,-4 1 1,4 0-74,-3 0 1,-1 3 76,-4 1 1,0 5-205,-4-1 1,2 2 127,-5 1 1,0 6-100,-4 2 0,-2 1 122,-1-1 0,-3 3-285,-1-3 1,-3-3 73,2 0 1,-2 0-172,-1-1 1,3-1-206,0-6 199,6 2 577,-3-4-226,5 6 1,1-6 353,3-2 1,2-3-172,6-1 1,-1 0 81,0 0 1,6 0-35,2 0 1,1 0 37,-1 0 1,2 0-173,-6 0 0,0-1-583,-4-3-1536,1 3 1986,-1-4 0,-4 10 0,-2 1 0</inkml:trace>
  <inkml:trace contextRef="#ctx0" brushRef="#br0" timeOffset="53">7252 8120 8218,'-6'0'36,"1"-5"155,5 4-5,0-4 0,1 5-39,3 0 1,4-1 168,7-3 0,3 1-154,4-4 0,2 3-5,3-4 0,1 4 29,2-3 0,3 0-14,-2 0 1,1-2-116,-2 5 0,2-1-215,-6 1 1,1 2-82,-4-6 1,0 6 143,0-2 0,-4 2-380,0 2 1,-9-3-111,1-1-177,-2 0 1,-1 4 761,-1 0 0,-4 5 0,2 1 0</inkml:trace>
  <inkml:trace contextRef="#ctx0" brushRef="#br0" timeOffset="54">7264 8326 8220,'6'-5'255,"5"3"9,1-1 0,1-2-72,6 1 1,0 0 256,3 4 0,1-4-123,0 0 0,4-3-137,-1 3 0,2-4 75,-1 5 1,-3-5-331,3 4 0,-3-4 116,-1 5 1,-2-1-1638,-2 4 1587,3 0 0,-4-5 0,5-2 0</inkml:trace>
  <inkml:trace contextRef="#ctx0" brushRef="#br0" timeOffset="55">8657 7880 8206,'0'-6'-229,"0"-4"1,-1 7 352,-3-4 55,3 4 1,-4-3 281,5 2-21,0 3-263,0-4-138,0 5 1,0 5 33,0 2 1,0 5-4,0 3 1,0 3-136,0 5 0,0 3 100,0 1 1,3 5-81,1-2 1,4 3 97,-4 1 1,5 1-11,-2-1 0,-1-4-155,2 1 0,-2-2-300,2 1 1,-2-3 248,-2-8 1,-3 1 113,3-4 0,-2-1 207,-2-4 1,1-1-110,3-2 151,-3 2-101,4-8 382,-5 3 707,0-5-1070,5 0 0,-2 0-128,4 0 1,1 0 117,3 0 0,2-4-153,2 0 1,2 0 79,2 4 0,2-1-68,-2-3 1,3 3 8,1-3 0,3 3-18,1 1 0,3 0 2,-3 0 1,7-4-11,-3 0 0,3-1-61,-7 1 0,3 2 98,-3-6 0,-2 4-265,-6-3 0,2 3-122,-6-4-53,0 6 1,-7-3 23,-1 5 0,-4-2-156,1-1 585,-8 1 0,-8-8 0,-5 4 0</inkml:trace>
  <inkml:trace contextRef="#ctx0" brushRef="#br0" timeOffset="56">8657 8177 8239,'6'-11'-65,"5"3"32,-4 1 1,3 3 32,2-4 0,4 2 0,3-2 0,-1 2 585,1 2 1,0 2-178,4-6 0,-3 4-302,3-3 0,-3 4-5,7-1 0,-3 2-104,-1-2 1,-3 3 142,3-3 1,-6 3-1,5 1 1,-5-4-634,2 0 1,-5 0 238,1 4 0,-3-1-1457,-5-3 1711,3 3 0,-3-9 0,4 3 0</inkml:trace>
  <inkml:trace contextRef="#ctx0" brushRef="#br0" timeOffset="57">8543 7800 8559,'7'-3'-1,"1"-1"0,1-4-29,6 4 1,3-3 68,5 3 0,0-4 624,-1 5 1,1-3-260,0 3 1,4 1-165,-1-1 1,5-2-266,-4 1 0,8-1 128,-1 1 1,3 3-461,-3-3 0,-3-1 229,-1 1 0,-3 0-295,3 4 0,-4-4 102,0 0 321,-7 1 0,8 3 0,-3 0 0</inkml:trace>
  <inkml:trace contextRef="#ctx0" brushRef="#br0" timeOffset="58">9662 7606 8146,'-5'-11'720,"4"5"-128,-4 0-119,5 6 514,0 0-974,0 6 1,0 1 82,0 8 0,0 7-82,0 5 0,0 4 71,0 0 1,0 3-245,0 4 0,0-1-77,0 5 1,0 0-72,0 3 0,0 0 27,0-3 1,0-3 115,0-5 1,1 0 64,3 1 1,-2-5 1,6 1 1,-2-6 136,2 2 1,2-7-106,-2-1 1,-3-1 239,-2 1 1,3-3-34,-3-4 1,1-1 44,-4 1 0,0-1 38,0 0 1,0-3-112,0 0 0,-1-5 133,-3 5-165,3-5 0,-8 3 158,5-2-161,0-3 1,3 4 173,-3-5-104,3 0-19,-4 0-219,5 0 1,5-1 86,3-3 1,-1 3-105,5-3 0,-3-1 67,6 1 1,1-5-76,-1 2 0,6 0 11,-2 0 1,-1 3-145,1-4 0,-4 4-95,4-3 0,-4 3 94,4-4 1,-5 5-478,1-5 0,-2 4 725,-2-3 0,1-1 0,-1-4 0</inkml:trace>
  <inkml:trace contextRef="#ctx0" brushRef="#br0" timeOffset="59">9719 7583 8169,'0'-11'342,"0"5"1,0-1-59,0 4-62,0 1 1,1-3 678,3 5-511,-2 0 0,8 0-276,-3 0 1,0 0 80,0 0 1,2-4-247,6 1 0,-1-1-192,5 4 0,0 0-246,4 0 0,1 0-144,3 0 0,2 0 633,5 0 0,1-5 0,-1-2 0</inkml:trace>
  <inkml:trace contextRef="#ctx0" brushRef="#br0" timeOffset="60">10290 7686 7759,'0'-6'1846,"0"1"-1000,0 0-431,0 3-160,0-3 1,0 7-222,0 1 1,5 4 155,3 4 0,2 2-199,1 2 0,0 3 76,-4 5 1,7 3-106,-2 1 1,2 5-37,-3-2 1,2 3 12,2 2 0,-1-1-154,5 0 1,-4 0 60,4 1 0,-4-6-66,4-3 0,-3-2 85,3-1 0,-5-1 132,1-3 1,-2-3-76,-2-4 1,0-1 152,1 1 0,-5-5-310,1 1 1,-5-4-243,0 3 0,0-4-677,1 1 1154,-3-3 0,4-1 0,-5 0 0</inkml:trace>
  <inkml:trace contextRef="#ctx0" brushRef="#br0" timeOffset="61">10679 7641 8074,'-6'-12'272,"5"6"-198,-4 1 0,4 5-29,-3 0 1,1 0 277,-4 0 0,-1 9-73,-3 2 1,-6 13-173,-2 3 0,-4 6-23,-3 5 1,-3 4-110,-6 7 0,2-2-298,3 3 0,2-5 286,5-3 0,2-2-15,2-6 0,2-5 34,6-2 1,0-3-114,4-1 0,-2-6 69,5-1 1,0-4-74,4 0 164,0-1 0,-5 1 0,-1-1 0</inkml:trace>
  <inkml:trace contextRef="#ctx0" brushRef="#br0" timeOffset="62">10713 7572 8107,'6'-19'210,"-2"0"1,-2 5-148,2-1 1,3 3-246,4 5 1,0-3-29,1 2 654,-1-2 0,2-2-182,2 1 1,-2 3-21,2 1 1,-1 4-110,1-1 0,-2 3-180,2 1 1,-2 0 113,-2 0 0,1 0 134,-1 0-273,1 0 145,-1 5 1,-1 2-206,-2 4 0,-3 2 32,-5 2 1,0 1-75,0 3 0,-5 3 34,-3-3 1,-2 1 52,-1-1 1,-1 2 69,1-6 1,-1 1 1,1 0 1,3-7 4,1 2-85,4-2 298,-2 2-138,5 1 42,0-6 1,1 3-45,3-5 1,3 0 145,4-4 0,0 1-91,1 3 0,3-3-45,0 3 1,6-3-245,-2-1 1,2-1 81,2-3 1,-4 3-164,0-3 1,-4-1 66,4 1 1,-3-4 184,3 4 0,-5-4 0,2 1 0</inkml:trace>
  <inkml:trace contextRef="#ctx0" brushRef="#br0" timeOffset="63">11307 7458 8131,'1'-8'147,"3"1"1,-2 0-20,6 0 0,-4-2-40,3 5 137,1 0 0,3 0 3,1 1 0,-5-1 137,1 4 0,1 0-308,6 0 0,-2 0 83,2 0 1,-2 0-66,-2 0 1,2 0 53,2 0 1,-2 4 67,2-1 1,-2 1-47,-2-4 0,0 0-88,1 0 1,-1 4 0,1 0 1,-5 1-75,1-1 1,-4-2-46,3 6 0,-3-1 94,4 5 1,-6 1-74,2 2 0,-3 0 38,-1 8 0,0-3 92,0 7 0,0 2-9,0 1 1,0 3 14,0 2 1,0 3-76,0 0 1,0 4 12,0-4 0,0 1-202,0-1 0,0-1 139,0 5 1,0-5-156,0 1 0,4-7 46,0 0 0,0-6-89,-4 2 1,4-3 71,-1-1 0,5-4 93,-4 0 0,0-5-15,-4 1 0,4-2-49,-1-2 264,1 1-160,-4-1 1,0-3 375,0-1-95,0-4 530,0 2 133,0-5 1,-5 0-750,-3 0 0,-2 0-184,-1 0 0,-6 0 204,-2 0 1,-4 4-333,-3 0 1,-5 3 66,-7-3 1,4 4 129,0-5 0,2 2-68,9-1 0,-1-1-1443,9 4 0,0-4 78,3 1 1369,6 2 0,-9 0 0,2 6 0</inkml:trace>
  <inkml:trace contextRef="#ctx0" brushRef="#br0" timeOffset="64">12197 7949 8025,'0'-6'645,"0"1"0,4 3-347,0-2 0,5 3-76,-1-3 1,2 3-14,1 1 0,2 0-84,2 0 1,-1-4 20,5 0 1,-1 1-56,1 3 0,2 0 21,-2 0 0,-1-4-177,1 0 1,-1-1-119,1 1 0,1 3 72,-4-3 1,-1 2-396,-4-2 1,-3 2-9,-1-1-452,-4 1 966,2 2 0,0-5 0,2-1 0</inkml:trace>
  <inkml:trace contextRef="#ctx0" brushRef="#br0" timeOffset="65">12997 7606 7585,'-6'-5'-86,"-5"4"662,10-4-377,-4 5 0,5 1-94,0 3 0,-4 2 30,0 6 1,1 5-5,3 6 1,-4 1 23,0 7 1,-1-2-35,1 2 0,3 2-90,-3-3 0,3 2 93,1-2 1,1 3-225,3-2 0,-3-3 49,3-2 1,-3-2-95,-1-1 0,2-4-35,1 0 123,-1-5 1,3 3 252,-5-6-207,0-5 1,0 1 471,0-3-122,0-3-157,0 4 0,-2-5 84,-1 0 83,1 0-265,-3 0-422,5 0 372,5 0 1,3 0-44,7 0 1,3-4-184,5 0 0,1 0 203,3 4 1,-2-1 6,5-3 1,0 2 87,0-6 0,3 6-98,-3-2 1,2-1 19,-1 1 1,-3 0-2,-6 4 0,-3-4-231,0 1 0,-8-1 67,0 4 1,-6 0-772,3 0 322,-6 0-676,3 0 1262,-5 0 0,-5-5 0,-1-2 0</inkml:trace>
  <inkml:trace contextRef="#ctx0" brushRef="#br0" timeOffset="66">12951 7915 8077,'0'-8'235,"0"0"645,5 6-604,2-8 0,4 5 82,1-3 1,-1 2-13,0 2 1,5 1-113,-1-4 1,5 4-202,-1-1 0,4-1 163,4 2 1,-3-3-285,2 3 1,-5 1-187,-2-1 0,-1 1-867,1 2 276,-3 0-633,-5 0 1498,1 0 0,-6-5 0,-1-1 0</inkml:trace>
  <inkml:trace contextRef="#ctx0" brushRef="#br0" timeOffset="67">12928 7481 8121,'12'-4'-459,"-1"0"0,1-1 1173,-1 1 0,6 3-208,2-3 1,2-1-232,2 1 1,1-3-23,3 3 1,-3 0-206,3 4 1,-3-4 141,-1 0 1,-2 1-1063,-2 3 1,1 0 871,-4 0 0,4 5 0,-2 1 0</inkml:trace>
  <inkml:trace contextRef="#ctx0" brushRef="#br0" timeOffset="68">13728 7355 8124,'-1'-10'50,"-3"2"221,3 3 982,-5 5-254,6 0-845,0 5 0,0 3-191,0 7 1,0 0 11,0 8 1,2 1 112,2 7 1,-2 7-81,6 0 1,-6 4 65,2 0 0,1 2-430,-1-2 0,1 2 129,-1 2 0,-3-4-189,3 0 0,-2-7 143,2 0 1,-1-2 287,4-7 0,-4 0 1,1-7 0,-3 1 276,-1-5 0,1 0-155,3-3 0,-3-1 487,3 1-188,-3-1-94,-1 0-218,0 1 1,-1-2 195,-3-2-350,3-3 54,-4 0-253,5-4 175,0 4-2,0-5 87,0 5-30,0-3 0,1 3 98,3-5 1,1 1-80,3 3 0,2-3 111,-2 3 1,2-3-115,1-1 0,2 0-1,2 0 0,-2 0-125,2 0 1,-2-4-217,-2 0 1,0-3-595,1 3 1,-2-1 426,-2 1 1,1 2 491,-6-6 0,1 0 0,-4-3 0</inkml:trace>
  <inkml:trace contextRef="#ctx0" brushRef="#br0" timeOffset="69">13716 7435 8072,'0'-8'2,"0"1"1,4 3 9,0-4 1,5 6 204,-1-2 1,-2-1 340,2 1 1,-1-1 41,5 1 1,3 3-161,0-3 0,5 2-387,-1-2 1,3 3 54,1-3 0,0 2-737,-1 2 1,1 0-95,0 0 0,1 0 723,3 0 0,-3-5 0,4-1 0</inkml:trace>
  <inkml:trace contextRef="#ctx0" brushRef="#br0" timeOffset="70">14219 7641 8196,'1'-8'257,"3"0"1,-3 5-20,3-5 1,-1 4 22,0-4 1,0 5 229,5-5 1,-1 4-169,5-3 0,-1-1-32,1-3 0,0 3-61,3 0 1,-1 2-16,5-2 1,-5 3-49,2 5 1,0 0-142,-1 0 0,1 0-166,-5 0 0,0 2 143,1 1 1,-5 4-357,1 4 0,-5 6 202,0 2 0,2 2-86,-1 2 0,-1 4-51,-7-1 0,-2 2-58,-6-1 0,0-2 201,-4 6 0,2-5 10,-5 5 1,0-6 180,-4 2 0,4-7-118,0-1 1,5-5 253,-1 1 1,4-2-63,3-1 0,-1-5 47,5 1 0,1-4 13,3 3-112,0-4 0,1 6 134,3-6 1,6 1-139,5-4 0,9 0 100,-1 0 1,8 0-76,-1 0 0,-1-1-139,2-3 0,-2-1 80,1-2 0,-2-2-584,-5 5 1,-1 0-87,-3 4 0,1-4-1062,-5 0 1702,0 1 0,-3-2 0,-1-2 0</inkml:trace>
  <inkml:trace contextRef="#ctx0" brushRef="#br0" timeOffset="71">14824 7412 8108,'0'-18'0,"-4"6"1068,1 4-564,-1 6-255,4-4 126,0 6 0,5 7-91,3 4 0,3 7-112,4 9 1,-1-1-154,5 9 1,0-2-143,4 8 0,-1-3-227,-3 4 1,1-5 176,-5 1 0,2-6-101,-2-2 1,-4-5 53,1-3 1,-1 0 120,-3-7 0,1 0-62,-2-3 0,2-1-166,-5 1 1,1-6-441,-1-2 767,-3 2 0,4 1 0,-5 4 0</inkml:trace>
  <inkml:trace contextRef="#ctx0" brushRef="#br0" timeOffset="72">15213 7355 8109,'-5'-11'1345,"3"-1"1,-4 6-1256,2 2 0,-2 7 93,-6 0 0,0 11-157,-4 2 0,-3 9 90,-7 5 1,0 8 120,-4 4 1,1 4-153,-2 4 0,3-4-258,5 4 1,-2-1-346,2-3 1,-1 1-659,9-9 0,0-1 503,3-7 0,1 2 250,-1-5 1,6-1 422,2-3 0,-2 0 0,0 0 0</inkml:trace>
  <inkml:trace contextRef="#ctx0" brushRef="#br0" timeOffset="73">15247 8451 7925,'6'-5'300,"-1"-1"1,-3-4-301,1 2 0,-1-2 0,1 2 0,-1-3 0,-2-4 0,4 1 0,-1-5 0,1 0 0,-4-4 0,4-1 0,0-3 0,3 1 1184,-3-9 1,4 6-957,-4-9 1,3 4-138,-3-8 0,4 4-241,-5-4 1,5 0 24,-4-4 1,0 2 119,-4 2 1,1 4 156,3 8 1,-3 2-82,3 5 0,-3 5 273,-1 3-192,0 2 189,0 2-103,0 4-466,0 2 0,0 7-63,0 1 1,0 4-65,0 4 1,5 2 71,3 2 0,-2-1 58,2 5 1,-1-4 91,5 4 1,-1-5-20,1 1 1,-1-6 209,0-1 0,1-5-66,-1 0 0,1-1 75,-1-2 1,1 0 9,-1 0 1,4 0-86,0 0 1,4-5 190,-3-3 1,0 2-13,-1-2 1,-2 0-90,2-3 1,-6 1-24,-1 2 0,-4-1 30,3 5-31,-4 1-200,2-2 1,-5 5 75,0 0 1,1 5 51,3 6 0,-3 6 149,3 2 1,-3 6-128,-1 2 0,2 3-22,1-3 0,-1 4 16,1 0 1,0 1-335,1-2 1,-3-2 105,3-5 0,-3-2-184,-1-2 1,0-2 27,0-6 0,1-3-423,3 0 805,-3-6 0,5 8 0,-6-3 0</inkml:trace>
  <inkml:trace contextRef="#ctx0" brushRef="#br0" timeOffset="74">16069 7298 7972,'-6'-11'905,"1"-1"-1064,5 6-683,0 1 1225,0 5 1,5 0-75,2 0 0,4 0-140,0 0 0,5 1-50,4 3 0,-3-3-20,2 3 0,0-3 76,4-1 1,-4 0 44,0 0 1,-3 0-117,3 0 0,-6 0-63,3 0 0,-4 0 37,0 0 1,-5 4 64,1 0-126,0 0 1,2 1-12,-3 2 0,2 5 16,-5 3 1,4 3-18,-4 4 1,-1 6 32,-3 3 1,4 3 1,0 4 0,0 5-5,-4 3 0,0 6-9,0-6 0,0 2-79,0-2 1,0-1 82,0 1 0,0-4-208,0 0 0,0-7 108,0 0 0,0-1 44,0-4 0,4-2-8,-1-1 1,1-3-17,-4-1 1,0-2-119,0-2 1,4 2 79,0-6 0,0 0 393,-4-3-120,5-1 149,-4 0 307,4-4-127,-5 3 1,-1-9 336,-3 3 1,-2-3-268,-6-1 0,0 0-435,-4 0 1,-3 0 35,-7 0 1,-4 0-409,-4 0 1,4 0 209,-1 0 0,6 0-438,-2 0-1,8 1 79,4 3 0,2-2-677,2 1-1430,4-1 999,-3-2 1481,9 0 0,-4 0 0</inkml:trace>
  <inkml:trace contextRef="#ctx0" brushRef="#br0" timeOffset="75">17097 7675 8044,'0'-7'1447,"-5"2"-622,4 5-586,-4 0 0,5 2 6,0 1 1,-4 5-151,0 7 0,0 3 105,4 5 0,0 5-71,0 2 0,0 3 63,0 2 0,0-2-298,0-3 1,0 2-78,0-6 0,0 1-56,0-4 0,0-4-325,0 0 1,1-6 291,3-2 0,-2 0-699,1-3 1,-1-2 62,-2 2 908,0-5 0,0 2 0,0-5 0</inkml:trace>
  <inkml:trace contextRef="#ctx0" brushRef="#br0" timeOffset="76">16903 7938 7977,'5'-7'56,"3"3"1,-1-1 102,5 1 1,-2 1 291,9 3 1,0-2-149,4-1 1,1 1-134,2-1 0,4-3-22,4 3 0,1-2-1304,3 1 1156,-2 2 0,8-8 0,-3 4 0</inkml:trace>
  <inkml:trace contextRef="#ctx0" brushRef="#br0" timeOffset="77">17919 7481 7976,'0'-8'-677,"0"0"429,0 6 833,0-3 1015,0 5-1406,0 5 1,0 1 83,0 6 0,-3 5-75,-1 6 1,-4 1-46,4 7 1,-1-1 52,1 5 1,3-1-237,-3 0 0,2 0 88,-2 1 0,3 0-72,-3 3 1,3-4-90,1 1 1,0-2-91,0-7 0,0 2 62,0-1 0,0-7-88,0 3 1,0-8 462,0 1-200,0-4 597,0 0-183,0-6 174,0-1-16,0-5-413,5 0 0,-3 0-90,6 0 1,1 0-100,6 0 1,0-1-133,8-3 0,-1-1 61,8-3 0,1-2-80,3 3 1,0 0 34,0 0 1,1 0-96,-1 0 1,-4 0-88,1 3 0,-10 3-100,2-3 0,-8-1 86,1 2 0,-4-1-51,0 4 0,-5-4-1531,1 0 1875,-5 0 0,2-1 0,-5-1 0</inkml:trace>
  <inkml:trace contextRef="#ctx0" brushRef="#br0" timeOffset="78">17828 7892 8023,'8'-10'383,"-1"2"0,1-2-70,3 2 1,6 3-165,2 1 0,2-1 79,2 2 1,1-5 162,3 4 0,-2-4-99,6 5 1,-6-2-215,2 1 1,-3 3-152,-1-3 0,-4-1-294,0 1 1,-5 0-79,1 4 0,-6-4-1272,-1 0 1717,-6 1 0,8-2 0,-3-2 0</inkml:trace>
  <inkml:trace contextRef="#ctx0" brushRef="#br0" timeOffset="79">17828 7366 8128,'5'-7'472,"3"-1"0,3 2-139,4-2 0,3 2-154,5 2 1,4 3 315,-1-3 0,1-1-103,-4 1 0,5-1-89,2 1 0,3 2-80,1-6 1,4 4-529,0-3 0,-3 3-1,-5-4 0,-4 6-235,0-2 1,-3 3 540,-4 1 0,3-5 0,-5-2 0</inkml:trace>
  <inkml:trace contextRef="#ctx0" brushRef="#br0" timeOffset="80">18673 7241 8245,'6'-12'0,"0"5"157,-6-1 251,5 6 281,-4-3-407,4-1 1,-4 5-300,3-3 1,-3 8 121,3 4 1,-1 7 26,0 4 0,0 12-1,5 3 0,-2 8-74,2 0 0,2 6-158,-3 1 0,0 6-208,0-2 0,1-1 93,3 1 1,-3-6 67,0-1 0,-5-1-74,5-7 1,-5-2 68,0-5 0,-1-3 148,-2-5 1,0-2 14,0-2 1,0-2-9,0-6 1,0 1-71,0-1 0,-2-5 259,-1-2 1,0 1 532,-5-1 1,5 1-320,-5-1 1,4-3 135,-3 3-370,4-3 1,-3-1-253,2 0 98,3 0-67,-5 0 0,8 4-83,2 0 0,2 0 19,5-4 1,2 0 231,2 0 1,3 0-137,5 0 0,0 0 107,0 0 0,-1 0-74,1 0 0,0 0-149,0 0 0,0-4-134,0 0 0,-4 0-294,0 4 1,-5-4 125,1 1 0,-8-2 436,-3 1 0,3-3 0,-1-4 0</inkml:trace>
  <inkml:trace contextRef="#ctx0" brushRef="#br0" timeOffset="81">18696 7309 8199,'1'-21'0,"3"2"0,0 2 0,7 6 0,1-1 69,11 1 0,-2 0-121,10-1 0,-6 5 382,2-1 1,4 2-47,0-2 1,4-1-183,-4 5 0,-2 0-340,1 4 0,1 0-155,3 0 1,-1 0-936,-2 0 1328,-4 0 0,1 11 0,2 1 0</inkml:trace>
  <inkml:trace contextRef="#ctx0" brushRef="#br0" timeOffset="82">19358 8611 8057,'0'7'-110,"0"-2"2855,0-5-2289,0-5 1,0-3-183,0-7 1,2 1-229,1-5 1,0 0 101,5-4 0,-5-5-313,5-2 1,-4-5-26,3-3 1,-4 1-198,1-4 0,1-3 124,-1-5 0,1-3-191,-1-5 0,-3 0 244,3 0 0,-3 0 48,-1-1 1,4 4 177,0 4 1,-1 3-97,-3 13 1,0 2 320,0 10 1,0 4-41,0 3 1,0 6 361,0 1-538,0 6 0,2-4 56,1 6 0,-1 2-126,1 2 0,3 2-137,-3 5 1,6 6-15,-1 2 0,1-1 76,-2 1 0,3-5-1,-2 1 1,-2 1-57,2 0 0,-2-5 94,2-3 0,2-6 280,-2 2 1,2-3-70,1-1 0,1 0-31,-1 0 1,1-1-97,-1-3 0,4-2 123,1-6 1,-1 1-56,-4 0 1,4-5-1,1 1 0,-2-1 24,-7 0 0,3 4-19,-2-4 0,-3 8 151,-1 0-117,-3 5-163,4-2 0,-4 7 73,3 1 1,-1 4 22,1 4 0,-3 7 12,3 5 1,-3 1-80,-1 6 1,0 5 8,0 3 0,0 0-114,0-4 1,0 4-115,0 0 1,0-5 70,0-6 1,0-4-62,0-4 1,0 1 49,0-5 0,0-3-417,0-5 317,0 1 0,0-1 285,0 1 0,0-5 0,0 2 0</inkml:trace>
  <inkml:trace contextRef="#ctx0" brushRef="#br0" timeOffset="83">19884 7287 7950,'0'-12'300,"0"1"0,1 1 95,3 2 0,1-2 18,2 2 1,4 2-166,-4-2 0,5 4-94,3-3 0,-1 4 68,5-1 1,-1 3 28,1 1 0,2 0-491,-2 0 1,-2 1 195,-2 3 1,2 0-178,-2 7 0,-1-2 129,-7 7 1,2 0-229,-5-1 1,0 6 83,-4-2 1,-1 2-19,-3 2 0,-3-1 101,-4-3 1,-4 2 42,0-2 0,-1-2 132,5-2 0,-1-2-120,1-2 0,3-3 197,1-1 1,4-3 7,-1 4 0,3-4 112,1 3-142,0-4 1,1 2 127,3-5 1,3 0-63,4 0 1,6 0-82,2 0 0,2 0-191,2 0 1,1 0 76,3 0 1,-3-4-546,3 0 0,-2-5 597,2 2 0,-3-3 0,4-2 0</inkml:trace>
  <inkml:trace contextRef="#ctx0" brushRef="#br0" timeOffset="84">20455 7195 8071,'-7'-5'1404,"4"-3"-893,1-2 1,4 0-577,1 3 1,0 1 323,5 6 114,-6 0 1,8-1-189,-2-3 1,2 3-15,1-3 0,1 4-190,-1 4 0,2-3 97,2 3 0,-2 1-81,2-1 1,-2 1 1,-2-1 1,1-2-33,-1 6 1,1-4 53,-1 4 0,0 0-65,1 8 0,-2 0 46,-2 3 1,2 8-7,-3-1 0,0 6 193,0 2 0,-4 5-89,1-1 0,1 6-77,-2 2 1,1 3-86,-4 4 0,0 2 139,0-5 1,0 3 21,0-4 1,0 1-302,0-4 0,0-6 26,0-2 0,2 0 12,1-3 1,-1 0 239,1-8 1,-1-2-131,-2-6 1,1-1 242,3-3 1,-3-6 98,3 2 290,-3-2 160,-1-2 14,0-2 518,0-5 0,-5 0-1399,-3 0 1,-3 0 143,-4 0 1,-3-2-348,-5-1 1,-5 1-143,-2-1 0,1 1-340,-2 2 1,2 0-9,-1 0 1,3 2-1607,8 1 2428,2-1 0,6 8 0,0-4 0</inkml:trace>
  <inkml:trace contextRef="#ctx0" brushRef="#br0" timeOffset="85">7366 10085 8313,'-6'-7'1590,"1"2"-1308,5 5 353,0 0 1,5 0-507,3 0 0,2 0 23,1 0 1,6 0-8,2 0 0,2-4-126,2 1 1,5-2 71,3 1 0,-2 1-179,1-4 0,-3 3 64,3-4 1,-6 4 45,-1-3 1,-1 3-176,-7-4 1,0 6 19,-3-2 1,-1 3-755,1 1 342,-6-5-965,4 3 1032,-9-3 1,3 5-829,-8 0 1306,-2 5 0,-5 2 0,-1 4 0</inkml:trace>
  <inkml:trace contextRef="#ctx0" brushRef="#br0" timeOffset="86">7321 10290 8155,'0'7'242,"0"-2"1,1-5 227,3 0 0,3 0-75,9 0 1,1 0 64,6 0 0,5-5-44,3-3 1,2 2 77,1-2 0,0 0-201,0-3 0,-1 5-21,-2 2 0,-3-1-157,-5 1 0,-4-1 125,0 1 1,-9 3-1066,1-3-739,-2 3 1564,-2 1 0,3-5 0,-4-2 0</inkml:trace>
  <inkml:trace contextRef="#ctx0" brushRef="#br0" timeOffset="87">8600 9639 8293,'0'-11'318,"0"-1"1,-4 5 334,0-1 97,0 6-495,4-3 198,0 5 0,0 6-462,0 5 0,0 2-55,0 6 1,0 0 52,0 4 0,0 1-144,0 3 1,0 2 30,0 5 0,4 0 91,0 1 1,0-1-197,-4 0 1,0 0 72,0 1 1,4-5-18,0 1 0,-1-6 127,-3 2 1,2-5-23,1-3 1,-1 2 43,1-6 0,-1 0 122,-2-3 1,1-2 207,3-3-205,-3 4 1,4-9 223,-5 6-107,0-6 87,0 3 655,0-5-939,5 0 1,2 0 9,4 0 1,0 0-20,1 0 0,4 0-15,3 0 1,3 0 15,1 0 0,3-3 3,1-1 1,1-1 0,-1 1 0,-2 1 3,6-4 1,-6 3-123,2-4 1,-5 4 113,-3-3 1,2 4-284,-6 0 0,-4-3-72,-3 3 0,-4-1-528,3 4 489,-4 0 1,2-1-211,-5-3 1,-1 2 591,-3-1 0,-7 1 0,-7 2 0</inkml:trace>
  <inkml:trace contextRef="#ctx0" brushRef="#br0" timeOffset="88">8566 10005 8097,'0'-12'346,"0"1"-278,0-1 159,0 6 0,1-3-61,3 5 0,-2 1 137,6 3 0,-3-4 21,6 0 1,-2 0-109,6 4 1,7 0-82,1 0 1,6 0 20,-2 0 0,6 0-79,1 0 0,0-4 95,4 1 0,-6-5-193,-1 4 0,-6-3 86,2 3 1,-8-1-230,-4 1-98,3 3 0,-7-6-686,0 3-113,-4 3-370,-7-4 1431,0 5 0,0-5 0,0-1 0</inkml:trace>
  <inkml:trace contextRef="#ctx0" brushRef="#br0" timeOffset="89">8497 9594 8306,'6'-6'381,"-2"-1"0,4 0-45,3 0 0,2-1-282,6-3 0,0 1 130,4 2 0,0-2 290,0 2 1,-1 2-115,1-2 0,0 5-83,0-5 0,4 5-186,-1 0 1,0 1-228,-7 2 0,2 0-301,-2 0 0,2 0 275,-2 0 0,-2 0 162,-1 0 0,-4 5 0,5 2 0</inkml:trace>
  <inkml:trace contextRef="#ctx0" brushRef="#br0" timeOffset="90">9525 9434 8335,'0'-12'-1762,"0"1"2646,0 4-97,0 2-259,0 0 130,0 4-235,0-4 483,0 5-704,0 5 1,0 1-40,0 6 0,0 4-86,0 3 1,0 7 90,0 0 1,0 10-189,0-2 1,4 7 98,0-3 1,-1 4-201,-3-4 0,4 4-67,0-4 1,1 0-57,-1-4 0,-3-1 70,3-3 1,-3 2 136,-1-5 1,2-2 13,1-6 0,-1 3-51,1-3 0,-1-3 209,-2 0 1,0 0-115,0-1 0,-4 1 482,0-5 31,0 0-13,-1 1-247,4-1-160,-4-4 0,5-1-92,0-2 243,0-3-464,0 4-170,0-5 383,5 0 1,1 0 36,6 0 0,-1 0-43,1 0 0,3 0-8,0 0 1,5-1 15,-1-3 0,-1 3-32,1-3 0,-1-1-52,1 1 1,1-4-13,-5 5 0,4-2-195,-3 1 0,-1 2-115,-4-1-901,1-4 451,-1 6 353,-4-4 487,-2 5 0,-5-5 0,0-1 0</inkml:trace>
  <inkml:trace contextRef="#ctx0" brushRef="#br0" timeOffset="91">9525 9354 8200,'0'-18'1221,"0"1"-1438,0 11 126,0-4 531,0 9 1,1-4 152,3 5-605,2 0 0,7-4 20,2 0 1,-1 0 76,5 4 1,-3 0-164,3 0 0,-2 0 102,2 0 1,2-4-302,-6 1 0,4-1 120,-4 4 1,0 0-460,-3 0 0,-1 0-561,1 0 1177,-1 0 0,1 0 0,-1 0 0</inkml:trace>
  <inkml:trace contextRef="#ctx0" brushRef="#br0" timeOffset="92">10130 9399 8115,'-6'-7'0,"2"-1"329,-2 6 464,5-3 304,-5 5-29,6 0-887,0 10 1,2-1-157,2 10 0,3 0 29,8 3 1,-1 6 48,5 3 0,0 2-139,4 1 1,-1 4 45,-3 0 0,2-1-152,-2-6 0,-1 0 46,1-4 0,-5 3-12,1-3 0,-2 0 121,-1-5 0,-1-2-36,0-1 0,1-6 90,-1 3 0,-1-4 4,-2 0 1,2-1-165,-2 1 1,-2-2 102,2-3 1,-6 0-585,2-3 199,2-3-1117,-4 4 623,3-5 869,-5 0 0,5 0 0,1 0 0</inkml:trace>
  <inkml:trace contextRef="#ctx0" brushRef="#br0" timeOffset="93">10530 9354 8109,'0'-18'0,"0"1"-43,0 6 0,0 3 86,0 1 573,0 4-158,0-7 0,-1 9-228,-3-3 0,3 4 105,-3 4 0,-2 3-168,-2 9 1,-3 3-224,-5 7 1,2 4 98,-5 4 1,-1 9-161,-7 3 0,3 2-35,-2-2 0,1-5 21,3 1 0,-1-1-28,0 1 1,4-4 128,0-8 0,5 2-19,-1-5 0,2-2 2,2-6 0,0-2 8,4-6 0,0 0 13,4 1 0,1-5-671,-1 1 1,1-4 18,2 3 733,0-4 1,0 2 0,0-5 0</inkml:trace>
  <inkml:trace contextRef="#ctx0" brushRef="#br0" timeOffset="94">10690 9285 8098,'0'-11'568,"0"-1"175,0 1 0,1-1-1012,3 1 1,1 3 129,3 1 1,2-1 452,-3-3 1,0 3-51,0 1 1,1 3-77,3-4 1,-3 4-56,0-3 0,-1 4-151,5-1 1,-1 3 100,1 1 0,-1 0-225,0 0 63,1 0 1,-1 5 113,1 3 0,-6 2-206,-2 1 1,-2 2 31,2 2 1,-3 2-16,3 2 0,-8 2 15,-3-2 0,-3 3 26,-2 1 1,2-4 74,2 0 0,-2-5-7,3 1 1,-2-2 201,1-2 0,3-3 7,5-1 190,-5-4-82,4 7-125,-4-9 0,6 4-24,3-5 1,-2 2 5,6 2 0,0-3-102,3 3 1,0-3-20,1-1 1,3 0-153,0 0 0,2 0 117,-2 0 0,-1-4-442,5 0 0,-4-1 188,4 1 0,-5 2-583,1-6 0,2 6 864,-2-2 0,5-2 0,-2-1 0</inkml:trace>
  <inkml:trace contextRef="#ctx0" brushRef="#br0" timeOffset="95">11124 9251 8065,'-6'-12'332,"2"1"0,6 0-120,2-1 1,1 6-496,-1 2 1,-1-1 287,4 1 1,-3 0 475,4 4 1,-1-3-347,5-1 1,-1 0-61,0 4 0,5 0-85,-1 0 0,1 1 80,0 3 1,-4-3-25,4 3 0,-4-3 47,0-1 1,-1 2 107,0 1 1,1-1-142,-1 2 1,1-3-8,-1-1 1,-3 0 125,-1 0-1,1 0-141,3 5 0,-3 0 51,0 3 0,-6 3 21,2 0 0,1 2-38,-1 6 1,0 0 106,-4 4 0,0 5-41,0 2 0,-4 3 10,0 2 1,0-1-19,4 0 0,0 2-17,0 2 0,0-3-112,0 3 0,0-2 83,0-2 0,0 0-102,0 1 0,0-5 102,0 1 0,4-5-124,0 5 0,4-6-16,-5 2 1,2-4-193,-1-4 1,-3 2 21,3-2 1,1-2 129,-1-2 0,0-2 20,-4-2 0,4 0-10,0 1 1,-1-4 285,-3-1-208,0-4 906,0 7-214,0-9-351,0 4 1,-5-5-75,-2 0 1,0 0 12,0 0 1,-2 0-55,-6 0 1,1 0 39,-5 0 0,0 0-415,-4 0 1,0 0-27,0 0 0,2 0-158,1 0 1,3 0-411,1 0 36,4 0 0,-5 0-156,6 0 1,3 4 3,1 0 868,4 0 0,-7-4 0,4 0 0</inkml:trace>
  <inkml:trace contextRef="#ctx0" brushRef="#br0" timeOffset="96">12083 9868 8022,'-6'-5'612,"1"3"261,5-8-513,0 9 0,5-5-122,3 2 1,2 2 19,1-1 0,2-2-11,2 1 0,3-4-17,5 4 1,3-3 12,1 3 1,0-4-125,-5 4 1,5-4 123,0 0 0,-4 3-310,-4 1 0,-5-1-496,1 1-382,-3 0 435,0 4-368,-6 0 878,-1 0 0,0 0 0,2 0 0</inkml:trace>
  <inkml:trace contextRef="#ctx0" brushRef="#br0" timeOffset="97">12814 9605 8180,'0'-11'366,"0"-1"-250,0 1 0,0-1 129,0 1 0,5-1 175,3 1 1,0 1-128,3 2 1,-2-2-94,6 2 0,-1-2 75,1-1 0,-1 1-94,5 2 0,-1-1 7,1 5 0,1 1-97,-4 3 1,3 0 38,-4 0 0,0 1-158,-4 3 0,1 3-23,-1 9 1,-1 1 57,-2 6 1,-3 1-129,-5 3 1,0-2 70,0 6 0,-5 0-115,-3 8 1,-5-3 40,-3 6 0,-8 0-472,1 4 0,-3-3 316,-1 3 0,3-8 46,-3 4 0,7-7 54,1-4 0,5-1-33,-1-7 0,2 1 662,2-9 0,3 0 7,0-3 452,6-6-651,-3-1 1,6-5 17,3 0 0,3 0-61,9 0 0,1 0-132,6 0 0,1-4-139,3 1 0,-2-6 95,6 1 1,-6 3-162,2 1 1,-3 2 86,-1-2 1,-2 3-156,-2-3 0,2 3-153,-6 1 1,0 0-271,-3 0 1,-5 0 170,1 0 0,-4 0 443,3 0 0,-4 5 0,2 1 0</inkml:trace>
  <inkml:trace contextRef="#ctx0" brushRef="#br0" timeOffset="98">13408 10564 7989,'-6'-7'571,"2"-1"75,3 0 0,1-3-240,0 0 0,0-1-32,0 1 1,0-4-191,0-1 0,0-4 41,0 1 1,0-3-118,0 0 1,1-1 130,3 0 1,-2 0-230,6 0 1,-4-5-32,3-2 0,-3 1-65,4-2 1,-1-3-9,5-4 0,-2-4-84,-2 4 0,2 0 22,-3 4 0,0-3 108,0 3 0,0 2-37,0 9 1,2 1 69,-5 3 1,1 0-16,-1 8 1,-3-3-65,3 6-1,-3 3 43,-1 0-712,0 5 492,0 5 0,4 2 216,0 4 0,1 0-50,-1 1 0,1-1-44,2 1 1,3-1 18,-2 1 0,2-2-4,2-3 0,-1 2 68,1-5 0,-1 0 123,0-4 1,2 0 67,2 0 1,-2 0-114,2 0 0,-1-4 158,1 0 1,-1-5-48,5 2 0,-3-7 105,3-2 1,-4 1-28,4 4 0,-5-4 3,1-1 0,-3 1-18,-5 4 0,2 3 113,-5 1 0,1 4 256,-1-1-226,-3 3-370,4 1 1,-5 6 57,0 6 1,0 4-8,0 7 0,0 1-59,0 3 0,0-2-184,0 6 1,0-5 35,0 5 0,0-5-176,0 5 0,0-10-728,0 2 0,4-4 1102,0 0 0,5 3 0,-3-4 0</inkml:trace>
  <inkml:trace contextRef="#ctx0" brushRef="#br0" timeOffset="99">14436 9354 7998,'0'-8'-284,"0"0"1,0 5 1244,0-5-197,0 6-49,-5-4-4,4 6 110,-10 0-561,10 0 0,-5 6-36,2 1 0,3 5-166,-3 3 1,3 8 126,1 7 0,-4 3-260,0 1 1,0 2 76,4 2 0,0-3-321,0 4 1,0-4 81,0-1 0,4-1-35,0-2 0,0 0 154,-4-4 0,1 0-105,3-4 0,-3-2 408,3-2 0,-3-2-96,-1-6 1,0 1 581,0-1-256,5 0 248,-4-4-331,5-2 1,-5-5 118,3 0-279,-3 0 0,9 0-166,-2 0 1,3-1-260,4-3 1,-1 1 149,5-4 1,4 3-190,4-4 0,3 4 131,-3-3 1,3 3-136,-3-4 1,0 6 49,-5-2 0,0 3 143,-3 1 0,1-2-123,-4-1 0,-1 1 99,-4-1 1,-3 1-735,0 2 176,-6 0-641,3-5 1326,-5-1 0,-5-6 0,-1 1 0</inkml:trace>
  <inkml:trace contextRef="#ctx0" brushRef="#br0" timeOffset="100">14345 9685 8177,'11'-10'247,"0"2"1,7-1-406,5 5 0,0 1-87,4 3 1,0-4 907,0 0 0,0 0-218,-4 4 1,-1-1-5,1-3 1,-1 3-496,-3-3 0,-3 3 33,-4 1-999,-1 0 532,1 0-313,-6 0 801,-1-5 0,-5-2 0,0-4 0</inkml:trace>
  <inkml:trace contextRef="#ctx0" brushRef="#br0" timeOffset="101">14356 9297 8137,'0'-12'1642,"6"1"-1084,6-1 0,6 5-556,8-1 1,-2 4-16,3-3 0,-3 4 285,-1-1 0,5-1-133,2 1 0,-1-1-133,2 2 1,-4 1-862,3-2 0,0 3 155,5 1 700,-1 0 0,5-10 0,2-3 0</inkml:trace>
  <inkml:trace contextRef="#ctx0" brushRef="#br0" timeOffset="102">15110 9171 8104,'-7'-1'-313,"4"-3"289,1 3 683,2-4 181,0-1 321,0 5-882,-5-4-110,4 5 1,-4 1-239,5 3 0,1 4 100,3 7 0,-3 3 7,3 5 0,1 5 123,-1 2 1,4 8-191,-5 4 1,2 2-87,-1 2 0,-2 0-85,1-1 0,0 0-27,1-3 0,-3-3 112,3-5 0,-3-3 208,-1-1 0,0-6-119,0-1 1,-1-1 325,-3-7 0,3 1 80,-3 0-208,3-4 0,1 5-10,0-6 1,0-3 427,0 0-159,0-6-120,-5 3 39,3-5-56,-3 0-360,5 0 0,5 0-41,3 0 1,2 0-29,1 0 1,5 0 26,-1 0 1,5 0 46,-1 0 1,4 0-24,4 0 0,-3-4-330,3 1 0,-3-5 127,-2 4 0,1-1-523,0 1 0,-5 2 10,-3-6 1,-2 4 799,-2-3 0,1-1 0,-1-3 0</inkml:trace>
  <inkml:trace contextRef="#ctx0" brushRef="#br0" timeOffset="103">15144 9114 8119,'-6'-12'47,"1"1"-350,5 0 116,0 4 1005,0-3-190,5 9-260,1-4 0,5 1-379,1 0 1,-1 0 60,1 4 0,-1 0-64,1 0 1,0 0 109,4 0 0,-3 0-315,7 0 0,-5 0 97,4 0 1,0 0-504,4 0 0,1 0 21,2 0 604,-1 0 0,8-5 0,-4-1 0</inkml:trace>
  <inkml:trace contextRef="#ctx0" brushRef="#br0" timeOffset="104">15658 9319 8074,'0'-7'657,"0"-1"612,0 6-328,0-3 93,0 5 1,1 6-968,3 5 0,2 3-148,6 9 1,1-1 89,2 8 1,-1-3-121,5 3 0,-5-1-27,1 2 0,3 2-90,1-3 1,-3-2 92,-1-1 0,2-3-2,-2-1 0,0 0 124,-3 0 1,-1-6-28,1-1 1,-1-4-65,1 0 0,-5-1 51,1 1 0,-6-5-585,2 1-337,2-6-377,-4 3 847,3-5 505,-5 0 0,0 0 0</inkml:trace>
  <inkml:trace contextRef="#ctx0" brushRef="#br0" timeOffset="105">15966 9262 7984,'-7'-11'0,"-1"-1"795,6 6-660,-3 1-275,5 5 0,-2 1 350,-2 3 0,-2 4-82,-5 7 0,-2 9 9,-2 10 1,-3 6-133,-5 5 0,-3 1-222,-1 0 1,4-1 227,4 1 0,0-4-199,-4 0 1,5-10-49,3-2 0,2-5 89,2-2 1,3-5 65,1-3-122,4-2-80,-2-7 283,5-1 0,5 0 0,2 2 0</inkml:trace>
  <inkml:trace contextRef="#ctx0" brushRef="#br0" timeOffset="106">16183 9022 8077,'7'-11'637,"-2"0"-255,-5-1-825,0 6 0,5-3-289,2 5 1090,-1 0 1,4 4-194,-3 0 1,1-1 217,3-3 0,-2 3-159,6-3 0,-1 3-188,2 1 0,-2 0-31,5 0 1,-5 0 47,1 0 1,-2 0 140,-2 0 0,-3 0 161,-1 0-279,1 0 0,-1 5-42,1 3 0,-4 2 19,3 1 0,-4 7 15,1 5 0,-2 5-2,2 6 0,-3 2-31,3 2 1,-3 2 40,-1 6 0,0 3-371,0 1 1,0 3 274,0-3 0,0 3-230,0-4 1,0-3-1,0-4 0,0-6 138,0-2 0,0-1 90,0-7 0,0 1 7,0-4 0,4-1 11,0-3 0,4-2-71,-4-1 0,1-5 171,-2 0 0,-1 1 65,1-5 1,-1 0 227,-2 0 228,5-4-236,-4 7 1,-1-9-21,-8 3 0,-3-3 114,-4-1 0,-8 0-248,-7 0 0,-5 4-12,-3 0 1,3 0-348,-3-4 0,3 0 180,5 0 0,3 0-48,8 0 0,-2 0 0,3 0 0</inkml:trace>
  <inkml:trace contextRef="#ctx0" brushRef="#br0" timeOffset="107">17006 9616 8111,'0'-6'215,"0"1"1,1 4 182,3-3-209,-3 3 0,5-4-27,-2 5 1,-1 0 151,4 0-167,-4 0 1,7-4 147,-2 0-124,2 0 4,1 4-60,1 0 0,0-4 126,4 0-112,-4 1 0,10 1-75,-3-1 0,4 0 113,3-5-111,-2 6 0,6-7-118,-4 5 0,-2-3 60,3 3 1,-4-1-115,-4 1 0,-1 3-167,-3-3 195,-7 3 1,5-1-452,-9-1 202,5 1-436,-8-3 139,5 5 0,-6 1-2,0 3 636,-6-2 0,0 8 0,-5-4 0</inkml:trace>
  <inkml:trace contextRef="#ctx0" brushRef="#br0" timeOffset="108">17188 9331 8131,'0'-8'0,"0"1"0,0 4 108,0-2 1,0 4 690,0-3-212,0 3-309,0-4 0,2 5-52,1 0 73,-1 0-119,3 0 0,-1 5-40,-1 2 100,6 3-88,-7 2 0,6 3-58,-4 0 0,5 7 53,-1 1 0,-3 0-135,-1 3 0,1 0 57,-1 0 1,3-2-149,-3 3 0,0 1-18,-4-1 90,5-1 1,-4-3 145,3 0-520,-3 0 238,-1 0 0,0-6-100,0-1 0,4-4 57,0 0 160,0-1-35,-4 1 1,0-5 136,0 1-142,0-6-116,0 3-256,0-5 1,-5-5-1,-2-1 1</inkml:trace>
  <inkml:trace contextRef="#ctx0" brushRef="#br0" timeOffset="109">17931 10222 7932,'0'-7'221,"0"-3"-9,0 4-84,0-1 0,0-3 42,0 3 0,0 0 47,0 0 0,0-1 13,0-3 0,0-2-91,0-2 1,0 1-89,0-5 1,4 0-20,-1-4-36,6-5 0,-6 3 93,4-6 1,-3 1-173,4-5 82,-6 6 1,7-8-89,-5 3 0,4-3 99,-5 3 1,3 1-107,-3 3 0,0-3 58,5 2 0,-5 2-10,5-1 0,-4 3-130,3-3 70,-4 4 1,3-2 59,-2 5 1,-1 2-18,4 2 1,-4-2 139,1 6 1,1-1-112,-2 1 1,5 6 103,-4-3 0,1 8-96,-1 1 193,-3 1-160,4 2 0,-4 0 28,3 0-24,-3 5 1,4 2-55,-5 4 1,4 2-62,0 2 64,0-2 0,-3 7-100,3-5 0,-1 4 67,4-3 0,-3 3-74,4-4 1,-5 0 62,5-4 0,0 1-20,3-1 1,-3 1 82,-1-1-61,1-4 32,3-2 1,1-2 183,-1 1 60,1 0-126,-1-4 1,0-1 171,1-3 0,-5-1-96,1-3 0,0-2 116,3 2 1,0-5-82,1-3 0,-1 0-6,1 1 0,-2 1-272,-2-5 182,2 5 0,-8-3 113,6 6-114,-6-1 0,3 5-84,-5-1 76,0 6 0,2-2-209,2 8 0,-3 7-64,3 8 208,-3 3 1,-1 0-8,0 1 1,0 5-214,0 3 102,0 2 0,1-3 80,3 0-419,-3-4 190,4 2 48,0-5 1,-3-4 67,1 0 1,-1-5-46,-2 1 0,4-6-502,-1-2 244,1-4 447,-4 7 0,5-9 0,2 4 0</inkml:trace>
  <inkml:trace contextRef="#ctx0" brushRef="#br0" timeOffset="110">18639 9205 8102,'0'-11'-48,"0"-1"-97,0 1 232,0 5 1,1-3 473,3 5-225,-3-5-68,4 3 0,-1-2 7,0 0 0,4 5-93,-5-5 0,6 2-113,-1-2 1,1 2 98,-2 2 1,3 1-7,-2-4 0,2 3-105,2-4 0,-1 6 38,0-2 1,1-1-118,-1 1 114,1 0 1,-1 4-259,1 0 159,-1 0 0,-1 5-165,-2 3 109,2 2 1,-9 3-6,3 2 0,-3-1-118,-1 5 0,0-1 44,0 1-11,0 2 111,-5-3 0,0 0-236,-2-3 9,-4 3 252,10-5-24,-9 3 105,9-4 362,-4-1-26,5 0 0,5 1 0,1-5-45,5 1 1,5-5 128,-1 0 0,1-1 143,0-2-343,-4 0 0,9 0 55,-6 0-143,5 0 1,-7 0-370,2 0 0,-2 0-1399,-2 0 1572,-4 0 0,-2 5 0,-5 1 0</inkml:trace>
  <inkml:trace contextRef="#ctx0" brushRef="#br0" timeOffset="113">7663 12015 8110,'-6'0'-73,"-4"0"1,7 0-99,-4 0 265,4 0 372,-2 0 1103,5 0-1200,0-5-184,5 3-74,-4-3 1,10 5 38,-4 0 0,7 0-36,1 0 1,6-1 19,-2-3 0,2 3-37,2-3 1,0-1-25,0 1 0,0-1-440,0 1 146,-6 3 92,5-4-1095,-9 0 242,3 4-174,-4-4 1156,-6 5 0,-6 0 0,-6 0 0</inkml:trace>
  <inkml:trace contextRef="#ctx0" brushRef="#br0" timeOffset="114">7595 12197 8149,'6'-1'305,"-2"-3"1,4 2 487,3-6 0,6 4-268,5-3 1,0 3-215,-3-4 0,6 2-67,-2-2 1,-1 0 29,-3 4 0,-5 0-1116,1 4 446,-2-5 312,-2 4 0,1-4-2202,-1 5 2286,0 0 0,1 5 0,-1 1 0</inkml:trace>
  <inkml:trace contextRef="#ctx0" brushRef="#br0" timeOffset="115">8874 11889 8282,'-10'-7'-241,"2"-1"3,-2 5 566,9-2 495,-4 5-251,5-5 320,0 4-733,-5-4 0,3 10-140,-1 3 1,1 6 123,2 1 1,0 5-129,0-1 1,0 8 69,0 3-84,5 3 110,-3-4 0,4 4-343,-2-2 75,-3 7-9,4-3 1,-5 6-60,0-3 1,0-2 237,0 2 1,0-4 40,0-4 0,0-2 4,0-5 1,0-5 161,0-3 1,-4 2 58,1-2-223,-1-5-6,4 0 1,-4-7 305,0 4-215,0-4 116,-1 2 356,4-5-258,-4 0 164,0 0-300,4 0 11,-5 0-369,6 0 0,6 0-74,1 0 88,8 0 16,3 0 0,5-4 75,0 0 0,7-3-38,1 3 1,8-4-177,-5 4 0,-1-3 42,-2 3 0,-6-4-60,2 5 0,-3-5-343,-1 4 256,-5 0 129,3-1 0,-8 4-251,2-3 0,-6-1-599,-1 1-130,-6 1 581,3 3 623,-5-5 0,-5-2 0,-1-4 0</inkml:trace>
  <inkml:trace contextRef="#ctx0" brushRef="#br0" timeOffset="116">8863 12277 8119,'0'-11'832,"0"0"1,0 3-782,0 0 538,5 6-324,1-8 0,5 8 334,1-1-405,-1 1 0,1-1 194,-1-1-420,6 0-1,-5 4 32,10 0 0,-4 0-149,4 0 1,1-4-91,0 0 0,-4 0-244,0 4 1,-1-3-109,1-1 0,-1-1 12,-3 1 0,-2 1-20,2-4 1,-6 4 599,-2-1 0,1-7 0,3-2 0</inkml:trace>
  <inkml:trace contextRef="#ctx0" brushRef="#br0" timeOffset="117">8840 11798 8124,'0'-12'558,"0"1"-344,5 5-266,1-5 0,9 9-131,1-6 0,4 6 241,-1-2 1,-1-1 351,1 1 0,-4-4-213,4 5 0,0-5 18,4 4 0,0 0-339,0 4 1,-4 0-217,0 0 1,0 0-1215,4 0 739,-1 0 815,1 0 0,0 0 0,0 0 0</inkml:trace>
  <inkml:trace contextRef="#ctx0" brushRef="#br0" timeOffset="118">9514 11729 8185,'0'-6'822,"0"1"-458,0 5 1,3 1-200,1 3 0,0 3 83,-4 9 1,4 1-38,0 6 0,3 3-104,-3 4 1,0 1-26,-4 7 56,5-3-187,-4 5 0,8 1-20,-5 9 1,3-3 103,-3 2 1,4 2-156,-4-1 0,0-1 141,-4-3 1,0-2 50,0-2 0,0 0 36,0-8-73,0-2-25,0-4 0,0-5 190,0 0 1,0-6-118,0 0 0,0-4 127,0 2 0,0-6 38,0-2 15,-6-4 247,5 2-34,-4-5-53,5 0-485,5 0 0,-2-1-175,4-3 0,2 2 113,6-1 0,-2-2-122,2 1 0,3-1-360,1 1 307,-2 3 108,-1-9 1,-1 8-506,1-2 310,-1 3 65,-4-4 0,-3 4-87,-1-3 1,-3 3-101,4 1 0,-6-2 508,2-1 0,-2-4 0,-2-4 0</inkml:trace>
  <inkml:trace contextRef="#ctx0" brushRef="#br0" timeOffset="119">9514 11752 8142,'0'-11'-124,"0"-1"-77,5 1 0,5 3 344,5 1 0,0 4 221,-3-1 0,-1-1 276,1 1 1,-1-1-300,0 1 1,5 3-155,-1-3 0,5 3-168,-1 1 1,1 0-159,0 0 1,0 0-1383,-5 0 789,0 0 732,2 0 0,-5 5 0,5 2 0</inkml:trace>
  <inkml:trace contextRef="#ctx0" brushRef="#br0" timeOffset="120">10290 11809 8130,'0'-6'1089,"0"1"-767,0 0 133,0 3 90,0-3-269,0 5 0,0 9-101,0 3 1,0 7-158,0 0 1,5 7-7,3 5 0,2 2 119,1 1 0,2 0-195,2 1 34,-2-1 0,9 5 1,-8-3-4,5 2 1,-5-3 43,1 0 0,3-2-161,1-3 0,-2 2 186,2-6 0,-5 0-19,2-7 0,-2 1 138,1-5-139,-8 1 25,9-5-595,-10 0 266,0 1-634,4-6-638,-8-1 704,3-5 856,-5 0 0,0-5 0,0-1 0</inkml:trace>
  <inkml:trace contextRef="#ctx0" brushRef="#br0" timeOffset="121">10530 11878 8121,'-4'-19'349,"0"0"1,1 5-250,3-2-100,0 9 94,0-3 1,0 7 420,0-4-174,0 4 198,0-2-537,0 15 2,-5 3 0,-3 16 156,-7 5-300,-3 0 1,-6 11-162,-3-3 1,3 2 87,-3 2 1,3-4 69,1 0 0,6-7-149,1-1 0,0-1 38,1-6 0,3-4-78,5-4 0,4-5-232,-1 1 149,3-2 170,1-7 345,0-1 0,0 0 1,0 2-1</inkml:trace>
  <inkml:trace contextRef="#ctx0" brushRef="#br0" timeOffset="122">10747 11684 8249,'0'-12'1634,"5"6"-1312,-4-4 0,11 3-334,-1-4 25,1 5-6,9-5 1,-8 9 181,2-6 1,-1 6 20,1-2 1,-2 3 15,2 1 1,-2 0-98,-2 0 0,-3 0-236,0 0 0,-1 1-411,5 3 382,-6 2 33,-1 5-114,0 1 1,-4-1 85,3 1 0,-4-1 96,-4 1 1,-2 0 46,-5 3 1,-1-2-20,1 2 0,-1-6 25,1-1 0,3-1 139,1 5 1,3-4-132,-4-1 17,6-4 11,-3 7-36,5-9 79,0 9 1,1-7 3,3 4 0,2-4-37,6 1 0,4 1 4,3-1 0,1-1-102,-1-3 1,3 0 4,-3 0 1,3 0-346,0 0 0,0 0 172,-3 0 0,1-1-1107,-4-3 863,4 3 0,-7-5 446,2 2 0,-3-2 0,0-6 0</inkml:trace>
  <inkml:trace contextRef="#ctx0" brushRef="#br0" timeOffset="123">11352 11649 8061,'0'-11'0,"0"5"0,2-5 0,1 4 0,0 0 159,5 0 1,-5 4 578,5-1 7,-5-2-106,7 5 1,-4-4-372,5 5 1,-3 0-260,0 0 1,-1 0 50,5 0-56,-1 0 1,1 4 231,-1-1-249,-5 6 1,4-2 79,-3-1 1,3 4-191,-2-2 0,2 2 85,-3 1 1,0 1-94,0-1 1,-3 2 139,4 2 0,-4 3 1,3 5 0,-4-1 67,0 1 1,0 5-61,1 3 0,-3 2 41,3 1-28,-3 0-22,4 6 0,-3-4 8,1 6 0,-1 0-120,-2 4 1,0-1-223,0 1 0,0-1 168,0-4 1,0 3-124,0-6 0,0-4 268,0-4 1,-4-4-94,0 0 1,0-3 158,4-4-8,0-2 0,0-2-57,0 0 0,0 0 237,0-3 139,0-6 0,0 1 388,0-4 334,0-1-223,0 3 0,-5-5-348,-3 0 1,-3 0-285,-4 0 2,2 0-237,-14 0 1,7 0-231,-10 0 1,1 0 87,-2 0 0,3 0-164,5 0 0,6 0-191,1 0 0,4 0-582,0 0 1,6-2 1082,2-1 0,3-4 0,1-4 0</inkml:trace>
  <inkml:trace contextRef="#ctx0" brushRef="#br0" timeOffset="124">12209 12175 8117,'-6'0'-90,"0"0"-167,6-5 837,-5 3 28,4-3 114,-4 5 1074,5 0-1512,5 0 1,1 0 101,6 0 0,1 0-100,2 0 0,3 0 15,4 0 0,1-4-190,0 1-149,5-6 217,-4 7 0,8-6-235,-5 4 1,-2-1-38,-6 1 1,1 3-27,-5-3 0,-3 1-511,-5-1-878,-4 3 1066,2-4 442,-5 5 0,-5 0 0,-1 0 0</inkml:trace>
  <inkml:trace contextRef="#ctx0" brushRef="#br0" timeOffset="125">13134 11855 7997,'0'-8'-416,"0"1"1,0 3 663,0-4 117,0 1-184,0 0 0,1-2 193,3 6 1,-3-6-144,3 1 0,-1 2 134,0-2 1,3 4-187,1-3 1,3 0-1,-2 0 0,2-2 26,2 5 0,3-5-32,0 2 0,5 1-88,-1 3 117,8-4-74,-3 6 0,4-4 9,-5 5 1,0 0-33,0 0 0,-4 1-132,0 3 0,-4 2 87,4 6 1,-6 0-139,-2 4 1,-1 1 135,-6 6 1,0 1-8,-4 3 1,-5 2-793,-3 6 504,-2-1 1,-3-1-235,-2-3 98,-3 3-478,-5-4 654,1 1 0,2 1 23,1-4 0,2 0 71,-2-5 0,-2 1-13,6 0 1,-4-4 46,4 0 0,0-5 293,3 1 340,1-2 308,-1-1-756,6-6 0,1 0 339,5-2-381,0-3 1,1 4 134,3-5 1,2 4-21,6 0 0,4 0 96,3-4 0,3 0-82,1 0 0,0 0 93,-1 0 1,5 0 149,0 0-255,4 0-122,-1 0 0,-1 0 35,-3 0 1,-1 0 63,-3 0 1,0-1-18,-3-3 0,-2 2-32,-6-1 0,0 1-84,1 2 0,-5 0-37,1 0-427,-5 0-705,2 0 453,0 0-1513,-4 0 1036,4 0 1158,-5 0 0,-5-5 0,-1-1 0</inkml:trace>
  <inkml:trace contextRef="#ctx0" brushRef="#br0" timeOffset="126">14013 12734 7977,'-6'0'-407,"1"0"871,5 0 1,-1-4-248,-3 1 1,3-2 95,-3 1 0,3 1-46,1-4 1,0 3 58,0-4 0,0 1-95,0-5 1,3 1 31,1-1 1,1-4-94,-1-3 1,-1 0-29,4-4 0,-3 3-106,4-7 0,-5-2 4,5-2 0,-2 2-172,2-1 1,-2-1 119,-2-3 0,-1 0-165,4-1 0,-4 1-93,1 0 51,-3 0 229,-1 4 1,4-1-111,0 4 79,-1-5 11,-3 8 1,4-2-13,0 7 0,0-2 15,-4 6 9,0-5 0,4 7 7,-1-2 0,1 6 28,-4 1 67,0 6-97,0-3-363,0 5 159,5 0 48,-3 0 1,3 5 65,-5 2 1,3 7 19,1 2-183,5-1 95,-3 1 1,2-3 13,0 2 0,-1-2-100,5-2 1,-5 1 235,1-1-13,5-4 1,-1-2-155,4-5 352,-4 0-121,0 0 33,4 0 1,-3 0 62,2 0 1,2-4-90,-2 0 0,0-5 44,-4 1 1,5-2 19,-1-1 1,0-2-16,-3-2 0,-5 2 30,1-2-94,-1 2 1,0 2 47,-3 0 134,-3-1-168,4 6-44,-4-4-166,4 8 258,-5-3-63,5 5 1,-3 5-85,1 3 0,2 7-153,-1 4 0,0 3 307,-4 1 80,0-1-207,0 1 1,0 0 79,0 0-58,0 0-15,0 0 1,0-4 17,0 0 1,0-5-92,0 1 0,0-2-203,0-2 1,0-3-36,0-1 0,0-3-924,0 4 177,0-6 1054,0 3 0,0 0 0,0 2 0</inkml:trace>
  <inkml:trace contextRef="#ctx0" brushRef="#br0" timeOffset="127">14767 11661 8125,'0'-8'-352,"0"0"1,0 5 581,0-5-50,0 6 1,0-9-94,0 4 695,0 2-269,0-5-11,0 8 148,0-8-274,5 4-186,2-6 0,4 2 5,0 3 1,1-4 28,-1 4 0,1 2-112,-1 1-162,6-2 180,-5 4 0,9-7-168,-6 6 209,5-1-156,-7 4 0,3 0-143,-4 0 0,-1 1 58,1 3 0,-5-2-142,1 6 0,-6 0 46,2 3 0,-3 2-80,-1 2 1,-1-2 70,-3 2 1,-2 3 101,-5 1 0,-1-2 70,1 3-95,-1-7 42,1 4 1,-1-6-21,1 1 1,1-1 96,2 1 0,-1-5 358,6 1-197,-1-6 16,4 9 1,1-10 71,3 3 1,2-3 39,6-1 1,4 0 71,3 0 1,1 0-181,0 0 0,1 0-31,-2 0 0,1 0-93,-1 0 1,-2 0-145,-6 0 0,1-4-517,-1 0-254,1 0 1,-5 4 836,1 0 0,-6 0 0,3 0 0</inkml:trace>
  <inkml:trace contextRef="#ctx0" brushRef="#br0" timeOffset="128">15612 11809 7933,'0'-11'439,"0"4"-339,0-3 120,0 9 224,0-9 56,5 9-18,-3-5 56,3 6-258,-5 0-263,0 6 1,0 1 119,0 8 1,0 3-40,0 5 0,0 0-145,0 0-38,0 5 204,0-4 1,0 4-215,0-6 65,0 1 0,0-1-170,0-3 258,5 3 1,-4-10-77,3 3 1,-3-2-151,-1-1 0,0-1-675,0 0 376,5-4-979,-3 3 708,3-9 738,-5 4 0,0 0 0,0 2 0</inkml:trace>
  <inkml:trace contextRef="#ctx0" brushRef="#br0" timeOffset="129">15441 12003 8050,'11'-1'1127,"1"-3"-448,4 3-227,2-4 1,5 5 123,0 0 1,3-4-208,1 0 1,4 0 39,-5 4 1,1-3-179,-4-1 1,0 0 14,-1 4 0,-3-4-412,0 0 0,-3 1-1134,3 3 1300,0 0 0,4-5 0,-1-2 0</inkml:trace>
  <inkml:trace contextRef="#ctx0" brushRef="#br0" timeOffset="130">16126 12700 7955,'-11'0'-1094,"4"0"751,2 0 270,5 0 0,0-5 493,0-3 0,4 1-296,0-5 1,5 3-66,-1-6 0,0 1 147,0-1-87,2 2-74,-3-8 0,0 3 47,1-5 28,-6 0-85,8 0 1,-8-1 1,2-2 1,-3-4-63,-1-4 0,1 2 29,3-2 1,-3 4-91,3-4 0,-3-5 123,-1 5 0,0-1-180,0 4-28,0-2 167,5 4 0,-2 0-159,4 2 156,1 3 1,2 2-45,-2 3 0,1 3 25,-5 5 62,4 4-24,-6-3 0,4 9-112,-2-3 85,-3 3 0,4 6 6,-5 2 0,0 5-28,0 3 0,4 2-262,0 2 101,5-3 109,-8 1 0,9-5-119,-2 3 1,2-3 111,1-4 1,2 0-16,2-4 1,-2 0 45,2-4 1,-2 0 64,-2 0 0,4-1 91,1-3-68,-1 3 1,-4-11 383,1 1-243,4-1 1,-2-5-3,5 1 1,-4-3 96,4-7 0,-1 2-63,1-3 0,2 4 82,-6 4 0,-1 3-87,-7 4 1,0 2 13,-3 2 0,-3 2-91,3 2 120,-3 3-453,-1 6 153,0 8 0,-1 11 84,-3 3 0,1-2-59,-4 5 1,4 0 40,-1 0 0,-1 2-135,1-6 0,1 1 44,3-4 0,0-2-170,0-2 0,0-1-86,0-3 1,3-6 128,1 3 0,1-7 111,-1 2 107,-3-4 0,10 2 0,-5-5 0</inkml:trace>
  <inkml:trace contextRef="#ctx0" brushRef="#br0" timeOffset="131">16880 11546 7982,'0'-15'-505,"0"0"1,1 0 0,3 3 504,4 1 0,6 0 0,1-1 0,0 1-36,-3-1 1,-1 1 236,0-1 1,5 1 573,-1 0-397,0 4-145,2-3 0,-3 8-154,5-6 34,-5 5 0,3-2 17,-1 5-8,-4 0 0,5 0 89,-6 0 1,1 0-8,-1 0 0,-3 4-227,-1 0 1,-4 6-251,1 2 1,-3 3 25,-1 4 0,-5 2 102,-3-2 1,-2 3-115,-1 1 117,-6 0-12,9-6 1,-7 1-156,8-3 250,-4-2 54,5 4 0,-3-10 2,5 1-43,1-1 131,3 5 1,1-5 280,3 1 0,2-5-152,5 0 0,2 0 314,2 1 0,-1-3-113,5 3 1,0-3 59,4-1 0,-1 0-313,-3 0 1,1 0-312,-5 0 1,1-4-308,-5 1 0,0-1-1885,1 4 2341,-6 0 0,-6 0 0,-6 0 0</inkml:trace>
  <inkml:trace contextRef="#ctx0" brushRef="#br0" timeOffset="132">7903 14162 8166,'0'-6'610,"0"0"1,2 3-376,1-1 0,0 0 75,4 4 1,-3 0 147,4 0 0,0-4-164,3 0 1,0 1-59,1 3 0,4-4-76,3 0 0,3-4 74,1 5 1,0-3-242,-1 3 0,1 0 36,0-4 0,-1 4-31,-3-1 0,1-1-2,-5 1 1,4 1-215,-4 3 1,-3-4-336,-4 0-427,-1 0-451,-1 4 545,0 0-322,-6 0 1,-7 1 1207,-4 3 0,-4 3 0,-4 4 0,-3 0 0,4 1 0,-5-1 0</inkml:trace>
  <inkml:trace contextRef="#ctx0" brushRef="#br0" timeOffset="133">7949 14242 7945,'0'6'665,"0"-1"-251,0-5-208,5 5 1,-2-3 423,4 1 1,2-1-219,6-2 0,-1 0 239,5 0 0,0 0-174,4 0 1,0 0-12,0 0 1,0-2-296,-1-1 1,1 1-192,0-1 1,-4 1 8,0 2 0,-5-4-171,1 1 1,-2-1-2097,-1 4 1155,-1 0 1123,-5 0 0,4-5 0,-3-2 0</inkml:trace>
  <inkml:trace contextRef="#ctx0" brushRef="#br0" timeOffset="134">8885 13831 7958,'8'-4'-1063,"0"0"797,-6-5 1,5 7 968,-4-6 128,-1 5-26,3-2-233,-5 0-55,0 4-91,0-4 515,0 5-757,0 5 1,0 3 65,0 7 0,0 3-185,0 5 1,4 1-231,-1 2 0,1 1 117,-4 7 1,0-6-37,0 6 1,0-2 61,0 2 1,4-1-100,0-2 0,0 2 144,-4-3 1,0-1 3,0 2 0,0-6 83,0 2-108,0-3 84,5-1 1,-4-5 151,3-3 1,-3-2-116,-1-2 0,0 0 410,0 1-410,0-6 52,0-1-401,0-5 1,5 0 189,3 0 0,2-4-120,1 1 0,6-2 59,2 1 0,4 1-12,3-4 0,0 3 60,4-4 1,1 4-14,3-3 1,0 3-126,0-4 0,-3 2 80,-1-2 1,-1 2-6,2 2 1,-4 3-21,-8-3 1,1-1-98,-5 1 0,-3 0-141,-5 4-333,-4-5-50,2 4 1,-10-5 297,-3 2 1,-7 3 454,-4-3 0,-8-2 0,-2-1 0</inkml:trace>
  <inkml:trace contextRef="#ctx0" brushRef="#br0" timeOffset="135">8977 14139 8027,'-5'-11'1233,"3"-1"1,-1 6-979,6 2 124,-1 3 0,8-3-135,-3 0 0,4 0-15,0 4 0,2 0-53,2 0 1,-1 0-135,5 0 0,0 0 24,4 0 0,0 0-29,0 0 1,-2-3-49,-2-1 1,3 0-128,-3 4 1,-1 0-115,1 0 1,-5-4-473,1 0-518,-3 1 197,0 3-651,-1-6 650,-4 5 1046,-2-4 0,-15 5 0,-3 0 0</inkml:trace>
  <inkml:trace contextRef="#ctx0" brushRef="#br0" timeOffset="136">8965 13911 8126,'0'-12'-275,"0"1"366,0-1 43,0 1 401,0 0 736,0-1-459,5 6-530,-3-4 1,8 8-242,-3-1 167,4-4-38,0 6 0,6-5 55,2 2 1,3 1-47,5-4 1,-3 3 29,3-4 1,1 4-62,-2-3 0,1 3-149,-4-4 1,0 5 43,0-5 1,-4 5-210,0 0 0,-2-3-1143,2 3 706,-2-1-1739,-6 4 2342,-4 0 0,-7 0 0,-7 0 0</inkml:trace>
  <inkml:trace contextRef="#ctx0" brushRef="#br0" timeOffset="137">9753 13751 8126,'0'-8'-65,"0"0"92,0 1 1,0-5 400,0 1 550,0 5-211,0-4 288,0 8-765,0-3 287,0 5-338,0 5-117,0 7 1,0 2 58,0 5 0,0 5-21,0 6 1,4-1-187,0 2 1,0 2 273,-4 1-486,0 8 181,0-12 1,0 14-265,0-6-137,5 5 420,-4-8 1,6 6-15,-4-3 1,-1-4 105,1 1-124,4-1 70,-6-10 1,4 3 50,-5-8 1,1 1 13,3-5 1,-3 0 136,3-3 324,-2-1-160,-2 1-250,0-6 399,0 4-111,0-9-166,0 4 275,0-5 0,5 0-601,2 0 1,5-3 158,3-1 1,3-5 95,4 1-1033,1 3 447,0-5 192,0 9-86,0-9 0,-4 7-185,0-4 0,-1 3 82,1-4 0,-3 4-25,-4-3 0,-1 3-647,0-4 0,-4 5 483,-3-5 1,-3 0 604,-1-3 0,0-6 0,0 0 0</inkml:trace>
  <inkml:trace contextRef="#ctx0" brushRef="#br0" timeOffset="138">9799 13602 7862,'0'-7'360,"0"-1"238,0 5 0,0-3 161,0 2-412,0 3 0,5-5-91,3 2 0,3 3-37,4-3 0,-1-1-325,5 1 105,0 0-166,4 4 0,-2-4-211,1 1 1,-5-1 25,6 4 1,-8 0-337,0 0 1,2 0 258,-2 0 429,0 0 0,-3 0 0,-1 0 0</inkml:trace>
  <inkml:trace contextRef="#ctx0" brushRef="#br0" timeOffset="139">10313 13739 9920,'5'-6'678,"-4"1"-462,4 5 389,1 0-268,-5 0-138,9 0 1,-8 1 172,6 3 0,0 2-145,3 6 0,1 4-92,-1 3 1,2 3 3,2 1 1,-1 5 16,5 2 0,-4-1-25,4 2 1,-4-1-67,4 4 0,-3-1-203,3-2 0,-4 4 82,4-4 0,-5 1-340,1-6 250,3-2-42,-5-1 1,3-3-19,-4-4 0,-1-1 34,0-4-57,1-4-118,-6 3-741,4-9 316,-8 4-603,3-5 673,-5 0 242,-5-5 460,3-1 0,-13-6 0,2 1 0</inkml:trace>
  <inkml:trace contextRef="#ctx0" brushRef="#br0" timeOffset="140">10656 13682 7896,'5'-11'0,"-4"-1"0,3 1 0,-2 3 961,2 1-479,-3 4 254,5-2-425,-6 5 1,0 1 2,0 3 1,-3 9-218,-5 10 1,-1 5-76,-10 6 0,0 9 58,-3 3 1,-5 2-212,0-2 0,1-1 127,3 1-1014,-5 0 1080,4-6 0,-3 3-10,8-5 0,1-5-202,3-6 0,4-4-691,-1-4 494,1 3 1,10-10-568,-3 3-959,2-7 870,2-3 1290,0-5 1,0-5 0,0-1 0</inkml:trace>
  <inkml:trace contextRef="#ctx0" brushRef="#br0" timeOffset="141">10770 13602 7896,'0'-9'1018,"0"-2"1,5 2-1353,3-6 0,3 2-58,4 2 0,-2 3 994,2 0-478,-2 1 0,-2-3 243,1 2 0,-1 3-182,1 5 0,-1-4-126,0 0 1,1 1-67,-1 3 0,4 0-1,1 0 1,-1 1 46,-4 3 1,1-2 48,-1 6 1,-3-2-175,-1 2 1,0 2 52,0-2 0,-2 6-350,-5 1 179,0 5 35,0-7 1,-5 7 2,-2-5 0,-3 4 99,-2-3 1,1 0-10,-1-1 0,0-2 169,-4 2 1,7-3-172,-2-5 266,2 3 1,2-5-4,-1 3 0,5-2 147,0-2-311,1-3 1,4 5-91,1-6 1,4 0 61,4 0 0,4 0-164,1 0 1,8 0-38,-1 0 1,2-2 40,-2-2 1,0 2-819,0-6 633,-1 6 1,0-7-1,-2 4 352,-1-2 0,-5-5 0,3-6 0</inkml:trace>
  <inkml:trace contextRef="#ctx0" brushRef="#br0" timeOffset="142">11318 13465 8113,'-5'-11'-32,"5"-1"0,10 1-93,9 0 1,-2 4 48,-2 3 1,-2-1 188,-2 1 0,-3 1 101,-1 3 0,1 0 401,3 0 0,2 3-334,2 1 1,-2 5-209,2-1 0,-2 1 103,-2-2 1,1 3-29,-1-2 0,0 2 131,1 2 0,-4-5-90,-1 1 0,-3-1-31,4 5 1,-5-1 5,5 1-139,-5-6 58,7 9 1,-9-6 24,3 10 1,1 0 7,-1 4 1,-1 9 11,-3 2 1,0 5-11,0 3 1,0 0-8,0 8 1,-1 0-179,-3 0 0,3 3 163,-3-3 1,3-1-63,1-3 1,0-2-97,0-2 0,0 0 143,0-8 1,4 2-11,0-10 1,3 1 59,-3-4 1,4-1-102,-5-3 1,5-3-3,-4-5 1,1 0 168,-1-4 561,-3 3-332,4-8 396,-5 3 350,0-5 0,-5 0-1140,-3 0 1,-2 0-242,-1 0 0,-2 1 223,-2 3-800,2-3 580,-3 4 0,1-4 12,-1 3 0,-3-2-111,4 1 0,-5-1-815,1-2 1,1 0 433,-1 0 1,-1-2 76,-7-1 609,3-4 0,-14-9 0,2-2 0</inkml:trace>
  <inkml:trace contextRef="#ctx0" brushRef="#br0" timeOffset="143">12220 14025 7885,'-7'0'1293,"-1"0"-687,6 0 12,-4 0 217,6 0-523,0-5 1,6 3-41,1-1 0,5 1-47,3 2 0,4-3 14,8-1 0,-2-1-120,5 1 1,-3 1 58,3-4 1,-3 3-557,4-4 289,-6 6-342,-2-3 0,-3 1-540,-5 0 1,1 0 970,-5 4 0,5-5 0,2-1 0</inkml:trace>
  <inkml:trace contextRef="#ctx0" brushRef="#br0" timeOffset="144">12940 14676 7958,'6'-12'-4,"-2"1"1,-3 0 82,-1-1 1,4-3 15,0 0 1,1-2-1,-1 2 1,-2-3 240,6-5 1,-4 0-114,3 1 0,-3-2-56,4-3 1,-4 2-16,3-6 1,-3 1-21,4-5 1,-2 1-39,2 0 1,0-4 23,-4 0 0,4-5-49,-4 1-748,5 2 760,-8-4 1,8 8-30,-5-2 0,-1 7 91,-3 0 1,0 7 148,0 1-133,0 0 1,0 11 151,0-4-149,-5 9-155,4 2 0,-4 6-17,5 3 0,0 6-196,0 5 0,0 5-57,0 0 1,0 1 14,0 2 0,5-4 7,3 0 1,2-5 154,1 1 1,2-2 28,2-2 0,2-4-41,2-4 1,2-1 95,-2-2 1,-1-2 113,1-1 0,3-4-88,0-4 0,4-1 106,-7 1 36,2-5-107,2 3 1,-1-9 4,-3 3 1,-3 1-13,-4-1 153,-1 0-185,-4 2 1,1 0 167,-4 6 271,0-1-221,-4 1-181,0 5 22,0 0 1,0 8-123,0 2 0,0 7 163,0 8 0,0 8 93,0 3 0,0 2-178,0-2 1,0 7-145,0-3 1,0 3-108,0-3 0,0-1-399,0-2 1,0 1-295,0-6 0,0-4 399,0-7 1,0-2 509,0-2 0,5 1 0,1-1 0</inkml:trace>
  <inkml:trace contextRef="#ctx0" brushRef="#br0" timeOffset="145">13602 13465 7971,'2'-15'0,"1"-2"25,5 0-156,7 3 100,3-3 0,1 7 115,0 2 0,-5-2-191,1 3 1064,3 2-616,-5-6 1,3 10 37,-4-3 1,-1-1 31,0 2 0,5-1-321,-1 4 1,1 0 90,0 0 1,-4 1-128,4 3 1,-4-2 7,0 6 0,-1 0-73,0 3 0,1-3 82,-1-1 1,-3 1-143,0 3 0,-6 1-41,2-1 1,-3 2-220,-1 2 1,0-2-39,0 2 256,-5-2 1,0 2 0,-4-1 113,1-4 1,2 1 44,-1-3 1,-2-2 495,5 2-243,0-6-20,4 9 0,1-9-85,3 6 0,2-4 48,6 3 1,4-4-50,3 1 0,3 1-15,1-2 1,3 5-482,1-4 0,6 1-356,1-1 0,-1-2-1696,2 6 2355,-6-6 0,-6 9 0,0-5 0</inkml:trace>
  <inkml:trace contextRef="#ctx0" brushRef="#br0" timeOffset="146">7903 16161 9683,'8'0'889,"-1"0"1,-3 0-660,4 0 0,1 0-26,6 0 1,0-2-78,8-2 1,-1 3-143,8-3 0,-1 2 1,2-2 0,2 1 42,-3-4 1,-1 1-30,2-2 0,-7 2-23,-1 2 0,-2 2-157,-5-1 0,-1 0-253,-4-1-254,-4 3-155,-2-4-515,-5 5 1358,0 0 0,-5 0 0,-2 0 0</inkml:trace>
  <inkml:trace contextRef="#ctx0" brushRef="#br0" timeOffset="147">7858 16332 8311,'11'0'958,"0"-4"-172,1 0 0,1 0-300,2 4 0,3-3 22,4-1 0,1 0-174,0 4 0,1 0-276,3 0 1,-3 0 103,3 0 0,-7-4-84,-1 0 1,-4 1-155,4 3 0,-5 0-405,1 0 1,-2 0-2043,-2 0 2523,1 0 0,4-6 0,2 0 0</inkml:trace>
  <inkml:trace contextRef="#ctx0" brushRef="#br0" timeOffset="148">9205 15692 7845,'0'-6'2477,"0"1"-2258,0 5 0,0 5-79,0 3 1,0 8 62,0 7 1,0 1-32,0 6 0,0 5-21,0 3 0,0 5-2,0-1 1,0 6 28,0 2 0,0-1-76,0-3 0,0-1-39,0 1 1,0-2-137,0-2 0,1-2 68,3-6 1,-2-4-77,1 1 0,-1-6 62,-2 2 1,0-4 11,0-4 0,1-3-23,3-4 1,-3-1 36,3 1 0,-3-5-1,-1 1 2,0-6 138,0 3 224,0-5-384,5 0 0,-2-3-147,4-1 0,-3-1 67,4 1 0,-1 1 20,5-4 0,-1 3 51,1-4 1,0 4-193,4-3 1,1 3 36,6-4 1,0 5 34,0-5 1,0 4 89,-1-3 1,1 3 14,0-4 0,0 4-121,0-3 0,-5 4 71,-3-1 0,-2 2-194,-2-2 1,0 3-170,1-3-16,-6 3 70,4-4 0,-8 2 397,1-4 0,-1-1 0,-2-4 0</inkml:trace>
  <inkml:trace contextRef="#ctx0" brushRef="#br0" timeOffset="149">9228 16195 7832,'0'-7'1188,"0"-3"-630,0 9 102,5-4 0,1 5-280,6 0 1,3 0-209,0 0 1,6-4-92,-2 0 0,4 1 4,3 3 0,0 0 20,4 0 0,-3-2-51,3-2 0,-4 3 17,0-3 0,-2-1-258,-1 1 1,-4-1-893,0 2 460,-5 1-75,3-3 1,-10 1 26,1 1 667,-6-1 0,3-6 0,-5-3 0</inkml:trace>
  <inkml:trace contextRef="#ctx0" brushRef="#br0" timeOffset="150">9205 15715 7859,'0'-11'0,"4"3"233,0 0 0,6 5 384,1-5 0,6 2-149,6-2 0,-4-2-145,0 2 0,0 3-18,4 1 0,0 2-66,-1-2 0,2 3-27,3-3 1,-3 3-85,3 1 1,-3 0-100,-1 0 1,-4 0-227,0 0 1,0 0-467,4 0 1,-5 0-1537,-3 0 2199,3 0 0,-1 0 0,6 0 0</inkml:trace>
  <inkml:trace contextRef="#ctx0" brushRef="#br0" timeOffset="151">9970 15624 11279,'5'11'530,"-2"6"-365,5 2 1,-6 7 4,2 5 1,1 2 13,-1 1 1,3 4 82,-3 0 1,1 4-62,-1-4 0,-3 7-203,3 0 1,-2 1 110,-2 3 0,0 2-237,0-1 0,-2-2 212,-2-6 0,3 0-91,-3-8 0,-1 3 23,1-7 1,1-3-108,3-4 0,-2-2 2,-1-6 1,1 1 156,-1-5-180,1 1 426,2-6-11,0 4-96,0-9 154,0 4-285,0-5-188,5-5 128,2 4 1,4-8-191,1 5 1,3-3 35,0 3 0,1-4-9,0 4 0,-4-3 119,4 3 1,0 0-4,-1 4 1,1 0-92,-5 0 1,2-4-115,2 1 73,-2-1 0,3 4-177,-4 0 0,-1-4 0,0 0 1,-3-1 75,0 1 0,-6 2 32,2-6 227,-3 1 0,4-10 0,2-1 0</inkml:trace>
  <inkml:trace contextRef="#ctx0" brushRef="#br0" timeOffset="152">9982 15578 7905,'0'-8'613,"0"1"-245,0 4 138,0-7 1,1 9-182,3-3 1,-2 3 189,6 1 1,0-1-128,3-3 0,4 2-193,1-1 1,4 1-68,-1 2 1,2 0-114,2 0 0,-4 0-433,0 0 0,0 0 286,4 0 0,-1-1-902,-3-3 0,-1 3 83,-3-3 951,-2 3 0,-2-4 0,-6-1 0</inkml:trace>
  <inkml:trace contextRef="#ctx0" brushRef="#br0" timeOffset="153">10679 15829 7866,'-7'-5'0,"2"4"0,5-5 438,0 2 1,-1 3 1099,-3-3-189,3 2-549,-4 2-233,5 0 0,0 6-584,0 1 0,5 5 157,2 3 0,1-1-35,3 5 1,-2 4-61,7 3 0,0 2 53,-1-1 0,2-2-119,-2 6 1,-1-5-31,5 5 1,-4-5-118,4 5 1,-5-6 109,1 2 0,1-4-98,-5-4 1,6-3 92,-10-4 1,6-1-72,-6 1 0,0-2-759,0-3 312,-4 3-1023,7-8 438,-9 3 17,4-5 1149,-5 0 0,0-10 0,0-3 0</inkml:trace>
  <inkml:trace contextRef="#ctx0" brushRef="#br0" timeOffset="154">10941 15749 7898,'7'-5'1268,"-2"-1"-1243,-5 0 359,5-5 121,-4 10 38,4-4 1,-5 6-440,0 3 1,0 6 17,0 6 1,-5 8-138,-3-1 0,-2 8 183,-1 4 1,-6 4 23,-2 7 0,-2-1-94,-2 1 0,0 3-318,0 1 0,0-4 245,0-5 1,2-5-5,2-2 1,1-1-119,3-6 0,6-4 121,-2-4 1,3-5 27,0 1 0,-1-6-69,6-2-2927,-6-4 1540,7 7 1504,-3-9 1,0-6-1,-1-7 1</inkml:trace>
  <inkml:trace contextRef="#ctx0" brushRef="#br0" timeOffset="155">11067 15635 7844,'0'-11'1176,"0"-1"0,0 1-1271,0-1 0,1 1-619,3 0 1,2 3 466,6 0 0,-2 1 404,-3-5 1,4 5 337,-4-1 0,3 4-273,2-3 0,-1 4-111,1-1 0,-1-1-83,0 1 0,1 1 91,-1 3 1,2 0-25,2 0 0,-6 1 181,3 3 0,-4-2-158,4 6 0,-1-4-85,1 3 1,-5 1-150,1 3 1,-4 1 119,3-1 1,-4 1-318,1-1 1,-3 2 114,-1 2 1,-1-2-14,-3 2 0,-3-1 81,-4 1 1,3-2-131,1 2 185,-1-2 1,1-2 402,-1 1 210,5-6-277,-2 4 224,5-4-254,0 1 0,5 2-87,3-6 0,2 1 73,2-4 1,4 0 124,3 0 1,3 0-198,1 0 0,-1 0-58,1 0 0,0-4-590,0 1 1,-4-2 267,0 1 1,-1 1-964,1-4 0,-3 3 1198,-4-4 0,-1-5 0,1-4 0</inkml:trace>
  <inkml:trace contextRef="#ctx0" brushRef="#br0" timeOffset="156">11672 15441 7873,'0'-11'0,"0"3"-8,0 0 0,9 2-83,2-2 1,3 0 123,-2 4 0,-1 0 410,1 4 1,-5 0-52,1 0 0,-1 0-171,5 0 1,-1 0 282,1 0-263,-1 0 0,1 0-23,-1 0 1,0 0-53,1 0 1,-5 4 506,1 0-536,0-1 1,2-1-145,-3 1 0,4 0-1,-4 5 1,0-5 84,0 5 1,0 3-3,0 5 0,2 5 45,-5 2 0,3 4-17,-3 3 1,0 4 21,-4 1 1,0 0 11,0 7 0,0 0-81,0 4 0,0-1-76,0 1 0,0-4-151,0 0 1,1-2 80,3 2 0,-1-2 16,4-6 0,-3-1 42,4-3 1,-2 2-150,2-5 0,2-4 191,-3-4 1,0-4-8,0 4 0,-3-1 91,4 1 1,-6-3-111,2-4 0,-1-2 240,1-3-200,-3 3 133,4-3 1,-5 0 96,0 1 96,0-5-166,0 2 0,0-4 652,0 3-272,0-3 143,-5 4-419,-2 0 0,-4-4-13,0 3 0,-1-3-852,1-1 505,-1 6 0,1-5 15,-1 3 0,1-3 74,0-1 1,-5 0 4,1 0 1,-5-1-54,1-3 0,-3 1 74,-1-4 1,1 4-259,-1-1 1,0-1 83,0 1 1,4-1-757,0 2 1,5 1-1012,-1-2 639,2 3 1,3 0 1258,2-3 0,3 3 0,5-4 0</inkml:trace>
  <inkml:trace contextRef="#ctx0" brushRef="#br0" timeOffset="157">12460 15829 7891,'-6'0'293,"1"0"307,5 0-377,5 0 1,-3-1 135,6-3 1,1 3 375,6-3 1,-2 3-298,2 1 1,3 0-5,1 0 0,2 0-157,2 0 0,1 0-64,3 0 0,-3-4-74,3 0 1,-3 0-178,-1 4 1,-4-3-95,0-1 1,-5-1-392,1 1 0,-2 3-1636,-2-3 1150,0 3 1009,1-4 0,-6-2 0,-1-4 0</inkml:trace>
  <inkml:trace contextRef="#ctx0" brushRef="#br0" timeOffset="158">13557 15372 7886,'-7'-5'370,"3"-2"714,3 2-301,1-5-359,0 8 1,0-4 617,0 2-241,0 3-698,0-4 57,0 20 1,4-1 48,0 13 0,1 3-39,-1 4 0,-3 3-1,3 9 1,1-2-104,-1 10 1,-1-5 63,-3 4 0,0-8-43,0 0 1,0-1-151,0 1 1,0-4 4,0-3 1,2-4 124,1-3 0,0-3 39,5-6 1,-5-4-64,5-3 0,-5-2 45,0-1 60,4-1-62,-6-5 1,5-1 417,-2-5-405,-3 0 0,6 0-125,-3 0 0,-2-3 107,6-1 1,1-5-345,6 1 1,-1-2 30,5-1 1,1-1-96,7 1 1,-2-1 145,6 1 0,-5 1 32,5 2 0,-6-1 4,2 6 1,1-5 9,-2 4 0,0-3-43,-7 3 0,2-4-96,-2 4-570,-2 0 382,-1-1 1,-9 3-602,-4-6 393,-1 6 1,-7-8 669,-3 2 0,-7-2 0,-3-2 0</inkml:trace>
  <inkml:trace contextRef="#ctx0" brushRef="#br0" timeOffset="159">13477 15818 7876,'16'-5'48,"3"-3"1,9-2 36,6-1 0,2 0 114,6 4 0,-5-3 354,1 2 0,1-1-129,-1 2 0,-5-2-140,-6 5 0,-1 0 19,-3 4 1,-3-1-286,-8-3 0,-1 3-565,1-3-133,-6 3-482,-1 1 1162,-10-5 0,-6-2 0,-7-4 0</inkml:trace>
  <inkml:trace contextRef="#ctx0" brushRef="#br0" timeOffset="160">13557 15338 7870,'0'-7'898,"0"-1"0,8 2-691,4-2 0,8 2-221,3 2 1,-4 3 403,4-3 0,-2-1-90,6 1 1,-3 0-130,3 4 0,1 0-368,-2 0 0,5-4-442,-4 1 0,-2-1 244,-6 4 0,3-4 395,-3 0 0,2-5 0,2 3 0</inkml:trace>
  <inkml:trace contextRef="#ctx0" brushRef="#br0" timeOffset="161">14402 15190 10864,'1'12'658,"3"4"1,-3 1-401,3 6 1,-2 5-88,2 3 1,-1 7 22,4 4 0,-4 2-2,1 2 0,-3 1-286,-1 2 0,4-1 163,0 6 0,-1-6-207,-3 1 1,0-3 105,0-4 1,0 1 31,0-5 0,2-4-22,1-3 0,0-7-163,5-1 1,-5-4 27,5-4 0,-4-6 103,3 2 1,-4-6 47,1 3 0,-2-5 393,2 0-253,-3-1 334,4-2 83,-5 0-177,6 0-283,-5 0 1,5 0-71,-2 0 1,-1 0-126,4 0 1,1-2 51,3-1 1,1 0-139,-1-5 1,2 6-173,2-2 0,1-2 131,3-2 1,2 2-217,-6-2 0,2 4 107,-2-3 1,-3 0-345,4 0 0,-7-2 148,-2 5 1,-4-5 535,0 2 0,-1-9 0,-2-1 0</inkml:trace>
  <inkml:trace contextRef="#ctx0" brushRef="#br0" timeOffset="162">14425 15201 7867,'-12'-11'776,"6"-1"1,2 2-890,8 3 0,-3 0 310,3 3 667,2 3-581,1-9 0,4 9 42,0-3 0,2-1-254,2 1 0,-1 0-123,5 4 1,-2-4-34,6 1 0,-3-2 90,7 1 0,-2 1-560,2-4 0,-3 0-104,2 0 1,-2-4 658,-1 4 0,0-3 0,0-2 0</inkml:trace>
  <inkml:trace contextRef="#ctx0" brushRef="#br0" timeOffset="163">14916 15281 7873,'9'4'2185,"2"0"0,-2 5-2137,6-2 1,-2 0 97,-2 0 1,1 5-75,-1 3 1,0 5-36,1-1 0,-1 7 142,1 0 1,3 6-315,0-2 1,4 3 94,-4 2 1,2-1-92,-2 0 0,-2 0-76,2 1 0,-1-6 29,1-2 0,-2-3 35,2-2 0,-2-4-176,-2-3 0,2-2-245,2-1 1,-2-5 213,2 1 1,-6-6-1020,-1 2 1369,-6-3 0,8-6 0,-3-1 0</inkml:trace>
  <inkml:trace contextRef="#ctx0" brushRef="#br0" timeOffset="164">15258 15315 7918,'0'-11'2024,"0"0"-1091,0-1-329,0 1-209,0 4-18,0 2-180,0 5 1,-1 7-127,-3 4 0,-2 6-161,-6 5 1,-4 11 130,-3 5 0,-3 6 84,-1 1 0,1 1-345,-1 0 0,-4-1 105,1 1 1,-1-4-189,4 0 1,4-7 27,0 0 1,5-6-96,-1-6 0,2-6-580,2-1-562,4-4 358,2 0 1154,5-6 0,0-6 0,0-6 0</inkml:trace>
  <inkml:trace contextRef="#ctx0" brushRef="#br0" timeOffset="165">15510 15030 8519,'-7'-1'1208,"3"-3"-659,3 3-182,1-5 0,4 5-217,0-3 0,5 3 78,-2-3 0,5 2-116,3-2 0,3 3 103,4-3 0,1 3 13,0 1 1,0-4-93,0 0 1,0 0-173,0 4 0,3 0 78,1 0 1,-2 0-83,-6 0 0,2 0-20,-6 0 1,0 0 154,-4 0-213,1 0 115,-1 0 1,-4 1-314,-4 3 174,-1-2 0,-2 8 18,0-3 0,0 3 74,0 2 1,0 4-13,0 3 0,0 4 85,0 4 1,0 3 147,0 8 1,0-1 19,0 5 0,0-1-48,0 1 0,0 3 34,0 1 1,0 0-50,0 3 0,0-2-109,0-1 1,0-1 44,0 1 0,0-5-103,0-3 0,3-3-58,1 0 1,4-5 101,-4 0 0,3-4 66,-3 1 0,4-3-45,-4-2 1,-1-2 70,-3-1 0,2-5 85,1 1 550,-1-3-445,3 0 12,-5-6 1,-1-1 165,-3-5-101,2 0 1,-8 0-456,3 0 1,-3 0-167,-2 0 0,-1-4-152,-2 1 1,-3-5 317,-4 4 1,-1-3 70,0 3 0,-1-4-121,-3 4 0,7-3-65,-3 3 1,6-4-528,-2 5 158,6-6 0,-3 2 575,9-4 0,-3-1 0,3 1 0</inkml:trace>
  <inkml:trace contextRef="#ctx0" brushRef="#br0" timeOffset="166">16081 14881 7974,'7'-10'240,"1"3"0,-1-2 83,5 5 0,-1-4-51,1 5 0,-1-5 137,1 4 0,-1-4 40,0 5 0,1-1-101,-1 4 0,1 0-119,-1 0 0,0 0-53,1 0 0,1 0-66,2 0 0,-3 0-52,4 0 1,-7 1-246,-2 3 1,0 2 20,0 6 0,-2 3-185,-5 0 1,-2 7 176,-6 1 0,-1 1 0,-10 6 0,4-3 138,-4 3 1,4-4 8,-4 0 0,5-2 109,-2-1 0,5-5-30,3-3 0,3-2 203,5-2 0,0 1-99,0-1 0,5-3 109,3-1 1,5-3 111,6 4 0,2-6-79,14 2 1,-4-1 11,7 1 1,2-3-102,-2 3 0,-4-3-189,-3-1 0,-7 4-322,-2-1 1,0 3-714,-7-3 1,-3 0 1014,-5 5 0,-4-1 0,2 5 0</inkml:trace>
  <inkml:trace contextRef="#ctx0" brushRef="#br0" timeOffset="167">7915 17325 7842,'6'0'401,"0"0"125,-2 0 0,3 0-175,4 0 0,5 4-10,3 0 1,4 0-204,4-4 1,3 0 72,8 0 0,3 0-183,5 0 1,3-4 70,1 0 0,6-5-438,1 2 0,0-2 381,4 1 1,-3-2 92,-1 2 0,0 3-80,0 2 0,0 0-121,1-1 1,-4 3 366,3-3 0,-2 3-140,6 1 0,-28 0 1,1 0-90,0 0 1,1 0-1,2 0 1,2 0-16,-2 0 0,2 0 0,3 0 0,1 0-376,2 0 1,1 0 0,2 0 0,1-1 374,2-1 0,0 0 0,3-1 0,-1 0-48,0-3 0,1 0 1,3 0-1,1 1 8,-1-1 1,0 0 0,2 2-1,-1 1-71,-1-1 0,0 0 0,0 0 1,-1 0 35,-1-1 1,1-1 0,2 2 0,0 0-329,-1 0 0,1 1 1,0 0-1,0-1 444,-1 1 1,1-1 0,-1 0 0,1 1-51,1 1 0,0 1 0,1 0 0,1-1 42,1-2 0,1 0 1,-19 3-1,0 0 1,0 0-61,2-2 1,-1 0 0,1 1-1,-1 1 1,1 0 0,-1-1-62,0 0 1,1-1 0,0 1-1,2 0 1,0 1 0,1 0-214,-2-1 1,-1-1-1,2 0 1,2 1-1,1 0 1,0 0 256,-2 0 0,1-1 1,-1 0-1,2 0 0,1-1 1,-1 0-49,-2 0 0,0 0 0,1 0 0,4 1 0,1-1 1,0 0 9,-2-1 1,1 0-1,-1 0 1,2-1-1,0 1 1,0-1-40,-2 1 0,1 0 1,-1 0-1,-2 0 0,0 0 1,0 0 5,-1 1 0,-1 0 0,1 0 0,1 1 0,1-1 0,0 0 10,-3 0 1,1 0 0,-1 1-1,2-1 1,0 0 0,-1 0 42,-2 0 1,-1 1-1,-1-1 1,1 0-1,0 0 1,-1 0-96,-2 1 0,1-1 0,-1 0 0,2 0 0,1 0 1,0 0 121,-2 1 0,1-1 1,0 0-1,-1 0 0,0 0 1,-1 1 62,-1-1 1,0 0-1,1 0 1,0 0-1,1 1 1,-1-1-33,-1 0 0,0 0 1,0 0-1,5 0 0,1 0 1,-1 0-36,-2-1 0,-1-1 0,1 1 0,1 1 0,1 0 1,-1 0 0,-1-1 0,0 0 0,-1 0 0,0-1 0,0 0 0,0 0 18,1-1 0,-1 1 1,1 0-1,17-3 0,-1 1-115,-18 3 0,-1 0 0,0 0 1,16-3-1,0-1 10,-2 2 0,0-1 1,-5 2-1,-1 1-15,-5 1 1,-1 0-1,-1 1 1,-1 0 74,-3-1 1,-1 0-1,-3 1 1,0 0 341,-2 1 1,0 0-1,27 1-217,0-3 1,-8 3-79,-3 1 1,-5 0-85,-3 0 1,-2 4 858,-6-1 0,0 1-881,0-4 1,-4 4 905,-4 0 1,-2 0-966,-1-4 1,-1 3 665,-3 1 1,-3 0-600,-4-4 0,-5 0 837,1 0-527,-1 0 124,0 0-50,-2 0 713,0 0-173,-4 0 44,4 0-636,-5-5 1,2 0-210,1-3 0,-1-2 147,1 3 1,-1 0 0,-2 0 0,4-1-476,-1-3 1,1-2 149,-4-2 0,0 2 9,0-2 1,0-3 131,0-1 0,0 0-85,0-4 0,0 5 41,0-8 0,0 4-3,0-5 0,0-1 17,0 2 0,0-7 23,0-1 1,0-1-142,0-3 0,0-1 83,0 1 0,-1-5-78,-3 1 0,3-3 52,-3 0 1,1-5 38,0 1 1,1-1-148,-1 5 1,-2-1 126,1 0 0,-4 0 75,4 1 0,-5-1-64,2 0 0,0 6 89,0 2 0,0 1-58,0-1 1,-3 2 13,2-2 1,-1 4-21,2 4 0,-2-3-1,5 2 1,-1 2-41,1-2 1,3 6-4,-3-2 0,3 3 20,1 1 0,4 1-57,-1-1 0,5 0 109,-4 0 1,3 4-74,-3 0 0,4 5 418,-4-1-22,4 2-173,-6 2 0,4 1-54,-2 2-8,-3 3-1282,4 5-3151,-5 0 1796,0 5 2531,0 1 0,5 6 0,2-1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18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22545 4934 7886,'0'-7'217,"0"1"101,0 2 488,0 3-407,0-4-243,0 5-97,0 5 1,0-2-37,0 4 1,0-3 5,0 4 1,0-1 88,0 5-100,0-1 28,0 0-2,0 1 1,0 3 23,0 0 1,0 1-36,0-5 0,0 4-7,0 0 1,0 5-4,0-5 1,0 4-12,0-4 0,0 5-124,0-1 193,0-2-14,0 4 1,0-7-27,0 5 19,0 0-42,0 4 0,0 0-1,0 0 1,0 0 11,0 0 0,0 5-15,0 2 0,0-1-17,0 2 1,0 0-4,0 7 1,-1-1 30,-3 5 1,2-5-20,-1 1 1,0-1 70,-1 1 1,3-3-74,-3 3 0,-1-1 3,1 1 1,-1-1 27,1 5 1,2 0 2,-6 4 1,4-2-3,-3-2 0,-1 6-157,-3-2 0,1 2 145,2-2 0,-2 3 1,2 1 1,-6 4-3,-1 0 0,0 1-8,3 2 1,0-3 1,-3-1 1,1 0-323,-5 4 0,3 1 292,-3-1 0,2-1-6,-2-3 1,-3 5-2,3-5 0,1 6 34,-1-6 1,0 3-15,-4 1 0,0 0 99,1 0 0,-1 0-63,0 1 0,-4-1-8,1 0 0,10-28 0,0 0-27,1 2 1,-1-1 0,1-1 0,0 0 1,-2 2 0,0-1 1,1 0-1,0-1-16,-3-1 0,0 1 0,-1 1 0,1 1-11,0-1 1,-1 1 0,-1-1 0,-1 0 8,1-1 0,0 0 1,0-1-1,-1 1 12,1-1 0,0 1 0,-1-1 1,0 0 47,1-2 0,0 1-714,2 1 1,-1 0 700,-25 19 1,25-21-1,0 0 76,-3-1 0,0-1 0,-18 23-297,3 3 1,-1-5 261,1-3 1,0 1-63,4-5 0,-1 1 29,1-5 1,0 4-145,0 0 0,-2 0 152,-2-4 1,1 4-172,-5 0 1,0 0 42,-3-3 1,-1 0 38,0 3 1,-1-2-16,-2 2 0,1-3 32,-6 0 0,2-1 7,-1 0 1,-3-3 2,3-1 1,2-1 174,2 2-180,-3 2 19,5-9 0,-4 4 125,5-5-127,-4 0 75,3-1 1,-3 1-1,8 0 0,-6 0 460,2 0 0,2-4-458,2 0 0,4 0-51,-4 4 0,1 0-3,0-1 0,-3 0-176,6-3-15,-5 3 187,3-5 0,-2 6-184,0 0-32,5-5 163,-7 3 1,7-8-25,-5 2 0,4 2 65,-4-2 0,5-4 266,-1-3 1,3 0-57,0 3 32,1-5-64,0 5 0,0-10-11,-1 3 43,1 2 145,5-5 1,-4 8-29,2-5-235,-2 0 63,-1 1 0,-1-3-152,-3 6 1,2-4-1,-2 3 0,1 0-152,-1 0 1,1 2 109,-5-5 1,2 4-169,-2-5 0,-2 5 176,2-4-947,-3 0 945,0-4 1,0 0 175,3 0 13,-2 0-78,8 0 0,-7 0 133,5 0 1,-4-2-85,4-1 1,-1 0-9,1-5 0,2 5-86,-2-5 1,3 4 3,0-3 1,2 3-161,3-4-79,-3 6 178,4-9 1,-4 6-15,2-2 1,0 0 454,4 4 1,-5-2-593,2-3 0,1-1 181,-2 5 1,4-5-65,-3 2 1,5-3 67,-2-2 0,0 1 132,4-1 1,-2 1 43,6 0 7,3-1-174,-1 1 1,2-2-33,0-2 51,-1 2-18,5-3 1,0 4 5,-1 1 0,1-3-6,-1 2 0,1-2-12,-1 7 1,1-2-28,0 1 1,3-1-15,0 6 1,1-5-10,-5 4 48,6 0 1,-3 3-18,5-3 25,-5 3-1,8-4-8,-9 5-10,9 0 4,-4 0-1037,5 0 756,0 5 139,0-4 1,0 9-5,0-2 0,3-2 21,1 2 1,1-4-7,-1 3 1,-3-3 40,3 4 21,3-1 143,-1 5 60,0-1-143,4 1 0,-8-5 150,1 1-130,-1 0 0,2 3 32,-1 0-58,1 1 1,-4-1-5,0 1 0,0-5-15,0 1 7,0 0 0,0-1 17,0 1-6,0-6 88,0 3 575,0-5-620,-5-5 1,4-1-9,-3-5 0,3 3 20,1 0 0,-2 1-272,-1-5-51,1 1 239,-8-1 1,9-3-132,-3 0 1,-2 0 124,-2 3 0,2-3-14,-2 0 0,4 0 41,-3 3 1,3 1-3,-4-1 80,6 1 36,-8 0 19,8 4-98,-3 2-284,5 5 264,0 0-16,5 0 1,2 0-12,4 0 0,1 0 28,-1 0 0,4 4-5,1 0 1,4 3 42,-1-3 1,2 1 3,2-1 1,-4-3 100,0 3 32,0-3-83,-1-1 0,2 0 174,-4 0 1,-1 0-116,-4 0 0,-3 0 95,0 0-94,-1 0-13,-1 0 122,0 0-662,-6 0-94,-6 0-525,5 0 1024,-9 0 0,-1 0 0,-7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7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1565 8543,'1'-8'-42,"3"0"-197,-3 6 1,4-4 333,-5 2 891,0 2-623,0-3 233,0 5-405,0 5 1,-1 2-149,-3 4 0,2 1 140,-6-1 0,4 6-94,-3 2 1,3 3 3,-4 5 0,2 2-14,-2 6 0,-1-1-181,5 0 0,-3 4 120,3 0 0,-4 2-233,5-2 0,-5-3 85,4 3 1,-3-2 3,3-2 0,-1-1 52,1-3 0,1-2-18,-4-5 0,4-1 60,-1-3 1,2-1-2,-2-3 1,3-6-83,-3 2 46,3-2-609,-4 2 227,3-4-421,-3-2 255,5-5 617,0-5 0,5-2 0,2-4 0</inkml:trace>
  <inkml:trace contextRef="#ctx0" brushRef="#br0" timeOffset="1">2079 1667 8295,'0'-11'0,"0"3"659,0 1-682,0 4 143,0-2 1490,0 5-1523,0 5 0,1 3 100,3 7 1,2 4-1,5 8 1,1 2 41,-1 5 0,2-2-303,2 2 0,-1-2-64,5 6 1,-4-2-57,4-2 0,-5-4-6,2 1 0,0-1 75,-1 4 1,2-1-42,-2-2 1,-2-3 26,2-5 1,-2-1 114,-2 1 1,-3-5-28,-1-3 1,0 2 120,0-2 1,2 0-105,-5-3 1,0-5 13,-4 1 0,1-2-527,3 2 377,-3 2 1,4-7-165,-5 4 0,-1-4-146,-3 1 480,3-3 0,-9-1 0,3 0 0</inkml:trace>
  <inkml:trace contextRef="#ctx0" brushRef="#br0" timeOffset="2">1896 2250 8063,'-6'-13'729,"2"2"-547,8 7 0,3 1 124,8-4 0,-1 3-101,5-4 1,5 5 340,7-5 1,3 0-146,4-3 0,7 1-46,4 2 0,1-2-443,-5 2 0,-3-2-451,0-1 1,-4 3 538,4 1 0,-10-1 0,1-3 0</inkml:trace>
  <inkml:trace contextRef="#ctx0" brushRef="#br0" timeOffset="3">14333 1667 8247,'0'-6'-813,"0"-4"399,0 4 907,0-1 1,0 1 284,0 2 32,0 3-675,0-4 0,-1 5 43,-3 0 1,2 0-110,-6 0 1,0 0 111,-3 0 1,0 1-77,-1 3 0,-1 0 63,-2 7 1,-3-2-161,-4 6 0,-1 3 42,0 1 0,-4 3-3,1 0 1,-1 1-131,4 0 1,2 5 107,1 2 0,4 0-178,5 0 1,0-3 125,4 3 0,2-3-93,5 3 0,1-4 71,3 0 1,7-2 129,8-1 0,4-1-115,4-3 0,3-3-15,8-4 1,-5-2 253,5-2 0,-3-3 354,6-5 0,-8 0 195,2 0 1,-9-2-270,1-1 1,-3-3-16,-1-1 1,-5-2 357,-3 5-3522,-2-5 1636,-2 3 1058,-5 0 0,-6-5 0,-6 5 0</inkml:trace>
  <inkml:trace contextRef="#ctx0" brushRef="#br0" timeOffset="33">1492 12786 9203,'0'6'728,"0"4"-564,0-2 0,0-1-104,0 5 0,0-3 67,0 6 0,0 3 17,0 1 1,4 2 10,-1 2 0,1 0-45,-4 0 1,0 0-25,0-1 0,0 5 15,0 0 1,0-1-627,0-3 1,0 0 223,0 0 0,0-2 207,0-1 0,0 0 59,0-5 1,0 0 16,0-3-5,5-1 58,-3 1 1,3-5-44,-5 1 262,0-6-234,0 3 858,0-5-776,5 0 0,-3 0-14,6 0 0,-3 0-91,6 0 1,-2-3 84,6-1 0,3-4-86,1 4 1,2-3-3,-2 3 1,2-4-17,-2 5 0,1-5 18,0 4 1,1-1-5,-2 1 0,-2 3-3,-2-3 1,-2-1 25,-2 1 0,0 0-159,1 4 0,-5-3 87,1-1 1,-4 0-890,3 4-288,-4 0-443,7-5 1677,-9 4 0,10-9 0,-5 3 0</inkml:trace>
  <inkml:trace contextRef="#ctx0" brushRef="#br0" timeOffset="34">1583 13071 8230,'0'-6'741,"-1"-3"-141,-3 5 312,3 0-213,-4 4-141,5 0 1,5 0-474,2 0 0,5-1-126,3-3 0,-1 3 98,5-3 1,-4 3-233,4 1 0,-1-1-104,1-3 0,3 3 100,-3-3 0,-2-1-372,3 1 1,-7-4-102,3 4 491,-4 1 0,-1 1 3,-4-1 158,-2 1 0,0-8 0,2 4 0</inkml:trace>
  <inkml:trace contextRef="#ctx0" brushRef="#br0" timeOffset="35">1492 12820 8225,'0'-12'229,"1"5"72,3-1 1,-2 4 72,6-3 0,0 3-125,3-4 0,0 5-35,1-5 1,1 4 65,2-3 0,3 3-289,4-4 0,-3 6 115,0-2 0,1-1-328,2 1 1,0-1-81,-3 1 0,-1 3-313,-3-3 1,-1 1 326,5 0 288,-5 1 0,7-3 0,-3 5 0</inkml:trace>
  <inkml:trace contextRef="#ctx0" brushRef="#br0" timeOffset="36">2097 12683 8183,'0'-8'86,"0"1"1,-4 3-93,0-4 1,1 4 1,3-3 696,0 4-234,0-2 1,0 4 759,0-3-574,0 3-452,0-4 0,0 6-328,0 3 1,0 2 126,0 6 0,0 5-59,0 6 1,1 1 142,3 7 1,-2-1-192,6 4 1,-6 1-61,2-1 0,1 0 30,-1 0 0,1-2-17,-1 2 1,1-3-88,3 3 0,1 0 117,-6-3 1,5-3 45,-4-2 0,3-3 135,-3-4 0,0 2-106,-4-6 0,1 0 214,3-3 1,-3-1 70,3 0-33,-3 1 0,-1-5-2,0 1 14,-5-5 39,4 2 1,-5-5 70,2 0 131,3 0-194,-4 0-495,5 0 246,5 0 0,1-2-7,5-1 0,5 1 13,-1-2 1,1 3-77,0 1 0,-4-4 61,4 1 1,0-1-115,-1 4 0,0 0 27,-3 0 0,3-1-151,0-3 0,-3 2-807,-5-1 449,1 1-399,3-3 1000,-4 4 0,3-9 0,-4 4 0</inkml:trace>
  <inkml:trace contextRef="#ctx0" brushRef="#br0" timeOffset="37">2131 12626 8190,'-6'-8'-297,"2"0"344,3 1 0,1-1 556,0 1-79,0 4 1,0-3-96,0 2 1,5 3-266,3-3 1,3 3 48,4 1 0,-1-4-351,5 0 0,0 0 122,4 4 0,0 0-676,0 0 0,0-1 215,-1-3 0,3 3 477,1-3 0,-2-2 0,4-1 0</inkml:trace>
  <inkml:trace contextRef="#ctx0" brushRef="#br0" timeOffset="38">2645 12717 8167,'0'-6'1127,"0"-4"-637,0 8 13,0-3-532,0 5 1,0 5 90,0 3 1,0 7-66,0 4 1,0 4 88,0 4 1,-1 3-73,-3 8 0,3-2-52,-3 2 0,-1-3-158,1 0 0,-1-2 121,1-3 1,3-2-92,-3-5 0,2-2 151,-2-2 0,3-2-26,-3-6-405,3 1 219,1-1-984,0 1 675,0-6 536,0-1 0,-5-5 0,-2 0 0</inkml:trace>
  <inkml:trace contextRef="#ctx0" brushRef="#br0" timeOffset="39">2714 12751 8134,'0'-11'0,"0"-1"493,0 1 1,0 0-66,0-1 1,0 5-144,0-1-78,0 5 1,0-3 644,0 2-264,0 3-354,0-4-274,5 15 1,1 3 38,6 10 1,0 5-77,4 2 0,-4 7 92,3 1 1,2 0-213,-2-4 0,0 4 75,-3 0 0,3-1-202,0-6 1,1 0 94,-5-4 0,0-2-9,1-6 1,-5 2 167,1-6 1,0 1-55,3 0 1,-3-5-24,-1 1 1,-4-1-168,1-3 663,2-3-107,-5 0-1059,4-5 550,-5 0 1,-5-5 0,-1-2 0</inkml:trace>
  <inkml:trace contextRef="#ctx0" brushRef="#br0" timeOffset="40">2634 13094 8081,'0'-11'0,"-1"3"1046,-3 0-664,3 1-604,-5-5 1,6 5 301,0-1 0,4 4 223,0-3 0,5 3-412,-1-4 1,2 6 40,1-2 0,6-1-440,2 1 1,2-4 239,2 5 1,0-5 267,0 4 0,5-10 0,1 1 0</inkml:trace>
  <inkml:trace contextRef="#ctx0" brushRef="#br0" timeOffset="41">2976 12649 8058,'-6'-12'21,"2"1"0,3 3 114,1 0 405,0 6-394,0-8 1,4 7 455,0-4-322,5 4 0,-3-6-134,5 5 0,1-1-149,-1 2 1,1 1 156,-1-2 1,-2 3-165,2 1 0,-6 0 104,7 0 1,-3 0 47,2 0 0,1 0-264,-1 0 1,-5 1-217,-2 3 1,1 3 45,-1 4 1,0 2 95,-4 2 1,-1-1 12,-3 5 1,-1-4 86,-3 4 0,-2-5 39,2 1 1,-2 2 7,-1-2 1,4 0 87,4-3 1,-3-5-43,3 1 0,-1 0 227,4 3-89,0-5-138,0 5 1,5-10 411,3 3-306,2 2 1,5-5-8,0 3 0,2-3-34,-2-1 1,-2-4 18,2 1 1,1-2-516,0 1 1,0 1 433,-1-4 0,-2-1 0,3-3 0</inkml:trace>
  <inkml:trace contextRef="#ctx0" brushRef="#br0" timeOffset="42">3388 12626 7986,'0'-12'-117,"0"1"1,1-1-296,3 1 0,-2 3 638,6 1 1,-6 3 56,2-4 148,3 6 1,-2-5-166,2 4 1,3 1-29,-2-1 1,2 1-72,2 2-76,-1 0 1,0 0-30,1 0 0,-1 0 30,1 0 0,-1 2-90,1 1 0,-5-1 45,1 1 0,-2 0-81,2 1 1,2-3 87,-3 3 1,0 1-85,0-1 1,-4 5 75,1-2 1,-2 3-43,2 2 0,-3 1 82,3 2 1,1 3 2,-1 4 0,0 3-42,-4 1 0,1 3-10,3 6 0,-3-1 150,3 0 1,1 0-68,-1 1 1,0 0-194,-4 3 0,4-2 58,-1 2 0,1-3-148,-4 0 0,4-5 99,0 1 1,1-6-69,-1 2 0,-3-3 90,3-1 0,1-6-9,-1-1 0,-1-4 223,-3 0 0,2-2-105,1-3 481,-1-2-156,3-5 0,-6 0 99,-3 0 1,1 0-246,-4 0 1,-1 0-121,-3 0 1,-5-3-155,1-1 1,-9-5 149,1 1 0,-2 2-532,2-2 0,-4 6 225,1-2 0,0 3-873,7 1 423,-2 0 1,8 0-1282,-2 0 1916,7 0 0,-2-5 0,4-2 0</inkml:trace>
  <inkml:trace contextRef="#ctx0" brushRef="#br0" timeOffset="43">4084 12934 8117,'-6'-1'0,"2"-3"475,3 3 30,-4-4-106,4 5 1,-5-2 135,6-1 143,0 1-503,0-3-14,0 5 1,6 0-19,1 0 0,3-1 59,2-3 1,3 3 11,0-3 1,5 2-107,0-2 1,1 2-149,2-1 0,0-2 35,0 1 0,-1-1-150,1 1 1,-4 3-262,0-3 1,-3-1 221,3 1 0,-5 0-537,1 4 0,-6-1-84,-2-3-335,1 3 510,-2-4 640,-1 5 0,-5 0 0,0 0 0</inkml:trace>
  <inkml:trace contextRef="#ctx0" brushRef="#br0" timeOffset="44">4141 13083 8118,'8'0'534,"0"0"1,-1 0-74,5 0 0,3-4 47,0 0 1,0-1-150,-3 1 1,4 2 43,3-6 0,-1 5-311,1 0 0,-1-3 107,1 3 1,1-1-472,-5 4 0,4-4 247,-3 0 0,-1 0-1004,-4 4 1,1 0 146,-1 0 882,-4 0 0,3-5 0,-4-1 0</inkml:trace>
  <inkml:trace contextRef="#ctx0" brushRef="#br0" timeOffset="45">5158 12443 8180,'-6'0'340,"0"5"0,6 1-72,0 6 1,0-1 6,0 1 1,0 3-226,0 0 0,0 4 119,0-4 0,0 2-51,0-2 0,0-2-87,0 2 0,0 2-174,0-2 1,0 0-135,0-4 1,0 1-868,0-1 1144,0 1 0,-5 4 0,-1 2 0</inkml:trace>
  <inkml:trace contextRef="#ctx0" brushRef="#br0" timeOffset="46">4850 12991 8044,'5'-11'353,"1"1"-301,5 2 0,5-1 371,-1 5 0,4-1-80,-4 1 0,5 2 91,-1-6 1,7 6-231,0-2 0,6-1-216,-1 1 0,0 0 108,0 4 0,1-4-119,-6 1 0,1-1-204,-4 4 0,-1 0 157,1 0 1,-5 0-566,-3 0 1,-2 0 279,-2 0 0,1 0-1089,-1 0 1444,-4 0 0,3 0 0,-4 0 0</inkml:trace>
  <inkml:trace contextRef="#ctx0" brushRef="#br0" timeOffset="47">5055 13174 8314,'0'-8'847,"0"1"-507,0 4 1,0-3-153,0 2 1,1 3 96,3-3 1,2-1 217,6 1 0,-1-1-353,1 1 0,4 3 35,3-3 1,-1 3-268,1 1 1,-4 0 90,4 0 1,-5 0-158,2 0 0,-8 5 103,0 2 0,-5 0-82,0 0 0,-1 5-117,-2 3 0,-2 4-65,-1-4 1,-4 6 24,-4-2 0,-4-2 69,-1 3 0,-3-1-20,4 3 1,-1-3 105,0 0 1,5-5 198,0 2 0,0-4-93,8 0 100,-6-1-23,7 1 0,-3-5 276,5 1-207,0-6 0,5 5 141,3-3 0,2-3 30,2 3 1,-1-3-91,0-1 1,5 0-222,-1 0 1,4-4 130,-4 0 0,4-3-491,-4 3 0,2-1 44,-2 1 1,-6 1-135,2-4 1,-2 3 466,3-4 0,-1 1 0,1-5 0</inkml:trace>
  <inkml:trace contextRef="#ctx0" brushRef="#br0" timeOffset="48">5683 12877 8065,'0'-11'1532,"0"-1"-1286,0 6-62,0 1-209,0 5-461,-5 0-913,4 0 1399,-4 0 0,5 5 0,0 1 0</inkml:trace>
  <inkml:trace contextRef="#ctx0" brushRef="#br0" timeOffset="49">5969 12751 7980,'0'-6'954,"0"1"310,0 5-1082,-5 0 1,-2 6-13,-4 6 1,-1 4-137,1 7 0,1 0-90,2 0 1,-2 1 110,3 2 0,1-1-184,3 1 1,-2 2 25,1-1 0,0-1-88,4-3 1,1-1 43,3-3 1,1 1 1,3-5 0,2 1 62,-3-5 1,4-1-17,0-2 0,4-3 92,1-5 1,0 0-52,-1 0 0,2-5 117,2-3 1,2-3-98,-2-4 0,2 1 216,-2-5 0,1 3-114,-5-3 0,0 0 204,-3-4 0,-2-3-34,-2-1 0,1-3-105,-6 3 1,1-5-73,-4 2 1,-1-3 60,-3-1 1,-2 4-283,-6 4 1,-3 3 93,0 4 0,-4 2-666,4 6 0,-6 5 50,2 2 686,3 3 0,-6 6 0,4 1 0</inkml:trace>
  <inkml:trace contextRef="#ctx0" brushRef="#br0" timeOffset="50">6654 12694 8021,'0'-6'-299,"5"1"560,-4 5 144,4 0 152,-5 0-339,0 5 0,-3 1-29,-1 6 0,0 4-71,4 3 0,0-1 106,0 1 1,0 0-219,0 4 0,0-2 61,0-2 0,0 2-153,0-6 1,0 1 43,0 0 1,4-7-30,0 2 0,1-2-38,-2 2 1,-1-3-172,2 0 0,-2-6-199,2 2 1,-3-2-536,3 2 1014,-3-2 0,-1 3 0,0-5 0</inkml:trace>
  <inkml:trace contextRef="#ctx0" brushRef="#br0" timeOffset="51">6460 12923 8021,'1'-8'306,"3"0"0,-2 6 69,6-2 1,0 3-171,3 1 0,1-4 119,-1 0 1,2 0-82,2 4 0,3 0-398,4 0 0,-2-3 133,-1-1 1,3 0-1348,5 4 1369,0 0 0,1 0 0,1 0 0</inkml:trace>
  <inkml:trace contextRef="#ctx0" brushRef="#br0" timeOffset="52">7122 12512 8134,'7'-12'13,"-2"1"104,-5-1 1,1 6 64,3 2 331,-3-2-164,4 4 1,-5-4 127,0 2 31,0 3-381,0-4 0,0 6-179,0 3 0,0 2 11,0 6 0,0 1 139,0 2 0,0 3-199,0 4 1,4 1 63,0 0 0,3-4-335,-3 0 0,4-4 166,-4 4 0,-1-5 124,-3 2 1,4 0-309,0-1 1,0 0 389,-4-3 0,5-1 0,1 1 0</inkml:trace>
  <inkml:trace contextRef="#ctx0" brushRef="#br0" timeOffset="53">7042 12923 8140,'0'-7'164,"0"2"1,2 1 138,1 1 0,0-1-68,5 4 1,-1 0 361,5 0 0,-1-4-297,0 0 0,6 0-301,2 4 1,3-3-13,0-1 0,1 0-235,0 4 1,1-4-102,3 0 1,-3-3 165,3 3 1,-7-1-576,-1 1 1,-4 3-173,4-3 930,-5 3 0,3 1 0,-6 0 0</inkml:trace>
  <inkml:trace contextRef="#ctx0" brushRef="#br0" timeOffset="54">7168 13094 11711,'0'-6'854,"5"-1"-932,3 3 1,2 3 59,1-3 0,1 3-173,-1 1 1,0 0 193,1 0 0,-1 0 29,1 0 0,-1 1-464,1 3 1,-5-1 175,1 4 1,-2-3 108,2 4 0,-3-1 12,-5 5 1,0-3-139,0 2 0,0-1 119,0 9 1,-7-3-175,-4 3 1,-2-2 51,-6 2 0,2 3 73,-2-3 1,-3 3 158,3 0 0,1 0-141,-1-3 1,9-3 413,-1-4 0,3-1-83,0 1 1,3-5 230,5 1 126,0-5-48,0 7 1,5-9-67,3 3 1,6-3-71,1-1 0,4 0-150,-4 0 1,6 0 25,-2 0 1,1-4-582,-1 0 0,1-1 143,-4 2-150,4 1 0,-7-7-1002,2 6 1395,-8-1 0,9-1 0,-4-2 0</inkml:trace>
  <inkml:trace contextRef="#ctx0" brushRef="#br0" timeOffset="55">7591 12831 7979,'11'-11'0,"-5"-1"487,4 6 804,-8 1-440,3 5-232,-5 0-633,0 5 0,0-2 14,0 4 0,-5 1 0,-2 3 0</inkml:trace>
  <inkml:trace contextRef="#ctx0" brushRef="#br0" timeOffset="56">7945 12569 6657,'0'-7'644,"0"2"0,-2 5-39,-2 0-82,3 0-184,-4 0 25,5 0-99,-5 0-147,4 0 1,-4 1 1,5 3 0,0-1 59,0 4 1,0 2-210,0 7 0,0-4 98,0 3 1,0 2-148,0-2 1,0 4-31,0-4 1,4 4-37,-1-3 1,1 0 123,-4-1 0,0-2-145,0 2 1,0-2 94,0-2 0,0 1 43,0-1 1,0-3 15,0 0 1,0-5-67,0 5 141,0-6-32,-5 9 25,4-10 197,-4 4-145,5-5 812,0 0-835,5 0 1,1-4-102,6 0 1,-1-3 51,0 3 1,6-4-94,2 5 1,1-1 51,-1 4 0,3 0-31,-3 0 1,1 0-27,-1 0 0,2 0 65,-6 0 1,0 0-64,-4 0 0,1 0 59,-1 0 0,-1 5-135,-2 2 1,1 0 69,-5 0 1,-1 1-128,-3 3 0,0 1 42,0-1 0,-1 1 53,-3-1 0,2 0 119,-6 1 0,-3-1-105,-4 1 1,-1-2 143,5-2 0,0 2-79,-1-3 1,1 0 100,-1 0 0,1-3-104,-1 4 1,5-6 33,-1 2 0,4-3-81,-3-1 0,3 0-183,-4 0 0,5 0-363,-5 0 0,4 0 250,-3 0 0,3 0-496,-4 0 861,1 0 0,-4-1 0,4-3 0,-3 3 0,3-9 0,-4 3 0</inkml:trace>
  <inkml:trace contextRef="#ctx0" brushRef="#br0" timeOffset="57">7990 12546 7320,'7'-5'54,"3"3"542,-3-1 0,4 1-170,0 2 0,4-3-168,0-1 1,6-4-298,-2 4 1,1-1 104,-1 1 1,1 3-364,-4-3 1,3 2 186,-4-2 0,0 3-611,-4-3 0,1 3 132,-1 1 589,1 0 0,4-5 0,2-2 0</inkml:trace>
  <inkml:trace contextRef="#ctx0" brushRef="#br0" timeOffset="58">8413 12637 10547,'-12'13'391,"1"2"0,3-1-262,1 5 1,0-1-173,0 1 1,-3 6 60,2-2 0,3 2-85,1-2 0,3-4 41,1 0 0,0-1-218,0 1 1,0 1 50,0-4 1,5-1-33,3-4 1,2-1 57,1-2 0,2 1 86,2-5 0,-1 0-98,5-4 1,-4 0 78,4 0 1,-1 0 19,1 0 1,-1-2-26,-3-1 1,-2-4 180,2-4 1,-2-1-28,-2 1 0,-3-2 96,-1-2 0,0-3-131,0-5 0,-2 1 14,-5-1 0,0-4-57,0 0 1,-2-4 41,-6 0 0,1 3-217,-9 2 0,-1 2 74,-2 1 0,-3 4-790,-1 0 920,0 10 0,-5-6 0,-1 8 0</inkml:trace>
  <inkml:trace contextRef="#ctx0" brushRef="#br0" timeOffset="59">8561 12420 8116,'12'-11'0,"-2"3"66,-3 0 0,7 2 125,-2-1 0,2-2 164,-3 5 0,-3-1-95,-1 1 1,1 3-25,3-3 1,5-1-129,-1 1 0,0 0-124,-3 4 0,-1 0 72,0 0 1,1 0-3,-1 0 8,1 5 0,-2 2-95,-3 4 0,-1 2 56,-6 2 0,0-1-157,0 5 1,-6-4-2,-1 4 0,-2-4 138,1 4 0,-2-5-98,3 2 0,2-4 82,1 0 0,2-1 211,2 1-153,0-1 0,2-1 125,2-2 0,-2-2 87,6-2 1,-1-3-39,5 3 0,0-3-605,4-1 1,-4 0 81,4 0 304,-4 5 0,0 2 0,-1 4 0</inkml:trace>
  <inkml:trace contextRef="#ctx0" brushRef="#br0" timeOffset="60">9201 12763 8006,'-6'-2'-250,"2"-1"251,2 1 793,2-3-361,0 5 1,4-1-214,0-3 0,5 3-93,-1-3 0,2 3-5,1 1 0,1 0 16,-1 0 0,4-4-80,0 0 0,1 0 104,-5 4 0,2-1-206,2-3 0,-2 3 27,2-3 0,-2 2-194,-2-2 1,0 3-312,1-3 79,-1 3 0,-1-1-366,-2-1-586,2 1 1395,-9-3 0,5 10 0,-6 2 0</inkml:trace>
  <inkml:trace contextRef="#ctx0" brushRef="#br0" timeOffset="61">9178 12888 8035,'8'0'-155,"-1"0"1,1 0 674,3 0 1,1 0-157,-1 0 0,1 0 171,-1 0 1,0 0-155,1 0 1,3-3-230,0-1 1,4 0-26,-3 4 1,0-1-232,-1-3 0,-2 3-96,2-3 1,-2 3-413,-2 1 1,-3-4 611,-1 0 0,1-5 0,4 3 0</inkml:trace>
  <inkml:trace contextRef="#ctx0" brushRef="#br0" timeOffset="62">10046 12363 8007,'0'-6'505,"0"1"0,0 3 28,0-1 185,0 1-334,0-3 134,0 5-403,0 5 1,0 2-25,0 4 0,0 2 10,0 2 1,1 1-76,3 3 1,-3 3-4,3-3 1,-3 3-95,-1 1 1,2-4-81,1 0 1,-1-4 82,2 4 1,-3-5-149,-1 1 1,0-2-107,0-2-172,0 1 0,1-2-685,3-3-270,-3 3 1449,4-3 0,-5 4 0,0 1 0</inkml:trace>
  <inkml:trace contextRef="#ctx0" brushRef="#br0" timeOffset="63">9875 12808 10725,'11'0'434,"-3"-3"-241,-1-1 0,5 0-196,3 4 0,5-4 163,-1 0 1,7-3-328,0 3 0,5-4 116,-5 5 1,5-5-81,-4 4 1,3-3 47,-3 3 1,-1-1-365,-3 1 1,-4 3-25,0-3 1,-5 2-192,1 2 0,-6 0 151,-1 0 511,-6 0 0,4 0 0,-6 0 0</inkml:trace>
  <inkml:trace contextRef="#ctx0" brushRef="#br0" timeOffset="64">9966 12991 9109,'6'0'466,"1"0"-96,-3 0 1,2 0-121,5 0 1,1-4-224,-1 1 1,1-1 18,-1 4 1,0 0-85,1 0 0,-1 0 144,1 0 0,-1 0-38,1 0 1,-1 0-104,0 0 1,-3 4 82,0-1-258,-6 6 0,3-2 69,-5 4 0,0 0 150,0 1 0,0 1-9,0 2 1,-4-3-349,1 4 1,-6 0 103,1-1 1,-2 4 118,-1-3 1,-1 3 73,1-4 0,-1 4-44,1-4 1,3 0 211,1-3 0,4-5-77,-1 1 795,3-5-338,1 7-143,0-9 0,3 4-93,4-5 0,1 4-75,7 0 0,-1 0-63,1-4 1,-1 0-144,5 0 0,-4 0-62,4 0 0,-5 0 25,2 0 0,-4 0-618,0 0 0,-1 0-38,1 0-229,-1 0 0,-1-2 942,-2-2 0,2-2 0,-4-5 0</inkml:trace>
  <inkml:trace contextRef="#ctx0" brushRef="#br0" timeOffset="65">10583 12797 7950,'0'-11'0,"0"-1"928,0 1-117,0-1-599,0 1 259,0 5-481,0 0 164,0 6-420,-5 0 1,3 2 161,-1 2 104,1 2 0,2 5 0,0 1 0</inkml:trace>
  <inkml:trace contextRef="#ctx0" brushRef="#br0" timeOffset="66">10994 12477 8081,'0'-7'60,"0"-1"78,-5 5 0,2-2 351,-4 5 0,3-3-106,-4-1 1,4 0 334,-3 4-454,4 0 0,-3 0 5,2 0 0,3 1-35,-3 3 1,3 2-177,1 6 0,0 1 4,0 2 1,4-1-105,-1 5 1,3-4-103,-3 4 0,-1-1 81,1 1 1,2-1-23,-1-3 0,0-3 114,-4 4 0,0-4-166,0 0 0,0-5 119,0 1 0,0-4-33,0 3 138,0-4 58,0 7 0,-1-9 146,-3 3-213,3-3 114,-4-1-79,5 0 1,5-1-122,2-3 0,5 3 1,3-3 1,-1-1-129,5 1 0,-4 1-10,4 3 1,-4 0 82,5 0 0,-7 0 29,3 0 1,-4 1-22,0 3 0,-1 1-274,1 2 1,-2 4 84,-3-4 1,2 5 23,-5 3 1,0-1 41,-4 5 1,0-4-164,0 4 1,-1-4 136,-3 4 1,-2-3 39,-6 3 1,1-5 188,-1 1 1,-3 0-122,0-4 1,-6 3 174,2-6 1,-2 1-61,-2-1 0,1-3-316,3-5 1,-2 3 52,2 1 0,1 0-352,-1-4 595,5-5 0,-2-1 0,4-6 0</inkml:trace>
  <inkml:trace contextRef="#ctx0" brushRef="#br0" timeOffset="67">10983 12512 8094,'0'-12'714,"0"1"-797,0-1 221,0 1 0,3 3-77,1 1 1,5 3 323,-1-4 0,2 6-108,1-2 1,2-1-322,2 1 1,2-1-31,2 1 1,2 3-180,-2-3 1,3 3-5,1 1 0,-4 0-311,0 0 0,0 0 568,4 0 0,-1-5 0,1-2 0</inkml:trace>
  <inkml:trace contextRef="#ctx0" brushRef="#br0" timeOffset="68">11439 12523 10651,'-11'5'604,"-1"3"0,1 2-582,0 1 0,-1 4 116,1 1 0,1 4-134,2-1 0,-2 3-175,2 0 0,3 3 88,1 1 1,3-2-149,1 3 0,0-3 47,0-1 1,0-2-52,0-2 1,5-1 27,3-3 0,2-2 114,1 2 0,5-3-7,-1-5 0,4 2-121,-4-5 1,5 0 100,-1-4 1,2 0 21,-2 0 0,2-1 215,-2-3 0,-1 1-109,1-4 1,-4-5 419,4-3 0,-5-4-190,2 4 0,-4-6 195,0 2 1,-2-6-139,-2-2 1,0-1-66,-4 2 1,-1 0-310,-7-4 0,-4 5 130,-7-2 1,-3 7-962,-5 1 0,-3 6 463,-1 2 0,-3 3-436,3 4 0,2 3 883,6-3 0,-8 8 0,3 2 0</inkml:trace>
  <inkml:trace contextRef="#ctx0" brushRef="#br0" timeOffset="69">11691 12397 8038,'6'-6'306,"4"-4"1,-5 7 331,3-4 0,2 3-187,-2-4 0,-2 6-101,2-2 0,-1-1-87,5 1-311,-1 0 0,0 4-107,1 0 0,-1 0 154,1 0 1,-5 1-139,1 3 1,-4 3 41,3 4 0,-4 0-5,1 1 0,-3-1-41,-1 1 0,0-1-41,0 1 1,0 0 88,0 3 0,-4-2-258,0 2 270,-5 3-10,8-5 0,-5 3-75,2-4 263,3-1 1,-4 1-111,5-1 167,0-5 1,5 1-51,2-3 0,3-3 476,2 3 1,1-3-154,2-1 0,-2 0-24,2 0 1,-3 0-579,0 0 0,-1 0 174,1 0 1,-5 0-2509,1 0 2511,-6 0 0,-7 5 0,-7 1 0</inkml:trace>
  <inkml:trace contextRef="#ctx0" brushRef="#br0" timeOffset="70">1606 14225 8036,'0'-8'-514,"0"0"218,0 6 657,0-3 254,0 5 544,0-5-354,0 3-219,0-3 59,0 5-589,0 5 0,0 6-15,0 4 0,0 5-34,0-1 0,0 4-158,0 4 1,1-3-3,3 2 1,-3 2 129,3-1 0,1 3-91,-1-3 0,0 1 75,-4-1 0,4-5-95,-1 1 1,1 0 119,-4-4 1,0-2 9,0-2 1,0-2 9,0-2 0,0-3 7,0-1 21,0-4 0,0 3 300,0-2-54,0-3-208,0 4 93,0-5-158,5 0 83,2 0 1,9-1-72,3-3 1,-1 2 117,1-6 1,0 4-101,4-3 1,1 4-23,3-1 0,-3-1 35,2 1 0,-2 1-94,-1 3 0,-4-4 38,0 0 1,-3 0-13,3 4 0,-5-4-13,1 1 0,-2-1-60,-2 4-425,0 0 132,1-5-853,-6 3 424,-1-3-704,-5 5 1517,-5 0 0,-1 0 0,-6 0 0</inkml:trace>
  <inkml:trace contextRef="#ctx0" brushRef="#br0" timeOffset="71">1663 14476 8136,'0'-12'833,"0"1"-289,0 0-571,0 4 532,0 2-82,0 0 0,1 4-325,3-3 1,3 3 92,4 1 1,5-4-83,3 0 0,4 0 98,4 4 1,1 0-182,2 0 0,2-3-19,-5-1 1,-1-4-126,-3 4 1,-1-3-407,-3 3 0,1-1 301,-5 1 0,-1 1-479,-6-4 1,-2 4-90,-2 0 791,-3 1 0,-1-3 0,-6-1 0</inkml:trace>
  <inkml:trace contextRef="#ctx0" brushRef="#br0" timeOffset="72">1583 14179 8075,'0'-11'-17,"0"-1"0,6 4-100,6 1 0,-1 3 957,5-4 0,-4 5-319,0-5 1,4 4-267,3-3 0,1 4-186,0-1 1,1-1 123,-2 1 0,1-1-632,-1 2 1,3 1 269,-3-2 0,-2 3-732,-2 1 0,1 0 134,0 0 767,-1 0 0,1-5 0,2-1 0</inkml:trace>
  <inkml:trace contextRef="#ctx0" brushRef="#br0" timeOffset="73">2257 14099 8017,'0'-11'651,"0"4"1,-1 2-195,-3 5 383,3 0-469,-4 0 1,3 0-67,-2 0 0,3 5-101,-3 3 0,3 7 28,1 4 1,0 3-83,0 1 0,0 1 18,0 2 0,4-2-199,0 3 1,3-3 37,-3-1 1,4 4-26,-4-1 0,1 1-99,-2-4 1,-1 0-143,2-1 1,-2 5 47,2 0 1,-3-1-79,3-3 0,-3-4 59,-1 0 0,0-3 90,0 3 1,0-5 290,0 1 1,0-6-3,0-2 199,0 1-202,0-2 0,0 1-35,0-4-13,0-1 41,0 3-230,0-5 186,5 0-273,-3 0 193,8 0 1,-8 0-96,6 0 21,-1 0 1,5 0-98,-1 0 1,1 0 13,-1 0-71,1 0 0,-1 0-237,0 0 1,1 0 146,-1 0 0,1-4-521,-1 0 1,-1-1 823,-2 1 0,7-2 0,-2-6 0</inkml:trace>
  <inkml:trace contextRef="#ctx0" brushRef="#br0" timeOffset="74">2303 14099 7954,'-8'-11'50,"0"-1"0,6 1-39,-2-1 1,3 5 4,1-1 1,1 6 977,3-2-282,-3-3-562,4 6 0,0-4 11,3 5 0,2 0-246,1 0 1,5 0-104,-1 0 1,5 0-129,-1 0 1,3 1-37,1 3 1,0-3-764,-1 3 1115,1-3 0,0 5 0,0 0 0</inkml:trace>
  <inkml:trace contextRef="#ctx0" brushRef="#br0" timeOffset="75">2771 14156 8055,'0'-8'1198,"0"1"-1151,0 4 148,0-7 850,0 9-250,0-4-741,0 5 1,0 5 79,0 3 1,0 3-47,0 4 0,0 0 173,0 8 0,-4-2-63,0 5 0,0 3-515,4 2 0,-3 2 217,-1 1 1,0-3-247,4-1 0,0-1 183,0 2 1,0-3-49,0-6 1,0-3 13,0 0 0,0-5-128,0 2 1,0-7-181,0-2-142,0-4-693,0 2 1340,5-5 0,-4 0 0,4 0 0</inkml:trace>
  <inkml:trace contextRef="#ctx0" brushRef="#br0" timeOffset="76">2805 14179 7933,'0'-11'415,"-4"-1"64,1 1-537,-1-1-25,4 1 697,0 4-216,0 2-37,5 5 0,-3 2-93,6 1 0,0 9-170,3 7 0,0 4-15,1 3 1,3 4-2,0 4 1,1 0 26,-5 0 1,0 1-204,1-1 1,0-4-107,4 1 1,-4-6 72,4 2 1,-4-3-29,0-1 0,-5-2 83,1-2 0,0-2-206,3-6 0,-3 1 41,-1-1 1,-3-3-211,4-1-13,-6-4-287,3 2-230,-5-5 210,0 0 767,-5 0 0,-6-5 0,-7-1 0</inkml:trace>
  <inkml:trace contextRef="#ctx0" brushRef="#br0" timeOffset="77">2748 14510 9771,'5'-7'245,"3"-1"1,3 5-320,4 0 1,1-2-241,6 1 1,-1-4 252,5 4 0,2-3-792,-1 3 0,1-1 169,-1 1 684,-8 3 0,7-15 0,-8 4 0</inkml:trace>
  <inkml:trace contextRef="#ctx0" brushRef="#br0" timeOffset="78">3273 14088 7971,'-5'-12'394,"-1"-4"0,0 3-255,2-2 1,3 6-279,1 1 534,0 6 264,0-8 1,1 8-337,3-2 1,-2 3-141,6 1 1,-1 0-194,5 0 0,1 0 103,2 0 0,-3 0-123,4 0 0,-2 0 57,1 0 1,-2 1-95,2 3 1,-3-2 5,0 1 0,1 2-83,2-1 1,-6 0 142,2-4 0,-2 1 21,2 3-57,1-3 30,-1 10-123,1-5 1,-5 5 106,1 1 1,-4 0-7,3 4 0,-4-2 87,1 5 1,-2 0-77,2 4 1,-3 3 101,3 1 0,-1 3-90,0-3 0,-1 3 25,2-3 0,-3 5 0,-1-2 0,4-1-13,-1 2 1,1-2 15,-4 1 1,0 2 3,0-5 0,0 0-61,0-5 1,0 0-125,0-3 1,0 1 350,0-4 1,0-1 52,0-4 331,0 1-358,0-1 1,-4-3 130,1-1 0,-6-4 46,1 1 1,2-3 49,-2-1 1,-3 0-236,-5 0 1,-4-4-257,1 0 0,-2-3-993,-2 3 0,0-5 590,0 1 0,5-1-701,3 2 0,4-3 65,3 2 1085,-2 3 0,9-5 0,-4 3 0</inkml:trace>
  <inkml:trace contextRef="#ctx0" brushRef="#br0" timeOffset="79">3947 13939 8144,'-6'-11'559,"1"3"-637,5 0 385,0 6 0,0-4 151,0 2 445,0 3-296,0-5-597,0 1 206,0 4-144,0-4 169,0 5-384,5 0 1,1 1-28,6 3 1,-1-1-8,1 4 0,-5 0-25,1 0 0,-4 3 65,3-2 1,-4-2-130,1 2 0,-3 3 162,-1 5 0,0-1 6,0-4 0,-1 4 90,-3 1 0,1 0-99,-4-1 1,-5-2 208,-3 2 0,0-2-40,3-2 1,5 1 272,-1-1-289,5 1 182,-7-1-46,9 1 1,-3-5-92,8 1 0,2-6 254,6 2 1,1-3-89,2-1 1,-1 0 15,5 0 0,-4 0-117,4 0 0,-4 0-28,4 0 1,-5 0-227,1 0 1,-2-1-352,-1-3 1,-1 3-1828,0-3 2276,-4 3 0,3 1 0,-4 0 0</inkml:trace>
  <inkml:trace contextRef="#ctx0" brushRef="#br0" timeOffset="80">4450 14236 7995,'0'-6'-169,"0"1"411,0 5-158,5 0 513,-4 0 1,5 0-231,-2 0 1,-1 0-97,4 0 0,-3 0-138,4 0 1,-1 0-102,5 0 0,1 0-75,2 0 1,-1 0 152,5 0 1,0-2-172,4-1 1,0 1-2,-1-2 0,-4-1-624,-3 2 0,-2-1 314,-2 4 0,0-1-1012,-4-3 1384,-2 2 0,-5-3 0,0 5 0</inkml:trace>
  <inkml:trace contextRef="#ctx0" brushRef="#br0" timeOffset="81">4438 14419 7967,'13'0'870,"2"0"1,-1-1-401,5-3 0,-5 2-107,1-1 0,2 1-27,-2 2 1,4-1-181,-4-3 1,4 3-137,-3-3 1,-1 3-265,-4 1 1,1-4-1195,-1 0 1438,1 1 0,-1 3 0,0 0 0</inkml:trace>
  <inkml:trace contextRef="#ctx0" brushRef="#br0" timeOffset="82">5272 14122 7712,'0'-8'-210,"0"1"1,0 3 531,0-4 1,0 4 114,0-3 0,4 3-102,0-4 0,5 2-112,-2-2 1,0 0-2,0 4 1,1-5-83,3 1 1,1 3 48,-1 1 1,0-1 9,1 1 0,-1-1-50,1 2 1,4 1-19,3-2 0,-1 3-117,1 1 1,-4 0 44,4 0 0,-5 1-42,1 3 0,-2 1 121,-1 3 1,-1 2-213,0-2 0,-3 6-52,0 1 0,-6 5-70,2-1 0,-3 3 76,-1 1 1,-5 1-117,-2 2 0,-4-1-35,0 1 0,-2 2 91,-2-1 1,1-1-19,-5-3 0,4 0 71,-4 0 0,5-1 53,-1-3 1,1-2 36,-2-1 0,5-8 127,0 4 0,-1-5 9,5 1 92,2 2 0,-2-5 199,3 3-238,3-3-115,-4-5 66,5 0 46,5 0 1,-2 1-63,4 3 0,5-3 5,3 3 1,5-3 14,-1-1 1,3 0 132,1 0 1,-2-3-157,-2-1 0,3-1 20,-3 1 1,1 1-241,-1-4 1,2 4 97,-6-1 1,0 2-417,-4-2 1,1 3-493,-1-3-409,-4 3 426,3-4 929,-9 3 0,9-8 0,-4 4 0</inkml:trace>
  <inkml:trace contextRef="#ctx0" brushRef="#br0" timeOffset="83">5877 14053 7904,'-6'-11'0,"0"3"634,2 1 80,3 4 16,-4-2-151,5 5 291,0-5-810,0 4 160,0-4 0,0 14 12,0 2 1,0 3-234,0-3 1,0 2-44,0 2 0,0-1-54,0 5 1,0-4 16,0 4 0,0-3-65,0 3 1,0-5 10,0 1 1,0-2 59,0-2 4,0 0 41,0 1 123,0-1-34,0-4 191,0-2 232,0-5-432,5 0 1,2 0 34,8 0-1,-1 0-24,5 0 0,-3-4-66,3 0 0,-4 0 14,4 4 0,-4 0-94,4 0 0,-5 4 72,1 0 1,2 4-14,-2-5 0,2 5-72,-2-4 1,-4 5 89,1-2 0,-1 3-187,-3 2 0,-3-3 104,-1 2 1,1-6-129,-1 7 0,-2 0 72,-6 4 1,-2-1 28,-6-4 1,-3 2 23,0 2 0,-5-2-44,1 2 1,-3-2 115,-1-2 1,0 1-72,1-1 0,0-3-181,3-1 0,-1-4 123,4 1 1,-3 1-392,4-2 0,0 1-67,4-4 610,-1 0 0,1-5 0,-1-1 0</inkml:trace>
  <inkml:trace contextRef="#ctx0" brushRef="#br0" timeOffset="84">5923 14008 8044,'0'-7'339,"0"2"184,0 0 1,1 4-175,3-3 1,-1 3 71,4 1 0,5 0-150,3 0 1,5 0-86,-1 0 1,-1 0-63,1 0 0,0 0-119,4 0 0,0 0-39,0 0 1,-4 0 125,0 0 0,-5-4-451,1 0 0,-2 0 185,-2 4 0,0 0-1649,1 0 1823,-6-5 0,4-1 0,-3-5 0</inkml:trace>
  <inkml:trace contextRef="#ctx0" brushRef="#br0" timeOffset="85">6357 13802 8038,'5'-11'0,"1"0"-222,6 4 1,-4-2 240,-1 5 0,-3-1 584,4 1-170,-6 3 238,8-4-445,-3 5 0,4-4 18,0 0 0,-3 1 9,0 3 0,-1 0-14,5 0 1,-5 0-113,1 0 0,-4 0 124,3 0 1,-3 1-304,4 3 1,-4-3 80,3 3 0,-4 2-177,1 2 1,-2 2 100,2 1 0,-3 1-118,3-1 1,-4 2 9,-4 2 1,2-1 38,-6 5 1,0-4 80,-3 4 0,0-5-6,-1 1 1,2-1 56,2 2 0,-1-8-35,6 4 0,-1-3 143,4 2 0,0-3-122,0-1 0,1-3 321,3 4 1,2-4 8,6 3 1,0-4-15,4 1 0,0-3-230,3-1 1,7 0-209,-4 0 0,0 0-253,-3 0 1,-1 0 163,1 0 209,-3 0 0,1 0 0,1 0 0</inkml:trace>
  <inkml:trace contextRef="#ctx0" brushRef="#br0" timeOffset="86">1663 15675 8086,'0'-6'1680,"0"1"-685,0 5-816,5 5 0,2 1-71,4 6 0,-1 0 77,-2 3 0,4 3-117,-4 5 0,7 4 117,-7-1 1,5 5-3,-6-5 0,3 6-2,2-1 0,-1 2 24,1 1 0,-1-1-197,0-3 1,1 2 93,-1-5 0,1-1-142,-1-3 1,0 0-13,1 0 0,-2-5-56,-2-3 1,1 1 130,-6 0 1,5-5-34,-4-3 1,0-5-70,-4 5-30,5-5 70,-4 2 43,4-5 459,-5 0-358,-5-5 1,4-2-62,-3-4 0,3-2-82,1-2 1,0-7 22,0-4 0,1-6 83,3 1 1,-2-2 12,6-1 0,-1-5-543,5-3 1,3 1 134,0 0 0,1 2-84,-5-2 1,0 5 111,1 2 0,-1 0 377,1 3 1,-5 3-74,1 2 0,-4 3 52,3 4 0,-4-3-268,1 3 0,1 3 163,-1 0 0,3 0-338,-3 1 1,5 1 115,-2 6 1,4-1-440,0 5 0,-3 1 709,-1 3 0,1 0 0,3 0 0</inkml:trace>
  <inkml:trace contextRef="#ctx0" brushRef="#br0" timeOffset="87">2474 15881 8044,'-6'-5'656,"-5"3"1,10-4-692,-3 2 302,-2 3 85,0-4 0,-6 1-255,1 0 1,3 0-24,1 4 0,-1 0-65,-3 0 1,-1 5 109,1 3 1,-6 2-148,-2 2 1,1 3 124,-1 0 0,4 5-171,-4-1 1,4 3 77,-4 1 0,5 0-78,-1 0 1,6-2 31,1-2 1,6 1-159,-2-4 1,3 3 63,1-4 0,8 0-134,4-3 0,3-6 90,0-2 1,3-3 96,5-1 1,-4 0-54,0 0 1,0-5 47,4-3 1,-4-2 28,0-1 0,-4-2 26,4-2 1,-5 2 163,1-2 0,-6 1 28,-1-1 1,-4 2 237,3-2 1,-4 2-106,1 2 0,-3-1-74,-1 1 0,0 3-40,0 1-59,0 4-254,0-2 208,0 5-294,5 0 168,-4 5 1,4 5-17,-5 5 1,2 6 108,1-2 0,-1 2-55,2 2 1,-2-1-56,2-3 0,1 2 21,3-2 1,0-2-78,-4-2 1,5-2 75,-1-2 18,2 1 1,-2-2 30,-1-3-9,-4-1 174,7-6 0,-8-2-118,6-2 1,-5 2 64,0-6 1,2 1-42,-1-5 0,0-3 12,-4 0 0,1-4-9,3 4 1,-3-6 2,3 2 1,-1 1-66,1-1 0,-3 5-10,3-1 0,-3 6 92,-1 2-6,0 4-39,5-2-64,-4 5 0,4 5-130,-5 3 0,2 3 118,1 4 1,-1-1-13,1 5 1,0-3-120,1 3 1,-3-4 66,3 4 0,-2-1-136,2 1 0,-3-3 97,3-4 1,-2-5 23,-2 1 0,0-4 68,0 3 222,0-4-108,0 2 1,0-6 237,0-3 1,0-2-49,0-6 0,3-3-71,1 0 1,5-4-254,-1 3 0,2-4 113,1 1 1,2-3-177,2 0 0,-2 3-133,2 0 1,-1 5-305,1-2 1,2 8 558,2 0 0,2 5 0,-3-2 0</inkml:trace>
  <inkml:trace contextRef="#ctx0" brushRef="#br0" timeOffset="88">3125 15515 8037,'-11'0'1252,"4"0"-443,2 0-410,5 0-212,0 5 1,0-2 34,0 4 1,0 6-68,0 6 0,0 4 7,0 4 1,4 2-6,0 5 0,1-2 6,-1 2 1,-3-2-51,3 6 0,-3-3 64,-1 0 0,4 3-212,0 0 1,-1 4-54,-3-4 0,0 0-63,0-4 0,2-5 38,1-2 0,-1-3-143,2-1 1,-3-2 97,-1-2 1,0-2 111,0-6 0,1 0-112,3-4-42,-3 3 389,4-8-170,0 3 0,-2-2-34,4 1 1,-3 0 53,4-4 1,-1 0 13,5 0 1,-1 0-187,1 0 0,-1 0-16,1 0 0,3 0-98,0 0 1,2-4 57,-2 0 0,-1 1-80,5 3 0,-5-4-248,1 0 1,1-4 516,0 5 0,4-11 0,-2 1 0</inkml:trace>
  <inkml:trace contextRef="#ctx0" brushRef="#br0" timeOffset="89">3159 15515 8069,'0'-11'0,"-4"-1"85,1 1-246,-1 0 0,5 0-39,3 4 32,-3 2 1,5 1 616,-2 0 1,-1 0-211,4 4 1,1 0-53,3 0 1,5 0-300,-1 0 1,5 0-162,-1 0 0,-1 0-32,1 0 0,0 0 24,4 0 281,0 0 0,5 0 0,1 0 0</inkml:trace>
  <inkml:trace contextRef="#ctx0" brushRef="#br0" timeOffset="90">3616 15607 8022,'5'-12'0,"3"1"0,2 1 667,1 2-478,-4 3 1,-1 1 422,-2 0 0,-3 2-183,3 6 1,-3 2-52,-1 5 1,0 7-249,0 5 1,-1 1-70,-3 6 0,2 1-10,-6 3 0,2 0 88,-2 1 0,-2-1-233,2 0 1,3 0 46,1 1 0,-1-5-116,1 1 1,1-6-143,3 2 0,0-7-128,0-1 1,0-5-29,0 1 1,0-6-922,0-1 1382,0-6 0,-5 3 0,-2-5 0</inkml:trace>
  <inkml:trace contextRef="#ctx0" brushRef="#br0" timeOffset="91">3673 15618 8031,'0'-11'1278,"0"-1"-852,0 6-243,5-4 82,2 8 1,0-3-134,1 5 0,-4 5 130,3 3 0,1 7-108,3 4 1,2 7-67,2 0 0,-2 6-4,2-2 0,2 3-7,-2 2 0,1-1-20,0 0 1,-3 0 30,7 1 1,-3-1-441,2 0 1,2-5 159,-6-2 0,4-4-93,-4-4 0,0 1 66,-3-4 1,-1-1-56,1-4 0,-5-3-509,1-1-132,-6-4 483,3 2 0,-5-6 432,0-3 0,-10-2 0,-2-6 0</inkml:trace>
  <inkml:trace contextRef="#ctx0" brushRef="#br0" timeOffset="92">3525 16018 8004,'1'-8'0,"3"0"0,2 2 0,6-1 0,0-2 367,3 5 0,7-4-208,5 4 1,4-3-317,0 3 1,2-4-185,1 5 0,0-5 183,1 4 1,-5-3 157,1 3 0,-1-5 0,4 2 0</inkml:trace>
  <inkml:trace contextRef="#ctx0" brushRef="#br0" timeOffset="93">3993 15492 7968,'0'-15'365,"0"0"1,6 0-223,6 3 1,0 5-333,7-1 0,-5 2 253,2-2 0,-4 3 268,0 5 1,-1-4-180,1 0 1,4 1-7,3 3 1,-1 3-257,1 1 1,-5 4 96,1-4 1,-1 4 161,1 0 0,-2-2-87,2 2 0,-2-4 30,-2 3 0,-1-3-87,-2 4 0,2-4-15,-2 3 0,2 1 20,1 3 0,0 1-15,-4-1 1,6 4-73,-6 1 1,6 4 63,-5-1 1,-3 8 19,-1 3 0,1 3-18,-1 1 1,-1 4-10,-3 0 1,0 2 55,0-2 0,0-3 139,0 3 1,2-2-157,1-2 1,-1-3 1,2-1 1,-3 1-30,-1 3 1,4-5 43,-1-2 0,1-3 80,-4-1 0,0-2 6,0-2 1,0-1 181,0-3 1,0-2-114,0 2 1,-5-3 85,-2-5 0,-1 3-40,-4-2 1,2-2-43,-9 2 1,0-4 4,-4 3 1,-1-4 6,-2 1 0,0-3-522,-4-1 0,3 0-307,-3 0 0,6-1-617,1-3 1,1-2 1237,7-6 0,-5-4 0,2-2 0</inkml:trace>
  <inkml:trace contextRef="#ctx0" brushRef="#br0" timeOffset="94">4678 15846 8002,'7'0'-573,"3"0"402,-3 0 1,0-3 267,0-1 1,1 0 74,3 4 0,-3-4 360,0 0 1,-1 1 126,5 3 1,-1-2-265,0-2 1,1 3 33,-1-3 0,6 3-119,2 1 0,-1 0-333,1 0 0,1-1-140,7-3 0,-3 3-213,2-3 1,-2 1 182,-1 0 0,0 0-223,0-5 0,0 6-1357,0-2 1773,-1-2 0,-4-1 0,-1-4 0</inkml:trace>
  <inkml:trace contextRef="#ctx0" brushRef="#br0" timeOffset="95">4792 16018 8035,'13'0'350,"2"0"0,3 0-243,5 0 0,5-5-31,2-3 0,3 2-175,2-2 0,-5 4 109,0-3 0,0 3-851,0-4 841,-2 6 0,0-8 0,1 3 0</inkml:trace>
  <inkml:trace contextRef="#ctx0" brushRef="#br0" timeOffset="96">5558 15253 8092,'0'-12'2993,"0"6"-3790,5-4 856,-4 8 1,8-1-35,-5 6 1,3 1 106,-3 8 0,4-2-81,-5 9 1,3 0-41,-3 4 0,2-1 23,3 1 0,1 4 0,-5 0 1,3-1-41,-3-3 0,1 0-108,-1 0 1,-1 0-573,4-1 1,-4 0 272,1-3 1,1-2-1159,-2-6 1571,1 5 0,-4-3 0,0 4 0</inkml:trace>
  <inkml:trace contextRef="#ctx0" brushRef="#br0" timeOffset="97">5421 15824 9023,'11'0'13,"0"0"1,6 0 139,2 0 0,4-4 149,3 0 0,4-1-228,4 1 0,-4 3 3,1-3 1,-2 3-102,1 1 1,2 0-185,-5 0 1,-3 0-375,-1 0 0,-7 0 313,7 0 1,-4 0-539,0 0 807,-2 0 0,-6 5 0,0 1 0</inkml:trace>
  <inkml:trace contextRef="#ctx0" brushRef="#br0" timeOffset="98">5569 16098 7905,'-11'0'1072,"4"0"-1173,2 0 0,6-2-33,3-1 468,3 1 0,8-8-115,0 3 0,0 1-128,-3 3 0,3-2-43,0 1 1,4-1 3,-4 1 1,2 3-40,-2-3 1,-2 3 0,2 1 1,-6 1-9,-1 3 1,-1 1 54,5 2 1,-6 3-195,-2-2 0,-3 4-66,-1 3 1,0-1 6,0 5 1,-5-4 78,-3 4 0,-3-1 26,-4 1 1,2 2 13,-2-2 1,1 3-10,-1 1 0,-2-4 159,-2 0 0,6-4-97,6 4 0,0-5 306,0 1 0,2-2-85,5-2 0,0-3 2,0 0 1,4-5-67,-1 5 0,6-4-44,-1 4 0,2-6-18,1 2 1,5 1 7,-1-1 1,-2 0-357,-2-4 1,-1 0 142,9 0 1,-5 0-657,1 0 0,2-2 786,-2-2 0,5-2 0,-2-5 0</inkml:trace>
  <inkml:trace contextRef="#ctx0" brushRef="#br0" timeOffset="99">6151 15789 7948,'-6'0'1704,"0"2"-2418,2 1 714,3-1 0,-4 8 0,5-4 0</inkml:trace>
  <inkml:trace contextRef="#ctx0" brushRef="#br0" timeOffset="100">6414 15344 7476,'0'-6'2865,"0"0"-1711,0 6-923,0 6 0,0 0-29,0 5 1,0 2-173,0 2 0,0-1 109,0 5 0,4-1-168,0 1 1,3 1 42,-3-4 1,0 4 106,-4-1 1,4-3-321,0 0 0,-1-4-177,-3 0 1,0-1 196,0 1 0,0-5 70,0 1 5,0-6 1,0 3 171,0-5 1,5 0-69,3 0 0,2 0 4,2 0 1,3 0 121,0 0 1,2 0-119,-2 0 1,3 4 17,4 0 1,1 5-14,0-1 0,0-2-4,0 1 0,-2 1-58,-2 4 0,2-1-136,-6 0 0,0 5 101,-3-1 1,-5 1-156,1 0 0,-6-3 79,2 7 1,-5-5-118,-7 4 1,-2-4 172,-13 4 0,2-4-33,-10 4 1,1-5 103,-4 1 0,-1-3-132,1-4 1,0 0 15,0-4 0,1 0-185,2-4 1,3-1 333,5-3 0,0-2 0,1-6 0</inkml:trace>
  <inkml:trace contextRef="#ctx0" brushRef="#br0" timeOffset="101">6506 15367 8026,'0'-12'917,"0"5"-832,0-1 0,1 2-262,3-2 1,2-1-12,5 5 0,1-3-201,-1 3 0,1 0 600,-1 4 0,2-4-97,2 1 0,1-1-305,4 4 1,-3 0 113,-2 0 1,7 0-421,5 0 1,1 0 496,-2 0 0,3 0 0,6 0 0</inkml:trace>
  <inkml:trace contextRef="#ctx0" brushRef="#br0" timeOffset="102">6997 15412 8026,'-7'12'-110,"-2"-1"0,6 1 304,-1-1 1,0 2-81,0 2 1,0-2 254,4 2 1,-3 3-29,-1 1 1,0 4-52,4 3 0,0 0-212,0 4 1,0-5-140,0 2 1,0 1-90,0-1 1,1-2-1,3-6 1,2 1 6,6-4 0,-1 3 99,1-4 1,0-4-133,4-3 1,1-6 89,6 2 0,-3-3 91,3-1 0,-2-5 23,5-2 1,-2-3 156,-1-2 0,-4 0 188,0-4 1,-5 2-120,1-5 0,-2 0-9,-1-4 1,-5 1-6,1-1 0,-6-4 41,2 0 0,-3-3-188,-1 3 0,-8-1-192,-4 2 1,-11 2-145,0-3 0,-3 8-446,-1 4 0,3 3-315,-3 5 0,3-2 119,1 5 885,1 0 0,4 4 0,1 0 0</inkml:trace>
  <inkml:trace contextRef="#ctx0" brushRef="#br0" timeOffset="103">7248 15207 7958,'5'-12'0,"3"1"0,-2-3-297,2 3 0,-1-3 177,5 6 347,-1-2-32,0-2 0,-3 2-39,0 3 0,-5 2 24,5 5 0,-4 0 436,3 0-366,-4 0 1,3 0-33,-2 0 0,-3 1-208,3 3 1,-2 2 149,-2 5 1,0 1-449,0-1 1,0 1 74,0-1 0,0 6-91,0 2 0,-4-2 138,0 2 0,-4-1 73,4 1 1,1-1 181,3-3 0,0-2-142,0 2 1,0-6 297,0-1 1,1-5-69,3 5 0,2-4 25,6 4 1,-1-6-135,0 2 1,1-3-202,-1-1 0,6 0-133,2 0 0,1-1-959,-1-3 1225,3 3 0,-5-14 0,6 2 0</inkml:trace>
  <inkml:trace contextRef="#ctx0" brushRef="#br0" timeOffset="104">7670 15618 7934,'8'-8'719,"0"1"0,3 0-626,4 0 1,1 0-38,-5 4 0,0 1 427,1-1 0,3-3-91,0 3 0,1-1-190,-5 4 0,2 0-195,2 0 0,-2 0-270,2 0 1,3 0-427,1 0 1,2-1 389,2-3 1,-3 3-1174,3-3 1472,-8 2 0,12-8 0,-9-2 0</inkml:trace>
  <inkml:trace contextRef="#ctx0" brushRef="#br0" timeOffset="105">8230 15321 8056,'6'-11'-4,"-1"-1"55,-5 1 234,6-1 38,0 1 0,4 3 24,-2 1 1,2 4-111,-3-1 0,4 3-49,0 1 1,0 1-17,1 3 1,1 3 37,2 4 1,-3 0-99,4 1 0,-4 4-120,0 3 0,-1 3 82,1 1 0,-5 0-206,1-1 1,-6 3-146,2 1 0,-4 2 130,-4 3 0,-6 2 141,-5-3 0,-5 3-51,1 1 0,-2-5-279,2-2 1,-5 1 158,5-1 0,-4-1 151,8-3 1,0-5 73,3-3 399,6-2 142,-4-2-210,9 1-290,-4-6 1,10-1 2,2-5 1,5 0-34,3 0 0,3 0-20,5 0 0,1 0-118,2 0 1,-2-1-4,3-3 1,1 1-220,-1-4 0,-2 4-261,-6 0 1,1-3 218,-4 3 0,-1-5 343,-4 4 0,-4-5 0,-2 3 0</inkml:trace>
  <inkml:trace contextRef="#ctx0" brushRef="#br0" timeOffset="106">8698 15310 8028,'0'-12'259,"0"1"1,0-1-183,0 1 1,2 1 209,1 2 0,-1 2 598,1 2 381,-1 3-657,-2-4-458,0 5 1,0 5-263,0 2 1,0 4 100,0 0 1,0 2 9,0 2 0,0-1 123,0 5 1,4-5-201,-1 1 0,2-2-9,-1-2 1,-2 1-54,1-1 0,-1 0 19,-2 1 1,1-5-89,3 1 1,-3-4 158,3 3-19,-3-4 108,-1 2-157,0 0 465,0-4-252,0 5-28,0-6-73,0 5-14,0-4 47,5 9 0,1-7-17,6 4 1,3-3 119,0 4 0,6-5-129,-2 5 1,2-2 151,2 2 1,0 1-148,0-5 0,0 3 17,-1-3 1,-3 5-37,1-1 0,-7 2-128,3 1 0,-4 1 43,0-1 1,-5 4 51,1 0 1,-5 4 12,0-3 1,-3 4-19,-3-1 0,-5-1 146,-7 1 0,-3 0-17,-5 4 1,-4-2-26,1-2 1,-6 2-106,2-6 0,0 0-106,0-4 1,1-3-465,-2 0 1,0-6 289,4 2 0,0-3-585,4-1 1,7-5 915,5-2 0,-1-9 0,6-1 0</inkml:trace>
  <inkml:trace contextRef="#ctx0" brushRef="#br0" timeOffset="107">8721 15264 7982,'5'-11'-327,"2"3"404,4 0 0,4 6 268,0-2 1,1 1-56,-5 0 1,4 1 227,1-1 0,0 1-344,-1 2 0,2 0-56,2 0 1,2 0-620,-2 0 1,-1 4 283,1 0 1,-1 0 216,1-4 0,3 0 0,-5 0 0</inkml:trace>
  <inkml:trace contextRef="#ctx0" brushRef="#br0" timeOffset="108">9247 15047 7921,'6'-11'0,"0"0"6,-2 4 0,-1 0 200,4 4 1,-3 1 629,4-1-265,-6-4 207,8 6-732,-3-4 34,4 5 0,0 0 2,1 0 1,-4 1 63,-1 3-283,1 2 1,2 6 46,-2-1 0,0 4-201,-4 1 1,0 0 78,-4-1 0,0-1-55,0 5 1,-5-1 179,-3 1 1,-3 3 7,-4-3 0,1-2 114,-5 2 0,3-3-108,-3 3 0,5-5 160,-1 1 0,6-4 67,2-3 215,4 2-261,-2-4 0,6 1 84,3-3 1,3 1-131,4-2 0,5 1 4,3-4 1,2 0-537,-2 0 1,2 0 217,-2 0 1,3 0 251,1 0 0,-5-10 0,-2-3 0</inkml:trace>
  <inkml:trace contextRef="#ctx0" brushRef="#br0" timeOffset="109">9703 15492 9408,'12'-1'473,"-1"-3"0,2 3-228,2-3 0,-1 3-147,5 1 0,0-4 136,4 0 1,0-1-411,0 1 0,0 2 160,-1-6 0,1 4-252,0-3 0,-5 4 18,-3 0 0,2 0-514,-2-1-93,0 3-208,-4-4 1065,-4 5 0,-7 0 0,-7 0 0</inkml:trace>
  <inkml:trace contextRef="#ctx0" brushRef="#br0" timeOffset="110">9726 15618 7896,'-6'1'0,"2"3"145,-2-3 1,4 6 509,-1-4-132,6 4-119,4-1 1,5 3-51,4-5 0,-2 0-155,5-4 0,4 0-393,3 0 0,10 0-17,-2 0 0,-1-4-11,-3 0 1,-3-4 214,4 5 7,-6-6 0,3 2 0,-5-4 0</inkml:trace>
  <inkml:trace contextRef="#ctx0" brushRef="#br0" timeOffset="111">10731 15241 7947,'0'-11'597,"0"-1"-276,0 1 0,2 1 171,1 2-299,4-2 0,4 5 23,1-3 1,-1-1 22,0 6 1,1-1-84,-1 4 1,4-4-13,1 0 0,3 0-96,-4 4 0,5 0 134,-1 0 0,-1 2-229,1 1 1,-4 5-59,4 7 1,-5-1-65,1 5 0,-2 0 114,-1 4 0,-6 0-65,-2 0 1,-4 3-26,-4 1 0,-2 5 49,-6-2 0,-4 3 4,-3 2 1,-7-1 24,0 0 1,-6 0 114,1 1 0,-2-5-26,-1 0 0,5 0 146,2 0 1,-1-2-114,2-5 1,3-5 301,4-3-178,5 3-70,-3-6-203,11 5 0,2-10 109,8 1 0,4-5-82,7 0 1,4-1 129,8-2 1,2-4-7,5 0 0,5-5-50,3 2 1,-1-4 11,1 0 1,-5 3 17,1 1 1,-3 0 7,-1 0 1,-4-2-82,-4 5 1,-7 0 75,-3 4 1,-4-1-1349,0-3 586,-6 3 722,-1-4 0,-10 5 0,-1 0 0</inkml:trace>
  <inkml:trace contextRef="#ctx0" brushRef="#br0" timeOffset="112">11394 15218 8001,'0'-11'1669,"0"4"-1614,0 2 302,0 5-215,0 5 0,0 3-2,0 7 1,-4 3-2,0 5 0,0 0 24,4 0 0,0-1-33,0 1 1,-4-1 16,1-3 1,-1 1-62,4-5 1,0 4 39,0-3 0,0-5-205,0-3 74,0-1-188,0 0 194,0 3-17,0-9-7,0 4 40,0-5 106,0-5 0,0 3-107,0-6 0,5 4-159,3-3 1,3 3 40,4-4 0,3 4-110,5-3 1,-2 4 192,-2-1 1,3 3-20,-3 1 0,3 1 104,0 3 1,-4 1-129,-3 3 0,2 2 188,-2-2 1,4 2-100,-4 1 1,-1 1 63,-6-1 0,2 4-92,-2 0 1,-3 2-14,-1-2 1,-3-1-16,-1 5 0,-5-4-143,-3 4 1,-3 1 50,-4 2 0,-5-3 22,-6 0 1,2-5-111,-3 2 0,-2 0 137,-2-1 0,4-1 117,0-6 1,3 1-163,1-5 0,0-1-152,0-3 0,4 0-143,0 0 0,5-5-906,-1-2 1318,2-3 0,2-7 0,-1-1 0</inkml:trace>
  <inkml:trace contextRef="#ctx0" brushRef="#br0" timeOffset="113">11359 15173 7976,'7'-8'-120,"-3"0"0,2 6 280,2-2 1,2-1-60,1 1 1,0-1 378,1 1 1,1 3-105,2-3 0,-1 3-95,5 1 1,-4 0-217,4 0 1,0 0-244,4 0 0,0 0-3,0 0 1,-1 0-315,1 0 0,0-1-935,0-3 1430,-5 3 0,3-10 0,-3 5 0</inkml:trace>
  <inkml:trace contextRef="#ctx0" brushRef="#br0" timeOffset="114">11850 14978 7974,'12'-5'0,"-4"3"117,-1-6 1,1 2-29,3-2 1,1 2 262,-1 2 0,0 2 21,1-6 0,-1 5 57,1 0 0,-1 1 163,1 2-366,-1 0 0,0 0-197,1 0 1,-5 5 99,1 3 0,-5 2-223,0 2 0,2 0 100,-1 3 0,-1-1-191,-7 5 0,1 1 83,-4 2 0,-5 1 35,-3 0 0,0 0-115,4 0 0,-1-4-110,1 0 1,-1-5 138,1 1 88,5 3 0,0-6 213,6 4 1,0-7-64,0-2 1,6-4 131,1 1 0,5-2 4,3 2 0,3-3-45,4 3 1,5-3-97,0-1 1,3 0-19,-3 0 0,-1-1-398,-3-3 1,-4 3 178,0-3 0,-5 3-888,2 1 1044,-9 0 0,-2 0 0,-5 0 0</inkml:trace>
  <inkml:trace contextRef="#ctx0" brushRef="#br0" timeOffset="115">13643 12654 7978,'0'-12'-390,"0"1"371,0 0 0,0 3 242,0 0 1,1 5-39,3-5 1,-3 4 189,3-4 1,-3 5 168,-1-5-124,0 6-22,0-4-291,0 6-68,0 6 1,0 0-54,0 5 1,-4 6 61,0 2 0,1 2-136,3 2 1,0 5 34,0 3 1,1 0-23,3 0 1,-3 2 73,3-3 1,1-1-6,-1 2 1,3-4-80,-3 3 1,4-5 91,-4 2 1,3-3-24,-3-1 1,0-4-13,-4 0 0,0-5-31,0 1 0,0-2 106,0-2 1,0-3 7,0 0 0,0-5 28,0 5 58,0-5 1,-1 3 67,-3-2-122,2-3 262,-3 4-204,5-5 705,0 0-753,5 0 0,2-1-144,4-3 1,4 1 81,1-4 0,4 4-55,-1-1 0,8-1 61,3 2 1,3-3-183,1 3 1,-3 1 18,-1-1 1,-1-2-77,2 1 0,-3 0 12,-5 4 0,-4-1-128,0-3 1,-5 3-49,1-3 0,-6 2-180,-2 2 236,-4 0 1,3 0-188,-2 0 0,-3-5 1,3 4 492,-8-3 0,-2-2 0,-5 0 0</inkml:trace>
  <inkml:trace contextRef="#ctx0" brushRef="#br0" timeOffset="116">13677 12939 8274,'0'-11'41,"0"3"-36,0 1 0,5 3 199,3-4 1,2 6 330,1-2 1,1-1-50,-1 1 1,2-1-112,2 1 1,3 3-174,5-3 0,-1 3 0,1 1 1,-4-1-297,0-3 0,-1 2 121,1-1 1,1 1 170,-4 2 0,0 0-881,-1 0-402,-2 0 0,4-1-646,-6-3 1731,-5 3 0,4-4 0,-3 5 0</inkml:trace>
  <inkml:trace contextRef="#ctx0" brushRef="#br0" timeOffset="117">13688 12574 8114,'0'-8'0,"0"1"0,5-1 161,3-3 0,2 3-85,2 0 0,-1 5 504,0-5 0,1 4-155,-1-3 1,6 3-127,2-4 1,1 6-193,-1-2 1,3 3-222,-3 1 0,2 0-12,2 0 0,-1-4 138,-3 0 0,2 0-659,-2 4 0,2 0 295,-2 0 1,2 4 351,-2 0 0,-2 0 0,-1-4 0</inkml:trace>
  <inkml:trace contextRef="#ctx0" brushRef="#br0" timeOffset="118">14385 12403 8310,'0'-7'603,"0"-3"10,0 9-377,0-4 1,4 6 202,0 3 0,-1 2-189,-3 6 0,4 4-44,0 3 0,0 6-270,-4 2 0,4 5 157,-1-2 0,1 2-179,-4-2 0,2 7 35,1-2 1,0 1-64,5-1 0,-6 1 35,2-1 0,1 4 21,-1-9 1,3 5 9,-3-9 0,4 1 35,-4-4 0,1-2 211,-2-2 1,-1 2-50,2-6 33,-3 0 0,-1-3-60,0-1-84,0-5-233,0 5 262,0-10 1,0 5-60,0-2 57,0-3 156,0 4 303,0-5-528,5 0 1,-3 0-95,6 0 1,1 0 79,6 0 1,-2 0-176,2 0 0,3-3 41,1-1 0,-1 0-223,1 4 1,-5-4-66,1 0 1,-2-1-213,-2 1 1,0 3 51,1-3 0,-5-1 600,1 1 0,-5-4 0,2 1 0</inkml:trace>
  <inkml:trace contextRef="#ctx0" brushRef="#br0" timeOffset="119">14385 12448 8362,'6'-11'906,"1"-1"-460,-3 1 0,-2 1-394,6 2 1,-1-1 78,5 6 0,-1-5 67,1 4 1,-1-1-168,0 1 0,5 3 107,-1-3 1,4 3-1006,-4 1 1,5 0 198,-1 0 668,3 0 0,1 0 0,0 0 0</inkml:trace>
  <inkml:trace contextRef="#ctx0" brushRef="#br0" timeOffset="120">15276 12574 8177,'0'-8'112,"0"1"1,0 3 188,0-4 0,0 4 187,0-3-34,0 4 0,-1-6-78,-3 6 0,1-5-156,-4 4 1,-1 0-114,-3 4 0,-1 0-157,1 0 0,-2 0 50,-2 0 0,-3 5 163,-5 3 0,0 2-169,1 2 1,-1 3 83,0 0 0,1 5-198,3-1 0,-2 7 6,2 0 0,2 2 85,2-1 0,2 1 64,2 2 1,1 3-6,2-2 1,3-3-217,5-2 1,0 2 111,0-1 1,9 0 177,2-5 0,10-3-76,1 1 1,1-7 274,4 3 0,1-7-19,-2-2 0,5-4-145,-4 1 1,0-3-269,0-1 0,-3 0 159,3 0 1,-7 0-726,-1 0 1,-4-4 351,5 0 1,-7-1 342,3 1 0,1-2 0,1-5 0</inkml:trace>
  <inkml:trace contextRef="#ctx0" brushRef="#br0" timeOffset="121">15481 12437 8157,'-6'0'-1649,"-4"0"1508,9-5 773,-4 3-424,5-8 0,0 8 57,0-6 219,0 6-337,0-9 0,1 6 282,3-2-52,-3-3-76,9 3 1,-4-3-89,6 3 1,-1-2-6,1 5 0,0-4-25,4 4 0,0-3 23,3 3 0,3 0-179,-3 4 0,-3 0 107,-1 0 1,2 0-311,-2 0 0,-1 5 90,-6 3 1,1 6-40,-6 1 1,1 2-79,-4-2 0,0-1-77,0 5 1,-4 0 7,1 4 1,-6-4 110,1 0 0,-6-4 124,-1 4 1,0-5-80,3 1 1,1-2 183,-1-2 1,5-3-12,-1 0 1,4-5 297,-3 5-323,4-6 244,-2 4 103,5-6-171,0 0 7,5 0 0,5 0-58,6 0 0,0 0-62,-1 0 0,2 0-44,2 0 1,1 0-110,-5 0 0,4 0 34,-3 0 1,-1-4-181,-4 0 1,1 0-506,-1 4 1,1 0 305,-1 0 0,0 0-1081,1 0 1484,-1 0 0,1 0 0,-1 0 0</inkml:trace>
  <inkml:trace contextRef="#ctx0" brushRef="#br0" timeOffset="122">15927 12368 8210,'0'-11'553,"0"3"-121,0 1-426,5-1 221,1-3 306,6-1 0,-1 2-136,1 2 0,-1 2-152,0 2 0,2 3-97,2-3 1,-1-1-162,5 1 1,0 1 7,4 3 1,-4 0 124,0 0 1,-1 0-107,1 0 0,1 0 81,-4 0 1,-1 0-96,-4 0 0,-3 0 11,-1 0 1,-3 0 30,4 0-14,-6 0 1,3 1-186,-5 3 40,0 2 0,0 9 86,0 0 1,0 6-111,0-2 0,0 4 79,0 3 1,2 0-1,2 4 1,-2 1 40,6 3 1,-4 4-8,3 0 0,-3 4 14,4-4 0,-2 4 6,1-4 1,0 0-41,-3-4 0,-2-3 22,6-1 0,-4-5 148,3 2 1,-3-4-142,4-4 0,-5 1 37,5-5 0,-4 5 66,3-5-34,-4 0 1,3-4 90,-2 1 34,-3-6 261,5 4-199,-6-8-162,0 3 0,0-4 12,0 3 0,-2-3 133,-2 3 0,2-3 31,-6-1 0,1 4 33,-5 0 0,1-1-159,-1-3 1,1 0 7,0 0 1,-1 4-140,1 0 1,-1 0 81,1-4 1,-2 0-202,-2 0 1,2 0 64,-2 0 1,2 0-761,2 0 1,0 4-107,-1 0 1,1-1-1794,-1-3 2719,6 0 0,-4 0 0,3 0 0</inkml:trace>
  <inkml:trace contextRef="#ctx0" brushRef="#br0" timeOffset="123">16692 12745 8083,'0'-6'497,"5"-4"1,-4 7-643,3-4 195,3 4 1,-1-3 326,5 2 1,1 3-143,-1-3 0,2 1 35,2-1 1,-1 3-9,5-3 0,4-1-30,4 1 1,0 1 1,0 3 1,-3-4-12,3 0 1,-3 0-193,-1 4 1,-4-1 101,0-3 1,-5 3-564,1-3 1,-2 3 223,-2 1 1,1-1-636,-1-3 0,-3 2-720,-1-1-236,-4 1 1797,2 2 0,-5 0 0,0 0 0</inkml:trace>
  <inkml:trace contextRef="#ctx0" brushRef="#br0" timeOffset="124">16783 12882 8083,'2'7'0,"1"-4"0,5-1 301,7-2 0,-1 3 176,5 1 0,5 0 265,7-4 0,-2 0-254,2 0 0,-1-4-31,4 0 0,-6-3-880,-5 3 0,-1 0 343,-7 4 1,0 0-2431,-4 0 2510,-4 0 0,-2 0 0,-5 0 0</inkml:trace>
  <inkml:trace contextRef="#ctx0" brushRef="#br0" timeOffset="125">17857 12288 8161,'0'-11'339,"0"0"629,0 4-310,0 2-45,0 5-464,0 5 0,1 3 61,3 7 0,-1 3-95,4 5 0,-3 5 70,4 2 0,-2 0-38,2 5 1,0-7-180,-4 6 0,4-2 130,-4 2 1,3 0-170,-3 0 1,1-3 63,-1-1 1,-3-4-92,3 0 0,-1-2 93,0-1 1,-1-4-44,1 0 0,0-6 59,1-2 0,-3 1-14,3-4 0,-3-2 33,-1 1-56,0-4-902,0 2 200,0-5 0,0 0 1</inkml:trace>
  <inkml:trace contextRef="#ctx0" brushRef="#br0" timeOffset="126">18291 12677 8031,'6'-5'0,"-1"2"155,-5-5 1,2 6 502,1-2 599,-1 3-488,3 1-1083,-5 0 0,-5 0 1,-2 0-1</inkml:trace>
  <inkml:trace contextRef="#ctx0" brushRef="#br0" timeOffset="127">18736 12414 8241,'0'-8'-69,"0"1"0,2-1 3,1-3 1,-1 3 298,2 0 1,1 1 338,-2-5 0,6 5-121,-1-1 0,-2 1-161,2-5 1,-1 1-92,5-1 0,-1 5 12,1-1 1,3 1-51,0-5 0,2 2 5,-2 2 1,-1-2-9,5 3 0,-1 1-87,1 3 1,1-2-31,-5 1 1,2 0-216,-2 4 0,-6 5 104,2 3 1,-3 3-142,0 4 0,-3 4 67,-5 8 0,0 2 3,0 5 1,-7 1-10,-4-1 0,-2 0-118,-6 1 1,4 1 71,-4-1 1,5 0-95,-1-8 1,-2 3 113,2-3 0,0-1 26,3-3 1,2-4 221,3 0 1,-2-5-128,5 2 0,-4-8 212,4 0 235,1-5 304,3 2-41,0-5 0,5 0-428,2 0 1,7 0-63,1 0 1,6 0-198,-2 0 0,2 0 105,2 0 0,-1 0-240,-3 0 0,1 0 6,-5 0 1,2 0-27,-2 0 0,-2 0-245,2 0-128,-2 0 0,-2 0-1143,1 0 1703,-1 0 0,0 0 0,1 0 0</inkml:trace>
  <inkml:trace contextRef="#ctx0" brushRef="#br0" timeOffset="128">19285 12357 8198,'0'-18'0,"0"3"0,0 2 402,0 2-70,0-1 356,0 1-408,0 5 1,0-1 643,0 3-645,0 3 223,0-4-527,0 15 1,0-2 143,0 7 0,0-2-34,0-2 0,0 4-33,0 1 0,1 0-116,3-1 0,-3-2 49,3 2 1,-2-1-111,2 1 0,-3-2-55,3 2 1,-3-2 139,-1-1 0,0-5-48,0 1 44,0-6 37,0 8 60,0-8 17,0 3-34,0-5 0,5 0 110,3 0 0,2 0-97,2 0 1,4 0-5,3 0 0,3-2-78,1-1 0,3 1 70,1-1 0,-4 1-7,-4 2 1,-1 4 8,1 0 1,1 4-6,-5-5 0,0 6-26,-3-1 0,-1 2-3,1 1 1,-2 1-143,-3-1 1,2 1 151,-5-1 0,0 1-213,-4-1 1,0 5 104,0 4 0,-5-4-18,-3-1 0,-6 2-6,-1-2 0,-4 0-20,4-3 0,-6-1-79,2 0 0,-2 0 79,-2-4 1,4 2-238,0-5 1,4 0 85,-4-4 0,5 0-872,-2 0 545,-1 0 615,4-5 0,-9-7 0,5-6 0</inkml:trace>
  <inkml:trace contextRef="#ctx0" brushRef="#br0" timeOffset="129">19239 12288 8041,'0'-11'488,"0"0"0,6 3-54,6 0 0,-1 6-373,4-2 0,3 3 175,1 1 1,4-4 74,4 0 1,2 0-146,5 4 0,0 0-134,1 0 1,-6 0-41,-3 0 0,-1 0 115,-3 0 0,-3 0-700,0 0 0,-5 0 355,2 0 0,-7 0-1213,-2 0 1451,1 0 0,3 0 0,1 0 0</inkml:trace>
  <inkml:trace contextRef="#ctx0" brushRef="#br0" timeOffset="130">19741 12060 8346,'2'-11'-9,"1"-1"0,0 4 8,5 1 0,-1 3 0,5-4 1,-5 5-2,1-5 1,1 5 893,6 0 0,-2-2-270,2 1 1,-1 0-312,1 4 1,-1 0-282,5 0 1,-5-4 151,1 0 1,2 1-71,-2 3 1,0 1-32,-3 3 1,-5-2-186,1 6 1,-4-1-268,3 5 1,-4-1 202,1 1 0,-3 4-166,-1 3 0,-1-1 110,-3 1 1,-2-1-52,-6 1 1,2 1 84,2-5 0,-1 1 231,6-5-303,-6 0-36,7 1 861,-3-1 1,5-3-297,0-1 1,7-4 373,4 1 0,2-3-278,6-1 1,-1 0-82,1 0 0,2 0-7,-2 0 1,3 0-765,1 0 0,-4 0 62,0 0 1,-5 0-731,1 0 1157,-2 0 0,-7 5 0,-1 2 0</inkml:trace>
  <inkml:trace contextRef="#ctx0" brushRef="#br0" timeOffset="131">13780 13876 8068,'0'-6'1129,"0"-5"-742,0 10 367,0-4-600,0 5 0,1 6-93,3 6 0,-2 0 134,6 7 0,-4 2-214,3 5 1,-4 0 104,1 4 1,-3-1-140,-1 2 0,4 1 56,0-6 0,-1 5-123,-3-5 0,0 1 45,0-4 1,0-2-37,0-2 0,0-2 127,0-6 0,0 1-32,0-1 1,0-3 284,0-1-262,0-4 280,0 2 344,0-5-577,5 0 1,6 0 147,4 0 1,6 0-90,2 0 0,1-4 8,7 0 0,-1-3-56,5 3 0,-1-4 21,0 5 0,-3-2-62,-1 1 0,-5 2-117,2-1 0,-3 1-150,-1 2 1,-5-3-70,-3-1 1,1 0-502,0 4 1,-5 0-122,-3 0 242,-6 0 0,3-1 692,-5-3 0,-5 3 0,-1-4 0</inkml:trace>
  <inkml:trace contextRef="#ctx0" brushRef="#br0" timeOffset="132">13825 14116 8015,'2'-10'540,"1"2"0,1-1-188,8 5 0,-2-1-315,9 1 1,0 3 75,4-3 0,0 2 186,-1-2 1,1 3-123,0-3 0,0-1-35,0 1 1,0 0-398,0 4 1,-4 0 184,0 0 0,-5 0-541,1 0 1,-4-1-37,-3-3-818,2 3 1465,-4-4 0,1 0 0,-2-2 0</inkml:trace>
  <inkml:trace contextRef="#ctx0" brushRef="#br0" timeOffset="133">13780 13853 8126,'6'-5'0,"4"-1"249,-2-6 0,8 1-169,7-1 0,5 1 95,6-1 1,4 1 33,0 0 1,6 0 39,-2 4 1,-3-2-618,-1 5 0,-6 0 150,-2 4 0,-5 0-278,2 0 1,-3 0 67,-1 0 428,-5 0 0,3 5 0,-3 2 0</inkml:trace>
  <inkml:trace contextRef="#ctx0" brushRef="#br0" timeOffset="134">14648 13693 8937,'-7'0'412,"2"-5"-264,5 4 36,0 6 1,0 4 263,0 10 1,0 1-178,0 7 0,4 2 18,0 5 0,0 0-271,-4 1 1,1 4 74,3 3 0,-3-1-134,3 0 1,-3-4 111,-1 1 1,0-3-158,0-5 0,0 2 82,0-6 1,0 1 14,0-4 1,0-5 90,0-3 0,0-2 123,0-2-224,5 0 106,-4 1-250,5-6 248,-6-1-251,0-5 136,5 0 2,1 0 1,5 0-13,1 0 1,1 0 204,2 0 1,1 0-98,3 0 0,-1 0-360,-3 0 1,-2 0 110,2 0 1,2-4-540,-2 1 0,0-1-22,-3 4 1,-2-1-938,-3-3 1659,3 2 0,-8-8 0,3 4 0</inkml:trace>
  <inkml:trace contextRef="#ctx0" brushRef="#br0" timeOffset="135">14556 13807 8037,'0'-16'0,"2"-1"60,1-2 0,9-1-25,7 5 1,2 0 371,2 3 0,-1 4-254,-3 1 0,1 3 36,-5-4 0,4 6-103,-3-2 1,3 3-395,-4 1 1,5 1-228,-1 3 0,-1-2 535,1 6 0,5 5 0,5 5 0</inkml:trace>
  <inkml:trace contextRef="#ctx0" brushRef="#br0" timeOffset="136">15379 13819 9171,'0'-8'-442,"0"1"671,0 4 880,0-2 139,0 0-852,0 4 0,-2-5-171,-1 6 0,-4 0-53,-4 0 0,-6 2-363,-2 2 1,-2 2 101,-2 5 0,0 2 211,0 2 1,0 2-55,0 2 0,4 6-155,0-2 0,7 2-30,0-2 0,2 4 162,6 0 1,1 3-88,3-3 0,1 3 84,3-3 0,2 3-146,5-3 0,2-1 5,2-3 1,-1-5-71,5-3 1,-1-2 114,1-2 0,3-3-11,-3 0 1,1-6-214,-1 2 1,1-3 49,-4-1 0,3 0-573,-4 0 0,1-4 308,0 1 1,-4-6 492,3 1 0,3-7 0,0-3 0</inkml:trace>
  <inkml:trace contextRef="#ctx0" brushRef="#br0" timeOffset="137">15630 13842 7973,'-6'-13'0,"2"-2"0,2-2 158,2-2 0,6 3 320,1 4 0,3 1-231,2-1 0,-5 6-23,1 2 292,0-2-292,3 5-42,0-10 0,1 10-148,-1-3 1,1 3 28,-1 1 0,1 0-67,-1 0 1,2 0-7,2 0 1,-2 0 150,2 0 0,1 0-73,0 0 1,-1 0-134,-4 0 1,4 0-24,1 0 1,-5 0 96,-3 0 1,-1 0 116,5 0-83,-6 0 0,0 0 62,-2 0-88,-3 0 0,5 1-5,-6 3 0,0-1 71,0 4 1,0 5 5,0 3 0,0 5-38,0-1 1,0 7-3,0 0 0,-2 6 312,-2-1-302,3 2 28,-4 1 1,5 1 39,0 3 1,0-2-81,0 2 1,0-1-129,0 1 1,0-6 54,0 2 0,4-7-167,0-1 1,0 1 89,-4-4 0,3 1 79,1-9 1,0 4 96,-4-4 0,4-3 93,0-5 430,-1 1-385,-3-2 1,-1-1 159,-3-5 0,-2 0-152,-5 0 1,-5 0-41,1 0 0,-9 0-281,1 0 86,-2 0 83,-3-5 1,4 3-1400,-3-6 644,3 6 128,6-9 1,2 10-412,4-3 1,5-1 250,-1 1 720,6-4 0,-4 1 0,6-4 0</inkml:trace>
  <inkml:trace contextRef="#ctx0" brushRef="#br0" timeOffset="138">16190 13727 7999,'0'-6'589,"0"-4"0,0 7-197,0-4 0,1 3-103,3-4 0,-3 4 0,3-3 0,1 3 353,-1-4 206,4 6-721,-1-8-114,4 9 185,-4-5 0,-1 5-244,-2-3 79,2 3 40,0-4 1,5 5 149,-4 0 0,0 4-261,0 0 1,-3 3-230,4-3 0,-5 5-33,5-1 0,-6 2-220,2 1 0,1-3 161,-1-1 1,0 1 94,-4 3 0,0 1 298,0-1 0,-1 1-18,-3-1 414,3 0-161,-4 1 332,5-1-439,0 1 0,0-5 58,0 1 0,5-5 118,2 0-218,-2 4 4,5-6 0,-2 4-216,7-5 1,-2 0-71,2 0 0,2 0-244,-2 0 1,4 0 213,-4 0-1201,6 0 882,-9 0 1,9 0 510,-6 0 0,5-5 0,-2-1 0</inkml:trace>
  <inkml:trace contextRef="#ctx0" brushRef="#br0" timeOffset="139">16863 13933 8043,'12'0'751,"-1"0"1,1-1-370,-1-3 0,4 3-178,0-3 1,6 3 65,-2 1 0,2-4-173,2 0 0,0 0 5,0 4 1,0 0-77,0 0-100,-1-5 166,1 4 1,-1-4-542,-3 5 237,-3 0-156,1 0 0,-8 0-1256,2 0 1117,-2 0 507,3 0 0,-6-5 0,-1-2 0</inkml:trace>
  <inkml:trace contextRef="#ctx0" brushRef="#br0" timeOffset="140">16955 14093 8236,'11'0'591,"2"4"-129,2-1 1,-1 1-98,5-4 1,5 0 212,7 0 1,-2 0-351,1 0 1,1 0-193,3 0 0,-4 0-147,1 0 0,-10 0 112,2 0 1,-7 0-1745,-1 0 1743,-8 0 0,4 5 0,-5 2 0</inkml:trace>
  <inkml:trace contextRef="#ctx0" brushRef="#br0" timeOffset="141">17948 13819 7974,'-6'-5'-863,"1"-2"941,5 1 247,0-4 1,0 3-37,0-4 1,1 1 198,3 2 1,-1-2 172,4 3-437,1-4-56,3 0 0,1 0 259,-1-1-203,0-4-47,1 8 1,3-10 55,0 11 1,4-6-14,-3 5 1,3-1-28,-4 2 0,4-2-55,-4 5 1,4 0-118,-4 4 1,1 2-59,-5 1 1,0 4-226,1 4 0,-5 6-378,1 2 321,-5 2 222,2 2 1,-5 4-41,0-1 0,-5 5-126,-3-4 0,-2 3-15,-2-3 1,0-1 143,-3-3 0,2 0-16,-2 0 1,2 0 169,1-1 56,1-4-151,0-1 1,0-2 274,4 0-111,-3 0 224,8-8 147,-8 3-241,9-4 131,-4 1-198,5-2 1,1-2 6,3 1 0,2 0 60,6-4 0,-1 0-93,1 0 1,4 4 22,3 0 0,3 0-73,1-4 1,1 0-84,2 0 1,-2 0-72,3 0 1,-4 0-257,-4 0 1,3 0 73,-3 0 1,-3 0-495,-1 0-356,-2 0 1,-3-2 1109,-2-2 0,2 3 0,-4-4 0</inkml:trace>
  <inkml:trace contextRef="#ctx0" brushRef="#br0" timeOffset="142">18531 13682 7956,'-5'-12'675,"3"1"0,-3-1-318,5 1 0,2 1-178,1 2-423,-1-2 546,3 9 510,-5-4-747,0 5 1,-1 5-178,-3 2 13,2 4 174,-8 0 1,9 4-74,-3 0 0,-1 4 11,1-3 1,1 3-25,3-4 0,0 0-20,0-3 1,0-1-15,0 0 0,0 1 60,0-1 0,0-3 45,0 0-236,0-6 183,0 3 1,0-5 161,5 0-145,-4 0 0,9 0 5,-2 0 0,2 0 25,1 0 1,2 0 92,2 0 1,-1 0-71,5 0 1,0 0 9,4 0 1,0 0 29,0 0 0,-4 1-43,0 3 0,0-1 151,4 4-193,-6 1 1,4 3-1,-6 1 20,-1-1 0,-1 1-27,-2-1 0,-1 4-97,-2 1 0,-3 0 20,-5-1 1,0-1-201,0 5 1,-5-3-217,-3 3 272,-2-5 44,-6 7 1,-2-8-245,-5 2 166,0-2-30,0-2 0,0-3-82,1-1 1,-1-4 69,0 1 1,1-3-98,3-1 0,-1 0 14,5 0 1,-1-1 354,5-3 0,0-2 0,-1-6 0</inkml:trace>
  <inkml:trace contextRef="#ctx0" brushRef="#br0" timeOffset="143">18565 13625 7951,'-6'-5'273,"1"-2"267,5-4-306,5 4 1,1 1-120,5 2 0,5 3 941,-1-3-459,5 3-341,-2-4 0,10 4-66,2-3 1,0-1-227,0 1 1,-6 0-256,-1 4 1,0 0-82,-4 0 1,-3-4-367,0 0 0,-4 1-900,0 3 1638,-6 0 0,9-5 0,-2-2 0</inkml:trace>
  <inkml:trace contextRef="#ctx0" brushRef="#br0" timeOffset="144">19068 13419 8034,'0'-11'2175,"3"-1"-1726,1 1-196,5 4-102,-3 2 1,6 2 493,-1-1-258,1-5-135,4 8 0,-2-5-21,5 6 0,-4 0-89,4 0 0,-3 0-117,3 0 0,-4 2 14,4 2 1,-5 1-201,1 2 0,-3 3-360,-5-2 1,-2 2 267,-5 2 1,0 0-456,0 4 504,-5-4 0,-1 9 0,-6-6-64,1-1 0,0 2 170,-1-1 1,1 1-2,-1-5 1,5 0-27,-1 1 425,6-1 58,-4 1 1,8-2-174,2-2 0,2 0 580,5-4-396,6 0-179,1 1 1,4-4-36,1 3 1,0-3-132,0-1 0,-1 0-213,-3 0 1,1 2 188,-5 2 0,0-3 0,-3 4 0</inkml:trace>
  <inkml:trace contextRef="#ctx0" brushRef="#br0" timeOffset="151">17000 15429 7995,'8'0'-702,"0"0"753,-1-5 1,5 4 664,-1-3 1,2-1-216,2 1 0,-1-1 26,5 1 1,-4 3-108,4-3 0,-4 3 68,5 1 1,-3-4-377,2 0 0,3 0-7,-3 4 0,-1 0-114,1 0 0,-4 0-148,4 0 1,-4-1-399,4-3 1,-4 3 52,5-3 0,-7 3-478,3 1 1,-4 0 263,0 0 716,-1 0 0,1 0 0,-1 0 0</inkml:trace>
  <inkml:trace contextRef="#ctx0" brushRef="#br0" timeOffset="152">17126 15635 8613,'17'0'1885,"-1"-2"-1438,3-1 0,3 0-113,-3-5 0,4 5-219,3-5 0,0 4 75,4-3 0,-5 3-578,2-4 1,-3 6-183,-1-2 0,-4 3-1371,0 1 1941,-5-6 0,8 0 0,-5-5 0</inkml:trace>
  <inkml:trace contextRef="#ctx0" brushRef="#br0" timeOffset="153">18085 15281 8331,'-6'-5'229,"1"-2"9,5-4 0,4-1-87,0 1 1,3 3 468,-3 1-235,5-1 0,-3-3 721,6-1-800,-1 1 0,0-1-83,1 1 1,3 3-117,0 1 0,6 4 114,-2-1 1,-2 3-1,3 1 1,-1 0 0,3 0 0,-3 1-144,0 3 1,-5 3-20,2 4 0,-5 5-275,-3 4 0,1 2 4,-6 5 0,0-2-154,-7 6 0,-4 3 9,-7 4 0,-3 0 93,-4-3 1,-5 0 32,0 3 1,-1-2 70,2 2 1,3-4 218,0-4 0,2-2-68,5-5 0,1-5 193,4-3-73,4-2 292,-3-2-229,9-4 1,1 2-86,7-6 0,5 1 99,3-4 0,3 0-63,5 0 0,5-1-170,2-3 0,2 2 78,-2-6 1,-2 5 22,-5 0 0,-4-3-357,0 3 0,-5-5-518,1 4 0,-2-1-1367,-2 1 2186,-4 3 0,3-14 0,-4 2 0</inkml:trace>
  <inkml:trace contextRef="#ctx0" brushRef="#br0" timeOffset="154">18565 15235 7942,'4'-19'471,"0"0"1,5 5-236,-2-1 0,2 2 283,-1 2-281,2 4 1165,-9 2-592,9 5-431,-8 0-238,3 5 0,-5 5-148,0 6 0,0 0 10,0-1 0,0-1 131,0 5 0,0-5-109,0 2 1,0 0 146,0-1-269,0 0 1,0-3-29,0-1 1,0-3-183,0 0 193,5-6-58,-4 3 1,8-4-89,-5 3 171,-1-3 86,3 5 1,-4-6-94,6 0 99,-1 0 0,5 3 1,-1 1 0,2 1 19,2-1 0,-1-1-72,5 4 1,-1-3-3,1 4 1,2-1 55,-2 5 1,3-1-26,1 1 1,-2-1 16,-2 0 1,2 1-19,-6-1 0,0 1-72,-3-1 1,-2 4 4,-3 0 0,-2 2-119,-5-2 1,-1-1 114,-3 5 0,-7-4-104,-8 4 1,-6-1 95,-2 1 1,-6-2-34,-1-6 0,-1 1-88,-3-1 1,3-1 39,1-2 0,4-3-99,4-5 1,2 0-127,1 0 1,5 0 404,3 0 0,-3-10 0,0-3 0</inkml:trace>
  <inkml:trace contextRef="#ctx0" brushRef="#br0" timeOffset="155">18588 15178 7929,'0'-12'541,"0"1"1,1 1-782,3 2 1,2-1 196,6 6 1,-1-6 213,1 1 0,4 2-36,3-2 0,0 4 171,4-3 1,-3 4-248,7-1 1,-2-1 0,2 1 1,-2 1-394,6 3 0,-6-4 173,2 0 0,-7 0-1122,-1 4 1282,0-5 0,4-1 0,0-6 0</inkml:trace>
  <inkml:trace contextRef="#ctx0" brushRef="#br0" timeOffset="156">19090 14961 8025,'0'-12'747,"2"1"-517,1 0 0,8 3 36,4 0 1,4 2-136,-4-2 1,0-1 147,-3 6 0,-1-5-86,1 4 0,-1 0 164,0 4 1,1 0-342,-1 0 143,1 0 1,-1 0-141,1 0 1,-5 0 115,1 0 0,-6 2 28,2 2 1,-1 2-244,0 5 0,-1 1-339,2-1 0,-3 1 124,-1-1 0,-4 4-71,0 0 0,-1 4 36,1-3 1,3-1 36,-3-4 1,3 5 319,1-1 0,0 0 41,0-4 0,0-3 175,0 0 1,0-5-82,0 5 0,1-5 86,3 0 0,2 0-35,6 1 0,-1-3 71,1 3 1,4-3-641,3-1 0,-1 0 208,1 0 1,-4-1 147,4-3 0,0 3 0,4-4 0</inkml:trace>
  <inkml:trace contextRef="#ctx0" brushRef="#br0" timeOffset="157">19799 15303 8374,'7'0'872,"1"0"0,-1-3-638,5-1 0,-1-1 91,1 1 0,-1 1-98,0-4 0,6 4-346,2-1 0,-1 2 6,1-2 1,-4 3-29,4-3 1,-4-1-235,4 1 0,0 0-603,4 4 0,-4-3 978,0-1 0,-5-5 0,3 3 0</inkml:trace>
  <inkml:trace contextRef="#ctx0" brushRef="#br0" timeOffset="158">20198 15144 7961,'2'-19'0,"1"-1"0,5 3 358,7-2 0,3 2 506,5 6 1,-4-1-395,0 1 0,0 1-184,4 2 0,-4-1 161,0 5 1,-5 1-143,1 3 1,1 0-308,0 0 1,-1 1-4,-4 3 1,-1 2-166,-2 6 1,1 4 95,-5 3 0,0 3-32,-4 0 1,0 5-164,0 0 1,-5 4 88,-3 0 1,-2-2-51,-2 2 1,1-5 62,0 5 1,-1-5-67,1 5 0,-5-6 78,1 2 1,-1 1 56,0-2 0,4 0 77,-3-7 1,2-1 104,1-3 1,5-3-5,-1 4 0,6-7-128,-2-2-8,3-4 224,1 2 114,0 0 0,6-4-149,5 3 0,2-3 48,6-1 0,4 0-227,4 0 1,3-1-167,-3-3 1,3 2-625,-3-6 0,-1 4 420,-3-3 0,-4 3 416,0-4 0,-5 1 0,3-5 0</inkml:trace>
  <inkml:trace contextRef="#ctx0" brushRef="#br0" timeOffset="159">20769 15052 7946,'0'-11'366,"0"-1"0,2 1 1473,1 0-1108,-1-1-311,3 6-111,0-4 27,-4 8-381,4-3 1,-5 10 97,0 3 1,4 3-98,0 5 1,0-2 31,-4 5 1,0-4-126,0 4 0,1-5 45,3 1 1,-3 2 7,3-2 148,2 0 0,-3-4 125,4 1 197,-4-6-156,7-1-253,-9 0 78,4-3-129,-5 3 0,2-5 131,1 0-57,-1 0 1,8 0-16,-3 0 1,3 0-11,2 0 0,1 0 118,2 0 1,3 1-90,4 3 1,1-2-58,0 6 1,4-4 40,-1 3 0,5 1-7,-4 3 0,-1 1 33,-3-1 0,-4 1-6,0-1 1,-5 2-65,1 2 0,-3-2-115,-5 2 1,-2-1-80,-5 1 1,-5-1 55,-2 5 0,-9-4 72,-3 4 0,-7-3 29,-5 3 1,-3-5-2,-4 1 1,2-6-72,-2-2 0,3 0-72,1 0 1,4-2-11,4-5 1,7 0-229,4 0 1,2 0-32,1 0 0,6-1 506,2-3 0,3-12 0,1-8 0</inkml:trace>
  <inkml:trace contextRef="#ctx0" brushRef="#br0" timeOffset="160">20746 15052 7957,'0'-11'0,"0"-1"0,7 6 0,4 2 0,2-1 409,6 1 0,0-1-34,4 1 0,5 3-318,2-3 0,-1-1-63,2 1 1,-5-1-154,5 2 0,-6 0 210,2-5-51,2 6 0,-10-8 0,3 3 0</inkml:trace>
  <inkml:trace contextRef="#ctx0" brushRef="#br0" timeOffset="161">21249 14835 8058,'0'-11'0,"5"1"324,3 2 0,2-2 488,1 2 0,2 2-546,2-2 1,-2 4-117,2-3 0,-2 3-9,-2-4 1,2 6 8,2-2 0,-2 3 140,2 1 1,-2 0-143,-2 0 1,1 0-184,-1 0 22,0 5 0,0 1-236,-4 6 0,-2-1 173,-5 1 1,0 3-95,0 0 1,-5 5-151,-2-1 1,-4-1 107,0 1 1,0-1-22,-1 1 0,1-1 35,-1-3 101,6-2 1,1 3 27,5-4 373,0-6-121,0 4 1,5-9-141,3 3 0,3-3 120,4-1 0,3 0-66,5 0 1,0 0-600,-1 0 0,1 0 100,0 0 402,0-5 0,0 4 0,0-4 0</inkml:trace>
  <inkml:trace contextRef="#ctx0" brushRef="#br0" timeOffset="162">21809 15132 8931,'11'0'196,"0"0"0,2 0 22,2 0 0,3-4-19,5 1 1,4-1-2,-1 4 1,6 0-168,-2 0 0,0 0-173,0 0 0,-3 0 4,3 0 1,-8 0-258,1 0 0,-8 0-1081,0 0 1476,-7 0 0,-3-5 0,-5-2 0</inkml:trace>
  <inkml:trace contextRef="#ctx0" brushRef="#br0" timeOffset="163">21763 15303 8492,'24'2'334,"3"2"1,-2-3-634,5 3 1,-3-3 281,4-1 1,0 0-91,7 0 0,-5 0-183,5 0 0,-5 0-72,6 0 0,-3 0-518,2 0 880,-2 0 0,3-5 0,-4-2 0</inkml:trace>
  <inkml:trace contextRef="#ctx0" brushRef="#br0" timeOffset="164">22425 15201 7917,'-6'0'1528,"1"0"0,5 5-1510,0 2 1,0 4 100,0 0 1,0 2 55,0 2 1,0-1-57,0 5 1,4-1-193,0 1 0,6 1 42,1-5 0,6 0 51,5-3 0,1-1-197,0 1 0,5-2 224,2-3 1,3-1 133,2-6 0,3 0-57,0 0 1,0-6 12,-4-1 1,3 0 65,-3 0 1,3-5-50,-6-3 1,-2-1 162,1 0 1,-8-1-105,1-6 0,-8-1-109,0-3 1,-4-2-103,-3-5 0,-4 1-220,-8 2 0,-9-2-63,-9 3 1,-11 3-281,-9 4 0,-9 11 187,-6 8 1,24 3 0,0 2 276,-3 0 1,-1 2-1,1 2 1,-1 2-555,0 4 1,2 1-1,0 2 1,1 1 650,0 4 0,0 0 0,0-1 0,2 1 0,2 2 0,2 0 0,1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387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8528 10012 9754,'6'5'-285,"4"1"330,-8 5 0,8 1-123,-3-1 172,3 6 1,2 0-1,-1 6 0,4 4 24,1 0 1,-1 4 63,-4 0-138,1-3 0,-1 5-19,1-3 0,-1 3 184,0 1-99,1 6 1,-2-9-23,-2 4 0,2-7 97,-3 2 1,0-6 18,0-1 1,0-1 75,0-7-249,3 5 1,-7-11 39,5 2 132,-6-7-185,8 1 39,-8 0-18,3-3 97,-5 3 0,0-6 148,0-3 0,0 1-255,0-4 1,0-2 13,0-7 1,3 2-176,1-5 249,0 0-96,-4-9 0,4 3-295,0-5 390,5-1-154,-8-3 0,9-2-146,-2-2 0,2 2 73,1-6 0,4 0 13,1-4 1,3 0-165,-4 1 0,4 0-34,-4 3 1,2 3-261,-2 5 480,-2 0 0,4 4-106,-1 4 0,-4 3-15,4 4 1,-8 2-407,0 6 291,-5 0-103,7 4 0,-9 3 80,3 8 0,-7 4 404,-1 7 0,-10 8 0,2 6 1</inkml:trace>
  <inkml:trace contextRef="#ctx0" brushRef="#br1" timeOffset="1">9419 10354 8454,'-11'-11'11,"4"-1"1,0 5 181,4-1 1,0 2 75,-4-2 0,-1-1 207,-4 5-513,1 1-1,0-2 110,-1 3 0,0-3-115,-4 5 1,2 0 106,-5 0 0,2 5-154,-3 3 1,0 2 186,5 1 0,0 1-138,3-1 0,5 5-45,-1-1-77,6 5 208,-9-2 1,9 5-189,-6 0 166,6 4-84,-3-2 1,5 2-150,0-4 0,0-4 101,0 0 1,5-5-120,2 2 0,5-9 193,3-3 1,-1-3-7,5-1 0,0-1 243,4-3-246,0-2 1,2-9-53,-2-1 363,2-4-284,-7 2 1,0-3 334,-3 2-130,-2-3 1,-3 8-85,-3-5 1,-1 5 155,-6-1 1,0 2 21,0 2 56,0-1-200,0 1-20,0 5-30,-6 1-202,5-1 50,-4 5-106,5-4 75,0 10 0,0 2 41,0 4 0,0 0-137,0 1 1,4 3 55,0 0 0,5 4-127,-2-3 0,2 0-111,-1-1 201,2-2 1,-4 2-14,6-7 277,-6 2-49,4-9-9,-3 9-15,4-8 1,-3 3 18,-1-5 1,-3 0 217,4 0 1,-5-2-93,5-1 0,-2 0 61,2-5 0,2 1 182,-2-5-343,-3 1 25,5 0 1,-4-1 31,6 1-38,-6-1 121,4 1-76,-3 0 1,0 0 43,1 4 2,-6 2-129,3 5 1,-1 1-114,0 3 0,0 2-10,-4 6-40,0-1 158,5 5 1,-4 2-255,3 5-29,2-5 184,-4 3 0,4-3-114,-2 5 0,-3-4 98,3 0 0,1-5-81,-1 1 155,0-2 1,-3-5 12,3-1 576,-3-4-287,4 2-138,-5-5 1,0-5 351,0-3-228,-5-2-30,4-1 1,-4-6-55,5-2 1,1-3-93,3 0 0,2-3 4,5-1 0,1 2 22,-1-3 0,1-1-161,-1 1 0,2 1-260,2 3 123,-2 5 20,3 2 1,-1 4-459,1 1 338,4 5-243,-7 0 1,7 6-1073,-5 0 1576,0 6 0,2 5 0,1 7 0</inkml:trace>
  <inkml:trace contextRef="#ctx0" brushRef="#br0" timeOffset="2">10401 9817 10078,'-7'-5'-540,"2"-1"324,5-5 1,0 3-460,0 0 1203,0 6-131,0-3 211,0 0 163,0 3-705,0-3-136,0 15 1,0-1 188,0 10 1,2 2-22,1 5 1,-1 2 1,1 3 1,3 5-218,-3-1 0,2 5-69,-1-2 60,-2 6 0,6-4-189,-4 6-909,5-6 1187,-8 5 0,6-10-76,-3 3 0,-3-2 60,3-2 1,-3-5 37,-1-2 1,1-3-84,3-1 262,-3 0 96,4-5-269,-5-2 1231,0-4-840,0-1-317,0-5 265,0-1 827,0-5 1,2-3-1130,1-1 0,0-1-426,5 1 230,-1-2 0,6-2-327,2 0 342,-2 6 0,7-7 24,-5 5 1,6-1-131,-2 1 1,-2 2 103,2-6 0,-1 6-162,1-2 1,2 2 39,-6 2 1,0 0-731,-4 0 109,1 0 418,-1 0 480,-4 0 0,-2 0 0,-5 0 0</inkml:trace>
  <inkml:trace contextRef="#ctx0" brushRef="#br1" timeOffset="3">10481 9715 8456,'-12'-17'136,"1"4"249,5 2-535,0 1-96,6 9 413,0-5-56,0 6 0,6 0-100,1 0 1,3 0-14,2 0 0,0 0-70,4 0 1,-2 0-220,5 0 0,0 0 109,3 0 0,1 0-201,0 0 1,1-3-407,3-1 789,-3 0 0,4 4 0,-5 0 0</inkml:trace>
  <inkml:trace contextRef="#ctx0" brushRef="#br1" timeOffset="4">10903 9806 8494,'-5'-6'-425,"4"-5"287,-4 10 0,5-3-259,0 8 0,4-1 1013,-1 4-204,6 1-184,-2 3 1,4 5 107,1-1 1,0 5-224,3-1 0,-1 8-45,5 3 0,0-1-38,4 2 0,0-2-138,0 2 0,-1-2 153,-3-3 0,2-3-39,-2 0 1,-2-1-160,-2-7 114,-2 5 25,3-7 0,-4 3-19,-1-4 0,0-1-173,-3 1-268,2-1 266,2 0 1,-6-3-587,-2 0-138,2-6 932,-5 3 0,4-5 0,-5 0 0</inkml:trace>
  <inkml:trace contextRef="#ctx0" brushRef="#br1" timeOffset="5">11269 9795 8554,'-7'-18'-53,"-3"1"-246,9 11 250,-4-4-37,5 8 571,0-3-206,0 5 0,-4 5-226,0 3 1,-3 7 74,3 4 1,-5 4 168,1 4 0,-2 3-272,-1 8 0,-2 0-10,-2 8 0,1-3-222,-5 7 0,4-3 12,-4-2 1,1-4-327,-1-3 358,-3-2 1,10-6-301,-4 1 279,4-11 0,0 5-109,1-10 1,4 1-102,4-5 1,-2-3 393,1-1 0,0-4 0,4 2 0</inkml:trace>
  <inkml:trace contextRef="#ctx0" brushRef="#br1" timeOffset="6">11406 9737 8379,'0'-17'-281,"0"0"1,5 7 18,2 2 0,4 3 16,0 5 1,-1-1 369,-2-3 1,2 2 179,-2-6 0,6 4 414,1-3-384,10-1-203,-6 2 1,10-3 24,-2 5 0,-3-4-188,3 5 1,-4-1-117,-4 4 1,1-4 265,-5 0-85,0 0 1,-3 4-147,-1 0 143,-4 0-96,-2 0 251,-5 5-183,5 2 28,-4 4 0,4 1 146,-5-1 0,-1 6-112,-3 2 0,3 6 18,-3 2 0,3 4 59,1 0 1,0 6 7,0 1 0,0 5-45,0-1-33,0-3 1,1 2 57,3-3-199,-3 2 0,8 0 64,-5-6 0,3-1-15,-3-6 1,5-1-8,-1-3 0,-2-1-26,2-3 0,-2 1 10,2-5 1,2 2-18,-3-2 0,-2-2-69,-1 2 97,3-2 17,-6-2 0,4-3-146,-5-1 126,0 1 127,0-2 254,0 4-225,0-3 0,-5-1 228,-3-2 1,-2 1-86,-1-1 1,-6-1 158,-2-3 0,-4 0-113,-3 0 0,-2 0-100,-3 0 1,-6 0-165,3 0-91,-8 0-183,12 0 0,-3 0-475,10 0 0,5 0 422,3 0 282,7 0 0,-2-5 0,4-1 0</inkml:trace>
  <inkml:trace contextRef="#ctx0" brushRef="#br1" timeOffset="7">12228 10034 8505,'-16'0'0,"3"0"415,-2 0-160,7 0-20,3 0-143,5 0 1,1-3 136,3-1 1,4-1 30,7 1 0,-1 1-2,5-4-89,0-1-43,4 2 1,0-4-250,-1 2 128,1 3-156,0-5 0,-1 5-118,-3-3 1,-3 2-149,-4 2 0,-1 3-993,1-3 1410,-6 3 0,4 1 0,-4 0 0</inkml:trace>
  <inkml:trace contextRef="#ctx0" brushRef="#br1" timeOffset="8">12194 10251 8578,'5'-6'-277,"3"1"-176,7 5 0,-1-1 434,5-3 1,0 3 423,4-3 1,-2 1-248,-2-1 1,3 3 17,-3-3 0,2-1-333,2 1 142,0 1 4,0-2 1,-1 3-562,-3-1 572,2 1 0,-8-3 0,3-1 0</inkml:trace>
  <inkml:trace contextRef="#ctx0" brushRef="#br1" timeOffset="9">12902 9783 8431,'-10'-16'1357,"2"3"-835,-3-4-440,6 6 166,5 5-194,0 1 1,0 6 51,0 3-35,0 2 111,0 10 0,0 7-138,0 8-171,5 2 142,1 6 1,2 3-172,-1 7 1,-3 0 15,4 4 0,-6-9 4,2 2 1,1-3 71,-1 3 0,0-5-187,-4-3 1,0-8-236,0-3 445,0-3-50,0-1 0,0-6 190,0-1 45,0-9-84,0 3 284,0-8-21,0 3 1643,0-5-1838,0-5 0,4 2-265,-1-4 80,6 4-43,-7-2 0,8 1-58,-3 0 0,7-1 74,1 1 1,6 2-146,-2-6 1,2 6 161,2-2 1,0-1-66,0 1 0,0 0-188,0 4 10,-6 0 251,5-5 1,-9 4-567,2-3 277,-8 3-497,4 1-239,-10 0 1084,4 0 0,-5 0 0,0 0 0</inkml:trace>
  <inkml:trace contextRef="#ctx0" brushRef="#br1" timeOffset="10">12902 10229 8296,'0'-12'884,"0"1"-314,5 4-367,1-3 0,10 9-297,-1-3 1,4 2 179,-4-2 0,5 2-126,-1-1 1,3-2 137,1 1 0,0-1-126,0 1 0,-1 3-415,1-3 234,0-3 70,-5 6-211,3-4-34,-8 0 14,4 4 1,-11-6 369,-2 4 0,-3 1 0,-1-3 0</inkml:trace>
  <inkml:trace contextRef="#ctx0" brushRef="#br1" timeOffset="11">12856 9772 8375,'0'-16'0,"0"1"0,5-4 820,3 4-279,12 0-225,-1 3 0,10 2-56,-2 3 0,-2-4-99,6 4 0,-2 0-196,2 0 1,0 4-19,-4-1 0,3 3-319,-3 1 0,0 1 372,-4 3 0,-1 8 0,1 5 0</inkml:trace>
  <inkml:trace contextRef="#ctx0" brushRef="#br1" timeOffset="12">13439 9623 8345,'5'-6'330,"-3"1"-203,6 5-63,0 0 0,-1 1 170,1 3 1,-4 2-158,3 6 0,1 4 191,3 3-45,-4 3-94,3 6 1,-5 1-110,2 5 1,4 0 69,-4 1 1,-2-1-192,-1 0 1,-3 2 43,-1 2 0,0 1-132,0 3 0,0 1 120,0-5 1,0 0-127,0-3 1,-3-5 32,-1 0 121,-5-4 48,8 2 1,-4-7 3,5-2 1,0 2-38,0-6 0,0 0 6,0-3 1,0-5 53,0 1 8,0-6 249,0 3-155,0 0 1,1-3 179,3 2-109,-3-3 0,9-5-550,-2 0 0,2-1 1532,1 1-555,1 3-353,-1-9 1,6 7-150,2-4 1,1 3-219,-1-4 1,2 6-25,-1-2 0,-3 3 89,2 1 0,-3-2-408,3-1 211,-5 1-684,2-3-578,-5 5 568,1 0 912,-1 0 0,-4-5 0,-2-1 0</inkml:trace>
  <inkml:trace contextRef="#ctx0" brushRef="#br1" timeOffset="13">13427 9635 8386,'2'-30'0,"1"4"0,4 7 0,4 4 0,6 6-757,2 1 374,-3 6 0,6-5 401,-3 3-80,-3 3 178,6-4 1,-8 5 107,5 0 0,-4 0-359,4 0 0,-5 1-367,1 3 502,3 2 0,-5 11 0,3 1 0</inkml:trace>
  <inkml:trace contextRef="#ctx0" brushRef="#br1" timeOffset="14">13850 9783 8470,'1'-6'-336,"3"2"0,2 3 258,6 1 1,-1 5 327,1 2 1,-1 5 71,0 3 1,5 3 35,-1 5 1,5 1 230,-1 2-343,-2 4-113,4 9 0,-3-2-56,5 5 1,0-4-63,0 4 0,-4-9-153,0 1 1,-5-8 191,1 1 0,1-4-157,0-4 1,-1-1 66,-4-3 1,-3-6-85,-1 2-553,1-2 314,3 3-275,-4-6-139,-2-1 773,-5-5 0,0 0 0,0 0 0</inkml:trace>
  <inkml:trace contextRef="#ctx0" brushRef="#br1" timeOffset="15">14295 9806 8367,'-6'-18'-400,"-4"2"136,9 4 9,-5 6 114,6 1 101,0 0 421,-5 3 0,-1 4-131,-5 9 1,-5 6 139,1 6 1,-5 6-191,1 5 1,-4 5-108,-4 7 1,-2 1-1778,-5 2 1709,0-2 3,-1 4 1,5-10-239,-1-3 1,6-4 137,-2-3 0,8-5 30,4-7 1,4 2-139,3-6 1,3-4-132,5-3 0,0-4 20,0 3 291,0-4 0,10-3 0,3-7 0</inkml:trace>
  <inkml:trace contextRef="#ctx0" brushRef="#br1" timeOffset="16">14409 9703 8407,'0'-11'-135,"0"3"99,0 1 0,0 3 124,0-4 2,0 0 45,0 2 0,0-4 78,0 2 1,0 2-24,0-2 0,2 1-113,2-5 1,-2 2 121,6 3 1,-2-4-35,2 4 0,2-2-197,-3 1 222,4-2-45,0 9 1,-1-5-266,-2 2 104,2 3-26,-4-5 25,6 12 1,-6 4 53,-2 5 0,-3 1-188,-1 0 1,0 1 87,0 6 1,-1-4 27,-3 0 0,2 0-74,-6 4 99,0 0-1,-3 0 0,1-4-218,2 0 222,-2-5 1,4 7 0,-1-8-6,3 2 0,3-6 63,1-1 195,0-1-193,0 5 0,5-6 324,3-2-221,2-3-121,1-1 17,1 0 1,3 0-187,0 0-23,1 0 19,-5 0 0,0 0-248,1 0 1,-1 0 68,1 0 0,-1-3-145,0-1 0,1-1 462,-1 1 0,6-3 0,1-4 0</inkml:trace>
  <inkml:trace contextRef="#ctx0" brushRef="#br1" timeOffset="17">14741 9600 8230,'0'-17'-236,"0"0"-69,0 6 0,1-1 264,3 1 0,2 5 332,6 2 1,-1 1-178,0-1 0,2 3-97,2-3 0,-1 3 583,5 1-255,0 0-168,4 0 1,0 0 148,0 0-22,0 0-320,0 0 0,-2 0 42,-2 0 1,-2 0 9,-6 0 1,0 0-27,1 0 1,-6 1 12,-2 3 0,1-1-49,-1 4 0,0 1-132,-4 3 174,0 1-14,0 4 1,0 2 81,0 5-77,0 0 32,0-1 1,0 9 8,0-1 1,0 7 26,0-3 0,0 1 111,0 3 0,0-3-121,0 0 0,0 1 10,0-1 0,0 0-22,0-8 1,4 3 2,-1-3 0,5 0-143,-4-5 0,1 1 97,-1 0 1,-2-4-112,6 0 1,-4-5 53,3 1 0,-4 2-156,1-2 1,1-3 140,-2-5 0,1 1-13,-4 3 1,4-3 56,0-1-45,0-4-12,-4 7 130,0-9-108,0 9 87,0-8 1,-2 3 140,-1-5 0,-2 1-94,-3 3 1,-2-3 161,2 3 0,-3-3-53,-4-1 1,1 0 138,-5 0 1,-2 0-13,-5 0 1,-4 0-122,-4 0 0,-4 4-254,0 0 243,-5 0-190,7-4 1,2 0-811,7 0 500,3 0-563,7 0-662,0 5 1540,6 1 0,4 6 0,2-1 0</inkml:trace>
  <inkml:trace contextRef="#ctx0" brushRef="#br1" timeOffset="18">15460 9977 7199,'12'0'118,"-1"0"1,-3 0 602,-1 0-316,1 0-167,3 0 1,1 0 15,-1 0-97,6 0-179,-5 0 0,9 0-235,-6 0 0,4 0 277,-4 0-20,5 0 0,-7 0 0,4 0 0</inkml:trace>
  <inkml:trace contextRef="#ctx0" brushRef="#br1" timeOffset="19">16077 9703 8517,'-8'-25'50,"1"2"0,4 12 272,-1-1-167,3 8 1,1-2 608,0 2-317,0 3-239,0 6 0,0 8 283,0 9-333,0 6-40,0 7 0,0 1-139,0 6-42,5 5-83,-4 0 0,8 8 212,-5-6 0,4 5-68,-4-5 0,1 1-209,-2-5 0,-1 0 71,2-3 0,1-7-82,-2-4 1,1-10 5,-4 2 195,5-8 51,-3 7 1,3-13 83,-5 2-144,0-7 466,5 6-344,-4-9 241,4 4 92,-5-5 0,0-1-150,0-3 0,0 2-57,0-6 1,0 4-297,0-3 203,0-1-6,0 2 1,5-3-556,3 5 219,2-5 91,1 8 0,1-5-93,-1 2 1,4 2 90,1-1 1,4 1 12,-1 2 1,3 0 20,0 0 1,1 0 2,0 0 0,0 0-47,0 0 66,0 0 22,-1 0 0,-3 0-480,0 0 250,1 0-86,-3 0 1,4 0-218,-6 0 1,0 0-339,-4 0 204,-4 0 717,-2 0 0,-5-5 0,0-1 0</inkml:trace>
  <inkml:trace contextRef="#ctx0" brushRef="#br1" timeOffset="20">16088 10229 8241,'0'-8'222,"0"0"1,5 6-226,3-2 0,6 1-6,1 0 0,6 1 122,-2-1 1,2-4 216,2 0 1,4 0 129,-1 0-135,6-1-253,-8 2 0,4-5-105,-5 4 1,-2 1-311,-2-2-80,3 5 1,-11-3-426,1 2 848,-1 3 0,-14-9 0,1 3 0</inkml:trace>
  <inkml:trace contextRef="#ctx0" brushRef="#br1" timeOffset="21">16043 9772 8561,'0'-18'-25,"0"3"1,6-1-81,5 5 0,6-3 64,6 6 1,1-2 418,3-1 1,2 1-112,5 2-64,0-2-236,1 9 1,-1-8-510,0 5 249,0 0-380,1 4 673,-6 5 0,4 2 0,-4 4 0</inkml:trace>
  <inkml:trace contextRef="#ctx0" brushRef="#br1" timeOffset="22">16751 9578 8290,'0'-12'-374,"0"6"80,0-4 474,-5 8 628,3-3-245,-3 5-202,5 0 0,0 7-169,0 4 1,0 3-96,0 9 1,2 2 16,1 9 1,2 2-29,3 2 1,2-1-137,-2 5 0,-2 0 147,2 3 0,-6 1-154,2 0 1,-3-4-182,-1-1-795,0 1 936,0 4 0,4-7-31,0-4 1,0-2 186,-4-7 0,0 1 4,0-4 0,0-6 14,0-1 0,0-4 176,0 0 0,0-5-35,0 1 1238,0-5-1095,0 2 674,0-5-1116,5 0 111,-4 0 1,9 0-167,-2 0 1,2-2 77,2-1 1,-1 1-156,0-1 0,2-3-192,2 3 226,-2-1 60,9-1 1,-8 2-188,5-4-29,0 4 119,3-2 0,0 1-295,-3 0 1,1-3 13,-4 3 0,-1-4-696,-4 5 1193,1-1 0,-6-6 0,-1-3 0</inkml:trace>
  <inkml:trace contextRef="#ctx0" brushRef="#br1" timeOffset="23">16751 9555 8419,'0'-22'0,"0"3"0,5 3-795,2 4-3,4 1 954,0-1-38,0 1 1,1 1 69,-1 2 1,-3 2 310,0 2 1,-1 3-1,5-3-384,-1 3 1,4 1-1072,0 0 460,1 0 244,-5 0 252,0 5 0,6 1 0,1 5 0</inkml:trace>
  <inkml:trace contextRef="#ctx0" brushRef="#br1" timeOffset="24">17196 9669 8294,'0'-6'-26,"0"0"0,1 8-192,3 2 1,1 2 344,3 5 1,2 1 309,-2-1 0,2 2-34,1 2-124,6 3-209,-5 5 1,10 5 282,-3 2-14,3 3-297,0 1 0,1-3-77,0-1 1,0-1 108,0 2 0,-2-3-17,-2-5 0,2-2-6,-6-2 0,4-2-135,-4-6 1,0 1-95,-3-1-35,-1 0 252,1-4-341,-1 3 137,-4-4-184,3 1 1,-9-1-942,3-2 691,-3-3 599,-1 4 0,0-5 0,0 0 0</inkml:trace>
  <inkml:trace contextRef="#ctx0" brushRef="#br1" timeOffset="25">17710 9680 8305,'-11'-23'0,"3"6"293,0 1 574,6 9-703,-3 2 0,0 5-181,-3 0 0,-3 1-11,-4 3 1,-1 7 153,-7 8 1,2 8-42,-10 3 15,6 3-255,-8 12 1,9-7 188,-3 8 1,-1 1-72,2 2 0,-1-3-259,4-4 1,2-6 65,2 2 1,-2-7-176,6-4 1,1-7-229,7-1 321,-4-5-189,5 2-210,0-4 711,1-1 0,0 1 0,-2-1 0</inkml:trace>
  <inkml:trace contextRef="#ctx0" brushRef="#br1" timeOffset="26">17801 9406 8254,'0'-6'-521,"0"1"552,6 5-3,-5 0 0,9 0 7,-2 0 1,2-1 62,1-3 0,6 2 149,2-1 1,-2 0-130,2-1 0,1 3 102,2-3 1,0-1-80,-3 1-47,3 1-12,-10 3 0,5-4 29,-6 0 0,1 0 81,-1 4 2,-5 0-105,5 0-166,-10 0 1,5 1 95,-2 3 1,-3-1-106,3 4 1,-3 2 30,-1 6 1,4-1 77,0 5 0,1 4 200,-1 4-16,-3 5-138,9-3 0,-7 6 138,4 3 0,1-1-113,3 5 1,-3-4 17,0 4 0,-2-4-236,2 4-617,2-5 805,-9 7 1,8-8-135,-5 2 1,3-4 84,-3-3 0,0 0-137,-4-4-23,5 5 94,-4-13 1,4 7 6,-5-7 1,4-2 116,0-2 27,0-2-57,-4-2 383,0 1 1,0-5-87,0 1-289,0-6 1,0 5 217,0-3 1,-5-3 23,-3 3 0,2-3 36,-2-1 0,-1 0-122,-6 0 1,1 0-9,-5 0 0,0 0-92,-4 0 1,-5 0-6,-2 0 0,-3 0-590,-2 0 257,1 0-127,0 0 0,5 0-928,2 0 876,8 0-29,3 5 1,4-4-1220,1 3 968,4-3 0,4-1 690,6 0 0,4 0 0,4 0 0</inkml:trace>
  <inkml:trace contextRef="#ctx0" brushRef="#br1" timeOffset="27">18441 9429 8194,'-11'-23'929,"4"5"-813,2-3 0,5 12-818,0-2 205,0 2 423,0 2 546,0-3 1,4 4-92,0-6 1,1 5 773,-1-1-907,2 6 1,5-7-144,1 5 0,-1 0-265,1 4 134,-1 0 27,1 0 1,-1 5-298,0 3 164,-4 2 10,3 1 0,-5 6-27,3 2 0,-2 3 0,-2 0 0,-3 5-90,3 0 0,-7 3 114,-1-3 1,-3 1 22,3-2 1,-1-3 372,1 0-163,3 0-57,-4-10 1,6 3 406,3-5-218,-3 1-43,14-1 1,-7-1-6,7-2 0,3-3-73,1-5 0,4 0 14,4 0 1,-3 0-244,2 0 1,-2 0-419,-1 0 0,-1 0 528,-3 0 0,-3 0 0,-4 0 0</inkml:trace>
  <inkml:trace contextRef="#ctx0" brushRef="#br0" timeOffset="28">12814 11604 10653,'-6'0'-68,"1"0"523,5 0-282,0 5 83,0 1 0,0 2-78,0-1 1,0 1-49,0 3 0,0 1 20,0-1 0,0 1 29,0-1 118,0 5-211,0-3 0,0 7 5,0-4 1,-4 0-21,0-1 0,0-1-48,4 5 1,0-3-17,0 3 0,0-4-19,0 4 0,4 0-60,0 4 0,1-4-9,-1 0 0,-3 0-133,3 4 43,-3 0 5,4-1 1,-3 1 49,1 0 0,-1 0 40,-2 0 0,0 0 3,0-1 0,1 1 34,3 0 1,-3 0 6,3 0 0,-3 0-4,-1 0 1,0-2 2,0-2 1,0 3 17,0-3-70,5 2 58,-4 2 1,4 1 120,-5 3 1,4-2-108,0 6 1,0-2 142,-4 1 1,0 2-159,0-5 1,0 3 0,0-3 1,0 3 20,0-3 1,0 0-7,0-5 0,0 1-353,0 0 276,0-5 0,0 3 0,1-7-31,3 5 0,-3-1 46,3 1 0,-1 2 8,0-6 0,-1 5-36,1-1 1,-1 1 8,-2-1 0,4 3 56,-1-3 1,1 3 5,-4 1 0,0-1-8,0 1 34,0 0 1,0 0-229,0 0 223,0 0 0,0-1 43,0 1 1,-4-4 94,1 0 1,-1-1-70,4 1 0,0 1 17,0-4 0,0 3-64,0-4 0,0 5-5,0-1 0,0 3 243,0 1-202,0 5-36,0-4 0,0 7 13,0-4 1,0 5 3,0-2 1,0-1-4,0 2 0,0-2-40,0 2 0,0 0-13,0-4 1,0 3 24,0-3 0,0 1-10,0-1 0,0-3-106,0 2 108,0 4 90,0-6 1,1 5 2,3-3 1,-3-1-35,3 1 0,-2 0 13,2 0 1,-2-2-53,1 3 1,-1-2 6,-2 2 0,3-3-7,1 3 0,0 2-138,-4 1 1,0 0 252,0 0-106,0 1-57,0-2 0,0 4-56,0-3 1,0-1 85,0 2 1,0-2-17,0 1 1,0 2 55,0-5 1,0 5 111,0-2 0,-1-1-143,-3 2 1,3-5 79,-3 5 1,3-1-52,1 4 0,-2 1 67,-2-1 0,3 0 7,-3 1 0,3-5-132,1 0 0,-1 0-2,-3 0 1,3 2 13,-3-6 1,3 5-134,1-4 1,0 0-156,0 0 303,0-3-27,0 9 0,0-7 184,0 4 3,0 1-198,0-2 0,0 8 1,0-3 0,0 3 117,0-3 0,0 0 14,0 0 0,0-1-76,0-2 0,0 2-3,0-3 1,4-2 35,-1-1-66,1-3 0,0 3 1,1-1-129,1 0 0,-3 2 157,1-2 1,1 5 11,-1-5 1,3 6 20,-3-2 1,0 0 8,-4 0 0,4-3-63,-1 3 1,1-3 18,-4 3 1,4-3-43,0 3 0,0-4-6,-4 0 0,3 0-76,1 0 1,1-3 124,-1 0 0,-3 4-57,3-4 0,-2 1 74,-2-5 1,0 2 3,0-2 1,0 3-43,0 1 1,0-4 16,0 0 0,0-1-20,0 1 1,1 2 19,3-2 0,-3-2-61,3-2 0,-3 2 0,-1-2 0,1-4-124,3-3 0,-3-4-81,3 3-341,-3-4 29,-1 2-407,0-5-614,0-5 1591,-5-2 0,-1 1 0,-5 1 0</inkml:trace>
  <inkml:trace contextRef="#ctx0" brushRef="#br1" timeOffset="29">13819 15338 8110,'-5'-6'-463,"4"-4"1000,-4 8 49,5-8 174,0 9-682,0-4 1,0 6 101,0 3 1,1 2-49,3 6 0,2 0-9,6 4 1,-1-2-107,1 5 1,-1 1 76,0 7 0,1-2-192,-1 5 0,1 1 140,-1 3 0,0-2-179,1 2 1,-5-2 69,1 6 1,-4-6 98,4-2 0,-5-3-164,5 3 1,-6-6 92,2-1 1,1-1 36,-1-7 1,0 0 65,-4-3 1,1-6 9,3-2 0,-3-2 133,3 2 69,-3-3 1,-1 3 7,0-8 1,0 2-118,0-6 1,2-4-95,1-7 0,0-4 75,5-4 0,-1 0 22,5-7 0,0 1 11,4-9 0,-4 0 4,3-3 0,-2-1-47,-1 0 1,-1 1-258,0-1 1,1 0-86,-1 1 1,-1 4-77,-2 3 1,1 8 110,-5 3 1,1 4-411,-1 4-582,-3 2-344,4 11 0,-5 2 732,0 8 0,-1 8 773,-3 7 73,3 2 0,-10 2 0,5 0 1</inkml:trace>
  <inkml:trace contextRef="#ctx0" brushRef="#br1" timeOffset="30">14493 15727 8186,'0'-8'-818,"0"0"916,0 1 1,0-5 344,0 1 0,-4-1 171,0 1 0,-4 0-162,0-1 0,-2 1-290,-2-1 1,0 1 9,-4-1 0,3 5-141,-7-1 1,1 6 85,-3-2 0,3 3-75,0 1 0,5 5 33,-2 2 1,4 3-259,0 2 1,2 1-9,2 2 1,0-1 70,4 5 0,0-1-43,4 1 1,0 2 18,0-2 1,0-1-64,0 1 1,5-4 90,3 4 1,2-5-18,1 1 0,1-6 16,-1-1 1,4-5-10,1 0 1,0-1 158,-1-2 0,-1-2-117,5-1 0,-4-5 208,5-7 0,-5 2-71,4-2 1,-5-2 53,1 2 1,-2-4-56,-2 4 0,-1-4 150,-2 3 1,2-3-116,-2 4 1,-3-4 15,-2 4 0,-1-2-77,-2 2 0,0 6 97,0-2-154,0 2 0,0 1 72,0 1-36,0 4 0,0-1-21,0 8 0,0 8-15,0 7 0,0 0 34,0 4 1,0-3 0,0 7 0,1-5-21,3-3 0,-2 3 22,6-3 1,-4-1-22,3 1 1,0-5-29,0 1 1,4 0-96,-4-3 1,-1 0 119,2-8 0,-4 4-42,4-4 156,-6-1 0,7-4-117,-5-3 0,0 2 41,-4-6 0,0 1-29,0-5 1,0 5 27,0-1 1,0 0 1,0-3 1,0-1-30,0 1 1,0 0 37,0-1 0,0 5-1,0-1 1,0 4 132,0-3 312,0 4-587,0-2 1,0 6 154,0 3 0,-4-1-38,0 4 1,0-3-6,4 4-30,0-1 18,5 5 0,-2-2-54,4-3-50,-4 4-54,7-10 1,-9 5-170,3-2 176,-3-3 201,-1 4 282,0-5-256,0-5 132,0-1 1,0-6-105,0 1 0,2-2 107,1-2 1,0 1-24,5-5 1,1 0-86,6-4 0,-1-3-289,5-1 1,-4-3 19,4 3 0,0-4-11,4 5 1,-4 3 101,0 4 0,-5 6-128,1 2 1,-2 4-49,-2 7 0,-1 3-151,-2 5 1,-3 4-371,-5 11 1,0 0 785,0 0 0,-5 5 0,-1 1 0</inkml:trace>
  <inkml:trace contextRef="#ctx0" brushRef="#br1" timeOffset="31">15121 15064 7660,'0'-11'370,"0"4"-56,0 2-178,5 15 0,-2-1 102,4 10 0,-3 0-70,4 4 0,-6 5-8,2 3 1,1 2-56,-1 1 0,1 5 16,-1 3 1,-3-1-137,3 1 0,-3-1 11,-1 5 1,0-4-222,0 0 0,-3-7 153,-1 0 1,0-1-110,4-4 0,0-2 208,0-1 1,0-7-20,0-1 0,0-5 145,0 1 377,0-2 60,0-1-163,0-6 129,0-1 534,0-5-924,5-5 1,1 2-218,6-4 0,-2 3 2,-2-4 1,2 6 117,-3-2 1,3-1-182,2 1 1,3-1 100,0 1 0,1 3-52,-5-3 1,4 2-114,0-2 1,1 3-149,-5-3 1,0 2-29,1 2 0,-1-3-269,1-1 0,-5 0 53,1 4 0,-5-1-1154,0-3 1722,-1 3 0,-2-9 0,0 3 0</inkml:trace>
  <inkml:trace contextRef="#ctx0" brushRef="#br1" timeOffset="32">15064 15098 8186,'-6'-22'0,"2"-1"-56,3 5 1,2 1 280,3 6 1,-2 3 381,6 1 0,-4 4-263,3-1 0,5 3-138,3 1 0,5 0-135,-1 0 1,2 0 137,-2 0 1,2 0-323,-2 0 0,3 1-152,1 3 1,-2-2-195,-2 1 0,2 2-7,-6-1 1,1 4-315,0-4 0,-4 1 780,3-1 0,3-3 0,0 4 0</inkml:trace>
  <inkml:trace contextRef="#ctx0" brushRef="#br1" timeOffset="33">15932 15258 8290,'-11'-6'0,"-1"-4"0,1 2 0,-1 2-37,1-2 0,0 4 322,-1-3 1,1 4 348,-1-1 1,0 2-334,-4-2 0,4 3-70,-4-3 1,4 4-98,0 4 0,0 2 56,-4 6 0,2 0-107,-5 4 1,4 3 112,-4 7 0,1 0-144,-1 4 0,-1 0 38,5 5 1,0-1-192,3 0 1,2-2 40,2 2 0,3-2-104,5 6 1,0-4-196,0-3 1,5 0 181,3-4 0,7 0-9,4-4 0,3-6 58,1-1 1,3-4 190,1 0 1,5-6-107,-2-2 0,2-3 140,-2-1 0,2-4-165,-5 1 0,-1-5 20,-3 4 0,-4-3-426,0 3 1,-5-4 205,2 4 1,-5-1-1552,-3 1 1819,2-2 0,-4-5 0,5-1 0</inkml:trace>
  <inkml:trace contextRef="#ctx0" brushRef="#br1" timeOffset="34">16206 15076 8290,'0'-12'0,"0"5"-137,0-1 0,0 4-538,0-4 1353,0 6-282,0-8 1,1 9 368,3-3-624,-2 2 1,8 2-117,-3 0 1,3-3 83,2-1 0,4 0-123,3 4 0,3-1 71,1-3 0,1 3 70,3-3 1,-3-2-212,2-2 0,-2 2 81,-1-2 1,0 5-100,0 0 0,-1-2 39,-3 1 1,-3 0 32,-4 4 0,-5-4 1,1 0 5,-6 0 0,5 4-4,-4 0 24,-1 6 0,3 0 97,-5 5 1,-1 1-91,-3-1 0,2 6 4,-1 2 1,1 2 35,2 2 1,0 0 3,0 0 1,0 5 1,0 2 1,0 4 7,0 5 0,0-4-84,0 3 1,0-2 51,0-2 0,0 4-74,0 0 0,4 0 7,0-4 0,5 1-14,-2-1 1,4-4 44,0 1 1,-2-6-13,2 2 1,-6-3 37,7-1 1,-5-4 3,1 0 1,1-5 80,-5 1 1,0-6-93,-4-1 333,0-1-179,0 5-127,0-1 0,0-3-16,0-1 1,-2-4-21,-2 1 0,2 1 114,-6-2 0,5 1 11,-5-4 1,4 0 140,-4 0 0,1 0-127,-5 0 1,0 0 132,-3 0 0,1 0-123,-5 0 0,0-4-37,-4 1 0,-1-1 10,-3 4 1,0 0-180,-7 0 0,2-4 49,-6 0 1,0 0-226,4 4 1,-3 0-611,7 0 0,7 0 411,4 0 0,5 0-1670,2 0 2103,6 0 0,1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92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16229 2638 8082,'0'-6'-286,"0"1"1865,0 5 0,1 5-1604,3 2 0,-1 4 43,4 0 1,0 4 41,0 1 0,3 3 74,-2-4 0,2 4-138,2-4 0,0 4-59,3-4 0,-2 1 115,2-5 1,-1 4-121,2 0 0,-4 1 86,4-5 1,0-3-350,-1-1 161,0 1 1,-4 0-265,-4-1 23,3-4-521,-8 2-526,3-5 1458,-5 0 0,5-5 0,1-2 0</inkml:trace>
  <inkml:trace contextRef="#ctx0" brushRef="#br0" timeOffset="1">16492 2638 8053,'-7'-11'707,"1"1"-420,2 2-27,3 3 1,-5 5 152,2 0 1,-3 5-122,-4 3 1,-2 7-145,-2 4 1,1 4-44,-5 3 1,1 2-190,-1 3 1,3-3-575,4-5 1,2 3 451,3 1 0,2-2-798,5-6 1004,0 3 0,-6-4 0,0 4 0</inkml:trace>
  <inkml:trace contextRef="#ctx0" brushRef="#br0" timeOffset="2">15555 3472 7715,'8'-1'133,"-1"-3"1,-3 3 168,4-3 1,-4 3-125,3 1 0,1 0 86,3 0 1,1 0-12,-1 0 0,2 0-119,2 0 0,-1 0-59,5 0 0,-4 0 98,4 0 0,0 0-132,4 0 1,4 0 20,0 0 0,4 0-49,0 0 1,-1 0 63,4 0 0,-2-4-13,6 0 1,3-1-14,1 1 1,3 1 26,5-4 0,-2 4-243,5 0 0,1-3 256,3 3 0,1-5-1,3 4 1,0-1-50,-27 3 1,1 0 0,-2 1-1,1 0-158,4-3 0,0 0 1,-1 2-1,-1 0 152,4-1 0,0-1 0,-1 2 1,0 0-226,3-2 0,0 0 1,-1 2-1,0 1 199,1-3 0,0 0 1,1 2-1,0 0 28,3-2 1,0 1-1,0 1 1,0 0-23,2-2 1,-1 0-1,-2 2 1,-1 0 22,2-2 1,0 1 0,0 1 0,0 0-67,1-2 0,1 0 1,2 3-1,1 0 18,-2-1 0,1 0 1,-2-1-1,1 1 15,1 0 0,-1 0 0,-2-1 0,-1 1 2,3 0 1,1 0 0,-3 1-1,1 1-261,3-2 0,1 0 1,-2 1-1,0 1 236,-4 0 0,-1 0 0,5 0 1,1 0 22,-2 0 1,1 0-1,-2-2 1,1 0-5,3 0 1,-1 0 0,-4 0 0,0 0 4,3 2 0,-1 0 0,-3 0 1,1 0 16,4 0 1,0 0-1,-1 0 1,-1 0-21,1 0 1,-1 0-1,2 0 1,0 0 0,-1 0 0,-1 0 1,0 0-1,1 0-23,1 0 0,1 0 0,-2 0 0,0 0 0,3 0 1,1 0-1,-2 0 1,0 0 16,-1 0 1,0 0-1,0 0 1,-1 0 0,1 0 1,0 0 0,-1 1 0,1 0-4,2 1 0,0-1 1,-3 0-1,-1 0-1,-1 0 1,-1 2 0,0-1 0,0 1-42,1-1 0,0-1 0,-1 2 0,1-2 45,-1-1 1,1 0-1,0 2 1,-1 0-2,-3 0 1,0 0 0,1 0 0,0 0-5,0-2 1,1 0 0,2 0-1,0 1-1,2 1 1,-1 0 0,0-2 0,0 1 59,1 1 0,-1 0 1,-2-1-1,0-1-36,1 0 1,-1 0 0,0 0-1,-1 0-51,0 0 1,-1 0 0,-1 0 0,-1 0-58,-1 0 1,-1 0 0,0 0 0,0 0 90,-1 0 0,-1 0 0,-3 0 0,-2 0 173,31 0 1,-5 0-127,-3 0 0,-1 0 21,-3 0 1,-2 0 136,-6 0 0,0 0-192,-3 0 0,2 0 31,-2 0 0,-3 0 329,-1 0 0,-2 0-313,-2 0 1,-3 0 421,-1 0 1,-5 0-470,2 0 1,-7 0 464,-1 0 1,-5 0-437,2 0 0,-8 0 168,0 0 1,-4 0-81,3 0-86,-4 0 171,2 0-1072,-5 0-525,5 5-823,-4-4 2205,4 4 0,-15 1 0,-2 0 0</inkml:trace>
  <inkml:trace contextRef="#ctx0" brushRef="#br0" timeOffset="3">17679 2433 8898,'4'15'593,"0"0"0,0 7-448,-4 1 0,0 1 89,0 6 0,0 1-194,0 3 1,0-4 31,0 1 1,0-1-98,0 4 0,0-4-61,0-4 0,1-2 71,3-1 0,-3-1-112,3-3 0,1 1 97,-1-5 0,0 1 47,-4-5 20,5 0-140,-4 1 1,4-5-366,-5 1-480,0-5 24,0 2 924,-5-5 0,-1 5 0,-6 1 0</inkml:trace>
  <inkml:trace contextRef="#ctx0" brushRef="#br0" timeOffset="4">18593 2535 8175,'1'-6'0,"3"2"0,-1-1 117,4 1 1,-3-1 311,4 2 0,-1 1-134,5-2-51,-1-2 0,1 5-202,-1-3 0,1 3 76,-1 1 0,0 0-219,1 0 0,-2 5 25,-2 2 0,2 2-10,-3-1 1,0 3 15,0 1 0,-4 0 86,1 8 1,-2-5-34,2 4 1,-3 0 41,3 4 0,-6-1-157,-2 1 0,-6 0 91,-2 0 0,1 0-225,-5 0 0,4-2 81,0-2 0,1-2 143,0-6 0,3 1 10,0-1 1,6-3 131,-2-1 212,-2-4-246,4 7 96,-3-9 1,10 4-90,3-5 1,6 0 266,1 0 0,5 0-49,-1 0 0,7 0 29,1 0 0,-1 0-243,-3 0 1,0 0 22,0 0 0,-4-3-313,0-1 1,-9 0 5,1 4-1070,-2 0 615,3 0 662,-6 0 0,9 0 0,-2 0 0</inkml:trace>
  <inkml:trace contextRef="#ctx0" brushRef="#br0" timeOffset="5">19598 2547 8022,'0'-8'157,"0"1"236,0 4 330,-5-7-441,4 4 1,-4-2 32,5 0-72,0 6 0,1-7-117,3 5 1,-2-1 63,6 1 0,-4 2-74,3-6-104,1 6 1,3-5-64,1 3 0,-1 3 118,1-3 0,3 3-166,0 1 1,0 0-3,-3 0 1,3 0 106,0 0 1,2 1-81,-2 3 0,-4-1 49,1 4 1,-1-3-412,-3 4 226,-3-1 0,0 5-11,-5-1 1,0 1 119,0-1 1,-6 0 9,-6 1 1,0-1 131,-7 1 1,1-1-83,-1 1 1,-2-1 173,6 0 0,-4 1-104,4-1 0,1-3 43,6-1 0,0-3 31,4 4 36,-5-6-64,8 9 0,-1-9 8,6 6 0,5-4 92,-1 3 0,6-3-123,1 4 0,5-5 14,-1 5 1,1-4-8,-1 3 0,3-3 13,-3 4 1,1-2-112,-1 2 0,2 2-195,-6-2 1,0 2 87,-3 1 0,-1 1-117,0-1 0,-4-3 2,-3-1 1,1 1 90,-2 3 1,0 1 169,-7-1 1,-2 0-110,-6 1 0,-4-2 305,-3-2 0,-3 2-26,-1-3 0,1 0-38,-1 0 0,0-4 114,0 1 0,2 1 179,1-1-1047,4-1 341,5-3 281,-1 0 0,6-5 0,1-1 0</inkml:trace>
  <inkml:trace contextRef="#ctx0" brushRef="#br0" timeOffset="6">20660 2421 8031,'7'-5'1203,"-2"4"-606,-5-9 133,0 8-242,0-3-511,0 5 1,0 5 115,0 3 0,0 3-6,0 5 1,0-2 8,0 5 1,0 0-92,0 4 0,-4-4-186,0 0 0,-1-4 102,1 4 0,3-1-239,-3 1 0,3 1 158,1-5 1,0 0-14,0-3 0,0-1 70,0 1 1,1-5 142,3 1 1,-1-2-48,4 2 1,5-2 22,3-2 0,4-3-51,-4 3 1,4-3 15,-4-1 1,1 0-804,-5 0 555,5 0 1,-3-1-277,2-3 0,-6 2-246,-1-6 789,-6 6 0,9-8 0,-5 3 0</inkml:trace>
  <inkml:trace contextRef="#ctx0" brushRef="#br0" timeOffset="7">20843 2661 8031,'0'-8'-30,"0"1"226,0-1 1,0 1 432,0-1-64,0 5-253,0-2 0,4 7-82,0 1 0,-1 4-1,-3 4 1,0 4-110,0 1 0,0 4 63,0-1 1,0 3 46,0 0 0,0 1 28,0 0 1,0 0-950,0 0 0,0-4 158,0 0 1,2-4-104,2 4 0,-2-5-1015,6 1 1651,-1-2 0,5-2 0,-1 1 0</inkml:trace>
  <inkml:trace contextRef="#ctx0" brushRef="#br0" timeOffset="8">21551 2421 9715,'0'13'278,"0"2"0,1-1-192,3 5 0,-2-1 77,1 1 1,0 1-297,1-5 1,-3 5 71,3-5 1,1 1-228,-1-1 0,-1-2 96,-3 2 1,0-6-59,0-1 0,0-4 119,0 3-3,0-4 580,0 2-179,0 0 75,0-4-137,0 4 363,0-5-393,0-5 1,2 4-113,2-3 1,2 3-147,5 1 1,5 0 65,-1 0 0,9 0-103,-1 0 1,2 0 27,-2 0 0,0 5-15,0 3 1,-2-2 64,-2 2 0,1-1-106,-4 5 1,-1-1-19,-4 0 0,-4 5-188,-3-1 0,-3 0 158,-1-3 1,0-1 66,0 0 1,-5 1 225,-3-1 1,-2-1-83,-1-2 1,-6 1-83,-2-5 0,-3 1-13,0-1 0,-5-3-182,0 3 0,-1-3 13,2-1 249,2 0 0,-9-5 0,3-2 0</inkml:trace>
  <inkml:trace contextRef="#ctx0" brushRef="#br0" timeOffset="9">21585 2455 7984,'7'-5'0,"3"4"0,-2-3 0,2 3 763,1 1 0,4 0-253,1 0 0,8 0-217,-1 0 0,7 0-87,0 0 0,7 0 0,1 0 0,4 0-1064,-4 0 1,2 0 87,-2 0 0,-3-4 770,3 0 0,-2-4 0,-2 1 0</inkml:trace>
  <inkml:trace contextRef="#ctx0" brushRef="#br0" timeOffset="10">22785 2444 8061,'3'-8'-8,"1"1"1,1 4 288,-1-1 1,-3 2 212,3-2 633,-3 3-658,-1-4 1,-6 6-246,-5 3 1,-2 0-25,-6 7 1,4-1-109,-4 9 0,0-3-173,-4 3 0,4 1 113,0 7 1,5-3-153,-1 2 0,6 0 67,1 0 0,6 0-329,-2 4 0,2-3 117,2 3 0,2-3-27,2 3 1,2-6 125,5-1 1,6-5 17,2-7 0,-1 0 272,1-4 1,3 2-88,5-5 0,1 0 40,-1-4 0,-4-4-80,-1 0 0,1-5 230,-4 2 1,-2-4-41,-2 0 0,-4-2-70,-3-2 0,-3 1-116,-5-5 0,-2 1-17,-6-1 1,-10 0-621,-12 8 1,-13-2 92,-7 9 543,18 2 0,-1 1 0,-1 2 0,-1 3 0,-5-1 0,0 0 0</inkml:trace>
  <inkml:trace contextRef="#ctx0" brushRef="#br0" timeOffset="11">15829 3929 8048,'0'-7'619,"0"1"-80,0 2 61,0 3-408,0-4 1,0 6-93,0 3 1,0 4 168,0 7 0,0 3-31,0 4 1,2 3-396,1 1 0,-1 0 121,1 4 1,3 1-167,-3 3 1,1 0 12,-4 0 0,1-1 17,3-2 1,-2 0-116,1-4 1,0 0 74,1-4 1,-3-4 199,3 0 1,1-5-84,-1 1 1,1-6 127,-2-2-126,-1-4-440,3 2-133,-5-5 492,0 0 1,0-5-1,0-1 1</inkml:trace>
  <inkml:trace contextRef="#ctx0" brushRef="#br0" timeOffset="12">15727 3929 8100,'11'-10'0,"0"2"0,2-2 304,2 2 0,-1 2-36,5-2 0,-1 2 0,1-2 0,3 2-124,-3 2 0,2 3-125,2-3 1,-1 3-177,-3 1 0,1 0 144,-5 0 0,0 4-22,-3-1 0,-4 8 125,-1 0 1,-4 0-298,0 5 1,-3 0 70,-3-1 0,-9 4 100,-7-3 0,0 4 56,-4-1 1,3-3 34,-7 0 0,7-4-376,1 0 0,5-5 118,-1 1 1,6-4-387,1 3 589,6-4 0,-3 7 0,5-3 0</inkml:trace>
  <inkml:trace contextRef="#ctx0" brushRef="#br0" timeOffset="13">16320 3689 8023,'0'-8'0,"0"1"440,0 4-181,0-2 0,-1 5 451,-3 0-352,3 0-311,-9 0 0,4 4-2,-6 0 0,1 8 100,-1 0 0,1 7-85,-1 0 0,1 4 55,0 3 0,0 0-110,4 4 0,-2-3-58,5 3 1,-1 0-166,1 0 1,3 2-80,-3-6 0,7 1 112,1-4 0,3-2 56,-3-2 0,5-1 64,-2-3 1,4-3-165,0-1 0,0-1 137,1-6 1,1 4-274,2-4 0,-3-1-119,4-3 484,-4 0 0,0 0 0,-1 0 0</inkml:trace>
  <inkml:trace contextRef="#ctx0" brushRef="#br0" timeOffset="14">16332 3917 7977,'0'-7'261,"0"-1"559,0 6-568,0-3 1,1 5-28,3 0 82,-3 0 1,9 1-56,-2 3 1,2 2-239,2 5 0,-1 5 84,0-1 0,5 4-253,-1-4 0,0 4-4,-4-4 1,1 4-186,-1-3 0,1-2 6,-1-7 0,-3 3-15,-1-2-302,1-3 282,3 5 373,-4-9 0,3 10 0,-4-5 0</inkml:trace>
  <inkml:trace contextRef="#ctx0" brushRef="#br0" timeOffset="15">16583 3849 7962,'-8'-4'825,"1"0"-474,4-5 1,-3 8-400,2-3 230,3 3 94,-9 1 1,3 1-75,-4 3 0,0 4-429,-1 7 0,1-1-30,-1 5 1,-3 4-161,0 3 1,-4 1-327,4-4 1,-1 0 135,5 0 607,0-6 0,-1 5 0,1-4 0</inkml:trace>
  <inkml:trace contextRef="#ctx0" brushRef="#br0" timeOffset="16">16572 3712 8010,'0'-8'1093,"0"1"-247,0 4-768,0-2 137,0 5 186,5 0 1,1 1-195,6 3 1,3 4-149,0 7 1,5 3-53,-1 4 1,3 5 154,1 0 0,-2 4-554,-2 0 0,-2-2 167,-6 2 1,1-6-238,-1 2 0,-5-3 184,-2-1 0,-2-2-51,-2-2 1,-2 3 43,-2-3 0,-7-3-57,-8 0 342,-3 1 0,0-4 0,-1 3 0</inkml:trace>
  <inkml:trace contextRef="#ctx0" brushRef="#br0" timeOffset="17">17520 3529 8029,'-7'0'168,"2"0"1,5 5 164,0 3 0,0 2-100,0 1 0,4 6-300,0 2 1,1 1 140,-1-1 1,1 3-175,2-3 0,0-1 68,-3 1 1,-3-5-127,3 1 1,1-3-45,-2 0 0,1-5-258,-4 1 460,0 0 0,0 3 0,0 1 0</inkml:trace>
  <inkml:trace contextRef="#ctx0" brushRef="#br0" timeOffset="18">17817 3518 8061,'0'-7'284,"0"2"-301,0 5 0,0 5 486,0 3 0,-6 7-106,-1 4 0,-3 7-290,-2 0 0,1 6-24,-1-2 0,-3 5-219,0 3 0,0-7-306,3 4 1,1-5 290,-1 1 1,1-2-133,0-3 0,-1-3 108,1 0 1,4-1-318,4-7 526,-4 0 0,1 2 0,-5 0 0</inkml:trace>
  <inkml:trace contextRef="#ctx0" brushRef="#br0" timeOffset="19">17942 3849 9102,'0'-7'1231,"0"2"-311,0 5-682,-5 0 0,-3 7-199,-7 4 1,3 2-269,-4 6 1,2 0 173,-1 4 1,2-4-439,-2 0 0,6 1 311,2 7 1,4-7-368,-1 3 0,3-4 193,1 0 0,0 1-14,0-4 0,5-1 183,3-4 1,2-1 26,1-2 0,1 1 367,-1-5 1,1-1-141,-1-3 1,2-1 344,2-3 0,-2-1-171,2-2 0,-6-3 150,-2 2 1,-3-2-105,4-2 0,-6 1-79,2 0 0,-4-1-103,-4 1 0,-3-1-11,-8 1 1,1 1-249,-5 2 0,-1 3 68,-2 5 0,0 1-366,3 3 1,3 1 178,4 3 1,2 2 272,2-2 0,3 2 0,5 1 0</inkml:trace>
  <inkml:trace contextRef="#ctx0" brushRef="#br0" timeOffset="20">18673 3552 8006,'-1'-12'840,"-3"1"0,3 0-816,-3-1-565,3 6 0,-1 1 1978,-1 5-538,1-5-690,-3 3 0,4-3-73,-3 5 0,3 7-348,-3 4 1,2 2 60,-2 6 1,3-1 65,-3 1 1,2 5 1,2-5 0,0 5-207,0-5 1,0 1-362,0-1 1,0 2 269,0-6 1,0-4-880,0-3 1260,0-1 0,6 5 0,0-1 0</inkml:trace>
  <inkml:trace contextRef="#ctx0" brushRef="#br0" timeOffset="21">18810 3518 7979,'0'-12'1289,"0"6"-1104,0 1-2,0 5 0,0 6-146,0 6 1,0 4-14,0 7 1,-5 5 3,-3 2 0,-2 3-256,-1 2 0,-4-1 95,-1 0 1,1 0-364,4 1 1,-1-6 198,1-3 1,3-3-855,1-4 1151,4 3 0,-2-9 0,5 3 0</inkml:trace>
  <inkml:trace contextRef="#ctx0" brushRef="#br0" timeOffset="22">18970 3746 7980,'0'-11'1273,"0"4"0,-1 2-1111,-3 5 0,3 1 135,-3 3 1,-2 0 110,-2 8 1,-1-2-270,1 9 0,-2 0-102,3 4 0,-3-1-285,-2 1 0,4 4 218,1 0 0,4-1-123,0-3 1,1 0 97,2 0 1,0-2-470,0-2 0,5 2 159,3-6 0,2-4 55,2-3 1,-1-6 314,0 2 0,5-2-110,-1-2 1,5-6 299,-1-1 1,-2-3-87,-2-2 0,1 1 151,0-1 0,-5-3-52,-3 0 0,-6-4-141,2 4 1,-4-1-41,-4 5 0,-3-3-6,-9 3 1,-6-2-76,-9 9 1,-1 2-214,2 5 0,1 4-380,2 4 1,8 1 646,0-1 0,0 6 0,1 0 0</inkml:trace>
  <inkml:trace contextRef="#ctx0" brushRef="#br0" timeOffset="23">19861 3392 7210,'-6'0'1045,"0"0"1,6 5-800,0 3 0,0 3-4,0 4 0,0 3-19,0 5 0,0 0-238,0 0 0,0-1-122,0 1 0,2-1-117,2-3 0,-3 1-121,3-5 0,-3 1 195,-1-5 0,1 1-384,3-1 0,-3-3 18,3-1 546,-3-4 0,-1 7 0,0-4 0</inkml:trace>
  <inkml:trace contextRef="#ctx0" brushRef="#br0" timeOffset="24">20101 3461 7954,'0'-12'702,"5"6"20,-4-4-675,4 8 109,-5-3 0,0 10-121,0 3 1,0 3 33,0 5 1,-6 5-80,-6 6 1,1 5-362,-4-2 1,-3 7 217,-1 1 1,2 0 124,2-4 0,0 3-116,4-3 0,-3 2-477,6-10 1,2 1 239,-2-4 1,5-5-128,0-3 508,1 3 0,2-6 0,0 5 0</inkml:trace>
  <inkml:trace contextRef="#ctx0" brushRef="#br0" timeOffset="25">20146 3769 8735,'0'-6'501,"0"-5"-230,0 10 0,-5 1 5,-2 8 1,-3 3-136,-2 4 1,-1 3-134,-2 5 0,3 4 88,-4-1 0,4 1-241,0-4 1,5 3 85,-1 1 1,5 0-268,0-4 1,1-2 67,2-2 0,0 1-100,0-4 0,2-1 201,1-4 0,5 0 84,7-4 1,-2-2 93,2-5 1,2 0-111,-2 0 1,4-1 319,-4-3 1,4-3-113,-4-9 0,1 4 132,-5-4 0,-3 0-71,-1 1 0,-4-2 21,1 2 0,-8 2-235,-4-2 1,-3 2 109,-4 2 0,-3 5-268,-5 2 1,1 2 74,3 2 1,-1 2-249,5 2 1,-4 2 364,4 5 0,4 6 0,6 1 0</inkml:trace>
  <inkml:trace contextRef="#ctx0" brushRef="#br0" timeOffset="26">20546 3449 7944,'0'-11'8,"0"3"-8,0 0 0,1 6 0,3-2 0,-3 3 440,10 1 0,-9 0-133,6 0 0,-4 1-303,3 3 1,-3 2-41,4 6 0,-5 4-103,5 3 0,-5-1-50,0 1 1,-1 0 117,-2 4 0,0-4-378,0 0 1,0-5 158,0 1 0,0-2 290,0-2 0,5 6 0,1 1 0</inkml:trace>
  <inkml:trace contextRef="#ctx0" brushRef="#br0" timeOffset="27">20900 3461 7957,'0'-12'1056,"0"6"0,1 1-1999,3 5 805,-2 0 1,3 1 411,-5 3 1,-2 7-208,-1 8 0,-5 8 4,-7 3 0,1 3-469,-5 2 0,0 0 200,-4 3 0,1-2-53,3 2 1,-1-4 87,5-4 0,-1-2-240,5-5 1,3-1-227,1-3 629,4 2 0,-2-3 0,5 5 0</inkml:trace>
  <inkml:trace contextRef="#ctx0" brushRef="#br0" timeOffset="28">21026 3712 7929,'0'-8'1558,"0"1"-1132,0 4-1245,0-2 1163,0 5-204,-5 5 0,2 1 146,-4 6 1,-1 4-81,-3 3 0,-2 4-225,-2 4 0,2-3 84,-2 3 0,-2 0-211,2 0 0,0 4 13,3-5 0,6 1 9,2-4 0,-1-4-196,1 0 1,0-5 77,4 1 1,4-2 162,0-2-42,5-5 0,1 3 179,5-5 1,1 0-106,-5-4 1,6-1 137,2-3 0,-2-2 14,2-6 0,-3 1 81,3-1 1,-9 1 74,1-1-248,-7 1 28,1-6 1,-5 5-1,0-3 1,-6 2 7,-6 1 0,-4 5-210,-7-1 0,0 6 74,0-2 1,0 3-1001,1 1 1087,-1 5 0,5 6 0,1 7 0</inkml:trace>
  <inkml:trace contextRef="#ctx0" brushRef="#br0" timeOffset="29">21654 3426 7952,'0'-6'1613,"5"1"-1422,-4 5-39,4 5 0,-1 5-49,0 5 0,4 6-270,-5-2 0,1 1-236,-4-1 1,0 3 280,0-3 1,4-2-508,0 2 0,0-5 19,-4 2 610,0-4 0,0 0 0,0-1 0</inkml:trace>
  <inkml:trace contextRef="#ctx0" brushRef="#br0" timeOffset="30">21928 3472 7967,'0'-11'417,"0"4"0,0 3-655,0 8 0,-5 3 640,-3 4 0,2 5-182,-2 3 0,-3 8-170,-4 4 1,-2 5 87,2 2 0,-1 6-85,-3-3 0,-3 3-694,3-3 1,2 3 361,2-6 0,2-4-432,2-4 0,1-5 711,2-3 0,3 1 0,5-5 0</inkml:trace>
  <inkml:trace contextRef="#ctx0" brushRef="#br0" timeOffset="31">22099 3757 7923,'0'-11'0,"0"3"1092,0 1-565,0 4-1197,0-2 1969,0 5-1214,-5 5 1,-2 5 86,-9 6 0,2 4-64,-5-1 0,0-1 29,-3 1 0,3-1 12,0 1 0,6 1-112,1-5 0,1 2 30,3-2 0,2-2-15,-2 2 1,5-3 99,-5 0 1,5-1-62,0 1 1,0-1-122,-1 1 1,3-1 77,-3 0 0,3-2-232,1 3 0,0-7 80,0 6 1,0-2-19,0 3 1,5-5 17,3 1 0,2-6-108,1 2 0,4 1 88,1-1 0,3 0 41,-4-4 1,1 0 104,0 0 1,-4-4-67,4 0 0,-4-5 196,0 2 0,-2-3-51,-3-2 1,-1-1 34,-6-2 0,0 2-80,0-2 1,-7-1-21,-4 1 1,-3-1-178,-9 5 0,1 5 113,-8 2 1,1 2 49,-2 2 1,0 2-29,4 2 1,5-2-2350,7 6 2355,2-1 0,2 10 0,0 1 0</inkml:trace>
  <inkml:trace contextRef="#ctx0" brushRef="#br0" timeOffset="32">22739 3472 7321,'0'-11'-367,"1"4"961,3 3-88,-3 3 276,4 1-75,-5 0-464,0 5 0,0 3-83,0 7 1,0 3-111,0 5 0,0 3-212,0 1 0,0 0 112,0-5 0,0 1-218,0 0 1,0-1 134,0-3 0,4 1-371,0-5 0,1 0 76,-1-3 428,-3-1 0,9 1 0,-3-1 0</inkml:trace>
  <inkml:trace contextRef="#ctx0" brushRef="#br0" timeOffset="33">23002 3552 7932,'0'-8'1071,"0"1"-1722,0 4 260,0-2 1,3 6 798,1 3 1,0-1-238,-4 4 0,-5 6 291,-3 6 0,-2 4-237,-1 3 0,-4 7-116,-1 6 0,-4-1-61,1-4 1,-1 4-268,1 0 0,-2 1-30,6-1 1,-4-3-114,4-1 0,1-5 9,6-6 1,-1-4-191,6 0-358,-6-5 901,7 3 0,2-6 0,7 0 0</inkml:trace>
  <inkml:trace contextRef="#ctx0" brushRef="#br0" timeOffset="34">23150 3826 7991,'0'-6'0,"0"1"6,0 5-103,-5 0-129,4 0 1067,-9 5-467,3 1-130,-9 10 1,2 2 183,-5 5 0,4 1-337,-5 3 0,7-2-123,-3 6 0,4-6-281,0 2 1,2 1 130,2-2 0,3 0-37,5-7 1,0 1 47,0-5 1,2 0 83,1-3 0,4-6 34,4-2 1,4 1 241,1-1-155,4 0 7,-2-9 1,3 2 172,-2-5 0,2 1-144,-6-5 0,0 1 14,-3 0 1,-1-2 575,0-2 0,-4 2-293,-3-2 0,-4 2-243,-4 2 0,-8-1-101,-7 1 1,-7 4-255,-5 4 1,-2 3-1718,-1 3 1948,-5 4 0,8 9 0,-2 2 0</inkml:trace>
  <inkml:trace contextRef="#ctx0" brushRef="#br0" timeOffset="35">3015 7081 8189,'-6'-6'2062,"-1"1"-1988,4 5 108,1 0-56,-3 0 1,5 5 2,0 2 0,0 8 132,0 4 0,0 4-176,0 4 0,4-2 92,0 6 0,3-2-351,-3 1 0,0 3 92,-4-2 0,4-2-72,0 2 0,0-6 8,-4 2 1,0 0-62,0 0 1,0-1 134,0-7 1,0 1 18,0-5 250,-6 0-154,5-3 407,-4-6-106,5-1 209,0-5 1,5 0-646,3 0 1,6-1 131,1-3 0,7 3-172,0-3 0,1-1 105,4 1 1,1 0-143,-2 4 1,2-1 91,-1-3 0,-3 3-80,3-3 0,-3 3 53,-1 1 0,-4-4-113,0 0 0,-5 0-313,1 4 1,-2-3 166,-2-1 1,-3-1-1051,-1 1 1413,-4 3 0,2-9 0,-5 3 0</inkml:trace>
  <inkml:trace contextRef="#ctx0" brushRef="#br0" timeOffset="36">2992 7446 8090,'0'-17'380,"5"0"-214,3 6 0,7 3-119,4 0 0,3 6 366,1-2 1,1-1-108,2 1 1,0-3-166,4 3 1,-4 0-59,0 4 1,0 0-160,0 0 0,-5 0-123,1 0 1,-6 0 139,-1 0 0,-2-1-624,-2-3 0,-3 3 46,-1-3 637,-4 3 0,2-4 0,-5-2 0</inkml:trace>
  <inkml:trace contextRef="#ctx0" brushRef="#br0" timeOffset="37">2981 7047 8153,'5'-12'0,"3"1"0,3 1 192,4 2 0,3-2-117,5 2 0,1-2 276,3-1 1,0 3-165,4 0 0,6 5-327,-3-5 0,2 4-429,-6-3 1,2 4 263,-6-1 1,1 3 304,-4 1 0,0 0 0,0 0 0</inkml:trace>
  <inkml:trace contextRef="#ctx0" brushRef="#br0" timeOffset="38">3769 6807 8878,'-6'-5'-286,"0"3"346,6-8 875,0 9-155,0-4-139,0 5 0,0 6-525,0 6 1,0 6-68,0 8 1,0 1 125,0 7 1,0-1-240,0 9 0,0 4 137,0 3 1,4 2-372,0-2 1,4 0 32,-5 4 0,6-1-20,-1 1 0,-3-1 52,-1-2 1,-3-7 105,-1 3 0,0-12 316,0 0 0,0-11-130,0 0 1,0-4 132,0 0 1,0-3-60,0-4 0,0-1 424,0 1-235,-5-6 1,4 0 304,-3-2-334,3-3-3,1 4-682,0-5 274,5 0 0,1-1-131,6-3 1,0 3 34,3-3 0,-2 3-52,2 1 0,2-4-130,-2 0 1,4-1 116,-4 2 0,1 1-119,-5-2 0,4-2-232,0-2 630,1-2 0,-5-1 0,1 0 0</inkml:trace>
  <inkml:trace contextRef="#ctx0" brushRef="#br0" timeOffset="39">3700 6864 8263,'0'-11'852,"2"3"-1213,1 0 0,4 4-58,4-3 0,4 4 971,1 0 1,0-3-259,-1 3 0,-1-2 42,5 1 0,-1 2-135,1-1 1,5 1-561,-5 2 0,5 0-73,-5 0 432,3 0 0,6 0 0,1 0 0</inkml:trace>
  <inkml:trace contextRef="#ctx0" brushRef="#br0" timeOffset="40">4420 6978 8116,'-12'-6'1569,"6"1"-1396,1 0 243,5 3 0,1 7-148,3 11 0,2 0 16,6 3 0,3 4-88,0 4 0,6 3-56,-2-3 1,6 5-244,2-2 0,3 2 93,-3-2 0,-1 2-86,-3-5 1,-4-1 95,0-3 0,-5-5-309,2-3 0,-5-2 80,-3-2 1,0 1-293,-4-1 114,5 0 100,-8-4 1,6 2-1208,-3-6 811,-3 1 703,4-4 0,-5 0 0,0 0 0</inkml:trace>
  <inkml:trace contextRef="#ctx0" brushRef="#br0" timeOffset="41">4842 7024 8008,'-1'-14'69,"-3"2"1,3 4 157,-3-4 435,-2 1-471,5 4 1,-6 2 319,4 5 1,0 0-184,-5 0 1,1 2-288,-5 1 0,0 13 44,-4 6 1,-1 10-173,-6 2 0,-4 6-13,1 5 1,-5 1 24,4 0 0,-3-4-267,3 0 1,2-6 169,6 2 0,0-7-290,7-4 1,-2-7 141,7-1 1,2-5-289,1 1 1,3-6-331,1-1 938,0-6 0,0 3 0,0-5 0</inkml:trace>
  <inkml:trace contextRef="#ctx0" brushRef="#br0" timeOffset="42">4957 6841 8203,'0'-11'217,"0"-1"1,1 5 378,3-1 1,3 4-389,9-3 0,-4 3-330,3-4 0,-1 4 70,2-3 0,-2 4 113,5-1 1,-5-1 43,1 2 0,1-1 48,0 4 1,0-2-187,-1-1 0,-2 1 79,2-1 0,-6 1-69,-1 2 1,-4 4 198,3 0 0,-4 1 84,0-1 0,3 2-185,-3 6 0,1 4 39,-4 3 1,0 3-92,0 1 1,1 8 86,3 4 0,-2 3-66,1 0 1,-1 2 3,-2 6 0,1 0-284,3-1 1,1 1 67,2 0 0,2-2 106,-5-2 0,5 1-126,-1-5 1,0-1 93,0-7 1,2 1 69,-2-8 0,-2 2-34,2-6 0,-6-2 64,2-2 0,-1-2 3,0-2 259,-1 0 8,3 1 0,-9-5 107,0 1 0,-6-5-3,-1 0 1,-6-1-75,-6-2 0,-2 1-444,-6 3 0,1-3 119,-8 3 1,6-3-637,2-1 0,8-1 96,-1-3 0,9 1 559,3-4 0,5-6 0,6-5 0</inkml:trace>
  <inkml:trace contextRef="#ctx0" brushRef="#br0" timeOffset="43">5996 7115 8057,'6'0'1304,"4"4"-1019,-2 0 0,2 0-81,2-4 0,4 1 135,3 3 1,3-3-184,1 3 1,3-3-90,1-1 0,3-4-250,-3 0 0,3-4 151,-3 0 0,4 2-736,-5-2 1,-3 2 418,-4-2 1,-5 3-1292,1 5 1640,-7-5 0,2 4 0,-4-4 0</inkml:trace>
  <inkml:trace contextRef="#ctx0" brushRef="#br0" timeOffset="44">5916 7309 8187,'11'0'210,"-2"0"166,3 0 0,-1 0 90,12 0 1,-1 0-83,8 0 1,4-5 44,4-2 0,6-2-108,-3 1 0,0-2-626,1 2 1,-4-2 263,4-1 1,-4 1 40,4 2 0,-5-2 0,2 4 0</inkml:trace>
  <inkml:trace contextRef="#ctx0" brushRef="#br0" timeOffset="45">7264 6887 8070,'0'-12'-213,"-5"1"1146,3 0-560,-3-1 1,7 2-284,1 2 0,0-2 132,4 3 0,-3-2-133,4 1 1,1-2 116,6 2 1,-1-2-73,5-1 1,0 1 48,4 2 0,0-2-205,0 2 1,-1 2 25,1-2 0,-1 6-114,-3-2 0,1 3-80,-5 1 0,1 1 108,-5 3 0,0 2-117,1 5 1,-2 1 50,-2-1 1,1 1-57,-6-1 0,1 4 85,-4 1 0,0 0 49,0-1 0,-5-2 22,-3 2 0,-2 2 86,-1-2 1,-4 0 110,-1-3 0,-3-1-120,4 0 1,-4 1 164,4-1 1,0 1 102,3-1-36,1-5-132,-1 5-211,6-10 113,1 9 1,6-7-8,3 4 1,4-4 6,7 1 0,-1 1 5,5-2 1,0 5-102,4-4 1,3 3 77,1-3 1,-2 5-149,-6-1 1,3-2 140,-3 2 0,-2-1-152,-2 5 0,-2-1 32,-2 1 1,0 3 31,1 0 0,-6 0-2,-2-3 1,-3 3 17,-1 0 0,-1 4 126,-3-4 1,-2 4-123,-6-3 1,-4 3 215,-3-4 1,-3 4-55,-1-4 1,1 0 221,-1-3 0,0-1-13,0 1 1,0-1 112,0 1 1,2-6-68,2-2 0,2 1-123,6-1 0,-1-1-40,1-3 49,5 0 0,-1-1-5,3-3 0,3 2-4,-3-6 1,4 4-3603,4-3 3370,-3-1 0,15-3 0,-4-1 0</inkml:trace>
  <inkml:trace contextRef="#ctx0" brushRef="#br0" timeOffset="46">7972 7435 7957,'0'-11'798,"0"3"1191,0 0-1567,0 6 23,0-3-2900,0 5 2455,0 5 0,5-4 0,1 4 0</inkml:trace>
  <inkml:trace contextRef="#ctx0" brushRef="#br0" timeOffset="47">8337 6715 8178,'0'-7'465,"0"-1"-159,0 6 494,0-3 807,0 5-1363,-5 0 0,4 5 15,-3 2 1,3 5-270,1 3 0,0 3 82,0 5 1,0-1-126,0 1 1,1 0 76,3 0 0,-3 0-126,3 0 1,-3-1 28,-1 1 1,0-1-82,0-3 0,0-1-13,0-3 1,0-6 106,0 2 294,0-2-252,0-3 531,0 0-149,-5-6 58,4 0-263,-4 0 0,6 0-192,3 0 1,-2 0 89,6 0 1,1 0-157,6 0 0,-1-4-32,5 0 0,0 0 100,4 4 1,-4 0-77,0 0 0,-4 0 36,4 0 0,-5 4 11,2 0 0,-3 3-3,3-3 1,-7 5-40,2-1 0,-2 2 4,2 1 0,-1 1-116,-2-1 1,-2 4 94,-2 0 1,-2 1 43,1-5 0,-1 4 41,-2 1 1,-5 0-49,-3-1 0,-6-2 30,-1 2 1,-4 2-23,3-2 0,-4 0 24,1-3 0,-2-5-80,-2 1 0,4-4-149,0 3 0,3-4-500,-3 1 1,5-3 778,-1-1 0,-3-5 0,1-2 0</inkml:trace>
  <inkml:trace contextRef="#ctx0" brushRef="#br0" timeOffset="48">8360 6681 8087,'-8'-7'1229,"1"-1"-1147,4 5-82,-2-2 0,5 4 1501,0-3-989,0 3 0,1-4-145,3 5 1,4 0-151,7 0 0,4 0 27,8 0 1,2 0-161,5 0 1,4 0 130,0 0 1,2 0-178,-2 0 1,-6 0 46,2 0 0,-8-1-80,1-3 1,-8 3-88,-4-3 0,-2 3-402,-2 1-42,-4 0 63,3 0 1,-11 0 462,-3 0 0,-8 5 0,-10 1 0</inkml:trace>
  <inkml:trace contextRef="#ctx0" brushRef="#br0" timeOffset="49">3129 8817 8110,'0'-12'4,"0"1"149,0 0 1,0 3 267,0 0-43,0 6-64,0-3 420,0 5-824,0 5 1,2 2-15,1 9 0,0-2 126,5 5 0,-5 4-113,5 3 0,-2 5-27,2-5 0,2 6 79,-2-2 0,-3 2-118,-1-1 0,1 2 88,-2-3 0,1-2-174,-4-1 0,0 1 181,0-2 0,0 1 177,0-4 0,0-5-84,0-3 0,0-3 410,0 0 62,0-1-287,0 1 208,0-6-225,0-1 591,0-5-731,5 0 1,-2 0-10,4 0 1,5-1-138,3-3 1,2 3 12,-2-3 0,3-1 26,4 1 1,1-4 24,0 5 1,0-5 16,0 4 1,2-1-10,-2 1 1,2 3 19,-6-3 0,-2 2-59,-2-2 54,3 3 1,-5-4-216,2 5 0,-6 0-179,-2 0-203,-4 0-82,2 0 434,0 0 0,-4-2-948,3-1 1193,-3 1 0,-11-3 0,-2 5 0</inkml:trace>
  <inkml:trace contextRef="#ctx0" brushRef="#br0" timeOffset="50">3221 9114 8106,'5'-12'81,"1"2"388,6 3 1,0-2-84,3 5 0,-1-1 136,5 1 1,0 2-159,4-6 1,0 5-161,0 0 1,1 0-36,3-1 0,-3 3-145,3-3 1,0-1-71,0 1 1,-4-1 173,-4 1 0,-1 2-82,1-6 10,-3 6 1,-6-5-940,-2 4 321,2 1 1,-9-4-1017,3 2 1578,-2 3 0,-8-9 0,0 3 0</inkml:trace>
  <inkml:trace contextRef="#ctx0" brushRef="#br0" timeOffset="51">3186 8726 8233,'0'-8'69,"0"0"0,2 6 115,1-2 1,0 1 285,5 0 1,-5 1-98,5-1 1,0 0 30,3-1 0,2 3-71,2-3 0,-1-1-277,5 1 1,0-3 58,4 3 1,0-1-47,0 1 1,-2 3-275,-2-3 1,1-1 164,-4 1 1,0 0-1018,-1 4 1,-2 0 1056,2 0 0,3-5 0,0-1 0</inkml:trace>
  <inkml:trace contextRef="#ctx0" brushRef="#br0" timeOffset="52">3974 8588 8251,'0'-11'474,"0"3"136,0 1-75,0 4 98,0-2-67,0 5 0,0 7-612,0 4 1,0 3 28,0 9 0,0-2 107,0 10 0,0 1-77,0 6 0,0-3 102,0 3 1,0 2-206,0-2 1,0 1 69,0-1 1,2-2-53,2 2 1,-3-4-9,3-4 1,1 2-220,-2-5 1,1-1 100,-4-3 0,0-5 95,0-3 1,2-2 310,1-2-258,-1 1 373,3-1-9,-5 1 326,0-6-121,0-1 647,0-5-1344,5 0 0,2-4 75,9 0 0,-4 1 81,4 3 1,-2-2-68,1-1 1,-1 1 40,5-2 1,-5-1-87,1 2 1,1-1 89,0 4 0,3-4-132,-4 0 0,0-3-363,-3 3-386,-1 0-157,0-1-380,-4 4 1462,-2-5 0,-5 1 0,0-1 0</inkml:trace>
  <inkml:trace contextRef="#ctx0" brushRef="#br0" timeOffset="53">3986 8566 8142,'7'-2'292,"1"-1"1,-4 1-22,4-2 0,-5-1 181,5 2 1,0-2-142,3 1 1,4 1-191,0-4 0,4 4 120,-3-1 0,4-1-144,-1 1 0,-2 1-64,-2 3 1,1 0-418,-1 0-1538,1 0 1922,-5 0 0,6 5 0,0 1 0</inkml:trace>
  <inkml:trace contextRef="#ctx0" brushRef="#br0" timeOffset="54">4511 8623 8219,'0'-12'1700,"0"1"-1902,0-1 1484,0 6-365,0-4-536,5 9-125,-3-4 0,6 6-388,-4 3 0,5 2 118,-1 5 0,3 2-4,4 2 1,-2 3-14,2 5 1,3 4-78,1-1 0,-1 2-87,1-1 0,-1 1 57,1 2 0,1 3-121,-5-2 1,2-3 89,-2-2 0,-2-3 120,2-4 1,-2 1-41,-2-4 0,0 3 64,1-4 1,-5-1-105,1-6 0,-4 2 16,4-3 0,-6 0-712,2 0 249,2-4-757,-5 7 1333,5-9 0,-12 9 0,0-3 0</inkml:trace>
  <inkml:trace contextRef="#ctx0" brushRef="#br0" timeOffset="55">4934 8577 8113,'0'-11'0,"0"-1"977,0 1-56,0-1-117,0 6-27,0 1-220,0 5-660,-5 5 0,-2 3 166,-4 7 1,-2 8-144,-2 7 0,-7 7 120,-4 1 1,-2 5-348,1-1 1,2-1 125,-6 1 1,6-6-106,-2 2 0,3-3 92,1-5 0,2 1 127,2-9 1,2 3-324,6-10 1,3 0-198,1-4 587,4-4 0,-7 3 0,4-4 0</inkml:trace>
  <inkml:trace contextRef="#ctx0" brushRef="#br0" timeOffset="56">5162 8406 8089,'-6'0'0,"1"-2"0,5-1 699,0 1-112,0-3 82,0 5-168,0-5-460,0 4 1,5-5 144,3 2 0,2 3-167,1-3 0,0 2 62,1 2 1,-1 0-47,1 0 0,-1 0-122,1 0 1,-1 0-43,0 0-82,1 6 1,-2 0 61,-2 5 1,1 1-30,-6-1 1,1 1 29,-4-1 0,-1 4 6,-3 0 1,2 5 116,-6-5 1,-4 5 10,-3-1 1,0-2 15,4-2 0,-1 1-113,1 0 289,-1-1 1,6-4-38,2 1 85,-2-6-153,5 4 0,-3-9 123,8 3 1,2-3-36,5-1 0,1 0 53,-1 0 1,4 0-191,1 0 0,3 0 73,-4 0 0,4 0-356,-4 0 0,0-3 113,-3-1 1,-1 0-1562,1 4 1707,-1 0 0,0-5 0,1-1 0</inkml:trace>
  <inkml:trace contextRef="#ctx0" brushRef="#br0" timeOffset="57">5573 8509 8063,'0'-12'331,"0"1"1,0-1-133,0 1 0,4 3-29,0 1 1,5 3 11,-2-4 21,-1 6 0,4-7 18,-3 5 0,3 0-76,2 4 0,-1-4-30,1 1 1,-1-1-14,1 4 1,-1 0-337,0 0 253,6 0 0,-4 4 57,2-1 1,-2 1-25,-2-4 1,0 1-18,1 3 0,-5-2 60,1 1 0,-5 0 14,0 1 1,2-2-79,-1 6 1,4-4 38,-4 3 0,-1 1-63,-3 3 0,4 1 59,0-1 1,0 4-12,-4 1 1,4 4-2,0-1 0,-1 6-4,-3 2 0,0 7-91,0-3 0,0 8 85,0-5 0,0 3-276,0-3 1,0 4 83,0 0 1,2-1-65,1-6 1,0 0 101,5-4 0,-5 0 63,5-4 1,-2-1 26,2 1 0,1-5 59,-5-3 0,3-2 196,-3-2 0,1 0 72,-1-4-104,-3 3 0,4-7 80,-5 4 95,0-4 0,-1 2-98,-3-5 1,-2 0-153,-6 0 1,0-4-82,-3 0 0,-5 1-215,-6 3 0,-2-4-37,-3 0 0,0 0 128,4 4 1,0 0-192,5 0 1,4 0 74,3 0 0,2 0-663,1 0 0,5 4-197,-1 0-392,6 0 1445,-3-4 0,5 0 0,0 0 0</inkml:trace>
  <inkml:trace contextRef="#ctx0" brushRef="#br0" timeOffset="58">6430 8760 8254,'6'0'514,"4"0"143,-2 0 1,2 0-182,2 0 0,-1 0-140,0 0 1,6-4-149,2 0 1,3-3 53,0 3 1,1-4-224,0 4 0,0-3-174,0 3 0,-4-1-215,0 1 1,-5 2 178,1-6 1,-2 5-222,-2 0 1,-3 1-1795,-1 2 2206,-4 0 0,2 0 0,-5 0 0</inkml:trace>
  <inkml:trace contextRef="#ctx0" brushRef="#br0" timeOffset="59">6419 8988 8005,'6'0'211,"4"0"161,-2 0 1,2 0-132,1 0 1,2 0-1,2 0 0,-1 0 297,5 0 0,4-4-110,4 1 0,1-5-367,-2 4 0,-2-3-217,3 3 1,-3-4-332,-1 4 1,-5 1 486,-3 3 0,-2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604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22956 5242 8089,'0'-7'1675,"0"-1"-929,0 5-248,0-2-1019,0 5 521,0 5 0,-5 2 0,-1 4 0</inkml:trace>
  <inkml:trace contextRef="#ctx0" brushRef="#br0" timeOffset="1">1856 2309 7251,'0'-6'331,"-1"-1"211,-3 3 0,2 2-83,-6-6 1,4 6-206,-3-2 0,-1 1-153,-3 0 1,-1 1 106,1-2 0,-1 3-78,1 1 1,0 0 170,-1 0-206,1 0 1,-1 4-104,1 0 0,-1 0 88,1-4 1,1 1-127,2 3 1,-2-3 45,2 3-6,-2 2 1,-1-3-51,0 4 1,-1 1 85,1 3 1,-5-3-38,1 0 1,0-1 47,4 5 0,-1-1-88,1 0 0,-1 1 70,1-1 0,3 1 115,1-1 1,4-3-120,-1-1 0,4-3 11,4 4 1,2-6 57,6 2 1,4-3-42,3-1 0,4 2-29,4 1 1,3-1 29,8 2 0,-2-3-47,2-1 1,-4 1 38,-3 3 0,0-2-106,-4 6 1,-2-4 54,-5 3 0,-3 1-5,-1 3 1,-8 1-121,4-1 0,-8 1 81,-1-1 1,-1 2 35,-2 2 0,-5-1-11,-3 5 1,-3-4-95,-5 4 0,-3-5 99,-7 2 0,-4 0 3,-4-1 0,-1 0 42,-3-3 1,2-1 131,-2 1 1,5-5-5,6 1 0,1-6-129,7 2 1,6-2-1036,2-2 743,7 0 1,-1-2-764,5-2 1,5-1 1035,2-2 0,9-8 0,1 2 0</inkml:trace>
  <inkml:trace contextRef="#ctx0" brushRef="#br0" timeOffset="2">2073 2389 8027,'0'-12'327,"0"1"117,0 5-186,0-5 0,0 11 106,0 0 1,0 6-91,0 5 1,0 7 56,0 5 0,0 5-102,0 6 1,0 1-215,0 3 0,0 2 54,0 2 0,2 2-181,1-2 1,0 6-82,5 2 1,-1-5 273,5-3 0,-1-4-245,0 4 1,1-9 59,-1 1 0,1-7-60,-1 0 0,-5-7 88,-2-1 0,-1-5-43,1 1 0,-3-2-769,3-2 371,-3-4-135,-6 3 1,-1-9 165,-6 3 1,1-4 485,-1-4 0,-4-2 0,-2-6 0</inkml:trace>
  <inkml:trace contextRef="#ctx0" brushRef="#br0" timeOffset="3">2039 2537 8073,'0'-23'-194,"4"4"264,0 0 1,5 5-77,-2-1 1,7-1 82,1 0 0,2 1 222,-2 4 0,3-2-121,5-2 1,0 3 79,-1 1 0,5 1-107,0 6 0,3 0-60,-3 4 1,-2 5-135,-6 3 0,-2 2 133,-6 2 1,1 3-107,-1 0 1,-5 5 70,-2-1 1,-3 2-32,-1-2 0,-7 4 19,-8-1 1,-4 1 102,-12 4 1,-1-7-104,-6-1 0,-1-1 6,-3 1 1,0 0-496,8-8 1,2 2-7,9-9-1317,6 0 1769,0-4 0,21-5 0,3-2 0</inkml:trace>
  <inkml:trace contextRef="#ctx0" brushRef="#br0" timeOffset="4">2530 2457 8046,'0'-11'102,"0"0"1,0-1 746,0 1 3,0 4-335,5-3-194,2 9-150,4-4 1,0 5-61,1 0 0,4 1 103,3 3 0,4-3-343,4 3 0,2-3 114,5-1 0,-4-5-77,-4-2 0,2-4-26,-1 0 1,-6 0 4,-5-1 1,-4 1-5,0-1 1,-5 1 79,1-1 0,-6 1 18,2 0 0,-8 3 15,-3 0 0,-8 2 14,-4-2 1,-4 3 37,-4 5 0,-3 0 6,-8 0 1,1 9-52,-5 3 0,5 7 11,-1 0 1,9 2 48,6 2 1,5 0-41,7 0 0,1 0-173,2 0 1,3-1 103,5 1 0,6-1-67,6-3 0,4 1 90,7-5 0,9 1-193,2-5 1,8 0-112,0 1 0,1-5 93,-1 1 1,-3-5 68,-5 0 0,-4-1 33,-4-2 0,-5-2 140,-2-1 0,-5 0-100,1-5 1,-4 1 119,-3-5 1,1 5-48,-6-1 183,1 1 0,-4-5 284,0 1-177,0-1 296,0 1-350,-5-1 0,3 6 224,-6 2-283,6 3 1,-5 1-83,3 0 0,3 5-1,-3 3 1,3-2-8,1 2 0,0-1-66,0 5 99,0-1 0,6 1-153,6-1 1,2-5 65,9-2 1,-2-3-101,10-1 1,2 0 79,1 0 0,6-3-217,-5-1 1,-2-5 44,-3 1 0,-4-2 116,0-1 0,-3-1 29,-4 1 1,-2-2-28,-6-2 0,0 2 111,1-2 1,-6-1-63,-2 0 1,-3-3 86,-1 4 1,-1-4-48,-3 4 1,-3-4 103,-9 4 0,1 3-29,-8 4 1,-2 6-19,-9-2 1,-3 9-13,-5 7 0,5 4 1,-5 7 1,5-4 175,3 0 1,9 0-63,2 4 1,9 0-216,3 0 1,4-2 87,7-2 1,2 3-194,1-3 0,5-3 52,7 0 1,7 0-88,4-1 0,7-1 131,2-6 1,-1-2-112,4-2 1,-6-3-149,-2 3 1,-1-4 44,2-4 1,-3 2-597,-5-6 1,-1 2-27,1-2 869,0-2 0,-5 4 0,-2-6 0</inkml:trace>
  <inkml:trace contextRef="#ctx0" brushRef="#br0" timeOffset="5">3901 2446 7887,'-5'-23'673,"0"4"-505,-3 0 0,2 5 448,2-1 0,-3 3-206,-4 5 1,-2 2 11,-2 5 1,-3 0-145,-5 0 1,1 6-84,-1 5 1,0 3-70,0 9 0,2-2-107,1 5 1,4 0-77,5 0 1,0 0 120,4 4 1,2-5-429,5 2 0,1-7 173,3-1 0,3-5-387,9 2 1,3-5 146,7-3 1,0-3 24,4-5 0,-4-1 127,0-3 1,2-4 163,-1-7 1,-4-3 263,-4-5 0,-5 4-109,1 0 0,-2-4 68,-2-3 0,-3-6-1,-1 2 1,-4-3 253,1-2 0,-3-3-86,-1 0 0,0-5 17,0 1 1,0 1-90,0 0 0,0 3-15,0-4 0,0 1 42,0-1 1,0 4-84,0 8 0,0 3 355,0 8-202,0 2-326,0 11 1,0 4 62,0 9 1,0 11-29,0 12 1,0 7-76,0 1 0,0 5 100,0-1 0,4 3-607,-1 0 1,5 1 289,-4 0 0,3-2-231,-3-2 0,5-1 197,-1-3 0,-2-7 317,2 4 0,-6-4 0,3 4 0</inkml:trace>
  <inkml:trace contextRef="#ctx0" brushRef="#br0" timeOffset="6">4769 2023 7980,'0'-15'157,"0"0"337,0 0 229,5 3-164,-4 6-146,9-4 0,-9 10-61,3 0 0,-1 5 8,1 6 0,-2 10-136,6 1 1,-1 9-153,5-1 0,-1-1 12,1 2 0,0 3-107,4 4 1,-4 2 6,3-2 1,-2-3 38,-1 3 0,3 0-301,0-3 0,0 0 121,-3-8 1,-2-6 220,-3-5 1,4-4-89,-4 0 0,3-5 421,2 1 122,-6-6-139,4 4 0,-7-13-147,4-4 1,-4-6 54,1-6 1,1-1 5,-1-2 0,5-5-57,-2-7 1,-1-2-261,2-6 1,0 4 130,3 0 1,1-1-509,-1-7 1,-1 5-95,-2-1 0,1 2-323,-6 6 1,5 5-418,-4 6 1,0 12 547,-4 3 0,-5 11 686,-3 5 0,-7 12 0,-3 14 0</inkml:trace>
  <inkml:trace contextRef="#ctx0" brushRef="#br0" timeOffset="7">6162 2263 8116,'-16'0'0,"7"0"16,-3 0 0,3 0 127,-2 0 1,3 0-13,1 0 1,-1 0 245,-3 0 0,3 0-97,0 0 0,5 0 461,-5 0-156,5 0-270,-2 0-62,21 5 1,-1-3-76,15 1 0,2-1-42,6-2 0,-1 0-159,5 0 1,-5-2-312,1-1 1,-7 0 209,0-5 1,-6 5-483,2-5 0,-3 5 322,-1 0 0,-5 1-837,-3 2 0,-4 2 1121,-3 1 0,-8 4 0,-7 4 0</inkml:trace>
  <inkml:trace contextRef="#ctx0" brushRef="#br0" timeOffset="8">6082 2514 8139,'11'0'0,"3"0"258,5 0 0,2 0-105,9 0 1,1 0 800,3 0 1,-4 0-364,1 0 0,-4 0-563,3 0 0,-3 0 77,3 0 1,2-1-1811,6-3 1705,-3 3 0,10-4 0,-5 5 0</inkml:trace>
  <inkml:trace contextRef="#ctx0" brushRef="#br0" timeOffset="9">7441 2229 8099,'-11'0'0,"-5"0"-33,1 0 1,4 0-134,3 0 1212,1 0-172,0 0-586,2 0 0,6 0-52,3 0 1,4 0 2,7 0 1,3 0 11,5 0 0,1 0-161,2 0 0,4 0 22,4 0 0,4 0-96,0 0 1,5 0-24,-1 0 0,-1 0-36,1 0 0,-3 0-32,7 0 0,7 0-205,12 0 0,-30 0 0,2 0 234,1 0 1,0 0-1,-2 0 1,-1 0 43,1 0 1,0 0 0,1 0 0,1 0-38,6 0 1,0 0 0,-1-2 0,0 0-912,3 1 1,0-2 845,-3-1 0,0-1 106,-8 5 0,0-1 0,5-1 0,1-1-148,-3 3 0,0 0 1,4-2-1,1 0 146,-1 0 0,0 0 1,-5 0-1,-1 1-107,29 1 0,-29 0 0,0 0 114,0 0 1,1 0 23,3 0 1,0 0 0,-3 0 0,1 0 62,2 0 0,0 0 1,-4 0-1,0 0-49,0 0 1,0 0 0,1 0-1,1 0 52,5 0 1,2 0 0,0-2 0,1 0-298,3 0 0,1 0 233,-2 0 0,0 0 1,3 0-1,0 0-118,2 1 1,1-1 0,0-2 0,-1 0-15,-1 2 1,-1 0 86,-3 0 1,-1 0-1,-4 1 1,-1-1-74,2 0 1,0 0 0,-1 0 0,-1 0 323,0 2 1,0 0 0,-6 0 0,-1 0-153,29 0 1,-3 0-33,0 0 0,-2 0 146,2 0 0,-4-1 70,-4-3-212,-2 3 4,-6-4 0,-8 3 37,-2-2 341,-4 3 0,-2-9-495,-2 2 25,-8 3 1,0-5 246,-7 3 0,0 0-760,-8 0 856,0 4 1,-10-2-1299,-6 5 0,-3 0 100,-4 0 884,-3 0 0,-1 5 0,-6 1 0</inkml:trace>
  <inkml:trace contextRef="#ctx0" brushRef="#br0" timeOffset="10">7875 1635 8088,'0'-11'-10,"0"-1"1,-5 2 148,-3 2 0,2 0 129,-2 4 1,-3 0-53,-4 4 1,-5 0-30,0 0 0,-1 1-31,-2 3 1,-1-1-98,-3 4 0,3 1 25,-2 3 0,1 1-112,3-1 0,0 4-53,3 1 0,4 3-9,7-4 1,3 5 100,5-1 0,1-1-13,3 1 1,8-5-151,7 1 1,3-2 107,5-2 1,-2-4-18,6-4 1,-4-1 37,3-2 0,-5-5-11,2-3 0,-3-3 190,-1-5-167,0-1 1,-4-3 61,0 1 0,-5 0 12,1-3 1,-2-1 130,-2 0 0,-4 0-90,-4 0 1,2-3-103,-1-1 1,-1-5 63,-7 2 0,1 1-210,-4-2 0,1 2 61,-2-2 1,-1 4 34,5 4 1,-3 1 64,3 3 1,0 6 14,4 6 118,-5 4-167,4-2 1,-4 12 324,5 4 0,-4 7-79,0 8 0,0 4-46,4 4 0,0 4-131,0 0 1,4 0-177,0-4 0,5 1-256,-2-1 1,7-5 182,1-2 1,2-3-197,-2-1 0,-1-6 148,5-1 1,-5 0-1135,1-1 1379,-7-5 0,2 6 0,-4-4 0</inkml:trace>
  <inkml:trace contextRef="#ctx0" brushRef="#br0" timeOffset="11">8172 1646 8060,'-5'-11'376,"4"0"1,-4 3 770,5 0-285,0 6-536,0 7 0,0 4-94,0 10 1,0 0-190,0 4 0,1-2-76,3-2 0,1 5-148,2-5 1,4 6-442,-4-6 1,2-3 397,-1-1 1,2-3-1146,-3-5 546,-1 4-356,4-10 1179,-9-1 0,9-12 0,-4-5 0</inkml:trace>
  <inkml:trace contextRef="#ctx0" brushRef="#br0" timeOffset="12">8149 1464 7887,'-5'-7'-196,"4"-3"296,-4 9 0,10-4-468,3 5 1,2 5 367,1 3 0,6 2 0,0 1 0</inkml:trace>
  <inkml:trace contextRef="#ctx0" brushRef="#br0" timeOffset="13">8492 1646 8043,'0'-11'382,"0"0"0,-1 0-20,-3 4 0,-3-2 198,-4 5 1,0-3-118,-1 3 1,-3-1-58,0 1 0,-4 3-109,3-3 1,-3 3-243,4 1 0,0 3-57,4 1 1,-1 5-41,1-1 0,4-2 152,4 2 1,1-1-187,2 5 1,2-1-317,1 0 1,8 0 180,4-4 0,5 3-49,-1-2 0,3-2 118,0 2 1,6-4-25,3 3 1,-3-4 151,-2 1 1,-1 1 12,-3-1 1,0 4-28,-3 0 0,-3-2 34,-4 2 1,-6 0 97,-2 3 1,-3 1-75,-1-1 1,-6 2 106,-5 2 1,-6-1-66,-6 5 1,-3-4-186,-1 4 1,-4-5-30,5 1 0,4-2-172,7-2 0,2-4-895,2-3 451,5 2 633,0-5 1,17-6 0,1-8 0</inkml:trace>
  <inkml:trace contextRef="#ctx0" brushRef="#br0" timeOffset="14">8697 1715 8064,'2'-8'0,"2"1"0,2 4 481,5-1 0,5-1-2,-1 2 1,6-3-44,2 3 0,1 1-681,7-1 0,0 1 196,8 2 0,0-3-1857,3-1 1802,2 0 0,-8 4 0,3 0 0</inkml:trace>
  <inkml:trace contextRef="#ctx0" brushRef="#br0" timeOffset="15">9371 1681 8087,'0'-12'0,"-4"1"263,1-1 0,-5 1-65,4 0 1,-1-1 304,1 1 0,2 1-112,-6 2 0,4-2-171,-3 2 0,-1-1 45,-3 2 0,-2 2-15,-2 5 1,1 0-60,-5 0 0,4 1 29,-4 3 0,5 3-103,-2 9 1,4-2 117,0 5 0,2-4-303,3 4 1,1-4 78,6 4 1,0-1-363,0 1 0,9 2 213,3-1 0,7-4-413,0-1 0,2-2 174,2-2 0,0-3-19,0 0 0,0-6 170,0 2 1,-4-3 23,0-1 1,-5-4 135,1 1 0,-2-6-120,-2 1 0,0 2 317,1-2-127,-6 1 1,-1-5 125,-5 1 1,0-1 54,0 1 0,0 3 147,0 1 123,0-1-168,0-3-229,0 4 0,1 2 18,3 5 1,-1 0-101,4 0 0,-3 1 108,4 3 0,-4 3 71,3 4 0,-3 4-233,4 0 1,-4 4 133,3-3 1,-3 3-205,4-4 1,-5 4 109,5-4 0,-4-3 20,3-5 0,-3 0 31,4 0-57,-1-2 101,5-5 0,-1-1 1,1-3 1,-5 0 5,1-7 0,-2 2 26,2-6 1,2 2-97,-2 2 0,-2-2 45,2-2 0,-5 1-42,5-5 1,-2 4 39,2-4 1,2 5-94,-2-2 0,-2 4 69,2 0 1,-4 2 185,3 3-42,-4 1-65,7 6 1,-9 6 27,3 1 1,1 3-66,-1 2 1,0 0-134,-4 4 1,0-4 85,0 4 0,0-4-100,0 0 0,1 2-20,3-3 1,-3 3-142,3-6 1,-3-2 19,-1 2 134,0-6 1,1 3 230,3-5 0,-3-1-77,3-3 1,-3-2 122,-1-6 0,4 1-46,0 0 0,1-2 61,-1-2 1,2 2-72,6-2 0,0-2-85,4 2 0,-2-4 15,5 4 1,0-2-93,3 2 1,5 6-28,0-2 1,-1 6 105,-3-3 0,-4 5-112,0 0 1,-3 3 81,3 3 1,-7 4-49,0 4 1,-1 4 37,-3 1 1,-3 4-5,-1-1 1,-3 3-256,-1 0 0,0 3 79,0 1 1,0-2-514,0 3 1,0-8 282,0-4 1,1 0-323,3-3 1,2 1 14,6-10 718,-1 1 0,1-4 0,-1 0 0</inkml:trace>
  <inkml:trace contextRef="#ctx0" brushRef="#br0" timeOffset="16">10628 1612 7943,'-6'-11'0,"4"-3"243,-6 2 0,5 0 362,-5 8 0,0 0-137,-3 4 1,-6 0 98,-2 0 1,-6 1 34,-2 3-352,1 3 0,-1 8-159,0 0-111,1 5 213,8 3 0,3 1-236,7 3 1,-1-3 104,5-1 0,2 3-532,6 1 0,2-1 256,5-7 0,10 1-423,2-5 1,7 0 148,1-3 0,2-6 26,1-2 1,-1-3 129,-3-1 0,2-5 58,-5-3 1,-2-2 297,-6-1 1,1-4-103,-4-1 1,-1 0 188,-4 1 1,-1-2-78,-2-2 1,1-1 162,-5 5 0,-1-1 306,-3 5 286,0 0-536,0-1 0,-1 6 128,-3 2 0,2 3-61,-6 1 0,4 5 66,-3 2 1,4 4-186,-1 0 0,3 0-24,1 1 0,1-1-207,3 1 42,3-6 1,0 4 20,1-2 1,3-2-197,4 2 0,6-6-81,-2 2 0,2-3 92,2-1 1,1 0 3,3 0 0,-3 0 87,3 0 0,1-3-153,-2-1 1,1-5 17,-4 1 0,0-2 114,0-1 2,-1-1 0,-4 1 217,-3-1-196,-7-4 0,1 3 115,-5-2 1,-1 1-75,-3-1 1,-6 3 81,-5 1-76,-11 0 1,-7 9 65,-5-2 0,-7 4 129,-5 4 1,-2 4 91,-1 7-120,4 3 0,12 5-59,3 0 0,3 4 19,8 4 0,8 2 144,7 1 1,3-3-100,1-1 0,10-5 149,5 2 0,12-8-50,7-4 0,9-3 28,7-5 1,5-1-283,-5-6 1,2 0-14,-10 0 1,-4-2-466,-4-2 0,-6-1-1487,-9-2 1960,-2 2 0,-11 5 0</inkml:trace>
  <inkml:trace contextRef="#ctx0" brushRef="#br0" timeOffset="17">8001 2492 8077,'-14'-18'0,"2"3"139,-2 2 124,13 2 1,-4 5 238,5 6 0,5 14-52,3 9 0,-2 11 47,2 1 1,-2 5-387,2-2 1,1 6 62,-6-3 0,2 6-96,-1-1 0,-1 2 94,4-6 1,-3-4-382,4-3 1,-4-2 192,3-7 1,0 1-684,0-4 0,2-6 73,-5-1 1,0-4-168,-4 0 0,0-5 175,0 1 618,0-5 0,-5 2 0,-2-5 0</inkml:trace>
  <inkml:trace contextRef="#ctx0" brushRef="#br0" timeOffset="18">7772 2971 8004,'0'-6'-33,"2"-3"16,1 5 0,5-1 276,7 1 0,-1 2 423,5-6 1,-4 6-269,5-2 0,5-1-132,9 1 0,9-4-501,7 5-17,4-6 0,-7 6-653,3-4 1,-8 4 523,-4-1 1,-9 3-769,-6 1 1133,0 0 0,-6 0 0,6 0 0</inkml:trace>
  <inkml:trace contextRef="#ctx0" brushRef="#br0" timeOffset="19">8378 2869 8004,'7'-18'-50,"1"3"-63,-1 2 1501,5 1-903,-6 1 0,-1 10 101,-5 5 1,0 9-183,0 7 1,-3 1-371,-1 2 0,-4 4 138,4-1 0,0 5-118,4-5 0,0 1-90,0-4 1,0-5-504,0-3 5,6 3 1,-4-7-523,6 0 117,-6-4 0,5-7 382,-4 0 0,-1-2 557,1-1 0,4-9 0,-1-5 0</inkml:trace>
  <inkml:trace contextRef="#ctx0" brushRef="#br0" timeOffset="20">8378 2583 8004,'0'-11'-260,"0"4"1,1 2-117,3 5 0,-3 1-65,3 3 441,-3 3 0,4 4 0,1 0 0</inkml:trace>
  <inkml:trace contextRef="#ctx0" brushRef="#br0" timeOffset="21">8606 2857 8074,'-11'0'138,"0"1"88,4 3 1,2-1 631,5 4-435,0 1 1,0 5-139,0 2 0,0-2-51,0 2 0,5-1-289,2 1 0,0-2 79,0 2 0,1-2-387,3-2 0,1 0 130,-1 1 0,1-5-77,-1 1 1,2-5 164,2 0 0,-2-1-55,2-2 1,-2-2-42,-2-1 1,1 0 112,-1-5 0,0 2 155,1-2 1,-1-2-77,1 3 0,-5-3 219,1-2 1,-6 1 72,2-1 1,1 5 408,-1-1-269,0 6 149,-4-9-379,0 10-15,0-4 0,0 6-219,0 3 146,5-3 1,1 8-228,6-5 1,-5 4-39,1-5 0,1 5-35,6-4 1,-2 0 56,2-4 0,-2 4-80,-2-1 0,2 1-119,2-4 270,-2 0 0,3-1-245,-4-3 230,-1 3 0,0-8 272,1 5-194,-1-5 0,1 4 143,-1-2 1,-1-4 99,-2 4 1,1 0-82,-5 0 0,1 4-73,-1-1 1,-3 2-2,3-2-27,-3 3 0,-1-3 48,0 8 98,5 2 1,-4 6-127,3-1 0,1 0 27,-1 1 1,5-5-64,-2 1 1,0-4-1,0 4 0,1-6-5,3 2 1,1 1 46,-1-1 0,1 0-157,-1-4 0,0 0 20,1 0 26,-1-6 0,1 4 56,-1-6 1,-3 5-9,-1-5 19,1 5 0,0-2 9,-1 5 65,-4-5-77,7 4 351,-9-4-275,4 5 0,-3 0 208,1 0-63,-1 0 39,3 0-62,-5 0 0,1 4-99,3-1 1,-2 5-54,6-4 0,-4 1 62,3-1 0,2-3-163,6 3 1,-1-3 78,5-1 0,0 0-51,4 0 0,-4 0 44,0 0 1,0 0-100,4 0 1,-1-5 61,-3-3 0,1 2-18,-5-2 1,1 1 69,-5-5 1,0 1-31,1 0 0,-6-5 109,-2 1 0,-3-4-95,-1 4 0,-9-4 39,-2 4 0,-8-1-13,0 5 1,-8 1-5,-3 2 0,-11 3 46,-1 5 1,-3 6 5,7 6 0,1 8 291,6 7 0,5 5-105,7-2 1,3 3-108,9 1 0,2-3 39,5-1-88,0-4 24,5 2 1,6-6 6,8 1 0,12-6-4,3-6 0,7-1-202,-3-6 1,1-1 93,-1-7 0,-6 1-686,2-4 0,-7 3 337,-1-4 0,-7 2 314,-3-2 0,1-2 0,1 4 0</inkml:trace>
  <inkml:trace contextRef="#ctx0" brushRef="#br0" timeOffset="22">10433 2629 8117,'-11'-12'255,"1"1"-267,2-1 1,3 5-8,5-1 0,1 6 259,3-2 0,-1 3 391,4 1 1,-4 1-135,1 3 0,-3 2 108,-1 5 1,0 7 327,0 5-592,0 0 1,0 10-71,0-3 1,-5 3-34,-3 2 1,2-1-163,-2 0 0,6-1 137,-2-2 1,3-4-279,1-4 0,0-4 114,0 0 1,1-5-1070,3 2-172,2-9-624,6 3 681,-1-8 0,-5-2 504,-2-8 0,-3-2-666,-1-2 1297,-10 1 0,-2-6 0,-11 0 0</inkml:trace>
  <inkml:trace contextRef="#ctx0" brushRef="#br0" timeOffset="23">10102 2606 8084,'23'-12'357,"0"1"0,10 1 511,5 2 0,5-2-233,3 2 1,6 2-819,5-2 0,4 2 235,-29 2 0,1 1 0,30-6 125,-10 5 1,-4-4-482,-15 4 0,-5 1-58,-2 3 414,-8 0 1,-8 5-1,-6 1 1</inkml:trace>
  <inkml:trace contextRef="#ctx0" brushRef="#br0" timeOffset="24">12295 2115 8102,'-5'-7'1284,"4"2"-1245,-4 5 1540,5 0-1210,5 0 1,6 0-133,8 0 0,4 0-27,4 0 0,2-1 56,5-3 1,0 3-292,1-3 0,-5 3-134,0 1 1,-5-4-206,-3 0 0,0 0-552,-7 4 1,-3 0-11,-5 0-262,-4 0 1188,2 0 0,-10 6 0,-2 0 0</inkml:trace>
  <inkml:trace contextRef="#ctx0" brushRef="#br0" timeOffset="25">12341 2366 8079,'7'-1'223,"1"-3"0,1 3 330,6-3 1,3-1 354,5 1 1,-2-4-334,-2 5 1,3-3-340,-3 3 0,1-2-2,-1-3 1,1 2-370,-4 2 0,-1 1 209,-4-4-74,1 4 0,-6-7 0,-1 4 0</inkml:trace>
  <inkml:trace contextRef="#ctx0" brushRef="#br0" timeOffset="26">13894 1327 8139,'6'-12'32,"-2"1"1,-4 3 656,-4 1-178,3-1-130,-9-3 1,7 0 331,-4 4 121,4-3-456,-2 3 1,6 1 133,3 2-406,-3 3 1,6 2 133,-3 3 1,-3 2-185,3 6 1,-2 0 132,2 4 0,-3 3-176,3 7 1,-3 4-20,-1 4 0,0 0 85,0 0 1,0 1-157,0-1 1,0 0 111,0 0 0,0-1-97,0-2 0,4 1 77,0-6 1,0 1-114,-4-4 0,4 2 136,-1-2 1,1 2-105,-4-6 1,1-2 65,3-2 1,-2-2-7,1-2 0,0-3 20,1-1-33,-3-4-655,4 2 0,-5-6 286,0-3 1,-1-2 387,-3-6 0,-2 1 0,-6-1 0</inkml:trace>
  <inkml:trace contextRef="#ctx0" brushRef="#br0" timeOffset="27">13266 2309 7228,'0'-6'-32,"0"0"1,0 5 1016,0-3-68,0 3-651,0-4 0,5 4-154,2-3 1,4 3 103,0-3 1,0 3-167,1 1 1,1 0 39,2 0 1,3 0 0,4 0 61,1 0 0,5 0-102,3 0-47,-3 0 0,8 0 167,-1 0-88,1 0 0,0 0 0,3 0 11,7 0 1,7 0 15,12 0 0,-2 0-288,-28 0 0,-1 0 1,-1 0-1,0 0 207,24 0 1,-1-4 0,-8 0 13,2 1 1,-1 2-131,-3 1 130,-1-5 1,0 4-22,-3-3 1,-7 3-13,-4 1 1,-7 0-69,-1 0 0,-2 0 111,-6 0-120,1 0 97,-5 0-765,-5 0 839,0 0 0,-8 0-1207,-2 0 538,-2 0 238,-5 0 328,-6 0 0,-6 5 0,-6 1 0</inkml:trace>
  <inkml:trace contextRef="#ctx0" brushRef="#br0" timeOffset="28">13757 2674 10005,'0'12'403,"0"-1"1,0 2-366,0 2 0,0 3 89,0 5 1,0 0-25,0-1 0,0 3-87,0 1-29,0-2 1,0 4 229,0-5-292,0 0 1,0 0 111,0 0 0,0-2-68,0-2 19,0 3 1,0-8-139,0 5 208,0-5-154,0 2 1,0-4 70,0-1 1,0-3-130,0-1 0,0-3-50,0 4-921,0-6 599,0 3-1218,0-5 901,-5 0 843,4 0 0,-10-5 0,5-1 0</inkml:trace>
  <inkml:trace contextRef="#ctx0" brushRef="#br0" timeOffset="29">13449 2720 7803,'0'-6'108,"0"-4"741,0 2-630,0 3 1,0-1 154,0 2-104,0 2-78,0-3 1,5 5-1,2 0 233,3 0-28,2 0 0,4 0-246,7 0 1,2 0-1,5 0 587,-2 0-251,3-5-333,-1 4 1,5-4 0,3 4 74,4-3 0,6 1 146,2-4-434,-1 4 1,-3-3 117,0 2 1,-6 1-1,-3-3-96,-5 1-5,-4 1 0,-11 0 181,-1 1-917,-9-1 378,-2 4-1307,-5 0 1,-10 5 1706,-5 3 0,-16 7 0,-4 3 0</inkml:trace>
  <inkml:trace contextRef="#ctx0" brushRef="#br0" timeOffset="30">18663 1975 8201,'0'-6'580,"0"-4"-52,0 8 1,0-4 185,0 2-137,0 3-42,0-4 0,0 5-144,0 5-206,0 1 0,0 6 81,0-1 1,0 1-21,0-1 1,0 4-121,0 0 1,2 6 146,1-2 0,0 6-288,5 2 1,-6 3 71,2-3 0,-1 5-160,0-2 1,-1-1-63,1 2 1,-1-6 18,-2 2 0,0-3 21,0-1 0,0-2 69,0-2 1,3 2-105,1-6 0,0 0 58,-4-3 1,4-1-268,0 0 258,-1 1-901,-3-1-139,0-4-533,0-2-120,0-5 1804,-5 0 0,-1-5 0,-5-2 0</inkml:trace>
  <inkml:trace contextRef="#ctx0" brushRef="#br0" timeOffset="31">18378 1987 8306,'0'-7'-919,"0"2"1471,0 5 123,-5 0 142,4 0-350,-5 0-162,6-5 1,2 4-63,2-3 0,-2-1-38,6 1 1,-5-1 66,5 1 0,0 3-94,3-3 1,6-1-93,2 1 0,4 0 105,3 4 1,5 0-184,7 0 0,-2 0 107,6 0 1,-4 0-107,4 0 1,-5-3 58,1-1 0,-4-1-191,-3 1 0,2 1 89,-3-4 1,2 3 35,-1-4 1,0 5 12,-4-5 1,0 5-94,-5 0 0,-3 1 28,0 2 1,-5-3 63,2-1-257,-9 0 0,-2 5-86,-5 3-701,0-3 1,-5 9 66,-2-2 963,2-3 0,-11 10 0,4-2 0</inkml:trace>
  <inkml:trace contextRef="#ctx0" brushRef="#br0" timeOffset="32">19554 2101 7600,'0'-7'1678,"0"2"-764,0 5-445,5 0-337,2 0 0,4 0 79,0 0 0,1 0-142,-1 0 0,5 0 150,-1 0 0,5-3-185,-1-1 1,3 0 21,1 4 1,-2-4-33,-2 0 0,1-1-112,-4 1 1,3 3 119,-4-3 0,0-1-153,-3 2 1,-1-1 102,0 4 1,1-2-1009,-1-1 727,1 1 0,-5-3-997,1 5 446,-6 0 1,4 2 17,-6 1 832,0-1 0,-11 8 0,-1-4 0</inkml:trace>
  <inkml:trace contextRef="#ctx0" brushRef="#br0" timeOffset="33">19577 2329 8049,'11'0'615,"1"0"0,3-4-164,0 1 0,6-5 194,-2 4 1,2-1-115,2 1 1,0 2-156,0-6 1,3 6-54,1-2 1,-4 1-93,-4-1 1,0 3-139,4-3 0,-4 3-72,0 1 1,-4 0-94,4 0 0,-4 0-880,4 0 0,-5 0 533,2 0 1,-7 0-2396,-2 0 2814,-4 0 0,2 5 0,-5 2 0</inkml:trace>
  <inkml:trace contextRef="#ctx0" brushRef="#br0" timeOffset="34">20879 1598 8090,'0'-6'-230,"0"0"-233,0 2 741,-5 3-42,4-10 270,-4 10 389,5-4-304,0 0-359,0 4 0,1-4 50,3 5 0,-2 0 189,6 0-263,-6 0 0,7 1 41,-5 3 1,0 2-30,-4 5 0,0 2-132,0 2 0,0 1 153,0 6 0,0 0-208,0 8 1,0 1 93,0 3 1,0 3-182,0-3 1,0 2 40,0-10 1,4 5-102,-1-4 1,3-1-14,-3-3 1,-1-4-22,1 0 1,3-5 110,-3 1 1,2-2 27,-1-2 0,-3 1-85,3-1 1,-2-3 41,-2-1-447,0-4 139,0 7-998,0-9 670,0 4 0,0-6-208,0-3 0,0 2-46,0-6 942,0 6 0,0-8 0,0 3 0</inkml:trace>
  <inkml:trace contextRef="#ctx0" brushRef="#br0" timeOffset="35">21599 1450 8160,'0'-12'-1623,"0"1"1795,0 0 0,0 3 1098,0 0-808,0 6 0,0-5 302,0 4-246,0 1-2,0-3-329,0 5 1,0 5 70,0 3 0,-2 2-64,-2 2 1,-1 4 47,-2 3 1,-5 4-180,1 4 1,0-2-21,-5 5 0,0 1-113,1 3 1,-4 5-54,3 3 1,-3 3 88,4 0 1,0 1-316,3 0 1,1-1 224,0 1 1,-1-5-90,1-3 0,1 1 114,2-1 0,-2 0-31,2-3 1,2-2 134,-2-3 0,4 2-5,-3-6 0,3-3 59,-4-4 0,5-3-116,-5 3 1,5-5-54,0 1 1,0-4 345,-1-3-867,3 2 196,-4-4-123,5 1 139,5-2 1,-2-5-179,4 0 1,0-2-266,0-1 862,3-4 0,-3-4 0,4-1 0</inkml:trace>
  <inkml:trace contextRef="#ctx0" brushRef="#br0" timeOffset="36">21758 1884 7980,'-5'-12'-1199,"4"1"1381,-4 0 346,5 4 712,0 2-228,0 5-660,0 5 1,5 3 3,3 7 0,-2 3-79,2 5 1,-2-1-62,2 1 0,2 0 22,-3 0 1,0 0-187,0 0 1,1 0-208,3-1 0,1 1 178,-1 0 0,1 0-139,-1 0 0,4 3 53,1 1 0,-1-2-302,-4-6 0,4 2 129,1-6 1,-2 0 44,-7-3 1,3-1 48,-2 0 0,-2-3-622,2 0-165,-6-6-418,9 3 222,-10-5 1125,4 0 0,-15 0 0,-3 0 0</inkml:trace>
  <inkml:trace contextRef="#ctx0" brushRef="#br0" timeOffset="37">22204 1884 7955,'0'-12'0,"0"5"-1272,0-1 1449,0 1 0,0-5 104,0 1 1,1 3 345,3 0-140,-3 6-162,4-8 118,0 9-243,-3-5 0,3 12 32,-5 1 1,0-1 24,0 2 0,-4 4-74,0 3 0,-5 1-83,2-1 0,0 4-50,0 8 0,-1-1 127,-3 4 0,-5 0-139,1 5 1,-1 3 65,0 0 0,4 1-110,-4-1 0,0-2 81,1 2 0,0-8-176,3-3 1,5-3-49,-1-1 1,4-4 136,-4 0 0,6-5-30,-2 1 0,3-6 56,1-1 0,0-5-523,0 5 174,0-5-1307,0 2 1408,0-5 1,-5 0-1,-2 0 1</inkml:trace>
  <inkml:trace contextRef="#ctx0" brushRef="#br0" timeOffset="38">1506 4937 7837,'1'-7'-269,"3"-1"1068,-3 6-374,4-3 1,-1 6-55,0 3 0,3 2-147,-3 5 0,4 5 128,-4-1 0,1 5-128,-1-1 0,-3-1-29,3 1 0,1-1-146,-2 1 1,1 2 144,-4-2 1,2 3-132,1 1 1,-1 1 68,1 3 0,-1-3-238,-2 2 0,0 4-41,0 0 0,-4 2-23,0-2 1,-4 2 131,5-5 0,-1-1-74,4-3 1,-4-4 295,0 0-173,0-5 255,4 3-236,0-6 467,0-5-222,0-1 699,0-5-915,6 0 1,0 0-109,5 0 0,1 0 64,-1 0 1,6-3-38,2-1 0,-2 0 30,2 4 1,0-4-112,4 0 0,-4 1 38,0 3 1,0 0 57,4 0 1,-4 0-62,0 0 1,-3-2 68,3-1 1,0 1-105,3-2 0,-2 3 91,-1 1 0,-4-4-76,4 1 1,-5-1-34,1 4-177,-2 0-152,-2 0-30,1 0 0,-6-2-1324,-2-1 1237,-3 1 0,-6-3-895,-3 5 1462,-2 0 0,-6-5 0,-2-1 0</inkml:trace>
  <inkml:trace contextRef="#ctx0" brushRef="#br0" timeOffset="39">1609 5314 8203,'0'-11'148,"5"5"179,1-5 0,5 9 217,1-6 0,-1 6-219,1-2 0,-1-1-72,0 1 0,5 0-117,-1 4 1,4 0 76,-4 0 0,4 0-276,-4 0 0,5-1 130,-5-3 0,5 3-179,-1-3 0,-1-1-125,1 1 1,-4-1-241,4 1 1,-5 3-372,1-3 0,-6-1-39,-1 1-213,-6 1 1100,3 3 0,-15 0 0,-2 0 0</inkml:trace>
  <inkml:trace contextRef="#ctx0" brushRef="#br0" timeOffset="40">1586 5017 8046,'-12'0'0,"5"-3"0,-1-1 5,6-5 1,-2 4 280,8-3 1,2-2 268,5 2 0,7 2-274,5-2 1,1 1-60,6-5 1,0 5-92,0-1 1,2 2 99,-6-2 0,5-2-111,-4 3 1,0 0 139,0 0 1,-1 3-423,4-4 1,-6 6 105,-1-2 0,-1 3-773,-7 1 0,0 0 162,-4 0 667,1 0 0,-1 0 0,1 0 0</inkml:trace>
  <inkml:trace contextRef="#ctx0" brushRef="#br0" timeOffset="41">2339 4835 8118,'-6'-8'0,"2"0"-67,-2 1 0,5-5 157,-3 1 1,3 3 992,1 1-657,0 4 0,0-3 319,0 2-330,0 3 1,0-4-221,0 15 1,0-3 14,0 9 0,0 1-150,0 3 0,0 2 63,0 5 0,3 2-189,1 5 0,0 1 69,-4-1 1,0 4-159,0 0 1,4 0-2,0-4 1,3 1-2,-3-1 1,4 0 43,-4 1 0,1-5-65,-2 0 1,-1-4 233,1 0 0,0-3-101,1-4 1,-3 2 100,3-6 0,-3 4-101,-1-4 0,0 0 157,0-3 0,0-1-73,0 1 0,0-1-33,0 0-12,0 1 52,0-1-114,0 1 83,0-6 17,0-1 136,0-5 0,4-1-107,0-3 1,1 2 142,-1-6 0,-2 5 14,6 0 0,-2 0-51,2-1-109,2 3 1,-4-4 42,6 5 0,-1 0-147,1 0 0,0 0 73,3 0 0,-2 0-202,2 0 0,-1 0-111,2 0 0,-4 0-112,3 0 0,-2-4-249,-1 0 1,-1 0-178,0 4 271,1 0 0,-2-1 142,-2-3 0,-2 3 411,-2-3 0,-3 3 0,4 1 0</inkml:trace>
  <inkml:trace contextRef="#ctx0" brushRef="#br0" timeOffset="42">2374 4766 8155,'-5'-6'0,"2"-3"0,-4 5 0,3-4-180,-4 5 1,4-2 154,-3 1 1086,4 3-579,-7-5 0,9 5 62,-3-3-251,3 3-21,1-4 1,5 4-135,2-3 0,3 3 104,2-3 0,-1 3-199,1 1 1,0 0 25,4 0 0,-2 1-89,5 3 0,0-3-28,4 3 0,-4 1-193,0-1 1,-2 1-552,2-1 1,3-3 402,-3 3 1,1 1-1481,-1-2 1869,3 1 0,-4 1 0,5 2 0</inkml:trace>
  <inkml:trace contextRef="#ctx0" brushRef="#br0" timeOffset="43">2796 4949 8023,'-6'-5'-441,"1"-2"0,10 1-358,3 2 1626,-3 3 1,5 2-372,-3 3 0,0 4 10,0 7 1,1-1-99,3 5 1,1 0-166,-1 4 0,2 1-91,2 3 1,-1-3 0,5 2 1,-1 2-226,1-1 0,1-2 114,-4-6 1,3 2-218,-4-6 0,0 4 97,-4-4 0,1-1-142,-1-6 0,1 2-13,-1-3 0,-3-1-502,-1-3 97,-4 4-127,7-6 805,-9 4 0,9-5 0,-3 0 0</inkml:trace>
  <inkml:trace contextRef="#ctx0" brushRef="#br0" timeOffset="44">3345 4880 8020,'0'-11'0,"0"0"-402,0-1 161,0 6 1881,0-4-603,0 8-682,0-3 1,0 7-231,0 1 0,0 5 59,0 7 1,-2 4-15,-2 8 1,2 2 86,-6 5 0,1 2-170,-5 2 0,1-1 90,-1 5 1,1-6-262,0 2 1,-2-2-90,-2-2 1,6-1-125,-3-2 1,3-3-25,-2-6 1,3 0 115,1-3 0,4-2-718,-1-6 450,3 0 88,1-4-119,0-2 0,1-5 504,3 0 0,3-5 0,4-2 0</inkml:trace>
  <inkml:trace contextRef="#ctx0" brushRef="#br0" timeOffset="45">3699 4766 7991,'-11'-11'-115,"4"-1"0,-2 5-179,5-1 0,0 4 585,4-3 254,0-1 0,0 0-148,0 1 1,2 3 37,1-4 1,4 6 31,4-2-100,1-2-98,-1 4 0,0-3-43,1 5 0,-1 0-140,1 0 1,-1 0 102,1 0 0,-1 0-234,0 0 1,1 0 64,-1 0 0,1 2-109,-1 1 1,0-1-176,1 2 143,-1-3 1,1-1 130,-1 0 0,-3 4 2,-1-1 1,-4 2 40,1-1 1,1-1-40,-1 4 1,-1 1 137,-3 3 0,0 2-65,0 2 1,0 3 162,0 5 1,0 5 14,0 2 0,0 8-88,0 4 1,0-1-51,0 1 1,0 0 7,0 3 0,-3-4-172,-1-3 0,0 1 102,4-1 1,1-1-302,3-6 0,-1 0 129,4-4 1,-3 0-22,4-4 1,-5-2 107,5-2 1,-2-1 53,2-3 1,1-6-32,-5 2 1,3-2-24,-3 3 0,1-5 199,-1 1-133,-3-5 31,4 7 1,-6-8-46,-3 6 0,2-6-57,-6 2 0,1-3 14,-5-1 1,-1 4-6,-2 0 0,1 0-191,-5-4 1,0 0 70,-4 0 1,4 0-48,0 0 0,1 0 76,-1 0 1,3 0-267,5 0 1,-1 0-196,1 0-131,4 0 0,2-1-20,5-3 0,2-3 719,1-4 0,4-5 0,4-2 0</inkml:trace>
  <inkml:trace contextRef="#ctx0" brushRef="#br0" timeOffset="46">4452 5109 9371,'12'0'837,"-1"0"1,2 0-554,2 0 1,-2 0-5,2 0 1,2 0-63,-2 0 0,5 0-155,-1 0 1,-1 0 112,1 0 0,-5-4-109,1 0 0,2-1-158,-2 1 0,0 3-765,-4-3-1066,1-2 918,-1 5-734,1-4 1212,-6 5 1,-1 1 240,-5 3 0,-1 2 285,-3 5 0,-7 1 0,-7-1 0</inkml:trace>
  <inkml:trace contextRef="#ctx0" brushRef="#br0" timeOffset="47">4509 5280 7916,'-7'4'324,"-1"0"609,6 0 140,-3 1-678,5-4 0,8 4 149,4-5 1,7-1-139,0-3 0,8 1-51,3-4 0,-1 3-191,2-4 0,-5 2-109,5-2 0,-6-1 28,2 6 1,-7-5-230,-1 4 0,-5-1-259,1 1 0,-2 3 91,-2-3 314,-4 3 0,-2 6 0,-5 1 0</inkml:trace>
  <inkml:trace contextRef="#ctx0" brushRef="#br0" timeOffset="48">5800 4846 8086,'0'-6'-413,"0"-1"565,0 4 1,0 0-1,1-3 1,2-1 1010,1 1-811,-1 3-101,-3-2 1,-1 5-30,-3 0 0,2-3-144,-6-1 1,4 0 120,-3 4 0,-1 0-141,-3 0 0,3 4 88,1 0 0,-1 1-78,-4-2 0,2 0 60,3 5 0,-3-5 6,2 5 1,-2-2-37,-2 2 1,0 3 34,-4 1 0,4 1-104,-3 6 0,3-4 117,5 4 0,-4 0-185,4 4 1,-2 3 86,1 1 1,-1 0-150,6-4 0,-5 3 19,4 1 0,0-1-82,4-3 0,0-1 109,0-3 0,2 1 54,1-5 1,4 4-20,4-3 1,4-1-6,1-4 0,0 1-42,-1-1 1,-1-3 43,5-1 1,-3-4 37,3 1 0,-2-3-11,2-1 1,3-1 3,-3-3 1,-1-2-34,1-6 1,1-1 13,7-2 1,-3-1-6,3-3 0,-3-3 9,-2 3 1,0-6-63,-3-2 0,-2-5 56,-6 2 0,-1-4-148,-2-4 1,-3 1 89,-5-5 0,-6 5-90,-6-1 1,-2 8 90,-9 3 1,2 8 4,-10 4 1,2 7-219,-1 4 1,0 3 115,4 1 1,5 1-141,-1 3 1,6-1 112,1 4 1,8 1-962,3 3 1155,2 6 0,2-5 0,0 5 0</inkml:trace>
  <inkml:trace contextRef="#ctx0" brushRef="#br0" timeOffset="49">6188 5360 9272,'0'0'0</inkml:trace>
  <inkml:trace contextRef="#ctx0" brushRef="#br0" timeOffset="50">6759 4846 8041,'0'-8'-316,"0"1"1,-1 3 356,-3-4 1,3 5 80,-3-5 1,2 5 203,-2 0 0,1-2 442,-4 1 1,3 0 147,-4 4-647,1 0 1,-5 0 103,1 0-171,-1 0 0,-3 1 30,0 3 1,-2-1-1,2 4 1,-1 1 30,-3 3 1,-3 1-33,3-1 0,-2 6-133,-2 2 1,4 2 158,0 2 1,3 4-242,-3-1 1,5 5-52,-1-5 1,2 5-37,2-4 1,3 3-75,1-3 0,4 3 106,-1-3 0,3-1-65,1-3 1,1-4 25,3 0 0,6-1-360,6 1 1,3 1 157,-4-4 0,5-5-57,-1-3 0,2-2 11,-2 2 1,2-3-52,-2-5 1,-1 0 319,1 0 0,-4-2-84,4-1 1,-5-4 56,1-4 1,-2-2-31,-1-2 1,-5 2 224,1-2 0,-6-1-78,2 0 0,-4-3 63,-4 4 0,-3-4-55,-9 4 1,-3 3 40,-7 5 0,-5 4-183,-7-1 0,3 3-140,-3 1 1,7 5-448,5 3 0,3 2 77,4 1 611,7 1 0,2-1 0,4 1 0</inkml:trace>
  <inkml:trace contextRef="#ctx0" brushRef="#br0" timeOffset="51">7079 5063 7949,'-6'0'346,"1"-5"168,5 4-298,0-4 1,1 5 32,3 0 1,-2 5-98,6 2 1,-2 0 66,2 0 0,2-3-94,-2 4 1,2-1 42,1 5 1,-3-2-154,-1-2 1,1 2 57,4-3 1,-5 2-105,1-1 1,-1 2 30,5-2 1,-5-2 77,1 2 1,-2-5-131,2 5 193,2-6-212,-4 9 0,2-9 56,0 6-492,-6-6-196,3 3 276,-5-5 1,-1 0-234,-3 0 1,2 0-191,-6 0-45,6 0 895,-9 0 0,10-5 0,-9-1 0,4-5 0</inkml:trace>
  <inkml:trace contextRef="#ctx0" brushRef="#br0" timeOffset="52">7262 5063 7949,'0'-8'-653,"0"1"0,1 3 936,3-4 1,-3 5 285,3-5 70,-3 5-213,-1-7-243,0 9 1,-1-4-25,-3 5 0,2 4-103,-6 0 0,4 4 49,-3 0 0,-1 4 66,-3 3 0,-1-1-204,1 5 1,-1-4 109,1 4 1,0-5-83,-1 1 1,1 2-24,-1-2 1,1 0-228,-1-3 89,1-1-310,0 0-271,-1 1 250,6-6-848,1-1 1345,5-5 0,0 0 0,0 0 0</inkml:trace>
  <inkml:trace contextRef="#ctx0" brushRef="#br0" timeOffset="53">7547 4880 8013,'0'-11'157,"0"0"0,0 3 334,0 0 254,0 6-213,0-3-145,0 5 115,-5 0-315,4 5 1,-8 1-27,5 6 0,1 0-91,3 3 0,0 2-150,0 2 0,0 3 75,0-3 1,0 1 18,0-1 0,0 1 38,0-5 1,0 4-164,0-3 1,0-1 31,0-4 0,0 1-77,0-1 0,0-3-35,0-1 136,0 1 60,-6-2 1,4 3 31,-6-5 93,6 0-136,-8-4 1,8-1 138,-1-3 0,1 1-96,2-4 1,4 3-44,0-4 0,6 2 27,1-2 0,2-1-5,6 6 1,-4-2 54,4 1 0,-1 2 89,1-1 0,3 1-68,-3 2 0,-1 0-48,1 0 1,-2 0 19,2 0 1,2 4 8,-6 0 1,5 5-105,-1-2 1,-2 4 6,-2 0 1,-2 0-139,-2 1 0,1 1 70,-1 2 1,-5-3-135,-2 4 0,-3-4 204,-1 0 0,-1-1-30,-3 1 1,-7-1 15,-8 1 1,1-1-35,-1 0 0,0-3 52,-4 0 1,0-2-95,1 2 1,0 0-122,3-4 0,-3 1-181,3-1 0,2-3 95,-2 3 1,1-3-355,-1-1 1,2 0 231,6 0 0,3-1 441,1-3 0,4-2 0,-2-5 0</inkml:trace>
  <inkml:trace contextRef="#ctx0" brushRef="#br0" timeOffset="54">7536 4846 8006,'-11'0'-17,"0"-1"63,4-3 1,0 3 194,4-3-39,1 3 1,-3-1 341,5-1-83,0 1-249,0-3 1,5 4 7,3-3 0,6 3-1,1-3 0,5 3 2,0 1 1,1-4 10,2 0 0,0 0 13,0 4 0,1 0-36,2 0 1,2-3-141,3-1 0,2 0 95,-3 4 1,3-1-188,1-3 1,-4 3 94,-4-3 1,-5 3 26,-2 1 1,-5 0 23,1 0-211,-3 0-385,0 0 360,-6 0 0,-6 0-789,-7 0 0,-9 1 96,-3 3 806,-7-3 0,-3 9 0,-6-4 0</inkml:trace>
  <inkml:trace contextRef="#ctx0" brushRef="#br0" timeOffset="55">8758 4835 8066,'0'-7'-672,"0"1"738,0 2 183,0 3 252,0-4 0,-1 1 365,-3 0-384,3 0-16,-4 4-297,5 0 0,-4 5 12,0 3 1,0-2-8,4 2 1,0 5 32,0 6 0,0 2 6,0 2 1,0 0-205,0 0 0,0 4 116,0-1 1,0 1-195,0-4 0,0-2 61,0-2 0,0 2-108,0-6 0,0 0-79,0-4 1,0 1-285,0-1-407,0 1 479,0-1 210,0-5 0,0 1-809,0-3 445,0-3 561,0 4 0,0-5 0,0 0 0</inkml:trace>
  <inkml:trace contextRef="#ctx0" brushRef="#br0" timeOffset="56">8518 5097 7590,'12'-7'381,"-1"-1"0,4 6 46,0-2 1,6 1 87,-2-1 0,2 3-94,2-3 1,0-1-155,0 1 0,1 1-247,3 3 0,-2-4 72,6 0 1,-5-4-153,5 5 1,-6-5 116,2 4 1,-5-1-1668,-2 1 1610,-4 3 0,-5-4 0,1 5 0</inkml:trace>
  <inkml:trace contextRef="#ctx0" brushRef="#br0" timeOffset="57">9649 4778 8098,'-5'-7'-215,"3"2"1,-6 4 614,4-3 294,-5 3-142,3-4-150,-6 5-83,1 0-140,-1 0 1,1 1-78,-1 3 0,1-2 84,0 6 0,0-4-56,4 3 0,-7 1 29,2 3 1,-3 1-99,0-1 0,2 2 92,-2 2 0,1-1-137,-1 5 1,6 0 49,-2 4 0,3 4-13,0-1 1,3 1-129,5-4 0,0 0 107,0 0 0,2-2-153,1-2 0,4 1 46,4-4 1,4-1-14,1-4 0,3 1 81,-4-1 0,5-3-157,-1-1 0,3-3 52,1 4 1,-2-6 31,-2 2 0,3-3 68,-3-1 1,-1-3-41,1-1 1,-2-5 100,2 1 1,3-3-86,-3-4 1,3 1 47,0-5 0,0 1-34,-3-1 1,1-4 75,-4 0 1,-1-5-31,-4-6 0,-4 1 7,-4 3 0,-1-6-111,-2 6 1,-7-5 78,-4 9 1,-6-1-94,-5 4 1,-3 5 78,-1 3 1,2 4-175,-3 3 1,-1 3 93,1 5 0,1 5-157,3 3 1,4 2-94,0 1 0,5 5-229,-1-1 1,7 5 573,4-1 0,3 3 0,1 1 0</inkml:trace>
  <inkml:trace contextRef="#ctx0" brushRef="#br0" timeOffset="58">9969 5257 10317,'0'7'-1178,"0"-2"978,0-5 200,-5 0 0,3 5 0,-3 1 0</inkml:trace>
  <inkml:trace contextRef="#ctx0" brushRef="#br0" timeOffset="59">10323 4698 8052,'0'-12'0,"0"1"-250,0-1 139,0 6 1155,0-4-156,0 9-293,0-4-102,0 5-331,-5 0 0,3 5 27,-1 2 1,-3 7 14,3 1 1,-8 6-129,0-2 0,0 2 91,-5 2 1,4 4-219,0-1 0,1 1 53,-1-4 1,1 0-31,0 0 1,4-1 85,3 1 1,-1-1-180,2-3 1,-1 1 1,4-5 1,0 1 13,0-5 0,0-3 119,0-1 0,0-3-6,0 4 1,4-4-10,-1 3 1,6-4 6,-1 1 0,2-3-117,1-1 0,1 4 74,-1-1 0,5 1-91,-1-4 1,1 0 54,-1 0 0,-2 0-338,2 0 1,2 0-681,-2 0 327,0-5 0,-3 4-362,-1-3 1126,-4-2 0,3 4 0,-4-3 0</inkml:trace>
  <inkml:trace contextRef="#ctx0" brushRef="#br0" timeOffset="60">10425 4972 8039,'0'-12'151,"0"5"298,0-1-114,0 6 68,0-4 459,6 6-496,-5 0 1,4 6 95,-5 1 0,0 7-166,0 1 0,0 8-136,0-4 1,0 5 84,0-5 0,0 3-218,0 1 0,1-2 14,3-2 0,-3 2 28,3-6 0,-3 4-86,-1-4-415,0 0-572,5-3 446,-3-1-1181,3-4 884,-5-2 855,0-5 0,0-5 0,0-2 0</inkml:trace>
  <inkml:trace contextRef="#ctx0" brushRef="#br0" timeOffset="61">10757 4835 8060,'-2'-7'-80,"-1"4"15,1-4 1,-3 5 558,5-6 672,0 5-551,0-2-149,0 5-209,0 5 1,4 2-11,0 4 0,3 1-143,-3-1 0,9 2 68,-2 2 1,5-2-161,-1 2 0,-1-1 67,5 1 1,-4-2-215,4 2 1,-4-2-146,4-2 0,-5-1 137,2-2 1,-8 1-195,0-5 1,-4 3-83,3-3-302,-4 0 308,2-4 0,-6 0-964,-3 0 1377,-2 0 0,-6 0 0,1 0 0</inkml:trace>
  <inkml:trace contextRef="#ctx0" brushRef="#br0" timeOffset="62">10951 4835 8060,'0'-7'495,"0"-3"0,-1 9-61,-3-3 1,1 3 179,-4 1 1,-2 5-400,-7 3 0,3 2 17,-7 1 1,1 6-685,-3 2 1,0-2 202,3 2 174,-3 0 75,10-1 0,-5 4 0,6-4 0</inkml:trace>
  <inkml:trace contextRef="#ctx0" brushRef="#br0" timeOffset="63">11271 4675 8124,'6'-5'-668,"0"0"673,-2-3 1,-3-2 1250,3 2-536,3-2-550,-6-1 1,9 3-80,-2 0 1,2 6-34,1-2 0,2 2 125,2-2 1,-1 2-71,5-1 0,0 1 59,4 2 1,0-3-142,0-1 0,-4 0 90,0 4 0,-5 1-27,1 3 0,-6 2-38,-2 6 0,-4-1 0,1 1 1,1 3-105,-1 0 0,-2 4 79,-6-4 0,-2 4-177,-5-3 0,-1 0 110,1-1 1,-5-2-110,1 2 1,-1-2 46,1-2 0,2 0 48,-2-4 0,2 2 0,1-5-14,1 0 263,5 1-153,1-4 103,5 4 1,1-5-75,3 0 0,2 0 140,5 0 0,1 0-43,-1 0 1,2 0 20,2 0 0,-2 0-99,2 0 0,-1 5 23,1 3 1,-2-2-134,2 2 1,-2-1 113,-2 5 0,5 0-125,-1 4 0,0-4 57,-4 4 1,1-2-157,-1 1 1,-3-3 29,0 4 0,-6 0-80,2-1 0,-3 1 115,-1-5 0,-6 4 29,-6 1 1,0-1 59,-7-4 0,3 1-67,-3-1 0,-1 0 131,-7 1 1,2-5-73,-5 1 0,0-2 13,0 2 0,-2-2-91,6-2 0,-1-3-161,4 3 1,5-2-274,3-2 0,2 0 202,2 0 0,5-2-240,2-2 0,4 2 150,4-6 0,6 6-1105,5-2 1485,5-2 0,3-1 0,6-4 0</inkml:trace>
  <inkml:trace contextRef="#ctx0" brushRef="#br0" timeOffset="64">11899 4858 8032,'-8'-11'-71,"1"4"1,3-2 70,-4 5 458,6-5 1,-4 7 643,6-6-496,-5 5 0,3-2-179,-6 5 1,4 0-137,-3 0 0,3 5-138,-4 3 1,1 2 90,-5 2 0,2 4-67,3 3 1,-2 3 51,5 1 1,0-1-198,4 1 1,0-1-63,0-3 1,0 2-117,0-1 0,5-3-75,3 2 0,6-5 104,1 2 1,5-4-46,-1 0 0,4-2 101,4-3 0,-2 2-130,6-5 0,-5 0 45,5-4 1,-6-1-65,2-3 0,-2-1 86,2-3 0,1-6-119,2 3 0,-2-3 176,-5 2 0,2-3-54,-2 0 0,1-5 217,-8 1 0,1-8-76,-5-4 1,0 2 158,-8-1 1,-1-1-54,-7-3 0,-5 1 25,-10 3 1,-1 2-81,-11 5 0,-3 5-9,-4 3 0,0 7-67,4 4 1,-2 4 58,-2 4 0,2 6-391,-2 6 0,3 4 142,1-1 1,6 3-1639,5 0 1833,0 6 0,10 2 0,-3 4 0</inkml:trace>
  <inkml:trace contextRef="#ctx0" brushRef="#br0" timeOffset="65">12904 4846 8127,'-8'0'-337,"1"0"-423,-1 0 1448,-3 0-368,4 0 1,2-1 482,5-3-494,0 3 1,1-4-211,3 5 1,3 0 13,4 0 1,0 0 91,1 0 0,-1 0-95,1 0 1,3 0 75,0 0 1,2 0-184,-2 0 0,-1 0 78,5 0 0,-4 0-177,4 0 0,-1 1 70,1 3 1,2-3-98,-2 3 0,2-3-103,-2-1 1,1 0 77,-5 0 1,4 0-761,-3 0 332,-1-5 136,-9 4 0,-2-4 75,-8 5 0,-3 0 365,-9 0 0,-7 0 0,-6 0 0</inkml:trace>
  <inkml:trace contextRef="#ctx0" brushRef="#br0" timeOffset="66">12904 5006 7426,'-7'0'1650,"2"5"-1198,5-4 0,2 4-213,1-5 1,4 2 29,4 1 1,2-1-22,2 2 0,3-3-30,5-1 0,-4 0-228,0 0 0,0 0 127,4 0 0,-4 0-447,0 0 1,-1-4 233,1 0 0,1 0-781,-5 4 0,4-3 421,-4-1 0,4 0 456,-3 4 0,-1-5 0,-4-1 0</inkml:trace>
  <inkml:trace contextRef="#ctx0" brushRef="#br0" timeOffset="67">13738 4481 8103,'-2'-11'0,"-2"4"91,3-3 295,-4 3 557,5 1-326,-5 1-397,4 5 1,-4 1-14,5 3 1,3 4 43,1 7 1,1-1-71,-1 5 1,-1 1 70,4 7 0,-4-3-212,1 3 0,1 2 56,-1 1 0,-1-1-244,-3 2 0,0-5-20,0 5 1,0-2 14,0 2 1,0 2-108,0-3 1,2-1 102,1 2 1,-1-7 124,2-1 0,1-2-43,-2-6 1,2 3-65,-1-6 0,-1 2 10,4-7-291,-4-2-131,2 5-2,0-8 1,-4 2-315,3-8 0,-4 1 867,-4-4 0,-2-1 0,-5-3 0</inkml:trace>
  <inkml:trace contextRef="#ctx0" brushRef="#br0" timeOffset="68">14012 4526 7990,'-5'-6'-559,"3"-4"438,-3 3 0,4 1 936,-3 2-8,3 3 39,-4 1-253,5 0-368,0 5 1,0 1-116,0 6 1,0 3 143,0 0 0,0 2-249,0-2 1,0-1 78,0 5 0,4-4-88,-1 4 1,1-3-32,-4 3 0,0-5-144,0 1 0,0 1-71,0-1 1,0-3 116,0-4 0,0-1 7,0 5 1,0-5 84,0 1 0,-1-6 236,-3 2-167,3-3 333,-4-1 182,5 0-416,0-5 1,4 3-48,-1-6 1,6 6-12,-1-2 1,2-1 22,1 1 1,2 0-82,2 4 1,-1-1 54,5-3 0,-1 3-113,1-3 0,3 3 22,-3 1 0,2 4 30,2-1 0,-1 5-84,-3-4 0,1 5 92,-5-2 1,1 3-119,-5 2 0,-3-1 97,-1 1 0,-4-1-106,1 1 1,-3 3 91,-1 0 0,0 1-36,0 0 0,-1-2 26,-3 5 1,0-5 0,-7 1 0,2 1-34,-7 0 0,2-1 28,-1-4 1,1-3-83,-5-1 0,4 0 77,-4 0 0,4 0-213,-4-3 1,5-3 57,-1 3 1,2-3-354,1-1 1,1 0-26,0 0 0,0-1-668,4-3 1243,-3 3 0,3-15 0,-4 4 0</inkml:trace>
  <inkml:trace contextRef="#ctx0" brushRef="#br0" timeOffset="69">13989 4469 8023,'0'-7'0,"0"-1"1,0 5 1,1-5 61,3 4 0,-2 0 549,6 4-292,0 0 0,0 0-55,4 0 1,-3-1-37,6-3 0,3 3 116,1-3 1,2 3-103,2 1 1,9 0 7,2 0 0,4 0-76,0 0 1,-3 0-1,-1 0 1,-1-2-60,-6-2 1,-5 3-176,-3-3 1,-8 2-1350,0-2 1127,-7 3 1,-7-4 280,-12 5 0,-18 5 0,-14 1 0</inkml:trace>
  <inkml:trace contextRef="#ctx0" brushRef="#br0" timeOffset="70">1917 6251 8195,'0'11'750,"0"1"1,0-1-526,0 1 0,0 0-22,0 3 1,0-1-26,0 5 0,1-1-2,3 1 1,-1 3-3,4-3 1,-3 2-81,4 2 0,-6 0 91,2 0 1,1-4-161,-1 0 1,0-1 127,-4 1 0,0 1-149,0-5 0,0 4-19,0-3 1,0-1-110,0-4 1,0-3-184,0-1-415,0 1-38,0 4 285,0-6-1371,0 4 1846,0-9 0,-11 4 0,-1-5 0</inkml:trace>
  <inkml:trace contextRef="#ctx0" brushRef="#br0" timeOffset="71">2579 6308 9079,'-6'1'325,"2"3"0,2-1-142,-2 4 1,1 5-19,-4 3 0,0 5-102,0-1 0,-5 3 129,1 1 0,-2 3-173,-6 1 0,4 5 79,-4-2 1,5-1-103,-1 2 0,-3 0 22,-1 8 1,-1-3-29,1 6 1,-3 0 141,3 4-1190,-3-6 1106,0 5 0,-1-6 20,0 3 0,1-3-58,3-4 0,-2-1 75,2 0 1,1-1-16,-1-2 1,5 0 10,-1-4 0,2 3-65,2-3 0,0 0-2,4-4 0,-3-2-89,2-2 1,2 1 1232,-2-4-1195,6-1 207,-4-4-481,6 1 186,0-6-920,0-1 408,0-5 0,4-5 637,0-3 0,5-2 0,-3-1 0</inkml:trace>
  <inkml:trace contextRef="#ctx0" brushRef="#br0" timeOffset="72">2477 6902 8106,'0'11'1314,"0"2"-1003,0 2 0,0-1 1,0 6-1,0 3 72,0 3 1,0 5-296,0 0 0,0-2 108,0 1 1,3 1-149,1 3 0,0 0-48,-4 1 1,0-1 132,0 0 1,0-3-122,0-1 1,0-6 49,0-1 1,0-1-74,0-7 0,-1 0 55,-3-3 0,3-5 156,-3 1 58,3-6 12,1 3 131,0-5 0,1-3-283,3-1 0,2 0-172,5 4 1,2-1 38,2-3 0,-1 3-68,5-3 1,0-1 103,4 1 0,1 0-110,3 4 1,-3-1 28,3-3 1,1 3 62,-2-3 0,1 1-133,-4 0 0,0 0 82,-1-4 0,1 3-1,0-4 0,0 4 24,0-3 0,-5 4-142,-3-1 1,-3 2-90,0-2 0,-4 3-645,-1-3-22,-4 3 1,-3 1 374,-8 0 1,-2 0-940,-2 0 1487,-4 0 0,-2 0 0,-5 0 0</inkml:trace>
  <inkml:trace contextRef="#ctx0" brushRef="#br0" timeOffset="73">2556 7324 8029,'-11'-6'717,"0"-4"1,4 4-606,3-6 1,4 5 92,4-1 0,3 4 217,4-3 1,6 3-134,2-4 1,2 2 5,2-2 0,4 2-110,-1 2 1,5 1-131,-5-4 0,1 4-24,-4-1 0,0-1 55,0 2 1,-1-1-296,1 4 0,-4-1 157,0-3 0,-5 2-551,2-1 1,-8 1 15,0 2-942,-5 0 702,2 0 827,-5 0 0,-11-5 0,-1-1 0</inkml:trace>
  <inkml:trace contextRef="#ctx0" brushRef="#br0" timeOffset="74">2545 7050 8065,'-5'-11'138,"4"-1"1,2 1-10,10 0 0,6 3 286,6 0 1,3 5-145,1-5 1,3 2-136,-3-2 0,5-2-145,-2 2 1,-2 2 102,-1-2 1,-3 4-461,-1-3 0,0 4 209,0 0 0,-6 1-1224,-1 2 1381,1 0 0,-4 0 0,3 0 0</inkml:trace>
  <inkml:trace contextRef="#ctx0" brushRef="#br0" timeOffset="75">3230 6845 7984,'-11'-12'581,"-1"1"85,6 5-216,1-5 1,5 11 79,0 0 1,0 7-168,0 8 0,4 3-125,0 5 1,-1 5 14,-3 2 0,2 3-154,2 1 0,-3 4 9,3 0 0,-3 0-75,-1-3 1,0 3 26,0 0 0,0 4-237,0-4 0,4 4-173,0-4 0,-1-1 173,-3-7 1,0-2 112,0-5 0,0-6 34,0-1 1,2-4 73,1 0-168,-1-6 341,3 4-40,-5-8-33,0 3-272,0-5 194,5 0-265,-4 0 160,9 0 1,-3-2-81,4-1 1,0 0 34,1-5 1,3 6-19,0-2 0,2-1 11,-2 1 1,-2-1-91,2 1 0,1 3-181,0-3 0,-1 3 93,-4 1 1,1 0-989,-1 0 373,-5 0 884,5 0 0,-15-5 0,3-1 0</inkml:trace>
  <inkml:trace contextRef="#ctx0" brushRef="#br0" timeOffset="76">3265 6833 8002,'-7'-23'246,"-2"1"61,6-1 0,-1 5-257,4 3 0,7 2-67,1 2 0,5-1 536,-6 1 0,2 3-174,-1 1 1,2 4-402,-2-1 1,3 2 26,4-2 0,-1 3-503,5-3 1,0 3 149,4 1 1,-4 3-904,0 1 1285,-5 5 0,8-3 0,-5 6 0</inkml:trace>
  <inkml:trace contextRef="#ctx0" brushRef="#br0" timeOffset="77">3619 6833 8068,'-5'-6'1174,"3"1"1,2 6-992,8 3 0,1 4 151,-2 7 1,4-1-30,-4 5 1,3 1-134,2 7 0,3 1 29,0 2 0,0 3-152,-3-2 1,3 2 73,0 1 1,1-4-395,-5 1 0,0-5 94,1 5 1,-1-7-213,1-1 0,-1-2 46,0-5 1,1-1-84,-1-4 1,-3-4-433,0-4 180,-1-1 1,5-2 677,-1 0 0,0 0 0,1 0 0</inkml:trace>
  <inkml:trace contextRef="#ctx0" brushRef="#br0" timeOffset="78">4075 6925 7928,'0'-19'26,"0"0"1,0 0 37,0-4 1,6 5 336,1 3 1,-1 3 116,2 5 273,-5-3-511,2 8 0,-5 2 92,0 8 0,-4 8-184,0 7 0,-5 5-193,2 6 0,-5 4 73,-3 1 0,2 4-87,-2-1 0,2-2-125,2 2 0,0-5 84,-1 1 1,4-3-263,1 0 1,3-6 130,-4-2 0,6-5-345,-2-3-393,3-2-559,1-6 1488,0-4 0,0-7 0,0-7 0</inkml:trace>
  <inkml:trace contextRef="#ctx0" brushRef="#br0" timeOffset="79">4224 6753 8099,'0'-19'0,"0"0"5,0 5 0,1-2-196,3 4 1,2 2 695,6 3 0,-2 0-256,-2 4 1,2 1 69,-3-2 0,3 3-137,2 1 0,1 0-146,2 0 1,-3 0-22,4 0 1,0 4 2,-1 0 1,4 0 95,-3-4 0,3 0-20,-4 0 1,0 0-51,-3 0 1,-5 0-13,1 0 1,-6 5 230,2 2 0,-3 3-23,-1 2 1,0 6-8,0 4 0,-1 6-91,-3 7 0,-2 0-1,-5 3 1,3-1-156,0 5 0,6-5 155,-2 1 0,3-1-234,1 1 1,0-3 57,0 3 1,4-2-100,-1-2 1,5 0 76,-4 1 1,1-6 65,-1-3 0,-2-1 32,6-3 1,-4-4 4,3-3 1,-4-2 360,1-2-93,2 1 94,-5-1-104,4 1-253,-5-6 31,-5 4 0,-2-9-99,-9 3 0,0-2 1,-3-2 0,-4 0 84,0 0 0,-1 0-332,-6 0 1,4 0 116,0 0 1,1 0-711,3 0 0,4 3-79,3 1 936,7 0 0,-2-4 0,4 0 0</inkml:trace>
  <inkml:trace contextRef="#ctx0" brushRef="#br0" timeOffset="80">5514 6616 8076,'-11'0'-387,"5"0"258,1 0 727,20 0 1,-6 0-163,10 0 0,0-1-40,0-3 0,2 3-85,2-3 1,0-1-24,0 1 1,-1-1-83,-3 1 1,1 2 27,-5-6 1,2 6-202,-2-2 1,-2 1 143,2 0 1,-3 1-616,0-2 1,-1 2 299,1-2 1,-5 3-1008,1-3 1,-4 3 94,3 1 1050,-4 0 0,2 5 0,-5 1 0</inkml:trace>
  <inkml:trace contextRef="#ctx0" brushRef="#br0" timeOffset="81">5594 6845 8178,'-6'5'610,"1"-4"1,10 8-130,3-5 1,2 0 118,1-4 0,6 0-163,2 0 1,2 0-163,2 0 1,1-5-211,3-3 0,-3-2 114,3-2 0,2-2-667,1 3 1,-2-3 330,-1 6 0,-3 3 157,-1 1 0,-5-2 0,-2 0 0</inkml:trace>
  <inkml:trace contextRef="#ctx0" brushRef="#br0" timeOffset="82">6851 5988 8085,'0'-11'0,"-4"-1"456,0 1-221,0-1 0,4 1 716,0 0-180,0 4-32,0-3-477,0 9 1,0-3-1,0 8 1,0 3-27,0 9 0,0 1 13,0 6 1,0 4-113,0 0 0,0 4 98,0 0 0,0 1-257,0-2 1,0 3 62,0-3 0,0 0-127,0 0 0,0-3-96,0 3 1,0-8-133,0 1 1,2-4-221,1 0 1,0-3 267,5-4 0,-5-2-650,5-3 1,-4 2 362,3-5 1,-3 0 552,4-4 0,-6 5 0,3 1 0</inkml:trace>
  <inkml:trace contextRef="#ctx0" brushRef="#br0" timeOffset="83">7605 6000 7938,'-2'-12'-758,"-2"1"1,3 3 684,-3 1 0,3 3 90,1-4 831,0 6-615,0-4 1,-1 6 285,-3 0 1,1 0-186,-4 0 1,3 7-35,-4 4 1,0 6-116,-8 6 1,-1 5-21,-6 2 0,-4 8 82,0 4 1,-8 4-488,1 3 1,13-21-1,1 0 209,1 2 0,0 1 1,1 0-1,2 0 42,0 0 1,1-1-1,-11 28-15,11-27 1,-1-1 0,2 0-1,-1-1 33,-16 28 1,15-29 0,-1 1-229,-13 28 1,2-6 144,1-6 1,3 0 156,2-7 0,4-5-77,3-7 0,2-3 14,1-4 0,5-2-186,-1-6 1,4 1-9,-3-1-57,4-5 1,-3 3 704,2-5-1219,3 0 0,-4-9 422,5-3 0,5 2-439,2-2 0,5 1 742,3-5 0,3-4 0,5-2 0</inkml:trace>
  <inkml:trace contextRef="#ctx0" brushRef="#br0" timeOffset="84">7353 6742 8179,'-1'-11'-205,"-3"-1"0,2 4-315,-6 1 1701,5 4-841,-2-2 0,5 7 272,0 1 1,0 4-144,0 4 1,0 6 71,0 2 1,0 9-366,0 6 1,0 0 60,0 4 1,0 1-142,0 0 1,0-1 139,0-4 1,4 0-325,0 0 0,0-3 59,-4-1 1,0-6-37,0-1 0,4 0-312,-1-4 98,1-2 0,-4-1-707,0-4 706,0-6 0,2-1-1469,1-5 667,-1 0-343,8-5 1425,-4-6 0,6-2 0,-1-4 0</inkml:trace>
  <inkml:trace contextRef="#ctx0" brushRef="#br0" timeOffset="85">7616 6822 7870,'0'-15'89,"0"-1"1,0 1-111,0 4 1,1 3 914,3 1-353,-3 4 81,4-2 0,-1 6-241,0 3 1,0 2-148,-4 6 1,0 4-83,0 3 0,0 3 48,0 1 1,-2 0-173,-1-1 1,1 0 169,-1-3 0,1 1-254,2-4 1,0-1-6,0-4 0,0 1-65,0-1 0,0-3-133,0-1 246,0-4-80,0 7 107,0-9-310,0 4 211,0-5 1,5 0 78,3 0 1,3 0 3,5 0 1,-4-1 28,4-3 0,0 3 9,-1-3 1,6-1 58,-2 1 0,-2 0-92,2 4 1,-1 0 63,1 0 1,2 4-41,-6 0 0,0 5-42,-4-1 48,1 2 0,-2 5-161,-2 0 1,-5 0-188,-6-3 1,-5 4 124,-7 3 0,-3-1-74,-5 1 0,0-4 46,1 4 1,-1-1-42,0 1 0,1-2 85,3-6 0,-1 1-218,5-1 0,-1-5 0,5-2 0,0-3 15,-1-1 0,5-1 83,-1-3 0,5-2 294,0-5 0,1-6 0,2-1 0,0-5 0</inkml:trace>
  <inkml:trace contextRef="#ctx0" brushRef="#br0" timeOffset="86">7593 6822 7895,'6'-15'108,"-2"-1"0,6 1 160,2 4 1,7-1 58,0 1 1,2 0 397,2-1 0,1 4-46,3 1 1,2 3-267,6-4 1,-1 6-91,0-2 1,-4 3-94,1 1 0,-6 0-441,2 0 0,-4 1 124,-4 3 0,-3-3-13,-4 3 1,-6-1-384,-2 0 1,-3 0 482,-1 4 0,-5 1 0,-1 4 0</inkml:trace>
  <inkml:trace contextRef="#ctx0" brushRef="#br0" timeOffset="87">8964 6559 7948,'-12'0'0,"1"0"0,-1 0 0,5-4-57,-1 1 176,6-6 1,-4 2 404,6-4 1,0 0-181,0-1 0,6 1-185,1-1 0,0 1 32,0-1 1,1 1-131,3 0 0,4-1 31,1 1 0,0-1 118,-1 1 0,-2 3-149,2 1 0,-2 4 31,-2-1 0,-3 4-105,0 4 1,-2 2 29,2 6 0,0 1-79,-4 2 1,5-2 103,-1 2 1,2 1-116,1-1 1,1 1 36,-1-5 0,2 1 66,2-1 0,-2-1-115,2-2 0,3 1 88,1-6 0,-1 1-38,1-4 0,0 0 32,3 0 1,-2 0-1,-1 0 0,-4 0-70,4 0 1,-4-1 67,4-3 1,-1-2 4,1-6 1,1 1-10,-5 0 1,2-1 6,-2 1 0,-3-1-11,-1 1 1,-1-1-191,-6 1 0,0 0-363,-4-1 62,0 6 1,-2 1-197,-1 5 0,0 1 278,-4 3 0,0 3 422,0 9 0,-9 1 0,4 6 0</inkml:trace>
  <inkml:trace contextRef="#ctx0" brushRef="#br0" timeOffset="88">8952 6913 8025,'-10'-11'396,"2"-1"1,3 1-61,5 0 1,0-5 237,0 1 0,2-1-125,1 0 0,0 4-101,5-4 1,-5 4-66,5 0 0,-2 1-26,2 0 1,2 4-120,-2 3 1,-2-1-109,2 1 0,-1 1-135,5 3 0,-5 3 138,1 1 1,-2 5-243,2-1 1,2 2 79,-2 1 0,2 5-56,1-1 0,4 0 34,1-4 1,4 1-77,-1-1 0,1 1 81,-1-1 1,3-1 28,-3-2 0,6 1 146,2-5 1,0 1-99,-5-1 0,-2-3 147,-1 3 0,-2-3-76,2-1 0,-2 0 79,-6 0 0,1-1-70,-1-3 1,1 1 11,-1-4 0,0-1-11,1-3 0,-1-1 1,1 1 1,-1-1-21,0 1 0,-4-1 9,-3 1 0,-3 3-306,-1 1 179,0-1-922,0 2 528,-5 1 519,-2 10 0,-4 1 0,0 6 0</inkml:trace>
  <inkml:trace contextRef="#ctx0" brushRef="#br0" timeOffset="89">10608 6388 7957,'-1'-12'-40,"-3"1"1,-1 0 7,-3-1 0,0 5 20,4-1 1,-5 4 395,1-3 0,-3 4-98,-4-1 0,-3-1 328,-5 1 0,-1 1-177,-3 3 1,2 1-14,-6 3 0,5 3-29,-5 8 0,7 3-148,1 5 0,2 5-91,6 2 0,-3 2 82,6-1 1,0 2-216,8-3 0,-4 2 71,4-2 1,1 2-66,3-5 0,1 3 7,3-3 0,3-1-471,9-3 1,-1 0 124,8 0 0,-2-7-27,10-4 0,3-6 172,4-6 1,4-1 62,-4-3 0,3-7 133,-7-8 1,1-3-70,-8-1 1,0 0 88,-5 1 1,1-5-38,0 0 0,-5-1 192,-3 2 0,-3-4-89,-5-4 1,-3 4-119,-8-1 0,-3 1-336,-9-4 1,1 1 116,-8 2 0,3 4-299,-7 8 1,-2 8 172,-1 7 1,-2 4-336,1 4 1,0 6 239,4 5 1,2 6-316,6-2 756,7-3 0,2 11 0,4-3 0</inkml:trace>
  <inkml:trace contextRef="#ctx0" brushRef="#br0" timeOffset="90">10917 6879 7956,'-6'-6'998,"0"1"-462,0 5 1221,1 0-655,5 5-829,0 1 0,0 2 172,0-1-717,0-4 138,0 7-246,0-9-1996,0 9 1326,0-8 1050,0 3 0,5-5 0,1 0 0</inkml:trace>
  <inkml:trace contextRef="#ctx0" brushRef="#br0" timeOffset="91">11430 6422 7936,'-11'-19'399,"0"0"0,1 5-162,2-1 1,3 2-79,5 2 175,-5-1 1,-2 6 136,-4 2 0,0 3-41,-1 1 0,-3 5-147,0 3 0,-4 7-44,3 4 0,-3 6-5,4 2 0,0 1-120,3-1 0,2 0 66,3 4 0,-2 1-213,5-6 1,0 5-95,4-5 0,0 5-160,0-5 0,5 1-235,3-4 0,7 0 274,4 0 1,3-6-58,1-1 1,1-5 12,2-3 1,4-3 29,4-5 1,-1-5 142,-3-3 0,2-2-11,-5-2 0,-1 0 42,-3-3 0,-5-2 184,-3-2 0,0-3 151,-3 3 0,0-2-120,-8-2 0,4-4-18,-4 1 0,-2-2-47,-6 1 0,-6 3 58,-5-3 0,-10-1-166,-2 2 1,-6 4-141,-5 7 1,-1 7-107,-3 5 1,0 1-361,8 2 1,3 9 651,12 3 0,-2 2 0,3-3 0</inkml:trace>
  <inkml:trace contextRef="#ctx0" brushRef="#br0" timeOffset="92">12150 6331 8044,'0'-12'0,"0"5"-170,0-1 182,0 1 0,-1-4 1190,-3 4-769,3-3 0,-6 5 53,4-3 0,0 3 215,-5 5-413,1-5 0,-8 5 26,-1 0 0,-1 6-83,-3 9 0,0 3 43,-10 5 1,-1 5-15,-3 2 0,0 3-153,-1 2 1,6-1 81,3 0 1,3-3-232,4-1 0,7-3-126,9 3 0,1-4 153,2 0 1,5-2-578,3-1 323,7 0 140,8 0 0,2-5-238,6-3 1,-6-4 120,2-3 0,2-3-2,2-5 1,-5 0 106,-3 0 0,-1-1 134,-7-3 0,0-3-118,-4-4 1,0 0 14,-4-1 1,-2 1 155,-5-1 1,0 0-63,0-4 1,-2 4-131,-6-3 1,-1 2 74,-10 1 0,-5 1-261,-6 0 1,-2 4-93,2 3 1,-2 3-80,5 1 1,-3 0-10,3 0 1,5 4-479,7 0 990,3 5 0,0-3 0,1 5 0</inkml:trace>
  <inkml:trace contextRef="#ctx0" brushRef="#br0" timeOffset="93">12413 6285 8036,'-12'-5'0,"1"-3"-370,-1-2 574,6-1 1039,1-1-537,5 6 0,1 1-269,3 5 1,2 0-200,6 0 1,4 0-41,3 0 1,-1 0-196,1 0 1,0 0 71,4 0 0,0 0-25,0 0 0,-2 0-8,-2 0 1,3 0-178,-3 0 0,-1 0 23,1 0 0,-5 0-43,1 0 0,-2 1 76,-2 3 1,0-3 72,1 3 0,-4-1 232,-1 1-219,-4-3 87,2 9 0,-5-4-23,0 6 1,-4-1 17,0 1 1,-3 5 22,3 6 0,-6 1 15,-2 7 0,1 3 45,-5 4 1,0 0-95,1-4 1,-4 4-89,3 1 0,1-1 88,4-4 0,-3 0-113,2 0 0,-1-4 130,5-4 1,3-2-13,1-1 1,3-5 98,1-3 0,0-2-71,0-2 0,0-3-412,0-1 137,0-4-827,0 2 446,0-5-1973,0-5 2518,0-1 0,0-6 0,0 1 0</inkml:trace>
  <inkml:trace contextRef="#ctx0" brushRef="#br0" timeOffset="94">13726 6148 8137,'-5'-11'-105,"-3"-1"0,2-3 105,-2 0 0,6 0 504,-2 3 0,3 1-148,1-1 0,0 5 589,0-1-254,0 6-311,0-9 0,0 15-65,0 0 1,0 6 59,0 5 1,0 8-235,0 8 1,0 7 128,0 4 1,-4-1-259,0 5 0,0 1-74,4 6 0,0-2 13,0-5 0,0-4-13,0 0 1,0-9 11,0 1 1,0-4 45,0 1 0,4-7-198,0-5 1,1-5 37,-1 1 0,-3-2 105,3-2 0,-3-3-181,-1-1 515,5-4-435,-3 2 0,3-10 121,-5-3 0,0-2-130,0-1 1,1-1 49,3 1 0,2-4-133,6-1 1,3-3-66,0 4 1,5 0 83,-1 4 1,3-3 144,1 2 1,-4 0-80,0 8 1,-5-4 242,1 4 0,-2 0-47,-2 4 143,1 0 0,-1 0-23,0 0 1,-3 6-29,0 1 1,-2 3 66,2 2 0,-3-1-58,-5 1 1,3 3-153,1 0 1,0 4 86,-4-4 0,0 4-210,0-3 0,0-1 105,0-4 0,0 1-171,0-1 0,1-3-291,3-1-56,-3-4-1127,4 2 811,1-5 874,-5 0 0,4-5 0,-5-2 0</inkml:trace>
  <inkml:trace contextRef="#ctx0" brushRef="#br0" timeOffset="95">14229 6548 7984,'0'-18'0,"0"3"592,0 7-371,0-2 1,0 10 445,0 0 1,0 5-205,0 7 0,0 0-309,0 3 1,0-1-12,0 5 0,0-1-170,0 1 0,1 2-75,3-6 0,-3 4 126,3-4 0,1 0-18,-1-3 1,1-1 20,-1 1-97,-3-6 0,5 3 103,-2-5 133,-3-1 0,4-4-7,-5-3 1,-1 2-28,-3-6 0,3 1-62,-3-5 0,-1 1 27,1-1 0,0-4-63,4-3 0,0-2 69,0 2 1,6-2-115,1 2 0,5-7-31,3 0 0,-1-5-198,5 5 1,-4 0 98,4 7 0,0-1-146,4 5 1,-5 1-64,-3 6 0,-2 3 107,-2 5 0,0 0-444,1 0 0,-5 1 239,1 3 1,-5-1-601,0 4 1048,-1 1 0,3 8 0,1 2 0</inkml:trace>
  <inkml:trace contextRef="#ctx0" brushRef="#br0" timeOffset="96">14822 6434 7942,'0'-18'25,"0"3"1,0 2-99,0 1 297,6 1 592,-5 0 262,4-1 1,-10 5-538,-3-1 1,-2 5-202,-1 0 1,-6 3-251,-2 3 1,-2 4 114,-2 4 0,4-2-146,0 3 0,1-4 53,-1 8 0,2 0-54,6-1 0,1 2-70,2-2 0,3-2-130,5 2 1,0-2-16,0-2 1,1 1 131,3-1 1,0 0-100,7 1 1,0-2 73,8-2 1,-4 2-106,4-3 0,-1 0 56,1 0 0,2 0 41,-2 0 1,-2 3 17,-2-2 0,-2-2 1,-2 2 1,-1-4 125,-2 3-169,2 1 121,-9 3 0,-2 0-58,-10-4 0,-2 3 72,-6-2 1,-4-2-49,-4 2 0,-3-2-2,3 2 1,-3 1-101,3-5 1,0 1-317,5-2 199,4-1-1620,1 3 1834,11-5 0,1-5 0,5-2 0</inkml:trace>
  <inkml:trace contextRef="#ctx0" brushRef="#br0" timeOffset="97">15062 6731 7959,'-11'-6'1319,"5"5"1,0-3-814,6 8-642,0-3 0,0 6-56,0-3 192,0-3 0,6 4 0,0-5 0</inkml:trace>
  <inkml:trace contextRef="#ctx0" brushRef="#br0" timeOffset="98">18229 3072 8556,'-7'-6'-774,"0"-1"-47,2-3 1,3 0 1444,6 2-390,-3-2 0,8 7 382,-5-4-240,4 4-51,-1-7 0,0 9-141,1-3 1,-4 3-60,3 1 0,-3 0 51,4 0-11,0 0 1,3 0-103,0 0 0,2 0 57,2 0 0,-1 0-108,5 0 1,5 0 96,7 0 1,8-2-127,7-1 0,5-4 80,6-4 0,0-1-202,0 1 1,0 0 199,0-1 1,1 1-362,3-1 0,3 1 355,-30 5 0,0 0 1,30-1 9,-3-1 1,-3 6-41,-1-2 1,0 3-158,0 1 1,2 0 33,2 0 1,-3 0 91,3 0 1,-8 3 1,-3 1 0,3 0 28,4-4 1,-24 0 0,1 0-12,4 0 1,1 0 0,-1 0 0,0 0-162,-2 0 1,0 0 0,3-2 0,-1-1 151,-1-1 1,-1 0-1,5-1 1,0 0-180,3 0 0,0-1 0,0 0 1,1 0 181,-1 1 0,-1-1 0,-1 0 1,-1 0-19,-1 1 0,0-1 0,-1 0 0,0 1 17,5-1 0,0 0 9,-3 0 1,0 1-13,0 1 0,-2 1 0,-3 0 0,-2 0-4,-1 1 1,-1 0 0,2 2-1,0-1 31,3-1 1,-1 0 0,-2 2 0,-1 0-35,28 4 0,-4-3 5,-4 3 1,2-3 97,-6-1 1,6 0-88,-2 0 0,4 0 33,4 0 0,-2 0-40,1 0 1,-6-3 5,-5-1 0,-1 0 78,2 4 0,1 0-23,2 0 1,-2 0-70,-6 0 1,-3 4 282,0 0 0,-9-1-188,1-3 0,-7 4 447,0 0 1,-3 0-703,-1-4 1,0 0 360,-1 0 0,1 0-359,0 0 1,-5 0 128,-3 0 1,-2 0-194,-2 0-319,-4 0 252,-2 0-81,-10 5 373,-12 1 0,-12 6 0,-12-1 0</inkml:trace>
  <inkml:trace contextRef="#ctx0" brushRef="#br0" timeOffset="99">22786 1290 8475,'0'-12'-1488,"0"5"1039,0-1 756,0 1-200,0-5 0,2 5 14,1-1 0,-1 4 595,1-3-489,-1 4 0,-1-6 399,3 5-453,-3 1 1,5-1 0,-2 0 3,-2 0 69,3 4 65,-5 0-144,5 5 0,-4 3 26,3 7 0,2-1-128,2 5 0,-2 1 86,2 7 0,-2 2-75,2 5 0,2-2 59,-3 2 1,0-2-92,0 6 0,-3 2 33,4-2 0,-6 10-163,2 1 0,1 6-234,-1 2 0,0 0 399,-4 0 1,0-2-225,0 2 0,0 0 118,0-23 0,0 1 0,1 29-89,1-29 0,0-1 0,0-2 1,1 0-20,5 29 1,2-7 70,-3-1 0,7-9 38,2-2 1,0-5 36,-1 1 1,2-6-21,2-2 0,-3-4-41,-4 0 0,-2-3 95,-3-4-83,4-2 25,-10-6 0,4 1-150,-5-1 1,0-3-120,0-1 0,-6-4 291,-6 1 0,-9 2 1,-9 0-1</inkml:trace>
  <inkml:trace contextRef="#ctx0" brushRef="#br0" timeOffset="100">17921 1541 8566,'-5'-10'-428,"-3"2"398,-2 3 1,0 4 246,2-3 0,-2 3 117,3-3-4,2 3 94,0 1-247,5 5 0,1 1 19,3 6 0,2 0 6,5 4 0,2 3-62,2 7 0,-1 4-1,5 4 0,-4 9 16,5 3 0,-7 3-223,3 1 0,-4 0 217,0 4 1,-6 2-216,-2-3 0,-3 9 97,-1-28 1,0 1 0,0 29-292,0-30 0,0 1 1,-1-2-1,-2 0 264,2 1 0,-1 0 1,-1-1-1,2 0-113,1 2 1,0-1 0,0 30-157,0-29 0,0-1 1,0 28 116,0-8 0,5-5-19,3-7 1,3-3 106,4-5 0,-2-6 345,2-5 0,-2-1-330,-2-7 0,1 0 404,-1-3 1,-5-1-385,-2 1 0,-3-5-481,-1 1 1,0-4 505,0 3 0,-10-4 0,-2 2 0</inkml:trace>
  <inkml:trace contextRef="#ctx0" brushRef="#br1" timeOffset="101">17864 1564 9684,'-11'0'-1998,"4"-5"1181,-3 4 1201,9-9 1,-3 7-95,8-5 0,-2 6 371,6-2-505,-6 3-1,9-4 646,-5 3-455,5-3 1,1 9-368,-1 0 1,1 0 70,-1-4 1,6 1 40,2 3 1,3-3-39,5 3 1,4-3-207,7-1 1,-2-4 77,6 1 1,-1-3 104,1 3 1,-2 0 49,-2-4 0,-6 4-45,2-1 0,-2 2 96,2-2 0,6 3-53,2-3 1,-2 2 1,2 2 1,0 0-92,4 0 0,-2 0 13,-2 0 0,0 0-88,0 0 1,2-3-198,13-1 1,3-1 263,-26 3 1,0 0 0,-1 1-1,-1-1 20,1-1 1,-1-1 0,27 0-23,2-4 1,-27 5 0,1 0 18,1-1 0,0 0 0,1 0 0,0 0 25,1 2 1,0 0 0,-4-2 0,-1-1-12,1 1 0,1 0 0,-2 1 1,1 0 3,2-1 1,0 0-1,2 1 1,-1-1-3,3-2 1,0 0 0,-1 2-1,0 1-2,-3-1 1,0 0-1,1 2 1,-1 0-3,-1-1 0,-1-1 0,3 0 1,1 1 2,4 0 1,0-1-1,-2-1 1,0 1 52,0 2 1,0 0-1,-3 0 1,0 0-59,-2 2 0,-1 0 0,2 0 0,2-1-2,-1-1 1,2 0 0,2 1 0,0 1-16,1-2 0,0 0 1,-2 1-1,0-1 27,-2 1 0,0-1 1,2 1-1,1 0-40,3 0 1,0-1-1,-2 0 1,1 1 33,-1-1 1,0 0 0,-5 2 0,0-1-31,-2-1 1,-1 0 0,3 1 0,0 1 20,-1 0 1,0 0 0,2 0 0,1 0 69,1 0 1,0 0 0,-4 0 0,-1 0-62,0 0 1,-1 0 0,-1 2 0,1 0 6,2 0 0,0 0 0,-1 0 0,0-1-4,1 0 1,1-2 0,-3 2 0,0 0 9,-1 0 0,-1 1 0,21 1 84,-7 5 0,-9-5-70,-3 5 1,-1-2 82,-7 2 1,2 1-75,-1-5 1,-7 3 81,3-3 0,-6 4-74,2-5-35,-5 1 1,1-2 394,-7 1-762,-3-1 0,-13 4-395,-7-2 0,-13-2 741,-14 6 0,-13 5 0,-3 4 0</inkml:trace>
  <inkml:trace contextRef="#ctx0" brushRef="#br0" timeOffset="102">1717 10264 9444,'0'11'351,"0"1"-256,0-1 1,0 1 0,0 0 0,0 2 53,0 2 0,0 4-6,0-1 0,0 2-107,0 2 0,3 1 59,1 3 0,4-2-182,-4 6 0,1-6-2,-1 2 0,-3-2-47,3 2 0,1-3 108,-2 3 0,1-7-164,-4-1 1,2-4 121,1 4 1,-1-3 49,1 3 1,-1-5-116,-2 1 1,0-3 96,0 0 0,0-1 65,0 1 1,0-5-28,0 1 9,0-6 0,0 5 56,0-3 35,0-3 9,0 4 1,1-5-90,3 0 329,-3 0-316,4 0 1,-4-4 50,3 0 1,-3-1-30,3 1 1,-1 3 7,1-3 0,-3 2-2,3-2 1,2 3-8,2-3 1,-2 3-125,2 1 1,0 0 119,8 0 1,-2 0-118,5 0 1,0 0 89,4 0 1,5-4-42,2 0 1,4 0 4,4 4 1,-3-1-7,-1-3 0,0 3-119,-3-3 0,-4-1 128,0 1 1,-7-3-61,-1 3 1,-1-4 43,1 4 0,-4-1-446,-7 2 241,2 1-534,-8-3 28,3 5 402,-5 0 0,-5 0-697,-3 0 1032,3 0 0,-10-5 0,2-1 0</inkml:trace>
  <inkml:trace contextRef="#ctx0" brushRef="#br0" timeOffset="103">1797 10629 8091,'-6'-11'-787,"1"3"633,-2 1 1177,2 4-202,5-2-285,0 5-454,5 0 1,-3 0 50,6 0 0,1 0-39,6 0 1,-1 0 37,5 0 0,0 0-148,4 0 0,1-4 55,3 1 0,-2-1-114,6 4 1,-6 0 22,2 0 0,-3-4 101,-2 0 0,1-1-89,0 1 0,-5 3 69,-3-3 1,-2 3-777,-2 1 508,1 0 1,-5 0-1061,1 0 1299,-6 0 0,4 5 0,-6 1 0</inkml:trace>
  <inkml:trace contextRef="#ctx0" brushRef="#br0" timeOffset="104">1819 10275 8229,'-6'-11'-152,"1"0"562,5-1 1,0 5 298,0-1 181,0 5-576,5-2 0,1 5-211,6 0 1,-1 0 93,1 0 1,4 0-30,3 0 0,8 0-131,3 0 0,1 0 96,3 0 1,-2-4-212,6 1 0,-3-6 71,0 1 0,-2-2-65,-3-1 0,-3 3-161,-8 0 1,1 6-886,-5-2-918,0 3 2036,-8 1 0,3 5 0,-4 1 0</inkml:trace>
  <inkml:trace contextRef="#ctx0" brushRef="#br0" timeOffset="105">2562 10047 8267,'0'-6'-644,"0"-1"1345,0 3 46,0 3-302,0-4-216,0 5 0,0 5-111,0 3 1,0 3 110,0 4 0,0 2-89,0 2 0,4 6 51,-1-2 1,2 6-5,-1-2 0,-2 5-199,1-2 1,2 3 122,-1 1 1,4 1-202,-4-1 1,-1 4 65,-3 0 0,4 0-67,0-4 1,0 1 89,-4-1 0,0-5-236,0-2 0,4-3 6,-1-1 1,3-5 126,-3-3 0,0 0 181,4-4 1,-4 3-184,1-6 296,-3 2 0,3-2-55,0-1 228,0-4-257,-4 7 1,-2-9 155,-2 3-222,3-3 1,-5-1 28,2 0-169,3 0 147,-4 0-275,5 0 247,5 0 0,0-1 132,2-3-147,4 3 0,-6-5 263,2 2-189,3 3 30,-3-4-113,4 5 1,1 0 55,-1 0 0,0 3-22,1 1 1,4 0 15,3-4 0,-1-1-94,1-3 1,4 3 70,4-3 0,1-1-142,-2 1 1,-3-4-6,0 5 0,-1-5-528,-7 4 59,0 0 1,-9 3 206,-2-3 1,-4 3-1233,-4-3 1619,-2 3 0,-10 6 0,-2 1 0</inkml:trace>
  <inkml:trace contextRef="#ctx0" brushRef="#br0" timeOffset="106">2699 10070 8124,'-5'-8'0,"-3"1"0,3 3-40,1-4 1,2 4 205,-2-3 1,3 3 124,-3-4 1,3 5-115,1-5 1,3 4 76,1-4 0,5 6-155,-1-2 1,2-1 94,1 1 0,1 0-111,-1 4 0,0-3 124,1-1 0,3 0-289,0 4 1,1 0-116,-5 0 0,0-1-143,1-3 0,3 3-1434,0-3 1013,1 3 761,-5 1 0,0 0 0,1 0 0</inkml:trace>
  <inkml:trace contextRef="#ctx0" brushRef="#br0" timeOffset="107">3304 10184 7931,'0'11'790,"0"1"0,0 4-639,0 3 1,4 3 64,0 1 1,0 0-142,-4-1 0,3 3 72,1 1 0,0-2-102,-4 3 0,0 1 78,0-1 1,4-1-177,0-3 0,-1-5 67,-3-3 0,0-2 22,0-2 0,4 1-99,0-1 204,0-5-1344,-4 5 631,0-10-306,-5 4 878,-2-5 0,-4-5 0,0-2 0</inkml:trace>
  <inkml:trace contextRef="#ctx0" brushRef="#br0" timeOffset="108">3110 10184 8133,'0'-11'117,"0"-1"112,0 1 1,1 4 129,3 4 1,2 0-81,6-1 1,0 3-226,4-3 1,-2 3 113,5 1 0,-4 0-213,4 0 0,-1 0 61,1 0 0,2 0 11,-2 0 1,7-1-114,0-3 1,6 1-102,-1-4 1,-2-1-241,1-3 1,-4 3 198,0 0 0,-3 6-399,-4-2 1,-2 3 626,-6 1 0,0 0 0,1 0 0</inkml:trace>
  <inkml:trace contextRef="#ctx0" brushRef="#br0" timeOffset="109">3795 9944 8312,'0'-7'-664,"0"-1"869,0 5 0,0-3 691,0 2-61,5 3-614,2-4 0,4 1-143,0 0 1,1 0 74,-1 4 0,1 0-181,-1 0 0,1-3 108,-1-1 81,5 0-52,-3 4 112,4 0-115,-6 0-16,-5 0-44,0 0 1,-5 5 157,3 3 0,-3 2-101,3 1 1,-3 5 27,-1-1 0,0 9-89,0-1 1,0 7-14,0 1 0,0 2-6,0 1 0,0 0-15,0 0 0,0 1-51,0-1 1,1 0 78,3 0 0,-3 1-50,3-1 1,2 4 22,2 0 0,1-1-52,-1-7 1,2 1 12,-3-8 1,0 5-7,0-9 0,-3 3 23,4-6 1,-6-1 5,2-4 0,-3-3 53,-1 0-46,0-1 0,-1 5 147,-3-1 0,-2-5-124,-6-2 0,1 1 229,0-1 0,-1 4-102,1-4 1,-6-1-48,-2-3 0,1 2-26,-1 1 0,4-1-21,-4 1 1,1-1-316,-1-2 1,-1 0-23,5 0-1356,0 0 749,3 0 888,6-5 0,1-2 0,5-4 0</inkml:trace>
  <inkml:trace contextRef="#ctx0" brushRef="#br0" timeOffset="110">4663 10287 8071,'-6'0'-369,"1"0"960,5 0-85,5 0 0,1-4-114,6 0 1,-1 0-158,0 4 0,1 0-99,-1 0 0,1 0 90,-1 0 0,1 0-115,-1 0 1,0 0 119,1 0 0,3 0-312,0 0 1,6 0 54,-2 0 1,3 0-319,5 0 1,-4-1-58,0-3 0,-2 3-933,-5-3-286,-1-2 1142,-4 5 1,-7-4 477,-8 5 0,-7 5 0,-12 1 0</inkml:trace>
  <inkml:trace contextRef="#ctx0" brushRef="#br0" timeOffset="111">4663 10458 8071,'0'12'0,"0"-6"0,1 3 315,3-5 0,3-1 57,4-3 0,0 0 237,1 0 0,4-1-178,3-3 0,3 3-155,1-3 1,0-2-70,-1-2 1,5 3 26,0 1 0,-1-1-160,-3 2 0,-1-1 136,-3 4 0,-3 0-1553,-4 0 859,-1 0 484,1 0 0,-6 5 0,-1 1 0</inkml:trace>
  <inkml:trace contextRef="#ctx0" brushRef="#br0" timeOffset="112">5588 9898 8203,'-6'-11'-12,"-4"5"1,7-3 393,-4 5 446,4 0-205,-7-1-312,9 4 0,-8-3 252,5 8-301,0 2 1,4 9-78,0 1 0,-4 4 62,1-1 0,-1 11-151,4 5 0,0 2 5,0-3 0,0 1-150,0 3 0,0-2 50,0 2 1,1-6-118,3-2 0,-3-3-39,3 3 0,1-4 97,-1 0 0,3-3 10,-3-4 0,4 2 50,-4-6 0,-1 1-191,-3-1 1,0-2 110,0 2 1,0-6-991,0-1-168,0-1-543,0 5 621,0-6 1158,0-1 0,-5-5 0,-1 0 0</inkml:trace>
  <inkml:trace contextRef="#ctx0" brushRef="#br0" timeOffset="113">5600 10595 8028,'0'-6'447,"0"1"403,0 5-107,5 0-428,1 0 1,6 0-39,-1 0 1,2 0 48,2 0 1,-2 0-30,2 0 1,1 0-179,0 0 0,4 0 139,-1 0 0,2-2-236,2-1 0,1 1 83,3-1 0,-2-2-208,6 1 0,-4-5 81,3 1 1,-5 2-79,2-2 0,-4 2-15,-4-2 0,1-1 96,-5 6 1,3-2-119,-6 1 1,2 2 28,-7-1-379,3 1 0,-2 2-98,0 0-1489,-6 0 1083,3 0 991,-5 0 0,-5 0 0,-1 0 0</inkml:trace>
  <inkml:trace contextRef="#ctx0" brushRef="#br0" timeOffset="114">5645 10287 8115,'-11'-12'-123,"0"2"5,-1 3 1,5 0 380,-1 3 0,2 2 183,-2-6 126,-2 6 1,7-7 356,-4 5-374,4 0-328,-2-1 1,11 4 14,6-3 1,0 3-47,8 1 1,-1 0-16,3 0 1,2 0-57,3 0 1,-3 0 84,3 0 1,1 0-344,-2 0 0,5 0 126,-4 0 0,3 0-166,-3 0 1,-2 0-97,-6 0 1,1-1-91,-4-3 1,-5 3-486,-3-3-496,-6 2 340,3 2 0,-6-3 409,-3-1 1,-2-1 590,-6 1 0,-4-2 0,-2-6 0</inkml:trace>
  <inkml:trace contextRef="#ctx0" brushRef="#br0" timeOffset="115">5611 9956 8287,'0'-12'0,"5"1"441,3-1 1,3 5-114,4-1 0,-1 2 269,5-2 0,-3-2-105,3 2 0,-4 2-123,4-2 0,4 6-101,3-2 1,1-1-78,-4 1 0,4 0-89,-1 4 1,1-3-230,-4-1 1,-4 0-739,0 4 0,-5 0 497,1 0 1,-4 5 367,-3 3 0,2 2 0,-3 1 0</inkml:trace>
  <inkml:trace contextRef="#ctx0" brushRef="#br0" timeOffset="116">6445 9396 8361,'-12'0'-187,"5"-4"-4,-1 0 0,4-1 1251,-3 1-581,4 3 1,-2-5 362,5 2-283,-5 3 74,4-4-343,-4 5 0,5 5-1,0 2 1,0 5-20,0 3 1,0 8 32,0 7 0,-2 5-169,-1 3 1,1 2 128,-1 6 0,1 0-213,2-1 1,0 1 99,0 0 0,0 3-342,0 1 1,4 4 201,0 0 0,1-2-210,-1 1 1,-2-1-181,6 1 1,-4-6 146,3-5 0,-3 0-80,4 4 0,-4-2 178,3-2 0,-4 0 84,1-8 1,1 3-49,-2-7 1,1-2 75,-4-1 1,0-3-24,0-1 0,0-4 121,0 0 1,0-4 191,0 4 1,0-5-33,0 1 1,0-2 61,0-2 0,-1-3-81,-3 0-185,3-1 0,-4 1 112,5-1-131,0-4 0,0 3 22,0-2-48,0-3-212,0 5-60,0-6 265,5-6 6,1 5 0,6-5 291,-1 2-277,1 3 0,-1-6 6,0 4 1,2 1-12,2-1 1,-2 1 20,2 2 0,-2-1-229,-2-3 0,5 3 134,-1-3 1,0 2-176,-4-2 1,1 3-129,-1-3-518,1 2 82,-1 2-109,-5-5 81,0 4 0,-8-4-23,-2 5 870,3 0 0,-9-5 0,4-1 0</inkml:trace>
  <inkml:trace contextRef="#ctx0" brushRef="#br0" timeOffset="117">6296 9442 8333,'-11'0'0,"3"-4"416,1 0 258,4 0-354,-2 4 1,9-1-5,0-3 0,6 3-40,1-3 1,2 2-5,6-2 1,0 1 3,4-4 1,4 3-63,-1-4 0,2 4 46,-1-3 0,-2 3-214,6-4 1,-6 6 12,2-2 1,-5-1-157,-3 1 0,2-4-144,-6 5 0,0-2 21,-3 1-408,-1 3 1,-3-5-5,-1 6-708,-4 0 678,2 0 662,-5 0 0,-5 6 0,-1 0 0</inkml:trace>
  <inkml:trace contextRef="#ctx0" brushRef="#br0" timeOffset="118">7119 9362 8187,'-7'-7'74,"2"-3"966,5 9-51,0-4-118,0 5 1,4 5-638,0 3 0,0 2-26,-4 1 1,0 6 36,0 2 1,0 2-225,0 2 1,0 0 141,0 0 1,0 5-356,0 2 0,0-2 140,0-1 1,0-3-413,0-1 1,0-2 121,0-2 1,0-1-58,0-3-1,0-6-1884,0 3 1151,0-4 1133,5-1 0,1 3 0,6-4 0</inkml:trace>
  <inkml:trace contextRef="#ctx0" brushRef="#br0" timeOffset="119">6810 9990 8273,'-11'-6'830,"5"-5"377,0 10-350,6-4-613,0 5 0,6 0 52,1 0 1,5 0-43,3 0 0,4 0-3,7 0 0,4 0 19,4 0 0,1 0-165,4 0 1,-4 0 163,3 0 1,-2-1-225,-2-3 1,0 1-99,0-4 1,2 3-40,2-4 1,-2 2-275,2-2 1,-3 0 210,-1 4 0,-4-1-120,-4 1 0,-3 3-157,-4-3-1039,3 2 528,-10 2 943,0 0 0,-17 0 0,-8 0 0</inkml:trace>
  <inkml:trace contextRef="#ctx0" brushRef="#br0" timeOffset="120">7016 10287 8190,'-1'-7'0,"-3"4"0,1 0-88,-4-1 145,4 3 1,-2-5 924,5 2-163,0 3-209,0-4-60,0 5-275,5 0 0,-2 0-85,4 0 0,-3 5 71,4 2 0,-5 5-166,5 3 1,-4 3 95,4 4 0,-5 1-229,5 0 0,0 0-52,3 0 0,-1 1-33,-2 3 0,2-3 92,-2 2 1,2-2-99,1-1 1,1-5 82,-1-3 1,-1 2 58,-2-2 0,2-1 6,-3-6 0,0 0-10,0-4-362,-4 5 1,3-6-125,-2 4-1177,-3-4 95,4 2-35,-5-5 1594,0 0 0,0-5 0,0-1 0</inkml:trace>
  <inkml:trace contextRef="#ctx0" brushRef="#br0" timeOffset="121">7438 10230 8225,'0'-12'-660,"0"1"1742,0-1-152,-5 1-436,4 5 0,-9 1-182,2 5 0,3 1 18,1 3 0,-2 7-65,-1 8 0,-2 3-137,1 1 1,-1 1 35,5 2 0,-5 0-80,2 4 0,-2 1-126,1 3 0,-2 4 79,3 0 0,-4 0-77,0-4 0,3-1 2,1-2 0,3-3-229,-4-5 1,2-2 71,-2-2 1,3-2-293,5-6-193,-5 0-189,4 1-547,-4-6 922,5-1 1,4-6-691,-1-3 1184,6-2 0,-2-6 0,4 1 0</inkml:trace>
  <inkml:trace contextRef="#ctx0" brushRef="#br0" timeOffset="122">7644 9419 8297,'0'-12'-319,"0"1"766,0 0 1,1 0-22,3 4 1,-1-2-195,4 5 0,1-4-41,3 5 1,1-2 39,-1 1 1,6 3-22,2-3 0,1 2-112,-1 2 1,3-3 88,-3-1 1,1 0-135,-1 4 1,1 0 76,-5 0 1,5 0-52,-5 0 1,0-4 19,-4 0 0,1 1 116,-1 3-112,-4 0 0,-1 0 66,-2 0-168,-3 5 71,4 1 0,-5 9-119,0 0 0,0 5 77,0-5 0,0 9 36,0-1 1,0 11 27,0 0 1,0 8 14,0 0 0,-4 1-17,0-1 0,1 2 6,3-2 0,0 3-93,0 0 1,-2 5 79,-1-1 1,1 6-514,-1-2 1,1-2 291,2-2 1,0-2-187,0-1 1,0-4-40,0 0 0,4-5 17,0 1 0,0 1 184,-4-1 1,3-1 37,1-7 0,4 2 25,-4-5 1,3-1 14,-3-3 1,4-1 395,-4-3 0,-1-1-244,-3-3 0,0-1 228,0 5 0,0-5-53,0 1 1,0-2-142,0-2 0,0 1-69,0-1 1,0 0-1,0 1 0,0-1-184,0 1 1,-1-5 120,-3 1 0,3 0-96,-3 3 0,3-3 55,1-1 1,0-3-236,0 4 303,0-6 108,0 3 1,0-4 73,0 3 150,-5-2 0,2 3 441,-4-5-509,-1 0 0,-3 0 27,-1 0 1,1 0-83,-1 0 0,-3 0 24,0 0 1,-4 0-21,4 0 1,-6 0-235,2 0 0,-2 0-306,-2 0 0,5-2-352,3-1 0,2 1-2205,2-2 1639,-1 3 1246,6-4 0,1-1 0,5-6 0</inkml:trace>
  <inkml:trace contextRef="#ctx0" brushRef="#br0" timeOffset="123">17804 5662 7254,'-6'-5'-304,"1"3"1065,5-3-555,0 0 0,5 4-24,2-3 0,0-1-2,0 1 0,-3 0 71,4 4-58,-6 0-55,9 0 0,-9 0-159,6 0 289,-6 0-253,8 0 1,-3 0 31,4 0 1,1 0-101,-1 0 0,4 0 43,0 0 0,6 0 58,-2 0 0,-1 0 0,1 0 0,-4 0-7,4 0 0,-5 0 91,1 0 0,2 0-74,-2 0 0,5-1 32,-1-3 1,-1 3-17,1-3 1,0 3 23,4 1 1,3-4-40,1 0 1,1 0 13,-1 4 0,-2-3-25,5-1 1,0 0 17,0 4 1,2-1-4,-5-3 1,3 3-70,-3-3 0,4 3-137,0 1 0,2 0 153,1 0 1,4 0-8,0 0 0,0 3-61,-3 1 1,-5 1 61,0-1 0,0-3-69,0 3 0,2-3 55,-6-1 0,6 0-40,-1 0 0,5 0 37,3 0 0,7 0 21,0 0 1,2 0-17,-2 0 1,-2 0 0,-2 0 1,-2 0 23,-6 0 0,0 0-24,0 0 1,1 0 2,-1 0 1,2-3 0,2-1 1,2 0-15,6 4 0,-4 0 13,0 0 1,-6-4-12,2 0 0,2-1 3,-2 2 0,1 1-1,-1-2 1,4-1 12,8 2 0,-7-5-10,3 4 0,-5-3 60,1 3 0,-2-4-52,-6 4 0,-4-3 180,1 3 1,-2-4-100,1 5 0,7-5-15,-3 4 0,7-4-55,-3 5 1,4-5-4,-4 4 0,0-1-7,-4 1 0,-1 3 43,-2-3 1,1-1-44,-6 1 0,1 1 19,-4 3 0,1-4 45,3 0 0,2 0-52,5 4 1,1-1 218,4-3 1,-3 3-109,6-3 0,-5 1-63,1 0 1,-2 1-178,-2-1 1,-4 1 121,1 2 0,-1-1-100,5-3 1,-5 3 132,0-3 0,0 3-148,0 1 1,-1 0 80,-2 0 1,-3 0 92,3 0 1,-3 0-16,-1 0 0,-4 0 22,0 0 0,-4 4-54,4 0 1,0-1 7,4-3 1,-4 0-110,0 0 0,0 0 110,4 0 1,0 2-167,-1 1 0,5-1 64,0 1 1,-1-1 32,-3-2 1,4 4 32,0-1 0,-5 1 1,-3-4 0,0 0 38,4 0 1,-4 0 14,0 0 1,-3 4-11,3 0 0,-4 0-27,4-4 0,-4 0 4,4 0 0,-4 0-3,4 0 1,-3 0-2,3 0 1,0 0-7,4 0 0,-1 0-4,1 0 0,0 0-64,0 0 0,1 0 62,3 0 1,-3 0-81,2 0 1,-1 0 70,-3 0 0,1 0-16,0 0 0,-4 0 5,0 0 0,-4 0 82,4 0 0,-3 0-22,3 0 1,-2 0 13,2 0 0,3 0 77,-3 0 0,3 0-109,1 0 1,-4 0 159,0 0 1,0 0-135,3 0 0,-3 0 10,1 0 0,-5 0-28,4 0 0,-5 0-3,1 0 1,-2 0 5,-2 0 1,1 0-13,-1 0 0,0 0 45,1 0 0,-1 0-23,1 0 0,-5 0-8,1 0 1,-4 0 34,3 0-256,-4 0 252,2 0-692,-5 0 179,-5 0 453,-2 0 0,-9 10 0,-2 2 0</inkml:trace>
  <inkml:trace contextRef="#ctx0" brushRef="#br0" timeOffset="124">18170 5022 8255,'0'-6'-29,"0"1"509,0 0 165,0 3-13,0-3-131,0 5-249,5 0 1,0 1 15,2 3 0,4-1-168,-4 4 1,0 2 100,0 7 1,0-4-114,0 3 0,2 3 26,-5 1 0,3-1-137,-3 1 1,5-4 8,-1 4 1,-2-5 86,2 1 1,-1-2-207,5-1 144,-1-1 1,1-1-38,-1-2 1,-3-2 232,-1-2-92,-4-3 1,2 3-17,-5-8 1,0 2 28,0-6 1,0 0-34,0-3 1,0-2 0,0-2 1,0-3-90,0-5 1,1 1 90,3-1 1,2-4-240,6 1 1,-1-1 56,1 4 0,-1 5-75,0 3 0,1 0-222,-1 3 0,-3-2-159,-1 7-541,-4 2 731,2 0 1,-5 6 349,0 3 0,0 2 0,0 5 0</inkml:trace>
  <inkml:trace contextRef="#ctx0" brushRef="#br0" timeOffset="125">20271 4565 8240,'-1'-10'-1164,"-3"2"1647,3-2 1,-6 8 377,4-6-376,1 6 51,-3-3-3,5 5-246,0 0-33,0 5 1,4 1-155,0 5 0,1 1 14,-1-1 0,-2 6-76,6 2 1,-6-2 38,2 3 1,1-3 28,-1 2 1,0 3-184,-4-3 0,4-3 48,0 0 0,-1-4-68,-3 0 1,0-1 82,0 1 1,-3-5-76,-1 1 1,-1-2 104,1 2 0,1-3 1,-4-5 0,3 0 24,-4 0-5,6 0-27,-8 0 0,7 0 43,-5 0-79,6 0 50,-3 0 0,5-1-24,0-3 0,5 3 16,3-3 1,2 2-3,1 2 1,1-3 12,-1-1 1,2 0-15,2 4 1,-1 0 12,5 0 0,-4 1-8,4 3 1,-1 1 26,1 3 0,1 2-21,-5-2 1,5 2 15,-5 1 1,0 1-39,-4-1 0,0 2 0,-4 2 1,0-1-111,-4 5 1,-1-4 74,1 4 1,-3-4-75,-3 4 0,-4-3 90,-4 3 0,-4-4-166,-1 4 1,-4-5 124,1 1 0,-3-6-16,0-1 0,-5-5-47,0 5 1,-3-5-135,3 0 0,1-1-199,3-2 0,4 0 117,0 0 0,8-5-509,0-3 1,7-2 4,0-2 842,3 1 0,6-6 0,2 0 0</inkml:trace>
  <inkml:trace contextRef="#ctx0" brushRef="#br0" timeOffset="126">20248 4577 8240,'0'-18'0,"2"1"130,1 6 0,0 0 206,5-1 1,-1 1 77,5-1 1,-1 5-120,0-1 0,6 2 31,2-2 1,2 3-220,2 5 1,1-4 94,3 0 1,-3 1-254,3 3 0,-2 0 101,2 0 1,-3 0-999,3 0 1,-5 1 947,-2 3 0,-9-3 0,-6 4 0</inkml:trace>
  <inkml:trace contextRef="#ctx0" brushRef="#br0" timeOffset="127">20340 5867 8099,'0'-11'-133,"-4"3"409,0 1 101,0-1-20,-1-4 1,0 5-92,-3-1 1,-2 6-79,3-2 0,-3 3 78,-2 1 1,1 0-115,-1 0 0,-4 9 50,-3 2 0,-3 8 6,-1 0 1,4 4-80,0 4 1,2 2-144,-3 5 1,0 4 79,5 0 0,0 0 55,3-4 1,5 1-223,-1-1 0,6-1 64,-2-3 0,4-2-148,4-5 0,2 0-71,5 0 0,6-2-9,2-2 0,4-2 100,3-6 0,2 0-51,3-4 1,2-2 172,-3-5 1,-2 0-73,-1 0 1,-3-5 180,-1-2 1,-6-4-100,-1 0 1,-9-4 121,-3-1 0,-3-3-146,-1 4 0,-6-4-39,-5 4 0,-6-5 10,-6 1 0,-1-2-154,-3 2 0,3 4 0,-2 7 0,2 0 81,1 4 1,4 0-570,0 4 388,5 0 1,-1 1-71,7 3 1,-1-1 409,5 4 0,0-4 0,4 7 0,0-4 0</inkml:trace>
  <inkml:trace contextRef="#ctx0" brushRef="#br0" timeOffset="128">20568 5993 8154,'0'-12'200,"0"1"520,0 0 317,0 4-647,0 2 1,-4 6-211,0 3 1,-4 8 91,0 7 0,2 7-117,-2 5 1,0-2-1,-3 1 1,3-3-101,1 3 1,4-4-50,-1 1 0,3-3-240,1-2 1,0 0-71,0-3 1,5-2 134,3-6 1,2 0-32,1 1 1,5-6 146,-1-2 1,5-3 56,-1-1 1,3-1-8,1-3 0,-1-2 0,1-6 0,0 0 32,0-3 1,-4 1 23,0-5 0,-9-1-23,2-2 0,-9-6-16,1-3 1,-4 1-184,-4-4 0,-7 3 105,-8-3 0,-3 0-187,0 3 1,-1 8-24,0 4 0,-3 5-10,4 3 0,-2 5-649,8 2 595,1 2 0,5 8-126,2 1 1,3 3 463,5 2 0,5 4 0,2 2 0</inkml:trace>
  <inkml:trace contextRef="#ctx0" brushRef="#br0" timeOffset="129">21036 5936 8141,'5'-18'536,"-3"1"-132,3 11 80,-5 1 0,0 6-83,0 3 1,-2 8-303,-1 7 1,-4 3 32,-4 5 1,-1 2-83,1 5 0,-4 2 49,0 2 0,-6-2-146,2 2 0,2-4 14,-3-4 1,5 2 93,-4-5 1,5-1-202,-1-3 1,6-5 31,2-3 1,4-2 9,-1-2 0,2 0-266,-2-4-491,3-2 388,-5-5 1,8 0-246,2 0 0,-3-5 712,3-2 0,2-9 0,0-1 0</inkml:trace>
  <inkml:trace contextRef="#ctx0" brushRef="#br0" timeOffset="130">20854 5879 8141,'-4'-12'-146,"0"1"-24,0-1 184,4 1 1,5 5 0,2 0-257,4 6 1,0 0 241,1 0 0,-1 11 0,1 1 0</inkml:trace>
  <inkml:trace contextRef="#ctx0" brushRef="#br0" timeOffset="131">21013 6347 9370,'0'7'977,"0"1"1,0-4-662,0 3 1,0-3-157,0 4 1,0-4 14,0 3-533,0 1-613,0 3 971,0 1 0,0-1 0,0 1 0</inkml:trace>
  <inkml:trace contextRef="#ctx0" brushRef="#br0" timeOffset="132">22384 4542 8190,'-1'-11'-3,"-3"0"0,3-1 70,-3 1 0,3-1 148,1 1 1,0 3-107,0 1 1,0-1 54,0-3 0,1 3 97,3 0 0,2 1-233,5-5 1,1 5 88,-1-1 0,1 2-52,-1-2 0,4-1 60,1 5 1,0-3-59,-1 3 1,-2-4-81,2 5 0,2-1 65,-2 4 0,-1 1-154,-7 3 1,2 2 106,-5 6 1,0-1-94,-4 0 0,0 5 72,0-1 1,-5 4-157,-3-4 0,-2 5 59,-1 0 0,-1 0 54,1-1 0,-1 1-93,1-5 0,3 4 102,1-3 0,3-1 81,-4-4 0,6 1-138,-2-1 278,3 1-133,1-1 0,0-3 153,0-1 1,0-3-101,0 4 1,0-5 421,0 5-368,0-5 1,5 5-62,2-4 1,0 5 2,0-1 0,5-2 23,3 2 0,2-4-126,-2 3 1,-3 1 111,4 3 1,-4-1-156,0-2 1,-2 2-9,-2-2 0,-3 2 35,-5 1 1,-2 2-3,-1 2 0,-8-2 43,-4 2 1,-5-1-182,1 1 0,-3-2 97,-1 2 1,2-2-262,2-2 0,1-1-18,3-2 0,6 1-737,-2-5 40,7 5 552,-1-8 0,10 4 499,2-5 0,9 0 0,1 0 0</inkml:trace>
  <inkml:trace contextRef="#ctx0" brushRef="#br0" timeOffset="133">22841 4816 8190,'-1'-11'-260,"-3"0"1,1 4 542,-4 3 493,4-2 1,-3 1 159,2-3-523,3 3 0,-4 10-357,5 3 1,0 2 125,0 2 1,1 3-227,3 0 0,2 2 84,5-2 0,2 1-54,2 3 1,3 2 50,5-6 0,-4 0-357,0-4 1,4-4 133,3-3 0,1-3 17,-4-1 0,1-1 389,3-3 1,-3-3-147,2-4 1,-6-2 105,-5-2 1,-4 1-82,-3-5 1,-3-1-54,-5-7 0,-6 2-30,-6-6 0,-9 1-157,-10-4 1,2 1 30,-2 2 0,2 1-262,-1 7 1,-2 3-163,5 8 1,-2 6 185,6 2 0,-1 13-997,9 6 1345,0 5 0,-2 13 0,0 3 0</inkml:trace>
  <inkml:trace contextRef="#ctx0" brushRef="#br0" timeOffset="134">22498 5742 7576,'0'-12'-18,"0"1"566,0-1 0,0 5 321,0-1-377,0 6-88,0-4 0,0 8-143,0 2 0,0 2-41,0 5 0,0 1 8,0-1 0,0 4-129,0 1 1,-4 4-141,1-1 0,-5-1 85,4 1 1,-3-4-33,3 4 0,0-4-19,4 4 1,0-1-117,0 1 1,0-1 2,0-3 0,1-2-2,3 2 1,-1-2 49,4-2 0,1 0-150,3 1 1,-3-4-823,-1-1 738,1-4 0,3 2-187,1-5 1,-5 0 97,1 0 0,-5-2-990,0-1 1385,-1-4 0,2-4 0,-1-1 0,6-4 0,-2-2 0</inkml:trace>
  <inkml:trace contextRef="#ctx0" brushRef="#br0" timeOffset="135">22647 5924 8190,'6'-11'-953,"3"-1"1016,-5 1 1,0 3 616,-4 1 0,0 3 372,0-4-37,0 6-540,0-3-199,0 5 1,0 6-288,0 6 1,0 0 101,0 7 1,0 0-3,0 4 1,1 1 68,3 3 1,-3-2-374,3 6 1,1-6-34,-1 2 1,-1-3-193,-3-1 0,0-6 13,0-1 0,0-4-163,0 0-748,0-1 514,-5 1-50,-1-1 874,0-5 0,1-1 0,5-5 0</inkml:trace>
  <inkml:trace contextRef="#ctx0" brushRef="#br0" timeOffset="136">22921 5879 8190,'0'-12'-410,"-4"1"273,0-1 813,0 6 1,3-3 337,-3 5-576,3 0 0,-4 10-212,5 1 1,-1 3-29,-3 2 1,3 3-62,-3 0 1,1 9-209,-1-1 0,3 3-128,-3-4 0,3 2 175,1 3 0,0-3-311,0 3 0,1-4 120,3-4 1,-1 1-4,4-5 0,-3-1 177,4-6 1,-1-3 222,5-5 1,-5 0-164,1 0 0,0 0 23,3 0 0,0-4 77,1 0 1,-2-8-40,-2 0 1,2-6-69,-3 3 1,-2-6 57,-1-2 1,-2 0-199,-2-4 0,0-1 14,0 2 1,-2-6-84,-2 2 0,2 3 59,-6 4 1,1 2 21,-5 5 0,5 2-224,-1 7 0,0-2 58,-3 5 0,1 1-113,2 7 1,-1 0 39,6 8 1,-5-4-300,4 8 654,0-4 0,4 5 0,0 1 0</inkml:trace>
  <inkml:trace contextRef="#ctx0" brushRef="#br0" timeOffset="137">23343 5901 8190,'0'-17'186,"0"4"429,0 5-51,0 6 0,-5-8-274,4 8 0,-9-1-45,2 6 1,1 5-164,-5 7 0,2 3 140,-9 5 0,4 2-204,-4 6 1,0-1-54,-4 8 1,0-2-54,0-2 1,4-1-48,0-3 0,5 1-128,-1-8 0,4 1-143,3-9 1,-1 0-50,5-3-254,0-6 95,4-1-49,0-5 0,0-5 663,0-3 0,5-7 0,2-3 0</inkml:trace>
  <inkml:trace contextRef="#ctx0" brushRef="#br0" timeOffset="138">23138 5776 8190,'0'-12'-581,"0"6"0,0 2 479,0 8 1,5-1 101,2 4 0,9 6 0,1 5 0</inkml:trace>
  <inkml:trace contextRef="#ctx0" brushRef="#br0" timeOffset="139">23366 6210 10042,'7'1'1103,"-4"3"0,-1-2-931,-2 6 1,-4-4-55,0 3 1,-5-3-215,1 4 0,-2-4 321,-1 3-225,0 1 0,-6 3 0,-1 1 0</inkml:trace>
  <inkml:trace contextRef="#ctx0" brushRef="#br0" timeOffset="140">17793 6164 8190,'-5'-11'820,"3"4"-689,-3 2 1,5 10 104,0 3 1,0 6 179,0 1 1,0 7-142,0 1 1,2 1-206,1 6 0,3-1-19,1 2 0,2 2 145,-5-3 1,5 3-279,-2 1 1,0 1 78,0-1 1,-3-1-7,4-3 1,-4-2 69,3-5 1,-4 0-295,0 0 0,0-5-54,1-3 1,-3-2-65,3-2 0,-3-3-1285,-1-1 685,0-4-66,-5 2 1017,-1-5 0,-1-5 0,2-2 0</inkml:trace>
  <inkml:trace contextRef="#ctx0" brushRef="#br0" timeOffset="141">17781 6244 8190,'0'-16'-15,"0"-3"1,5 1 6,3-1 0,2 0 316,2-4 0,-1 4 265,0 0 1,6 4-394,2-4 1,3 5 80,0-2 0,1 7-323,0 2 1,0 4 86,0-1 1,-2 3-114,-2 1 1,0 5 24,-7 3 1,2 6-33,-7 1 0,-1 4-28,-3-4 0,-3 4-193,-3-3 0,-5 4 57,-7-1 1,-4-1 65,-8 1 1,-2-5-47,-5 1 1,1-2 71,2-2 1,1-3-183,7-1 1,2-4-45,10 1 393,5-3 0,1 4 0,5 1 0</inkml:trace>
  <inkml:trace contextRef="#ctx0" brushRef="#br0" timeOffset="142">18352 5913 8190,'0'-22'742,"0"3"-535,0 3 0,0 8-10,0 1 289,-5 4 0,-1-6-81,-5 5 1,3 2-173,0 6 0,-1 6-42,-6 5 1,3 9-94,-4-1 1,4 9 43,0 2 0,-2 5-194,3 7 1,-3 0-33,6-1 1,-1-4-146,2-3 0,2 1 20,5-1 0,0-3 81,0-5 0,1-3-299,3 3 0,2-6 108,6-1 0,0-1-82,3-7 0,-1-1 54,5-7 0,-3 2-171,3-5 0,-4 0 518,4-4 0,0-5 0,4-1 0</inkml:trace>
  <inkml:trace contextRef="#ctx0" brushRef="#br0" timeOffset="143">18352 6210 8190,'0'-12'0,"0"1"140,0 0 144,0 4 504,6-3-550,0 9 0,5-1-257,1 6 1,-3 6 121,2 2 0,-2 1-103,6 6 0,-2-4 80,-2 4 0,1-1-418,-1 1 1,-1 1-30,-2-5 0,1 0-798,-5-3 61,4-1 1104,-6 1 0,8-6 0,-4-1 0</inkml:trace>
  <inkml:trace contextRef="#ctx0" brushRef="#br0" timeOffset="144">18592 6153 8141,'0'-7'-240,"-1"4"611,-3 6 0,3 7-76,-3 6 1,-1 0-194,1-1 0,-3 3 56,3 5 1,-1 0-340,1 0 1,3-4 112,-3 0 0,1-1-180,0 1 0,1 1-206,-2-5 0,-1 0 454,2-3 0,-6-1 0,2 1 0</inkml:trace>
  <inkml:trace contextRef="#ctx0" brushRef="#br0" timeOffset="145">18581 5879 8141,'0'-12'419,"0"6"0,5 1-36,3 5 1,0 5 212,0 2 0,2 9-137,-2 3 1,6 4-237,1 3 1,0 7 31,-3 5 1,-2 5-276,-3-1 1,-2-1-118,-5 1 1,0-4-89,0 4 0,-5-6-304,-2 3 0,-8-4 105,-4-1 167,-8 6 0,3 0 1,-4 6-1</inkml:trace>
  <inkml:trace contextRef="#ctx0" brushRef="#br0" timeOffset="146">8215 10150 8191,'-6'-7'-817,"-1"-1"1290,4 4 1,1-1 775,-1 1-382,1-3-345,2 1 135,5 1-412,2 5 1,4 0-43,0 0 0,1 0-8,-1 0 0,2 0-190,2 0 1,3 0 36,5 0 1,1 0-210,3 0 0,1-4 17,2 0 1,2-4 105,-6 0 0,4-1-198,-8 1 0,3 0-106,-10 4-89,0-5 0,-7 6-468,-1-4 277,-4 4 0,-3-2 8,-8 5 1,-2 1 619,-1 3 0,-6 3 0,-1 4 0</inkml:trace>
  <inkml:trace contextRef="#ctx0" brushRef="#br0" timeOffset="147">8226 10310 8191,'-6'5'0,"1"-3"564,5 6-83,0-6 0,5 3 348,3-5 0,8 0-359,7 0 1,5-1-225,6-3 0,6-2-105,1-5 0,-2 0 135,-5 4 1,-5-2-437,-6 5 1,-5-3 203,-3 3-44,-8 0 0,-1 9 0,-6 1 0</inkml:trace>
  <inkml:trace contextRef="#ctx0" brushRef="#br0" timeOffset="148">9232 9864 8348,'-2'-6'-20,"-2"2"59,3 3 1,-5 1 1084,2 0-363,3 0-795,-4 0 1,3 2 188,-1 6 0,0 0-40,-5 7 0,5 3 89,-5 1 1,4 7-151,-3 5 1,0 0 99,0 0 1,-2 2-44,5-3 0,-4 2-59,5-1 0,-5 0-154,4-4 1,0 0-19,4-5 1,0-3 131,0 0 1,2-3-50,1 3 1,4-7 77,4 0 1,2-2-176,2-6 0,-1 0 130,5-4 1,5 0-49,7 0 1,2-5 41,1-3 1,0-6 3,0-1 0,-1-6 2,-2 2 0,-3-2-11,-5-2 1,-6-1 9,-1-3 0,-9 1-3,-3-9 0,-4 4 7,-4-8 1,-3 3-94,-9-2 1,-1 2-154,-6-2 0,-5 4-62,-3 3 0,-2 3-304,-1 6 0,4 4 161,-1 3 1,6 7 88,-2 4 0,8 4-426,4 4 789,2 2 0,2 11 0,-1 1 0</inkml:trace>
  <inkml:trace contextRef="#ctx0" brushRef="#br0" timeOffset="149">9597 10367 11445,'5'6'325,"-4"0"-263,3-2-1590,-3-2 893,-1 3 635,0-5 0,0 5 0,0 1 0</inkml:trace>
  <inkml:trace contextRef="#ctx0" brushRef="#br0" timeOffset="150">10042 9819 8127,'-11'-12'100,"0"1"1,0 3 260,4 0 1,0 6-22,4-2 0,0-1 128,-4 1 1,-1 0-213,-4 4 0,1 6-2,0 1 0,-1 5-141,1 3 1,-4 4 125,-1 7 1,-3 0-106,4 4 0,-4 1 3,4 3 1,0 0-144,3 1 1,2-1 67,2 0 0,0-1-185,4-2 0,0 0-26,4-4 1,0 0 103,0-5 0,6-3-337,6 0 1,0-5 148,7 2 0,0-5-91,4-3 1,4-3 12,0-5 1,0 0 131,0 0 1,-3-2 45,3-1 0,-4-4 126,-4-4 0,-3-1 31,-4 1 0,-6 0-125,-2-1 0,-3 1 225,-1-1 1,-5 1-121,-3 0 0,-7-2 117,-4-2 1,-8 6-154,-3-3 1,-7 9-55,-1-1 1,4 2-262,3 2 0,7 2 108,1 2 1,2 2-1095,6 5 1333,-1-4 0,5 3 0,0-4 0</inkml:trace>
  <inkml:trace contextRef="#ctx0" brushRef="#br0" timeOffset="151">10442 10070 8152,'-7'-4'1129,"-1"0"-396,5 0 235,-2 4 242,5 0 378,0 5-799,0 2-306,0 4-662,0 1 0,0-5 257,0 1-2509,0-6 1571,0 9 860,-5-10 0,-1 4 0,-6-5 0</inkml:trace>
  <inkml:trace contextRef="#ctx0" brushRef="#br0" timeOffset="152">10362 10058 6842,'7'0'2577,"-2"-5"-2225,-5 4-94,0-4 0,0 6-144,0 3 1,0-1 113,0 4 0,0 1-33,0 3 0,3 1 39,1-1 0,5 0-44,-1 1 0,2 3-14,1 0 1,1 1-120,-1-5 0,1 0-77,-1 1 0,0-1 130,1 1 1,-1-2-183,1-3 0,-1 2 46,1-5 1,-5 4-91,1-4 0,-4 3-78,3-3-343,-4 0 40,2-4-2533,-5 0 1568,-5 0 1462,3-5 0,-8-2 0,4-4 0</inkml:trace>
  <inkml:trace contextRef="#ctx0" brushRef="#br0" timeOffset="153">10556 10058 8077,'0'-11'43,"0"0"1,-1 3 337,-3 0 14,3 6 1,-4-5 200,5 4-174,0 1 0,-1-3-139,-3 5 0,3 5-62,-3 3 0,1 2-60,-1 2 0,2 0 102,-6 3 1,4 2-236,-3 2 0,-1 3 82,-3-3 1,-1-2-218,1 2 1,-2-3 61,-2 3 0,4-5-289,-1 1 1,1-2-51,3-2 1,-1 0-256,2 1 0,-2-5-1582,5 1 2221,0-5 0,4 7 0,0-4 0</inkml:trace>
  <inkml:trace contextRef="#ctx0" brushRef="#br0" timeOffset="154">11013 9419 8303,'0'-7'253,"0"-3"449,0 9-124,0-9-195,5 9 1,-3-3-127,1 8 0,-1-1-18,-2 9 0,3-2-67,1 9 1,0-4-128,-4 4 1,0 4-184,0 4 0,0 1 96,0-2 0,4-2-252,0 3 0,3-3 155,-3-1 0,5-1-223,-1-3 0,-2 1 88,2-5 1,-6 0-516,2-3 0,-3-1 789,-1 1 0,0-1 0,0 1 0</inkml:trace>
  <inkml:trace contextRef="#ctx0" brushRef="#br0" timeOffset="155">10865 10058 8152,'-7'-5'621,"2"4"766,5-4-443,0 5-596,5 0 1,2 0-92,4 0 0,6 0-67,2 0 1,4-1-1,3-3 0,3 3-1,6-3 1,-5-3-66,1 0 0,0 1-190,7-2 1,-2 2-350,2-2 1,-3-2 215,0 2 0,-2 3-467,-3 1 0,-2-1-20,-5 1-1324,-5 1 970,-2 3 1040,-9 5 0,-13 1 0,-6 5 0</inkml:trace>
  <inkml:trace contextRef="#ctx0" brushRef="#br0" timeOffset="156">11036 10253 8071,'-8'-4'1196,"1"0"-427,4-5-575,-2 8 0,4-4 16,-3 5 1,3 1 25,-3 3 0,3-2-160,1 6 1,0 0 127,0 3 0,0 0-242,0 1 1,4-1 62,-1 1 0,1-1-49,-4 0 0,1 1 44,3-1-67,-2 1 1,3-1 35,-5 1 20,0-1 0,0-3 98,0-1-12,0-4 206,0 2-195,-5-5 129,3 0-39,-3 0-2,5 0-238,5 0 1,-2 0 127,4 0 0,2 0-133,7 0 0,-4 0 63,3 0 0,-1-4-17,2 0 0,-2 0 26,5 4 1,-4 0 46,4 0 0,-4 2-43,4 2 0,-4-2 0,4 6 0,-5-5-17,2 5 0,-4 0 6,0 3 0,-2 1-181,-3-1 1,-1 4 62,-6 0 1,0 2-29,0-2 0,-2-2 53,-2 2 1,-3 2-209,-8-2 0,1 1-24,-5 0 0,3-4-9,-3 3 0,0-2-27,-4-1 1,6-1 149,2 0 0,-2-3-65,2 0 0,0-6-113,3 2-95,1-3 0,-1-1 102,1 0 1,5-5 365,2-2 0,-3-9 0,1-1 0</inkml:trace>
  <inkml:trace contextRef="#ctx0" brushRef="#br0" timeOffset="157">10979 10230 8193,'0'-18'236,"0"3"0,1 2-74,3 2 1,2 0 552,6 4 1,-1-3-189,1 2 1,0 3-211,4 1 0,-3 3-133,7 1 1,-1 0-117,3 0 0,3 0-496,1 0 293,-2 0 169,4 0 51,-5 0-1020,0 0 1,-2 0 505,-2 0 0,-1 0 429,-3 0 0,-2 5 0,4 1 0</inkml:trace>
  <inkml:trace contextRef="#ctx0" brushRef="#br0" timeOffset="158">11904 9830 8073,'0'-11'-1915,"5"-1"1915,1 6 739,1 1-345,-2 5 0,-5 5 112,0 2 0,0 5-134,0 3 1,0 3-55,0 5 1,0-1-150,0 1 0,0 1-132,0 3 1,0-2 75,0 6 0,-1-4-260,-3 3 0,3-6-80,-3-1 0,2 0 148,2-4 0,0-3-995,0 0 750,0-4 0,2-2-458,2-2 0,-3-2 149,3-2 633,-3-3 0,-1 5 0,0-6 0</inkml:trace>
  <inkml:trace contextRef="#ctx0" brushRef="#br0" timeOffset="159">11721 10150 8027,'0'-12'0,"5"1"0,3-1 0,3 1-240,5 0 1,1 3 406,6 0 0,-1 1 416,-3-5 1,4 5-470,0-1 0,-1 2-647,5-2 520,-8-2-1458,3 9 1471,-10-4 0,5 0 0,-6-2 0</inkml:trace>
  <inkml:trace contextRef="#ctx0" brushRef="#br0" timeOffset="160">12544 9784 8148,'0'-11'0,"0"3"-148,0 1 1,-4 3 319,0-4 303,0 1 0,3-1 221,-3 0-214,3 6-188,-9-8 0,7 8-53,-4-1 1,0 3 16,0 3 1,-4 5 12,4 7 1,-3-1-181,-2 5 0,0 0 45,-4 4 1,4 0-165,-4 0 1,4 1-136,0 3 0,5-2 128,-1 5 1,6-3 19,-2 4 0,2-2 23,2 1 0,6-2-247,1-5 1,3 0 61,2 0 1,0-6-45,4-1 0,-2-5 115,5-3 0,-4-2 38,4-2 1,-1-3 67,1 3 0,1-4-62,-5-4 1,5 2 119,0-6 0,-4-1-99,-1-6 0,-1 1 69,1-5 0,-3 4-41,-1-4 1,-1-4 59,-6-4 0,0-5-118,-4 2 1,-5-2-8,-3 2 0,-2-3-199,-1 2 1,-2 3 80,-2 2 1,2 2-218,-2 1 0,2 5-222,2 3 26,-1 7 329,1 3 1,3 10 279,1 3 0,4 7 0,-2 3 0</inkml:trace>
  <inkml:trace contextRef="#ctx0" brushRef="#br0" timeOffset="161">12806 10310 8212,'0'-7'578,"0"-3"1139,0 9-567,0-4-2249,0 5 378,0 5 1,0-3-1090,0 6 1810,0-5 0,0 2 0,0-5 0</inkml:trace>
  <inkml:trace contextRef="#ctx0" brushRef="#br0" timeOffset="162">13080 9807 8102,'0'-21'-138,"0"2"0,0 2 92,0 6 0,0 3 1029,0 0-236,0 6-51,-5-3 1,3 6-214,-6 3 1,6 3-222,-2 9 1,-1 1-217,1 6 0,-1 1 106,1 3 1,3-2-222,-3 6 0,3-6 100,1 2 0,0 1-125,0-2 1,0 1-36,0-4 1,1-1-259,3-3 0,-2-3 177,6-5 0,-4 0-150,3-4 235,1 3 0,3-8 46,1 1 0,-1-1-195,1-2 0,3 0 66,0 0 1,4 0-237,-4 0 1,2 0-214,-2 0-57,-2-5 315,3 3 0,-9-4 399,-4 2 0,-1 3 0,-7-4 0,0 4-251,-3-3 0,2 3 251,2-3 0,2 1 566,-1-1-309,1 3 301,2-9 325,0 9 337,0-4-617,0 5 1,-1 3-136,-3 1 0,3 9-387,-3-2 0,3 3 102,1-2 1,0 3-232,0 0 1,0 4 80,0-4 1,0 5-416,0-5 1,0 4 105,0-4 1,0 1-45,0 0 1,0-7-1090,0 2 550,5-2 859,1-3 0,6 4 0,-1-3 0</inkml:trace>
  <inkml:trace contextRef="#ctx0" brushRef="#br0" timeOffset="163">13469 9967 8098,'0'-8'497,"0"1"0,1 4-135,3-1 1,2 3-294,6 1 1,-5 1 108,1 3 1,-2 3 57,2 4 1,2 0-94,-3 1 0,4-1 52,0 1 1,2 0-311,2 4 0,-6-4 153,2 4 0,-2-8-651,3 0 0,-1-2 247,0 2 1,-3-2-1089,0-2 1454,-6-3 0,8 4 0,-3-5 0</inkml:trace>
  <inkml:trace contextRef="#ctx0" brushRef="#br0" timeOffset="164">13686 9898 8080,'-5'-12'166,"3"-3"1,-7 12 130,6-5 0,-6 6 354,1-2 0,-2 8-389,-1 4 0,-5 5-275,1 3 0,-5 4-1063,1-1 753,2 3 1,-4 6 322,2 2 0,2 3 0,1 1 0</inkml:trace>
  <inkml:trace contextRef="#ctx0" brushRef="#br0" timeOffset="165">14188 9385 8096,'7'-2'0,"-4"-2"42,-1-2 1,1-1 340,1-1 479,0 5-550,-4-2 1,0 10 40,0 3 0,0 7-112,0 4 1,0 3-31,0 1 1,0 1-73,0 2 1,0 4-117,0 4 0,0-4-169,0 1 0,5-6 171,3 2 0,-2-4-752,2-4 1,-1 1 359,5-5 0,-5 0-1374,1-3 1741,-6-1 0,9 1 0,-5-1 0</inkml:trace>
  <inkml:trace contextRef="#ctx0" brushRef="#br0" timeOffset="166">13937 9978 8133,'-6'0'967,"1"0"0,13 0-377,4 0 1,3 0-228,0 0 1,3 0-88,5 0 0,6-1-225,5-3 1,7 2 125,8-6 1,3 4-205,6-3 0,-6 3 213,-3-4 0,-3 5-410,-4-5 0,-4 5-22,-8 0 0,2-2-226,-5 1 1,-1 0 20,-3 4 1,0-4-182,0 0 1,-6 0-441,-1 4 0,-5 2 1072,-3 2 0,-3 2 0,-5 5 0</inkml:trace>
  <inkml:trace contextRef="#ctx0" brushRef="#br0" timeOffset="167">13903 10298 8158,'-7'-11'0,"2"-1"79,5 1 1,0 3 68,0 1 0,5 3 207,3-4 1,-2 5 378,2-5 1,1 2-459,6-2 1,-2 2-19,2 2 0,-2 3-216,-2-3 1,0 2 121,1 2 1,-1 0-142,1 0 1,-1 0 62,1 0 1,-1 0-118,0 0 0,0 2 15,-4 2 1,2-2-192,-5 6 37,0-1 0,-4 5 140,0-1 0,0-3-75,0-1 1,-4 1 54,0 3 0,-5-3-61,2 0 1,-4-5 88,0 5 0,3-5-13,1 0 45,-1 4 0,-2-5 213,2 6-8,3-6 1,4 3 108,-3-5 151,3 0-176,-4 0-180,5 6-51,5-5 1,1 8-123,6-5 1,-1 1 92,1-2 1,-1-1-28,0 1 0,2 3-124,2-3 0,-1 6 71,5-1 1,-5-2-24,1 2 1,-3-1 54,-4 5 1,0 3-5,-4 0 0,0 2-4,-4-2 1,-9-1 3,-2 5 1,-8-4-111,0 4 0,-3-3 111,-1 3 0,2-5-208,2 1 0,-3-3 51,3 0 1,-1-1-46,1 1 0,-2-5 67,6 1 0,0-6-331,4 2-263,-1-2-432,6-2-416,1 0 1211,15-6 0,1 0 378,8-5 0,3-1 0,-4 1 0</inkml:trace>
  <inkml:trace contextRef="#ctx0" brushRef="#br0" timeOffset="168">14325 10458 8151,'0'-11'416,"0"-1"1,0 5 1024,0-1-955,0 6 0,-1-2-190,-3 8 1,2-1-232,-6 9 1,4-3 147,-3 6 0,3 3-102,-4 1 1,6-2 84,-2 2 0,3-1-285,1 1 0,0 2-99,0-6 1,1 4-106,3-4 1,3 0-73,8-3 1,-1-5 123,5 1 1,0-6 61,4 2 1,0-2 42,0-2 0,4 0 19,-1 0 1,1-6-47,-4-1-4,0-3 298,5-7-236,-4 5 118,4-5 1,-3 1 193,-2-4-74,2 4 57,-12-11 1,2 8 51,-7-7-210,-3 2 175,-5 1 0,-7 0-30,-4 0 0,-11 5-103,-8 3 1,-7 7 23,-1 5 1,-2 1-177,5 2 1,-5 5 87,5 3-1498,-1 7 1036,6 3 452,-3 5 0,13 4 0,-3-1 0,2 0 0,-1-2 0</inkml:trace>
  <inkml:trace contextRef="#ctx0" brushRef="#br0" timeOffset="169">15219 9821 8370,'-2'-10'662,"-1"2"32,1-2-470,-3 3 137,5-4-196,5 0 1,0-1-151,3 1 1,2 3 138,-2 1 1,6-1-120,1-4 0,4 5 153,-4-1 12,1 6-121,0-8 1,1 8 73,2-2-70,-3 3 1,-1 2-88,1 3-29,-1-2 1,-4 9 61,1 0 0,-5 1-151,1 3 0,-2-1 87,2 1 1,2-2-186,-2 2 0,0 2-145,0-2 62,2 0 277,-3-9 1,4 5-19,0-4-10,-4-2 0,3 2 126,-3-4-162,-1-1 109,4 3-1,-4-5 1,4-1 8,-2-3 1,2 1-3,-2-4 1,-2 0 268,2 0-275,-6-4 18,8 5 1,-7-9 35,4 0-56,1-1-9,3 5 0,-3 0 14,0-1 1,-5 5-301,5-1-501,-5 5-18,2-2-429,-5 5-46,0 0 1272,0 5 0,0 7 0,0 6 0</inkml:trace>
  <inkml:trace contextRef="#ctx0" brushRef="#br0" timeOffset="170">15287 10152 8116,'-5'-8'-624,"-2"1"821,2-1-29,-1 2 99,1-4 0,4 3 228,-3-4 1,3-1-203,1 1 1,0 3-22,0 1 0,0 3 80,0-4 0,5 6-133,1-3-177,6 5 26,-1 0 1,-1 5-111,-2 2 0,2 0 68,-2 0 0,3 1-182,4 3 1,-1 0 82,5-4 1,0 3-64,4-2 1,4-2 56,0 2 0,-5-2 18,-2 2 1,-7 1-71,3-6 115,-4 6 0,0-6-27,-1 5 224,-4-6-192,3 8 1,-9-7 31,3 4 1,-3-3-27,-1 4 24,0-6-6,5 8 0,-2-8-5,4 2 0,1 1-3,3-2 0,-3 1 12,0-4-17,4 0-2,1-5 0,3 3 257,-4-6-245,-1 0-44,6-3 1,-8 1 1,2 2 1,-6-2-237,3 2 1,-6 2-399,2-2 0,-4 2-533,-4-1 1199,3 1 0,-9 1 0,4-1 0</inkml:trace>
  <inkml:trace contextRef="#ctx0" brushRef="#br0" timeOffset="171">16190 9889 8184,'-12'-6'229,"6"-4"1,-1 7 30,4-4 0,0 3 471,-5-4-320,6 6-99,-8-3 1,7 5-8,-4 0 1,0 5-86,0 2 1,-3 3-16,2 2 1,-1 4 10,1 3 1,-2 7-89,3 0 1,0 6-158,0-1 35,4-4 59,-2 6 0,5-8-416,0 1 240,5-2 0,1-1-489,6 0 437,4-5 0,-2-2-52,5-4 0,2-2 129,5-3 0,4-1-28,4-6 0,0-2-47,0-2 1,1-6 98,-1-5 0,-1-4 152,-3 4 0,-3-6 244,-8 2-189,-3-2 0,-5-3 14,-4-3 0,2 2-129,-5-6-10,-5 1 1,-7-3 9,-7 2 1,-4 0-136,-8 4 1,-2 2-271,-5 6 1,-4 2-345,0 6 0,1 4 269,6 4 0,1 1-590,7 2 525,-2 5 515,17 2 0,-7 4 0,8 1 0</inkml:trace>
  <inkml:trace contextRef="#ctx0" brushRef="#br0" timeOffset="172">16601 10289 12931,'0'6'-948,"0"-1"0,0-5 0,0 0 1</inkml:trace>
  <inkml:trace contextRef="#ctx0" brushRef="#br0" timeOffset="173">17023 9786 8083,'0'-7'-54,"0"-1"-44,0 6 649,0-3-15,0 5-209,0 5 0,0 2 208,0 8 1,2-1-199,1 5 0,-1 2-72,1 5 1,-1 0-161,-2 4-58,5 1 129,-4 3 0,4-1-296,-5-3 115,0-2-85,5 0 1,-4-7-74,3 1 1,-1-6 61,1-1 1,-3-2-143,3-2 26,-3 0 0,-1-3-691,0 0-137,5-6-518,-4 3 1563,4-5 0,0-5 0,2-1 0</inkml:trace>
  <inkml:trace contextRef="#ctx0" brushRef="#br0" timeOffset="174">17229 9844 8102,'0'-7'-1169,"0"-3"1241,5 4 0,1-6 635,6 1-304,-1 4-163,1-3 0,-5 5 249,1-2-76,-1 2-186,5-1 1,-5 5 300,1-3-363,0-2 1,3 5 25,0-3 1,1 3-65,-1 1 1,5 0-131,-1 0 1,0 4 112,-4-1 0,1 2-149,-1-1 1,1 1-154,-1 3 118,-5 2 1,3-4-115,-5 6 1,0-1 62,-4 1 100,0-1 0,0 4-18,0 1 0,-5-1 83,-3-4 1,-3-1 4,-4-2 1,1 2 194,-5-2-220,5 2-6,-8-4 0,9 3 344,-2-5-146,2 5-33,2-8 0,3 8 57,1-5 0,4 1-39,-1-1 51,-2-3-181,5 4 0,1-4-127,7 3 1,4-3 119,0 3 0,2-3-131,2-1 1,3 2 117,5 1-28,-6-1-8,5 3 0,-9-1-12,2-1 0,1 6 33,0-1 1,-1 2 10,-4 2 1,-1-1-45,-2 0-1,2 1 1,-2-1 1,-2 2-181,2 2-28,-6-2 216,3 3 1,-5-4-128,0-1 0,-1 2 52,-3 2 1,-3-2-125,-9 2 1,2-2 137,-5-2 1,2-1-12,-2-2 0,-3 2-53,3-2 0,-3-3-6,0-1 0,4 1-627,3-2 411,2 1 1,1-4-549,1 0 554,5-5 0,2 3-1211,8-6 878,2 0 667,5-3 0,6 0 0,1-1 0</inkml:trace>
  <inkml:trace contextRef="#ctx0" brushRef="#br0" timeOffset="175">17754 9844 7799,'-6'-8'-181,"2"0"0,3 4 130,1-3 172,0 4 1,0-7 242,0 3 1,0 0 277,0 0-319,5 4-124,-4-7 1,9 7 196,-2-4-230,-3 4 149,5-2-110,-4 0 0,6 4-69,-1-3 1,1 1 126,-1 0-150,1 1 1,-1-3-19,0 5 1,-3 2-209,0 1 81,-6-1 31,8 8 0,-7-8-125,4 6 65,-4-6-158,2 9 75,0-5 1,-2 5 131,4 1 0,-4-5 9,1 1 38,-3 0 0,-1 3 12,0 1 1,-1-5 41,-3 1-71,-2-6 11,-1 8 187,-3-3 3,9 4-201,-4-4 0,1-1 60,0-2-73,0-3 1,6 5-25,1-2 15,-1-3 1,8 8-9,-3-5 1,0 1 131,0-1-114,-4-3 0,7 9 0,-4-3 168,6 4 0,-6 1-153,4-1 1,-3 0 17,4 1 1,0-1-34,1 1 1,-1-2-93,1-3 1,-1 4 56,1-4 0,-2 3-21,-3 2 1,2-1-66,-5 1 98,5-1 1,-8 0 4,3 1-30,-8-1 80,-2 1 0,-7-1-1,-2 1 0,1-1 46,-5 0 0,-1 1 163,-7-1 1,2-3-116,-6-1 1,2 0 68,-2 0 1,0-1-1212,4-6 489,6 0 141,-1 0 381,14 0 0,-7 0 0,9 0 0</inkml:trace>
  <inkml:trace contextRef="#ctx0" brushRef="#br0" timeOffset="176">8518 14287 8283,'-7'-6'1063,"-3"1"-625,4 5-188,-1 0 1,-1 5-84,4 2 0,0 5 75,4 3 1,0 4-244,0 8 1,0 3 3,0 8 1,0 0 3,0 8 0,0-7 105,0 7 0,0-3-170,0 3 1,0-6 125,0-2 0,0-2 6,0-2 1,0-1 64,0-2 0,0 0-58,0-4 1,0 2 65,0-6 0,0 1-103,0-9 1,-4 1 145,0-5-97,1 1 1,1-6 75,-1-2 150,1-3 2,-3-1-238,5 0 19,0-5 0,1 0-203,3-3 0,-1-1 48,4 5 1,-3-3-202,4 3 1,-1-1 71,5 1 1,4 3-13,3-3 1,4-1 89,4 1 0,2-3-123,5 3 0,1-1-127,-1 1 0,-4 1 76,1-4 0,-6 4-88,2-1 1,-4-1 66,-4 2 0,-3-5-909,-4 4 100,-1-5 1108,-5 3 0,-1-6 0,-5 1 0</inkml:trace>
  <inkml:trace contextRef="#ctx0" brushRef="#br0" timeOffset="177">8483 14778 8269,'-5'-11'838,"4"-1"1,-4 5-21,5-1-484,5 6 1,1-4-121,6 6 1,4-1 54,3-3 1,4 3-234,4-3 1,6 3 4,5 1 1,0-1 10,-4-3 1,-5 3-148,-2-3 0,-3 3-555,-1 1 0,-1-4-364,-3 0 82,-3 0 0,-10 3 932,-2-3 0,-2 3 0,-2-4 0</inkml:trace>
  <inkml:trace contextRef="#ctx0" brushRef="#br0" timeOffset="178">8518 14333 8350,'1'-12'0,"3"1"0,3 1 502,9 2 0,5-1-25,6 5 1,5-1-534,-2 2 0,3 1-39,1-2 0,1-1-71,-1 2 1,-4-1 95,1 4 0,-6 0-376,2 0 446,-3 0 0,-1 0 0,0 0 0</inkml:trace>
  <inkml:trace contextRef="#ctx0" brushRef="#br0" timeOffset="179">9260 13727 8149,'-11'-5'-498,"-1"4"1207,6-4-430,1 5 1,4 5 36,-3 3 1,2 3-75,-1 4 1,1-1-71,2 5 1,4-2-3,0 6 0,4-2 21,-5 10 1,6 4 33,-1 7 1,-3 3 3,-1 0 0,1 2 10,-1 3 0,-1-6-43,-3 6 0,-5-5-1562,-2 9 1326,-3-1 1,-2 6 0,1 1-185,-1 0 1,1-6-46,0 3 0,-1-1 131,1-6 0,3 1 7,0-2 1,5 2-62,-5 2 1,5-7 269,0-8 1,1-4-95,2-3 1,0-5 245,0-7 0,0 2-35,0-6 0,0-4 494,0-3 0,-1-1-574,-3 5 1,3-5 606,-3 1-581,3-5-251,-4 7-74,4-9 129,-4 4-506,5 0 36,0-4 404,0 5 0,3-12 71,1-1 15,5 2 0,-3-4 9,6 5 1,-1 0 152,1 4 0,-1-4-84,1 1 1,0-1 34,3 4 1,-1-1-108,5-3 1,-3 2-16,3-1 1,-5 1-140,1 2 0,-2 0-279,-2 0 1,-3 0 133,-1 0 1,-3 0-472,4 0 799,-6 0 0,3 0 0,-5 0 0</inkml:trace>
  <inkml:trace contextRef="#ctx0" brushRef="#br0" timeOffset="180">9317 13785 8042,'0'-18'-8,"0"1"347,0 6-16,0 5-250,0-5 356,0 10-182,0-4 0,5 1-116,3 0-145,-3 1 172,10 3 0,-7 0-39,7 0-58,3 0-73,0 0 0,1 0-192,0 0 1,-4 0-154,4 0 0,-5 0-957,1 0 1314,-2 0 0,-2 5 0,1 1 0</inkml:trace>
  <inkml:trace contextRef="#ctx0" brushRef="#br0" timeOffset="181">10082 13613 8210,'-11'-20'253,"0"5"498,4 5-359,2 10-274,0 0 0,0 5 157,-3 2 1,3 5 267,5 3 1,0 3-328,0 4 0,0 1 10,0 0 0,0 4-71,0-1 0,0 5-39,0-4 1,0-1-162,0-3 0,0 4 96,0-1 1,0-3-214,0-4 1,2-1-260,1 1 1,-1 1-1441,1-4-824,-1-1 2685,3-4 0,-4 1 0,4-1 0</inkml:trace>
  <inkml:trace contextRef="#ctx0" brushRef="#br0" timeOffset="182">9740 14264 8121,'-12'-5'490,"6"4"-57,1-4 127,5 5-121,0 0-85,10 0 0,-1 0-163,10 0 0,5 4 23,7-1 1,2 1-281,1-4 1,1 0-15,3 0 1,8-1-41,7-3 0,3 3-153,1-3 1,-5-1 59,-2 1 1,-8-3 2,-4 3 0,-8 0-109,-3 4 0,-4 0-65,-4 0 0,-3 1-313,-4 3 1,-6-1 696,-2 4 0,2 1 0,0 3 0</inkml:trace>
  <inkml:trace contextRef="#ctx0" brushRef="#br0" timeOffset="183">9820 14515 8077,'-5'-10'-426,"-3"3"760,3-3 621,0 8 250,5-3-748,0 5 0,0 5-173,0 3 0,1 7-93,3 4 1,2 3 28,6 1 1,-1 3-52,1 1 1,-1 1-131,0-2 1,-1-1 95,-2 1 0,1 0-269,-5 0 1,1-2-152,-1 3 1,-2-4 185,6-4 1,-4 2-286,3-2 1,-3-2 89,4-2 1,-5-2-482,5-2-234,-5-4-684,7-2 907,-4-5 786,0-5 0,5-2 0,-5-4 0</inkml:trace>
  <inkml:trace contextRef="#ctx0" brushRef="#br0" timeOffset="184">10265 14447 8140,'-5'-11'0,"4"-1"0,-4 6 1688,5 1-1086,-5 15 0,2 3-281,-5 9 1,1 2-147,-5 3 0,1 2-101,0 6 1,-2-1 118,-2 0 1,1 0-96,-5 1 1,0-1-67,-4 0 0,4-3-158,0-1 0,5-1-308,-1 2 1,2-3 215,1-6 0,2-2-779,3-1 530,2-11-485,5 8-628,0-15 937,0 4 643,5-5 0,6-10 0,7-3 0</inkml:trace>
  <inkml:trace contextRef="#ctx0" brushRef="#br0" timeOffset="185">10722 13727 8094,'-10'-19'-33,"2"0"0,-1 9 0,5-1 0,1 6 152,3-3 1,3 4 214,1-3 0,1 3-10,-1-4 1,0 4-133,7-3 0,-2 3-47,6-4 1,3 5-39,1-5 1,2 4-101,-2-3 0,1 4 85,-5-1 1,4 3 98,-4 1-58,1 0 1,-5 4-32,0 0 0,-3 4-105,0 0 116,-6-3-41,3 5 0,-1-2 7,0 7 16,0-2-46,-4 8 1,0-3 22,0 5 0,0 5-14,0 2 1,-2 7-8,-1 1 1,0 10-110,-4 2 1,3 5-211,-4 2 0,2 0 448,-2 0-1517,-2 0 1364,4 0 1,-2 5-5,4-29 1,0-1 0,-2 30-158,-2-1 1,0-8 129,4-3 0,0-3-24,4-2 1,0 0-3,0-3 0,0 2 287,0-2 1,1-1-77,3 1 1,-1-6 110,4 2 1,-4-2-84,1-2 0,1-1 283,-2-2 0,1 0-351,-4-4 0,4 1 699,0-1 0,0-3-777,-4 2 1,0-5 49,0-2 0,0-5-409,0 1 1,-2-6 165,-1-2 0,-4-4-3,-4 1 1,-2-4 100,-2-4 0,-3-4-311,-5-7 1,-5 2-78,-2-2 1,-1-1-33,-3 0 1,8 0-111,-5 1 1,11 2-300,5-2 0,7 2 861,4 2 0,3-1 0,1 1 0</inkml:trace>
  <inkml:trace contextRef="#ctx0" brushRef="#br0" timeOffset="186">12275 14630 8044,'0'-12'-29,"0"1"138,5-1 0,2 5 1,4-1 0,-3 4 112,-1-3 0,1 4 189,3-1 1,1 3-228,-1 1 0,4 0-45,1 0 1,5 0-111,2 0 0,6 0 147,9 0 1,3 0-200,5 0 0,4 0 2,4 0 1,0 0-135,-1 0 1,-2-5 184,-5-3 1,1-2-146,2-1 0,-7 3 55,0 1 0,-10 4-161,-6-1 1,-3 3-301,-4 1 352,-2 0 1,-7 5-946,-2 3 1114,-3-3 0,-15 10 0,-3-2 0</inkml:trace>
  <inkml:trace contextRef="#ctx0" brushRef="#br0" timeOffset="187">12435 14824 8311,'-11'0'0,"4"0"901,2 0-498,5 0 1,5 0 240,3 0 1,7 0-385,4 0 1,4 0-3,4 0 0,2-1-153,5-3 1,0 1 175,1-4 0,0 0-283,3 0 0,-2-4 92,2 4 0,-6 1-41,-2-2 1,-5 5-103,2 0 0,-3-2-146,-1 1 1,-4 0-629,0 4 0,-5 0 417,1 0 1,-2 0-1309,-2 0 1718,-4 0 0,3 5 0,-4 1 0</inkml:trace>
  <inkml:trace contextRef="#ctx0" brushRef="#br0" timeOffset="188">13029 14230 8227,'-11'-11'0,"3"3"283,0 0-283,6 6 518,-3-3-320,5 5 0,0 5 472,0 2 1,0 4-185,0 0 1,0 2-67,0 2 1,-2 3-185,-1 4 0,-4 3 17,-4 1 1,-1 0-38,1 4 0,-2 1-108,-2 3 1,2 0-205,-2 0 0,-1 1 126,0-1 1,1 0-230,4 0 1,-4 1 81,-1-1 0,1 0-44,4 0 1,-1 1 82,1-1 1,-1 0 56,1 0 1,0-3 42,-1-1 1,2-4-23,2 0 0,-1-5-26,6-2 0,-5-5 42,4 1-259,0-2 0,4-6-509,0 1-311,0-6 736,0 3 0,0-20 1,0-4-1</inkml:trace>
  <inkml:trace contextRef="#ctx0" brushRef="#br0" timeOffset="189">14685 13659 8013,'-5'-12'-302,"4"6"596,-4 1-1,5 5 158,0 0 77,0 5 0,0 1-179,0 6 0,0 4-102,0 3 0,0 3-62,0 1 1,0 1-3,0 3 0,-4-3-151,0 2 172,-5-2-21,8 4 0,-6-3-275,4 1 33,1-2-155,-3-1 0,5 0-171,0 0 1,0-2-177,0-2 0,2 2-1209,1-6 1770,-1 0 0,8 2 0,-4 0 0</inkml:trace>
  <inkml:trace contextRef="#ctx0" brushRef="#br0" timeOffset="190">13863 14550 8280,'0'-7'-1204,"5"2"1298,2 5 1,3 0-23,2 0 0,1 0 447,2 0 0,4 0-37,8 0 0,3-3-166,8-1 1,3-1-109,4 1 0,2 1 2,3-4 0,-6 3-213,6-4 1,2 1 81,-21 1 0,2 0 0,2 2 0,0 1-207,5-1 1,0 0-1,0 2 1,-1 0 236,-1-1 0,0-1 0,0 0 0,0 0-337,0-2 1,0 1 0,0 0-1,0 2 195,4-1 1,0 0 0,-2 1 0,-1 0-3,-3-1 1,0 0-1,0-1 1,-1 0-181,26-2 1,-26 3-1,0 1 144,-1-1 0,0 1 1,2 1-1,0 0 33,-2-2 0,0 0 0,29 0-95,-2-3 1,-3 3-69,-5-4 0,1 6 97,-4-2 1,2 3-94,-6 1 0,-1 0 72,-10 0 0,0 0 282,-8 0 1,-1 0-366,-3 0 1,-5 0 242,-3 0 0,-6 1-341,-1 3 470,-6-3 0,3 9 0,-5-3 1</inkml:trace>
  <inkml:trace contextRef="#ctx0" brushRef="#br0" timeOffset="191">14045 14858 8176,'0'-6'-479,"0"-1"1367,0 4-185,0 1-173,0-3 0,0 7-217,0 1 1,0 5-52,0 7 1,0 0-127,0 8 0,0-1 62,0 8 0,0-1-266,0 2 1,0 2 73,0-3 1,0 2-13,0-1 0,0 0 19,0-4 1,0 0-129,0-5 1,2 1 31,1 0 1,0-1-34,5-3 1,-5 1-96,5-5 1,-4 4 57,3-4 0,-4 1-533,1-5 0,-2-1-380,2-2-249,-3 2 1315,4-9 0,-5 9 0,0-3 0</inkml:trace>
  <inkml:trace contextRef="#ctx0" brushRef="#br0" timeOffset="192">14034 15463 8091,'-11'0'0,"4"-1"-96,3-3 647,3 3-23,1-4 1,1 5-283,3 0 0,6 0-60,6 0 1,4-4-31,-1 0 1,8-5-4,3 2 0,-1 1 69,2-2 0,-1 0-13,4-3 0,-3 1-24,-1 2 1,-4-2-15,0 2 1,-2 3-26,-1 1 0,0-1-45,0 2 0,-1-1-144,-3 4 0,2 0-172,-2 0 1,-2-4-422,-2 0 0,-6 0-556,-2 4 523,-4 0-1086,2 0 1755,-5 0 0,-10-5 0,-3-1 0</inkml:trace>
  <inkml:trace contextRef="#ctx0" brushRef="#br0" timeOffset="193">14102 15087 8130,'-5'-12'577,"4"6"1,-4-1 159,5 4-320,0 1 1,5-3-264,3 5 0,7 0 115,4 0 1,3 0-180,0 0 1,5 0 99,0 0 0,3 0-75,-3 0 1,-1-4-168,-3 1 1,0-6-297,0 1 1,-5 2-5,-3-2 1,-2 2-383,-2-2 0,1-2 266,-1 2 1,-5 2-330,-2-1 0,-4 0 797,-4 0 0,-2-9 0,-5 4 0</inkml:trace>
  <inkml:trace contextRef="#ctx0" brushRef="#br0" timeOffset="194">14023 14801 8372,'-7'-11'860,"2"-1"-424,5 1 0,5 1-16,3 2 1,7 2-157,4 2 0,4 3-127,4-3 1,6-1-37,5 1 0,1-1-279,-1 1 0,-6 3 177,2-3 1,-7 3-174,-1 1 0,-5 0-182,-2 0 0,-5 0-1388,1 0 1744,-2 0 0,-2-5 0,0-2 0</inkml:trace>
  <inkml:trace contextRef="#ctx0" brushRef="#br0" timeOffset="195">14822 14641 8139,'-5'-6'343,"4"1"0,-4 6-20,5 3 0,-2 2 38,-1 6 1,1 3 56,-2 0 0,3 9-209,1-1 1,0 4-147,0-1 0,0 5 74,0 7 1,0-1 50,0 4 0,0 1-176,0 4 1,0-2 107,0-2 1,0 0-107,0-8 0,-1 3 48,-3-6 0,2-3-115,-6-2 0,5-3 93,0-4 0,-2 3-129,1-3 0,-1-3 109,1-1 1,3-2-99,-3-1 0,1-2-30,-1-3 115,3 3 0,-4-7-204,5 5 191,5-6 0,-2 3-4,4-5 0,-3-1 81,4-3 1,-6 2 138,2-6 1,1 4-91,-1-3 0,0 3 102,-4-4 1,4 4-195,-1-3 1,2 4 71,-1-1 1,-1 3-248,4 1 0,-3 0-101,4 0 1,-1-1-115,5-3 0,3 3 59,0-3 0,6 3-110,-2 1 1,2 0-38,2 0 0,0-4-115,0 0 0,-5 0-912,-3 4 1477,-3 0 0,0-5 0,-1-1 0</inkml:trace>
  <inkml:trace contextRef="#ctx0" brushRef="#br0" timeOffset="196">14833 14641 8196,'0'-23'41,"-5"5"578,4 2-135,-4 5 33,5 4 1,1 2-66,3 5 1,2 0-444,6 0 1,-1 0 21,1 0 0,4 0 39,3 0 0,4 4-44,4 0 1,-3 0-250,2-4 0,2 3-104,-1 1 0,-2 0-1154,-6-4 1481,3 0 0,-4 0 0,5 0 0</inkml:trace>
  <inkml:trace contextRef="#ctx0" brushRef="#br0" timeOffset="197">15267 14778 8193,'-6'-5'132,"1"4"1286,5-4-888,0 5 0,0 5-90,0 2 0,4 4-223,0 0 1,4 4-88,0 0 0,2 10 63,2-3 1,-1 5-93,1 0 1,-5 1-7,1 2 0,-1-1-248,5-2 0,-1-3-76,1 3 0,-1-4 74,0-4 1,-3 1-142,0-5 1,-4 2-617,3-2-385,-4-3-82,7 5 1379,-9-6 0,4-4 0,-5-2 0</inkml:trace>
  <inkml:trace contextRef="#ctx0" brushRef="#br0" timeOffset="198">15713 14732 8221,'0'-17'429,"0"0"69,0 11 258,0 1-228,0 5-257,0 10 1,0-1-80,0 10 1,-5 0-145,-3 4 0,-2 3 138,-1 1 1,-2 9-75,-2-2 0,-3 4-60,-5 0 1,0-3 69,0 4 0,4-4-140,0-1 1,2-4 67,-3-4 1,0-3-543,5-4 1,4-2-600,3-6-657,0 0 1748,2-4 0,1 3 0,5-4 0</inkml:trace>
  <inkml:trace contextRef="#ctx0" brushRef="#br0" timeOffset="199">15816 14595 8163,'1'-6'-581,"3"2"1,-2 3-205,6 1 1125,-1 0 1,5 1-118,-1 3 0,2-3 90,2 3 1,-1-1-62,5 0 1,0-1-122,4 2 0,-1-3 24,-3-1 0,2 0 25,-2 0 0,-1 0 14,1 0 1,-5 0-28,1 0 0,-2-1-128,-2-3 1,1 2 131,-1-1-174,1 1 83,-1 2 0,-3 0-160,-1 0 130,-4 0-27,2 0 1,-5 5 170,0 3 1,0 2-92,0 2 1,0 0 160,0 4 1,0 1-75,0 6 0,0 1-44,0 3 1,-4-3 7,0 3 1,-3 2-11,3 1 1,-5 3-12,1 2 1,2-1-7,-2 0 1,2 4-29,-2 0 0,2 0 30,2-3 1,3-5 183,-3 1 1,3-1-38,1 4 0,5-3-29,3-1 0,-2-4-100,2 0 0,-5-2-97,5-1 1,-5-5 71,0-3 0,-1-2-129,-2-2 0,0-3-76,0-1 0,-2-4 119,-1 1 1,-4-3-108,-4-1 0,-1 0 43,1 0 0,0 0-33,-1 0 0,-1-4 16,-2 0 0,3-3-109,-4 3 1,2 0 44,-1 4 1,2 0-190,-2 0 0,-1 0 64,0 0 0,-3 0 96,4 0 0,0 0-37,4 0 0,-5 2 35,1 1 1,0-1-239,3 1 1,-3-1-240,0-2 0,0 0-275,3 0 1,-3 0 891,0 0 0,-5-5 0,2-2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98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7709 8246 8211,'0'-8'-239,"0"1"0,0 3 211,0-4 1,0 4 575,0-3-314,0 4 1,0-3 578,0 2-119,-5 3-267,4-4-138,-4 5-16,5 0-312,0 5 0,0 2 35,0 9 1,0-2-1,0 5 1,0 0 62,0 4 1,0-1-208,0 1 1,0 0 93,0 0 0,0-4-200,0 0 1,1-5 74,3 1 1,-3 2-265,3-2 1,-3 0-43,-1-3 1,4-5-825,0 1 1309,0-1 0,-4 5 0,0-1 0</inkml:trace>
  <inkml:trace contextRef="#ctx0" brushRef="#br0" timeOffset="1">7435 8726 8639,'1'-7'550,"3"3"1,2-1-693,6 2 0,-3-1 499,2 4 0,-1 0-82,9 0 0,0-4-132,4 0 1,1 0-17,3 4 0,2-4-18,5 1 1,2-1-33,2 4 0,-5 0-191,5 0 0,-5-1 14,5-3 1,-6 3 120,-2-3 0,-4 1-348,0-1 1,-3 3 92,-4-3 0,-1 2-388,-3-2 1,-6 3-160,3-3-95,-4 3 876,4 1 0,-6 0 0,-1 0 0</inkml:trace>
  <inkml:trace contextRef="#ctx0" brushRef="#br0" timeOffset="2">7846 8920 8064,'6'-7'762,"0"-3"-566,-6 9 0,0-5-9,0 2 443,0 3-382,-6-5 0,4 6-144,-6 0 0,1 0 267,-5 0-354,1 0 0,-4 6-4,-1 1 1,0 3-67,1 2 0,2 3 50,-2 0 1,-2 5 110,2-1 1,0 3-230,3 1 1,1 0 97,0 0 1,-1-1-130,1 1 1,4 4 100,4 0 1,-3-1-127,3-3 0,-1 0-34,4 0 1,5-2 97,3-2 1,-2 2 87,2-6 1,-1 1 6,5 0 1,-1-8 19,0 4 1,5-4-66,-1-1 1,1-2 224,0-5 0,-4 0-51,3 0 0,2-1 93,-2-3 1,0-1-29,-3-3 1,2-6-95,-3 3 1,3-3 99,-6 3 0,-3-5-93,-1 1 1,-3 0-301,-1 4 0,-5-1 99,-3 1 1,-7 1-83,-4 2 0,-6 3 58,-2 5 1,-5 5-661,2 3 1,-2 3 795,2 4 0,2 3 0,5 5 0</inkml:trace>
  <inkml:trace contextRef="#ctx0" brushRef="#br0" timeOffset="3">8429 8691 7737,'0'-6'2304,"0"1"-1279,0 0-753,0 4 94,0-5-2505,0 6 163,0 6 1976,0-5 0,0 9 0,0-4 0</inkml:trace>
  <inkml:trace contextRef="#ctx0" brushRef="#br0" timeOffset="4">8828 8314 8099,'0'-11'392,"0"0"-174,-5-1 648,4 6 27,-4 1 11,5 5-733,0 0 1,0 6-304,0 5 1,0 6 106,0 6 0,0 1-74,0 3 0,0-2 57,0 5 0,0 1-105,0 3 0,1-3-56,3-1 1,-3-1-121,3 2 1,-1 0 105,0-4 1,-1-2 153,1-6 0,-1 2 6,-2-6 1,4 0-122,-1-3 69,1-1-366,-4 0-435,0-4 198,0-2 712,0-5 0,0 0 0</inkml:trace>
  <inkml:trace contextRef="#ctx0" brushRef="#br0" timeOffset="5">8943 8280 8086,'6'-18'-306,"-2"3"1,2 2 252,2 2 1,1 0 429,-2-1 1,3 1 71,-2-1 1,2 2-148,1 3 1,0-4-255,-4 4 0,3 2 232,-2 1-225,2-2 0,2 4 117,-1-1 1,-3 1-207,-1 2 1,-3 0-7,4 0 1,-5 2-77,5 1 0,-4 0-52,3 4 1,-4 1 142,1 3 0,-3 1-89,-1-1 0,0 5 74,0-1 0,0 4 24,0-4 1,-5 2-60,-3-2 0,2-3 10,-2 4 0,2-4 90,-1 0 1,-2-1 9,5 1 1,-1-2 309,1-3-210,3 4 214,-4-5-252,5 0 0,5 3 11,2-5 0,3 0-33,2-4 1,-1 0-60,1 0 0,0 0-41,4 0 0,-4 0-225,4 0 0,0 0-449,-1 0 0,0 0 44,-3 0 655,-1 0 0,1-5 0,-1-2 0</inkml:trace>
  <inkml:trace contextRef="#ctx0" brushRef="#br0" timeOffset="6">9559 8394 8028,'0'-11'604,"0"-1"1,0 5 316,0-1-857,0 6 0,0-5 128,0 4 646,0 1-466,0-3-434,0 15 0,0-1 124,0 10 1,0 0 180,0 4 1,4 0-337,0 0 1,0 1-13,-4 3 1,0-3-34,0 2 1,3 0 77,1 0 1,0-3-358,-4 0 0,1-1 44,3-7 1,-3 0-63,3-3 0,-2-5-243,-2 1 1,3-4-169,1 3 846,0-4 0,-9-3 0,-1-7 0</inkml:trace>
  <inkml:trace contextRef="#ctx0" brushRef="#br0" timeOffset="7">9399 8611 7984,'5'-6'826,"3"2"0,2-1-310,2 1 1,3 0-277,0 4 1,5-1-256,-1-3 1,3 3 70,1-3 0,0 3-1014,0 1 0,-1 0 149,1 0 809,0 0 0,0-5 0,0-1 0</inkml:trace>
  <inkml:trace contextRef="#ctx0" brushRef="#br0" timeOffset="8">10199 8052 8038,'0'-7'-87,"0"2"681,0 0-199,-5 4-197,3-4 0,-4 10 25,2 3 0,3 3 87,-3 4 0,3 3-151,1 5 1,0 0 20,0-1 1,0 3-94,0 1 0,0-2-194,0 3 1,0-4-191,0-4 1,0 1 183,0-5 1,0 1-117,0-5 1,4 0 59,0 1 1,1-1-1017,-2 1 1185,-1-1 0,8 1 0,-4-1 0</inkml:trace>
  <inkml:trace contextRef="#ctx0" brushRef="#br0" timeOffset="9">9982 8600 8020,'6'-1'431,"-2"-3"0,2 3-414,2-3 0,2 2 70,2 2 0,-1 0 227,0 0 0,6-3-90,2-1 1,4-1 182,3 1 1,2 3-307,3-3 0,4-1 28,-4 1 0,6-4-216,-3 5 1,-4-2 164,5 1 1,-8 2-282,4-1 1,-7 1-24,-1 2 1,0-3-67,-4-1 1,-3 0-172,-1 4 0,-2 0-1036,-1 0 1499,-6 0 0,4 5 0,-4 1 0</inkml:trace>
  <inkml:trace contextRef="#ctx0" brushRef="#br0" timeOffset="10">10347 8714 8394,'-5'-6'118,"4"-4"506,-4 8 993,5-3-736,0 5-660,-5 0 0,2 0-409,-4 0 0,-1 5 159,-3 3 0,-5 7-152,1 4 0,-4-1 60,4 1 1,-2 0-25,2 4 0,2 0 22,-2 0 1,4-1-98,3 1 1,-1 0 29,6 0 1,-1-1 87,4-3 1,0 1-64,0-5 0,1 4 87,3-4 1,2 1 42,6-5 0,-1-1-14,0-2 0,2 1 136,2-6 1,-1 1-44,5-4 0,-5 0 181,2 0 1,0 0 45,-1 0 0,4-5-100,-4-2 1,1-2 44,-5 1 1,1-2-101,-1 2 1,-1-3-126,-2-4 1,-3 2 70,-5-2 0,0 2-136,0 2 1,-5-1 42,-3 1 1,-7-1-192,-4 1 0,-4 5-240,-4 2 0,-2 3 201,-5 1 0,3 1-417,1 3 1,8 2 51,0 5 626,6 1 0,-5-1 0,3 1 0</inkml:trace>
  <inkml:trace contextRef="#ctx0" brushRef="#br0" timeOffset="11">10827 8520 7918,'-4'-8'0,"0"1"0,1 4 0,3-2 0,0 5 0,-6 5 0,0 2 0</inkml:trace>
  <inkml:trace contextRef="#ctx0" brushRef="#br0" timeOffset="12">11044 8280 7998,'6'-11'257,"4"-1"0,-4 1-37,1-1 1,3 5 326,-2-1-103,2 6-261,-4-8 1,5 8-12,-4-2 1,3-1 53,2 2 1,-1-1-65,1 4 0,-1 0-37,0 0 1,1 0-197,-1 0-102,1 5 1,-1 1 102,1 6 0,-5 3-210,1 0 1,-6 5 126,2-1 1,-3 3-181,-1 1 1,-5 3 101,-2 1 1,-3 1 112,-2-1 1,-3-2-53,0 6 1,-4-6-121,3 2 0,0-3 343,1-2 1,6 0-107,-3-3 0,5 1 234,-1-4 0,3-5 40,5-3 175,0-1-157,0 0-94,0 3 1,5-9 133,3 3 0,3-3-123,4-1 1,-1 0-72,5 0 1,0 0-103,4 0 0,0 0 82,0 0 0,-4-1-671,0-3 0,-4 3 309,4-3 0,-9-1-1055,2 1 1352,-3-5 0,2 3 0,1-6 0</inkml:trace>
  <inkml:trace contextRef="#ctx0" brushRef="#br0" timeOffset="13">11409 8017 7977,'0'-22'-1389,"2"4"1041,2 3 1,-3-2 1478,3 2 0,2 0 84,2 3-1010,2 1 1,1-1 12,1 1 0,-1 3-28,0 1 0,1 4-253,-1-1 0,4 3 101,1 1 0,-1 0-42,-4 0 1,2 0 54,2 0 1,-6 5-304,3 3 1,-5 2 30,1 1 1,1 5-28,-6-1 0,1 4-33,-4-4 0,-1 4 147,-3-4 1,-2 4 67,-6-3 1,5 3-32,-1-4 1,1-1 100,-5-7 0,5 4-101,-1-4 1,4 0 223,-3 0 1,4-3 182,-1 4 61,3-6-224,1 3-79,0 0 1,5-3 195,3 1 0,2-1-129,1-2 0,2 0-198,2 0 0,-1 0 137,5 0 0,-4 0-214,4 0 1,-5 0-228,2 0 1,-3 0 366,3 0 0,-9 0 0,3 0 0</inkml:trace>
  <inkml:trace contextRef="#ctx0" brushRef="#br0" timeOffset="14">12003 8177 8034,'0'-7'1230,"0"-1"-1436,0 6 122,0-4 1,0 8 180,0 2 1,0 2-86,0 5 0,0 6 397,0 2 1,0 2-153,0 2 0,-1 5-118,-3 3 1,3 2-124,-3 1 0,3 0-305,1 0 366,-5-4-213,4 3-4,-5-9 43,6-1 177,0-2-483,0-8 0,0 3-112,0-4-978,0-6 1493,0 4 0,6-14 0,0 3 0</inkml:trace>
  <inkml:trace contextRef="#ctx0" brushRef="#br0" timeOffset="15">11821 8463 9369,'7'-8'417,"1"1"-513,-1 4 1,5-2-1,-1 5 0,5-4-12,-1 0 0,5-1 48,-1 2 0,3 1-305,0-2 0,1 3 365,0 1 0,0 0 0,0 0 0</inkml:trace>
  <inkml:trace contextRef="#ctx0" brushRef="#br0" timeOffset="16">12357 8451 7916,'0'-6'2405,"0"0"-3490,0 2 1531,0 3-209,0-4-1151,0 5 148,5 0 0,-2 0-7,5 0 773,-6 0 0,8 5 0,-3 1 0</inkml:trace>
  <inkml:trace contextRef="#ctx0" brushRef="#br0" timeOffset="17">12780 8429 7902,'0'-7'4355,"0"-3"-3009,0 9-706,0-4-2146,0 5 1228,5 0-2060,-4 0 2338,9 5 0,-8 1 0,3 6 0</inkml:trace>
  <inkml:trace contextRef="#ctx0" brushRef="#br0" timeOffset="18">13111 8360 7912,'6'0'2203,"0"0"-1348,-1 0 352,-4 0-612,4 0-2616,-5 0 2021,0 5 0,-5 1 0,-1 6 0</inkml:trace>
  <inkml:trace contextRef="#ctx0" brushRef="#br0" timeOffset="19">13671 8017 7960,'0'-11'0,"0"5"-86,0-4 176,0 8 940,0-3-541,0 5 1,0 7-438,0 4 1,0 2 59,0 6 1,0 4-103,0 3 0,0 1 108,0-4 1,0-1-339,0 1 0,0-1-63,0-3 1,0 1-225,0-5 0,0 5 109,0-5 1,1-1-817,3-7 1214,-3 3 0,4-3 0,-5 4 0</inkml:trace>
  <inkml:trace contextRef="#ctx0" brushRef="#br0" timeOffset="20">13499 8212 7960,'12'-4'-104,"-1"0"0,6 0 543,2 4 1,0-1-50,4-3 1,-3 2-174,7-6 1,1 5-482,-2 0 0,5-2 166,-5 1 1,1-4-1392,-4 4 1489,0 0 0,0-6 0,-1-2 0</inkml:trace>
  <inkml:trace contextRef="#ctx0" brushRef="#br0" timeOffset="21">14482 7572 8003,'-7'-11'1965,"2"4"-2168,5 2 0,-1 5 314,-3 0 131,3 5 1,-8 3-83,5 7 0,-1 3 11,1 5 1,3 3-185,-3 1 1,-1 9 63,1-2 1,-1 3-253,1-3 0,3 0 38,-3 0 0,3-4-347,1-4 0,0 2 106,0-1 0,0-2-146,0-6 1,5 2 88,3-6 461,-3 0 0,5 1 0,-4 2 0</inkml:trace>
  <inkml:trace contextRef="#ctx0" brushRef="#br0" timeOffset="22">14116 8246 8409,'9'-8'580,"2"1"0,9 4-787,-1-1 1,3 2 507,5-2 1,2 1-100,6-4 1,3 3-113,0-4 1,5 5-50,-1-5 1,-3 5-203,-1 0 1,-4-2-39,-3 1 1,-2 0-176,-2 4 0,-7-4 35,3 0 0,-8 0-543,0 4 882,3 0 0,-5-5 0,3-1 0</inkml:trace>
  <inkml:trace contextRef="#ctx0" brushRef="#br0" timeOffset="23">14562 8440 7895,'0'-11'1621,"0"-1"-540,0 1-864,0 4-121,0-3 1,-2 9 146,-1-3 1,0 4-122,-5 4 0,-1 2-219,-6 6 1,1 4 29,-5 3 1,0 3 139,-4 1 0,1 1-321,-1 2 1,4 4 116,0 4 1,5-5-111,-2-2 115,4 2 0,2-5-30,2 3 1,3-4-106,5-4 1,0 1-36,0-5 1,1 4 89,3-4 0,2 1 46,6-5 45,4-5 0,-2 3 175,5-5 0,-4 0-127,5-4 0,-1-1 164,3-3 1,-3 1-41,0-4 1,-5-1 173,2-3 1,0-1 5,-1 1 1,-1-1 121,-6 1 0,1-2-127,-5-2 1,-1 2 50,-3-2 0,-5 2-201,-2 2 1,-10 0 74,-6-1 1,-3 6-462,-5 2 0,-4 3 191,4 1 1,-3 1-1084,7 3 1196,1 2 0,3 6 0,0-1 0</inkml:trace>
  <inkml:trace contextRef="#ctx0" brushRef="#br0" timeOffset="24">15144 8212 7987,'-6'-2'0,"2"-1"1061,3-4-427,1 1-726,0 1-142,0 5 1,5 5-1,1 1 1</inkml:trace>
  <inkml:trace contextRef="#ctx0" brushRef="#br0" timeOffset="25">15978 7686 8029,'0'-7'-477,"0"-1"0,-1 5 1078,-3 0 1,1 1-182,-4 2 0,3 0-74,-4 0 1,-1 0-98,-6 0 1,-3 0-26,-5 0 0,-1 9-157,-2 3 0,0 7 118,-4 0 1,4 4-112,0 3 1,2 0 80,1 4 1,0 1-272,0 3 1,5 1-85,3 3 1,0-2-67,4 2 1,-2-2 18,9-2 0,0 3 75,4-3 1,1 1 137,3-8 0,4 4-28,7-5 0,-1 0 211,5-7 0,-1 1-65,1-5 0,1-1 16,-5-6 0,6-3-32,-2-5 1,2 0 166,2 0 0,-4 0-190,0 0 1,-3-5-1,3-3 0,-5-2-39,1-2 1,-6 0 54,-2-3 1,-4-3-212,1-5 1,-3 4 55,-1 0 0,-7 1-249,-4-1 1,-7-1 45,-8 5 0,-5 1-43,-7 6 1,3 3-260,-3 5 1,3 0-44,5 0 642,7 0 0,1 5 0,5 1 0</inkml:trace>
  <inkml:trace contextRef="#ctx0" brushRef="#br0" timeOffset="26">16206 7606 8101,'7'-11'498,"-2"-1"1,-2 5-463,1-1 1,1 6 178,-1-2 529,-3 3-254,10 1-189,-5 0-76,5 0 0,1 1-354,-1 3 1,-3 2-12,-1 5 1,-3 1-17,4-1 0,-6 1-104,2-1 1,-3 4 113,-1 1 1,0 3-16,0-4 1,0 4 104,0-4 1,0 0 32,0-3 0,0-1-48,0 1 0,2-1 376,1 0 1,4-3 128,4 0 0,6-5 152,2 5 0,2-5-173,2 0 1,0-1-75,0-2 1,0 0-693,0 0 0,-2 0 258,-2 0 0,1 0-2129,-4 0 2224,-1 0 0,-4 5 0,1 1 0</inkml:trace>
  <inkml:trace contextRef="#ctx0" brushRef="#br0" timeOffset="27">6487 10896 8025,'0'-7'1045,"0"2"147,0 5-859,0-5-75,0 4 0,5-4-210,3 5 1,6 0 112,1 0 0,5-4-220,-1 0 1,3-1 53,1 1 0,0 2-174,-1-6 1,5 4-52,0-3 1,-2 4-181,-6-1 1,1-1-11,-4 1 1,-1 1-122,-4 3-703,1-6 1244,-6 5 0,4-4 0,-3 5 0</inkml:trace>
  <inkml:trace contextRef="#ctx0" brushRef="#br0" timeOffset="28">6430 11044 8089,'11'0'399,"1"0"1,3 0-105,0 0 0,2-4 24,-2 0 0,4-1-85,8 1 1,-3 2-224,2-6 0,0 6 100,0-2 1,0 1-112,4 0 0,1 1 0,3-3 0</inkml:trace>
  <inkml:trace contextRef="#ctx0" brushRef="#br0" timeOffset="29">7789 10210 7999,'-6'-6'-622,"1"1"1089,5 0-123,-5 3 383,3-3-253,-3 5-462,5 0 1,0 5 163,0 3 0,0 7-17,0 4 0,0 3-21,0 1 0,0 0 25,0-1 1,4 1-217,0 0 1,1 0 113,-1 0 1,-2-4-268,6 0 0,-4-4 85,3 4 1,0-5-373,0 1 1,0-3-24,-4-5 0,-1 4 516,1-4 0,4 3 0,-1 2 0</inkml:trace>
  <inkml:trace contextRef="#ctx0" brushRef="#br0" timeOffset="30">7515 10724 8075,'6'-1'661,"-2"-3"0,2 3-575,2-3 0,-2 3 35,2 1 1,0 0 239,3 0 0,6-1-93,2-3 1,2 2-235,2-1 1,2 1 136,6 2 1,-1 0-222,8 0 1,-1-3-48,1-1 1,3-1-56,5 1 0,-5 1-7,1-4 1,-5 4 70,1-1 1,-6-1-309,-2 1 0,-8 1 144,1 3 0,-7 0-534,3 0 1,-9 0 64,2 0 721,-8 0 0,6 0 0,-4 0 0</inkml:trace>
  <inkml:trace contextRef="#ctx0" brushRef="#br0" timeOffset="31">7880 10873 7978,'7'0'424,"-2"0"-385,-5-5 1236,0 3-370,0-3-32,0 5-802,-5 5 0,0-2-74,-3 4 1,-2 5 66,2 3 1,-3 2-50,-4-2 0,2 3 77,-2 4 1,2-3-170,2 1 1,-1-1-78,1 3 0,1 1-3,2 0 0,-1-1 56,5-3 0,1 2 68,3-2 0,0-1-155,0 1 0,0-4 74,0 4 1,5-5-30,2 2 0,0-4 100,0 0 1,5-5 98,3 1 1,1-2-124,0 2 1,0-3 4,3-5 1,3 0 226,-3 0 1,1-1-110,-1-3 1,1-3 10,-4-4 0,0 0-54,-1-1 1,-6 1 140,3-1 1,-7 1-79,2 0 1,-5-1 162,-2 1 1,-6-1-173,-5 1 1,-5 1-158,-4 2 0,-1-1-102,-2 5 0,-7 1 78,-1 3 0,-1 1-175,6 3 1,5-2-107,-1 6 395,11-1 0,-4 10 0,9 1 0</inkml:trace>
  <inkml:trace contextRef="#ctx0" brushRef="#br0" timeOffset="32">8943 10085 8099,'1'-7'72,"3"3"340,-3 3 238,4 1-39,-5 0 1,-4 1-480,0 3 1,-5 3 112,2 4 1,-3 6 1,-2 2 1,1 3-64,-1 5 1,-3 2 30,0 6 0,0 3-153,3 0 1,-3 1 78,0-1 1,1-1-116,6 5 0,-2-5-48,3 1 0,1 1-189,3-1 1,1 0 56,2-4 1,0-1-111,0-2 0,2 2 23,1-3 0,0-1 123,5 2 1,-1-6 187,5 2 0,3-3-91,0-1 1,0-2 180,-3-2 0,-1 2 25,1-6 1,3 0 46,0-3 1,-1-1-161,-6 1 0,2-5-13,-3 1 1,2-4-528,-1 3 1,1-3 11,-5 4-595,4-6 1,-5 3 1050,5-5 0,-1 0 0,5 0 0</inkml:trace>
  <inkml:trace contextRef="#ctx0" brushRef="#br0" timeOffset="33">9297 10359 7995,'0'-8'483,"0"0"-69,0 6-1,0-3-69,0 5 0,0 6-242,0 6 0,3 4 98,1 7 1,1 0-195,-1 0 0,-3 1 34,3 2 0,-1 0-34,1 4 0,-3-4 48,3 0 0,-3 0-138,-1 0 1,4-3 67,-1 0 0,1-1-114,-4-7 0,0 1 154,0 0 1,2-5-30,1 0 1,-1 1-95,1-5 0,-1 0 76,-2 0-132,0-4 1,0 3-751,0-2 905,0-3 0,0 4 0,0-5 0</inkml:trace>
  <inkml:trace contextRef="#ctx0" brushRef="#br0" timeOffset="34">9525 10256 8047,'1'-18'378,"3"3"1,-1 2-418,4 2 1,-3-1 99,4 1 0,-1 0 249,5-1 0,-1 5-64,1-1 0,-1 2 10,0-2 0,1-1-10,-1 5 0,-3 0-271,-1 4 0,1 0-52,3 0 0,-3 0-191,0 0-34,-1 6 0,3 0 198,-2 5 0,-3-2-47,-5 3 0,0-4 52,0 8 0,-1-2-95,-3 1 1,2 1 23,-6 3 0,0 2 106,-3-6 0,3 0 46,1-3 0,3-1 6,-4 0 0,6 1-4,-2-1 1,3-3 231,1 0-49,0-6 0,1 3-53,3-5 0,2 1 56,5 3 1,5-3-69,-1 3 0,1-2-12,0-2 0,-2-2-188,5-2 1,-5 3-565,1-3-787,-2 3 1449,-2 1 0,-5 0 0,-1 0 0</inkml:trace>
  <inkml:trace contextRef="#ctx0" brushRef="#br0" timeOffset="35">10245 10302 7964,'0'-7'965,"0"2"-950,0 5 1,0 5 369,0 3 1,0 3-97,0 5 0,0 1-130,0 6 1,-4 4 14,0-1 1,0 5-225,4-4 1,0 3 35,0-3 1,0 3-69,0-3 0,0-4 100,0-4 1,0-5-83,0 1 0,0-2-115,0-2 0,0-3-123,0-1-696,0-4 329,0 7 669,0-9 0,0 4 0,0-5 0</inkml:trace>
  <inkml:trace contextRef="#ctx0" brushRef="#br0" timeOffset="36">10073 10564 7989,'0'-6'0,"1"1"414,3 5 1,-1-1 6,4-3 1,-3 3-189,4-3 0,-1 2 390,5 2 1,1-1-411,2-3 0,3 3-418,4-3 0,1 3 223,0 1 1,4-1 182,-1-3-201,1 3 0,-4-9 0,0 3 0</inkml:trace>
  <inkml:trace contextRef="#ctx0" brushRef="#br0" timeOffset="37">10724 10302 7975,'0'-8'-156,"0"0"0,1 5 158,3-5 101,-2 5 381,8-7-23,-9 4 234,9-5-428,-4-1 0,5 1-5,-4-1 1,3 6-39,-2 2 0,-2-1-15,2 1 0,0-3 164,3 3-215,0 0 1,1 4-115,-1 0 0,1 0 112,-1 0 1,1 5-285,-1 3 0,0 2 106,1 1 0,-5 6-156,1 2 0,-5 2 99,0 2 1,-1 0-189,-2 0 1,-2 5 8,-1 2 1,-5-1-123,-7 2 0,2-6 121,-2 2 1,-2-3 97,2-1 0,0-2 101,3-2 1,1-1-89,0-3 1,0-2-36,4 2 1,-2-6 13,5-1 0,0-4 612,4 3 1,0-3 134,0 4-310,0-6 0,2 3 45,1-5 0,4 4-71,4 0 1,4 0-107,1-4 0,4 0-32,-1 0 0,1 0-99,-1 0 0,3 0 68,-3 0 0,-3-4-425,0 0 0,-4 0-160,0 4 0,-1-1-1045,1-3 1557,-1 3 0,0-9 0,1 4 0</inkml:trace>
  <inkml:trace contextRef="#ctx0" brushRef="#br0" timeOffset="38">11113 10028 7969,'0'-12'0,"3"1"100,1-1 1,5 1-120,-1-1 369,2 1 1,1 1-82,1 2 1,-5-1 111,1 6 1,-4-5 132,3 4-282,1 0-403,3 4 173,1 0 1,-2 2-303,-3 1 243,4 4 1,-6 4-146,2 1 0,0 3 54,-4 0 1,-1 0-107,2-3 0,-3-1 93,-1 1 0,0 3 61,0 0 0,0 0 84,0-3 0,0-5-160,0 1 306,-5-1-143,3 5 0,-4-4 328,2-1-194,3-4 104,-4 2-158,5 0 1,1-4-18,3 3 0,-1 1 127,4-1 1,1 0-74,3-4 1,1 0-30,-1 0 0,0 0-5,1 0 1,3 1-355,0 3 0,4-3 110,-3 3 0,4-3 174,-1-1 0,3 0 0,0 0 0</inkml:trace>
  <inkml:trace contextRef="#ctx0" brushRef="#br0" timeOffset="39">11798 10222 8047,'11'0'0,"-3"-4"77,-1 0 135,-4 0 0,3 4 236,-2 0 15,-3 0-174,4 0 1,-5 7-30,0 4 1,0 6-9,0 5 1,-3 1-63,-1 0 1,0 1-53,4 3 0,0-3 18,0 3 0,0-3-113,0-1 1,0-1-198,0 1 1,0-5 111,0-3 0,4-2 117,0-2 17,-1 1-2784,3-1 2692,-5-5 0,9 0 0,-4-6 0</inkml:trace>
  <inkml:trace contextRef="#ctx0" brushRef="#br0" timeOffset="40">11706 10450 8046,'7'-5'0,"3"2"857,-3-4 1,4 4-278,0 0 1,4 1-314,1 2 1,-1 0-56,-4 0 1,2 0-284,2 0 1,-1 0-328,5 0 1,-4 0-456,4 0 0,-3 0 853,3 0 0,0 0 0,3 0 0</inkml:trace>
  <inkml:trace contextRef="#ctx0" brushRef="#br0" timeOffset="41">12266 10519 7976,'0'-7'2965,"0"2"-2517,0 0-965,0 4 497,0-4-495,0 5 1,5 0-1,1 0 1</inkml:trace>
  <inkml:trace contextRef="#ctx0" brushRef="#br0" timeOffset="42">12426 10484 7976,'8'0'0,"-1"0"0,-3 0-37,4 0 0,-6-1 205,2-3-396,2 3 68,-4-4 251,3 5-430,-5 0-412,0 5 751,0-4 0,5 4 0,1-5 0</inkml:trace>
  <inkml:trace contextRef="#ctx0" brushRef="#br0" timeOffset="43">12654 10484 9113,'8'-3'206,"0"-1"1,-5 0 211,5 4 30,-5 0 448,7 0-213,-9 0-851,4 0-443,0 0-683,-4 0 1294,4 0 0,-10 5 0,-1 1 0</inkml:trace>
  <inkml:trace contextRef="#ctx0" brushRef="#br0" timeOffset="44">13294 10142 7980,'0'-8'681,"0"1"-117,0 4-59,0-7-149,0 9-192,0-5 0,0 8 32,0 2 0,0 7-86,0 8 0,0 3-111,0 0 1,0 3 91,0 1 0,0-2-389,0 3 0,0-3 171,0-1 1,0-4-436,0 0 1,0-5-563,0 1-211,5-2 1335,-4-2 0,-1 1 0,-6-1 0</inkml:trace>
  <inkml:trace contextRef="#ctx0" brushRef="#br0" timeOffset="45">13100 10313 8300,'11'-6'215,"2"1"-69,2 5 0,2-4-129,2 0 0,2-1-60,-2 1 1,7 2-95,0-6 0,5 5-255,-5 0 0,5-2 392,-5 1 0,6-5 0,-3 3 0</inkml:trace>
  <inkml:trace contextRef="#ctx0" brushRef="#br0" timeOffset="46">14082 9925 8071,'-6'-8'43,"2"1"0,3-1-3,1-4 266,0 6-400,0-4 1992,0 9-1392,-6-4 1,0 5-383,-5 0 0,-6 1-78,-2 3 0,-4 7-5,-3 8 0,-4 3 18,-4 1 1,4 4-108,-1 4 0,6-2 27,-2 2 0,7-1 37,1 4 1,5-3-226,-1-1 1,3 4 42,5 5 0,2-5-58,5-4 0,0-1 32,0 2 0,5 1 88,2-6 0,5 0-48,3-7 0,0-3 60,8-4 1,-6-1-66,5 0 1,-1-4 17,2-3 1,-1-3 156,1-1 1,-1 0-72,-3 0 0,-3-1 136,-4-3 1,-1-3-43,1-4 1,-5-2-50,1-2 1,-6 1-78,2-5 1,-4 4 7,-4-4 1,-7 5-149,-8-1 1,-3 2 108,-1 2 1,-3 0-328,-1 4 1,-1 2 442,2 5 0,-4 0 0,-4 0 0</inkml:trace>
  <inkml:trace contextRef="#ctx0" brushRef="#br0" timeOffset="47">14310 9788 8058,'0'-12'-202,"0"1"-549,5-1 1475,2 1-577,-1 5 0,0-3 260,-2 5 0,-1 0-163,4 4 1,-3 0-222,4 0 0,-4 0 18,3 0 0,1 5-81,3 3 1,-3-2 12,0 2 1,-1-1 23,5 5 1,-5-1-66,1 1 1,-6-1-229,2 1 0,-3 0 26,-1 3 0,0-2 129,0 2 0,-1 2 164,-3-2 1,-2 0-118,-5-3 1,-1-1 154,1 1 0,-1-1 30,1 0 1,1-3 157,2 0 1,-1-5 263,5 5-278,1-5 122,3 7-267,0-9 1,1 8 28,3-5 0,2 0-10,5-4 1,2 0-235,2 0 0,-2 0 20,2 0 0,2 3-109,-2 1 1,4 0-465,-4-4 1,4 0 110,-3 0 567,4 0 0,-2-5 0,4-1 0</inkml:trace>
  <inkml:trace contextRef="#ctx0" brushRef="#br0" timeOffset="48">14573 9651 8060,'-6'-11'611,"1"4"763,5-8-1929,0 2 0,0 5-339,0 1 344,0 4 26,0-2 1847,5 15 1,1 4-513,5 13 0,7 0-229,5 7 1,5 3-379,6 8 0,-3 1-267,-1 0 0,-6-1 127,-1 1 1,-1-4 161,-7 0 0,0-2-526,-3 2 0,-6 1 212,-2-5 1,1 4-291,-1-4 0,-2 4 3,-6-4 0,2 0-188,-6-3 1,1-2-138,-5-3 0,1-2 252,-1-5 1,0 0-616,-4 0 1063,4-1 0,-11 1 0,5-2 0,2-6 0,-1-5 0</inkml:trace>
  <inkml:trace contextRef="#ctx0" brushRef="#br0" timeOffset="49">6567 12631 8047,'-6'-1'-54,"2"-3"128,-2 3 0,3-4 116,-5 5 190,6 0-70,-3 0-53,5 0 68,-5 0-144,3 0-112,-3 0 209,5 0-147,5 0 0,2 0-19,4 0 0,1 1-125,-1 3 0,2-3 108,2 3 1,-1-3 0,5-1 1,0 0-14,4 0 1,3 0-7,1 0 1,0 0-31,-4 0 1,-1 0-121,1 0 0,0 0-39,0 0 1,-5-3 95,-3-1 0,-2 0-586,-2 4 284,0 0-61,-4 0 1,-1 0-1015,-2 0 877,-3 0 516,4 0 0,-10-5 0,-1-1 0</inkml:trace>
  <inkml:trace contextRef="#ctx0" brushRef="#br0" timeOffset="50">6590 12780 7951,'11'0'438,"2"0"143,2 0 0,-2-1-137,2-3 1,-1 3 13,1-3 1,-1 3-45,5 1-193,0 0-42,4 0 1,-4-2-156,0-2 1,-5 3-246,1-3 0,2 3-288,-2 1 0,0 0 41,-3 0 1,-1 0 467,1 0 0,-6 0 0,-1 0 0</inkml:trace>
  <inkml:trace contextRef="#ctx0" brushRef="#br0" timeOffset="51">7766 12175 7997,'0'-7'-323,"0"-3"217,-5 4 166,4-1 238,-4 2 0,5 4 127,0-3 187,0 3-286,0-4 577,0 5-837,0 5 1,0 5-85,0 5 0,0 4 116,0-3 0,0 3-43,0-4 1,1 5-406,3-1 208,-3-2 65,4 4 1,-4-7-46,3 5 0,-2-5-6,1 2 1,-1-4-120,-2 0 1,3-1 44,1 0 0,1-3-142,-1 0 0,-1-4-64,4 3 0,-4-3 408,1 4 0,2-1 0,0 5 0</inkml:trace>
  <inkml:trace contextRef="#ctx0" brushRef="#br0" timeOffset="52">7515 12620 8078,'8'0'266,"-1"0"-142,1-5-68,3 4 1,1-4 227,-1 5 1,0 0 52,1 0 0,-1 0 55,1 0 0,4 0-155,3 0 1,3 0-17,1 0 1,1 0-94,2 0 1,4 0-79,4 0 0,0-2-107,0-1 54,1 1 0,3-7 164,0 6-1227,0-1 883,-4-1-43,0 3 1,1-6-209,-1 4 1,-1-4 92,-3 4 1,2-1-198,-5 1 1,-4 3 165,-4-3 0,-4 3 372,4 1 0,-10 0 0,1 0 0</inkml:trace>
  <inkml:trace contextRef="#ctx0" brushRef="#br0" timeOffset="53">8029 12803 7985,'0'-12'1600,"1"5"-546,3-1-1388,-3 6 407,4-3 0,-5 3 379,0-2-190,-5 3-255,-1-4 1,-7 6 88,-2 3 0,2-1-95,-2 4 1,1 0 150,-1 0-127,2 3 82,-8 2 0,7 1-30,-5 2 0,5 1-38,-2 0 0,4 3-173,0-4 0,1 5 35,-1-1 0,5 1-174,-1-1 0,6 7 108,-2-3 0,4 2-145,4-2 0,2-4-53,5 0 42,1 0 234,-1-1 1,5 2 143,-1-5-214,5-5 117,-7 1 0,7-6-23,-5 2 1,4-2 20,-3-5 0,3 0 163,-4 0 1,1 0-44,0 0 0,-4-1 152,3-3 0,-2-2 451,-1-5-380,-1-1-137,-5 1 0,1-2 299,-4-2-84,-1 2-316,3-3 0,-12 0-90,-4 1 1,-7 0 89,-8 3 0,-5 6-171,-7 2 1,-2 4-192,-6 4 1,1 4-1905,4 7 2203,1 3 0,5 1 0,-1 2 0,2 7 0,2 7 0</inkml:trace>
  <inkml:trace contextRef="#ctx0" brushRef="#br0" timeOffset="54">8851 12552 8056,'0'-7'247,"0"2"0,0 4 373,0-3 233,-5 3-30,4-4-422,-4 0 117,5 3-54,0-3 94,0 5-173,-5 0-338,3 0-463,-3 0 152,5 0 0,0 5 1,0 2-1</inkml:trace>
  <inkml:trace contextRef="#ctx0" brushRef="#br0" timeOffset="55">9434 12506 6983,'-7'-5'820,"2"4"-442,5-5 342,0 6-612,5 0 0,-2 0 91,4 0 1,1 0-14,3 0 0,2 0-9,2 0 1,3 0 27,5 0 1,4 0-83,-1 0-12,6 0 0,1 0 117,5 0-29,5-5-1067,-2 4 989,10-9 0,1 7 39,5-4 1,0 3-246,0-4 0,0 2 29,0-2 0,0 0 81,0 4 0,-3-1 37,-1 1 1,0 3-105,4-3 0,0-1 121,1 1 1,1 0-181,-2 4 1,3 0-13,-7 0 0,3 0 87,1 0 0,-1 1-18,-3 3 0,2-3-27,-6 3 1,5-3 20,-5-1 1,2 0-24,-2 0 0,0 0 63,4 0-26,-10 0 14,7 0 1,-10 0-63,6 0 59,0 0 12,-6 0 0,1 0-7,-3 0 0,-3-1-4,3-3 0,-3 3-7,-5-3 1,3 2 2,-2-2 1,-5 3-14,-3-3 0,0 3 609,-4 1 0,-1 0-205,1 0 0,-5 0 387,1 0-707,3 0-15,-6 0 0,1 0 29,-5 0 28,-1 0-48,5 0-199,-1 0-100,-4 0 0,-2-2-1125,-5-1 710,0 1 677,-11-3 0,-1 0 0,-11-1 0</inkml:trace>
  <inkml:trace contextRef="#ctx0" brushRef="#br0" timeOffset="56">10496 12734 6025,'6'0'176,"-1"0"1940,-5 0-1289,-5 0-518,4-5 1,-5 4 132,2-3 0,1 3-195,-4 1 1,3 1-156,-4 3 0,-1 2-72,-6 6 0,1 0 81,-5 4 1,1 0-153,-1 3 25,-2 8-6,8-8 1,-7 9-10,4-5 1,1 3 18,4 1 0,-1 0-168,1-5 0,3 2 52,1 3 1,4-3 64,-1 3 0,3-3-10,1-1 57,0 0-13,0 0 1,1-2-18,3-2 0,-1 1 52,4-4 0,1-1 7,3-4 1,2 1-26,2-1 215,-2 1-86,9-6 0,-6-1-25,3-5 0,1 0 142,-4 0 0,3-1 63,-4-3 1,4 1-121,-4-4 1,0-1 18,-3-3-87,-1-6-82,-4 5 1,-2-6-107,-5 3 1,0 2-20,0-2 0,-7-2-203,-4 2 1,-3 1 81,-9 6 0,1-1-90,-8 6 1,0-1-1202,-5 4 756,6 0 764,1 5 0,5 1 0,1 6 0</inkml:trace>
  <inkml:trace contextRef="#ctx0" brushRef="#br0" timeOffset="57">9731 11718 7917,'0'-7'-77,"-4"1"32,0 2 191,0 3 289,4-4-102,-5 0 113,4 4-210,-9-10 1,7 10 19,-4-3 1,4 2 230,-1-2-371,-2 3 1,3-4 38,-4 5 1,3 0-222,-4 0 114,6 5-60,-8 1 1,3 6-29,-4-1 1,-1 2 49,1 2 0,-4-1-62,-1 5 1,-3 4 59,4 3 1,-5 1-21,1-4 0,2 4-94,2-1-19,2 1 65,2-4 0,5-1-200,2 1 127,-2 0 39,4 0 1,-3-4-136,5 0 0,4-4 98,0 4 0,5-5-68,-2 2 0,3-4 170,2 0 1,3-2-74,0-3 0,1 2 154,-5-5-124,5 0 0,-3-4 216,2 0-56,-2 0 0,-1-1-68,-1-3 0,-1 1 147,-2-4 0,1-1-54,-6-3 0,1-1 133,-4 1 0,-1-1-232,-3 1 1,-2-4-71,-6 0 1,0-1-422,-4 5 223,4 5 42,-10-5 0,4 10-23,-4-3 0,0 3-11,3 1 1,-1 1-461,4 3 706,1-3 0,4 10 0,-1-5 0</inkml:trace>
  <inkml:trace contextRef="#ctx0" brushRef="#br0" timeOffset="58">9879 11992 8955,'-11'11'0</inkml:trace>
  <inkml:trace contextRef="#ctx0" brushRef="#br0" timeOffset="59">10199 11706 7977,'0'-6'-138,"-4"0"200,0 2 407,0 3-248,4-4 65,0 5 107,0-6-97,0 5-156,5-4 1,-2 4-28,5-3 1,-1 3-2,5-3 1,0 3-15,4 1-101,-4 0 105,10 0 1,-8 0-62,5 0-42,0 0 16,4 0 1,3 0-68,1 0 1,0 0 75,-4 0 0,-1 0-10,1 0 1,-4 0 13,0 0 0,-5 0 13,1 0-10,-2 0 1,-5 0-11,-1 0 1,-4-2 52,1-1-28,-3 1 59,-1-3 50,0 5-159,-5 0 1,2 0 44,-4 0 1,3 2-1,-4 1 0,5 0-273,-5 5-25,0-1 256,-3 10 1,-1-3-195,1 5 178,5 0 0,-7 3-128,5 1-41,-4 5-181,5-4 274,-4 9 0,0-9-122,-1 3 1,4-3 122,1-1 0,4-4-16,0 0 0,0-5 93,-1 1 0,3-2-161,-3-2 287,3 1 76,1-1 0,0-3 1,0 0-397,0-6-272,0 3-54,0-5 1,0 0-1</inkml:trace>
  <inkml:trace contextRef="#ctx0" brushRef="#br0" timeOffset="60">10861 11935 8587,'5'-7'1429,"-3"2"-1011,3 5-581,-5 0 0,0 5 0,0 2 0</inkml:trace>
  <inkml:trace contextRef="#ctx0" brushRef="#br0" timeOffset="61">11284 11649 7579,'0'-6'321,"0"0"201,0 2-62,0 3 236,0-5-238,0 1-16,0 4-435,0-4 14,0 5 138,0 5 17,0 7-30,0 0 1,0 10-21,0-3 1,0 2-127,0 2 1,0 4-183,0 0 0,0 3 131,0-3 1,0 3-85,0-3 1,0-1-67,0-3-35,0 0 249,0-5 0,0 2-75,0-5 24,0 1 9,0-5 0,1 0-73,3 1-60,-3-1-218,4 1-398,-5-1 350,0-5 21,0 0-734,0-1 1141,0-4 0,-5 4 0,-1-5 0</inkml:trace>
  <inkml:trace contextRef="#ctx0" brushRef="#br0" timeOffset="62">11444 11718 7968,'4'-12'529,"-1"1"-54,6 0-447,-8-1 0,10 2-190,-4 2 0,3-2 340,2 3 0,-2 0 261,-2 0 0,2 3 14,-3-4-252,3 6 1,2-7-76,-1 5 0,1 0-52,-1 4-82,1 0-20,-1 0 1,0 0-92,1 0 96,-6 0 1,4 1-63,-2 3-88,-3 3 0,4 4 65,-5 0 0,0 1 50,-4-1 0,-2 1 16,-2-1 36,3 1-23,-9-1 1,4 0 286,-6 1-269,-4-1 0,3 1 0,-3-5 221,4 1-85,1-6 1,-1 7 49,1-5-126,-1 5-2,6-8-34,-4 9 0,9-7 88,-3 5-50,3-6 0,6 8-216,2-2-50,3-3 214,2 5 1,4-5-11,3 3 1,-1 2 51,1-2 1,0-2 6,4 2 1,-4-1-46,0 5 1,-5-1 5,1 0 1,2 1-73,-2-1 1,-1 4 76,-6 1 0,1-1-45,-6-4 1,5 1 29,-4-1 1,0 1-9,-4-1 1,-5 4 60,-3 0 1,-4 1 3,-3-5 1,-3 1 4,-4-1 0,-5-3 136,0-1 1,-3 0-276,3 0 1,-3 2-161,3-5 0,0 0 238,5-4 0,-1 0 0,0 0 0</inkml:trace>
  <inkml:trace contextRef="#ctx0" brushRef="#br0" timeOffset="71">3175 15772 8754,'0'12'530,"0"-1"1,4 0-252,0 1 0,4 4-64,0 3 1,4 8-83,3 4 0,-3-1-94,4 4 1,-2-2 42,1 6 0,-2 3-194,2 1 0,-3-2-40,0 2 1,-1-4 83,1 4 0,-1-7-7,1 0-470,-6-1 562,4-10 0,-5 5-32,3-2 1,1-7 51,-6 3 0,3-8 106,-3 1 0,-1-4-67,1 0 0,2-5 119,-1 1 134,0-6 182,-4 4-8,0-6-284,0-6 1,4-5-103,0-8 0,1-4-93,-1-4 0,-2-2-116,6-5 0,-4-1 7,3-4 1,1-1-164,3-6 1,1 0-106,-1 1 0,0 3 136,1 0 0,-1 4 83,1-4 0,3 7 49,0 0 0,0 2-4,-3 7 0,-1-5 16,1 5 1,-5 3 22,1 4 0,-4 5-101,3-2 0,-4 4-464,1 0-563,-3 6 442,-1-4 736,5 9 0,1 1 0,6 6 0</inkml:trace>
  <inkml:trace contextRef="#ctx0" brushRef="#br0" timeOffset="72">4066 16275 7841,'6'-2'163,"-2"-1"0,-3 0 302,-1-4 1,0 3-167,0-4 0,-4 4-48,1-3 0,-5 3-93,4-4 1,-6 2-93,-1-2 1,-1-1 2,-3 6 1,-3-2 89,-1 1 0,1 2-257,-1-1 1,2 1-22,-2 2 1,-3 5-65,3 3 0,2-2 124,2 2 0,1 0-33,-1 3 1,6 0 51,-2 1 1,6 1-74,-3 2 1,6-3-26,-2 4 0,2-4 118,2 0 0,6-1-171,1 1 1,3-5 38,2 1 0,4-2 32,3 2 0,-1-3 90,1-5 1,-4 0 0,4 0 1,-5 0 53,2 0 0,0-5 180,-1-3 1,2-2 45,-2-1 0,-2-1-95,2 1 0,1-1 19,0 1 0,-1-4-52,-4 0 0,1-1 126,-1 5 1,-1-4-126,-2-1 0,1 5 3,-5 3 0,-1 5 17,-3-5-9,0 5-283,0-2 0,0 7 69,0 1 1,0 5 135,0 7 1,0-2-81,0 2 0,0 3-163,0 1 1,0-1 124,0 1 0,2-4-109,1 4 1,0-4 77,5 4 0,-2-5-124,2 2 1,2-4 218,-3 0 1,2-5-59,-1 1 1,2-6 167,-2 2-169,2 3 0,1-6-51,1 3 129,-1-8 0,0 1 129,1-4 0,-5-1-82,1-3 0,-2-1 91,2 1 0,1-2 44,-5-2 1,3 2-96,-3-2 1,0 2 156,-4 2 1,4-1 178,0 1-104,-1 5-133,-3-5-210,0 10 1,2-3-14,1 8 1,-1 3-219,2 4 0,1 0 15,-2 1 1,5 3 69,-4 0 0,3 4-15,-3-3 1,4 3-12,-4-4 1,3 0-41,-3-4 1,4 1 170,-5-1 0,3-1 7,-3-2 13,-1-3 222,3-5 122,-5 0 1,0-5-140,0-3 1,0-3 77,0-4 0,0-3-59,0-5 1,0 0-56,0 1 0,0-3-123,0-1 1,5 0-253,2-4 0,4 3-246,0-3 1,4 6 249,0 1 1,4 5-225,-3 7 1,5 1 163,2 2 1,5 3 284,6 5 0,1-5 0,-1-2 0</inkml:trace>
  <inkml:trace contextRef="#ctx0" brushRef="#br0" timeOffset="73">5002 15669 7849,'0'-6'-1163,"2"-3"1701,1 5 68,-1-4-221,8 6-7,-9-3-185,4 5 0,-5 7-50,0 4 0,4 5-2,0 7 0,1 6-97,-1 6 0,-2 0 108,6 7 1,-6-4-218,2 4 1,1 0-50,-1 4 1,1 1-57,-1 2 0,-3-3 93,3-1 1,-3 1-68,-1-4 1,0-3-80,0-1 1,0-7 95,0-4 0,-4-3 266,1-2 0,-1-2-51,4-1 218,-5-6-7,4 4-31,-5-11 47,6 4 264,0-8-375,0 3 1,0-6 243,0-3-299,0 2 0,0-4 141,0 2-409,0 3 1,2-5-28,2 2 0,2 3-87,5-3 1,2-1 147,2 1 0,-1 0-68,5 4 1,-4-4 58,4 1 1,-3-1 16,3 4 0,-5 0-109,1 0 1,1-2 111,0-1 1,-1 1-477,-4-1 1,-3 1 549,0 2 0,-1-5 0,5-1 0</inkml:trace>
  <inkml:trace contextRef="#ctx0" brushRef="#br0" timeOffset="74">5094 15589 7847,'-8'-3'321,"0"-1"0,6-1 796,-2 1-768,3 3-468,1-4-186,0 5 337,5 0 1,5 0 45,5 0 1,6 0-120,-2 0 1,3-4-46,5 0 1,-1 0-221,4 4 1,0 0 35,5 0 0,-5 0 270,1 0 0,-6-5 0,3-1 0</inkml:trace>
  <inkml:trace contextRef="#ctx0" brushRef="#br0" timeOffset="75">5619 15761 7880,'0'-12'580,"0"6"-323,0-4 1,0 7 238,0-4-67,0 4-224,0-2 0,1 5 45,3 0 1,-1 6-27,4 6 0,2 1-79,6 6 0,-1 3-78,5 5 0,0 5-204,4-2 0,0 3 87,0 2 0,-1 0-33,-3 3 1,2-5 38,-2 5 1,-1-10-138,1 3 1,-4-2 15,4-3 1,-5-3 126,1-4 0,-2-5 67,-1 1 1,-1-2-16,0-1 0,1-5-227,-1 1 1,-3-6 21,-1 2-864,-4 2 729,2-4 1,-5 2 325,0-8 0,-5-3 0,-1-4 0</inkml:trace>
  <inkml:trace contextRef="#ctx0" brushRef="#br0" timeOffset="76">5996 15749 7868,'0'-11'730,"0"0"1099,0 4-1401,0 2-583,0 5 0,-5 1 59,-3 3 1,1 8 150,-5 7 1,2 7-162,-9 5 0,-1 7 115,-7 4 0,3 2-108,-3 2 0,3-6-84,1-2 0,1-2-71,-1-2 1,5-5 117,3-2 0,2-4-65,2-4 0,0-3-685,4-4 270,-3-1 616,8 1 0,-3-6 0,5-1 0</inkml:trace>
  <inkml:trace contextRef="#ctx0" brushRef="#br0" timeOffset="77">6133 15567 7842,'1'-11'-143,"3"4"0,2 1-287,6 2 1,-1 2 334,1-1 388,-1 1 1,1 1 280,-1-3 0,2 3-273,2-3 0,-2 3-78,2 1 1,1 0-113,0 0 0,-1 0 98,-4 0 0,2 0-32,2 0 1,-6 0 28,2 0 1,-2 0-147,3 0 1,-5 0-170,1 0 1,-4 0-77,3 0 0,0 1 95,0 3 0,0 2 31,-4 6 1,-1 0 31,2 4 0,-3 3 242,-1 7 1,0 4-149,0 4 1,0 1-67,0 3 1,0-1 132,0 5 0,0 0 147,0 4 1,0-1-359,0 1 1,0-2 107,0-2 0,0-1-198,0-3 0,4-2 1,-1 2 0,5-3 3,-4-1 0,3-4 72,-3-4 0,1-3 1,-1-4 1,-3 1 62,3-4 1,-1-1 24,1-4 573,-3 1-261,4-6 161,-10 4 0,-2-9-177,-4 3 0,-5-2-120,-3-2 0,-4 0-258,-4 0 1,-6 0-375,-5 0 1,-1 0-42,1 0 0,6 0-1167,-2 0 1666,7 0 0,-1 5 0,5 1 0</inkml:trace>
  <inkml:trace contextRef="#ctx0" brushRef="#br0" timeOffset="78">7001 15989 9582,'11'-6'-552,"1"2"1,-1 3 920,1 1 1,-1-1-67,1-3 1,3 2 41,0-1 0,5 1-252,-1 2 0,3 0 2,1 0 0,0 0-148,-1 0 1,1 0 122,0 0 1,0 0-175,0 0 1,-5 0 39,-3 0 1,-3-3-613,0-1 1,-1 0 68,1 4 607,-6 0 0,-1-5 0,-5-1 0</inkml:trace>
  <inkml:trace contextRef="#ctx0" brushRef="#br0" timeOffset="79">7024 16195 7816,'18'0'434,"-3"0"0,-1-1-189,1-3 1,7 2-10,4-1 0,6-2 44,-2 1 0,3-1 354,2 1 0,-5 1-486,1-4 1,-6 4 47,2-1 1,-7 3-1108,-1 1 0,-5 0 214,1 0 697,-7 0 0,2 0 0,-4 0 0</inkml:trace>
  <inkml:trace contextRef="#ctx0" brushRef="#br0" timeOffset="86">10370 15898 8176,'6'0'1206,"0"0"1,-1 0-1170,2 0 1,3 0 79,2 0 1,-1 0-16,1 0 1,4 0-11,3 0 1,2 0-105,-2 0 0,2 0 0,-2 0 1,3-4-216,1 0 0,-2-1-321,-2 1 0,0 2 236,-7-6 0,3 6-1094,-4-2 1406,-4-2 0,8-1 0,-9-4 0</inkml:trace>
  <inkml:trace contextRef="#ctx0" brushRef="#br0" timeOffset="87">10975 15647 7785,'0'-12'0,"2"-1"78,2-2 1,1 3 117,2-4 0,2 4-106,-5 0 1,5 1-24,-2-1 1,0 1 267,0 0 1,0 3-91,0 0 0,3 2-152,-2-2 1,-2-1-55,2 6 1,-4-1-128,3 4 1,1 0 117,4 0 0,-1 0-147,0 0 0,1 1 110,-1 3 1,1-2-137,-1 6 0,4-4 16,0 3 0,-3 1 82,-4 4 0,-2 0-56,1 3 1,0-2 67,-3 2 1,-3-2-4,3-2 0,-4 1 26,-4-1 0,1 2 81,-4 2 0,-1-5-10,-3 6 0,-1-10 159,1 5 1,-1-2 118,1 3 1,0-5-116,-1 1 1,5-2-11,-1 2 1,4-3 45,-3-5-145,4 5 0,-3-4-79,2 3 0,3-1-413,-3 0 322,3-1 1,6 7-124,2-6 1,7 5-39,1-4 1,6 5 121,-2-2 1,4 3-39,3 2 0,-5-1 84,1 1 0,-1-1 5,1 1 1,-4 0 45,-3 3 0,-3-2 19,-4 2 1,2 2-2,-3-2 1,-2 4 9,-1-4 1,-3 4-44,-1-3 1,-5 0 15,-2-1 1,-8-1 267,-5 5 1,-6-5-26,-5 2 0,-5 0 73,-2-1 0,1-1-76,6-6 1,2 1-58,2-5 0,8-1-201,0-3 1,5 0 184,3 0-1038,0 0 0,4-1 169,3-3 698,3-2 0,1-5 0,0-1 0</inkml:trace>
  <inkml:trace contextRef="#ctx0" brushRef="#br0" timeOffset="88">11535 16195 7723,'-8'0'995,"1"0"1,4-1 201,0-3-409,1 2-616,2-3-340,0 5 1,5 0-1,2 0 1</inkml:trace>
  <inkml:trace contextRef="#ctx0" brushRef="#br0" timeOffset="89">11763 15441 7859,'0'-11'190,"0"-1"189,0 1-11,6 4 0,-5 1 346,3 2 323,-3 3-737,-1-4-61,0 15 0,0-2-115,0 7 1,0 3 32,0 1 0,4 2-82,0 2 0,-1 0-1,-3 0 1,0 3-212,0 1 0,4 4 38,0-5 1,0 1 53,-4-4 1,0-4-133,0 0 0,0-5 46,0 1 0,0-2-67,0-2 108,0 0 102,0 1 9,0-6 0,1-1 139,3-5 1,-2 0-138,6 0 0,0 0 3,3 0 1,0 0-21,1 0 0,4 0 25,3 0 1,4 0-127,4 0 1,-3 0 13,3 0 1,-5 2 19,-2 1 1,1 2 47,-2 3 0,-2 2-16,-2-2 0,-2 3-3,-2 4 0,0-1 1,1 5 0,-5-5-130,1 2 0,-5 0 83,0-1 0,-3 1-32,-3-5 1,-4 0 107,-4 1 0,-6-1 0,-2 1 1,-2-2-117,-2-2 1,-1-2-136,-3-2 1,2-3 184,-6 3 0,6-4 15,-2-4 0,3 1-982,1-4 1,2-2 1034,2-6 0,-3-3 0,4-5 0</inkml:trace>
  <inkml:trace contextRef="#ctx0" brushRef="#br0" timeOffset="90">11798 15372 8895,'-7'-5'516,"2"3"96,5-6-297,5 6-363,-3-3 0,9 5 129,1 0 1,0-4 162,7 0 1,0 0-154,4 4 1,5 0 23,2 0 0,0 0-186,0 0 0,-4 0-16,0 0 1,-3 0-201,-4 0 0,-2 0-2,-6 0-480,0 0 0,-3 0 769,0 0 0,-6-5 0,3-1 0</inkml:trace>
  <inkml:trace contextRef="#ctx0" brushRef="#br0" timeOffset="91">12312 15201 7827,'0'-11'0,"0"-1"0,5 1 362,2-1 1,2 5-192,-1-1 1,-2 6 136,-2-2 1,2 1 19,6 0 0,-5 1 76,1-2 0,0 3-289,3 1 0,2 0-169,2 0 0,-2 1-25,2 3 0,-2 1 120,-2 3 0,-1 2-77,-2-2 1,1 3 53,-6 4 0,5-2-322,-4 2 1,-2 3 82,-5 1 1,-4-1-19,-4 1 0,-4-1 166,-1 1 1,1 1 36,4-5 1,1 2 165,2-2-150,-2-2 1,9 3 217,-3-4 1,4-2-57,4-3 0,-1 0 119,9-3 0,-3-3 107,6 3 0,3 1 103,1-2 1,4 1-195,3-4 0,-2 0-93,3 0 1,-3 0-683,-1 0 1,-2 0 187,-1 0 310,-4 0 0,-5 0 0,1 0 0</inkml:trace>
  <inkml:trace contextRef="#ctx0" brushRef="#br0" timeOffset="92">13123 15944 7817,'-8'0'20,"0"0"169,6 0 42,-3 0 0,3-2 205,-1-2-205,1 3 1,-3-9-1,5 2 0,0 2-55,0-2 0,0 1 45,0-5 0,0 1-100,0 0 0,0-1-8,0 1 0,0-1-81,0 1 0,2-4 23,1-1 1,-1 1-161,1 4 0,4-1 104,0 1 1,4 0-87,0-1 1,0 2 57,1 2 1,3-2 57,0 3 1,4 0-21,-3 0 0,5 4-24,2-1 1,-1 3 0,0 1 1,4 0-7,-7 0 0,7 0-89,-7 0 0,4 4-40,-7 0 1,3 5 81,-4-2 0,0 3 32,-4 2 0,1-1-13,-1 1 0,1-2 26,-1-3 1,-1 3 20,-2-2 0,2 1 5,-2-1 0,1-2-1,-2-2 1,3-3 92,-2 3 1,-2-3-12,2-1 62,0 0 1,3-5-100,0-3 0,-3-2-13,0-1 1,-1-4-192,5-1 0,-5-3 75,1 4 1,-2-5-26,2 1 1,1 1-10,-6-1 0,5 5-451,-4-1-27,0 2 0,0 5 259,-1 1 1,1 6-203,-4 1 1,0 5 535,0 6 0,-10 11 0,-3 2 0</inkml:trace>
  <inkml:trace contextRef="#ctx0" brushRef="#br0" timeOffset="93">13340 16115 7769,'-12'-4'0,"1"0"505,-1-5 1,2 3-101,3-5 1,0 3-59,3 0 0,3 5-105,-3-5 0,3 0 294,1-3-367,0-1 0,0 1-69,0 0 1,0 3 31,0 0 0,0 5 39,0-5 0,0 4-250,0-3 0,5 4 85,3-1 1,2-1-97,1 1 1,5 1 8,-1 3 1,5 0-38,-1 0 0,-1 0 47,1 0 1,0 0-49,4 0 0,-2 5-14,-2 2 0,2 3 80,-6 2 0,4-1-70,-4 1 1,0-1 43,-3 0 1,3 0 36,0-4 0,1 2 43,-5-5 0,0 4 256,1-5-209,-1 1 0,1-4 162,-1 0 1,2 0-92,2 0 0,-4-5-10,1-3 0,-1 1-81,-3-5 1,1 4 58,-2-8 0,0 2-277,-4-1 0,-1-1-111,2-3 0,-3-2-122,-1 6 1,0 0-38,0 3 1,-1 1-701,-3 0 1160,-3 4 0,-4-3 0,0 4 0</inkml:trace>
  <inkml:trace contextRef="#ctx0" brushRef="#br0" timeOffset="94">14288 15589 7822,'0'-11'-54,"0"0"27,0-1 0,0 1 155,0-1 1,5 2-107,2 3 0,0-4 518,0 4 1,-1 0-190,2 0 1,2 1 75,-2-2 0,3-1-107,5 5 0,-4 0-142,3 4 0,3-3-30,1-1 0,-1 0-98,1 4 0,0 0 17,4 0 0,-2 5 88,-1 3 1,-1 2-268,-8 1 1,3 6 63,-6 2 1,-3 2-226,-2 2 0,-1 5 49,-2 3 0,-7 2-86,-4 1 0,-4 4 125,-4 0 0,-3 0-58,3-4 0,-3 1 112,0-1 1,-1-1 18,0-3 1,1 2-34,3-5 1,3-2 25,4-6 1,1 1 329,0-4 0,4-5 211,3-3 54,3-6-325,1 8 1,5-8 133,3 1 1,6-1 34,1-2 1,5 0-89,-1 0 0,3-2 21,1-1 0,0 1-92,-1-1 0,0-3-120,-3 3 0,-2-1-232,-6 4 0,0-1-1050,1-3 612,-1 2 1,-3-3 628,0 5 0,-1-5 0,5-1 0</inkml:trace>
  <inkml:trace contextRef="#ctx0" brushRef="#br0" timeOffset="95">14881 16115 7747,'7'0'982,"3"0"1330,-3 0-1806,-1-5 1,0 3 472,-2-1-989,-3 1 73,4 2-3517,-5 0 3454,-5 0 0,-6 0 0,-7 0 0</inkml:trace>
  <inkml:trace contextRef="#ctx0" brushRef="#br0" timeOffset="96">15441 15510 7755,'0'-12'-235,"0"1"365,0-1 0,0 1 624,0-1-461,-5 1 1,0 0 115,-3-1 0,-2 1-258,2-1 1,-2 5 75,-1-1 0,-2 2-183,-2-2 0,1-1 13,-5 5 0,1 1-68,-1 3 1,1 0 120,3 0 0,-3 5 6,-4 2 0,3 3-161,0 2 1,3 1-261,-3 2 1,5 3 72,-1 4 0,7-3 104,5 0 1,1 1-146,2 2 0,0 1 74,0 0 1,7-4-17,4 0 1,2-7 65,6 3 0,0-10 18,4 2 0,3-4 53,1-3 0,1 0 142,-1 0 1,-5-1 111,1-3 0,-1-2-80,-7-6 0,0 1 239,-3-1 0,-1 1-120,1-1 0,-2 1 30,-3 0 1,-2 2 18,-5-3 0,0 7 378,0-6-125,6 7-69,-5-1-521,4 5 1,-5 2 97,0 6 1,0 1-77,0 10 0,0 4 10,0 4 1,0 4 15,0 0 0,0-1 26,0 4 1,-1-2 0,-3 6 0,1-4-51,-4-3 1,4 2-50,-1-3 1,3-3-48,1-4 1,0 0 24,0-4 142,0-3 0,1-1-246,3-7-247,-3 2 86,4-8 74,-5 3 0,0-7-158,0-1 1,0-4 468,0-4 0,0-6 0,0-1 0</inkml:trace>
  <inkml:trace contextRef="#ctx0" brushRef="#br0" timeOffset="97">15681 15475 7823,'6'-6'3463,"-1"1"-3476,-5 5 370,0 0-135,0 5 1,4 3-127,0 7 1,1 4 20,-1 7 0,-3 4-65,3 4 1,-3 4 27,-1 0 1,-4 4-207,0-4 0,1 3 58,3-7 1,0 3-30,0-7 1,0-2-19,0-1 0,0-8-51,0-4 58,0 3 0,1-7-321,3 1-569,-3-1 422,9-10 0,-9 3 576,3-8 0,-2-2 0,-2-6 0</inkml:trace>
  <inkml:trace contextRef="#ctx0" brushRef="#br0" timeOffset="98">15875 15395 7832,'6'-5'1798,"1"0"-1527,-4-2 1,0-2 109,5 5 1,-1 0-354,5 4 1,-1-1-318,1-3 0,3 3 497,0-3 0,1 3-29,0 1 0,-2 5-158,5 2 1,-4-2 59,4-1 1,-4-1-4,4 1 0,-5-3-3,1 3 1,-1-3 133,2-1 1,-4 0 86,4 0-80,-4 0 1,0 0-110,-1 0 1,-3 0 121,-1 0-380,-4 0 114,7 0 0,-9 1-124,3 3 1,1 2 83,-1 6 0,0 0 25,-4 4 1,0 1 92,0 6 1,0 5-2,0 3 0,-5 3 200,-3 4 0,-3 0-81,-5 8 1,4-8-48,-4 4 0,4-4-21,0 0 1,1-6 35,0 2 0,3-8-23,0 1 1,6-7-65,-2-1 1,3-5 64,1 2 1,0 0 88,0-1-128,0 1 0,0-5 5,0 0 0,1-3-574,3 0-633,-3-6-916,4 8 2052,-5-8 0,-5 3 0,-1-5 0</inkml:trace>
  <inkml:trace contextRef="#ctx0" brushRef="#br0" timeOffset="99">18833 15738 7743,'5'-1'169,"-5"-3"1,0 1-122,-4-4 0,2 4-66,-2-1 0,1 2 191,-4-2 1,3 3 235,-4-3 0,1 3-113,-5 1 0,1 0-147,-1 0 1,1 0-111,0 0 1,-2 1 21,-2 3 0,1 2-33,-5 6 0,4 3 46,-5 0 1,5 4-26,-4-4 0,4 6-11,-4-2 1,5 2-19,-1 2 1,2 0 26,2 0 1,4 0 7,3-1 1,-1 0-233,2-3 1,-1 1 60,4-4 1,5 0-49,2-1 1,4-6 49,0 3 0,2-5-19,2 1 1,-1-3 105,5-5 0,0 0 5,4 0 0,0-1-41,0-3 0,-4-3 4,0-4 0,-2-2 7,2-2 1,-2 1 11,-6-5 0,-1 1 41,-2-1 0,1-2-34,-5 2 0,0-2 2,-4 2 0,0-2 18,0 2 1,0-3 0,0-1 0,-4 4 76,0 0 0,-5 5-84,1-1 0,2 2 220,-1 2-169,-1 0 1,2 3 319,2 0-91,-3 6-169,6-3-53,-4 5 0,6 0-3,3 0 0,2 0 137,6 0 0,4 0-113,3 0 1,2 0 94,-2 0 1,6-2-102,-2-1 0,2 1 201,-2-1 1,0 1 0,0 2 1,0-1 36,0-3 0,-4 3-177,0-3 1,-5 3 91,1 1-602,-2 0 308,-2 0-1086,-5 0 621,-1 0-448,-5 0 494,-5-5 506,-1 4 0,-5-10 0,-1 5 0</inkml:trace>
  <inkml:trace contextRef="#ctx0" brushRef="#br0" timeOffset="100">19461 15761 7818,'-6'-5'137,"2"-3"0,3 2-36,1-2 186,0 1 56,5-5 1,1 1 90,6-1 0,-5 2-121,1 3 1,-4-4-171,3 4 1,1-2 109,3 1-193,1-2 0,-1 5 50,1-3 0,-5 2-118,1 2 1,-1 3 72,5-3 0,-5-1-289,1 1-251,-5 0 330,7 4 1,-5 2 41,2 2 0,1-2 8,0 6 0,-6-1-96,6 5 1,-2-1 150,-2 1 0,5 3 1,-2 0 0,0 0 38,0-3 1,1-1 13,3 1 1,1-5 138,-1 1 1,1-4-51,-1 3 1,1-4 107,-1 1 1,0 1-21,1-2 0,-1 1-1,1-4 0,-1 0-50,0 0 1,1-1-3,-1-3 0,1 2-32,-1-6 1,1 0-213,-1-3-120,0 0 0,0-5 127,-4 1 1,-2 0-932,-5 3 548,0 1 1,0 0-819,0-1 899,0 6 0,-4-1-26,1 4 0,-6 1 205,1-1 1,-2 5 222,-1 2 0,-1 5 0,-4-3 0,-2 6 0</inkml:trace>
  <inkml:trace contextRef="#ctx0" brushRef="#br0" timeOffset="101">19495 16023 7846,'0'-11'221,"0"0"1,0 3-34,0 0 0,4 5 284,0-5 1,4 0-118,-5-3 0,6 0 12,-1-1 0,-2 1-218,2-1 1,-2 5-64,2-1 44,2 5 1,-5-3-161,3 2 1,-2 3-58,-2-3 158,-3 3 0,5 2-317,-2 3 1,-1-1 45,4 4 0,0 1-53,0 3 1,4-3 87,-4-1 0,3 2-7,2 7 1,0-4 116,4 4 1,-4-8 7,4 0 0,0-2 205,-1 2 0,4 1-71,-3-5 1,4-1 90,-1-3 0,-1 0 79,1 0 0,-4-3 70,4-1 1,-5-5-155,1 1 1,-2-2 50,-2-1-455,1-1 1,-5 1 150,1 0 0,-6-1-780,2 1 1,-8 1 138,-3 2 721,-8 3 0,-3 0 0,-5-2 0</inkml:trace>
  <inkml:trace contextRef="#ctx0" brushRef="#br0" timeOffset="102">20386 15407 9336,'8'5'370,"-1"2"0,0 9-167,0 3 0,4 4 60,-4 3 1,3 0-19,2 4 1,-5 2-100,1 6 1,-2-3-166,2 3 0,-3-2 133,-5-2 0,4-3-169,0-1 0,-1-4 69,-3 0 1,0-2 65,0-1 0,0-1-289,0-3 0,0-3-208,0-4 1,0-1 19,0 0 0,0-3 165,0 0 1,2-6-1380,2 2 366,-3 2 464,4-4 781,0 3 0,1-5 0,6 0 0</inkml:trace>
  <inkml:trace contextRef="#ctx0" brushRef="#br0" timeOffset="103">20752 16046 7806,'6'5'1802,"4"-3"-1422,-9 3-49,10-5 1,-9 1 575,6 3-301,-6-3-47,3 4-617,-5-5-591,0 0-1485,0 5 1193,0-3-667,0 3 1608,0-5 0,0 0 0</inkml:trace>
  <inkml:trace contextRef="#ctx0" brushRef="#br0" timeOffset="104">21014 15407 7814,'0'-8'259,"0"1"1,0 3-186,0-4-74,5 6 663,2-9 1,4 10-220,1-3 0,4 3-221,3 1 1,0 0-105,4 0 0,-3 0-112,7 0 1,-2 4 77,2 0 0,-2-1 1,6-3 0,-10 4-106,2 0 1,-6 0 129,2-4-101,-5 0 0,2 4 64,-4 0-83,-6-1 40,-1-3-388,-5 0 233,0 5 1,0 3 73,0 7 0,0 3-7,0 5 0,-4 5 22,1 2 1,-6 3 148,1 1 1,2 5-31,-2-1 1,0 0 90,-3-4 1,3 0-90,1 0 0,3-3-5,-4-1 0,6-4-101,-2 0 1,-1-3 83,1-4 0,0 2-296,4-6 115,0 0 1,0-4-96,0 1 1,0-4-391,0-1-267,0-4-99,0 2-525,0-5 494,5 0 1000,-3-5 0,13-7 0,-2-6 0</inkml:trace>
  <inkml:trace contextRef="#ctx0" brushRef="#br0" timeOffset="105">21585 15669 7751,'0'-6'1040,"0"-4"1,4 7-491,0-4-240,0 4-231,-4-2 1,0 6-94,0 3 0,0 3 87,0 4 1,-1 6 0,-3 2 0,-1 2-50,-3 2 0,-2 1-133,2 3 1,2-3 76,-2 2 1,6-3 23,-2-4 1,3 3-97,1-3 1,0-3 55,0 0 0,5-4-70,2 0 0,4-2 71,0-2 1,6 0-9,2-4 1,2 0 29,2-4 0,1-1-6,3-3 1,-2-2 6,6-6 1,-6 0 6,2-4 0,-3 2 136,-1-5 0,-4 0-78,0-4 0,-7-4 79,0-4 1,-2 1-95,-6-5 1,-2 7 3,-6-6 0,-3 8-18,-8-1 0,-3 3-9,-5 1 0,-4 5-17,1 3 1,-2 6-95,1 1 1,7 6-423,-3-2 1,3 3 16,-3 1 513,0 0 0,0 5 0,0 1 0</inkml:trace>
  <inkml:trace contextRef="#ctx0" brushRef="#br0" timeOffset="106">22111 15395 7825,'7'-7'1518,"1"-1"0,0 6-978,3-2 1,0 2-1119,1 2 557,-1 0 1,2 0 94,2 0 0,-1 0-81,5 0 0,0 0-155,4 0 0,0 2 30,0 2 0,0-3 54,-1 3 1,1-3 30,0-1 1,-5 1 174,-3 3 1,-2-3 136,-2 3 1,1-3-111,-1-1 1,-3 0 363,-1 0-386,-4 0 0,3 0 186,-2 0 284,-3 0-400,4 0 0,-5 7-438,0 4 0,-1 3 150,-3 9 0,-2 2 132,-5 10 0,-2 0 92,-2 3 1,1 1 124,-5 3 0,1 1-149,-1-4 0,2 2-9,6-2 0,-4-1-205,-1-4 0,5-4 87,3 1 0,2-7 162,-2-1 1,3 0-113,5-4 1,0-3-157,0-1 125,0 3 1,0-5 12,0 2-398,0-7-576,0-3-2102,0-5 3056,0-5 0,-5-2 0,-1-4 0</inkml:trace>
  <inkml:trace contextRef="#ctx0" brushRef="#br0" timeOffset="107">22842 16240 9015,'-7'-5'2284,"2"-1"-2698,5-5 1,2 3-328,1 0 741,-1 6 0,3-13 0,-5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42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6624 14333 8332,'-11'-5'-168,"-1"4"0,5-6 640,-1 4 43,5 1-154,-7-8 63,9 4-217,-9-5 0,9-1 188,-3 1-189,3-1 0,1 1-145,0-1 1,5 1 81,2 0 0,0-1-33,0 1 1,-3-1 64,4 1 1,-1-1-256,5 1 28,-1 0 1,1 3-33,-1 0 1,-3 6 74,-1-2 0,-3 3-121,4 1 1,-1 0 2,5 0 1,-5 1 81,1 3 1,-2-2-89,2 6 1,2 0 59,-2 3 1,-2-3-9,2-1 0,-5 1-50,5 3 0,-2 1-8,2-1 0,2 1 36,-2-1 0,-2-3-119,2-1 142,-1 1 0,5-2 1,-1-2 1,1-3 173,-1-1 0,0 0-106,1 0 1,3-5 160,0-2 0,2-5-45,-2-3 1,-2 2-45,2-2 1,-2-2 167,-2 2 0,-1-4-99,-2 4 0,1 0-27,-6 3 54,1 1-555,-4 0 0,-5 4 195,-2 3 0,-4 8-808,0 4 1,-2 3 1010,-2 4 0,-3 8 0,-5 6 0</inkml:trace>
  <inkml:trace contextRef="#ctx0" brushRef="#br0" timeOffset="1">6567 14550 8234,'-11'0'179,"-1"-5"206,1-1-134,4-6 1,2 5 228,5-1 0,2 4-453,1-3 0,0 3 91,5-4 1,-5 6 36,5-2 1,0 3-44,3 1 0,0-4-135,1 0 0,-1 0 96,1 4 0,0 0-205,4 0 0,-2 4-40,5 0 0,-4 5 158,4-2 0,-5 2-257,1-1 0,2 1 53,-2-5 0,4 3-13,-4-3 1,0 0 79,-3-4 0,3 0 166,0 0 0,0 0-21,-3 0 0,-5 0 169,1 0 36,-5 0-243,7 0 261,-9 0-208,4 0 0,-6 0-88,-3 0 0,1 0 97,-4 0-320,4 5 143,-7-4-26,9 9 230,-4-8 1,10 3-94,2-5 1,4-5 157,0-3 0,2 0-137,2-3 0,1 2 84,3-6 1,2 1-50,-6-1 0,0 2 12,-3-2 0,-1 3 5,1 5-25,-6-4 0,4 5 0,-4-5 0</inkml:trace>
  <inkml:trace contextRef="#ctx0" brushRef="#br0" timeOffset="2">7778 13968 8356,'-12'-7'-14,"5"-3"100,-1 3 127,5 2 186,-2-6 159,0 10 32,4-4-192,-4 5-145,5 0-322,5 5 1,-2 3 135,4 7 0,-3 3 9,4 5 0,-5-1-65,5 1 0,-5 5 75,0 3 0,2 2-193,-1 1 1,0 1 131,-4 3 0,0-2-110,0 2 0,0-2 82,0-2 1,0-4-163,0 1 1,0-6 109,0 2 1,4-7 18,0-1 0,1-5-38,-1 1 1,-3-6 48,3-1 1,1-4-528,-2 3 421,1-4 0,-2 2-1152,1-5 1283,-1 0 0,3 5 0,-5 1 0</inkml:trace>
  <inkml:trace contextRef="#ctx0" brushRef="#br0" timeOffset="3">8086 13945 8486,'-11'-5'617,"4"4"-204,2-5 47,5 6-121,0 0 1,0 6-358,0 1 0,0 5-14,0 3 32,5-3 0,-4 10 103,3-3 0,1-1-213,-1 1 1,0-5 80,-4 1 1,0-2 146,0-2 1,0 1-208,0-1 1,0-3 75,0-1 0,0-3 242,0 4-52,0-6 30,-5 3-109,4-5 1,-6 0 141,3 0-370,3 0 302,-4 0-344,15 0 1,-2 0 53,7 0 1,3 0-6,1 0 0,2 0 45,2 0 1,-4 2-138,0 1 0,0 0 193,4 5 1,-1-2-2,-3 1 1,1 4-137,-5-4 0,1 7 111,-5 1 0,-1 2 17,-2-2 1,1-1-36,-5 5 1,-2-1 103,-6 1 0,-2 3-19,-6-3 0,-4 2 16,-3 2 0,-6-1-7,-2-3 0,-5 2 10,2-2 1,-3-2 133,-2-2 1,3-2-152,1-2 1,3-1 32,5-2 1,6-3 16,1-5-278,4 0 1,5-6-213,3-6 0,3-1-1039,1-6 1458,5 0 0,7-9 0,5-1 0</inkml:trace>
  <inkml:trace contextRef="#ctx0" brushRef="#br0" timeOffset="4">8052 13922 8376,'-12'-11'248,"2"3"-5,3 0 476,1 6-82,6-3-100,0 0 1,2 3-566,2-1 1,6 1 40,5 2 0,6-1 11,2-3 0,1 2 73,7-6 0,-4 6-181,3-2 1,-1-1 17,2 1 0,-5-1 61,-7 1 1,2 3-214,-6-3 0,4 3 59,-4 1 1,-3 0-605,-5 0 0,1 1 24,3 3 739,1 2 0,-1 6 0,0-1 0</inkml:trace>
  <inkml:trace contextRef="#ctx0" brushRef="#br0" timeOffset="5">8668 14447 8222,'-6'2'344,"2"1"0,3 0-78,1 5 0,0-5 155,0 5-26,0-5 581,0 2-468,0-5-181,0 5-897,0-4 380,5 4 190,-4-5 0,4 5 0,-5 1 0</inkml:trace>
  <inkml:trace contextRef="#ctx0" brushRef="#br0" timeOffset="6">9114 13888 8586,'-1'-8'-57,"-3"1"145,3-1-73,-5-3 453,1-1 384,4 6-568,-4 1 1,4 5-189,-3 0 1,3 5 34,-3 2 1,3 4-68,1 0 1,0 7 130,0 5 0,1 1-88,3 6 0,-2 1-108,6 3 1,-6 0 103,2 0 0,-3-2-202,-1 2 0,4-6 37,0 7 0,0-9-66,-4 1 1,0-4 6,0-4 1,0 1 57,0-5 1,0 0-57,0-3 12,0-6-722,0 4 272,5-8-923,-4 3 765,4-5 715,-5 0 0,5-5 0,2-2 0</inkml:trace>
  <inkml:trace contextRef="#ctx0" brushRef="#br0" timeOffset="7">9616 13831 8374,'-6'-18'22,"-3"5"212,5 6-35,-5 4 0,7-3 4,-6 2 0,1 3 253,-5-3 0,0 4-145,-4 4 1,2 3 15,-5 8 1,0-1-80,-4 5 1,2 1-125,2 2 0,-3 5 53,3 0 1,3 4-95,1 0 0,2-2-71,1 1 0,5 1 96,-1 3 0,6 0-209,-2 1 1,3-1 64,1 0 1,1-3-223,3-1 0,2-4 97,5 0 1,2-7 0,2-4 1,3-2 14,5-1 1,0-6-139,0-2 0,3-3 162,1-1 1,1-1 52,-2-3 0,-1-4 44,1-7 0,-5 2-71,-2-2 0,-5-3 191,1-1 1,-8 2-100,-3-2 1,-3 1 50,-1-1 0,-5-2-105,-2 6 0,-12 0-107,-4 4 1,-9 0-105,-2 4 0,-2 2 138,-5 5 0,4 5-204,-1 2 0,7 4 48,5 0 0,7-3-202,3-1 1,5 1 487,3 3 0,3 1 0,5-1 0</inkml:trace>
  <inkml:trace contextRef="#ctx0" brushRef="#br0" timeOffset="8">9833 13899 8354,'-3'-11'604,"-1"-1"-679,0 1 1,4 3-170,0 1 0,4 3 730,0-4 1,4 6-185,0-2 0,0 3 66,3 1 0,-1-4-225,9 0 1,0 0-87,4 4 1,0 0-2,0 0 0,0 4-150,0 0 0,-4 3-24,0-3 1,-2 0 116,2-4 1,2 0-46,-6 0 0,0 0 42,-3 0 1,-1 0-64,0 0 1,-3 0 43,0 0 1,-5 0 51,5 0 0,-5-1-25,0-3 9,-1 3 60,-2-4-65,0 5 1,0 5 180,0 2 1,-2 4-107,-1 0 0,-4 5 133,-4 3 1,-1 3-93,1 1 1,0 5-46,-1 2 1,1-1-77,-1 2 1,1-1 3,-1 5 1,2-1-31,3 0 0,-2-3-183,5-1 1,-4-6-75,5-1 0,-1-1 97,4-7 1,0 0-354,0-4 354,0 1 1,0-1-1025,0 1 1206,0-6 0,0 4 0,0-3 0</inkml:trace>
  <inkml:trace contextRef="#ctx0" brushRef="#br0" timeOffset="9">7972 15544 8263,'6'-5'0,"-1"2"-167,-5-4 256,0 4 0,0-3 374,0 2 43,0 3-394,0-4 1,0 15 0,0-1 8,0 10 1,1 1-9,3 7 0,-1 2 10,4 5 0,-4 2-137,1 2 0,-2-2 97,2 6 1,-3-5-188,3 1 0,-3-2 110,-1-2 1,0-1-42,0-3 0,0-2 37,0-5 0,0 0-13,0 0 0,0-4-15,0 0 1,0-5-19,0 1-322,0-2 232,0-2-892,0 1 188,0-6-126,0 4 489,0-9 475,0-6 0,0-2 0,0-10 0</inkml:trace>
  <inkml:trace contextRef="#ctx0" brushRef="#br0" timeOffset="10">8189 15601 8373,'0'-12'-7,"0"5"3,0-1 55,0 6 63,0-3 1308,0 5-1278,0 5 0,1 1-48,3 5 0,-2 2 12,6 2 1,-5-1-135,0 5 1,0-1 16,1 1 1,-3-1 148,3-3 1,-3-2-241,-1 2 0,0-2 53,0-2 0,0-3-57,0-1 0,0-3-58,0 4 69,0-6 148,0 3 262,0-5-274,5 0 0,-4 0 1,8-1 1,-5-3 1,5 3-91,-1-3 1,2-1 41,1 1 0,1 1-6,-1 3 1,4 0-2,0 0 0,2 0-15,-2 0 0,-2 1-16,2 3 0,-1-2 35,1 6 1,-2-1-28,2 5 1,-3-1 26,-5 1 1,2 0-116,-5 4 108,0 1-17,-4 1 0,0 4-14,0-3 1,-2 1 62,-1-1 0,-8 3-42,-4-3 1,-1 2 141,1 2 1,1-4-129,-5 0 0,1-1 113,-1 1 0,-3 1-92,3-4 1,1-1 26,-1-4-93,5 1 1,-2-6-166,4-2 1,5-3-167,-1-1-92,6 0 1,-3-9-325,5-2 1,0-4 352,0-1 0,1-1 448,3-6 0,2-10 0,5-3 0</inkml:trace>
  <inkml:trace contextRef="#ctx0" brushRef="#br0" timeOffset="11">8212 15532 8188,'-8'-3'0,"0"-1"233,6-5 589,-3 8-642,5-10 1,5 10 64,2-3 1,5 3-206,3 1 0,3-4 159,5 0 1,0 1-317,-1 3 1,2 0 44,3 0 0,-3 0 69,3 0 1,1-2-170,-2-1 1,0 1-227,-7-1 0,1 1-273,-5 2 0,4 0-160,-3 0 79,-1 0 752,-9 5 0,4 2 0,-3 4 0</inkml:trace>
  <inkml:trace contextRef="#ctx0" brushRef="#br0" timeOffset="12">8623 16252 8164,'-7'0'1981,"2"0"-2483,5 0-72,5 0 574,-3 0 0,8 0 0,-4 0 0</inkml:trace>
  <inkml:trace contextRef="#ctx0" brushRef="#br0" timeOffset="13">8943 15589 8324,'-7'-6'334,"2"1"-235,5 5 1,0 1-22,0 3 0,0 2 248,0 6 0,1 6-101,3 5 0,-3 1-52,3 6 0,1 1-90,-1 3 1,0 0-26,-4 0 0,4-3-74,0-1 1,-1-4-240,-3 0 0,0-2-15,0-1 1,0-4 103,0 0 1,0-5-63,0 1 1,0-2 15,0-1 1,-3-5-585,-1 1-93,0-1 83,4 5 806,0-6 0,0 4 0,0-3 0</inkml:trace>
  <inkml:trace contextRef="#ctx0" brushRef="#br0" timeOffset="14">9342 15544 8248,'0'-7'434,"-1"-1"384,-3 4-283,3 0-156,-9 4 0,3 0-112,-4 0 0,3 1-124,1 3 1,-1 4-8,-3 7 1,-1-1-91,1 5 0,-1 4 102,1 3 1,1 2-224,2-1 1,-2-2 68,3 6 0,-2-5-158,1 5 0,-1-4-172,5 3 0,-1-5 132,1 2 1,3 1 5,-3-1 0,3-2 35,1-6 1,0 1-117,0-4 1,4 3 179,0-4 0,5 0-10,-2-4 1,3 0-79,2-4 0,0 0 65,4-4 0,-2-1 82,5 1 0,-4-1-68,4-2 0,-5-5 13,1-3 1,2 2 44,-2-2 1,0 0 82,-3-3 1,-5 0-7,1-1 0,-6 1 199,2-1 0,-4 0 93,-4-4 1,-2 8-116,-5-4 0,-6 3-154,-2-2 0,-8 4 34,-3 4 0,-3 3-388,-1 3 1,4 4 44,4 4 0,3 1 28,4-1 1,2 4 216,6 1 14,5 4 0,-4-7 0,3 3 0</inkml:trace>
  <inkml:trace contextRef="#ctx0" brushRef="#br0" timeOffset="15">9525 15567 8316,'-6'-5'-103,"1"-2"0,10 0 105,2-1 0,3 5 141,2 0 1,1-2-95,2 1 0,1-1 136,3 1 1,3 3-130,-3-3 1,-1 3 77,1 1 0,-4-4 13,4 0 0,-5 0-16,1 4 1,2 0-36,-2 0 1,0 4-83,-3 0 110,-1 0 1,0-1-70,1 1 0,-5 0 182,1-4-216,-5 0 1,3 0 164,-2 0-213,-3 0 22,4 0 17,-5 0-13,0 5 1,0 1 100,0 6 1,0-1-70,0 1 0,-4 0 34,0 4 1,-3-2-28,3 5 1,-4 0-27,5 3 1,-5 1-28,4 0 0,-5 1-2,2 3 1,0-3-38,0 3 1,0-3-165,0-1 0,-3-1-28,2 1 0,3 0 136,1 0 1,-1-4-72,1 0 0,0-4 76,4 4 1,-3-3 143,-1 3 1,0-4 13,4 4 1,-4-5 107,0 1 1,1-2 40,3-2 1,-4 1-134,0-1 1,0-3 283,4-1-246,0 1 1,0-1-127,0 1-151,0-5-533,0 2 297,0 0 1,1-4-1005,3 3 1410,-2-3 0,8-1 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5.85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2547 11866 8037,'0'-6'1188,"0"1"-536,0 5 213,5 0-588,-4 0 0,6 0-47,-4 0 0,-1 5-3,1 3 0,4 3 32,0 4 0,4 3-65,0 5 1,0 0 35,1-1 1,3 6-99,0 3 0,6-2-42,-2 2 1,2-1-133,2 4 0,0-3-111,0-1 1,0-1 102,-1 2 0,5 0-167,0-4 0,-1 0 82,-3-4 1,0-1-87,0 1 0,-2-5 48,-2-3 0,2-1 80,-6 2 1,0-8 74,-3 4 1,-1-3 108,0 2 0,-3-5 72,0-2-23,-6 3 1,7-5 33,-5 6-126,0-6-708,-4 3 262,5-5-209,-4 0 162,4 0 135,-5 0-1193,-5-5 1503,4 4 0,-9-9 0,3 4 0</inkml:trace>
  <inkml:trace contextRef="#ctx0" brushRef="#br0" timeOffset="1">3221 11923 8066,'0'-11'-117,"0"3"8,0 1 227,-5-1 0,3-3-24,-1-1 850,1 1-160,2-1-66,-5 1-99,4 0-185,-4 4 0,4 2-193,-3 5 0,1 0 14,-4 0 1,-2 7 2,-6 4 0,-3 3-15,-5 9 1,-1 0-83,-3 11 0,-1 1 87,-2 7 0,-7 6-521,3-2 1,-2 6 350,6-2 1,-2 2-194,5-7 0,-3 6 26,3-9 0,1 0-86,3-8 0,4-5 105,0-2 1,1-4 97,-1-4 1,2 1 32,6-5 1,3-1-26,1-6-4,4 2 662,-2-4-1390,5 1-356,0-2 132,0 0 0,1-4-1472,3 3 2392,-3-3 0,15 4 0,-4 2 0</inkml:trace>
  <inkml:trace contextRef="#ctx0" brushRef="#br0" timeOffset="2">3598 12609 8033,'0'-12'508,"0"1"1,0 3 504,0 1-81,0 4 240,0-7-411,0 9-571,0 6 1,3 2-196,1 9 1,4 1 122,-4 2 0,3 4-367,-3 4 0,0-3 225,-4 3 0,1-3-768,3-1 1,-3-2 45,3-2 1,-3 1-220,-1-4 0,2 0 965,1-1 0,-1-2 0,3 4 0</inkml:trace>
  <inkml:trace contextRef="#ctx0" brushRef="#br0" timeOffset="3">4100 11878 8195,'-1'-10'236,"-3"2"71,3-2 0,-4 7 275,5-4-296,0 4 0,1-1-8,3 8 1,2 4-18,6 7 1,-1-1-243,0 5 0,1 0 151,-1 4 1,6 0-132,2-1 0,-2 4 103,3-3 1,-3 2-450,2-6 1,2-2 195,-6-2 0,5-2 4,-1-2 1,-1-3-944,1-1 0,-5-4 493,1 1 0,2-3-46,-2-1 0,0 0 295,-3 0 1,-1-5 307,0-3 0,-4 3 0,3-10 0,-4 2 0</inkml:trace>
  <inkml:trace contextRef="#ctx0" brushRef="#br0" timeOffset="4">4637 11912 8122,'6'-5'-780,"-1"2"766,-5-4 0,4 3 457,0-4 1,0 5 213,-4-5 178,5 5 211,-4-7-263,4 9-279,-5-4-236,0 5 1,-5 5-26,-3 3 1,-6 6-35,-1 1 1,-5 5 29,1-1 0,-6 6-70,-2 2 0,2 4-141,5-5 1,0 6-95,5-2 1,0 3 64,3 2 0,1-2 76,-1-3 0,6 3 16,2-2 0,3-4-513,1 0 0,1 1 159,3-1 0,-1-4 49,4-4 0,-3-2 161,4 2 1,-5-1-2,5-3 0,-5-2 61,0 2 0,3-2-49,-3-2 1,1 2 70,-4 2 1,4-6-52,0 3 1,0-4-133,-4 4 0,0-4-196,0-1-54,0 1 1,0-1 72,0 1 1,1-5-87,3 0 1,-3 0-1404,3 1 1820,-3-3 0,4 4 0,1-5 0</inkml:trace>
  <inkml:trace contextRef="#ctx0" brushRef="#br0" timeOffset="5">5528 12323 7917,'-5'-6'7,"2"-1"26,-5 4 0,5 1 341,-5-1-139,6 1 0,-5 1 435,3-3 290,3 3-353,-4-4-339,5 5 1,5 0 81,3 0 0,2 0-91,1 0 1,6 0-120,2 0 0,4 1 95,3 3 1,0-3-135,4 3 0,1-3 18,3-1 0,0-1-168,0-3 1,-3 2-180,-1-6 0,-6 4-311,-1-3 0,-1 4-416,-7-1 1,-4-1-66,-3 1 94,-5 1 1,0 1 344,-6-1 1,-5 1 580,-7-2 0,-3 3 0,-10 11 0,-1 3 0</inkml:trace>
  <inkml:trace contextRef="#ctx0" brushRef="#br0" timeOffset="6">5562 12414 7953,'-11'12'-36,"4"-1"1,2 1 217,5-1 1,1-3 99,3-1 0,6-4-60,6 1 0,4-2 27,-1 2 1,6-3 738,2 3 1,3-3-422,-3-1 0,4 0-487,-5 0 1,5-3 16,-5-1 1,2 0-1937,-1 4 1839,-3 0 0,4 0 0,-5 0 0</inkml:trace>
  <inkml:trace contextRef="#ctx0" brushRef="#br0" timeOffset="7">6887 11923 8050,'0'-11'0,"0"0"0,0-1 0,0 5 838,0-1 240,0 5 44,5-2-694,-4 5 0,4 3-69,-5 4 1,0 4-49,0 11 0,0 1-65,0 12 0,0-2-119,0 8 0,0 1 58,0 4 0,0 3-197,0 1 1,0 2-100,0-6 1,0 2-233,0-6 0,0-3-123,0-1 1,4-7 247,0-5 0,1 1-46,-1-4 1,-2 1 33,6-9 1,-4 0-61,3-3 0,-3-2-235,4-2-263,-1 2 1,5-9 112,-1 3 0,-3-3 675,-1-1 0,1 0 0,3 0 0</inkml:trace>
  <inkml:trace contextRef="#ctx0" brushRef="#br0" timeOffset="8">7344 12243 8023,'11'-16'0,"0"-3"0,1-2 579,-1 2 1,1-1-147,-1 5 0,-1 0 497,-2 3-188,-3 1-495,-5-1 0,-5 2-76,-3 3 0,-2 1-109,-1 6 1,-6 6-76,-2 1 0,-2 3 153,-2 2 0,0-1-122,0 1 0,4 3 44,0 0 1,9 1-147,-2 0 1,5-4-30,-1 4 0,3-2 113,5 1 1,1-2-62,3 2 1,3-3-40,4 0 1,4-1 6,0 1 1,6-1 42,-2 1 1,6-2 28,2-3 0,-1 2-9,-3-5 1,4 1 97,0-1 1,-1-2-81,-3 6 1,-4-4 4,0 3 0,-6-3-7,-2 4 1,-3-1-2,-4 5 0,-4 1-117,0 2 0,-5-1 116,-7 5 0,-4-1-54,-3 1 1,-5 2 32,1-2 0,-3-1-200,7 1 1,-1-5 64,1 1 1,2-2-35,6-2 1,3-3-593,1 0 188,4-6-149,-2 3 1,10-5-136,3 0 894,7-5 0,3-6 0,5-7 0</inkml:trace>
  <inkml:trace contextRef="#ctx0" brushRef="#br0" timeOffset="9">7778 12220 8000,'0'-17'0,"0"0"891,0 6 1311,0 4-1704,0-3 0,-4 10-223,0 0 1,-1 6 308,1 10 0,3 7-150,-3 7 0,3 7-149,1 1 1,0 5-60,0-1 1,0 2-342,0 2 1,4-9-113,-1-3 0,6-3-286,-1-1 1,1-6-214,-2-5 0,4-5 350,-4 1 1,-1-7-1689,2-4 1423,0-3 1,3-1-501,1 0 1141,-6-5 0,4-1 0,-4-6 0</inkml:trace>
  <inkml:trace contextRef="#ctx0" brushRef="#br0" timeOffset="10">7526 12289 7957,'5'-10'921,"3"2"1,7-2-360,4 2 0,8-2-196,3-1 1,2 3-131,-1 1 1,5 3-280,-1-4 1,1 4-6,-1-3 0,-1 4-24,0-1 0,3 3-247,-3 1 1,-2 1-535,-9 3 0,-2-1 853,-2 4 0,-2 6 0,-6 5 0</inkml:trace>
  <inkml:trace contextRef="#ctx0" brushRef="#br0" timeOffset="11">8212 12700 7807,'-7'5'4931,"7"1"-3919,2 6-965,3-1 108,-5 1 1,0 3 99,0 0 0,-2 2 121,-1-2 1,1-1-66,-2 5-1246,-2 0 733,5 4 1,-6 0-315,4-1 0,1-3-694,-1 0 0,-2-5 1210,1 2 0,-5 1 0,2 1 0</inkml:trace>
  <inkml:trace contextRef="#ctx0" brushRef="#br0" timeOffset="12">8840 12026 8060,'-18'-11'335,"1"-1"0,7 1 534,3-1 1,2 1-77,5 0-1086,5-1 270,1 1 0,2 1 859,-1 2-236,-4-2-213,7 4 15,-4-1-143,6-3 0,0 8-4,4-6 1,-2 5-1,5 0 1,-4 1 93,4 2-533,0 10 216,-1-2 1,-3 14-211,-7-3 179,2 7 21,-4 3 0,0 3-286,-2 2 1,-3-1 12,-1 9-485,-5 5 352,-1 0 0,-5 3 108,-1-8-874,-4 2 882,3-8 1,-3 5 7,4-6 0,1 0 79,-1-8 1,6-2 218,2-6 92,-2-2-272,5-1 1,-5-3 664,6 2-436,0-7 581,0 2-505,6-9-70,0 9 1,5-8-81,1 1 73,4-1-75,2-2 0,5-2-4,0-1 0,3-4-17,1-4 1,3-1 9,-3 1 1,0 0-8,-4-1 0,-1 0-18,1-4 9,-5 4 12,4-5 0,-8 2-3,5 0 1,-5-1 147,1 5 0,-6-4 203,-2 0 0,0-4-62,0 3 1,2 1 508,-5 4-476,0-1 0,-3 2 158,3 2-294,-3 3-109,4 5 111,-5 5-447,0 7 220,-5 6 1,2 6 199,-4 2-385,4 4 161,-7 4 1,9 4-53,-3 0 0,3 0-164,1-4 1,0-3-512,0-1 382,0-4 210,0 2 0,0-11-388,0-1 375,0-4 308,0 0-215,0-6 1,0-2 8,0-8 1,0-4 177,0-7 0,-4 1-271,0-5 687,-5 0-363,3-4 1,-5-1 662,-1-2-373,6 1-251,-4-8 0,5 8 32,-3-5 0,2-1-125,2-3 1,3 6-79,-3 5 0,2 5 217,2 7-281,0-1 61,0 6 1,2 2 56,2 8 0,6 4-119,5 7 1,1 4-120,0 8-30,1 2 231,6 5 0,1 0-560,3 1-590,-3-1 914,4 0 1,-5-5-24,0-2 0,3-4 24,1-4 42,-5-3 82,-1-9 0,-7-2 101,5-5 0,-5 0 242,1 0 0,-2-5 133,-2-3 1,-3-2-201,0-1 0,-6-2 1299,2-2-1188,2-3-76,-4-5 0,3 0-29,-5 0 0,0-3-147,0-1 0,-4 0-370,0 5 0,-1-5-148,1 0 0,3 1-515,-3 3 0,-1 5-1149,1 3 2158,0 7 0,4-2 0,0 4 0</inkml:trace>
  <inkml:trace contextRef="#ctx0" brushRef="#br0" timeOffset="13">9811 12392 7938,'0'-18'467,"0"-4"1,1 11 681,3-1 0,2 2-406,5 6-707,1 1 9,-6 3 0,3 6 91,-5 5-111,0 6 154,-4 6 0,0 5-166,0 2 0,-2 7 51,-1 1-983,1 5 710,-3-7 0,1 3 59,1-5-1345,-1 1 889,4-11 1,0 1-35,0-10-310,0 1 950,0-10 0,0 4 0,0-4 0</inkml:trace>
  <inkml:trace contextRef="#ctx0" brushRef="#br0" timeOffset="14">9856 12506 7938,'0'-29'0,"0"-6"142,0 1 1,0 0 91,0-4 0,4 2 387,0 2-401,5 5 0,-3 6 431,5 1-297,1 10 0,-1-4-25,1 9 1,-1 2 57,1 5 0,3 0-1,0 0-648,5 10 246,-7 3 0,4 11-73,-6 2 0,-5 4 176,-2 4 133,-3 5-847,-6-3 0,-1 8 112,-5-2 0,-6 1-156,-2-1 0,-3 1 374,0-5 1,0-1 99,3-6 0,2-1 195,6-7 0,1 1 379,2-9 0,3 2-84,5-2 1,0-6-171,0 2 0,1-2 284,3 2 1,3-3 24,4 0-182,6-6-122,0 3 1,6-5-257,0 0 1,4 0-425,-1 0 1,6-5 353,-2-2 198,-2 2 0,5-11 0,-3 4 0</inkml:trace>
  <inkml:trace contextRef="#ctx0" brushRef="#br0" timeOffset="15">10941 12277 7928,'0'-6'244,"0"-4"70,0 4 1,1-1-41,3 3 0,-2 2 123,1-2 0,0 3-52,1-3 0,-2 12-88,6 3 0,-4 9-53,3 3 1,0 4 151,0 3-480,3 3 160,-8-4 0,4 2 95,-2-1 0,-2-4-73,6 0 0,-6 2-105,2-1 0,-1-4-173,1-4 1,-3-4-91,3 4 1,1-5 131,-1 1 1,1-2-64,-2-2 0,0 0-122,5-4 269,-6 3 0,5-7-92,-4 4-664,-1-4 181,3 2-331,-5-5 1000,0 0 0,0 0 0</inkml:trace>
  <inkml:trace contextRef="#ctx0" brushRef="#br0" timeOffset="16">10907 12357 7960,'0'-17'0,"0"0"0,0 6 0,0-1 373,0 1 1,0-1-28,0 1 0,5 0 55,3-1 0,2 1 71,1-1 47,6 1-241,0-1 0,6 1-56,0 0 1,0 3-38,0 0 0,3 6-44,1-2 0,4 4-108,-5 4 0,1 0-18,-4 7 1,-4-1 109,0 9 0,-9 0-462,1 4 0,-7 0 106,0 0 1,-3 3-12,-1 1 1,-9 4 75,-2-5 0,-8 5 75,0-5 1,-3 2 58,-1-1 1,-2-7 2,2 3 0,-2-3 67,6 3-70,2-5 15,1-2 0,6-3 113,2 2 1,3-2-104,5 2 44,5-2-41,6-2 0,9 1-2,6-1 188,8-4-84,7 3 1,5-9-125,-1 3 0,4-3-88,-4-1 1,-2-1-353,-8-3 0,-2 3 193,-3-3 0,-2-1-225,-5 1 0,-2-4-38,-1 5 0,-4-6 536,-5 1 0,6-2 0,1-1 0</inkml:trace>
  <inkml:trace contextRef="#ctx0" brushRef="#br0" timeOffset="17">11684 12552 7960,'-12'-6'1495,"1"5"-1071,4-4 0,2 6-51,5 3 1,0 3 152,0 4 1,2 5-247,1 3 1,2-1-58,3 1 0,6 0-218,-3 4 0,8-4-11,0 0 1,3-5 25,1 1 1,0-3-26,0-5 1,1 2-333,2-5 0,0 0 219,4-4 0,-4-5 35,0-3 1,-2-6 242,-1-1 0,-4-4-110,0 4 0,-6-5 222,-2 0 1,-3-1-21,-4-2 1,-4-1-104,0-3 0,-5 2-29,-7-6 0,-4 1-165,-3-4 1,-7 3-79,0 1 1,-10 4 60,2 0 1,-7 8-234,3 7 0,4 4-58,4 7 1,4 7-171,-1 4 1,5 7-15,3 8 1,3 5-363,9 7 1,2-2 898,5 2 0,10 2 0,3 1 0</inkml:trace>
  <inkml:trace contextRef="#ctx0" brushRef="#br0" timeOffset="18">12220 12437 7995,'-7'-28'556,"-1"-2"1,0 1 808,8-2 1,6 11-499,1 1-437,3 5-90,-3 8-35,-2-4 1,-4 8 130,3-2 0,-2 8-210,6 4 0,0 7-37,3 4 1,-3 8-102,-1 3 1,0 4 18,0 5 0,-2-3-163,-5 6 0,4-5 160,0 1-817,0 3 541,1-6 1,-3 1-102,6-6 0,3-6 33,5-1 1,3-5 45,-4-7 0,5-3 66,-1 0 0,3-6-173,1 2 1,-1-3 118,1-1 0,0-5 40,0-2 1,-5-4-565,-3 0 0,0-4-1821,-3-1 2527,2 1 0,-8-6 0,5-3 0</inkml:trace>
  <inkml:trace contextRef="#ctx0" brushRef="#br0" timeOffset="19">12803 12312 7910,'-5'-12'978,"3"1"244,-1-1 1,3 6-462,3 2-217,-1 3-259,3 1 1,-5 6 176,0 6 269,0 4-257,0 7-203,0 5 0,-1 2-60,-3 9 0,1-3 143,-4 6-283,4 0-826,-2-1 771,5 3 1,0-10-102,0 1 1,1-2 36,3-7 1,2 0-278,6-7 233,4 2 378,2-8-262,5-2 0,5-2-76,2-5 406,3 0-601,2-4 467,-1 0-937,0 0 384,0-5 203,1-2-1,-1 1-847,-5-4 1262,-6 4-535,-7-1 251,-4-3 0,-6 4 0,-1-6 0</inkml:trace>
  <inkml:trace contextRef="#ctx0" brushRef="#br0" timeOffset="20">2650 14470 8426,'0'-7'1503,"0"-1"-1311,0 0 1,0 1 134,0-1 132,0 6-475,0-3 0,0 7 63,0 6 0,0 2 94,0 13 1,0 0 37,0 11 0,0 0-10,0 12 0,0-2-189,0 9 1,0 1 165,0 3 1,0 4-339,0 0 0,0 0 316,0-4 0,3-5-84,1-3 0,1-2 67,-1-1 1,1-7-115,3-5 1,2-1 30,-2-6 0,0-2-138,0-5 0,-3-4 169,-5-5 1,4 1-631,0-1 791,0 1-470,-4-6 0,-2-1-362,-1-5 1,0 0 201,-5 0 1,5-5-1217,-5-3 1630,0-7 0,-8-3 0,-2-4 0</inkml:trace>
  <inkml:trace contextRef="#ctx0" brushRef="#br0" timeOffset="21">2535 14687 7989,'0'-23'357,"0"6"0,6-5-179,1 3 1,8 1-695,4-1 1,8 0 383,3-4 0,5-3 476,3-1 1,-1 4-92,4 4 1,-4 5 131,1-1 0,-6 4-154,-1 3 1,-2 3 44,1 5 0,2 0-305,-5 0 1,-1 2 155,-3 6 0,-5 1-95,-3 10 1,-4-4 25,-3 4 0,-3 4-169,-5 4 1,-5 3 78,-3-3 0,-11 3-125,-3-3 1,-9 3 213,1-3 1,-5 3-1,-3-3 1,3-4 76,-3-4 1,7-5-106,5 1 1,3-7-6,4-4 0,2-3-142,6-1 0,1-1-251,2-3 0,3-4-105,5-7 1,1 1-1007,3-5 1480,8 5 0,10-13 0,8 3 0</inkml:trace>
  <inkml:trace contextRef="#ctx0" brushRef="#br0" timeOffset="22">3552 13945 8122,'-8'-4'933,"1"0"-136,4-5-282,-2 8-233,5-4-153,0 5 105,-5 0-126,-1 0 0,-6 6 68,1 6 1,-1 0-23,1 8 1,0 4 63,-1 6 0,-1 7-53,-2 1 0,2 5-29,-2-1 1,0 6-160,4 2 0,-6-1 129,10-3 1,-5 0-42,8-1 0,-3 1-153,3 0 1,0-2 63,4-2 0,4-2-134,0-1 1,5-8 142,-2 4 1,7-9 9,1 1 1,4-3 49,-3-1 0,3-4-33,-4 0 0,4-5 3,-4 1 1,0-4 152,-3-3 1,-1 2-290,1-2 0,-1-3-55,0-1 0,-3 1-830,0-1-894,-1-1 773,0-3 529,-2 0 598,-5 0 0,0-5 0,0-1 0</inkml:trace>
  <inkml:trace contextRef="#ctx0" brushRef="#br0" timeOffset="23">3735 14482 7910,'0'-18'23,"0"3"0,-2 2 161,-1 2 1,1-5 89,-2 1 0,3 0-2,1 3 1,1 1 121,3 0 1,-2-1-120,1 1 1,-1 3 73,-2 1 1,1 4-56,3-1 1,-2 3-64,6 1 0,-1 6-165,5 6 0,-1 0 114,1 7 1,-1 0-113,1 4 0,0 4 39,3 0 0,-1 3-80,5-3 0,-5 3 61,2-3 0,1 3-128,2-3 1,-2 0-95,-2-5 1,2 1 63,-2 0 1,0-4-103,-3 0 1,-1-5-115,0 1 1,-3-3-468,0-5 278,-1 4 1,1-10-1020,-1 3 363,-4-3-66,2-1 1197,-5 0 0,-5-10 0,-1-3 0</inkml:trace>
  <inkml:trace contextRef="#ctx0" brushRef="#br0" timeOffset="24">4100 14390 8029,'0'-17'452,"0"-4"181,0 6 1,0 0-45,0 3-510,0 1 768,0 0-565,0 4 0,-5 5-92,-3 9 1,-6 3 60,-1 13 0,-5-1-276,1 8 0,-3 6-20,-1 6 1,1 2-19,-1 2 0,0-4-84,0 0 1,2-7-311,1-1 1,4-1-568,5-6 1,0-4 137,4-4 886,-3-5 0,8 2 0,-3-4 0</inkml:trace>
  <inkml:trace contextRef="#ctx0" brushRef="#br0" timeOffset="25">4329 14744 7877,'-12'7'475,"1"3"0,4-8 288,4 6 1,1 0-240,2 3 1,0 4-127,0 0 0,4 6-160,0-2 0,0 2-1,-4 2 1,3 5-197,1 3 1,-1 0 82,-7 0 1,-1 1-679,-3-6 1,-2 1 366,3-4 0,-4-2-995,0-2 1,0-2 1181,-1-6 0,1 1 0,-1-1 0</inkml:trace>
  <inkml:trace contextRef="#ctx0" brushRef="#br0" timeOffset="26">4511 14402 8042,'-5'-7'1700,"-1"-3"-561,-1 9-958,2-4 1,5 6 11,0 3 0,0 4-23,0 7 0,0 1-47,0 3 1,0 7-157,0-3 0,0 2 103,0-2 0,2 0-67,1-1 0,4-4-218,4-3 0,6-2 91,2-1 0,-1-6-132,1-2 1,0-3 47,3-1 0,1-5 27,0-3 0,0-3 162,0-4 1,-4 1 112,0-5 1,-5 3-29,1-3 0,-2 4 213,-2-4 1,-1 4-45,-2-4 1,-3 5-60,-5-1 0,4 2 597,0 2-153,-1 4-282,-3 2-220,0 5 0,0 5-185,0 3 0,0 8 220,0 7 0,0 5-5,0 6 1,0 4-178,0 0 1,6 7 72,1 1 0,2-1-202,-1 5 1,3-2 83,0 1 1,1-2-148,3 3 1,2-1 137,-2-3 0,4 1-76,-4-9 0,0 3 159,-3-7 0,-2 2 61,-2-10 0,-2 1 305,-2-4 0,-3-4-150,3 0 1,-4-5 46,-4 1 1,-2-6-57,-6-2 0,-1-4-65,-2 1 1,-3-3 2,-4-1 1,-5-3-471,0-4 1,1-2-196,3-10 1,0-5-623,0-7 0,5-2-66,3-1 0,4-5 559,3-3 1,3 1-755,5-1 1173,0 1 1,10-5 0,3 0 0</inkml:trace>
  <inkml:trace contextRef="#ctx0" brushRef="#br0" timeOffset="27">5082 14002 8069,'0'-13'440,"0"-2"0,0 6 498,0-2-470,0 2 0,0 1 434,0 1 270,0 4-768,0-2 1,2 5 108,1 0 0,0 5-115,5 3 1,0 3-170,8 4 1,1 3 28,6 5 1,0 5-85,0 2 1,1 8-1,3 4 0,-3 7-142,2 0 0,-5 6 161,-2-2 1,-5 3-468,1 1 1,-6 0 340,-2 0 1,-4-4-292,1 1 1,-3-6 38,-1 1 0,0-7-60,0-4 1,-4-3-142,0-5 1,-4-2-262,0-5 0,-2-5 37,-2-3 1,5-4-1871,-1-3 888,1-3 1592,-5-5 0,6 0 0,1 0 0</inkml:trace>
  <inkml:trace contextRef="#ctx0" brushRef="#br0" timeOffset="28">5893 14436 8822,'0'-6'1672,"0"1"-1446,5 5 1,3 0 86,7 0 1,-1 0 158,5 0 0,0 0-249,4 0 0,1 0-137,3 0 1,-2 0 72,6 0 1,-6-4-169,2 0 1,-3-1-560,-1 1 0,-4 3 138,0-3-754,-5-2 655,2 4 529,-10-3 0,5 0 0,-5-1 0</inkml:trace>
  <inkml:trace contextRef="#ctx0" brushRef="#br0" timeOffset="29">5927 14607 8027,'-5'7'0,"4"-1"428,-3-2 0,8-2 634,4 6 1,7-6-524,4 2 1,4-2-151,3-2 0,0 0-270,4 0 0,-1 0 18,2 0 0,2-2-46,-3-2 0,0-1-176,0-2 1,-3-3-398,3 2 0,-3-1 482,3 2 0,-4-9 0,2 4 0</inkml:trace>
  <inkml:trace contextRef="#ctx0" brushRef="#br0" timeOffset="30">7492 13728 8044,'-8'0'694,"1"0"70,4 0-182,-2 0 317,5 0 0,4 1-457,0 3 1,1 6-265,-1 5 1,-3 11 14,3 0 1,-3 6-92,-1 2 0,0 2 81,0 2 1,0-3-101,0 4 0,0-4 89,0-1 0,0-3-437,0-1 0,0-4-235,0 0 0,0-5-457,0-2 0,0-5 428,0 1 529,0-2 0,0-2 0,0 0 0</inkml:trace>
  <inkml:trace contextRef="#ctx0" brushRef="#br0" timeOffset="31">7138 14459 7929,'-16'0'0,"3"0"483,1 0 0,10 0 699,10 0 1,3 0-810,8 0 0,3 0-196,-3 0 1,3-1 313,5-3 0,2 2-107,6-1 0,4 0 158,3-1 0,7 2-146,5-6 1,6 4-481,-28 1 0,1-1 1,2 2-1,1 0 197,0-2 0,1 0 1,-1 1-1,1-1-14,0-2 1,-2 0 0,-1 1-1,-2-1-26,3 0 1,-1 0 0,-2 3 0,1 0-100,-1 1 1,0 0 0,26-3 39,-9 1 0,-3 1 98,-4 3 0,-7 0-525,-4 0 1,-11 3 23,-1 1 289,-5 5 1,-3-4-1209,1 3-227,-6 2 1,-6-8 977,-8 6 0,-7-4 557,-4 4 0,-7-1 0,-4 5 0</inkml:trace>
  <inkml:trace contextRef="#ctx0" brushRef="#br0" timeOffset="32">7389 14801 7920,'-23'7'274,"1"-2"263,9-5 348,8 0 1,15 0-465,5 0 1,-3 0 167,-5 0 0,5-4-210,3 0 0,4-3-111,-4 3 1,5-1-117,0 1 1,1 1-117,2-4 1,-4 4 34,0-1 0,-5 3-153,1 1 1,2 0-23,-2 0 0,-1 1 19,-7 3 1,4 1-139,-4 3 1,0 2 48,0-2 0,-4 2 63,1 1 1,-3-3 108,-1 0 1,0-1-2,0 5 0,-5-1 20,-3 0 1,2 1 116,-2-1 1,1 1-6,-5-1 1,5-1-56,-1-2 1,2 2 198,-2-2 1,-2-2-43,2 2 1,3-5-106,1 5 1,2-4-65,-2 3 1,3-3-111,-3 4 0,4-4 90,4 3 1,2-3-140,5 4 0,2-5 0,2 5 1,2 0 67,2 3 0,2-3-8,-1-1 1,0 2 17,-1 6 0,1-2 120,-5 2 1,1 2-47,-5-2 1,-1 5-27,-2-1 0,-3 3-24,-5 1 1,-3 0 2,-4 0 1,-7 3-150,-13 1 1,-3 1 97,-8-2 1,1-3-79,-5 0 0,5 0 91,-1-4 0,4-3-228,3 0 0,1-7-180,7-2 0,-1-4-221,9 1 0,-1-4-80,5-4 1,5-4-1092,2-7 1830,3 2 0,1-13 0,0 1 0</inkml:trace>
  <inkml:trace contextRef="#ctx0" brushRef="#br0" timeOffset="33">8212 14779 7840,'-12'-7'0,"1"-2"809,-1 6 1195,6-1-1714,-4 4 0,2 1-424,-7 3 1,1 3 351,-5 9 0,0 1-27,-4 6 1,0 5 43,0 3 1,1 5-133,-1 3 0,1 6 21,3-3 1,3 5-22,4-5 1,1 1-97,-1-1 1,5 0 59,-1-8 0,6 2-232,-2-10 1,8 0 10,3-7 0,5 0 66,3-8 1,3 2 75,5-9 1,1-1-15,2-3 1,3-5 199,6-2 0,-5-3-57,1-2 0,-6-4 44,2-3 1,-5 1-28,-2-1 1,-5 0 16,-8-4 0,-2 0-252,-5 0 0,-11 0 137,-8 1 1,-8 4-519,-7 3 1,-7 7-3,-4 4 1,3 8-205,-4 4 1,4 7-22,0 4 1,8 2 708,8 2 0,1 0 0,3 0 0</inkml:trace>
  <inkml:trace contextRef="#ctx0" brushRef="#br0" timeOffset="34">9479 14219 7915,'-5'-11'0,"-1"-1"0,0 5 915,2-1 0,-1 4 285,1-4-811,0 6 1,4-2-186,0 8 1,0 4 22,0 7 1,4 5-44,0 11 0,3 2 36,-3 12 0,0-4-106,-4 8 0,0-4 94,0 4 1,0-3-129,0-4 1,-1 0-61,-3-8 1,3 1-174,-3-8 1,2 0-34,2-4 1,0-6-314,0-1 1,0-4-572,0 0 456,0-6-523,0-1 1,0-6 1136,0-3 0,0-7 0,0-7 0</inkml:trace>
  <inkml:trace contextRef="#ctx0" brushRef="#br0" timeOffset="35">9377 14584 8643,'11'0'1162,"0"0"1,6 0-1228,2 0 0,2 0 139,2 0 1,4-3 67,0-1 1,7 0-133,-4 4 0,1-4 68,-8 0 1,-1 1-526,1 3 1,-5-4-675,-3 0-492,-2-5 1613,-7 8 0,-1-9 0,-5 3 0</inkml:trace>
  <inkml:trace contextRef="#ctx0" brushRef="#br0" timeOffset="36">9388 14299 7936,'9'-11'0,"2"-1"0,-1 1-308,9-1 0,6 2 79,5 2 0,7 0 176,1 4 1,2-4 18,-5 4 1,2-1 123,-7 1 0,2 3-65,-2-3 0,-2 3 117,-5 1 1,-1 0 137,-3 0 1,1 4-142,-5 0 1,-3 1 253,-5-1 0,-4-2-107,0 6 1,-1 1 85,-2 6 0,-7 0-14,-4 8 1,0-1 79,-5 8 1,-1-2-83,-2 6 1,2-2-128,2 6 0,2 1-164,2-1 0,1 0 131,2-3 0,3-5-292,5 1 1,1-6 77,3 2 0,4-5-75,7-2 1,3-4 17,4-5 0,4-4 79,4-3 0,1-3-44,7-1 0,-5-5-4,1-3 1,-2-7-17,6-4 0,-8-1 78,-3 1 1,-4-3-51,-4 3 1,-3-6-3,-4-2 0,-6-2-8,-2-2 1,-5 5-30,-7-9 1,-1 4-8,-10-4 1,-1 2 11,-7 3 1,-2-2-90,-5 6 1,3 4-156,1 7 1,4 6 54,0 1 1,5 6-345,2-2 0,9 3-104,-1 1 1,7 5 702,0 2 0,-2 4 0,-1 0 0</inkml:trace>
  <inkml:trace contextRef="#ctx0" brushRef="#br0" timeOffset="37">10336 14242 7913,'-6'-5'1004,"0"3"1,6 2-548,0 8 1,0 9-455,0 5 1,0 6 125,0 7 1,0 4 61,0 3 1,0 2-106,0 2 1,0-2-246,0-2 0,2 0-46,2-8 1,1 1 66,2-13 1,2 3-494,-5-10 0,1-4 80,-1-3 0,-2-6 551,6 2 0,-6-8 0,4-2 0</inkml:trace>
  <inkml:trace contextRef="#ctx0" brushRef="#br0" timeOffset="38">10245 14230 7902,'6'-17'333,"4"-4"165,-2 6 0,3-4-150,4 4 1,7 0-143,4 3 1,1 6 0,-3 2 115,3 3 0,-3 2-215,3 3 0,-3 3 64,-1 9 1,-2 5-185,-2 6 0,-7 5 119,-9-2 1,-1 1-361,-2 3 1,-10-2 22,-6 6 1,-4-2 20,-3 2 0,-3-6 209,-1 2 0,0-2 61,4 2 1,2-4-92,2-4 0,2-3 25,6-4 0,5 1-215,2-4 0,2-1 91,2-4 1,7-1-295,4-2 0,6 1-16,6-5 0,4 0-649,4-4 1089,2 0 0,6 0 0,2 0 0</inkml:trace>
  <inkml:trace contextRef="#ctx0" brushRef="#br0" timeOffset="39">11055 14836 7803,'-11'-12'763,"0"-4"1,4-2-610,3-5 1,8-1-584,4-3 1,6 2 317,1-5 1,-4-1 241,-3-3 0,-4-5 209,3-3 1,-3 1-195,4-1 0,-6 5 16,2-1 0,-1 3-113,1 1 0,-3 3 205,3 1 0,-3 4 54,-1 0 0,0-1 72,0 4 1,0 3 252,0 8 6,0 1-774,0 5 1,0 2 103,0 8 1,0 8-34,0 11 1,4 10 40,0 9 1,4 11 82,0 4 1,3 7-316,5-3 0,-2-2 78,5-5 1,-2-5 46,2-7 1,3-3-91,-3-4 0,-1-6-34,1-3 0,-5-5 152,1-2 1,-2-9-1240,-2 1 471,1-2 870,-6-2 0,-1 3 0,-5-4 0</inkml:trace>
  <inkml:trace contextRef="#ctx0" brushRef="#br0" timeOffset="40">10953 14653 7851,'12'-11'772,"4"-1"0,8 5-254,10-1 0,4 2-812,4-2 0,-3-2 208,-5 2 1,1-2-759,-1-1 1,-1-1 151,-3 1 692,3-1 0,-3-4 0,4-2 0</inkml:trace>
  <inkml:trace contextRef="#ctx0" brushRef="#br0" timeOffset="41">11558 14150 7851,'-6'-17'133,"-5"0"0,6 10 463,-2-1 1280,2 5-1329,5-2 1,0 8-19,0 4 0,1 4-142,3 11 1,-3 4-154,3 8 0,1 2-111,-1 2 0,-1 2-201,-3 6 1,0-2 45,0-2 1,4 3-188,0-3 0,0-3 83,-4-1 0,1-4 68,3-3 0,1-3-84,3-6 0,2 0 45,-3-3 1,4-2 102,0-6 1,2-3-142,2-1 0,-2-4-149,2 1 0,-1-3-90,1-1 0,-2 0-387,2 0 0,1-5-480,0-3 1251,-1-2 0,-4-6 0,1-2 0</inkml:trace>
  <inkml:trace contextRef="#ctx0" brushRef="#br0" timeOffset="42">11935 14208 7866,'-12'-12'2311,"6"-4"-1887,1 3 0,6-2 838,3 7-1296,7 3 0,2 5 15,2 0 1,-7 6 273,-4 6 0,-3 6-43,-1 8 1,0 8 75,0 8 0,-4 7-229,0 0 0,-4 6-355,0-2 1,2-2 234,-2-2 0,5-7-164,0-4 0,1-4-94,2-3 0,2-3 144,1-5 1,9-6-407,7-1 1,0-4 242,4 0 1,-3-6-297,7-2 0,-3-3 634,-1-1 0,10 0 0,2 0 0</inkml:trace>
  <inkml:trace contextRef="#ctx0" brushRef="#br0" timeOffset="43">12734 14299 7898,'0'-11'1335,"0"4"-208,0 2-618,5 15 1,-2 3-47,4 10 1,5 3-144,3 1 0,4 9-60,-4-2 0,4 4-79,-3 0 0,3-2-97,-4 2 0,0-4-323,-3-4 0,-1 2 241,0-5 0,0-6-662,-4-6 1,2-2-4,-5-1-1336,5-6 1999,-3-1 0,0-5 0,0 0 0</inkml:trace>
  <inkml:trace contextRef="#ctx0" brushRef="#br0" timeOffset="44">12951 14367 7897,'0'-22'0,"-4"3"1214,1 0 1,0 6-498,7 1 0,-2 6-565,6 6 1,-2 1-117,2 3 1,-3 5-192,-5 10 0,-10 6 66,-5 14 1,-7 1-186,-4 6 1,-2-1-290,-3 1 1,-2 4-240,3-1 1,2-1 801,1-6 0,3 3 0,1-5 0</inkml:trace>
  <inkml:trace contextRef="#ctx0" brushRef="#br0" timeOffset="45">13031 14916 7805,'-16'11'1189,"3"0"1,2 2-572,7 2 0,4-1-401,4 5 1,2 0-81,5 4 0,-4-4-137,-3 0 0,-3 0-146,-1 4 1,0 0 171,0 0 0,0-4-557,0 0 1,-5-6 160,-3-2-602,-2 1 0,2-11 972,1 3 0,-1-3 0,-3-1 0</inkml:trace>
  <inkml:trace contextRef="#ctx0" brushRef="#br0" timeOffset="46">13294 14550 7811,'5'-29'0,"-2"1"851,4 5 0,-3 5-304,4 3 0,-5 6 405,5 2-607,0 4 1,-1-2-117,1 5 0,-2 5-73,2 3 1,-3 3-113,-5 4 1,1 3 44,3 5 1,-3 4 70,3-1 1,1 5-403,-1-5 1,5 1 155,-2-4 0,5-4-465,3 0 0,2-9 190,2 2 0,5-9 19,-5 1 1,5-4 163,-5-4 0,-1-3 169,1-8 0,-4 1 217,4-5 1,-5 3-127,1-3 1,0 0 159,-3-4 0,0 4-55,-8 0 1,0 4 908,-4-4-252,0 5 25,0-2-655,0 9 1,-1 7-240,-3 8 1,1 8-1,-4 7 1,4 6 62,-1 10 1,3 1-31,1 6 0,1 3-106,3 1 0,-1 4 28,4 0 1,2 1-321,7 3 1,-4-5 109,3 0 0,-2-3 8,-1 3 0,-2-9-145,-3 2 0,-2-8 582,-5 0 1,0-4-100,0-3 0,-5-4 662,-2-8 0,-3-3-238,-2-4 1,-1-6 8,-2-2 1,3-3 152,-4-1 1,2-3-252,-1-4 0,4-6-656,-1-10 1,2-5-699,6-2 1,1-4-2692,3-4 3644,0-3 0,0-10 0,0-1 0</inkml:trace>
  <inkml:trace contextRef="#ctx0" brushRef="#br0" timeOffset="47">16320 9605 7821,'7'-5'76,"-3"-3"27,-3-2 0,-1 2 114,0 1 1,0 3 190,0-4-94,0 6-317,0-3 119,5 0-213,-4 3 107,4-3 1,-3 5 332,1 0-38,-1 0 97,3 0-275,-5 5 1,0 3 105,0 7 0,0-2-131,0 2 1,-4 2 38,0-2 1,0 4-65,4-4 0,-4 4-157,1-3 1,-1 4 75,4-1 1,0-1-104,0 1 1,0-5 103,0 1 0,0 1 98,0 0 0,0 3 151,0-4 1,0 1-30,0 0 0,4 0-7,-1 3 1,1 3-58,-4-3 1,0 2-24,0 2 0,0 0-174,0 0 1,0 3 72,0 1 1,0 1-112,0-1 1,0-2 69,0 5 1,-1 1 42,-3 3 0,3-3-14,-3-1 0,3 1 2,1 3 0,0 0 0,0 0 1,0 2 18,0 2 0,0-3 26,0 4 1,0-3 0,0 2 0,0 2 70,0 2 0,-4 2-84,0-2 1,0-1 36,4 0 0,0 1-34,0 4 1,4 0 2,0-1 0,5 1-161,-1 0 0,0-1 136,0 1 1,2-2-43,-2-2 1,2 3-23,1-3 1,1 2-36,-1 2 0,1-4 78,-1 0 1,0-1-52,1 5 1,-2 4 97,-2-1 1,2-1 4,-3-6 0,2 6-41,-1-2 1,1 6 10,-5-2 1,3 3 24,-3-4 1,5 10 5,-1-2 1,-2 1 80,1-4 0,0 1-91,0-1 1,4 5-391,-4 2 0,0 0 336,0-4 0,0 3-13,0-3 1,3 6 43,-2-5 0,1 2 0,-2 1 1,4-2 36,-4 2 0,-1 1-17,2-1 0,-4 1 135,4-1 1,-5-2-160,1-26 1,0-1-1,0 29 96,-1-29 0,1 1 0,3 26 31,0 2 1,3 2 8,-2-3 0,2 1-48,2-4 1,-1 4 17,1 0 0,-1-1-77,0-7 0,1 7-10,-1-3 1,-3 3-129,-1-3 1,-3 0 97,4 0 0,-6 0-106,2 0 1,-3 0 68,-1 0 0,4 4 66,0 0 1,0 0 37,-4-4 0,1 0 13,3 0 0,-2 0-12,6 1 1,-5-1 121,0 0 1,0 0-74,1 0 0,-3-5-183,3-2 1,-2-1 58,2-3 0,-1 2 40,4-6 1,-3-2-139,4 2 0,-2-5 155,2 1 0,2-4 116,-2-3 1,-2 1-196,1-6 1,0 1 288,0-4 0,2-4-363,-5 0 0,1-5 267,-1 1 0,-3-6-1232,3-2-170,-3-4-800,-1 2 285,0-5-500,-5-10 2237,-1 2 0,-5-13 0,-1 3 0</inkml:trace>
  <inkml:trace contextRef="#ctx0" brushRef="#br0" timeOffset="48">16206 9685 8337,'-11'-1'-3,"-1"-3"1,5-1 212,-1-3 0,6 2 347,-2 2-331,3 3 0,1-6 34,0 4 0,1 1-275,3-2 1,-1-1 8,9 2 0,-2-5-14,9 4 0,0-5 189,4 2 1,5-2-7,2 1 1,3-2 5,2 2 1,3 0 35,0 0 0,4-1-6,-4 5 1,5-5-15,-1 2 0,3 0-141,5 0 1,1 4 72,2-1 0,3-1-320,-3 2 1,4-3 377,4 3 0,2 1-93,-29 1 0,1-1 0,1 0 0,0 1-20,0-1 0,1 0 0,1 2 0,1-1 4,-1-1 1,0 0 0,3 0-1,1-1-75,-1 1 0,1 0 0,1 0 0,-1-1-187,0 1 0,0 0 1,1 1-1,0 0 155,3-3 0,0 0 0,0 2 0,-1 0 58,1-1 0,0-1 0,-1 1 0,1-1 21,0 1 0,-1-1 0,1-1 1,0 1-21,-1 2 0,1 0 1,-1-2-1,0 1-40,-1 0 0,0 2 1,0-1-1,1 0 51,-3 2 1,-1 0 0,1 0 0,0 0-11,-2 0 0,0 0 0,0 0 0,1 0 202,1 0 1,0 0-1,-1 0 1,0 0-50,3 0 1,0 0 0,-2 0 0,1 0-154,3 0 0,-1 0 0,1 0 0,0-1 7,5-1 1,1 0 0,-3 1 0,1 1-81,1-2 1,0 0 0,1-1 0,-1 1 59,-1 0 0,-1 0 0,0-1 0,1 1-72,1 0 0,1 0 1,-2 1-1,0 1-262,3-2 0,1 0 0,-4-1 0,-1 1 330,-2 0 1,1 0-1,-1 0 1,0 0 73,0 2 0,1 0 0,-2-1 0,1-2-72,0 2 0,1-1 0,-4 0 0,1 0-52,-1 2 0,-1 0 0,-3 0 0,0 0 70,2 0 0,0 0 0,-3 0 0,-1 0 12,2 0 1,0 0-1,0 0 1,-1 0 22,-3 0 1,0 0 0,0 0 0,1 0-2,-3 0 1,0 0-1,2 0 1,0 0 3,1 0 0,-1 0 1,0 0-1,-1 0 127,30 0 1,-32 0 0,1 1-77,-2 1 1,0 0-1,32-1-31,-32 1 0,1 0 0,26-1-124,2-1 1,-4 0-19,-3 0 0,-4 4 372,-4 0 0,-2 0-328,-2-4 0,-2 0 594,-6 0 1,-1 0-474,-3 0 0,2 0 290,-5 0 1,-4 0-246,-4 0 0,-5-4 186,1 0 0,-6 0 51,-2 4 64,-4-5-327,7 4 0,-9-5-92,3 2 1,2 3-133,2-3 0,-2 1-465,2-1 1,-4 3-55,3-3-1555,1 3 936,-2 1-496,-1 0 1,-16 0 1735,-8 0 0,-23 5 0,-11 1 0</inkml:trace>
  <inkml:trace contextRef="#ctx0" brushRef="#br0" timeOffset="49">15327 8588 8385,'-12'0'0,"1"0"0,0 0 0,-1-1 277,1-3 0,3 3 57,0-3 131,1 3-77,1 1 198,-5 0-139,5 0-198,0 0 254,1 0 402,5 0 0,5 1-711,2 3 1,3 4 203,2 7 83,4-2-266,2 13 0,1-5-57,0 9-93,0-5 0,5 8 64,3-2 50,-3 2 0,5 2 120,-2 4-1353,2-4 1116,5 4 0,1-1 77,-1 1 0,0-1-226,0-4 0,4 0 120,1 0 1,4-4 13,-1-4 0,-2 0 118,2 0-44,-5-2-33,7 4 1,-4-5-69,2 0 93,-3 0-107,-5 0 0,-1-2-146,-2-2 1,-4 2 197,-4-6 194,0 5-230,0-7 1,-4 5 295,0-3-276,-5-3-13,3 5 0,-6-7-56,0-2 1129,1 2-1037,-6-9 198,4 9-362,-3-8 226,-1 3-1135,4-5 374,-9 0 224,4 0-4254,-5 0 4664,6 0 0,0-11 0,5-1 0</inkml:trace>
  <inkml:trace contextRef="#ctx0" brushRef="#br0" timeOffset="50">15772 8486 8352,'0'-7'-424,"-4"-3"353,1 3 1,-1 0 1550,4 0-367,0 4 22,0-2-717,0 0 0,5 5-137,2 0 1,4 5-20,0 6 0,4 2-25,1 2 1,4 3-33,-1 5 0,2-4-163,2 0 0,0 0 89,0 4 0,0-5-215,0-3 1,-4 1-402,0 0 0,-5-1 303,1-4 1,-2 1-680,-2-1 1,-3 1 401,-1-1 1,-4-3-277,1-1 1,1-3-9,-2 4 0,3-6 743,-3 2 0,-1-8 0,3-2 0</inkml:trace>
  <inkml:trace contextRef="#ctx0" brushRef="#br0" timeOffset="51">16069 8440 8124,'-5'-11'207,"3"-1"-207,-6 1 0,5 3 766,0 1 0,0 4-247,-1-1 1,2 4-108,-6 4 0,-3 9-143,-5 10 0,-4 2-30,1 9 0,-2-1-819,-2 9 0,0-1 407,0 1 1,5-2 172,3-2 0,2-2 0,2 3 0</inkml:trace>
  <inkml:trace contextRef="#ctx0" brushRef="#br0" timeOffset="52">14961 9285 8309,'-5'-16'-132,"4"3"0,-4-5 88,5 3 0,0 2 745,0-2 0,1 6-316,3 2 0,1 3-330,3-4 1,2 6-89,-3-2 1,0 3-47,0 1 0,-3 6-63,4 5 1,-6 2 139,2 6 0,-3 1-27,-1 7 1,0-3 49,0 3 1,0-3-94,0-1 0,0 0 117,0-1 0,2-4 10,2-3 1,-2-2 1,6-2 0,-5 0-8,5-4 26,-5-2 1,7-5-41,-3 0 0,0 0 150,0 0 0,-3-9-130,4-2 0,-4-3 107,3 3 1,-4-5-56,1 1 1,1-4 12,-2 4 1,1 0 233,-4 3-140,5 1-97,2 5 1,4 2-8,0 8 0,5 8-317,-1 11 1,1 6 89,0 9 1,-2 3 81,5 5 1,-5 1-125,1 2 0,1-2-69,0 2 1,-1-2 150,-4-1 1,-3-5-143,-1-3 0,-4-8 405,1-3 1,-3-4-148,-1-4 0,-5 1 285,-3-5 0,-6-1-95,-1-6 0,-5 1-63,1-5 0,-1-2-87,1-6 0,-2-7 193,6-8 1,1-4-536,6-4 0,3-3 144,5-8 0,7-3-993,4-4 1,12 0-1249,11 3 2360,6 3 0,9 3 0,3 1 0,-24 17 0,0 2 0,2 0 0,0 0 0</inkml:trace>
  <inkml:trace contextRef="#ctx0" brushRef="#br0" timeOffset="53">17154 8737 8558,'0'-11'-767,"0"-1"537,0 1 1,0 3 1196,0 0-21,0 6-29,0-3-441,0 5 0,1 5 1,3 3 1,3 7-117,4 4 1,0 6-244,1 2 1,-1 5-44,1-2 1,-5 3-239,1 1 0,-6-1 39,2-2 1,-2 0-236,-2-4 1,0 0-1,0-4 0,0-2 153,0-2 0,0-2-704,0-6 0,0 1 910,0-1 0,0 0 0,0 1 0</inkml:trace>
  <inkml:trace contextRef="#ctx0" brushRef="#br0" timeOffset="54">18102 8760 8587,'-5'-7'-167,"4"-3"1,-4 4 830,5-5 1,0 3-157,0 0 1,6 5-97,5-5 1,2 4-60,6-4 1,1 1 102,7-5 1,2 5-192,6-1 0,-1 6 17,0-2 1,-1 3-325,-2 1 1,-4 6 117,-4 5 0,-5 6-502,-3 6 0,-7 3 220,-4 1 1,-4 9-164,-4-2 1,-4 3 128,-7-3 0,-4 0-25,-8 0 0,2-1 144,-5-2 1,5 1 42,3-6 0,0-4 233,7-7 1,5-2 36,6-2 282,3 1-277,1-6 0,5-1 122,2-5 1,7 0 22,1 0 1,10-4-132,-3 0 0,9-5-60,-1 2 1,3-2-5,2 1 1,-5-1 33,0 6 0,-3-1-35,4 4 0,-6 0-2307,2 0 0,-3 0 2161,-1 0 0,-1 0 0,1 0 0</inkml:trace>
  <inkml:trace contextRef="#ctx0" brushRef="#br0" timeOffset="55">19507 8760 8325,'0'-17'-145,"0"-2"1,0 3 234,0 1 0,1 2 330,3 1 0,1 1 46,3 0 1,2 3-180,-3 0 0,4 2 207,0-2 1,0-2-165,1 3 1,4 2-79,3 1 0,-1-1-43,1 1 1,0-1-157,4 1 1,-5 3-71,-3-3 1,-2 4-263,-2 4 0,-5-2-74,-2 6 0,1-4 206,-1 3 0,-1 1-314,-7 3 1,-2 5 158,-6-1 1,-1 1 184,-2 0 1,1-4 91,-5 3 0,0 2 255,-4-2 0,6 0-107,1-3 0,4-1 163,0 1 0,2-5-13,2 1 0,3-4-57,5 3 0,0-3-96,0 4 0,3-4 11,5 3 1,0-3-42,11 4 0,0-2-37,4 2 1,1 0-30,3-4 0,1 4 37,2-4 1,2 5 1,-5-2 0,1 2-241,-2-1 1,-7 2 148,0-3 0,-5 4-141,-2 0 0,-5 0 47,1 1 1,-5-1 73,0 1 1,-10 3-51,-5 0 1,-7 2-18,0-2 0,-2-2-76,-2 2 1,0-3-202,0 0 1,5-1-1053,3 1 543,3-6 902,5-1 0,2-5 0,5 0 0</inkml:trace>
  <inkml:trace contextRef="#ctx0" brushRef="#br0" timeOffset="56">21026 8554 8187,'-17'-16'0,"2"3"0,0-2 1351,5 7-291,10 3-470,0 5-917,-5 0 1073,-2 0-365,1 5 0,-4 2-59,2 4 1,-1 2-64,2 2 0,-3 3-197,2 4 0,-1 1 119,1 0 1,0 1-195,4 3 1,-4-3 182,4 3 0,-1-3-270,1-1 0,3-2-50,-3-2 1,4 2-50,4-6 0,2 4 114,6-4 1,3-4 41,0-3 1,4-5-185,-3 0 0,3-1 50,-4-2 1,4 0-343,-4 0 0,0 0 170,-3 0 0,-2-2-257,-2-1 0,-2-2 188,-2-3 0,-3-2-160,3 2 431,-3-2 0,-1-1 182,0-1 0,0 5 316,0-1-385,0 5 0,1-2 898,3 5 1,-3 7-419,3 4 0,-3 2 501,-1 6 0,0 1-335,0 7 0,0-2-301,0 6 1,0-2-159,0 1 0,0 2-216,0-5 0,0-1 247,0-3 0,0-1 92,0-3 0,2-2-1881,2-1 0,-2-5 1605,6 1 0,-6-1 0,3-5 0</inkml:trace>
  <inkml:trace contextRef="#ctx0" brushRef="#br0" timeOffset="57">21905 8577 8091,'8'-8'0,"-1"1"0,1 4 106,3-1 0,1-1 666,-1 2-652,-4-1-623,3 4-256,-9 0 116,4 0 609,-15 0 209,7 0 1,-8 0-62,7 0 17,3-5 0,-4 2 237,5-4-96,0 4 0,-1-6 616,-3 5-263,3-5 139,-5 8-192,6-9-71,0 9-136,-5-4-170,4 5 0,-8 1-11,5 3 1,-3 3-159,3 9 1,-4 3 96,5 7 0,-1 0 45,4 4 1,0-4-147,0 0 1,0 2 126,0-1 1,0-1-200,0-3 1,0-4 37,0 0 1,0-1-63,0 1 1,0-2 119,0-6 0,-4 0-14,0 1-94,0-1 116,-1 1 209,4-6-229,-9-1 0,7-5 226,-4 0-243,4 0 1,-2-1-157,5-3 176,0-2-115,0-6 1,1 2-95,3 3 0,3-2 41,4 5 1,2 0 81,2 4 0,-1 0-14,5 0 0,-1 5 80,1 3 0,1-2-22,-5 2 0,4-2 13,-4 2 1,1 6-210,-5-3 0,-1 3 119,-2-3 0,-3 5-144,-5-1 1,-1 4 115,-3-4 0,-4 4-315,-7-4 1,-3 1 70,-5-5 1,1 0-322,-1 1 0,4-6-6,0-2 0,5-3 681,-2-1 0,4 0 0,0 0 0</inkml:trace>
  <inkml:trace contextRef="#ctx0" brushRef="#br0" timeOffset="58">21860 8531 8091,'11'-22'0,"2"-1"0,2 0 0,9 5 985,10 3 1,2 6-510,6 1 1,-4 5-490,4-5 1,-2 5-87,2 0 1,0 1-369,-8 2 0,3 2-1534,-7 1 2001,-2-1 0,0 8 0,-5-4 0</inkml:trace>
  <inkml:trace contextRef="#ctx0" brushRef="#br0" timeOffset="59">23024 8509 8091,'0'-12'601,"-5"1"713,4-1-844,-4 6-94,5 1 0,-1 5-58,-3 0 0,-2 0 36,-6 0-13,1 10-150,-1-2 1,-3 14 25,0 1 0,-4 5-15,4 6 0,-1 1-249,5-1 44,0 5-71,-1-3 1,2 3-576,2-5-58,-2 1 525,9-1 1,-4-5-151,5-2 0,1-4 211,3-4 0,4-4 199,7-7 0,-1 0-35,5-4 1,-4 0 203,4-4 1,0-4-37,4 0 1,-4-4 231,0 0 0,-5-6-29,1-1-229,-2-6-142,-7 9 0,-1-6-63,-5 3 1,-5 1-69,-2-5 0,-14 6-289,-5 2 0,-14 4-204,-9 7 0,-13 10-339,24-3 0,0 2 577,-7 5 0,1 2 0,0 1 0,0 2 0,-4 4 0,0-1 0</inkml:trace>
  <inkml:trace contextRef="#ctx0" brushRef="#br0" timeOffset="60">15761 10085 8373,'0'-12'0,"0"1"1603,0 4-670,0-3-510,0 9 1,0-3 689,0 8-548,0 2-1,0 6 88,0 4-292,0 2 0,0 9 166,0-1 167,0 11-349,0-6 1,0 13-4,0-2 0,0-2-68,0 2 1,0-5-109,0 1 0,0-3-77,0-5 1,0-3 21,0-8 0,-1 1-369,-3-5-768,2 0 388,-3-3 1,10-2-727,3-2 0,9-3 1365,5-5 0,6-10 0,7-3 0</inkml:trace>
  <inkml:trace contextRef="#ctx0" brushRef="#br0" timeOffset="61">15544 11524 7901,'-7'0'671,"2"0"1,5-2-120,0-1 0,0 0-106,0-5 0,0 5 140,0-5 1,0 4 463,0-3-579,5-1 1,3-3-224,7-1 1,3 1-58,5-1 0,1 1-202,3-1 1,-2 2 109,5 3 1,-4 2-117,1 5 0,-8 0 62,-4 0 1,-3 6-519,0 5 1,-6 2 223,-2 6 0,-3 1-14,-1 7 0,-6-2 69,-5 6 0,-6-1 122,-6 5 0,0-1 52,1 0 1,2-3-43,1-1 1,6-5 66,-3 2 0,4-4-27,0-4 0,5-3 199,-1-4 0,5-1 142,0 1-36,1-6 0,4-1 10,1-5 1,4 0 256,4 0 1,4 0 159,1 0 0,4 0-271,-1 0 0,3-4-399,0 1 1,2-5 148,3 4 0,-7-4-377,3 5 0,-4-1-615,0 4 0,3 0-2415,-3 0 3218,-3 0 0,11 10 0,-3 3 0</inkml:trace>
  <inkml:trace contextRef="#ctx0" brushRef="#br0" timeOffset="62">15909 12700 7805,'-23'0'-361,"4"-4"353,0 0 1,0 1-7,-4 3 0,6-2 266,1-1 0,4 1 131,0-2 125,1 3 0,3 1-118,1 0 1,4-1 443,-1-3-161,3 3-454,1-4 0,5 1-75,3 0 0,2-1-104,1 1 0,2 3-31,2-3 1,-2 2 113,2-2 0,3 3-267,1-3 0,1 2 26,-1 2 0,3 2 17,-3 2 1,-1 3 38,1 8 1,-9 2-210,1 2 0,-7 6 56,0-2 1,-4 3 137,-4-4 1,-6 2 12,-5 3 1,-4-4-18,3 0 0,-4 0-37,1-4 1,3-3 47,0-1 1,5-2 340,3-1 0,2-5 316,2 1 120,3-6-384,-4 3-105,5-5 3,0 0-141,5 0 1,3 0 250,7 0 1,1 0-74,3 0 1,7 0 19,-3 0 0,2 0-48,-2 0 0,3 5-109,1 3 0,0 2-31,-4 2 1,-2 0-118,-2 4 1,-6 1-168,-6 6 0,-4 0 106,1 0 1,-9 3 11,-7 1 1,-8 4 34,-7-5 0,-6 1 34,-1-4 0,0 0 33,-4-1 0,4-4-104,3-3 1,3-7-430,5-4 0,6-3-1565,1-1 2072,9 0 0,-3-5 0,3-1 0</inkml:trace>
  <inkml:trace contextRef="#ctx0" brushRef="#br0" timeOffset="63">15829 13854 8151,'-5'-12'1216,"4"1"1,-4 3-1098,5 0 1,1 6 81,3-2 0,-3 4-111,3 4 1,1 4-117,-1 7 1,-2 3 115,-5 4 1,0 5-135,-4 0 1,0 7 69,0-4 1,1 5 6,6-9 1,0 1 63,0-4 0,0-2 120,0-2 1,2-2-115,2-6 0,2 3 17,5-2 1,6 2-434,2-7 0,2 0 201,2 0 1,4-4-717,0 1 1,-1-3 396,-3-1 1,-4-1-452,0-3 0,-5 1 308,1-4 0,-3 3 360,-5-4 0,-2 4 205,-5-3 0,0-1-36,0-3 1,-5 1 112,-2 2 0,-3-2-179,-2 2 1,1-2 836,-1-1 0,1 3-346,-1 0 1,5 5 1441,-1-5-367,6 5-718,-8-2 1,8 7-244,-2 1 0,-1 10-165,2 10 0,-1 1-220,4 7 1,0-1 102,0 4 1,0-3-674,0-1 0,0-1 356,0 2 0,4-3-1275,-1-5 0,5-2 140,-4-2 1240,5-2 0,2-1 0,7 2 0</inkml:trace>
  <inkml:trace contextRef="#ctx0" brushRef="#br0" timeOffset="64">16001 14847 7903,'-17'0'381,"1"0"173,-3 0 1,2 0 88,6 0-415,-1 0 0,5 1 10,-1 3 0,5-1 15,0 4 1,1 2-28,2 6 0,0-1 30,0 5 0,2-3 26,1 3 1,4-4-60,4 4 0,1-4-2,-1 4 0,-3-5-177,-1 1 1,0-2-316,0-1 1,-2-1-212,-5 0 318,0 1 31,0-1 1,-1-3 77,-3-1 33,-2-4 113,-5 2 53,-1-5-47,1 0-41,4 0 0,2-1 88,5-3-40,0 3-163,0-4 1,5 5 95,3 0 0,2 0-4,2 0 0,3 0 3,0 0 0,4 5-4,-4 2 0,6 2-31,-2-1 1,2 2-7,2-2 1,-4 2-122,0 1 0,-5 1 23,1-1 1,-3 2-142,-5 2 1,2-2 59,-5 2 1,-1-1-6,-7 1 0,-4-2 15,-7 2 0,-3 1-114,-5 0 1,0-1 52,1-4 0,1-3-49,-2 0 0,4-2-393,-3 2 0,-1-3 196,4-5 1,2 0 480,2 0 0,-3-5 0,0-2 0</inkml:trace>
  <inkml:trace contextRef="#ctx0" brushRef="#br0" timeOffset="65">15852 14950 8019,'-11'-5'2640,"-1"-3"-2186,6-2 0,3 0-168,11 2 1,6-1-60,13 6 1,4-6 15,11 1 0,5 2-333,10-2 0,0 2-789,1-2 1,2 3 878,1 5 0,-28 0 0,0 0 0,31 0 0</inkml:trace>
  <inkml:trace contextRef="#ctx0" brushRef="#br0" timeOffset="66">15955 15864 7923,'-5'6'201,"-1"3"2,-6-5 0,4 3 70,1-3 1,-1 5 193,-3-1 0,-4 5-12,-1 3 1,-4 4-98,1-1 1,-3 8 95,0 3 0,3 4-35,0 4 1,5 3-115,-2 5 1,4-4-102,0 0 0,2-6 0,3 2 0,1-3-145,6-5 1,2-2 96,2-5 1,7-2-328,8-2 1,3 1 155,0-9 1,2 2 27,3-10 0,-1 1-45,4-4 1,-3-5-159,3-2 0,-5-4 6,2 0 0,-4-4 121,-4 0 1,-4-6 40,-7 2 0,1 1 45,-5-1 0,-3 2-234,-9-2 1,-5-2-6,-9 6 1,-11 0-150,-5 3 0,-7 6-15,-4 2 0,3 8-249,0 4 1,4 7 225,4 4 0,12-1-105,-1 1 0,16 0 508,3 4 0,16-6 0,4 0 0</inkml:trace>
  <inkml:trace contextRef="#ctx0" brushRef="#br0" timeOffset="67">17360 16423 7893,'-17'7'247,"5"3"-4,-5-9 0,12 4 224,5-5-162,0 5 0,10-4-78,-2 3 0,-2-3 112,2-1 1,-5 0-39,5 0 1,0 4 240,3 0 1,1 4-128,-1-4 1,2 1-200,2-2 0,-1-1-78,5 1 0,1 3 35,7-3 1,-2 1-125,6-4 0,0 0 164,7 0-1,7 0-5,4 0 1,10 0-330,-2 0 0,-23-2 0,0 0 191,1 1 0,-1-1 0,1-2 0,1 0-74,-2 2 1,0 0 0,3 0-1,0-1 55,1 1 0,0 0 0,-1 2 0,0-1-34,-1-1 0,0 0 1,0 0-1,0-1 17,-1 1 1,-1 0 0,4-2 0,0 1-33,-2 1 0,0 0 0,1-2 0,0-1 34,1 1 0,0 0 1,0 1-1,0-1-49,2-2 1,0 0 0,3 2 0,1-1 21,1-2 0,1-1 1,-2 0-1,0 0-206,1 0 0,1 0 0,-2-1 0,1-1 215,0 3 1,1-1 0,0 0 0,-1 1 11,1 1 0,0 1 0,-3-1 0,0 0 48,-1 0 0,0 1 0,-2 1 0,0 0-16,-2 0 0,0 1 0,1 1 1,-1 0 60,-1-2 0,-1 0 1,0 3-1,1 0-52,0-1 0,-1 0 0,-1 1 0,-1 0 11,2 1 0,1 0 0,1 0 0,0 0-53,2 1 1,0-2-1,0 0 1,1-1-59,3 0 0,0 0 0,-3-2 0,1 0 28,2 2 1,0 0-1,0-1 1,-1-1 26,3 2 0,0 0 0,0-2 0,-1 0-60,1 3 1,0-1 0,-2-2-1,0 0 37,-2 2 0,0 0 0,2 0 0,-2-1-51,-3 1 0,-1 0 0,-1 2 0,0-1 111,-4-1 0,-1 0 1,33 1-110,-8 1 1,6 0 400,-5 0 0,-1 0-100,0 0 0,-6 1-262,6 3 1,-3-1 142,3 4 1,0-3 45,1 4 1,-3-2 58,-1 2 0,1 0 34,-1-4 1,-2 5-382,1-1 0,-6-2-684,-1 2 0,-1-4 865,-3 3 1,3-4 22,0 0 0,-4 3-67,-3-3 0,1 2 57,-1-1 1,1-3 238,-5 3 0,-5-2-318,-2-2 0,-8 1 598,-4 3-1483,-2-3 188,-7 4 1,-6-5-377,-8 0 1,-12 0-644,-7 0 1,-8 0 1707,-3 0 0,-10 0 0,1 0 0</inkml:trace>
  <inkml:trace contextRef="#ctx0" brushRef="#br0" timeOffset="68">23344 9091 7988,'-11'-6'224,"4"1"756,2 5-1196,5 0 17,5 0 451,-3 0-130,8 0 647,-9 0-76,4 0-37,-5 0-373,0 5 1,-1-3 254,-3 6 0,2-1-208,-6 5 0,2-1-137,-2 1 0,3-1-177,5 1 1,-4 4 167,0 3 0,1-1-57,3 1 1,0 0 39,0 4 0,0 3 18,0 1 0,0 5-61,0-2 0,0 3 11,0 1 0,0 2-20,0 2 1,0-1-14,0 5 0,0 3-99,0 5 1,0 3-54,0-3 1,-2 4 34,-2 0 0,3 0 54,-3-1 1,3 3-100,1-2 0,0-2 74,0 1 0,4 0-7,0 4 1,5 0-38,-2 1 0,0-1 62,0 0 0,0 0-174,0 0 1,0 5 204,-5-30 0,-1 1 0,1 30 26,-1-30 0,1-1 0,0 33-50,-2-31 0,0 0 0,0 1 1,0-1 8,0 0 1,0 0 0,0 1-1,0 0-37,0 1 1,0 0 0,0-1 0,0 0-7,0 1 0,0 1 0,0-1 0,0 1 15,0-1 0,0 0 1,0 1-1,0 0-16,0-1 0,0 0 0,0-1 0,0 0-64,0 1 0,0 1 0,0-2 0,0-1 14,-1 1 1,2-1 0,0 2 0,1 0 27,0 0 0,0 1 1,1-1-1,-1 0 32,0-2 1,0 0 0,-1 1-1,-1-1 2,2 0 1,0 0 0,1 2 0,-1 1-45,0-1 0,0 0 1,0 2-1,-1 0 1,-3-2 1,0 1-1,-1 1 1,0 0 25,-3-2 1,0 0-1,-2 4 1,0 1 0,-2-1 1,1 0 0,0 3 0,0 0 59,-1-1 0,1 0 1,2 0-1,0-1-42,-1-3 0,1 0 0,0 1 1,1 1 60,0-2 1,0 0-1,2-1 1,1-1-48,-1 1 1,0-1 0,3-3 0,0 0 56,-2-1 1,2 0 0,2 1 0,2-1-47,0 2 0,1 1 0,1-3 0,0 0-6,1 1 1,0-1 0,5 28-24,1 1 1,3 1-129,0-1 0,-3 0-288,-5-4 1,-4-2 149,1-1 0,-3 5-22,-1-1 0,-5 1 206,-3-2 0,-2 0 161,-1 0 0,3 2 1,0 2 0,2-7 196,-2 3 0,-1-7-181,6-1 0,-1-2 265,4-1 0,0 0 23,0-1 1,0 1-37,0 0 1,0-1-269,0 1 0,0-4-192,0 0 1,0-1-425,0 0 0,0 3 95,0-6 1,1 0-414,3-4 1,-3 0 169,3 0 1,-3-3-200,-1-1 0,0-4-273,0 0 0,0-5 879,0-2 0,0-5 264,0 1 0,5 3 0,2-1 0</inkml:trace>
  <inkml:trace contextRef="#ctx0" brushRef="#br0" timeOffset="69">16640 9890 8073,'0'-17'37,"-4"0"-20,1 6 0,-1-1-11,4 1 1107,0 0-204,0-1-172,0 6-338,0 1-592,0 5 189,0 5 1,0 6 4,0 8 1,0 8 96,0 3 0,0 0-102,0 0 1,1-5-108,3 2 0,-2-3-248,6-1 1,-2 0-94,2 0 0,1-6-829,-5-1 1281,5 1 0,-3-4 0,5 4 0</inkml:trace>
  <inkml:trace contextRef="#ctx0" brushRef="#br0" timeOffset="70">16903 9856 8199,'0'-16'234,"0"3"57,0-2 1,1 6 764,3 1-463,-3 6-173,4-3 0,-5 5-595,0 0 193,0 5 1,-5 6 149,-2 8-301,-9 3 242,-1 11 0,-6 2 52,0 11 0,-4 5-359,1 2 0,-5 3 113,5 1 44,-1 0 1,5-1-71,3-3 1,3-3-1,4-8-344,1-4-502,5-3 468,1-6 244,-1-6 0,5-6-563,-3-6 0,4-1-67,4-2 875,-3-3 0,15-10 0,-4-1 0</inkml:trace>
  <inkml:trace contextRef="#ctx0" brushRef="#br0" timeOffset="71">16709 10382 8400,'0'-12'713,"1"1"-586,3-1 1,2 1 48,6-1 0,0 1 129,3 0 1,-1-5 402,5 1 1,-1 0-25,1 4-709,3-1 203,-9 6 1,7-4-348,-5 2 1,0 3 175,-3 1 0,-1 3-355,1 1 217,-6 0-311,-1 5 308,-5 1 0,0 7-56,0 2 1,-9-1 58,-2 5 0,-7-1 121,3 1 0,-6 3 187,2-3 0,3-3-62,1-1 0,2 1-57,2-5 1,3 3-8,0-6 0,6-2 27,-2 1-136,3-4 119,1 2 44,0-5 0,3 1 74,1 3 1,5-3-157,-1 3 0,-2 1 32,2-1 0,-1 4-65,5-4 67,-1 4-43,1-6 1,3 8 16,0-3 1,-1 4 16,-6 0 0,2-3-11,-3-1 0,-2 5 59,-1 3 0,-2 1-28,-2 0 0,-6-2-171,-1 5 0,-5 0 67,-3 4-451,-8-1 300,-1-4 0,-4-1 13,6-6 0,0 0-105,3 1 0,2-6-29,6-2-741,0-3 580,4-1 0,2-1-968,5-3 1437,0-7 0,10-7 0,3-5 0</inkml:trace>
  <inkml:trace contextRef="#ctx0" brushRef="#br0" timeOffset="72">17234 10199 8214,'-5'-12'1382,"-1"6"-301,-1 1-590,-3 5 0,4 1-182,-6 3 0,0 5 63,-4 10-337,-1 0 151,-1 14 0,-4-4 30,3 5 0,2 5-158,-2-1 0,5 1-137,-2-1 0,7-4-27,2 1 0,4-5-205,0-3 1,1-7 195,2 3 0,0-12 50,0 1 142,0-3-51,0-3-51,5-1 0,-2-5 258,4 0 0,0-5-79,0-3 1,2-2-81,-5-1 0,4-1-96,-4 1 0,-1-1-233,-3 1 0,0-4 134,0 0 0,-1 3-171,-3 4 1,-3 6 96,-9-2 1,2 5-107,-5 7 0,0 1-629,-3 10 393,4 0 182,1-1-1090,11 3 1445,1-3 0,10 0 0,1-2 0</inkml:trace>
  <inkml:trace contextRef="#ctx0" brushRef="#br0" timeOffset="73">17839 9765 8048,'0'-15'522,"0"-1"1,0 1-200,0 4 1,0-1 304,0 1 251,5 5-37,-3 0 1,3 8-79,-5 2-298,5 2-275,-4 15 0,4 0-101,-5 9 0,0 4 106,0 5 0,0 1-517,0-6 1,0 7 83,0-7 1,4-1-136,0-2 1,5-6 147,-2 2-1563,-2-8 379,6-3 1408,-5 1 0,10-5 0,2 5 0</inkml:trace>
  <inkml:trace contextRef="#ctx0" brushRef="#br0" timeOffset="74">18193 9731 8088,'0'-12'817,"0"1"1,0-1-513,0 1 1,2 1 358,2 2-252,-3 3-39,4 5-196,-5 5 0,0 3 400,0 7-342,0 8-29,-5 6 0,-2 8-107,-4 5 1,-5 1 90,-4 10 1,-1 0-519,-2 5 1,3-5 266,-3 0-2382,8-5 2080,-12 3 1,11-10 56,-3-3 0,6-8-130,5-3 1,2-4-414,-2-4 0,-1-3-130,6-4 979,-1-6 0,4 4 0,0-3 0</inkml:trace>
  <inkml:trace contextRef="#ctx0" brushRef="#br0" timeOffset="75">18091 10199 8088,'-5'-7'0,"3"-3"353,-2 3 0,3 0 540,1 0 0,1-1-432,3-3 0,3 3-59,4 1 0,2 0-167,2 0 0,3-2 30,5 5 0,-1 0-329,1 4 0,-4 0-72,0 0 1,-5 0-66,2 0 0,-5 1 89,-3 3 1,0 2-103,-4 6 1,-1 1 35,-7 2 12,-2-3 55,-6 5 1,-4-2 17,-3 0 0,-2 4 21,2-3 1,-1 0 156,5-1 0,0-2 12,3 2 311,1-2-309,-1-2 178,6-4 47,1-2-91,5 0 13,0-4 0,5 4-103,3-5 165,2 0-129,1 0 1,1 0-21,-1 0 0,4 0 43,0 0 28,1 0-125,-5 0 0,1 4-28,-1 0 1,-1 5 3,-2-2 1,-3 5-19,-5 3 1,0-1-155,0 5 0,-7 1-47,-4 7 0,-5-3 86,-7 3 0,-1-3-89,-3-1 0,7 0-85,-3-1 0,4 0-208,0-3 1,2-2-593,6-6-593,4 0 949,2-4 1,10-3-879,3-8 1548,7-3 0,3-9 0,5-2 0</inkml:trace>
  <inkml:trace contextRef="#ctx0" brushRef="#br0" timeOffset="76">18570 10165 7992,'-11'-6'1527,"-1"5"1,0 2-647,-3 11 1,1 1-469,-5 6 1,1 5-158,-1 6 0,-2 3-227,6 1 0,1 1 82,7-1 0,-2 4-512,5 0 0,0-4 48,4-3 0,0-6-151,0 2 0,5-8 288,3-4 0,2-3 32,1-5 1,6-2 78,2-5 0,3-5 234,0-2 0,0-4-401,-3 0 920,3-6-451,-10 5 1,5-9 172,-6 6 0,-4-1-109,-4 1 1,-3 2-270,-3-2 1,-9 2 18,-7 2 0,-9 4-126,-6 3 0,-7 3-269,-8 1 1,-2 6-1406,-2 6 1487,2-1 1,5 11 0,1-4 0</inkml:trace>
  <inkml:trace contextRef="#ctx0" brushRef="#br0" timeOffset="77">19073 11192 8994,'-12'-11'2206,"6"3"-1900,2 1 1,9 4-246,7-1 1,4 4-1055,7 4 1,0 3 394,0 4 0,-5 0 202,-3 1 0,3 3 88,1 0 0,-7 6 52,0-2 1,-5 2-47,1 2 1,2 4 301,-2-1 0,-3 6 0,0-3 0</inkml:trace>
  <inkml:trace contextRef="#ctx0" brushRef="#br0" timeOffset="78">19553 11832 8138,'0'11'545,"1"-4"-575,3-3 0,6 2-489,5 2 0,4-2 234,-4 2 1,-3-5 61,-5 5 1,-3-4 12,4 3 1,-4 1 52,3 3 0,-3 1 157,4-1 0,-1 1 0,5-1 0</inkml:trace>
  <inkml:trace contextRef="#ctx0" brushRef="#br0" timeOffset="79">19907 12152 9069,'-12'0'3843,"6"0"-1640,1 5-1101,10-4-530,1 9 1,6-8-498,-1 1 1,-3-1-371,-1-2 1,1 1-2742,3 3 1486,-4-3 729,-2 4 821,0 0 0,-4 7 0,4 5 0</inkml:trace>
  <inkml:trace contextRef="#ctx0" brushRef="#br0" timeOffset="80">20569 12700 7956,'0'-16'0,"0"3"0,0-2 66,0-3 100,0 5 1,1-3 480,3 4-425,-3 1 0,6 3 458,-4 1-30,-1 4-134,3-2-301,-5 5 1,0 6 28,0 6 0,0 4-6,0 7 1,1 4-1,3-1 1,-3 6-93,3-1 0,-1 0-197,0 0 0,-1 0-67,1-4 0,0 0-177,1-4 0,-3-1-313,3 1 0,-3-4 335,-1 0-1245,0-5 946,0-2 0,0-2 572,0-3 0,0-1 0,0-1 0</inkml:trace>
  <inkml:trace contextRef="#ctx0" brushRef="#br0" timeOffset="81">21014 12654 7956,'7'-11'2280,"-2"5"-1797,-5 0 1,0 8-122,0 2 1,0 7-79,0 8 1,-9 9-85,-2 6 0,-9 6-73,1 5 0,-2 5-260,-2-1 0,0 4 118,0-3 1,2-1-11,2-3 0,-2-1-442,6-4 0,-1 4-21,0-3 1,5-4 206,0-4 1,-1-5-580,5-6 455,2 0 57,-1-5 0,6-2-688,0-4 1159,0-1 1,0-5 0,0-1 0</inkml:trace>
  <inkml:trace contextRef="#ctx0" brushRef="#br0" timeOffset="82">20980 13191 7972,'0'-18'518,"5"-2"-253,3 5 1,-1-2 57,5 2 1,2 2-26,9-2 1,-1 2 150,1 2 1,0-4-132,0 0 1,-1 3-8,-3 5 0,1 4 136,-5-1-223,5 3 0,-7 6-334,2 3 0,-7 2 104,-4 1 1,-3 4-255,-1 1 1,-5 3 74,-3-4 1,-3 5-86,-4-1 0,2-1-33,-2 1 91,-3-5 165,5 8 1,-3-10-24,4 4-85,1-4 475,5 0-83,1-6 239,5-1 781,0-5-994,5 5-133,1-4 0,5 8-60,1-5 0,-5 5-6,1-1 0,0-2-67,3 2 0,1-1 20,-1 5 0,0 0 21,1 3 0,-2-2-7,-2 2 0,0-1-93,-4 2 0,0 0 14,-4 3 0,-9 1-135,-2-4 1,-8 3 133,0-4-225,-3 5 123,-1-7 1,-1 2 44,-2-7 1,3 2 18,0-2-322,0-3 211,10 0 0,-3-5-261,4 0 0,6-2-366,2-1 1,3-1 824,1-8 0,10-2 0,3-8 0</inkml:trace>
  <inkml:trace contextRef="#ctx0" brushRef="#br0" timeOffset="83">21688 13065 7972,'-5'-11'0,"4"0"1313,-3-1 1827,3 6-2221,1 1-443,-5 10-210,3 1 0,-12 8-212,3 5 0,-9 3 105,-3 12 0,-4-2-284,-3 6 0,2 1-101,5-1 1,1 2 151,3-2 1,8-7-32,7 4 1,3-9-334,1 1 1,0-7 38,0-1 1,5-5-180,3 1 1,6-7 478,1-4 1,5-3-89,-1-1 1,7-5 518,0-3 0,5-3-270,-5-4 1,0 2 412,-7-2 0,-3-2-161,-4 2 1,-2-1 31,-3 0 1,-4 4-11,-11-3 1,-4 3-32,-11 4 1,-10 3-387,-5 5 0,-9 5 93,-3 3 0,7 6-1125,9 1 1,1 6 1112,6-2 0,6-3 0,4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5.93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12883 9148 8140,'0'-6'121,"0"-4"635,0 3-275,0 1 494,0-4-338,0 9-590,0-5 344,0 6-136,0 6 1,1 0 105,3 5-149,2 6-17,1 1 1,4 4-31,0 1 0,2 5-174,6 3 0,-4 3 213,4 4-656,0-3 471,4 5 0,4-2-301,0 0 195,-1 0 0,1-8 158,-1 1-304,6-6 153,-8 3 1,4-5-40,-5 0 0,-1-4 58,-3 0 1,1-5-130,-5 1 0,0-2 68,-3-2 0,-2 1-155,-2-1 0,0-3-8,-4-1 1,1-4-51,-1 1-1407,-3 2 689,5-5 192,-6 4 861,0-5 0,-11 0 0,-1 0 0</inkml:trace>
  <inkml:trace contextRef="#ctx0" brushRef="#br0" timeOffset="1">13351 9228 7984,'1'-22'-1702,"3"3"1940,-3-2 0,4 8 669,-5-2 0,0 6-210,0 1-180,0 6-238,0-8 1,0 7 546,0-4-391,-5 4-131,4-2 0,-9 5-140,2 0-116,-2 5 61,-1 7 1,-4 3-41,-1 8 0,-4 2 270,1 9-555,-3 6 22,0 0 1,-1 6 188,0 0 1,0 0-154,0 4 0,0-7-1032,0 3 796,1-8 1,3 0-378,0-8 0,5-2 334,-2-5 1,5-4-225,3 0 1,-1-5-25,6 1 685,-1-2 0,4-1 0,0-1 0</inkml:trace>
  <inkml:trace contextRef="#ctx0" brushRef="#br0" timeOffset="2">13705 9799 7892,'0'-18'2108,"0"2"-2300,0 9-25,0 2 445,0 5 1,0 5 310,0 3 1,-4 6-188,0 1 0,1 7-405,3 1 0,0 0 28,0 3 0,0 2-317,0-1 0,-4 3 200,0-3 1,0-4-361,4-4 1,0-4 32,0 4 0,0-9-840,0 2 289,0-4 1020,0 4 0,-5-6 0,-1-1 0</inkml:trace>
  <inkml:trace contextRef="#ctx0" brushRef="#br0" timeOffset="3">14093 9205 7898,'-3'-18'17,"-1"3"1,0 3-11,4 0 471,0 6-129,0-4 104,0 8 424,0-3-471,5 15-218,-4 3 1,9 10-323,-2 0 1,2 1 88,2 3 0,-1-3-59,0 2 0,2-5 62,2-2 0,-2-5-276,2 1 1,-1-6 124,1-2 1,-1-4-220,5 1 1,-5-3 31,2-1 1,0-1-43,-1-3 0,4-2 123,-3-6 0,-1 3 140,-4-2 1,5 2 158,-1-6 0,0-2 0,-4 2 0,5-4 0,-1 4 0,0-1 0,-4 5 0,1 0 67,-1-1 145,-4 1 1,2-1 912,-6 1 389,6 5-607,-7-5 261,3 10-757,0-4 0,-4 6-165,3 3 1,-4 4-106,-4 7 1,-4 0-156,-7 8 1,-3-1 84,-5 8 0,1 4-115,-1 4 0,-1 6-301,-3-3 0,5 0 217,-4 1 0,6-5-31,-3 1 1,0-3 24,4 0 0,2-6 283,2-3 1,2-1-108,2-3 1,5-3 81,2 0 1,3-5-49,1 2 0,0-4 155,0 0 1,0-5-537,0 1 194,0-5-621,5 2 0,-3-5 353,6 0 0,-6 1 379,2 3 0,-3 2 0,-1 5 0</inkml:trace>
  <inkml:trace contextRef="#ctx0" brushRef="#br0" timeOffset="4">7115 10781 7970,'-11'-5'-1817,"4"-1"3297,-3 0-412,9-5-266,-4 10-540,10-4 1,1 5 78,6 0 0,-1 1-82,1 3 1,-1-1-11,0 4 1,2 2-49,2 6 0,-1-1 0,5 5 0,-1 0-132,1 4 1,4 4 95,0 0 0,1 3-209,6-3 1,1 3 59,3-3 1,2 4-115,2 0 0,2-3-138,6-2 1,-4-1 134,0-3 0,-5 1 42,1 0 1,-3-4 87,-1 0 0,-4-5-19,-4 1 0,2 2 4,-1-2 1,-4 0-202,-4-3 1,-2-5 120,3 1 1,0 0-518,-5 3 1,-1-3-97,-6-1-1658,2-4 2337,-9 7 0,4-4 0,-5 6 0</inkml:trace>
  <inkml:trace contextRef="#ctx0" brushRef="#br0" timeOffset="5">8086 11615 7986,'-5'-11'0,"4"-1"1040,-3 1-463,3 4 0,1 1 536,0 2-275,0 3 291,-6-4-870,5 5 74,-4 0 341,5 0-435,0 5 1,4 1-18,0 6 1,0-1 54,-4 1 0,3 0 0,1 4 0,0-3-59,-4 7 0,0 0 21,0 6 0,1-1-297,3 1 0,-1 0 97,4 0 1,-3 2 116,4 3 0,-1 2 13,5-3 0,-6 7 219,-2 1 0,1 4-141,-1-4 1,1 5-121,-1-1 0,-3 4-195,3 3 0,-3-1 82,-1 6 1,0-5-138,0 4 0,-4 1 94,0 3 1,0-4-9,4 0 0,0 1 39,0 3 1,0 4-93,0 0 1,0 0 123,0-4 0,2 0 19,2 0 0,1 4-302,2 0 1,2-2 278,-5-5 1,4 0-124,-5-4 1,6 7 128,-1-4 0,2 4-175,1-7 1,0-1-67,-4-3 0,7 0 79,-2-1 1,-2 1 50,-3 0 1,0 3 24,0 1 0,3 0-58,-2 0-1183,-3-3 1144,5 9 0,-5-6 244,3 4-173,2 1 16,-9-3 1,10 2 391,-4-1-176,-2-10-28,5 12 1,1-17-356,4 8 0,1-8 43,0 0 1,-4-7 126,3 0 0,-2-6-46,-1 2 0,-2-3 150,-3-1 0,0-4 11,-4 0 0,-1-4 419,2 4 0,-3-5-408,-1 1 0,0-6 33,0-1 1,0-1 437,0 5-317,0-1 1,0 1 38,0-1 1,-4-3 42,0-1-185,0 1 1,1 3-6,-1 1 0,0-5 24,4 1 0,0-4 147,0 4 1,0-5 95,0 5-534,0 0 40,0 3 38,0 0 0,-1 1 129,-3-1 0,3 1-5,-3-1 0,3 0-18,1 1 0,-2-1-21,-2 1 0,2-1-50,-6 1 0,6-1 78,-2 0 0,3 1-324,1-1 1,0-3 60,0-1 1,-2 0 77,-1 0 1,1 4 94,-1-4 96,1 3 1,-2 2 57,1-1-171,-1 1 0,0-1 198,0 0 1,0 1 121,4-1-203,-5 1 0,4 3-31,-3 0 1,3 0-68,1-3 0,0 4 24,0 3-25,0 3 31,-5 1 0,2 6 134,-4 5 1,3 2-74,-4 6 1,5-2 85,-5 2 1,2 3-95,-2-4 1,-1 0-32,5 1 0,-3-5 37,3 1 1,-4 1-9,4-1 1,-3 5 71,3-1 0,-1 3-112,1 0 0,-1 4 139,-3 4 0,-2-1-211,7-20 0,-1 1 0,-10 26 271,6-23 0,1 1 0,-2-5 1,1 2-49,0 3 1,1 2-1,0-3 1,0 1 179,-3 5 1,1 0 0,2-2 0,1 0-154,0-2 0,1 0 0,-1 0 0,2 0-152,1-3 1,2-1-1,-1 27-595,10-12 1,5-9-998,10-10 1,-1-3-1058,1-12 1,3-4 112,-3-3 298,-3-6 1756,-14 3 0,-8-10-497,-14-2 1156,-1 2 1,-16-10-1,3 2 1</inkml:trace>
  <inkml:trace contextRef="#ctx0" brushRef="#br0" timeOffset="6">8166 11672 7990,'-23'-5'0,"5"-1"509,7-6 38,6 1 157,5-1-603,5 6 0,1 0-44,6 2 0,0 3 60,4-3 0,1-1 15,6 1 0,4-1 220,-1 1 0,6 3-79,-1-3 1,7 1-226,4 0 1,3 1 93,5-1 1,3-2-360,8 1 1,2-1 314,-29 2 1,1 2 0,0 0 0,1 1-12,2-2 0,0 0 1,2-1-1,0 1-278,3 0 1,2 0 0,1 0 0,0 0 272,2 2 1,-1 0 0,1 0 0,0-1-2,5-1 1,0 0 0,-1 1 0,-1 1-2,4-2 1,0 0-1,1 1 1,-1 1-350,2 0 1,0 0-1,2 0 1,0 0 285,0 0 0,0 0 0,4 0 0,1 0-283,-1 0 1,0 0-1,-19 0 1,1 0 0,0 0 263,20 0 1,0 0-1,-18 0 1,2 0 0,-1 0-192,-2 0 1,-1 0 0,1 0 0,3 0 0,0 0 0,-1 0 135,-1 0 1,0 0-1,0 0 1,0-1 0,-1 1-1,1-1 25,-3 0 1,0 0-1,1 0 1,1 0-1,0 1 1,0-1 63,-1 0 1,-1 0-1,0 0 1,3 0-1,0 0 1,-1 1-78,19 0 1,-1 0 0,-19 0-1,-1 0 1,-1 0 100,19 0 1,-2 0-1,2 0 1,1 0-8,-1 0 1,1 0 0,0 0 0,-1 0 48,-1 0 0,-1 0 0,0 0 0,-2 0-65,-2 0 1,-1 0 0,3 0-1,-1 0 10,-1 0 1,-1 0 0,1 2-1,-1 0-55,-1 0 0,-1 0 1,-2 0-1,0 0 53,-2-2 0,1 0 1,1 0-1,0 0-31,-5 0 0,0 0 1,2 0-1,0 0 13,-4 0 1,0 0 0,-2 0-1,-1 0 129,0 0 0,-2 0 0,1 0 0,-1 0-133,-3 0 1,0 0-1,0-2 1,-1 0 10,-2 0 1,-1 0 0,29-2 587,-8 4 1,-4-4-642,-11 1 1,-3-1 605,-12 4 1,-3-4-561,-8 0 1,-5 0 856,1 4-876,-5 0 1,-5-3-821,-9-1 0,-4 0-126,-4 4 0,-2 5-368,6 3 1310,0 2 0,-2 6 0,0 2 0</inkml:trace>
  <inkml:trace contextRef="#ctx0" brushRef="#br0" timeOffset="7">14642 11775 7985,'0'-12'0,"0"1"-140,0 0 0,0 3 187,0 0-67,0 1 1,-2-1 82,-2 1 1,3 3 190,-3-4 0,3 4-36,1-3 0,-1 3 457,-3-4-202,3 6 190,-4-3-117,5 0-91,0 3-101,0-3-25,0 5 1,0 5-117,0 3 0,4-2 164,-1 2 1,6 0-194,-1 3 0,-2 2 4,2 2 1,-6-2 15,2 2 1,1 3 10,-1 1 0,0 2-49,-4 2 1,0 4 84,0-1 1,0 6-221,0-2-1,0 9-26,0-4 1,0 6-31,0-3 1,0 2 126,0 6 0,0 1-121,0 3 0,5-2 26,2 5 0,4 0-218,0 4 1,0 4 194,1 0 0,-1 1 73,1-1 0,0-2-44,4 2 0,-4 2-4,-4-31 0,0 1 1,0-1-1,0-1-91,0 2 1,-1-1 0,9 30 19,-10-28 0,-1 1 0,5 27-83,-6-28 0,0 0 0,0-1 0,1 0 69,-3 2 1,-1-1 0,2 0 0,-2 0 40,-1 1 0,0-1 0,0 2 0,0 0 69,0 0 1,0 1-1,-1-1 1,-2 0-52,2-2 0,-1 0 0,-2 3 1,0 0 145,2 1 0,0 0 1,0 1-1,0 1 40,2 0 1,0 0 0,0-1 0,0 0 69,0-1 1,0 1 0,0 2 0,0 0-273,0-1 0,0 0 1,2 1-1,0 1 268,0-2 1,0-1-1,1 1 1,-1-1-202,0-1 1,0 0 0,-1 2-1,-1-1 56,2-1 1,0 0 0,-1 1 0,-1 1-295,0 0 0,0 0 0,0-3 1,0-1-92,0-1 1,0-1 0,-1 0 0,-2 0 100,2-1 0,-1-1 1,-2 2-1,0-1 96,2 2 1,0-1-1,-2-2 1,1 1-21,0-1 1,2 0-1,-3 28-27,4 1 0,-4-1 154,0 0 0,2-1 74,6 2 0,-2-3-46,6-1 0,-4-1 37,3-3 1,-3-2-66,4-5 0,-5-1 28,5 1 1,-5 0-26,0 0 1,-1-5-5,-2 1 1,0-1 43,0 1 0,1 1 126,3-5 1,-3 0 216,3-4 1,-3 4-358,-1 0 0,1 1-135,3-5 1,-3 0 537,3 0 1,-1-3-712,1-1 1,-3-6 250,3-1 0,-3-1-394,-1-7 0,0 0 37,0-3-430,0-6-1042,0 4 741,0-9-999,-5-6 2107,4 3 0,-10-19 0,5 9 0</inkml:trace>
  <inkml:trace contextRef="#ctx0" brushRef="#br0" timeOffset="8">7823 17405 7905,'-17'5'324,"0"-3"404,6 2-366,4-3 0,9-1 286,9 0 1,7 0-268,8 0 0,6 0-189,10 0 1,1 0 181,10 0 0,2-1-542,6-3 0,-1 2 145,-28 1 0,0-1 0,32 0 81,0 2 1,-29 0 0,-1 0-77,0 0 1,0 0-1,1 2 1,0 0 53,3 0 0,0 0 0,-1 2 1,-1 0 43,2-3 0,0 1 1,-1 3-1,-1-1-106,4 0 1,0 0-1,1-1 1,0 0-255,2 1 1,1 0 0,1-1 0,-1 0 262,-2 1 0,0 0 0,2 1 0,1 0-12,-2-1 1,1 0 0,2 0 0,0 0 20,1 0 1,1 0 0,0 1 0,0-1 9,2-2 0,-1 0 0,1 0 1,0 0-52,2-2 0,-1 0 1,0 0-1,0 0-298,5 0 1,2 0 0,-3 0-1,0 0 322,1 0 0,-1 0 1,-2-1-1,-1 0 5,0-1 1,-1 1 0,-3 0 0,-1 0-201,3-1 1,-1 0 0,-2 2 0,-1-1 339,-3 1 0,1 0 1,1 2-1,0 0 31,-1 0 1,0 0-1,5 0 1,1 1 41,1-1 1,1 0 0,1-2 0,0 1-272,0 1 1,1 0 0,2-1 0,1-1-11,1 0 0,2 0 0,2 0 0,0 0-54,1 0 0,0 0 1,-1 0-1,1 0 120,2 0 1,0 0-1,-22 0 1,1 0-1,-1 0 46,22 0 1,0 0 0,-1-2 0,0 0-14,-3 0 0,0 0 1,1 0-1,-1-1 37,-2 1 1,0 1 0,-1 0 0,0 0-31,-1 0 1,0-2 0,-3 1 0,0-1 69,3 1 0,0 1 0,-2-2 0,0 2-51,1 1 0,-1 0 0,-2 0 0,0 0 15,1 0 1,-1 0-1,-2 0 1,1 0-34,5 0 0,0 0 0,-4 0 0,-1 0 27,0 0 0,-1 0 0,-2 0 0,0 0-38,-3 0 0,-1 0 0,-3-2 0,0 0 21,-4 0 1,0 0-1,-4 0 1,-1 0 307,20 2 0,-4 0-370,-11 0 1,-7 2 774,-12 1 0,-3 0-354,-9 5 1,2-5 698,-5 5 0,-5-4-1836,-7 3 1,-7-3 891,-4 4 0,-4-6-2150,-4 2 1,-6-4 2006,-5-4 0,-15-7 0,0-7 0</inkml:trace>
  <inkml:trace contextRef="#ctx0" brushRef="#br0" timeOffset="9">8086 10816 7903,'0'-18'807,"0"3"-48,0 2-628,0 7-123,0 0 393,0 1 123,0 4-139,0 6 0,1 4-115,3 10 1,4-4 81,7 4 0,-1 0 91,5 4-338,0 0 0,8 4-76,-1-1 0,1-3 352,-4-4-734,0-5 320,-6 8 0,4-10-1041,-6 4 529,0-4 217,-4 0 1,1-2-523,-1-2-318,-4 2-578,3-9 1746,-9 9 0,4-9 0,-5 5 0</inkml:trace>
  <inkml:trace contextRef="#ctx0" brushRef="#br0" timeOffset="10">8474 10804 8061,'0'-28'0,"0"5"0,-4 6 0,1 5 0,-1 5 0,4-1 0,0 5 0,-5-2 1694,-3 5-907,-2 0 0,-3 3-211,-2 5 1,1 0-135,-5 11 1,0 6-1227,-4 5 0,2 3 558,2 1 0,-2 1-722,6-1 0,4-1 417,3-3 1,6-2 530,-2-5 0,8 0 0,2 0 0</inkml:trace>
  <inkml:trace contextRef="#ctx0" brushRef="#br0" timeOffset="11">9194 10827 7908,'-7'-11'110,"2"4"781,0-3-321,4 9-60,-4-4-284,5 5 0,0 5 136,0 2 274,0 9-316,5 1 1,-4 8 115,3 1-496,2 3 148,-4 6 1,4-2 9,-2-3 1,-2 2-228,6-6 0,-4 0-816,3-7 731,-4 2 1,6-8-853,-5 2 1,5-2 1065,-2-2 0,3 6 0,2 1 0</inkml:trace>
  <inkml:trace contextRef="#ctx0" brushRef="#br0" timeOffset="12">10347 10827 8048,'-1'-8'-602,"-3"1"414,-2 4 0,-2-2 997,1 5-431,4-5 0,-6 3 622,5-6-476,-4 5 0,5-7-54,-5 3 0,6 0-150,-2 0 0,3-1 83,1-3 1,6 3-115,6 0 0,2 1-41,8-5 0,1 1-33,11 0 1,-2 0-1,6 4 1,-2 2-120,-2 5 0,-5 6-88,-2 5 54,-8 6-630,-3 6 442,-4 5 0,-5 1 18,1 5 1,-7 4-149,-1 0 1,-5 4-80,-6-4 1,-2 4-226,-2-4 1,-2 0-202,-2-3 484,-2-6 1,8 1 180,-2-7 0,2 1-63,2-9 1,4 1 550,4-5-325,1-5 212,2-1-174,5-5 0,7 0 107,7 0 759,-3-5-585,11 4 1,-8-9 402,8 2-511,-3 3 0,2-4-894,1 6 1,-1-5 163,-7 4-253,2 0 0,-7 4 705,5 0 0,-5 5 0,3 2 0</inkml:trace>
  <inkml:trace contextRef="#ctx0" brushRef="#br0" timeOffset="13">11866 10896 8051,'7'-12'-239,"-4"1"-1,-1-1 240,3 1 0,2 1-266,9 2-1,-4-2 208,5 4 1011,-6-6-396,1 1-318,-1-1 0,0 2 909,1 3-738,-1-4 1,1 6 275,-1-2-304,1-3-133,-1 8 0,2-4-69,2 2-75,-2 3 1,3-4-32,-4 5 0,-1 0 276,0 0-739,1 0 291,-1 0 38,-4 5 0,-2 1-608,0 6 372,-4-1 135,4 6 1,-10-1-138,-3 3 105,-2 3 37,-6-10 273,3 10-41,-9-9-146,10 8 224,-10-8 0,10 3-206,-5-4 357,6-1-140,4 1 111,2-6-216,5 4-17,5-4 36,7 1 0,5 2 317,6-6-330,5 6 24,-4-7-196,9 3 348,-4 0-138,1-4 24,3 9-37,-4-9-1,0 10 0,-1-5-82,-5 5 145,-5-4-52,-2 8 54,-5-7-281,1 8-1,-6-4 220,-1-1 319,-5 5-556,-5-3-41,-6 9 242,-7-5-556,-5 6 360,-5-5 118,-6 4-312,-7-5-842,1 6 991,-5 0 130,10-5-476,1-2 292,6-4 1,10-6 106,1 4-971,6-8 733,5 3-332,6-5 1,12-5 701,11-3 0,0-2 0,5-2 0</inkml:trace>
  <inkml:trace contextRef="#ctx0" brushRef="#br0" timeOffset="14">13956 10690 7994,'0'-6'214,"0"-1"125,0 3 610,0 3-572,0-4 1,-1 5 211,-3 0 480,3 0-622,-9 0 0,3 5 12,-4 3 1,0 6-51,-1 1 0,1 5-238,-1-1 111,-4 3-207,3 6 1,-7-3-85,5 6 0,-4-6 254,3 2-359,1 2 134,4-5 1,1 4 219,2-5-884,-2 0 475,9-1 1,-5 0-392,6-3 294,0-2 109,0-6 0,6-1-107,1-2-11,3-3 228,2 0-707,-1-4 458,6 4 1,-3-5-316,5 0 1,-4-4-284,4 1 0,-4-6 258,4 1-328,-5 3 638,3-5 0,-7 7 326,-3-4 0,4 4 0,-5-7 0,5 4 0</inkml:trace>
  <inkml:trace contextRef="#ctx0" brushRef="#br0" timeOffset="15">13968 11044 7994,'0'-11'0,"0"4"0,0-3 1217,0 9-203,0-4 357,0 0-530,0 3 0,-4 2 390,0 8-655,0 7-175,4-2-232,-5 8 0,4-3 1,-4 9 226,5 0-507,0 4 154,0-7 0,0 8-227,0-5 1,0 3-399,0-3 1,0-2-171,0-6 1,0 2-2154,0-6 2905,0 0 0,0-4 0,0 1 0</inkml:trace>
  <inkml:trace contextRef="#ctx0" brushRef="#br0" timeOffset="16">7127 11558 8029,'6'-5'0,"-1"2"-186,-5-4 208,5 4-1,-4-7 177,4 9-12,-5-4 0,0 3 187,0-1 61,0 1 115,0-3-205,0 5 189,-5 0 58,4 0-247,-4 0 386,5 0-530,0 5-115,0 2 1,1 5-97,3 4 0,2 1 124,6 6 117,-1 5-686,1 1 367,-6 0 1,4 3 28,-2-5-588,2 5 447,1-8 0,1 0-309,-1-5 309,1-5 0,-1 1 222,1-7-29,-1-3 0,0-7 431,1-1-270,-6-4 0,4-5 74,-2-4 0,1-1 238,-2-6 0,2-1-22,-5-3 259,0 3-397,1-9 0,-4 8 94,3-6-150,-3 6-45,-1 2 1,0 6-23,0 6-89,0 5 1,-1 0-339,-3 6 1,3 7 177,-3 4 1,-1 11-185,1 8 0,0 10 51,4 5-551,0 1 420,0 5 176,0 0 1,0-5-300,0 4 66,0-3 1,0-3-58,0-2 11,0-8 196,0-6 1,0-5 193,0 0 34,-5-5 1,0-5-248,-2-6 878,-3-4-479,3 2 1,-4-5 566,-1 0-375,1-5-233,0-2 1,0-9-49,4-3 1,2-3-138,5-1 0,0 1-1596,0-1 763,5-5 192,6-1 725,2 4 0,8-1 0,-2 7 0,3-3 0,1-1 0</inkml:trace>
  <inkml:trace contextRef="#ctx0" brushRef="#br0" timeOffset="17">7538 12654 7983,'-7'-17'0,"-1"0"259,4 6-91,0-6 1,3 7 477,-3-5-168,3 10-253,-4-11 125,5 10 152,0 0-119,0 1 1240,0 5-1037,5 5-36,1 6-246,5 7 0,2 6-130,2 3-115,-7 2-313,7 5-317,-14 0 474,4-4 1,-5 3 118,0-3-1306,0 3 885,-5-4 1,4-1 19,-3-5-1514,3-5 875,1 3 1018,0-8 0,5 9 0,1-5 0</inkml:trace>
  <inkml:trace contextRef="#ctx0" brushRef="#br0" timeOffset="18">7355 13979 8117,'-5'-11'457,"-1"-1"1,-5 1-161,4-1 0,2 1 132,5 0 1,1-5 116,3 1 0,6-1-132,5 0 0,6 2-22,-2-5 0,3 4 87,5-4-231,-3 5-69,9-2 0,-4 4 74,6 1 0,3 1 0,0 2 1,4 3-283,-4 5 0,-5 5 30,-7 3 0,-3 7-404,-4 4 0,-7 4 209,-9 3 0,-3 4-88,-3 4 1,-9 1-72,-7 4 175,-2-4-70,-7 4 0,-1-6 142,-6-2 0,5 2 20,-1-3 1,1-2-26,-4-1 111,4-3-47,3-6 0,7-2 59,1-4 1,9-2-113,-1-3 386,7-1-141,-1-6 110,5 0 279,10 0-490,-2 0-34,18 0 667,-7 0-313,14 0-102,-3 0-323,-1 0 436,4 0 0,-4 0-163,0 0 1,-1 1 133,-5 3-174,0-3 87,0 9-69,-6-9 103,0 9-352,-1-8 1,-4 4-497,-1-2 670,1-3 0,-6 8-2218,5-5 1128,-4 0 168,-2 1 807,0-4 0,-4 9 0,4-4 0</inkml:trace>
  <inkml:trace contextRef="#ctx0" brushRef="#br0" timeOffset="19">7469 15201 7907,'-5'-11'20,"3"-1"326,-6 1-85,5-1 1,-2 1 27,5 0 0,0 3 68,0 0 0,0 5-89,0-5 1,2 4 191,1-3 0,9 0-91,7 0 1,3-2-127,0 5 1,6 0-72,3 4 0,0 0-144,0 0 0,1 1 23,-6 3 0,0 3-116,-7 4 1,-3 2-367,-4 2 1,-6 3 249,-2 4 1,-3 1 42,-1 0 0,-6 0-14,-6 0 1,0 2 69,-7-2 0,0 2 47,-4-6 1,0-1 19,0 1 1,4-5 83,0 1 1,5-2-16,-1-1 259,2-6-163,2 4-100,4-9 107,2 4 49,5-5 1,5 0-50,3 0 0,2-3 98,1-1 0,5 0 30,-1 4 1,5 0-96,-1 0 0,-1 1-126,1 3 1,-4-1 82,4 4 0,-1 1-183,1 3 1,3 2 48,-3 2 0,-3-1-55,-1 5 1,-2-4-1,-1 4 0,-2-3-191,-3 3 0,-2 0 58,-5 4 0,-5-1 86,-2 1 1,-6 4 87,-6 0 1,-1-1-50,-11-3 0,5 0 164,-5 0 0,1-2-108,-5-2 0,5-2-36,-1-6 1,6-1-216,-2-2 0,7-3-390,1-5 0,5 0-805,-1 0 0,7-1 81,5-3 1359,-4 3 0,1-9 0,-6 3 0</inkml:trace>
  <inkml:trace contextRef="#ctx0" brushRef="#br0" timeOffset="20">7583 16515 7767,'0'-12'658,"0"1"1,2 1 46,2 2-270,-3-2 0,5 9 561,-2-3-302,-3 2 0,6 4-240,-4 2 0,-1 3-103,1 8 0,-5 4-379,-2 8 0,-6 2-61,-1 6 1,-2-2-25,-6-3 1,5 2 100,-1-6 0,2 5-117,2-5 0,0 0-385,4-7 8,2 2 1,5-8 340,0 2 0,1-6 22,3-1 0,3-6 212,9 2 0,-2-4-135,5-4 0,-2 3-117,2-3 0,3-1 64,-3 1 0,-1-3-126,1 3 0,-5-4-122,1 5 1,-2-5-405,-2 4 0,-3 0-1019,-1 4 1790,-4 0 0,2-5 0,-5-1 0</inkml:trace>
  <inkml:trace contextRef="#ctx0" brushRef="#br0" timeOffset="21">7709 16789 7826,'6'-5'676,"5"3"0,-6-1-226,2 6 0,0 4-49,-4 4 1,-1-2 151,1 2 1,3-2-107,-3 7 0,2 1-125,-1 2 0,-2 3 93,1 1 1,2 3-78,-1 1 1,4 0-180,-4-4 1,-1-4-46,-3 0 1,0-5-162,0 1 1,0-3-447,0 0-1016,0-1-12,0-4-947,-5-2 2468,4-5 0,-9 0 0,4 0 0</inkml:trace>
  <inkml:trace contextRef="#ctx0" brushRef="#br0" timeOffset="22">9000 12140 7862,'0'-6'927,"0"1"84,-5 5-345,3 0-396,-8 0 1,8 0-23,-6 0 1,0 1-115,-3 3 0,2 2 53,-2 6 0,2-1-19,-6 1 0,1 4 19,-2 3 1,4 3-23,-4 1 1,4 5-274,0 2 0,2 3 77,3 1 0,1-1-258,6-2 1,0 0 145,0-4 0,2 0-194,2-4 1,2-1 135,5 1 1,5-5 5,-1-3 0,6-2 129,2-2 0,0-4-3,4-4 1,4-1 279,0-2 0,4-2-90,-4-1 0,2-5 190,1-7 0,0-3-88,1-5 0,-5-1 302,1-3 1,-10 0-102,2-4 0,-9-6 44,-3 3 0,-1-7-251,-6 3 0,-1-5-226,-7 1 0,-7 3-119,-8 1 1,-8 4 160,-4 3 0,-10 6-596,-5 10 0,-7 6 55,-1 13 0,4 8-642,0 11 0,12 5 9,4 6 1141,12 6 0,-2 3 0,13 10 0,2 5 0</inkml:trace>
  <inkml:trace contextRef="#ctx0" brushRef="#br0" timeOffset="23">10256 13739 8141,'0'-11'-54,"-5"-1"107,4 1 0,-8 0 130,5-1 0,0 1 73,4-1 0,0 1 210,0 0 0,-4-1-66,0 1 1,1-1 78,3 1 0,0 3 242,0 1-420,-5-1 0,0 0 34,-3 1 1,-4 4-81,1-1 1,-2 9-147,-6 7 0,-1 4 103,-7 7 0,3 5-197,-2 3 1,-1 5-123,4 2 1,0 6-164,12-2 1,-2-3 132,9-1 1,3-3-151,9 0 1,1-2-265,10-3 1,3-2 188,5-5 1,9-5 39,-2-3 0,3-2 115,-3-2 0,4-5 452,0-2 1,4-4 81,-4-4 1,4-6 140,-4-5 1,-1-4-106,-7 4 0,-2-7 66,-5-1-1,-5-1-56,-3-6 1,-7 3 14,-5-3 1,-4-1-515,-6-3 1,-6-4 127,-10 0 0,-9 0-750,-2 3 0,-15 2-338,-1 3 0,-10 8-82,7 11 0,1 5 410,10 6 1,4 11-772,8 8 1530,12 8 0,4 4 0,10 4 0,0 2 0</inkml:trace>
  <inkml:trace contextRef="#ctx0" brushRef="#br0" timeOffset="24">12026 14881 8401,'-6'-11'14,"1"3"-66,5 1 0,-2 4 751,-1-1-174,1 3-191,-3 1 1,0 5-113,-2 3 1,-4 7-128,0 4 1,-2 4 40,-2 4 1,2-2-3,-2 5 0,3 5-73,0 3 0,5 4-119,-1-4 0,5 0 3,0-4 0,6-5 76,5-2 0,8-1-147,7-3 0,1-2 39,7-10 0,4-5 259,7-2 1,-1-3 29,1-1 0,0-5 166,3-2 1,0-8-83,-3-4 0,-4-3 182,-8-1 0,1-4-103,-9 1 0,-1-6-19,-10 2 1,-4-5-283,-4-3 1,-12 3 99,-6-3 0,-10-2-441,-6 2 1,-7 5-85,-4 7 0,-6 8-44,-1 6 0,-5 9 94,5 10 1,5 6-73,5 10 1,9 5-839,3 2 1,8 4 82,4 5 1138,7 6 0,3 5 0,5 7 0,0 2 0</inkml:trace>
  <inkml:trace contextRef="#ctx0" brushRef="#br0" timeOffset="25">13876 16378 7810,'-11'-2'68,"0"-2"1,-1 2 209,1-6 1,-1 2-1,1-2 0,-2-1 94,-2 6 1,-3-1-54,-5 4 1,4 0 105,0 0 1,0 1-41,-4 3 1,1 2-14,-1 6 0,0 0-143,0 4 1,1 5-14,3 6 1,-1 5-51,5-2 1,0 7-1,3 1 1,6 1-291,2-1 1,8-2 143,3 2 1,5-4-463,3-3 1,3 0 142,5-4 0,5-2-23,2-6 0,7-3 182,1-9 1,5-2 180,-1-5 0,2 0-9,2 0 1,-1-9 192,-4-2 0,1-7 6,-7 3 1,-4-5-35,-8 1 0,-1-4 110,-3-4 0,-8-2-124,-7-5 1,-4-1-251,-4 1 1,-11-4-8,-8 0 0,-11-4-310,0 4 1,-10 1-108,-1 7 1,3 8-126,-4 11 1,7 6-704,-3 9 1319,10 7 0,-3 3 0,4 5 0,-4 0 0</inkml:trace>
  <inkml:trace contextRef="#ctx0" brushRef="#br0" timeOffset="26">10256 11923 7928,'0'-6'4,"-1"1"-128,-3 5 1,1-4-365,-4 0 774,4 1 26,-7-3-57,9 5 231,-4-4-97,5 5 5,0 0 141,0-5-13,0 4-5,0-4 213,0 5-650,0 5 1,0 1-225,0 6 72,0-1-5,0 5 1,-2 2-35,-1 5 0,1 0 107,-1 0-376,1 5 263,2-4 1,0 4-71,0-5-96,0-1 140,0-4 0,4 2-96,0-4 222,5-1-113,-8-4-444,9 1 275,-3-1-25,-1-4-566,-1 3 158,-5-9 732,5 9 0,-4-4 0,4 6 0</inkml:trace>
  <inkml:trace contextRef="#ctx0" brushRef="#br0" timeOffset="27">10530 11992 8043,'0'-18'113,"0"7"0,0 1 368,0 2 0,0 3 59,0-5-117,0 8-18,0-3-222,0 5-114,-5 0 162,4 5-357,-9 2 194,3 9 1,0 3 188,-1 8-432,0-3 183,-3 9 1,0 0-2,-1 5 1,1 4-59,-1-4 1,1 4-263,-1-4-499,1 0 733,0-4 1,-1 1-584,1-1 353,-1-5 94,1-1 1,-1-3-136,1-2 1,0 1 108,-1-8 1,2 3-35,2-4 1,0-4-406,4-3 680,-5-1 0,8 5 0,-4-1 0</inkml:trace>
  <inkml:trace contextRef="#ctx0" brushRef="#br0" timeOffset="28">10530 12346 7926,'-6'-11'97,"1"4"0,5 1 426,0 2-115,0 3 28,0-4-185,0 20 0,0-5-14,0 13 0,0 1-215,0 3 99,5 4-34,-4-1 1,5 4-282,-2 0 133,-3-5-392,4 4-99,1-4 368,-5 1 0,4 1-9,-5-4-349,0-5 345,0-1 1,0-8-194,0 2 179,0-2-169,0-2 140,0 1-153,0-1-9,0-5 402,0-1 0,0-5 0,0 0 0</inkml:trace>
  <inkml:trace contextRef="#ctx0" brushRef="#br0" timeOffset="29">10667 12494 7926,'6'-11'0,"5"-4"311,-4 0 0,3-1-53,2 5 1,-1-1 280,1 1-256,-1 0 1,0 0 71,1 4 1,-1 2-96,1 5 0,-1 0-262,1 0 0,-5 2 93,1 6 1,-6 1-194,2 10 1,-3 0 25,-1 4 0,-3 3-23,-1 1 1,-10 7-74,-1-3 0,-2 4-135,-2-4 0,5-3 64,-1-2 0,2-3 41,2-4 0,4 1 321,4-4 1,1-1-137,2-4 275,0 1 0,5-2 18,3-2 1,2-3 2,2-5 0,0 3-90,4 1 0,-4 0-12,3-4 0,2 0-162,-2 0 0,0 0 120,-3 0 1,3 0-924,0 0 1,1 0 122,-5 0 665,0 0 0,1 0 0,-1 0 0</inkml:trace>
  <inkml:trace contextRef="#ctx0" brushRef="#br0" timeOffset="30">12015 11980 8018,'-7'-11'0,"-1"3"237,4 1 588,0-1-238,4-3 318,0 4-693,0 2 1,0 8 15,0 5 1,4 2-151,0 13 1,4-1 90,0 13 0,-2-4-130,2 7 1,-5-2-110,0-2 1,-1-3-353,-2-1 0,0-1-365,0 2 1,0-7 391,0-5 1,0-5-462,0 1 1,0-2 855,0-2 0,5 1 0,1-1 0</inkml:trace>
  <inkml:trace contextRef="#ctx0" brushRef="#br0" timeOffset="31">12277 12026 8069,'12'-11'484,"-6"-1"-339,-2 1 0,2-1 366,2 1 15,-3 5 108,5 1 0,-9 10-184,3 2 0,-4 5-199,-4 3 0,-2 8-116,-5 7 1,-6 8-173,-2 4 0,-4 8-337,-3 3 0,0 3 87,-4 1 0,6-5-297,1-3 1,1-7 299,7-4 1,4-2-394,3-2 1,4-6 125,-3-5 1,4-1-559,-1-7 576,3 5 533,1-7 0,0 3 0,0-4 0</inkml:trace>
  <inkml:trace contextRef="#ctx0" brushRef="#br0" timeOffset="32">12323 12369 7972,'0'-12'0,"1"5"487,3-1-68,-3 6 361,5-3-453,-6 5 0,0 6 64,0 5 0,0 6-202,0 6 1,1 3-29,3 1 1,-3 5-115,3-2 0,-3-1 145,-1 2 1,4-5-548,0 5 0,-1-7 38,-3-1 0,4-2-149,0-5 0,0-1-276,-4-4-474,0 1 191,5-1 1025,-4-5 0,4 5 0,-5-5 0</inkml:trace>
  <inkml:trace contextRef="#ctx0" brushRef="#br0" timeOffset="33">12449 12449 7891,'0'-12'173,"5"1"0,-3-1 79,6 1 1,-2 3 179,2 1 1,2 0 208,-2 0 0,2-2-239,1 5 1,1-3-180,-1 3 1,-3-4 27,-1 4 1,1 1-275,3 3 0,-3 1 95,0 3 1,-6 3-82,2 8 0,-4 3-83,-4 5 0,-2 5-90,-6 2 1,-4 0-106,-3 0 0,1 1 132,-1 3 0,5-5-75,-1-2 0,3-1 43,5-3 0,2 5 130,5-9 1,0 0-20,0-7 1,5-1 121,2 0 1,7 0-20,2-4 0,3-1 168,-4-2 0,4-2-169,-4 1 0,2-1-9,-2-2 0,-2-2-931,2-1 0,-3 1 914,0-2 0,4-2 0,2 0 0</inkml:trace>
  <inkml:trace contextRef="#ctx0" brushRef="#br0" timeOffset="34">13694 11889 10160,'0'17'570,"0"-3"-474,0 5 1,0 0 110,0 3 0,0 3-254,0 1 0,0-2-130,0 3 1,3-3-150,1-1 1,1 0-240,-1 0 1,-1-4 296,4 0 1,-4-5-206,1 1 1,-2-2 472,2-2 0,-3 6 0,4 0 0</inkml:trace>
  <inkml:trace contextRef="#ctx0" brushRef="#br0" timeOffset="35">13968 11992 7948,'0'-12'980,"0"1"-554,0 0 1,0 3-15,0 0 141,0 6 273,0-3-192,0 5-413,0 10 1,0 3-175,0 9 0,-5 10 52,-3 2 1,-2 12-290,-2 0 0,1 6-104,0-3 1,-5 1-1,1-4 1,0-5-81,4 1 1,-1-6-398,1-2 0,-1-1 58,1-6 0,3-2 206,1-6 0,4 1 204,-1-4 1,3-1 302,1-4 0,-5 1 0,-1-1 0</inkml:trace>
  <inkml:trace contextRef="#ctx0" brushRef="#br0" timeOffset="36">14025 12392 7919,'0'-18'1452,"0"1"-952,0 6 0,5 1-305,3 2 0,-2 3 269,1 5-139,-4 0 0,3 5-140,-2 3 1,-3 7-159,3 4 1,-2 8-24,-2 3 1,-4 4 169,0 5 1,-5-5-607,1 0 1,2-1 136,-2-6 0,5-1-233,-5-3 1,5-5 72,0-3 0,1-2-117,2-2 1,0-3-476,0-1 1047,0-4 0,11 7 0,1-3 0</inkml:trace>
  <inkml:trace contextRef="#ctx0" brushRef="#br0" timeOffset="37">14150 12449 7919,'6'-12'0,"-5"1"0,9-1 791,-2 1 1,3 0-253,4-1 0,-1 2-13,5 2 0,-4 0-64,4 4 1,1-4-72,2 4 0,-3 1-253,0 3 1,-5 0 68,2 0 1,-5 6-453,-3 5 0,1 2 231,-6 6 1,0-1-474,-7 1 1,-4 2 87,-7-2 0,1 3-94,-5 1 0,0 0 211,-4 0 1,4-1 83,0 1 1,5 0 183,-1 0 0,6-2 68,2-1 0,4 0 155,-1-5 1,3 0-67,1-3 1,6-5 14,6 1 0,0-4 92,7 3 1,1-4 83,2 1 0,1-3-187,0-1 0,0 0-226,0 0 0,-4 0-1007,0 0 0,-5 0 1086,1 0 0,-2 0 0,-2 0 0</inkml:trace>
  <inkml:trace contextRef="#ctx0" brushRef="#br0" timeOffset="38">11901 13511 7881,'0'-12'0,"0"1"38,0 0 1,0-1 467,0 1 481,0-1-509,0 1 0,0 3 211,0 1-314,0 4 0,0-1-94,0 8 0,0 4-211,0 7 0,3 4 92,1 8 0,4 2-319,-4 5 0,1-1 180,-2-2 1,-1 0 135,2-4 0,-3 0-160,-1-5 0,4 0-173,-1-3 0,1 1-2536,-4-4 1895,5-1 0,2-5-721,4-2 1536,-5-3 0,10 0 0,-4 1 0</inkml:trace>
  <inkml:trace contextRef="#ctx0" brushRef="#br0" timeOffset="39">12289 13499 7881,'6'-11'0,"3"0"555,-5-1 1,3 1-117,-3-1 0,5 6-36,-1 2-10,2-2-170,-4 5 0,-2 2-65,-8 10 1,-2 7-114,-5 9 0,-6 7 4,-2 8 0,-3 4 50,0 3 0,0-2-563,3 2 1,-1-2 316,4-1 0,1-4-147,4 0 0,3-9-114,1 1 1,4-7-197,-1-1 1,-1-1 147,1-3 1,1-4-184,3-3 0,0-2 639,0-2 0,0 1 0,-6-1 0,0 1 0</inkml:trace>
  <inkml:trace contextRef="#ctx0" brushRef="#br0" timeOffset="40">12300 13854 7807,'7'-6'591,"-2"5"-299,-5-4 1,0 8-56,0 4 1,0 2 109,0 10 1,0 5-116,0 7 0,0 2-20,0 1 0,0 0-130,0 1 1,1-1-189,3 0 0,-3-1-266,3-3 0,-2-2 224,2-5 1,-3-4-326,3 0 0,1-9-59,-1 2-833,0-3 413,1 2 952,-4-4 0,4-2 0,-5-5 0</inkml:trace>
  <inkml:trace contextRef="#ctx0" brushRef="#br0" timeOffset="41">12426 13979 7817,'11'-5'894,"1"4"0,-1-8-346,1 5 0,-1 0-37,0 4 0,1 0-202,-1 0 1,1 0-269,-1 0 1,1 5 14,-1 3 0,-3 3-126,-1 5 0,-4 1 46,1 6 0,-4 1 120,-4 3 0,-3 1-415,-4 2 1,-4 2 112,-1-5 0,-3-1-46,4-3 0,-3 3 105,7-4 1,-2 3 148,10-10 1,-1 0 49,4-4 0,0 1 169,0-1 1,6-3 7,6 0 1,0-6-72,7 2 1,0-3 115,4-1 1,-4 0-15,0 0 0,-1-1-542,1-3 0,1 3-352,-4-3 0,-1 1-1567,-4 0 2201,-4 1 0,3-8 0,-4 4 0</inkml:trace>
  <inkml:trace contextRef="#ctx0" brushRef="#br0" timeOffset="42">13625 13499 6550,'0'-6'1891,"0"0"-1106,0 2-565,0 3 1,0-3 200,0 8 0,0 3-94,0 9 1,0 1-291,0 6 0,0 5-51,0 3 0,0 0-170,0 0 0,0 2 106,0-3 1,1-2-174,3-1 0,-1-3-646,4-1 1,-3-4-221,4 0 1117,-1-5 0,5 2 0,-1-4 0</inkml:trace>
  <inkml:trace contextRef="#ctx0" brushRef="#br0" timeOffset="43">14002 13511 7809,'11'-18'510,"-4"2"0,2 4-256,-6 1 1,6 1 341,-1 2 0,-2 3 184,2 5-610,-6 0 1,2 9-41,-8 2 1,-2 13-103,-5 3 1,-6 10 44,-2 5 0,-1 6-141,1 1 1,-5 5-538,5-5 0,-4-3 451,8-4 1,-3-7-189,6 0 1,-2-2-64,7-7 0,2 0-251,1-7 0,3-2 139,1-1 1,0-4 22,0 3 0,0-6 494,0-1 0,-5 0 0,-2 3 0</inkml:trace>
  <inkml:trace contextRef="#ctx0" brushRef="#br0" timeOffset="44">14059 13876 7809,'5'-6'618,"-2"0"169,4 2 0,-3 3-329,4-3 0,-4 8-133,3 3 1,-4 5 44,0 3 1,-1 4-40,-2 8 1,0 2-296,0 5 0,0 4 114,0 0 1,-4 1-109,0 0 0,0-8-196,4 4 1,0-5-275,0 0 0,0-2-16,0-5 0,0-5-111,0-3-472,0-2 289,0-2-1185,0-4 1034,0-2 889,0-5 0,0-10 0,0-3 0</inkml:trace>
  <inkml:trace contextRef="#ctx0" brushRef="#br0" timeOffset="45">14196 14071 7840,'0'-23'1443,"5"5"-964,3 3 1,2 3-23,1 5 1,5-4-105,-1 4 0,5 1 93,-1-2 1,3 4-82,1-4 1,-2 6-135,-2-2 0,2 3-121,-6 1 0,0 0-138,-4 0 1,0 6 118,-4 6 0,-2 4-87,-5 7 1,-5 5-312,-2 2 1,-9 0 154,-3 0 0,-5 0-210,1 5 1,-1-2 125,9-3 1,0 2-52,3-5 0,2-1 64,3-3 1,2-5 110,5-3 1,0-2 144,0-2 1,1-1-88,3-2 1,2 1 377,5-5 1,2-1-166,2-3 1,3 0-133,5 0 1,0 0 48,0 0 0,1 0-1061,2 0 0,-2-1 985,3-3 0,-3-2 0,-1-5 0</inkml:trace>
  <inkml:trace contextRef="#ctx0" brushRef="#br0" timeOffset="46">13694 14938 7902,'0'-11'0,"-5"0"575,-3-1-58,3 1 262,0-1-249,5 6-144,0 1 0,0 8-71,0 4 1,1 6-84,3 10 0,1 5-74,3 2 0,0 4-91,-4 4 0,0-1-53,-4 5 1,4-6-290,0-2 0,-1-1-500,-3-7 0,-1 1 383,-3-4 1,3-5-1342,-3-3 1733,3-2 0,-4-2 0,-1 0 0</inkml:trace>
  <inkml:trace contextRef="#ctx0" brushRef="#br0" timeOffset="47">14036 15064 7800,'0'-7'1603,"0"-1"-746,0 0-784,5 2 1,0 2 86,3 8 1,-3 4-145,-5 7 1,-9 8 94,-2 7 1,-8 8-123,0 4 1,-2 2-132,2 2 0,-2 7-145,2 1 0,2 2-143,2-11 0,2 2 32,2-9 1,5-1-35,2-6 0,3-1 46,1-7 0,0 2 386,0-6 0,0-2 0,0-1 0</inkml:trace>
  <inkml:trace contextRef="#ctx0" brushRef="#br0" timeOffset="48">14185 15452 7813,'-7'2'1085,"4"2"1,0 2-717,-1 5 1,2 6-67,-6 2 1,4 6 124,-3 2 0,3 8-225,-4 0 1,6 1-121,-2-1 0,3-5-359,1 1 1,3-6 231,1 2 0,4-3-166,-4-1 0,3-6-210,-3-1 0,0-8-1090,-4 0 1510,5-5 0,-4 7 0,4-4 0</inkml:trace>
  <inkml:trace contextRef="#ctx0" brushRef="#br0" timeOffset="49">14288 15567 7808,'6'-12'1124,"-1"5"-843,-5-1 0,1 4 387,3-3 1,2 4-223,6-1 1,3 3-72,0 1 1,2 0-101,-2 0 1,-1 0-60,5 0 0,-5 0-141,1 0 1,-2 5-176,-2 3 1,-1 2-407,-2 1 0,1 6 329,-5 2 0,-3 2-107,-9 2 1,-1 0 75,-10 0 0,-3 3 24,-5 1 1,4 0 108,4-4 1,5-1 246,-1 1 0,7-4-4,4 0 1,3-5-73,1 2 0,1-4 92,3 0 1,4-1-10,7 1 0,3-6 109,5-2 1,5 1-111,2-1 0,1-1-243,3-3 1,-2-3-20,6-1 0,-4-5-604,-4 1 688,-2-2 0,-10-1 0,-2-1 0</inkml:trace>
  <inkml:trace contextRef="#ctx0" brushRef="#br0" timeOffset="50">8897 13294 7750,'0'-12'0,"0"1"1252,0 5-94,0 1 114,0 5-874,0 5 0,-4 2-66,0 9 1,0 6-365,4 9 0,0-1 78,0 5 0,0-8-502,0 8 0,0-5 329,0 1 1,0-3-731,0-6 0,4 0 322,0-3 0,0 1-66,-4-4 0,0-5 92,0-3 1,4-5-306,-1 5 814,1-5 0,-4 2 0,0-5 0</inkml:trace>
  <inkml:trace contextRef="#ctx0" brushRef="#br0" timeOffset="51">9102 13362 7750,'0'-17'1268,"4"0"-580,0 6 20,0-1-52,1 6-548,-4 1 0,4 6 195,-5 3-282,0 2 14,-5 16 1,-6 3 51,-8 13 1,-3 8-159,-1 7 0,0 4-689,12-26 0,0-1-14,-17 29 608,18-28 1,1 0 0,-17 21-1845,11-3 1516,0-2 262,3-6 0,5 1-392,-1-8 239,6 3 18,-3-13 0,5 4-621,0-5 988,0-5 0,0-7 0</inkml:trace>
  <inkml:trace contextRef="#ctx0" brushRef="#br0" timeOffset="52">9045 13854 7870,'8'-14'243,"0"2"140,-6 3 0,4-1 6,-2 2-349,-2 3 333,3 5-88,-5 0 1,-2 5 106,-1 3 1,0 5 190,-5 6-231,6 0-192,-3 14 0,3-4-42,-1 5 1,1 2-21,-1 2 1,1-6-206,2 2 1,0-6 87,0 2 0,0-4-82,0 0 1,0-7-209,0-3 1,0-4-1187,0 0-335,0-1 946,0-5 213,5 0 671,-3-6 0,3 0 0,-5 0 0</inkml:trace>
  <inkml:trace contextRef="#ctx0" brushRef="#br0" timeOffset="53">9125 13933 7875,'5'-11'595,"-2"0"194,4-1 0,-3 1-376,4-1 1,3 2-183,5 3 0,-1 0 495,-4 3-336,-4 3-142,8-4 1,-8 5 195,9 0-230,-4 0 54,0 5-481,-1 2 213,-4 4 0,1 5 215,-4 3-628,0 3 386,-4 1 0,-5 5-26,-3 2-72,-7-2 62,2 5 0,-7-5-324,5 3 1,-4-4 152,4-4 0,3 0 76,5 0 1,4-5 93,-1-3 1,4-2 104,4-2 0,4-1-30,7-2 0,3-3 129,4-5 1,3 0-105,1 0-537,-2-5 306,4-1 0,-5-5-643,0 4 838,-5 2 0,3 0 0,-3-2 0</inkml:trace>
  <inkml:trace contextRef="#ctx0" brushRef="#br0" timeOffset="54">9034 14847 7926,'-8'-7'688,"1"-1"518,-1 0-350,2-3-45,-4 5-274,8-5-391,-3 10 1,5 1 3,0 8 0,1 7-149,3 4 1,-2 8 70,1 3 1,2 3-128,-1 1 0,4 3-335,-4-3 1,3 2 249,-3-9 1,4 2-307,-4-6 0,-1 2 180,-3-6 1,0-2 265,0-2 0,5-3 0,2 0 0</inkml:trace>
  <inkml:trace contextRef="#ctx0" brushRef="#br0" timeOffset="55">9274 14961 7891,'5'-11'9,"1"3"402,6 1 0,-1 4-202,0-1 1,-4 8 182,-3 4 0,-3 4-182,-1 7 0,-6 3-160,-6 12 1,-4 4-14,-7 12 1,-5 2-442,-3 5 0,3-1 361,2-3 1,2 2-188,1-6 0,1-1-39,3-6 0,4-4 163,7-7 1,0-1-446,4-7 0,0 1 7,4-9 544,0 1 0,-5-5 0,-2 1 0</inkml:trace>
  <inkml:trace contextRef="#ctx0" brushRef="#br0" timeOffset="56">9319 15361 7859,'0'-6'684,"0"-4"987,0 8-1326,0 12 1,0 1-86,0 11 1,0 4-278,0 4 1,0 5 100,0 3 0,-3-3-113,-1 3 0,-4 0-134,4-3 0,1 0-253,3-8 0,0-4 105,0-4 1,0-5-185,0 1 0,0-6-516,0-2 1011,5-4 0,-4 2 0,4-5 0</inkml:trace>
  <inkml:trace contextRef="#ctx0" brushRef="#br0" timeOffset="57">9399 15475 7872,'2'-11'553,"1"-1"1,5 1 137,7 0 0,-1-1-247,5 1 1,-5 3-16,1 1 0,-1 4-132,2-1 1,-4 2-132,4-2 1,-4 3 58,0-3-243,-1 8 1,-1 2 85,-2 5 1,-3 6-90,-5 2 1,-1 0-34,-3 4 0,-4-2-176,-7 10 0,1-5-172,-5 5 0,1-4 155,-1 3 0,1-5-30,3 2 0,4-3 96,-1-1 0,2-1 108,6-3 0,2-3 21,6-5 0,-2 1 14,6-1 0,3-4 211,5-4 1,4-1-69,-1-2 1,-1 0-263,1 0 1,0 0 129,4 0 0,-4-5-623,0-3 0,-2 2 650,2-2 0,3 0 0,-4-3 0</inkml:trace>
  <inkml:trace contextRef="#ctx0" brushRef="#br0" timeOffset="58">10302 14779 7876,'-5'-12'752,"2"-1"203,-5-2 0,7 4-623,1-1 1,9 2-176,6 6 0,2 1 82,-2 3 0,-4 5-7,1 2 0,-1 9-140,-3 3 1,-3 7 79,-1 5 1,-3 7-118,-1 4 0,0 2-21,0 2 0,-5-4-301,-3 0 1,3-6-518,1 2 1,3-3 438,1-5 0,1-3-766,3-8 0,1-3 1111,3-4 0,7-1 0,-2 1 0</inkml:trace>
  <inkml:trace contextRef="#ctx0" brushRef="#br0" timeOffset="59">10793 14744 7841,'-5'-6'2050,"3"2"-1696,-1 8 0,0 7-15,-1 8 1,-1 8 66,-2 4 0,-4 3-198,4 4 1,-3 6-188,-2 6 0,1 1-26,-1-2 0,2-5-26,3 6 0,-4-9-107,4 4 1,0-11-414,0 1 0,3-9-220,-4 1 1,5-4 332,-5-4 0,5 1-984,0-5 1422,-4 1 0,6-5 0,-4 1 0</inkml:trace>
  <inkml:trace contextRef="#ctx0" brushRef="#br0" timeOffset="60">10964 15053 7818,'0'-12'1675,"-5"6"-840,4 1-411,-4 5 1,5 6-29,0 6 1,0 5-139,0 10 1,-4 2 143,0 5 0,0-2-162,4 2 1,4-2-202,0 6 0,5-6-23,-2-2 0,2 0-190,-1 0 1,1-3-34,-6-8 1,6 1-877,-1-5-115,-3 1 503,0-5 695,-5-5 0,-5 4 0,-1-3 0</inkml:trace>
  <inkml:trace contextRef="#ctx0" brushRef="#br0" timeOffset="61">11033 15167 7782,'5'-18'572,"-4"2"1,9 0-271,-2 1 1,7-4 173,4 4 1,3 0 17,0 3 1,1 2-128,0 3 0,-1-2-85,-3 5 1,1 0-69,-5 4 1,0 1-2,-3 3 0,-2 4-95,-2 7 0,-2 3-179,-2 5 0,-4 1 66,0 2 1,-7 3-181,-8 6 0,-3-1-132,-4 0 0,-1 4 175,0 0 0,0 0-41,0-3 1,5-5 42,3 1 1,4-10 69,3 2 1,3-4 33,5 0 1,5-6 132,3-6 1,3 0-84,4 0 0,3-2 29,5-5 1,5 0-768,2 0 0,3-5 344,2-2 0,-5-2 370,1 1 0,-6-2 0,3 4 0</inkml:trace>
  <inkml:trace contextRef="#ctx0" brushRef="#br0" timeOffset="62">9057 16229 7834,'0'-18'0,"0"6"324,0 4-106,0 5 0,0-3 573,0 2-455,0 3 1,-2-4 147,-1 5 1,1 5-115,-1 3 1,1 3-100,2 4 1,0 3 69,0 5 0,0 5-170,0 2 1,0 3-141,0 2 1,0-5-17,0 0 1,4 0-160,0 0 1,0-2-69,-4-5 0,0-2-922,0-2 509,0 3 0,4-9-152,-1 2-933,1-7 1710,-4 2 0,5-9 0,2 4 0</inkml:trace>
  <inkml:trace contextRef="#ctx0" brushRef="#br0" timeOffset="63">9365 16252 8592,'0'-12'2672,"5"1"-2188,2 5 0,0 4-116,1 6 0,-6 10-181,2 1 0,-8 11 46,-3 4 0,-5 10-338,-3 5 1,-4 6-136,-8 6 0,3-1-331,-2-3 0,3-2 262,4-5 1,0-6-143,7-2 0,0-3 133,8-5 1,-1-3-19,1-8 0,3 1 203,-3-5 1,3 1-100,1-5 0,0-3-1231,0-1 1463,0-4 0,0 7 0,0-4 0</inkml:trace>
  <inkml:trace contextRef="#ctx0" brushRef="#br0" timeOffset="64">9468 16652 7765,'0'-18'0,"-1"5"1520,-3 6-515,3-1-210,-5-3-589,6 4 0,0 3 0,0 8 0,4 8 39,0 7 1,1 3-43,-1 5 0,-3-2-85,3 6 0,-3-4 65,-1 3 0,0-1-436,0 2 1,0 2-16,0-3 0,0-1-74,0 2 1,0-6-30,0 2 0,-3-7-241,-1-1 1,0-9-1794,4 2 2405,0-3 0,-5-3 0,-2-1 0</inkml:trace>
  <inkml:trace contextRef="#ctx0" brushRef="#br0" timeOffset="65">9639 16743 7765,'-5'-6'510,"4"-1"785,-3 3-813,3-2 0,1-5 38,0-1 0,5 6-167,2 2 0,4-1-43,0 1 1,2 0-230,2 4 0,1 0 90,4 0 0,1 0-225,-2 0 0,1 6 33,-1 1 1,-2 2-33,-6-1 0,0 6-195,-4-3 0,-2 8-225,-5 0 1,-2 3 5,-6 1 1,-3 1 160,-8 2 1,-3-2 210,3 3 0,-1-4-75,1-4 1,-2 2 376,6-1 0,4-4-84,3-1 1,2 2 65,-2-2 1,3 0 24,5-3 1,0-5 119,0 1 1,6-4 55,6 3 0,4-4-106,7 1 0,1-3-321,3-1 0,-2-1 63,6-3 1,-1-3-886,4-4 0,-1 0 115,-2-1 744,2 1 0,-9-6 0,4 0 0</inkml:trace>
  <inkml:trace contextRef="#ctx0" brushRef="#br0" timeOffset="66">10736 16092 7835,'-5'-6'619,"3"1"702,-3 5-427,5 0-626,0 5 0,0 6 154,0 8 1,1 8-143,3 3 1,1 4-258,3 5 1,1-4 64,-5 3 1,3 0-168,-3-4 0,4 2-535,-5-9 0,1-2 358,-4-6 0,0 1-626,0-4 1,0-5 357,0-3 1,0-5 523,0 5 0,5-5 0,2 2 0</inkml:trace>
  <inkml:trace contextRef="#ctx0" brushRef="#br0" timeOffset="67">11078 16161 7807,'0'-12'0,"0"1"1603,0-1-520,0 1-275,5 4-517,-3 2 0,3 10-2,-5 3 0,0 12-193,0 7 1,-7 14 124,-4 4 1,-6 12-459,-5 1 0,10-26 0,1 2 226,-1-4 1,1 0 0,-1 4 0,0-2-424,-15 22 0,7 3-36,-3-8 0,6 1 167,-2-4 0,5-6 12,-1-2 0,3-4-151,0-3 1,5-3-139,-1-5 1,5-6-284,0-1 863,1-4 0,2-5 0</inkml:trace>
  <inkml:trace contextRef="#ctx0" brushRef="#br0" timeOffset="68">11010 16652 7794,'-5'-7'791,"3"-3"574,-3 9-920,10-4 0,0 10-201,3 2 0,1 9-69,-5 3 1,0 7-142,-4 5 0,0 3-51,0 4 1,0-2 85,0 2 1,-2-4-674,-2-4 1,3 0 88,-3-4 1,3-3-194,1 0 1,0-5 240,0-7 0,1 1 467,3-1 0,3 0 0,4 1 0</inkml:trace>
  <inkml:trace contextRef="#ctx0" brushRef="#br0" timeOffset="69">11147 16800 7758,'0'-11'830,"1"3"194,3 0 1,6 1-602,5-5 1,4 6-209,-4 2 0,2-1 143,-2 1 0,-2-3-78,2 3 1,-2 0-78,-2 4 1,1 0-86,-1 0 0,-1 5-146,-2 3 0,1 2-9,-5 1 1,-1 6-223,-3 2 1,-5 3 85,-2 0 0,-7 2-172,-2 3 1,-3-3 8,4 3 1,-4-3 101,4-1 0,0 0 217,3 0 0,6-1-52,2 1 0,3-5 18,1-3 0,0-2 27,0-2 0,5-1 91,3-2 0,3-3-115,4-5 1,2 0 9,2 0 1,2-1-706,-2-3 0,3 2 33,1-6 710,0 0 0,-1-3 0,1-1 0</inkml:trace>
  <inkml:trace contextRef="#ctx0" brushRef="#br0" timeOffset="70">12163 16046 7813,'-11'-6'-199,"-1"-4"276,6 3 412,1-4-205,5 0 34,0 4 134,0 2 0,1 5-114,3 0 0,-1 7 188,4 4 0,-3 2-54,4 6 1,-5 0-140,5 4 0,-5 3-185,0 1 0,-1 3-98,-2-3 0,0 0-47,0-5 0,0 1-271,0 0 0,0-1-166,0-3 1,0-1 224,0-3 1,-2-4-2128,-1 1 566,1-1 1770,-3-5 0,5 6 0,0-1 0</inkml:trace>
  <inkml:trace contextRef="#ctx0" brushRef="#br0" timeOffset="71">12426 16103 7822,'11'-6'0,"-4"-4"944,-4 2 1,4-1 181,0 2-431,4 2-412,0 5 0,-5 2 90,-2 6 0,-4 5-157,-4 9 0,-6 11-35,-5 5 1,-9 9-37,1 3 0,-4 4-257,1 0 0,2 5 29,10-28 1,1-1-1,-11 30 80,1-7 0,4 2-601,0-6 1,1 3 300,-1-6 1,-2 1-190,2-9 0,1-1-103,-1-7 0,5-3-990,-1-8 1585,2-2 0,4-4 0,-2-1 0,-3-3 0</inkml:trace>
  <inkml:trace contextRef="#ctx0" brushRef="#br0" timeOffset="72">12414 16629 9636,'-6'0'1310,"1"2"-1184,5 6 1,0 1 396,0 10 1,0 4-130,0 3 1,0 6-156,0-1 0,0 0-33,0 0 0,0 0 25,0-4 1,0 1-434,0-1 1,0-7 204,0 3 1,0-8-951,0 0 0,4-2-491,0-2 1438,5-4 0,-3 3 0,5-4 0</inkml:trace>
  <inkml:trace contextRef="#ctx0" brushRef="#br0" timeOffset="73">12517 16732 7774,'0'-12'1424,"0"1"-941,5-1 1,2 1-95,4-1 1,4 5-151,1-1 0,4 4 81,-1-3 1,-1 4-41,1-1 0,-2 3-13,3 1 1,-3 0-113,-2 0 1,-3 5-124,-1 3 0,-1 7-61,-6 4 1,-1 4 82,-7 4 0,-4-2-242,-7 5 0,-6 1-44,-6 3 1,0-3-142,4-1 0,2-5 198,2 2 1,2-3-57,6-1 1,5-5 56,2-3 1,3-2 33,1-2 0,1-1 423,3-2 1,3 1-186,8-5 0,3-1 367,5-3 1,4-3-191,-1-1 0,6-4-338,-1 4 1,-4-3-67,0 3 0,-8 0-538,-4 4 667,-2 0 0,-12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6.01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16240 2238 7986,'0'-11'741,"0"5"-566,0 1-421,0 5 265,0-5-1,0 3 902,0-3-547,6 5 1,0 0 142,5 0-150,6 0-231,-5 0 0,10 0 96,-3 0-95,3 0 1,1 0-14,-1 0 1,1 0 103,0 0 0,4 0-229,-1 0 1,2-4 36,-1 1 1,-3-1-167,3 4 1,-4-4 59,-4 0 1,1 0-195,-5 4 0,0-1-230,-3-3-153,-1 3-1093,1-4 1212,-6 5 1,-1 1 528,-5 3 0,-15 2 0,-4 6 0</inkml:trace>
  <inkml:trace contextRef="#ctx0" brushRef="#br0" timeOffset="1">16240 2444 8340,'12'4'490,"-1"0"1,6-1-156,2-3-140,2 0 1,4 0 27,1 0 1,0 0 111,4 0 1306,-5 0-1003,8 0 1,-7-3 50,4-1-440,-4 0-82,2 4 1,-6-1-855,1-3 371,-5 3-279,4-4 0,-10 5-662,3 0 1,-1 0 1256,2 0 0,-4 0 0,5 0 0</inkml:trace>
  <inkml:trace contextRef="#ctx0" brushRef="#br0" timeOffset="2">17565 1953 8049,'0'-8'0,"0"1"0,0 3 592,0-4 266,0 6 409,0-8-601,0 8-286,0-3 22,0 5 0,2 7-234,1 4 0,4 3 180,4 9-238,1-3 1,0 14-148,3 1 1,2 0 247,2 7-1731,3 0 1428,-5 4 0,6-6-605,0-2 494,0 3 0,-2-7-112,-2 0 1,3-1-54,-3-6 300,3 0 1,-3-6-30,0-2 1,-5 2-133,1-6 327,-2 0-86,3-3 0,-4-1 479,-1 0 1,0-3-399,-3 0 0,-3-5-264,-1 5 117,2-5-808,-5 7 341,5-9-347,-6 4 0,-2-1 868,-2 0 0,-2-1 0,-5-3 0</inkml:trace>
  <inkml:trace contextRef="#ctx0" brushRef="#br0" timeOffset="3">18171 2010 7936,'0'-11'12,"-4"-1"-7,0 1 983,0 4-337,4 2-49,-5 5 1,-1 0-261,-6 0 0,-4 7 138,-3 4 0,-3 6-90,-1 5 1,-5 11-410,-2 6 1,-3 4 10,-1 2 0,-1 5-177,1-1 1,4-3 224,-1-4 1,6-5-258,-2 1 1,4-8 18,4-3 0,3-4 59,4-4 1,1 1 91,0-5 1,3 1 13,0-5 0,5-1-283,-5-2 0,5-2-1003,0-2-233,1-3 1552,2 4 0,5 0 0,2 2 0</inkml:trace>
  <inkml:trace contextRef="#ctx0" brushRef="#br0" timeOffset="4">18662 2021 8158,'4'-7'122,"-1"-1"726,6 6 393,-2-8-912,4 3 1,0 1-46,1 2 1,-5 8 13,1 3 1,-5 10-57,0 6 1,2 5-157,-1 6 0,0 5 94,-4 3 1,0-1-311,0 1 1,-1-7 68,-3 0 0,3-1-104,-3-4 1,3-3 38,1-4 1,0-2-229,0-5 0,0-1-451,0-4 1,0 1 378,0-1 0,0-3 426,0-1 0,-5 1 0,-2 3 0</inkml:trace>
  <inkml:trace contextRef="#ctx0" brushRef="#br0" timeOffset="5">18479 2296 7947,'11'0'1340,"2"-4"-853,2 0 0,3 0-110,5 4 1,5 0-157,2 0 1,8-1 101,4-3 0,-1 2-274,1-6 1,-5 5-248,1 0 0,-4-2 13,-4 1 0,2-1-240,-5 1 0,-2 3 425,-6-3 0,3-3 0,-5 1 0</inkml:trace>
  <inkml:trace contextRef="#ctx0" brushRef="#br0" timeOffset="6">19473 1930 7994,'-12'-5'1432,"6"-1"-1102,1-1-625,5 2-51,0 5 631,0 5-177,0-3 1,1 8-21,3-3 0,2 7 114,6 2 1,0 0-370,3-1 0,3-1 120,5 5 1,0-5-102,0 1 1,3-2 91,1-1 1,1-2-245,-1-3 1,-3 0 71,2-3 0,-1-3 98,-3 3 0,1-3-96,0-1 0,-4-4 70,0 0 0,0-5 288,4 2 0,-1-3-86,-3-2 1,-2 1 84,-1-1 1,-4 0-21,4-4 1,-5 8 411,-3-4 1,-3 7 510,-5-3-345,0 6 0,-2-3-63,-1 5 1,-9 10-207,-7 5 1,-8 11-102,-3 4 1,-3 8-66,-1 4 0,3 0-564,1 4 0,1 0 376,-2 8 1,3-1-180,5-7 1,2 1-208,2-9 0,2-1-353,6-7 0,1-2 248,2-5 1,2-2 22,2-2 0,3-2-577,-3-6 1,3-3 978,1 0 0,5-1 0,1 5 0</inkml:trace>
  <inkml:trace contextRef="#ctx0" brushRef="#br1" timeOffset="7">15087 1953 10216,'0'-11'782,"0"-1"1,1 2 246,3 2 94,-3-2-532,4 9-75,-5-9-192,5 9 0,2-5 88,4 6 0,1 0-116,-1 0 1,6 4-233,2 0 0,2 0 53,2-4 0,5 0-163,2 0 1,2 0 35,-1 0 1,2 0-101,-3 0 0,-1 0 184,2 0 1,-6-1 14,2-3 1,-8 3-54,-4-3 0,-2 2 228,-2 2-305,-5-5 202,5 4 119,-10-4-403,4 5 86,-5 0 30,-5 5 0,4-2-71,-3 4 0,2-3-14,2 4 0,0-5 62,0 5 1,-3 0-54,-1 3 0,-5 1 233,1-1 1,-2 4-1,-1 0 0,-2 6-113,-2-2 0,-3 4-154,-5 3 0,0 0 163,1 4 1,-1 1-97,0 3 1,0 0 108,0 0 1,0-1-377,1-2 1,3 1-48,-1-6 0,5 1 157,-4-4 0,5-1-16,-1 1 0,6-4 7,2 0 0,0-5 246,0 2 0,0-5-69,3-3 0,2 2 156,-6-3 0,6 0-71,-2 0 188,-2-4-83,-1 7 23,-4-9 1,3 8-102,1-5 1,3 0 29,-4-4-101,6 0 0,-3 1 205,5 3-397,0-3 321,0 4-599,0-5 1,1 4 419,3 0 0,3 0 160,8-4 0,-1 0-145,5 0 0,2 0 166,5 0 1,1 0-78,7 0 0,2-4 125,6 0 0,2-4-25,-2 5 1,6-1-22,2 4 1,-5 0-128,-3 0 0,-5 0 77,1 0 0,-6 0-19,-2 0 0,-4 0 20,0 0 0,-3 0 22,-4 0 0,-2 0 54,-6 0-207,-4 0 118,-2 0-388,-5 0 1,-9 0-822,-3 0 1,-7 0-176,0 0 1,-1 0 1310,1 0 0,-3 5 0,5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06:51:04.5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7115 10781 7970,'-11'-5'-1817,"4"-1"3297,-3 0-412,9-5-266,-4 10-540,10-4 1,1 5 78,6 0 0,-1 1-82,1 3 1,-1-1-11,0 4 1,2 2-49,2 6 0,-1-1 0,5 5 0,-1 0-132,1 4 1,4 4 95,0 0 0,1 3-209,6-3 1,1 3 59,3-3 1,2 4-115,2 0 0,2-3-138,6-2 1,-4-1 134,0-3 0,-5 1 42,1 0 1,-3-4 87,-1 0 0,-4-5-19,-4 1 0,2 2 4,-1-2 1,-4 0-202,-4-3 1,-2-5 120,3 1 1,0 0-518,-5 3 1,-1-3-97,-6-1-1658,2-4 2337,-9 7 0,4-4 0,-5 6 0</inkml:trace>
  <inkml:trace contextRef="#ctx0" brushRef="#br0" timeOffset="1">8086 11615 7986,'-5'-11'0,"4"-1"1040,-3 1-463,3 4 0,1 1 536,0 2-275,0 3 291,-6-4-870,5 5 74,-4 0 341,5 0-435,0 5 1,4 1-18,0 6 1,0-1 54,-4 1 0,3 0 0,1 4 0,0-3-59,-4 7 0,0 0 21,0 6 0,1-1-297,3 1 0,-1 0 97,4 0 1,-3 2 116,4 3 0,-1 2 13,5-3 0,-6 7 219,-2 1 0,1 4-141,-1-4 1,1 5-121,-1-1 0,-3 4-195,3 3 0,-3-1 82,-1 6 1,0-5-138,0 4 0,-4 1 94,0 3 1,0-4-9,4 0 0,0 1 39,0 3 1,0 4-93,0 0 1,0 0 123,0-4 0,2 0 19,2 0 0,1 4-302,2 0 1,2-2 278,-5-5 1,4 0-124,-5-4 1,6 7 128,-1-4 0,2 4-175,1-7 1,0-1-67,-4-3 0,7 0 79,-2-1 1,-2 1 50,-3 0 1,0 3 24,0 1 0,3 0-58,-2 0-1183,-3-3 1144,5 9 0,-5-6 244,3 4-173,2 1 16,-9-3 1,10 2 391,-4-1-176,-2-10-28,5 12 1,1-17-356,4 8 0,1-8 43,0 0 1,-4-7 126,3 0 0,-2-6-46,-1 2 0,-2-3 150,-3-1 0,0-4 11,-4 0 0,-1-4 419,2 4 0,-3-5-408,-1 1 0,0-6 33,0-1 1,0-1 437,0 5-317,0-1 1,0 1 38,0-1 1,-4-3 42,0-1-185,0 1 1,1 3-6,-1 1 0,0-5 24,4 1 0,0-4 147,0 4 1,0-5 95,0 5-534,0 0 40,0 3 38,0 0 0,-1 1 129,-3-1 0,3 1-5,-3-1 0,3 0-18,1 1 0,-2-1-21,-2 1 0,2-1-50,-6 1 0,6-1 78,-2 0 0,3 1-324,1-1 1,0-3 60,0-1 1,-2 0 77,-1 0 1,1 4 94,-1-4 96,1 3 1,-2 2 57,1-1-171,-1 1 0,0-1 198,0 0 1,0 1 121,4-1-203,-5 1 0,4 3-31,-3 0 1,3 0-68,1-3 0,0 4 24,0 3-25,0 3 31,-5 1 0,2 6 134,-4 5 1,3 2-74,-4 6 1,5-2 85,-5 2 1,2 3-95,-2-4 1,-1 0-32,5 1 0,-3-5 37,3 1 1,-4 1-9,4-1 1,-3 5 71,3-1 0,-1 3-112,1 0 0,-1 4 139,-3 4 0,-2-1-211,7-20 0,-1 1 0,-10 26 271,6-23 0,1 1 0,-2-5 1,1 2-49,0 3 1,1 2-1,0-3 1,0 1 179,-3 5 1,1 0 0,2-2 0,1 0-154,0-2 0,1 0 0,-1 0 0,2 0-152,1-3 1,2-1-1,-1 27-595,10-12 1,5-9-998,10-10 1,-1-3-1058,1-12 1,3-4 112,-3-3 298,-3-6 1756,-14 3 0,-8-10-497,-14-2 1156,-1 2 1,-16-10-1,3 2 1</inkml:trace>
  <inkml:trace contextRef="#ctx0" brushRef="#br0" timeOffset="2">8166 11672 7990,'-23'-5'0,"5"-1"509,7-6 38,6 1 157,5-1-603,5 6 0,1 0-44,6 2 0,0 3 60,4-3 0,1-1 15,6 1 0,4-1 220,-1 1 0,6 3-79,-1-3 1,7 1-226,4 0 1,3 1 93,5-1 1,3-2-360,8 1 1,2-1 314,-29 2 1,1 2 0,0 0 0,1 1-12,2-2 0,0 0 1,2-1-1,0 1-278,3 0 1,2 0 0,1 0 0,0 0 272,2 2 1,-1 0 0,1 0 0,0-1-2,5-1 1,0 0 0,-1 1 0,-1 1-2,4-2 1,0 0-1,1 1 1,-1 1-350,2 0 1,0 0-1,2 0 1,0 0 285,0 0 0,0 0 0,4 0 0,1 0-283,-1 0 1,0 0-1,-19 0 1,1 0 0,0 0 263,20 0 1,0 0-1,-18 0 1,2 0 0,-1 0-192,-2 0 1,-1 0 0,1 0 0,3 0 0,0 0 0,-1 0 135,-1 0 1,0 0-1,0 0 1,0-1 0,-1 1-1,1-1 25,-3 0 1,0 0-1,1 0 1,1 0-1,0 1 1,0-1 63,-1 0 1,-1 0-1,0 0 1,3 0-1,0 0 1,-1 1-78,19 0 1,-1 0 0,-19 0-1,-1 0 1,-1 0 100,19 0 1,-2 0-1,2 0 1,1 0-8,-1 0 1,1 0 0,0 0 0,-1 0 48,-1 0 0,-1 0 0,0 0 0,-2 0-65,-2 0 1,-1 0 0,3 0-1,-1 0 10,-1 0 1,-1 0 0,1 2-1,-1 0-55,-1 0 0,-1 0 1,-2 0-1,0 0 53,-2-2 0,1 0 1,1 0-1,0 0-31,-5 0 0,0 0 1,2 0-1,0 0 13,-4 0 1,0 0 0,-2 0-1,-1 0 129,0 0 0,-2 0 0,1 0 0,-1 0-133,-3 0 1,0 0-1,0-2 1,-1 0 10,-2 0 1,-1 0 0,29-2 587,-8 4 1,-4-4-642,-11 1 1,-3-1 605,-12 4 1,-3-4-561,-8 0 1,-5 0 856,1 4-876,-5 0 1,-5-3-821,-9-1 0,-4 0-126,-4 4 0,-2 5-368,6 3 1310,0 2 0,-2 6 0,0 2 0</inkml:trace>
  <inkml:trace contextRef="#ctx0" brushRef="#br0" timeOffset="3">14642 11775 7985,'0'-12'0,"0"1"-140,0 0 0,0 3 187,0 0-67,0 1 1,-2-1 82,-2 1 1,3 3 190,-3-4 0,3 4-36,1-3 0,-1 3 457,-3-4-202,3 6 190,-4-3-117,5 0-91,0 3-101,0-3-25,0 5 1,0 5-117,0 3 0,4-2 164,-1 2 1,6 0-194,-1 3 0,-2 2 4,2 2 1,-6-2 15,2 2 1,1 3 10,-1 1 0,0 2-49,-4 2 1,0 4 84,0-1 1,0 6-221,0-2-1,0 9-26,0-4 1,0 6-31,0-3 1,0 2 126,0 6 0,0 1-121,0 3 0,5-2 26,2 5 0,4 0-218,0 4 1,0 4 194,1 0 0,-1 1 73,1-1 0,0-2-44,4 2 0,-4 2-4,-4-31 0,0 1 1,0-1-1,0-1-91,0 2 1,-1-1 0,9 30 19,-10-28 0,-1 1 0,5 27-83,-6-28 0,0 0 0,0-1 0,1 0 69,-3 2 1,-1-1 0,2 0 0,-2 0 40,-1 1 0,0-1 0,0 2 0,0 0 69,0 0 1,0 1-1,-1-1 1,-2 0-52,2-2 0,-1 0 0,-2 3 1,0 0 145,2 1 0,0 0 1,0 1-1,0 1 40,2 0 1,0 0 0,0-1 0,0 0 69,0-1 1,0 1 0,0 2 0,0 0-273,0-1 0,0 0 1,2 1-1,0 1 268,0-2 1,0-1-1,1 1 1,-1-1-202,0-1 1,0 0 0,-1 2-1,-1-1 56,2-1 1,0 0 0,-1 1 0,-1 1-295,0 0 0,0 0 0,0-3 1,0-1-92,0-1 1,0-1 0,-1 0 0,-2 0 100,2-1 0,-1-1 1,-2 2-1,0-1 96,2 2 1,0-1-1,-2-2 1,1 1-21,0-1 1,2 0-1,-3 28-27,4 1 0,-4-1 154,0 0 0,2-1 74,6 2 0,-2-3-46,6-1 0,-4-1 37,3-3 1,-3-2-66,4-5 0,-5-1 28,5 1 1,-5 0-26,0 0 1,-1-5-5,-2 1 1,0-1 43,0 1 0,1 1 126,3-5 1,-3 0 216,3-4 1,-3 4-358,-1 0 0,1 1-135,3-5 1,-3 0 537,3 0 1,-1-3-712,1-1 1,-3-6 250,3-1 0,-3-1-394,-1-7 0,0 0 37,0-3-430,0-6-1042,0 4 741,0-9-999,-5-6 2107,4 3 0,-10-19 0,5 9 0</inkml:trace>
  <inkml:trace contextRef="#ctx0" brushRef="#br0" timeOffset="4">7823 17405 7905,'-17'5'324,"0"-3"404,6 2-366,4-3 0,9-1 286,9 0 1,7 0-268,8 0 0,6 0-189,10 0 1,1 0 181,10 0 0,2-1-542,6-3 0,-1 2 145,-28 1 0,0-1 0,32 0 81,0 2 1,-29 0 0,-1 0-77,0 0 1,0 0-1,1 2 1,0 0 53,3 0 0,0 0 0,-1 2 1,-1 0 43,2-3 0,0 1 1,-1 3-1,-1-1-106,4 0 1,0 0-1,1-1 1,0 0-255,2 1 1,1 0 0,1-1 0,-1 0 262,-2 1 0,0 0 0,2 1 0,1 0-12,-2-1 1,1 0 0,2 0 0,0 0 20,1 0 1,1 0 0,0 1 0,0-1 9,2-2 0,-1 0 0,1 0 1,0 0-52,2-2 0,-1 0 1,0 0-1,0 0-298,5 0 1,2 0 0,-3 0-1,0 0 322,1 0 0,-1 0 1,-2-1-1,-1 0 5,0-1 1,-1 1 0,-3 0 0,-1 0-201,3-1 1,-1 0 0,-2 2 0,-1-1 339,-3 1 0,1 0 1,1 2-1,0 0 31,-1 0 1,0 0-1,5 0 1,1 1 41,1-1 1,1 0 0,1-2 0,0 1-272,0 1 1,1 0 0,2-1 0,1-1-11,1 0 0,2 0 0,2 0 0,0 0-54,1 0 0,0 0 1,-1 0-1,1 0 120,2 0 1,0 0-1,-22 0 1,1 0-1,-1 0 46,22 0 1,0 0 0,-1-2 0,0 0-14,-3 0 0,0 0 1,1 0-1,-1-1 37,-2 1 1,0 1 0,-1 0 0,0 0-31,-1 0 1,0-2 0,-3 1 0,0-1 69,3 1 0,0 1 0,-2-2 0,0 2-51,1 1 0,-1 0 0,-2 0 0,0 0 15,1 0 1,-1 0-1,-2 0 1,1 0-34,5 0 0,0 0 0,-4 0 0,-1 0 27,0 0 0,-1 0 0,-2 0 0,0 0-38,-3 0 0,-1 0 0,-3-2 0,0 0 21,-4 0 1,0 0-1,-4 0 1,-1 0 307,20 2 0,-4 0-370,-11 0 1,-7 2 774,-12 1 0,-3 0-354,-9 5 1,2-5 698,-5 5 0,-5-4-1836,-7 3 1,-7-3 891,-4 4 0,-4-6-2150,-4 2 1,-6-4 2006,-5-4 0,-15-7 0,0-7 0</inkml:trace>
  <inkml:trace contextRef="#ctx0" brushRef="#br0" timeOffset="5">8086 10816 7903,'0'-18'807,"0"3"-48,0 2-628,0 7-123,0 0 393,0 1 123,0 4-139,0 6 0,1 4-115,3 10 1,4-4 81,7 4 0,-1 0 91,5 4-338,0 0 0,8 4-76,-1-1 0,1-3 352,-4-4-734,0-5 320,-6 8 0,4-10-1041,-6 4 529,0-4 217,-4 0 1,1-2-523,-1-2-318,-4 2-578,3-9 1746,-9 9 0,4-9 0,-5 5 0</inkml:trace>
  <inkml:trace contextRef="#ctx0" brushRef="#br0" timeOffset="6">8474 10804 8061,'0'-28'0,"0"5"0,-4 6 0,1 5 0,-1 5 0,4-1 0,0 5 0,-5-2 1694,-3 5-907,-2 0 0,-3 3-211,-2 5 1,1 0-135,-5 11 1,0 6-1227,-4 5 0,2 3 558,2 1 0,-2 1-722,6-1 0,4-1 417,3-3 1,6-2 530,-2-5 0,8 0 0,2 0 0</inkml:trace>
  <inkml:trace contextRef="#ctx0" brushRef="#br0" timeOffset="7">9194 10827 7908,'-7'-11'110,"2"4"781,0-3-321,4 9-60,-4-4-284,5 5 0,0 5 136,0 2 274,0 9-316,5 1 1,-4 8 115,3 1-496,2 3 148,-4 6 1,4-2 9,-2-3 1,-2 2-228,6-6 0,-4 0-816,3-7 731,-4 2 1,6-8-853,-5 2 1,5-2 1065,-2-2 0,3 6 0,2 1 0</inkml:trace>
  <inkml:trace contextRef="#ctx0" brushRef="#br0" timeOffset="8">10347 10827 8048,'-1'-8'-602,"-3"1"414,-2 4 0,-2-2 997,1 5-431,4-5 0,-6 3 622,5-6-476,-4 5 0,5-7-54,-5 3 0,6 0-150,-2 0 0,3-1 83,1-3 1,6 3-115,6 0 0,2 1-41,8-5 0,1 1-33,11 0 1,-2 0-1,6 4 1,-2 2-120,-2 5 0,-5 6-88,-2 5 54,-8 6-630,-3 6 442,-4 5 0,-5 1 18,1 5 1,-7 4-149,-1 0 1,-5 4-80,-6-4 1,-2 4-226,-2-4 1,-2 0-202,-2-3 484,-2-6 1,8 1 180,-2-7 0,2 1-63,2-9 1,4 1 550,4-5-325,1-5 212,2-1-174,5-5 0,7 0 107,7 0 759,-3-5-585,11 4 1,-8-9 402,8 2-511,-3 3 0,2-4-894,1 6 1,-1-5 163,-7 4-253,2 0 0,-7 4 705,5 0 0,-5 5 0,3 2 0</inkml:trace>
  <inkml:trace contextRef="#ctx0" brushRef="#br0" timeOffset="9">11866 10896 8051,'7'-12'-239,"-4"1"-1,-1-1 240,3 1 0,2 1-266,9 2-1,-4-2 208,5 4 1011,-6-6-396,1 1-318,-1-1 0,0 2 909,1 3-738,-1-4 1,1 6 275,-1-2-304,1-3-133,-1 8 0,2-4-69,2 2-75,-2 3 1,3-4-32,-4 5 0,-1 0 276,0 0-739,1 0 291,-1 0 38,-4 5 0,-2 1-608,0 6 372,-4-1 135,4 6 1,-10-1-138,-3 3 105,-2 3 37,-6-10 273,3 10-41,-9-9-146,10 8 224,-10-8 0,10 3-206,-5-4 357,6-1-140,4 1 111,2-6-216,5 4-17,5-4 36,7 1 0,5 2 317,6-6-330,5 6 24,-4-7-196,9 3 348,-4 0-138,1-4 24,3 9-37,-4-9-1,0 10 0,-1-5-82,-5 5 145,-5-4-52,-2 8 54,-5-7-281,1 8-1,-6-4 220,-1-1 319,-5 5-556,-5-3-41,-6 9 242,-7-5-556,-5 6 360,-5-5 118,-6 4-312,-7-5-842,1 6 991,-5 0 130,10-5-476,1-2 292,6-4 1,10-6 106,1 4-971,6-8 733,5 3-332,6-5 1,12-5 701,11-3 0,0-2 0,5-2 0</inkml:trace>
  <inkml:trace contextRef="#ctx0" brushRef="#br0" timeOffset="10">13956 10690 7994,'0'-6'214,"0"-1"125,0 3 610,0 3-572,0-4 1,-1 5 211,-3 0 480,3 0-622,-9 0 0,3 5 12,-4 3 1,0 6-51,-1 1 0,1 5-238,-1-1 111,-4 3-207,3 6 1,-7-3-85,5 6 0,-4-6 254,3 2-359,1 2 134,4-5 1,1 4 219,2-5-884,-2 0 475,9-1 1,-5 0-392,6-3 294,0-2 109,0-6 0,6-1-107,1-2-11,3-3 228,2 0-707,-1-4 458,6 4 1,-3-5-316,5 0 1,-4-4-284,4 1 0,-4-6 258,4 1-328,-5 3 638,3-5 0,-7 7 326,-3-4 0,4 4 0,-5-7 0,5 4 0</inkml:trace>
  <inkml:trace contextRef="#ctx0" brushRef="#br0" timeOffset="11">13968 11044 7994,'0'-11'0,"0"4"0,0-3 1217,0 9-203,0-4 357,0 0-530,0 3 0,-4 2 390,0 8-655,0 7-175,4-2-232,-5 8 0,4-3 1,-4 9 226,5 0-507,0 4 154,0-7 0,0 8-227,0-5 1,0 3-399,0-3 1,0-2-171,0-6 1,0 2-2154,0-6 2905,0 0 0,0-4 0,0 1 0</inkml:trace>
  <inkml:trace contextRef="#ctx0" brushRef="#br0" timeOffset="12">7127 11558 8029,'6'-5'0,"-1"2"-186,-5-4 208,5 4-1,-4-7 177,4 9-12,-5-4 0,0 3 187,0-1 61,0 1 115,0-3-205,0 5 189,-5 0 58,4 0-247,-4 0 386,5 0-530,0 5-115,0 2 1,1 5-97,3 4 0,2 1 124,6 6 117,-1 5-686,1 1 367,-6 0 1,4 3 28,-2-5-588,2 5 447,1-8 0,1 0-309,-1-5 309,1-5 0,-1 1 222,1-7-29,-1-3 0,0-7 431,1-1-270,-6-4 0,4-5 74,-2-4 0,1-1 238,-2-6 0,2-1-22,-5-3 259,0 3-397,1-9 0,-4 8 94,3-6-150,-3 6-45,-1 2 1,0 6-23,0 6-89,0 5 1,-1 0-339,-3 6 1,3 7 177,-3 4 1,-1 11-185,1 8 0,0 10 51,4 5-551,0 1 420,0 5 176,0 0 1,0-5-300,0 4 66,0-3 1,0-3-58,0-2 11,0-8 196,0-6 1,0-5 193,0 0 34,-5-5 1,0-5-248,-2-6 878,-3-4-479,3 2 1,-4-5 566,-1 0-375,1-5-233,0-2 1,0-9-49,4-3 1,2-3-138,5-1 0,0 1-1596,0-1 763,5-5 192,6-1 725,2 4 0,8-1 0,-2 7 0,3-3 0,1-1 0</inkml:trace>
  <inkml:trace contextRef="#ctx0" brushRef="#br0" timeOffset="13">7538 12654 7983,'-7'-17'0,"-1"0"259,4 6-91,0-6 1,3 7 477,-3-5-168,3 10-253,-4-11 125,5 10 152,0 0-119,0 1 1240,0 5-1037,5 5-36,1 6-246,5 7 0,2 6-130,2 3-115,-7 2-313,7 5-317,-14 0 474,4-4 1,-5 3 118,0-3-1306,0 3 885,-5-4 1,4-1 19,-3-5-1514,3-5 875,1 3 1018,0-8 0,5 9 0,1-5 0</inkml:trace>
  <inkml:trace contextRef="#ctx0" brushRef="#br0" timeOffset="14">7355 13979 8117,'-5'-11'457,"-1"-1"1,-5 1-161,4-1 0,2 1 132,5 0 1,1-5 116,3 1 0,6-1-132,5 0 0,6 2-22,-2-5 0,3 4 87,5-4-231,-3 5-69,9-2 0,-4 4 74,6 1 0,3 1 0,0 2 1,4 3-283,-4 5 0,-5 5 30,-7 3 0,-3 7-404,-4 4 0,-7 4 209,-9 3 0,-3 4-88,-3 4 1,-9 1-72,-7 4 175,-2-4-70,-7 4 0,-1-6 142,-6-2 0,5 2 20,-1-3 1,1-2-26,-4-1 111,4-3-47,3-6 0,7-2 59,1-4 1,9-2-113,-1-3 386,7-1-141,-1-6 110,5 0 279,10 0-490,-2 0-34,18 0 667,-7 0-313,14 0-102,-3 0-323,-1 0 436,4 0 0,-4 0-163,0 0 1,-1 1 133,-5 3-174,0-3 87,0 9-69,-6-9 103,0 9-352,-1-8 1,-4 4-497,-1-2 670,1-3 0,-6 8-2218,5-5 1128,-4 0 168,-2 1 807,0-4 0,-4 9 0,4-4 0</inkml:trace>
  <inkml:trace contextRef="#ctx0" brushRef="#br0" timeOffset="15">7469 15201 7907,'-5'-11'20,"3"-1"326,-6 1-85,5-1 1,-2 1 27,5 0 0,0 3 68,0 0 0,0 5-89,0-5 1,2 4 191,1-3 0,9 0-91,7 0 1,3-2-127,0 5 1,6 0-72,3 4 0,0 0-144,0 0 0,1 1 23,-6 3 0,0 3-116,-7 4 1,-3 2-367,-4 2 1,-6 3 249,-2 4 1,-3 1 42,-1 0 0,-6 0-14,-6 0 1,0 2 69,-7-2 0,0 2 47,-4-6 1,0-1 19,0 1 1,4-5 83,0 1 1,5-2-16,-1-1 259,2-6-163,2 4-100,4-9 107,2 4 49,5-5 1,5 0-50,3 0 0,2-3 98,1-1 0,5 0 30,-1 4 1,5 0-96,-1 0 0,-1 1-126,1 3 1,-4-1 82,4 4 0,-1 1-183,1 3 1,3 2 48,-3 2 0,-3-1-55,-1 5 1,-2-4-1,-1 4 0,-2-3-191,-3 3 0,-2 0 58,-5 4 0,-5-1 86,-2 1 1,-6 4 87,-6 0 1,-1-1-50,-11-3 0,5 0 164,-5 0 0,1-2-108,-5-2 0,5-2-36,-1-6 1,6-1-216,-2-2 0,7-3-390,1-5 0,5 0-805,-1 0 0,7-1 81,5-3 1359,-4 3 0,1-9 0,-6 3 0</inkml:trace>
  <inkml:trace contextRef="#ctx0" brushRef="#br0" timeOffset="16">7583 16515 7767,'0'-12'658,"0"1"1,2 1 46,2 2-270,-3-2 0,5 9 561,-2-3-302,-3 2 0,6 4-240,-4 2 0,-1 3-103,1 8 0,-5 4-379,-2 8 0,-6 2-61,-1 6 1,-2-2-25,-6-3 1,5 2 100,-1-6 0,2 5-117,2-5 0,0 0-385,4-7 8,2 2 1,5-8 340,0 2 0,1-6 22,3-1 0,3-6 212,9 2 0,-2-4-135,5-4 0,-2 3-117,2-3 0,3-1 64,-3 1 0,-1-3-126,1 3 0,-5-4-122,1 5 1,-2-5-405,-2 4 0,-3 0-1019,-1 4 1790,-4 0 0,2-5 0,-5-1 0</inkml:trace>
  <inkml:trace contextRef="#ctx0" brushRef="#br0" timeOffset="17">7709 16789 7826,'6'-5'676,"5"3"0,-6-1-226,2 6 0,0 4-49,-4 4 1,-1-2 151,1 2 1,3-2-107,-3 7 0,2 1-125,-1 2 0,-2 3 93,1 1 1,2 3-78,-1 1 1,4 0-180,-4-4 1,-1-4-46,-3 0 1,0-5-162,0 1 1,0-3-447,0 0-1016,0-1-12,0-4-947,-5-2 2468,4-5 0,-9 0 0,4 0 0</inkml:trace>
  <inkml:trace contextRef="#ctx0" brushRef="#br0" timeOffset="18">9000 12140 7862,'0'-6'927,"0"1"84,-5 5-345,3 0-396,-8 0 1,8 0-23,-6 0 1,0 1-115,-3 3 0,2 2 53,-2 6 0,2-1-19,-6 1 0,1 4 19,-2 3 1,4 3-23,-4 1 1,4 5-274,0 2 0,2 3 77,3 1 0,1-1-258,6-2 1,0 0 145,0-4 0,2 0-194,2-4 1,2-1 135,5 1 1,5-5 5,-1-3 0,6-2 129,2-2 0,0-4-3,4-4 1,4-1 279,0-2 0,4-2-90,-4-1 0,2-5 190,1-7 0,0-3-88,1-5 0,-5-1 302,1-3 1,-10 0-102,2-4 0,-9-6 44,-3 3 0,-1-7-251,-6 3 0,-1-5-226,-7 1 0,-7 3-119,-8 1 1,-8 4 160,-4 3 0,-10 6-596,-5 10 0,-7 6 55,-1 13 0,4 8-642,0 11 0,12 5 9,4 6 1141,12 6 0,-2 3 0,13 10 0,2 5 0</inkml:trace>
  <inkml:trace contextRef="#ctx0" brushRef="#br0" timeOffset="19">10256 13739 8141,'0'-11'-54,"-5"-1"107,4 1 0,-8 0 130,5-1 0,0 1 73,4-1 0,0 1 210,0 0 0,-4-1-66,0 1 1,1-1 78,3 1 0,0 3 242,0 1-420,-5-1 0,0 0 34,-3 1 1,-4 4-81,1-1 1,-2 9-147,-6 7 0,-1 4 103,-7 7 0,3 5-197,-2 3 1,-1 5-123,4 2 1,0 6-164,12-2 1,-2-3 132,9-1 1,3-3-151,9 0 1,1-2-265,10-3 1,3-2 188,5-5 1,9-5 39,-2-3 0,3-2 115,-3-2 0,4-5 452,0-2 1,4-4 81,-4-4 1,4-6 140,-4-5 1,-1-4-106,-7 4 0,-2-7 66,-5-1-1,-5-1-56,-3-6 1,-7 3 14,-5-3 1,-4-1-515,-6-3 1,-6-4 127,-10 0 0,-9 0-750,-2 3 0,-15 2-338,-1 3 0,-10 8-82,7 11 0,1 5 410,10 6 1,4 11-772,8 8 1530,12 8 0,4 4 0,10 4 0,0 2 0</inkml:trace>
  <inkml:trace contextRef="#ctx0" brushRef="#br0" timeOffset="20">12026 14881 8401,'-6'-11'14,"1"3"-66,5 1 0,-2 4 751,-1-1-174,1 3-191,-3 1 1,0 5-113,-2 3 1,-4 7-128,0 4 1,-2 4 40,-2 4 1,2-2-3,-2 5 0,3 5-73,0 3 0,5 4-119,-1-4 0,5 0 3,0-4 0,6-5 76,5-2 0,8-1-147,7-3 0,1-2 39,7-10 0,4-5 259,7-2 1,-1-3 29,1-1 0,0-5 166,3-2 1,0-8-83,-3-4 0,-4-3 182,-8-1 0,1-4-103,-9 1 0,-1-6-19,-10 2 1,-4-5-283,-4-3 1,-12 3 99,-6-3 0,-10-2-441,-6 2 1,-7 5-85,-4 7 0,-6 8-44,-1 6 0,-5 9 94,5 10 1,5 6-73,5 10 1,9 5-839,3 2 1,8 4 82,4 5 1138,7 6 0,3 5 0,5 7 0,0 2 0</inkml:trace>
  <inkml:trace contextRef="#ctx0" brushRef="#br0" timeOffset="21">13876 16378 7810,'-11'-2'68,"0"-2"1,-1 2 209,1-6 1,-1 2-1,1-2 0,-2-1 94,-2 6 1,-3-1-54,-5 4 1,4 0 105,0 0 1,0 1-41,-4 3 1,1 2-14,-1 6 0,0 0-143,0 4 1,1 5-14,3 6 1,-1 5-51,5-2 1,0 7-1,3 1 1,6 1-291,2-1 1,8-2 143,3 2 1,5-4-463,3-3 1,3 0 142,5-4 0,5-2-23,2-6 0,7-3 182,1-9 1,5-2 180,-1-5 0,2 0-9,2 0 1,-1-9 192,-4-2 0,1-7 6,-7 3 1,-4-5-35,-8 1 0,-1-4 110,-3-4 0,-8-2-124,-7-5 1,-4-1-251,-4 1 1,-11-4-8,-8 0 0,-11-4-310,0 4 1,-10 1-108,-1 7 1,3 8-126,-4 11 1,7 6-704,-3 9 1319,10 7 0,-3 3 0,4 5 0,-4 0 0</inkml:trace>
  <inkml:trace contextRef="#ctx0" brushRef="#br0" timeOffset="22">10256 11923 7928,'0'-6'4,"-1"1"-128,-3 5 1,1-4-365,-4 0 774,4 1 26,-7-3-57,9 5 231,-4-4-97,5 5 5,0 0 141,0-5-13,0 4-5,0-4 213,0 5-650,0 5 1,0 1-225,0 6 72,0-1-5,0 5 1,-2 2-35,-1 5 0,1 0 107,-1 0-376,1 5 263,2-4 1,0 4-71,0-5-96,0-1 140,0-4 0,4 2-96,0-4 222,5-1-113,-8-4-444,9 1 275,-3-1-25,-1-4-566,-1 3 158,-5-9 732,5 9 0,-4-4 0,4 6 0</inkml:trace>
  <inkml:trace contextRef="#ctx0" brushRef="#br0" timeOffset="23">10530 11992 8043,'0'-18'113,"0"7"0,0 1 368,0 2 0,0 3 59,0-5-117,0 8-18,0-3-222,0 5-114,-5 0 162,4 5-357,-9 2 194,3 9 1,0 3 188,-1 8-432,0-3 183,-3 9 1,0 0-2,-1 5 1,1 4-59,-1-4 1,1 4-263,-1-4-499,1 0 733,0-4 1,-1 1-584,1-1 353,-1-5 94,1-1 1,-1-3-136,1-2 1,0 1 108,-1-8 1,2 3-35,2-4 1,0-4-406,4-3 680,-5-1 0,8 5 0,-4-1 0</inkml:trace>
  <inkml:trace contextRef="#ctx0" brushRef="#br0" timeOffset="24">10530 12346 7926,'-6'-11'97,"1"4"0,5 1 426,0 2-115,0 3 28,0-4-185,0 20 0,0-5-14,0 13 0,0 1-215,0 3 99,5 4-34,-4-1 1,5 4-282,-2 0 133,-3-5-392,4 4-99,1-4 368,-5 1 0,4 1-9,-5-4-349,0-5 345,0-1 1,0-8-194,0 2 179,0-2-169,0-2 140,0 1-153,0-1-9,0-5 402,0-1 0,0-5 0,0 0 0</inkml:trace>
  <inkml:trace contextRef="#ctx0" brushRef="#br0" timeOffset="25">10667 12494 7926,'6'-11'0,"5"-4"311,-4 0 0,3-1-53,2 5 1,-1-1 280,1 1-256,-1 0 1,0 0 71,1 4 1,-1 2-96,1 5 0,-1 0-262,1 0 0,-5 2 93,1 6 1,-6 1-194,2 10 1,-3 0 25,-1 4 0,-3 3-23,-1 1 1,-10 7-74,-1-3 0,-2 4-135,-2-4 0,5-3 64,-1-2 0,2-3 41,2-4 0,4 1 321,4-4 1,1-1-137,2-4 275,0 1 0,5-2 18,3-2 1,2-3 2,2-5 0,0 3-90,4 1 0,-4 0-12,3-4 0,2 0-162,-2 0 0,0 0 120,-3 0 1,3 0-924,0 0 1,1 0 122,-5 0 665,0 0 0,1 0 0,-1 0 0</inkml:trace>
  <inkml:trace contextRef="#ctx0" brushRef="#br0" timeOffset="26">12015 11980 8018,'-7'-11'0,"-1"3"237,4 1 588,0-1-238,4-3 318,0 4-693,0 2 1,0 8 15,0 5 1,4 2-151,0 13 1,4-1 90,0 13 0,-2-4-130,2 7 1,-5-2-110,0-2 1,-1-3-353,-2-1 0,0-1-365,0 2 1,0-7 391,0-5 1,0-5-462,0 1 1,0-2 855,0-2 0,5 1 0,1-1 0</inkml:trace>
  <inkml:trace contextRef="#ctx0" brushRef="#br0" timeOffset="27">12277 12026 8069,'12'-11'484,"-6"-1"-339,-2 1 0,2-1 366,2 1 15,-3 5 108,5 1 0,-9 10-184,3 2 0,-4 5-199,-4 3 0,-2 8-116,-5 7 1,-6 8-173,-2 4 0,-4 8-337,-3 3 0,0 3 87,-4 1 0,6-5-297,1-3 1,1-7 299,7-4 1,4-2-394,3-2 1,4-6 125,-3-5 1,4-1-559,-1-7 576,3 5 533,1-7 0,0 3 0,0-4 0</inkml:trace>
  <inkml:trace contextRef="#ctx0" brushRef="#br0" timeOffset="28">12323 12369 7972,'0'-12'0,"1"5"487,3-1-68,-3 6 361,5-3-453,-6 5 0,0 6 64,0 5 0,0 6-202,0 6 1,1 3-29,3 1 1,-3 5-115,3-2 0,-3-1 145,-1 2 1,4-5-548,0 5 0,-1-7 38,-3-1 0,4-2-149,0-5 0,0-1-276,-4-4-474,0 1 191,5-1 1025,-4-5 0,4 5 0,-5-5 0</inkml:trace>
  <inkml:trace contextRef="#ctx0" brushRef="#br0" timeOffset="29">12449 12449 7891,'0'-12'173,"5"1"0,-3-1 79,6 1 1,-2 3 179,2 1 1,2 0 208,-2 0 0,2-2-239,1 5 1,1-3-180,-1 3 1,-3-4 27,-1 4 1,1 1-275,3 3 0,-3 1 95,0 3 1,-6 3-82,2 8 0,-4 3-83,-4 5 0,-2 5-90,-6 2 1,-4 0-106,-3 0 0,1 1 132,-1 3 0,5-5-75,-1-2 0,3-1 43,5-3 0,2 5 130,5-9 1,0 0-20,0-7 1,5-1 121,2 0 1,7 0-20,2-4 0,3-1 168,-4-2 0,4-2-169,-4 1 0,2-1-9,-2-2 0,-2-2-931,2-1 0,-3 1 914,0-2 0,4-2 0,2 0 0</inkml:trace>
  <inkml:trace contextRef="#ctx0" brushRef="#br0" timeOffset="30">13694 11889 10160,'0'17'570,"0"-3"-474,0 5 1,0 0 110,0 3 0,0 3-254,0 1 0,0-2-130,0 3 1,3-3-150,1-1 1,1 0-240,-1 0 1,-1-4 296,4 0 1,-4-5-206,1 1 1,-2-2 472,2-2 0,-3 6 0,4 0 0</inkml:trace>
  <inkml:trace contextRef="#ctx0" brushRef="#br0" timeOffset="31">13968 11992 7948,'0'-12'980,"0"1"-554,0 0 1,0 3-15,0 0 141,0 6 273,0-3-192,0 5-413,0 10 1,0 3-175,0 9 0,-5 10 52,-3 2 1,-2 12-290,-2 0 0,1 6-104,0-3 1,-5 1-1,1-4 1,0-5-81,4 1 1,-1-6-398,1-2 0,-1-1 58,1-6 0,3-2 206,1-6 0,4 1 204,-1-4 1,3-1 302,1-4 0,-5 1 0,-1-1 0</inkml:trace>
  <inkml:trace contextRef="#ctx0" brushRef="#br0" timeOffset="32">14025 12392 7919,'0'-18'1452,"0"1"-952,0 6 0,5 1-305,3 2 0,-2 3 269,1 5-139,-4 0 0,3 5-140,-2 3 1,-3 7-159,3 4 1,-2 8-24,-2 3 1,-4 4 169,0 5 1,-5-5-607,1 0 1,2-1 136,-2-6 0,5-1-233,-5-3 1,5-5 72,0-3 0,1-2-117,2-2 1,0-3-476,0-1 1047,0-4 0,11 7 0,1-3 0</inkml:trace>
  <inkml:trace contextRef="#ctx0" brushRef="#br0" timeOffset="33">14150 12449 7919,'6'-12'0,"-5"1"0,9-1 791,-2 1 1,3 0-253,4-1 0,-1 2-13,5 2 0,-4 0-64,4 4 1,1-4-72,2 4 0,-3 1-253,0 3 1,-5 0 68,2 0 1,-5 6-453,-3 5 0,1 2 231,-6 6 1,0-1-474,-7 1 1,-4 2 87,-7-2 0,1 3-94,-5 1 0,0 0 211,-4 0 1,4-1 83,0 1 1,5 0 183,-1 0 0,6-2 68,2-1 0,4 0 155,-1-5 1,3 0-67,1-3 1,6-5 14,6 1 0,0-4 92,7 3 1,1-4 83,2 1 0,1-3-187,0-1 0,0 0-226,0 0 0,-4 0-1007,0 0 0,-5 0 1086,1 0 0,-2 0 0,-2 0 0</inkml:trace>
  <inkml:trace contextRef="#ctx0" brushRef="#br0" timeOffset="34">11901 13511 7881,'0'-12'0,"0"1"38,0 0 1,0-1 467,0 1 481,0-1-509,0 1 0,0 3 211,0 1-314,0 4 0,0-1-94,0 8 0,0 4-211,0 7 0,3 4 92,1 8 0,4 2-319,-4 5 0,1-1 180,-2-2 1,-1 0 135,2-4 0,-3 0-160,-1-5 0,4 0-173,-1-3 0,1 1-2536,-4-4 1895,5-1 0,2-5-721,4-2 1536,-5-3 0,10 0 0,-4 1 0</inkml:trace>
  <inkml:trace contextRef="#ctx0" brushRef="#br0" timeOffset="35">12289 13499 7881,'6'-11'0,"3"0"555,-5-1 1,3 1-117,-3-1 0,5 6-36,-1 2-10,2-2-170,-4 5 0,-2 2-65,-8 10 1,-2 7-114,-5 9 0,-6 7 4,-2 8 0,-3 4 50,0 3 0,0-2-563,3 2 1,-1-2 316,4-1 0,1-4-147,4 0 0,3-9-114,1 1 1,4-7-197,-1-1 1,-1-1 147,1-3 1,1-4-184,3-3 0,0-2 639,0-2 0,0 1 0,-6-1 0,0 1 0</inkml:trace>
  <inkml:trace contextRef="#ctx0" brushRef="#br0" timeOffset="36">12300 13854 7807,'7'-6'591,"-2"5"-299,-5-4 1,0 8-56,0 4 1,0 2 109,0 10 1,0 5-116,0 7 0,0 2-20,0 1 0,0 0-130,0 1 1,1-1-189,3 0 0,-3-1-266,3-3 0,-2-2 224,2-5 1,-3-4-326,3 0 0,1-9-59,-1 2-833,0-3 413,1 2 952,-4-4 0,4-2 0,-5-5 0</inkml:trace>
  <inkml:trace contextRef="#ctx0" brushRef="#br0" timeOffset="37">12426 13979 7817,'11'-5'894,"1"4"0,-1-8-346,1 5 0,-1 0-37,0 4 0,1 0-202,-1 0 1,1 0-269,-1 0 1,1 5 14,-1 3 0,-3 3-126,-1 5 0,-4 1 46,1 6 0,-4 1 120,-4 3 0,-3 1-415,-4 2 1,-4 2 112,-1-5 0,-3-1-46,4-3 0,-3 3 105,7-4 1,-2 3 148,10-10 1,-1 0 49,4-4 0,0 1 169,0-1 1,6-3 7,6 0 1,0-6-72,7 2 1,0-3 115,4-1 1,-4 0-15,0 0 0,-1-1-542,1-3 0,1 3-352,-4-3 0,-1 1-1567,-4 0 2201,-4 1 0,3-8 0,-4 4 0</inkml:trace>
  <inkml:trace contextRef="#ctx0" brushRef="#br0" timeOffset="38">13625 13499 6550,'0'-6'1891,"0"0"-1106,0 2-565,0 3 1,0-3 200,0 8 0,0 3-94,0 9 1,0 1-291,0 6 0,0 5-51,0 3 0,0 0-170,0 0 0,0 2 106,0-3 1,1-2-174,3-1 0,-1-3-646,4-1 1,-3-4-221,4 0 1117,-1-5 0,5 2 0,-1-4 0</inkml:trace>
  <inkml:trace contextRef="#ctx0" brushRef="#br0" timeOffset="39">14002 13511 7809,'11'-18'510,"-4"2"0,2 4-256,-6 1 1,6 1 341,-1 2 0,-2 3 184,2 5-610,-6 0 1,2 9-41,-8 2 1,-2 13-103,-5 3 1,-6 10 44,-2 5 0,-1 6-141,1 1 1,-5 5-538,5-5 0,-4-3 451,8-4 1,-3-7-189,6 0 1,-2-2-64,7-7 0,2 0-251,1-7 0,3-2 139,1-1 1,0-4 22,0 3 0,0-6 494,0-1 0,-5 0 0,-2 3 0</inkml:trace>
  <inkml:trace contextRef="#ctx0" brushRef="#br0" timeOffset="40">14059 13876 7809,'5'-6'618,"-2"0"169,4 2 0,-3 3-329,4-3 0,-4 8-133,3 3 1,-4 5 44,0 3 1,-1 4-40,-2 8 1,0 2-296,0 5 0,0 4 114,0 0 1,-4 1-109,0 0 0,0-8-196,4 4 1,0-5-275,0 0 0,0-2-16,0-5 0,0-5-111,0-3-472,0-2 289,0-2-1185,0-4 1034,0-2 889,0-5 0,0-10 0,0-3 0</inkml:trace>
  <inkml:trace contextRef="#ctx0" brushRef="#br0" timeOffset="41">14196 14071 7840,'0'-23'1443,"5"5"-964,3 3 1,2 3-23,1 5 1,5-4-105,-1 4 0,5 1 93,-1-2 1,3 4-82,1-4 1,-2 6-135,-2-2 0,2 3-121,-6 1 0,0 0-138,-4 0 1,0 6 118,-4 6 0,-2 4-87,-5 7 1,-5 5-312,-2 2 1,-9 0 154,-3 0 0,-5 0-210,1 5 1,-1-2 125,9-3 1,0 2-52,3-5 0,2-1 64,3-3 1,2-5 110,5-3 1,0-2 144,0-2 1,1-1-88,3-2 1,2 1 377,5-5 1,2-1-166,2-3 1,3 0-133,5 0 1,0 0 48,0 0 0,1 0-1061,2 0 0,-2-1 985,3-3 0,-3-2 0,-1-5 0</inkml:trace>
  <inkml:trace contextRef="#ctx0" brushRef="#br0" timeOffset="42">13694 14938 7902,'0'-11'0,"-5"0"575,-3-1-58,3 1 262,0-1-249,5 6-144,0 1 0,0 8-71,0 4 1,1 6-84,3 10 0,1 5-74,3 2 0,0 4-91,-4 4 0,0-1-53,-4 5 1,4-6-290,0-2 0,-1-1-500,-3-7 0,-1 1 383,-3-4 1,3-5-1342,-3-3 1733,3-2 0,-4-2 0,-1 0 0</inkml:trace>
  <inkml:trace contextRef="#ctx0" brushRef="#br0" timeOffset="43">14036 15064 7800,'0'-7'1603,"0"-1"-746,0 0-784,5 2 1,0 2 86,3 8 1,-3 4-145,-5 7 1,-9 8 94,-2 7 1,-8 8-123,0 4 1,-2 2-132,2 2 0,-2 7-145,2 1 0,2 2-143,2-11 0,2 2 32,2-9 1,5-1-35,2-6 0,3-1 46,1-7 0,0 2 386,0-6 0,0-2 0,0-1 0</inkml:trace>
  <inkml:trace contextRef="#ctx0" brushRef="#br0" timeOffset="44">14185 15452 7813,'-7'2'1085,"4"2"1,0 2-717,-1 5 1,2 6-67,-6 2 1,4 6 124,-3 2 0,3 8-225,-4 0 1,6 1-121,-2-1 0,3-5-359,1 1 1,3-6 231,1 2 0,4-3-166,-4-1 0,3-6-210,-3-1 0,0-8-1090,-4 0 1510,5-5 0,-4 7 0,4-4 0</inkml:trace>
  <inkml:trace contextRef="#ctx0" brushRef="#br0" timeOffset="45">14288 15567 7808,'6'-12'1124,"-1"5"-843,-5-1 0,1 4 387,3-3 1,2 4-223,6-1 1,3 3-72,0 1 1,2 0-101,-2 0 1,-1 0-60,5 0 0,-5 0-141,1 0 1,-2 5-176,-2 3 1,-1 2-407,-2 1 0,1 6 329,-5 2 0,-3 2-107,-9 2 1,-1 0 75,-10 0 0,-3 3 24,-5 1 1,4 0 108,4-4 1,5-1 246,-1 1 0,7-4-4,4 0 1,3-5-73,1 2 0,1-4 92,3 0 1,4-1-10,7 1 0,3-6 109,5-2 1,5 1-111,2-1 0,1-1-243,3-3 1,-2-3-20,6-1 0,-4-5-604,-4 1 688,-2-2 0,-10-1 0,-2-1 0</inkml:trace>
  <inkml:trace contextRef="#ctx0" brushRef="#br0" timeOffset="46">8897 13294 7750,'0'-12'0,"0"1"1252,0 5-94,0 1 114,0 5-874,0 5 0,-4 2-66,0 9 1,0 6-365,4 9 0,0-1 78,0 5 0,0-8-502,0 8 0,0-5 329,0 1 1,0-3-731,0-6 0,4 0 322,0-3 0,0 1-66,-4-4 0,0-5 92,0-3 1,4-5-306,-1 5 814,1-5 0,-4 2 0,0-5 0</inkml:trace>
  <inkml:trace contextRef="#ctx0" brushRef="#br0" timeOffset="47">9102 13362 7750,'0'-17'1268,"4"0"-580,0 6 20,0-1-52,1 6-548,-4 1 0,4 6 195,-5 3-282,0 2 14,-5 16 1,-6 3 51,-8 13 1,-3 8-159,-1 7 0,0 4-689,12-26 0,0-1-14,-17 29 608,18-28 1,1 0 0,-17 21-1845,11-3 1516,0-2 262,3-6 0,5 1-392,-1-8 239,6 3 18,-3-13 0,5 4-621,0-5 988,0-5 0,0-7 0</inkml:trace>
  <inkml:trace contextRef="#ctx0" brushRef="#br0" timeOffset="48">9045 13854 7870,'8'-14'243,"0"2"140,-6 3 0,4-1 6,-2 2-349,-2 3 333,3 5-88,-5 0 1,-2 5 106,-1 3 1,0 5 190,-5 6-231,6 0-192,-3 14 0,3-4-42,-1 5 1,1 2-21,-1 2 1,1-6-206,2 2 1,0-6 87,0 2 0,0-4-82,0 0 1,0-7-209,0-3 1,0-4-1187,0 0-335,0-1 946,0-5 213,5 0 671,-3-6 0,3 0 0,-5 0 0</inkml:trace>
  <inkml:trace contextRef="#ctx0" brushRef="#br0" timeOffset="49">9125 13933 7875,'5'-11'595,"-2"0"194,4-1 0,-3 1-376,4-1 1,3 2-183,5 3 0,-1 0 495,-4 3-336,-4 3-142,8-4 1,-8 5 195,9 0-230,-4 0 54,0 5-481,-1 2 213,-4 4 0,1 5 215,-4 3-628,0 3 386,-4 1 0,-5 5-26,-3 2-72,-7-2 62,2 5 0,-7-5-324,5 3 1,-4-4 152,4-4 0,3 0 76,5 0 1,4-5 93,-1-3 1,4-2 104,4-2 0,4-1-30,7-2 0,3-3 129,4-5 1,3 0-105,1 0-537,-2-5 306,4-1 0,-5-5-643,0 4 838,-5 2 0,3 0 0,-3-2 0</inkml:trace>
  <inkml:trace contextRef="#ctx0" brushRef="#br0" timeOffset="50">9034 14847 7926,'-8'-7'688,"1"-1"518,-1 0-350,2-3-45,-4 5-274,8-5-391,-3 10 1,5 1 3,0 8 0,1 7-149,3 4 1,-2 8 70,1 3 1,2 3-128,-1 1 0,4 3-335,-4-3 1,3 2 249,-3-9 1,4 2-307,-4-6 0,-1 2 180,-3-6 1,0-2 265,0-2 0,5-3 0,2 0 0</inkml:trace>
  <inkml:trace contextRef="#ctx0" brushRef="#br0" timeOffset="51">9274 14961 7891,'5'-11'9,"1"3"402,6 1 0,-1 4-202,0-1 1,-4 8 182,-3 4 0,-3 4-182,-1 7 0,-6 3-160,-6 12 1,-4 4-14,-7 12 1,-5 2-442,-3 5 0,3-1 361,2-3 1,2 2-188,1-6 0,1-1-39,3-6 0,4-4 163,7-7 1,0-1-446,4-7 0,0 1 7,4-9 544,0 1 0,-5-5 0,-2 1 0</inkml:trace>
  <inkml:trace contextRef="#ctx0" brushRef="#br0" timeOffset="52">9319 15361 7859,'0'-6'684,"0"-4"987,0 8-1326,0 12 1,0 1-86,0 11 1,0 4-278,0 4 1,0 5 100,0 3 0,-3-3-113,-1 3 0,-4 0-134,4-3 0,1 0-253,3-8 0,0-4 105,0-4 1,0-5-185,0 1 0,0-6-516,0-2 1011,5-4 0,-4 2 0,4-5 0</inkml:trace>
  <inkml:trace contextRef="#ctx0" brushRef="#br0" timeOffset="53">9399 15475 7872,'2'-11'553,"1"-1"1,5 1 137,7 0 0,-1-1-247,5 1 1,-5 3-16,1 1 0,-1 4-132,2-1 1,-4 2-132,4-2 1,-4 3 58,0-3-243,-1 8 1,-1 2 85,-2 5 1,-3 6-90,-5 2 1,-1 0-34,-3 4 0,-4-2-176,-7 10 0,1-5-172,-5 5 0,1-4 155,-1 3 0,1-5-30,3 2 0,4-3 96,-1-1 0,2-1 108,6-3 0,2-3 21,6-5 0,-2 1 14,6-1 0,3-4 211,5-4 1,4-1-69,-1-2 1,-1 0-263,1 0 1,0 0 129,4 0 0,-4-5-623,0-3 0,-2 2 650,2-2 0,3 0 0,-4-3 0</inkml:trace>
  <inkml:trace contextRef="#ctx0" brushRef="#br0" timeOffset="54">10302 14779 7876,'-5'-12'752,"2"-1"203,-5-2 0,7 4-623,1-1 1,9 2-176,6 6 0,2 1 82,-2 3 0,-4 5-7,1 2 0,-1 9-140,-3 3 1,-3 7 79,-1 5 1,-3 7-118,-1 4 0,0 2-21,0 2 0,-5-4-301,-3 0 1,3-6-518,1 2 1,3-3 438,1-5 0,1-3-766,3-8 0,1-3 1111,3-4 0,7-1 0,-2 1 0</inkml:trace>
  <inkml:trace contextRef="#ctx0" brushRef="#br0" timeOffset="55">10793 14744 7841,'-5'-6'2050,"3"2"-1696,-1 8 0,0 7-15,-1 8 1,-1 8 66,-2 4 0,-4 3-198,4 4 1,-3 6-188,-2 6 0,1 1-26,-1-2 0,2-5-26,3 6 0,-4-9-107,4 4 1,0-11-414,0 1 0,3-9-220,-4 1 1,5-4 332,-5-4 0,5 1-984,0-5 1422,-4 1 0,6-5 0,-4 1 0</inkml:trace>
  <inkml:trace contextRef="#ctx0" brushRef="#br0" timeOffset="56">10964 15053 7818,'0'-12'1675,"-5"6"-840,4 1-411,-4 5 1,5 6-29,0 6 1,0 5-139,0 10 1,-4 2 143,0 5 0,0-2-162,4 2 1,4-2-202,0 6 0,5-6-23,-2-2 0,2 0-190,-1 0 1,1-3-34,-6-8 1,6 1-877,-1-5-115,-3 1 503,0-5 695,-5-5 0,-5 4 0,-1-3 0</inkml:trace>
  <inkml:trace contextRef="#ctx0" brushRef="#br0" timeOffset="57">11033 15167 7782,'5'-18'572,"-4"2"1,9 0-271,-2 1 1,7-4 173,4 4 1,3 0 17,0 3 1,1 2-128,0 3 0,-1-2-85,-3 5 1,1 0-69,-5 4 1,0 1-2,-3 3 0,-2 4-95,-2 7 0,-2 3-179,-2 5 0,-4 1 66,0 2 1,-7 3-181,-8 6 0,-3-1-132,-4 0 0,-1 4 175,0 0 0,0 0-41,0-3 1,5-5 42,3 1 1,4-10 69,3 2 1,3-4 33,5 0 1,5-6 132,3-6 1,3 0-84,4 0 0,3-2 29,5-5 1,5 0-768,2 0 0,3-5 344,2-2 0,-5-2 370,1 1 0,-6-2 0,3 4 0</inkml:trace>
  <inkml:trace contextRef="#ctx0" brushRef="#br0" timeOffset="58">9057 16229 7834,'0'-18'0,"0"6"324,0 4-106,0 5 0,0-3 573,0 2-455,0 3 1,-2-4 147,-1 5 1,1 5-115,-1 3 1,1 3-100,2 4 1,0 3 69,0 5 0,0 5-170,0 2 1,0 3-141,0 2 1,0-5-17,0 0 1,4 0-160,0 0 1,0-2-69,-4-5 0,0-2-922,0-2 509,0 3 0,4-9-152,-1 2-933,1-7 1710,-4 2 0,5-9 0,2 4 0</inkml:trace>
  <inkml:trace contextRef="#ctx0" brushRef="#br0" timeOffset="59">9365 16252 8592,'0'-12'2672,"5"1"-2188,2 5 0,0 4-116,1 6 0,-6 10-181,2 1 0,-8 11 46,-3 4 0,-5 10-338,-3 5 1,-4 6-136,-8 6 0,3-1-331,-2-3 0,3-2 262,4-5 1,0-6-143,7-2 0,0-3 133,8-5 1,-1-3-19,1-8 0,3 1 203,-3-5 1,3 1-100,1-5 0,0-3-1231,0-1 1463,0-4 0,0 7 0,0-4 0</inkml:trace>
  <inkml:trace contextRef="#ctx0" brushRef="#br0" timeOffset="60">9468 16652 7765,'0'-18'0,"-1"5"1520,-3 6-515,3-1-210,-5-3-589,6 4 0,0 3 0,0 8 0,4 8 39,0 7 1,1 3-43,-1 5 0,-3-2-85,3 6 0,-3-4 65,-1 3 0,0-1-436,0 2 1,0 2-16,0-3 0,0-1-74,0 2 1,0-6-30,0 2 0,-3-7-241,-1-1 1,0-9-1794,4 2 2405,0-3 0,-5-3 0,-2-1 0</inkml:trace>
  <inkml:trace contextRef="#ctx0" brushRef="#br0" timeOffset="61">9639 16743 7765,'-5'-6'510,"4"-1"785,-3 3-813,3-2 0,1-5 38,0-1 0,5 6-167,2 2 0,4-1-43,0 1 1,2 0-230,2 4 0,1 0 90,4 0 0,1 0-225,-2 0 0,1 6 33,-1 1 1,-2 2-33,-6-1 0,0 6-195,-4-3 0,-2 8-225,-5 0 1,-2 3 5,-6 1 1,-3 1 160,-8 2 1,-3-2 210,3 3 0,-1-4-75,1-4 1,-2 2 376,6-1 0,4-4-84,3-1 1,2 2 65,-2-2 1,3 0 24,5-3 1,0-5 119,0 1 1,6-4 55,6 3 0,4-4-106,7 1 0,1-3-321,3-1 0,-2-1 63,6-3 1,-1-3-886,4-4 0,-1 0 115,-2-1 744,2 1 0,-9-6 0,4 0 0</inkml:trace>
  <inkml:trace contextRef="#ctx0" brushRef="#br0" timeOffset="62">10736 16092 7835,'-5'-6'619,"3"1"702,-3 5-427,5 0-626,0 5 0,0 6 154,0 8 1,1 8-143,3 3 1,1 4-258,3 5 1,1-4 64,-5 3 1,3 0-168,-3-4 0,4 2-535,-5-9 0,1-2 358,-4-6 0,0 1-626,0-4 1,0-5 357,0-3 1,0-5 523,0 5 0,5-5 0,2 2 0</inkml:trace>
  <inkml:trace contextRef="#ctx0" brushRef="#br0" timeOffset="63">11078 16161 7807,'0'-12'0,"0"1"1603,0-1-520,0 1-275,5 4-517,-3 2 0,3 10-2,-5 3 0,0 12-193,0 7 1,-7 14 124,-4 4 1,-6 12-459,-5 1 0,10-26 0,1 2 226,-1-4 1,1 0 0,-1 4 0,0-2-424,-15 22 0,7 3-36,-3-8 0,6 1 167,-2-4 0,5-6 12,-1-2 0,3-4-151,0-3 1,5-3-139,-1-5 1,5-6-284,0-1 863,1-4 0,2-5 0</inkml:trace>
  <inkml:trace contextRef="#ctx0" brushRef="#br0" timeOffset="64">11010 16652 7794,'-5'-7'791,"3"-3"574,-3 9-920,10-4 0,0 10-201,3 2 0,1 9-69,-5 3 1,0 7-142,-4 5 0,0 3-51,0 4 1,0-2 85,0 2 1,-2-4-674,-2-4 1,3 0 88,-3-4 1,3-3-194,1 0 1,0-5 240,0-7 0,1 1 467,3-1 0,3 0 0,4 1 0</inkml:trace>
  <inkml:trace contextRef="#ctx0" brushRef="#br0" timeOffset="65">11147 16800 7758,'0'-11'830,"1"3"194,3 0 1,6 1-602,5-5 1,4 6-209,-4 2 0,2-1 143,-2 1 0,-2-3-78,2 3 1,-2 0-78,-2 4 1,1 0-86,-1 0 0,-1 5-146,-2 3 0,1 2-9,-5 1 1,-1 6-223,-3 2 1,-5 3 85,-2 0 0,-7 2-172,-2 3 1,-3-3 8,4 3 1,-4-3 101,4-1 0,0 0 217,3 0 0,6-1-52,2 1 0,3-5 18,1-3 0,0-2 27,0-2 0,5-1 91,3-2 0,3-3-115,4-5 1,2 0 9,2 0 1,2-1-706,-2-3 0,3 2 33,1-6 710,0 0 0,-1-3 0,1-1 0</inkml:trace>
  <inkml:trace contextRef="#ctx0" brushRef="#br0" timeOffset="66">12163 16046 7813,'-11'-6'-199,"-1"-4"276,6 3 412,1-4-205,5 0 34,0 4 134,0 2 0,1 5-114,3 0 0,-1 7 188,4 4 0,-3 2-54,4 6 1,-5 0-140,5 4 0,-5 3-185,0 1 0,-1 3-98,-2-3 0,0 0-47,0-5 0,0 1-271,0 0 0,0-1-166,0-3 1,0-1 224,0-3 1,-2-4-2128,-1 1 566,1-1 1770,-3-5 0,5 6 0,0-1 0</inkml:trace>
  <inkml:trace contextRef="#ctx0" brushRef="#br0" timeOffset="67">12426 16103 7822,'11'-6'0,"-4"-4"944,-4 2 1,4-1 181,0 2-431,4 2-412,0 5 0,-5 2 90,-2 6 0,-4 5-157,-4 9 0,-6 11-35,-5 5 1,-9 9-37,1 3 0,-4 4-257,1 0 0,2 5 29,10-28 1,1-1-1,-11 30 80,1-7 0,4 2-601,0-6 1,1 3 300,-1-6 1,-2 1-190,2-9 0,1-1-103,-1-7 0,5-3-990,-1-8 1585,2-2 0,4-4 0,-2-1 0,-3-3 0</inkml:trace>
  <inkml:trace contextRef="#ctx0" brushRef="#br0" timeOffset="68">12414 16629 9636,'-6'0'1310,"1"2"-1184,5 6 1,0 1 396,0 10 1,0 4-130,0 3 1,0 6-156,0-1 0,0 0-33,0 0 0,0 0 25,0-4 1,0 1-434,0-1 1,0-7 204,0 3 1,0-8-951,0 0 0,4-2-491,0-2 1438,5-4 0,-3 3 0,5-4 0</inkml:trace>
  <inkml:trace contextRef="#ctx0" brushRef="#br0" timeOffset="69">12517 16732 7774,'0'-12'1424,"0"1"-941,5-1 1,2 1-95,4-1 1,4 5-151,1-1 0,4 4 81,-1-3 1,-1 4-41,1-1 0,-2 3-13,3 1 1,-3 0-113,-2 0 1,-3 5-124,-1 3 0,-1 7-61,-6 4 1,-1 4 82,-7 4 0,-4-2-242,-7 5 0,-6 1-44,-6 3 1,0-3-142,4-1 0,2-5 198,2 2 1,2-3-57,6-1 1,5-5 56,2-3 1,3-2 33,1-2 0,1-1 423,3-2 1,3 1-186,8-5 0,3-1 367,5-3 1,4-3-191,-1-1 0,6-4-338,-1 4 1,-4-3-67,0 3 0,-8 0-538,-4 4 667,-2 0 0,-12 0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6.0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14367 6613 8119,'-6'0'-163,"1"0"0,5-2 321,0-1 15,0 1 173,0-3 1273,0 5-1477,5 0 0,-2 0 141,4 0-404,1 0 96,3 0 1,1 0-16,-1 0-57,1 0 178,-1 0 1,0-1-88,1-3 48,4 3 50,-3-4-292,9 5 238,-10 0 1,10 0 29,-3 0-290,2 0 246,2-5 1,0 3 17,0-1 257,0 1-270,5-3 0,-4 4 236,2-3 0,4 3-201,-6 1 0,5 0 72,-2 0-50,-3 0-19,4 0 103,-6 0-100,1 0 1,0 0 77,0 0-347,5 0 271,1 0 1,5 0 74,1 0-281,4 0 73,-3 0 0,9-1 31,1-3 58,0 3 1,3-8 66,-7 5 0,2 0-181,-2 4 1,3-1 197,0-3 0,2 3-77,3-3 0,1 3 151,2 1 0,4 0-338,0 0 0,1 0 176,7 0-242,0 0 0,-31 0 1,0 0 154,1 0 0,-1 0-614,0 0 1,0 0 700,3 0 0,0 0 0,-2 0 0,0 0-78,1 0 0,0 0 75,-1 0 0,0 0-5,-1 0 0,0 0 1,1 0-1,0 0-106,1 0 1,1 0-1,-2 0 1,1 0 91,2 0 1,0 0 33,-3 0 1,1 0-26,3 0 0,1 0 0,-6 0 1,0 0 8,4 0 1,0 0 8,-4 0 1,1 0-18,6-1 1,1 2-1,-4 0 1,-1 2-23,3-2 0,0 1-826,0 0 0,0 0 850,3-2 0,-1 0 0,-1 0 1,-1 0-62,2 0 1,0 0-254,-1 0 0,-1 0 311,0 0 0,0 0-69,0 0 0,0 0 62,3 0 0,-1 0 1,-1 0-1,0 0-7,0 0 0,1 0 1,-1 0-1,0 0 117,-1 0 1,-1 0 0,0 0 0,0 0-119,1 0 0,0 0-51,-2 0 1,1 0 47,4-2 1,-1-1-1,-2 2 1,-1 1 31,-1-2 1,0 0-311,-1 1 0,0 1 306,2 0 0,0 0 1,-3-1-1,1 0 3,2 0 0,2-1 0,-3 1 1,1 0 459,1-1 1,0 1-471,-3 0 0,1 0-11,1 1 0,1 0 1,-3 0-1,0 0 2,3 0 0,0 0 0,0 0 0,0 0 202,0 0 0,0 0 0,-1 2 0,0 0-205,1 0 1,0 0 0,-2 0 0,1 0-6,3-2 1,0 0 0,-2 0 0,0 0 26,-2 0 0,0 0 0,0 0 0,0 0-9,0 0 1,0 0 0,-1 0 0,1 0 16,2-1 1,0 2-367,0 1 1,0 1 343,-5-3 1,0 1-35,1 2 1,1-1 30,0-2 0,0 0 0,-2 0 0,0 0 90,1 0 1,0 0-226,-1 0 0,0 0 132,2 0 0,-1 0 0,-2 0 1,0 0-6,2 0 1,0 0 0,27 0 108,-28 0 1,-1 0 0,31 0-139,-1 0 28,-30 0 1,0 0-18,24 0 0,4 0 244,-5 0-231,0 0-3,1 0 225,-6 0-98,8 0 0,-10-1-66,7-3 155,-2 3-163,2-4 1,-3 5 4,3 0 0,-2-4 5,6 0 0,-3 0-86,-1 4 0,0-1 149,1-3 1,-1 3-182,0-3 1,-4 3 104,0 1 1,-4 0-9,0 0 1,-2-4 680,-1 0 0,-2 0-619,-2 4 0,-3-1-18,-4-3 1,-1 3 797,0-3 0,-3 3-789,-1 1 1,-5-4 355,2 0 0,1 1-353,-1 3 0,4 0 212,0 0 0,-2 0-430,1 0 1,0 0 223,0 0-1000,-2 0 642,-5 0 1,-2 1-410,-2 3 0,-2-2-1273,-6 6 1945,-4-6 0,-7 14 0,-7-4 0</inkml:trace>
  <inkml:trace contextRef="#ctx0" brushRef="#br0" timeOffset="1">14607 5836 8249,'-7'0'-226,"-1"0"0,4 4-718,-3 0 611,-1-1 112,2-3 382,-4 0-51,8 6-24,-3-5 28,5 4 1936,0-5 0,5 0-1802,3 0 0,3-1 52,5-3 1,1 3-78,6-3 0,0 1 9,0-1 0,1 2-81,3-6 0,-2 4-123,5-3 1,-3 4-37,4-1 1,-6-1 105,2 2 0,-5-2-163,-3 1 0,2 2 157,-6-1-218,0 1 142,-3 2 0,-5 0-248,1 0 222,-6 0 0,2 2-97,-8 1 0,-3 4-17,-8 4 0,-2 4 69,-2 1 1,-6 4-63,2-1 1,-1 3 81,5 0 1,-3 5-181,3 0 0,1-1 66,-1-3 1,5 0 33,-1 0 1,2-4 146,2 0 1,3-5-205,1 1 414,4-2-226,-7-2 104,9 1 1,-4-5-26,5 1 100,0-6-160,0 4 0,1-6 131,3 0 0,6 0 68,5 0 0,5 0 178,-1 0 1,3 0 50,1 0 1,4 0-125,-1 0 1,5-4-103,-5 0 0,5-4-5,-5 4 0,1-3-369,-4 3 1,-5-4-839,-3 5-1098,-2-1 1550,-7 4 523,-6 0 0,-17 5 0,-7 1 0</inkml:trace>
  <inkml:trace contextRef="#ctx0" brushRef="#br0" timeOffset="2">14367 7264 8151,'0'-12'335,"0"1"148,0-1 143,0 1-233,0 0-167,0 4-45,0 2 1,2 5-4,2 0 14,-3 0 0,5 5 23,-2 3 1,-3 3 9,3 4 1,-3 7-175,-1 5 0,0 8 76,0-1 0,0 10-191,0 1 0,4 1 50,0 4 1,4-4-356,-5 0 1,2-1 58,-1-4 1,-3-3-46,3-7 1,-2 1 59,-2-6 0,3 0 119,1-7 0,0 1 158,-4-5-97,0-5 1,0 1-236,0-4 207,0-2 319,0 5-67,0-8 63,0 3-167,0-5 1,-5-5 0,-1-2 0</inkml:trace>
  <inkml:trace contextRef="#ctx0" brushRef="#br0" timeOffset="3">14425 7241 8016,'3'-18'0,"1"3"79,5 2 106,-3 7 1,2-4 187,0 2-254,4 3 27,1-5 0,3 7 1,-4-3 11,-1 1 0,6-3-3,2 4 1,1 1-109,-1 3 1,3 0-89,-3 0 0,2 1 56,2 3 1,-5 2-81,-3 5 0,-3 2 91,-5 2 0,-2-1-101,-5 5 1,0-3 44,0 3 1,0-4-49,0 4 1,-5-1 63,-2 1 1,-7 2-6,-2-2 0,-5-1-112,-2 1 0,-1-4 74,-7 4 0,5-5-99,-5 2 1,6-4 62,-2 0 0,5-5-248,2 1 0,4-6-191,5 2-272,4-2 804,2-2 0,5 5 0,0 1 0</inkml:trace>
  <inkml:trace contextRef="#ctx0" brushRef="#br0" timeOffset="4">15053 6944 7952,'-7'-18'19,"1"2"239,2 4 0,3 5 206,-3-1-166,3 5-51,1-7 0,-1 9 645,-3-3-519,3 3 1,-6 3-299,3 6 1,-2 6 45,-5 13 1,0 3 69,4 8 1,-6 3-232,6 5 1,-9 3-87,9 0 0,-5-3 103,8-4 1,1 0 3,3 4 0,0-5-410,0 1 1,5-6 221,2-2 1,0-5-223,0-6 1,1-1 82,3-3 0,1 1-37,-1-5 0,1-1-54,-1-6 1,0 1 3,1-5 0,-1-1 5,1-3 428,4 0 0,-3 5 0,3 2 0</inkml:trace>
  <inkml:trace contextRef="#ctx0" brushRef="#br0" timeOffset="5">15155 7332 7991,'0'-11'268,"0"3"-42,0 1 0,0 3 15,0-4 1,6 4-17,1-3 1,3 3 186,2-4 1,0 6-97,4-2 1,-2-1-213,5 1 0,0-4 40,4 5 1,-1-1-94,1 4 0,-4-1-165,0-3 1,-3 2 93,3-1 0,-5 1-44,1 2 1,-6 2 38,-2 1 1,-4 0-83,1 5 0,1-5 81,-2 5 1,0 3 33,-7 5 0,-3 4-19,-9-1 1,-1 6 3,-6 2 0,-4 5-125,0-2 0,1-2 89,3-1 1,3-4-39,4-4 0,1 1 57,8-5 1,0 0 95,0-3 1,4-5-103,-1 1 0,4-4-8,4 4 1,-1-6 159,4 2 1,2 1 243,6-1 1,-2 0-120,2-4 0,3 0-90,1 0 0,1 0-263,-1 0 1,3-4 131,-3 0 1,-1-4-496,1 5 1,-5-3 211,1 3 0,-2 1-751,-2-1 1,-3 1 1007,-1 2 0,1-5 0,3-1 0</inkml:trace>
  <inkml:trace contextRef="#ctx0" brushRef="#br0" timeOffset="6">15578 6955 7988,'-13'-17'1307,"-7"-5"-315,18 14-720,-9-7 0,16 14-30,3-3 0,2 4 190,2 4 0,5 7-142,6 8 1,5 4 56,6 4 1,1 6-108,-1 5 1,3 9-448,-3-1 1,0 0 120,-11-4 0,1 3-154,-9-3 0,-4-3-319,-8-1 0,-1 1 334,-2-1 1,-2-3-291,-1-5 0,-8-1 180,-4 2 1,-5-3-1435,1-5 1769,-8 4 0,4-2 0,-5 1 0,-1-2 0,0-1 0</inkml:trace>
  <inkml:trace contextRef="#ctx0" brushRef="#br0" timeOffset="7">16629 5768 8106,'-12'-4'-25,"1"0"163,5-5 0,1 7 114,5-6 0,-4 4-66,0-4 0,0 5 14,4-5 1,1 4 35,3-3 0,3-1-15,4-3 0,4 3 0,0 0 0,6 1 31,-2-5 0,4 1-47,3-1 0,-2 5 27,3-1 1,-3 6 24,-1-2 1,0-1-23,0 1 0,-4 0-440,0 4 0,-5 5 104,1 3 0,-2 6-23,-2 1 0,-3 5-35,-1-1 0,-4 4 152,1 4 1,-8 2 33,-4 5 0,-3 1-21,-5-1 1,-1 0-377,-6 0 1,-1 1 145,-3-1 1,3-5-60,-3-2 1,3-4 188,1-4 1,2 1 47,2-5 1,2 0 173,6-3-190,-1-1 331,6 1-236,1-1 1,11-5 136,6-2 1,0-2-20,8-2 0,4 0 366,6 0 1,2-2-136,-2-2 1,3 2 8,-2-6 1,0 2-98,0-2 0,1-2-65,-6 3 0,1 0-377,-4 0 0,-5 4 134,-3-1 0,-3-1-680,0 1-842,-6 1 1536,-1 3 0,-15 0 0,-3 0 0</inkml:trace>
  <inkml:trace contextRef="#ctx0" brushRef="#br0" timeOffset="8">17885 5699 8066,'0'-11'76,"0"-1"1,0 1 156,0-1 0,1 5-121,3-1 1,-1 2 134,4-2 1,2-1 105,6 5 0,-1-3-152,5 3 1,-3-4-1,3 5 1,0-5-61,4 4 1,3 0-127,1 4 1,-1 0-159,-3 0 0,0 2 101,0 1 1,-5 4-64,-3 4 0,-4 4 16,-3 1 1,-3 3-227,-5-4 1,0 5 48,0-1 0,-5-1 167,-3 1 0,-6-5 141,-1 1 1,-1 2-116,1-2 1,2 0 202,-2-3 0,2-5-47,1 1 1,2-4 237,3 3-129,-3-4 98,8 2-213,-3-5 0,10 1 21,3 3 0,2-3 127,1 3 0,6-3-85,2-1 0,3 0-103,0 0 0,1 2 50,0 1 1,-1-1-86,-3 1 1,2 4 83,-2 0 1,-2 0 6,-2 0 0,-2 1-105,-2 3 1,-1 1-198,-2-1 1,-3 4 140,-5 1 0,-6 3-39,-6-4 0,-4 5 5,-7-1 0,-6 2 86,-6-2 0,1 2 2,-4-2 1,3-2-11,0-2 1,6-4-4,2-3 0,5 1-45,3-5 4,2 5-1436,11-8 1,3 4 1503,11-5 0,10 0 0,11 0 0</inkml:trace>
  <inkml:trace contextRef="#ctx0" brushRef="#br0" timeOffset="9">19347 5596 8034,'-6'-11'1291,"1"4"-844,5-3-497,0 9 142,0-4 168,0 5 240,0 5-178,-6 1 0,4 7-123,-6 2-114,1 3 1,-1 6 83,0 3 0,1-2 28,-5 6 1,1-2-280,0 1 1,0 2 40,4-5 1,-2-1-134,5-3 1,0-1 89,4-3 1,5-3-80,3-4 1,2-1-102,2 1 0,0-2-22,3-3 1,2 2-416,2-5 0,1 0 281,-4-4 0,3 0-164,-4 0 0,4 0 584,-4 0 0,0-5 0,-3-2 0</inkml:trace>
  <inkml:trace contextRef="#ctx0" brushRef="#br0" timeOffset="10">19473 5916 8034,'-7'0'0,"-3"0"888,9 0-510,-4 0 0,3 5 214,-1 3-98,1 2-161,-8 6 1,8 2 527,-6 5-495,0 0 0,2 5-297,2 2 1,3 2-365,1-2 1,0 2-1041,0-5 0,0-1 783,0-3 1,0 0 551,0 0 0,10 0 0,3 0 0</inkml:trace>
  <inkml:trace contextRef="#ctx0" brushRef="#br0" timeOffset="11">20375 5608 7932,'0'-12'298,"1"6"-183,3 2 1,2 3 58,6 1 1,-5 0 56,1 0-105,-6 5 0,5 5 414,-3 5 1,-3 2-160,3-2 0,-3 3-360,-1 5 1,-4-1 100,0 1 0,-3-1-145,3-3 1,-1 1 90,1-5 1,1 4-133,-4-3 1,3-1 74,-4-4 1,6 1 18,-2-1 0,2-3-164,-2-1 16,2-4 1,-3 3 165,5-2 1,5-3-20,3 3 1,2-3 18,2-1 1,4 0-19,3 0 1,3 0-3,1 0 0,-1 0 0,1 0 0,0 6-60,0 1 0,-5 3 5,-3 2 1,-2 4-121,-2 3 0,-3-1 9,-1 1 1,-4 0 116,1 4 1,-4 0-205,-4 0 0,-2-4 30,-6 0 0,-1-4 3,-2 4 0,-3-5 39,-4 1 1,3-3-220,-1-5 0,1 2-187,-3-5 0,0 0-677,3-4 1236,3 0 0,-1 0 0,-1 0 0</inkml:trace>
  <inkml:trace contextRef="#ctx0" brushRef="#br0" timeOffset="12">20386 5630 7983,'0'-11'14,"5"1"371,3 2-154,12 3 0,1 4-177,9-3 1,0 3-346,5-3 280,-6 3 0,4 1 4,-3 0 1,2 0 61,-1 0-912,2 0 779,-9 0 1,9 0 0,-4 0-1</inkml:trace>
  <inkml:trace contextRef="#ctx0" brushRef="#br0" timeOffset="13">21688 5630 7926,'0'-11'17,"0"0"302,0 4-78,0-3-159,0 9 153,0-4 31,0 0 357,0 3 101,0-3 1,0 7-354,0 1 1,-5 4-278,-2 4 0,-7 6 66,-2 2 107,1 2-107,-1 2 0,-1 4-118,-2-1 2,-2 6 1,8-4-252,-2 3 0,6 0 118,1-4 0,6 5-499,-2-2 0,2-2 90,2-1 247,11-3 0,-4-1-221,8-1 1,2-4 47,-2-3 127,6-7 128,-4 2 0,5-8 281,-3 1-79,2-1 92,-3-2 1,4-2 89,-3-1 0,1 0 2,-5-5 0,-1 1 155,-6-5 1,1 1-76,-5-1 0,-1 0 26,-3-3 0,-6 2 74,-5-2-255,-6 2 1,-12 3 152,-5 2-475,-6-2-747,-5 9 916,-1 1-1051,5 6 736,2 6 1,11 4 61,5 3 264,11 3 0,1-1 0,11 6 0,6 5 0</inkml:trace>
  <inkml:trace contextRef="#ctx0" brushRef="#br0" timeOffset="14">22682 5619 7963,'-12'-5'-47,"1"-1"1,1-2 381,2 0-230,3 6 97,5-8 1,1 8-122,3-1 0,8 1 497,7 2 1,4 0-155,3 0 0,3 0-37,6 0 0,4 0-462,3 0 1,2 2 113,2 1 0,-5-1-79,-3 2 1,-7-3 65,0-1 1,-10 1 22,2 3 0,-8-3 19,1 3 0,-7-3-38,-2-1 1,-4 1 83,1 3 1,-4-1 16,-4 4 1,-3 2-25,-4 7 0,-2 1 2,-2 6 1,-1 1-203,-4 3 1,0 2 113,5 5 1,-4 1-314,4-1 0,-4 0 137,3 0 0,2-1-43,7-2 1,-3 1 12,2-6 1,3-4 49,1-7 1,2 2-333,-2-2 224,3 0-1014,-4-4 851,5 1 1,0-5 405,0 1 0,-6 0 0,0 3 0</inkml:trace>
  <inkml:trace contextRef="#ctx0" brushRef="#br0" timeOffset="15">23927 5699 7963,'0'-11'125,"0"-1"0,1 6 764,3 2-526,-3 3-118,4 1 0,-14 0 89,-2 0 229,-3 0-289,2 0 0,-4 5-74,-3 2 1,-3 7-137,0 2 0,-1 4-129,0-1 69,5-3 1,2 5-123,4-6 1,2 4 198,2-4 1,3 4-443,5-3 1,2-3 131,1-5 1,9 1 7,7-5 0,2 3 91,2-3 0,0 0 120,0-4 1,4-4 21,-1 0 0,5-6 185,-5-1 1,-3-1 23,-4-3 0,-4-3-125,4-1 1,-8-2-91,0-2 0,-7-4 67,0 1 1,-4-2-556,-4 1 0,-4 3 236,-7-3 1,-4 8-614,-8 4 1,-2 7 232,-5 5 1,5 1-162,2 2 787,3 5 0,1 7 0,0 6 0</inkml:trace>
  <inkml:trace contextRef="#ctx0" brushRef="#br0" timeOffset="16">23733 6019 7963,'-12'0'1244,"6"5"1,-3 1-1357,5 6 0,-5-1 160,2 0 0,0 6 34,0 2 0,4 3 166,-1 0 0,3 1-115,1 0 1,0 0-525,0 0 0,1-2 220,3-2 0,-1-2 73,4-6 0,5-3 84,3 0 0,5-6-46,-1 2 0,-1-3 391,1-1 0,0-5 115,4-3 1,0-2 215,0-1 1,-6-6-271,-1-2 1,-5-2-234,-3-2 1,-3-1 98,-5-3 1,-2-1 0,-1-2 1,-9-3-372,-7 2 0,-4 7-463,-3 1 0,0 12 118,-4 0 0,4 7-435,0 0 1,3 9 891,4 6 0,-8 11 0,3 7 0</inkml:trace>
  <inkml:trace contextRef="#ctx0" brushRef="#br1" timeOffset="17">17108 5379 8211,'0'-11'-854,"0"-1"0,-1 6 1142,-3 2 0,2-1 156,-6 1 0,4-5 178,-3 2-425,-1 2 58,2-5 72,-4 8 54,3-8-551,-4 4 176,-6 0 0,5-3 186,-3 5-255,-3 0 92,5 4 0,-7-1-73,5-3 150,-6 3 0,7-4-36,-5 5 1,4 0 18,-4 0 0,0 1-14,-4 3 0,0-2 32,0 6 1,1-1 112,-1 5 0,-5 3-109,-3 0 0,-2 6 109,-1-2 0,0 3-75,0 5 1,-1-1-113,1 4 0,0-3 75,0 3 0,3 1 25,1 3 0,5-5-10,3-2 0,4 1 20,6-2 1,5 5-146,-1-5 0,6 5 112,-2-5 0,3 6-183,1-1 0,0 2 50,0 1 1,0 0-53,0 0 1,0-3 191,0-1 0,5-3-141,2 3 1,7-4 86,2 0 1,4 1-25,-1-4-38,2 2 0,7-8 16,3 2 1,2 1 33,1-5-141,5 1-3,-3-5 0,10-3 79,-1-1 28,1-4 1,6 2 68,-3-5 0,-5-1-65,1-3 1,-2 1 14,3-4 1,-1-1-11,-4-3 1,0-1 122,-3 1 1,-6-2-109,2-2 0,-2-3 157,2-5 1,-5-1-134,-2-3 0,1-3 219,-2-8 1,0-3 23,-7-4 0,-3-2 46,-4-3 1,-2-2-178,-2-5 0,-5-1-177,-6-3 0,-5 2-512,-7-2 1,-7 4 265,-4 4 0,-10 4-67,2 7 1,-4 6-179,0 6 1,-2 6-366,-2 1 0,3 5-282,5 7 1,0 4-427,-1 3 1567,6 3 0,5 5 0,5 0 0,0 0 0</inkml:trace>
  <inkml:trace contextRef="#ctx0" brushRef="#br1" timeOffset="18">4877 5402 8038,'-7'-5'259,"2"-1"0,5-6-110,0 1-88,0 4 1,0-3 266,0 3 0,0 0 133,0 0-317,0-1 1,-1-2 107,-3 2 1,2-1-193,-6 6 0,2-2 101,-2 1 1,-2 3 19,2-3 0,-2 2-60,-1 2 1,3 0-22,1 0 0,-1 0-67,-3 0 1,-5 0 102,1 0 1,0 0-62,3 0 1,-4 4 64,-3 0 0,1 1-110,-1-1 1,0 1 46,-4 3 0,0 2 9,1-3 0,-3 4 2,-1 0 1,2 2-5,-3 2 0,-1 1 6,1 3 1,1 3-3,3-3 0,0 3 177,0 0 1,0 1-150,1 0 1,3 0-87,-1 0 0,7 3 15,-3 1 1,4 1 3,0-1 1,1-3 43,-1 2 0,2-1-3,3-3 0,-2 1-70,5 0 0,-1 0 48,1 0 0,3 1-239,-3 3 219,3-3 1,-3 4-34,0-6 0,0 5-3,4 0 0,0-1-7,0-3 0,0 4-18,0-1 0,0 1-16,0-4 38,0 0 1,0 0-76,0-1 0,4 1 72,0 0 1,5-1-72,-2-3 1,0 2 60,0-2 0,1 2-100,3-2 0,1 2 98,-1-2 1,4-2-1,1-2 0,0 2-67,-1-2 0,-1 0 48,5-4 1,0 1 22,4-1 0,0 1-19,0-1 0,4-3 177,-1-1 0,5-4-169,-5 1 1,10-3 28,-2-1 0,3 0-16,-3 0 0,-1-1-7,-2-3 1,2-2 83,-3-6 1,3-3 16,1 0 0,1-2 109,-1 2 1,0-3-164,0-5 1,1-1 75,-1-2 0,-1 0-44,-3-4 1,3 3 121,-2-3 0,-3-2-46,-2-6 1,-3 1 120,-4-5 0,2 4-86,-6-4 0,-5 2 156,-6-2 1,-3-3-136,-1 3 1,-3-2-184,-4-2 1,-6 1-97,-10-1 0,-5 4 164,-2 0 1,-8 0-569,-4-3 1,1 3-235,0 0 1,4 10-534,-1 2 1,3 2 146,5 5 1,2 8 1098,5 11 0,-1 3 0,5 1 0,5 0 0</inkml:trace>
  <inkml:trace contextRef="#ctx0" brushRef="#br2" timeOffset="19">4968 5425 11719,'11'-23'206,"-3"0"-222,0 0 0,-3 1 308,6-1 0,-2-1-96,6-3 1,-2 2 251,-2-6 0,2 1-143,2-5 0,-4 1-388,4 0 1,-9-4 44,6 0 0,-4-9-253,4 1 1,1-3 161,2-1 0,-1-3-1450,5-8 1603,-10 29 0,1 0-130,1-2 0,1 0 53,1 0 0,2-1 1,-2 1-1,1 0 63,1 0 1,1-1 169,0 1 1,1 0-91,-3-1 1,1 1-1,2 2 1,0 1-40,0 0 0,1 1 259,1-2 0,1 0-120,15-21 0,-13 23 0,1-1-230,-2 4 1,0 1 115,0 1 1,2-1-1,4-2 1,2 0 25,1 2 1,1-1-1,2 0 1,0 0 22,1 0 0,0 0 1,6 0-1,2 0 4,-1 1 1,1 2-1,6-1 1,1 1-4,-2 0 1,1 2 0,4-1-1,0 2-693,1 0 1,1 0-1,0-1 1,1 1 409,-4 1 1,1 1 0,4-2 0,2 1-242,-3 0 1,0 2 0,1 0 0,0 1 353,-1 2 0,0 0 0,-2 2 0,-2 0 96,1 0 0,-1 0 0,2 1 0,1 1-18,-3 1 1,0 1-1,4 0 1,0 1 121,-2 2 1,0 1-1,0 0 1,0 0-57,-4 1 1,1 0 0,3 1 0,0 1-74,0 2 1,1 0 0,1 0-1,0 0-68,0 0 1,1 0-1,0 0 1,0 0 89,0 0 1,-1 0-1,4 0 1,0 0-189,2 0 0,0 0 0,-1 0 0,0 0 1,1 0 1,0 0 0,0 0-1,0 0-24,2 0 0,0 0 0,-2 0 0,-1 0-10,1 0 1,0 0 0,-1 0 0,1 0 99,0 0 1,0 0-1,-1 1 1,0-1 83,-1 2 1,0 0-1,-1-1 1,0 1-78,1 1 1,0 1-1,-2 0 1,1 0 178,-1 1 1,0 1 0,0 0-1,-1 0-39,-1 0 1,1-1 0,2 1-1,0 0 22,0-1 1,-1 1 0,0 0 0,1 1-30,-3 0 0,0 1 0,1-2 0,-1 1-83,-4 0 0,1 1 0,4 0 1,1 0 3,-4 0 0,0 0 1,1 0-1,0 0-62,-4 0 0,-1-1 0,1 0 0,0-1 120,-2 2 0,-1-1 0,1 0 1,0-1-55,-3 0 0,1-1 0,-1 3 1,0 0-30,-1-1 0,0 1 0,-2 1 0,1 1 88,-3-3 0,0 1 0,1 2 0,0 0-84,-1 0 0,0-1 0,1 0 0,-1 0-1,-3 1 1,-1-1 0,-1 0 0,1 1 201,-4 1 0,0 1 1,2 0-1,-2-1-226,-1 0 0,-1 1 0,1 1 0,-1 0 44,27 14 0,0 0 99,1-4 0,-1-1-95,0 1 1,0 0 98,0 0 1,-4 0-80,1 0 0,-2 0-21,1-1 1,1 1 11,-4 0 0,-4-1 504,-5-3 1,-4 2-453,1-2 0,-2 3-4,-2 1 1,-1-4 16,-2 0 0,2 1-56,-3 7 1,-1-3-174,2 2 1,-2 0 34,1 0 0,2 0 43,-5 4 1,3-4 4,-3 0 0,-1 0 510,-3 0 1,0-2-445,0 3 0,0-3 393,0-1 0,-2 0-376,-2 0 1,2-2 272,-6-2 1,4 3-496,-4-3 1,0 3 289,-3 0 0,3 5-217,0 0 1,4 1 28,-4-2 0,4 0-15,-3 4 0,4-3 98,-1 3 1,-1-4-72,1 0 0,0 0 177,4 0 0,0 0-85,-1 4 0,5-5 185,0 2 1,-1-7-28,-3-1 0,0 0-65,0 4 0,-4-4-46,0 0 1,-5-5 9,1 2 1,-2 0-79,-2-1 1,1 1 67,-1-5 1,0 4-270,1 0 1,-2 1 60,-2-5 1,1-3-22,-6-1 1,5-3-9,-4 4 278,0-6-119,-4 3 254,5-5 552,-4 0-470,4 0 0,-9-5-302,0-2 1,-1-7 83,2-2 0,1 0-158,-2 1 0,-1-2 156,2-2 1,-3-2-200,3 2 0,1 1 47,-1-1 0,0 4-130,-1-4 1,3 5 57,-3-2 0,3 4 118,1 0 1,0 5-119,0-1 118,0 5 0,-1-2 57,-3 5-3,3 0 1,-3 0-67,8 0 0,2 2 93,5 1 0,6 4-5,2 4 1,6 6-14,2 2 1,0 2-53,-5 2 1,5 0-6,0 0 0,-1 4 21,-3-1 0,0 1 109,0-4 0,-2-1-22,-2 1 1,3 0 160,-3 0 0,-2-1-167,-2-3 0,1 2 150,0-2 1,-1-2-250,-4-2 1,1 1 92,-1 0 1,-1-1-86,-2-4 1,2-1 186,-2-2-70,-3 2 0,1-8 344,-2 1 22,-3-1 0,3-2-191,-8 0 0,-7-2 125,-8-1 0,-9-5-440,-7-7 0,-5 2 93,-10-2 0,-9-2-360,26 9 0,1 1 0,0 0 1,0 0 224,-21-1 1,5 3-1306,10 5 0,2 2 1386,14 1 0,-5 1 0,12 8 0,2 2 0</inkml:trace>
  <inkml:trace contextRef="#ctx0" brushRef="#br3" timeOffset="20">16880 7115 7932,'6'-1'-1967,"-2"-3"1968,-3 3 0,1-4-63,2 5 1,-3-1 85,3-3-24,-3 2 0,-1-8 0,0 4 0</inkml:trace>
  <inkml:trace contextRef="#ctx0" brushRef="#br3" timeOffset="21">16983 7058 7974,'0'-6'362,"0"-4"-88,0 8 1,-1-3 173,-3 5-220,2 0 1,-4 0-39,2 0 0,2 0-40,-6 0-121,1 0 1,-5 4 124,1 0 0,-2 5-69,-2-2 0,-2 0 67,-2 0 0,-2 2 12,2 6 1,-3-1-26,-1 5 1,4-1 6,0 1 0,4 3-45,-4-3 1,5 6-10,-1 2 1,3 0-147,5-5 1,2 2 58,5 3 0,0-3-116,0 3 0,1-3 44,3-1 0,1-4-90,2 0 1,4-5 23,-4 1 0,3 2 67,2-2 0,-1-1 51,1-7 0,3 2 4,0-5 1,2 4 202,-2-5 1,3 1-70,4-4 0,2-1 160,3-3 0,-2-2-51,6-6 0,-4 1-7,3 0 1,-3-6-44,3-2 1,-4 1 83,0-1 1,-2 0-76,-1-4 0,-1-3-49,-3-1 0,-3-1-49,-4 2 0,-6 0 50,-2-4 1,-4 3-207,-4-3 0,-9 4 72,-10 0 0,-2 5-308,-9 2 1,0 10 148,-12 2 0,3 4-419,-7 3 0,7 7-171,1 4 0,11 5-1306,0 7 1921,11 0 1,-2 5-1,4 1 1</inkml:trace>
  <inkml:trace contextRef="#ctx0" brushRef="#br2" timeOffset="22">5608 5345 9893,'0'-6'-325,"0"1"290,0 5 381,-5 0 19,3 0 30,-3 0-34,5-6-421,0 5 160,0-4 402,0 5-194,-5 0 1,3 1-27,-6 3 392,5-3-299,-7 5-129,9-6 137,-4 0-308,5 0-70,0 5 1,-4-3 67,0 6 1,-1-4-32,1 3 0,3-3-123,-3 4 58,3-6 10,-4 8 181,4-8 128,-4 8-144,5-4 0,0 2 14,0-1-172,0 1 0,0 3-25,0 1 0,0-1 63,0 1 0,-2-1-67,-1 0 1,1 1 94,-1-1-117,1 1 1,2-1 48,0 1 1,0-1 33,0 0 0,0 1-73,0-1 0,4 1 38,0-1 1,4 0-84,-5 1 0,2-1 44,-1 1 1,-1-1-44,4 1 0,-4-1 41,1 0 1,-2 1 26,2-1 0,-3 1 2,3-1 1,-3 1 21,-1-1 0,0 0 291,0 1-212,0-1 1,0 1 153,0-1-149,0 0 1,0 1 20,0-1-34,0 1 1,-3-1-27,-1 1 0,0-5-12,4 1 0,0-1-42,0 5 0,0-5 2,0 1 0,0 0 16,0 3 0,0-3-42,0-1 1,0 1 32,0 3 0,0-3-14,0 0-28,0-1 1,0 5 10,0-1 1,0-3 36,0-1-6,0 1 1,0 3-1,0 1 0,0-5 1,0 1 1,0 0 0,0 3 0,0-3-2,0-1 1,0 1 0,0 3 0,0-3-1,0-1 0,0 1 0,0 4 1,0-5-60,0 1 57,0-1 3,0 5-6,0-1 52,0 1 1,0-1-50,0 0 1,-1-3 159,-3 0-107,3-1 1,-6 5 3,3-1 0,3-3-27,-3-1 6,3 1 1,1 3-87,0 1 0,-1-5 100,-3 1 27,3 0-67,-4 3 0,1 1-9,0-1 1,-1 0-19,1 1 0,2-5 86,-6 1 0,2 0 4,-2 3-14,-2 0 1,5 1-205,-3-1 1,-1-3 58,6 0 0,-3-5 9,3 5 0,1-4-13,-1 3 0,1-3-151,2 4 104,0-6 1,-1 7 7,-3-5 0,3 1-118,-3-1 180,-2 2 0,-1 6-41,-4-1 1,3-3 18,1-1 0,-1 0-49,-3 0 1,3 3 79,1-2 0,-1-2-29,-3 2 0,0-4 27,4 3 0,-3-3 12,2 4 1,2-6 17,-2 2 0,4 1 12,-3-1 1,3 0 73,-4-4 1,4 1-87,-3 3 1,3-3 81,-4 3 0,1-3-58,-5-1 1,1 2 15,-1 1 0,4-1-1,-4 1 1,3 0-12,-6 1 1,2-3-4,2 3 0,0-2 2,-1 2 1,5-3 56,-1 3 0,0-2-52,-3-2 1,-1 0 1,1 0 3,0 0 1,-1 0 15,1 0 1,-1 1-9,1 3 1,-1-3 12,1 3 0,0-3-28,-1-1 0,0 0-3,-4 0 1,4 4-15,-4 0 0,0-1 25,1-3 1,-4 2-17,3 1 0,-3-1 15,4 2 0,-1-3-18,0-1 0,4 4 12,-3-1-1,2 1 0,1-4 1,1 0-4,0 0 1,-1 0 38,1 0 1,3 0-35,0 0 1,1 0 49,-5 0 1,0 0-43,-3 0 1,2 0-19,-2 0 1,2 2 21,2 1 0,-2-1 123,-2 1 0,2-1-97,-2-2 1,2 0 4,2 0 0,-1 3 74,1 1-75,-1 0 0,1-3-75,-1 3 0,1-3 71,0 3 0,-1 1-96,1-1 0,-1 4 42,1-4 1,0 3-13,-1-3 1,1 4 29,-1-5 1,1 5 0,-1-4 37,1 5 0,0-7-44,-1 6 0,1-4 92,-1 3 0,1-3-77,-1 4 0,1-5 87,0 5 0,-1-4-68,1 4 1,2-2-1,-3 1 0,7 4-27,-6-4 1,2 3-7,-2 2 0,-1-1-3,1 1 0,3-1 22,1 1 0,0-1-104,0 0 0,-2 1 90,5-1 1,0 1-110,4-1 1,-4 4 80,1 0 1,-1 2 22,4-2 1,0-2-30,0 2 0,0 2-2,0-2 0,0 0 174,0-3 1,0 3-90,0 0 0,0 1-30,0 0 0,0-2 1,0 5 0,-4-4-32,0 4 0,0-1 10,4 1 0,0 2-7,0-2 0,0-1-4,0 1 0,0-1-8,0 1 0,4 1-19,0-5 1,4 5 28,-5-5 1,5 4-19,-4-4 1,3 4 11,-3-4 0,4 2 5,-4-2 1,3-2-1,-3 2 1,0-1 54,-4 1 0,4-2 34,-1 2 1,1-2 17,-4-2 1,4 1 25,0-1 0,1 0-85,-1 1 1,1-1-68,2 1 1,4-1 68,-4 1 1,3-1-36,2 0 1,-1 1 29,1-1 0,-1 2-110,0 2 1,1-2 83,-1 2 0,1-1-34,-1 1 0,1-2 55,-1 2 0,0 2-37,1-2 0,1 0-23,2-4 1,-1 1 38,5-1 0,-4-1-6,4-2 1,0 2-9,4-2 0,1-3-1,3-1 1,-3-3 24,2-1 0,2 0-14,-1 0 1,3 0-145,-3 0 0,0 0 78,-4 0 0,-4 4-114,0 0 1,-4 3 81,4-3 1,-4 4-14,4-5 0,-4 5 21,4-4 1,-1 0-6,1-4 0,3 0-17,-3 0 1,2-2 34,2-1 1,0-4 58,0-4 0,0-1-47,0 1 1,-1 0 32,1-1 0,0 1-27,0-1 1,-5 1 88,-3-1 1,-2 1-62,-2 0 0,0-1 11,1 1 1,-4 3 21,-1 1 0,-3-1 9,4-3 0,-2-2 126,2-2 0,2 1-140,-3-5 0,0 3 28,0-3 1,1 0-12,3-3 0,-3-3-49,0-1 1,-5 2-18,5-3 0,-4 2-9,3-2 0,-4 3 47,1-3 0,-3 7-1,-1 1 1,0 4 43,0-4 0,0 1-56,0-1 1,-4 1 56,0 3 1,-5 2-44,2-2 0,1 1 104,-2-1 0,2 2-57,-2-2 1,-1-3 7,5-1 0,-3 1-47,3-1 0,0 0 26,4-4 0,0 2-97,0 2 0,0-3 84,0 3 1,1-1-27,3 1 1,-3-2 15,3 6 1,1-5-26,-1 1 1,5 2 13,-1 2 1,-2-1 2,2 0 1,-1 1 106,5 4 1,-1-1-97,0 1 1,2-4 1,2-1 1,-1 1 3,5 4 1,-1-1-78,1 1 0,3-2 78,-3-2 0,2 2-134,2-2 0,-4 2 72,0 2 0,-4 3 28,4 1 1,-5-1 144,2-3 0,0 3-90,-1 1 0,1 3 94,-5-4 1,4 4-114,0-3 0,5 3 139,-5-4 1,4 4-86,-4-3 0,5 4-18,-1 0 1,-1 0-57,1-1 1,-1 3-8,1-3 0,1 3 2,-5 1 0,4 0-23,-3 0 0,3 0 53,-4 0 1,4 0-18,-4 0 1,4 0 99,-3 0 1,4 0-88,-1 0 0,2 0 149,2 0 1,-4-4-162,0 0 1,0-5 9,4 2 0,-1 0-61,-3 0 1,1 0 82,-5 0 1,4-3-58,-3 2 0,-1 2 40,-4-2 1,4 4 1,1-3 1,-1 0-24,-4 0 0,1-3 74,-1 2 0,4-2-99,1-2 0,3 1 4,-4 0 1,4-1-32,-4 1 0,4-1 61,-4 1 1,2-2-3,-2-2 1,-2 2-10,2-2 0,-3 2 116,-5 2 0,3-1-113,-2 1 1,-2-2 72,2-2 1,-6 2 13,2-2 0,1-1 24,-1 0 0,4-3-56,-4 4 1,3-5 12,-3 1 0,4 1-152,-5-1 1,5 0 73,-4-4 1,3 2 90,-3 2 0,0-2-54,-4 6 1,0-5 9,0 1 0,0 2-41,0 2 1,0-1 2,0 0 0,0 1-29,0 4 1,-4-5 53,0 1 1,-3-4 2,3 4 0,-4-2-10,5 2 1,-5-3-36,4-4 0,-3 3 25,3 0 0,-1-1-21,1-2 0,3 3 42,-3 0 1,-1 3 2,1-3 1,-1 5-15,1-1 0,3 1-4,-3-1 0,-1 2-1,1-2 0,-4 2 0,5 2 0,-5-1 9,4 1 0,-5 1 16,2 2 0,0-4 7,0 4 1,0-5-4,0 6 0,-3-3-120,2-2 1,2 1-148,-2-1 1,4 1 131,-3-1 0,-1 2 110,-3 3 0,-1-3-39,1 2 0,-2 2-27,-2-2 1,1 5 27,-5 0 0,0 0-33,-4-1 0,4 3 57,0-3 0,1-1-3,-1 1 0,-2-3 4,1 3 0,3-5-25,-2 1 1,3-1 47,-3 2 0,0-3-40,-3 2 1,-6-1 40,-3 2 0,-2-2-23,-1 5 1,-7 0-198,-4 4 1,-2 1-101,-7 3 0,2-1 17,-1 4 0,-5 1-46,4 3 1,4-3 50,12 0 1,1-5-1764,10 5 2034,11-5 0,2 2 0,6-5 0</inkml:trace>
  <inkml:trace contextRef="#ctx0" brushRef="#br2" timeOffset="23">6407 5379 16003,'-11'-5'-3290,"4"-1"2889,4-6 0,1 1 663,2 0 0,0-1 138,0 1 1,2-2-35,1-2 0,5-4 278,7-8 0,3 2-181,5-6 0,0 5 85,-1-5 0,5 2 124,0-1 1,3-2 122,-3 5 1,3-5-200,-3 2 0,5-3-37,-2-1 1,7-1-410,1 1 0,4 0 228,-4 0 1,10-4-360,2 0 0,-23 16 0,2 2-212,1 1 0,0 0 1,0-3-1,0 0 143,2 1 0,1 1 1,-2-1-1,0 1 29,3-1 1,0 0 0,-1 1 0,0-1-7,3 0 1,1 1-1,0-1 1,-1 1-22,0 0 0,1 2 1,0 2-1,1 0 17,0-1 1,0 0-1,-2 1 1,0 1-84,4 0 0,0 0 0,0-1 0,1 0 47,1 3 0,0 0 1,2-1-1,0 0-126,-3 0 1,1 1 0,5 0 0,0 1-231,1-3 1,-1-1 0,3 1 0,1 0 298,0-2 1,0 0 0,3 0-1,-1 1-1092,0 0 1,1 1 1252,-1-2 0,0 1-86,-1 4 0,-1 0 0,-1-2 1,0 0-83,-2 2 1,-1 1 0,3 1-1,-1 1 60,-3-1 1,0 1 0,1 2 0,0 0 132,-1 0 0,-1-1 0,-1 1 0,0 1-74,0 0 1,-1 1 0,-1 0 0,0 0 39,2 1 1,-1 0 0,1-1 0,0 0-94,2 1 1,-1 0-1,2-1 1,-1 0-3,2 0 1,-1-1 0,0 0-1,-1 0-16,1 1 0,1-1 0,-2 1 0,-1 0-66,-1 1 0,0 0 1,-2-1-1,0 0 99,-4 1 1,0 0 0,2 0-1,1-2 71,-3 1 1,0-1-1,-1 0 1,-1 0-112,-4 0 0,0 1 0,27-3 849,-2 1 0,-1 0-818,-7 0 0,-5-2 83,-5 5 1,-9-4 788,-3 5 1,-5-1-644,-2 4 1,-4-4 1808,-5 0-1718,-4 0 897,-2 4-1421,-5-5 0,-5 3 128,-3-6 1,-7 2 85,-4-2 0,-8 3 1,-2 5-1</inkml:trace>
  <inkml:trace contextRef="#ctx0" brushRef="#br1" timeOffset="24">13397 3232 8499,'-10'-8'191,"2"1"518,3 4-156,5-7-448,0 9 72,0-4 0,5 1-83,3 0 1,3-1 109,4 1 0,3 2 19,5-6 1,6 6-227,5-2 1,0 3 52,5 1 0,1-4-113,2 0 0,-1 0 41,1 4 1,3-4-293,5 1 0,0-1 173,0 4 1,-2 0-43,5 0 0,-1 0 161,2 0 0,2 0-3,-3 0 1,-1 0 72,1 0 0,2 4-65,6-1 0,-28 2 0,1-1-78,2 0 0,0 0 0,1-1 0,0 0 96,-1 1 1,0 0 0,0-1-1,-1 0-89,3 1 0,0 0 0,-2 1 1,0 0 42,0-1 1,0 0 0,-2 0 0,0 2 18,-1-1 1,-1 1 0,2 1 0,-1 1 4,0 0 1,-1 0-422,30 7 412,-5 1 95,4-3 1,-13 9-6,6-3 0,-10-2-584,-2 2 813,-5 0-128,7 4 1,-8 1-114,2 3 0,-3-2 156,0 6 1,-2-4-77,-3 3-356,3-5 275,-9 8 1,8-5-179,-5 3-98,-1-3 268,-3 0 116,5-4-146,-4 4 1,4-6 421,-5 1 1,1 0-351,3 0 0,-3 0-62,2 0-92,-1-1 373,-3-4 1,0 4-220,-3-3-367,3 2 178,-5-3 1,2 2-33,0-4 140,-5 4-26,8-7 339,-9 8-328,8-8 1,-8 9 357,2-3 0,2-3-217,-2-1 1,1 2-80,0-2 0,-4 0 30,3-3 1,-2 3-64,-1 0 0,-1 0-31,0-3 1,1-1-103,-1 1-27,1-6 158,-6 4-314,4-4 288,-9 6-49,10-1 99,-10 1-63,9-6 0,-7 4 9,4-2 1,-3-2 1,4 2 1,-6-4 85,2 3-91,2 1 8,-4-2 0,3 4 3,-5-2 0,3-2 22,1 2 1,1-4 40,-1 3-59,-3 1-18,10 3 0,-9-1 1,6-2-294,-6-3 153,8 0 0,-7-3-205,5 1 111,-1 4 758,5-6-243,-6 4 35,-1-5 43,0 0-183,-4 0 1,4 1 56,-5 3-159,0-3 76,0 4-75,5-5 1,-2 0-117,5 0 0,-5 0-13,5 0 144,-5 0-24,2 6 0,0-5 263,2 3-256,-2-3-49,6 4 290,-10-4-133,9 4 1,-5-3-70,3 1 110,2-1-134,-9 3 1,9-1 2,-2-1 0,-2 2-106,2-1 0,-4-1 74,3 4-42,1-4 0,-1 6-192,1-5-96,-5 4 326,7-6-362,-9 8 300,9-9-12,-9 4 44,5 0-48,-1-3-5,-4 3-324,4 0 317,0-4-310,-4 4 13,4-5 243,-5 0-244,5 0 241,-3 0 18,3 0-997,-5 0 881,0-5-324,-5 4 246,3-4 1,-8 5 44,3 0-272,2 0 356,-6 0 1,5 0-45,-5 0-42,-1 0 41,-4 0 364,3 0-189,-3 0 0,-1 0-215,-2 0 549,-2 0-226,3 0 0,-4 0-136,3 0 468,-2 0-247,3 0 1,-3 0 435,6 0-334,0 0 57,-1 0-8,3 0-214,-4 0-12,6 0 91,0 0-9,-1 5-234,6-4 207,-4 4 51,8-5-51,-3 0 417,5 0-423,0 5-16,0-4 69,0 5-87,0-6 16,5 5 0,-2-4 17,4 3 0,1-3 19,4-1-69,-1 5 2,0-4 1,2 4-88,2-5 103,-2 5-13,9-3-40,-5 3 26,1 0 0,4-3 21,-3 6 1,1-2-1,-1 2 0,3 1 17,-3-5 115,2 5-166,2-8 0,-1 8 171,-3-6-143,2 1-2,-8 1 1,5-3 154,-3 1-141,-2-1 13,3-2-271,-4 0 244,-1 0 0,0 0 59,1 0-283,-6 0 255,4 0 5,-8 0 160,3-5-229,-5 3 1,0-8-232,0 3 248,-5-4-22,-2 5 1,-4-4-91,-1 2 97,1-7-11,0 2 263,-1-3-125,1 5 0,-1-1-65,1 1-134,-1-6 77,1 4 1,0-7-22,-1 5 0,1-2-14,-1 2 1,5 3-426,-1-4 204,6 4 28,-4 0-943,6 1 523,0-1-923,0 6-976,0 1 2486,6 5 0,0 5 0,5 1 0</inkml:trace>
  <inkml:trace contextRef="#ctx0" brushRef="#br3" timeOffset="25">17862 6818 7987,'0'-6'-97,"0"0"82,0 2 284,0 2 58,0-8-53,0 9-46,0-4 99,0 0 81,0 4-57,5-4-133,-3 5-95,3 0 1,-4 0 58,3 0-40,-3 0-106,4 5 1,-5 1-10,0 5 0,0 5 130,0-1 1,0 5-125,0-1 0,0 7 50,0 0 0,0 5-91,0-5 1,0 2 70,0-1 0,0-3-50,0 3 1,1-4 32,3-4 1,-3 1-94,3-5 0,1 4-140,-1-4 223,5 1 1,-6-6-249,4-3 1,-4 0-69,0-4-914,-1-1 520,-2 3 24,0-5 0,-4-1 650,0-3 0,-5 2 0,3-3 0</inkml:trace>
  <inkml:trace contextRef="#ctx0" brushRef="#br3" timeOffset="26">18296 6841 7863,'5'-6'248,"-3"1"1,3 3 354,-5-1-96,0 1-290,0-3 0,0 7 10,0 1 0,0 4 2,0 4 1,-5 2-7,-3 2 1,-2 7-114,-2 4 0,-3 6 5,0-2 0,-5 7-129,1 1 1,-3 4 126,-1-4 0,0 4-119,0-4 0,4 4-291,0-4 0,2 4 158,-2-4 1,2 0-283,6-4 1,-1-3 167,1-1 1,1-6-31,2-1 1,2-1 133,2-7 0,3 0 231,-3-3 0,-1-1-132,1 1 0,-1-5-134,1 1-239,3-6 316,-4 3-676,5-5 294,-5 0 489,3 0 0,-3 0 0</inkml:trace>
  <inkml:trace contextRef="#ctx0" brushRef="#br3" timeOffset="27">18399 7264 7848,'0'-12'0,"0"6"8,0-4 569,0 8 80,0-8 61,0 9-440,0-4 1,-1 5 84,-3 0 1,1 0-130,-4 0 1,-1 1-209,-3 3 0,-4 4 142,-1 7 0,-4 3-66,1 5 0,-3 3 72,0 1 0,-1 5-353,0-2 1,5 3-51,3 1 0,0 1-207,3-1 1,0-4-53,8 1 1,0-6 197,4 2 1,0-4 1,0-4 1,5 1 135,3-5 0,6-3 204,1-5 1,4-4-124,-4 0 1,5-1 171,-1-2 1,-1 0 137,1 0 1,-1-5 172,1-3 1,3-2 225,-3-1 0,-3-1-234,-1 1 0,-6-2-106,-1-2 0,-6 2-66,2-2 1,-8-2-228,-3 2 0,-10 0 58,-6 3 0,-5 2-117,-6 3 1,1 2-243,3 5 0,-2 5-398,5 2 0,2 7 694,6 1 0,2 11 0,6-2 0</inkml:trace>
  <inkml:trace contextRef="#ctx0" brushRef="#br2" timeOffset="28">7412 5368 15733,'0'-8'-850,"0"1"1,0 3 560,0-4 341,0 6 220,0-9 0,0 9 145,0-6-263,0 6 1,-1-3-168,-3 5 312,3 0-55,-4 0 0,3 0 584,-1 0-734,1 0 0,-8 1 291,3 3 1,-2 2 24,1 6 0,-2 4-100,2 3 0,-1-1-9,2 1 0,-2 0-386,5 4 1,-3 0-149,3-1 0,0 5-86,4 0 1,0-1 124,0-3 0,-4 0-107,0 0 1,1 0-66,3 0 0,0-1 298,0 1 1,0 0-194,0 0 0,1 0 163,3 0 1,-3 1-53,3 2 0,-3-1 125,-1 1 0,0 3-73,0 2 0,-4 1 37,0-2 0,-5 3-2,2-3 0,-3 2 143,-2-1 1,1 0-107,-1-4 0,2 3 102,3-3 0,-4 4 70,4-5 0,1 2-40,-2-1 1,0-3 40,-3 3 1,3-3-29,1-2 1,-1 1-106,-3 0 1,-2 0 25,-2 0 0,2 0 3,-2 0 1,-3-1-58,-1 1 1,1 0 109,-1 0 0,4-4-88,-4 0 0,5-5 39,-1 1 0,1-2 27,-1-2 1,2 3 25,-2-2 0,-2 2-42,2-7 0,-2 3 93,2 2 1,2-5-131,-2 1 0,1-4-5,-1 3 1,2-4-47,-2 1 0,2 1 2,2-1 1,0 1-26,-1-1 1,1-3-16,-1 3 0,1-2-26,0 2-1,-1-3 24,1 3 0,3-3-59,0-1 0,1 0-25,-5 0 22,1 0 1,-4 0 53,0 0 0,-1 0-47,5 0 1,-4 4 103,-1 0 1,-4 1-26,1-1 0,1-3 35,-1 3 0,5-3-16,-1-1 0,-1 0 45,0 0 0,1 0-32,4 0 1,-1 0 3,1 0 0,-1 0 24,1 0 0,0 0-47,-1 0 0,1 0-12,-1 0 0,1 0 18,0 0 0,-1 0-62,1 0 0,-5 0 80,1 0 1,-1 0-33,1 0 0,-3 0 24,-5 0 0,4 0 24,0 0 1,5 0-32,-1 0 1,2 0 358,2 0-302,-1 0 32,1 0 0,4 0 0,1 0-9,2 0-49,3 0 29,-4 0 1,4 0-178,-3 0 1,-1 1 238,-3 3 0,-6 1-73,3 3 0,-3 2 97,2-2 1,-3 2-4,0 1 0,0 1 35,3-1 0,1-1-32,-1-2 1,2 2 38,3-2 1,-4 2-71,4 1 0,1-3 44,-2-1 1,2 1-138,-2 3 0,-1 1 28,5-1 0,-5 1-72,2-1 1,0 4-40,0 1 0,0-1 13,0-4 1,-3 1 81,2-1 0,-2 1 36,-2-1 1,5 4-76,-1 0 0,1 2 52,-5-2 1,1-1 22,-1 5 0,5-5-85,-1 1 1,1 2 88,-5-2 1,1 0 23,-1-3 0,5 3-106,-1 0 0,0 2 10,-3-2 0,0-2 131,-1 2 0,5 1-109,-1-1 1,0 2 71,-3-2 1,3-2-46,1 2 0,3 2-61,-4-2 1,6 0-65,-2-3 0,-1 3 59,1 0 0,0 0-73,4-3 0,0 3-19,0 0 0,0 2 27,0-2 0,0-1-11,0 5 0,0-5-51,0 1 1,0 1 87,0 0 0,0 3-63,0-4 1,0 4 28,0-4 0,0 2 13,0-2 0,0-2 95,0 2 1,0-2-64,0-2 1,0 0-17,0 1 43,-5-1 0,3 1 65,-6-1 0,0 0 18,-3 1 1,2-1 40,-2 1 1,2-1 3,-6 1 1,1-1-8,-2 0 1,2 1 37,-5-1 0,5-1-44,-1-2 1,1 2-9,-1-2 0,2-3-76,-2-1 0,2 1-36,2-1 1,-2 3 4,-2-3 1,1 0-68,-5-4 0,4 4 36,-4-1 1,4 2 10,-4-1 1,-1-2-37,-2 1 0,-1-1 14,0-2 0,0 3 50,0 1 0,0 0-14,1-4 1,-1 1-4,0 3 0,3-3 44,-3 3 0,6 1-28,-6-1 1,3 4 12,-3-4 0,0 4 30,1 0 1,3 2 72,0 2 1,1-1-39,-1 0 0,1 2 23,3 2 0,2-2 20,-2 2 0,2-2-98,2-2 0,-1 2 74,1 2 1,3-2-20,1 2 0,-1-1 0,-3 1 0,-1-1-20,1 5 1,3 0 32,1 4 0,3-4-121,-4 0 1,2 0 87,-2 4 1,-1 4-88,5 0 0,-3-1 47,3-3 1,0 0-24,4 0 0,0 0-31,0-1 1,0 1 19,0 0 1,0-4 38,0 0 0,4 0 18,0 4 0,3-1-63,-3-3 0,5 2 73,-1-2 0,-2 3-57,2 1 1,-4-1 31,3 1 1,1 1 4,3 3 1,-1-3-67,-2 3 1,2-3 42,-2-1 1,2 0-3,1-1 1,1 1 84,-1 0 1,1-4-60,-1 0 1,0-4 156,1 4 1,-1-5-123,1 2 0,3-2 7,0 1 1,0-2-48,-3 2 0,3-4-70,0-3 1,4 2 75,-4-2 1,6 2-11,-2 1 1,2-3-118,2-1 0,0-3 115,0 4 1,4-6-126,-1 2 0,5 1 142,-5-1 1,5 0-1,-5-4 1,6-4-58,-1 0 0,0-5-153,0 2 0,1-3 115,-6-2 0,6-1-7,-2-2 0,2 1-42,-1-5 0,2 4 84,-3-4 1,-1 0-152,2-4 0,-5-4 85,5 1 1,-6-5 68,2 5 0,1-6-34,-2 2 1,1 0 78,-4 0 0,0-1-90,-1-3 0,1 0 13,0 0 0,-5-4 49,-3-1 0,2 0-26,-2 1 1,-1 3 59,-7-4 0,4 3-55,-4-2 0,-2 3 90,-1 1 0,-3 0-85,-1 3 1,0 2 179,0-1 0,-1 4-114,-3 0 1,2 2 10,-6 1 0,2-4-118,-2 0 1,-1 1 85,6 3 0,-5-4-43,4 1 1,0-1 41,4 4 1,0 0-15,0 0 1,0 1-6,0-1 0,2 4 51,1 0 1,0 1 6,5-1 1,-1-3 124,5 3 0,0-1 7,3 1 0,-1-3-76,5 3 0,0 2-74,4-2 0,0 0 62,0-4 0,1 0-127,3 0 1,-2 1 106,6 3 0,-2-2-107,1 2 1,-2 1 38,-5-1 1,4 4-17,-1-4 1,1 5 1,-4-1 0,0-2 27,-1 2 0,5-2 29,0 2 1,-1 2-25,-3-2 0,0-1-4,0 0 1,4 0 3,-1 1 1,1 2-11,-4-2 0,-4 2 13,0 2 1,0 1 1,4 2 1,-4-1 2,0 5 0,-5-3-7,1 3 1,1-4 140,0 4 1,-1-1-130,-4 2 0,5 1 27,-1-2 0,4-2-30,-4-1 0,5 0 7,-1 0 1,3-1-24,1-3 1,-4-2-5,0-2 1,0 2 12,4-2 1,-4-2 9,0 2 0,-4-5 25,4 1 0,-1-2-29,1 2 1,1-2 13,-5 2 1,4 1-10,-3-1 0,3 5-1,-4-1 0,1 1-57,0-2 0,-2 4-6,5-3 0,-5 2-100,1 1 1,-2 1 134,-2 0 0,4-1-45,0 1 0,1-1 19,-5 1 1,4-2 57,0-2 0,5 1-53,-5-5 1,6 4 29,2-4 0,0 0-29,4-4 1,-2 4 3,2 0 0,-3 4-3,2-4 0,-1 5 13,-3-2 1,1 4 33,0 0 0,0 1-41,0-1 0,-4 5 45,0-1 0,0 1-39,4-5 0,0 1 102,-1-1 0,3 1-46,1-1 1,-2-3 14,3 0 0,1-1 98,-2 0 0,1 4-120,-4-4 1,0 0-29,0 1 0,-1-1 41,1 5 0,-1 0-53,-3-1 0,1 1 50,-5-1 0,2 1-20,-2-1 0,-2 1 12,2 0 0,2-1-1,-2 1 0,0-2 182,-4-2 1,2 1-111,2-5 0,-2-1 107,2-7 1,2-1-125,-2-2 1,4-7-161,-4 2 1,1-5 87,-5 2 0,-3-5-166,-1 1 1,-4-1 113,1 1 1,-8-1-195,-4 5 1,-7-4 108,-4 4 1,1-2 65,-1 2 0,0 3-85,-4-3 1,0-2 57,0 2 0,-1 0-104,-2 4 0,0 0 69,-4-1 1,-1 5 2,-3-1 0,-1 6-13,-3-2 0,1 8-116,-5 4 0,-4 8-104,-3 3 1,-12 5 209,29 2 0,-1 2 0,0 1 0,-1 2-457,-2 4 0,0 2 0,1 1 0,2 1 594,2 2 0,1 2 0,-1 0 0,0 0 0,4 3 0,0 0 0,-1 0 0,0 0 0,0 0 0,1-1 0</inkml:trace>
  <inkml:trace contextRef="#ctx0" brushRef="#br3" timeOffset="29">19130 6795 8040,'0'-11'-623,"0"0"0,0 3 1767,0 0-155,0 6-410,0-3 147,0 0-207,0 3-443,0-3 1,0 7 105,0 1 1,0 4 97,0 4 0,1 6-48,3 2 1,-3 0-133,3 4 0,-1-3 31,0 7 1,-1 0-113,2 0 1,-2 0-229,2-4 0,-3-1 159,3 1 1,-3-4-710,-1 0 0,4-5 394,0 2 1,0-4-343,-4 0 1,1-2-42,3-3 748,-3-2 0,9 1 0,-4 0 0</inkml:trace>
  <inkml:trace contextRef="#ctx0" brushRef="#br3" timeOffset="30">19564 6795 8080,'5'-11'0,"-4"5"80,4 1 2,0-1 1061,-3 5-238,3-4-606,-5 5 1,-5 9-51,-3 2 1,-3 10-50,-5 2 1,-3 8 48,-7 7 0,-3 7-543,-6 0 0,1 2 380,0 7 0,0-6 149,-1 1 1,2-3-657,3-4 1,3-3 188,8-4 0,3-6-464,4-3 0,2-3 346,2-4 1,3 2 8,5-6 0,0 0-278,0-3-894,0-1 1666,0 0 1,0 1 0,0-1-1</inkml:trace>
  <inkml:trace contextRef="#ctx0" brushRef="#br3" timeOffset="31">19621 7115 8047,'0'-12'341,"0"-4"0,0 14-244,0-6 36,0 6-118,0-3 0,-5 6 826,-3 3-517,-7 7 1,-4 7-138,-8 5 1,2 5-28,-5 2 0,0 3-235,0 1 1,3 2 90,8 2 1,-1-3-124,5 3 1,1-2 75,6-2 1,-1-1-465,5-2 0,1-5 174,3-7 1,5 2 52,2-6 0,4-4 285,0-3 0,5-6-82,3 2 1,3-2 303,1-2 1,0-2-100,0-2 0,-2-2 303,-2-5 1,1-5-179,-4 1 1,-1-1 18,-4 1 1,-4 1 0,-3-5 1,-4 5-82,-4-2 0,-4 0-329,-7 1 1,-4 4 83,-8 8 0,2 1-468,-6 2 0,6 2 221,-2 1 0,4 5-1621,4 7 1909,3-2 0,5 9 0,-1-5 0</inkml:trace>
  <inkml:trace contextRef="#ctx0" brushRef="#br3" timeOffset="32">20283 6715 7877,'7'-6'371,"-2"1"1,-4 5-116,3 0 1,-3 5 14,3 3 0,1 2 201,-1 1-303,0 6 0,-3-1-11,3 3 1,-3 3 95,3-3 0,-3 3-198,-1 0 1,0-3 87,0 0 1,4-1-218,0 1 0,0 2 50,-4-6 0,0 0-296,0-4 1,0 1 52,0-1 1,0-3-440,0-1 446,0 1 259,0-2 0,-6 5 0,0-5 0</inkml:trace>
  <inkml:trace contextRef="#ctx0" brushRef="#br3" timeOffset="33">20569 6864 7981,'6'-5'379,"-1"4"-14,-5-4-258,0 5 61,0 5 1,0 2 169,0 8 244,-5 3-300,-1 5 0,-7 1 130,-2 3-560,2 2 190,-3 5 1,1 4-783,-1 0 571,-4 0 1,4-3-295,-3-1 1,-2 0 245,6 1 1,-4-6-1263,4-3 1479,-6-2 0,9-6 0,-5-1 0</inkml:trace>
  <inkml:trace contextRef="#ctx0" brushRef="#br3" timeOffset="34">20512 7264 7981,'5'-8'330,"3"0"1,2 1-93,1-5 1,1 5-1,-1-1 1,0 2 155,1-2 147,-1-2-254,1 9 1,-1-6-15,1 4 1,-1 1-12,0-1 0,-3 1-190,0 2 0,-6 0-153,8 0 1,-8 2 90,1 1 0,-1 0-353,-2 5 0,-5-1 218,-3 5 0,-2-1-82,-2 0 0,-4 1-9,-3-1 1,2 1 89,2-1 1,2 1-50,2-1 0,1 0-11,2 1 0,2-1 275,2 1 1,3-5-93,-3 1 1,3-4 365,1 3 0,1-4-150,3 1 0,-2-2-10,6 2 1,0-3-131,3 3 1,0 1 23,1-1 0,4 1-74,3-1 0,-1-2-10,1 6 0,0-4 65,4 3 0,-1 0-20,-3 0 1,1 3-22,-5-2 0,0 1 10,-3-1 0,-5 2 115,1-3 1,-5 4-72,0 0 0,-6 0 17,-5 1 0,-7-1-70,-4 1 0,-4 0-2,-4 4 1,-1-8 82,-2 4 0,-2-3-39,5 2 0,-3-3-577,3-1 0,5-4-9,2 1 506,7 2 0,-4-5 0,6 4 0</inkml:trace>
  <inkml:trace contextRef="#ctx0" brushRef="#br3" timeOffset="35">21471 6738 7889,'-6'-11'589,"1"5"-51,5 0-23,0 6 0,0 9-133,0 3 1,0 7-121,0 0 1,1 4-132,3 3 1,-3 0 97,3 4 0,-2-1-335,2 2 0,-2 1 142,1-6 0,-1 1-508,-2-4 1,0-2-54,0-2 0,3-2-273,1-6 0,0 1 798,-4-1 0,5 0 0,1 1 0</inkml:trace>
  <inkml:trace contextRef="#ctx0" brushRef="#br3" timeOffset="36">21860 6784 7889,'0'-11'356,"5"-1"109,-4 6-142,4 1 214,-5 0-228,0 3 0,0-1-4,0 6 1,-5 9 59,-3 7 0,-7 5-159,-4 6-118,-3 1 0,-5 15-341,-4-1 0,2 1 178,-2 3 1,6-5-518,-2-3 1,3-4 317,1 1 0,6-3-443,1-5 1,5-2 291,3-5 0,0-2-85,4-2 1,-4 2-199,4-6 708,0-5 0,4 5 0,0-2 0</inkml:trace>
  <inkml:trace contextRef="#ctx0" brushRef="#br3" timeOffset="37">21939 7184 8117,'0'-12'751,"0"1"-366,0 5 1,2-3 130,2 5-84,-3-5 87,4 8-65,-5-4 1,-5 7 12,-3 6-33,-7-1-158,-3 15 1,-6-3-140,-3 8 1,3-2-175,-2 5 0,2 1 278,1 3-1559,0 0 1220,5 1 1,5-5-1443,6 1 1142,4-6 0,-2 3-117,5-5 0,1-2 126,3-2 0,3 2 18,4-6 1,4-4 47,1-3 1,3-6 822,-4 2 1,5-2-492,-1-2 0,-1-6 712,1-1 0,-5 1-271,1-2 1,-3-1 93,-5-6 0,-2 2-247,-5-2 0,0 1 32,0-1 0,-6 2-274,-6-2 0,-5 2 165,-10 2 0,-1 4-431,-2 4 1,-2 1 137,5 2 0,2 4-760,6 0 1,0 5 72,7-2 760,4 9 0,8-4 0,0 5 0</inkml:trace>
  <inkml:trace contextRef="#ctx0" brushRef="#br3" timeOffset="38">22682 6693 7950,'0'-12'195,"0"1"-154,0-1 18,0 6 1206,0-4-389,0 9-521,0 6 1,1 7-134,3 11 0,-3 4-171,3 0 1,1 4-103,-1 0 1,1-2-252,-1 1 1,-3 0-453,3 0 1,1-2 422,-1-5 1,3-2-1123,-3-2 1453,5-2 0,-8-1 0,4 2 0</inkml:trace>
  <inkml:trace contextRef="#ctx0" brushRef="#br3" timeOffset="39">23013 6784 8024,'0'-8'457,"0"1"1,1 4-59,3-1 0,-3 4-305,3 4 0,-3 3 162,-1 4 0,-5 7 115,-2 5 1,-7 5-187,-1 6 1,-6 5-162,2 3 0,-2 2-539,-2 2 0,1-1 413,3-4 0,-2 3-646,2-6 1,-2 0 386,2-4 1,-1-5-464,5-2 0,3-3 28,5-1 796,-1-6 0,2 5 0,1-4 0</inkml:trace>
  <inkml:trace contextRef="#ctx0" brushRef="#br3" timeOffset="40">23116 7172 7968,'0'-6'1212,"0"-4"1,-4 10-878,0 0 309,-10 5-340,7 6 0,-15 6-89,3 2 0,-3 6-32,0 2 0,0 3 180,3-3-632,-3 5 252,5-3 1,-1 5-42,3 0 0,3-4-304,5-4 1,-2 2-748,5-1 776,0-6 1,4 0 5,0-6 1,6 0 65,6-3 0,1-5 116,6 1 0,0-6-85,4 2 1,-1-4 258,1-4 1,0 2-106,0-6 1,0 1 398,0-5 0,-4 1 4,0-1 1,-7 1 130,0-1 1,-6 1-71,-6 0 1,-6 0-108,-6 4 1,-5-2-80,-10 5 0,-7 0 24,-8 4 0,1 5-223,-1 3 0,3 2 112,1 2 0,6 3-861,13 0 0,3 4 746,4-4 0,6 6 0,1-4 0</inkml:trace>
  <inkml:trace contextRef="#ctx0" brushRef="#br3" timeOffset="41">23813 6978 7451,'0'-6'392,"-6"1"-23,5 5 1,-5 1 211,2 3-199,-2 2-138,-6 6 1,1 4-16,-1 3 42,1 8-172,0-3 1,-1 13 54,1-3 0,3-1 171,0-3-755,6-4 357,-3 7 1,6-9 87,3 3-493,2-3 362,11-7 0,1 4-31,4-6 336,1 0-193,5-9 1,1 3 387,6-5-160,4 0-108,-4-4 0,5-1 381,-6-3-774,0-2 542,1-11 0,-4 3 61,-4-5 0,0 0-13,-8-4 0,-4-5 58,-4-2 0,-4-4 12,-7-5-475,0-1-7,-5-6 0,-8 1-347,-10-1 101,-10 0 52,-2 11 1,-14 4-778,4 16 792,-9 5-4,7 10 0,-2 10-754,7 5 1036,3 16 0,2 0 0,3 11 0,2 0 0</inkml:trace>
  <inkml:trace contextRef="#ctx0" brushRef="#br3" timeOffset="42">2056 15567 7877,'-7'-8'67,"4"0"0,1 5 689,2-5-487,0 5 0,0-3 580,0 2-62,0 3-69,0-4-218,0 5-249,5 0 0,-2 1-67,5 3 1,-2 4-57,2 7 0,-2-1-102,-2 5 1,-3 4 67,3 3 0,-3 6-195,-1-1 0,1 5-5,3 2 0,-3 2-113,3-2 1,-3-3 102,-1 3 0,0-2-60,0-2 0,0-3 89,0-1 1,0-4 28,0 0 1,4-2-4,0-1 0,0-5-15,-4-3 0,0-2 146,0-2 1,0 1 11,0-1 116,0-5-45,0-1 473,0-5 1,1-3-612,3-1 1,2 0-14,6 4 1,3-4 14,0 0 1,5 1-22,-1 3 1,3 0 48,1 0 0,0 0 10,0 0 0,1 0 42,2 0 1,-2 0-57,3 0 0,1 0 97,-1 0 0,3 0-137,-3 0 1,3 0-108,-3 0 1,0-4-28,-5 0 0,-4-4-271,-3 5 0,-2-1-414,-2 4 170,1-5 0,-6 2-32,-2-4 1,-3 3 208,-1-4 0,-6 4 471,-5-3 0,-6-1 0,-6-3 0</inkml:trace>
  <inkml:trace contextRef="#ctx0" brushRef="#br3" timeOffset="43">2090 15955 7917,'-15'-1'628,"0"-3"1,1 1-179,6-4 1,3 3-438,5-4 1,1 6-42,3-2 1,6-1 5,5 1 0,6-1 192,-2 1 1,7 3 71,5-3 0,6-1-165,1 1 1,5 0-114,-1 4 1,-3-1-150,-1-3 0,0 3 88,-4-3 1,1 2-247,-12-2 1,2 3 74,-6-3 0,-3-1-87,0 1 0,-4-4-95,0 5 0,-6-3 450,-2 3 0,-3-4 0,-1-4 0</inkml:trace>
  <inkml:trace contextRef="#ctx0" brushRef="#br3" timeOffset="44">2044 15612 8448,'0'-11'1134,"0"-1"-732,0 1 1,3 0 174,4-1 1,10 1-431,10-1 0,4 1-428,0 0 0,3-1 427,4 1 0,-2 3-30,2 0 0,1 5-235,-1-5 1,1 6-250,0-2 0,-4 2-314,3 2 0,-2 0 304,-2 0 1,-4-1 377,1-3 0,-1 3 0,5-4 0</inkml:trace>
  <inkml:trace contextRef="#ctx0" brushRef="#br3" timeOffset="45">3084 15270 7915,'-8'-5'1914,"0"-3"-1099,6 3-151,-3-5-79,5 9 131,0-5-451,5 22 0,-3-1-20,6 15 1,-2 7-38,2 9 0,1 5-79,-5 6 0,-1 2-386,-3 6 1,0-4 256,0-27 0,0 0 0,0-1 1,0 0-143,0 2 0,0-1 1,0 29 32,0-2 1,-3-9-105,-1-6 0,0-3 114,4-9 1,0 2 125,0-9 1,0-4 359,0-4 1,0-6-146,0 3 1,1-4-40,3 0 456,-3-1-527,4-4 338,-5-2-435,0-5-300,6-5 1,0 3 159,5-1 1,1 1-53,-1 2 1,4 0 189,1 0 0,4 0-99,-1 0 1,-1 0-13,1 0 1,-1 0-117,1 0 1,1 0-221,-5 0 0,4-1-461,-4-3 92,6 3 1,-9-8-683,4 5 1465,-9-5 0,-2 3 0,-5-5 0</inkml:trace>
  <inkml:trace contextRef="#ctx0" brushRef="#br3" timeOffset="46">3084 15418 7947,'-7'-23'0,"-3"6"0,9-5-179,-3 3 1,12 1-58,3-1 1,8 5 500,0-1 1,-2 4 21,-2 3 1,3-1 241,1 5 1,1 0-311,-1 4 1,-1-3-74,-3-1 1,-1 0-258,5 4 0,0 0-209,4 0 0,-4 0 320,0 0 0,0 5 0,4 1 0</inkml:trace>
  <inkml:trace contextRef="#ctx0" brushRef="#br3" timeOffset="47">3757 15430 7883,'-6'-5'458,"-3"2"-321,5-5 1,6 1 526,5-5 0,7 6-277,1 2 1,1 2-228,-5-2 0,1 3-22,-1-3 0,5 2 6,4 2 1,-3 0 8,2 0 0,0 0 7,4 0 0,1 0-130,3 0 0,-3 0 40,3 0 0,1 0-119,-2 0 1,1 4 90,-4 0 0,0 0-147,-1-4 0,-3 0 56,1 0 0,-7 4-100,3 0 1,-4-1 54,0-3 30,-1 5 1,-4-2-25,-4 5 1,-3-1 58,-3 5 1,-5 3-64,-7 0 1,-7 5 65,-4-1 0,-6 3 1,1 1 0,-2 1 27,-1 3 0,0-2 1,0 5 1,1 0 12,2 0 1,-1 2 99,6-6 1,-1 1 24,4-4 1,5-4-72,3 0 0,4-5 230,3 1 1,-1-2 256,6-2-410,-1 1 0,5-2-21,3-3 0,3-1 20,9-6 0,1 0 37,6 0 1,1 0-2,3 0 0,2 0-170,5 0 1,1-2 102,-1-2 1,-1 2-137,-3-6 1,2 4-154,-5-3 1,3 1-315,-3-2 0,-2-1-76,-6 5 0,-1-3-423,-3 3 1,-2-5 318,2 1 668,-7 3 0,2-5 0,-4 4 0</inkml:trace>
  <inkml:trace contextRef="#ctx0" brushRef="#br3" timeOffset="48">4500 15235 7911,'-12'-11'0,"1"-5"0,5 3 1256,2-2 1,8 2-724,3 1 1,7 2-736,1 3 0,1 0 256,-5 4 0,4 1 56,1-2 1,4 3-37,-1 1 1,2 0 5,2 0 0,0 0-120,0 0 1,0 1 59,0 3 0,-2-1-126,-2 4 1,-2-3 198,-6 4 1,1-6 15,-1 2 0,-3 1-21,-1-1 0,-4 1 86,1-1 0,-3-1-42,-1 4 0,0 1-55,0 3 1,0 6-44,0 2 1,0 4 73,0 3 0,0 7-76,0 5 0,0 5 23,0-1 0,0 4-26,0 3 1,0 0-196,0 4 1,0-5 80,0 2 1,0-5 76,0-3 0,1 1 36,3-5 1,-2-3 23,6-5 1,-4-4 31,4 0 1,-6-2 116,2-1 0,-3-1-52,-1-3 0,0-3 178,0-4 0,-1-1 103,-3 1 1,-2-1-36,-6 0 0,-4-3-100,-3 0 1,-4-5-95,-4 5 0,-6-5-570,-5 0 0,-1-1 30,1-2 1,4 0-153,-1 0 0,7-5-142,9-3 1,3-2-1871,4-2 2503,6-4 0,6-2 0,6-5 0</inkml:trace>
  <inkml:trace contextRef="#ctx0" brushRef="#br3" timeOffset="49">5516 15635 7838,'-11'0'0,"3"0"-592,1 0-565,4-5 1157,3 4 0,10-4 0,5 5 0,6 0 54,-2 0 0,6 0 21,2 0 0,5 0 181,-2 0 1,-1-4-173,2 0 1,-2 0-288,1 4 0,-2-3 62,-5-1 1,-1-4-67,-3 4 1,1-1 206,-5 1 0,-5 3 0,1-9 0,-5 4 0</inkml:trace>
  <inkml:trace contextRef="#ctx0" brushRef="#br3" timeOffset="50">5505 15875 7937,'28'-4'432,"2"0"0,8-4-221,4 0 1,3-2-173,0-2 1,-3 2 96,0 3 0,-5-2-866,1 5 0,-4-4 730,-3 4 0,-3 1 0,-6 3 0</inkml:trace>
  <inkml:trace contextRef="#ctx0" brushRef="#br3" timeOffset="51">6533 15384 7875,'-4'-12'-333,"0"1"935,-5 0-71,8-1 94,-4 1-362,5-1 0,5 5 72,3-1 1,2 4-168,1-3 1,6 3-7,2-4 1,-2 2-76,2-2 1,1-1 93,2 6 1,0-2-179,-3 1 1,1 3 120,-4-3 1,-1 2-162,-4 2-37,1 6 0,-5 0-115,1 5 1,-6 2 48,2 2 0,-3-2-142,-1 2 1,-1 2 4,-3-2 1,-2 1 125,-5 0 1,-1 0 164,1 3 1,-1 1-111,1-4 1,-2 3 204,-2-4 0,2 1-40,-2 0 1,4-4-38,3 4 1,-1-8 138,5 0 247,-5 0-151,8 3 0,-4-3-75,5-1 1,6-3 72,6 4 0,1-4-30,6 3 1,-3-3-60,7 4 1,-3-1-21,7 5 1,-3-1 6,-1 0 1,0 2-51,0 2 1,-6-1-111,-1 5 0,-4 0-75,0 4 1,-1 0 37,0 0 0,-4 0-105,-3 0 0,-3-2-18,-1-2 0,-5 3 8,-3-3 0,-3 2 103,-4 2 0,-3-4-9,-5 0 1,-4-5 117,1 1 0,-2-2-101,1-1 0,3-2 147,-3-3 0,3-2-70,1-5 0,6 0-257,1 0 1,4-1 87,0-3 1,6-2-744,2-5 0,3-1-11,1 1 1,1-1 883,3 1 0,7-6 0,7 0 0</inkml:trace>
  <inkml:trace contextRef="#ctx0" brushRef="#br3" timeOffset="52">7264 15727 7758,'-12'0'2281,"6"-2"-1005,2-2-1702,3 3 197,1-4-81,-5 5 310,3 0 0,-8-5 0,4-1 0</inkml:trace>
  <inkml:trace contextRef="#ctx0" brushRef="#br3" timeOffset="53">7800 15041 7878,'-11'-11'0,"-3"-1"404,3 1 1,-2 0 193,9-1-570,0 6 535,4-4 217,0 8-249,0-3-253,0 15 1,0-1 130,0 10 1,0 2-136,0 5 1,2 2-48,1 3 1,-1 2-127,1-3 0,3 2-205,-3-2 0,5 2-122,-4-5 1,3-2-483,-3-6 0,4 1-40,-4-4 0,3-1 102,-3-4 646,5-4 0,-8 3 0,4-4 0</inkml:trace>
  <inkml:trace contextRef="#ctx0" brushRef="#br3" timeOffset="54">7515 15612 7825,'-11'0'796,"4"0"0,3 0-347,8 0 1,6 0-168,6 0 1,4 4-200,-1 0 1,4 0 99,3-4 1,0 0 124,4 0 0,1 0-460,3 0 0,1 0 104,4 0 1,-5-4-307,0 0 0,0-3 25,-3 3 0,-2-4-157,1 4 1,-8-3 62,1 3 0,-8 0-277,0 4 0,-2 0 82,-2 0 618,-4 0 0,-2 5 0,-5 1 0</inkml:trace>
  <inkml:trace contextRef="#ctx0" brushRef="#br3" timeOffset="55">7938 15738 7825,'-7'5'0,"-3"-4"1257,2 3-341,3-3-473,0-1 1,4 0-130,-3 0 0,2 0 130,-6 0 1,4 2-90,-3 1 1,-2 0-147,-7 5 0,-1-1-182,-6 5 0,0 3 78,0 0 0,-1 5-357,-3-1 0,5 4 203,-1 4 0,1-3-241,7 3 1,-4 1 110,4-2 0,3 5-17,5-5 0,4 5-4,-1-5 1,3 1-10,1-4 0,5-1 103,3-3 0,6 0 5,1-8 0,5 3 44,-1-6 0,3-3-24,1-2 1,1-1 113,2-2 0,-3 0 31,0 0 1,-1-2 123,-7-1 1,-1-4-79,-7-4 1,2-1 126,-5 1 1,-1 0-112,-7-1 1,-5-3-23,-10 0 1,-1-4-254,-11 3 1,-3 5 82,-4 3 1,-1 6-80,0-2 1,9 7 30,0 0 1,8 6-1254,3-1 1367,10 2 0,-6 2 0,9-1 0</inkml:trace>
  <inkml:trace contextRef="#ctx0" brushRef="#br3" timeOffset="56">8566 15430 7856,'0'-12'1062,"1"2"-874,3 2 1,-2 3 235,6 5 274,-6-5-376,3 4 0,-5 1-72,0 8 1,0 6-75,0 1 0,0 9 26,0-1 1,0 7-300,0 1 1,2 2 125,2 1 0,-3 0-351,3 0 1,-3-4 178,-1-4 0,1-2-295,3-1 1,-3-5-34,3-3 0,-3-2-213,-1-2 0,2-4 265,1-4 0,-1 0-427,1 1 846,-1-3 0,-2 4 0</inkml:trace>
  <inkml:trace contextRef="#ctx0" brushRef="#br3" timeOffset="57">8429 15704 7856,'6'-2'0,"-2"-1"0,2 1 487,2-1 1,2-3-113,1 3 1,6-1-59,2 4 0,2 0-175,2 0 1,4 0-127,0 0 0,3-1 51,-3-3 1,3 3-109,-3-3 0,-1-1-665,-3 1 0,3-4 706,-4 4 0,4-4 0,-8 1 0</inkml:trace>
  <inkml:trace contextRef="#ctx0" brushRef="#br3" timeOffset="58">9297 15155 7831,'-7'-11'1348,"2"0"-1045,5-1 0,1 5 427,3-1 1,3 5-247,4 0 1,-5 3 26,-2 3-362,-3 4 1,-1 9-133,0 3 1,0 3-96,0 1 1,-5 5 86,-2 2 1,-3 3-39,-2 1 0,1 1 49,-1-1 1,1 0-263,-1 0 0,2-4 33,3-4 0,-3-3 3,2-4 0,3 1 32,1-4 125,3-1 1,6-5-59,2-2 1,4 1-109,0-6 0,2 1-53,2-4 1,-2 0 63,2 0 1,1-1-24,0-3 0,3 2-25,-4-6 1,0 4-148,-3-3 1,-5 3-263,1-4 271,-6 6 1,7-5 66,-5 3 139,0 3 1,-4-5 334,0 2-245,0 3 0,0-6 169,0 4 0,0 0 223,0-5 684,0 6-99,0-3-201,0 0 1,0 5 70,0 0 0,0 5-260,0 6 1,-4 6-66,0 2 1,0 4-120,4 3 0,0-2-256,0 3 0,0 2-27,0 2 1,0-3-2,0-2 0,0 2-106,0-1 0,0-2-429,0-6 1,0 1-320,0-4 1,0-1-113,0-4-1227,0-4 2168,0 3 0,-5-9 0,-1 4 0</inkml:trace>
  <inkml:trace contextRef="#ctx0" brushRef="#br3" timeOffset="59">9673 15669 7754,'-6'-7'2789,"2"-1"-2508,3 6 1,5-5-498,0 4-1926,5 1 2142,-3-3 0,5 5 0,1 0 0</inkml:trace>
  <inkml:trace contextRef="#ctx0" brushRef="#br3" timeOffset="60">10210 14961 7876,'-11'-16'0,"4"3"0,-1-3 240,4 4 1,0 5 892,4-1-710,0 5 1,0 0 110,0 6 0,1 4-128,3 4 1,-3 6-116,3 2 0,-3 7-81,-1 5 0,0 2-371,0 1 1,4-3-490,0-1 1,4-5 351,-5 2 0,6 0-173,-1-4 1,-2 2 470,2-6 0,0-3 0,3 1 0</inkml:trace>
  <inkml:trace contextRef="#ctx0" brushRef="#br3" timeOffset="61">10050 15544 7810,'-11'0'1241,"5"0"-835,1 0-205,20 0 1,-1 0-156,12 0 0,-2 0-15,-1 0 0,1 0 239,3 0-120,2 0 1,6 0-126,-1 0 0,4-4-111,0 0 1,1 0-361,-1 4 0,-6-3 219,2-1 1,-7-4-583,0 4 0,-5 1 809,-3 3 0,-2-6 0,-6 0 0</inkml:trace>
  <inkml:trace contextRef="#ctx0" brushRef="#br3" timeOffset="62">10439 15727 7810,'-5'6'701,"-2"-1"1058,1-5-1277,1 0 0,1 1-142,0 3 1,-5-1 97,2 4 1,-5 1-67,-3 3 0,1 2-272,-5 2 1,-1 7 30,-7 4 0,3 6-19,-3-1 0,2 5-8,-2 2 0,4 2-167,1-2 0,0-3-89,7 3 1,1-3 88,6-5 1,3 2-363,5-5 0,1-5 54,3-3 1,4-6-79,7-2 1,3 0 127,5-8 1,3 1-15,1-4 1,3-1 114,-3-3 1,4-3 17,-5-9 1,0 4 259,-7-4 0,-3-1-89,-4-2 0,-2-2 304,-3 2 1,-3-1-142,-8 5 1,-3-4 57,-9 3 1,-1 1-4,-6 4 1,-5 4-112,-2 4 1,-2 3-49,1 3 0,3 3-99,6 1 0,0 6-539,3-6 1,2 6 40,6-5 569,5 2 0,1 1 0,5 1 0</inkml:trace>
  <inkml:trace contextRef="#ctx0" brushRef="#br3" timeOffset="63">11067 15338 7850,'-7'5'329,"-3"-3"1,5 4 1304,-2-2-1079,2 2 1,5 9-2,0 1 0,-4 8-88,0-2 0,-1 9-132,1-1 1,3 5-252,-3 3 1,3-3-80,1 3 0,0-6-183,0-2 0,-4-4-167,0 1 0,0-5-1340,4-3 155,0-2 1531,0-6 0,-5-4 0,-1-2 0</inkml:trace>
  <inkml:trace contextRef="#ctx0" brushRef="#br3" timeOffset="64">10781 15669 7805,'-6'0'1344,"16"0"0,9 0-583,15 0 1,1 0-582,-1 0 1,4 0-492,0 0 0,0-1-873,-4-3 1,1 3 1183,-1-3 0,-5-7 0,-1-2 0</inkml:trace>
  <inkml:trace contextRef="#ctx0" brushRef="#br3" timeOffset="65">11615 15270 7843,'-5'-7'0,"2"-3"119,-4 3 0,4 0 270,-1 0 1,3 3-41,1-4 0,0 4 532,0-3-147,5 4 199,-3-2-729,3 5 0,-5 5 23,0 3 0,-2 6-85,-1 1 1,0 5-8,-5-1 1,6 3-105,-2 1 0,-1 0 18,1-1 0,0-2-186,4-1 0,0-2 7,0 2 1,0-2-277,0-6 26,0 1 236,0-1 126,5-5 0,2 0 56,4-6 0,4 0 11,1 0 0,3 0-3,-4 0 1,8-4 22,-4 0 1,9 0-5,-5 4 0,2 0 107,-2 0 0,0 5-80,-1 3 1,0 6-30,-3 1 0,-2 7 0,-6 0 0,-1 3-149,-2 5 0,-3-3-208,-5 3 1,-5-3 107,-3 3 0,-3-4-74,-5 0 0,1-5-10,-8-2 0,3-5-44,-7 1 1,3-3-173,1 0 1,1-6 97,-1-2 1,0-3-278,0-1 1,5-5 664,3-2 0,-3-9 0,1-1 0</inkml:trace>
  <inkml:trace contextRef="#ctx0" brushRef="#br3" timeOffset="66">11524 15247 7862,'-4'-12'813,"0"1"0,2 1-247,5 2 0,10-2-445,10 2 0,5 3-72,6 2 1,0-2-89,1 1 1,-1 0 84,0 4 0,-1 0-112,-2 0 0,-4 0 327,-4 0-261,0 0 0,0 0 0,0 0 0</inkml:trace>
  <inkml:trace contextRef="#ctx0" brushRef="#br3" timeOffset="67">12197 15544 7848,'-5'11'1492,"4"1"-1084,-4-6 1,10-1 839,3-5-1293,2 0 1,-2 0 18,-1 0-722,-4 0 1,2-1 70,-5-3 677,0 3 0,5-15 0,1 4 0</inkml:trace>
  <inkml:trace contextRef="#ctx0" brushRef="#br3" timeOffset="68">12746 14881 7940,'-5'-16'0,"2"-1"688,-5-2 1051,6-2-886,-3 8-579,10-3 1,-3 11-13,6 5 1,-2 5-24,2 6 0,2 6 0,-2 2 1,-2 7-87,2 5 0,-6 2-122,2 1 0,1-1-30,-1-3 0,0 3-350,-4-2 0,4-3-631,-1-2 1,2-3 508,-1-4 1,-1 2 470,4-6 0,-4 0 0,2-4 0</inkml:trace>
  <inkml:trace contextRef="#ctx0" brushRef="#br3" timeOffset="69">12620 15510 7837,'-6'6'1596,"1"-1"0,15-9-1783,5 0 1,9-1 165,3 1 0,1 2 22,-2-6 0,4 2 50,4-2 0,4-2-135,0 3 0,4 2-209,-4 1 0,0-1 161,-4 1 0,-3-1-594,-1 1 0,-10 3-94,-1-3 820,-5 3 0,-2 6 0,-1 1 0</inkml:trace>
  <inkml:trace contextRef="#ctx0" brushRef="#br3" timeOffset="70">12700 15772 7817,'-11'0'1068,"6"-1"-318,5-3 1,5 2-315,6-6 0,2 4-181,2-3 0,3 3 24,5-4 0,-1 2-131,1-2 1,0 2-155,0 2 0,0 3 89,0-3 1,-6 4-71,-1 4 1,-5-2 187,-3 6-198,-3 0 0,-5 3-51,0 0 0,-4 1 38,0-1 1,-5 1-101,2-1 0,-4 0 58,0 1 0,3-4 66,1-1-38,4 1 1,-3 2-119,2-2 1,3-2 115,-3-2-30,3-3 146,1 9-103,0-4 1,0 2 348,0 0-220,0-1 1,5 3-37,2-2 0,7 1-90,2-5 1,3 3 7,-4-3 0,5 5 57,-1-1 0,2 1 1,-2-2 0,-3 5-199,-5-1 0,1 0 81,-1 5 0,-4 1 48,-4 2 1,-1-1 46,-2 1 1,-7 0 9,-4 4 1,-6 0-29,-5 0 0,-8-2 12,-4-2 1,0-2-300,-4-6 0,2 1 94,2-1 1,5-5-112,2-2 1,3-2-177,1-2-352,5 0 0,3-2-31,8-2 848,2-2 0,10-15 0,1-4 0</inkml:trace>
  <inkml:trace contextRef="#ctx0" brushRef="#br3" timeOffset="71">13648 15293 7822,'0'-12'263,"0"1"329,0-1 71,0 6 535,0-4-429,5 9-384,-4-5 1,3 13 26,-8 4 1,3 6-82,-3 6 0,-1 1-98,1 2 0,1 5-106,3 7 1,0-3-122,0 3 1,1-6-25,3-1 0,-2-2-296,6 1 0,-2-3-639,2-8 1,2-3 446,-3-4 1,0-5 505,0 1 0,1-5 0,3 2 0</inkml:trace>
  <inkml:trace contextRef="#ctx0" brushRef="#br3" timeOffset="72">13465 15532 7827,'-23'0'763,"6"0"0,6-1 1045,11-3 1,12 3-2158,11-3 0,1 2 24,6-2 0,-3 3 14,3-3 1,1-3-27,3 0 1,-1-2-213,-2 1 1,0-2 54,-4 3 494,0-4 0,0 0 0,3 0 0</inkml:trace>
  <inkml:trace contextRef="#ctx0" brushRef="#br3" timeOffset="73">14493 15041 7830,'-23'-5'597,"-5"-1"0,5-2 2326,1 1-2671,9 4 0,7-2-640,2 5 1,-3 1 334,-4 3 0,-4 2 254,0 6 1,-6 4-11,2 3 0,-2 8-88,-2 3 1,0 5 265,0 3 1,4 1-126,0 3 0,4 2-231,-4-2 1,6-1-37,2 1 0,1-5-195,6 1 1,0-4 111,4-4 1,5 0-201,3-4 1,7-5 70,4 1 1,2-6-34,2-1 1,1-4-71,3-3 1,-3-3 27,3-5 1,1 0 279,-2 0 0,0-1 68,-7-3 1,1 0 149,-5-7 1,-1 2-40,-6-6 1,-3-3 102,-5-1 0,-5-3-43,-3-1 0,-7 2-45,-4 2 0,-8-2-124,-3 6 0,-3 5 68,-1 6 1,-1 3-318,1 1 1,5 1-166,2 3 0,3 6-185,1 5 1,6 1 204,1-5 354,9 6 0,-3-5 0,3 5 0</inkml:trace>
  <inkml:trace contextRef="#ctx0" brushRef="#br3" timeOffset="74">14744 15521 7841,'-16'-11'625,"8"-1"78,1 1 0,4 3-937,3 0 0,1 6-293,3-2 589,-3 3 0,4 0-181,-5-3-1073,0 3 1192,0-5 0,-5 12 0,-1 0 0</inkml:trace>
  <inkml:trace contextRef="#ctx0" brushRef="#br3" timeOffset="75">15201 14733 7884,'0'-23'344,"0"5"-137,0 3 274,0 2 1,1 7 426,3 2-438,-2 3 0,3 6-207,-5 3 1,1 7-24,3 4 0,-3 2-80,3 2 0,1 4-109,-1 0 1,3 4-442,-3 0 1,4 1 256,-5-2 1,5 2-868,-4-6 1,0 5 999,-4-5 0,0 1 0,0-4 0</inkml:trace>
  <inkml:trace contextRef="#ctx0" brushRef="#br3" timeOffset="76">15030 15384 7807,'16'-8'-326,"3"1"0,7 3 315,0-4 1,2 4 97,-1-3 0,-2 0 232,6 0 1,-1-2-110,5 5 1,-1-3 97,0 3 1,0-4-376,1 4 1,-2-3 11,-3 3 0,2-4-553,-6 5 608,1-6 0,-4 7 0,0-3 0</inkml:trace>
  <inkml:trace contextRef="#ctx0" brushRef="#br3" timeOffset="77">15441 15544 7821,'-16'0'1037,"3"0"0,0-1 173,6-3-927,4 2 161,3-8-331,1 9 0,3-4 109,-8 5 0,-2 0-1,-6 0 1,0 5 19,-3 3 0,-3 7-43,-5 4 1,-4 4-220,1 3 1,-1 2 32,4 3 0,4 2-88,0-3 0,6 2-24,2-2 1,5 2-84,6-5 0,0 3-77,0-3 1,6-2-247,5-6 0,2 2 233,6-6 1,0-1-28,4-7 1,0-2 198,0-5 1,1 0-76,2 0 0,-1 0 326,1 0 1,-5-5-28,-2-2 1,-5-3 77,1-2 0,-8 1-25,-3-1 1,-4 0 140,-4-4 1,-8 4-219,-11-3 1,-8 3-155,-11 4 1,-1 3-264,-10 5 0,2 2 164,2 1 1,2 8-1688,13 4 1745,2 5 1,14-2 0,2 5-1</inkml:trace>
  <inkml:trace contextRef="#ctx0" brushRef="#br3" timeOffset="78">16206 15133 7833,'0'-7'320,"0"-3"40,0 3 1,1 1-49,3 3 0,-1 1 181,4 2 1,-3 0-107,4 0 0,-4 3 78,3 5 1,-3 2-378,4 13 0,-6-2 78,2 10 0,-3-1-216,-1 4 0,-1 4 21,-3 0 1,2-3 42,-6-5 1,4-4-99,-3 0 1,4-3-308,-1-4 0,3-2-159,1-6 0,0-3 550,0-1 0,0-4 0,0 2 0</inkml:trace>
  <inkml:trace contextRef="#ctx0" brushRef="#br3" timeOffset="79">15955 15407 7824,'0'-12'0,"1"1"1255,3-1 0,7 5-539,8-1 1,8 4-1086,4-3 1,2 0 223,1 0 1,0-2 219,0 5 0,4-3-327,1 3 1,-1-5-417,-4 1 0,-1 2 668,-3-2 0,8 1 0,-2-5 0</inkml:trace>
  <inkml:trace contextRef="#ctx0" brushRef="#br3" timeOffset="80">16823 14984 7892,'-6'-11'0,"-3"-1"533,5 1 1,3-1 774,8 1 0,2 0-805,10-1 0,4 5-185,4-1 1,1 5-89,-2 0 0,0-2-1,4 1 1,-5 0-129,2 4 1,-3 1 127,-1 3 1,-1-1-93,-3 4 0,1-4 24,-5 1 0,-3 1-29,-5-2 0,0 2-394,0-1 61,-2-2 1,-1 4 53,0-2 1,0-2 133,-4 6 0,-2 1-58,-1 6 0,-4 4-1,-4 8 1,-2 7 29,-2 8 1,1 3 21,-5 5 0,0-2-217,-4 6 1,0-1 162,0 4 1,1-1-11,-1-3 1,5-2-31,3-6 0,3-4 78,5-3 1,-2-4-195,5-3 0,0-4-138,4-8-348,0 2 1,0-8 95,0 2 0,1-7-103,3-5 0,-1-1 723,4-2 0,1-10 0,3-3 0</inkml:trace>
  <inkml:trace contextRef="#ctx0" brushRef="#br3" timeOffset="81">17314 15510 7835,'0'-12'1871,"0"1"1,1 1-1490,3 2 1,2 3-358,6 5 0,-5 0-1862,1 0 1020,-5-5 817,2 4 0,-5-5 0,0 6 0</inkml:trace>
  <inkml:trace contextRef="#ctx0" brushRef="#br3" timeOffset="82">18068 14642 7846,'-7'-12'-1955,"2"6"2095,5 1 0,0 7 98,0 6 1,4 1 149,0 10 0,0 5-203,-4 6 0,4 3-29,-1 2 1,5-1-361,-4 0 1,0 4 111,-4 0 1,0-1-265,0-6 1,0-4 126,0-4 1,-2 0 228,-1 0 0,-4 0 0,-4 0 0</inkml:trace>
  <inkml:trace contextRef="#ctx0" brushRef="#br3" timeOffset="83">17817 15293 7801,'6'0'0,"9"0"-646,0 0 0,7 0 387,5 0 1,2 0 258,5 0 0,5 0 0,3 0 0,-2 0 0,-2 0 0,1-4 0,-1 0 0,1 0 0,-1 4 0,-2-4 0,2 1 0,-2-5 0,-2 4 0,-5-4 0,-2 5 0,-8-6 0,2 8 0,-3-5 0</inkml:trace>
  <inkml:trace contextRef="#ctx0" brushRef="#br3" timeOffset="84">18239 15487 7846,'-16'0'-528,"-1"0"-660,-2 0 1995,3-5-412,4-2 1,5 1 136,-1 2-291,0 3 0,-4 1 214,-4 0 0,-1 5-84,-6 3 0,-1 3-147,-3 4 0,2 7-76,-6 4 0,2 6 13,-1-1 0,2 2-46,5 1 0,1 1-177,3 3 0,3-2-41,4 2 1,6-4-360,2-3 0,4 0-163,4-4 0,4-1 287,7-7 1,6 0 57,6-8 1,9 2 49,-2-9 0,4-1 144,0-3 0,-4 0-17,0 0 1,-1-5 271,-6-2 1,-2-7-27,-5-2 1,-5-3 168,-8 4 0,-3-5 38,-8 1 1,-7-3-121,-8-1 1,-9 2-47,-6 2 1,-11 4-71,-8 7 0,-3 3-336,-1 5 0,5 9 30,3 2 0,7 7-173,4-3 0,11 7 365,4 1 0,5-1 0,3 5 0,5-3 0</inkml:trace>
  <inkml:trace contextRef="#ctx0" brushRef="#br3" timeOffset="85">19324 15281 9552,'12'-6'437,"-1"1"-153,0 5 0,5 0 45,-1 0 0,9 0 166,-1 0 0,7 0-192,1 0 0,5 0 42,3 0 0,0-2-291,-1-1 0,-3 1 53,4-1 0,-1-3-51,-4 3 0,1-5 108,-8 4 1,0-3-659,-4 3 1,-2-1-120,-2 1 1,0 1-376,-7-4 0,2 3 349,-7-4 639,-2 6 0,0-8 0,-5 3 0</inkml:trace>
  <inkml:trace contextRef="#ctx0" brushRef="#br3" timeOffset="86">19518 15407 7804,'-6'5'492,"1"-4"0,14 8-89,2-5 1,7 0 68,-3-4 0,9 0-59,-1 0 1,8 0 215,-1 0 1,8 0-391,4 0 0,5-5-32,-1-3 0,2-2-820,-6-2 1,0 5 136,-4-1 1,-2 0-1897,-9-3 2372,-5 5 0,-1-10 0,-3 4 0</inkml:trace>
  <inkml:trace contextRef="#ctx0" brushRef="#br3" timeOffset="87">20957 14790 7821,'-6'-5'1948,"1"-1"-1142,5-1-389,5 2-80,-4 5 1,6 5-14,-4 3 0,-1 3 76,1 5 1,-1 1-134,-2 6 0,0 1 89,0 3 0,-2 2-84,-1 5 0,1-3-50,-1-1 0,-3-1-8,3 2 0,-1 1-5,4-6 0,-4 1-152,0-4 0,-1-2 72,1-2 1,3 2 6,-3-6-29,3 0-209,1-3 0,-1-6-312,-3-2 260,3-3-171,-4-1 214,5 0 1,0-5-36,0-3 1,0 2 70,0-2 1,1 1-75,3-5 0,2 5 41,5-1 1,1 2-2,-1-2 0,1 2 48,-1 2 1,4 3-24,1-3 0,4 3 115,-1 1 1,4 1-106,3 3 1,0-2 45,4 6 0,-3-1 19,3 5 0,-3-1 4,3 1 0,-8 3-19,1 0 1,-12 4 8,1-4 1,-5 6 53,1-2 0,-3 2-70,-5 2 0,-6 0 119,-6 0 1,-4 0-61,-7 0 1,-5-4-28,-2 0 0,-9-4 41,-2 4 1,-5-4-5,-4 4 1,3-5-203,-2 1 1,1-3 114,-2-5 0,5 0-292,-1-3 0,7-3 127,8 3 1,7-4-761,5-4 0,10-3 54,1-4 920,6 0 0,2-1 0,0 1 0</inkml:trace>
  <inkml:trace contextRef="#ctx0" brushRef="#br3" timeOffset="88">20934 14756 7829,'-11'0'1443,"5"-5"-485,1 3-749,10-3 132,1 5 113,5 0 0,1 0-5,-1 0 1,1 0 13,-1 0 1,4 2-148,1 1 1,4-1 76,-1 1 0,6 3-75,2-3 0,3 1-109,-3-4 1,7 0-89,-3 0 1,4 0 114,-4 0 0,0 0-280,0 0 1,1-4-28,-6 1 0,0-1-91,-7 4 1,-3-4-485,-4 0-624,-6 0-548,-1 4 985,-20 0 833,1 0 0,-14 5 0,5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9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customXml" Target="../ink/ink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customXml" Target="../ink/ink1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customXml" Target="../ink/ink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customXml" Target="../ink/ink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customXml" Target="../ink/ink24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../media/image23.tif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7" Type="http://schemas.openxmlformats.org/officeDocument/2006/relationships/image" Target="../media/image49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5" Type="http://schemas.openxmlformats.org/officeDocument/2006/relationships/image" Target="../media/image48.png"/><Relationship Id="rId4" Type="http://schemas.openxmlformats.org/officeDocument/2006/relationships/customXml" Target="../ink/ink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customXml" Target="../ink/ink34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customXml" Target="../ink/ink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7" Type="http://schemas.openxmlformats.org/officeDocument/2006/relationships/image" Target="../media/image58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5" Type="http://schemas.openxmlformats.org/officeDocument/2006/relationships/image" Target="../media/image57.png"/><Relationship Id="rId4" Type="http://schemas.openxmlformats.org/officeDocument/2006/relationships/customXml" Target="../ink/ink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customXml" Target="../ink/ink40.xml"/><Relationship Id="rId4" Type="http://schemas.openxmlformats.org/officeDocument/2006/relationships/image" Target="../media/image5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5" Type="http://schemas.openxmlformats.org/officeDocument/2006/relationships/image" Target="../media/image11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7824"/>
            <a:ext cx="7772400" cy="1403756"/>
          </a:xfrm>
        </p:spPr>
        <p:txBody>
          <a:bodyPr/>
          <a:lstStyle/>
          <a:p>
            <a:r>
              <a:rPr lang="en-US" dirty="0"/>
              <a:t>5. Expectation, Variance,</a:t>
            </a:r>
            <a:br>
              <a:rPr lang="en-US" dirty="0"/>
            </a:br>
            <a:r>
              <a:rPr lang="en-US" dirty="0"/>
              <a:t>Joint PMFs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A09AF-3849-3B4B-BE49-24951C5FE268}"/>
              </a:ext>
            </a:extLst>
          </p:cNvPr>
          <p:cNvSpPr txBox="1"/>
          <p:nvPr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A80116-CB48-3449-9878-8F7696E24039}"/>
              </a:ext>
            </a:extLst>
          </p:cNvPr>
          <p:cNvSpPr txBox="1"/>
          <p:nvPr/>
        </p:nvSpPr>
        <p:spPr>
          <a:xfrm>
            <a:off x="457200" y="4799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if the cards are drawn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with</a:t>
            </a:r>
            <a:r>
              <a:rPr lang="en-US" sz="2800" dirty="0">
                <a:latin typeface="Franklin Gothic Medium"/>
                <a:cs typeface="Franklin Gothic Medium"/>
              </a:rPr>
              <a:t> replacement?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0BC6BF-E5D7-FF44-9819-ABD184CB369C}"/>
                  </a:ext>
                </a:extLst>
              </p14:cNvPr>
              <p14:cNvContentPartPr/>
              <p14:nvPr/>
            </p14:nvContentPartPr>
            <p14:xfrm>
              <a:off x="715320" y="1218960"/>
              <a:ext cx="7816320" cy="272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0BC6BF-E5D7-FF44-9819-ABD184CB36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1202760"/>
                <a:ext cx="7848720" cy="27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299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7947" y="5852477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∑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91214" y="1869430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 flipV="1">
            <a:off x="2021314" y="1399530"/>
            <a:ext cx="469900" cy="469900"/>
          </a:xfrm>
          <a:prstGeom prst="line">
            <a:avLst/>
          </a:prstGeom>
          <a:ln w="127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2870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3573" y="1350960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2723" y="137315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398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6497" y="208309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6497" y="274384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6497" y="3465859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501" y="412660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7947" y="1111547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3759" y="1539229"/>
            <a:ext cx="45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Y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2491214" y="4967931"/>
          <a:ext cx="3167316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5901164" y="1877050"/>
          <a:ext cx="791829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 rot="16200000">
            <a:off x="5192676" y="2913121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= ∑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5901164" y="4967931"/>
          <a:ext cx="791829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507B71-4F2C-9D4C-817C-237C41E41705}"/>
                  </a:ext>
                </a:extLst>
              </p14:cNvPr>
              <p14:cNvContentPartPr/>
              <p14:nvPr/>
            </p14:nvContentPartPr>
            <p14:xfrm>
              <a:off x="2298240" y="4074480"/>
              <a:ext cx="6102000" cy="255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507B71-4F2C-9D4C-817C-237C41E4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2040" y="4058280"/>
                <a:ext cx="6134400" cy="25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78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0806A-B6EF-3245-8A3F-D836744EBD9A}"/>
              </a:ext>
            </a:extLst>
          </p:cNvPr>
          <p:cNvGrpSpPr/>
          <p:nvPr/>
        </p:nvGrpSpPr>
        <p:grpSpPr>
          <a:xfrm>
            <a:off x="1047750" y="4383090"/>
            <a:ext cx="7054850" cy="1752600"/>
            <a:chOff x="1047750" y="4383090"/>
            <a:chExt cx="7054850" cy="1752600"/>
          </a:xfrm>
        </p:grpSpPr>
        <p:sp>
          <p:nvSpPr>
            <p:cNvPr id="6" name="TextBox 5"/>
            <p:cNvSpPr txBox="1"/>
            <p:nvPr/>
          </p:nvSpPr>
          <p:spPr>
            <a:xfrm>
              <a:off x="2361169" y="5241354"/>
              <a:ext cx="44875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+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endParaRPr lang="en-US" sz="3200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2400" y="4579940"/>
              <a:ext cx="6391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Franklin Gothic Medium"/>
                  <a:cs typeface="Franklin Gothic Medium"/>
                </a:rPr>
                <a:t>For every two random variables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Franklin Gothic Medium"/>
                  <a:cs typeface="Franklin Gothic Medium"/>
                </a:rPr>
                <a:t> and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sz="28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7750" y="4383090"/>
              <a:ext cx="7054850" cy="17526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24AD66-D8F7-3543-AD76-3B708518503A}"/>
                  </a:ext>
                </a:extLst>
              </p14:cNvPr>
              <p14:cNvContentPartPr/>
              <p14:nvPr/>
            </p14:nvContentPartPr>
            <p14:xfrm>
              <a:off x="275400" y="1114200"/>
              <a:ext cx="8383680" cy="539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24AD66-D8F7-3543-AD76-3B70851850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00" y="1098000"/>
                <a:ext cx="8416080" cy="54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3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0806A-B6EF-3245-8A3F-D836744EBD9A}"/>
              </a:ext>
            </a:extLst>
          </p:cNvPr>
          <p:cNvGrpSpPr/>
          <p:nvPr/>
        </p:nvGrpSpPr>
        <p:grpSpPr>
          <a:xfrm>
            <a:off x="1047750" y="4383090"/>
            <a:ext cx="7054850" cy="1752600"/>
            <a:chOff x="1047750" y="4383090"/>
            <a:chExt cx="7054850" cy="1752600"/>
          </a:xfrm>
        </p:grpSpPr>
        <p:sp>
          <p:nvSpPr>
            <p:cNvPr id="6" name="TextBox 5"/>
            <p:cNvSpPr txBox="1"/>
            <p:nvPr/>
          </p:nvSpPr>
          <p:spPr>
            <a:xfrm>
              <a:off x="2361169" y="5241354"/>
              <a:ext cx="44875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+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endParaRPr lang="en-US" sz="3200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2400" y="4579940"/>
              <a:ext cx="6391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Franklin Gothic Medium"/>
                  <a:cs typeface="Franklin Gothic Medium"/>
                </a:rPr>
                <a:t>For every two random variables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Franklin Gothic Medium"/>
                  <a:cs typeface="Franklin Gothic Medium"/>
                </a:rPr>
                <a:t> and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sz="28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7750" y="4383090"/>
              <a:ext cx="7054850" cy="17526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E3C873-9128-464E-9A12-300F82A7A0D4}"/>
                  </a:ext>
                </a:extLst>
              </p14:cNvPr>
              <p14:cNvContentPartPr/>
              <p14:nvPr/>
            </p14:nvContentPartPr>
            <p14:xfrm>
              <a:off x="888120" y="1085400"/>
              <a:ext cx="7549200" cy="310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E3C873-9128-464E-9A12-300F82A7A0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920" y="1069200"/>
                <a:ext cx="7581600" cy="31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A90C61-23DE-CC41-AE0D-1AA9242F6661}"/>
                  </a:ext>
                </a:extLst>
              </p14:cNvPr>
              <p14:cNvContentPartPr/>
              <p14:nvPr/>
            </p14:nvContentPartPr>
            <p14:xfrm>
              <a:off x="3679920" y="2569680"/>
              <a:ext cx="2055960" cy="358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A90C61-23DE-CC41-AE0D-1AA9242F66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3720" y="2553480"/>
                <a:ext cx="208836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D5329D7-81A3-AC4B-856E-D25D160C4BBB}"/>
              </a:ext>
            </a:extLst>
          </p:cNvPr>
          <p:cNvSpPr/>
          <p:nvPr/>
        </p:nvSpPr>
        <p:spPr>
          <a:xfrm>
            <a:off x="276960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ADC5E2-5943-174F-B685-F0B54F8ED2EF}"/>
              </a:ext>
            </a:extLst>
          </p:cNvPr>
          <p:cNvSpPr/>
          <p:nvPr/>
        </p:nvSpPr>
        <p:spPr>
          <a:xfrm>
            <a:off x="372845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A09427-40D3-C849-8CB8-F8094425C02A}"/>
              </a:ext>
            </a:extLst>
          </p:cNvPr>
          <p:cNvSpPr/>
          <p:nvPr/>
        </p:nvSpPr>
        <p:spPr>
          <a:xfrm>
            <a:off x="469365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4AE71D-5FD2-F94B-8E7B-82BF178524DE}"/>
              </a:ext>
            </a:extLst>
          </p:cNvPr>
          <p:cNvSpPr/>
          <p:nvPr/>
        </p:nvSpPr>
        <p:spPr>
          <a:xfrm>
            <a:off x="565885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EA075-19FA-4A45-A174-FE08ED711B95}"/>
              </a:ext>
            </a:extLst>
          </p:cNvPr>
          <p:cNvSpPr/>
          <p:nvPr/>
        </p:nvSpPr>
        <p:spPr>
          <a:xfrm>
            <a:off x="453399" y="2693888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without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replacement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88760-7E1B-3641-90E2-E9C084CA2AB5}"/>
              </a:ext>
            </a:extLst>
          </p:cNvPr>
          <p:cNvSpPr/>
          <p:nvPr/>
        </p:nvSpPr>
        <p:spPr>
          <a:xfrm>
            <a:off x="5039226" y="2688054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with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replacement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03B919-667F-D04C-B1F9-D1FD2F967380}"/>
              </a:ext>
            </a:extLst>
          </p:cNvPr>
          <p:cNvCxnSpPr>
            <a:cxnSpLocks/>
          </p:cNvCxnSpPr>
          <p:nvPr/>
        </p:nvCxnSpPr>
        <p:spPr>
          <a:xfrm>
            <a:off x="4572000" y="2688054"/>
            <a:ext cx="0" cy="36365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01BB616-9E9A-844B-BDCF-DA4D15FA79D1}"/>
              </a:ext>
            </a:extLst>
          </p:cNvPr>
          <p:cNvSpPr/>
          <p:nvPr/>
        </p:nvSpPr>
        <p:spPr>
          <a:xfrm>
            <a:off x="3486150" y="1621767"/>
            <a:ext cx="2137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40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0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40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7723A5-1AC8-FD4B-981F-C5F02E4CFF69}"/>
                  </a:ext>
                </a:extLst>
              </p14:cNvPr>
              <p14:cNvContentPartPr/>
              <p14:nvPr/>
            </p14:nvContentPartPr>
            <p14:xfrm>
              <a:off x="472680" y="3293280"/>
              <a:ext cx="8009640" cy="312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7723A5-1AC8-FD4B-981F-C5F02E4CFF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480" y="1633320"/>
                <a:ext cx="8042040" cy="48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45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" y="437970"/>
            <a:ext cx="1479412" cy="1479412"/>
          </a:xfrm>
          <a:prstGeom prst="rect">
            <a:avLst/>
          </a:prstGeom>
        </p:spPr>
      </p:pic>
      <p:pic>
        <p:nvPicPr>
          <p:cNvPr id="33" name="Picture 32" descr="Die_Spire_01_483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3102">
            <a:off x="2376171" y="454739"/>
            <a:ext cx="1445875" cy="1445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B8C099-DC28-734A-BF57-49414602C818}"/>
              </a:ext>
            </a:extLst>
          </p:cNvPr>
          <p:cNvSpPr/>
          <p:nvPr/>
        </p:nvSpPr>
        <p:spPr>
          <a:xfrm>
            <a:off x="4790661" y="713444"/>
            <a:ext cx="3191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F96AA6-F0D3-5D45-96F7-AF78512669A5}"/>
                  </a:ext>
                </a:extLst>
              </p14:cNvPr>
              <p14:cNvContentPartPr/>
              <p14:nvPr/>
            </p14:nvContentPartPr>
            <p14:xfrm>
              <a:off x="497520" y="1525320"/>
              <a:ext cx="7626600" cy="208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F96AA6-F0D3-5D45-96F7-AF78512669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320" y="1509120"/>
                <a:ext cx="7659000" cy="21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61188E-C1E8-7D4D-87F5-B5D21C6DDD45}"/>
                  </a:ext>
                </a:extLst>
              </p14:cNvPr>
              <p14:cNvContentPartPr/>
              <p14:nvPr/>
            </p14:nvContentPartPr>
            <p14:xfrm>
              <a:off x="2199600" y="3700440"/>
              <a:ext cx="732240" cy="64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61188E-C1E8-7D4D-87F5-B5D21C6DDD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3400" y="3684240"/>
                <a:ext cx="764640" cy="68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27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indicator (Bernoulli)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Perform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trial</a:t>
            </a:r>
            <a:r>
              <a:rPr lang="en-US" sz="2800" dirty="0">
                <a:latin typeface="Franklin Gothic Medium"/>
                <a:cs typeface="Franklin Gothic Medium"/>
              </a:rPr>
              <a:t> that succeeds with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 and fails with probability </a:t>
            </a:r>
            <a:r>
              <a:rPr lang="en-US" sz="2800" dirty="0">
                <a:latin typeface="Garamond"/>
                <a:cs typeface="Garamond"/>
              </a:rPr>
              <a:t>1 –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2570" y="2676468"/>
            <a:ext cx="2420380" cy="932874"/>
            <a:chOff x="862570" y="2676468"/>
            <a:chExt cx="2420380" cy="93287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62570" y="3178156"/>
              <a:ext cx="223623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75369" y="2697441"/>
              <a:ext cx="140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		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2570" y="3133706"/>
              <a:ext cx="681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5369" y="3147677"/>
              <a:ext cx="1607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 – </a:t>
              </a:r>
              <a:r>
                <a:rPr lang="en-US" sz="2400" i="1" dirty="0">
                  <a:latin typeface="Garamond"/>
                  <a:cs typeface="Garamond"/>
                </a:rPr>
                <a:t>p	p</a:t>
              </a:r>
              <a:r>
                <a:rPr lang="en-US" sz="2400" dirty="0">
                  <a:latin typeface="Garamond"/>
                  <a:cs typeface="Garamond"/>
                </a:rPr>
                <a:t>	</a:t>
              </a:r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3220" y="2676468"/>
              <a:ext cx="367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9496" y="1776244"/>
            <a:ext cx="3241703" cy="2307614"/>
            <a:chOff x="5089496" y="1776244"/>
            <a:chExt cx="3241703" cy="2307614"/>
          </a:xfrm>
        </p:grpSpPr>
        <p:pic>
          <p:nvPicPr>
            <p:cNvPr id="47" name="Picture 46" descr="bern.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1" y="1776244"/>
              <a:ext cx="3054348" cy="230761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053820" y="3371198"/>
              <a:ext cx="1063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1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schemeClr val="accent1"/>
                  </a:solidFill>
                  <a:latin typeface="Garamond"/>
                  <a:cs typeface="Garamond"/>
                </a:rPr>
                <a:t> = 0.5</a:t>
              </a:r>
              <a:endParaRPr lang="en-US" sz="2400" dirty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4986999" y="2646901"/>
              <a:ext cx="605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p</a:t>
              </a:r>
              <a:r>
                <a:rPr lang="en-US" sz="2000" dirty="0">
                  <a:latin typeface="Garamond"/>
                  <a:cs typeface="Garamond"/>
                </a:rPr>
                <a:t>(</a:t>
              </a:r>
              <a:r>
                <a:rPr lang="en-US" sz="2000" i="1" dirty="0">
                  <a:latin typeface="Garamond"/>
                  <a:cs typeface="Garamond"/>
                </a:rPr>
                <a:t>x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  <a:endParaRPr lang="en-US" sz="2000" dirty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86352" y="4083859"/>
            <a:ext cx="3244847" cy="2307614"/>
            <a:chOff x="5086352" y="4083859"/>
            <a:chExt cx="3244847" cy="2307614"/>
          </a:xfrm>
        </p:grpSpPr>
        <p:pic>
          <p:nvPicPr>
            <p:cNvPr id="48" name="Picture 47" descr="bern.6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1" y="4083859"/>
              <a:ext cx="3054348" cy="230761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53820" y="5676248"/>
              <a:ext cx="1063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1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schemeClr val="accent1"/>
                  </a:solidFill>
                  <a:latin typeface="Garamond"/>
                  <a:cs typeface="Garamond"/>
                </a:rPr>
                <a:t> = 0.4</a:t>
              </a:r>
              <a:endParaRPr lang="en-US" sz="2400" dirty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4983855" y="4951951"/>
              <a:ext cx="605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p</a:t>
              </a:r>
              <a:r>
                <a:rPr lang="en-US" sz="2000" dirty="0">
                  <a:latin typeface="Garamond"/>
                  <a:cs typeface="Garamond"/>
                </a:rPr>
                <a:t>(</a:t>
              </a:r>
              <a:r>
                <a:rPr lang="en-US" sz="2000" i="1" dirty="0">
                  <a:latin typeface="Garamond"/>
                  <a:cs typeface="Garamond"/>
                </a:rPr>
                <a:t>x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  <a:endParaRPr lang="en-US" sz="2000" dirty="0"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62570" y="4954704"/>
            <a:ext cx="1527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200" y="4195433"/>
            <a:ext cx="363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Garamond"/>
                <a:cs typeface="Garamond"/>
              </a:rPr>
              <a:t>Bernoulli(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then</a:t>
            </a:r>
          </a:p>
        </p:txBody>
      </p:sp>
    </p:spTree>
    <p:extLst>
      <p:ext uri="{BB962C8B-B14F-4D97-AF65-F5344CB8AC3E}">
        <p14:creationId xmlns:p14="http://schemas.microsoft.com/office/powerpoint/2010/main" val="32421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of the Binomial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AF22C-9176-4043-9743-0066B11FB3C7}"/>
              </a:ext>
            </a:extLst>
          </p:cNvPr>
          <p:cNvSpPr txBox="1"/>
          <p:nvPr/>
        </p:nvSpPr>
        <p:spPr>
          <a:xfrm>
            <a:off x="457200" y="127774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: Perform 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trials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,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each of which succeeds with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6BF3B-EB59-A341-9CF9-7E384996CE28}"/>
              </a:ext>
            </a:extLst>
          </p:cNvPr>
          <p:cNvSpPr txBox="1"/>
          <p:nvPr/>
        </p:nvSpPr>
        <p:spPr>
          <a:xfrm>
            <a:off x="457200" y="23999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successes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3187C2-9692-824D-A6F0-A384790EC352}"/>
                  </a:ext>
                </a:extLst>
              </p14:cNvPr>
              <p14:cNvContentPartPr/>
              <p14:nvPr/>
            </p14:nvContentPartPr>
            <p14:xfrm>
              <a:off x="583920" y="2964240"/>
              <a:ext cx="8481960" cy="333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3187C2-9692-824D-A6F0-A384790EC3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720" y="2948040"/>
                <a:ext cx="8514360" cy="33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00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4700" y="1001930"/>
            <a:ext cx="3575050" cy="2701014"/>
            <a:chOff x="774700" y="1001930"/>
            <a:chExt cx="3575050" cy="2701014"/>
          </a:xfrm>
        </p:grpSpPr>
        <p:pic>
          <p:nvPicPr>
            <p:cNvPr id="6" name="Picture 5" descr="bin10,0.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1001930"/>
              <a:ext cx="3575050" cy="27010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73612" y="12806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609850" y="128063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349750" y="1001931"/>
            <a:ext cx="3575050" cy="2701013"/>
            <a:chOff x="4349750" y="1001931"/>
            <a:chExt cx="3575050" cy="2701013"/>
          </a:xfrm>
        </p:grpSpPr>
        <p:pic>
          <p:nvPicPr>
            <p:cNvPr id="7" name="Picture 6" descr="bin50,0.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1001931"/>
              <a:ext cx="3575050" cy="270101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855012" y="12869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184900" y="1286986"/>
              <a:ext cx="0" cy="2148364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74700" y="3586671"/>
            <a:ext cx="3575050" cy="2701014"/>
            <a:chOff x="774700" y="3586671"/>
            <a:chExt cx="3575050" cy="2701014"/>
          </a:xfrm>
        </p:grpSpPr>
        <p:pic>
          <p:nvPicPr>
            <p:cNvPr id="4" name="Picture 3" descr="bin10,0.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3586671"/>
              <a:ext cx="3575050" cy="270101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73612" y="38587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216150" y="386508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49750" y="3586671"/>
            <a:ext cx="3575050" cy="2701014"/>
            <a:chOff x="4349750" y="3586671"/>
            <a:chExt cx="3575050" cy="2701014"/>
          </a:xfrm>
        </p:grpSpPr>
        <p:pic>
          <p:nvPicPr>
            <p:cNvPr id="5" name="Picture 4" descr="bin50,0.3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3586671"/>
              <a:ext cx="3575050" cy="27010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55012" y="38650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784850" y="386508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661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E9653-7C15-2047-B468-2A66DE66BDC6}"/>
              </a:ext>
            </a:extLst>
          </p:cNvPr>
          <p:cNvSpPr txBox="1"/>
          <p:nvPr/>
        </p:nvSpPr>
        <p:spPr>
          <a:xfrm>
            <a:off x="457200" y="47996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people throw their hats in a box and each picks one out at random. On average, how many get back their own hat?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ECC1B1-0669-1641-A305-2E595FB51A15}"/>
                  </a:ext>
                </a:extLst>
              </p14:cNvPr>
              <p14:cNvContentPartPr/>
              <p14:nvPr/>
            </p14:nvContentPartPr>
            <p14:xfrm>
              <a:off x="687240" y="1702080"/>
              <a:ext cx="8329680" cy="486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ECC1B1-0669-1641-A305-2E595FB51A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040" y="1685880"/>
                <a:ext cx="8362080" cy="49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91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53474" y="1577500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0574" y="1084085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674" y="1084085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824" y="1558450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5240" y="1569227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1/3		1/3		1/3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PMF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FA7B4-6F51-1F46-B1D3-FDDBEBBA7E73}"/>
              </a:ext>
            </a:extLst>
          </p:cNvPr>
          <p:cNvSpPr txBox="1"/>
          <p:nvPr/>
        </p:nvSpPr>
        <p:spPr>
          <a:xfrm>
            <a:off x="457199" y="2556358"/>
            <a:ext cx="147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 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BE2D8-07C2-6246-835D-835461E0CB13}"/>
              </a:ext>
            </a:extLst>
          </p:cNvPr>
          <p:cNvSpPr txBox="1"/>
          <p:nvPr/>
        </p:nvSpPr>
        <p:spPr>
          <a:xfrm>
            <a:off x="450848" y="4093122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D502D-E5AC-D842-81C3-407260773510}"/>
              </a:ext>
            </a:extLst>
          </p:cNvPr>
          <p:cNvSpPr txBox="1"/>
          <p:nvPr/>
        </p:nvSpPr>
        <p:spPr>
          <a:xfrm>
            <a:off x="450848" y="5629886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1)</a:t>
            </a:r>
            <a:r>
              <a:rPr lang="en-US" sz="2800" baseline="30000" dirty="0">
                <a:latin typeface="Garamond" panose="02020404030301010803" pitchFamily="18" charset="0"/>
                <a:cs typeface="Garamond"/>
              </a:rPr>
              <a:t>2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2D0A77-0D8C-DE43-8267-60EEEDA8756D}"/>
                  </a:ext>
                </a:extLst>
              </p14:cNvPr>
              <p14:cNvContentPartPr/>
              <p14:nvPr/>
            </p14:nvContentPartPr>
            <p14:xfrm>
              <a:off x="2059920" y="2433960"/>
              <a:ext cx="6313320" cy="396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2D0A77-0D8C-DE43-8267-60EEEDA875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3720" y="2417760"/>
                <a:ext cx="6345720" cy="40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0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A314-9A8D-7B4C-932B-4D408FAE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of the Poisson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AE7EB-2B36-5047-9880-E9541BD50D76}"/>
              </a:ext>
            </a:extLst>
          </p:cNvPr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Poisson(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approximates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Binomial(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GB" sz="2800" dirty="0">
                <a:latin typeface="Symbol" charset="2"/>
                <a:cs typeface="Symbol" charset="2"/>
              </a:rPr>
              <a:t>/</a:t>
            </a:r>
            <a:r>
              <a:rPr lang="en-GB" sz="2800" i="1" dirty="0">
                <a:latin typeface="Garamond" panose="02020404030301010803" pitchFamily="18" charset="0"/>
                <a:cs typeface="Symbol" charset="2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for large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F2F07-87B2-AE41-9288-272D2551458F}"/>
              </a:ext>
            </a:extLst>
          </p:cNvPr>
          <p:cNvSpPr txBox="1"/>
          <p:nvPr/>
        </p:nvSpPr>
        <p:spPr>
          <a:xfrm>
            <a:off x="1321508" y="2228906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) = e</a:t>
            </a:r>
            <a:r>
              <a:rPr lang="en-US" sz="3200" baseline="30000" dirty="0">
                <a:latin typeface="Garamond"/>
                <a:cs typeface="Garamond"/>
              </a:rPr>
              <a:t>-</a:t>
            </a:r>
            <a:r>
              <a:rPr lang="en-US" sz="3200" i="1" baseline="30000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Symbol" charset="2"/>
                <a:cs typeface="Symbol" charset="2"/>
              </a:rPr>
              <a:t>l</a:t>
            </a:r>
            <a:r>
              <a:rPr lang="en-US" sz="3200" i="1" baseline="30000" dirty="0" err="1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!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0CAF0-6C7A-0248-B6B1-69211CEAB2F2}"/>
              </a:ext>
            </a:extLst>
          </p:cNvPr>
          <p:cNvSpPr txBox="1"/>
          <p:nvPr/>
        </p:nvSpPr>
        <p:spPr>
          <a:xfrm>
            <a:off x="4957513" y="2218410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k </a:t>
            </a:r>
            <a:r>
              <a:rPr lang="en-US" sz="2800" dirty="0">
                <a:latin typeface="Garamond"/>
                <a:cs typeface="Garamond"/>
              </a:rPr>
              <a:t>= 0, 1, 2, 3,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2FB7E2-CF9C-D845-92E6-FBB031AEF0C9}"/>
                  </a:ext>
                </a:extLst>
              </p14:cNvPr>
              <p14:cNvContentPartPr/>
              <p14:nvPr/>
            </p14:nvContentPartPr>
            <p14:xfrm>
              <a:off x="522000" y="2783880"/>
              <a:ext cx="8244000" cy="298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2FB7E2-CF9C-D845-92E6-FBB031AEF0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" y="2767680"/>
                <a:ext cx="8276400" cy="30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0FD08D-A71B-7347-B29A-CD075310231A}"/>
                  </a:ext>
                </a:extLst>
              </p14:cNvPr>
              <p14:cNvContentPartPr/>
              <p14:nvPr/>
            </p14:nvContentPartPr>
            <p14:xfrm>
              <a:off x="600120" y="5715000"/>
              <a:ext cx="8149680" cy="77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0FD08D-A71B-7347-B29A-CD07531023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920" y="5698800"/>
                <a:ext cx="8182080" cy="8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712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11" name="Picture 10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12" name="Picture 11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13" name="Picture 12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4" name="Picture 1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934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is falling on your head at an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average speed </a:t>
            </a:r>
            <a:r>
              <a:rPr lang="en-US" sz="2800" dirty="0">
                <a:latin typeface="Franklin Gothic Medium"/>
                <a:cs typeface="Franklin Gothic Medium"/>
              </a:rPr>
              <a:t>of 2.8 drops/second.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/>
              <a:t>Raindrops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366019" y="2373868"/>
            <a:ext cx="6178165" cy="509032"/>
            <a:chOff x="1366019" y="2373868"/>
            <a:chExt cx="6178165" cy="509032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1504950" y="2882900"/>
              <a:ext cx="58928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504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397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366019" y="237386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251315" y="238021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/>
                  <a:cs typeface="Garamond"/>
                </a:rPr>
                <a:t>1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873250" y="2743200"/>
            <a:ext cx="5156200" cy="139700"/>
            <a:chOff x="1873250" y="2743200"/>
            <a:chExt cx="5156200" cy="13970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241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978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714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4513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187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924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61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873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609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346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0830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8196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556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292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029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000250" y="2533650"/>
            <a:ext cx="4902200" cy="279400"/>
            <a:chOff x="2000250" y="2533650"/>
            <a:chExt cx="4902200" cy="279400"/>
          </a:xfrm>
        </p:grpSpPr>
        <p:pic>
          <p:nvPicPr>
            <p:cNvPr id="114" name="Picture 113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2540000"/>
              <a:ext cx="133350" cy="266700"/>
            </a:xfrm>
            <a:prstGeom prst="rect">
              <a:avLst/>
            </a:prstGeom>
          </p:spPr>
        </p:pic>
        <p:pic>
          <p:nvPicPr>
            <p:cNvPr id="115" name="Picture 114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2540000"/>
              <a:ext cx="133350" cy="266700"/>
            </a:xfrm>
            <a:prstGeom prst="rect">
              <a:avLst/>
            </a:prstGeom>
          </p:spPr>
        </p:pic>
        <p:pic>
          <p:nvPicPr>
            <p:cNvPr id="116" name="Picture 115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117" name="Picture 116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F64A4A-071A-B745-BF3C-36BF2994E500}"/>
                  </a:ext>
                </a:extLst>
              </p14:cNvPr>
              <p14:cNvContentPartPr/>
              <p14:nvPr/>
            </p14:nvContentPartPr>
            <p14:xfrm>
              <a:off x="504000" y="3309840"/>
              <a:ext cx="6969240" cy="226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F64A4A-071A-B745-BF3C-36BF2994E5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800" y="3293640"/>
                <a:ext cx="7001640" cy="22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6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11" name="Picture 10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12" name="Picture 11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13" name="Picture 12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4" name="Picture 1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/>
              <a:t>Raindrops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504950" y="2092957"/>
            <a:ext cx="589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Number of drops </a:t>
            </a:r>
            <a:r>
              <a:rPr lang="en-US" sz="2400" i="1" dirty="0">
                <a:latin typeface="Garamond"/>
                <a:cs typeface="Garamond"/>
              </a:rPr>
              <a:t>N </a:t>
            </a:r>
            <a:r>
              <a:rPr lang="en-US" sz="2400" dirty="0">
                <a:latin typeface="Franklin Gothic Medium"/>
                <a:cs typeface="Franklin Gothic Medium"/>
              </a:rPr>
              <a:t>is </a:t>
            </a:r>
            <a:r>
              <a:rPr lang="en-US" sz="2400" dirty="0">
                <a:latin typeface="Garamond"/>
                <a:cs typeface="Garamond"/>
              </a:rPr>
              <a:t>Binomial(</a:t>
            </a:r>
            <a:r>
              <a:rPr lang="en-US" sz="2400" i="1" dirty="0">
                <a:latin typeface="Garamond"/>
                <a:cs typeface="Garamond"/>
              </a:rPr>
              <a:t>n</a:t>
            </a:r>
            <a:r>
              <a:rPr lang="en-US" sz="2400" dirty="0">
                <a:latin typeface="Garamond"/>
                <a:cs typeface="Garamond"/>
              </a:rPr>
              <a:t>, 2.8/</a:t>
            </a:r>
            <a:r>
              <a:rPr lang="en-US" sz="2400" i="1" dirty="0">
                <a:latin typeface="Garamond"/>
                <a:cs typeface="Garamond"/>
              </a:rPr>
              <a:t>n</a:t>
            </a:r>
            <a:r>
              <a:rPr lang="en-US" sz="2400" dirty="0">
                <a:latin typeface="Garamond"/>
                <a:cs typeface="Garamond"/>
              </a:rPr>
              <a:t>)</a:t>
            </a:r>
            <a:r>
              <a:rPr lang="en-US" sz="2400" dirty="0">
                <a:latin typeface="Franklin Gothic Medium"/>
                <a:cs typeface="Franklin Gothic Medium"/>
              </a:rPr>
              <a:t>  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1504950" y="1987550"/>
            <a:ext cx="58928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5049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2415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9781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7147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4513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1879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9245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6611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3977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366019" y="147851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251315" y="148486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18732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6098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3464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0830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8196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5562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928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294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4" name="Picture 113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644650"/>
            <a:ext cx="133350" cy="266700"/>
          </a:xfrm>
          <a:prstGeom prst="rect">
            <a:avLst/>
          </a:prstGeom>
        </p:spPr>
      </p:pic>
      <p:pic>
        <p:nvPicPr>
          <p:cNvPr id="115" name="Picture 114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1644650"/>
            <a:ext cx="133350" cy="266700"/>
          </a:xfrm>
          <a:prstGeom prst="rect">
            <a:avLst/>
          </a:prstGeom>
        </p:spPr>
      </p:pic>
      <p:pic>
        <p:nvPicPr>
          <p:cNvPr id="116" name="Picture 115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638300"/>
            <a:ext cx="133350" cy="266700"/>
          </a:xfrm>
          <a:prstGeom prst="rect">
            <a:avLst/>
          </a:prstGeom>
        </p:spPr>
      </p:pic>
      <p:pic>
        <p:nvPicPr>
          <p:cNvPr id="117" name="Picture 116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651000"/>
            <a:ext cx="133350" cy="266700"/>
          </a:xfrm>
          <a:prstGeom prst="rect">
            <a:avLst/>
          </a:prstGeom>
        </p:spPr>
      </p:pic>
      <p:pic>
        <p:nvPicPr>
          <p:cNvPr id="3" name="Picture 2" descr="raindrop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5"/>
          <a:stretch/>
        </p:blipFill>
        <p:spPr>
          <a:xfrm>
            <a:off x="1130300" y="3891753"/>
            <a:ext cx="5899150" cy="24957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31C622-1C82-504C-845C-5703C2B8D83A}"/>
                  </a:ext>
                </a:extLst>
              </p14:cNvPr>
              <p14:cNvContentPartPr/>
              <p14:nvPr/>
            </p14:nvContentPartPr>
            <p14:xfrm>
              <a:off x="3400200" y="3593520"/>
              <a:ext cx="650160" cy="252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31C622-1C82-504C-845C-5703C2B8D8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4000" y="3577320"/>
                <a:ext cx="682560" cy="25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6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falls on you at an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average rate </a:t>
            </a:r>
            <a:r>
              <a:rPr lang="en-US" sz="2800" dirty="0">
                <a:latin typeface="Franklin Gothic Medium"/>
                <a:cs typeface="Franklin Gothic Medium"/>
              </a:rPr>
              <a:t>of 3 drops/sec.</a:t>
            </a:r>
          </a:p>
        </p:txBody>
      </p:sp>
      <p:pic>
        <p:nvPicPr>
          <p:cNvPr id="10" name="Picture 9" descr="7821564610_6dee3193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3"/>
          <a:stretch/>
        </p:blipFill>
        <p:spPr>
          <a:xfrm>
            <a:off x="5570474" y="2324100"/>
            <a:ext cx="2525205" cy="282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3270049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walk for 30 sec from MTR to bus stop.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051653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When 100 drops hit you, your hair gets wet.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502753"/>
            <a:ext cx="501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probability your hair got wet? </a:t>
            </a:r>
          </a:p>
        </p:txBody>
      </p:sp>
    </p:spTree>
    <p:extLst>
      <p:ext uri="{BB962C8B-B14F-4D97-AF65-F5344CB8AC3E}">
        <p14:creationId xmlns:p14="http://schemas.microsoft.com/office/powerpoint/2010/main" val="287142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B1CA87-9374-AB48-80EF-A247E28A93E2}"/>
                  </a:ext>
                </a:extLst>
              </p14:cNvPr>
              <p14:cNvContentPartPr/>
              <p14:nvPr/>
            </p14:nvContentPartPr>
            <p14:xfrm>
              <a:off x="436320" y="863280"/>
              <a:ext cx="8586360" cy="545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B1CA87-9374-AB48-80EF-A247E28A93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120" y="847080"/>
                <a:ext cx="8618760" cy="54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1631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850" y="1431576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 have three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investment choices</a:t>
            </a:r>
            <a:r>
              <a:rPr lang="en-US" sz="3200" dirty="0">
                <a:latin typeface="Franklin Gothic Medium"/>
                <a:cs typeface="Franklin Gothic Medium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850" y="2501964"/>
            <a:ext cx="419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A:</a:t>
            </a:r>
            <a:r>
              <a:rPr lang="en-US" sz="2800" dirty="0">
                <a:latin typeface="Franklin Gothic Medium"/>
                <a:cs typeface="Franklin Gothic Medium"/>
              </a:rPr>
              <a:t> put $25 in one stock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5850" y="3600514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B: </a:t>
            </a:r>
            <a:r>
              <a:rPr lang="en-US" sz="2800" dirty="0">
                <a:latin typeface="Franklin Gothic Medium"/>
                <a:cs typeface="Franklin Gothic Medium"/>
              </a:rPr>
              <a:t>put $½ in each of 50 unrelated stocks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5850" y="5647976"/>
            <a:ext cx="5238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Which do you prefer?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0CF4B-E14C-1D4C-B112-4C12D28527A8}"/>
              </a:ext>
            </a:extLst>
          </p:cNvPr>
          <p:cNvSpPr txBox="1"/>
          <p:nvPr/>
        </p:nvSpPr>
        <p:spPr>
          <a:xfrm>
            <a:off x="1085850" y="4640334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C: </a:t>
            </a:r>
            <a:r>
              <a:rPr lang="en-US" sz="2800" dirty="0">
                <a:latin typeface="Franklin Gothic Medium"/>
                <a:cs typeface="Franklin Gothic Medium"/>
              </a:rPr>
              <a:t>keep your money in the bank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FE9171-596D-8441-989A-DEC06B7D126E}"/>
                  </a:ext>
                </a:extLst>
              </p14:cNvPr>
              <p14:cNvContentPartPr/>
              <p14:nvPr/>
            </p14:nvContentPartPr>
            <p14:xfrm>
              <a:off x="4008600" y="316440"/>
              <a:ext cx="808560" cy="40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FE9171-596D-8441-989A-DEC06B7D12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2400" y="300240"/>
                <a:ext cx="840960" cy="4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6202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4082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98376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Each stock</a:t>
            </a:r>
          </a:p>
        </p:txBody>
      </p:sp>
      <p:sp>
        <p:nvSpPr>
          <p:cNvPr id="6" name="Left Brace 5"/>
          <p:cNvSpPr/>
          <p:nvPr/>
        </p:nvSpPr>
        <p:spPr>
          <a:xfrm>
            <a:off x="2330450" y="2324100"/>
            <a:ext cx="165100" cy="895350"/>
          </a:xfrm>
          <a:prstGeom prst="leftBrace">
            <a:avLst>
              <a:gd name="adj1" fmla="val 44231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46350" y="219866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doubles in value </a:t>
            </a:r>
            <a:r>
              <a:rPr lang="en-US" sz="2800" dirty="0">
                <a:latin typeface="Franklin Gothic Medium"/>
                <a:cs typeface="Franklin Gothic Medium"/>
              </a:rPr>
              <a:t>with probability ½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9050" y="272188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loses all value </a:t>
            </a:r>
            <a:r>
              <a:rPr lang="en-US" sz="2800" dirty="0">
                <a:latin typeface="Franklin Gothic Medium"/>
                <a:cs typeface="Franklin Gothic Medium"/>
              </a:rPr>
              <a:t>with probability 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59183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Different stocks perform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BFDEE4-77D4-364B-8A29-025FAC27FCB5}"/>
                  </a:ext>
                </a:extLst>
              </p14:cNvPr>
              <p14:cNvContentPartPr/>
              <p14:nvPr/>
            </p14:nvContentPartPr>
            <p14:xfrm>
              <a:off x="748440" y="4119840"/>
              <a:ext cx="7922160" cy="212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BFDEE4-77D4-364B-8A29-025FAC27FC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240" y="4103640"/>
                <a:ext cx="7954560" cy="21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6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C5F0B1-6F04-5E48-A6ED-0067A3748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13" y="3610864"/>
            <a:ext cx="4400387" cy="296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2F8AA-C4FE-6545-938F-875648D7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20" y="304800"/>
            <a:ext cx="4391680" cy="295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37E900-EBF2-194B-8BC9-C02621A55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4800"/>
            <a:ext cx="4391680" cy="295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849A95-1DF0-7F4E-901F-DDD26FB7DB16}"/>
                  </a:ext>
                </a:extLst>
              </p14:cNvPr>
              <p14:cNvContentPartPr/>
              <p14:nvPr/>
            </p14:nvContentPartPr>
            <p14:xfrm>
              <a:off x="657720" y="538560"/>
              <a:ext cx="7559280" cy="539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849A95-1DF0-7F4E-901F-DDD26FB7DB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520" y="522360"/>
                <a:ext cx="7591680" cy="54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D21634-C3E5-E14E-9F84-BE599523EE66}"/>
                  </a:ext>
                </a:extLst>
              </p14:cNvPr>
              <p14:cNvContentPartPr/>
              <p14:nvPr/>
            </p14:nvContentPartPr>
            <p14:xfrm>
              <a:off x="2138040" y="982800"/>
              <a:ext cx="1250280" cy="20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D21634-C3E5-E14E-9F84-BE599523EE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1840" y="966600"/>
                <a:ext cx="1282680" cy="20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823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 be the expected value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396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variance</a:t>
            </a:r>
            <a:r>
              <a:rPr lang="en-US" sz="2800" dirty="0"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the quantity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500" y="2913826"/>
            <a:ext cx="3994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Garamond"/>
                <a:cs typeface="Garamond"/>
              </a:rPr>
              <a:t>Var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] = </a:t>
            </a:r>
            <a:r>
              <a:rPr lang="en-US" sz="3200" i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[(</a:t>
            </a:r>
            <a:r>
              <a:rPr lang="en-US" sz="3200" i="1" dirty="0">
                <a:latin typeface="Garamond"/>
                <a:cs typeface="Garamond"/>
              </a:rPr>
              <a:t>X – </a:t>
            </a:r>
            <a:r>
              <a:rPr lang="en-US" sz="3200" i="1" dirty="0">
                <a:latin typeface="Symbol" charset="2"/>
                <a:cs typeface="Symbol" charset="2"/>
              </a:rPr>
              <a:t>m</a:t>
            </a:r>
            <a:r>
              <a:rPr lang="en-US" sz="3200" dirty="0">
                <a:latin typeface="Garamond"/>
                <a:cs typeface="Garamond"/>
              </a:rPr>
              <a:t>)</a:t>
            </a:r>
            <a:r>
              <a:rPr lang="en-US" sz="3200" baseline="30000" dirty="0">
                <a:latin typeface="Garamond"/>
                <a:cs typeface="Garamond"/>
              </a:rPr>
              <a:t>2</a:t>
            </a:r>
            <a:r>
              <a:rPr lang="en-US" sz="3200" dirty="0">
                <a:latin typeface="Garamond"/>
                <a:cs typeface="Garamond"/>
              </a:rPr>
              <a:t>]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4119521"/>
            <a:ext cx="8229600" cy="584776"/>
            <a:chOff x="457200" y="4119521"/>
            <a:chExt cx="8229600" cy="584776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4119521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The </a:t>
              </a:r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standard deviation</a:t>
              </a:r>
              <a:r>
                <a:rPr lang="en-US" sz="2800" dirty="0">
                  <a:latin typeface="Franklin Gothic Medium"/>
                  <a:cs typeface="Franklin Gothic Medium"/>
                </a:rPr>
                <a:t> of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Franklin Gothic Medium"/>
                  <a:cs typeface="Franklin Gothic Medium"/>
                </a:rPr>
                <a:t> is </a:t>
              </a:r>
              <a:r>
                <a:rPr lang="en-US" sz="2800" i="1" dirty="0">
                  <a:latin typeface="Symbol" charset="2"/>
                  <a:cs typeface="Symbol" charset="2"/>
                </a:rPr>
                <a:t>s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3200" dirty="0">
                  <a:latin typeface="Franklin Gothic Medium"/>
                  <a:cs typeface="Franklin Gothic Medium"/>
                </a:rPr>
                <a:t>√</a:t>
              </a:r>
              <a:r>
                <a:rPr lang="en-US" sz="2800" b="1" dirty="0" err="1">
                  <a:latin typeface="Garamond"/>
                  <a:cs typeface="Garamond"/>
                </a:rPr>
                <a:t>Var</a:t>
              </a:r>
              <a:r>
                <a:rPr lang="en-US" sz="2800" dirty="0">
                  <a:latin typeface="Garamond"/>
                  <a:cs typeface="Garamond"/>
                </a:rPr>
                <a:t>[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]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032500" y="4191000"/>
              <a:ext cx="100330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51987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It measures how close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typically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450216-6E55-754F-90F3-3B66E643C9F7}"/>
                  </a:ext>
                </a:extLst>
              </p14:cNvPr>
              <p14:cNvContentPartPr/>
              <p14:nvPr/>
            </p14:nvContentPartPr>
            <p14:xfrm>
              <a:off x="3371400" y="5357160"/>
              <a:ext cx="10332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450216-6E55-754F-90F3-3B66E643C9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5200" y="5340960"/>
                <a:ext cx="13572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30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2182E-7E80-5143-BDEB-44241E01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0" y="304800"/>
            <a:ext cx="4391680" cy="295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20992-6741-C24D-881E-FAEED6DE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391680" cy="295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6F1453-87C7-6D4C-9BAA-32FC28BE01C6}"/>
                  </a:ext>
                </a:extLst>
              </p14:cNvPr>
              <p14:cNvContentPartPr/>
              <p14:nvPr/>
            </p14:nvContentPartPr>
            <p14:xfrm>
              <a:off x="526320" y="546840"/>
              <a:ext cx="7511760" cy="561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6F1453-87C7-6D4C-9BAA-32FC28BE01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120" y="525240"/>
                <a:ext cx="7544160" cy="56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21B790-7E99-A549-8850-32670E94315B}"/>
                  </a:ext>
                </a:extLst>
              </p14:cNvPr>
              <p14:cNvContentPartPr/>
              <p14:nvPr/>
            </p14:nvContentPartPr>
            <p14:xfrm>
              <a:off x="810000" y="735840"/>
              <a:ext cx="6919920" cy="345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21B790-7E99-A549-8850-32670E9431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800" y="719640"/>
                <a:ext cx="6952320" cy="349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84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function, again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53474" y="1577500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0574" y="1084085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674" y="1084085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824" y="1558450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5240" y="1569227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1/3		1/3		1/3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FA7B4-6F51-1F46-B1D3-FDDBEBBA7E73}"/>
              </a:ext>
            </a:extLst>
          </p:cNvPr>
          <p:cNvSpPr txBox="1"/>
          <p:nvPr/>
        </p:nvSpPr>
        <p:spPr>
          <a:xfrm>
            <a:off x="457199" y="2556358"/>
            <a:ext cx="147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 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BE2D8-07C2-6246-835D-835461E0CB13}"/>
              </a:ext>
            </a:extLst>
          </p:cNvPr>
          <p:cNvSpPr txBox="1"/>
          <p:nvPr/>
        </p:nvSpPr>
        <p:spPr>
          <a:xfrm>
            <a:off x="457199" y="3548614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D502D-E5AC-D842-81C3-407260773510}"/>
              </a:ext>
            </a:extLst>
          </p:cNvPr>
          <p:cNvSpPr txBox="1"/>
          <p:nvPr/>
        </p:nvSpPr>
        <p:spPr>
          <a:xfrm>
            <a:off x="457199" y="4540870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1)</a:t>
            </a:r>
            <a:r>
              <a:rPr lang="en-US" sz="2800" baseline="30000" dirty="0">
                <a:latin typeface="Garamond" panose="02020404030301010803" pitchFamily="18" charset="0"/>
                <a:cs typeface="Garamond"/>
              </a:rPr>
              <a:t>2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FCC9C-418F-3F41-BA2C-6621074C7981}"/>
              </a:ext>
            </a:extLst>
          </p:cNvPr>
          <p:cNvSpPr txBox="1"/>
          <p:nvPr/>
        </p:nvSpPr>
        <p:spPr>
          <a:xfrm>
            <a:off x="2352501" y="5600333"/>
            <a:ext cx="4438998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Garamond"/>
              </a:rPr>
              <a:t>)]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 = 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36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baseline="-250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  </a:t>
            </a:r>
            <a:endParaRPr lang="en-US" sz="3600" baseline="30000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490EC9-52CF-334F-A27B-0D9E58B455D7}"/>
                  </a:ext>
                </a:extLst>
              </p14:cNvPr>
              <p14:cNvContentPartPr/>
              <p14:nvPr/>
            </p14:nvContentPartPr>
            <p14:xfrm>
              <a:off x="2170800" y="1118160"/>
              <a:ext cx="4169520" cy="390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490EC9-52CF-334F-A27B-0D9E58B455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600" y="1101960"/>
                <a:ext cx="4201920" cy="39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03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7543E-2D7E-104D-BE10-A5E235EDE622}"/>
              </a:ext>
            </a:extLst>
          </p:cNvPr>
          <p:cNvSpPr txBox="1"/>
          <p:nvPr/>
        </p:nvSpPr>
        <p:spPr>
          <a:xfrm>
            <a:off x="171613" y="3570292"/>
            <a:ext cx="4414564" cy="52322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)] = </a:t>
            </a:r>
            <a:r>
              <a:rPr lang="en-US" sz="2800" i="1" dirty="0">
                <a:latin typeface="Garamond"/>
                <a:cs typeface="Garamond"/>
              </a:rPr>
              <a:t>np</a:t>
            </a:r>
            <a:r>
              <a:rPr lang="en-US" sz="2800" dirty="0">
                <a:latin typeface="Garamond"/>
                <a:cs typeface="Garamond"/>
              </a:rPr>
              <a:t>(1</a:t>
            </a:r>
            <a:r>
              <a:rPr lang="en-US" sz="2800" i="1" dirty="0">
                <a:latin typeface="Garamond"/>
                <a:cs typeface="Garamond"/>
              </a:rPr>
              <a:t> – p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7C444-5219-0E47-A8E3-608969B49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3" y="427521"/>
            <a:ext cx="4400387" cy="2964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FF2982-5829-F74F-9A5F-EA148E217A75}"/>
                  </a:ext>
                </a:extLst>
              </p14:cNvPr>
              <p14:cNvContentPartPr/>
              <p14:nvPr/>
            </p14:nvContentPartPr>
            <p14:xfrm>
              <a:off x="666000" y="588240"/>
              <a:ext cx="3799440" cy="509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FF2982-5829-F74F-9A5F-EA148E217A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800" y="572040"/>
                <a:ext cx="3831840" cy="51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36BB48-6B32-534A-A009-A69219DF05BF}"/>
                  </a:ext>
                </a:extLst>
              </p14:cNvPr>
              <p14:cNvContentPartPr/>
              <p14:nvPr/>
            </p14:nvContentPartPr>
            <p14:xfrm>
              <a:off x="1665000" y="1130760"/>
              <a:ext cx="1735560" cy="1710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36BB48-6B32-534A-A009-A69219DF05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8800" y="1114560"/>
                <a:ext cx="1767960" cy="17431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5B4B04-85EB-894E-B429-6E298E8ED3B6}"/>
              </a:ext>
            </a:extLst>
          </p:cNvPr>
          <p:cNvSpPr txBox="1"/>
          <p:nvPr/>
        </p:nvSpPr>
        <p:spPr>
          <a:xfrm>
            <a:off x="4946948" y="1057766"/>
            <a:ext cx="3799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Franklin Gothic Medium"/>
                <a:cs typeface="Franklin Gothic Medium"/>
              </a:rPr>
              <a:t>Most</a:t>
            </a:r>
            <a:r>
              <a:rPr lang="en-US" sz="3600" dirty="0">
                <a:latin typeface="Franklin Gothic Medium"/>
                <a:cs typeface="Franklin Gothic Medium"/>
              </a:rPr>
              <a:t> of the probability mass is within </a:t>
            </a:r>
            <a:r>
              <a:rPr lang="en-US" sz="3600" i="1" dirty="0">
                <a:latin typeface="Franklin Gothic Medium"/>
                <a:cs typeface="Franklin Gothic Medium"/>
              </a:rPr>
              <a:t>a few</a:t>
            </a:r>
            <a:r>
              <a:rPr lang="en-US" sz="3600" dirty="0">
                <a:latin typeface="Franklin Gothic Medium"/>
                <a:cs typeface="Franklin Gothic Medium"/>
              </a:rPr>
              <a:t> </a:t>
            </a:r>
            <a:r>
              <a:rPr lang="en-US" sz="3600" i="1" dirty="0">
                <a:latin typeface="Symbol" pitchFamily="2" charset="2"/>
                <a:cs typeface="Franklin Gothic Medium"/>
              </a:rPr>
              <a:t>s</a:t>
            </a:r>
            <a:r>
              <a:rPr lang="en-US" sz="3600" dirty="0">
                <a:latin typeface="Franklin Gothic Medium"/>
                <a:cs typeface="Franklin Gothic Medium"/>
              </a:rPr>
              <a:t>s from </a:t>
            </a:r>
            <a:r>
              <a:rPr lang="en-US" sz="3600" i="1" dirty="0">
                <a:latin typeface="Symbol" pitchFamily="2" charset="2"/>
                <a:cs typeface="Franklin Gothic Medium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B01F4-72E1-0949-8826-69918E5AEFFF}"/>
              </a:ext>
            </a:extLst>
          </p:cNvPr>
          <p:cNvSpPr txBox="1"/>
          <p:nvPr/>
        </p:nvSpPr>
        <p:spPr>
          <a:xfrm>
            <a:off x="4959827" y="3844727"/>
            <a:ext cx="3799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Franklin Gothic Medium"/>
                <a:cs typeface="Franklin Gothic Medium"/>
              </a:rPr>
              <a:t>More on this in Lecture 9…</a:t>
            </a:r>
            <a:endParaRPr lang="en-US" sz="3200" i="1" dirty="0">
              <a:latin typeface="Symbol" pitchFamily="2" charset="2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869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2510-AFF0-8F42-8582-5CEDBF3A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formula for variance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E8124B-78C0-344F-A366-0CD317819C91}"/>
                  </a:ext>
                </a:extLst>
              </p14:cNvPr>
              <p14:cNvContentPartPr/>
              <p14:nvPr/>
            </p14:nvContentPartPr>
            <p14:xfrm>
              <a:off x="768960" y="1134720"/>
              <a:ext cx="7886160" cy="510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E8124B-78C0-344F-A366-0CD317819C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60" y="1118520"/>
                <a:ext cx="7918560" cy="51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F22682-90B0-034C-A4E6-BE9AD28FF7EE}"/>
                  </a:ext>
                </a:extLst>
              </p14:cNvPr>
              <p14:cNvContentPartPr/>
              <p14:nvPr/>
            </p14:nvContentPartPr>
            <p14:xfrm>
              <a:off x="5904000" y="1767960"/>
              <a:ext cx="2212560" cy="206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F22682-90B0-034C-A4E6-BE9AD28FF7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7800" y="1751760"/>
                <a:ext cx="2244960" cy="21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4929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2182E-7E80-5143-BDEB-44241E01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0" y="304800"/>
            <a:ext cx="4391680" cy="295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20992-6741-C24D-881E-FAEED6DE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391680" cy="295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88AB4D-9CF4-AD4B-968D-B7E6183BB708}"/>
                  </a:ext>
                </a:extLst>
              </p14:cNvPr>
              <p14:cNvContentPartPr/>
              <p14:nvPr/>
            </p14:nvContentPartPr>
            <p14:xfrm>
              <a:off x="537120" y="550800"/>
              <a:ext cx="7778520" cy="538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88AB4D-9CF4-AD4B-968D-B7E6183BB7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920" y="534600"/>
                <a:ext cx="7810560" cy="54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80DFD6-0361-0343-8700-4BDF37D0DCDE}"/>
                  </a:ext>
                </a:extLst>
              </p14:cNvPr>
              <p14:cNvContentPartPr/>
              <p14:nvPr/>
            </p14:nvContentPartPr>
            <p14:xfrm>
              <a:off x="3070080" y="3336840"/>
              <a:ext cx="3713040" cy="28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80DFD6-0361-0343-8700-4BDF37D0DC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8480" y="3320640"/>
                <a:ext cx="3750840" cy="28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6089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_Spire_01_4832.png">
            <a:extLst>
              <a:ext uri="{FF2B5EF4-FFF2-40B4-BE49-F238E27FC236}">
                <a16:creationId xmlns:a16="http://schemas.microsoft.com/office/drawing/2014/main" id="{B102DAA4-3564-EB49-93F1-14661EFC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" y="437970"/>
            <a:ext cx="1479412" cy="14794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CBBFDF-60FE-A64F-AD9D-481F1E820B6F}"/>
              </a:ext>
            </a:extLst>
          </p:cNvPr>
          <p:cNvSpPr/>
          <p:nvPr/>
        </p:nvSpPr>
        <p:spPr>
          <a:xfrm>
            <a:off x="2632677" y="1261068"/>
            <a:ext cx="2559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24B7A-479A-E140-BF45-6DA8055B370F}"/>
              </a:ext>
            </a:extLst>
          </p:cNvPr>
          <p:cNvSpPr/>
          <p:nvPr/>
        </p:nvSpPr>
        <p:spPr>
          <a:xfrm>
            <a:off x="2619977" y="511768"/>
            <a:ext cx="2169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653E11-D145-D14B-8D89-1D8AA0AECA83}"/>
                  </a:ext>
                </a:extLst>
              </p14:cNvPr>
              <p14:cNvContentPartPr/>
              <p14:nvPr/>
            </p14:nvContentPartPr>
            <p14:xfrm>
              <a:off x="1073160" y="863280"/>
              <a:ext cx="7655760" cy="250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653E11-D145-D14B-8D89-1D8AA0AECA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960" y="847080"/>
                <a:ext cx="7688160" cy="25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73809F-4251-5F4C-B26E-82101C5A3AF0}"/>
                  </a:ext>
                </a:extLst>
              </p14:cNvPr>
              <p14:cNvContentPartPr/>
              <p14:nvPr/>
            </p14:nvContentPartPr>
            <p14:xfrm>
              <a:off x="1143000" y="2717640"/>
              <a:ext cx="7080480" cy="325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73809F-4251-5F4C-B26E-82101C5A3A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6800" y="2701440"/>
                <a:ext cx="7112880" cy="32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E09335-2C9F-0648-8AFC-12E3AD27C27E}"/>
                  </a:ext>
                </a:extLst>
              </p14:cNvPr>
              <p14:cNvContentPartPr/>
              <p14:nvPr/>
            </p14:nvContentPartPr>
            <p14:xfrm>
              <a:off x="2347560" y="4959000"/>
              <a:ext cx="1332720" cy="89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E09335-2C9F-0648-8AFC-12E3AD27C2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31360" y="4942800"/>
                <a:ext cx="1365120" cy="9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623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D5DBC-B4A5-3B40-BD65-36B560771F04}"/>
              </a:ext>
            </a:extLst>
          </p:cNvPr>
          <p:cNvSpPr/>
          <p:nvPr/>
        </p:nvSpPr>
        <p:spPr>
          <a:xfrm>
            <a:off x="695802" y="2302529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/>
              <a:t>☀️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A9DC9-BF37-234F-8A1B-06E2D4ABD428}"/>
              </a:ext>
            </a:extLst>
          </p:cNvPr>
          <p:cNvSpPr/>
          <p:nvPr/>
        </p:nvSpPr>
        <p:spPr>
          <a:xfrm>
            <a:off x="5048174" y="2461553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ACD6F-9E99-394A-92B4-5DFE722331E7}"/>
              </a:ext>
            </a:extLst>
          </p:cNvPr>
          <p:cNvSpPr/>
          <p:nvPr/>
        </p:nvSpPr>
        <p:spPr>
          <a:xfrm>
            <a:off x="1579545" y="3016691"/>
            <a:ext cx="223651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0" dirty="0"/>
              <a:t>🚶🏻‍♀️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4EB07-3940-DC4D-9455-94A72FCE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89" y="510582"/>
            <a:ext cx="1989215" cy="1610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BEA92-F6C4-D542-987E-A8DBAA4E7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31" r="33361" b="20693"/>
          <a:stretch/>
        </p:blipFill>
        <p:spPr>
          <a:xfrm>
            <a:off x="6806892" y="242026"/>
            <a:ext cx="1951370" cy="18788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ACCE6-4323-624C-886E-AE401AFE7B49}"/>
              </a:ext>
            </a:extLst>
          </p:cNvPr>
          <p:cNvGrpSpPr/>
          <p:nvPr/>
        </p:nvGrpSpPr>
        <p:grpSpPr>
          <a:xfrm>
            <a:off x="2648594" y="510582"/>
            <a:ext cx="3958908" cy="805158"/>
            <a:chOff x="2713909" y="695643"/>
            <a:chExt cx="3958908" cy="80515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006E2A-C808-DC4B-889B-10C18BB63259}"/>
                </a:ext>
              </a:extLst>
            </p:cNvPr>
            <p:cNvCxnSpPr>
              <a:cxnSpLocks/>
            </p:cNvCxnSpPr>
            <p:nvPr/>
          </p:nvCxnSpPr>
          <p:spPr>
            <a:xfrm>
              <a:off x="2713909" y="1500801"/>
              <a:ext cx="395890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2A86F-4347-EB4B-89F8-F6FFE5AAB150}"/>
                </a:ext>
              </a:extLst>
            </p:cNvPr>
            <p:cNvSpPr txBox="1"/>
            <p:nvPr/>
          </p:nvSpPr>
          <p:spPr>
            <a:xfrm>
              <a:off x="4141769" y="695643"/>
              <a:ext cx="11031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Franklin Gothic Medium"/>
                  <a:cs typeface="Franklin Gothic Medium"/>
                </a:rPr>
                <a:t>1km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81E7B51-512D-D549-8D0B-3210D3025E28}"/>
              </a:ext>
            </a:extLst>
          </p:cNvPr>
          <p:cNvSpPr txBox="1"/>
          <p:nvPr/>
        </p:nvSpPr>
        <p:spPr>
          <a:xfrm>
            <a:off x="800798" y="349868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60%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CC498B-F939-9148-979E-CE141374D2F8}"/>
              </a:ext>
            </a:extLst>
          </p:cNvPr>
          <p:cNvSpPr txBox="1"/>
          <p:nvPr/>
        </p:nvSpPr>
        <p:spPr>
          <a:xfrm>
            <a:off x="5024960" y="342591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40%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4026C-3336-914A-A432-3DB634B08218}"/>
              </a:ext>
            </a:extLst>
          </p:cNvPr>
          <p:cNvSpPr txBox="1"/>
          <p:nvPr/>
        </p:nvSpPr>
        <p:spPr>
          <a:xfrm>
            <a:off x="1954073" y="5248070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5km/h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AAD1CE-D2EF-9E4B-8EF7-562A3144C325}"/>
              </a:ext>
            </a:extLst>
          </p:cNvPr>
          <p:cNvSpPr txBox="1"/>
          <p:nvPr/>
        </p:nvSpPr>
        <p:spPr>
          <a:xfrm>
            <a:off x="6171974" y="5228191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30km/h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60FAF4-C7B8-BD4F-B656-E7F883CC9244}"/>
              </a:ext>
            </a:extLst>
          </p:cNvPr>
          <p:cNvSpPr/>
          <p:nvPr/>
        </p:nvSpPr>
        <p:spPr>
          <a:xfrm>
            <a:off x="5949360" y="3183979"/>
            <a:ext cx="223651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0" dirty="0"/>
              <a:t>🚍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603387-36FE-FF42-91DA-D423B8BA8E77}"/>
                  </a:ext>
                </a:extLst>
              </p14:cNvPr>
              <p14:cNvContentPartPr/>
              <p14:nvPr/>
            </p14:nvContentPartPr>
            <p14:xfrm>
              <a:off x="2187360" y="5982120"/>
              <a:ext cx="4777560" cy="46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603387-36FE-FF42-91DA-D423B8BA8E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1160" y="5965920"/>
                <a:ext cx="4809960" cy="4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6" grpId="0"/>
      <p:bldP spid="17" grpId="0"/>
      <p:bldP spid="18" grpId="0"/>
      <p:bldP spid="1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5FB282-2712-B34C-BC90-34045D6BDCBB}"/>
                  </a:ext>
                </a:extLst>
              </p14:cNvPr>
              <p14:cNvContentPartPr/>
              <p14:nvPr/>
            </p14:nvContentPartPr>
            <p14:xfrm>
              <a:off x="528480" y="426960"/>
              <a:ext cx="7900200" cy="515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5FB282-2712-B34C-BC90-34045D6BDC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640" y="410760"/>
                <a:ext cx="7932240" cy="51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25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E9F7-C166-A54F-8F5C-B54FDE3D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mass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A130C-F5C0-CA4A-9501-4AB2D6D026B4}"/>
              </a:ext>
            </a:extLst>
          </p:cNvPr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joint PMF </a:t>
            </a:r>
            <a:r>
              <a:rPr lang="en-US" sz="2800" dirty="0">
                <a:latin typeface="Franklin Gothic Medium"/>
                <a:cs typeface="Franklin Gothic Medium"/>
              </a:rPr>
              <a:t>of random variables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the bivariate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ABAC8-541E-D44D-95DD-C68EE6CB3A20}"/>
              </a:ext>
            </a:extLst>
          </p:cNvPr>
          <p:cNvSpPr/>
          <p:nvPr/>
        </p:nvSpPr>
        <p:spPr>
          <a:xfrm>
            <a:off x="2742813" y="2327323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0F57E-8B82-D74C-90B2-C83DCF7E2F9B}"/>
              </a:ext>
            </a:extLst>
          </p:cNvPr>
          <p:cNvSpPr txBox="1"/>
          <p:nvPr/>
        </p:nvSpPr>
        <p:spPr>
          <a:xfrm>
            <a:off x="457200" y="3257708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pic>
        <p:nvPicPr>
          <p:cNvPr id="7" name="Picture 6" descr="Die_Spire_01_4832.png">
            <a:extLst>
              <a:ext uri="{FF2B5EF4-FFF2-40B4-BE49-F238E27FC236}">
                <a16:creationId xmlns:a16="http://schemas.microsoft.com/office/drawing/2014/main" id="{0BCD17E1-39C6-C24B-B076-4204E7A62C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3158528"/>
            <a:ext cx="1006171" cy="1006171"/>
          </a:xfrm>
          <a:prstGeom prst="rect">
            <a:avLst/>
          </a:prstGeom>
        </p:spPr>
      </p:pic>
      <p:pic>
        <p:nvPicPr>
          <p:cNvPr id="8" name="Picture 7" descr="Die_Spire_01_4832.png">
            <a:extLst>
              <a:ext uri="{FF2B5EF4-FFF2-40B4-BE49-F238E27FC236}">
                <a16:creationId xmlns:a16="http://schemas.microsoft.com/office/drawing/2014/main" id="{FCFE0700-3BBE-044E-B437-E6074CC3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0971">
            <a:off x="3651617" y="3153059"/>
            <a:ext cx="1006171" cy="10061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B9A8D7-C810-854E-8788-0CD0DF11CC00}"/>
                  </a:ext>
                </a:extLst>
              </p14:cNvPr>
              <p14:cNvContentPartPr/>
              <p14:nvPr/>
            </p14:nvContentPartPr>
            <p14:xfrm>
              <a:off x="912600" y="3018240"/>
              <a:ext cx="7526880" cy="294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B9A8D7-C810-854E-8788-0CD0DF11CC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400" y="3002040"/>
                <a:ext cx="7559280" cy="29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034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6960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284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36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2706"/>
            <a:ext cx="438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is a bag with 4 cards: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67359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draw two without replacement. What is the joint PMF of the face values?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588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71A131-5564-3145-BC32-97232A588307}"/>
                  </a:ext>
                </a:extLst>
              </p14:cNvPr>
              <p14:cNvContentPartPr/>
              <p14:nvPr/>
            </p14:nvContentPartPr>
            <p14:xfrm>
              <a:off x="2549160" y="3272760"/>
              <a:ext cx="2889360" cy="309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71A131-5564-3145-BC32-97232A5883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2960" y="3256560"/>
                <a:ext cx="2921760" cy="31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27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41B4B7D-72F7-F045-8E0D-A4211E6A4FD6}"/>
              </a:ext>
            </a:extLst>
          </p:cNvPr>
          <p:cNvSpPr txBox="1"/>
          <p:nvPr/>
        </p:nvSpPr>
        <p:spPr>
          <a:xfrm>
            <a:off x="457200" y="4799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PMF of the sum?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3788B-F7A6-3845-AF63-EC9C91C51CEC}"/>
              </a:ext>
            </a:extLst>
          </p:cNvPr>
          <p:cNvSpPr txBox="1"/>
          <p:nvPr/>
        </p:nvSpPr>
        <p:spPr>
          <a:xfrm>
            <a:off x="457200" y="45947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expected value?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71933E-CB95-B34B-93B2-9F0E3CCEDB0D}"/>
                  </a:ext>
                </a:extLst>
              </p14:cNvPr>
              <p14:cNvContentPartPr/>
              <p14:nvPr/>
            </p14:nvContentPartPr>
            <p14:xfrm>
              <a:off x="5427360" y="674280"/>
              <a:ext cx="1788840" cy="30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71933E-CB95-B34B-93B2-9F0E3CCEDB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5760" y="652680"/>
                <a:ext cx="18266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F9BCBD-C605-B04E-A482-71B96D18F1A9}"/>
                  </a:ext>
                </a:extLst>
              </p14:cNvPr>
              <p14:cNvContentPartPr/>
              <p14:nvPr/>
            </p14:nvContentPartPr>
            <p14:xfrm>
              <a:off x="953788" y="1534653"/>
              <a:ext cx="2889360" cy="252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F9BCBD-C605-B04E-A482-71B96D18F1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588" y="1518453"/>
                <a:ext cx="2921760" cy="25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C38C84-610A-FA47-8E80-90FA440C89BF}"/>
                  </a:ext>
                </a:extLst>
              </p14:cNvPr>
              <p14:cNvContentPartPr/>
              <p14:nvPr/>
            </p14:nvContentPartPr>
            <p14:xfrm>
              <a:off x="731880" y="1056600"/>
              <a:ext cx="7989120" cy="483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C38C84-610A-FA47-8E80-90FA440C89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0" y="1035000"/>
                <a:ext cx="8021520" cy="48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69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PMF and expectation of a function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F8EF7-8E5A-3C46-9018-9985B24C3C37}"/>
              </a:ext>
            </a:extLst>
          </p:cNvPr>
          <p:cNvSpPr txBox="1"/>
          <p:nvPr/>
        </p:nvSpPr>
        <p:spPr>
          <a:xfrm>
            <a:off x="457200" y="1573424"/>
            <a:ext cx="615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r>
              <a:rPr lang="en-US" sz="4400" dirty="0">
                <a:latin typeface="Franklin Gothic Medium" panose="020B0603020102020204" pitchFamily="34" charset="0"/>
                <a:cs typeface="Garamond"/>
              </a:rPr>
              <a:t> has PMF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 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73A211-C2A0-7E40-81F4-3EE3E859D945}"/>
              </a:ext>
            </a:extLst>
          </p:cNvPr>
          <p:cNvSpPr txBox="1"/>
          <p:nvPr/>
        </p:nvSpPr>
        <p:spPr>
          <a:xfrm>
            <a:off x="922250" y="2650288"/>
            <a:ext cx="729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x, y: f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GB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A09930-4996-6B40-B92B-36886381FC24}"/>
              </a:ext>
            </a:extLst>
          </p:cNvPr>
          <p:cNvSpPr txBox="1"/>
          <p:nvPr/>
        </p:nvSpPr>
        <p:spPr>
          <a:xfrm>
            <a:off x="917400" y="5067261"/>
            <a:ext cx="729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] = 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x, y 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x, y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44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 err="1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FE214-153D-3F41-9FE1-3419DF3BE102}"/>
              </a:ext>
            </a:extLst>
          </p:cNvPr>
          <p:cNvSpPr txBox="1"/>
          <p:nvPr/>
        </p:nvSpPr>
        <p:spPr>
          <a:xfrm>
            <a:off x="457200" y="3990397"/>
            <a:ext cx="615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ranklin Gothic Medium" panose="020B0603020102020204" pitchFamily="34" charset="0"/>
                <a:cs typeface="Garamond"/>
              </a:rPr>
              <a:t>and expected value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455FEF-598B-3542-AB38-BE92661A50DF}"/>
                  </a:ext>
                </a:extLst>
              </p14:cNvPr>
              <p14:cNvContentPartPr/>
              <p14:nvPr/>
            </p14:nvContentPartPr>
            <p14:xfrm>
              <a:off x="2199600" y="3387960"/>
              <a:ext cx="5254560" cy="25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455FEF-598B-3542-AB38-BE92661A50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3400" y="3371760"/>
                <a:ext cx="5286960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7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885</Words>
  <Application>Microsoft Macintosh PowerPoint</Application>
  <PresentationFormat>On-screen Show (4:3)</PresentationFormat>
  <Paragraphs>162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Franklin Gothic Medium</vt:lpstr>
      <vt:lpstr>Garamond</vt:lpstr>
      <vt:lpstr>Symbol</vt:lpstr>
      <vt:lpstr>Office Theme</vt:lpstr>
      <vt:lpstr>5. Expectation, Variance, Joint PMFs</vt:lpstr>
      <vt:lpstr>Expectation of a function</vt:lpstr>
      <vt:lpstr>Expectation of a function, again</vt:lpstr>
      <vt:lpstr>PowerPoint Presentation</vt:lpstr>
      <vt:lpstr>PowerPoint Presentation</vt:lpstr>
      <vt:lpstr>Joint probability mass function</vt:lpstr>
      <vt:lpstr>PowerPoint Presentation</vt:lpstr>
      <vt:lpstr>PowerPoint Presentation</vt:lpstr>
      <vt:lpstr>PMF and expectation of a function </vt:lpstr>
      <vt:lpstr>PowerPoint Presentation</vt:lpstr>
      <vt:lpstr>Marginal probabilities</vt:lpstr>
      <vt:lpstr>Linearity of expectation</vt:lpstr>
      <vt:lpstr>Linearity of expectation</vt:lpstr>
      <vt:lpstr>PowerPoint Presentation</vt:lpstr>
      <vt:lpstr>PowerPoint Presentation</vt:lpstr>
      <vt:lpstr>The indicator (Bernoulli) random variable</vt:lpstr>
      <vt:lpstr>Mean of the Binomial</vt:lpstr>
      <vt:lpstr>PowerPoint Presentation</vt:lpstr>
      <vt:lpstr>PowerPoint Presentation</vt:lpstr>
      <vt:lpstr>Mean of the Poisson</vt:lpstr>
      <vt:lpstr>Raindrops</vt:lpstr>
      <vt:lpstr>Raindrops</vt:lpstr>
      <vt:lpstr>PowerPoint Presentation</vt:lpstr>
      <vt:lpstr>PowerPoint Presentation</vt:lpstr>
      <vt:lpstr>Investments</vt:lpstr>
      <vt:lpstr>Investments</vt:lpstr>
      <vt:lpstr>PowerPoint Presentation</vt:lpstr>
      <vt:lpstr>Variance and standard deviation</vt:lpstr>
      <vt:lpstr>PowerPoint Presentation</vt:lpstr>
      <vt:lpstr>PowerPoint Presentation</vt:lpstr>
      <vt:lpstr>Another formula for variance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173</cp:revision>
  <cp:lastPrinted>2020-01-17T02:58:38Z</cp:lastPrinted>
  <dcterms:created xsi:type="dcterms:W3CDTF">2013-01-07T07:20:47Z</dcterms:created>
  <dcterms:modified xsi:type="dcterms:W3CDTF">2020-10-05T11:24:59Z</dcterms:modified>
</cp:coreProperties>
</file>