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46" r:id="rId3"/>
    <p:sldId id="316" r:id="rId4"/>
    <p:sldId id="330" r:id="rId5"/>
    <p:sldId id="347" r:id="rId6"/>
    <p:sldId id="348" r:id="rId7"/>
    <p:sldId id="349" r:id="rId8"/>
    <p:sldId id="350" r:id="rId9"/>
    <p:sldId id="351" r:id="rId10"/>
    <p:sldId id="352" r:id="rId11"/>
    <p:sldId id="304" r:id="rId12"/>
    <p:sldId id="311" r:id="rId13"/>
    <p:sldId id="380" r:id="rId14"/>
    <p:sldId id="278" r:id="rId15"/>
    <p:sldId id="279" r:id="rId16"/>
    <p:sldId id="362" r:id="rId17"/>
    <p:sldId id="363" r:id="rId18"/>
    <p:sldId id="365" r:id="rId19"/>
    <p:sldId id="366" r:id="rId20"/>
    <p:sldId id="381" r:id="rId21"/>
    <p:sldId id="382" r:id="rId22"/>
    <p:sldId id="383" r:id="rId23"/>
    <p:sldId id="379" r:id="rId24"/>
    <p:sldId id="318" r:id="rId25"/>
    <p:sldId id="319" r:id="rId26"/>
    <p:sldId id="384" r:id="rId27"/>
    <p:sldId id="332" r:id="rId28"/>
    <p:sldId id="385" r:id="rId29"/>
    <p:sldId id="386" r:id="rId3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47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432" y="168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FFF5FDA0-E786-A94E-BD84-67C135C175A0}"/>
    <pc:docChg chg="undo custSel modSld">
      <pc:chgData name="Andrej Bogdanov" userId="51811781_tp_dropbox" providerId="OAuth2" clId="{FFF5FDA0-E786-A94E-BD84-67C135C175A0}" dt="2020-09-28T08:52:22.466" v="66" actId="7634"/>
      <pc:docMkLst>
        <pc:docMk/>
      </pc:docMkLst>
      <pc:sldChg chg="addSp">
        <pc:chgData name="Andrej Bogdanov" userId="51811781_tp_dropbox" providerId="OAuth2" clId="{FFF5FDA0-E786-A94E-BD84-67C135C175A0}" dt="2020-09-28T07:53:56.253" v="2" actId="7634"/>
        <pc:sldMkLst>
          <pc:docMk/>
          <pc:sldMk cId="1194338128" sldId="278"/>
        </pc:sldMkLst>
        <pc:inkChg chg="add">
          <ac:chgData name="Andrej Bogdanov" userId="51811781_tp_dropbox" providerId="OAuth2" clId="{FFF5FDA0-E786-A94E-BD84-67C135C175A0}" dt="2020-09-28T07:26:04.590" v="1" actId="7634"/>
          <ac:inkMkLst>
            <pc:docMk/>
            <pc:sldMk cId="1194338128" sldId="278"/>
            <ac:inkMk id="3" creationId="{53AE2071-67E8-A048-86BA-B128D93B1080}"/>
          </ac:inkMkLst>
        </pc:inkChg>
        <pc:inkChg chg="add">
          <ac:chgData name="Andrej Bogdanov" userId="51811781_tp_dropbox" providerId="OAuth2" clId="{FFF5FDA0-E786-A94E-BD84-67C135C175A0}" dt="2020-09-28T07:53:56.253" v="2" actId="7634"/>
          <ac:inkMkLst>
            <pc:docMk/>
            <pc:sldMk cId="1194338128" sldId="278"/>
            <ac:inkMk id="7" creationId="{4C36A99E-C3E6-DD4B-89F2-0387D754F1F9}"/>
          </ac:inkMkLst>
        </pc:inkChg>
      </pc:sldChg>
      <pc:sldChg chg="addSp">
        <pc:chgData name="Andrej Bogdanov" userId="51811781_tp_dropbox" providerId="OAuth2" clId="{FFF5FDA0-E786-A94E-BD84-67C135C175A0}" dt="2020-09-28T07:53:56.253" v="2" actId="7634"/>
        <pc:sldMkLst>
          <pc:docMk/>
          <pc:sldMk cId="4113785020" sldId="279"/>
        </pc:sldMkLst>
        <pc:inkChg chg="add">
          <ac:chgData name="Andrej Bogdanov" userId="51811781_tp_dropbox" providerId="OAuth2" clId="{FFF5FDA0-E786-A94E-BD84-67C135C175A0}" dt="2020-09-28T07:53:56.253" v="2" actId="7634"/>
          <ac:inkMkLst>
            <pc:docMk/>
            <pc:sldMk cId="4113785020" sldId="279"/>
            <ac:inkMk id="2" creationId="{C7F602A1-1993-2A48-8313-0B275AD43834}"/>
          </ac:inkMkLst>
        </pc:inkChg>
      </pc:sldChg>
      <pc:sldChg chg="addSp">
        <pc:chgData name="Andrej Bogdanov" userId="51811781_tp_dropbox" providerId="OAuth2" clId="{FFF5FDA0-E786-A94E-BD84-67C135C175A0}" dt="2020-09-28T07:26:04.590" v="1" actId="7634"/>
        <pc:sldMkLst>
          <pc:docMk/>
          <pc:sldMk cId="4050493258" sldId="304"/>
        </pc:sldMkLst>
        <pc:inkChg chg="add">
          <ac:chgData name="Andrej Bogdanov" userId="51811781_tp_dropbox" providerId="OAuth2" clId="{FFF5FDA0-E786-A94E-BD84-67C135C175A0}" dt="2020-09-28T07:05:39.232" v="0" actId="7634"/>
          <ac:inkMkLst>
            <pc:docMk/>
            <pc:sldMk cId="4050493258" sldId="304"/>
            <ac:inkMk id="4" creationId="{891D6C7B-38DF-C54C-BE6A-7CACB7BEF3FC}"/>
          </ac:inkMkLst>
        </pc:inkChg>
        <pc:inkChg chg="add">
          <ac:chgData name="Andrej Bogdanov" userId="51811781_tp_dropbox" providerId="OAuth2" clId="{FFF5FDA0-E786-A94E-BD84-67C135C175A0}" dt="2020-09-28T07:26:04.590" v="1" actId="7634"/>
          <ac:inkMkLst>
            <pc:docMk/>
            <pc:sldMk cId="4050493258" sldId="304"/>
            <ac:inkMk id="5" creationId="{D607D4C0-F5E7-8F42-B4C9-57A449404CF2}"/>
          </ac:inkMkLst>
        </pc:inkChg>
      </pc:sldChg>
      <pc:sldChg chg="addSp modSp">
        <pc:chgData name="Andrej Bogdanov" userId="51811781_tp_dropbox" providerId="OAuth2" clId="{FFF5FDA0-E786-A94E-BD84-67C135C175A0}" dt="2020-09-28T08:52:22.466" v="66" actId="7634"/>
        <pc:sldMkLst>
          <pc:docMk/>
          <pc:sldMk cId="3230072739" sldId="311"/>
        </pc:sldMkLst>
        <pc:inkChg chg="add mod modStrokes">
          <ac:chgData name="Andrej Bogdanov" userId="51811781_tp_dropbox" providerId="OAuth2" clId="{FFF5FDA0-E786-A94E-BD84-67C135C175A0}" dt="2020-09-28T08:51:48.488" v="65" actId="1076"/>
          <ac:inkMkLst>
            <pc:docMk/>
            <pc:sldMk cId="3230072739" sldId="311"/>
            <ac:inkMk id="2" creationId="{9CE79C5F-AAE5-F746-B62D-86B2C147C7D9}"/>
          </ac:inkMkLst>
        </pc:inkChg>
        <pc:inkChg chg="add">
          <ac:chgData name="Andrej Bogdanov" userId="51811781_tp_dropbox" providerId="OAuth2" clId="{FFF5FDA0-E786-A94E-BD84-67C135C175A0}" dt="2020-09-28T08:50:40.356" v="58" actId="7634"/>
          <ac:inkMkLst>
            <pc:docMk/>
            <pc:sldMk cId="3230072739" sldId="311"/>
            <ac:inkMk id="3" creationId="{EF1DC4C4-84F0-CB4F-9A30-8FD49B0DEFEB}"/>
          </ac:inkMkLst>
        </pc:inkChg>
        <pc:inkChg chg="add">
          <ac:chgData name="Andrej Bogdanov" userId="51811781_tp_dropbox" providerId="OAuth2" clId="{FFF5FDA0-E786-A94E-BD84-67C135C175A0}" dt="2020-09-28T08:52:22.466" v="66" actId="7634"/>
          <ac:inkMkLst>
            <pc:docMk/>
            <pc:sldMk cId="3230072739" sldId="311"/>
            <ac:inkMk id="6" creationId="{B2DB0630-7CF1-8640-B7A0-05F4497B0F44}"/>
          </ac:inkMkLst>
        </pc:inkChg>
      </pc:sldChg>
      <pc:sldChg chg="addSp">
        <pc:chgData name="Andrej Bogdanov" userId="51811781_tp_dropbox" providerId="OAuth2" clId="{FFF5FDA0-E786-A94E-BD84-67C135C175A0}" dt="2020-09-28T08:18:19.832" v="5" actId="7634"/>
        <pc:sldMkLst>
          <pc:docMk/>
          <pc:sldMk cId="1984598748" sldId="318"/>
        </pc:sldMkLst>
        <pc:inkChg chg="add">
          <ac:chgData name="Andrej Bogdanov" userId="51811781_tp_dropbox" providerId="OAuth2" clId="{FFF5FDA0-E786-A94E-BD84-67C135C175A0}" dt="2020-09-28T08:18:19.832" v="5" actId="7634"/>
          <ac:inkMkLst>
            <pc:docMk/>
            <pc:sldMk cId="1984598748" sldId="318"/>
            <ac:inkMk id="6" creationId="{C82B2360-158F-C54C-8FAA-1708263FF857}"/>
          </ac:inkMkLst>
        </pc:inkChg>
      </pc:sldChg>
      <pc:sldChg chg="addSp">
        <pc:chgData name="Andrej Bogdanov" userId="51811781_tp_dropbox" providerId="OAuth2" clId="{FFF5FDA0-E786-A94E-BD84-67C135C175A0}" dt="2020-09-28T08:18:19.832" v="5" actId="7634"/>
        <pc:sldMkLst>
          <pc:docMk/>
          <pc:sldMk cId="3394089927" sldId="319"/>
        </pc:sldMkLst>
        <pc:inkChg chg="add">
          <ac:chgData name="Andrej Bogdanov" userId="51811781_tp_dropbox" providerId="OAuth2" clId="{FFF5FDA0-E786-A94E-BD84-67C135C175A0}" dt="2020-09-28T08:18:19.832" v="5" actId="7634"/>
          <ac:inkMkLst>
            <pc:docMk/>
            <pc:sldMk cId="3394089927" sldId="319"/>
            <ac:inkMk id="3" creationId="{16B02140-08AF-BB41-A9B8-FCDAE524B24B}"/>
          </ac:inkMkLst>
        </pc:inkChg>
      </pc:sldChg>
      <pc:sldChg chg="addSp">
        <pc:chgData name="Andrej Bogdanov" userId="51811781_tp_dropbox" providerId="OAuth2" clId="{FFF5FDA0-E786-A94E-BD84-67C135C175A0}" dt="2020-09-28T08:18:19.832" v="5" actId="7634"/>
        <pc:sldMkLst>
          <pc:docMk/>
          <pc:sldMk cId="542422080" sldId="320"/>
        </pc:sldMkLst>
        <pc:inkChg chg="add">
          <ac:chgData name="Andrej Bogdanov" userId="51811781_tp_dropbox" providerId="OAuth2" clId="{FFF5FDA0-E786-A94E-BD84-67C135C175A0}" dt="2020-09-28T08:18:19.832" v="5" actId="7634"/>
          <ac:inkMkLst>
            <pc:docMk/>
            <pc:sldMk cId="542422080" sldId="320"/>
            <ac:inkMk id="2" creationId="{264BEEAC-516E-8147-8F37-63BE76BBC3BC}"/>
          </ac:inkMkLst>
        </pc:inkChg>
      </pc:sldChg>
      <pc:sldChg chg="addSp">
        <pc:chgData name="Andrej Bogdanov" userId="51811781_tp_dropbox" providerId="OAuth2" clId="{FFF5FDA0-E786-A94E-BD84-67C135C175A0}" dt="2020-09-28T07:05:39.232" v="0" actId="7634"/>
        <pc:sldMkLst>
          <pc:docMk/>
          <pc:sldMk cId="2985899901" sldId="330"/>
        </pc:sldMkLst>
        <pc:inkChg chg="add">
          <ac:chgData name="Andrej Bogdanov" userId="51811781_tp_dropbox" providerId="OAuth2" clId="{FFF5FDA0-E786-A94E-BD84-67C135C175A0}" dt="2020-09-28T07:05:39.232" v="0" actId="7634"/>
          <ac:inkMkLst>
            <pc:docMk/>
            <pc:sldMk cId="2985899901" sldId="330"/>
            <ac:inkMk id="2" creationId="{8509284D-60FD-874D-9BCE-EC450CC100C3}"/>
          </ac:inkMkLst>
        </pc:inkChg>
      </pc:sldChg>
      <pc:sldChg chg="addSp modSp">
        <pc:chgData name="Andrej Bogdanov" userId="51811781_tp_dropbox" providerId="OAuth2" clId="{FFF5FDA0-E786-A94E-BD84-67C135C175A0}" dt="2020-09-28T08:31:44.702" v="27"/>
        <pc:sldMkLst>
          <pc:docMk/>
          <pc:sldMk cId="3669955811" sldId="332"/>
        </pc:sldMkLst>
        <pc:inkChg chg="add mod modStrokes">
          <ac:chgData name="Andrej Bogdanov" userId="51811781_tp_dropbox" providerId="OAuth2" clId="{FFF5FDA0-E786-A94E-BD84-67C135C175A0}" dt="2020-09-28T08:31:44.702" v="27"/>
          <ac:inkMkLst>
            <pc:docMk/>
            <pc:sldMk cId="3669955811" sldId="332"/>
            <ac:inkMk id="2" creationId="{073EF050-EFE0-224A-ABD6-773D73C0364C}"/>
          </ac:inkMkLst>
        </pc:inkChg>
      </pc:sldChg>
      <pc:sldChg chg="addSp">
        <pc:chgData name="Andrej Bogdanov" userId="51811781_tp_dropbox" providerId="OAuth2" clId="{FFF5FDA0-E786-A94E-BD84-67C135C175A0}" dt="2020-09-28T08:18:19.832" v="5" actId="7634"/>
        <pc:sldMkLst>
          <pc:docMk/>
          <pc:sldMk cId="1382953532" sldId="340"/>
        </pc:sldMkLst>
        <pc:inkChg chg="add">
          <ac:chgData name="Andrej Bogdanov" userId="51811781_tp_dropbox" providerId="OAuth2" clId="{FFF5FDA0-E786-A94E-BD84-67C135C175A0}" dt="2020-09-28T08:18:19.832" v="5" actId="7634"/>
          <ac:inkMkLst>
            <pc:docMk/>
            <pc:sldMk cId="1382953532" sldId="340"/>
            <ac:inkMk id="3" creationId="{3186A951-6B75-E445-9BB1-E438E39749C0}"/>
          </ac:inkMkLst>
        </pc:inkChg>
      </pc:sldChg>
      <pc:sldChg chg="addSp modSp">
        <pc:chgData name="Andrej Bogdanov" userId="51811781_tp_dropbox" providerId="OAuth2" clId="{FFF5FDA0-E786-A94E-BD84-67C135C175A0}" dt="2020-09-28T08:28:35.122" v="7" actId="7634"/>
        <pc:sldMkLst>
          <pc:docMk/>
          <pc:sldMk cId="2575599046" sldId="342"/>
        </pc:sldMkLst>
        <pc:inkChg chg="add mod modStrokes">
          <ac:chgData name="Andrej Bogdanov" userId="51811781_tp_dropbox" providerId="OAuth2" clId="{FFF5FDA0-E786-A94E-BD84-67C135C175A0}" dt="2020-09-28T08:21:31.369" v="6"/>
          <ac:inkMkLst>
            <pc:docMk/>
            <pc:sldMk cId="2575599046" sldId="342"/>
            <ac:inkMk id="2" creationId="{51F6412C-E0A9-534B-BEB1-FC04A558D650}"/>
          </ac:inkMkLst>
        </pc:inkChg>
        <pc:inkChg chg="add">
          <ac:chgData name="Andrej Bogdanov" userId="51811781_tp_dropbox" providerId="OAuth2" clId="{FFF5FDA0-E786-A94E-BD84-67C135C175A0}" dt="2020-09-28T08:28:35.122" v="7" actId="7634"/>
          <ac:inkMkLst>
            <pc:docMk/>
            <pc:sldMk cId="2575599046" sldId="342"/>
            <ac:inkMk id="3" creationId="{4F7D4C18-F65C-BC40-923A-8F5C2A5EB9DD}"/>
          </ac:inkMkLst>
        </pc:inkChg>
      </pc:sldChg>
      <pc:sldChg chg="addSp">
        <pc:chgData name="Andrej Bogdanov" userId="51811781_tp_dropbox" providerId="OAuth2" clId="{FFF5FDA0-E786-A94E-BD84-67C135C175A0}" dt="2020-09-28T07:05:39.232" v="0" actId="7634"/>
        <pc:sldMkLst>
          <pc:docMk/>
          <pc:sldMk cId="2937991562" sldId="346"/>
        </pc:sldMkLst>
        <pc:inkChg chg="add">
          <ac:chgData name="Andrej Bogdanov" userId="51811781_tp_dropbox" providerId="OAuth2" clId="{FFF5FDA0-E786-A94E-BD84-67C135C175A0}" dt="2020-09-28T07:05:39.232" v="0" actId="7634"/>
          <ac:inkMkLst>
            <pc:docMk/>
            <pc:sldMk cId="2937991562" sldId="346"/>
            <ac:inkMk id="9" creationId="{01F8B6AE-5BCC-A94A-96FB-080E95EBE65C}"/>
          </ac:inkMkLst>
        </pc:inkChg>
      </pc:sldChg>
      <pc:sldChg chg="addSp">
        <pc:chgData name="Andrej Bogdanov" userId="51811781_tp_dropbox" providerId="OAuth2" clId="{FFF5FDA0-E786-A94E-BD84-67C135C175A0}" dt="2020-09-28T07:05:39.232" v="0" actId="7634"/>
        <pc:sldMkLst>
          <pc:docMk/>
          <pc:sldMk cId="2226067400" sldId="347"/>
        </pc:sldMkLst>
        <pc:inkChg chg="add">
          <ac:chgData name="Andrej Bogdanov" userId="51811781_tp_dropbox" providerId="OAuth2" clId="{FFF5FDA0-E786-A94E-BD84-67C135C175A0}" dt="2020-09-28T07:05:39.232" v="0" actId="7634"/>
          <ac:inkMkLst>
            <pc:docMk/>
            <pc:sldMk cId="2226067400" sldId="347"/>
            <ac:inkMk id="2" creationId="{0D20906E-8C6E-0849-A771-33E208277D34}"/>
          </ac:inkMkLst>
        </pc:inkChg>
      </pc:sldChg>
      <pc:sldChg chg="addSp">
        <pc:chgData name="Andrej Bogdanov" userId="51811781_tp_dropbox" providerId="OAuth2" clId="{FFF5FDA0-E786-A94E-BD84-67C135C175A0}" dt="2020-09-28T07:05:39.232" v="0" actId="7634"/>
        <pc:sldMkLst>
          <pc:docMk/>
          <pc:sldMk cId="227759105" sldId="348"/>
        </pc:sldMkLst>
        <pc:inkChg chg="add">
          <ac:chgData name="Andrej Bogdanov" userId="51811781_tp_dropbox" providerId="OAuth2" clId="{FFF5FDA0-E786-A94E-BD84-67C135C175A0}" dt="2020-09-28T07:05:39.232" v="0" actId="7634"/>
          <ac:inkMkLst>
            <pc:docMk/>
            <pc:sldMk cId="227759105" sldId="348"/>
            <ac:inkMk id="3" creationId="{BBD5185D-C4DB-0A4E-91D0-E7C70F51CC55}"/>
          </ac:inkMkLst>
        </pc:inkChg>
      </pc:sldChg>
      <pc:sldChg chg="addSp modSp">
        <pc:chgData name="Andrej Bogdanov" userId="51811781_tp_dropbox" providerId="OAuth2" clId="{FFF5FDA0-E786-A94E-BD84-67C135C175A0}" dt="2020-09-28T08:32:54.715" v="34"/>
        <pc:sldMkLst>
          <pc:docMk/>
          <pc:sldMk cId="1918535079" sldId="349"/>
        </pc:sldMkLst>
        <pc:inkChg chg="add mod modStrokes">
          <ac:chgData name="Andrej Bogdanov" userId="51811781_tp_dropbox" providerId="OAuth2" clId="{FFF5FDA0-E786-A94E-BD84-67C135C175A0}" dt="2020-09-28T08:32:54.715" v="34"/>
          <ac:inkMkLst>
            <pc:docMk/>
            <pc:sldMk cId="1918535079" sldId="349"/>
            <ac:inkMk id="4" creationId="{B532CDEA-4AEE-DD42-B835-5A775BE22631}"/>
          </ac:inkMkLst>
        </pc:inkChg>
      </pc:sldChg>
      <pc:sldChg chg="addSp modSp">
        <pc:chgData name="Andrej Bogdanov" userId="51811781_tp_dropbox" providerId="OAuth2" clId="{FFF5FDA0-E786-A94E-BD84-67C135C175A0}" dt="2020-09-28T08:32:19.392" v="30" actId="1076"/>
        <pc:sldMkLst>
          <pc:docMk/>
          <pc:sldMk cId="3661792290" sldId="350"/>
        </pc:sldMkLst>
        <pc:inkChg chg="add mod modStrokes">
          <ac:chgData name="Andrej Bogdanov" userId="51811781_tp_dropbox" providerId="OAuth2" clId="{FFF5FDA0-E786-A94E-BD84-67C135C175A0}" dt="2020-09-28T08:32:19.392" v="30" actId="1076"/>
          <ac:inkMkLst>
            <pc:docMk/>
            <pc:sldMk cId="3661792290" sldId="350"/>
            <ac:inkMk id="2" creationId="{80DE4E49-3F4E-124D-99A9-CFFAEB34BD6F}"/>
          </ac:inkMkLst>
        </pc:inkChg>
      </pc:sldChg>
      <pc:sldChg chg="addSp">
        <pc:chgData name="Andrej Bogdanov" userId="51811781_tp_dropbox" providerId="OAuth2" clId="{FFF5FDA0-E786-A94E-BD84-67C135C175A0}" dt="2020-09-28T07:05:39.232" v="0" actId="7634"/>
        <pc:sldMkLst>
          <pc:docMk/>
          <pc:sldMk cId="1594160714" sldId="351"/>
        </pc:sldMkLst>
        <pc:inkChg chg="add">
          <ac:chgData name="Andrej Bogdanov" userId="51811781_tp_dropbox" providerId="OAuth2" clId="{FFF5FDA0-E786-A94E-BD84-67C135C175A0}" dt="2020-09-28T07:05:39.232" v="0" actId="7634"/>
          <ac:inkMkLst>
            <pc:docMk/>
            <pc:sldMk cId="1594160714" sldId="351"/>
            <ac:inkMk id="6" creationId="{DA6A79A6-6540-8448-ACBD-CA0E1744EBE1}"/>
          </ac:inkMkLst>
        </pc:inkChg>
      </pc:sldChg>
      <pc:sldChg chg="addSp">
        <pc:chgData name="Andrej Bogdanov" userId="51811781_tp_dropbox" providerId="OAuth2" clId="{FFF5FDA0-E786-A94E-BD84-67C135C175A0}" dt="2020-09-28T07:26:04.590" v="1" actId="7634"/>
        <pc:sldMkLst>
          <pc:docMk/>
          <pc:sldMk cId="1021445563" sldId="352"/>
        </pc:sldMkLst>
        <pc:inkChg chg="add">
          <ac:chgData name="Andrej Bogdanov" userId="51811781_tp_dropbox" providerId="OAuth2" clId="{FFF5FDA0-E786-A94E-BD84-67C135C175A0}" dt="2020-09-28T07:26:04.590" v="1" actId="7634"/>
          <ac:inkMkLst>
            <pc:docMk/>
            <pc:sldMk cId="1021445563" sldId="352"/>
            <ac:inkMk id="2" creationId="{F9275EB4-99C3-1948-9896-1933438217EA}"/>
          </ac:inkMkLst>
        </pc:inkChg>
      </pc:sldChg>
      <pc:sldChg chg="addSp delSp modSp">
        <pc:chgData name="Andrej Bogdanov" userId="51811781_tp_dropbox" providerId="OAuth2" clId="{FFF5FDA0-E786-A94E-BD84-67C135C175A0}" dt="2020-09-28T08:30:52.838" v="21" actId="1076"/>
        <pc:sldMkLst>
          <pc:docMk/>
          <pc:sldMk cId="3845796314" sldId="366"/>
        </pc:sldMkLst>
        <pc:spChg chg="mod">
          <ac:chgData name="Andrej Bogdanov" userId="51811781_tp_dropbox" providerId="OAuth2" clId="{FFF5FDA0-E786-A94E-BD84-67C135C175A0}" dt="2020-09-28T08:30:37.276" v="19" actId="1076"/>
          <ac:spMkLst>
            <pc:docMk/>
            <pc:sldMk cId="3845796314" sldId="366"/>
            <ac:spMk id="5" creationId="{00000000-0000-0000-0000-000000000000}"/>
          </ac:spMkLst>
        </pc:spChg>
        <pc:spChg chg="mod">
          <ac:chgData name="Andrej Bogdanov" userId="51811781_tp_dropbox" providerId="OAuth2" clId="{FFF5FDA0-E786-A94E-BD84-67C135C175A0}" dt="2020-09-28T08:30:52.838" v="21" actId="1076"/>
          <ac:spMkLst>
            <pc:docMk/>
            <pc:sldMk cId="3845796314" sldId="366"/>
            <ac:spMk id="8" creationId="{00000000-0000-0000-0000-000000000000}"/>
          </ac:spMkLst>
        </pc:spChg>
        <pc:inkChg chg="add mod modStrokes">
          <ac:chgData name="Andrej Bogdanov" userId="51811781_tp_dropbox" providerId="OAuth2" clId="{FFF5FDA0-E786-A94E-BD84-67C135C175A0}" dt="2020-09-28T08:30:44.571" v="20" actId="1076"/>
          <ac:inkMkLst>
            <pc:docMk/>
            <pc:sldMk cId="3845796314" sldId="366"/>
            <ac:inkMk id="3" creationId="{E33F94DD-2F55-C94A-BDCF-E14465762D27}"/>
          </ac:inkMkLst>
        </pc:inkChg>
        <pc:inkChg chg="add del">
          <ac:chgData name="Andrej Bogdanov" userId="51811781_tp_dropbox" providerId="OAuth2" clId="{FFF5FDA0-E786-A94E-BD84-67C135C175A0}" dt="2020-09-28T08:30:10.613" v="15"/>
          <ac:inkMkLst>
            <pc:docMk/>
            <pc:sldMk cId="3845796314" sldId="366"/>
            <ac:inkMk id="6" creationId="{03369C86-51F1-0741-8202-4282523D3287}"/>
          </ac:inkMkLst>
        </pc:inkChg>
      </pc:sldChg>
      <pc:sldChg chg="addSp modSp">
        <pc:chgData name="Andrej Bogdanov" userId="51811781_tp_dropbox" providerId="OAuth2" clId="{FFF5FDA0-E786-A94E-BD84-67C135C175A0}" dt="2020-09-28T08:31:00.211" v="22"/>
        <pc:sldMkLst>
          <pc:docMk/>
          <pc:sldMk cId="1057036944" sldId="367"/>
        </pc:sldMkLst>
        <pc:inkChg chg="add mod modStrokes">
          <ac:chgData name="Andrej Bogdanov" userId="51811781_tp_dropbox" providerId="OAuth2" clId="{FFF5FDA0-E786-A94E-BD84-67C135C175A0}" dt="2020-09-28T08:31:00.211" v="22"/>
          <ac:inkMkLst>
            <pc:docMk/>
            <pc:sldMk cId="1057036944" sldId="367"/>
            <ac:inkMk id="2" creationId="{8738CC2C-9221-494F-B137-8FCC9A1921E3}"/>
          </ac:inkMkLst>
        </pc:inkChg>
      </pc:sldChg>
      <pc:sldChg chg="addSp">
        <pc:chgData name="Andrej Bogdanov" userId="51811781_tp_dropbox" providerId="OAuth2" clId="{FFF5FDA0-E786-A94E-BD84-67C135C175A0}" dt="2020-09-28T07:53:56.253" v="2" actId="7634"/>
        <pc:sldMkLst>
          <pc:docMk/>
          <pc:sldMk cId="368132299" sldId="378"/>
        </pc:sldMkLst>
        <pc:inkChg chg="add">
          <ac:chgData name="Andrej Bogdanov" userId="51811781_tp_dropbox" providerId="OAuth2" clId="{FFF5FDA0-E786-A94E-BD84-67C135C175A0}" dt="2020-09-28T07:53:56.253" v="2" actId="7634"/>
          <ac:inkMkLst>
            <pc:docMk/>
            <pc:sldMk cId="368132299" sldId="378"/>
            <ac:inkMk id="3" creationId="{0ACB9FB8-698C-4144-81E6-4AAE91A7CDBF}"/>
          </ac:inkMkLst>
        </pc:inkChg>
      </pc:sldChg>
      <pc:sldChg chg="addSp modSp">
        <pc:chgData name="Andrej Bogdanov" userId="51811781_tp_dropbox" providerId="OAuth2" clId="{FFF5FDA0-E786-A94E-BD84-67C135C175A0}" dt="2020-09-28T08:18:19.832" v="5" actId="7634"/>
        <pc:sldMkLst>
          <pc:docMk/>
          <pc:sldMk cId="687171664" sldId="379"/>
        </pc:sldMkLst>
        <pc:inkChg chg="add mod">
          <ac:chgData name="Andrej Bogdanov" userId="51811781_tp_dropbox" providerId="OAuth2" clId="{FFF5FDA0-E786-A94E-BD84-67C135C175A0}" dt="2020-09-28T07:54:26.316" v="4" actId="1076"/>
          <ac:inkMkLst>
            <pc:docMk/>
            <pc:sldMk cId="687171664" sldId="379"/>
            <ac:inkMk id="5" creationId="{4E403A04-E942-7F4F-AE47-687EE613B215}"/>
          </ac:inkMkLst>
        </pc:inkChg>
        <pc:inkChg chg="add">
          <ac:chgData name="Andrej Bogdanov" userId="51811781_tp_dropbox" providerId="OAuth2" clId="{FFF5FDA0-E786-A94E-BD84-67C135C175A0}" dt="2020-09-28T08:18:19.832" v="5" actId="7634"/>
          <ac:inkMkLst>
            <pc:docMk/>
            <pc:sldMk cId="687171664" sldId="379"/>
            <ac:inkMk id="6" creationId="{C90D6CC7-E9F5-0A49-BF9C-0007AF72AF35}"/>
          </ac:inkMkLst>
        </pc:inkChg>
      </pc:sldChg>
      <pc:sldChg chg="addSp modSp">
        <pc:chgData name="Andrej Bogdanov" userId="51811781_tp_dropbox" providerId="OAuth2" clId="{FFF5FDA0-E786-A94E-BD84-67C135C175A0}" dt="2020-09-28T08:49:00.374" v="54" actId="7634"/>
        <pc:sldMkLst>
          <pc:docMk/>
          <pc:sldMk cId="2965925449" sldId="380"/>
        </pc:sldMkLst>
        <pc:spChg chg="mod">
          <ac:chgData name="Andrej Bogdanov" userId="51811781_tp_dropbox" providerId="OAuth2" clId="{FFF5FDA0-E786-A94E-BD84-67C135C175A0}" dt="2020-09-28T08:47:47.534" v="48" actId="1076"/>
          <ac:spMkLst>
            <pc:docMk/>
            <pc:sldMk cId="2965925449" sldId="380"/>
            <ac:spMk id="4" creationId="{94643518-A41E-4A4A-8FF0-FC198DAB6F44}"/>
          </ac:spMkLst>
        </pc:spChg>
        <pc:inkChg chg="add mod modStrokes">
          <ac:chgData name="Andrej Bogdanov" userId="51811781_tp_dropbox" providerId="OAuth2" clId="{FFF5FDA0-E786-A94E-BD84-67C135C175A0}" dt="2020-09-28T08:48:25.800" v="52" actId="1076"/>
          <ac:inkMkLst>
            <pc:docMk/>
            <pc:sldMk cId="2965925449" sldId="380"/>
            <ac:inkMk id="3" creationId="{E3F27A76-5A5E-E34A-9494-42C80E85AE67}"/>
          </ac:inkMkLst>
        </pc:inkChg>
        <pc:inkChg chg="add mod modStrokes">
          <ac:chgData name="Andrej Bogdanov" userId="51811781_tp_dropbox" providerId="OAuth2" clId="{FFF5FDA0-E786-A94E-BD84-67C135C175A0}" dt="2020-09-28T08:48:19.232" v="51" actId="1076"/>
          <ac:inkMkLst>
            <pc:docMk/>
            <pc:sldMk cId="2965925449" sldId="380"/>
            <ac:inkMk id="5" creationId="{CB487C1C-DB84-434F-B29C-1FC0FC939A95}"/>
          </ac:inkMkLst>
        </pc:inkChg>
        <pc:inkChg chg="add mod">
          <ac:chgData name="Andrej Bogdanov" userId="51811781_tp_dropbox" providerId="OAuth2" clId="{FFF5FDA0-E786-A94E-BD84-67C135C175A0}" dt="2020-09-28T08:48:25.800" v="52" actId="1076"/>
          <ac:inkMkLst>
            <pc:docMk/>
            <pc:sldMk cId="2965925449" sldId="380"/>
            <ac:inkMk id="6" creationId="{D5FDEA58-5D5F-9D4D-80F4-F36998A836BB}"/>
          </ac:inkMkLst>
        </pc:inkChg>
        <pc:inkChg chg="add mod modStrokes">
          <ac:chgData name="Andrej Bogdanov" userId="51811781_tp_dropbox" providerId="OAuth2" clId="{FFF5FDA0-E786-A94E-BD84-67C135C175A0}" dt="2020-09-28T08:48:25.800" v="52" actId="1076"/>
          <ac:inkMkLst>
            <pc:docMk/>
            <pc:sldMk cId="2965925449" sldId="380"/>
            <ac:inkMk id="7" creationId="{4A23B3F0-3376-0F4C-B8AF-3AA855D8EBF4}"/>
          </ac:inkMkLst>
        </pc:inkChg>
        <pc:inkChg chg="add">
          <ac:chgData name="Andrej Bogdanov" userId="51811781_tp_dropbox" providerId="OAuth2" clId="{FFF5FDA0-E786-A94E-BD84-67C135C175A0}" dt="2020-09-28T08:48:49.213" v="53" actId="7634"/>
          <ac:inkMkLst>
            <pc:docMk/>
            <pc:sldMk cId="2965925449" sldId="380"/>
            <ac:inkMk id="8" creationId="{DBCE674F-7385-984F-AE16-EB982C6067B5}"/>
          </ac:inkMkLst>
        </pc:inkChg>
        <pc:inkChg chg="add">
          <ac:chgData name="Andrej Bogdanov" userId="51811781_tp_dropbox" providerId="OAuth2" clId="{FFF5FDA0-E786-A94E-BD84-67C135C175A0}" dt="2020-09-28T08:49:00.374" v="54" actId="7634"/>
          <ac:inkMkLst>
            <pc:docMk/>
            <pc:sldMk cId="2965925449" sldId="380"/>
            <ac:inkMk id="9" creationId="{4C024028-F6B1-D240-B57C-C66E5F2DA2D5}"/>
          </ac:inkMkLst>
        </pc:inkChg>
      </pc:sldChg>
      <pc:sldChg chg="addSp modSp">
        <pc:chgData name="Andrej Bogdanov" userId="51811781_tp_dropbox" providerId="OAuth2" clId="{FFF5FDA0-E786-A94E-BD84-67C135C175A0}" dt="2020-09-28T08:29:51.399" v="13"/>
        <pc:sldMkLst>
          <pc:docMk/>
          <pc:sldMk cId="3849757295" sldId="381"/>
        </pc:sldMkLst>
        <pc:inkChg chg="add mod modStrokes">
          <ac:chgData name="Andrej Bogdanov" userId="51811781_tp_dropbox" providerId="OAuth2" clId="{FFF5FDA0-E786-A94E-BD84-67C135C175A0}" dt="2020-09-28T08:29:51.399" v="13"/>
          <ac:inkMkLst>
            <pc:docMk/>
            <pc:sldMk cId="3849757295" sldId="381"/>
            <ac:inkMk id="3" creationId="{38E5B315-DC38-4040-A64F-33130FB9B377}"/>
          </ac:inkMkLst>
        </pc:inkChg>
        <pc:inkChg chg="add">
          <ac:chgData name="Andrej Bogdanov" userId="51811781_tp_dropbox" providerId="OAuth2" clId="{FFF5FDA0-E786-A94E-BD84-67C135C175A0}" dt="2020-09-28T08:29:49.142" v="12" actId="7634"/>
          <ac:inkMkLst>
            <pc:docMk/>
            <pc:sldMk cId="3849757295" sldId="381"/>
            <ac:inkMk id="4" creationId="{F7804D67-1E31-DE49-86FF-269F9857C639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3:57.19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15498 9034 8092,'0'-6'-3,"0"0"2442,0 6-2352,0 6 1,0 0-302,0 5 1,0 1 234,0-1-234,0 6 177,0-5-55,0 5-55,5-1 86,-4-3 1,8 4 22,-5-6 0,1 0-21,-1 1 0,-3-1-4,3 1-411,2-6 243,-4 4 0,3-7-907,-5 4 598,0-4 539,0 7 0,5-9 0,1 4 0</inkml:trace>
  <inkml:trace contextRef="#ctx0" brushRef="#br0" timeOffset="1">15864 8965 8209,'0'-6'396,"0"1"-221,-5 0 72,3 4 17,-3 1 0,5 6 31,0 5 1,-4 6 75,1 2-403,-6 2 109,7 7 0,-8-1 32,3 7 0,-5-2-214,-3 6 1,1 1 306,-5 0-985,5 4 563,-2-8 0,0 3-317,1-7 285,5-3-6,0-6-116,3-4-25,1 4-127,1-9 146,5 3 1,0-8 379,0-1 0,0-4 0,0 2 0</inkml:trace>
  <inkml:trace contextRef="#ctx0" brushRef="#br0" timeOffset="2">16046 9125 8087,'0'-6'594,"0"-4"-212,0 9-254,0-5 48,-5 6 1,4 2 176,-3 2 185,3 2-303,1 5-480,-5 1 241,4-1 1,-8 2 116,5 2 1,-1-1-97,1 5 1,3-4-31,-3 4 1,-1-5-393,1 1 1,0-2-374,4-1 298,0-1 91,0 0-279,0 1 258,0-6 93,5 4-183,-3-8 141,8 3 359,-4-5 0,5 0 0,1 0 0,-1 0 0,1 0 0</inkml:trace>
  <inkml:trace contextRef="#ctx0" brushRef="#br0" timeOffset="3">16126 9285 8087,'-5'-6'0,"4"1"7,-4 5 346,5 0-59,-5 0 1,3 1 29,-1 3 0,1 2 29,2 6 144,0-1-190,0 6 0,0-4-180,0 6-93,0 1 0,0 1 319,0-2-738,5 3 294,-3-5-143,3 1 0,-1 3-196,-1-6 0,3 0 254,-3-4-972,-1 1 468,3-6 680,0 4 0,-4-3 0,4 4 0</inkml:trace>
  <inkml:trace contextRef="#ctx0" brushRef="#br0" timeOffset="4">17188 9022 8220,'0'-11'0,"0"3"694,0 1-110,0 4-330,0-2 330,0 5-323,0 5 0,0 5-245,0 6 0,0 4 108,0-1 1,4 0-126,0 4 0,0-4 130,-4 4 1,0-2-379,0-5 1,0 3-72,0-4 0,0 0-185,0-4 0,1 1-1,3-1 1,-3-3-703,3 0 1208,-3-1 0,4 0 0,2-2 0</inkml:trace>
  <inkml:trace contextRef="#ctx0" brushRef="#br0" timeOffset="5">17554 8988 8055,'-5'-6'-837,"4"1"1490,-5 5-343,6 0 1,-1 5 70,-3 2 169,-2 9-246,0 1 1,-4 8-142,2 1 0,-2 3-131,-2 6 1,1-2-472,0-3 319,-1 8 1,4-9-746,1 6 625,-1-6 1,2-6-16,2 0-483,3-1 346,1-4 392,0-1 0,-5-1 0,-2 2 0</inkml:trace>
  <inkml:trace contextRef="#ctx0" brushRef="#br0" timeOffset="6">17679 9148 8194,'7'-5'-1487,"-2"2"1568,-5-4 1687,0 4-676,0-2-457,0 5 1,0 7-375,0 4 1,-4 2-236,0 6 0,-3-4 103,3 4 0,-4 0-311,4 4 1,-1-2-45,2-1 0,1 0-807,-1-5 735,1 5 0,2-7-156,0 2 0,4-6-247,0-1 389,5-6 0,-3 3 40,5-5 1,-3 0 37,0 0 0,-1-1 156,5-3 1,-1 2 88,1-6 0,-5 1-8,1-5 0,-4 1 80,3-1 0,-4 1 106,1-1 1,-2 6 730,2 2-404,-3-2-211,4 5 1,-9-3-34,1 8 1,-2 2 230,1 5 0,3 1-27,-3-1 0,-1 4 13,1 1 0,0 4-341,4-1 1,0 1-194,0-1 1,0 2-421,0-6 1,5 4 327,3-4 0,-2 2-1511,2-2 960,-1-2 688,5 3 0,4 1 0,2 0 0</inkml:trace>
  <inkml:trace contextRef="#ctx0" brushRef="#br0" timeOffset="7">19096 8920 8095,'0'-12'-1158,"0"6"965,0 1 2147,0 5-1528,5 0 0,-4 2-121,3 6 0,1 1-115,-1 10 0,0 4-92,-4 3 1,0 6-127,0-1 29,0-3 0,0 3 199,0-4-902,0 0 418,0-5 63,0 1 0,0-4-131,0 0 1,0-5 60,0 1 291,0-2 0,-6-1 0,0-1 0</inkml:trace>
  <inkml:trace contextRef="#ctx0" brushRef="#br0" timeOffset="8">19438 8931 8028,'-6'-6'121,"1"1"1,1 7 172,0 6 0,-1 1 363,1 10-174,-2 0-305,-5 9 0,-2 1-62,-2 5-121,2 6-258,-9-5-555,10 4 707,-10-4 1,9-2-71,-2-3 0,3-2-40,0-5 1,6-2-1,2-2 221,-2-2 0,4-6 0,-3 1 0</inkml:trace>
  <inkml:trace contextRef="#ctx0" brushRef="#br0" timeOffset="9">19507 9114 8088,'0'-6'1051,"0"0"-456,0 6-145,-5 6 1,3 0-401,-1 5 1,-2 2 73,1 2 1,0 3-270,4 5 1,-4-4 162,0 0 0,1-5-1160,3 1 762,0 3 1,0-5-318,0 2 31,0-8-286,0 4 328,5-10 624,1 4 0,4-6 0,-2-3 0,2 1 0,-2-4 0,-2 0 73,1 0 0,-3-3 85,4 2 0,-4-1 576,3 1-223,-4-2 28,2 9-84,-5-4 0,0 10-122,0 3 1,-1 3 149,-3 4 0,1-1-89,-4 5 1,4 0-293,-1 4 1,3-1-8,1-3 0,0 2-264,0-2 1,0-1-470,0 1 1,0-5 381,0 1 1,1-2-824,3-2 1079,-3 1 0,10-1 0,-5 1 0</inkml:trace>
  <inkml:trace contextRef="#ctx0" brushRef="#br0" timeOffset="10">20672 8908 8062,'0'-11'140,"-5"5"717,3 0-540,-3 6 0,5 2-55,0 2 0,4-1-62,0 9 1,1-2 32,-1 9 0,-3-4-140,3 4 1,1 0-105,-1 4 0,0 0-199,-4 0 0,0-2 145,0-2 1,0 2-103,0-6 1,0 0-439,0-3 1,0-1-96,0 0-815,0-4 1515,0 3 0,-5-9 0,-2 4 0</inkml:trace>
  <inkml:trace contextRef="#ctx0" brushRef="#br0" timeOffset="11">20946 8920 8605,'-5'23'1159,"2"1"-761,-4 2 0,-5 0-615,-3 4 1,-2 4 215,2 4 0,1 1-219,-5-5 0,5-4 163,-1 1 0,2-7-516,2-1 1,1-2 104,2-6 0,3 1 468,5-5 0,-5 1 0,-1-1 0</inkml:trace>
  <inkml:trace contextRef="#ctx0" brushRef="#br0" timeOffset="12">21037 9114 8062,'0'-6'1480,"0"-5"-1066,0 10-167,-5 1 1,-1 6 28,-6 6 0,2 1-29,3 2 1,-4-1-299,4 5 1,-2-5-33,1 1 1,-1 1-33,6 0 1,-2-1-531,1-4 1,3 1 310,-3-1 0,2-3-733,2-1 258,6-4 410,0 2 0,5-5 148,1 0 1,-1 0 250,1 0 0,-1 0 0,0 0 0,1 0 0,-1-5 0,1-1 0</inkml:trace>
  <inkml:trace contextRef="#ctx0" brushRef="#br0" timeOffset="13">21071 9262 8062,'0'-6'756,"0"1"-262,0 5 0,-3 1-148,-1 3 0,-1 2 35,1 6 0,1 3-6,-4 0 1,3 6-105,-4-2 0,6 2-240,-2 2 1,3 0 163,1 0 0,0-1-436,0 1 0,0-1-91,0-3 0,0 1-1017,0-5-801,5 1 2150,1-5 0,6 1 0,-1-1 0</inkml:trace>
  <inkml:trace contextRef="#ctx0" brushRef="#br0" timeOffset="14">10610 10998 8033,'0'-7'-132,"0"-1"0,0 4 111,0-3 271,0 4 172,0-7-77,0 4-287,0-1 85,0 2 0,0 4 337,0-3-250,0 3 0,0-4-10,0 5 172,0 5-487,0-4 124,0 14 0,0-6 59,0 10 0,0 2-53,0 5 0,0 3 12,0 6-101,0-6 37,0 4 0,0-5 99,0 2 1,0 2 27,0-5-1047,5-1 637,-4-8 1,4 2 4,-5-4 0,2-1-255,1-4 326,-1 1-422,3-6 71,-5-1 418,0-5 1,0 0 0</inkml:trace>
  <inkml:trace contextRef="#ctx0" brushRef="#br0" timeOffset="15">10519 10998 8037,'0'-11'-730,"0"-1"1,3 5 858,1-1 1,5 1 623,-1-5 1,6 1-303,1-1 1,5 1-154,-1 0 0,-1 0-190,1 4-145,0 2 155,4 0 1,-1 3-44,-3-1 0,1 6 38,-5 5 1,0 0-189,-3 3 1,-2-2 226,-3 6-421,4-2 168,-10 3 1,4-2-182,-5 5 67,0 0 210,0-1 1,-1 2-141,-3-4-20,-2 4 144,-6-2-153,1 5 70,-1-1 1,0 1 43,-4 0 1,4 0-4,-4 0 0,4-4-31,0 0 174,6-5-125,-4 2 0,9-1 191,-3 1-185,3-6 9,1 0 0,0-4 172,0 6-155,5-6 0,1 3 50,5-5 0,2 1-39,2-1 0,-1-3 13,5 3 0,-1-3-7,1-1 1,1 0-214,-4 0 1,0 0-115,-1 0 0,-2 0 323,2 0 0,3 0 0,0 0 0</inkml:trace>
  <inkml:trace contextRef="#ctx0" brushRef="#br0" timeOffset="16">11261 10941 8083,'0'-18'0,"0"2"241,0 5 411,0 4-299,0 2 706,0 5-882,0 5 1,-4 3-160,0 7 1,1 4 30,3 8-31,-6-3 187,0 9 1,-1-3-530,-1 8 195,0-2-566,-3 8-21,5-8 513,-5 3 0,9-8-266,-6-1 142,1-10 166,0 7 0,2-14-43,5 2-186,0-2 13,0-7-461,0-1 824,0-5 0,5-10 1,2-3-1</inkml:trace>
  <inkml:trace contextRef="#ctx0" brushRef="#br0" timeOffset="17">11250 10884 8083,'-2'-11'283,"-2"-1"158,3 1 1,-4 3 332,5 1 105,0 4-203,0-2-470,0 20 0,5-1-93,3 13 122,2 2-101,1 5 1,5 2-54,-1 2 1,1-1-57,0 1 1,-4-3-289,3 3 0,2-3 173,-2-5-652,0-2 466,2-5 1,-4-2-43,2-2 32,-2-2 20,-2-6 1,-3 1-610,-1-1 235,-4-4-118,7 3 371,-9-9 387,4 4 0,-10-5 0,-1 0 0</inkml:trace>
  <inkml:trace contextRef="#ctx0" brushRef="#br0" timeOffset="18">11135 11261 8083,'-6'0'293,"1"0"-109,5 0 38,0-5 317,0 4-360,5-4 0,1 5-155,11 0 9,1 0 0,6 0-86,2 0 0,4 0-306,4 0 0,-1-4 155,-3 0 0,2-4-85,-5 5 0,2-5-591,-6 4 459,2 0 85,-12-1 336,8-1 0,-3-6 0,5 1 0</inkml:trace>
  <inkml:trace contextRef="#ctx0" brushRef="#br0" timeOffset="19">11626 11090 8083,'0'-12'-10,"0"6"1,0-4 12,0 2 232,0 3 181,0-5-64,0 9 287,0-4 692,0 5-1227,0 5 0,0 1 278,0 5-470,0 6 143,0-4 1,2 8 79,2-2-173,-3 3 169,4 6 1,-1-4-446,-1 2 224,1-1 1,0 0-287,0-2 0,0 1 46,-4-9 142,5 0-25,-4-3 160,4-6 63,-5-1 463,0-5-479,0-5 0,-4 3 284,1-6-97,-1 0-47,-1-8 1,3 2 196,-1-5-203,-4 5-113,6-8 1,-4 5 36,5-6 1,0 4 78,0 0-249,0 5 17,0 2-25,0 2-51,0 9 195,0-4 1,1 5-199,3 0 65,7 10 1,3-2 29,5 7 61,0 3 1,5-2 10,3 3 1,-1 3-4,4-3 1,-5-2-217,2 2 15,2 0 185,-5-1 1,4-3 171,-5-7-183,0-3 117,0-5 1,-5 0 150,-3 0 0,-3-1 80,0-3 0,-2-2 348,-2-6 0,-2-3-196,-2 0 1,-3-5 222,3 1 0,-4 1-331,-4-1 1,-2 0-141,-6-4 1,1 0-470,-1 0 160,1 5 150,0-3 0,-1 4-1397,1-2 712,-1-2 207,6 8 0,0 0-892,2 6-357,3 4 1677,-5-2 0,12 10 0,0 2 0</inkml:trace>
  <inkml:trace contextRef="#ctx0" brushRef="#br0" timeOffset="20">12266 10975 8165,'0'-6'0,"-5"-4"61,4 9 152,-4-4 143,5 0-52,0 3 0,0 7 50,0 11-50,0 4-61,0 3-217,0 5 156,5 1 0,-3 5 183,6 0-740,-1 1 329,0-6 1,2 3 110,-6-6-897,6 1 383,-7-9-56,8 3 235,-4-8-1,0 3-538,0-9 488,-6-2 0,1-5-253,3 0 192,-3 0 382,4 0 0,-5 0 0</inkml:trace>
  <inkml:trace contextRef="#ctx0" brushRef="#br0" timeOffset="21">12220 11033 8156,'0'-22'-845,"0"3"581,0 2 0,2 6-53,1 0 1447,-1 4-641,8-3 0,-4 5 383,6-3-432,-1 3 1,0 5-133,1 0-6,4 0-120,2 0 0,5 5 34,0 3-34,0 2 0,1 7-47,2 2 1,-5 2-237,2 2 1,-8 1-46,0 3 1,-4 1-292,-3 2 0,-3 2-576,-5-5 546,-5-1 247,-1-3 1,-7 0-279,-2 0 122,-3-5 288,0 3 1,-7-8-22,2 2 0,-2 2-233,2-2 399,0 0-57,5-9 1,2 3-124,4-5-119,1 0 108,5-4-498,0 0 632,6 0 0,0 0 0</inkml:trace>
  <inkml:trace contextRef="#ctx0" brushRef="#br0" timeOffset="22">12689 11215 8095,'0'-14'0,"0"3"341,0 2 174,0 3 0,-2-3 246,-1 5-230,-4 0-325,1 4 1,-3 5 364,5 3-119,0 2-323,4 7 0,0-4-159,0 7 93,0-7 0,5 9-716,2-4 551,4 0 1,6-2-93,2-5 0,6 1-253,2-1 0,1-4 200,-2-4 0,0-1 11,4-2 0,-1-5 407,2-3-73,2-2-81,-9-7 1,4 3 307,-5-5-118,-1 0 1,-4 2 85,-1-5-111,-11 4 0,-1-5-66,-5 1 116,0-1-161,-5 0 0,-3 0 82,-7 0-389,-3 0 161,-4 6 0,-10-2-133,-2 7 16,-8-2-551,1 13 257,1-4 318,0 10 0,3 5-499,3 5 162,7 6 291,11-4 0,6 8-306,2 1-545,3-2 635,5 4 1,1-5 429,3 0 0,4 4 0,7-1 0,3 1 0</inkml:trace>
  <inkml:trace contextRef="#ctx0" brushRef="#br0" timeOffset="23">13271 11078 7969,'-8'-11'-198,"1"-1"1,4 1-589,-1 0 644,-2-1 1,5 1 656,-3-1-144,-2-4 180,4 3-216,-3-3 0,5 4-80,0 1 173,0 4-163,0 2 1,0 4 95,0-3 6,0 3-35,0-4-372,0 20 66,0-1 87,0 14 1,4-5-188,0 0 72,0 5-96,-4 1 1,1 1-32,3 1 0,-3-5 64,3 5 0,1-6-73,-1 2 1,0-4-208,-4-4 219,5-3 1,-4-4-7,3-1 93,-3-5 80,-1 5-6,0-10 0,0 3-99,0-8 305,0-3-242,0-4 0,0 0 31,0-1 0,-1-4 30,-3-3 1,3 1 5,-3-1 1,-1-4-18,1-4 0,-1-1 40,1 2-51,3 2 37,-4-4 1,5 5 6,0 0 1,0 5-30,0 3 219,0 8-176,0-4-9,0 10-253,0-4 209,5 10 1,-3 1-12,6 6 1,-4 1-13,3 2 1,1 1-104,3 3-46,1 3 50,4-9 0,-2 7-188,5-5 1,-1-1 122,1-6-115,3 2 209,-4-9 0,1 4 49,0-5 1,0-1 131,3-3 1,-4-2-155,-3-6 1,2 1 99,-2 0 0,0-1 303,-3 1-148,-6-1 3,4-4 112,-3 3-172,-1-3 1,-1 4 49,-5 1 37,0-1-81,5 6 1,-4 0 6,3 2-227,-2 3 78,-2-5-60,0 17-85,0-4 172,-6 15 0,4-3 12,-6 7 1,6 0-23,-2 4 0,-1-3-38,1 3 0,0-3-45,4 4 0,0-2-22,0 1 1,2-1 48,1-2 0,9-3 0,6 4 0</inkml:trace>
  <inkml:trace contextRef="#ctx0" brushRef="#br0" timeOffset="24">14642 10896 8000,'0'-7'347,"0"2"280,0 5 0,3 1-231,1 3 55,0 3-169,1 9 1,-2 2-59,4 5 1,-3 1 28,4 2 0,-5 0-240,5 4 50,0-4 25,3 7 0,0-6-197,1 4 45,-1-3-49,6 0 0,-4-5-33,2-1 0,-3 0 70,0-7-183,-6 0 155,4-3 0,-7-4 27,5-1-1020,-6-4 326,3 7-359,-5-9 528,0 4 602,0-5 0,0 0 0</inkml:trace>
  <inkml:trace contextRef="#ctx0" brushRef="#br0" timeOffset="25">14961 10918 8072,'2'-15'-182,"1"0"90,-1 0 1,4 3 1075,-2 1-374,-3 4 22,4 2 125,-5 5-270,0 0-351,5 0 0,-3 7-19,1 4 0,-3 11 293,-3 8-640,1 3 228,-8 7 0,0-1 224,-5 3-1914,-1 2 1542,5-3 1,1-1-1104,2-2 289,-2-7 726,9-3 0,-4-7-967,5-2 620,0-2-115,0-6 700,0 1 0,5-1 0,1 1 0</inkml:trace>
  <inkml:trace contextRef="#ctx0" brushRef="#br0" timeOffset="26">15384 10838 7964,'0'-17'220,"0"0"0,0 12-478,0 5 1,0 6 97,0 10 0,-5 3 889,-3 7 1,-3 4-315,-4 4 0,-3 9-319,-5 3 1,4 3-154,0 1 0,4-6 36,-4 5 0,5-5-99,-2 1 1,8-5 84,0-10 0,5-3-59,0-8 1,1-3 39,2-4 1,0-5-946,0 1 534,0-6 0,2 2-128,1-8 1,0-2 273,5-5 0,-2-2 385,2-2 0,2-3 0,-4-5 1</inkml:trace>
  <inkml:trace contextRef="#ctx0" brushRef="#br0" timeOffset="27">15247 11033 8003,'5'-30'0,"-4"6"27,3 5 0,-1 5 200,0-1-1,-1 7 407,3-2-297,-5 9 0,1-4 134,3 5 4,-3 0-304,9 5 0,-3 3 171,4 7-158,0 3-13,1 4 1,0 5-96,4 0 152,-4 4-43,10-6 0,-6 6-393,4-4 96,1 5-430,-3-3-636,5 0 832,-6-1 1,1-9-51,-3 0 0,-2-5-795,2 1 709,-2-2-613,-2-2 1096,-4 1 0,3-6 0,-4-1 0</inkml:trace>
  <inkml:trace contextRef="#ctx0" brushRef="#br0" timeOffset="28">15224 11272 8018,'1'-6'38,"3"2"0,2 2 199,6-2 1,1 3 105,2-3-307,3 3 35,4 1 0,2-4 297,3 0-411,2-5 68,6 3 1,-5-2-428,0 0 211,1 1 177,-2 1 0,3-5-386,-5 4 245,-1-3-127,-3-2 1,-5 2-252,-3 2 1,1-6 124,0 3 90,-6-3 318,0 3 0,-4-5 0,6 1 0,-1 0 0,-4-2 0,1 1-101,-4-3 101,5-3 0,-8 10 0,4-5 635,-5 6-291,0 4 190,0-3-119,0 9 0,0-3 8,0 8 340,-5 7-390,4 7 0,-8 5 49,5 0 0,1 5-151,3 2 1,0 3-227,0 2 35,0-1 45,0 0 1,3 0-492,1 1 223,5-6 108,-8 4-955,10-14 689,-5 7 1,0-13 32,-2 2 0,1-6-446,-1-1 298,0-6-620,-4 3 326,0-5 710,0-5 0,5-1 0,1-5 0</inkml:trace>
  <inkml:trace contextRef="#ctx0" brushRef="#br0" timeOffset="29">15749 10987 8018,'12'-29'0,"-1"2"48,1 3 1,0 6 276,4 3-97,-4 2 31,10 2 0,-8 3 166,5 1 0,-1 4-9,1-1-381,2 3 54,-3 1 0,0 1 282,-3 3-355,3 7 49,-6 7 0,0 5-424,-8 0 270,-3 0 90,-1 5 0,-3 1-786,-4 5 360,-6 0-398,-10-4 398,0 3 260,1-9 0,-1 7-161,0-4 736,0 0-287,5-4 0,2 2-114,4-2 497,1 2-339,5-7 1,0 0 227,6-3-246,0-2-62,6-2 0,0-1-46,5-2 773,6 2-853,-4-9 0,8 8-169,-2-5 0,3 0-105,1-4 1,-1 0-928,1 0 1240,0 0 0,5 0 0,1 0 0</inkml:trace>
  <inkml:trace contextRef="#ctx0" brushRef="#br0" timeOffset="30">16240 10907 8058,'12'-13'0,"-6"-2"246,-2 7 182,2-2 0,-3 3-79,5-1 156,-6 5-165,3-2 1,-4 5 7,3 0 124,-3 0-298,5 5 0,-3 7 324,1 7-266,5 3 1,-8 10-947,9-1 726,-8 8 0,7-4 85,-6-1-816,1 0 538,-4 0 0,4-1 1,0-2 1,0 1-165,-4-6 0,0-3 64,0-4-801,5 0 881,-4-1 1,4-5-1351,-5-6 1603,5 1 0,2-2 0,4-1 0</inkml:trace>
  <inkml:trace contextRef="#ctx0" brushRef="#br0" timeOffset="31">16663 10896 8038,'0'-18'-51,"0"1"0,1 7-256,3 2 1532,-3-2-498,4 9-368,-5-4 1,0 6 400,0 3-326,0 7-257,-5 7 1,3 8-152,-6 4 0,4 2 320,-3 10-632,4 0 113,-7 3 0,8 1-158,-6 0-711,0-1 1003,2 1 1,0-7-1061,2-4 652,3-6-8,-4-6-56,5-6 230,0 0 20,0-11-82,0-1 0,3-6 965,1-3-646,0 3 186,-4-14 0,4 6-398,0-10 398,-1 0-148,-3-4 1,0 0 72,0 0 28,0-5-72,0-1 0,-1-5 301,-3 0-121,3-1-768,-4 1 893,5 0-192,0-6 1,0 6 5,0 0 252,0 5-223,0 6 0,0 5 39,0 3 432,0 7-379,5 3 0,-2 5 299,4 0-381,1 10 121,3 3 0,1 11-177,-1 3 1,4 1 188,0 2-396,6 8 76,-3-7 1,4 8 255,1-5-1073,5 1 694,-4-1 0,4-1-718,-5-3 426,-5 3 272,-2-9 0,-3-1-781,2-8 457,-7-2 149,7-1 0,-12-2-476,4-3 235,-4 4 1,1-10 544,-8 3 0,-3 2 0,-4 0 0</inkml:trace>
  <inkml:trace contextRef="#ctx0" brushRef="#br0" timeOffset="32">16537 11272 8038,'-6'0'141,"2"0"131,8 0 1,4-3 104,7-1-147,3 0-66,5 4 0,4 0 222,4 0-156,-3 0-126,10 0 0,-6 0-80,9 0 1,-4-4 378,1 0-1464,-7 1 791,2-3 1,-9 5 269,3-3 0,-3-2 0,-1 0 0</inkml:trace>
  <inkml:trace contextRef="#ctx0" brushRef="#br0" timeOffset="33">17223 10953 8018,'0'-18'0,"-5"1"858,3 6-122,-3 0-100,5 4 195,0 2 282,0 5-884,-5 10-30,4-2 1,-5 17-82,2-2-114,2 8-307,-3-2 145,5 10 213,0-3 0,0 4 191,0-2-864,0-2 476,5 3 0,-2-8-136,5-1 1,-5-6-225,5-1 0,-4-1 214,3-7 1,-3-4-424,4-3-555,-6-6 524,4 3 390,-1-5 352,-4 0 0,-1-10 0,-6-2 0</inkml:trace>
  <inkml:trace contextRef="#ctx0" brushRef="#br0" timeOffset="34">17006 10987 8018,'0'-12'-276,"0"1"0,1 0 198,3-1 1063,2 1-577,6 4 0,0-1 218,3 4-97,-2-5-236,9 3 1,-5-2-196,6 0 130,0 6 1,0-3-288,0 5 99,0 0 1,-4 0-39,0 0 0,-2 1-198,3 3 1,-4-2 30,-5 6 0,-4 0-217,-3 3 0,1 0-218,-2 1 275,1-1 119,-9 1 0,-2-1 247,-9 0-161,4 1 108,-10-1 0,8 1-37,-5-1 0,1-1 84,-1-2 1,3 2 399,4-2 11,1 2-194,0 1 0,4-3 66,3-1-240,3-4 2,6 7 1,2-7-9,4 4 9,5-4-31,2 7 1,5-7 9,0 4 1,4-1-43,-1 2 0,1 2-100,-4-2 0,-2 1 54,-2-2 1,2 4-6,-6-4 1,-1 3 50,-7 2-128,-1-1 111,-6 1 1,0-1 97,0 0-89,-6 6-15,0-4 214,-10 3-100,-2-5 1,-10 5-35,-3-1 0,-2 1 16,-1 0 1,1-4 18,3 4-289,-3-9 112,9 3 0,-3-8 166,8 1-1589,8-1 1490,0-2 0,10 5 0,-4 1 0</inkml:trace>
  <inkml:trace contextRef="#ctx0" brushRef="#br0" timeOffset="35">17611 10918 8001,'0'-11'221,"0"0"166,0 4 1,0 1 9,0 2 106,0 3-195,0-4 0,1 5 165,3 0-246,-3 5-29,4 1 1,-5 7 348,0 2-113,0 3-207,0 10-246,0-4 94,0 9 1,0-8 264,0 6-600,0-1 238,0 4 1,0-3 269,0-1-943,5-4 510,-3 7 1,4-11-155,-2 1 156,-3 0 62,4-10 1,-1 0-23,0-6 202,0-4 131,1 2 0,-3-5-41,6 0 0,-1 0 147,5 0 0,-1-2 169,1-1-380,-1 1 25,6-8 0,0 8-281,6-6 143,0 6-77,-5-9 0,3 10-97,-1-3 0,-4 3 96,-1 1-1378,-2-5 391,-7 4 417,4-4 676,-3 5 0,4 5 0,1 1 0</inkml:trace>
  <inkml:trace contextRef="#ctx0" brushRef="#br0" timeOffset="36">18068 10987 8053,'-5'-18'0,"3"-3"0,-3 12 0,5-3 1464,0 8-317,0-1-245,0 5 0,0 7-527,0 4-85,0 1-165,0 9 0,4 1 58,0 4 0,0 2-46,-4-1 1,0-2-165,0 6 1,0-6 67,0 2 0,4-2-58,-1 2 0,6-7-528,-1 3 311,2-8 103,1 7 1,2-10-185,2 4 190,-2-9 1,9-2-137,-3-5 212,2 0 0,3 0-56,3 0-193,-3 0 138,-1 0 0,1-1-4,-5-3 0,4 2-170,-8-6 1,0 4-1304,-3-3 742,-6 4 895,-1-2 0,0 0 0,2-1 0</inkml:trace>
  <inkml:trace contextRef="#ctx0" brushRef="#br0" timeOffset="37">18034 11238 8117,'-7'-1'292,"3"-3"0,3 2 464,1-6 1,6 5-62,6 0-735,-1 1 203,11-3 0,-7 3 492,8-6-355,2 6 0,7-7 138,2 5-426,-2-5-330,7 8 556,-4-9-1267,-6 8 774,4-8 1,-10 9 79,0-3-1745,-1-2 959,-9 4 961,4-8 0,-6 4 0,0-5 0</inkml:trace>
  <inkml:trace contextRef="#ctx0" brushRef="#br0" timeOffset="38">18113 10896 8037,'0'-12'308,"0"1"1,7 1 468,4 2 0,6-1 44,6 5-515,-1-5 1,6 4 185,3-2 3,2-4-190,6 5 1,2-1 40,4-1-1728,-4 5 1244,-2-7 138,-4 9 0,-6-4 0,-1 5 0</inkml:trace>
  <inkml:trace contextRef="#ctx0" brushRef="#br0" timeOffset="39">1827 12472 7865,'0'-7'-52,"0"2"108,-5 5 1,4-1 426,-3-3-174,3 3-213,1-4 0,0 3 220,0-1-121,0 1-276,0-3 386,0 5-386,0 5 61,0 2 1,0 5 75,0 4 0,0-1-2,0 8 1,0-3-135,0 7 112,0 2-339,0 0 107,0 5 113,0 1 1,0-5 152,0 0-410,0 1 213,0-2 1,0 2 47,0-9-121,0 4 77,0-13 1,0 7 43,0-5 150,0 0-188,0-8 370,0 3-307,0-4-22,0 0-272,0 5 42,0-10 268,0 9 42,0-9 0,0 9 0,0-3 0</inkml:trace>
  <inkml:trace contextRef="#ctx0" brushRef="#br0" timeOffset="40">1839 12540 7942,'-7'-14'52,"4"3"1,0 3 375,-1 1-76,3-4-59,-4 10 63,5-4 388,0 5-509,5 0-7,-4 0 3,9 5-1,-3 1 0,4 11-192,1 1 53,4 5 0,1 3 108,2 1 0,2 5-175,-2-2 0,2 3-373,-2 1-76,2 1 388,-3-6 0,5 6-662,0-4 390,-1-1 130,1-7 0,0-4-168,0 0 185,0-5 0,-4 3 344,0-6 1,-5-1-179,1-2 33,-2 2 244,-2-9 38,1 4 291,-6-5-379,-1 0 0,-1-1 715,0-3-411,-1 3-196,-3-14 292,0 7-317,0-8 0,0-1-110,0-2 0,-3-6-159,-1-2 1,-1-1 260,1 1-501,3-2 186,-4 0 0,5-3 77,0 6 1,0-5-269,0 5 0,0-1-76,0 4 1,0 1 65,0 3-309,0 3 339,0-1 0,1 5-183,3-3 139,-3 2 68,9 1-789,-4 1 157,1 5-883,3 1 1671,-4 5 0,6-5 0,-1-2 0</inkml:trace>
  <inkml:trace contextRef="#ctx0" brushRef="#br0" timeOffset="41">3232 12517 7945,'-5'-11'-486,"4"5"818,-4 0-177,5 1 26,-5 4 149,3-4-123,-8 5 1,8-4-55,-6 0 1,0 1 19,-3 3 0,0 3-46,-1 1 1,-4 5-79,-3-1 0,-3 2 40,-1 1-99,0 6-183,-5 1 126,4-1 43,-4 5 1,6-4 59,-1 4 1,1 1-95,3 0 1,3 1 72,4 3 0,1-4-118,-1 0 1,6-1 9,2-3 131,3-2 137,1 5 1,1-6-370,3 3 171,7-2 27,7-6-39,5 0 26,0 1 1,1-2 14,3-2 1,1-3 4,2-5 0,2 0 9,-6 0 1,1 0 8,-4 0 1,-5 0-183,-3 0-2,-2 0 158,-2-5-578,0 3 246,-4-8 33,-2 9 0,-5-5-229,0 2 1,-1 2 0,-3-1 524,-3 1 0,-4-3 0,0-1 0</inkml:trace>
  <inkml:trace contextRef="#ctx0" brushRef="#br0" timeOffset="42">2855 12848 7778,'0'-11'-269,"0"5"0,1-3 1095,3 5-471,3-5 0,5 8 466,4-3-486,-4 3 0,9-3 20,-6 0 0,8 0-66,-4 4 1,5 0 43,-5 0-153,-3-5-14,6 4 1,-8-4-402,5 5 174,-5 0 209,2 0-1524,-4 0 657,-1 0 409,1 0 310,-6 0 0,4 0 0,-4 0 0</inkml:trace>
  <inkml:trace contextRef="#ctx0" brushRef="#br0" timeOffset="43">3963 12346 7951,'0'-11'68,"0"4"0,0-3 259,0 9-82,0-4 1,0 3 232,0-1 9,0 1-89,0-3-388,0 5 48,-5 0 0,-1 2 75,-6 1-59,1 4 73,-1 4 0,0 1-246,-4-1 58,4 5 0,-10-3-171,9 9 140,-3-10 1,5 5 40,-1-6 0,1 1-191,-1-1 267,1 6-171,5-5 58,0 5 1,3-6-124,-1 1-10,0-6 189,4 4 0,4-7-99,0 4 68,5-4 20,-3 7 7,0-9-14,4 4 1,-3-5-34,4 0 195,1 5-162,-1-3 1,-3 3-31,-1-5 193,1 0 2,-2 0-49,4 0 14,-3 5 0,3-3 33,-3 6-69,-1 0 0,-3 3 8,1 0 0,0 1-13,-4-1-19,0 1-5,0 4 0,-1 2 37,-3 5-240,3 0 195,-10 0 1,9-1-149,-6 1 150,6 0-19,-3 0 1,1 0 203,0 0-204,0-1 22,4 1 0,0-4 2,0 0 1,0-5-6,0 2-80,0-4 72,5 0 0,-2-5-144,4 1-120,-4-1 1,3 0-642,-2-3 449,-3 2-147,5-5-544,-6 4 630,5-5 496,-4 0 0,9-5 0,-4-1 0</inkml:trace>
  <inkml:trace contextRef="#ctx0" brushRef="#br0" timeOffset="44">4191 12654 7928,'-1'-7'-326,"-3"-1"326,3 6 0,-4-5 702,5 3-260,0 3-92,-5-4 1,4 10-94,-3 3 0,-1 6-148,1 1 0,0 5-138,4-1 0,0 7 90,0 0 1,0 1-74,0-4 0,7 0-513,4-1 256,0-4 196,11 4 0,-4-13-292,5 2 221,-1-7 1,1 1 175,0-5 9,0 0 1,4-1-178,-1-3 428,6-2-189,-8-11 1,4 3-30,-5-5 1,0 4 96,0-4 0,-7 0 371,-5-4-188,1 5-112,-11-8 1,4 6-8,-5-6-114,0 2 90,-5 1-473,-6 5 206,-7 2 1,-10 2-2,-2 2 1,-3 0-156,-2 8 1,1 0 172,0 4-510,5 5 359,-4 6 0,12 2-86,-2 2 1,8 3-45,0 1 0,7 3-874,5 1 1194,1 4 0,2-2 0,0 3 0</inkml:trace>
  <inkml:trace contextRef="#ctx0" brushRef="#br0" timeOffset="45">4774 12928 7579,'-5'-6'655,"4"1"284,-4 5-548,5 0-370,0 5 0,0 1 208,0 6-242,0 4 155,0-3 0,0 12 143,0-2-471,0 3 180,0 2 0,0-3-286,0 5 218,0-4 1,0 0-57,0-7 0,0 2-38,0-6-805,0 0 973,0-3 0,5-1 0,1 0 0</inkml:trace>
  <inkml:trace contextRef="#ctx0" brushRef="#br0" timeOffset="46">5276 12574 7981,'-10'-11'0,"3"0"0,-3 4 349,8-3-12,-3 4 0,5-1 153,-5-3 56,4 9 17,-4-4 57,5 5-433,0 0-94,0 5 1,0 3 107,0 7 0,0 3-81,0 4 1,0 2-192,0 3 1,0-1 92,0 4 1,1-1-338,3 2 1,-2-3 71,6-6 0,-5 0-46,0-3 1,2 1-36,-1-4 0,4-1-198,-4-4 0,1-3-301,-1-1 1,-3-3 822,3 4 0,2-1 0,0 5 0</inkml:trace>
  <inkml:trace contextRef="#ctx0" brushRef="#br0" timeOffset="47">5505 12928 7922,'4'-7'451,"-1"-1"-316,1 6 1,-2-3 436,1 5-336,-1 0 0,7 1 324,-6 3 1,1 3-164,-4 8 1,0 1-409,0 7 0,-4-2-115,1 10 0,-5-1-99,4 4 0,-1-1 109,1-2 0,3 0-87,-3-4 0,3-1-453,1-7 0,0-3 44,0-5 612,0 1 0,5-1 0,1 1 0</inkml:trace>
  <inkml:trace contextRef="#ctx0" brushRef="#br0" timeOffset="48">5802 12620 7947,'0'-18'0,"5"-2"88,2 5 1,4 0 166,0 3 0,2-1 64,2-2 1,-2 4-99,2-1 0,-2 1 15,-2 3 0,0 3 13,1 1 0,-1 3-59,1 1 1,-1 0 30,1 0 1,-1 0-165,0 0 1,-3 4-29,0 0 0,-5 8-151,5 0 1,-5 6 229,0-3 0,-3 6-40,-3 2 0,-4 1-65,-4 7 0,-2-1-80,-2 5 1,2-5 105,-2 0 1,-2-4-173,2 1 0,1-3-32,7-2 1,-2-4-37,5-3 1,-4-2 100,5-1 110,-1-1-21,4 0 0,5 0 176,2-4 0,4-2-16,0-5 0,2 4-99,2 0 0,3 0 55,5-4 1,-1 0-108,1 0 1,-4 0-77,0 0 1,-3 0-192,3 0 0,-4 0-439,4 0 0,-5 0 331,1 0 1,-2 0-529,-2 0 0,-1-2 915,-2-1 0,2-4 0,-4-4 0</inkml:trace>
  <inkml:trace contextRef="#ctx0" brushRef="#br0" timeOffset="49">6384 12357 7941,'0'-17'202,"0"-5"1,0 9 18,0-2 0,0 6-195,0 2 43,5-1 241,-3 2 367,3 1-346,-5 0 51,0 3-47,0-3-543,5 10 207,-4 2 0,4 4-112,-5 0 1,0 6 62,0 2 0,0-1-80,0 1 1,4 0 29,0 4 0,0-1-20,-4 1 1,1-1 49,3-3 0,-2 1-64,6-5 1,-4 4 120,3-3 1,0-1-6,0-4 1,3-3-56,-2 0 247,-3-1-3,0 0-10,0-2 7,-4 0-129,4-4 211,-5 4 292,0-5-249,0-5 6,0 4 219,-5-9-514,4 8 159,-4-3-257,5 0-54,0 4 93,0-4-24,0 15 1,0-2 87,0 7 0,0 3-3,0 1 1,0 2-27,0 2 0,0 0-1,0 0 1,0 0 26,0-1-195,5 6 92,1-4 0,2 4-117,0-5 0,-1 1 99,5 3 0,-2-7 54,-2 3 1,2-4 71,-3 0 0,0-2 161,0-6 0,-4 0-83,1 1 0,-3-4 128,-1-1 0,0-3 314,0 4 0,-1-6-215,-3 2 0,-3-3 293,-4-1-180,0 5-523,-6-4 0,1 5-494,-3-6 1,-2 0-245,6 0 0,-1 0 832,0 0 0,4-6 0,-5 0 0</inkml:trace>
  <inkml:trace contextRef="#ctx0" brushRef="#br0" timeOffset="50">2433 13968 7816,'0'-8'-1692,"0"0"1996,0 6 811,0-8-322,0 3-345,0 1-258,0 1 335,0 5 0,0 5-314,0 3 0,0 6 74,0 1-315,0 5 58,5-2 0,-3 9 104,6-1 1,-4 7-150,3 2 1,-3-1-49,4 4-72,-6 2 229,3-4 1,-3 8-149,1-2 0,-1-2 69,1-2 1,3-3-122,-3-1 1,5-4 96,-4-4 1,3-2-91,-3-1 0,1-4 117,-1 0 1,-3-8 4,3 0-148,3-2 0,-6-2 116,3 1-358,-3-5 186,-1 2 1,0-7-132,0-1 1,-1 0-65,-3-5 0,1 1-257,-4-5 1,3 1 20,-4 0 614,1-6 0,-10-1 0,-1-5 0</inkml:trace>
  <inkml:trace contextRef="#ctx0" brushRef="#br0" timeOffset="51">2410 14082 7807,'-7'-15'142,"4"-1"0,1 1 43,2 4 1,0-1-57,0 1 0,4 0 94,0-1 1,5 2-14,-2 2 0,4-1-40,0 6-58,6-6 50,-5 8 1,10-8-132,-3 5 0,4-4 26,3 4 0,0-1-92,4 2 0,-1 1 25,2-2 1,1 3 5,-6 1 1,1 4 14,-4 0 0,-4 5-134,0-2 1,-5 5 0,1 3 0,-6 1 56,-2 3-58,-4 3-28,2-4 158,-10 10-354,-1 1 127,-6 0 204,-4 4 1,-7-8-25,-8 6 171,4-6-153,-6 3 1,5-6 38,-3-3 1,-1 1 5,6-5 1,0 1 167,7-5 1,-1-5-17,5-2-304,0 3 489,3-6-667,6 4-450,1-5-163,5 0-472,0-5 1393,5-2 0,1-4 0,6 0 0</inkml:trace>
  <inkml:trace contextRef="#ctx0" brushRef="#br0" timeOffset="52">3266 13808 7415,'0'-12'-1024,"-3"5"1376,-1-1 1422,0 6-1033,4-3 110,0 5 1,-4 1-721,0 3 1,-3 2 50,3 5 0,-4 6-89,4 2 0,-4 3 56,0 0 0,-2 6-128,-2 3 1,1 3-17,0 4 0,-1 4-12,1 7 1,1-2-30,2 3 0,-1-3 74,5-1 1,0-1-215,4 1 0,0 0 145,0-1 1,2-4 28,2-3 1,2-3 16,5 0 1,5-6-14,-1-2 11,0-3-97,-4-7 87,6 5 7,-4-9 1,3 3-86,-4-4 84,-1-1-3,0 0 1,1-3-52,-1 0 1,-3-5-299,-1 5 1,1-5-217,3 0 0,-3-1-861,0-2 1420,-1 0 0,5 0 0,-1 0 0</inkml:trace>
  <inkml:trace contextRef="#ctx0" brushRef="#br0" timeOffset="53">3609 14071 7829,'0'-8'-977,"0"0"0,-1 4 2388,-3-3-353,3 4-146,-4-2-450,5 0-233,0 4-14,0 6 0,0 4-14,0 10 1,0 1-131,0 7 1,0 2 100,0 5 1,0 4-307,0 0 1,0 1 124,0-5 1,3 0-170,1 0 1,1-1 87,-1-2 1,-1-5-2,4-7 1,-3 2 160,4-6 0,-5 0-42,5-3-4,-5-1 32,2-5-97,-5 5 85,0-10 0,0 3 7,0-8 1,0-3-31,0-4 0,0 0-4,0-1 0,-4-4-23,0-3 1,-4-3-4,5-1 0,-5 0-15,4 1 1,-3-1 39,3 0 0,0 0 46,4 0 1,0 4-54,0 0 0,0 5 194,0-1 1,0-2-67,0 2 0,0 0 50,0 4 0,1 3-118,3 0 0,-1 6 10,4-2 0,1-1-144,3 1 1,1 5 92,-1 7 1,1 3-57,-1 5 1,4 3 65,0 7 1,4 0-187,-3 4 1,3-1 23,-4 2 0,1 1-84,0-6 1,-2 1 91,5-4 0,-4-1-56,4 1 0,-5-1 210,1-3 1,2-3-74,-2-4 1,0-5 230,-4 1 0,1-5 35,-1 0-78,1-1 0,-2-4 105,-3-1 1,0 0 107,-3-5 0,-3-3-99,3-4 1,-3-5-82,-1 0 0,-1-1-108,-3-2 1,1-5-183,-4-2 0,3-3-133,-4-2 0,2 1 128,-2 0 0,-1-2-3,6-2 1,-1 4-26,4 0 1,-1 1-109,-3 6 0,3 4-10,-3 4 0,2 5-27,2-1 0,0 6-453,0 2 194,0 4-555,0-2 73,0 5 1,6 6 442,1 6 580,3-1 0,2 11 0,-1-4 0</inkml:trace>
  <inkml:trace contextRef="#ctx0" brushRef="#br0" timeOffset="54">4317 14253 7829,'0'-6'486,"0"-4"1,0 7-173,0-4-412,5 4 142,2-2 359,4 5-193,0-5-40,1 4 0,-1-4-87,1 5 1,-1 0 24,0 0 0,5 0-59,-1 0 0,4-4 60,-4 0 1,5 0-172,0 4 0,-3 0-269,2 0 0,-5 0 211,1 0 0,-2 0-490,-1 0 1,-5 0-249,1 0-18,-6 0 547,3 5 0,-6 0 329,-3 3 0,-7 2 0,-7-4 0</inkml:trace>
  <inkml:trace contextRef="#ctx0" brushRef="#br0" timeOffset="55">4351 14402 7829,'5'6'784,"2"-1"-450,4-5 1,2 0-103,2 0 1,3-1 6,5-3 0,1 3-26,2-3 1,-1-1-38,1 1 0,0 0 26,0 4 1,-2-1-158,3-3 0,-7 3-224,-1-3 1,-3 3-689,3 1 0,-5 1 143,1 3 550,-2-3 174,-7 4 0,4-5 0,-4 0 0</inkml:trace>
  <inkml:trace contextRef="#ctx0" brushRef="#br0" timeOffset="56">5105 14082 7852,'-11'-6'-254,"3"-1"254,0 3 412,6 3 0,-4-5 47,2 2 1,1 3 33,-4-3 1,3 4-232,-4 4 0,4 2-57,-3 6 1,-1 4 112,-3 3-482,-1 3 191,1 0 0,3 1-57,1 0 1,4 4 86,-1-1 1,-1 5-214,1-4 0,1 3-28,3-3 1,5-1 6,2-3 1,5-1 4,3-3-31,3-3 182,5-4 0,1-2-34,2-3 257,-2-2-217,9-5 0,-5-5 151,3-2 0,1-3-81,-6-2 0,1-3 49,-4 0 1,-3-4-20,-5 4 0,3-6 122,-10 2 0,-1-2-133,-7-2 1,-1 0 9,-3 0 1,-3-5-155,-9-2 0,-5 1-212,-6-2 1,-6 6-414,-1-2-565,0 8 1097,-11-3 0,5 14-319,-6-4 1,5 8 132,3 1 1,9 1 0,6 2 1,2 2-142,5 1-160,6-1 649,0 3 0,9 0 0,-4 1 0</inkml:trace>
  <inkml:trace contextRef="#ctx0" brushRef="#br0" timeOffset="57">5448 13751 7981,'-13'-2'0,"-2"-1"621,2 1 27,-3-3-114,9 5-33,2 0-250,5 0 0,5 2 114,3 1 0,7 5-80,4 7 1,3 2 98,1 2 1,-1 6-112,1-2 0,4 2-62,0-2 1,-2 0-8,-6 0 1,3 4-15,-3-1 1,-3 6-47,-1-2 1,-2 3-142,-2 2 1,0 0-290,-4 3 1,-2-1 185,-5 5 1,0-2-324,0 2 1,-4 2 187,1-6 1,-10 0-115,2-4 0,-3-5 55,2-2 0,-3-3-58,0-1 1,-1-6 68,5-1 1,1-4-70,2 0 1,-1-5-477,6 1 47,-1-5-20,4 2 180,0-5 1,1-5 620,3-3 0,2-2 0,6-2 0</inkml:trace>
  <inkml:trace contextRef="#ctx0" brushRef="#br0" timeOffset="58">6224 14150 7929,'5'-11'936,"-2"3"-521,5 1 0,-1 4-333,5-1 361,-1 3-145,0 1 1,1 0-82,-1 0 1,-3 0-14,0 0 0,-1 0-32,5 0 0,3 0-1,0 0 1,0 0-260,-3 0 88,-1 0 0,1 0 51,-1 0 0,0 0 87,1 0 0,-1 0-59,1 0 1,-1 0-103,0 0 1,-3 0 16,0 0-150,-6 0 0,2-4 156,-8 1 0,-7-6 0,-7 2 0</inkml:trace>
  <inkml:trace contextRef="#ctx0" brushRef="#br0" timeOffset="59">6202 14299 7809,'11'0'736,"0"0"0,6 0-184,2 0 1,2-4-155,2 0 0,1-1-14,3 1 1,-3 3-155,3-3 1,1-1-60,-2 1 0,1 1-214,-4 3 0,-4 0-301,0 0 1,-5 0-278,1 0 1,-2 0 620,-2 0 0,-4-5 0,-2-2 0</inkml:trace>
  <inkml:trace contextRef="#ctx0" brushRef="#br0" timeOffset="60">7549 13808 7892,'0'-12'-817,"-1"2"915,-3 3 1,3 0 806,-3 3 11,3 3-379,1-4 632,0 5-966,0 5 1,1 3 60,3 7 1,-3 3 26,3 5 1,2 5-199,2 2 1,-3 3 121,-1 1 1,-3 2-165,-1 2 1,4-1 24,0 5 1,-1-4-82,-3 4 1,0-4 114,0 3 1,4-4-266,0 1 0,1-7-1,-1-5 1,-3-1 10,3-3 1,1-4 103,-1-3 0,4-2-11,-5-2 1,1-3-689,-4 0 310,0-6-1217,0 3 490,0-5 1,-5-5 464,-3-2 692,-2-9 0,-6-6 0,-2-8 0</inkml:trace>
  <inkml:trace contextRef="#ctx0" brushRef="#br0" timeOffset="61">7389 13922 7970,'0'-23'-209,"2"2"209,1 2 0,4-3 340,4 3 1,4 1-46,1-1 0,4 5 199,-1-1 1,3-2-73,0 2 1,2 1-177,3 7 0,-3-2-39,3 5 0,-3-4 14,-1 5 0,1-1-168,3 4 1,-3 5 54,2 2 1,-2 4-201,-1 0 1,-1 2-40,-3 2 0,1 1-38,-5 3 1,-1 7 115,-6-3 0,-3 2-61,-5-2 1,0 1-22,0 3 0,-6-2-144,-6 6 1,-4-6-2,-7 2 1,-4-3 129,1-1 0,-5-4-12,5 0 0,-4-5 41,8 1 1,-3-6-95,10-2 0,0-4-228,4 1-289,-1-3 473,1-1 0,4-1-102,4-3 0,3-3 361,3-4 0,4 0 0,9-6 0,2-1 0</inkml:trace>
  <inkml:trace contextRef="#ctx0" brushRef="#br0" timeOffset="62">8314 13545 7902,'0'-11'0,"2"1"436,1 2 1,-1 2 411,2 2 52,2 3-277,-5-5-377,4 6 0,-6 6-47,-3 1 1,2 8 30,-6 4 1,0 4-177,-3 4 1,-4 2 103,0 5 1,-2 6-54,2 2 1,1 2 68,-5 2 0,5 4-452,-1 4 1,2 2 260,1 1 1,5-4-54,-1 0 1,6-1-77,-2 2 0,3-5 79,1-7 0,5-1-15,2-3 1,3-4 64,2 0 1,1-5-56,2-6 0,-2-4 17,2 0 1,-1-5-153,1 1 1,-2-2 26,2-1 1,-2-6 88,-2-2 0,-3-3-343,-1-1 1,1 0-336,3 0 1,-3-1 768,-1-3 0,-4-8 0,2-5 0</inkml:trace>
  <inkml:trace contextRef="#ctx0" brushRef="#br0" timeOffset="63">8600 13876 7929,'5'-12'575,"-4"-4"-190,4 10 0,-5-5 208,0 4 144,0-3-46,0 9-113,0-4-484,0 5 0,0 5 83,0 3 1,-1 2-147,-3 1 1,-1-2-76,-2 2 1,-4-2-93,4 7 1,-2-4 107,1 0 1,-2-1-117,3 0 0,0 0-28,0-4 0,4 3 100,-1-2-70,-2 2 0,5 2 39,-3-1 0,3-3-114,1-1 131,0-4-14,0 7 97,5-9 1,-3 8 11,6-5 0,-4 0 18,3-4-51,1 0 0,3 1 60,1 3 1,-5-3-45,1 3 0,-4-3-83,3-1 0,-3 1 68,4 3 44,-6-3 0,8 10 0,-8-5 81,1 5 0,-1 1-54,-2-1 0,-4 4 123,0 1 1,-5 4-28,2-1 1,-2 4-83,1 3 0,-1-1 181,5 1 0,-3-2-98,3-1 0,0-4-36,4 0 0,0-5-37,0 1 1,1-2-13,3-1 1,-1-1-67,4 0 1,1-3 90,3 0 0,1-6-347,-1 2 0,-3 1 102,0-1 0,-1 0-606,5-4 13,-1 0 1,-3 0 752,-1 0 0,-4-5 0,2-2 0</inkml:trace>
  <inkml:trace contextRef="#ctx0" brushRef="#br0" timeOffset="64">10119 13842 7851,'0'-11'81,"0"-6"1,1 4 135,3-2 1,2 3-6,6 0 1,-2 5 627,-3-1-506,4 5 1,-9-2-99,6 5 0,-4 0 96,3 0 38,-4 0-418,7 5 1,-8 2-32,6 4 1,-5-3-23,0-1 1,-1 5 96,-2 3 1,0 2-149,0-2 1,0 3 65,0 4 0,-5 1 112,-3 0-72,3 0 256,-5 0-231,8-6 25,-3 5 1,5-5 285,0 2-243,0-3-50,0-4 0,0-1 18,0 0 0,0-3-20,0 0 0,0-5-31,0 5-68,0-5 115,0 2-37,0-5 206,5 0-3,-3 0-149,3 0 198,0 0 44,-4 0-212,9 0 0,-3 3-2,4 1 0,-3 5 66,-1-1-62,-4 2 32,7 1-28,-9 1 6,9 4-7,-8 2-20,3 5 0,-1 0 165,-1 0-147,1-6 43,-4 10 1,4-12 169,0 8 0,0-3-85,-4 3 115,0 0 44,0 0-231,0-5-248,0 3 286,0-8-45,0 3 0,-2-4-265,-1-1 100,1 1 54,-8-1 1,8-5-1239,-6-2 717,0-3 1,-3-1-565,0 0 718,-1 0-12,6 0 380,-4-5 0,8-1 0,-3-5 0</inkml:trace>
  <inkml:trace contextRef="#ctx0" brushRef="#br0" timeOffset="65">10393 13511 8037,'-6'-12'0,"-5"1"0,10 0 2308,-3-1-950,3 6-205,6 1-355,-4 5-557,5 0 1,-3 5 34,1 2 0,5 9-15,-1 3 1,2 4-73,1 3 1,2 2 54,2 3 1,3 3-126,5 0 0,-4 0-32,0 4 1,-1-1-172,1 1 0,1-1 75,-5 5 0,0 1-139,-3 7 1,-2-3-18,-2 2 0,-3-1-152,-5 2 1,0-7 136,0 3 0,0-5 92,0 1 0,-5 2-133,-3-6 1,2-2 28,-2-5 1,0 1-15,-3-6 1,-4-3 97,0-4 1,-1-5 100,5 1 0,3-2-151,1-2 1,3-4-72,-4-3 1,2-2-741,-2 2 589,3-3 1,5 3-1017,0-8 1396,0 3 0,0-9 0,0 3 0</inkml:trace>
  <inkml:trace contextRef="#ctx0" brushRef="#br1" timeOffset="66">9034 13979 8008,'-1'-7'-211,"-3"-1"449,3 5 388,-5-7 115,6 9-190,0-4 185,0 5-509,6 5 1,-1 5 73,2 5 1,3 4-115,-2-3 1,-2 4-165,2-1 1,-4 3 78,3 0 1,0 2-197,0 3 0,2-3-144,-5 3 0,4-3 117,-5-1 1,5 0-31,-4 0 1,0-4 76,-4 0 1,0-5 20,0 1 0,0-3-33,0 0 1,0-5-266,0 1-19,0-5-447,0 2-1263,0-5 1613,-5 0 1,3-2 466,-1-1 0,-4-4 0,1-4 0,-6-1 0</inkml:trace>
  <inkml:trace contextRef="#ctx0" brushRef="#br1" timeOffset="67">8863 14082 8008,'0'-18'257,"-5"2"42,3 4 0,-4 1 125,2-1-72,3 6 0,-4 0 89,5 2 0,1 3-147,3-3 0,0 3-141,7 1 1,-1 0 33,9 0 1,0 0-123,4 0 1,1 0 123,3 0 1,1 0-111,2 0 0,-1 0-442,-2 0 0,-2 0 185,6 0 1,-6 0-649,2 0 0,1 0 400,-1 0 0,3 0-722,-3 0 0,-2-2 1148,-6-2 0,3-7 0,-5-7 0</inkml:trace>
  <inkml:trace contextRef="#ctx0" brushRef="#br1" timeOffset="68">9571 13968 9281,'0'-7'1907,"5"2"-1549,-4 5 1,4 2-256,-5 1 1,0 5 97,0 7 0,0 3-228,0 5 0,0 3 93,0 1 1,0 5-177,0-2 0,0 3-67,0 2 1,0-2-33,0-3 0,0 2-26,0-6 1,0 1 75,0-4 1,4-5-163,0-3 1,1-4-145,-1-3 119,-3-3 1,5-5 49,-2 0 1,-3-1-500,3-3 0,-3-2 384,-1-6 0,0-3 411,0 0 0,-5-11 0,-1 2 0</inkml:trace>
  <inkml:trace contextRef="#ctx0" brushRef="#br1" timeOffset="69">9354 14013 8014,'0'-11'0,"0"0"0,3-1 510,1 1 0,5-1-50,-1 1 1,2 1 69,1 2 0,6-1-121,2 5 0,4-3-137,3 3 0,4-1-108,4 1 1,1 3-128,3-3 0,-1-1-78,5 1 1,-8 0-401,4 4 0,-7 0-2264,7 0 2705,-10 0 0,5-5 0,-10-1 0</inkml:trace>
  <inkml:trace contextRef="#ctx0" brushRef="#br1" timeOffset="70">11467 14128 8021,'-7'-12'1517,"-3"1"-1100,9 4 40,-4 2-249,5 5 1,5 0 0,2 0-5,4 0 1,5 0-2,3 0 1,3 0 28,0 0 1,6 0-55,3 0 0,2 0-161,1 0 0,-3 0 28,-1 0 0,-1 0-171,2 0 0,-3-1-586,-6-3 1,0 3 160,-3-3-942,3 3 949,-10 1 0,1 0-571,-5 0 879,-6 0 0,-17-5 1,-10-1-1</inkml:trace>
  <inkml:trace contextRef="#ctx0" brushRef="#br1" timeOffset="71">11569 14265 8019,'3'6'274,"4"-2"1,2-3 123,10-1 1,6 0-79,5 0 0,3 0 202,1 0 1,2 0 200,2 0-831,-3 0 126,10-5 1,-10 2 144,3-4 1,-2 4 58,-2 0 1,-1-3-1275,-2 3 1052,2-1 0,-4-1 0,5-2 0</inkml:trace>
  <inkml:trace contextRef="#ctx0" brushRef="#br1" timeOffset="72">2570 15395 7992,'0'-6'-391,"0"-4"1,0 7 937,0-4 111,0 4 719,0-2 101,0 5-1110,0 5 0,1 3-141,3 7 1,-3 3-95,3 5 1,1 3 44,-1 1 0,3 5-15,-3-2 1,4 4-19,-4 4 0,1-1-184,-2 5 0,-1-4-139,2 4 0,1-4 147,-2 4 0,1-5-101,-4 1 0,1-6-14,3-2 1,-1-6 7,4-1 1,-3-5 52,4-7 1,-2 1-137,2-1 1,-2-5-604,-2-2 22,-3-3 1,4-2-1091,-5-3 1892,0 3 0,0-14 0,0 2 0</inkml:trace>
  <inkml:trace contextRef="#ctx0" brushRef="#br1" timeOffset="73">2467 15532 7892,'-5'-22'0,"4"0"179,-3 3 0,4-3-117,4 3 0,6 3 200,5 1 0,5-2-4,-1 2 1,3 0 121,1 3 1,1 1-273,2-1 0,2 2 41,3 3 0,1 2-125,-6 5 0,2 1 77,-1 3 0,-3 2-132,3 5 0,-7 2 28,-1 2 0,-5-1 22,1 5 0,-6 0-30,-1 4 1,-6 0-79,2 0 1,-4 1 13,-4 3 1,-6-3 41,-5 2 0,-9 2-65,1-1 1,-6-2 51,2-6 1,-1-2-193,1-6 0,3-1 63,-2-2 0,5-3-612,2-5 0,5 0 787,-1 0 0,-3-5 0,1-1 0</inkml:trace>
  <inkml:trace contextRef="#ctx0" brushRef="#br1" timeOffset="74">3483 15144 7900,'0'-6'964,"0"1"619,0 5-1149,-5 0 1,-1 0-90,-5 0 0,0 5-129,4 2 1,-7 7 79,2 2 1,-2 8-54,3-2 1,0 9-130,-1-1 0,-1 5-1,-2 3 1,3 2-51,-4 6 0,4 0-8,0-1 0,2 5-330,2-1 1,3 1 108,5-4 1,0-5 87,0 1 1,7-5-47,4 1 0,2-6 84,6-2 0,0-4-120,4 0 1,0-5 84,-1-2 0,1-5 33,0 1 0,-4-4-7,0-3 0,-5 1 166,1-5 0,-2-1-261,-2-3 1,-3 0-453,0 0-1122,-6 0 743,3 0 975,0-5 0,-8-6 0,1-7 0</inkml:trace>
  <inkml:trace contextRef="#ctx0" brushRef="#br1" timeOffset="75">3769 15441 7899,'-12'0'0,"1"0"573,5 0-316,1 0 1,5 1 124,0 3 1,0 4-102,0 7 0,0 3-4,0 5 1,1 4-98,3 4 1,1 1 0,2-2 0,4 2-20,-4-6 0,2 5 14,-1-4 0,1-1-132,-6-3 1,6-1 68,-1-3 1,-2-3-96,2-4 239,-6-1-445,3 0-71,-5-4 66,0-2 0,0-6 44,0-3 0,-5-3-161,-2-4 1,-3-5 120,-2-4 0,2 3-23,2-2 1,-2-2 180,3-5 0,0 2-89,0-3 0,0-1 191,0 1 0,2 1-27,5 3 0,0 1 88,0 3 0,0 3-24,0 4 0,0 5 153,0-1 1,5 6-114,2-2 0,1 3-88,3 1 0,-1 1-38,10 3 0,-5 3 55,4 8 1,1 3-46,7 5 0,-3 4 27,3-1 1,0 5-21,0-5 0,0 5 8,-4-4 0,-1-2 3,1-6 0,0 1 109,0-4 0,-5-1-61,-3-4 1,1-1 128,0-2 1,-1-3-97,-4-5 1,-3 0 96,0 0 0,-5 0-42,5 0 1,-6-5 68,2-3 0,-2-7-135,-2-4 0,-4-3-89,0 0 0,-5-1-160,1 0 1,-2-5 75,-1-2 1,-2-3-278,-2-2 1,2 1 140,-2 0 0,6 1-149,2 2 1,4 3-110,-1 6 0,3 4-242,1 3 1,0 2-520,0 1 415,0 6 1,1 1-541,3 5 1334,2 0 0,6 5 0,-1 1 0</inkml:trace>
  <inkml:trace contextRef="#ctx0" brushRef="#br1" timeOffset="76">4500 15510 7937,'0'-12'1253,"1"2"-902,3 2 0,2 2 267,6 2 0,3 3-218,0-3 1,2 3-374,-2 1 1,-2-4-84,2 0 1,3 0-80,1 4 0,-2 0 93,2 0 1,-3 0-134,3 0 0,-4 0-687,4 0 1,-5 0 369,1 0 0,-2 0 492,-2 0 0,1 0 0,-1 0 0</inkml:trace>
  <inkml:trace contextRef="#ctx0" brushRef="#br1" timeOffset="77">4591 15635 7937,'0'12'238,"0"-6"1,7-1 371,4-5 0,2 0-178,6 0 1,4-5-142,3-3 0,2 2-394,-1-2 1,-2 2-119,6-2 0,-5-2-122,5 3 1,-1 0-121,4 0 0,1 0 463,-1 0 0,-5-3 0,-1 3 0</inkml:trace>
  <inkml:trace contextRef="#ctx0" brushRef="#br1" timeOffset="78">5356 15247 7851,'-17'-6'0,"0"-3"427,6 5 18,4 0 0,4 4-306,6 0 0,0 6-43,5 6 0,-6 4 136,2 7 0,1 1-71,-1 3 0,1 3 147,-1 8 1,-3-1-83,3 5 0,1 0-203,-1 4 1,3-4-62,-3-1 0,4-5-169,-5-2 0,5-2 44,-4-9 0,1 1-810,-1-9-25,-3 0 998,9-3 0,-9-6 0,4-1 0</inkml:trace>
  <inkml:trace contextRef="#ctx0" brushRef="#br1" timeOffset="79">5630 15076 7884,'0'-12'1649,"0"1"-1103,-5-1 1,5 6-519,0 2 0,5 4-10,7 4 1,-1 4 168,1 7 0,-1 8 116,1 7 0,-1 8-27,0 4 0,2 4 130,2 3 1,-2-1-257,2 6 1,-1-5-162,1 4 0,-2 1 87,2 3 0,-3-5-357,-5-3 1,2-3-58,-5-4 1,0-3-280,-4-4 0,0-2 246,0-3 0,-1-2-142,-3-5 1,-3 0 512,-4-1 0,-5 3 0,-3-6 0,-3-5 0</inkml:trace>
  <inkml:trace contextRef="#ctx0" brushRef="#br1" timeOffset="80">6476 15635 7892,'-12'0'-90,"2"-1"-45,2-3 1,0 2 70,4-6 230,0 5 679,4-7-565,0 4 1,1 0-162,3 2 1,-1 1 211,4-1 1,1 3-125,3-3 0,1 3 88,-1 1 0,0 0-141,1 0 1,4 0 24,3 0 0,0 0-1,4 0 0,-2 0-117,5 0 0,2-1-68,-1-3 0,5 1 108,-2-4 1,-2 4-117,-1-1 0,-3-1-44,-1 2 1,-4-1-1095,0 4 27,-5-5-634,2 3 957,-10-3 803,-1 10 0,-10 2 0,-1 4 0</inkml:trace>
  <inkml:trace contextRef="#ctx0" brushRef="#br1" timeOffset="81">6624 15784 7892,'-6'5'684,"-4"-4"-408,8 4 0,2-5-165,8 0 0,3 0 156,5 0 0,-2 0 116,5 0 0,-2-4-219,2 0 0,3-4-144,-3 0 1,3 2-270,0-2 1,1 5 216,0 0 1,0-2-1761,0 1 1792,0 0 0,5-1 0,1-1 0</inkml:trace>
  <inkml:trace contextRef="#ctx0" brushRef="#br1" timeOffset="82">7583 15350 7942,'-6'-5'0,"-3"2"286,5-5 468,-4 6-95,6-3-64,-3 5 0,5 1-177,0 3 1,0 2-132,0 6 0,0 4 30,0 3 1,4 7-84,0 0 1,3 11-136,-3 1 1,5 1 83,-1 3 1,-2-4-160,2 4 1,-1-5 85,5 1 1,-1-2-179,1-2 0,-1-5 68,0-2 1,1-3-122,-1-1 0,-1-6-8,-2-1-61,2 1 1,-9-4-1459,3 2 881,-2-7 0,-4-3-214,-2-5 0,2 0 378,-6 0 1,4 0 602,-3 0 0,-1-10 0,-3-3 0</inkml:trace>
  <inkml:trace contextRef="#ctx0" brushRef="#br1" timeOffset="83">7458 15350 7968,'0'-17'0,"0"4"0,2-7 199,6 5 1,0 0 329,7 3 1,4 1-265,4-1 0,0 1-133,3 0 1,7-1-138,1 1 0,3 3 117,-2 1 1,3 4 35,0-1 0,4 4-21,-4 4 0,-4 4-85,-4 7 1,-6 3-33,-1 4 0,-2 1 31,-10 0 1,-2 1-8,-9 3 1,-1-3-7,-3 3 1,-9 1-21,-10-2 0,-1 5 44,-6-5 1,-2 5-144,-6-5 1,1-3-43,-5-4 1,7-5-160,0 1 1,2-2 114,7-1 0,0-6-412,7-2 122,3-3 1,10-6 466,2-3 0,13-7 0,3-3 0</inkml:trace>
  <inkml:trace contextRef="#ctx0" brushRef="#br1" timeOffset="84">8588 15041 7907,'-3'-11'244,"-1"-1"63,0 1-176,4 5 0,-1-3 196,-3 5 1,1 0 203,-4 4 0,3 5-247,-4 3 0,-3 7-43,-4 4 0,-2 8-38,2 3 0,-1 6-30,-3 6 0,-3 1-86,3 10 1,1 5-161,8-25 0,1-1 0,2 0 0,0 1 157,-1 1 0,1 0 0,-1 29-9,6-29 0,1 0 1,0 27-55,5 0 0,4-8 85,7-3 0,-1-8-608,5-4 1,-1-4 204,1-4 1,1-2-3,-5-5 0,5-1 48,-5-3 0,0-3-137,-4-4 0,-3-2-38,0-3 0,-5 2 18,5-5 408,-5 5 0,7-3 0,-4 6 0</inkml:trace>
  <inkml:trace contextRef="#ctx0" brushRef="#br1" timeOffset="85">9022 15247 7846,'-11'-12'-841,"0"1"1,0 3 452,4 1 388,2-1 161,0-3 1,2 4 670,-4 4-299,4 1-400,-7 2 0,4 0 76,-6 0 0,2 7-71,2 4 1,-1 2-172,6 6 0,-6 0 49,1 4 0,2-2-83,-2-2 1,6 2 63,-2-6 0,-1 0-170,1-4 1,0 5-119,4-1 1,0-4-99,0-3 86,0 0 216,0 3 0,1-1-121,3-2 98,-2-3 157,3 0-84,0-4 0,-4 6 111,3-4 1,-2-1 24,2 1 0,2 0-104,6 1 0,-1-3 125,1 3 1,-1 1-113,1-1 1,3 3 208,0-3-124,0 5 1,-3-3 9,-1 6 1,-5-1-32,-2 1 1,-1 3-1,1 0 1,-3 5-96,3-1 0,-4 2 83,-4-2 1,1 4-117,-4-1 1,-1 1 91,-3 4 1,3-3-8,0-1 0,2 4 8,-2-1 0,3 1 6,5-4 1,0-6-65,0-1 1,0-4-21,0 0-90,5-1 0,2-3-229,4-1 1,-3-4-17,-1 1 0,-3-3 376,4-1 0,-6 0 0,9-5 0,-5-1 0</inkml:trace>
  <inkml:trace contextRef="#ctx0" brushRef="#br1" timeOffset="86">9194 15441 7844,'-7'-11'0,"-1"-2"-343,4-2 319,0 2 0,5-2-64,3 7 486,-3 3-24,4 5 1,-1 1-42,0 3 0,1 4-96,-1 7 1,-2 4-8,6 8 0,-2 2-19,2 5 0,1 0-162,-5 1 1,3 0-21,-3 3 0,4-3-113,-4-1 1,3-1-84,-3-7 1,1 1-281,-1-4 0,1-2 13,3-1 1,0-4-62,-4-5-262,5 1 1,-6-6 756,4-2 0,-4-3 0,7 4 0,-4 2 0</inkml:trace>
  <inkml:trace contextRef="#ctx0" brushRef="#br1" timeOffset="87">9525 15384 7873,'-4'-8'-712,"0"1"356,1-1 276,3 2 513,0 1 127,5 15 0,-4-1-211,3 10 1,1 5-16,-1 6 0,-1 5-150,-3 3 0,4 2 18,0 6 1,0 0-137,-4-1 0,1-3-86,3 0 0,-3-10-203,3-2 1,1-2-9,-1-5 0,3-3-243,-3-8 0,4-1-40,-4 1 0,1-6-1008,-1-2 1522,-3-3 0,4-1 0,-5 0 0,0 0 0</inkml:trace>
  <inkml:trace contextRef="#ctx0" brushRef="#br1" timeOffset="88">9274 15795 6592,'5'-10'-368,"2"2"1,9 3 367,3 5 0,2-4 0,2 1 0,5-1 0,2 4 0,2-4 0,-1 0 0,2 0 0,-3 4 0,3 0 0,1 0 0,1-5 0,-1-1 0</inkml:trace>
  <inkml:trace contextRef="#ctx0" brushRef="#br1" timeOffset="89">9902 15430 8125,'0'-7'578,"0"-3"543,0 9-708,0-4 1,0 6-58,0 3 1,0 6-186,0 5 0,4 9 0,0-1 1,4 8 31,0-1 1,6 7 12,1 1 1,0 0-203,-3-4 1,-1-3 110,1-1 0,-2-4-97,-3 0 0,2-5-344,-5-2 1,1-5-333,-1 1 1,-3-6-7,3-2 0,-3-3 654,-1 4 0,-5-6 0,-1 3 0</inkml:trace>
  <inkml:trace contextRef="#ctx0" brushRef="#br1" timeOffset="90">9731 15430 7864,'0'-12'0,"0"1"821,0-1 1,5 5-265,2-1 1,8 6-265,5-2 0,1-1-66,2 1 0,4 0 13,-1 4 1,9-4-246,-5 0 0,8 1 79,-8 3 1,6 0-530,-6 0 1,-2-4-169,-1 0 0,-3 0-1576,-1 4 2199,0 5 0,0-3 0,0 3 0</inkml:trace>
  <inkml:trace contextRef="#ctx0" brushRef="#br1" timeOffset="91">10439 15875 7817,'-4'18'389,"0"-3"0,0-2 506,4-2 1,5 1-484,3-1 1,2 4 73,2 0 0,-6 2-309,-2-2 1,1-5-255,-1 6 1,-1-10-495,-3 5 0,0-2 297,0 3 0,-3-4 274,-1 4 0,-10-3 0,1 7 0</inkml:trace>
  <inkml:trace contextRef="#ctx0" brushRef="#br1" timeOffset="92">10930 15395 7912,'-5'-11'340,"2"-1"671,-4 1-300,4 0-170,-2-1 154,5 6-407,0 1 0,4 11 81,0 6 1,4 4-102,0 7 0,-2 1 102,2 3 0,-4 1-229,3 2 0,0 3-116,0-3 1,2 0 20,-5 0 0,4-4-211,-5 0 1,3-2-436,-3-1 0,-1-5 344,1-3 1,-1-2-862,-2-2-373,0 1-558,0-6 2048,0-1 0,0 0 0,0 1 0</inkml:trace>
  <inkml:trace contextRef="#ctx0" brushRef="#br1" timeOffset="93">10701 15372 7880,'0'-11'348,"-5"0"111,4-1 0,0 1-211,5-1 1,4 5-114,0-1 1,2 4 167,2-3 1,4 3 230,3-4 1,4 2-177,4-2 1,-2 2-131,5 2 0,-3 3-105,4-3 1,-2 3-26,1 1 0,-2 0-69,-5 0 0,-5 0 73,-3 0 0,-2 1-107,-2 3 1,-3 1 320,-1 3 1,-3 2-128,4-3 0,-2 5 20,2 3 1,2-1-46,-3 5 0,4 0 62,0 4 1,-1 1-114,-2 3 0,2-2-105,-2 5 0,0-4 30,0 1 0,2 0-215,-2 0 0,-3 4-148,-1-5 1,1 0 147,-1-7 0,3 2-47,-3-2 1,1-2 31,-1-2 1,-3-2-483,3-2 1,-1-3-876,0-1-669,-1-4 1510,3 2 708,0 0 0,-4-4 0,4 4 0</inkml:trace>
  <inkml:trace contextRef="#ctx0" brushRef="#br1" timeOffset="94">11546 15281 7832,'-3'-18'685,"-1"3"199,0 8 1,5 1-437,3 6 0,-1 2 8,4 2 1,-3 3-117,4 8 1,-6 4 24,2 8 0,1 2-87,-1 5 1,4 5-43,-5-1 1,5 0-361,-4-4 0,5 4 55,-2 0 0,0-4-54,0-3 0,-3-6-181,4 2 0,-5-8-481,5-4 1,-5-2-290,0-2 1,-1-3-198,-2-1-200,0-4 1471,0 2 0,-5-5 0,-2 0 0</inkml:trace>
  <inkml:trace contextRef="#ctx0" brushRef="#br1" timeOffset="95">11170 15601 7804,'-7'0'1442,"2"-1"-1324,5-3 0,7 3-195,4-3 1,5 2 109,7 2 0,1 0-61,3 0 1,4 0 124,7 0 1,2-5-60,6-2 0,2 0-370,-2 0 1,2 3-1052,-6-4 1383,2 6 0,-3-13 0,-2 2 0</inkml:trace>
  <inkml:trace contextRef="#ctx0" brushRef="#br1" timeOffset="96">11832 15155 7860,'-5'-17'0,"4"0"334,-3 6 0,4-3 494,4 2 0,2 0-425,5 8 1,1-4-7,-1 5 0,1-1-355,-1 4 1,1 0 108,-1 0 1,-1 1 20,-2 3 0,2 2 53,-3 6 1,0-1-281,0 0 1,-4 5-42,1-1 0,-3 5-140,-1-1 1,0 3 131,0 1 0,0-1-58,0 1 1,-1 0 228,-3 0 0,-1 0-62,-3 0 0,-2-2 136,3-2 0,1 2-72,3-6 1,-2 0-49,1-4 1,0 1-1,4-1 0,0 1-20,0-1 0,0-3 64,0-1-46,5-4 1,-4 3 34,3-2-21,-3-3 23,-1 4-10,0-5 4,5 0 1,-2 0 48,5 0-56,-1 0 0,5 0-5,-1 0 0,0 5-1,1 3 0,-1 2 113,1 2 1,-5 4-67,1 3 0,0 3 169,3 1 0,-3-1-53,-1 1 0,-3 0 62,4 0 0,-6 0-120,2 0 0,1-1 6,-1 1 0,0-4-20,-4 0 1,-2-1-76,-1 1 0,0 1-258,-5-4 1,1-2 132,-5-7 1,5 3-1420,-1-2 728,1-3-510,-5 0 1,2-6 345,2-3 0,2-1 927,2-3 0,3-12 0,-4 1 0</inkml:trace>
  <inkml:trace contextRef="#ctx0" brushRef="#br1" timeOffset="97">11992 14961 7921,'-6'-5'2910,"0"4"-2779,1-9 0,7 9-425,1-3 0,4 2 727,8 2 1,-2 6-184,-2 1 0,1 3 376,-1 2 0,4 0-122,0 4 1,6 5 58,-2 6 0,-1 5-258,1-2 0,-4 8-124,4 4 1,-1 2-28,1 2 1,1 2-117,-5-2 0,0 7-252,-3-3 0,-2-1 342,-2 1 0,0-3-675,-4-2 1,0 1 269,-4 0 1,0-6-568,0-2 1,-1-2-30,-3-2 0,-1-3-297,-3-1 0,-6-4 1170,3 0 0,0 2 0,-1-4 0,-4-6 0,-5-7 0</inkml:trace>
  <inkml:trace contextRef="#ctx0" brushRef="#br1" timeOffset="98">12997 15384 7840,'-6'0'322,"1"-5"83,5 4 462,0-5-553,5 6 1,1 0 84,5 0 1,2 0-32,2 0 0,-1 0-109,5 0 0,0 0-104,4 0 1,-4 0 22,0 0 1,0 0-1,4 0 0,-1 0-43,-3 0 1,2 0-123,-2 0 0,-1 0-284,1 0 0,-5 0 68,1 0-1254,3 0 1089,-5 0 0,-1-3-2062,-4-1 2430,-5 0 0,-8 9 0,-8 1 0</inkml:trace>
  <inkml:trace contextRef="#ctx0" brushRef="#br1" timeOffset="99">13008 15635 8529,'12'0'887,"-1"0"1,4 0-283,1 0 1,4 0 64,-1 0 0,3 0-263,0 0 0,5 0-44,0 0 1,4 0-77,0 0 0,-2-1-80,2-3 0,-5 3-623,5-3 1,-10 3 337,2 1 0,-12 0-2910,1 0 2988,-8 0 0,-9 5 0,-8 1 0</inkml:trace>
  <inkml:trace contextRef="#ctx0" brushRef="#br1" timeOffset="100">14196 14927 7942,'0'-6'743,"0"1"1,4 14-515,0 2 0,3 8 137,-3 0 0,4 8-75,-4 3 1,-1 3-72,-3 1 1,0 1-111,0-1 0,0-1 101,0-3 1,4-2-503,0-5 1,0 0 103,-4 0 0,0-2-48,0-2 0,1-2-646,3-6-775,-3 1 1656,4-1 0,-5 1 0,0-1 0</inkml:trace>
  <inkml:trace contextRef="#ctx0" brushRef="#br1" timeOffset="101">14002 15612 9076,'5'-6'904,"1"1"-763,6 5 1,1 0 41,2 0 1,3-4 195,4 0 1,2 0-25,3 4 0,2-3-102,6-1 0,0-4-59,3 4 1,0-3 12,8 3 1,-8-1-214,4 1 0,-2 3 78,-1-3 0,-3-1-450,-5 1 0,-1 0-146,-7 4 1,1 0-1314,-9 0 1187,1 0 1,-10 2-950,-2 1 1599,-3 4 0,-6 4 0,-1 1 0</inkml:trace>
  <inkml:trace contextRef="#ctx0" brushRef="#br1" timeOffset="102">14128 15852 7812,'5'-7'1069,"2"-1"0,7 2-703,1-2 1,6 2-168,-2 2 0,1 3 202,-1-3 0,7-1-134,-4 1 1,4 0-14,-3 4 1,-4 0-47,0 0 0,-4 0-120,4 0 1,-9 4 28,2 0 1,-9 5-216,1-2 1,-3 3-199,-1 2 0,-1 3 183,-3 0 1,-2 4-88,-5-4 0,-5 6 53,1-2 1,-4 1 88,4-1 1,-4 3 5,4-3 0,-4 1 128,3-1 1,5 1-7,3-4 1,6-1 423,-2-4-303,3 1 1,1-1 94,0 1 1,5-6-52,2-2 0,4-2-73,0 2 1,5-3-289,3 3 1,3-4 90,1-4 0,0 3-569,0-3 0,-4-1 42,0 1 1,-9 1-742,1 3 1303,-7-6 0,1 5 0,-5-4 0</inkml:trace>
  <inkml:trace contextRef="#ctx0" brushRef="#br1" timeOffset="103">12814 13637 7908,'0'-12'0,"1"1"2,3-1 0,-2 5 67,1-1 383,4 0-132,-6-3 1,4 3 588,-5 1-317,0 4 74,0-2-128,0 5-283,0 5 1,0 2-15,0 4 1,0 2-11,0 2 0,0 3-254,0 5 1,0-4-138,0 0 1,0-2-219,0 2 1,4 3 2,0-3 0,-1-3-382,-3 0 1,2 0 294,2-1 0,-3 1-171,3-5 1,-3 4 96,-1 1 0,0-5 536,0-3 0,0-1 0,0 5 0</inkml:trace>
  <inkml:trace contextRef="#ctx0" brushRef="#br1" timeOffset="104">12597 14139 7812,'-10'-8'1085,"2"1"-794,3 4 0,10-6-36,3 6 0,-2-1 389,2 4-296,5-5-61,4 3 0,6-6 104,0 4 0,6-4-153,6 4 0,0-3-26,7 3 1,-4-4-102,4 4 1,0-1-120,4 2 0,-2 1-40,-2-1 0,-3 1-246,-5 2 0,-4 0-616,-4 0 0,-2 0 445,-1 0 1,-5 4-201,-3 0 1,-7 5-6,-4-2 0,-3 0-542,-1 0 1212,-5 1 0,-7 8 0,-5 2 0</inkml:trace>
  <inkml:trace contextRef="#ctx0" brushRef="#br1" timeOffset="105">12826 14288 7812,'-12'0'257,"6"0"0,1-2 411,5-2 1,0 2 273,0-6-672,0 6 0,0-5 789,0 4-236,0 1-631,0-3 1,0 7-14,0 1 1,0 0-84,0 4 0,0 1 3,0 4 0,0 0-150,0 3 0,0-1-237,0 5 1,-4-3 152,0 3 1,-3-4-181,3 4 0,-1-4 54,1 4 1,3-5-401,-3 1 455,3 3 0,6-5-35,2 2 1,5-6-15,3-1 0,-1-6-186,5 2 0,-1-3-890,1-1 668,-3 0 336,1 0 1,-5-1-256,4-3 582,-9 3 0,3-14 0,-3 2 0</inkml:trace>
  <inkml:trace contextRef="#ctx0" brushRef="#br1" timeOffset="106">12951 14425 7812,'-6'-7'2127,"1"-3"-1431,5 9-244,0-4 0,0 5-245,0 5 654,0 1-518,0 6 1,0 3-6,0 0 1,0 5-100,0-1 0,0 3-416,0 1 1,0 1 185,0 3 0,0-2-2277,0 5 2268,0 1 0,5-2 0,1-1 0</inkml:trace>
  <inkml:trace contextRef="#ctx0" brushRef="#br1" timeOffset="107">2718 16914 7775,'-11'0'-138,"-1"-5"0,1 4 490,-1-3 255,1-2 0,3 5 297,1-3 10,4 2-593,-2 2 1,5 9 37,0 3 0,5 8-88,3 3 0,-2 5-48,2 6 1,-2 5-35,2 3 0,2 7-77,-2 0 1,-2-1-134,2-6 1,-5 1-8,5-5 1,-4 4-263,3-4 0,-3-3 69,4-5 1,-6-5-94,2 2 1,-1-7 73,1-1 0,-3-5 4,3 2 1,-3-8-709,-1 0 57,0-5-223,0 2 646,-5-5 0,0-5-293,-3-3 757,3-2 0,0-7 0,-1 0 0</inkml:trace>
  <inkml:trace contextRef="#ctx0" brushRef="#br1" timeOffset="108">2513 16880 7866,'0'-18'0,"5"1"542,2 1 0,3 7-125,2-2 1,4 2-212,3-2 0,7 3 43,0 0 1,6 5 85,-1-5 1,2 5-159,1 0 0,4 1-112,0 2 0,0 0 9,-4 0 0,-3 5 102,-1 3 0,-6 6-323,-1 1 1,-5 6 60,-7-2 1,-4 3-131,-3 5 1,-8-2 49,-4 6 1,-8-4 61,-7 3 1,-1-1 132,-7 2 0,1-2 82,-5-2 1,2-5-11,3 1 1,1-5-71,2-7 0,4 1-196,1-1 1,4-4 111,6-4-568,1-1 0,5-4-15,2-1 1,2-4-837,2-4 1472,11 4 0,1-8 0,11 3 0</inkml:trace>
  <inkml:trace contextRef="#ctx0" brushRef="#br1" timeOffset="109">3632 16663 7815,'-5'-11'448,"3"3"742,-1 0-318,-4 6-611,6-3 1,-9 6 171,2 3 1,1 2-64,-5 6 0,3 3-96,-6 0 0,-1 9-41,0-1 0,-4 7 26,1 1 0,1 3-113,-1 4 0,4-1-124,-4 5 0,4 0-105,-4 4 0,5 0 111,-1 4 1,3-3-163,5 2 1,-2-2 37,5-1 0,1-4-60,7 0 1,2-7 84,6 0 0,1-6-26,2-6 1,3-2 42,4-2 1,1-2-81,0-6 0,0-1-100,0-2 1,-2 1 51,-2-5 1,2 1-473,-6-2 0,4-1-661,-4 2-444,0-3 1759,-3-1 0,-1 5 0,1 1 0</inkml:trace>
  <inkml:trace contextRef="#ctx0" brushRef="#br1" timeOffset="110">3895 17086 7750,'0'-24'6,"0"-2"113,0 11 1,0 0 261,0 3 0,0 1 343,0-1-307,0 6 546,0 1-533,0 5 0,1 10-170,3 5 0,-2 6-107,6 2 1,-6 4-99,2 4 1,1 6 7,-1 1 1,4 0-123,-5-4 0,1-3-127,-4-1 0,4-1 119,0 2 0,0-3-13,-4-6 0,1 0-3,3-3 1,-3-2-275,3-6-173,-3-5 530,-1-1 0,0-5 0,0 0 0</inkml:trace>
  <inkml:trace contextRef="#ctx0" brushRef="#br1" timeOffset="111">3906 17063 7789,'0'-18'314,"0"2"0,-4 8 204,0 0 43,1 1-255,3 0 1,1 2 2,3 5 1,2 7-70,5 4 1,2 2-111,2 6 1,-1 1 41,5 7 0,0 1-130,4 2 1,4 3-49,-1-2 1,1-2-137,-4 1 1,4-4-31,-1 0 1,1-6-80,-4 0 0,0-7 86,-1 3 0,-3-9 92,0-3 0,-5-3 412,2-1 1,-4 0-165,0 0 1,-2-5 313,-2-2 1,0-3-102,-4-2 1,0-4 25,-4-3 1,0-3-81,0-1 1,-5-1-80,-3-3 0,-2-2-242,-1-5 0,-1 0 141,1-1 1,0 2-164,-1 3 1,2-2 9,2 6 1,3-1-766,5 4 0,-1 9-8,-3 3 1,3 2-328,-3-3 1,4 6 337,4 2 761,2 3 0,11 1 0,1 0 0</inkml:trace>
  <inkml:trace contextRef="#ctx0" brushRef="#br1" timeOffset="112">4831 17006 7775,'-11'-5'847,"4"3"1,3-4-807,8 2 0,3 3 125,4-3 0,2 3 201,2 1 0,3 0-197,5 0 1,1 0-3,2 0 0,3-4-215,6 0 1,-5-1 113,1 1 1,-5 3-507,5-3 0,-6-1-226,2 1 0,-7 1-1134,-1 3 1799,-5 0 0,3 0 0,-6 0 0</inkml:trace>
  <inkml:trace contextRef="#ctx0" brushRef="#br1" timeOffset="113">4888 17177 7758,'17'0'1120,"2"0"1,-2 0-734,2 0 1,2-4-310,5 0 1,0 1-187,4 3 1,-3-4-50,3 0 0,-3 0-403,3 4 1,-3 0 559,4 0 0,-6 0 0,3 0 0</inkml:trace>
  <inkml:trace contextRef="#ctx0" brushRef="#br1" timeOffset="114">5573 16903 7784,'-5'-18'519,"4"-2"-364,-3 5 1,4-1-156,4 5 0,2 0 0,6-1 0,-1 6 858,1 2 0,-1 3-344,0 1 0,2 0-198,2 0 1,2 0-168,2 0 0,3 1-149,-3 3 0,-3 3-279,-1 9 0,-2-4 232,-2 4 1,-4 1-316,-3 2 0,-3 3 160,-1 1 1,-5 3-77,-3 1 0,-6 5 57,-1-2 1,-5-1-52,1 2 1,-3-6 134,-1 2 0,0-3 198,0-1 1,6 0 248,1 0 1,1-6-31,4-2 101,-3-2 0,13-1-146,-3-1 0,4-3-5,4-1 0,-2-3-59,6 4 0,1-5-146,6 5 0,3-5 57,4 0 1,1 0-176,0 1 0,0-3-215,0 3 0,4-3 153,-1-1 0,2 0-479,-1 0 1,-3 0 273,2 0 0,-5-4-1194,-2 1 1554,-5-1 0,7-1 0,-3-2 0</inkml:trace>
  <inkml:trace contextRef="#ctx0" brushRef="#br1" timeOffset="115">6030 16709 7797,'0'-12'803,"1"5"203,3-1 1,4 6-661,7-2 1,3 4-284,5 4 0,0 3 353,-1 8 1,1 3-80,0 5 1,-1 10-12,-3 5 0,1 6-274,-5 6 1,3 2-38,-7 5 0,2 4-248,-9 0 1,-2-29 0,0 1 216,-2 28 1,0-4-304,0-4 1,-5-6-465,-3-1 0,-2-6-966,-2-6 1749,1-4 0,-3 1 0,0-4 0,0-2 0,-1-1 0</inkml:trace>
  <inkml:trace contextRef="#ctx0" brushRef="#br1" timeOffset="116">6750 16971 7732,'-7'-6'3,"4"-4"482,6 2 1,4 3-4,4 1 1,2-1 252,2 2 1,3-1-312,5 4 1,0-4-65,-1 0 0,5 0-227,0 4 1,4 0 68,0 0 1,-2 0-302,1 0 1,-4 0 121,1 0 0,-5-1-795,-3-3 1,2 3-93,-6-3 1,0 3-1413,-3 1 2276,-6 0 0,4 0 0,-4 0 0</inkml:trace>
  <inkml:trace contextRef="#ctx0" brushRef="#br1" timeOffset="117">6887 17120 7736,'6'0'0,"4"0"713,-2 0 0,7 0-134,4 0 1,3 0-89,1 0 1,-1 0-254,1 0 0,4 0-193,0 0 1,-1 0-57,-3 0 0,4 0-265,-1 0 0,1 0-2087,-4 0 2363,0 0 0,0 0 0,-1 0 0</inkml:trace>
  <inkml:trace contextRef="#ctx0" brushRef="#br1" timeOffset="118">7800 16766 7797,'0'-12'-1,"6"1"0,-5 0-1,3-1 1,1 1 459,-2-1 1,5 5 206,-4-1 27,0 6 0,-3-4-175,3 6 1,-3 6-16,3 1 0,1 8-181,-1 4 0,3 8 26,-3 4 0,1 3-33,-1 4 1,-3 2-96,3 6 1,-1 0-199,0 0 0,-1-1 66,2 1 1,-2-2-406,2-2 0,-3 0-38,3-8 1,-3 2-253,-1-10 1,4 0 276,0-7 0,1-3-88,-1-4 1,-3-5-288,3 1 0,-2-5-258,2 0 232,-3-6 0,5-4 55,-6-4 677,0-1 0,0-4 0,0-2 0</inkml:trace>
  <inkml:trace contextRef="#ctx0" brushRef="#br1" timeOffset="119">7721 16823 7750,'-6'-11'2,"5"-6"1,-4 3 101,5-5 0,6 4 136,6-4 0,4 5 258,7-1 1,1-2-215,3 2 0,2 0 298,5 3 1,1 2-293,-1 2 1,1 0-165,4 4 1,-4 0-24,3 4 0,-7 5-195,-5 3 1,1 3-82,-4 4 1,1-1 127,-9 5 1,-5 2-232,-6 5 0,-4 0 92,-4 4 1,-7-1-20,-8 2 1,-4 2 55,-4-3 1,-3-2 49,-8-1 0,2 1-36,-2-2 0,4-4 22,3-7 0,4-2-359,4-2 1,5-1-180,3-2 649,7-3 0,3-5 0,5 0 0</inkml:trace>
  <inkml:trace contextRef="#ctx0" brushRef="#br1" timeOffset="120">8760 16606 7737,'-5'-6'-97,"2"-3"104,-4 5 1793,4 0-1210,-2 4 0,0 3-145,-3 4 0,-2 2-97,-1 10 1,-2 1 26,-2 7 0,1 2-119,-5 6 0,4 5-66,-4 6 0,5 1-320,-2 6 0,7-1 233,2 1 1,4 3-130,-1-2 0,4-7-107,4-2 0,4-3-418,7 0 1,3 0 292,5-8 1,0-2-146,-1-9 0,1-2-222,0-2 0,-1-2 174,-3-6 0,1-1-161,-5-2 1,4-3 255,-3-5 0,0 1 356,-1 3 0,-2-3 0,3 4 0</inkml:trace>
  <inkml:trace contextRef="#ctx0" brushRef="#br1" timeOffset="121">9297 16709 7755,'-5'-23'0,"2"4"169,-5 0 1,6 5 341,-2-1 1,3 6 157,1 1-286,-5 6 0,-2-3-279,-4 5 0,-1 1 110,1 3 1,-4 3-48,0 8 1,-4 3-22,3 5 0,1-4-106,4 0 1,-1 0-26,1 4 0,-1 0-183,1 0 1,3-6 54,1-1 0,4 0-108,-1-1 1,-1 1-6,2-5 0,-1 0 48,4 1 1,1-5 128,3 1 0,-2-2 29,6 2 0,-4-3 81,3-5 1,1 1-15,3 3 0,-3-3 145,0 3 1,-5-2 406,5-2-186,0 0-17,3 0-157,1 0-208,-6 5 0,-1 5 48,-5 5 1,0 5-14,0-1 1,-1 3 38,-3 1 0,-2 3-10,-6 1 1,2 4 144,2-5 1,3 6-102,5-2 1,0 0-134,0 0 0,0-5 64,0 2 0,0-4-148,0-4 0,5-3-85,3-4 0,-2-1-251,2 1 0,-4-5-142,3 1 86,-4-6 0,3 4-2437,-2-6 2907,-3 0 0,9 0 0,-3 0 0</inkml:trace>
  <inkml:trace contextRef="#ctx0" brushRef="#br1" timeOffset="122">9594 16800 7723,'-7'-11'2,"-2"3"1033,5 0-215,-4 1-147,6 0-64,-3 2-206,5 5 1,-4 5-56,1 3 0,-1 7-147,4 4 0,0 3 128,0 1 1,0 5-95,0 2 0,0 3 65,0 1 1,0 1-138,0-1 1,1-4-26,3 1 0,-2-2-203,6 1 1,0-3-339,3-8 0,-3 1-773,-1-4 0,0-1 17,0-4-389,3-4 550,-3-2 998,4-5 0,-4 0 0,-2 0 0</inkml:trace>
  <inkml:trace contextRef="#ctx0" brushRef="#br1" timeOffset="123">9868 16743 7760,'0'-18'403,"0"2"680,0 4-235,0 1-393,0 5 0,3 7-55,1 10 337,0 6-406,-4 11 1,0-3 435,0 5-476,0 1 1,0 3-138,0 0 0,4 1-164,0-1 1,1 0 84,-1 1 0,-2-2-73,6-3 0,-4 2-512,3-6 1,-1-3-155,2-4 0,1-5-1553,-5 1 1415,0-2 0,-4-5-968,0-1 1770,0-4 0,-6 2 0,0-5 0</inkml:trace>
  <inkml:trace contextRef="#ctx0" brushRef="#br1" timeOffset="124">9571 17120 7738,'-12'0'1783,"6"-5"-1533,1-2 1,6 1-78,3 2 0,7-1 13,8 1 0,3 1-123,1 3 1,3-2-200,1-1 0,9 0-157,-2-5 1,3 6-427,-3-2 0,0-1 719,0 1 0,1-5 0,-1 3 0</inkml:trace>
  <inkml:trace contextRef="#ctx0" brushRef="#br1" timeOffset="125">10153 16766 7722,'-5'-7'3,"4"2"705,-4 0 1024,5 4-214,0-4-1059,0 15 1,1 2-32,3 7 1,-3 6-193,3-2 1,1 3-182,-1 1 1,0 5 75,-4 2 1,0 3-82,0-7 1,0 2-111,0-1 1,0 0-408,0-4 1,3-4-132,1-4 0,0-5-1738,-4 1 354,5-2 1982,1-2 0,6-5 0,-1 0 0</inkml:trace>
  <inkml:trace contextRef="#ctx0" brushRef="#br1" timeOffset="126">10359 16720 7749,'5'-6'736,"-4"1"0,8 7-210,-5 6 1,3 1-74,-3 10 0,4 2-218,-4 10 0,1-1-45,-2 8 0,-1-1 15,2 1 0,-3-1-26,-1 5 0,0-5-137,0 1 1,0-4 130,0-4 1,0-2-814,0-5 0,1-4-28,3 0 0,-3-9-1323,3 2 1363,2-8 0,-4 2 628,1-2 0,-1-8 0,-2 3 0</inkml:trace>
  <inkml:trace contextRef="#ctx0" brushRef="#br1" timeOffset="127">10096 17120 7566,'-6'0'-479,"2"-5"1425,8-3 0,8-2-532,11-1 1,1 0-450,7 4 1,-1-3-23,5 2 0,-1-1-259,0 2 0,0-4-20,1 4 0,-1-2-776,0 1 1112,0 3 0,-4 0 0,-3-1 0</inkml:trace>
  <inkml:trace contextRef="#ctx0" brushRef="#br1" timeOffset="128">10690 16652 7714,'-11'-18'257,"4"1"0,-2 6 413,5 0 1,1 3-87,3 0 1,1 4-223,3-3 1,-2 4-4,6 0 0,0 1-106,3 2 0,0 2-248,1 1 1,-2 5 6,-2 7 1,0-1-8,-4 5 1,0 1 98,-4 7 0,0 2-39,0 6 0,-5-5-23,-3 0 0,-2 0-36,-1 0 0,-1 2-27,1-6 1,3 0 56,1-7 1,4-1-193,-1-3 0,4-4-52,4 1 0,-1-2-393,4-6 467,1 0 1,3-4-248,1 0 232,-1 0-96,1 0 626,-1-6-295,-5 0 0,1-4 177,-3 2 0,-3 2 100,3 2-73,-3 3-249,-1-4 1,4 6-126,-1 3 1,5-2 119,-4 6 0,4 3-17,-5 5 1,2 4 3,-1-1 1,-3 3-26,3 0 1,-1 3 189,1 1 1,-3-2-64,3 3 1,2 1-84,2-1 1,-2-1-80,2-3 0,-1 4-157,5-1 0,-5 0 101,1-7 1,-4 1-126,3-5 0,-4 1 258,1-5-83,-3 0 0,-2-3 274,-3 0 1,-2-6-144,-6 2 1,-3-3-252,0-1 0,-6-1-163,2-3 1,-6 2-467,-2-6 0,2 0-1587,6-3 2379,2 0 0,6-1 0,0 1 0</inkml:trace>
  <inkml:trace contextRef="#ctx0" brushRef="#br1" timeOffset="129">10918 16457 7782,'-6'-5'348,"1"4"44,5-9 1,1 9 45,3-3 0,2 3 343,6 1 0,0 6-24,4 5 0,-1 6-321,8 6 0,-2 5-5,10 2 0,-1 3-200,5 1 0,-5 2-86,0 2 1,-5 3-219,-3 4 0,0 1 41,-7 0 0,-3 1 12,-5 2 0,-4-5-245,1 6 0,-8-7-489,-4 3 0,-2-1 346,-1-3 0,-6-2-572,-2-2 1,-3-7 145,0 0 1,3-6 833,0 2 0,3-3 0,-3 1 0,-1 3 0,-2 3 0,0-1 0</inkml:trace>
  <inkml:trace contextRef="#ctx0" brushRef="#br1" timeOffset="130">12118 16880 7724,'-12'-1'356,"1"-3"-192,-1 3 1,5-4 178,-1 5 228,6 0 514,-4 0 0,19 0-779,2 0 0,8 0 76,-4 0 0,4 0-144,4 0 1,6 0-229,5 0 0,1 0-22,-1 0 1,-2 0-204,2 0 1,-4 0-876,-3 0 0,-5 0 553,-7 0 0,-2 0-1509,-6 0 2046,1 0 0,-6-5 0,-1-2 0</inkml:trace>
  <inkml:trace contextRef="#ctx0" brushRef="#br1" timeOffset="131">12095 17086 7702,'15'0'361,"0"0"1,7 0-98,1 0 0,1 0 625,6 0-533,1 0 0,3-4-451,0 0 0,0 0 101,1 4 0,-5-4-732,1 1 726,-6-1 0,8 4 0,-4 0 0</inkml:trace>
  <inkml:trace contextRef="#ctx0" brushRef="#br1" timeOffset="132">13111 16435 7744,'0'-12'3,"-4"1"465,1-1 759,-1 6 67,4 1-899,0 5 0,0 6 12,0 6 1,0 4-80,0 7 0,0 6-65,0 5 0,0 1-193,0 3 1,0-3-143,0 0 1,1-2 59,3-3 0,-2 2-78,6-6 0,-2 1-334,2-4 0,1-5-1591,-5-3-234,4 3 2249,-6-6 0,8 5 0,-4-6 0</inkml:trace>
  <inkml:trace contextRef="#ctx0" brushRef="#br1" timeOffset="133">12826 16994 7752,'6'0'0,"0"0"301,-2 0 1,6 0 478,6 0 1,3 0-229,-4 0 1,6 0-15,2 0 1,0 0-172,4 0 1,2 0-115,1 0 0,3 0-251,2 0 0,-1 0-158,0 0 1,0-1-195,1-3 0,-5 3 123,1-3 1,-6-1-239,2 1 1,-5 0-216,-3 4 0,-2 0 680,-6 0 0,-4 0 0,-2 0 0</inkml:trace>
  <inkml:trace contextRef="#ctx0" brushRef="#br1" timeOffset="134">12986 17200 7690,'0'-8'1219,"0"1"-354,0 4 1,1-2 116,3 5-336,-3 0 0,4 5-178,-5 3 1,0 2-75,0 1 1,0 6-231,0 2 1,0-1-124,0 1 1,0 0 21,0 3 0,0-3-113,0 1 1,0-5-26,0 4 1,1-4 15,3 4 1,-1-5-392,4 1 0,1-2 89,3-2 1,1-1-31,-1-2 0,0 1-56,1-5 1,4 0-209,3-4 0,-1 0-31,1 0 1,0 0-868,4 0 1553,-5 0 0,3-5 0,-3-2 0</inkml:trace>
  <inkml:trace contextRef="#ctx0" brushRef="#br1" timeOffset="135">13214 17348 7711,'0'-11'2526,"1"1"-1989,3 2 1,-1 3 56,4 5 1,-4 6-91,1 6 0,1 0 106,-2 8 0,1-1-361,-4 3 0,0 6-52,0 3 1,4 0-232,0 0 1,1 1-395,-1-6 1,-2 5-525,6-5 1,-4 2 951,3-1 0,1-8 0,3 3 0</inkml:trace>
  <inkml:trace contextRef="#ctx0" brushRef="#br2" timeOffset="139">16732 12529 8329,'6'0'527,"-1"0"-712,-5 0 191,5 0 1,-2 0 194,4 0 0,-4 1 13,1 3 0,1-2 226,-2 6-227,6 0 0,-4 4-27,3 3 1,-2-1-59,-2 5 1,-1 0 36,4 4 0,-4 0-86,1 0 0,-2 5 92,2 2 0,-3 3-141,3 2 0,-3-1 102,-1 0 1,0 4-194,0 0 1,0 4 109,0-4 0,0 5-159,0-1 1,0 6-76,0 2 0,-3 5 216,-1-2 0,0 0 32,4 4 1,0-2-36,0 6 1,0-3 15,0-1 0,4 0-40,0 0 1,3 1 3,-3-1 0,0 0 66,-4 0 1,0 0-9,0 0 0,4 4 47,-1 0 1,1 0 175,-4-4 1,0 4-61,0 0 0,0 1-471,0-1 1,0-2 324,0 6 1,0-5-14,0 1 1,0 1-88,0-1 1,1 1 80,3-1 0,1-3-163,3 3 0,1-1 40,-5 1 1,1-3-212,-1 3 0,-3-5-245,3 1 0,-3-4 336,-1 4 1,4-1 225,-1-6 0,5-1-83,-4-3 0,5 3 9,-2 1 0,4-4-93,0-5 0,0 1 92,1 4 0,1-5-136,2-3 0,-3 0-249,4-4 1,-4 3 170,0-7 1,-1-1-77,1 2 1,-6-4 273,-2 3 0,1-5-245,-1 2 0,-1-4 293,-3-4 1,0 1-300,0-5 1,0 1 108,0-5 0,-3-3 72,-1-1 587,0-4-70,4 2-228,-5-5 47,4 0 1,-6-1 19,4-3 1,1 1 97,-2-4 0,-1 3 124,2-4 48,-1 1-299,4-5 1,-4 5 421,0-1-565,0 5 301,4-7-441,5 9 0,6-4 52,4 5 0,1-4-77,0 0 0,5 1-8,6 3 1,4-4 8,0 0 0,3-1 82,4 1 0,3 3-10,5-3 0,1 3 164,2 1 1,-1-2-313,6-1 0,3 1 303,4-1 1,-27 2 0,1 0-236,-1 1 0,1 0 0,2 2 0,1 0 168,-2 0 1,0 0 0,3 2 0,1-1-43,0-1 1,0 0-1,2 3 1,1-1 0,2 0 1,1 0 0,2-1 0,1 0-253,0 1 0,0 0 0,2-1 0,-1 0 247,-1 1 0,1 0 1,2 0-1,1 1-355,-2-3 0,1-1 1,2 4-1,1-1 334,-2 0 0,1 0 0,0-1 0,1 0-18,-4 1 0,0 0 0,6-1 0,-1 0 22,-2 1 1,-1 0 0,4 1 0,0-1-1,-2-2 0,1-1 0,0 2 0,1-2 3,-1 0 0,2-2 0,1 1 0,1 0 1,1 0 0,0 0 0,1 0 0,0 0-10,1 0 0,0 0 0,0 0 0,0-1-1,-1-1 0,1 0 0,-2 1 0,0 0-217,0-3 1,0 0-1,-3 3 1,1 0 226,0-1 0,0 0 0,-3 1 1,0 0 88,-2 2 0,-1-2 0,4 0 0,0-1-134,-3 0 0,-1 0 0,1 0 0,0 0 151,-4 2 1,-1 0 0,-1 0-1,0 0-46,-2 0 0,0 0 1,-3 0-1,0 0 7,-1 0 0,0 0 0,-4 0 0,0 0 203,-2 0 0,0 0 0,29 0-221,-4 0 0,-8 0-67,-4 0 0,-8 0 109,-7 0 1,-6 0 466,-9 0 1,-6 0-909,-5 0 875,-6 0-1221,-2 5 774,-6-4-1269,-6 4 522,1-5 0,1 2 663,2 2 0,-7-3 0,2 4 0</inkml:trace>
  <inkml:trace contextRef="#ctx0" brushRef="#br2" timeOffset="140">22853 12414 8137,'-6'-5'0,"-1"-1"71,4-5 0,1 3 554,-1 0 29,1 6-161,2-8-30,0 8-231,0-3 21,0 5 1,5 2-131,3 1 1,-2 4-112,2 4 0,-2 6 62,2 2 0,-3 2 10,-5 2 1,0 5-8,0 3 1,0 5-10,0 2 0,0 4-54,0-4 0,0 7 100,0 0 1,0 2-403,0 7 0,0-1 313,0 4 0,1 0-91,3 0 0,1 2 121,3 2 0,2-2-32,-6-27 1,0 1 0,-1-1 0,0 1 32,1 1 1,-1 0 0,1 1 0,-1 0-115,1 1 0,-1 0 0,0 0 0,0-1 197,-3 3 0,0 1 1,0-4-1,0 1-51,0 0 1,0 0-1,0 1 1,0 1 22,0 0 1,0 0-1,0-1 1,0 1-8,0 0 1,0 0 0,-3-1 0,0 1 10,0 0 0,-1 0 0,-1 3 0,0 0-26,-1-1 0,0 0 0,2 3 0,1 1 4,-1-2 0,0-1 1,1 0-1,0-2-30,-1 0 1,0-1-1,-1-1 1,1 0-67,2 1 1,0 1-1,0-1 1,1 1-22,0-3 1,2 0 0,-1 1-1,0-1 46,0-2 1,0 0 0,0 0-1,0 1-36,0-1 1,0 0 0,0 31-64,0 0 0,3-8-368,1 4 1,5-11 262,-1 4 0,-2-6-99,2-2 0,-5-1-18,5 1 1,-5 0 201,0-1 0,-1-3 96,-2 0 1,0-5 88,0 1 1,0 1-19,0-1 1,0 0-49,0-3 1,0-1 352,0 0 1,1 3-439,3-3 1,-3 2 224,3-10 1,2 5-245,2-4 0,2-1-21,1-3 1,-3-1-513,0-3 0,-5-2-131,5-1-506,-5-4 0,2 5 1252,-5-6 0,-5-4 0,-2-2 0</inkml:trace>
  <inkml:trace contextRef="#ctx0" brushRef="#br2" timeOffset="141">16903 12517 8303,'-12'-11'0,"1"-1"-440,0 1-621,4 5 1016,2-4 512,5 8 1,1-3-230,3 5 1,0 0-162,8 0 0,7 0 221,11 0 1,7 0-35,1 0 0,10-4 115,2 1 0,5-1-445,6 4 1,3-4 252,-30 2 0,0 0 1,5 0-1,1 0-379,1 2 1,2 0-1,3 0 1,2 0 304,1 0 1,1 0 0,0 0-1,0 0-122,3 0 0,0 0 0,1 0 0,0 0-10,7 0 1,0 0 0,0 0 0,0 0-298,1 0 1,2 0 0,-21 0 0,1 0 0,1 0 325,0 0 1,1 0 0,0 0 0,-1 0 0,1 0-1,0 0-291,0 0 0,1 0 0,1 0 1,-1 0-1,1 0 0,0 0 278,0 0 1,0 0 0,1 0 0,-1 0 0,1 0-1,0 0-2,1 0 1,1 0 0,0 0 0,-2 0 0,0 0 0,0 0-153,3 0 0,0 0 1,0 0-1,0 1 0,-1 1 1,1-1 172,-1 0 0,0 1 1,-1-1-1,-1 1 0,0-1 1,-1 1-81,0-1 1,1 0-1,-1 1 1,-1-1 0,-1 1-1,2 0 82,1 0 0,1 1 0,-1 0 0,0 0 0,1 0 0,-2 1 49,0-2 0,-1 1 0,-1-1 0,-1 1 1,-1 1-1,0-1-45,0 1 0,-1 0 0,0 0 1,19 2-1,0-1 12,-19-1 0,1 0 0,-1 0 0,20 0 0,-1-1 16,0 1 0,-2 0 1,-2-1-1,0 2-2,-3 0 0,0 1 0,-3-2 0,-1-2 158,-2 0 1,1 0-1,-2 1 1,-1-1-158,-5 0 0,0 0 0,-3 0 1,-1 0 303,-3-2 0,-1 0 0,27 0-276,-12 0 0,-6 0 476,-12 0 1,-9 0-957,-6 0 1,-9-1 590,-3-3 1,-5 2-591,-7-1 0,-2 1 419,-13 2 0,3 2-17,-7 1 0,3-1 0,1 3 0</inkml:trace>
  <inkml:trace contextRef="#ctx0" brushRef="#br2" timeOffset="142">20101 12574 9012,'6'0'478,"-1"5"0,-5 2-371,0 4 0,1 1-14,3-1 1,-3 4 15,3 1 1,-2 0-5,-2-1 1,0 3-7,0 5 1,-2 0-16,-2 0 1,2 4-16,-6 4 0,1 2-131,-5 1 1,0 2 12,-4 2 0,1 0 56,-8 8 0,3-3-355,-7 6 0,-1-1 348,2 2 1,-6-2-19,2 5 0,-2-3 21,1 3 0,-2 0-2,3 5 1,14-30 0,-1-1 32,-17 27 1,17-26 0,-1 0-35,-16 25 0,17-25 0,-1 0 54,-1 0 0,0 1 1,0-1-1,0 1-47,-4 0 0,0-1 0,1 1 0,-1-1-129,-3 1 1,-1-1 0,1 1-1,-1-1 188,-2 1 0,1-1 0,0 1 0,1 0-22,-1-1 0,-1 1 0,2-1 0,-1-1-46,-2 0 0,0 0 1,0 0-1,1 0 3,1-2 1,-1 0 0,1-2-1,-1 1 0,1-1 1,-1-1 0,0-2 0,1 0-63,-1 3 0,1-1 0,-1-2 1,1 0 12,-1 1 0,0 0 0,1-3 0,-1 0 24,1 2 1,-1-1-1,-1-1 1,-2-1-103,0 0 1,-1 0 0,2 0 0,-1 1 7,0-1 0,-1 0 0,2-2 1,0 0-144,-3 1 1,0-1 0,3-2-1,1-1 253,-3 2 1,1-1 0,0-1 0,0 0-10,2-1 1,0 1 0,-26 9-185,6-2 0,3 2 317,2-6 1,0 4-86,3-4 1,-2 4-43,2-4 0,-2 6 10,-2-2 1,0 1 35,1-1 1,0 1 163,3-4 1,4 3-170,8-4 0,6 0 406,5-3 0,8-2-592,0-3 0,7 0 115,0-4 0,4-1-726,4 2 0,4-3 501,7-1 266,3 0 0,5-10 0,-1-3 0</inkml:trace>
  <inkml:trace contextRef="#ctx0" brushRef="#br2" timeOffset="143">19518 14379 8209,'-6'-1'-1152,"2"-3"1124,-2 3 709,4-10-227,-3 10-313,10-4 0,2 5 0,4 0 1,1 5 7,-1 3 0,6 3 43,2 4 0,2 3-75,2 5 1,4 1 15,-1 3 1,7 2-1,2 5 1,0 2-344,7 2 0,2-1 355,-17-17 0,0 1 0,0 0 0,0 0-48,5 2 1,1 0-1,2 1 1,1-1-400,4 2 1,0-1 0,0 0 0,1-1 358,3 2 1,0 0 0,-4 1-1,0 0-59,2 1 0,-1-1 0,1 0 0,-1 0-16,2 1 1,2 0-1,0-1 1,0 0-76,-2 0 1,1 1 0,0-1 0,1 0 96,2-1 0,1-1 1,-1 0-1,1-1 17,5 2 0,1 0 0,-4-4 0,0 0 24,0-2 0,-1 0 0,-1-1 0,-1-1-44,3 1 0,-1-1 0,0-2 0,-1-1-16,-1-1 1,1 0-1,-1 0 1,0-1 33,-5-1 0,0 0 0,-2-1 0,1-1-167,-1 1 1,0-1-1,-6-1 1,0-2 204,3 2 0,-1 0 0,26 4-100,-1 0 0,-9-2 159,-7-2 0,-1 0 149,-10-4 1,0 4 235,-11-4 0,1-1-275,-9-3 905,1 0-852,-5 0-118,-5 0 0,1 0-776,-4 0 172,-1 0 443,3 0 0,-5 0 0</inkml:trace>
  <inkml:trace contextRef="#ctx0" brushRef="#br2" timeOffset="144">17600 13168 8118,'-12'-6'-478,"1"-4"0,3 5 1469,0-3-120,6-2 80,-3 9-346,5-4-536,0-1 233,0 5-324,0 6 0,1 7 115,3 7 1,-2 2 41,6-2 1,-4 3-93,4 1 0,-6 3-124,2 1 0,-3 0-26,-1-4 1,0-1 109,0 1 1,0 0-35,0 0 1,0-5 62,0-3 0,0-2-56,0-2 0,0-3 30,0-1-10,0-4 195,0 2 57,0-15 1,0 2-216,0-7 0,0-2 26,0 2 0,0-5-40,0 1 0,0-4-7,0-4 0,-4 3-10,1-2 0,-1-4-5,4 0 1,0 2-30,0 1 1,0 3 26,0 1 0,0 6-20,0 1 440,5 4-227,-4 5-245,9 2 0,-5 10 76,3 3 0,2 6-44,-2 1 1,2 5 23,1 0 1,1 2-16,-1 5 0,2-3 0,2 3 0,-1 1 6,5-2 1,0-3 144,4-4 0,-4-1-128,0 1 1,-4-2 210,4-6 0,-5-3 31,1-1-91,-2-4 16,-2 2 0,-3-5 157,0 0 0,-6-1-108,2-3 1,-3-8-10,-1-7 0,0 1-145,0-1 0,0-3 90,0-5 1,0-5-163,0 2 1,-1-3-48,-3-1 1,3-1-168,-3 1 1,3 1 45,1 3 1,0 2-237,0 5 0,0 5-347,0 3-191,0 7-45,0-2 1,4 14 383,0 0 1,4 5 38,0 2 1,2 2 168,2 2 1,-1 1-441,0 3 838,1 3 0,-1-4 0,1 5 0</inkml:trace>
  <inkml:trace contextRef="#ctx0" brushRef="#br2" timeOffset="145">18113 13237 8123,'0'-12'802,"0"1"-415,0 0 0,2 3-319,2 0 1,2 6 65,5-2 0,5-1-11,-1 1 0,5-1 16,-1 1 0,3 3-197,1-3 0,1-1 121,2 1 0,-3 0-122,0 4 0,-1 0-322,-7 0 0,4 0 127,-4 0 0,-4 2-357,-3 1 1,-5 0-192,0 5 377,-1-1 1,-4 5 424,-1-1 0,-4 1 0,-4-1 0</inkml:trace>
  <inkml:trace contextRef="#ctx0" brushRef="#br2" timeOffset="146">18228 13328 8123,'-8'4'-374,"0"0"0,6 1 309,-2-1 762,3-3-404,6 4 1,3-1-127,7 0 0,-1-1-344,5-3 0,-4 0 111,4 0 1,-4 0-239,4 0 0,0 0-18,4 0 1,-1 0-232,-3 0 553,2 0 0,-3-5 0,5-1 0</inkml:trace>
  <inkml:trace contextRef="#ctx0" brushRef="#br2" timeOffset="147">18525 13340 8123,'-7'-2'0,"3"-2"0,2 3 0,-2-3 1535,3-2-409,-4 5-594,5-4-258,0 5-260,0 5 1,5 1 92,2 6 1,2 0-121,-1 3 1,2-2 156,-2 2 0,3-2-226,4-1 1,-1-1 97,5 0 1,0-3 54,4 0 0,0-6 1,0 2 0,5-4 73,2-4 1,2-2 23,-1-6 0,-2 1-21,-3 0 1,-3-2 6,0-2 0,-1-2-73,-7-2 1,-5-3-14,-6 3 1,-3-2-88,-1-2 1,-6 4 133,-6 0 0,-5 4-323,-10-4 0,-6 6 70,-5 2 1,-5 4-404,1 7 0,2 3 31,2 4 0,8 2-159,3 10 0,10 0-32,5 4 0,6 1 700,6 3 0,10 2 0,3 5 0</inkml:trace>
  <inkml:trace contextRef="#ctx0" brushRef="#br2" timeOffset="148">21014 13705 8069,'-6'-11'-67,"-3"3"0,5 0 1387,1 6-844,3-3 0,1 6-578,3 3 1,-3 3 55,3 9 1,-3 1 206,-1 6 0,0 1 21,0 3 0,0-2 7,0 6 1,0-4-54,0 3 1,-4-5-1,0 2 1,1-3-155,3-1 0,0-4 288,0 0-152,-6-5 111,5 3-57,-4-11-111,5-1-185,0-5 0,0-5 140,0-3 1,4-7-64,0-4 0,0 0 36,-4-4 1,1 3-21,3-7 1,-3-1-79,3 2 1,-3-1 64,-1 4 1,0 2-13,0 1 1,1 4 99,3 5-24,-3-1 1,6 6-75,-4 2 1,3 8 16,1 3 0,5 7 49,-1 2 1,2 5-18,6 2 1,0 0 3,4 4 1,-1 0-10,1 0 1,4 4-16,0-5 0,-1 0 35,-3-7 0,-4 1 3,0-5 1,-5-1 45,1-6 1,-2 1 154,-2-6 0,1 1 87,-1-4 0,1-1-80,-1-3 0,-1-6 7,-2-5 0,2-6-74,-2 2 0,-3-3-86,-1-5 1,-2 2 61,2-6 0,-3 1-196,3-5 0,-3 1 17,-1 0 0,0 1-222,0 2 0,0 5-130,0 7 1,0 2-921,0 6-1002,0-1 1656,0 6 0,-4 6 47,1 8 0,-1 2 620,4 1 0,0 6 0,0 0 0</inkml:trace>
  <inkml:trace contextRef="#ctx0" brushRef="#br2" timeOffset="149">21608 13899 8075,'-6'-7'1602,"2"-1"-1416,3 5 0,2-2 3,3 5 1,2 0-303,6 0 0,-1 0 79,1 0 0,3 0 61,0 0 0,1 0 82,0 0 0,0 0-160,3 0 1,2 0 70,-6 0 0,4 4-236,-4 0 1,0 0-327,-3-4 1,-1 1 4,1 3 537,-1-3 0,0 9 0,1-3 0</inkml:trace>
  <inkml:trace contextRef="#ctx0" brushRef="#br2" timeOffset="150">21597 14071 8075,'-12'6'0,"7"-1"365,5-5 1,9 0-3,6 0 0,7 0-371,1 0 1,1 0 87,6 0 1,0 0-403,0 0 1,3-4 63,-2 0 0,-2 1-87,1 3 1,-4-2 150,0-2 194,-7 3 0,3-9 0,-4 4 0</inkml:trace>
  <inkml:trace contextRef="#ctx0" brushRef="#br2" timeOffset="151">22088 13911 8075,'0'-12'0,"1"1"394,3-1 0,-3 1-87,3 0 0,1 3 815,-1 0-658,0 6 0,-3-3-75,3 5 0,-3 6-97,3 5 1,1 6-30,-1 6 0,1 1-190,-1 3 1,-3-2 136,3 5 0,-3 1-183,-1 3 0,0 0 138,0 1 0,-1-1-999,-3 0 1,-1 0 41,-3 1 792,-2-1 0,-1 0 0,-7 0 0</inkml:trace>
  <inkml:trace contextRef="#ctx0" brushRef="#br2" timeOffset="152">18776 15475 8081,'6'-1'-8,"-2"-3"0,2 3 75,2-3 303,-3 3-263,5 1 239,-3 0 0,-1 1-100,-2 3 0,1 2 55,-1 6 1,-1 4-76,-3 3 1,-1 3 14,-3 1 1,2 1-31,-6 2 0,2-1-86,-2 1 1,-1 2-172,6-1 1,-5-1 56,4-3 1,-3-1-53,3-3 0,0-1 29,4-3 0,0-6 241,0 2-157,0-2-184,0-3 141,0-1-146,0-5 0,0-5 175,0-2 1,4-5-17,0-3 0,-1-1-45,-3-3 1,0-4-71,0 0 0,2 0-32,1-4 0,-1-1-98,1 2 1,-1-5 93,-2 5 1,4-5 132,-1 5 1,2 0 169,-1 7 0,-2 3-155,1 4 0,2 5 317,-1-1 1,1 6 86,-1-2-385,-3 2 0,10 8-2,-4 1 0,7 8-26,1 4 1,2 7-120,-2 0 132,3 6 0,1-3-53,0 6 1,-1-1-19,1 0 1,2-1-31,-2-2 1,-1 0 69,1-4 0,-5-2 70,1-6 0,-2-2-54,-2-6 214,1 1-25,-1-1 46,-4-5 0,1-6-9,-4-7 0,0-7 173,-4-1 0,1-7-231,3-1 0,-3-1-14,3-6 1,-3-1-291,-1-3 0,0 0 115,0-1 1,0 0-138,0-3 0,0 2-228,0-2 0,0 8-242,0 3 1,2 8 58,2 4 0,-2 3-294,6 5 1,-4 2-328,3 5 0,1 1 143,3 3 1019,-4 7 0,3 7 0,-4 5 0</inkml:trace>
  <inkml:trace contextRef="#ctx0" brushRef="#br2" timeOffset="153">19427 15658 7906,'-12'-10'547,"6"2"1,6-7-306,8 7 1,3 0-147,4 4 1,-1-4 109,5 4 1,-3-1-69,3 1 1,-4 3 117,4-3 0,-4 3-168,4 1 0,-4 0-153,4 0 0,-3 0 16,3 0 0,-5 0-141,1 0 1,1 1-587,0 3 1,-1-3 106,-4 3 669,1-3 0,-1 5 0,1 0 0</inkml:trace>
  <inkml:trace contextRef="#ctx0" brushRef="#br2" timeOffset="154">19461 15806 9320,'10'-6'456,"-1"1"-365,10 5 0,0-4 14,4 0 1,5-3 71,2 3 0,0-1-161,0 1 0,-1 3-176,2-3 0,0 2-254,-4-2 1,4 2 239,-5-1 174,1 1 0,-4 2 0,0 0 0</inkml:trace>
  <inkml:trace contextRef="#ctx0" brushRef="#br2" timeOffset="155">19975 15658 7921,'-11'-16'0,"4"-2"296,4-5 0,3 4-96,3 0 1,9 1-169,7-1 0,-1 3 140,1 4 0,-2 1 269,2-1 0,5 6-155,-4 2 0,4 3 121,-5 1 0,-2 1-138,2 3 0,-3 4-86,3 7 1,-5-1-197,1 5 1,-4-1 163,-3 1 0,-3 2-182,-5-2 1,0 7-99,0 0 0,-1 1-206,-3-4 0,-6 3 101,-5 1 1,-4 1-150,3-1 1,-3-3 154,4 2 0,0-2 56,3-1 1,2-5 264,3-3 1,0-2 272,3-2-63,3 1 1,1-2-114,8-2 0,2-2 13,1-2 0,6-3-64,2 3 1,3-3-38,0-1 1,5 0-562,0 0 0,-1-1 117,-3-3 342,0 3 0,-5-4 0,-2 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4:06.08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1713 11078 8127,'-6'0'-227,"1"0"706,5 0-420,5 0 1,-3 0 179,6 0-39,5 0-187,-1 0 96,5 0 1,-1 0-48,3 0 0,2 0-152,-2 0 1,2 0-72,-2 0 221,3 0 0,1 0-165,0 0 176,-1 0-27,1 0 0,0 0-54,0 0 1,-2 0 44,-1 0 1,1 4-103,-2 0 0,-2 0 95,-2-4 0,1 3-80,0 1 0,-1 1 63,-4-1 0,1-3-114,-1 3 0,-3-1 80,-1 1 15,1-3 1,0 4 401,-1-5-318,-4 0 1,3-4 74,-2 0 1,-3-1 19,3 1 76,-3-2 1,-2-5-96,-3-1 0,2 1-42,-6-1 1,4-3-146,-3 0 0,0-4 83,0 4 0,0-6-144,3 2 0,3-2 91,-3-2 1,3 0-121,1 0 0,0 2 78,0 2 0,4-3 2,0 3 1,5 1 24,-2-1 0,7 0 13,1-4 0,2 1 74,-2-1 1,2 1-76,2 3 1,2-3 53,-2 3 0,3-1-35,1 1 0,-2 1-47,-2 3 1,2 6 45,-6-2 1,0 7 6,-4 0 0,1 3-16,-1 1 1,1 5-4,-1 3 1,-3 3 9,-1 4 1,-3 3-11,4 5 0,-6 1-105,2 3 1,-3 2 103,-1 5 0,-3-2-179,-1 2 1,-5-2 94,1 6 0,-2-4 34,-1-3 1,3 0 21,0-4 1,6 0-5,-2-5 1,3 0 115,1-3 1,0-2-124,0-6 1,1-1 217,3-2 1,2 1-48,6-6 0,0 1-85,4-4 0,-2 0 21,5 0 1,-2 0 10,2 0 1,2-4 8,-6 1 1,4-6 49,-4 1 1,0 3 238,-3 1-73,-1-2 0,1 5 276,-1-3-2075,-5-3 1162,5 6 336,-10 1 0,9 7 0,-4 4 0</inkml:trace>
  <inkml:trace contextRef="#ctx0" brushRef="#br0" timeOffset="1">3392 10793 7982,'-11'0'-1244,"4"0"1607,-3 0 51,9 0-234,-4 0 643,5 0-577,5 0 0,-3 0 16,6 0 0,0 0-95,3 0 1,4-4 0,0 0 1,4 0 15,-3 4 0,7-1-224,-4-3 1,5 3 90,-5-3 0,-1-1-95,1 1 1,-6-1-474,3 1-408,-4 3 108,0-4 0,-5 5 817,1 0 0,-5 5 0,2 1 0</inkml:trace>
  <inkml:trace contextRef="#ctx0" brushRef="#br0" timeOffset="2">3381 11021 7950,'0'-6'150,"5"1"1,1 5 372,5 0-216,1 0 0,-1-2 235,1-1 1,4 1-129,3-1 0,3 1-392,1 2 1,-3 0 63,3 0 0,-3 0-641,7 0 0,-7 4 246,-1 0 309,0 0 0,4 1 0,0 1 0</inkml:trace>
  <inkml:trace contextRef="#ctx0" brushRef="#br0" timeOffset="3">4443 10382 7976,'0'-7'157,"0"-3"368,0 4-59,0-1 1,-5-3 109,3 9-405,-3-4 0,4 5 30,-3 0 0,2 0 13,-6 0 0,4 5-157,-3 3 1,-1 2 91,-3 1 0,-2 4-202,-2 1 0,2 4 68,-2-1 0,-2 1-50,2-1 1,-4 2 49,4-6 1,1 4 14,6-4 0,-1 0-307,6-3 9,-1-1-226,4 1 310,5-1 0,1-5 107,6-2 1,0 1 30,3-1 1,-2 0-12,2-4 1,-2 0 20,-1 0 1,-5 0-17,1 0 148,-1 0-153,5 0 92,-1 0-64,-4 0 59,3 0 0,-9 5-42,3 3 0,-4 2 78,-4 1 1,1 1-50,-4-1 0,3 2 5,-4 2 0,1-1 15,-5 5 0,5-1-23,-1 1 1,4 2 70,-3-2 1,3-1-62,-4 1 0,4-4 43,-3 4 1,4-3 31,0 3 0,1-4 5,2 4 1,0-4 8,0 4 1,0-5-59,0 1 1,0 2-48,0-2 1,0 4 62,0-4 0,4 1-148,0-5 1,3 4 125,-3 0 1,5-1 6,-1-6 0,-2 2-18,2-2 1,-4-2 73,3 2-119,-4-6 0,6 5-4,-6-4-358,6-1 320,-2 3 0,0-5-1363,1 0 1412,-1 0 0,5 5 0,-1 1 0</inkml:trace>
  <inkml:trace contextRef="#ctx0" brushRef="#br0" timeOffset="4">4968 10633 8131,'0'-12'231,"0"1"1,-1 3 23,-3 1 0,3 3 128,-3-4 1,1 6-129,0-2 0,0-1-47,-5 1 0,5 0 32,-5 4 0,0 0-189,-3 0 0,0 2 61,-1 1 0,-1 4-13,-2 4 0,1 2-103,-5 2 0,1 4 89,-1 8 1,-1 1-140,5 2 0,0 3 83,3-2 0,6 2-144,2 1 0,3 0 0,1 0 1,1-1-99,3-2 1,4-3 104,7-5 1,-1-6 35,5-1 0,0-5 92,4-3 0,1-3-75,2-5 1,0 0 221,4 0 1,-4-2-129,0-1 0,-2-4 85,-1-4 1,-1 1-144,-3 2 0,1-1-204,-5 5-84,1-5-143,-5 8 1,-3-8-704,-1 6 806,-4-1 0,3 4 347,-2 0 0,-3-5 0,4-2 0</inkml:trace>
  <inkml:trace contextRef="#ctx0" brushRef="#br0" timeOffset="5">5448 10621 8073,'0'-11'217,"-4"3"133,0 1 0,0-1-57,4-3-315,0 4 275,0-3 340,0 9 431,0-4-390,0 0-225,0 4-168,0-5 1,0 19-165,0 2 1,0 4 88,0-3 1,0 1-281,0 6 1,4-4 73,0 0 1,4-5-45,-5 2 0,5 0-74,-4-1 1,3-3-75,-3-5 1,1 0-9,-1 0 189,-3-2 309,4 0-201,-5-3 408,0 3-90,0-5-19,-5 0-166,4 5-86,-9-4 1,9 5-129,-3-2 1,1-3 84,0 3 1,1-1-136,-2 1 0,3-2 65,1 6 0,0-4-63,0 3 0,0 1 47,0 3 0,0 1-40,0-1 1,0 1 44,0-1 1,0 4-5,0 0 1,0 4-45,0-3 1,0 3 52,0-4 1,0 0 16,0-3 0,0-1-36,0 0 70,5 1-49,2-1 1,0-3 154,1-1-83,-6-4 0,5 2 11,-3-5 1,-2 0 28,6 0 0,-5 0-68,5 0 0,-4 0 120,4 0 1,0 0-59,8 0 1,-2 0 60,5 0 0,-4 0-72,4 0 0,0 0-105,4 0 1,-2 0 100,-2 0 1,3 0-180,-3 0 1,1 0-85,-1 0 1,2 0 146,-6 0 1,0 0-17,-4 0 0,1 0-13,-1 0-418,1 0 218,-1 0-698,-4 0 313,-2 0 0,-5 1-1323,0 3 211,-5-3 1764,-2 5 0,-9-1 0,-2 1 0</inkml:trace>
  <inkml:trace contextRef="#ctx0" brushRef="#br0" timeOffset="6">5254 11147 7920,'-5'-7'800,"3"-3"-369,-3 9 6,5-9-98,0 9 369,0-4-345,0 5 1,1 5 226,3 2-425,-2 3 1,6 7-183,-4 2 0,4 2 123,-4 2 0,-1 4-622,-3 0 1,0 1 352,0-2 0,0-2-1726,0 3 1889,0-3 0,0 4 0,0 1 0</inkml:trace>
  <inkml:trace contextRef="#ctx0" brushRef="#br0" timeOffset="7">6076 10450 8050,'0'-11'0,"-5"4"148,4-3 83,-5 4 1,6-6 109,0 6-139,0-4 1,2 5 85,2-3 0,-2-2 0,6 2 1,-4 2 116,3-2-427,1 6 195,3-3 1,-3 1 173,-1 0-376,1 0 270,3 4-558,1 0 260,-1 6 1,-4 0-106,-4 5 1,-1 1 100,-2-1 1,0 6-16,0 2 1,0 2 86,0 2 1,-2 0-28,-1 0 0,0 3 7,-5 1 0,5 0 5,-5-4 0,6-2-8,-2-2 1,2 1 1,2-4 1,0 0-30,0-1 1,0-6 43,0 3 1,0-3-29,0 2 14,0-5-4,0 5-7,0-10-24,6 9-64,-5-9 90,9 4 32,-9-5-26,9 0 1,-3 4 16,4 0 1,1 1-20,-1-1 0,-3-2 10,-1 6 0,1 0-6,3 3 0,1 2 60,-1 2 0,0-1 21,1 5 1,-1 0 10,1 4 0,-5 0 10,1-1 1,-5 5-65,0 0 0,-1-1 134,-2-3 1,0-4-68,0 0 0,0-3 260,0 3 0,-4-5 184,0 1-266,-5-3 0,7-1-67,-6-4 1,4 2-7,-3-5 1,3 0-400,-4-4 0,4 0 157,-3 0 0,3 0-827,-4 0 0,4 0 428,-3 0 0,4-2-912,-1-1 1,-1 0 1352,2-5 0,4-4 0,5-6 0</inkml:trace>
  <inkml:trace contextRef="#ctx0" brushRef="#br0" timeOffset="8">6613 10176 8074,'0'-11'-33,"0"4"33,0-3 0,0 8 0,0-6 0,0 5 1261,0-2 527,0 5-1472,0-5 35,5 4 59,1-4-420,6 5 64,-1 0 0,0 0-131,1 0 93,-1 0 1,1 0-54,-1 0 1,0 0 107,1 0 0,1 0-225,2 0 0,-3 0 18,4 0 1,-4 0 8,0 0 0,-5 0 217,1 0-10,0 0-10,-2 0 17,-1 0 256,-5 0-253,0 5 1,-1 1 28,-3 6 0,-1 0-45,-3 4 0,-1-2 93,6 5 0,-6 0-73,1 4 0,2 3-133,-2 1 0,2 3 26,-2-3 1,-1 0-59,6-5 0,-3 1-58,3 0 0,1-5 87,-1-3 1,1-2-154,2-2 0,0-3-127,0-1-1226,0-4 1548,0 2 0,0 0 0,0 1 0</inkml:trace>
  <inkml:trace contextRef="#ctx0" brushRef="#br0" timeOffset="9">9822 10599 8098,'0'-12'314,"-5"1"0,4 3 53,-3 0 244,-3 6 308,6-3-556,-4 5-85,5 0 0,0 9-97,0 2 1,0 4-111,0 1 0,4 1 14,0 6 1,3 0-216,-3 0 1,4 0-94,-4 0 0,1 3 109,-2 1 0,-1 0-178,2-5 1,-3 1 125,-1 0 0,0-4-99,0 0 0,-1-4 99,-3 4 0,2-5 207,-1 2-155,1-4 20,2 0 184,0-1 0,0-3-73,0-1 90,0-4 0,2 2-52,1-5 1,4 4 74,4 0 1,6-1-58,2-3 0,4 0 54,3 0 0,2 0-72,3 0 1,0-3 6,-4-1 1,3-4-94,-3 4 0,-4-3 83,-4 3 0,-5 0-363,1 4 1,-6-1-95,-1-3-965,-6 3 677,8-4 693,-8 5 0,-2 0 0,-7 0 0</inkml:trace>
  <inkml:trace contextRef="#ctx0" brushRef="#br0" timeOffset="10">9822 10884 8098,'6'-5'-721,"-2"-3"1,-1 3 360,0 2 0,0-3 1338,5 3 1,-1-5-363,5 4 0,4 0-134,3 4 1,-1 0-175,1 0 1,0-1-274,4-3 1,3 3-254,1-3 1,0 2 255,-4-2 1,-4 1-258,0-4 1,-5 4 111,1-1 0,-2-1-1299,-2 2 1406,-5-1 0,4-1 0,-3-2 0</inkml:trace>
  <inkml:trace contextRef="#ctx0" brushRef="#br0" timeOffset="11">9845 10610 8098,'-7'0'537,"2"-5"1,10 0-302,3-3 0,7-2 190,4 2 0,3 2-137,1-2 1,3 6-242,1-2 0,3-1-131,-3 1 0,4 0-228,-5 4 0,5-1-687,-5-3 0,2 3 998,-1-3 0,-3 3 0,4 1 0</inkml:trace>
  <inkml:trace contextRef="#ctx0" brushRef="#br0" timeOffset="12">10633 10564 7989,'-7'-7'912,"4"-1"0,0 4-296,-1-3-590,3 4 143,-4-2 1,0 5 224,-3 0-380,-2 0 155,-1 0 1,-2 5-59,-2 3 1,-2 7-165,-2 4 1,-2-1 43,2 1 51,2 5 0,1 0-143,4 3 0,2-2 52,2 2 0,2-3-200,2 2 0,3 0 108,-3 0 0,3-3-89,1 0 0,4-1 76,0-7 0,4 4-10,0-4 0,2-1 81,2-6 0,-1 1-1,1-6 1,3 5 88,0-4 0,0 0-85,-3-4 1,-1 0 140,0 0 0,3-2-79,-2-1 183,7-4 1,-12-4-44,9-1 0,-4 1 93,0 0 1,-5-1 258,1 1-225,-5-1 1,5 1-51,-4 0 1,0 3-69,-4 0 1,-4 4-7,0-3 0,-4 4 22,0 0 0,-6 1-419,-1 2 1,-4 0 164,4 0 0,-1 4-1320,5 0 51,-1 5-237,6-3 1613,1 6 0,15-1 0,3 0 0</inkml:trace>
  <inkml:trace contextRef="#ctx0" brushRef="#br0" timeOffset="13">10816 11055 7991,'6'0'1045,"-1"0"995,-5 0-892,0-5-175,0 4-236,0-4-6564,0 5 5827,0 5 0,-5 1 0,-1 6 0</inkml:trace>
  <inkml:trace contextRef="#ctx0" brushRef="#br0" timeOffset="14">9833 11398 8024,'-17'-13'0,"1"2"227,9 7 1,2 2 1025,5-6-625,0 5-71,0-2 33,0 5-253,0-5 0,6 4-42,5-3 1,2 3 39,6 1-149,5 0 0,4 0-74,3 0 1,7 4 72,0 0 0,5-1-123,3-3 1,3 4 120,1 0 0,4 0-539,-1-4 0,2 0 321,-2 0 1,-2 0-11,-5 0 1,-2-2 129,-2-1 0,-4 0 0,-7-4 0,-1 4 25,-7-1 1,1 2-38,-9-2 1,-3 3 26,-5-3 100,-4 2-408,7 2-89,-9 0-1077,-6 0 0,-2 0 1374,-9 0 0,4 6 0,0 0 0</inkml:trace>
  <inkml:trace contextRef="#ctx0" brushRef="#br0" timeOffset="15">12780 10599 8037,'0'-12'0,"0"1"0,0-1 0,0 6 0,-1-4 0,-3 2 0,-1 2 0,-3-2 0,-2 6 0,2-2 0,-2 1 0,-1 0 0,-6 1 1200,-2-2 0,-2 8-508,-2 4 0,-1 3-459,-3 5 1,2 1-37,-6 6 0,6 4-207,-2-1 1,4 6-114,4-1 0,-1-1 97,5 4 1,5-2-70,6 6 0,3-2 38,1-2 0,1 0-330,3 0 1,7-1 172,8-2 0,0-3-129,4-5 0,-1-6 133,8-1 0,-3-5 249,3-3 0,-1 1-20,2-6 1,2 1 230,-3-4 1,-2-4-81,-1 1 1,-4-6-25,-4 1 1,1-1-204,-5 2 1,0-4 101,-3 4 0,-6 0-686,-2 0 0,1 3 62,-1-4 579,0 6 0,-4-8 0,0 3 0</inkml:trace>
  <inkml:trace contextRef="#ctx0" brushRef="#br0" timeOffset="16">13591 10587 7957,'-4'-11'0,"0"-1"0,0 1 0,4-1-36,0 1 0,-1 5 336,-3 2 1,-2-1 713,-5 1 1,-1 0-481,1 4 0,-6 1-183,-2 3 0,-2 4-169,-2 7 0,-4-1 46,0 5 1,1 0-229,3 4 1,0 5 201,0 2 1,2 0-186,2 0 0,3 0-95,9 5 1,-2-1-104,5 0 0,0-3 51,4-1 1,5-1-98,3 2 0,3-3 5,5-5 0,-2-4 118,5 0 1,4-9 229,3 1 0,1-6-120,-4 3 1,0-6 90,-1 2 1,0-2-139,-3-2 0,1-2 10,-5-2 0,1 2-278,-5-6 0,1 4-84,-1-3 1,-3 3 392,-1-4 0,1 1 0,3-5 0</inkml:trace>
  <inkml:trace contextRef="#ctx0" brushRef="#br0" timeOffset="17">14150 10473 7939,'-5'-11'648,"4"4"-115,-4-3-51,5 9 242,0-4-455,0 5 1,0 5-113,0 2 0,4 7 71,0 2 0,-1 8-235,-3-2 1,0 5 40,0 0 0,0 2-35,0 5 0,-3-1-128,-1-2 1,-4 4-132,4-4 0,-3 3-85,3-7 0,0-1 149,4-3 1,-4-4 35,1 0 0,-1-5 54,4 1 1,0-6 169,0-1 0,0-4-128,0 3 269,5-4 1,-3 2-8,6-5 0,-4 0-19,3 0 0,1 0 53,3 0 1,1-4-18,-1 0 1,6-3 21,2 3 1,-1-1-49,1 1 0,0 3-156,4-3 0,-1-1 103,1 1 1,-1 0-169,-3 4 0,1-4 22,-5 1 0,1-1 26,-5 4 1,0 0-330,1 0 0,-5 0-38,1 0-1023,-5 0 601,2 0 380,-5 0 1,5 0-1,1 0 1</inkml:trace>
  <inkml:trace contextRef="#ctx0" brushRef="#br0" timeOffset="18">14790 10484 8048,'0'-6'958,"0"-4"-739,0 4 1,0-2 190,0 0 245,0 6 104,0-3-688,0 5 0,0 6 334,0 5-355,0 6 33,0 6 0,0 0 264,0-1-587,0 6 258,0-4 1,0 8-44,0-5-296,0 5 255,0-8 1,0 4-6,0-6-178,0 1 146,0 0 0,-4-4-219,0 0 50,1-5 280,3 3 1,-4-6-58,0 1 1,0-5 158,4 1 0,-1-6-65,-3 2 118,3 2 1,-4-3 125,5 5-185,0-6 0,0 4 125,0-2-154,0-2 1,0 4 133,0-2 0,5-3-125,2 3 1,4-3 88,0-1 1,0 0-72,1 0 0,3 0 99,0 0 0,4 0-138,-3 0 1,3 0-3,-4 0 1,4-1-69,-4-3 1,0 3 73,-3-3 0,-1-1-780,1 1 1,-5 0 2,1 4-1755,-6 0 2465,3 0 0,-5 5 0,0 2 0</inkml:trace>
  <inkml:trace contextRef="#ctx0" brushRef="#br0" timeOffset="19">15749 10553 7990,'4'-8'66,"0"1"1,0 3 13,-4-4 1,4 4 469,-1-3 0,1 3-78,-4-4 0,0 5 467,0-5-719,0 5 1,-5-5 19,-2 4 0,-9 0-154,-3 4 1,-4 5 106,-3 3 1,-2 6-62,-3 1 0,-2 5 57,3-1 1,-2 7-157,2 0 0,2 6-108,5-2 1,1 7-61,3 1 1,3 0 0,4-3 0,6-2 143,2-3 1,4 2-289,4-6 1,6 0 113,6-7 0,5 1-20,2-5 0,0 1 101,3-5 0,0-3 228,0-1 0,-1-4-14,1 1 0,-2-3 43,-1-1 1,-1 0-339,-3 0 0,1 0 136,-5 0 1,1 0-518,-5 0 373,0 0 0,1 0-1655,-1 0 1828,1-5 0,-1-2 0,0-4 0</inkml:trace>
  <inkml:trace contextRef="#ctx0" brushRef="#br0" timeOffset="20">16161 10507 8031,'0'-11'189,"0"-1"0,0 5 156,0-1-69,0 6 69,0-3 1177,0 5-1079,0 10-257,0-3 1,0 19 31,0-4 1,0 13-16,0-1 1,0 4-174,0 0 0,0 2 85,0 1 1,-4 3-227,0-6 0,0 0 102,4-4 0,0 0-222,0 0 0,0-4 75,0-4 0,0-5 15,0-2 1,0-5 124,0 1 1,0-6 78,0-2-83,0-4-1,5 2 439,2-5 1,4 0-140,0 0 1,2-1 72,2-3 0,-1 1-157,5-4 0,0 3-102,4-4 0,-4 4-160,0-3 0,-1 4 119,1 0 0,3-3-229,-3 3 0,-3-1 68,-1 4 1,-2 0-34,-2 0 0,1 0 57,-1 0 0,-3 0-924,0 0 447,-6 0 0,4 0-1094,-2 0-404,-3 0 2060,5 0 0,-1 0 0,1 0 0</inkml:trace>
  <inkml:trace contextRef="#ctx0" brushRef="#br0" timeOffset="21">17074 10541 6501,'-6'0'-388,"1"-5"559,5 4-71,0-4 1,0 4-16,0-3 255,0 3-134,0-4 1223,0 5-1145,0-5 841,0 3-732,0-3 0,0 4 418,0-3-224,0 3-408,0-4 1,0 4-27,0-3 0,-1 2-100,-3-1 0,1 1 30,-4 2 0,-1 0 59,-3 0 1,-2 2-154,-2 1 0,1 0 4,-5 5 0,3-1-5,-3 5 0,4-1 47,-4 0 0,0 2-51,-4 2 0,4 3 26,0 5 0,5 1 3,-1 3 1,2-2 43,2 6 1,4-5-5,4 5 0,1-5-218,2 5 1,2-6 63,1 2 0,8-4 26,4-4 0,5 1 53,-1-5 0,3 2 117,1-2 0,-1-6 9,1 2 0,0-3 90,0-1 1,0-1-11,0-6 1,0 0-118,-1 0 0,-4 0-66,-3 0 1,-2 0 179,-2 0-1424,1 0 621,-6 0 622,-1 0 0,-10-6 0,-1 0 0</inkml:trace>
  <inkml:trace contextRef="#ctx0" brushRef="#br0" timeOffset="22">17817 11021 7945,'0'-6'943,"5"1"0,-3 5-708,6 0 0,-4 5 328,3 2 1,-4 4-109,1 0 0,1 4-184,-2 0 0,1 6-381,-4-2 0,0 2 124,0 2 0,0 0-883,0 0 0,0 0 302,0 0 567,-5-1 0,4 1 0,-4 0 0</inkml:trace>
  <inkml:trace contextRef="#ctx0" brushRef="#br0" timeOffset="23">19507 10564 8008,'-5'-11'-259,"-2"-1"0,0 2 712,-1 3 0,4 0-5,-3 4 1,-1 1 151,-3-2 0,-2 3-279,-2 1 1,1 1-95,-5 3 1,0 4-44,-4 7 1,0-1 42,0 5 0,-1 4-115,-2 4 1,5 4-9,-2 0 0,8 3-158,0 4 0,3-2-27,5 2 1,2-7-110,5 0 0,1-4-102,3 3 0,3-5 112,9 2 1,5-7 59,6-1 1,5-5 52,-2 2 1,3-5-68,1-3 0,1 0-55,-1-4 0,-1 0-171,-3-4 1,2 0-241,-5 0 1,-1 0-3,-3 0 1,0-1 601,0-3 0,-5-2 0,-2-6 0</inkml:trace>
  <inkml:trace contextRef="#ctx0" brushRef="#br0" timeOffset="24">20272 10610 8031,'0'-11'655,"0"-1"0,-1 2-184,-3 2 1,1-1-167,-4 6 1,-1-1-20,-3 4 0,-6 0 69,-2 0 0,-4 1-234,-3 3 0,-2 4 85,-3 7 0,-2 4-138,3 7 1,2 0 121,1 4 0,5 1-314,2 3 0,0 4 87,5 0 1,5 0-210,6-3 1,3-5 54,1 0 1,2-4-47,6 0 1,1-3 52,10-4 0,1 2-96,7-6 1,-2-1 8,6-7 0,-5 2 142,5-5 1,-5 0-312,5-4 1,-5 0 92,5 0 0,-6-1-1126,2-3 1473,-3 3 0,4-10 0,1 5 0</inkml:trace>
  <inkml:trace contextRef="#ctx0" brushRef="#br0" timeOffset="25">20992 10747 7816,'6'-23'0,"-1"4"121,-5 0 1,0 5 287,0-1 0,-1 2-53,-3 2 1,-2-1-1,-6 1 0,-1 3-71,-2 1 1,-3 4-52,-4-1 1,-1 3 76,0 1 0,-4 5-107,1 3 1,-6 7 25,1 4 1,2 3-75,-1 1 1,4 4-124,0 4 1,2 2 91,1 1 0,6 0-203,6 1 1,1-2 15,6-3 1,1 2 53,7-6 0,6 5-238,6-4 0,4-5 63,-1-3 0,6-5-239,2 2 1,5-4-31,-2 0 1,-1-6-188,2-2 0,-5-3-510,5-1 1149,-6 0 0,8-5 0,-4-1 0</inkml:trace>
  <inkml:trace contextRef="#ctx0" brushRef="#br0" timeOffset="33">1868 12706 7749,'-5'-7'-328,"3"1"425,-1 2-155,1 3 360,-3-4-31,4 0 0,-5 3 509,2-1-597,3 1-4,-5-3-9,6 4 0,0-3-181,0 8 0,0 2 161,0 6 0,2 4 37,2 3 1,-2 5-224,6 7 1,-4-1 101,3 8 0,-4-1-68,0 1 1,-1-1-37,-2 5 1,1-5-113,3 1 1,-3-3 62,3 0 0,-3-2-114,-1-3 0,0-2-72,0-5 1,0-4 74,0 0 1,0-9-389,0 1 93,5-7 56,-3 1 1,4-5 436,-2 0 0,-3-5 0,4-1 0</inkml:trace>
  <inkml:trace contextRef="#ctx0" brushRef="#br0" timeOffset="34">1811 12808 7996,'0'-17'0,"0"0"142,0 6 0,0-1 310,0 1-196,0 5 0,1-3 294,3 5-164,2 0 0,9 9-126,1 3 0,4 7-15,-1 4 1,4 3-141,3 0 1,0 6 134,4 3 1,1 6-226,3 1 1,4 1 77,0-1 0,-1-6-258,-7 2 1,3-6 115,-2 2 1,-3-4-173,-2 0 0,-2-5 28,-1-2 0,0-5 153,0 1 0,-5-2 23,-3-2 1,-2-3-4,-2-1 0,0-4-89,1 1 0,-4-3 90,-1-1-807,-4 0-130,2 0 232,-5 0 1,-2-5 723,-1-3 0,-4-2 0,-4-1 0</inkml:trace>
  <inkml:trace contextRef="#ctx0" brushRef="#br0" timeOffset="35">2462 12706 7989,'0'-17'72,"-5"4"0,3-3 175,-2 4 1,4 5 214,4-1 0,-2 4 290,1-3 163,-1 4-544,-2-2 1,0 6-325,0 3 1,0 4 132,0 7 0,0 8 3,0 7 0,3 7-37,1 1 1,1 5-109,-1-1 0,-1 3-16,4 0 0,-3 1-339,4 0 1,-4-2-223,3-2 0,-4-6 290,0-6 0,3-5-260,-3 2 1,2-4-221,-1-4-43,-2-3 307,3-4 1,-5-4-657,0-1 1172,5-4 1,-4 2 0,4-5 0</inkml:trace>
  <inkml:trace contextRef="#ctx0" brushRef="#br0" timeOffset="36">2873 12900 9408,'18'-7'336,"-1"2"-408,-1 5 0,-4 0 172,3 0 1,3 0 119,1 0 0,3 4-202,1 0 1,0 0 88,-1-4 0,0 0-264,-3 0 1,3 0-13,-3 0 0,-3 0-82,-1 0 0,-2 0-482,-2 0 733,1 0 0,-1-5 0,1-2 0</inkml:trace>
  <inkml:trace contextRef="#ctx0" brushRef="#br0" timeOffset="37">2941 13082 7904,'0'7'609,"5"-1"471,3-2-692,2-3 0,2 6 140,-1-4 0,4-1-138,0 1 0,6-1-3,-2-2 1,2 0-119,2 0 1,4-2-520,0-1 0,-1 0 240,-3-4 1,1 3 9,3-4 0,-3 0 0,4-3 0</inkml:trace>
  <inkml:trace contextRef="#ctx0" brushRef="#br0" timeOffset="38">4186 12683 8008,'0'-7'-888,"0"1"1411,0 2-93,0 3 1089,0-4-517,0 5-595,-5 0 1,4 5-114,-3 3 0,-1 7 48,1 4 1,0 4-272,4 3 1,0 4 132,0 4 0,0 1-289,0 3 1,0-2 124,0 2 1,0-6-322,0-2 1,0-4 35,0 0 0,2-3-60,1-4 0,-1 1 170,2-4 1,-2-2-45,2-7 314,-3 3-163,9-8 1,-7 3 660,4-5-452,1 0 0,5-2 163,2-1 1,-2 1-98,2-1 1,3-3-129,1 3 1,2-5-2,2 4 0,0 0-19,0 4 0,0 0-232,-1 0 1,0 0 83,-3 0 0,-2 0-412,-6 0 1,2 0 175,2 0 1,-2 0-1577,2 0 1334,-2 0 0,-2 0 527,0 0 0,1-5 0,-1-1 0</inkml:trace>
  <inkml:trace contextRef="#ctx0" brushRef="#br0" timeOffset="39">4700 12797 8017,'-4'-18'294,"1"3"1,-1 2 1194,4 2-610,5-1-307,-4 1 165,9 5-326,-9 1-211,5 5 0,-6 6-6,0 5 1,0 3-10,0 9 0,0-1 0,0 8 0,0 1 215,0 3-591,0 0 205,0 0 0,0 1 146,0-1-955,0-5 551,0 4 1,0-9-792,0 3 556,0-3 148,5-6-90,1-2 100,5-4 24,6-1 44,-4 1 313,8-6-92,-3 4 1,5-9-104,0 3 0,-3-3 44,3-1 0,-3-3-64,7-1-61,-8-5 146,2 8 1,-8-10-844,2 4 412,3 2 255,-10-5 0,7 3 246,-8-4 0,4-1 0,0 1 0</inkml:trace>
  <inkml:trace contextRef="#ctx0" brushRef="#br0" timeOffset="40">4734 13025 7895,'-17'0'1030,"5"-5"-834,7 4 1,6-8 27,3 5 0,-1 1-28,4 3 29,6-6-3,5 5-316,5-9 168,0 9 0,3-9 175,1 2-1007,5 3 585,-8-5 0,4 7 90,-6-4-1310,-4 4 709,4-2 684,-10 0 0,5-1 0,-6-6 0</inkml:trace>
  <inkml:trace contextRef="#ctx0" brushRef="#br0" timeOffset="41">4734 12717 8009,'-6'0'303,"1"-5"139,5-3 1,3 2-22,4-2-208,6 1-28,10-5 0,0 5 97,-1-1 1,6 2-15,3-2 0,2-1-63,1 5 0,2-1 0,2 2 0,-3 1-252,3-2-230,-7 3 310,-3 1-33,-11 5 0,5 2 0,-4 4 0</inkml:trace>
  <inkml:trace contextRef="#ctx0" brushRef="#br0" timeOffset="42">5431 12728 7959,'0'-11'-894,"0"0"1707,0 4-472,0 2 0,0 4 445,0-3-355,0 3 1,0-3-201,0 8-152,0 2 1,0 12 102,0 5 1,1 1-1,3 6 1,-1 5-311,4 3 0,-3 1 126,4-1 1,-6-4-273,2 1 0,1-1 128,-1-4 0,1 0-276,-1 0 1,-3-8 139,3 0 1,-2-6-228,2-1 271,-2-2 135,3-7 111,-5-1 1,0-6-72,0-3 1,0-2 204,0-6 0,0-1-55,0-2 1,-5-3 60,-3-4 1,2 1-36,-2-2 0,0 3-46,-3-7 1,-1 0 28,1 0 0,3 0-26,1 4 0,4 2 89,-1 2 0,3 2 32,1 6 333,0 5-305,0-5 0,5 11-81,3 0 0,3 7-9,5 8 1,3-1 4,7 5 0,0 0-99,4 4 1,-3-4 44,3 0 1,-1 0-115,2 4 1,1-4 120,-6 0 0,1-5-199,-4 1 0,-4-7 115,0-5 0,-5 3 223,1-3 0,-2 1-45,-2-4 1,-3-5 199,-1-3 0,-4 2 54,1-1 1,-3-5-103,-1-3 1,0-4-99,0 4 1,-1-6 25,-3 2 1,-3-2-139,-4-2 1,1-1-109,2-3 0,-2 3-197,3-3 0,-4 3-119,0 1 1,3 4-320,1 0 1,4 5-550,-1-1 0,3 6 533,1 2 1,1 4-395,3-1 0,3 3 445,4 1 0,2 1 585,2 3 0,3-3 0,4 4 0</inkml:trace>
  <inkml:trace contextRef="#ctx0" brushRef="#br0" timeOffset="43">6345 12706 7943,'0'-18'0,"0"1"519,0 6 0,1-1-103,3 1 1,-3 0 48,3-1 0,-3 5-92,-1-1 0,-5 5-155,-3 0 1,-3 1 16,-4 2 0,1 5-218,-5 3 0,0 5 20,-4 6 1,4 1 38,0 11 1,1-5 18,-1 5 1,-1-1-260,5 4 1,3 1-157,5-1 0,4 0 124,-1 0 1,3-3-86,1-1 0,9-4 103,2 0 1,4-3-72,1-4 0,-2-2 80,5-6 0,0 1 48,4-1 0,-4-5 37,0-2 0,-2-3 27,2-1 1,-1 0 147,-3 0 1,-3-1-108,-1-3 1,1-2 99,-5-5 0,-2 3-62,-1 0 1,1 1-79,-1-5 1,0 1 59,-4-1 1,-1-3-11,-3 0 1,1 0 39,-4 3 0,3 5-54,-4-1 0,4 4 426,-3-3-145,4 4 57,-7-7-107,9 9 121,-4-4-253,5 5 1,5 0-42,2 0 0,7 0-84,2 0 0,0 0 118,-1 0 1,3 0-242,5 0 1,0-2 39,0-1 0,-1 0 29,1-5 0,-4 1 50,0-5 1,-1-3 228,1 0 1,1-4 17,-4 4 0,-1-4 136,-4 3 1,1-4 28,-1 1 0,-1-1 2,-2 1 0,1-3-5,-5 3 0,3 1-15,-3-1 1,0 5 188,-4-1-355,0 2 1,0 6-151,0-1 33,0 6-184,0 7 1,0 7 95,0 11 1,0 1-23,0 3 0,0 2 90,0 6 1,1 0 0,3 3 1,-3-1-62,3 5 1,1-5 68,-1 1 0,1-3-459,-1-1 1,-3-4 68,3-4 0,-2-3-88,2-4 1,-3-2 101,3-6 0,-2-3-398,-2-1-978,5-4 666,-4 2 58,4-5 978,-5-5 0,0-1 0,0-6 0</inkml:trace>
  <inkml:trace contextRef="#ctx0" brushRef="#br0" timeOffset="44">6619 12683 7917,'-12'-5'0,"5"3"-26,-1-1 257,6 1 256,-3 2 1488,5 0-1668,5 0 1,2 0-58,8 0 1,5 0 12,6 0 0,3-1-92,6-3 0,0 3 51,3-3 0,-2-2-169,2-2 0,-3 2 122,0-2 0,-2 1-233,-3-5 0,-2 6-36,-5 2 1,-5-1-16,-3 1 1,-6 0-237,-2 4 158,-4 0 145,2 0 0,-5 7 37,0 4 0,-1 2 110,-3 6 1,1 1-107,-4 7 0,4 2 82,-1 5 0,3-2-81,1 2 1,0-3 6,0 3 0,1 4-65,3-4 1,1-2-138,3-5 1,2-3-5,-2-1 0,-2-6 110,2-1 0,-5-4-138,5 0 1,-4-5-187,3 1-1339,-4-5 839,7 2 913,-9-5 0,10 0 0,-5 0 0</inkml:trace>
  <inkml:trace contextRef="#ctx0" brushRef="#br0" timeOffset="45">7464 12637 8009,'0'-18'2670,"0"2"-1491,0 9-652,0 18 1,0 4-138,0 15 0,0 1 120,0 3 1,0 2-345,0 2 0,0-3 24,0 3 0,4 2-517,0-2 1,3-4 262,-3-4 0,4 0-402,-5 0 0,6-7-202,-1-8 1,-3-2-1811,-1-2 189,2 1 2289,-5-1 0,5-5 0,-6-1 0</inkml:trace>
  <inkml:trace contextRef="#ctx0" brushRef="#br0" timeOffset="46">7087 12991 7874,'0'-11'704,"1"4"-524,3 4 1,3 0 591,4-1 0,0 3-226,1-3 1,4 3-145,3 1 0,8 0-472,3 0 1,3 0 118,2 0 1,-4 0-1035,4 0 1,0 1 984,7 3 0,2-3 0,-3 4 0</inkml:trace>
  <inkml:trace contextRef="#ctx0" brushRef="#br0" timeOffset="47">8583 12671 7946,'0'-17'0,"-5"0"0,4 9 942,-3 1 10,3-1-532,1-3 1,-1 4 1,-3 4 1,-3 1-126,-4 2 0,-2 5-161,-2 3 0,1 7 99,-5 4 0,0 8-128,-4 3 1,4 5 57,0 3 1,6-3-201,2 3 1,1-2-90,6-2 1,1-1-224,7-2 0,3-3-156,4-6 1,7 0 255,5-3 0,1-3 72,6-4 0,1-6 65,3-2 0,0-3 105,0-1 0,1-5-72,-1-2 0,-5-4 327,-2 0 1,-1-5 0,-3-3 1,1 1 94,-8-1 0,-2 0-91,-7-4 0,-2-4 56,-5 1 0,0-6-356,0 1 0,-5 2 114,-2-1 1,-9 3-291,-3-3 0,-6 4 46,-2 0 1,-3 7-78,3 3 0,-3 9-106,3 3 1,2 3-888,6 1-740,-3 0 1437,9 5 1,2 1 547,7 5 0,3 1 0,1-1 0</inkml:trace>
  <inkml:trace contextRef="#ctx0" brushRef="#br0" timeOffset="48">9040 12603 8008,'0'-12'2380,"0"5"-2087,0-1 0,1 6 162,3-2-22,-3 3 1,4 6-148,-5 2 1,0 8-172,0 4 0,4 8 103,0 4 1,0 2-277,-4 1 0,0 4-183,0 0 0,4 4-194,0-4 0,1-4 94,-2-3 1,-1-6-92,1 2 0,3-8-285,-3-4 1,1-2 265,-4-2 0,4-3-1111,0-1 1562,0-4 0,-4 2 0,0-5 0,0 0 0</inkml:trace>
  <inkml:trace contextRef="#ctx0" brushRef="#br0" timeOffset="49">9040 12934 8008,'0'-11'0,"0"-1"529,0 1-142,0 4 0,5-1 182,3 4 1,3 0-226,4 4 1,3 0-96,5 0 1,0 0-145,0 0 1,3 0 76,1 0 0,0 0-399,-5 0 1,-2 0 229,-1 0 0,-5 0-1078,1 0 0,-3 0 1065,0 0 0,-1 0 0,1 0 0</inkml:trace>
  <inkml:trace contextRef="#ctx0" brushRef="#br0" timeOffset="50">9029 12637 7958,'-12'-5'0,"6"2"863,2-4 1,8 0-328,3 0 0,4-2 8,0 5 0,4-3-145,1 3 1,8-1-74,-2 1 0,9 3-90,-1-3 1,0-1-453,0 1 0,0 0-412,5 4 0,-2 0 628,-3 0 0,3 5 0,-4 2 0</inkml:trace>
  <inkml:trace contextRef="#ctx0" brushRef="#br0" timeOffset="51">10799 12500 7976,'0'-11'-1962,"0"3"3407,0 0-780,0 6 0,-1-7-105,-3 5 1,1-1-210,-4 1 1,-1 3-40,-3-3 0,-5 3-28,1 1 1,-5 0-61,1 0 1,-3 1 65,-1 3 0,1-1-66,-1 4 1,0 1-115,0 3 0,1-3 46,3-1 0,3 1-181,5 3 0,4 1 17,3-1 0,3 1-124,1-1 0,1 4 59,3 1 0,6-1 84,6-4 1,5 4-37,2 1 0,0-1 55,3-4 0,4 1 84,0-1 1,-1 1-77,2-1 0,-6 0-71,2 1 0,-4 3-117,-4 0 0,-3 1 122,-4-5 0,-6 4-117,-2 0 0,-3 6 74,-1-2 1,-1-1-158,-3 1 0,-4-4 29,-7 4 0,-1-5 210,-3 1 0,-3 1 1,3 0 1,-3-5-13,0-3 1,0-2-149,3 2 0,2 1-125,6-6 0,3 1-458,1-4 486,4 0 1,2-5-789,5-2 0,10-4 1033,1 0 0,5-6 0,3 0 0</inkml:trace>
  <inkml:trace contextRef="#ctx0" brushRef="#br0" timeOffset="52">11073 12580 7976,'0'-11'1234,"0"-1"-1028,0 1-1,0-1 1155,0 6-596,-5 1-273,4 5 0,-10 0 155,4 0 1,1 10 27,-2 5-688,0 6 182,2 1 1,1 6-12,5 3 1,0 2 28,0 1 0,0 0-523,0 1 295,0-1 0,5-4-141,3 1 1,3-6-319,4 2 0,-1-8 45,5-4 0,0-2 191,4-2 0,0-5-58,0-2 0,0-2 124,-1-2 0,0-2-180,-3-2 0,-1-1-196,-3-2 0,-6-3-690,2 2 1265,-7-2 0,6-2 0,-3 1 0</inkml:trace>
  <inkml:trace contextRef="#ctx0" brushRef="#br0" timeOffset="53">10970 12854 7899,'-6'0'1398,"2"-4"-900,8 0 1,3-4-28,9 0 0,5 2-143,6-2 1,3 4 59,-3-3 0,7 0-152,-3 0 1,4-4-160,-4 4 1,-2 1-21,1-2 1,-8 5-261,1 0 1,-8 0-1037,0-1 0,-6 3 21,-1-3 1218,-6 3 0,-2-9 0,-6-3 0</inkml:trace>
  <inkml:trace contextRef="#ctx0" brushRef="#br0" timeOffset="54">10947 12580 7932,'-5'-6'0,"5"-5"759,0 4 1,10-3-257,9-2 1,3 5-88,1-1 0,5 2-95,2-2 0,1-2-101,3 2 0,-1 2-125,9-2 1,-4 5 110,4-5 0,-7 5-604,0 0 0,-2 3 234,-7 3 164,1 4 0,-4 4 0,0 1 0</inkml:trace>
  <inkml:trace contextRef="#ctx0" brushRef="#br0" timeOffset="55">11724 12580 7950,'-6'-11'0,"-5"3"19,4 0 0,1 6 102,-2-2 0,4-1 1014,-4 1-311,6 0-386,-3 4 1,4 9-144,-3 3 1,3 10 67,-3 1 0,2 8-192,2-1 1,0 4-86,0 5 0,4-8-200,0 3 1,0-7 160,-4 0 0,4-3-136,-1-1 0,3-5-907,-3-3-574,-1-3 1132,8 0 0,-9-5-1522,3 1 1007,-3-5 953,-1 2 0,0-5 0</inkml:trace>
  <inkml:trace contextRef="#ctx0" brushRef="#br0" timeOffset="56">11564 12534 7950,'18'-16'0,"0"3"460,-3-2 0,4 2-57,8 2 1,-3 3 77,2 1 0,-2 4-89,-1-1 0,-1 3 93,-3 1 1,1 0-134,-5 0 1,1 1-117,-5 3 0,0 6-64,1 5 1,-6 6-189,-2-2 0,-3 4-585,-1 3 1,-5-2 376,-2 3 1,-4-3-432,0-1 1,-4 0 163,0 0 0,-6-1 89,2 1 1,3 0 286,0 0 1,5-5 150,3-3 0,0-1 24,4 1 0,1-6-127,7 2 1,2-3 347,6 0 0,0 2-112,4-3 0,1 0 68,6 0 0,4-4-47,0 1 0,-1-2-182,-3 2 0,-4-3-277,0 3 0,-5-3-457,1-1 1,-2 0 355,-2 0 370,1 6 0,-1-5 0,1 4 0</inkml:trace>
  <inkml:trace contextRef="#ctx0" brushRef="#br0" timeOffset="57">12215 12523 7923,'0'-24'373,"0"5"1,1 5 1503,3 2-865,2 6-451,6 1-152,-6 5 1,-1 9-47,-5 2 0,4 10-115,0 1 1,0 2-109,-4 7 0,0 3-93,0 4 1,0 0-157,0-3 0,0-5-360,0 1 0,0-2-831,0 1 0,0-3 639,0-8 0,0 1-1678,0-5 2339,0 1 0,5 0 0,1 2 0</inkml:trace>
  <inkml:trace contextRef="#ctx0" brushRef="#br0" timeOffset="58">12581 12546 7911,'0'-12'2,"0"1"6,0-1 2737,5 6-1891,-4 1 0,4 6-278,-5 3 1,0 8-408,0 7 0,-1 2 64,-3 2 0,1 5-195,-4 2 0,4 3 64,-1 2 1,3-1-431,1 0 1,0 0 176,0 1 0,1-5-453,3 1 1,3-7 218,4-1 1,4-6 48,0-5 1,6-1 323,-2 1 0,2-6-110,2-2 1,0-3 241,0-1 1,0-1-63,0-3 1,-1 1-327,1-4 0,0-1 128,0-3 1,-5 1-591,-3 2 0,-2-2 25,-2 2 705,-5-2 0,-1-1 0,-5-1 0</inkml:trace>
  <inkml:trace contextRef="#ctx0" brushRef="#br0" timeOffset="59">12535 12843 7896,'-5'-7'0,"4"-3"782,-3 3 0,13 0-256,6 0 1,5 3 64,3-4 0,1 2-203,3-2 0,2-2 164,5 2 0,4 2-171,0-2 1,0 2-355,-3-1 1,-2-2-794,-3 5 0,-2-4 567,-5 4 0,-4-1-505,0 2 0,-9 1 704,1-2 0,-7-7 0,1-2 0</inkml:trace>
  <inkml:trace contextRef="#ctx0" brushRef="#br0" timeOffset="60">12569 12489 7930,'-6'-12'0,"1"1"145,5-1 1,11 1 415,8-1-438,3 6 278,11-4-230,-4 9 1,6-8-8,3 5-384,-2-5 247,8 8 0,-3-8-101,5 5 1,-3 0-178,-5 4 0,3 0 146,-11 0 29,6 0 1,-12 5-1,4 2 1</inkml:trace>
  <inkml:trace contextRef="#ctx0" brushRef="#br0" timeOffset="61">13426 12386 9395,'-12'0'1097,"1"0"1,-2 0-701,-2 0 0,-3 4-28,-5-1 0,0 6-148,1-1 1,-1 6-62,0 1 1,1 2-3,3-2 1,-1-1-129,5 5 0,1 0-240,6 4 0,3-6 173,5-1 1,0 1-202,0 2 1,10-2 110,6-2 0,8 2-17,2-2 0,6 0 113,-2-3 1,3 0-102,2 4 1,-5-8 130,1 4 0,-6-3 10,2 2 1,-7-3 341,-1-1-220,-5 1 1,-3 3-183,-7 1 0,-5-1 79,-7 1 0,-9 3-58,-14 0 1,-7 5 47,-4-1 0,-2 2-8,-2-2 1,0 1-46,1-5 1,4 1-19,3-5 1,8-1 52,3-2 0,8 2 0,2-4 0</inkml:trace>
  <inkml:trace contextRef="#ctx0" brushRef="#br0" timeOffset="106">1919 14479 7998,'-8'-4'-151,"2"-1"-1,1-1 152,1 3 583,4-2-5,0 5 456,0-5-273,0 4-445,0-4 0,0 17-132,0 3 0,4 8-13,-1-4 0,6 4-168,-1 4 0,-3 2 121,-1 5 1,1 1-136,-1-1 1,3 1 42,-3 3 1,0-2-110,-4 2 1,1-2-12,3-2 1,-1 0 79,4 0 0,-3-1-69,4-2 1,-5 0-14,5-4 1,-2 0 25,2-4 1,2-6-8,-2-1 1,2-1-2,1-4 1,-3 3-719,0-6 543,-1-3 0,1 0-1344,-1-5 823,-4 0 768,2 0 0,-10-5 0,-1-1 0</inkml:trace>
  <inkml:trace contextRef="#ctx0" brushRef="#br0" timeOffset="107">1827 14582 7898,'0'-23'3,"0"1"1,0 3 0,0-1-1,0 5 0,2-4 133,1 3 0,4-3 232,4 4 1,1 0 96,-1 3 0,0 1-145,1 0 0,3 0-190,0 4 1,7-2 31,1 5 0,0 0-166,3 4 0,2 0 34,-1 0 0,3 2-110,-3 1 1,3 4 149,-3 4 0,0 4-147,-5 1 0,1 0-31,0-1 0,-4 2 81,0 2 1,-9 2-38,2-2 1,-5 3 61,1 1 1,-4-4 73,-8 0 0,-4-4-41,-7 4 1,-4-1 8,-7 1 0,0 1-27,-4-4 1,-3 3 4,-2-4 0,-5 0-137,6-4 1,2 0 87,5-4 1,4-2-447,4-5 0,3 0-67,4 0-739,6 0 1283,1 0 0,5-5 0,0-1 0</inkml:trace>
  <inkml:trace contextRef="#ctx0" brushRef="#br0" timeOffset="108">2855 14319 7866,'0'-18'0,"-1"2"267,-3 4 240,3 1 154,-9 4 0,3 2-230,-4 5 1,0 0-102,-1 0 1,-3 5-4,0 3 1,-2 6-48,2 1 1,1 7-65,-5 1 1,4 5 12,-4 6 1,5 0-1,-2 0 1,4 6-14,0 2 1,2 2 12,3 2 1,-2-1-1,5 1 1,0 0-14,4-1 0,1-3-654,3 0 0,3-5-762,4 1 0,0-4 1200,1-3 0,-1-2 44,1-2 1,3-3-459,0 2 263,0-7 0,-2 2-331,2-6 261,-2 0 0,3-3-109,-4-1 1,1-1-191,2-2 1,-3 1 3,4-6 516,1 1 0,1-4 0,5 0 0</inkml:trace>
  <inkml:trace contextRef="#ctx0" brushRef="#br1" timeOffset="109">3289 14616 7849,'-6'-12'-17,"-4"1"0,8 0 151,-1-1 0,1 1-695,2-1 453,0 1 1,0-1 47,0 1 0,2 3 305,1 1-113,-1-1 0,3 1 250,-5-1-197,0 5 431,0-2 18,0 5 0,-4 2-393,0 1 1,0 0 12,4 5 1,0 0-113,0 8 1,0-2 10,0 5 1,2 0-133,1 4 0,3-1 34,1 1 1,3 0-39,-2 0 1,-2 0-14,2 0 1,-4-1-124,3 1 1,-3-1 93,4-3 0,-6 1-101,2-5 0,-3 2 109,-1-2 0,0-2-30,0 2 155,0-2 0,-1-2-94,-3 1 1,2-5 118,-6 1-69,6-6-4,-4 3-25,1-5 0,4-1 9,-3-3 1,3-2-48,1-5 1,0-1-14,0 1 1,0-2 20,0-2 1,0-3 8,0-5 0,0 0 106,0 1 1,0-5-71,0 0 0,0 1 1,0 3 0,0 1 30,0 3 0,0-1 106,0 5 0,0-4-44,0 3 0,0 1 171,0 4-47,0-1-69,0 6-327,0 1 71,0 5 0,5 6-125,3 6 1,6 4 129,1 7 1,5 1 21,-1 3 1,4 2-42,4 5 1,-2-2-1,6 2 0,-1-3-21,4 3 1,1-1 40,-1-6 0,0-2 29,0-6 0,-4 1 50,-4-4 0,-3-1 97,-4-4 0,1-3-105,-4-1 0,0-4 83,-1 1 0,-6 1 62,3-1 51,-9-1 1,3-4 125,-6-3 0,0-2-83,0-5 0,-2-2-17,-2-2 0,2 1-93,-6-5 1,1-2 189,-5-5 0,0 0-96,-4-4 1,4-1-85,-4-3 1,4-4-30,0 0 0,2 0-87,3 4 1,0 1-494,3 2 0,3 5 246,-3 7 0,3 2-1250,1 6 702,0-1 0,1 6-323,3 2 0,-1 4 288,4 4 1,0 3-826,0 9 1613,8-4 0,-2 10 0,10-4 0</inkml:trace>
  <inkml:trace contextRef="#ctx0" brushRef="#br1" timeOffset="110">4191 14707 7822,'-17'-6'1170,"0"-4"-735,11 3 0,1 0 374,5-1-542,0 6 0,5-3-29,2 5 1,5 0-58,3 0 1,2-4-103,2 0 0,3 0-101,1 4 0,0 0 107,4 0 1,-3 0-59,-1 0 0,0-1-311,-1-3 1,1 3-218,0-3 0,-4 3-130,0 1 0,-5 0 631,1 0 0,-7 0 0,-3 0 0</inkml:trace>
  <inkml:trace contextRef="#ctx0" brushRef="#br1" timeOffset="111">4191 14890 7835,'14'0'340,"5"0"1,0-4 531,8 0 0,-3-3-478,-1 3 1,5-4-159,2 5 1,2-5-150,-1 4 1,2-4-171,-3 5 0,-2-5-878,-1 4 0,-3-3 961,-1 3 0,5 0 0,1 4 0</inkml:trace>
  <inkml:trace contextRef="#ctx0" brushRef="#br1" timeOffset="112">4968 14410 7960,'0'-11'120,"0"3"65,0 1 0,5 0-75,3 0 1,2 0 173,1 4 1,6 1-100,2-2 1,0 3 52,4 1 0,-3 0-28,7 0 1,2 1-56,1 3 1,0-2 64,0 1 0,-5-1-70,2-2 0,-4 0 32,-4 0 1,1 0-16,-5 0 1,1 0-15,-5 0 0,-3 0 28,-1 0 1,-4 1 158,1 3-298,-3-3 121,-1 9 0,-1-2-147,-3 7 0,-3-1 70,-4 5 0,0 1-104,-1 7 0,1-2 20,-1 6 1,1 0-71,0 8 0,0-3 53,4 6 0,-2 0-152,5 4 0,0-6 41,4-2 1,-4-2 118,1-2 1,-1-5-60,4-2 0,4-4 53,-1-4 1,1-1-5,-4-3 0,4-6-52,0 2 0,1-3-82,-1-1 1,-3 0-519,3-3-69,-3-3 0,3 3-578,0-8 1316,0 3 0,1-10 0,1 5 0</inkml:trace>
  <inkml:trace contextRef="#ctx0" brushRef="#br1" timeOffset="113">5710 14239 7860,'-5'-18'21,"0"0"-14,-2 3 1,3 6 920,8-2 1,2 7 169,5 0-360,1 3-455,-1 1 0,1 6 115,-1 6 1,4 6-62,1 8 1,0 0 86,-1 4 0,-1 4-238,5 4 1,-1 4-1,1-4 0,1 9 10,-4-1 0,-1 0-123,-4-1 1,-1 2-380,-2 7 0,1 0 325,-5-4 0,0-1-616,-4-3 0,0-6 57,0-2 0,-4-3-190,0-5 0,-5-3-10,1-8 1,0-3 739,0-4 0,-7 4 0,2 2 0</inkml:trace>
  <inkml:trace contextRef="#ctx0" brushRef="#br1" timeOffset="114">6681 14696 7844,'0'-7'0,"0"-3"526,0 3 0,1 0 390,3 0-470,3 4 0,5-2-113,4 5 0,-4-4-49,3 1 1,2-1-12,-2 4 0,5 0 131,0 0 1,1 0-366,2 0 0,0 0 61,0 0 1,-1 0-500,1 0 1,-1 0 304,-3 0 1,1 0-1004,-5 0 0,1 0 297,-5 0 0,1 0-568,-1 0 1368,-5 0 0,-1 0 0,-5 0 0</inkml:trace>
  <inkml:trace contextRef="#ctx0" brushRef="#br1" timeOffset="115">6761 14890 7827,'0'6'0,"1"-1"587,3-5 1,8 0-118,7 0 1,5 0 161,6 0 0,1 0-239,7 0 1,1-3-69,-1-1 0,4-4-169,-4 4 0,-1-3-93,-7 3 0,-2 0-1522,-5 4 1459,-5 0 0,-2 10 0,-4 3 0</inkml:trace>
  <inkml:trace contextRef="#ctx0" brushRef="#br1" timeOffset="116">16595 10302 8086,'0'-8'-1466,"0"0"1332,0 6 754,0-8 1,1 5-220,3-3 1,-3 2 153,3 2-293,-3 3 0,-1-6 5,0 3 0,1 3 539,3-3-554,-3 3 0,4 0 279,-5-3-1,0 3-33,0-4-432,0 5-41,0 5 1,0-3-103,0 6 113,0-6-15,0 9 46,0-5 0,0 5 4,0 1 0,0-1 58,0 1 0,0-1 8,0 0 1,0 1-30,0-1 1,0 5-13,0-1 1,-1 4 36,-3-4 0,3 5-34,-3-1 1,3-1 34,1 1 1,0 0-23,0 4 1,0 0-9,0 0 0,0-4 0,0 0 0,0 0 3,0 4 1,0-4-27,0 0 0,1 0 35,3 4 0,-1-1-107,4 1 0,-4 0 81,1 0 1,1 0-132,-2 0 0,2 0 66,-1-1 0,-2 1-94,1 0 0,-1 0 108,-2 0 1,1-4-9,3 0 1,-3 0 80,3 4 1,-3 0-77,-1-1 0,0-3 50,0 0 0,4 0-29,0 4 1,1-4 11,-1 0 0,-2-3-6,6 3 0,-6-4 5,2 4 0,-1-5 13,0 1 0,-1 2-23,1-2 0,0 0-25,1-4 1,-3 1 5,3-1 0,-3-3 13,-1 0 0,4-5 20,0 5-295,0-6-317,-4 9 1684,0-10-312,0 4 24,0-5-612,5 0-2333,-4 0 1069,4 0-118,-5 0 1,-5 5-1,-1 1 1</inkml:trace>
  <inkml:trace contextRef="#ctx0" brushRef="#br1" timeOffset="117">7858 14296 7984,'6'-11'-1189,"-2"3"1947,-8 0-436,3 6 1,-6-7 685,3 5-145,3 0-413,-4 4 113,5 0 1,0 7-359,0 4 1,0 2 19,0 6 1,1 5-98,3 6 1,-1 3-6,4 2 0,-3 0-94,4 3 1,-6-2 73,2 2 0,-3 1-206,-1-1 0,0 2 72,0-2 1,0-3-134,0 3 0,0-6 137,0-1 0,0-6-53,0 2 0,0-5 46,0-3 0,0 2 1,0-6-45,5 0-45,2-3 1,3-5-119,-2 1 0,-2-6-426,-2 2-690,-3-3 146,4-1 1211,-5 0 0,-5-5 0,-1-1 0</inkml:trace>
  <inkml:trace contextRef="#ctx0" brushRef="#br1" timeOffset="118">7743 14410 7960,'-6'-23'150,"1"6"1,5-5 307,0 3 1,1 3-202,3 0 0,2 0-157,6 1 0,0 3 163,4 5 1,-2-1 27,5-3 1,0 3-261,4 0 1,-1 6 127,1-2 0,4 3-103,0 1 0,3 0-49,-3 0 0,3 1-109,-3 3 0,-1 1 120,-3 2 1,-1 5-117,-3-1 0,1 1 147,-5 3 1,1 1 2,-5 0 0,-3 4-186,-1-1 1,-4 1 42,1-1 1,-9 3-87,-7-3 1,-2 3 111,-9 0 0,2 1-15,-10 0 1,-3-1 16,-4-3 1,0 1-7,4-5 0,-1 0-29,1-3 1,5-2-120,2-2 1,7-3-725,1-5 467,5 0 474,3 0 0,5-10 0,6-3 0</inkml:trace>
  <inkml:trace contextRef="#ctx0" brushRef="#br1" timeOffset="119">8783 14125 7956,'-12'-4'835,"1"0"-316,4-5 126,-3 8 0,8-4-198,-6 5 1,1 1-41,-5 3 1,1 4-91,-1 7 1,0-1 75,-4 5 0,7 1-193,-2 7 0,3 2-86,1 5 0,0 2 57,4 2 0,1-1-131,-1 5 1,1 1-148,2 6 1,-1-2-5,-3 3 1,3 0 9,-3 0 0,3-1 41,1-3 0,4-2-21,0-2 0,4-2-59,0-6 1,2-5-51,2-2 0,-1-3 38,0-1 1,2-2-84,2-2 0,-2-2-205,2-6 0,-2-3 147,-2-1 1,2-4-453,2 1 1,-2-3-110,2-1 854,-7 0 0,2-10 0,-4-3 0</inkml:trace>
  <inkml:trace contextRef="#ctx0" brushRef="#br1" timeOffset="120">9102 14559 7957,'-11'-5'-492,"0"-2"344,4-4 1,2-1 106,5 1 0,0 0 30,0-1 0,4 0 628,0-4 0,5 4-171,-2-4 0,3 4-15,2 0 0,-1 1-196,1-1 1,3 1-44,0 0 0,5-1 65,-1 1 0,-1 1 79,1 2 0,0-1-221,4 5 0,0 0 135,0 4 0,-5 0-335,-3 0 0,-2 6-71,-2 1 0,0 1-33,1 3 1,-6-2 23,-2 6 0,-3-1-97,-1 2 1,0-4 63,0 3 1,-5 2 91,-2-2 1,0 0 85,0-3 1,-1-1-154,-3 1 507,-1-1 18,1 0 78,4 1-338,2-1 0,5-3 20,0 0 0,0-5 62,0 5 1,2-4-96,1 3 0,4-3-18,4 4 0,4-4 20,1 3 0,4-3-131,-1 4 1,-1-2 74,1 2 0,0 2 33,4-3 0,-2 4-26,-2 0 0,3 2 18,-3 2 0,-7-2-180,0 2 1,-8 3 99,0 1 0,-3-2-129,-1 2 0,-7-1 44,-4 1 0,-5 2 56,-7-6 1,-5 4 47,-3-4 0,0 1 9,0 0 0,-4-5-58,4 1 1,1-2 19,7-6 0,5-1-610,3-3 1,3-1 272,5-3 0,2-2-1427,5-6 1804,0 1 0,5 0 0,1-1 0</inkml:trace>
  <inkml:trace contextRef="#ctx0" brushRef="#br1" timeOffset="121">9799 14616 7905,'9'-5'1129,"2"-3"1,0-1-1196,8 2 0,-2 2 123,2 5 0,-2 0-28,-6 0 0,1 0 72,-1 0 0,4 0-72,1 0 1,0 0-177,-1 0 0,-2 0-854,2 0 1001,-2 0 0,3 0 0,2 0 0</inkml:trace>
  <inkml:trace contextRef="#ctx0" brushRef="#br1" timeOffset="122">10313 14433 7927,'6'-5'414,"-2"-1"175,-8-6 1,3 1-25,-3-1-499,8 1 1,2 1 428,6 2 1,-5-1-107,1 6 1,-4-5-150,4 4 1,-5 0-81,5 4 0,-4 0-156,3 0 58,1 0 0,3 2-100,1 1 1,-1 0-52,1 5 0,-5-5 37,1 5 0,0-4-113,3 3 1,-3-3-10,-1 4 1,1-4 89,3 3 0,1-3 67,-1 4 0,-3-5 6,-1 5 1,-4 0 39,1 3 1,-3 1 3,-1-1 1,-5 4 80,-3 0 0,-6 2-101,-1-2 1,-5-2 64,1 2 1,1-1-45,-1 1 0,5-3 14,-1-1 1,3 1-86,5-5 10,-4 3 0,10 2-2,-3-1 1,3-3-135,1-1 0,6 1 302,6 3 0,1 0-100,6-4 1,0 5 58,4-1 1,-1 0-24,1 5 1,0-2 60,0 1 0,-4-1-99,0 5 1,-4-4-12,4 4 1,-10-4-20,-1 4 0,-6-3-91,-2 3 1,-6 0 6,-6 3 1,-5-2 83,-10-1 1,-3-4-126,-8 4 0,-3-5 64,-5 1 0,2-4-2,2-3 0,6 1-135,6-5 0,10 0-229,1-4 1,5-6 19,2-1 400,6-3 0,6-12 0,6-2 0</inkml:trace>
  <inkml:trace contextRef="#ctx0" brushRef="#br1" timeOffset="123">11478 14490 9707,'0'12'1230,"0"-1"1,1 2-781,3 2 0,-1 4-166,4 8 0,-3-3-41,4 2 1,-2 2-73,2-1 1,0 3-91,-4-3 1,4 0 35,-4-4 1,1-4-196,-1 0 0,-3-5-120,3 1 1,-3-2-901,-1-2-1177,0 0 1647,0 1 1,-5-6-1289,-3-2 1916,3-3 0,-5-6 0,4-1 0</inkml:trace>
  <inkml:trace contextRef="#ctx0" brushRef="#br1" timeOffset="124">11147 14547 7938,'0'-11'0,"0"-4"681,0-1 0,9 1-227,2 4 0,12 3-163,0 1 1,11-1-102,0-3 1,12-1-159,0 1 1,9 3-180,-1 0 1,-1 5 248,-7-5 0,-2 4-1,-2-3 0,-3 4-16,-4-1 0,-7 3 23,-6 1 0,0 0 122,-7 0 301,0 0-168,-3 0 277,-6 0 301,-1 0-596,0 5 1,-2 0-142,5 3 0,-5 2 2,5-2 0,-4 3-53,3 4 0,0-1-149,0 5 1,2 0-61,-5 4 1,4 5 89,-5 2 1,1 2-86,-4-1 0,0 0 55,0-4 0,4 3-157,0-3 1,3 0 11,-3-4 1,1-2-171,-1-2 0,-3-1-65,3-3 0,-1-6-201,1 2-1340,-3-2 666,4-2 1251,-5-2 0,5-5 0,1 0 0</inkml:trace>
  <inkml:trace contextRef="#ctx0" brushRef="#br1" timeOffset="125">12197 14479 7919,'0'-12'0,"-5"-4"0,4 3 960,-3-2 1,4 7-287,4 5 0,-1 1 832,4 2-1065,-4 0 0,3 5-155,-2 3 1,-3 7 6,3 4 1,-3 7-76,-1 0 1,0 6-232,0-2 0,0 3 114,0 2 0,0-1-83,0 0 0,0-1-135,0-2 0,4-3-251,0-6 1,5 0 151,-2-3 1,5-2-104,3-6 1,-1-5-69,5-2 0,0-3 123,4-1 1,1 0-270,3 0 1,-2-5 146,6-2 1,-2-2-62,1 1 1,-6-2-606,-5 2 467,-5-2 0,2-1 585,-9-1 0,-7 1 0,-6 0 0</inkml:trace>
  <inkml:trace contextRef="#ctx0" brushRef="#br1" timeOffset="126">12209 14741 7919,'-12'0'0,"1"0"1404,0 0-429,4-5-609,2-1 1,12-2-135,4 1 1,7 4-195,8-1 0,0 2 77,4-2 1,1 3-52,3-3 1,3-1-157,-3 1 0,5-3-404,-8 3 1,-1-4 460,-7 4 35,-5-5 0,3 3 0,-3-5 0</inkml:trace>
  <inkml:trace contextRef="#ctx0" brushRef="#br1" timeOffset="127">12140 14456 7926,'-11'0'184,"5"-5"1,1-3 239,5-7 1,10 6-404,5-2 1,9 2-385,3-3 0,4 5 249,0-1 0,7 1 29,4-5 1,-2 2-215,2 2 0,-5 0 63,1 4 0,1 0 236,0 4 0,4-5 0,-3-2 0</inkml:trace>
  <inkml:trace contextRef="#ctx0" brushRef="#br1" timeOffset="128">13442 14319 7888,'0'-8'0,"0"1"0,2 0 390,1 0 144,-1-3 0,7 7 380,-6-5 61,1 6-583,-4-3 1,0 6-110,0 3 0,0 4-177,0 7 0,0 6 77,0 6 1,-4 5-92,1-2 0,-2 3 11,1 1 1,1 4-188,-4 1 1,4-3 5,-1-5 0,-1 2-128,1-3 1,-1-2 53,1-1 0,3-4 107,-3-4 1,3-3 126,1-4-136,0-1 0,1-5-45,3-2 96,-3-3 1,5-7-9,-6-5 0,3-2-161,1-6 1,1-1 95,-1-7 1,-3 2-63,3-6 0,-3 1 40,-1-5 0,0-4 78,0-3 0,4-1 16,0 1 1,0-2 12,-4 2 0,4 3 1,-1 1 0,5 5 14,-4 6 0,3 5 856,-3 11-608,0-1 0,1 6 64,3 2 0,-2 8-86,2 4 1,4 7-41,7 4 0,-1 8-78,1 3 1,0 4-127,4 4 1,0 3 39,0 5 1,0-1-185,-1 1 0,0-2-43,-3-2 0,3 2 74,-3-6 1,-3-4-160,-1-4 1,-2-4-97,-1 0 1,-2-7-65,-3-3 1,3-5-752,-2-3-563,-3-3 1108,0-5 632,-5 0 0,-5-5 0,-1-2 0</inkml:trace>
  <inkml:trace contextRef="#ctx0" brushRef="#br1" timeOffset="129">13442 14684 7831,'0'-7'814,"0"-1"1,5 4-290,3-3 0,3 4-180,5-1 1,1 3-135,6 1 0,1 0-27,3 0 0,2 0-135,6 0 0,-1 0-178,0 0 0,0-1-465,1-3 1,-2 3-628,-3-3 1221,3 3 0,-9 1 0,4 0 0</inkml:trace>
  <inkml:trace contextRef="#ctx0" brushRef="#br1" timeOffset="130">14162 14410 7901,'-12'-11'382,"6"-6"1,1 1 599,5-3 0,0 2-108,0 6-105,0 5-247,0-5 1,1 10-139,3-3 0,-3 9-171,3 7 1,1 4-9,-1 7 1,5 1-28,-1 3 1,-2 2-34,2 5 0,-2 1-81,1-1 1,4 0-93,-4 0 0,0 1-75,0-1 0,0-5-331,0-2 0,0-7 221,-4-1 1,-1-4-703,1 4 1,-1-8-531,-2 0-126,0-2 352,0-3 1219,0-1 0,-5-10 0,-2-1 0</inkml:trace>
  <inkml:trace contextRef="#ctx0" brushRef="#br1" timeOffset="131">14150 14662 7901,'-11'-12'0,"5"5"575,2-1 1,4 2-69,4-2 0,3 3-27,9 5 0,1-4-147,6 0 1,1 0-239,3 4 1,2 0 34,5 0 1,1 0-164,-1 0 0,-4 0 99,1 0 1,-6 0-122,2 0 0,-4 0-969,-4 0 0,-3 0 114,-4 0 910,-6 0 0,4-5 0,-4-1 0</inkml:trace>
  <inkml:trace contextRef="#ctx0" brushRef="#br1" timeOffset="132">14048 14376 7870,'0'-11'0,"1"-1"330,3 1 0,7 1 489,8 2 1,4-1-469,4 5 1,2 0-125,5 4 0,4 0-176,0 0 1,5 0 56,-1 0 1,-2 0-554,-2 0 0,-8 0 187,-3 0 258,2 0 0,-5 6 0,4 0 0</inkml:trace>
  <inkml:trace contextRef="#ctx0" brushRef="#br1" timeOffset="133">14996 14410 8242,'-7'0'1324,"3"2"-823,8 1 1,-1 5 20,4 7 1,-3 3-129,4 5 1,-1 0 51,5-1 0,-1 6-304,1 3 1,-2 2 96,-3 1 1,4-3-324,-4-1 0,-2-3 118,-1 3 1,1-8-91,-1 1 1,0-8-689,-4 0-983,0-2 951,0-2 1,-1-5 775,-3-2 0,2-8 0,-3-2 0</inkml:trace>
  <inkml:trace contextRef="#ctx0" brushRef="#br1" timeOffset="134">14710 14456 7860,'-6'-6'1234,"1"-5"-793,5 4 1,5 1-62,2-2 1,9 5-111,3 0 1,3 1 116,5 2 0,0 0-143,7 0 1,-2 0-27,6 0 1,2 0-139,2 0 1,-1 0 114,1 0 1,-2 0-193,2 0 1,1-1 57,-5-3 0,-3 2-186,-5-6 0,-6 4 44,-1-3 192,0 4 92,-10-2-98,-2 5 1,-6 1 207,-5 3 1,0 4-50,0 7 1,-5 3-61,-3 5 0,2 3 5,-1 1 1,0 5-273,0-2 0,-2 7-82,5 1 1,0 0-85,4-4 1,5 0 116,3 1 1,3-6-67,4-2 0,-1-7 117,5-1 0,-3-6-15,3-2 1,0-1 171,4-6 1,-1 0-75,1-4 0,1 0-27,3 0 1,-3-4-129,3 0 0,-7-5-216,-1 2 1,-5-3-480,1-2 1,-7-3-945,-4 0 0,-9-1 1772,-7 5 0,-4-5 0,-7-2 0</inkml:trace>
  <inkml:trace contextRef="#ctx0" brushRef="#br1" timeOffset="135">15190 14662 7863,'18'0'1301,"8"-4"-994,1 0 1,6-1-372,5 1 1,-1 3 105,5-3 1,-4-1-114,3 1 1,-4-1-71,1 1 1,-7 3-285,-5-3 0,-3 2-493,-4-2 918,-7 3 0,-7-10 0,-5 5 0</inkml:trace>
  <inkml:trace contextRef="#ctx0" brushRef="#br1" timeOffset="136">15213 14422 7933,'11'-5'151,"2"-2"37,2-4 1,4-1-3,8 1 0,3 1-101,8 2 1,1-2 369,3 2 0,1 2-49,-4-1 1,0 4-202,-1-1 0,-4 3 37,1 1 1,-3 1 165,-5 3 1,-4 2-231,-4 6 1,-5 0 33,1 4 0,-3 1 57,-5 6 1,2 5-50,-5 3 0,4 2-162,-5 1 1,1 0 118,-4 0 0,0 2-407,0 2 0,-1-4 84,-3 1 1,3-2-44,-3-7 0,3-3-52,1-4 1,0-9-695,0 2-632,0-3 1092,0-3 0,4-2-1311,-1-8 1786,1-2 0,-4-11 0,0-1 0</inkml:trace>
  <inkml:trace contextRef="#ctx0" brushRef="#br1" timeOffset="137">15727 14342 7888,'11'-12'700,"2"1"197,2-1 1,3 2-627,4 3 0,5 2-321,0 5 0,4 0 689,0 0 1,-2 1-214,2 3 1,-6 2-254,2 5 1,-5 6 68,-2 2 1,0-1-455,-5 1 1,0 1 4,-3 7 0,-6-3-182,-2 3 1,-5-3 197,-7-2 1,-5 3 0,-10 1 1,1-5-15,-1 1 1,-3-1-15,4 2 0,-3-1 566,10 1 1,5-4-116,6 0 1,-1-5 7,1 1 0,2-2-150,6-1 1,1-1-174,2 0 0,7-3-195,-2 0 0,3-6-516,0 2 1,3-3 792,5-1 0,5 5 0,1 2 0</inkml:trace>
  <inkml:trace contextRef="#ctx0" brushRef="#br1" timeOffset="138">17485 14365 7833,'7'-5'384,"-2"-2"47,-5-4 0,0-1 98,0 1-176,0 5 0,-2 0 243,-1 6 0,-5 0-204,-7 0 1,-4 6-276,-8 1 1,-2 8-17,-5 4 1,-1 7-67,1 0 1,-3 9 35,3-5 1,-1 10-231,8-6 1,-2 4 38,6 0 1,0-3-87,12 4 0,-2-5-57,9-4 0,2 2 103,5-5 1,5-2-112,7-6 0,4-2 121,8-6 1,1-1 117,2-2 0,2-3-13,-5-5 0,3 0 137,-3 0 1,3-5-103,-3-3 0,0-6 115,-5-1 0,-4-2-30,-3 2 1,-2 1-69,-1-5 1,-6 1 24,-2-1 1,-3-2-8,-1 2 1,0-2-8,0 2 0,0 2-15,0 1 0,0 4-7,0-3 22,0 2 1,0 5 31,0 1 47,0 4-81,0-2 0,5 5-29,3 0 0,3 0 12,4 0 0,3 0-4,5 0 0,0-4 6,0 0 0,-1-1-5,1 2 0,4-4 20,0-4 0,-1-1-1,-3 1 1,-1-1 200,-3 1 1,1-4-64,-5 0 1,0-2 234,-3 2 0,-6 1-44,-2-5 0,1 5 535,-1-1-188,0 2-419,-4 2 0,-2 4-148,-1 3 1,-4 8-115,-4 4 0,-1 11-227,1 4 0,-2 7 148,-2 1 0,2 3-34,-2 4 1,4-2 72,3 2 1,-2-4-15,2-4 0,3 2-42,1-5 1,3-1-80,1-3 0,0-5-409,0-3-770,0-7 1034,0-3 0,5-11 103,3-6 1,2-1-138,1-6 0,-3-3 158,0-5 1,-1-1 141,5 1 0,-5-1 27,1-2 1,-4-3 265,3 2 1,-3-2-51,4-1 1,-2 0 112,2 0 0,1 3-52,-6 1 1,3 9-24,-3 2 0,-1 5 659,1 3-569,4 5 0,-1 7 1,5 10 0,-2 6-156,3 6 1,-3 5-23,6 2 1,3 7-28,1 1 0,-2 4-120,3-4 0,-1 1-428,3-1 0,-3-2 279,0 2 0,-5-4-359,2-3 1,-4-5-168,0-7 1,-2-2-1567,-2-6 694,-3-4 1544,-5-2 0,-11-10 0,-1-2 0</inkml:trace>
  <inkml:trace contextRef="#ctx0" brushRef="#br1" timeOffset="139">17714 14730 7813,'7'0'835,"1"0"1,5-4-1184,6 0 0,2 1 86,2 3 1,5 0 308,3 0 0,1-4-101,3 0 0,-1-1 163,0 1 0,3 2-232,-3-6 1,3 4-2,-6-3 0,-3 3-463,-2-4 1,-6 1 205,0-5 1,-7-1 380,3-2 0,-4-3 0,0-4 0</inkml:trace>
  <inkml:trace contextRef="#ctx0" brushRef="#br1" timeOffset="140">18308 14490 7813,'0'-18'0,"0"-2"-18,0 5 1,-4-4 105,0 4 1,-1-1 364,1 5 1,3 3-73,-3 1 0,2 4 219,-2-1 0,2 4-142,-1 4 0,-4 8 1,0 7 0,2 4-190,1 3 1,3 2-47,1 3 1,0 2-46,0-3 0,0 2-27,0-2 1,0 2-215,0-5 1,5-1 134,2-3 0,-2-1-342,-1-3 0,-3-7-129,-1-4-27,5-5 335,-3 2 0,3-7 44,-5-1 1,-1-8-117,-3-4 1,2-5 121,-1 1 0,-2-3 74,1-1 1,-4-1-52,4-2 0,1 0 197,3-4 1,0 3-46,0-3 1,1 0 78,3 0 1,-3 2-128,3 5 0,1 6-13,-1 1 0,3 7-16,-3 2 1,1 4-2,-1-1 1,2 3-153,6 1 0,-1 5 47,0 3 0,1 2-218,-1 1 1,5 1 49,-1-1 1,4 1-22,-4-1 1,5-1 8,-1-2 0,-1 1-3,1-5 1,0-1 149,4-3 0,4 0-55,-1 0 1,1-5 235,-4-2 1,4-3-66,-1-2 0,2 1 316,-1-1 0,-7-3-49,3 0 1,-8 0 87,0 3 0,-3 5-34,-5-1 0,2 4 555,-5-3-798,0 4 0,-5-1 52,-3 8 0,1 4-153,-4 7 1,-1 4 57,-3 8 1,-1 2-223,1 5 1,3 0-125,1 0 0,-1-1-113,-4-2 0,2 2-116,3-3 0,-2-2-330,5-1 1,-1-4-429,1-4 1,3 1 619,-3-5 1,4-3 643,4-5 0,2 1 0,6 3 0</inkml:trace>
  <inkml:trace contextRef="#ctx0" brushRef="#br1" timeOffset="141">18959 14456 7860,'-18'0'0,"1"-5"0,10 0 972,-1-3 228,6 3 0,-3 6-584,5 3 0,0 6-234,0 6 0,1 4-95,3-1 0,-3 4-62,3 3 1,1 0-125,-1 4 0,1-3 23,-2 3 1,0-3-91,5 3 0,-2-4-81,2 0 0,2-3-394,-3-4 0,3-2-265,2-6 0,1-1 333,2-2 0,-1-3-288,5-5 0,0 0 205,4 0 0,0-5-436,-1-3 1,-3-2 891,0-1 0,-5-6 0,3 0 0</inkml:trace>
  <inkml:trace contextRef="#ctx0" brushRef="#br1" timeOffset="142">18924 14673 7827,'-11'0'0,"0"0"869,4 0 0,3 0-387,8 0 1,6 0-457,6 0 1,3-1 64,-4-3 1,5 3-345,-1-3 1,3-1-28,1 1 1,3-4-36,1 5 0,-2-3 63,-6 3 1,2 0 251,-6-5 0,5 1 0,-2-5 0</inkml:trace>
  <inkml:trace contextRef="#ctx0" brushRef="#br1" timeOffset="143">18902 14467 7827,'-17'0'0,"6"-1"0,-1-3 0,2-2 0,6-5 0,7-1 0,8 1 0,6 1 0,6 2 0,6-2 0,5 2 0,2 3 0,5 1 0,-3-1 0,4 1 0,0-1 0,4 2-275,0 1 0,4-3 1,2 5-1</inkml:trace>
  <inkml:trace contextRef="#ctx0" brushRef="#br1" timeOffset="144">20409 14170 7881,'-11'0'688,"3"0"179,0 0 0,1 2-405,-5 2 0,-4 6-12,-3 5 0,-4 5 19,-4-1 0,-2 8-115,-5 3 0,-3 3-85,3 2 1,-2 3-250,10 0 1,-5 5 62,5-1 0,3-2-28,4 2 0,9-1-152,-2 1 0,8-3 5,1-5 0,6-3-338,5-1 1,7-6-150,4-1 1,4-1 250,4-7 1,1-5-6,2-6 1,7-3 39,-3-1 1,7 0 157,-3 0 1,-1-4 185,-7 1 1,2-10-15,-6 1 1,-5-3-49,-10 0 1,-4-1 209,-7-3 1,-7-6-26,-4 6 0,-11-3-130,-8 6 1,-12-1 45,-4 5 1,-7-1-262,0 10 0,1-1 71,-2 4 1,11 4 30,1-1 1,5 6-155,3-1 1,10 2 62,5 1 160,5 1 0,-2-1 0,-2 1 0</inkml:trace>
  <inkml:trace contextRef="#ctx0" brushRef="#br1" timeOffset="145">20592 13976 7924,'5'12'0,"1"-6"0,7 9 976,2 1 1,8 5-220,7 6 1,7 3-34,1 8 1,4 7-705,-4 4 1,-19-22-1,-1 1 162,13 25 0,-9 3-234,-6 1 1,-9 4 106,-3 0 1,-6-29 0,-1 1-375,-8 27 0,-6 1-145,-6-4 1,-5-1-147,-2-2 1,11-27 0,-2 0 609,-1-2 0,-1 0 0,-1 1 0,-2 1 0,-1-2 0,-2-1 0,1 1 0,-1-1 0,0-1 0,-1 1 0</inkml:trace>
  <inkml:trace contextRef="#ctx0" brushRef="#br1" timeOffset="146">7024 16078 9935,'11'4'488,"1"-1"1,0 1-233,4-4 1,1 4-17,6 0 1,0 0-142,0-4 1,1 0-29,3 0 0,-3 0-178,2 0 0,-5-4-215,-2 0 0,-4-4-465,4 5 0,-9-1-1303,2 4 2090,-4-5 0,-1 3 0,-2-3 0</inkml:trace>
  <inkml:trace contextRef="#ctx0" brushRef="#br1" timeOffset="147">6990 16318 7873,'0'6'342,"1"-1"-232,3-5 1,7 0 196,8 0 0,3 0 308,1 0 0,-1 0-193,1 0 0,5 0-61,3 0 1,2 0-256,1 0 1,-4-1-149,1-3 1,-6 3-327,2-3 0,-3 3-1550,-1 1 1918,0 0 0,-1-6 0,1 0 0</inkml:trace>
  <inkml:trace contextRef="#ctx0" brushRef="#br1" timeOffset="148">8097 15792 7848,'-11'-5'1606,"0"-1"-995,4-1 446,2 2-608,15 16 0,-6 1-129,8 11 0,-4 5 69,4 2 0,-5 5-126,1 3 1,-2 0-153,2 8 0,1 0 80,-5 8 1,1-3-127,-1-6 1,-3 0-2,3-4 0,-3 3-219,-1-6 0,1-4 62,3-4 0,-3-4-109,3 0 1,-3-7-227,-1-3 1,4-4 171,0 0 1,1-6-2049,-1-2 1290,2-3 0,2-1 1014,-1 0 0,1-10 0,3-3 0</inkml:trace>
  <inkml:trace contextRef="#ctx0" brushRef="#br1" timeOffset="149">7960 15861 7942,'0'-12'-168,"0"1"168,0-1 0,5 1 648,3 0 1,7 0-201,4 4 1,4-3-5,4 2 0,2-2-129,5-1 0,-3 0-87,-1 4 0,1-2-62,3 5 1,-1 0 27,-3 4 1,2 0-223,-5 0 0,-1 9 99,-3 3 0,-5 3-220,-3 0 1,-2 3-14,-2 5 0,-3 1-59,0 2 1,-7 0 74,-1 4 1,-7 1-44,-8 3 1,-3 0 127,-4 0 0,-3-3 32,-1-1 1,-3-4 53,-6 0 1,5-7-67,-1-3 1,2-4 2,-1 0 1,2-5-113,5 1 1,2-5-199,1 0 1,5-3-88,8-3 0,2-4-971,5-4 1406,5-1 0,6-4 0,7-2 0</inkml:trace>
  <inkml:trace contextRef="#ctx0" brushRef="#br1" timeOffset="150">9022 15575 7857,'0'-11'-302,"0"-1"1,0 1-61,0 0 1889,0-1-344,0 6-111,0-4-727,0 8 1,-3-1 41,-1 6 1,-6 4-26,-2 4 1,1 6-87,-4 2 1,-2 3-19,2 5 0,-5 6-45,1 5 0,-2 7-136,2 0 1,-1 1 105,5 3 1,-4 2-226,3-1 0,2 3 155,7-3 1,2-1-222,5-3 0,0-1-209,0 1 0,5-4 191,2 0 1,7-8 12,2 4 0,4-10 111,-1 3 1,3-6-49,0-2 1,1-4 71,0 0 0,-5-9-77,-3 1 0,2-3-225,-2 0 0,0 0-291,-4-4-546,1 0 1,-4-4-19,-1 0 1135,-4 0 0,2 5 0,-5 2 0</inkml:trace>
  <inkml:trace contextRef="#ctx0" brushRef="#br1" timeOffset="151">9536 15826 7883,'-11'-1'0,"0"-3"0,4 2 583,3-6-312,-2 6 1,5-5 634,-3 4-511,3 1 1,1-2-30,0 8 1,0 8-92,0 7 1,4 7 80,-1 5 0,6 2-160,-1 1 0,-2 5 32,2 3 1,-1-2-132,5-2 0,-5 0 9,1-4 1,0 2-166,3-10 0,-1 1-100,-2-4 1,1-6-623,-5-1-45,4-4-515,-6 0 221,3-6 1,-6-1 484,-3-5 0,1-5 635,-4-2 0,-6-4 0,-5 0 0</inkml:trace>
  <inkml:trace contextRef="#ctx0" brushRef="#br1" timeOffset="152">9297 15941 7883,'0'-17'-79,"0"4"-40,0-2 1,0-1 341,0 1 0,5-1 386,2 5 0,3-1-169,2 1 1,4 0-10,3-1 0,4 1-112,4-1 1,1 1-92,2 0 0,7 4-194,-3 3 1,3-1 110,-3 1 1,-1 1-66,-2 3 0,1 0-36,-6 0 1,-4 1-271,-7 3 1,-4 2 4,-3 6 0,-3-1-229,-5 0 1,-1 2 128,-3 2 0,-6-2 108,-5 2 0,-6 2 230,2-2 1,-6 0-30,-2-3 1,-1 3 199,2 0 1,3-1-110,0-6 0,1 0 256,7-4 402,0 5-246,4-8-220,4 10 0,7-9-82,8 6 0,3-4-32,4 3 0,5 0-48,6 0 1,3 2-177,6-5 0,3 5 145,0-2 1,1 3-95,-1 2 1,-6-1-30,2 1 1,-7 0-173,-1 4 1,-3-2-69,-4 5 0,-3-4 110,-9 4 1,-2 0-152,-5 4 1,-1 2 52,-3-2 1,-7 2 10,-8-6 1,-4 2 199,-4-2 0,2-3 101,-6-4 0,5-2-73,-5-3 0,6 2 93,-2-5 1,8 0 79,4-4-110,2 0 1,3-1-513,3-3 0,3-2 21,8-6 462,2 1 0,10-6 0,2-1 0</inkml:trace>
  <inkml:trace contextRef="#ctx0" brushRef="#br1" timeOffset="153">10119 15986 7827,'-6'-11'2092,"0"5"-657,6 1-874,0 15 0,2 2-282,2 11 0,-3 1-117,3 3 0,1-2-110,-1 6 0,3-2-200,-3 1 0,0 1-157,-4-8 0,4 2 220,-1-6 0,1-6-1151,-4-2 28,5-2-469,-4-3 1677,5 0 0,-6-17 0,0-1 0</inkml:trace>
  <inkml:trace contextRef="#ctx0" brushRef="#br1" timeOffset="154">10062 15735 7827,'0'-16'323,"0"3"760,5-4-791,1 6 0,6 6-336,-1 5 1,0 1 258,1 7-215,4-1 0,-3 10 0,4 1 0</inkml:trace>
  <inkml:trace contextRef="#ctx0" brushRef="#br1" timeOffset="155">10427 16009 7887,'-11'-5'240,"4"4"113,-3-9 1,8 8 56,-6-1 0,6 0 182,-2-1 248,3 3-98,1-4 1,1 18-457,3 2 0,1 8-55,2-4 1,3 2-93,-2 2 0,-2 0-182,2 0 0,-4-4 124,3 0 1,-4-4-56,1 4 0,-3-9-883,-1 2 452,0-3-201,0 2 241,0-5 494,0-1-103,0-5 0,0-5 186,0-2 1,0-3-114,0-2 1,1 1-5,3-1 0,4-3-63,7 0 1,2-5 46,2 1 1,2 1-200,-2-1 0,4 5 33,4-1 0,-3 3 30,2 5 1,-5 1 108,-2 6 0,-5 0-3,1 0 0,-2 6-49,-2 1 0,0 3 4,1 2 1,-5-1-5,1 1 0,-5 0 24,0 3 0,3-2-150,-3 2 1,1 2-49,-4-2 1,1 0-149,3-3 1,-3-5 117,3 1 0,1-4-14,-1 3 0,5-4 148,-1 1 0,-2-3 94,2-1 0,-5 0-38,5 0 0,-4 0-83,3 0 1,-3-4 28,4 0 0,-4-3 105,3 3 1,-4-5-9,1 2-13,2-4 1,-1 0 62,3 0 1,-2 3-39,-2 0 1,-3 4 332,3-3 42,2 4-304,-4-2 1,6 7-8,-4 1 0,0 4-79,-4 4 0,0 1-13,0-1 1,4 0 19,0 1 1,3-1-110,-3 1 1,5-5-16,-1 1 1,6-2 58,1 2 1,5-3-55,-1-5 1,3 0 70,1 0 1,1 0 58,2 0 1,0-5-37,4-3 0,-3-2 1,3-1 1,-4-2 25,0-2 0,-5 2 91,-2-2 0,-5-2 47,1 2 1,-6-1 30,-2 0 1,-4 2 49,1-5 1,-9 4-97,-7-4 1,-6 5-197,-8-1 1,-4 3 42,-4 5 1,-5 2 38,-3 5 1,1 5 3,0 2 0,4 9-114,-1 3 0,8-1-143,8 1 0,5-4-299,10 4 0,3-1-2206,8 1 2714,7 2 0,12-8 0,6 3 0</inkml:trace>
  <inkml:trace contextRef="#ctx0" brushRef="#br1" timeOffset="156">11661 16043 7814,'0'-7'471,"0"-1"-347,0 6 0,0-5 293,0 4 446,0 1-160,0-3-385,0 5 0,0 5-57,0 3 0,-4 3-57,0 5 0,-4 1-28,5 6 0,-1-4-55,4 0 1,0-5-163,0 1 1,0-2 69,0-1 0,5-2-279,3-3 1,2 2 137,1-5 0,4 0-141,1-4 1,4-1 70,-1-3 0,-1-1-29,1-3 0,-4-6 198,4 3 0,-5-3 11,1 2 0,-2 1-2,-2-1 1,-3 0 109,0-4 1,-2 4 118,1-3 0,0 6 141,-3 1 40,-3 6-342,4-9 1,-4 10-169,3-3 0,-3 8 97,3 4-137,2 2 0,0 1 82,1 1 1,3-1-2,-2 1 1,2-5-80,1 1 0,5-6 79,-1 2 0,1-3 24,0-1 1,-2 0-39,5 0 1,-2-1 11,2-3 0,3 2 9,-3-6 0,-1 1-12,1-5 0,-4 1 37,4-1 0,-4 2-2,4 3 1,-5-4 34,2 4 0,-8-2-100,0 1 225,0-2 0,-1 8 203,1-6-104,-6 5 1,5-2-110,-3 5 0,-3 2 71,3 1 1,1 4-196,-1 4 0,1 1 88,-2-1 1,0 2-66,5 2 0,-2-2 55,2 2 1,0-1-197,-4 1 0,5-2-22,-1 2 1,-3-6-138,-1-2 0,-2-3-217,2 4 162,-3-6 1,6 4-270,-4-6 409,-1 0 0,8 0 71,-3 0 1,4-2 26,0-2 1,0-1 3,1-2 0,1-3 44,2 2 1,-3-2 182,4-2 1,0-3 20,-1 0 0,1-2 250,-5 2 0,-1 3 177,-2-4 0,1 4 19,-5 0 694,-1 1-390,-3 4-532,0 2 1,0 7-153,0 1 0,0 4-27,0 4 1,-1 6-68,-3 2 1,3 1-150,-3-1 0,3 5 17,1-5 0,0 5-217,0-5 1,0-2-568,0-2 1,0-2-32,0-2-309,0 1 1,0-5-510,0 1 1642,5-6 0,-4 3 0,4-5 0</inkml:trace>
  <inkml:trace contextRef="#ctx0" brushRef="#br1" timeOffset="157">12643 15712 7803,'0'-16'471,"0"3"0,1-2-250,3 7 1,2-1-397,6 6 0,-1-1-144,1 4 1,-1 1 318,0 3 0,1 7 0,-1 7 0</inkml:trace>
  <inkml:trace contextRef="#ctx0" brushRef="#br1" timeOffset="158">13168 16009 7816,'-4'-12'1124,"1"-4"1,-1 4-718,4-4 1,0 4-134,0 0 0,-5 1-4,-3-1 0,-2 6 13,-1 2 0,-5 3-228,1 1 1,-9 0 97,1 0 0,-2 9-112,2 2 0,0 8-65,0 0 0,0 3-87,1 1 1,4 0-41,3-1 1,7 1-131,4 0 1,3-1 6,1-3 1,5 1-93,3-5 1,3-1 115,4-6 0,3 1 29,5-5 1,1-1 112,3-3 0,-7-1 59,3-3 0,-4 2 146,0-6 0,1 1-52,-5-5 1,-3 4 163,-5 1 0,-4-1-22,1-3 1,1 3 90,-1 1 1,-1 3 227,-3-4-25,0 6-312,-5-3 1,3 6-108,-6 3 1,6 2-137,-2 5 1,3 2 126,1 2 1,0-1-162,0 5 0,0-5-14,0 2 1,1-4 59,3 0-411,2-1 0,9-1 86,0-2 1,2-3-87,-2-5 1,-2 0 472,2 0 0,-2-5 0,-2-2 0</inkml:trace>
  <inkml:trace contextRef="#ctx0" brushRef="#br1" timeOffset="159">13579 15552 7836,'-5'-22'1674,"0"4"-849,-2 3-402,2 2 308,5 6 778,0 2-892,0 21 0,0-1-227,0 15 1,0 6-69,0 6 0,0 6-98,0 1 0,0 5-393,0-5 1,1 1 166,3-5 1,-3 1 23,3 0 0,1-6-164,-1-2 1,-1-2-500,-3-2 0,4-5 197,0-2 1,1-4-198,-1-4 0,-3-3-914,3-4 514,2-6-399,-4-1 1440,3-5 0,-5 5 0,0 2 0</inkml:trace>
  <inkml:trace contextRef="#ctx0" brushRef="#br1" timeOffset="160">14128 15404 7890,'-7'-5'0,"-2"2"379,6-4-25,-1-1 248,4-3 32,0-1 238,0 6-195,0 1-252,0 5 0,0 5-68,0 2 0,-2 5 40,-1 3 0,-4 3-11,-4 5 0,0 5-99,-1 2 1,-1 8-58,-2 4 0,-1 2 33,-3 2 0,-2 4-110,6-1 0,1 2-12,7-2 0,-2-2-112,5 3 1,0-3-404,4-2 0,6 0 223,6-3 1,0-3-161,8-5 1,-5-1 147,4-2 0,0-3 110,4-5 0,-4-2-7,0-2 0,-2 1-9,3-4 1,-3-2-415,-1-7 0,-4 2 193,3-5 1,-6 4-1168,-1-5-202,-6 1 1659,9-4 0,-10 5 0,4 2 0</inkml:trace>
  <inkml:trace contextRef="#ctx0" brushRef="#br1" timeOffset="161">14824 15655 7832,'0'-6'1460,"-5"1"-660,4 5-522,-9 0 1,3 1-87,-4 3 1,-2 2 0,-1 7 38,-1 2 0,-5 3-80,1 5 1,-7 5-118,0 2 1,-5 3 159,5 1 0,-1 4-145,4 0 1,5 1-158,3-5 0,4 0 53,3 0 1,3-5-220,5-2 0,0 1 32,0-1 1,5-1-12,3-3 1,6-4 120,1 0 0,4-5 23,-4 1 0,6-3 51,-2-5 1,2-1-3,2-6 1,0 0 152,0 0 1,-2-2-38,-2-2 0,2-2 129,-6-5 1,-1-2-34,-7-2 1,2 1 5,-5-5 1,0 1-78,-4-1 1,-5-1-25,-3 4 0,-7-3-57,-4 4 0,-8 4-150,-3 3 1,-3 6 11,-1-2 0,4 8 27,4 3 0,-1 3-351,4 2 1,-1-1-49,9 1 0,3 3-688,5 0 1198,4 0 0,3 2 0,7 1 0</inkml:trace>
  <inkml:trace contextRef="#ctx0" brushRef="#br1" timeOffset="162">15007 16238 10633,'6'5'857,"3"5"-507,-5 5 1,4 4-89,-5-4 1,1 6-13,-4-2 0,0 2-639,0 2 0,-5 0 301,-2 0 1,-4 0-325,0-1 0,1 0 263,2-3 149,-2-2 0,4-6 0,-6 0 0</inkml:trace>
  <inkml:trace contextRef="#ctx0" brushRef="#br1" timeOffset="163">15635 15678 7785,'-4'-8'321,"1"1"0,-1 3 10,4-4 0,-2 6 38,-1-2 1,0 3-12,-4 1 1,-1 0 29,-4 0 0,0 0-135,-3 0 1,-3 10 81,-5 5 0,-4 5-66,1 3 1,-1 6-64,4 6 1,2-1-199,2 4 0,2-2-2,6-2 1,4 0-63,3 0 0,3-4-116,1-4 0,9 1-214,3-4 0,7 1 148,0-9 1,3-1 11,5-6 1,2-3-47,6-5 1,-1-2 31,0-1 1,0-4 344,1-4 1,-6-4 63,-3-1 0,-7-5 99,-3-2 1,-5 0-81,-3-4 1,1-2 63,-6-1 0,-4 1-117,-6-2 1,-5 1-65,-3-5 1,-2 2-110,-2 3 0,-6 0 75,2 7 1,-2-1-437,2 8 0,4 6-28,0 6 0,5 3-190,-1 1 0,3 1-24,5 3 0,2 4 641,5 7 0,5 3 0,1 5 0</inkml:trace>
  <inkml:trace contextRef="#ctx0" brushRef="#br1" timeOffset="164">15909 16215 7933,'0'-7'557,"2"2"-21,1 5-744,-1 0 1,4-1-164,-2-3 371,-3 3 0,4-4 0,-5 5 0</inkml:trace>
  <inkml:trace contextRef="#ctx0" brushRef="#br1" timeOffset="165">16606 15701 7776,'-11'-17'267,"-6"5"0,8-9 425,-2 6 1,6 1-323,-3 7 1,4-2-138,-3 5 1,-1 0 344,-3 4 0,-6 0-182,-2 0 1,-4 5 87,-3 3 1,1 8-195,-1 7 0,0 5-216,0 6 1,3 1 104,0-1 1,0 4-131,4 0 0,3 0-164,0-4 0,8 1 161,0-1 0,5-4-617,0 1 1,3-6 286,3 2 1,4-3-512,4-1 1,6-4 213,2 0 0,2-9 68,2 1 0,0-7 197,0 0 0,-4-3 217,0-1 1,-1 0 232,1 0 1,-3-5-196,-4-2 0,-2-4 651,-3 0 0,2 0-301,-5-1 0,-1 1 218,-7-1 0,-8 1-252,-7-1 1,-3 1-144,-5 0 1,-1 3-174,-3 0 0,0 6-359,4-2 1,0 3-78,5 1 1,4 5 72,3 2 424,7 4 0,-2 0 0,4 0 0</inkml:trace>
  <inkml:trace contextRef="#ctx0" brushRef="#br1" timeOffset="166">16812 15370 7850,'-6'-12'1888,"5"-4"-1010,-4 3-94,5 2-356,0 6 1,0 6-15,0 3 0,0 3 151,0 8 0,4 4-151,0 8 0,5 2-123,-2 6 1,3 3-96,2 0 1,0 5 12,4-1 1,0 2-36,3 2 1,2 3-334,-6 1 1,0 1 262,-4-2 1,1-2-191,-1 3 1,-4-4-451,-4 0 0,-1 0 289,-2 0 0,-5-2-356,-3-2 0,-3-3 171,-5-5 0,2-1-50,-5-2 1,4-4-56,-4-8 0,1 0-181,-1-8 0,-1 2 718,5-10 0,-6 6 0,4-2 0</inkml:trace>
  <inkml:trace contextRef="#ctx0" brushRef="#br1" timeOffset="167">17360 15929 8905,'15'-1'1121,"0"-3"1,2 3-663,-2-3 1,3 3 45,5 1 0,1-1-87,2-3 1,0 2-162,4-1 0,1 0-226,3-1 1,0 3 95,0-3 0,-4 3-628,-4 1 1,-2-4-126,-1 0 1,-5 1-1702,-3 3 679,-2 0 1648,-7 0 0,-1 5 0,-5 1 0</inkml:trace>
  <inkml:trace contextRef="#ctx0" brushRef="#br1" timeOffset="168">17451 16203 7741,'3'7'448,"4"-3"0,2-3 633,10-1 0,-2 0-568,5 0 1,0-1 0,9-3 1,-1-1-511,4-3 1,4-2 34,0 2 0,0 2-891,-3-2 0,-2 4 512,-3-3 1,2 3 339,-5-4 0,-1 6 0,-3-3 0</inkml:trace>
  <inkml:trace contextRef="#ctx0" brushRef="#br1" timeOffset="169">18525 15747 7783,'-12'-18'0,"6"-4"0,1 9 159,5-2 0,5 3-74,2 0 1,4 5 387,0-1 1,2 2-149,2-2 1,1-1-103,4 5 0,1-3-82,-2 3 1,3 0-3,1 4 0,-1 0-3,1 0 0,0 0 7,0 0 1,-4 5-104,0 3 0,-5-2 63,1 2 1,-3-1-117,-5 5 0,-2-5-18,-5 1 1,0 0-119,0 3 0,-1-1 94,-3-2 1,-2 1-94,-6-6 0,-4 6 85,-3-1 0,-3-2 9,-1 2 0,6-2 177,1 2 0,4 1-100,0-5 1,2 1 391,3-2-77,-4-1 118,10 8-263,-4-4 0,6 6-93,3-1 0,6 0-38,6 1 0,4-1-105,-1 1 1,8 0 7,3 4 0,-1 0 85,2 3 1,-5 3-110,5-3 0,-7 2 93,-1 2 1,-2 0-7,-5 0 0,-1 1 41,-4 3 0,-4-7 101,-4 3 0,-1-3-160,-2 3 0,-11 0 15,-4 0 1,-6-2-13,-6-2 0,0 2 45,-7-6 0,1 0-190,-9-4 0,2 0-119,-2-4 0,7-2-254,9-5 1,3 0-240,4 0 0,8-1 744,7-3 0,-3-7 0,1-7 0</inkml:trace>
  <inkml:trace contextRef="#ctx0" brushRef="#br1" timeOffset="170">19461 15404 7834,'-16'-12'0,"3"-4"1088,-4 8 254,16-2 1,2 15-684,11 3 1,3 3-254,0 5 0,7 3 183,1 7 0,2 6-180,9 10 0,3 5-372,-14-19 0,0 1 0,-2-1 0,-2 1 52,1-1 0,-1 1 0,0 4 1,0 0-8,-2 1 1,0 1-1,-3 0 1,-1 1-45,-5-2 1,-1 0 0,-3 0 0,-1 1-91,0-1 0,-2 0 1,-4-1-1,-3-1-378,0 1 0,-3-1 1,-3-2-1,-1-1 234,-2 2 0,-1-1 1,-2-1-1,-3-2-639,-1-2 1,-2 0 0,-1 1-1,-2 0 835,-3-5 0,-1-1 0,0 2 0,-1 0 0,-2-4 0,-1-1 0,1 0 0,0 0 0,0-1 0,-1 0 0</inkml:trace>
  <inkml:trace contextRef="#ctx0" brushRef="#br1" timeOffset="171">7139 17710 7694,'-12'0'0,"1"4"96,-1 0 0,5 0 604,-1-4-360,6 0-46,-3 0 140,5 0-193,5 0 1,1 0-5,5 0 0,2 0 81,2 0 0,-1 0-136,5 0 0,5 0 14,7 0 0,2 0-285,1 0 1,2 0-65,2 0 1,-3-4-168,3 0 0,-3 0 160,-5 4 1,-2-3-135,-5-1 1,-5 0-472,-3 4-613,-2 0 656,-2 0 1,-10 1 721,-5 3 0,-10-3 0,-5 3 0,-7 3 0,-3-1 0</inkml:trace>
  <inkml:trace contextRef="#ctx0" brushRef="#br1" timeOffset="172">7230 17882 7694,'-11'5'247,"4"-4"95,-3 9 0,10-8-211,0 1 0,1 0-43,7 1 0,3-3 514,5 3 0,0-3-189,-1-1 0,3 0-256,5 0 1,4 0 2,-1 0 1,6 0-486,-2 0 1,7-1-246,1-3 1,2 3-1442,-2-3 2011,-8-2 0,13-1 0,-7-4 0</inkml:trace>
  <inkml:trace contextRef="#ctx0" brushRef="#br1" timeOffset="173">8498 17242 7835,'-12'-6'1653,"6"1"1,0 6-1197,2 3 0,1 6-143,-4 5 0,-6 11 35,-6 0 0,-3 7-253,0 5 1,-3 3-106,-1 5 0,2 4 74,-3 4 1,-1-2-155,1 1 1,2 0 149,6 4 0,3-5-94,4-2 0,6-3-222,2-1 1,4-5 81,4 1 1,3-9-189,9 2 0,3-9-174,7 1 0,-4-4 371,5-4 0,-7 1-159,3-5 1,0 0 395,-4-3 0,-2-4-274,2-1 1,-5-4-99,2 0 1,-4-1-664,0-2 962,-1 0 0,0 0 0,1 0 0</inkml:trace>
  <inkml:trace contextRef="#ctx0" brushRef="#br1" timeOffset="174">9023 17288 7846,'-16'-5'0,"4"2"937,1-4 0,3 4-414,4-1 1,2 8-254,-6 4 1,-3 2-69,-4 1 1,-6 6-8,2 2 0,-4 4 17,-3 3 1,5 2 35,-1 3 0,1 2-372,-2-3 0,6-2 30,1-1 1,4 1-67,0-2 1,6 0 24,2-7 1,3 1-68,1-5 0,6 0 40,6-3 0,2-6-92,8-2 1,-1-3-44,5-1 1,2 0 46,-1 0 1,3-5 40,-3-2 1,-2-7 63,-5-2 1,-4 1 133,-5 4 0,-4-1 5,-3 1 0,-6-1 86,-5 1 1,-2 0-138,-10-1 0,-2 6-1,-5 2 0,0 3-111,-4 1 0,3 1 75,-3 3 1,5 2-693,-2 6 786,8 4 0,-3-3 0,4 3 0</inkml:trace>
  <inkml:trace contextRef="#ctx0" brushRef="#br1" timeOffset="175">8635 18053 7945,'-12'0'0,"1"0"3510,0-5-1698,4-1-1527,2-6 0,6 5-10,3-1 0,3 2 65,4-2 1,0-1-320,1 5 1,0-3 85,4 3 0,0 0-233,3 4 0,2 0 188,-6 0 0,4 0-219,-4 0 1,4 1-13,-4 3 1,1 1-42,-5 3 1,0 2 41,1-2 1,-2-2-13,-2 2 0,-2-2-219,-2 2 284,-3 2 1,4-8 164,-5 6 0,-1-6-80,-3 2 1,1-3 132,-4-1 0,0 2 4,0 2 0,-3-3 120,2 3 0,2-3 141,-2-1 236,6 0-312,-9 0-27,10 0-346,-4 5 1,6-2 114,3 4 1,-1-3-35,4 4 1,1-6 12,3 2 0,2 2-15,2 2 1,-2-2-38,2 2 1,2-2 6,-2 2 1,0 2-26,-3-2 0,-1 2 70,0 1 0,-3 2-53,0 2 1,-6-2-45,2 2 0,-3-1-137,-1 1 0,-5-2 98,-2 2 1,-5-2-71,-3-2 1,1-1-11,-5-2 1,0 1-208,-4-5 0,0-1-461,0-3 0,6 0 334,1 0 0,5-5-1135,3-2 1672,3-3 0,0-12 0,-1-2 0</inkml:trace>
  <inkml:trace contextRef="#ctx0" brushRef="#br1" timeOffset="176">9469 17094 7817,'-18'-10'930,"3"2"1396,7 3-1825,3 5 0,5 5-76,0 3 0,1 3-106,3 4 1,-2 4-112,6 8 1,1 2 206,6 5 1,-1 6-58,5 2 1,0 2-301,4 2 1,-1-1-246,-3 1 1,1 4 106,-5-1 1,-1-2 164,-6-1 1,1-3 32,-6 6 1,1-3-38,-4-4 0,0 1-169,0-5 1,-5 0-136,-2-4 0,-4-4-131,0-4 1,-5-2-62,-4-1 0,-1-5 415,-2-3 0,-4-5 0,1-1 0,-2 0 0,-4-4 0,-3-2 0</inkml:trace>
  <inkml:trace contextRef="#ctx0" brushRef="#br1" timeOffset="177">10188 17608 7757,'6'-12'0,"-2"1"0,-1-1 660,1 1-386,-3 0 1,5-1 110,-2 1 0,-3 3 326,3 0-179,-3 6-35,-1-8-260,0 9 0,-1-8-37,-3 5 1,-2 0-26,-6 4 0,0 4-85,-3 0 1,1 6 100,-5 1 1,3 6-161,-3 6 0,0 1-88,-4 2 1,6-2-69,1 3 0,8 2 54,0 2 1,5-2-125,0 1 1,6-8 68,5 1 0,3-4-55,5 0 1,1-3 14,6-4 0,4-2 92,0-2 0,4-3-31,0-5 0,-2 0 100,1 0 0,-3-5 132,3-3 1,-4-6-117,1-1 0,-5-4 131,-3 3 0,-2-4-96,-6 1 0,-1-2 119,-2-2 1,-3 0-119,-5 0 0,-10 0 18,-5 0 1,-3 0-177,-5 1 1,-1-1-39,-6 0 1,-3 5-137,2 3 1,2 7-52,-1 5 1,5 1-207,3 2 0,0 0-478,7 0 1,3 5 1019,5 3 0,4 7 0,-2 3 0</inkml:trace>
  <inkml:trace contextRef="#ctx0" brushRef="#br1" timeOffset="178">10565 17996 7942,'0'-8'3710,"0"1"-3119,0 4-343,0-2 1,4 4 73,0-3 1,1 3 24,-2-3-245,-1 3-293,8 1 0,-8 0-534,6 0 1,-4 0-1961,3 0 2685,-4 0 0,7-5 0,-4-2 0</inkml:trace>
  <inkml:trace contextRef="#ctx0" brushRef="#br1" timeOffset="179">11125 17505 7927,'-12'-12'-13,"2"5"768,2-1 0,3 4-225,5-3 0,-1 4-9,-3-1 1,2 3-224,-6 1 0,0 1 77,-3 3 0,-4 6-271,0 6 1,-8 8 108,4-1 1,-5 11-236,5 0 1,-2 4 79,2 0 0,-1-1-132,5 5 0,1-5-45,6 1 0,3-4-59,5-3 0,1 0 1,3-4 0,4-2-55,7-6 1,3 0-41,5-7 1,-1 2-138,1-7 1,4-2 126,0-1 0,3-4 72,-3-4 0,-1-2 255,-3-5 1,-5-1 65,-3 1 0,-2-1 85,-2 1 0,-4 0-7,-4-1 1,-3 1 117,-3-1 0,-9 1-288,-7-1 1,-4 5 47,-3-1 1,-5 2-176,-7-2 1,4 3 55,0 5 1,1 1-529,6 3 0,2-2-666,6 1 1246,2 4 0,6-1 0,-1 5 0</inkml:trace>
  <inkml:trace contextRef="#ctx0" brushRef="#br1" timeOffset="180">11364 17311 7938,'0'-12'-7,"0"-4"158,0-3 1,5 2 66,3 2 1,6 2-187,1 2 1,4 3-5,-3 1 0,-5 3 612,-3-4 0,-1 6-318,5-2 0,-1 3-46,0 1 0,1 0-59,-1 0 0,1 5 14,-1 2 1,-1 0-180,-2 0 1,1 1 295,-5 3-485,-1 1 1,-3-1 53,0 1 1,-5-1-125,-2 0 0,-3 2 67,-2 2 1,1-2-143,-1 2 257,1-2 0,-1-2 7,1 1 1,5-5 4,2 1 322,-2-5-8,4 7-135,-3-9 34,10 9 1,2-9-76,4 3 0,0 1-29,1-1 0,3 0-28,0-4 0,1 1-8,-5 3 1,0-3 6,1 3 1,-1-1 9,1 0 0,-5-1-98,1 1 0,-4 0 146,3 1-258,-4-3 1,2 5 18,-5-2 0,-5-1-70,-3 4 1,-2-4-170,-1 1 1,-6 2-377,-2 2 0,1-2 197,-1 2 1,5-5 531,-1 5 0,2 0 0,2 3 0</inkml:trace>
  <inkml:trace contextRef="#ctx0" brushRef="#br1" timeOffset="181">11970 17733 8045,'-12'0'1455,"1"0"2020,-1 0-3019,6 0 0,1-1-637,5-3-535,0 3 414,0-4-2149,5 5 2451,1 0 0,6 0 0,-1 0 0</inkml:trace>
  <inkml:trace contextRef="#ctx0" brushRef="#br1" timeOffset="182">12701 17482 7932,'-23'0'29,"-4"-1"309,0-3 0,6 3 548,6-3 0,2 3-475,2 1 1,3 0-146,0 0 0,1 5-91,-5 2 0,1 5-152,-1 3 1,1 3-11,0 5 1,-5 4 120,1 4 0,1 2-157,7 1 0,-2 0 86,5 1 0,0-5-106,4 1 1,1-10 105,3 2 1,3-4-131,4 0 0,5-2 117,3-6 1,7-5-5,1-2 0,4-3-50,0-1 1,0-5 43,0-2 0,6-5-39,-3-3 1,-2-1 31,-6-3 0,-3-3 96,-4 3 1,-2-6-79,-6-2 1,-5-1 10,-2 1 0,-2-1-35,-2-2 1,-7-2-9,-4 6 0,-6-5-173,-6 5 1,-1 0 58,-2 7 1,2 3-398,-3 4 0,-1 6-72,1 2 1,2 3-265,6 1 1,2 6 213,6 6 614,0-1 0,-1 16 0,1-3 0</inkml:trace>
  <inkml:trace contextRef="#ctx0" brushRef="#br1" timeOffset="183">12929 17916 7905,'1'-10'1466,"3"2"1,6 2 195,6 2-1933,-1 3 1,-9-6-715,-2 4-977,-3 1 1518,-1-3 444,0 5 0,-5-5 0,-1-1 0</inkml:trace>
  <inkml:trace contextRef="#ctx0" brushRef="#br1" timeOffset="184">13295 17471 7884,'0'-17'0,"0"1"1335,0-3 0,1-2-592,3 6 1,3 1-628,8 6 0,-6 3 135,3 5 422,-8-5 0,2 4-129,-2-3 1,-3 12 14,3 3 1,-3 8-299,-1 0 1,0 7-54,0 0 1,-4 6-116,0-1 0,-4 2 61,0 1 1,-2-4-254,-2 1 0,2-5 119,3 5 0,-2-5-489,5 5 1,0-6 40,4 2 1,0-7-95,0-1 1,5-5 131,3 1 0,2-7-140,1-4 1,5-3 64,-1-1 1,5 0 20,-1 0 1,3-1-27,1-3 0,-4-1 129,0-3 1,-7-2-1025,0 3 818,-1-4 0,-10 0 131,3 0 1,-6 3 415,-2 0 0,-5 6 0,-2-8 0,-7 3 0</inkml:trace>
  <inkml:trace contextRef="#ctx0" brushRef="#br1" timeOffset="185">13454 17768 7803,'-6'-6'0,"1"0"485,5-5 149,0 4 293,0-3-58,0 9-247,0-9 0,4 10-162,0 0 0,3 5-136,-3 6 0,4 6-259,-5 2 0,1 2 86,-4 2 0,0 5-99,0 3 0,0-2-70,0 1 0,4-3-282,0 3 0,0-4-126,-4 0 1,0-5-1323,0-2-578,0-5 2326,0 2 0,-5-4 0,-2-1 0</inkml:trace>
  <inkml:trace contextRef="#ctx0" brushRef="#br1" timeOffset="186">13729 17208 7766,'-6'-17'0,"1"1"491,-2-3 1,3 0-378,8 7 1,5-2-104,2 7 0,3-2-16,-6 1 1,-2-1 167,2 6 1,-5-1 863,5 4-509,0 0-409,3 0 1,0 5-122,1 3 1,-5-2-193,1 2 264,-5-1 1,2 5-201,-5-1 1,0-3-128,0-1 10,0 1 220,0 3 0,-2-3-26,-1-1 0,0-4 155,-5 1 1,6-2-23,-2 2 1,2-3 364,-2 3-246,3-2 0,-5-1 292,6 3-405,0-3 1,0 5 13,0-2 0,2-3-67,2 3 0,2 1 79,5-1 1,2 4-123,2-5 1,3 5 72,5-4 1,-4 5 98,0-2 0,-1 0-107,1 0 0,2 0 0,-2 0 1,-2 3-31,-2-2 1,-2 1 1,-2-2 0,-1 4-48,-2-4 1,-3 3 83,-5 2 0,-6-1-186,-6 1 0,-9-1-151,-10 1 1,-2-5-172,-1 1 0,0-2 60,-1 2 395,1-3 0,0 0 0,0 1 0</inkml:trace>
  <inkml:trace contextRef="#ctx0" brushRef="#br1" timeOffset="187">14711 17745 7800,'-7'0'-296,"-3"0"0,8 0 430,-6 0 497,6 0-387,-9 0-107,10 0 1,-5-2 107,2-1-1,3 1-259,-4-8 0,5 4 180,0-6 1,1 2 142,3 3 0,-2-3 414,6 2 0,-1-2-1934,5-2 0,-1 1 940,1-1 0,0 2 766,4 3 1,-4-2 653,4 5 1,0-4-791,-1 5 0,2-5-638,-2 4 0,-2-3 93,2 3 0,-2 0-75,-2 4 1,-3 0 9,-1 0 1,-3 5-22,4 3 0,-6 7 164,2 4 0,1-1-47,-1 1 1,4 0-9,-5 4 1,6-2-40,-1-2 0,-2-1-41,2-3 0,-1-2 159,5 2 1,3-3 209,0-5 0,4 2-20,-3-5 1,4 0 93,-1-4 0,-1 0 319,1 0 0,0-5-248,4-3 0,-2-2-29,-2-2 0,1 1-139,-4 0 1,3-5 49,-4 1 1,0-1-189,-3 0-469,-1 4-110,-5-5 5,5 6 1,-11 6-1191,0 5 1263,-6 5 0,-5 10 537,0 0 0,-6 6 0,-1-4 0</inkml:trace>
  <inkml:trace contextRef="#ctx0" brushRef="#br1" timeOffset="188">14825 18064 7802,'-12'-5'-73,"1"3"-37,0-6 0,3 1 334,0-5 0,5 5 354,-5-1 0,5 0-1,0-3 1,0 3 193,-1 1-265,3-1-92,-4-3 26,5-1-139,5 1 1,1 3 109,6 1 0,-5 4-295,1-1 0,0 3-221,3 1 0,-3 5-222,-1 3 1,1-1 188,3 5 0,2-3-29,2 6 0,-1-2-23,5-2 1,-4 2 83,5 2 1,-1-2-58,3 2 1,1-6-108,0-2 1,0-3 184,0 4 0,-4-6 40,0 2 0,-4-3 167,4-1 1,-5 0-127,1 0 1,-2-3-71,-2-1 0,-3-5 20,0 1 1,-5 2 65,5-2 1,-5 1 172,0-5 0,2 1-8,-1-1 1,0 1-640,-4 0 1,0 3-78,0 0-1394,0 6 1933,0-3 0,5 5 0,1 0 0</inkml:trace>
  <inkml:trace contextRef="#ctx0" brushRef="#br1" timeOffset="189">16253 17585 7855,'0'-12'-179,"0"1"0,0 3-223,0 1 1,0 3 1153,0-4 0,-2 6-195,-2-2 0,3 1 474,-3 0-718,-2 1 1,-2-1-118,-7 6 0,1 5-40,-5 7 1,-1 3-1,-7 5 0,2 5 41,-6 2 0,6 4-109,-2 5 0,3 0-139,1 3 0,2 1 163,2-5 0,6 0-295,6-4 0,4-1 89,-1-2 0,4-3 177,4-6 0,4-2-235,7-1 1,3-7-330,4 0 1,5-2 287,0-6 0,4-1 281,0-3 1,3-5-43,4-2 0,-2-8-62,2-5 0,-1-1 170,1-2 1,-7 0-76,4 0 1,-9-3-20,1-1 1,-8-5 98,-4 2 0,-3-3 162,-5-1 0,-2-1-214,-5 1 0,-1 1-202,-3 3 0,-3-2-37,-9 5 0,-1 2 56,-6 6 1,0 4-63,0 7 1,-3-1-91,-1 5 0,-1 1-237,1 3 0,7 1-11,-3 3 1,4 2-263,0 5 1,8 2 737,7 2 0,3-2 0,1 3 0</inkml:trace>
  <inkml:trace contextRef="#ctx0" brushRef="#br1" timeOffset="190">16744 18133 7856,'-12'0'2819,"6"0"-2497,-4-5-530,8-1 2248,-3-1-850,5 2-466,0 5-620,5 0-313,-3 0 1,7 1-960,-6 3-1228,6-2 2396,-2 8 0,4-4 0,0 5 0</inkml:trace>
  <inkml:trace contextRef="#ctx0" brushRef="#br1" timeOffset="191">16949 17710 7856,'0'-11'208,"-1"-2"131,-3-2 1,3 2-255,-3-2 1,4-1 139,4 0 1,-2 0-1,6 1 1,-2 2 251,2-2 1,6 1 344,-3-1 1,3 2-432,-2-2 0,4 6-21,3 1 0,3 2-145,1-2 1,0 3-1,-1 5 1,1 0-192,0 0 1,-1 5 84,-3 3 0,1 3-190,-5 5 1,0 1 6,-3 6 1,-6 4-332,-2-1 0,1 6 42,-1-1 1,-4 5-129,-4 2 1,-9 1 199,2-5 1,-7 3 97,3-3 1,-4 1-122,4-8 0,-6 0 74,2-4 1,3-6 192,1-1 1,2-4-78,2 0 1,4-5 641,3 1-65,-2-6 201,5 3-394,-4-5 0,10 0 31,2 0 1,5 0-82,3 0 0,-1 0-43,5 0 1,4 0 9,3 0 0,6 0 7,-1 0 0,0 0 131,0 0 1,1 0-76,-6 0 1,3 0-32,-6 0 1,1 0-358,-8 0 0,-1 0-508,-4 0 0,-1 2-645,-2 2-1251,-3-3 2542,-5 4 0,5-5 0,2 0 0</inkml:trace>
  <inkml:trace contextRef="#ctx0" brushRef="#br1" timeOffset="192">17577 17493 7935,'-6'-11'232,"1"0"62,5-1 0,1 5-406,3-1 1,2 4-394,6-3 0,-1 4 1311,1-1 1,-1 3-320,0 1 1,6 0 106,2 0 0,3 0-232,0 0 0,1 0-200,0 0 1,0 0 42,0 0 1,0 4-102,-1 0 0,0-1 36,-3-3 1,1 0-121,-4 0 0,-1 0-95,-4 0 0,1 0 35,-1 0 154,-5 0-237,5 5-97,-10-3 261,4 3 0,-5-4 108,0 3-59,0-3 1,0 9 99,0-2 0,0 6-88,0 1 1,-5 5-20,-3-1 0,-2 7 22,-1 0 0,-2 6-62,-2-1 1,1 2-33,-5 1 0,5 3 76,-1-3 0,2 5-8,1-8 0,2 3-40,3-7 0,-2-1 1,5-3 0,0-4-133,4 0 1,0-5 89,0 1 1,1-3-1157,3-5-472,-2 4-741,8-10 2372,-4 4 0,5-5 0,1 0 0</inkml:trace>
  <inkml:trace contextRef="#ctx0" brushRef="#br1" timeOffset="193">18651 17516 7776,'6'-5'0,"3"3"-352,-5-6 0,1 4 394,-1-3 0,-2 3 993,6-4-550,-5 6 168,2-8-10,-5 8-174,0-3 474,0 5-653,0-5-120,0 4 0,-5-4-17,-3 5 0,-4 0-116,-3 0 0,0 1 150,-8 3 0,3 2 34,-7 6 0,-1 4-463,2 3 0,-5 8 152,5 3 1,-5 3-82,4 1 1,-4 5-193,0-1 1,3 1 129,2-1 0,3-2 100,4 2 1,4-4-87,7-4 1,3 2 108,5-5 1,5-1 29,3-3 1,7 0 52,4 0 1,2-5-76,2-3 1,5-4 6,3-3 1,-2 1 304,1-5 1,1-1 42,3-3 0,-1-3-77,-3-1 1,-2-5 43,-5 1 1,-1-2 32,-3-1 0,-4-6-87,-7-2 1,-3-2 61,-5-2 0,-2 4-73,-1 0 0,-10 1-78,-10-1 1,-6 4 61,-9 7 0,-4-1 43,-7 5 0,4 6-382,-4 5 1,9 3-513,-2 2 0,12 3-2046,7 0 2758,5 6 0,7-4 0,-1 6 0</inkml:trace>
  <inkml:trace contextRef="#ctx0" brushRef="#br1" timeOffset="194">19153 18122 7835,'-17'0'0,"1"-5"3099,9-3-2263,2 3 1,15 0-1940,5 5 1,5 0 44,3 0 1058,-5 0 0,4-5 0,-5-2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21220 10621 8296,'0'-6'-535,"0"1"607,0 0 1,0 2 304,0-4 1,0 3-17,0-4 133,0 6 193,0-3-168,0 5-1,0-5-134,0 3-128,0-3 741,0 5-888,0 5 1,0 2-41,0 4 0,0 1-148,0-1 177,0 0 1,4 6 106,0 2-324,-1 3 240,-3 0-78,0 1 1,0 4 26,0-1 0,0 5 115,0-4-370,0 4 101,0-7 1,4 6 209,0-4-404,0-2 161,-4-1 0,0-2-3,0-6-61,0 5 61,0-7 1,0 3 66,0-4 24,0-1 0,0-3-46,0-1 25,0 1 1,0 0 139,0-1-129,0-4 20,0 2 2061,0-5-1846,5 0 6,-4-5-111,9 3 1,-3-3-10,4 5 22,-5 0-30,5 0 1,-4-3-166,8-1 158,-2 0 1,4 4-109,-6 0 1,4 0 121,0 0 0,5-4-182,-5 0 1,4 1 143,-4 3 0,1 0-68,0 0 1,-4-4 55,4 0-135,-4 0 8,0 4-173,-1 0-164,-4 0 89,-2 0-1935,-5 0 467,5 0 1812,-4 0 0,4 0 0,-5 0 0</inkml:trace>
  <inkml:trace contextRef="#ctx0" brushRef="#br0">22134 10690 8296,'6'-5'-498,"-1"2"-464,-5-4 1012,0 4 1,0-3 398,0 2 1,0 1 48,0-4-349,0 4 24,0-7 0,0 8 110,0-6 0,0 4 359,0-3-505,0 4 215,0-7 0,0 9-319,0-10 11,-5 10 1,2-5-22,-4 2-38,-1 3 1,1-4 122,-1 5 0,0-4-31,-3 0 1,0 0 15,-1 4 1,-1 0-8,-2 0 1,3 0 90,-4 0-63,-1 0-42,4 0 1,-4 0 227,6 0-176,-6 0-33,5 0 0,-5 4 38,6 0 1,-1 5 95,1-2-275,0 4 50,-1 0 0,-3 4 74,0 0 1,1 6 2,6-2 0,-2-1-162,2 1 150,-2 0-13,-1 3 0,3 0-228,1-3 211,4 3 1,-6-5-123,5 6 37,0 0 0,1-4 27,-1 0 0,0 0-135,4 4 0,0 0 155,0 0-242,5-6 109,-4 5 1,10-8-21,-4 5 1,3-5 83,2 1 0,-1 2-245,1-2 213,-1 0 94,0-3 0,5-2-25,-1-3 0,5 2-1,-1-5 0,3 0 105,1-4 1,-1 0-161,1 0 387,5 0-181,-4 0 0,4-5 312,-5-3-282,0-2 0,-1 0 47,-3 2-144,2-2 1,-8 5-39,2-3-136,-2-2 1,-6 5 227,1-2-918,-5 2 554,2 5 0,-7 0-91,-1 0 353,1 0 0,-13 5 0,2 1 0</inkml:trace>
  <inkml:trace contextRef="#ctx0" brushRef="#br0">22579 10587 8036,'0'-7'-1517,"0"-1"1290,0 5 159,0-2 313,0 0 1,0 3 52,0-6 362,0 6-295,0-9 0,0 9 344,0-6-188,0 6-235,0-3-106,0 5-54,0 5 0,0 1 58,0 5 1,0 5-149,0-1 1,0 6 104,0 2 0,0 1-50,0 7 0,0-4 0,0 3 1,0 0-91,0 5 0,0-5-90,0 1 0,0-5 127,0 5 0,0-6-114,0 2 1,0-3 75,0-1 1,4-4-58,0 0 0,-1-5 59,-3 1 0,0-2-144,0-2 116,0 1-1,0-1 64,0 0 1,-3-3-36,-1 0 258,0-6-203,4 8 0,-1-8 87,-3 1-66,3-1 166,-4-2-100,5 5-18,0-4 141,0 4 23,0-5 0,5 0-161,2 0 1,0 0 105,0 0 0,5 0-77,3 0 1,4 0 45,-4 0 0,5 0-60,0 0 0,1 0-25,2 0 1,0 0-173,0 0 1,-1 0 125,1 0 0,-5 0-314,-3 0 170,3 0 1,-5 0-246,2 0 1,-6 0-74,-2 0-893,-4 0 150,2 0-106,-5 0 1,0 5 0,0 1 0</inkml:trace>
  <inkml:trace contextRef="#ctx0" brushRef="#br0">23264 10610 8036,'-5'-6'-303,"4"-5"1,-4 9 1312,5-6-226,0 6-295,0-3 109,0 5 1,0 5-240,0 2 0,0 5-95,0 3 1,0 3-53,0 5 0,0 0-78,0-1 1,0 5 73,0 0 0,0 3-94,0-3 0,0 3 67,0-3 1,0 0-312,0-5 0,0 4 61,0-3 1,0 2-121,0-6 0,0-3 27,0 0 0,-4 0 39,0-1 0,0-3 152,4-5-37,0 1 113,0 4-93,0-1 205,0-5-83,0 4 181,0-8-181,0 3 1157,0-5-857,6 0-283,0 0 0,5 0 117,1 0 1,3 0-65,0 0 0,5 0-23,0 0 0,-3 0-68,2 0 1,4 0 62,4 0 1,-1-2-162,-3-1 1,0 1 86,0-1 1,-5 1-76,-3 2 35,3 0 1,-6 0-307,4 0-164,-9 0-437,3 0-1995,-8 0 2052,3 0 1,-12 4-2498,-4 0 3285,-5 5 0,-7-8 0,0 4 0</inkml:trace>
  <inkml:trace contextRef="#ctx0" brushRef="#br1">22316 11375 8020,'0'7'-737,"0"-2"0,0-4 1427,0 3 183,0-3-476,5 4 1,-3-4-8,2 3 0,-2-3 171,2 3 29,-3-3-15,4-1 150,-5 0-382,5 0 189,-3 0-237,8-5 0,0-2-127,5-8 1,7 1 74,1-5 0,2-1-128,9-2-143,-2-6-180,12-1 1,2-7 202,-20 17 0,1 0 0,1 1 0,0-1 43,0-2 1,1 0 0,2 0 0,0 0-274,2-1 1,-1-1-1,1-2 1,0 0 264,-1 1 0,1-1-737,0-3 1,1 1 670,-2 3 0,0 1 0,3-2 0,2-1-27,-1 3 1,0 1-1,0-1 1,1 1-41,-3 1 1,0 0 0,-1 0 0,0 1 30,-2 2 0,-1 1-14,1-2 1,-1 2 90,12-2 0,0-7-2,-16 11 1,0 3 240,-11 5-633,-5 4 896,-5-2-602,-5 5 0,-5 0 638,-3 0-1002,-2 0 294,-1 5 1,-4 3-635,-1 7 0,1-2 161,4 2-595,-6 3 719,10-5 1,-12 7 513,7-5 0,-12 0 0,0-3 0</inkml:trace>
  <inkml:trace contextRef="#ctx0" brushRef="#br1">22225 10530 8020,'6'0'-1429,"-1"-1"858,-5-3 1446,0 3-127,5-4-126,-3 0-195,3 3-182,-5-3 0,1 5 187,3 0-203,-3 0 2,9 0 0,-7 0 57,4 0 0,1 0 55,4 0 10,-1 5-168,0-3 1,6 8 186,2-3-161,2 3-40,2 2 1,4 3 273,0 0-159,4 1-135,-1 0 0,9 2 151,3 5-1225,2 0 1152,2-1-161,5 6 97,-4-4 1,8 8 146,-1-5-426,2 4 138,1-6 0,-29-10 0,1 1-94,28 11 0,-4 3-193,0-3 1,-1 0 168,2-4-45,-3-1 136,-11 1 1,-1 0 10,-4 0 59,-6-5-37,4 3 1,-9-4 9,3 2 0,-3-1 2,-1-3-33,-6-3 27,5 5 1,-8-6 37,5 1-49,-5-6 551,2 4 0,0-5-609,-1 3 1,0 2 389,-3-2 1,-1-3-270,0-1-53,-4 2 2,3-5 0,-8 6 58,6-4-42,-5-1-39,2 3 54,-5-5-182,0 0-351,0 5-248,0-4 0,-2 4-1177,-1-5 368,-4 0 0,-4 0 1522,-1 0 0,-4 0 0,-2 0 0</inkml:trace>
  <inkml:trace contextRef="#ctx0" brushRef="#br0">16720 11501 6566,'-6'0'1388,"1"0"-147,5 0-1004,5 0-62,1 0-48,6 0 0,-1 0 129,0 0-96,1 0-45,4 0 1,-2-1 98,5-3-42,0 2-115,-1-3 0,4 5 34,-3 0 1,2 0 16,2 0 1,1-3-104,3-1 1,-3 0 175,3 4-259,-3 0 62,-1-5 0,3 4 58,1-3 1,0 3-23,-5 1 1,-3-4 185,0 0-151,-5 0 0,7 4 12,-6 0 1,0 0-2,-3 0 0,-5 0 36,1 0-49,-1 0 1,1 0 54,0 0-101,-6 0 51,3 0 1,-3 0-190,1 0-56,-1 0 262,3 0-1357,-5 0 1,0 0 0</inkml:trace>
  <inkml:trace contextRef="#ctx0" brushRef="#br0">16674 10187 8009,'-11'0'5,"0"-5"168,4 4 1,1-8 338,2 5 75,3 1-358,-4 3 0,9-2-85,-1-2 1,6 3 48,-1-3 0,2 3-94,1 1 1,5 0 33,-1 0 0,5 0 36,-1 0 1,7 0-137,0 0 0,6 0 86,-2 0 0,0 0-150,0 0 0,2-1 92,6-3 0,-6 3-114,2-3 0,-2-1 25,2 1 1,-4-1-40,1 1 1,-5 3 87,5-3 0,-10-1-19,2 1 1,-4 0-18,0 4 53,-2 0-96,-6 0 97,-4 0-332,-2 0-1138,-5 0 803,-5 6 0,0-4 628,-3 6 0,-2-1 0,3 5 0</inkml:trace>
  <inkml:trace contextRef="#ctx0" brushRef="#br0">17348 10199 8028,'0'-7'190,"0"-3"389,0 9 249,0-9-256,0 9-29,0-4-128,0 5-166,0 5 1,2-3-104,1 6 0,-1-1 102,1 5 1,-1-1-112,-2 1 0,0 3 45,0 0 0,4 2-6,-1-2 0,1 1-32,-4 3 0,0 3-93,0-3 1,0 3-33,0 0 1,0 1 77,0 0 0,0 1-78,0 3 1,0-3 62,0 3 1,0 1 16,0-2 1,0 5 1,0-5 1,0 5 12,0-5 1,4 5-88,0-5 0,0 5-1,-4-4 1,3 3-84,1-3 1,0-1 79,-4-3 0,0 0-108,0 0 1,0 0 76,0 0 0,0-1-130,0 1 1,0 0 32,0 0 0,0-4 53,0 0 0,0-5 42,0 1 0,0 2-17,0-2 1,0 0 90,0-3 1,0-1-98,0 0 0,0 1 122,0-1 1,0 1-103,0-1 1,0 0 120,0 1 1,0-4 29,0-1-101,0 1 0,0 3-13,0 1 6,0-6-242,0 4 232,0-9 0,0 6-277,0-3 127,0-3-190,0 4-61,0-5-471,5 0-1786,-4 0 1419,4 0 1219,0 0 0,2 0 0,4 0 0</inkml:trace>
  <inkml:trace contextRef="#ctx0" brushRef="#br0">6202 5985 8292,'0'-7'-982,"0"2"1641,0 5-356,5-5 0,1 2-86,5-4 0,1 4 7,-1 0 1,1 1 27,-1 2-133,0-5 0,1 4-12,-1-3 1,1 3 70,-1 1 1,1 1-113,-1 3 0,5-3 71,4 3 1,1-1-76,2 0 1,1-1 26,3 1 1,-2-1-17,6-2 0,-1 0 8,4 0 1,1 0-7,-1 0 1,1 0-62,3 0 0,-1-2 80,5-1 1,-1 1-129,1-1 0,4 0 106,-4-1 1,5 3-74,-5-3 0,3 2 60,0-2 0,0 3-121,-3-3 1,2 2 78,-2 2 0,4 0-2,3 0 0,-2 0-184,3 0 1,2 0 198,1 0 0,3 0-64,1 0 1,0 0 58,0 0 1,0 0-67,0 0 0,-5 0 46,-2 0 1,-3 0-7,-2 0 0,1 0 37,0 0 0,-1 0 1,1 0 1,4 2-13,-1 2 1,2-2-13,-2 6 0,0-5 135,4 5 0,-4-5-117,5 0 0,-1-1 145,4-2 1,4 0-31,0 0 0,0 0-33,-4 0 1,0 0-87,0 0 1,-4-2 50,1-1 0,-1 1-6,4-1 0,-5 1 21,-2 2 0,-3 0-160,-2 0 0,1-4 122,0 1 0,-5-1-127,1 4 1,-4 0 24,4 0 0,-5 0-8,1 0 1,1 0 52,0 0 0,-1 0-12,-4 0 0,4-4-29,0 0 1,0 0 25,-4 4 0,1 0 12,-1 0 0,-4 0-10,1 0 0,-6 0 75,2 0 0,-7 0-11,-1 0 1,-5 0 281,1 0 1,-2 0-281,-2 0-24,-4 0 0,-1-3-471,-2-1 382,-3 0 1,3 4-828,-8 0 1,-3 1 50,-9 3 838,-1-3 0,-21 15 0,-4-4 0</inkml:trace>
  <inkml:trace contextRef="#ctx0" brushRef="#br0">9788 6202 8134,'0'-8'-2016,"0"0"2407,0 6 477,0-3 0,-4 3 155,0-1-751,0 1 1,4-1-264,0 6 51,0 4 1,-1 8-92,-3 0 1,2 7 98,-6 1 1,4 1-156,-3 6 0,3-4 56,-4 0 1,4 2-33,-3-1 1,4-1 61,-1-3 1,3-1-179,1-3 1,0 1 14,0-5 1,0 1-134,0-5 84,0 0-330,0 1-421,0-6 318,0-1 646,0-5 0,5-5 0,2-1 0</inkml:trace>
  <inkml:trace contextRef="#ctx0" brushRef="#br0">9811 6167 8134,'0'-11'-1209,"0"5"930,0-5 1372,0 10-237,0-4-246,0 5 1,0 5-404,0 3 1,5 7-116,2 4 0,3 4 0,2 3 92,-1-1 0,1 8-167,-1-3 0,0-2-39,1-1 1,3-2-109,0 2 0,1-7 70,-5 3 1,0-4-69,1 0 1,-1-3 87,1-4 0,-5-1-59,1 1 0,-2-5 5,2 1-39,2-1 0,-5 1-614,3 0 513,-3-6 1,-5 5-930,0-4 1163,0-1 0,-5 3 0,-2-5 0</inkml:trace>
  <inkml:trace contextRef="#ctx0" brushRef="#br0">9765 6533 8134,'0'-12'0,"-4"5"703,0-1-416,0 6 1,4-5 442,0 3-460,0 3 0,5-4-262,3 5 1,2 0-79,2 0 0,0 0-124,4 0 0,1 0-385,6 0 0,0-1 344,0-3 0,-2 3-191,-2-3 0,4-1 426,0 1 0,0-5 0,5 3 0</inkml:trace>
  <inkml:trace contextRef="#ctx0" brushRef="#br0">10370 6224 8348,'0'-11'49,"-1"1"443,-3 2 152,3-2-347,-9 9 0,3-8 0,-4 5 1,-1 0-143,1 4-110,0 0 1,-2 4-21,-2 0 1,2 5 96,-2-2 1,-2 0-139,2 0 0,4 0 83,3 0 0,2 3-133,-2-2 0,-1-2 141,5 2-210,1 0 1,-1 3 131,0 0 1,0-3-1,4 0 1,0-4-73,0 3 1,5-1 99,3 2 0,-1 1-17,5-5 0,-3 3 4,6-3 0,3 4 46,1-4 0,1 3-41,-1-3 1,3 1-20,-3-1 0,-2-2 4,3 6 1,-7-4 1,3 3 0,-7-3-91,-2 4 1,-4 0 92,1 3 1,-3 0-135,-1 1 0,-1 3 66,-3 0 1,-3 0 45,-4-3 1,-6 3-24,-2 0 1,2 1 3,-2-5 1,0 0-41,-4 1 0,1-1-7,3 1 0,3-5-216,4 1 215,1-6-809,4 4 605,2-6 1,5-2-348,0-2 1,5 2-17,3-6 650,7-4 0,3-1 0,5-4 0</inkml:trace>
  <inkml:trace contextRef="#ctx0" brushRef="#br0">10701 6224 8226,'-6'-5'-22,"1"3"195,5-6 0,0 4 20,0-3 357,0 4 221,0-7-516,0 9 225,0-4-507,-5 5 0,-1 0 97,-6 0 0,1 1-76,-1 3 0,1-2-24,-1 6 1,-3 0 48,0 3 1,0-1 18,3-2 0,1 2-27,-1-3 1,2 4-29,3 0 1,2 0 102,5 1 1,0-4-150,0-1 0,1-1 78,3 2 0,2 1-120,5-5 0,1 5 114,-1-2 1,6 0-63,2 0 1,-3-3 34,0 4 1,0-5 5,-1 5 1,4-4 8,-3 3 0,-1 0 3,-4 0 0,-3 4 0,-1-4 0,-4 3 0,1 2 0,-3-1-10,-1 1 0,0-1 9,0 0 0,-6 1 1,-6-1 0,1 1-4,-4-1 0,-3 1-1,-1-1 0,1 0-233,-1 1 0,5-2 77,-1-2 0,2 0-42,2-4 1,1 1-49,2-1-894,-2-3 775,9 5 1,-5-8 369,6-2 0,11-2 0,1-5 0</inkml:trace>
  <inkml:trace contextRef="#ctx0" brushRef="#br0">10896 6259 8156,'-6'-12'-299,"5"5"784,-3-1 0,2 5 315,-2 0-29,3 1-691,-9 2 1,8 2 6,-1 1 0,1 8-131,2 4 0,0 4 74,0-4 0,0 5-142,0-1 0,4 3 91,0 1 0,3 0-238,-3 0 0,5-2 96,-1-2 0,2-1-20,1-3 0,1-6 89,-1 2 1,2-3 67,2 0 1,-2-3 183,2-5 0,2 0-80,-2 0 1,4 0 107,-4 0 0,2-5-35,-2-3 1,1-2 109,3-2 1,-1 1-88,-3 0 1,-2-6 122,2-2 0,-3 1-92,-5-1 1,3 0-66,-2-4 1,-3 1-210,-1-1 1,-3 4 135,-1 0 0,-1 5-624,-3-2 439,-2 4 0,-2 2-1198,0 2 534,6 3-1076,-3 5 922,5 0 936,0 5 0,10 1 0,3 6 0</inkml:trace>
  <inkml:trace contextRef="#ctx0" brushRef="#br0">11421 6236 8099,'-6'-12'158,"0"1"133,6 0 1,0 3 122,0 0-100,0 6 545,0-3-533,0 5 1,0 9-234,0 2 0,2 4-111,2 0 0,-2 3 23,6 5 0,-6 1-86,2 3 1,1-3 10,-1 3 1,0-5-167,-4-3 1,4 2-19,-1-6 1,1 0 81,-4-3 0,1-1-234,3 0 222,-3-4-751,5 3 270,-6-9-504,0 4 1169,0-5 0,-6-5 0,0-1 0</inkml:trace>
  <inkml:trace contextRef="#ctx0" brushRef="#br0">11455 6316 8099,'-6'-23'0,"-3"4"-11,5 0 1,-1 5 192,1-1 0,3 2 566,-3 2-471,3-1 1,1 4 429,0 1-204,0 4-414,0 8 1,1 4 29,3 10 1,-2-3-77,6 3 0,0-2-284,3 2 0,1 2 183,-1-6 1,0 1-287,1 0 0,0-7 191,4 2 1,-4-3-60,4-1 1,-4-2 96,0-5 1,0 0 78,4 0 0,-4-4 21,4 1 1,-4-6 6,0 1 0,-1-2 8,1-1 0,-1-1 130,0 1 1,1-1 39,-1 1 1,-1-1-101,-2 1 0,1 0 164,-5-1 0,1 1 25,-1-1 1,-3 6 1,4 0 86,-5 2-221,0 3-55,0 6 1,0 4-149,0 10 0,0-4 41,0 4 0,0 0 54,0 4 0,0 1-187,0 2 1,0-1 105,0 1 1,0-5-261,0-2 1,0-5 113,0 1 0,0-3-41,0 0 1,4-4-866,0-1 370,-1-4 745,-3 7 0,5-9 0,2 4 0</inkml:trace>
  <inkml:trace contextRef="#ctx0" brushRef="#br0">11912 6224 8074,'0'-11'990,"0"0"-599,0 4 225,0 2-279,0 5 1,0 5-109,0 3 0,4 3-249,0 4 1,-1 3 104,-3 5 1,0 0-117,0 0 1,0 1 119,0 2 1,0-1-308,0 1 0,0-2-144,0-1 1,0 0 178,0 0 0,0-5 103,0-3 1,4-2-1,0-2 1,5-3 150,-2-1 0,4-4-134,0 1 0,4-3 209,1-1 0,0 0-9,-1 0 0,3-4-81,5 0 1,-4-5-273,0 2 1,-1 0 88,1 0 0,1-1-59,-5-3 1,0 3 29,-3 1 1,-1 0-1084,1 0 619,-6-4 620,-1 5 0,-5-5 0,0-1 0</inkml:trace>
  <inkml:trace contextRef="#ctx0" brushRef="#br0">11832 6441 8359,'11'-5'-338,"2"0"286,2-2 0,-1 0 93,5 3 1,0 2-74,4-6 0,0 4 295,0-3 1,0 3-137,0-4 0,-2 2-276,-2-2 0,2-2-142,-6 3 0,0 0 102,-4 0 0,-4 3-645,-3-4 834,2 6 0,-5-13 0,4 2 0</inkml:trace>
  <inkml:trace contextRef="#ctx0" brushRef="#br0">11912 6156 8059,'11'-12'0,"2"5"496,2-1 0,-1 2-68,5-2 0,-1-1-199,1 6 0,3-3-169,-3 3 1,2 1 124,2-1 1,-4-2-971,0 1 0,-4 0 785,4 4 0,-10 5 0,1 1 0</inkml:trace>
  <inkml:trace contextRef="#ctx0" brushRef="#br0">9731 6875 8092,'-7'-7'0,"3"-1"505,3 6-33,1-3 551,0 5 0,0 5-787,0 2 0,0 7-178,0 1 0,0 6 123,0-2 0,4 2-150,0 2 1,1 0 72,-1 0 0,-2 0-235,6 0 0,-4-4-52,3 0 1,-3-5-34,4 1 0,-5 0-325,5-4 0,-5 3 18,0-6-254,4 2 0,-6 2-251,3-1 154,-3-5 874,-1 4 0,-5-8 0,-1 3 0</inkml:trace>
  <inkml:trace contextRef="#ctx0" brushRef="#br0">9913 6944 8092,'0'-12'0,"0"1"0,0 0 481,0-1 20,0 1 442,0-1-79,0 6-550,0 1 0,0 6-164,0 3 0,0 4-166,0 7 0,4 3 21,0 4 0,0 1 180,-4 0 0,4 4-394,-1-1 1,2 1 138,-1-4 0,-3 0-254,3 0 1,1-6 127,-1-1 1,1-4-143,-1 0 174,-3-1 0,6-1 32,-4-2-271,-1-3 229,3-5-136,-5 0 229,0-5 1,-4 2 120,0-4-27,-5-1 1,8-3 142,-3-1 0,-1-3-7,1 0 1,-1 0-114,1 3 1,3-3 210,-3 0 1,3-4-54,1 3 1,0 1 46,0 4 1,0 3 183,0 1-381,0 4 1,1-2 8,3 5 0,3 1-141,4 3 0,0 4 59,1 7 0,4-1 81,3 5 0,-1-4-189,1 4 1,-1-1 85,1 1 0,1-1-123,-4-3 0,3-6 83,-4 2 1,0-6 248,-4 3 1,1-6 27,-1 2 1,1-2 171,-1-2 1,1 0 49,-1 0 1,-3-6-129,-1-1 0,-4 1 47,1-2 0,-2 0-108,2-3 1,-3-4-26,3-1 1,-4-3 61,-4 4 0,2-5-316,-6 1 0,4 1-86,-3-1 0,0 0-64,0-4 0,0 4-341,3 0 1,3 4 288,-3-4 0,-1 9-553,1-2 258,1 3-1123,3 3 528,0 1-175,0 5 1327,0 5 0,5 1 0,1 6 0</inkml:trace>
  <inkml:trace contextRef="#ctx0" brushRef="#br0">10427 6898 8172,'0'-11'572,"0"-1"-297,0 6 1,0 2 142,0 8 0,4 2-367,0 6 1,3 3 86,-3 0 0,4 6-135,-4-2 1,3 6 87,-3 2 0,4-1-397,-4-3 0,-1 2 204,-3-2 1,4 1-148,0-8 0,0-1-48,-4-4 0,1-3-663,3 0-143,-3-6 1103,4 8 0,-5-9 0,0 5 0</inkml:trace>
  <inkml:trace contextRef="#ctx0" brushRef="#br0">10359 6887 8147,'0'-12'-69,"0"1"1,4 0 452,-1-1 0,2 6 372,-1 2-141,3 3 1,8 1-164,0 0 0,5 0-159,-1 0 0,3 1-257,1 3 0,0 2-87,-1 6 0,1-1-119,0 0 0,0 2 56,0 2 1,-4-1-188,0 5 1,-5-1 43,1 1 1,-6 3 67,-1-3 0,-6 1-60,2-1 0,-4 1 80,-4-4 0,-3 3 236,-9-4 0,-1 4-122,-6-4 0,-4 2 171,0-2 1,-4-3-131,0 4 1,3-4-145,2 0 0,2-2-309,1-2 153,5 2-935,1-9 1249,11 4 0,6-5 0,6 0 0</inkml:trace>
  <inkml:trace contextRef="#ctx0" brushRef="#br0">10816 6944 8029,'0'-18'0,"0"2"0,0 4 0,0 1 0,0-1 0,0 6 2811,0-4-1637,0 9-862,0 11 1,3 0-278,1 13 0,4-3-132,-4 3 1,1 1 75,-2 3 1,-1-3-213,2 2 1,-3 2 83,-1-1 1,4 0-4,-1-5 0,1-3 80,-4 1 8,0-7 1,0 4 168,0-6 1,4-3-170,0 0 166,5-6 1,-7 3-67,6-5 1,0 0 126,3 0 1,0 0-74,1 0 0,0 0-13,4 0 0,-4-1-76,4-3 0,0 3-6,-1-3 1,4 2-152,-3-2 1,0 2-17,-1-1 1,-2 0-366,2-1 1,-6 3-175,-1-3-1020,-1-2 681,0 5 1050,-2-4 0,-5-1 0,0 0 0</inkml:trace>
  <inkml:trace contextRef="#ctx0" brushRef="#br0">10747 7115 8029,'-11'0'473,"4"-5"1,2 3-36,5-6 1,5 4-398,3-3 0,3 4 90,5-1 0,0 2 135,3-2 1,6 3-177,-2-3 1,3-1-220,-3 1 1,-1-1 157,1 1 0,-4 1-167,0-4-1324,-5 4 1078,3-7 0,-10 9 384,1-3 0,-6-2 0,4-1 0</inkml:trace>
  <inkml:trace contextRef="#ctx0" brushRef="#br0">10758 6910 8029,'6'-7'0,"-5"-3"0,9 8 588,-2-6 1,3 2-159,4-2 0,-1-1-175,5 5 0,-4-3-72,4 3 1,-1-4 53,1 4 1,3 1-846,-3 3 0,2 0 608,2 0 0,0 0 0,0 0 0</inkml:trace>
  <inkml:trace contextRef="#ctx0" brushRef="#br0">11192 6898 7994,'0'-11'-48,"0"-1"99,0 1 307,0 0 100,0 4-77,0 2 134,0 5-291,6 5 1,-4 5-1,6 6 0,-5 4 27,5-1 0,-4 2-103,4 2 1,-5 0 11,5 0 1,-4 0-198,3 0 1,-3-4 47,4 0 1,-4-5-217,3 1 1,-4-2 92,1-2-849,-3 0 688,-1 1 1,0-5-574,0 1-152,0-5-472,0 2 1470,-5-5 0,-2-5 0,-4-2 0</inkml:trace>
  <inkml:trace contextRef="#ctx0" brushRef="#br0">11192 6921 8058,'-3'-11'-341,"-1"-1"0,0 1 136,4-1 1,4 1 836,0 0 0,5-1-118,-2 1 1,7 3-54,1 0 1,2 2-277,-2-2 1,-1 0 61,5 4 0,-1-4-177,1 4 0,6 1 103,-2 3 1,1 0-292,-5 0 1,2 5 121,-6 2 0,0 3-342,-4 2 0,-4-1 161,-3 1 1,-3 3-285,-1 0 0,-1 2 168,-3-2 0,-6-2-12,-6 2 0,-6-3 225,2 0 0,-7-1-65,4 1 1,-1-5 30,5 1 1,-2-4-132,6 3-340,0-4 87,3 2 498,6-5 0,1 0 0</inkml:trace>
  <inkml:trace contextRef="#ctx0" brushRef="#br0">11672 6830 8098,'0'-12'243,"-5"6"214,4-4 587,-4 3-358,5 1 256,0 1-944,0 15 1,0-1 51,0 10 0,0 0-34,0 4 1,0 4 93,0-1 0,0 2-150,0-1 0,0-3-37,0 3 0,0-3-224,0-1 0,0-4 51,0 0 0,0-5 70,0 1 1,0-6 179,0-2 0,0-3-118,0 4 388,0-6-215,0 3 431,0-5 1,4-1-406,-1-3 1,6 3 21,-1-3 0,2-1-114,1 1 1,5-1 82,-1 1 1,4 2-137,-4-6 0,5 4 62,-1-3 0,2 3-221,-2-4 0,1 6-32,-5-2 1,4-1-237,-3 1-351,-1 0-771,-4-1 1613,-4 4 0,-7-4 0,-7 5 0</inkml:trace>
  <inkml:trace contextRef="#ctx0" brushRef="#br0">11581 7070 8017,'0'-12'-1126,"1"4"1707,3 1 1,2 3-348,6-4 0,0 6-53,4-2 0,1-1-244,6 1 0,0-3 76,0 3 0,0-4-374,-1 4 1,1-3 196,0 3 1,-1 0 163,-3 4 0,-3-5 0,-4-1 0</inkml:trace>
  <inkml:trace contextRef="#ctx0" brushRef="#br0">11638 6853 8017,'-6'-6'-278,"0"0"1,6-5 110,0-1 1,2 2 425,2 2 1,3-2-52,8 3 0,-2-2 104,2 1 0,3-1-166,1 6 1,1-5-74,-1 4 1,2 0 10,-6 4 0,4 0-111,-4 0 0,4 0 61,-4 0 0,1 0 170,-5 0-184,6 0 1,-5 4 94,4 0-13,-4 5 0,-2-3-7,-2 6 1,2 0 8,-2 3 0,-2-1-150,2 5 1,-4 1 126,3 2 1,-3 5-245,4 0 1,-6 1 72,2-2 1,-2 0-54,2 4 0,-2-6 15,1-1 1,-1-1-86,-2-7 0,3 0-18,1-4 181,0 1 303,-4-6-123,0-1 416,0-5 1,0-5-309,0-2 1,0-4-19,0 0 1,0 0 128,0-1 1,-1 1-32,-3-1 1,3 0-110,-3-4 0,3 4-243,1-3 0,0-2 110,0 2-216,0 0 94,0 3-337,0 6 240,0 1 1,5 10-18,2 2 0,3 5-30,2 3 1,-1 2 59,1 2 0,3 2 10,0-2 0,2-1-76,-2 1 0,-1-5 2,5 1 0,-5-2 67,1-2 0,-2-4 292,-2-4 0,1-1-81,-1-2 0,0 0 151,1 0 9,-6 0 0,3-5 130,-5-3 0,0-2 72,-4-2 0,0 0-134,0-3 0,0 1 95,0-5 0,-4 1-95,0-1 1,-4-3-248,5 3 0,-5 1 99,4-1 0,-5 0-509,2-4 1,2 1 106,1-1 0,-1 4-33,1 0 1,0 5-524,4-1 1,0 2 341,0 1 0,0 5-1595,0-1 810,0 6 109,0-3 1128,0 5 0,0 5 0,0 1 0</inkml:trace>
  <inkml:trace contextRef="#ctx0" brushRef="#br0">12369 6818 8108,'0'-11'1410,"0"4"-1237,0 2-34,5 16 0,-4 0-4,3 8 1,1 3-137,-1-3 0,5 6 2,-2 2 0,0-1-89,0-3 0,-3 0-8,4 0 1,-4-2 76,3-2 0,-4-2-625,0-6 142,4 1-189,-6-1 114,4-4 577,-5-2 0,0-5 0,0 0 0</inkml:trace>
  <inkml:trace contextRef="#ctx0" brushRef="#br0">12357 6818 8085,'0'-16'131,"0"3"0,4-3 104,0 4 0,5 2 74,-2 2 0,4 0-59,0 4 0,0 0 94,1 4 1,3 1-95,0 3 0,2-1-200,-2 4 0,2 5-60,2 3 0,-2 5-64,-1-1 0,-5 3-300,0 1 0,0-1 256,-8 1 0,2 3-233,-1-4 1,-2 4 135,1-7 0,-6-1 90,-5 1 1,-3-2 86,-5 2 0,2-2 13,-5-6 0,4 5-3,-4-1 1,4-1 18,-4-7 0,5 4-244,-1-4 1,6-2 29,1-1-824,6 2 488,-9-4 559,10 3 0,1-10 0,6-2 0</inkml:trace>
  <inkml:trace contextRef="#ctx0" brushRef="#br0">12689 6898 8048,'0'-11'0,"0"-1"1440,0 1-431,0 0 192,0-1-395,0 6-820,0 1 1,0 6 33,0 3 0,0 6-24,0 5 1,0 5 126,0-1 1,0 7-47,0 0 1,-4 1-471,0-4 0,0 4 163,4-1 0,0 0-176,0-7 0,4 1 137,0-5 1,5 0 196,-2-3 0,0-5-23,0 1 0,2-5 140,6 0 0,-2-1-42,2-2 0,-1 0-26,1 0 1,-2 0-149,2 0 1,2-4 105,-2 0 0,0-5-239,-3 2 1,-1-4 85,1 0 0,-1 3-274,0 1 0,-4-1 109,-3-3 1,-3-1 382,-1 1 0,-5 0 0,-2-1 0</inkml:trace>
  <inkml:trace contextRef="#ctx0" brushRef="#br0">12620 7047 8048,'-6'0'390,"2"0"-325,8 0 0,3-5-440,9-3 0,-2 3 88,5 1 1,-5-1 586,1 1 0,1-3-119,-1 3 1,2-4-346,-2 4 0,-2-3 46,2 3 0,-2-4-157,-2 5 1,-3-5-282,-1 4 556,-4 0 0,7-1 0,-4-1 0</inkml:trace>
  <inkml:trace contextRef="#ctx0" brushRef="#br0">12700 6795 8048,'-6'-5'0,"1"3"375,5-6 0,0 4-23,0-3 1,1 4-267,3-1 0,2 2 124,5-2 0,1 3 39,-1-3 0,2 3-96,2 1 1,-1 0-139,5 0 0,-5 0 34,1 0 0,2 0-166,-2 0 0,4 0-95,-4 0 1,1 4-55,-5-1 149,0 6 229,1-8-40,-1 10-17,1-5 0,-2 5 112,-3 1 1,0-1-98,-3 1 1,-3 0-6,3 4 0,-3 0-115,-1 3 1,0 3 114,0-3 0,0 2-98,0 2 1,0 0 65,0 0 1,0-2-228,0-2 0,0 2 5,0-6 1,0 0-283,0-3 566,0-1 0,0-3-108,0-1 696,0-4 459,0 2-882,0-15 0,0 2 36,0-7 0,0 2 10,0 2 0,0-1-11,0 1 0,0 0-356,0-1 1,0 1 148,0-1-255,0 6 0,1-3 20,3 5-148,-3 0 1,6 6 134,-4 1 0,3 4-25,1 4 0,3 1-197,-2-1 101,2 1 0,1-1-81,1 0 1,-2 1-89,-2-1 393,2-4 0,-4-2-96,6-5 0,-5 0 567,1 0 0,-4-2-14,3-1 0,-4-4 184,1-4 1,1-1-261,-2 1 1,1-4 103,-4-1 0,0-3 34,0 4 0,-1-5-42,-3 1 0,3 1-359,-3-1 1,3 4 99,1-4 1,0 4-696,0-4 0,0 3-77,0-3 0,0 2-345,0-3 1,0 4-189,0 5 381,0-1 0,1 6-1322,3 2 2085,2 3 0,6 1 0,-1 0 0</inkml:trace>
  <inkml:trace contextRef="#ctx0" brushRef="#br0">13305 6807 8030,'0'-7'-179,"2"-1"46,1 4-299,-1-5 1047,3 8-394,0-4 1,-3 6 293,6 3 1,-6 3-165,2 8 0,1-1 19,-1 5 0,4 1-253,-4 2 0,1 0-135,-2-3 1,-1 3 103,2-3 1,-2 1-197,2-1 0,-3 1-324,3-5 1,-3 4 257,-1-3 0,0-5-411,0-3 328,5-1 0,-3 1-660,1 0 14,-1-6 905,-2 3 0,0-5 0,0 0 0</inkml:trace>
  <inkml:trace contextRef="#ctx0" brushRef="#br0">13157 6818 8041,'5'-11'685,"6"1"-462,8 2 1,7-1-198,0 5 1,1 1 266,-4 3 1,5-4 426,2 0 0,-1-1-578,2 1 0,-7 3 14,-1-3 1,-2 1-879,-5 0 0,-1 1 172,-4-1 550,-4 1 0,3 2 0,-4 0 0</inkml:trace>
  <inkml:trace contextRef="#ctx0" brushRef="#br0">1473 7252 8349,'7'0'-719,"3"0"1,-4 0 786,6 0 1,-1 0 0,0 0 117,1 0 0,4 0 6,3 0 67,3 0 0,1-4 48,0 1-73,-1-1-117,6-1 1,0 3-55,3-1 1,6 1 54,-3 2 0,4-3-124,0-1 0,3 0 145,4 4 1,6 0-330,2 0 0,3-4 287,1 0 1,2 1-88,2 3 0,-2 0-4,6 0 0,-4 0-5,4 0 0,-5 0-97,5 0 1,-5 0 145,1 0 1,-3 0-85,-1 0 1,-1 0 63,-3 0 1,-1 0-42,-2 0 0,-7 0 25,3 0 1,-10 0-26,-1 0 1,-2-4 13,-7 0 1,5 0 0,-5 4 1,-3 0 60,-4 0 1,-5 0 6,2 0 1,-4 0 336,0 0 1,-5 0-244,1 0 215,-6 0-148,3 0 177,-5 0-597,-5 0 1,3 0-919,-6 0 549,1 0 1,-5 4 555,1 0 0,-6 5 0,0-3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14333 12620 8046,'-6'0'-860,"1"0"0,5 1 1202,0 3 55,0-3 182,0 4 647,0-5-927,5 0 0,1 0 73,6 0 1,0 0-55,4 0 0,-3 0-2,7 0 0,-1 0-143,3 0 0,6 0 11,3 0 1,7 0-69,4 0 0,3-3 98,5-1 1,3-4-496,8 4 1,-1-3 288,-28 5 1,0 0 0,29-6-265,-28 6 0,-1 1 0,32-7 240,-32 6 1,0 0-1,2-2 1,0 1-13,-2 0 0,0 2 0,30-3-42,-1 4 1,-4-4 77,-3 0 1,-9 1-12,-7 3 1,-7 0 32,-4 0 1,-5 0-103,-3 0 90,-7 0 1,-3 1 160,-5 3 1,-2-3-174,-6 3 1,0-3-59,-7-1 0,1 0-501,-9 0 1,4-1-353,-4-3 0,3 3-817,-3-3 1722,0 3 0,-4 1 0,1 0 0</inkml:trace>
  <inkml:trace contextRef="#ctx0" brushRef="#br0">14527 12529 8085,'0'-8'-173,"0"0"213,0 6 927,0-8-203,0 9 112,0-10-544,0 10 0,2-4 229,1 5-208,-1 0 58,3 0-350,-5 0 1,-5 5 115,-3 3 0,-3 2-231,-5 1 1,-1 1 62,-6-1 1,-4 1-250,1-1 1,-1 0 150,4 1 0,0-5-95,0 1 0,1 0 38,-1 3 1,5-3 81,3-1 1,2-4 102,2 1-119,-1-3 472,6 4-242,1-4 32,5 4 0,0-3 134,0 1-35,0-1 1,5 7-50,2-6 1,4 2-27,0-1 0,0-1 35,1 4 0,1-3-48,2 4 0,1-2 97,3 2 0,3 2-106,-3-2 1,2-2-31,2 1 0,0 0 39,0 0 0,0 2-231,0-5 1,-2 1-257,-2-1 1,2-3-330,-6 3 1,0 1-1257,-4-1 1041,-4 0 838,-2-4 0,0 5 0,1 1 0</inkml:trace>
  <inkml:trace contextRef="#ctx0" brushRef="#br0">16674 12312 8107,'-6'-18'-455,"-4"1"318,2 6 1,2 0 716,-2-1 0,6 5 274,-2-1-308,-2 5 1,3-5 130,-4 4-484,4 0 1,-2 9 92,5 3 0,-1 7-30,-3 4 1,3 8-39,-3 3 0,3 3 49,1 1 0,0 4-308,0 0 1,1 6 85,3-3 0,-3 0-304,3 1 1,-2-5-5,2 1 1,-1-3-99,4 0 1,-4-6 121,1-3 1,-3-5 83,-1-2 1,0-5 54,0 1 0,0-6-180,0-2 366,0-4-255,0 2 195,0-5 0,-1-5-156,-3-3 1,1-2-160,-4-1 1,3-4 173,-4-1 0,4-5-123,-3-2 0,3 0 168,-4-4 1,4-2-75,-3-1 1,4 1 209,0-2 1,1 2-128,2-2 0,0 4 301,0 4 1,0 1 99,0 3 1,0 3 493,0 4-451,0 1 1,0 3 606,0 1-627,5 4 1,2-1-65,4 8 0,2-1 46,2 4 0,2 1-78,2 3 0,2 6-154,-2 2 0,3 4-10,1 3 1,-1 0-97,1 4 1,3-1-15,-4 2 1,4 0-207,-7-4 1,-1-2-83,1-6 1,-5 2 121,1-6 0,-1 0 93,1-3 1,-6-2 25,2-3 1,-2 0 180,3-3 1,-5-3 210,1 3 12,-6-3 0,5-1-48,-3 0 0,-3-5 241,3-3 0,-3-2-120,-1-1 1,0-6-62,0-2 1,-4-2-354,0-2 0,-5-5 103,2-3 1,0-2-88,0-1 1,1-4 83,-2 0 0,-1-1-292,5 1 0,0 2-167,4-2 1,0 6-172,0 2 1,0 4-237,0 0 1,2 3 333,1 4 1,-1 2-395,2 6 1,1 3-303,-2 1 491,1 4 1,-2-1-36,1 8 0,-1 2-130,1 6 1,2 4 792,-1 3 0,10 3 0,-1 1 0</inkml:trace>
  <inkml:trace contextRef="#ctx0" brushRef="#br0">17314 12449 8015,'6'-12'221,"5"1"167,-10-1 0,5 2 603,-2 3-248,-3 2 120,4 5-105,-5 0-645,0 5 1,-5 2 22,-2 9 1,-4 1-42,0 6 1,0 4-24,-1-1 0,1 6 104,-1-1 0,6 0-293,2 0 1,3 1 50,1-6 1,1 5-176,3-5 1,4 1 140,7-4 0,-1-2-103,5-2 1,0-2 103,4-6 0,0-1 227,-1-2 0,5-3 6,0-5 0,-1-1-91,-3-3 0,0-2 196,0-6 1,0 0-51,0-4 0,-4 2 52,0-5 1,-7 0-41,0-3 0,-2-1-203,-6 0 1,-1-5-75,-3-3 1,-5-2-222,-2-1 0,-8 4-11,-4-1 0,-4 2-180,-4-1 0,-2 3 13,-5 8 1,3 2 144,1 6 0,2 5-302,1 2 0,2 3 165,10 1 0,-1 1-263,5 3 0,5 6 730,2 5 0,2 5 0,2-2 0</inkml:trace>
  <inkml:trace contextRef="#ctx0" brushRef="#br0">18011 12426 7981,'0'-8'640,"0"1"-98,0-1 321,0 2-392,0 1-239,0 5 1,0 5 83,0 2 1,0 5-51,0 3 1,1 4 0,3 8 0,-3 1-98,3 2 0,-2 3 168,2-3-515,-3 3 195,5 2 1,-6-5 274,0 1-736,5-6 353,-4 3 1,4-5-65,-5 0-63,0-6 113,5 0 1,-4-6 29,3 1 1,1-5-216,-1 1-703,0-5 455,-4 2 72,5-5-468,-4 0 1,3 0-58,-8 0 991,3-6 0,-9-5 0,3-7 0</inkml:trace>
  <inkml:trace contextRef="#ctx0" brushRef="#br0">17634 12403 7958,'6'-11'649,"9"4"-325,-7-3-202,19 9 0,-3-4 1097,10 5-483,0 0-1113,1-5 1421,4 3-618,1-3 1,5 5 226,-3 0 28,2 0-361,-8 0 0,7 0 121,-5 0-381,-5 0 40,0 0 0,-10 4 234,0 0-341,-1 0 175,-9-4 0,0 0-906,-6 0 567,-4 0-2099,2 0 1823,-5 0 0,-5 0 447,-3 0 0,-12 5 0,-4 1 0</inkml:trace>
  <inkml:trace contextRef="#ctx0" brushRef="#br0">19073 12106 8051,'0'-23'0,"0"6"0,0-5 0,0 9 441,0-2-209,0 2 232,0 2 465,0 5-277,0-5-299,5 10 1,-4 1-108,3 8 0,1 7 0,-1 4 1,0 11-16,-4 5 1,1 8 14,3 3 1,-3-1-1,3 5 0,-2 2-178,2 1 1,-3-6 177,3-1 1,3-4-1,0-1 0,0-2-14,0-9 0,-3 2-1769,4-6 0,-5-3 1218,5-4 1,-4-5 110,3 1-351,-4-2-266,7-1-194,-9-6-32,4-1 0,-10-5 557,-2 0 1,-3-1 493,-2-3 0,-4-2 0,-2-6 0</inkml:trace>
  <inkml:trace contextRef="#ctx0" brushRef="#br0">18822 12243 7953,'11'-29'0,"-3"1"415,-1 5 1,6 0-84,6 1 1,3 0-134,0 3 1,2-1 406,3 4 0,-1 1-206,4 4 0,0 1-212,5 2 0,-5 2 69,1 2 1,-5 3-132,5-3 1,-2 6 85,1 2 0,0 5-218,-4-1 1,-3 3-125,0 4 1,-2-1-119,-5 5 1,-2-4 42,-7 5 0,2-5 65,-5 4 1,-2-1-224,-5 1 1,-4 2 127,-4-2 0,-7-1-58,-5 1 1,-1-5 123,-6 1 0,-1 2 53,-3-2 0,0-4 66,-1-3 0,6-2 134,3 2 0,3-2 201,4-2-118,2-3 362,11 4-316,1-5 0,15 0 125,5 0 0,7 2-39,4 1 0,5-1-40,7 2 1,-1 1-116,5-2 1,-6 6-1,3-1 0,-4 2-92,-1 1 0,-3 1 47,-1-1 0,-6 1-204,-1-1 1,-5 4 60,-7 1 1,0 3-267,-4-4 1,-2 5 117,-5-1 0,-2 2-247,-6-2 0,-2 2 131,-13-2 0,1 1-47,-8 0 1,0 0 202,-5-5 0,-4 0 55,-3-3 0,-1-1 63,1 1 0,0-2-131,8-3 1,2 0 396,9-4 0,2-1 138,2 2-128,2-3 1,7-2-187,2-3-454,3 2-327,5-8 0,5 5 354,3-2 1,4-2-477,3 5 1,-1-4 846,5 4 0,0-9 0,4 0 0</inkml:trace>
  <inkml:trace contextRef="#ctx0" brushRef="#br0">19758 12369 7944,'0'-18'309,"0"2"-206,0 4 947,0 6-251,0 1 224,0 5-634,0 5 1,0 6-77,0 8 1,0 8-106,0 3 1,0 3 13,0 2 1,1-1-239,3 0 0,-3 4 86,3 0 1,-2-1-266,-2-6 0,3-4 136,1-4 0,1-1-147,-1-3 1,-3-3-70,3-4-80,2-1-276,-4 1-407,3-6-768,-5-1 1,-5-18 1805,-3-2 0,-2-13 0,-1 4 0</inkml:trace>
  <inkml:trace contextRef="#ctx0" brushRef="#br0">19815 12026 7944,'-6'-18'1749,"-4"2"-678,8 4-691,-3 6 1,7 1 109,1 5-300,-1 0 0,3 5-654,-5 3 1,1 2-248,3 1 1,-2 1-1546,6-1 2256,0 1 0,3-1 0,0 0 0</inkml:trace>
  <inkml:trace contextRef="#ctx0" brushRef="#br0">20032 12403 8116,'-7'-8'-44,"-1"1"50,5-1 0,-3-2 339,2 2 0,3 2 267,-3 2 171,3 3-214,1-4 71,0 5 1,4 1-296,0 3 0,1 6-40,-2 5 0,-1 6 0,2-2 1,1 2-215,-2 2 1,1 0 112,-4 0 1,0 0-235,0 0 0,0 3 60,0 1 0,0-4-289,0-4 0,-4-5 109,1 1 0,-1-2-26,4-2 1,0-3-244,0-1 202,0-4 314,0 7-201,0-9 468,0 4-238,5-10 0,-4-1 88,3-6 0,2 1-25,2 0 0,2-6-115,1-2 0,1-3-27,-1 0 1,2-5-5,2 0 1,-1-4-174,5 0 1,0 2 55,4-1 1,-5 8-43,-3-1 0,2 8 50,-2 0 0,-4 2 232,-3 2 1,-4 4 53,3 3-136,-4 3 1,2 6-44,-5 3 1,4 7 18,-1 4 1,1 8 148,-4 3 0,0 3-50,0 1 0,2 1-286,1-1 1,0-1 120,5-3 0,-5 2-402,5-5 1,-4-2 155,3-6 0,-3 1-176,4-4 1,-4-2-593,3-7 254,-4 3 0,2-7-1186,-5 5 1952,0-6 0,0 3 0,0-5 0</inkml:trace>
  <inkml:trace contextRef="#ctx0" brushRef="#br0">20558 12437 8021,'6'-11'0,"-1"-1"995,-5 1 0,4 3 260,0 1-237,4 4-646,-6-2 1,3 6 6,-5 3 0,-5 4-214,-3 7 0,-2 3-128,-1 5 1,-1 3 99,1 1 1,1 5-208,2-2 1,3-1-432,5 2 0,0-6 321,0 2 1,5-3-148,3-1 0,3-5 103,4-3 0,3-4-61,5-3 0,1-3 151,3-5 1,2 0 253,5 0 0,-1-1-60,-3-3 0,2-6 193,-5-6 1,-1 0 95,-3 1 0,-5-2-76,-3-2 1,-3-2-288,-5 2 0,-2-7 125,-5 0 1,-5-5-215,-2 4 1,-10 0-174,-6 0 1,-5 4-165,-6 0 1,-5 3 73,-3 9 0,6-2-179,2 9 1,5 0-617,2 4 696,1 0 0,14 5-785,1 3 1250,5 2 0,6 1 0,0 1 0</inkml:trace>
  <inkml:trace contextRef="#ctx0" brushRef="#br0">21060 12449 8056,'0'-12'142,"0"1"997,5-1-750,1 6 1,2 1 60,0 5 0,-4 0 78,3 0 0,-1 6-139,2 6 1,1 1-22,-5 6 1,3 0-77,-3 3 1,4 1-183,-4 0 1,-1 1-13,-3 3 0,4-3-72,0 3 0,0-3 93,-4-1 1,0-4-105,0 0 0,1-5-300,3 1 0,-3-2 163,3-2 1,-3-3-250,-1-1 38,0-4 373,0 2 11,5-5 87,-3-5 1,3-2-88,-5-4 0,0-4 19,0-1 1,0-4-53,0 1 1,1-2 36,3-2 1,-2-1-138,6-3 0,-4 2 118,3-6 0,0 6-168,0-2 0,3 7 119,-2 1 1,1 5-11,-1-1 0,2 6 91,-3 1 1,0 6-55,0-2 0,-3 2-7,4 2 1,-4 2-1,3 2 0,-3 2-3,4 5 1,-6 5 13,2-1 1,1 1-145,-1 0 1,3-4 36,-3 3 0,0-2-120,-4-1-2,5-1 164,-4 0 1,8-3-87,-5 0 0,1-6 16,-1 2-17,-3-3 65,9-1 0,-3-5 149,4-2 0,1 0-81,-1 0 1,0-1 97,1-3 1,-1-1-52,1 1 1,-1-1 171,0 1 0,1-4 1,-1-1 0,5 0-47,-1 1 0,-1 2 7,-7-2 1,4 6 46,-4 1 445,-2 6-440,0-3 1,-1 7-97,0 6 1,0 1-57,-4 10 0,0-2-3,0 3 1,0 5-141,0-2 0,0 3 93,0 1 1,0-3-535,0 3 1,0 1 208,0-2 1,0 0-302,0-7 0,0 1-146,0-5 0,0 1-423,0-5 0,0 0-1071,0 1 2237,0-1 0,-5-4 0,-2-2 0</inkml:trace>
  <inkml:trace contextRef="#ctx0" brushRef="#br0">21860 12403 8058,'-7'-6'2442,"2"1"-1497,5 5-439,0 0 0,0 5-39,0 2 0,1 9-58,3 3 1,-3 2-138,3 2 0,-2 0-184,-2 0 1,3 0 105,1-1 0,0 1-241,-4 0 0,4-1-52,0-3 0,-1 1-81,-3-5 0,4 0-24,0-3 0,1-2-47,-1-2-898,-3 2 487,4-4-1479,-5 0 1489,0 0 0,0-8-1099,0-2 1751,0-2 0,-5-10 0,-1-2 0</inkml:trace>
  <inkml:trace contextRef="#ctx0" brushRef="#br0">21837 12163 8048,'-12'-11'0,"6"-1"2075,2 1-834,3 5-446,6 1-513,1 5 0,2 1-299,-1 3 1,-3 1-350,4 2 0,-4 7-1239,3-2 1605,-4 2 0,12 2 0,-2 2 0</inkml:trace>
  <inkml:trace contextRef="#ctx0" brushRef="#br0">22476 12437 8048,'0'-11'0,"0"-1"0,0 1 112,0 0 0,0 3 169,0 0 0,0 1 149,0-5 0,-4 5-50,1-1 1,-5 4-85,4-3 1,-5 4-66,2-1 1,-5 3 147,-3 1 0,1 0-169,-5 0 0,-1 1 0,-7 3 0,3 3-8,-3 4 0,3 4-147,1 0 0,1 6-42,-1-2 0,5 2-57,3 2 0,2 0-177,2 0 1,4 0 143,3 0 1,3-1-222,1 1 1,5-4 129,3 0 0,7-5 54,4 1 1,0-2 96,4-1 1,-3-6 95,7-2 0,-3-3 135,-1-1 1,0 0-71,0 0 0,-4 0 87,0 0 0,-2-5-77,3-3 1,-4-2 62,-5-1 0,0-2-39,-4-2 0,2 2-137,-5-2 0,1-2 42,-1 2 1,-3 0 33,3 4-16,-3-1-61,-1 1 1,-1 4-99,-3 4 0,3 3 109,-3 3 0,-2 5-128,-2 7 1,2-1 13,-2 5 1,4 0-77,-3 4 0,4-1 3,-1-3 0,3 2-238,1-2 0,1 2 82,3-2 1,2-3 63,6-4 0,-1-1-23,1 0 0,3-3 66,0 0 1,2-6-200,-2 2 1,-2 1 112,2-1 1,-3 0-393,0-4 1,-4-2-42,-1-1 704,-4 1 0,7-8 0,-4 4 0</inkml:trace>
  <inkml:trace contextRef="#ctx0" brushRef="#br0">22750 11901 8039,'0'-12'0,"2"2"0,1 2 608,-1-2-59,3 9 549,-5-4 674,0 5-1319,0 5 1,0 1-107,0 6 0,0 0 35,0 4 1,0 1-73,0 6 0,0 5-56,0 3 0,0 2-24,0 1 1,0 1-130,0 3 0,0 2-32,0 2 0,1 2-118,3-2 0,-3-1-249,3 0 1,-3-4 173,-1 1 1,4-2-114,0-2 1,3-3 84,-3-1 0,4-5 35,-4 2 1,3-4 86,-3-4 0,4 1 114,-4-5 0,1 4-53,-2-3 1,-1-1 136,1-4 1,-1-3 210,-2 0-323,0-1 0,0 1-76,0-1 1,0-3 151,0 4-249,0-6 188,0 3-4880,0-5 4809,0-5 0,-5-1 0,-2-5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4:16.50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2748 7701 8088,'-7'-5'122,"-3"4"397,4-4 131,-1 5-151,2 0 291,5 0-429,5 0 1,-2 0-62,5 0 0,1 0 30,6 0 0,1-2-73,3-1 0,4 1 24,0-2 0,4-2-24,3-1 0,3 0-125,-2 0 1,2-1-53,1-3 1,0 0-147,0 4 0,-5-3-286,-2 2 1,1-2 219,-1-2 0,-6 6-623,-6 2 0,-2-1 15,-1 1-1599,-6 1 1629,4 3 1,-10 1 709,0 3 0,-10 2 0,-8 5 0</inkml:trace>
  <inkml:trace contextRef="#ctx0" brushRef="#br0" timeOffset="1">2850 7872 8153,'12'0'823,"-1"0"-437,1 0 0,4 0 514,3 0 1,3 0-315,1 0 0,5 0 168,2 0 1,3-1-290,1-3 1,-3 3-42,-1-3 1,1-1-408,3 1 0,-5-1 89,-2 1 1,-3 3-705,-1-3 0,-6 3 448,-1 1 0,0-4-1689,-1 0 1,-2 2 1838,-1 6 0,-4-3 0,9 4 0</inkml:trace>
  <inkml:trace contextRef="#ctx0" brushRef="#br0" timeOffset="2">4986 7450 8099,'0'-7'-76,"0"1"165,0 2 1,0 2-5,0-6 0,-1 6 226,-3-2 1,3 1 294,-3-1-132,3 3-210,-4-4 0,2 1-70,-4 0 0,3 1 39,-4 3 1,4 0-150,-3 0 0,-1 5 77,-3 2 0,-1 4-140,1 0 1,-4 7 30,-1 5 0,-3 1-131,4 6 1,-4 1 81,4 3 0,1 0-126,6 0 1,-1 1-4,6-1 0,-1-1 104,4-3 1,5-2-41,2-5 1,4 0 55,0 0 1,6-5-108,2-3 0,6-4 108,2-3 1,4-3 1,0-5 0,2 0 3,1 0 1,-1-6 4,-3-6 0,3-1 120,-2-6 0,-7 2-74,-1-2 0,-4-3 94,0 3 1,-3-4-66,-4-4 1,-2 2 259,-2-5 0,-3-1-148,-5-3 1,-2 0-161,-1-1 1,-4 1-217,-4 0 1,-6 3 105,-2 1 1,-2 8-213,-2 0 1,-4 8 81,1 2 0,-5 6-414,4 6 1,1 1 244,3 3 0,5 2-166,3 6 0,4 4 543,3 3 0,3 8 0,5 2 0</inkml:trace>
  <inkml:trace contextRef="#ctx0" brushRef="#br0" timeOffset="3">5477 8009 12251,'0'-6'-3121,"-5"1"3121,4 5 0,-4 0 0,5 0 0</inkml:trace>
  <inkml:trace contextRef="#ctx0" brushRef="#br0" timeOffset="4">6014 7370 7952,'-6'-1'12,"2"-3"0,-2 2 158,-2-1 0,2 3 28,-2 3 1,0 4 22,-3 4 0,-4 2 2,-1 2 1,0 4-123,1 8 1,2-2 70,-2 6 0,-2-1-80,2 4 1,0 1 98,3-1 0,5-1-269,-1-3 1,6 2 30,-2-5 0,3-1-150,1-3 0,0-4-56,0 0 1,5-5-11,2 1 0,3-2 62,2-1 1,-1-2 94,1-3 1,-1 2-71,1-5 0,-1 4 81,0-5 1,1 1 16,-1-4 1,1 0-12,-1 0 1,1 0 168,-1 0 1,0-4 84,1 1 1,-1-5 105,1 4 0,-5-5 349,1 2 0,-6-3-307,2-2 0,1 1 405,-1-1 0,0-3-232,-4 0 1,-1 0-36,-3 3 0,0 0-168,-7-4 1,2 7 78,-7-2 0,0 3-313,1 1 1,0 2-551,3 5-630,-4 0 0,3 5 611,-2 2 1,7 4 519,4 0 0,-2 5 0,0 2 0</inkml:trace>
  <inkml:trace contextRef="#ctx0" brushRef="#br0" timeOffset="5">7088 7678 7985,'0'-11'-1935,"0"4"3424,0-3-937,0 9 0,0-5 248,0 2-247,0 3-93,0-4 1257,0 5-1517,0 5 146,0-4-326,0 4 79,0-5-155,0 5 133,5-4 146,-4 4 133,4-5-147,-5 0-61,0-5 1,0 3 98,0-6 82,0 6-21,0-9-242,0 5-449,0 0-704,0 1 312,0 5 0,0 5-1974,0 2 2749,0 4 0,10 5 0,3 2 0</inkml:trace>
  <inkml:trace contextRef="#ctx0" brushRef="#br0" timeOffset="6">8195 7347 8019,'0'-11'0,"0"-1"0,0 1-168,0-1 0,0 1 143,0-1 1,0 1 330,0 0 0,0-1 302,0 1-330,0-1 1,0 1 74,0 0 1,0 3 120,0 0 144,-5 6-152,4-3-104,-4 5-96,5 0 0,0 5-165,0 2 1,0 5 49,0 3 0,0 8-96,0 7 1,0 1 55,0 3 0,0-1-93,0 9 1,1 0 47,3 3 1,-3 1-153,3 0 1,1 0 58,-1-1 1,1-3-256,-1 0 1,-2-7 103,6 0 0,-4-2-19,3-7 0,-3 5 162,4-5 1,-4-3-38,3-4 0,-4-5 72,1 2 0,-2-4-69,2 0 1,-3-5 15,3 1-16,-3-6-430,-1 4-590,0-6 1,-1-4 486,-3 0 0,3-5-106,-3 1 708,3-2 0,-4-6 0,-1-2 0</inkml:trace>
  <inkml:trace contextRef="#ctx0" brushRef="#br0" timeOffset="7">8047 7427 8089,'0'-18'0,"0"2"0,0 4 0,0 0 290,0-4 1,1 2-56,3-5 1,2 4 162,6-4 0,0 4-119,4-4 1,1 4 18,6-4 0,0 5-24,0-2 0,1 0-30,3 1 1,-3-1-147,3 5 0,0 3 121,0 1 1,4 4-223,-5-1 1,5 3 65,-5 1 1,1 1-25,-4 3 1,-2 3-27,-2 4 0,2 5-183,-6 4 1,4 1 12,-4 2 1,-3 1-9,-5 3 0,-4 2-14,1 5 1,-8-3 158,-4-1 1,-7-3 12,-4 3 0,-8-1-21,-3 2 1,-2-3 134,2-5 1,-5-4-122,1 0 0,4-5 252,-5 1 0,4-6-107,-4-2 0,6 0-218,3 0 0,3-2-97,4-5 0,6 0-833,5 0-68,6 0 0,-2-1 485,8-3 1,7-1 599,8-2 0,8-9 0,2 4 0</inkml:trace>
  <inkml:trace contextRef="#ctx0" brushRef="#br0" timeOffset="8">9086 7050 8041,'0'-18'539,"0"3"0,0 2 289,0 2-477,0 5-20,0 1 0,-1 1 115,-3 0 0,3 1-211,-3 7 1,-2 0 9,-2 7 0,-2 5-4,-1 10 0,-2 3 4,-2 6 0,2 4-38,-2 3 1,2 2 23,2 2 0,-1 4-317,1-1 0,1 4 160,2-3 1,-2 4-322,2 0 0,-1 0-30,2 0 0,2-4 190,5-4 1,0-2-199,0-2 1,1-4 130,3-7 0,2 1 0,6-6 1,-1 1 74,0-4 1,5-2 277,-1-2 0,0-2-182,-4-6 1,2 1 302,2-1 1,-2 0-463,2 1 0,-2-6 88,-2-2-506,1 2 1,-1-4 229,1 1 0,-5 3-1536,1-3 1866,0 1 0,3-4 0,0 0 0</inkml:trace>
  <inkml:trace contextRef="#ctx0" brushRef="#br0" timeOffset="9">9646 7393 8103,'-5'-7'-785,"4"-3"922,-10 4 472,10-6 1,-8 5 613,5-1-384,1 6-574,3-3 0,0 7 1,0 6 1,0 6 73,0 12 0,3 4-88,1 4 0,1 0-122,-1 0 0,-1 6-8,4 2 1,-4-3-159,1-1 1,1-4-358,-2-3 1,5 0 214,-4-4 0,0-4-81,-4-4 1,4-5 118,-1 1 1,1-2-317,-4-2 0,1-3-620,3-1-489,-3-4 650,5 2 526,-6-5 1,0-1 388,0-3 0,-6-2 0,0-6 0</inkml:trace>
  <inkml:trace contextRef="#ctx0" brushRef="#br0" timeOffset="10">9429 7438 8103,'0'-17'0,"0"1"0,4 4 131,-1 0 1,6 1 120,-1-1 0,6 1 185,1 0 1,4-1-96,-4 1 1,6-1 40,-2 1 1,2-1-184,2 1 0,4 3 37,-1 1 0,5 3-237,-4-4 0,-1 6 100,-3-2 1,-1 4-275,-3 4 1,-3-2 13,-4 6 1,-2 3-95,-3 5 0,0-1 134,-3-4 0,-3 6-63,3 2 1,-8-1 126,-4 1 1,-6-4 1,-1 4 1,-2-4 143,2 4 1,1-5-68,-5 1 1,5-2 161,-1-2 1,2-3 113,2 0-60,0-1 1,0 1 49,4 0-183,2-6 1,5 4-7,0-2 1,5-3 5,2 3 0,7 1-72,2-1 1,4 4 49,-1-4 1,3 3-22,0-3 1,5 4 14,0-5 0,3 6-129,-3-1 0,-1 1-24,-3-2 1,-4 5 130,0-1 1,-5 1-163,1 3 1,-3 1 80,-4 0 0,-3 3-83,-5-4 0,0 4 94,0-4 0,-5 5-171,-3 0 1,-9-3 166,-5 2 1,-1 0 2,-4 4 1,-1-4 32,2 0 0,-5-5 5,4 1 1,1-2-13,3-1 1,5-6-35,3-2-978,2-3 435,2-1 63,4 0 1,4-5 177,6-3 1,4-2-569,4-1 1,6-2 892,2-2 0,7-3 0,4-5 0</inkml:trace>
  <inkml:trace contextRef="#ctx0" brushRef="#br0" timeOffset="11">10251 7621 7902,'-5'-6'1339,"4"-4"-932,-4 8-562,5-3 312,0 10 0,0 2 211,0 4 1,0 6-72,0 2 25,0 2-120,0 7 1,1-3-63,3 6 0,-3-4-69,3 3 1,1-5 176,-1 2-489,0-8 213,1 3 1,-4-10-17,3 4 46,-3-9 1,0 2-954,3-5 437,-3 0-458,4-4 1,-3-2 14,2-1 957,-3 1 0,9-13 0,-4 2 0</inkml:trace>
  <inkml:trace contextRef="#ctx0" brushRef="#br0" timeOffset="12">10194 7336 8032,'-11'-18'0,"4"1"707,4 6 1,1-1 238,2 1-428,0 5-569,5 1 1,2 5 126,4 0 0,0 1-1842,1 3 1766,4 2 0,2 11 0,5 0 0</inkml:trace>
  <inkml:trace contextRef="#ctx0" brushRef="#br0" timeOffset="13">10480 7644 7999,'-2'-6'-2118,"-1"2"3736,1-3-469,-3 6 21,5-4-366,0 5 1,0 5-509,0 3 1,0 7-44,0 4 1,5 3-90,3 0 0,1-3-164,-2 1 1,4-1-180,-4 3 0,2 0 203,-1-3 1,2-1-812,-3-3 640,-2-2 1,2 2-341,-3-7 206,-3 2 252,4-9 23,-5 4 0,0-10 160,0-3 1,4 1 67,0-5 1,3 3-121,-3-6 1,5 1-34,-2-1 1,4-3-4,0-5 1,4 1-126,1-1 0,-1 4 39,-4 0 1,-1 5 21,-2-2 130,2 4 1,-7 4-97,4 1-56,-4 4 1,3 7 40,-2 7 0,-3 4 47,3 1 1,1 3-34,-1 7 1,0-2-79,-4 3 0,4 1-84,-1-1 1,5-1-232,-4-3 1,5 0-24,-2 0 1,0-5 143,0-3 0,1-2-275,3-2 0,1-3-242,-1-1 126,0-4 1,1 2 201,-1-5 1,1 0 425,-1 0 0,1-4 0,-1 0 0,0-5 0,1 2 0,-5 0 0,1 0 0,-5-2 0,0-6 0,2 2-113,-1-2 0,0 1 57,-4-1 0,0 2 712,0-2 1,0 6-273,0 1 0,0 4 1447,0-3-448,-5 4-225,4-2-991,-4 5 1,5 1 22,0 3 0,0 3-66,0 4 1,0 0 115,0 1 1,5-1-285,2 1 0,1-1 76,3 0 0,-2 1-413,7-1 1,1-3 60,2 0 1,-1-6-68,1 2 1,0-3 126,4-1 0,4-1-29,-1-3 0,1-1 145,-4-3 0,0-2-13,-1 3 0,0-7 215,-3-2 1,1 0-56,-4 1 1,-1-2 360,-4-2 0,-4-2-110,-4 2 1,-1-7 113,-2 0 0,-5 0 94,-3 7 1,-7-1-121,-4 5 0,-8 4-90,-3 8 1,-7 3-51,-1 3 0,-8 5-153,4 7 0,0 4 97,8 8 0,2-3-762,6 3 0,5 1-244,14-2 0,2 5-1650,5-5 2510,0 6 0,10-3 0,3 6 0</inkml:trace>
  <inkml:trace contextRef="#ctx0" brushRef="#br0" timeOffset="14">11565 7678 8066,'0'-7'177,"0"-1"50,0 0 1,0 1 291,0-1 81,0 6 238,0-3 464,0 5-957,-6 0 1,5 8-113,-3 4 0,2 7-217,-2 0 1,3-1 115,-3 1 0,3-4-339,1 4 1,1-5-159,3 1 47,-3-2 0,9-3 172,-2-2 1,-2-3-50,2-5 0,-1 0-56,5 0 164,-1 0 0,4-2 148,1-1 1,-5-4-107,-3-4 1,-1-1 225,5 1 1,-2 0-43,-2-1 1,2-1 196,-3-2-220,-2 3 1,2-4-44,-3 9 1,-3 0 184,3 4-90,-3 1-454,-1-3 270,0 15 1,0-2-78,0 7 0,0-2 19,0-2 0,1 5-81,3-1 0,-3 0-16,3-4 1,2 1 1,2-1 135,2 1 0,5-2-25,1-3 1,-1-1 157,-4-6 0,2 0-97,2 0 1,2-6 126,2-1 1,2-3-28,-2-2 0,-1 2 100,1 2 0,-4-5-13,4 1 0,-5-2-74,2 3 1,-4-1 34,0 1 0,-5-1 33,1 1-25,-6 0 0,4 3 64,-6 0-344,0 6 1,0-2-110,0 8 1,-4 3-140,0 9 0,-4 0-289,4 3 0,1 3 293,3-3 0,0 2-508,0 2 1,6-1 334,5-3 0,2 1-29,6-5 0,0 1 568,4-5 0,5 0 0,1 1 0</inkml:trace>
  <inkml:trace contextRef="#ctx0" brushRef="#br0" timeOffset="15">12455 7827 8066,'7'-18'0,"-2"-4"192,-5 3 0,0 0 374,0-4 1,-4 7-20,0-7 1,-5 8-138,2 0 1,-3 3-156,-2 5 0,1 0-22,-1 3 1,-3 4-225,0 0 0,-2 3 72,2 8 1,2 0-73,-2 8 0,3 0-31,0 3 1,2 1-289,2 0 1,-1 0-209,6 0 0,-1-4 197,4 0 1,0-1-62,0 1 0,1-3 100,3-4 0,-2-1 82,6 0 0,1-4 112,6-3 1,-2-3 140,2-1 0,-1 0-4,1 0 1,-2-1-97,2-3 0,-2-3 308,-2-4 1,1 0-117,-1-1 0,-3 1 188,-1-1 1,-3 1 96,4 0-147,-6-1 0,5 2 174,-4 2-110,-1-2-140,3 9 84,-5-9-639,0 8 164,0-3 0,0 14 153,0 3 0,0-2-17,0-3 1,0 1-80,0 4 0,0-1-94,5 0 179,1 1-102,6-1 109,-1-4-200,-5-2 134,0-5 164,-6 0-48,5 0 259,-4 5-138,4-4-136,-5 4 177,0-5-31,5 0-63,-4 0 13,9 0 1,-7 0 74,5 0 23,-6-5 0,4 4-98,-2-3 1,-1 3 92,4 1 1,-3 0-107,4 0 1,-4-4 25,3 0 1,-3 0-161,4 4 1,-2-1 137,2-3-167,2 3 1,-4-8 55,6 5-186,-6 0-13,4 4 0,-7-3-87,4-1-624,-4 0 338,2 4-355,-5 0 155,5 0 796,-4 0 0,9 0 0,-3 0 0</inkml:trace>
  <inkml:trace contextRef="#ctx0" brushRef="#br0" timeOffset="16">12147 7712 7984,'-6'-17'456,"-4"0"464,8 6-296,-3 4 189,5 2-264,0 5-473,0 5 0,1 2 102,3 4 1,-1 6-95,4 2 0,-4-2-303,1 3 0,1-5 121,-1 4 0,1-4-697,-1 4 0,-3-5 381,3 1 1,1-1 413,-2 1 0,6-2 0,-2 4 0</inkml:trace>
  <inkml:trace contextRef="#ctx0" brushRef="#br0" timeOffset="17">12170 7450 8044,'-6'-12'-1580,"0"1"2353,6 0 0,0-1 349,0 1-461,0 4-416,0-3 1,0 8 239,0-6 6,0 5-904,0-2 0,4 7-84,0 1 0,5 5-1019,-1 7 1516,2-2 0,1 9 0,1-5 0</inkml:trace>
  <inkml:trace contextRef="#ctx0" brushRef="#br0" timeOffset="18">12844 7199 8084,'-7'-18'0,"4"3"0,1 7 811,2-2 32,0 8-346,0-3 778,0 5 1,0 5-1025,0 3 1,0 9-82,0 5 36,0 6 0,0 4-105,0 2 0,0 3 134,0 9 0,0 0-232,0-1 1,2 2 74,1 3 1,0-3-600,5 2 1,-5-3 338,5-4 0,-4-4-113,3-8 0,0 1 111,0-9 0,2 3-86,-5-10 10,5 5 0,-8-7 87,3 2 1,1-6-538,-1-1 1,0-5 46,-4 5 663,0-6 0,0 9 0,0-5 0</inkml:trace>
  <inkml:trace contextRef="#ctx0" brushRef="#br0" timeOffset="19">13403 6959 7969,'0'-12'-61,"4"5"304,0-1 426,0 0-193,-4-3 560,0 5-166,0 1-610,-5 5 0,-2 5 29,-4 2 1,-2 12-3,-2 4 0,2 9-62,-2 2 1,-3 5 19,-1 7 0,3 4-384,1-1 0,-2 6 370,2-2 0,0 2-108,3-2 0,6 1 52,2-4 0,3 3-219,1-3 1,1-1 71,3-3 0,2-6-143,6-1 1,3-4 19,0-1 1,2-4 173,-2-4 0,-3-2-158,4-1 0,0-4 133,-1 0 0,-3-5-82,-5 1 0,1-3 308,3-5 0,-3 2-362,0-5 1,-4 4-48,3-4-262,-4-1-686,2-3 424,0 0-2026,-4 0 2679,4 0 0,-5 0 0</inkml:trace>
  <inkml:trace contextRef="#ctx0" brushRef="#br0" timeOffset="20">13803 7278 8129,'0'-11'-103,"-5"0"0,4 3 372,-3 0 1,3 5 69,1-5 1,0 4 139,0-3 392,0 4-281,0-2 30,0 0-229,0 4-373,-5 1 1,3 10 25,-2 5 1,3 1 135,1 0 0,0 1-221,0 6 0,0 0 42,0 0 0,0 0-23,0 0 0,0-4-42,0 0 1,0 0-150,0 4 1,0-4 99,0 0 0,0-4-141,0 4 1,0-5 27,0 1 1,-4-2 109,1-2 1,-2-1 81,1-2 0,2 2-51,-1-2 1,-2-2 76,1 2 0,-4-4-132,4 3 326,1-4-76,3 2 1,0-4 0,0 3 117,0-3-182,0 4 302,0-5-286,5 0 0,1 0-18,5 0 0,2 0-29,2 0 1,-1-4 55,5 1 0,0-1-5,4 4 1,-1 0 52,-3 0 0,2 0-67,-2 0 1,-2 4 46,-2-1 1,-2 6-37,-2-1 1,-1-2-88,-2 2 1,-3-1 87,-5 5 1,0 1-36,0 2 0,-1-3-4,-3 4 0,-6 0-20,-5-1 1,-6 4-79,2-3 0,2-1 95,-3-4 0,1 1-179,-3-1 1,3-1 96,0-2 1,3 1-485,-3-5 0,5-1 211,-1-3 1,2 0-721,2 0 1,1-5-10,2-2 1062,3-3 0,5-7 0,0-1 0</inkml:trace>
  <inkml:trace contextRef="#ctx0" brushRef="#br0" timeOffset="21">13769 7256 8084,'-12'-17'-349,"6"10"1,1-9 138,5 9 1,1 0 1157,3 0 1,-1 3-128,4-4 0,1 6 16,3-2 1,4-1-310,1 1 1,8-5-176,-1 2 0,7 0 21,1 0 0,-2 0-238,1 0 1,-4-2-222,0 5 1,-3-4 255,-4 5 0,1-1-1118,-4 4 0,-1 0-206,-4 0 1,-3 1 1152,-1 3 0,-4 2 0,2 6 0</inkml:trace>
  <inkml:trace contextRef="#ctx0" brushRef="#br0" timeOffset="22">14294 7895 8099,'0'-11'782,"0"3"-26,0 1-143,0 4 196,0-2-180,5 10 0,-2 5-62,4 5 1,-4 2-167,1-2 0,1 3-341,-1 5 0,-1-4 127,-3 0 1,0 0-573,0 4 0,0 0 325,0-1 1,-1 2-1307,-3 3 1,2-7 96,-6 3 1269,6-2 0,-8 1 0,3 1 0</inkml:trace>
  <inkml:trace contextRef="#ctx0" brushRef="#br0" timeOffset="23">14740 7347 8067,'-12'-5'0,"6"-1"0,-1-2 0,4 0 419,1 6-40,-3-3-120,5 5 0,-1 0-22,-3 0 1,2 0 98,-6 0-132,6 10 0,-9 3 2,4 9 1,-3 3 26,-2 1 0,1 2-174,-1 3 0,2 0 30,3-4 1,2 3-101,5-3 0,0 0 15,0-4 0,1-4-166,3 0 0,6-2 63,5 2 0,5-2-71,-1-6 0,3-4 293,1-4 0,3-1-119,1-2 0,5-2 280,-2-1 0,-1-5-78,2-7 1,-6 1 145,2-5-173,-3 0 1,-2 0 161,-3 0 52,-3 0-244,-4-9 0,-6 2-142,-2-4 144,-3-1 1,-2-3-426,-3 0 0,-4 1 118,-7 2-92,-8-2 1,-2 11-199,-6-1 0,5 5 65,-5 7-289,1 4 355,1 2 1,2 5-94,8 0 0,2 5-3,6 3 0,1 7-886,2 4 1297,3 3 0,15 11 0,3 2 0</inkml:trace>
  <inkml:trace contextRef="#ctx0" brushRef="#br0" timeOffset="24">15162 7850 8019,'0'-7'784,"-5"-3"0,4 7-172,-3-4-270,3 4 540,1-2-136,-5 0-211,3 4-576,-3-4 115,5 5-852,0 0 1,5 5 0,2 1 0</inkml:trace>
  <inkml:trace contextRef="#ctx0" brushRef="#br0" timeOffset="25">15699 7278 7953,'0'-24'0,"0"-2"625,0 13-290,0-3 0,0 4-82,0 1 1,0 3-33,0 0 127,0 6 438,0-8-426,-5 8 1,-1-1-170,-6 6-161,-4 4 1,-2 9 162,-5 3 0,-1 8-150,-3 3 1,-1 9-95,-2 2 0,2 0-648,5 1 748,5 0 0,2 0-97,4 0 0,2-6-102,3 2-468,2-2 394,10-7 1,1 2-550,5-9 521,1 4 1,3-10-34,0 3 0,6-6 135,-2-5 1,-2-6 247,2 2 1,-1-3-104,1-1 1,2 0 407,-6 0 1,4-5-348,-4-2 1,0-4 340,-3 0 0,-5 0-99,1-1 1,-6 1 2,2-1 0,-4 0-106,-4-4 0,-7 4-94,-8-4 0,-4 5-181,-4 3 1,-2 0 70,-5 4 1,0 1-380,0 7 1,1-1 168,2 4 1,4 1-133,8 3 1,3 1-275,4-1 0,6 0 625,2 1 0,-2-1 0,0 1 0</inkml:trace>
  <inkml:trace contextRef="#ctx0" brushRef="#br0" timeOffset="26">15927 6982 8004,'-5'-18'451,"4"-4"0,-4 9-314,5-2 137,0 8 74,0 2 1,1 1 565,3 0-374,-3 0 60,4 4 0,0 6-164,3 6 0,2 6 6,2 8 0,0 5-71,4 7 1,1 2 65,6 6 0,0 4-477,0-1 0,0 6 133,0-2 1,-6 2-25,-2-2 1,-2 5 101,-1-4 1,-2 4-423,-3-5 1,-2-2 31,-5-2 1,-1-2-203,-3-1 1,-3-4 166,-8 0 1,1-5-441,-5 1 0,0-4-121,-4-4 0,-1 2-400,-3-5 0,7-4 397,-3-4 818,8 0 0,-7 0 0,5 0 0,3 1 0,4 2 0</inkml:trace>
  <inkml:trace contextRef="#ctx0" brushRef="#br0" timeOffset="27">16590 7587 7962,'-5'-7'102,"3"-3"335,-3 9-201,5-4 155,0 5 181,5 0 0,-2 0-119,5 0 0,3-1 21,4-3 0,6 3-108,-2-3 0,3-1 0,5 1 0,1-5-126,2 1 0,6 0-244,-6 0 1,2-1-189,-5 5 0,-7-3-254,3 3 0,-8-4-636,0 4 545,-2 1-1640,-7 3 787,-1 0 1390,-15 5 0,-2 1 0,-11 5 0</inkml:trace>
  <inkml:trace contextRef="#ctx0" brushRef="#br0" timeOffset="28">16635 7747 7940,'-6'0'421,"1"0"0,6 0-35,3 0 380,2 0-394,6 0 0,1-4 107,2 0 650,3 0-651,9-1 0,-1 0 194,4-2-627,1-4 121,8 10 0,-5-8-951,1 5 420,-1-4-212,-5 6 0,0-3-1643,-2 5 1694,-3 0 107,-1-5 419,0 4 0,0-4 0,-1 5 0</inkml:trace>
  <inkml:trace contextRef="#ctx0" brushRef="#br0" timeOffset="29">17458 7221 8002,'-7'-22'0,"2"9"0,5-2 0,0 7 0,2-2 0,1-2 0,4 2 0,4 3 1358,1-4-810,-1 5 0,6-1 267,2-1-567,2 0-71,2 2 0,-1-3 14,-3 5 1,2 0-3,-2 4 1,1-3 155,0-1-298,1 0 140,-8 4 0,7 0-228,-5 0 33,1 5 1,-5 0-262,0 3 0,0 2 181,-4-2 0,-2 2-176,-5 1 1,0 4 125,0 1 1,-5 3-24,-2-4 0,-9 5 110,-3-1 1,-6-1 15,-2 1 1,-4-1 25,0 1 0,-2-1 36,-1-3 0,5-3 192,2 4 1,4-4-61,4 0 1,3-5 79,4 1 1,6-4-37,2 3 0,3-3-23,1 4 1,1-6-13,3 2 1,7 1 116,8-1 0,3 4-113,1-4 1,5 3-11,2-3 0,3 5-134,1-2-86,1-1 170,-6 4 0,2-3-183,-4 9 0,4-3 62,-5 7 1,0-5-234,-7 4 132,2 0 0,-9 4 66,-1 0-215,0-1 111,-9 1 1,3 4 1,-5-1 99,-10 6 1,-3-8 17,-10 3 0,-1-3-27,-3-1 1,-2 0 135,-5 0 1,0-2-49,-1-2-73,6-2 258,-4-11-100,9 4 0,-3-9-350,8 3 0,-1-2-337,5-2 0,3-2-1624,5-2 1033,4-2 488,-2-5 673,10-1 0,2-9 0,4-3 0</inkml:trace>
  <inkml:trace contextRef="#ctx0" brushRef="#br0" timeOffset="30">18086 6787 7990,'-5'-11'649,"4"0"-556,-5 4 834,6 2-109,0 5 540,6 0-660,0 5-222,5 7 789,6 5-740,1 6 0,9 6-21,4 6 0,2 4-74,1 7 1,4 6-855,-19-24 1,0 1 658,0-1 0,0 1-89,2 4 0,-2 1 1,-4-2-1,0 0-144,1 2 1,-1 0 27,-4 0 0,-2 1 0,-1-2 0,-1 1-269,-2-2 1,-2 1 0,0 0 0,-1 0-54,-2 28 1,-5-2-731,-3-6 1,-3 1 494,-4-9 1,-4 7-1400,-8-6 1,-4 4 1925,-7-1 0,18-24 0,0 1 0,-3 2 0,0 0 0,0 0 0,0 1 0,1 1 0,-1-1 0</inkml:trace>
  <inkml:trace contextRef="#ctx0" brushRef="#br0" timeOffset="31">3079 9631 8103,'-18'0'0,"3"0"-25,2 0 439,2 0-58,4 0 18,2 0 533,5 0 0,7 0-297,4 0-119,6-5-284,5 4 0,4-8 263,4 5-293,1 0 1,8-1 13,-5-2 0,3 0 73,-3 0-27,3 4-789,-8-7 571,1 9 1,-2-8 70,-6 5 0,0-1-188,-3 1 0,-3 3 74,-4-3-1332,-6 3 407,-1 1-1259,0 0 1484,-3 0 527,3 0 1,-21 5 0,-3 1-1</inkml:trace>
  <inkml:trace contextRef="#ctx0" brushRef="#br0" timeOffset="32">3113 9814 8280,'18'0'529,"-3"0"0,4 0 184,4 0 0,1-5 650,7-3-670,-1-2-342,4 4 0,2-4 140,2 2-310,-8-2 1,12 0-909,-8 2 0,3-1 548,-2 5 1,-5 1 178,0 3 0,6-6 0,5 0 0</inkml:trace>
  <inkml:trace contextRef="#ctx0" brushRef="#br0" timeOffset="33">4963 9483 8033,'-11'-7'-330,"-1"-3"0,1 9 461,0-3 1,3 2 361,0-2 1,1 3 401,-5-3-437,1 8-158,-6 2 1,0 5 130,-6 1-252,0 4 1,0 2 146,0 5 0,4 3 81,0 1-175,5 5-597,-2-8 450,4 9 1,6-8 65,2 6-192,3-6 70,1 3 0,5-1-369,3-1 282,7-4 1,1-2-82,3-5 0,7 3 61,-3-6 0,5 0 381,2-8 0,-3 0-288,7-4 0,1-3 250,4-4 0,2-2-62,-3-10 0,4 0 102,-4-4 1,2-1 11,-2-3 1,-8 2 43,1-6 0,-7 5-212,-5-5 0,-3 3-14,-4-6 0,-6 6-89,-2-6 1,-9-2 66,-7-2 1,-5 0-533,-10 4 0,-2 1 101,-5 3-346,-6 2 3,0 15 398,-6-2 0,4 13-718,0-1 640,0 6 1,3 8-307,5 4 1,6 1 195,9 0 1,4 5-637,7 6 1,3 5 87,5-2 999,5 3 0,-1 2 0,7 4 0,6 2 0,3 4 0</inkml:trace>
  <inkml:trace contextRef="#ctx0" brushRef="#br0" timeOffset="34">5557 9940 8091,'0'-7'1646,"0"1"-499,0 2-757,0 3 339,0-4-2414,0 5 1685,0 5 0,0 1 0,0 6 0</inkml:trace>
  <inkml:trace contextRef="#ctx0" brushRef="#br0" timeOffset="35">6197 9277 8136,'0'-8'36,"0"1"0,0 3 186,0-4 0,-1 5 299,-3-5-181,2 6 1,-4-7 180,2 5 0,2 0-107,-6 4 1,-1 0-134,-6 0 1,1 5 4,-5 3 1,0 6-17,-4 1 0,0 6-149,0 2 0,-1 1 89,-2 7 1,2-1-192,-3 5 0,7 3 8,1 0 1,5 0-158,-2-4 1,5 4-311,3 0 1,3-4 266,5-3 0,2-6-248,1 2 1,4-3 156,4-1 1,6-5 88,2-3 0,2-4 76,2-3 1,0 1 119,0-5 1,3-1-70,1-3 1,-2 0 151,-6 0 0,3-3 160,-3-1 0,-1-5-95,1 1 0,-9-2 450,1-1-375,-7-1 1,1 1-58,-5-1 1,-1 1-31,-3 0 0,-7-1-189,-8 1 1,-3-1-88,-1 1 0,-1 5-240,-2 2 1,2 3-460,-3 1 0,3 3 371,1 1 0,5 5-704,3-1 1,7 6 1150,5 1 0,6 0 0,4-4 0</inkml:trace>
  <inkml:trace contextRef="#ctx0" brushRef="#br0" timeOffset="38">8013 8912 8060,'0'-12'0,"0"1"0,1 3 50,3 1 36,-3-1 0,4 0 513,-5 1-57,0 4 31,0-7-88,0 9 52,0-4-53,0 0-40,0 3-70,0-3-164,0 5 0,0 5-80,0 3 1,0 2 7,0 2 1,-5 5 35,-3 6 1,-2 1 118,-1 7 1,-4-1-131,-1 4 0,0 2 78,1 2 1,2-1-80,-2 5 0,1-4 68,-1 4-204,2 0 0,0 3 39,6 1-1026,-1-5 1135,2 3-416,1-3 189,5 4 1,0-3 12,0 0 0,5-8-182,2 4 0,3-6 165,2 2-257,-1-5 181,6-1 1,-3-3-34,5 1 117,-5-2 0,3-1-84,-1 0 273,-4 0-72,5-5 1,-4-1 93,2-1 368,-3-4 1,5 5-577,-6-6 252,1 1-89,-1-6 1,-3 4-79,-1-2 157,-4-3-75,7 5 0,-9-8-3,3 6-74,3-5 0,-6 3 4,3-2 80,-3-3-288,-1 4 226,0 0-3,0-4-485,0 5-4690,0-6 4531,0-6 0,1 4-700,3-6 1281,-3 6 0,9-8 0,-3 3 0</inkml:trace>
  <inkml:trace contextRef="#ctx0" brushRef="#br0" timeOffset="39">8321 8992 7975,'0'-8'14,"0"0"0,-1 2-281,-3-2 423,3-2 479,-4 4-147,5-6 331,0 1-245,0 0 192,0-1-72,0 6-205,0 1-256,0 5-243,0 5 0,0 1 54,0 6 1,0 3-82,0 0 0,0 4-60,0-4 0,0 2-56,0-2 1,0-2-43,0 2 0,0 2 123,0-2 1,0 0-74,0-4 0,0 1 105,0-1-130,0 1 92,0-1 66,0 0-22,0-4 19,0-2 0,1-5 145,3 0 1,2 0-86,5 0 0,-2 0 181,3 0 1,-3-4-54,6 0 1,3 0 82,1 4 1,2 0-86,2 0 1,0 0-119,0 0 0,-4 2 8,0 2 1,-4-2-1,4 6 0,-9-1-180,2 5 1,-5 0 49,1 4 1,-2-4-202,-2 4 1,-3-4 95,3 0 0,-8 2-40,-3-3 0,-7 7 70,-1-7 1,-4 2-89,3-5 0,-3 0-52,4-4 1,-5 4-152,1-4 1,1-1-65,-1-3 1,5 0 137,-1 0 0,-2-1-744,2-3 1105,5 3 0,0-14 0,3 2 0</inkml:trace>
  <inkml:trace contextRef="#ctx0" brushRef="#br0" timeOffset="40">8287 8912 8017,'0'-12'-927,"0"1"1,1-1 1905,3 1 1,2 3 88,6 1-679,-1-1 1,7-3 125,5-1 0,1 1-49,6-1-449,-4 6 175,7-4 1,-9 5 190,2-3-1033,4 3 550,-6 5 0,0 0-1819,-5 0 1015,0 0 904,-1 0 0,3 10 0,-3 3 0</inkml:trace>
  <inkml:trace contextRef="#ctx0" brushRef="#br0" timeOffset="41">8412 9802 7996,'-7'-10'0,"-1"3"119,6-3 0,-3 7 309,5-5 0,-2 6-60,-1-2 105,1 3-133,-3-4 245,5 3-56,0-3-302,0 5-256,0-5 199,0 4 0,1-4 169,3 5-331,-2 0 161,8 0 1,-4-4 170,5 0-345,1 1 59,-1 3 0,1-4 104,-1 0 0,4-1-157,1 1 0,3 3-31,-4-3-90,0 3 247,2 1-326,-5 0 149,0 0 0,-2 0 0,-3 0 0,-2 1-340,-1 3 325,-2-3-117,-2 9 77,0-3 0,-4 0 55,0 1 1,-5-4-18,1 3 1,-2 0 142,-1 0-112,-1 3 1,1-5 151,0 3 0,3-2-49,0-2 163,6-3 38,-8 10-227,8-10 126,-3 4-87,5-5-1,0 0 208,5 0-240,2 5 1,4-4 96,1 3-87,-1-3 1,2 1 136,2 1 0,-2-1-110,2 1 0,1 0 6,0 1 1,-1-2 1,-4 6 0,-1-4-140,-2 3 0,1 1 20,-5 3 1,1-3-157,-1 0 0,-3-1 112,3 5 0,-8-1-55,-4 1 0,-3-1-19,-4 0 1,1 1 35,-5-1 1,3 1-161,-3-1 0,2-3 44,-2-1 1,-2-3-276,6 4 0,0-6-211,3 2-185,1-3 1,1-2 39,2-3 857,3-2 0,10-6 0,2 1 0</inkml:trace>
  <inkml:trace contextRef="#ctx0" brushRef="#br0" timeOffset="42">8949 8820 8185,'-5'-29'178,"4"1"0,-4 10 374,5 3 1,0 2 209,0 2-147,0 5 322,0-4 521,0 8-888,0-3-386,0 5 0,1 5 134,3 3 1,2 7 55,6 4 1,3 4-34,0 4 1,5 2-67,-1 5 1,4 2-161,4 2 1,-3 4-122,3 7 0,-3 2 87,-1 2 1,-1 3 98,1-3 1,-4 3-484,0 1 0,-6 0 28,-2 0 1,0-3-228,-8-1 1,1-6-93,-4-1 1,0-1 248,0-3 0,-5-2 38,-2-2 0,-4-3 53,0-1 1,0-4-30,-1-4 1,-1-2 205,-2-1 0,1 0 229,-5 0 0,4-5-30,-4-3 0,4-1 155,-4 1 1,5-6-525,-1 2 1,2-6 141,1 3 1,5-5-1113,-1 0 462,6-1-1652,-3-2 2407,5 0 0,0-5 0,0-2 0</inkml:trace>
  <inkml:trace contextRef="#ctx0" brushRef="#br0" timeOffset="43">9931 9254 8100,'0'-11'-15,"0"-1"0,0 1 203,0 0 0,0-1 145,0 1 0,4 3 475,0 1-223,0-1-194,-4-4 0,-1 6-113,-3 2 1,-3 3-162,-4 1 0,-2 5 109,-2 3 0,-3 4-128,-5 7 1,1 2 106,-1 9 1,4 1 25,0 3 0,5 0-168,-1 0 0,3 5-180,4-1 0,3-4-179,5-4 1,5-4 191,3 0 0,4-2-179,3-1 0,4-5 122,7-3 0,0-2-8,4-2 0,-3-4 165,3-3 1,1-4 180,3-4 1,-1-3-178,-2-4 0,-2-2 125,-3-2 1,-3 1 170,0-5 1,-1 4-85,-7-4 1,-4 0 54,-3-4 1,-6-1-144,2-3 1,-4 2-214,-4-6 0,-2 5-4,-5-5 1,-6 6-320,-2-2 1,-4 1 34,-3 3 0,2-1 143,-3 8 1,-1 6-317,1 6 1,2 3 146,6 1 1,-1 1-232,4 3 1,5 3 166,3 4 1,6 6-523,-2 2 989,3 2 0,6 2 0,1 0 0</inkml:trace>
  <inkml:trace contextRef="#ctx0" brushRef="#br0" timeOffset="44">10343 9677 8035,'0'-7'1301,"0"2"0,0 4 229,0-3-1053,0 3 0,-2-4 261,-2 5-1341,3 0 560,-4 0-2402,5 0 735,0 5 1710,0-4 0,5 9 0,2-3 0</inkml:trace>
  <inkml:trace contextRef="#ctx0" brushRef="#br0" timeOffset="45">10902 9106 7960,'0'-18'0,"-5"2"0,4 8 0,-3 0 195,3 6-21,1-3 1,-2 5 214,-1 0 1,-4-4-17,-4 0 18,-1 0-226,1 4 1,3 0 163,1 0-56,-1 5-110,-8-3 1,3 8-7,-2-3 0,1 4 6,-1 0 1,-3 4 12,-5 0-100,5 6 0,-3-4-16,2 6 1,-2 4-24,2 0 1,3 1-147,4-2 78,1-2 1,1 8 119,2-5-333,3 4 160,5-6 1,0 2 76,0-4-381,0 0 234,5 0 0,2-1-220,4-3 282,0-3 69,1-5-110,4 1 80,-3-1 0,7-3-62,-4 0 312,4-6-244,-7 3 0,4-5-49,-1 0 325,-4 0-110,5 0 1,-7-1-149,-3-3 534,4-2-147,-10-6 33,4 1-227,-5-6 1,0 5 114,0-4 1,-5 4 73,-3 0-341,-7 1 0,-3 0-77,-5-1 0,1 6 221,-1 2-962,-5 3 570,4 1 1,-8 1-66,5 3-978,6 2 810,-1 11 0,13-5 469,-2 4 0,2 1 0,-2 1 0</inkml:trace>
  <inkml:trace contextRef="#ctx0" brushRef="#br0" timeOffset="46">11165 8877 8031,'-5'-6'0,"4"-4"0,-3 2 358,2-2-186,2 4 1,0-4 221,0 2-207,6-2 0,-4 2 200,6 1 0,-5-1-148,5-3 0,0 3-69,3 0 1,1 2 78,-1-2 1,0 0-88,1 4 0,3-1 84,0 1 1,0 3-226,-3-3 0,-4 2-78,-1 2 0,-1 2-52,2 2 1,1-2-209,-5 6 0,0-1 166,-4 5 0,0-3-44,0 2 1,0-5 66,0 10 1,-5-6 17,-3 5 113,-2-2 1,-2-2 15,1 1 1,-1-1 130,1 0 1,1-3 36,2 0-147,3-6 38,5 8-43,0-8 1,0 4-60,0-2 80,0-3-32,5 9 1,2-7-17,4 4 1,0-4 4,1 1 1,1 1 134,2-1 0,-2 3-117,2-3 0,-3 1 54,0-1 0,-5-3 4,1 3-25,-5 2-10,2 1 1,-10 4-6,-3 0 0,-7 1-31,-4-1 0,-3 1-5,-1-1 1,-1 1-115,-2-1 0,1 0 127,-1 1 0,3-5-485,4 1 0,2-2-75,6 2-537,5 2 1,2-4 1070,8 6 0,7-6 0,7-1 0</inkml:trace>
  <inkml:trace contextRef="#ctx0" brushRef="#br0" timeOffset="47">11610 9391 8001,'-6'-6'1252,"1"-4"-503,5 9 1125,0-5-2869,0 6 666,5 0 1,1 2 328,6 2 0,4 2 0,2 5 0</inkml:trace>
  <inkml:trace contextRef="#ctx0" brushRef="#br0" timeOffset="48">12296 9140 7968,'-7'-11'-89,"-3"4"1,7-2 186,-4 6 0,3-5 88,-4 4 1,5-1 36,-5 1 1,0 3 174,-3-3 0,-2 3-128,-2 1 1,1 5-47,-5 3 1,4 7 33,-4 4 1,1 4-31,-1 3 1,-1 4-204,4 4 0,3 0 107,5 0 1,-1-3-314,5-1 1,0-1 136,4 2 1,4-3-195,0-5 0,9-2 117,-2-2 1,7 2-57,-3-6 0,5-4 117,-1-3 0,3-6 47,1 2 1,1-3 269,3-1 1,-3-1-89,2-3 1,0-2 78,0-5 1,-5-1-31,2 1 0,-4-4 35,0-1 0,-3-4-67,-4 1 0,-2-3-57,-3 0 1,2-3 3,-5-1 1,0-3-119,-4-6 1,-7 2-293,-4 3 1,-3-3 154,-9 2 0,3 4-243,-7 0 1,-1 8 151,2 4 0,-6 6-298,2 1 0,2 6 16,1-2 0,4 10-143,4 2 0,3 10 64,4-3 1,6 5 573,2 3 0,8 5 0,2 1 0</inkml:trace>
  <inkml:trace contextRef="#ctx0" brushRef="#br0" timeOffset="49">12650 9608 7633,'-7'0'248,"2"0"446,5 0-694,0 5 0,0-3 0,0 3 0</inkml:trace>
  <inkml:trace contextRef="#ctx0" brushRef="#br0" timeOffset="50">13015 9060 7901,'0'-24'32,"0"5"249,0 5 1,1 4 170,3 2 378,-3 3-262,4 5-389,-5 0 0,-3 7 74,-1 4 0,-5 5-105,1 7 0,-6 1 38,-1 3 0,0 1-46,4 2 0,-2 0-236,-2-4 0,2-2 78,-2 3 1,3-2-130,5 2 0,-2-7 55,5 3 0,0-4-162,4 0 0,0 2 99,0-6 0,1 0-63,3-4 1,3 1 64,4-1 1,0-3 52,1-1 1,-1-4 42,1 1 1,3-3 92,0-1 0,4 0-155,-4 0 0,2 0 65,-2 0 0,-2 0-355,2 0 0,-6 0 106,-1 0 1,-2-1-239,1-3 1,0 3-62,-3-3 602,-3-2 0,9-1 0,-4-4 0</inkml:trace>
  <inkml:trace contextRef="#ctx0" brushRef="#br0" timeOffset="51">13106 9368 7971,'-6'-11'414,"1"0"806,5 4-805,0 2 1,0 6 83,0 3 0,0 3-106,0 4 1,0 6-6,0 2 1,0 2-113,0 2 0,0 0-27,0 0 1,0 0-249,0-1 0,0 5 89,0 0 0,0-1-48,0-3 1,0-5 176,0-3-801,0 3 1,0-5 34,0 2-265,0-8 1,0 0-830,0-3-494,0-3 2135,0 4 0,0-5 0,0 0 0</inkml:trace>
  <inkml:trace contextRef="#ctx0" brushRef="#br0" timeOffset="52">13392 8912 7951,'0'-22'16,"0"3"111,0 3 1,4 4 334,0 1 1,4 1-171,0 2 1,-2-2-1,2 2 0,-4 2 572,3-2-518,1 6 1,3-7-33,1 5 1,-1-4 165,1 5-368,-1-6 1,1 7 70,-1-1 0,-3 1-186,-1 2 1,-3 2 96,4 1 0,-6 4-127,2 4 1,-3 1-150,-1-1 1,0 0-190,0 1 1,-6 4 55,-6 3 1,1 3 121,-4 1 1,-3-4-16,-1 0 1,1 0 66,-1 4 1,5-5 183,-1-3 0,6 1-136,2-1 1,4 1 155,-1-5 1,3-3-79,1-1 1,0-3 13,0 4 0,6-6 281,6 2 1,-1-3-84,4-1 1,3 0 197,1 0 1,4 0-126,4 0 0,-3 0 33,2 0 1,-5 0-136,-2 0 0,-2 0-1016,3 0 122,-4 0-408,-5 0 789,-4 0 345,-7 5 0,-7 2 0,-4 4 0</inkml:trace>
  <inkml:trace contextRef="#ctx0" brushRef="#br0" timeOffset="53">3262 11264 7972,'-12'0'194,"1"0"-66,4 0 1,1 0-10,2 0 1,2-1 244,-6-3 161,6 3-245,-9-4 1,9 1 20,-6 0 1,6-5-38,-2 2 0,3 0 239,1 0-336,0-1 1,5-3 34,2-1 0,5 0-128,3-4 0,-1 4-51,5-3 1,0 2 155,4 1 0,-4 5-184,0-1 0,-1 1 24,1-5 0,1 6-34,-5 2 1,4-1 90,-3 1 0,3 0-27,-4 4 1,0 0-116,-4 0 0,1 5-187,-1 3 1,-3 6 26,0 1 0,-2 4 85,1-4 0,4 5-8,-4-5 1,0 4 98,0-4 1,-3 4-42,4-4 0,-2 1 28,2-5 0,2-1 40,-3-2 1,0 1 8,0-6 169,1 1 1,7-4 26,0 0 1,1 0-41,-5 0 0,4-5-68,0-3 0,2-2-17,-2-1 0,-2 0-262,2-1 0,-2 1 99,-2-1 0,1 2-281,-1 2 0,-3-2-278,-1 3 1,-3 2 664,4 1 0,-1-3 0,5 1 0</inkml:trace>
  <inkml:trace contextRef="#ctx0" brushRef="#br0" timeOffset="54">3444 11653 7967,'-17'0'0,"0"-2"1642,6-1-1203,-1-4 0,6-4-270,2-1 1,2 5 399,-2-1 0,2 1-133,-1-5 1,1 1-176,2-1 1,0-3-25,0 0 0,0 0-121,0 3 0,2 1-9,1-1 1,4 1-160,4-1 1,1 2 72,-1 3 0,1-2-194,-1 5 0,0 0 7,1 4 1,-1 0 53,1 0 0,-1 0-88,0 0 0,0 5 21,-4 3 0,3 2 92,-2 1 1,2 1 22,2-1 0,-1 5 8,0-1 1,1 0-74,-1-4 0,1 0-113,-1-4 0,0 3 104,1-2 0,-1-3 45,1-1 0,-1-3 223,1-1 1,-1 0-148,0 0 0,1 0 228,-1 0 0,2-1-67,2-3 0,-2 2-16,2-6 0,-2 2-282,-2-2 1,-3-2-241,-1 2 0,-3 2-2288,4-2 2682,-1 6 0,5-3 0,-1 5 0</inkml:trace>
  <inkml:trace contextRef="#ctx0" brushRef="#br0" timeOffset="55">4918 11116 7966,'-7'-12'0,"-2"1"90,6 0 1,-5-1 139,4 1 1,-1 3-1,1 1 0,3 3 390,-3-4-159,-2 6 0,0-3-169,-6 5 0,1 1-59,-1 3 0,-4 7-123,-3 8 1,1 8 88,-1 3 0,0 7-215,-4 1 1,5 4-30,3-4 1,4 1-95,3-1 0,3-6-3,5 2 1,1-7-127,3 0 1,2-3 35,6-1 1,3-6 78,0-1 0,6-5 118,-2-3 0,2-3-37,2-5 1,4-2 255,-1-1 0,6-5 54,-2-7 0,0 1 55,0-5 0,-4 0 75,0-4 1,-2-4-72,-1 1 0,-5-1-16,-3 4 0,-3-4-65,-5 1 0,2-8-212,-5 3 0,-5-4 99,-7 4 0,-7-1 59,-4 2 0,-7 2 3,0 5 1,-6 2-43,1 2 0,2 3-39,-1 9 1,3 2-25,-3 5 1,9 1-164,2 3 0,5 2-81,3 6 0,5 3-364,2 0 0,9 9 548,6-1 0,6 7 0,6 0 0</inkml:trace>
  <inkml:trace contextRef="#ctx0" brushRef="#br0" timeOffset="56">5477 11527 7846,'-5'-6'9,"0"-1"1486,-3 4-765,3 1 379,5-3-188,-5 5-451,4 0 1,-5 0-895,2 0 376,3 0-1514,-4 0 929,5 5-1323,0-3 1956,5 8 0,6-9 0,7 4 0</inkml:trace>
  <inkml:trace contextRef="#ctx0" brushRef="#br0" timeOffset="57">6117 10945 7927,'0'-23'0,"-5"5"1894,3 1-751,-8 6-887,9 0-64,-4 4 0,0 2 258,-3 5-286,-2 5 1,-1 3-121,-1 7 0,-3 4 126,0 8 0,-4 3-94,4 8 0,-6 3 109,2 5 0,3-1-326,1 1 0,-2 0-127,2-1 0,3 0-143,5-3 0,4-3 98,-1-5 0,3-3-90,1-1 1,1-6 16,3-1 123,3-5 164,9-7 1,-3-1 10,2-2 85,3 2 0,-4-9-93,5 3 1,-5-6 189,1-2 0,1-6-102,0-2 431,-1 1-290,-4-6 1,1 6 576,-1 0-479,-5-1 1,3 1 45,-5-1 0,-1-3 45,-7 0 1,-2 0-321,-6 3 1,-4 2 151,-3 2 1,-8 3-162,-3 5 1,-7 3 81,-1 5 1,5-1-902,6 8 1,4-1 111,4 2 714,8-4 0,6 10 0,5-4 0</inkml:trace>
  <inkml:trace contextRef="#ctx0" brushRef="#br0" timeOffset="60">8618 10945 7962,'-5'-12'-64,"4"6"445,-10-4-97,5 3 1,-5 1-89,-1 2 1,1 3 26,-1 1 0,1 5 165,0 3 0,-5 2-161,1 1 1,0 4-56,4 1 1,3 4-25,0-1 1,6 6-183,-2 2 1,-1 3 94,1-3 1,0 0-44,4-4 1,5-1-149,3 1 0,2-4-17,2 0 0,4-5 51,3 1 1,8-6 91,3-1 1,3-5 284,1 0 0,3-3-98,-3-3 0,7-1 82,-7-8 0,3 3 39,-3-6 0,-4-1-121,-4 0 0,-3-4-17,-4 1 0,0-2 37,-7-2 1,0-1-207,-8-3 1,0 2 72,-4-6 0,-9 2-242,-2-2 1,-12 4 72,0 4 1,-6 0-123,2 0 0,-5 5 12,2 3 0,-3 4-3,-1 3 0,4 3-19,4 5 1,3 0 76,4 0 0,0 5-621,7 3 1,0 3 304,8 4 1,0 3 469,4 5 0,10 5 0,3 1 0</inkml:trace>
  <inkml:trace contextRef="#ctx0" brushRef="#br0" timeOffset="61">9143 11367 11045,'-7'0'2549,"-1"0"-1694,6 0-858,-3 0 1,3 0-1534,-2 0 1053,3 0-2697,-4 0 3180,5 0 0,-5 5 0,-1 2 0</inkml:trace>
  <inkml:trace contextRef="#ctx0" brushRef="#br0" timeOffset="62">9692 10865 7505,'-6'-12'9,"5"1"947,-9-1-502,9 1-225,-9 0 0,8 4 394,-8-3-325,9 9 0,-4-6 279,5 4-55,0 1-319,0-8 1,1 8 174,3-6-179,2 5 1,6-7 1,3 8-36,0-6 1,5 4-121,0-3 0,2 3-136,5-4 0,-3 6 59,3-2 0,-3 3-42,-1 1 1,-4 5 40,0 2 0,-9 5-105,1 3 0,-7 2-5,0 2 0,-3 3-1,-1 1 1,-1 0 49,-3 4 0,-3-3 26,-9-1 0,2-4 1,-5 0 0,4-4 15,-4 4 0,4-5 137,-4 1 0,4-2-86,-4-2 1,5-3 201,-2 0 1,7-6 240,2 2 38,4 2-333,-2-4 70,5 3-51,0-5 1,5 0-66,3 0 0,6 3-45,1 1 0,7 4 43,1-4 0,-1 3-79,5-3 1,-3 5 11,-1-1 0,0-2-7,0 2 0,-4-1-20,0 5 1,-5-1 18,1 0 1,-4 1-95,-3-1 0,1 4 100,-5 1 1,-1-1-240,-3-4 0,-6 2 56,-5 2 1,-2-2 105,-6 2 1,0-2 45,-4-2 1,-4 1-2,1-1 0,-6-1-182,2-2 0,0 2 95,0-2 1,5-3-162,-2-1 0,4-2 82,4 2 0,6-3-526,6 3 1,4-4 243,-1-4 0,6-1-1396,5-3 1846,6-2 0,15-1 0,1-7 0</inkml:trace>
  <inkml:trace contextRef="#ctx0" brushRef="#br0" timeOffset="63">10445 10728 7954,'0'-17'133,"0"4"0,0 1 525,0 4-138,0 0 515,0 2 584,0-4-612,0 9-266,0-4-504,0 15 0,-3 2-47,-1 11 1,-4 1-38,4 3 1,-3-3-125,3 3 0,-5 1 42,1-2 1,2 5-111,-2-5 1,5 1 6,-5-4 1,4 0 6,-3 0 0,4-4-505,-1 0 0,3-5-107,1 1 386,5-2 0,1-3 89,6-3 1,-5-2 40,1-5 1,0 0-57,3 0 1,0 0-10,1 0 0,1 0-252,2 0 1,-2 0 97,2 0 1,-3 0-282,0 0 0,-5 0 178,1 0 0,-4 0-675,4 0 383,-6 0 735,3 0 0,-5-1 0,0-3 0,0 3 0,0-4 0</inkml:trace>
  <inkml:trace contextRef="#ctx0" brushRef="#br0" timeOffset="64">10548 11059 7957,'0'-12'0,"0"1"0,0 3 171,0 1 0,0-1 166,0-3 0,0 3 542,0 0 89,0 6-588,0-8 1,-1 8 139,-3-1 1,3 3-120,-3 3 0,1 5 33,0 7 1,1 2-152,-1 2 1,1 2-244,2-2 0,0 7-1,0 0 1,0 1-154,0-4 0,0 0-148,0 0 1,-4 0 166,1-1 1,-1 0-901,4-3 0,0 1 443,0-5 1,0 1-1648,0-5 1604,0 1 1,0-5 594,0 1 0,5-6 0,1 3 0</inkml:trace>
  <inkml:trace contextRef="#ctx0" brushRef="#br0" timeOffset="65">11016 10762 7904,'0'-12'195,"0"1"1,0 0 77,0-1 0,2 6 624,1 2 530,-1-2-520,3 4-645,-10-3 1,-2 12-31,-4 4 0,-4 7 22,-1 8 0,-4 4-36,1 4 1,-1 4-44,1 0 0,-3 4-20,3-4 1,3 1-129,0-1 1,4-2-384,0 2 0,6-2 253,2-2 1,3-1-338,1-3 1,5-3 232,3-8 0,2 1-45,1-5 1,6-1-19,2-6 0,2-3 79,2-5 0,0 0 91,0 0 0,0-1 145,0-3 0,-1-2 223,1-6 1,0 1-136,0-1 1,-5 1 270,-3 0 1,-2-1-164,-2 1 0,-5-1 248,-2 1 1,-8 0-160,-3-1 0,-10 1-91,-6-1 0,-6 5-79,-9-1 1,-2 7-113,-6 1 0,0 2-471,0 10 1,7-3 225,5 6 1,1-2-1187,6-2 0,6 0 200,5 1 1183,9 4 0,-3-3 0,3 3 0</inkml:trace>
  <inkml:trace contextRef="#ctx0" brushRef="#br0" timeOffset="66">3353 12920 7725,'-11'0'-519,"3"0"-17,0 0 1160,6 0-29,-3 0-83,5 0 1,-4-1 227,0-3-492,0 3 0,4-9-23,0 2 0,0 2 210,0-2-332,0 1 0,4-5-14,0 1 1,5-1 131,-2 1 0,1 0-191,3-1 0,-2 1 62,7-1 0,-2 1-79,1-1 1,-3 1 30,4 0 0,-4 0-45,0 4 1,-1-2 63,1 5 0,-1 0-115,0 4 1,5 0 12,-1 0 1,0 0 98,-3 0 1,3 2-200,0 1 0,4 4 41,-4 4 1,4 1-4,-3-1 1,0 0 78,-1 1 1,-2-1 4,2 1 0,-2-1 10,-2 1 0,1-1 9,-1 0 1,1 1 53,-1-1 0,0-3-60,1-1 0,-1-4 41,1 1 0,-1-3-27,0-1 1,-3 0 188,0 0 1,-1 0-59,5 0 0,-1-4 69,1 0 0,-5-4-93,1 0 1,-2-2 104,2-2 1,1 1-126,-6 0 0,5-1 21,-4 1 0,1-2-240,-1-2 167,-3 2 0,4-3-1317,-5 4-133,0 6 353,0 1 1,0 6 378,0 3 0,0 3-656,0 9 1329,0 1 0,-5 6 0,-1 0 0</inkml:trace>
  <inkml:trace contextRef="#ctx0" brushRef="#br0" timeOffset="67">3524 13366 7875,'-24'0'455,"3"-5"0,14-2-97,3-4 0,-1 3-259,2 1 1,-1-1 478,4-3 1,0-2-176,0-2 0,0 2-145,0-2 1,0-2-32,0 2 1,0-4 143,0 4-189,0 0 1,0 3 61,0 1-120,5 4 1,-3-1-297,6 4-30,-5 0 1,7 5 128,-3 3 0,0 2-77,0 6 0,1-1 104,3 1 1,5-1-52,-1 0 0,1 5 48,-1-1 1,-1 0-1,5-3 1,-3-1-19,3 0 1,0 0-125,4-4 1,-4 2 20,0-5 1,-2 0 104,2-4 0,3 0 129,-3 0 1,-1 0-137,1 0 1,-5-4 216,1 0 0,2-5-112,-2 2 0,1-4 183,0 0 1,-4 0 12,3-1 0,-2 1-32,-1-1 1,-5 1 101,1-1 1,-6 1-115,2 0 1,-3 3-181,-1 0 214,0 6-864,0-3 0,-1 5-104,-3 0 1,2 5-443,-6 2 1,6 4 1190,-2 0 0,3 0 0,1 1 0</inkml:trace>
  <inkml:trace contextRef="#ctx0" brushRef="#br0" timeOffset="68">4723 12829 7915,'-6'-8'-558,"2"1"1,3 3 1025,1-4 1,0 5-48,0-5 0,0 4 26,0-3 1,0-1-135,0-4 0,5 1 29,3 0 1,2-2-58,1-2 0,6 2 79,2-2 1,2 2-172,2 2 0,-4 1 13,0 2 0,-1 3-88,1 5 0,-1 0 107,-3 0 0,-2 6-136,2 6 0,-2 0 67,-2 7 1,-4 2-281,-4 5 0,-1 5-26,-2 7 0,-3-1-149,-5 4 1,0 1 115,-11 4 1,3-2-7,-3-2 1,0 1-211,-4-4 0,2-3 129,2-5 0,-3 1 127,3-6 0,1 0-16,-1-7 1,5 1 379,-1-5 93,8 0 134,-4-3-44,10-1 0,1-4-156,8-4 1,6-1 66,1-2 1,7-4-53,0 0 1,2-4 161,7 5 1,-4-6-62,3 1 1,-3 2-11,3-2 1,-4 6-122,0-2 1,-2-1-40,-1 1 0,-5-1-59,-3 1 0,2 3-124,-2-3 1,-4 3-199,-3 1 166,-1 0-1228,0 0 607,3 0-625,-9 0 0,6 0-900,-4 0 1030,-1 0 0,4 0 1137,-2 0 0,7-5 0,7-2 0</inkml:trace>
  <inkml:trace contextRef="#ctx0" brushRef="#br0" timeOffset="69">5512 12749 7930,'0'-29'0,"0"1"0,0 5 308,0 0 0,1 2 508,3 2 0,-2 2-178,6 6 1,-6-1 191,2 1 170,-3 5-277,-1 0-486,0 6 1,0 7 34,0 4 0,0 11-14,0 8 1,0 8 27,0 4 1,0 6 102,0 2 0,0 3-406,0-3 0,0-1 252,0-3 0,0 0-273,0-1 0,0-3 95,0 0 0,0-9-125,0 1 1,2-7-82,1 0 0,-1-5-212,2-3 0,-3 2-78,-1-6 80,5 0-589,-4-3 633,4-1-1952,-5-5 987,0-1-124,0-5 0,0-5 573,0-2 831,0-3 0,10-2 0,3 1 0</inkml:trace>
  <inkml:trace contextRef="#ctx0" brushRef="#br0" timeOffset="70">6425 12589 7906,'0'-11'1414,"0"-1"1,1 6-669,3 2-515,-2 3 0,3 2 395,-5 3 0,-2 6-211,-1 5 0,-4 7 58,-4 1 1,2 5-132,-3 6 1,2 1-64,-9 4 1,0 1-217,-4 6 0,3 0 154,-3-1 0,3 5-286,-7-1 1,3-1 140,1-6 1,2 1-328,2-4 0,2-3 149,6-5 0,-1-3-202,1-5 0,5-4-70,2 0 23,-3-5 84,6 2 142,-4-10-751,5-1 699,0-5 1,4-1-774,0-3 0,5-3 384,-2-8 1,3 1 569,2-5 0,4 0 0,2-4 0</inkml:trace>
  <inkml:trace contextRef="#ctx0" brushRef="#br0" timeOffset="71">6140 12566 7897,'-12'-17'1780,"1"0"-631,4 6-700,2-1-51,5 6 19,0 1 1,2 5-490,1 0-470,4 0 1,4 5-805,1 2 0,4 5 1346,3 3 0,-2-2 0,-1 3 0</inkml:trace>
  <inkml:trace contextRef="#ctx0" brushRef="#br0" timeOffset="72">6459 13309 7962,'-6'11'0,"1"1"0,5-1-1,0 0 3565,5 1-2359,1-1 1,1-3 1969,-3-1-1276,-3 1-968,-1-2-336,0-1 4,0 1-267,5-5-512,-4 4-2418,4-5 2196,-5 0 1,-5-5-1,-1-2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1759 2935 8133,'-7'-5'-61,"4"-3"132,1 3 0,1 0 199,-3 5 0,3-1 410,-3-3-316,3 3-122,1-4 12,0 5 0,-4 1-296,0 3 64,-5 2 1,7 7 102,-6 2 0,1 9 52,-5 11 1,0 1-101,-4 10 1,4-3-32,-4 7 0,0-2-174,1 1 1,-4 2 86,3 3 1,1-4-149,4-4 1,-1-4 15,1 0 0,0-9 131,-1 1 1,6-7-73,2-1 1,-1-3 19,1-4 0,0-2-26,4-6 1,0 0-301,0-4 317,0-2 0,0-6-220,0-3 1,0-3-82,0-4 1,4-5 403,0-3 0,10-8 0,-1-2 0</inkml:trace>
  <inkml:trace contextRef="#ctx0" brushRef="#br0">1793 2912 8143,'-11'-11'90,"4"-1"331,-3 1 350,4 0 413,-1 4-783,-3 2 1,9 12-202,-3 4 0,8 8 172,4 11 1,2 2-117,1 10 0,1 0-42,-1 4 0,0-1 42,1 1 0,-1-2-299,1-2 0,-1 1-85,1-4 1,0 2-200,4-3 0,-4-3 82,3-5 0,2-1 121,-2 2 0,0-3 6,-3-5 0,-1 2 40,1-2 0,-1 1 57,0-9 1,-3 4-51,0-4 1,-4-1 59,3-6 0,-4 2-189,0-2-53,-1-3 0,-2 1-887,0-2 412,0-3 107,-5 4 1,-2-5 620,-4 0 0,-6 0 0,0 0 0</inkml:trace>
  <inkml:trace contextRef="#ctx0" brushRef="#br0">1496 3632 8096,'0'-12'-10,"0"1"0,0 3 184,0 1 0,0 3 234,0-4 1,5 6-126,3-2 1,3-1 97,4 1 0,3 0-115,5 4 0,1 0-178,3 0 1,2-3-1,5-1 1,4-1-70,0 1 0,0 1-201,-3-4 1,-1 3 115,0-4 1,-1 2-620,-2-2 0,0-1 352,-4 6 0,0-5-1158,-4 4 1491,-1-5 0,1-2 0,0-7 0</inkml:trace>
  <inkml:trace contextRef="#ctx0" brushRef="#br0">2547 3221 8119,'0'-8'499,"0"0"894,0 6-1241,0-8-47,0 8 134,0-3 420,5 5-345,-4-5 0,13 4-105,-2-3 1,3-1-31,0 1 0,3 1 209,5 3-546,-1-5 188,1 3 0,-1-7 5,-3 6-51,3-1 0,-5 0-283,6 0 0,-5 0 200,-3 4 0,2-3-492,-2-1 1,0 0 237,-4 4 0,-3 0-1525,0 0 1878,-6 0 0,8 0 0,-3 0 0</inkml:trace>
  <inkml:trace contextRef="#ctx0" brushRef="#br0">2570 3403 8458,'-7'0'492,"2"0"1,7 0-302,1 0 1,0 0 257,5 0 1,0 0 302,8 0 1,1 0-245,6 0 0,5-3 291,3-1-597,2-5-1,1 3 0,-2-2-51,2 0 1,-6 2-119,6-2 1,-7 0-232,-1 4 1,-5 0-1370,-2 4 1568,-5 0 0,2 5 0,-4 1 0</inkml:trace>
  <inkml:trace contextRef="#ctx0" brushRef="#br0">3895 2798 8234,'0'-11'0,"0"3"33,0 0 192,0 6 150,0-8 34,-6 9-34,5-5 0,-4 6 142,5 0-313,0 6-117,0 0 0,0 5 10,0 1 1,0-1 171,0 1 1,-1 0-470,-3 3 1,3-2 120,-3 2 0,3-2-568,1-2 1,-2 0 341,-1-4 0,1 3-590,-1-2 0,1-2 895,2 2 0,0 0 0,0 3 0</inkml:trace>
  <inkml:trace contextRef="#ctx0" brushRef="#br0">3986 2855 8234,'6'-5'-683,"-2"-2"0,-3 0 341,-1 0 1,-4 3 2284,1-4-508,-1 6-271,4-9-673,0 10-449,0-4 0,0 6-367,0 3 0,0 3 294,0 4 1,4 5-192,-1 3 0,5-1 129,-4 1 0,4 2-740,-5 5 0,6-2 30,-1 3 803,-3-8 0,5 8 0,-4-3 0</inkml:trace>
  <inkml:trace contextRef="#ctx0" brushRef="#br0">4386 3049 8107,'-4'-11'0,"0"0"204,0-1 529,4 1 226,0 4-343,0 2-224,0 5 1,0 5-335,0 3 1,0 7 79,0 4 1,1 4 10,3 4 1,-2 2-258,1 5 0,2 4 97,-1 0 1,0 2-206,-4-2 0,4-7 103,0 4 0,-1-5-58,-3 1 1,4-3 127,0-6 0,0 0 47,-4-3 0,0-3-61,0-4 260,5-1-74,-4 1 292,4-6 227,-5 4-173,0-9 175,0 5-345,0-6 0,5-4-295,3 0 0,3 0 81,5 4 1,6-4-25,9 1 1,-1-3-81,5 3 0,-4 0 128,7-4 1,-2 4-121,-2-1 1,-3 3 23,-1 1 1,-1-4-86,2 0 1,-3 0 114,-5 4 1,-4-1-352,0-3-143,-5 3-1144,2-4-1315,-10 5 2904,-1 0 0,-10 5 0,-1 1 0</inkml:trace>
  <inkml:trace contextRef="#ctx0" brushRef="#br0">5322 2969 8050,'-6'-11'1,"1"3"67,5 1 0,-4 3 149,0-4 1,0 5 34,4-5 1,-1 5 521,-3 0-490,3 1 1,-5 2-143,2 0 1,1 10 73,-4 6 1,3 9 40,-4 6 0,6 3-79,-2 4 0,-1-1-129,1 5 1,-4-2-304,5 2 0,-5 1 196,4-5 1,-3-3-392,3-5 0,-1-3 223,1 3 1,3-8-114,-3 0 1,2-6-114,2-1 32,0-2 0,0-6-321,0 1-43,0-6 442,0 3 0,0-6 342,0-3 0,0-7 0,0-7 0</inkml:trace>
  <inkml:trace contextRef="#ctx0" brushRef="#br0">5299 3038 8095,'-5'-18'0,"4"-2"-15,-3 5 0,3-1 118,1 5 1,0 0 398,0-1-24,0 1 1,0 3 385,0 1-608,0 4 0,1 0 9,3 11 1,4 2 25,7 13 0,-3-1-55,4 8 0,1 6-119,2 5 0,3 1 69,1 4 1,-2-7-499,-1 7 1,2-7 118,1 3 0,-4-5-244,4 1 1,-4-7 215,0-5 1,-1-3 58,-3-4 1,-2-1 53,2-3 0,-6-2 0,-1 2 1,-2-6-777,2-1-90,-3-1 459,-5 5 0,-2-6 23,-1-2 1,-4-3 491,-4-1 0,-1 0 0,1 0 0</inkml:trace>
  <inkml:trace contextRef="#ctx0" brushRef="#br0">5231 3403 8095,'-7'-5'295,"2"3"-119,5-6 0,5 6 14,3-2 1,6 3 35,1 1 0,7 0 10,1 0 0,1-2-259,6-1 1,-1 1 96,2-2 0,1-1-513,-6 2 0,5-1 283,-5 4 0,1-4-279,-4 0 0,-4 0 435,0 4 0,0-5 0,4-1 0</inkml:trace>
  <inkml:trace contextRef="#ctx0" brushRef="#br0">5893 2992 8223,'0'-7'596,"0"-1"-400,0 0 1,0 1 18,0-1 206,0 6-172,0 7 0,4 4-132,0 10 1,3 1 98,-3 7 0,1 2-217,-1 5 0,-1 0 161,4 1 0,-4 3-312,1 0 0,-3 0 11,-1-4 1,0-1 7,0-2 1,0-4-155,0-4 0,0-5 119,0-3 1,0 2-380,0-2 0,0-4 202,0-3 0,0-4-306,0 3 0,1-4 651,3 1 0,-3-3 0,4-1 0</inkml:trace>
  <inkml:trace contextRef="#ctx0" brushRef="#br0">6293 2969 8079,'0'-11'1398,"0"0"-1352,0 4 61,-5 7 1,-2 10 64,-4 6 0,-2 4-137,-2-1 1,-3 4 117,-4 3 1,-1-1-209,0 1 1,0 2 80,0-1 1,0 1-140,0-2 1,2-5 95,2 1 1,2-1-287,6 2 1,0-4-44,-1 0 1,6-5-648,2 1-231,3-2 1224,6-2 0,1 0 0,6 1 0</inkml:trace>
  <inkml:trace contextRef="#ctx0" brushRef="#br0">6099 3255 8079,'-7'-5'-1483,"-3"4"2998,4-10-550,0 10-378,0-4-46,6 5-43,0 0-185,0 5 0,4 5-64,0 6 1,5-1-75,-1-4 1,2 6 13,1 2 1,4 1-76,1-1 0,4 3-167,-1-3 1,3 1 51,0-1 0,-3 1-108,0-4 0,-1-1 51,1-4 1,2-3-23,-6-1 1,0 0-3,-4 0 1,1 0-111,-1-3 0,-3-2-283,-1 6 1,-4-4-1160,1 3 1634,-3-4 0,-1 12 0,0-2 0</inkml:trace>
  <inkml:trace contextRef="#ctx0" brushRef="#br0">6647 3061 8074,'0'-12'0,"0"1"0,0 3 78,0 1 539,0 4-314,0-7 1,-1 9 406,-3-3-242,3-2-209,-4 4 0,5 2-25,0 8 0,0 7 88,0 4 1,0-1-119,0 1 1,0 4-148,0 4 1,0 0 72,0 0 0,1-2-159,3 6 1,-3-6-48,3 2 0,-3 1 132,-1-1 0,0-1-233,0-3 0,0-4 31,0 0 0,4-5-24,0 1 0,-1-2 95,-3-2 1,0 1 28,0-1 0,0-3 47,0-1 3,0-4 126,0 2 0,0-4-126,0 3 119,0-3 0,5 4-91,3-5 1,3 0 283,5 0 0,1 0-66,6 0 1,1-1 44,3-3 0,-2 3-160,6-3 0,-4-1 26,3 1 1,-5-1-243,2 2 1,-3 1 130,-1-2 1,-1-1-245,-3 2 0,-3-1 64,-4 4 1,-1-4-505,0 0-501,-4 0 109,-2 4 0,-6 0 324,-3 0 702,-3 0 0,-9-5 0,-2-1 0</inkml:trace>
  <inkml:trace contextRef="#ctx0" brushRef="#br0">6636 3358 8113,'0'-12'-250,"0"1"0,5 3 958,2 1 1,3 3-203,2-4 1,4 4-213,3-3 1,4 3-61,4-4 0,-2 6 19,6-2 0,-5-1-205,5 1 0,-5 0 58,5 4 0,-6-3-507,2-1 1,-4 0-54,-4 4 1,1-4-345,-5 0 1,-3 1 340,-5 3 457,-4 0 0,7-6 0,-4 0 0</inkml:trace>
  <inkml:trace contextRef="#ctx0" brushRef="#br0">6578 3049 8077,'0'-11'0,"5"3"0,3 1 0,4-1 256,3-3 0,4-1 139,7 1 1,4 3-99,4 1 1,4 0-139,0 0 1,4-2 103,-4 5 1,1-4-219,-1 5 1,-6-3 75,2 3 0,-3 1-270,-1-1 1,-2 1-100,-5 2 1,-4 0-86,0 0 0,-4-3 108,4-1 1,-5 0-343,2 4 178,-4 0 139,0 0 418,-1 0-224,1 0 290,-6 0 0,-1 1-51,-5 3 1,1-1 167,3 4 0,-3 1-7,3 3 1,-3 6-12,-1 2 1,0 2-124,0 2 1,0 5-17,0 2 1,4 5-97,0 3 1,0-1 67,-4 4 1,0-2-231,0 2 0,0-8 36,0 2 1,0-5-127,0 1 0,0-5 9,0-7 0,0 2 115,0-6 1,0-4-150,0-3 0,0-4 37,0 3-370,0-4 133,0 2-987,0-5 750,0-5 1,-4 2 615,0-4 0,-5-6 0,3-5 0</inkml:trace>
  <inkml:trace contextRef="#ctx0" brushRef="#br0">7241 3027 8077,'7'-16'130,"1"1"1,0-4 132,3 4 1,2 0-120,2 3 0,3 2 90,5 2 0,-1-2 175,1 3 1,0 0-127,0 0 0,1 4 18,3-1 0,2 3-242,5 1 0,4 0 111,0 0 1,-1 5-260,-6 3 0,-5 6 85,-7 1 0,-6 1-191,-5 0 1,-6 1 121,2 6 0,-8 0-161,-4 0 0,-7 4 87,-4-1 0,-4 1-51,-3-4 0,2 0 40,-3-1 0,-5 1 75,2 0 0,-4 0 105,7 0 1,0-4-91,4 0 1,2-4 172,2 4 1,2-4-98,6 4 1,1-5 97,2 2 0,3 0-56,5-1 0,0 1 13,0-5 0,5 0 50,3 1 0,2-1 128,1 1 1,6-5-10,2 1 0,-1-2-96,1 2 0,0-2-168,4-2 1,-1-3 93,1 3 0,0-3-438,0-1 1,0 0 187,0 0 0,-4 0-1409,0 0 1597,-5 0 0,12-5 0,-2-1 0</inkml:trace>
  <inkml:trace contextRef="#ctx0" brushRef="#br0">8280 3004 8057,'0'-12'0,"0"-3"0,0 0 416,0 0 0,0 3-10,0 1 1,0 3-130,0 1 1,0 3 3,0-4 1,-1 6 127,-3-2 0,3 1-189,-3-1-29,-2 3 1,-1-4-59,-4 5 0,-2 1 52,-2 3 1,1 1-212,-5 3 0,0 3 95,-4 1 1,4 0-209,0 7 0,4 0 17,-4 4 1,5-4 39,-1 0 1,6 0 13,1 4 1,6-4 28,-2 0 0,4-1 123,4 1 0,6-1-63,5-3 1,5-2 22,-1 2 0,4-2-15,4-2 0,-3 1-29,2-1 0,-3 0 12,-4 1 1,2 0-87,-6 4 0,4-4-53,-4 4 0,0-4 78,-3 0 0,-5 3-68,1 0 0,-4 0 83,3-3 1,-4 3 25,1 0 1,-3 1-41,-1-5 0,-5 4 125,-3 0 1,-3 1 107,-4-5 0,-3 0 219,-5 1 0,-4-1-6,1 1 0,-6-2-102,2-3 0,0-1-547,0-6 1,3 0 189,-3 0 1,8 0-2912,-1 0 2972,8-6 0,-6-5 0,3-7 0</inkml:trace>
  <inkml:trace contextRef="#ctx0" brushRef="#br0">9308 3038 8214,'0'-8'0,"0"1"0,-4 3-86,0-4 249,1 1 1,-1-1 578,0 0 33,0 6 158,4-8-755,0 9 217,0-5-85,0 22 1,4-5-63,0 16 0,5-4-65,-2 7 1,5 0 64,3 5 0,-2-1-236,2 0 0,-1-1-76,1-2 1,-2-2-92,2-2 0,-2-3-104,-2 2 0,-3-7 138,-1-3 0,1-1 53,3-4 0,-3 3 62,0-6 1,-5-3 0,5-1 0,-5-2-67,0 2 285,-1-3 83,-2 4 4,0-15 0,0 3-37,0-9 1,0 4-109,0 0 1,0-3-130,0 0 1,0-4 88,0 4 0,1-1-110,3 5 1,-3 3 219,3 1-407,-3 4 1,0-2-67,3 5 1,2 5-72,6 3 1,-1 3 128,1 4 0,3-1 75,0 5 0,5-1 177,-1 1 0,3 1-91,1-4 0,0 3 128,0-4 0,-1-4-82,1-3 0,-1-5 134,-3 0 0,-3-1 101,-4-2 1,-1 0 89,1 0 1,-5-5 116,1-3 1,-6-2-121,2-2 0,-3 0-108,-1-4 1,0-1-45,0-6 1,0 0-206,0 0 1,-1-5 119,-3-2 1,-1-3-97,-2-1 0,-2-1-73,5 1 0,-5 1-180,2 3 0,0-3-356,0 2 1,4 7 263,-1 1 1,3 8-373,1 0 0,0 2 249,0 2 1,1 4-663,3 3 1,2 3 515,6 1 1,-1 1-849,1 3 1456,4 3 0,-3 4 0,3 0 0</inkml:trace>
  <inkml:trace contextRef="#ctx0" brushRef="#br0">10233 2992 8216,'-6'-16'-596,"-3"3"716,5-2 1171,0 2-164,4 2-293,0 4-382,0-3 1,0 10-121,0 0 0,0 7-203,0 8 0,0 8 74,0 7 0,4 4-6,0 4 1,3 2-40,-3 2 1,1 2-183,-1-2 0,-3 1-95,3-1 0,-2 0 99,-2-8 0,0 2-330,0-10 0,0 0 175,0-7 1,0 1-400,0-5 0,0 0-128,0-3-1199,0-1 1126,0 1 1,1-6 774,3-2 0,-3-3 0,4-1 0</inkml:trace>
  <inkml:trace contextRef="#ctx0" brushRef="#br0">10564 2969 8038,'0'-17'742,"0"1"-514,0 4 1,0 4 232,0 1 230,0 4-388,0 8 0,0 8-110,0 10 0,0 5 38,0 2 0,0 7-13,0 1 0,0 5-106,0-1 1,2 2-169,1 2 1,-1-2 143,1-2 0,-1-6 71,-2-6 0,0-6-651,0-1 1,0-1 233,0-7 0,0 0-1812,0-3 968,0-6-143,0 4 1084,0-9 0,5-6 0,1-7 0</inkml:trace>
  <inkml:trace contextRef="#ctx0" brushRef="#br0">10553 3084 8046,'-4'-18'0,"0"3"0,0 2 679,4 2-48,0 4-344,0 2 0,6 8-56,1 4 0,5 2-14,3 10 0,0 1 6,8 7 1,-7-1-1,7 4 0,1-1-246,3 2 1,0 0 83,-5-4 1,1 2-322,0-6 1,-4 1 166,0-9 0,-5 1 67,1-5 0,2-1 49,-2-2 0,0 1 223,-3-6 1,-1 1 61,1-4-73,-1 0 0,0 0 225,1 0 0,-5-5-110,1-2 1,-5-4 164,0 0 1,3-4-86,-3 0 1,1-10-140,-4 3 1,0-9-47,0 1 1,0-2-205,0 1 0,0-5-88,0 1 1,0-1-210,0 1 1,-4 6-127,1 3 0,-1 1 2,4 3-1851,0 4 955,0 1-1284,0 11 2560,0 1 0,-5 5 0,-2 0 0</inkml:trace>
  <inkml:trace contextRef="#ctx0" brushRef="#br0">11912 2935 8100,'0'-11'-344,"0"3"-430,0 1 1741,0-1-74,0-4 133,0 1-642,0 5 1,-1 1-159,-3 5 1,3 6 39,-3 5 0,3 11 44,1 8 1,0 3-147,0 2 0,0 3 30,0 0 0,1 1-253,3-1 0,-2-4 84,6 1 0,-6-2-379,2-7 1,1 1 161,-1-4 0,1-4-597,-1 0 561,-3-5 1,4 2-147,-5-4 1,0-5-661,0 1-367,0-5 1401,0 2 0,0 0 0,0 1 0</inkml:trace>
  <inkml:trace contextRef="#ctx0" brushRef="#br0">12152 2981 8076,'0'-18'-586,"0"2"-73,0 4 1,0 1 2642,0-1-1335,0 6 1,1 1-195,3 5 0,-3 1-167,3 3 0,-3 7-107,-1 8 1,1 4 66,3 4 1,-2 2-75,1 5 0,0 4-71,1 1 0,-3-1-219,3-4 1,1 3-88,-1-3 0,-1 1 145,-3-8 0,2-4-192,2-4 0,-3-5-18,3 1-283,-3-2 67,-1-2-178,0-4 137,0-2 395,0-5 1,-1-5 35,-3-3 0,3-2-52,-3-2 1,-1-3 168,1 0 1,-4-5-90,4 1 1,-4-4 141,0-4 0,2 2-23,-2-6 0,5 6 108,0-2 1,1 3 71,2 1 1,0 6 76,0 1 1,0 4 544,0 0-224,0 6-457,5-4 0,3 11 9,7 3 0,-1 3-67,5 12 0,0 0 86,4 4 0,4 0-188,-1 0 0,6 4 3,-1-1 0,-3 1-110,-2-4 0,2-4 45,-1 0 1,-1-5 110,-3 1 0,-1-4 130,-3-3 1,1 1-85,-5-5 0,4 0 76,-3-4 1,-1 0-100,-4 0 0,1-2 221,-1-1 0,-3-4 76,-1-4 0,-4-1 56,1 1 0,-3-6-94,-1-2 0,-1-6-101,-3-2 0,-2-4-18,-6 0 0,1-2 13,-1-1 0,1 0-105,-1-1 0,2 2-120,3 3 0,-2-2-208,5 6 0,-1 3-536,1 4 1,3 5 106,-3-2-2228,3 4 1988,6 5 1,1 2 862,6 5 0,4 5 0,2 2 0</inkml:trace>
  <inkml:trace contextRef="#ctx0" brushRef="#br0">14093 2741 8116,'0'-11'478,"0"-1"-240,0 1 1,0 3 175,0 1 1,-1 3-108,-3-4 0,2 4 52,-6-3 1,4 4-67,-3-1 0,-1 3-73,-3 1 1,-6 0-32,-2 0 1,-4 1 14,-3 3 0,-1 4-79,-7 7 1,-2 3 112,-6 5 1,-2 1-327,2 2 0,3 4 148,1 4 0,2 0-40,2 0 1,5 4 76,2 0 1,8 1-233,4-5 0,7 0-54,4 0 1,3-1-65,1-2 1,5 0 7,3-4 1,7 4 146,4-5 1,6 1-2,2-4 1,0-4 28,-4 0 0,3-5 163,1 1 0,1-4-171,-2-3 1,-2-3 135,3-5 0,-3 0-52,-1 0 1,-1 0 126,-3 0 1,0-1-13,-8-3 1,3-2 90,-6-6 1,-3 1 20,-1-1 0,-3 1-115,-1 0 0,-10-5-315,-6 1 0,-5-4 102,-6 4 1,-2-4-59,-5 4 0,-4 3-161,0 5 0,0 4-339,3-1 1,7 3-1128,6 1 930,-1 0 850,10 5 0,2 1 0,6 6 0</inkml:trace>
  <inkml:trace contextRef="#ctx0" brushRef="#br0">14402 2604 8039,'0'-11'-1434,"0"3"716,0 0 1715,0 1-98,0 0 67,0-3-662,0 9 0,0-3-220,0 8 0,0 2 14,0 6 0,0 3 129,0 0 1,0 5-375,0-1 1,0-1 108,0 1 0,0-5-505,0 1 0,0-2 292,0-1 0,0-5-1366,0 1 1292,5-1 1,-3 1 324,6 0 0,0-6 0,3 3 0</inkml:trace>
  <inkml:trace contextRef="#ctx0" brushRef="#br0">14596 2593 8063,'0'-8'-909,"0"0"0,-5 6 1650,-3-2-367,3-2 0,-4 6 31,5 0 1,-4 5-103,0 6 1,3 2-159,1 2 1,-1 3-111,1 5 0,0-4-293,4 0 1,0 0-1357,0 4 1614,0-1 0,5 1 0,2 0 0</inkml:trace>
  <inkml:trace contextRef="#ctx0" brushRef="#br0">1542 4340 8438,'-7'-11'545,"1"3"-67,2 0 97,3 6-42,-4-3 1,5 10-181,0 2 0,1 10 71,3 6 1,-1 6-177,4 9 1,1 3-18,3 4 0,-3 0-386,-1-3 0,0 1 193,0-5 0,2 0-530,-5-4 1,4-3 314,-4-1 0,1-5-89,-2 2 1,-1-4 5,1-4 1,-1 1-151,-2-5 0,1 1-448,3-5 21,-3-5-491,4 5 447,-5-10 881,0 4 0,0-15 0,0-3 0</inkml:trace>
  <inkml:trace contextRef="#ctx0" brushRef="#br0">1439 4466 8268,'0'-12'0,"0"1"0,0-1 206,0 1 1,5-2 62,3-2 0,3 2 159,4-2 0,-1 2-101,5 2 0,0 0-75,4-1 0,1-1 1,3-2 1,2 6-36,5-2 0,-1 3-47,-2 1 0,1 2-163,-6 5 0,5 0-179,-5 0 1,-4 5 137,-7 2 1,-2 3-99,-2 2 1,-1 3 24,-2 0 0,1 6 41,-5-2 1,-2 2 29,-6 2 1,-2-1-29,-5-3 1,-2 2 71,-2-2 1,-3 2 0,-5-2 1,0-2 0,0-1 0,1-4 0,-1 3 0,0-3 166,0-4 0,2 0-95,2-4 1,2 0 443,6-4-113,-1 0 16,1 0-445,4 0 1,4 0 74,6 0 0,5 0 7,7 0 1,4 0 41,8 0 0,2 1-179,5 3 1,1-3 75,-1 3 0,0 3-120,0 0 1,-1 3 65,-2 2 0,-2 0-134,-2 4 1,-3 0-17,2 3 0,-3 3-31,-4-3 1,-2 2 12,-6 2 1,-4 0 53,-4 0 1,-3 0-58,-3 0 0,-5-2 45,-7-2 0,-4 1 258,-8-4 1,-2 0-126,-5-1 0,-1-2 260,1 2 0,-1-2-32,-3-2 0,2-3-59,-2 0 1,5-6-153,6 2 1,2-3 81,10-1 1,3-1-596,5-3 1,5-2 47,2-6 490,5 1 0,17-11 0,2-2 0</inkml:trace>
  <inkml:trace contextRef="#ctx0" brushRef="#br0">2672 4454 8114,'-11'-5'1486,"5"3"-415,2-6-650,3 5 149,1-2-271,5 5 1,5 0-245,5 0 0,2-1 117,-2-3 1,1 3-169,3-3 0,3 3 99,-3 1 1,3-1-225,0-3 0,1 1 3,0-4 1,-1 4-1722,-3-1-438,2 3 2277,-8-4 0,3 4 0,-4-4 0</inkml:trace>
  <inkml:trace contextRef="#ctx0" brushRef="#br0">2638 4660 8118,'8'0'472,"-1"0"0,6 0-43,6 0 1,-1-2-32,1-1 0,1 0-219,7-5 0,1 1-104,2-5 1,2 5-516,-5-1 0,1 4 203,-2-3 237,-2 4 0,-1-2 0,-6 5 0</inkml:trace>
  <inkml:trace contextRef="#ctx0" brushRef="#br0">3849 4112 8064,'0'-12'0,"-1"2"184,-3 2 503,2-2-163,-3 4-82,5-1 0,-1-1 178,-3 4-540,3 0 1,-4 9 94,5 3 0,-1 7-61,-3 4 1,3-1-94,-3 1 1,3-4-237,1 4 1,0-4-444,0 4 1,0-5 73,0 1-292,0-2 0,1-3 876,3-2 0,2 2 0,5-4 0</inkml:trace>
  <inkml:trace contextRef="#ctx0" brushRef="#br0">3940 4123 8080,'0'-11'599,"0"-1"233,0 6-541,0-4 0,0 10 28,0 0 0,0 5-70,0 6 1,4 4-416,0 1 0,1 4 193,-1-1 0,-3 2-1655,3 2 1628,2 0 0,0 0 0,6 0 0</inkml:trace>
  <inkml:trace contextRef="#ctx0" brushRef="#br0">4431 4397 8255,'0'-8'312,"0"1"471,-5 4-78,4-7 333,-4 9-744,0-4 1,4 11-67,-3 6 1,2 5 19,2 10 0,0 1 0,0 2 0,2 7-294,2-3 76,-3-2 0,4 1-78,-5-2 0,0-2-75,0 1 0,0-3-282,0 3 1,-4-4 238,0 0 0,0-5-24,4-2 0,-3-5 88,-1 1 1,0-2 191,4-2-23,0-5 1,0 1 300,0-4 335,0-1-462,0 3 0,6-5 119,6 0 0,0-4-39,8 0 1,4 0-34,6 4 0,4-3-94,4-1 0,-2 0 4,2 4 0,-2 0-51,-2 0 1,0 0-161,0 0 1,-4 0 80,-4 0 1,-3 0-158,-4 0 0,1 0-358,-4 0 1,-1 0-11,-4 0-517,1 0 0,-5 0-93,1 0 1067,-6 0 0,-2 5 0,-6 1 0</inkml:trace>
  <inkml:trace contextRef="#ctx0" brushRef="#br0">5311 4420 8166,'-7'-6'-2390,"2"-5"2765,5 5-166,0 0 1,0-4 454,0 2-352,5 3 0,-3-5 503,1 2-551,-1-2 0,-1-1 451,3-1-248,-3 6-89,4-4 0,-6 8-105,-3-1 1,3 3-61,-3 3 0,-2 5-17,-2 7 1,-2 8 30,-2 7 1,5 5-246,-1 3 1,2-1 76,-2 4 1,-1-2-91,6 2 1,-5-4 11,4 1 0,-3-6-533,3-2 0,-4-5 279,4-3 0,-1 0-382,1-7 1,3 0 247,-3-3 1,3-5-470,1 1 0,1-5 295,3 0 1,-1-1 580,4-2 0,1-5 0,3-2 0,1-4 0</inkml:trace>
  <inkml:trace contextRef="#ctx0" brushRef="#br0">5322 4386 8166,'0'-22'-1064,"0"3"0,-1 3 2541,-3 4-221,3 1-492,-4-1-18,0 1 450,3 4-946,-3 2-68,15 21 0,-1 1 77,10 14 0,-1 2-16,1-3 1,3 7-207,-3 1 0,2 4 113,2-4 1,0 4-144,0-4 1,0 0-147,0-4 0,-4-1-220,0-2 1,-5-3 57,1-5 0,-3-4 42,0 0 0,-2-5-204,-2 1 0,1-2 168,-6-2 1,1 0-420,-4 1 1,0-5 210,0 1 1,0-4 502,0 3 0,-5-4 0,-1 2 0</inkml:trace>
  <inkml:trace contextRef="#ctx0" brushRef="#br0">5208 4785 8072,'1'-6'639,"3"2"1,4 3-198,7 1-421,3 0 47,4 0 1,3 0 69,1 0-98,3-5 0,7 4-40,2-3 1,-1-3 146,5 0 0,-7 0-644,-1 0 0,-1 4 287,-6 0 0,0-3-1258,-4 3 1468,-1-1 0,1-1 0,0-2 0</inkml:trace>
  <inkml:trace contextRef="#ctx0" brushRef="#br0">5916 4374 8095,'0'-11'0,"-5"-1"0,4 5 185,-3-1 333,3 6 20,1-3-159,0 20-20,5-1-125,-4 14 0,5 0-111,-2 2 1,-3 4 61,3 4-61,-3-2 1,1 7-140,2-5 0,-3 4 114,3-4 1,-3-4-501,-1-3 0,0-7 219,0-1 1,0-2-1014,0-6 136,0 1 17,0-5 1042,0-5 0,5 0 0,1-6 0</inkml:trace>
  <inkml:trace contextRef="#ctx0" brushRef="#br0">6281 4374 8089,'-6'0'856,"-4"-5"-114,9 4-643,-4-4 0,0 6 55,-3 3 1,2 3-40,-2 9 0,-1-1 50,-6 8 1,2 1-233,-2 6 1,-3 3 119,-1-2 0,1 0-56,-1 0 1,4 1 5,-4-6 1,5 1-142,-1-4 1,2-2-13,2-2 0,1 2 109,2-6 0,-1 0 114,5-3 0,-1-5-75,1 1 419,3-6-237,-4 3 154,5-5-318,0 0 0,5 0-490,3 0 1,2 0 194,1 0 1,1 0 278,-1 0 0,6 6 0,0 0 0</inkml:trace>
  <inkml:trace contextRef="#ctx0" brushRef="#br0">6133 4728 8013,'-11'0'-1189,"-1"0"1458,6 0-94,-4 0 0,7 0 345,-4 0-119,4-5-62,-2 4 0,5-5-40,0 2 0,-1 2 462,-3-1-257,3 1 6,-5-3-165,1 4 116,4-4-381,-4 5 176,5 0-185,0 5 0,5 1-7,3 6 0,2-1 27,1 1 1,5-1 16,-1 1 0,5-1-8,-1 0 0,-1-1-27,1-2 1,0 2 38,4-2 1,0 2-115,-1 1 1,1 0 91,0-4 1,-5 3-120,-3-2 0,-2-2 110,-2 2 0,1-6-409,-1 2 1,-3 1-379,-1-1-412,-4 0-1156,2 1 1618,-5-4 1,0 6 655,0-4 0,-5-1 0,-1 3 0</inkml:trace>
  <inkml:trace contextRef="#ctx0" brushRef="#br0">6647 4420 8101,'0'-23'34,"-5"5"0,4-2 401,-3 5-218,3 0 1,1 3 97,0 1 0,0 3-20,0 0 1056,0 6-402,0-8-827,-6 8 0,4 4 76,-6 9 1,6 6-75,-2 6 1,1 1-105,0 2 0,1 3 151,-1 6 0,1-1-141,2 0 0,0 2 42,0 2 0,0-3-239,0 3 0,4-6 90,0-1 0,5-6-251,-2 2 1,4-3 115,0-1 1,4-2-11,0-2 0,6-2 97,-2-6 1,-1-3-34,1-1 0,0-4 346,3 1 1,1-3-74,0-1 1,0-1-81,0-3 0,-4 3-26,0-3 0,-1-3-504,1 0 0,-2 1 206,-1-2 0,-7 4-785,2-4 1,-7 5 1073,0-5 0,-3 0 0,-1-3 0</inkml:trace>
  <inkml:trace contextRef="#ctx0" brushRef="#br0">6590 4740 8057,'0'-12'0,"0"1"381,0-1 1,1 5-128,3-1 1,2 4 16,6-3 1,0 3-24,4-4 0,3 5 224,7-5 0,2 4-502,3-4 0,2 2 16,-3-1 0,-2-2-469,-1 5 1,-3-1 255,-1 1 0,-6 3-689,-1-3 538,-4 3 378,0 1 0,-6-5 0,-1-2 0</inkml:trace>
  <inkml:trace contextRef="#ctx0" brushRef="#br0">6727 4374 8083,'-6'-18'0,"2"3"33,2 3 0,8-4 33,1 1-66,8 0 0,-1 7 311,5 1 0,0-1-71,4-3 0,0 3-7,0 0 0,1 6-16,3-2 0,-3 3-11,2 1 0,2 0-203,-1 0 0,0 1 81,-4 3 0,-2-2 40,-2 6 0,-1 0 9,-3 3 1,-2-2-109,2 2 0,-1-2 79,1 6 0,-5-1-61,6 2 0,-6 1-15,5 6 1,-6 0 6,-2 0 1,0 5-106,0 2 0,2 3 134,-5 2 0,1-3-216,-1-1 0,-3 1 46,3-6 1,-3 5-235,-1-5 1,0-3 19,0-4 1,4-9-524,0 2 274,0-3-174,-4-3-472,0-1 1215,0-5 0,0-5 0,0-1 0</inkml:trace>
  <inkml:trace contextRef="#ctx0" brushRef="#br0">7149 4374 7995,'12'-11'-14,"-1"-1"0,1 1 226,-1 0 1,6 3 343,2 0 0,2 2-185,2-2 1,-1 3-93,-3 5 0,2-4 6,-2 1 0,2-1-58,-2 4 0,1 5-234,-5 3 0,4 2-65,-4 1 1,4 2-122,-3 2 1,-2 2-54,-7 2 1,2 2 126,-5-2 0,0 4-18,-4 4 0,-1-3-24,-3 2 1,-4 0-26,-7 0 0,1-1 96,-5 1 0,1-2 143,-1-1 0,-1 0-124,5 0 0,-2-4 225,2 0 0,6-5 38,-3 1 0,5-2 47,-1-2 0,3 1 307,5-1-405,0 0 0,1 1 6,3-1 1,3-4-30,4-4 1,6 3-101,2-3 0,2 1-63,2-4 1,4 0-234,-1 0 1,2-1-29,-1-3 1,-3 3-234,3-3 0,1-1-439,-2 1 0,1-4 978,-4 5 0,5-11 0,1 1 0</inkml:trace>
  <inkml:trace contextRef="#ctx0" brushRef="#br0">8177 4351 8036,'-6'-11'177,"2"0"1,-1-1 258,1 1 0,0-1-136,4 1 0,-1 3 63,-3 1 1,2 3-102,-6-4 0,1 4 293,-5-3-509,-4 4 0,2-2-165,-5 5 98,0 0 14,1 0-32,1 0 138,1 5 1,-1 2-215,-2 4 79,3 0 40,5 6 0,0 1-137,4 5-50,-3-6 190,8 5 1,-1-6-48,6 3 69,4 3-14,4-9 11,6 8-35,5-8-358,3 3 234,8 1 1,-4-4 135,5 2 1,0-2-207,0-2-3,1 0 177,-6 1 15,4-1-438,-9 1 424,4-1-12,-10 0 1,2 1-12,-5-1 6,0 1 233,-3-1 1,-4 2 19,-1 2-249,-4-2 65,2 3 1,-7-1 571,-1 1-613,-4 4 882,-9-7-407,-7 8-227,-6-8 0,-5 3 553,-1-4-397,-4-1-710,3 1 664,-3-6-315,0 4-50,3-9-306,-3 5 0,6-6-1788,2 0 1704,4 0 213,9 0 201,1 0 0,6-6 0,-1 0 0</inkml:trace>
  <inkml:trace contextRef="#ctx0" brushRef="#br0">9388 4306 8184,'0'-7'-14,"0"1"85,0 2 0,0 2 297,0-6 121,0 5 153,0-2 2142,0 5-2601,0 5 1,5 7 184,3 7-344,2 8 18,-4-3 1,4 9 79,-2-3 1,2 3-175,1 1 1,1-1-35,-1-2 1,-1 1-133,-2-6 1,2 1-68,-2-4 188,2 0 0,-2-6 34,-1-1 1,0-4-97,0 0 275,3-6 0,-7-1-72,4-5 297,-4 0 1,6-5-90,-5-3 0,3-3-155,-3-4 0,5 1 143,-1-5 0,-2 0 90,2-4 1,-6-4-277,2 1 0,1 0 59,-1 7 1,0-1-134,-4 5 1,1 1 125,3 6-331,-3-2 153,4 9 1,-4-3-350,3 8 0,2 2 173,6 5 0,-1 6 52,1 2 0,0 3 130,4 0 0,-2-3-11,5 0 1,-4 0 105,4 4 0,-1-1-124,1-3 1,1-4 254,-5-7 1,0 1-121,-3-6 0,-1 1 1000,1-4-562,-1 0 0,-1-5 123,-2-2 1,-2-4-196,-2 0 1,-3-6-40,3-2 1,-3 2-10,-1-2 0,0-4-114,0-4 0,0 1-257,0 3 1,-1-4 132,-3 0 1,3-3-691,-3 3 1,3 1-82,1 3 0,0 1-422,0 3 0,0 3-427,0 4 0,0 5-84,0-1-149,0 5 1733,0-2 0,5 10 0,1 2 0</inkml:trace>
  <inkml:trace contextRef="#ctx0" brushRef="#br0">10245 4214 8126,'-6'-16'477,"5"3"-45,-4-3-4,5 4 244,0 1 130,0 4-65,0-3 1,0 14-387,0 0-261,0 5 0,1 12 103,3 6 1,-3 5 60,3 2 1,1 4-225,-1 0 0,1 5 66,-1-1 1,-3-1-105,3 1 1,-1-7-24,0-1 1,-1-1-509,2-6 0,-3-2 124,-1-6 0,0 2-74,0-6 1,4 0-527,-1-3 0,1-5 58,-4 1 957,0 0 0,5-2 0,2-1 0</inkml:trace>
  <inkml:trace contextRef="#ctx0" brushRef="#br0">10576 4249 7997,'-2'-12'0,"-1"1"0,1-1 1342,-3 6-306,5 1-429,0 5-600,5 5 0,-3 6 224,1 8-23,4 8-49,-6 2 0,5 6 152,-2-1-157,-3 5 0,5-2-281,-6 5 0,0-5 135,0 1 0,0-7-458,0 0 0,0-7 31,0-1-38,0 0 1,0-11-107,0 4-610,0-9-220,0-2 1057,0-5 1,0-5 335,0-2 0,0-9 0,0-1 0,0-6 0</inkml:trace>
  <inkml:trace contextRef="#ctx0" brushRef="#br0">10599 4443 7997,'-6'-28'0,"5"4"-12,-3-3 62,3 8 0,-3 3 667,1 4-119,-1 1-281,4 4 0,1 2-91,3 5 1,-2 2-92,6 1 1,3 9 33,5 7 1,3 2-27,-4 2 0,8 0 6,-4 0 1,5 1-189,-5 3 0,-1-3-196,1 2 1,-2-3 162,2-4 0,2 2-6,-6-6 1,4-1 109,-4-7 1,2 0 238,-2-3 0,-2-3-166,2 3 1,-2-4 261,-2-4 0,0 1 123,1-4 1,-2-1 105,-2-3 0,2-6 9,-3-2 1,-2-2-153,-1-2 0,-2-4-111,-2 0 1,0-4-103,0 0 0,-4-2 76,0-1 1,-4 0-256,5-1 1,-3 4-193,3 4 0,1 2-148,-1 9 1,-3 1-457,3 4 0,-1 3-2522,4 1 1507,-5 4 1750,4-2 0,-10 15 0,5 3 0</inkml:trace>
  <inkml:trace contextRef="#ctx0" brushRef="#br0">12403 4146 8063,'0'-12'0,"0"1"0,0 5 59,0-5 43,0 5 0,-1-2 277,-3 1 104,3 4-309,-9-7 1,3 9 74,-4-3 0,-4-1 129,-1 1-199,-4 0 54,-3 4 0,-6 5-415,0 7 380,-4 1 1,4 12 151,-6-2-262,1 12 1,1-3-58,3 10 1,3-4 257,8 4-651,2-5 307,6 2 1,1-1-94,2 0 1,3-1-124,5-7 1,7 3-276,4-2 338,5-3 1,9 2 40,1-7 0,0 1 66,4-9 0,1 1 198,3-5 1,0-5-139,0-2 0,1-2 173,-1-2 0,-1-2-82,-3-2 0,2-2 211,-5-5 1,-4 2 9,-4-3 0,-5 3 28,1-6 0,-4 3 21,-3 0 1,-3-3-89,-5 0 1,0-4-53,0 3 0,0-3-35,0 4 0,-9-4-147,-2 4 1,-3 0 28,2 3 1,-4 1-55,-3-1 0,1 5-3,-1-1 1,1 6-198,-1-2 1,-3 3-577,3 1 1,2 0 404,-2 0 1,5 0-360,-2 0 0,5 1 757,3 3 0,-2 2 0,4 5 0</inkml:trace>
  <inkml:trace contextRef="#ctx0" brushRef="#br0">12848 4157 8100,'-5'-11'90,"3"-1"-1,-6 1 788,6 0-152,-3 4 313,5-3-198,0 9-791,-5 6 1,2 9 74,-5 12 0,5 4 50,-5 4 0,4 5-56,-3 3 1,3-1-150,-4 1 1,4-2-323,-3 2 1,3 0 216,-4-8 0,4 2-403,-3-10 1,4-3 223,0-4 1,-3-5-264,3 1 0,-1-6-295,4-1-78,0-6 414,0 4 285,0-17 1,0 3 251,0-12 0,4 5 0,-1-4 0,1 0 0,-4-4 0,0-1 0,0-2 0,0-4 91,0-4 1,2 0-94,1 0 1,-1-1 132,1 1 0,-1 0 212,-2 0 1,3-1 4,1 1 1,0 5 268,-4 2 0,4 8-201,0 4 1,1 2 224,-1 2 1,-3 3 270,3 1-752,-3 4 1,4 1 1,3 9 0,2 2-57,1 10 0,6 5 154,2 7 0,2 2 7,2 1 0,4 1-230,-1 3 0,1 2-72,-4 2 0,0 1-231,0-5 1,-4-4 140,0-3 0,-5-6-305,1 2 0,-4-5 42,-3-2 1,2-4-772,-2-5 534,-3 1 1,1-2-333,-2-2 1027,-3-3 1,-1 0 0,-6 1-1</inkml:trace>
  <inkml:trace contextRef="#ctx0" brushRef="#br0">12723 4546 7956,'0'-8'1261,"0"0"-641,0 6 0,5-5-196,3 4 0,7 0 32,4-5 0,4 5-255,3-5 0,5 4 21,7-3 0,-3 3-429,3-4 0,-2 6 192,-2-2 0,-1 3 15,-2 1 0,-3-6 0,-6 0 0</inkml:trace>
  <inkml:trace contextRef="#ctx0" brushRef="#br0">13420 4180 8031,'0'-18'-356,"-2"2"-45,-2 4 0,3 1 1553,-3 0-449,-2-1-323,5 1 1,-6 1 322,4 2-293,1-2-190,-3 8 1,4-3 584,-3 5-609,3 0 1,-4 7-97,5 4-61,0 11 57,0 7 77,0 10 1,0 1-157,0 1 1,4 3 60,-1-6 1,5 0-298,-4-4 0,5 0 104,-2 1 0,0-6-271,0-3 0,-4-5 132,1-2 1,1-9-284,-1 1 51,-1-2 221,2-2-121,-3-2 235,3-5 1,-6-5 59,-3-3 1,1-2 46,-4-2 0,3-4 4,-4-3 0,6-3-1,-2-1 1,3-1 146,1-2 0,0-4-80,0-4 0,0 2-63,0-2 0,0 2 188,0-6 0,1 4-80,3 4 0,-3 2 199,3 5 1,1 1-73,-1 3 0,1 3 134,-2 4 1,-1 5-43,2-1 1,-2 6-130,2-2 0,-2 3-182,6 1 0,-4 0 0,3 0 1,1 5 23,3 2 0,2 3 58,2 2 1,-2-1-182,2 1 0,2-1 73,-2 1 0,4-5-22,-4 1 0,4-4 100,-3 3 1,3-4 8,-4 1 0,4-3 16,-4-1 1,4 0-32,-4 0 0,1-4 43,-5 0 0,0-5-30,1 2 0,-1-3 142,1-2 1,-1 1-79,1-1 0,-2 0 70,-3-4 0,2 4-123,-5-4 1,4 4 1,-5 0 1,1 5 9,-4-1-157,5 6 1,-3-1-60,1 11 0,-1 4 50,-2 11 0,0 5 170,0 3 0,0 5-98,0 2 1,0 4 119,0-4 1,3 0-130,1-3 0,0-1-175,-4 0 0,0-5-225,0-2 0,0-7 182,0-1 0,0-5-1097,0 2 507,0-4 185,0 0 1,1-2 664,3-3 0,2-1 0,6-6 0</inkml:trace>
  <inkml:trace contextRef="#ctx0" brushRef="#br0">14162 4043 8089,'-1'-8'0,"-3"1"0,3 4 1015,-5-7-595,6 9 0,0-3 285,0 8-630,0 2 21,0 11 1,-1 0 672,-3 6-422,3 0 1,-4 5 2,5 2 0,0 0-67,0 0 0,0-1-272,0 2 0,0 2 95,0-3 1,1-1-329,3 2 1,1-2 52,3 1 0,3-3-102,1-8 0,0 1 174,7-4 1,-3-1 9,3-4 1,0-3-92,4 0 1,1-6 49,2 2 0,0-3-317,4-1 1,-5-1 159,2-3 0,-4-2-633,-4-6 1,1 1 917,-4 0 0,4-6 0,-2-1 0</inkml:trace>
  <inkml:trace contextRef="#ctx0" brushRef="#br0">14093 4351 8006,'-6'-1'258,"2"-3"-129,3 3 1,3-8 83,6 5 1,1-1 383,10 1 0,-4 3-43,4-3 100,5-2-324,6 0 1,5-6-62,3 1 1,-2-1-161,2 1 0,-4 1-669,-4 2 444,3-2 1,-12 5-395,2-3 0,-8-2 328,0 3 0,-2 0 182,-2 0 0,1-1 0,-1-3 0</inkml:trace>
  <inkml:trace contextRef="#ctx0" brushRef="#br0">14150 4054 8031,'6'-11'0,"-5"0"0,9-1 665,-4 1-301,11-1 1,2 1 16,7-1 0,-1 1-152,1 0 1,3-1-141,2 1 0,2-1 84,1 1 0,-1 1-155,-2 2 1,2-1 112,-3 5 1,-1 1-1559,2 3 1427,-1 0 0,-1 0 0,-1 0 0</inkml:trace>
  <inkml:trace contextRef="#ctx0" brushRef="#br0">15647 3860 8123,'0'-6'519,"0"0"284,0 2-459,0 2 0,-2-3-64,-1 5 1,-5 0-51,-7 0 0,-3 5 0,-5 3 0,-1 7-81,-3 4 1,-6 4 104,-5 4 0,0 2-139,4 5 1,0 4-56,-1 0 0,6 2-135,3-2 0,3-3 94,4 3 0,3-2-382,9-2 0,2-1 135,5-2 0,1 0-52,3-4 1,6 0 153,5-4 1,9-2 56,-1-2 1,4-2 220,-1-6 1,-1-3 18,1-1 1,2-4 47,-1 1 0,-4-3-51,-4-1 0,-5-1 191,1-3-177,-2-2 0,-7-6-65,-2 1 1,-3-2-139,-1-2 0,-9 2 73,-2-2 0,-13-2-461,-3 2 1,-6 0 161,-5 3 1,-3 5-449,-4-1 1,5 6 75,6-2 0,5 3-691,6 1 1310,5 0 0,2 5 0,4 1 0</inkml:trace>
  <inkml:trace contextRef="#ctx0" brushRef="#br0">16069 3757 8078,'-6'-11'441,"2"0"87,3 4 376,1 2 174,0 5-844,0 5 1,0 5-119,0 6 1,-2 3 3,-1-4 0,1 4-246,-1-4 1,1 2-609,2-2 1,0-2 402,0 2 0,2-6-1391,1-2 1722,-1 1 0,8-2 0,-4-1 0</inkml:trace>
  <inkml:trace contextRef="#ctx0" brushRef="#br0">16172 3780 8078,'6'-11'-158,"-1"-1"-239,-5 1 892,0 0 253,0 4 1,-1 2-250,-3 5 0,2 9-186,-6 3 1,6 8-284,-2 3 0,3-1 96,1 5 1,0 2-1602,0 2 1475,0 2 0,5 1 0,1 0 0</inkml:trace>
  <inkml:trace contextRef="#ctx0" brushRef="#br0">1741 6890 8206,'-6'-11'-79,"2"-1"0,2 5 256,-2-1 128,2 6 97,-3-9-155,5 10 337,0-4 717,0 5-892,0-5-468,0 4 154,0-4 307,0 15-243,0 2 26,0 11 1,0 7 185,0 4-317,0 0 103,0 5 0,0 1-17,0 2 0,0 2-124,0 2 1,2-4 114,1-1 0,0 0-93,5 1 0,-5 1-275,5-5 174,-5-5 0,7-1-143,-3-5 0,-2-2 86,-1-6 0,-1 1 102,1-5 1,-3-3-48,3-5 1,-3-3-146,-1 4-29,0-6 105,0 4 0,-1-8 33,-3-2 1,1-2 141,-4-5 1,0-1-83,0 1 41,-3-1 0,-2-4 0,-6-2 0</inkml:trace>
  <inkml:trace contextRef="#ctx0" brushRef="#br0">1570 6924 8273,'0'-17'-404,"5"-5"1,0 8 525,3-5 0,6 1 424,-3-1 0,7 2-58,-3 1 1,7 4-174,0-4 0,3 4-143,5 0 1,2 5 78,6-1 0,-1 6-142,5-2 1,-4 2 108,3 2 0,-2 2-322,2 2 0,-4 3-13,1 8 1,-7-1-29,-5 5 1,-7 0 5,-3 4 1,-5 1 171,-3 3 0,-3-3-182,-5 3 1,-10-2 134,-6 2 1,-6-3 26,-9 3 1,-3-3-19,-8-2 1,-6 5-27,2 0 1,-1-2 162,5-6 0,-1-1-88,5-3 1,1-3-122,7-1 1,3-5 83,8-6-158,3 0 1,9-1 101,3-3 1,9-2-969,7-5 1,4-2 1016,7-2 0,10-3 0,3-5 0</inkml:trace>
  <inkml:trace contextRef="#ctx0" brushRef="#br0">2906 6570 8272,'7'-11'-112,"-2"3"-25,-5 1 262,0-1 317,0 2 236,0-4-77,0 3 1,-2 1-134,-1 2 0,0 3 170,-5 1-287,1 0 0,-5 5-97,1 3 0,-4 7-57,-1 4 1,-3 4 71,4 3 1,-4 3-48,4 6 0,-5 4 3,1 3 1,1 4-400,-1 3 0,4-1 15,-4 6 1,5-5 151,-2 4 1,7-3-353,2 3 0,4-1 198,-1 2 0,3-1-107,1-7 0,0 2 12,0-6 0,4-3 247,0-1 0,5-6 80,-2-2 1,3-4-144,2 0 1,-1-3 219,1-4 1,3 1 59,0-4 207,0-1-219,-3-4-84,-1-4-73,1 3 1,3-9-224,0 3 1,0-3 85,-3-1 1,-5 0-991,1 0 514,0 0 191,-2 0 383,-1 0 0,0 0 0,1 0 0</inkml:trace>
  <inkml:trace contextRef="#ctx0" brushRef="#br0">3420 6776 8190,'0'-11'0,"0"3"-491,0 0 187,0 6 552,0-8 546,-5 8-398,-1-3 0,-4 10-132,2 3 0,-2 7 171,2 4 1,-2 8-114,-1 3 0,3 8-68,0 4 0,1 3-68,-5 0 1,1 1-83,-1 0 0,1-1-75,0 1 0,-1-4-86,1 0 0,-1-7-216,1 0 1,1-2 181,2-7 1,-1-3-197,5-4 1,1-5-40,3 1-638,0-2 210,0-7-158,0-1-381,0-5 611,0-5 682,5-1 0,1-16 0,6-2 0</inkml:trace>
  <inkml:trace contextRef="#ctx0" brushRef="#br0">3374 6844 8190,'0'-22'-1535,"0"0"1228,0 3 0,0-1 1054,0 4 0,0 1-104,0 4 1,2-1 464,1 1-671,-1 5 0,4 1-146,-2 5 0,-2 6 103,6 5 1,0 7-150,3 9 1,4 6 143,1 5 1,3 9-66,-4-2 1,5 0-276,-1-3 0,1 0-177,-1 3 0,3 1 97,-3 0 0,1-4-47,-1-1 1,2-5 62,-6-2 1,4-1-165,-4-6 0,0-2 32,-3-6 0,-1 2-104,1-6 0,-5 0 43,1-4 1,-6 1-361,2-1 0,-2-3 170,-2 0 1,0-5-1343,0 5 943,0-6 0,-2 4 423,-2-6 0,2 0 374,-6 0 0,-4-6 0,-6 0 0</inkml:trace>
  <inkml:trace contextRef="#ctx0" brushRef="#br0">3249 7393 8190,'-7'-5'0,"2"2"119,5-5 1,0 5 77,0-5 1,7 4 30,4-3 1,2 4-69,6-1 0,0-1 85,4 1 1,1-3-258,2 3 1,2-4 71,3 5 1,1-5-201,-6 4 0,5 0 122,-5 4 0,1 0 18,-4 0 0,0-5 0,0-1 0</inkml:trace>
  <inkml:trace contextRef="#ctx0" brushRef="#br0">3957 6548 8490,'0'-12'340,"0"1"211,0 4 406,0-3-201,0 9-163,0-4-128,0 5 0,0 5-263,0 3 0,5 2 69,3 1 1,2 2-47,1 2 1,2 3 12,2 5 1,3-1-20,5 1 1,5 4-140,2 0 0,-1 4 159,2 0 0,-2 6-110,1 1 0,-2 5-204,-5-1 0,-1-2-31,-3 2 0,1-1-126,-5 1 0,0 1 72,-3-5 1,-6 1-157,-2-1 0,-3-3 116,-1-1 0,0-1-101,0-7 1,-5 1 51,-2-4 0,-7 0 109,-2 0 1,-3-2-58,4-2 0,-4-2 11,4-6 0,0 1-195,3-1 1,1-5-329,-1-2-843,6 2 1012,1-4 0,6 2 540,3-8 0,7-8 0,7-5 0</inkml:trace>
  <inkml:trace contextRef="#ctx0" brushRef="#br0">5053 7016 8076,'0'-12'261,"0"1"0,0 0 458,0-1 1,5 4-523,3 1 1,2 3 36,2-4 0,-5 6 216,1-2 1,1-1-154,6 1 0,3 0-198,4 4 1,1 0 28,0 0 0,1 0-121,3 0 0,1 0 64,2 0 0,3 0-221,-2 0 0,-2-1-324,1-3 0,-4 3 291,0-3 0,-1 2-175,-3-2 1,0 3 138,-3-3 0,-3 3-553,-4 1 0,-4-4-54,-1 0 826,-4 0 0,-3 9 0,-7 2 0</inkml:trace>
  <inkml:trace contextRef="#ctx0" brushRef="#br0">5133 7199 8107,'-6'0'931,"1"0"-555,5 0 1,5 3 102,3 1 0,2 0 80,1-4 0,2 0 974,2 0-784,8 0-379,1-5 0,9-1 355,-3-6-397,3 1 0,3-1-702,2 1 0,-2-1 306,2 1 0,-3 0-1160,-1-1 1,-8 5 700,-3-1 1,-4 5 526,0 0 0,2-4 0,-3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9422 10165 8007,'0'-7'896,"0"2"36,0 0-377,0 4 27,0-4 1099,0 5-1759,0 5 1,-4-3 5,1 6 78,-1-6-254,4 4 73,0-6-47,0 5 144,0-4-201,0 4 255,0-5-8,0-5 155,5 4 0,-4-10-129,3 4 0,-3 1 111,-1-2-90,0 0 0,0 1-146,0-1 186,0 6-755,0-4 1,-4 12 699,1 1 0,-11 8 0,1 3 0</inkml:trace>
  <inkml:trace contextRef="#ctx0" brushRef="#br0">9559 11775 7841,'0'-12'836,"0"6"62,0 1 2223,0 5-3023,0 5 0,0-2 145,0 4 0,0-3-218,0 4 0,0-4-234,0 3 1,0-3 68,0 4-76,0-6 208,0 3 437,0-5-331,5 0 0,-2 0 114,4 0 1,-4-1-4,1-3 1,-2-1 88,2-3 0,-3-2-153,3 3 0,-2 0 166,-2 0-422,0 4 1,0-3 89,0 2 1,-2 3-894,-2-3 0,2 8 442,-6 3 1,6 3 471,-2 2 0,3 9 0,1 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7063 6639 8101,'-5'-6'-671,"4"-5"1179,-4 10 1,4-8 313,-3 5-23,3 1-269,-4 3-403,5 0 1,0 6 93,0 5 0,3 2 41,1 6 1,0 5-19,-4 7 0,4 2-209,0 1 1,-1 5-56,-3 3 1,2 3 129,1 0 0,-1 5-349,2-1 0,1 5 185,-2-5 0,5 8-78,-4-4 0,0 1 96,-4-9 0,3-4 6,1-3 0,0-4 23,-4-3 0,0-8 16,0-8-7,5 3 15,-4-6-353,4 0 228,-5-7-767,0-5 531,0-5 0,0-2-1372,0-4 1716,0-6 0,0 0 0,0-6 0</inkml:trace>
  <inkml:trace contextRef="#ctx0" brushRef="#br0">6949 6787 8361,'0'-11'-504,"0"0"1,0-1 975,0 1 0,5-1 16,3 1 0,2-1 62,1 1-353,1 0 0,4-1 13,3 1 0,3-1 78,1 1 41,5-1-244,1 6 0,5-4-155,0 2 92,1 3-448,-1 0 373,-5 5 0,4 0-14,-2 0 1,-4 1-101,0 3 0,-3 3-33,-1 4 1,-9 4 157,-3 1 0,-3 4-42,0-1 0,-3 2 72,-5 2 0,-10 1-50,-6 3 1,-9 2 36,-5 5 1,-9 1 118,-2-1 1,-1-1 118,-4-3 1,4 1-129,-4-8 0,6 1 55,6-9 0,8 0-86,3-3 0,8-6-807,0-2 388,7 2-51,3-4 0,8-1-90,4-5 506,6-5 0,10 3 0,0-6 0</inkml:trace>
  <inkml:trace contextRef="#ctx0" brushRef="#br0">8000 6570 8281,'0'-11'-27,"0"0"1,0-1 263,0 1 81,0 4 99,0-3-35,0 4 0,-5 0 230,4-5-256,-5 10 1,5-4 115,-3 5-422,3 0 0,-5 0 332,2 0-64,-2 0-289,-6 10 225,1-2-192,-6 13 1,3-3 319,-5 5-63,0 5-330,1 1 0,2 7 131,5 2-744,-6-3 532,4 10 0,-2-1 156,8 6-47,-4 4 1,10-6-201,-3 6 82,3-1-281,1 4 241,0-10 1,1 2-166,3-7 1,2-2 203,6-2 0,-1-8-158,1-3 0,-1-4 72,1-4 1,-1 1 263,0-5-151,1 0 0,-1-3 551,1-1 1,-2-3-590,-3 0-100,4-6 9,-5 8-51,5-9 0,-3 5-568,0-6 1,-5 0 822,5 0 0,0 0 0,3 0 0</inkml:trace>
  <inkml:trace contextRef="#ctx0" brushRef="#br0">8274 6685 8039,'-8'-22'28,"1"3"-23,4 2 319,-2 6 0,5 3 22,0 1 27,0 4-171,0-2 1036,0 5-808,5 5-289,-4 7 69,10 5 1,-9 11 28,6 3-151,-6 7 1,7 3-43,-5 4 1,4 6 182,-5 2-1771,1-2 1514,-4 5 0,0-13-713,0 3 502,0-3 0,0-6-248,0-3 0,0-9 181,0-2 0,0-5-563,0-7 190,0 1-311,0-1 1307,0-4 0,5-2 0,2-5 0</inkml:trace>
  <inkml:trace contextRef="#ctx0" brushRef="#br0">8125 6822 8007,'-6'-24'9,"1"-3"332,5 14 0,1-7 82,3 5-405,2-6 765,11 9-438,-4-5 1,8 2 66,-2 0 74,3-6 0,5 9 299,-1-4-706,6 4 17,-8 0 1,8 2-124,-6 3 0,5 2 120,-5 5 1,0 0-266,-7 0 1,1 5 117,-5 2 1,1 3-189,-5 2 1,-1-1 75,-2 1 1,1-1-71,-5 0 1,1 2 86,-2 2 0,-1-1 53,1 5 0,-5-1-22,-2 1 1,-9 3 43,2-3 0,-7-3 152,3 0 1,-5 0-135,1-1 1,-7 0 229,0-3 0,3-1-57,4 1 1,5-5 201,-1 1 0,2-4-84,1 3 1,5-4 255,-1 1 244,6-3-243,-3 4-364,5-4 0,5 8 61,2-5 1,5 1-91,3-1 0,3-3 62,5 3 1,5 1-223,2-1 0,3 1-46,1-1 0,-1 1-66,-2 2 1,0 4 11,-4-4 0,0 7 88,-4 1 0,-1 2-231,1-2 1,-5-2 43,-3 2 1,-3 3-26,-5 1 0,2-1 133,-5 1 0,0 0 169,-4 4 1,-9-1 27,-3 1 1,-8-1 180,-3-3 0,-1 2 86,-6-2 0,-2-1-125,-6 1 1,-1-5-25,-3 1 1,-5-2-56,5-1 1,-4-2-108,8-3 1,9 0 63,6-4 0,8-1-508,0 2 1,6-3-295,1-1 1,6-5-602,-2-3 0,8 2 1338,3-2 0,8-5 0,3-4 0</inkml:trace>
  <inkml:trace contextRef="#ctx0" brushRef="#br0">9051 6422 7992,'-12'-12'3,"6"5"11,2-1 881,3 6-129,1-3 856,0 5-1126,0-5 1,1 3-45,3-2 1,2 8-132,6 4 0,3 2 147,0 1 0,5 6-95,-1 2 0,3 6-28,1 2 1,0 5-243,-1-2 1,5 2 129,0-2 0,-4 7-343,-4-3 0,-4 5 157,4-1 0,-9-3-343,1 3 0,-7-2 183,0-2 0,1 0-206,-1 1 0,-1-1 126,-7 0 1,1-1-25,-4-2 0,3 1 144,-4-1 1,1 1 45,-5-2 0,-1-1 19,-2-2 0,3-3-41,-4 3 1,0-3-190,1-1 0,-2-2 91,2-2 0,2 2-623,-2-6 1,2-1 286,2-7 1,-1 4 482,1-4 0,0-2 0,-1 0 0</inkml:trace>
  <inkml:trace contextRef="#ctx0" brushRef="#br0">9850 6982 8281,'-6'-6'1282,"1"5"-674,5-4 1493,0 5-1581,0 5 6,5-4 154,-4 5-282,4-6-663,-5 0 260,5 5 0,-4-3-1479,3 6 1,-3-4 1483,-1 3 0,0 1 0,0 3 0</inkml:trace>
  <inkml:trace contextRef="#ctx0" brushRef="#br0">10752 6502 8388,'0'-6'-82,"0"-5"1,-1 10 427,-3-3 123,3 3 132,-4 1 939,5 0-1275,0 10 0,0 3 1,0 10 177,0 5-122,0 1 1,0 11-36,0 6 0,0 4 0,0 3 1,0 3-657,0-3 175,0-2 221,0 0 1,0-6 115,0 1 0,0-3-106,0-5 1,0-1-630,0-10 434,5-1 1,-4-4-332,3-3 1,-1-3 4,0-4-318,-1-1 1,3-3-201,-5-1-34,0-4-75,0 2 1112,0-15 0,-5 2 0,-2-8 0</inkml:trace>
  <inkml:trace contextRef="#ctx0" brushRef="#br0">10444 6685 8187,'0'-23'0,"5"5"130,3 3 1,3-2 376,4 2-262,-2-5 1,14 7 363,-8-9-274,9 10 1,-1-6 69,4 3-221,2 2 0,2-2 137,4 7 0,1-2-76,6 2 0,0 3-366,-1 2 0,1 1 279,0 2 0,-5 5-261,1 3 0,-5 3 118,1 5 0,-7 0-252,-5 3 0,-3 4 38,-4 0 1,-4 0-31,-7 3 1,-3-2 91,-5-1 0,-2 0 78,-6 0 1,-5 0 57,-10 0 1,-5 0-45,-2-1 1,-8 0 91,-4-3 0,-6 1-196,-2-4 1,-4 3 130,0-4 0,4-1-109,0-7 0,10 2-195,5-5 0,7 0-382,9-4 66,3 0 0,12-5-532,8-3 1170,7-2 0,17-1 0,1-1 0</inkml:trace>
  <inkml:trace contextRef="#ctx0" brushRef="#br0">11860 6331 8195,'0'-12'0,"0"1"119,0 4 250,0-3-123,0 9 486,0-4 63,0 0-93,0 4 56,0-5-327,0 6-322,-5 6 76,-1 0 0,-6 10 173,1 3-158,-6 8 0,3 2-51,-5 5 1,0 6 96,-4 2 0,1 3-406,-1 5 1,1-2 213,3 5 0,-1 1-590,5 3 0,1-4 446,6 0 0,3-2-67,5-1 1,0-1-45,0-7 0,5-3 39,3-1 1,6-3 360,1-5 1,4-2-155,-4-5 0,4 0 302,-4 0 1,4-2-251,-3-2 0,3-2 83,-4-6 1,0 1-80,-3-1 1,-1-1-253,0-2 1,0-2-878,-4-2 74,3-3 1,-7 8-1944,5-5 2897,-6 0 0,3-4 0,-5 0 0</inkml:trace>
  <inkml:trace contextRef="#ctx0" brushRef="#br0">12328 6605 8250,'-6'-18'562,"-4"1"-448,9 6 1,-4 3 332,5 1-374,0 4 1106,0-2-159,0 5-805,0 5 0,0 2 36,0 4 1,-4 11 9,0 4 1,-4 8-11,4 8 1,-4 1-181,0 11 0,-2-5-4,-2 5 0,1-5-322,0 4 1,3-8 24,0 0 1,2-6-139,-2-1 1,2-8 187,2-3 1,3-8-75,-3-4 0,2-2-1255,-2-2 608,3-5-193,-5-1 0,8-5 1094,2 0 0,2-10 0,5-2 0</inkml:trace>
  <inkml:trace contextRef="#ctx0" brushRef="#br0">12306 6548 8088,'-7'-18'783,"-3"1"-19,9 6-380,-4-1 1,5 5 276,0-1-426,0 6 19,5 2 1,-3 7 469,6 9-332,5 6-156,-1 8 0,10 5 178,-3 3 0,2 4-1195,2 8 957,0 2 1,4 1-376,-1 0 1,0-5 167,-7 2 1,1-8-318,-5-4 1,1-4 222,-5-3 0,0-5 0,1-7 1,-4-2-43,-1-6 1,-3 1-619,4-1-532,-6-5 312,3 4-345,-5-8 1385,0 3 0,-10-5 0,-3 0 0</inkml:trace>
  <inkml:trace contextRef="#ctx0" brushRef="#br0">12146 7153 7956,'-7'-7'2677,"3"-1"-2218,8 4 1,4-1-48,7 1 1,-1 3 60,5-3 610,0-2-430,9-1-572,-4-4 87,9 4 0,-4-3 224,6 3-1548,-1-4 892,0 5 1,-5-3 254,-2 5-3122,-3 1 3131,-1 3 0,0 0 0,0 0 0</inkml:trace>
  <inkml:trace contextRef="#ctx0" brushRef="#br0">13128 6342 8080,'0'-11'0,"-4"-1"-204,0 1 182,0 4 508,4-3 450,0 4-141,0 0-124,0 0 169,0 6-524,0 11 1,0 1 73,0 11 1,2 6-102,1 6 1,-1 1 137,2 10 0,-3-2-135,-1 10 0,0-5-476,0 5 1,4-1 251,-1 4 1,1 0-181,-4 0 0,2-2 67,1-6 0,0 1 63,4-8 1,-4-7-155,1-1 1,1-7 8,-1 0 0,1-4-76,-1-4 0,-3 1-228,3-5 0,-3 0-289,-1-3 0,0-5-2105,0 1 1777,0-5 1048,0 2 0,0 0 0,0 1 0</inkml:trace>
  <inkml:trace contextRef="#ctx0" brushRef="#br0">13642 6536 8013,'-7'-18'937,"-3"2"-156,9 4-113,-4 6-896,5 1 656,0 5-145,0 5 1,0 3 3,0 7 0,0 4-54,0 8 1,0 6 29,0 5 0,0 5-16,0-1 1,0 2-313,0 2 0,1-1 87,3 1 0,-3-6-383,3-6 1,-3-3 180,-1-8 1,0 1-32,0-8 0,4-1-1133,0-4 594,0 1-1328,-4-6 1021,0-1 1057,0-5 0,0 0 0</inkml:trace>
  <inkml:trace contextRef="#ctx0" brushRef="#br0">13493 6605 8026,'-4'-18'0,"1"3"585,-1 7-251,4-2 1,5 4-20,3-6 0,3 1 43,4-1 0,-1 1 254,5-1 1,4 5-171,4-1 1,4 2-328,0-2 1,2 3 106,1 5 1,0 0-252,1 0 1,-5 0 104,1 0 0,-10 5-141,2 3 1,-8 3-49,0 5 1,-3-3-122,-5 7 0,-1-7 69,-6 3 0,0 0 15,0-1 0,-3 4 74,-5-3 0,0 3 37,-12-4 0,5 0 179,-4-3 0,-4-1-99,-3 0 1,-5 1 150,5-1 1,-1-1 9,4-2 0,2 1 283,2-5-50,2 5-145,6-8-300,4 4 0,3-4 113,8 3 0,0-3-116,7 3 1,0 1 94,8-1 0,0 1-91,4-1 1,4-2 37,4 6 0,1-4-92,-2 3 1,2 0-7,-6 0 0,5 5 99,-4-1 0,-1 1-222,-3 3 0,-1 1 118,-3 0 0,-3 4-136,-4-1 0,-2-1-37,-3 1 1,-2-4 88,-5 4 1,-1 0 118,-3 4 1,-3-4 0,-8 0 1,-5-1 178,-6 1 1,0-1-62,-4-3 0,-4-3 7,-4 4 0,-5-1-48,1-4 1,2 3-133,2-6 1,4-3-148,4-1 1,3-3-260,8-1 1,2 0-1488,6 0 1412,5 0 1,2-5 573,8-3 0,2-7 0,5-3 0</inkml:trace>
  <inkml:trace contextRef="#ctx0" brushRef="#br0">14338 6399 8018,'-16'-29'597,"7"5"170,-2 5 1,7 9-57,0-2-738,3 8 174,6-1 205,-4 5 246,9-5-285,-8 4 1,8-3 22,-3 8 1,5 2-79,3 6 0,-1 4 507,5 3-420,5 3 0,0 4 125,3 1 0,-2 6-180,2 1 0,-3 1-254,3 3 0,-3 1 140,-1-1 1,-4 4-195,0-4 0,-5 4-18,1-4 1,-3 4-92,0-4 0,-6 1 81,-2-1 0,1-2-52,-1 2 0,-2-6-87,-5-2 0,-4 1 103,-4 3 1,-2-4 44,-2 1 1,2-6 19,-2 2 0,-3-1 60,-1-3 0,-2 3-83,-2-7 0,1-3-241,3-1 1,-1-2-13,5-1 0,-1-2-373,5-3-1169,0 3 763,-1-8 1072,6 3 0,1-5 0,5 0 0</inkml:trace>
  <inkml:trace contextRef="#ctx0" brushRef="#br1">8345 8325 8289,'0'-7'-1323,"0"-3"1830,0 9 130,-5-4-122,3 0-68,-3 3 51,5-3 578,0 5-945,0 5 124,0 2 1,0 9-273,0 7 208,0 1 1,0 9-121,0-2-42,0 2 0,0 5-54,0 0 0,0 4 130,0-4 0,0 2-353,0-5 0,0 4 121,0-9 1,0 5-262,0-9 1,0-3 189,0-4 1,1-5-440,3 1-200,-2-2-116,3-1-315,-5-6 1268,0-1 0,5-15 0,1-3 0</inkml:trace>
  <inkml:trace contextRef="#ctx0" brushRef="#br1">8379 8165 8263,'0'-8'0,"0"0"117,0 6 0,-1-3 104,-3 5 0,1 0-32,-4 0 0,3 6-168,-4 6 1,1 0 177,-5 7 1,1 0-294,-1 4 0,2 0 96,3 0 0,-4 0 26,4 0 1,-3-4 71,-2 0 1,2-2-237,2 2 1,-2-2-55,3-6 1,2 1 1,1-1-106,3-4 283,-5-2-298,5-5 264,-4 0-458,5 0 375,0-5 0,1-2-23,3-4 1,-3-1 23,3 1 0,3 0 18,0-1 0,0 1 36,0-1 1,1 0-38,3-4 1,-3 4 156,-1-4 1,-3 4-86,4 0 1,-4 1 331,3 0-195,-4-1 1,2 1 75,-5-1 0,1 6 301,3 2 350,-3 3-15,4 1-181,-5 0-260,5 5 0,-2 1-67,5 6 0,-1 3 55,5 0 0,-1 7-115,0 1 0,2-1-105,2 5 0,-2-3 62,2-1 0,2-4-121,-2 0 1,0-5-151,-3 1 0,-5-3 92,1-5-510,-6 3 1,5-4-26,-3 1 514,-3-2 0,-1 0 0,-7 2 0</inkml:trace>
  <inkml:trace contextRef="#ctx0" brushRef="#br1">12993 8188 8099,'0'-12'-17,"0"1"426,0-1 478,0 1-256,0 5 75,0-5-518,0 10 1,-4 1-3,0 8 1,0 7 98,4 4 1,0 4-45,0 3 0,0 4-63,0 4 1,0 0 92,0 0 0,0-3-238,0-1 1,0-3 36,0 3 0,0-3-157,0 4 0,2-7 8,2-1 0,-3-1 31,3-3 0,1-2-197,-1-2 0,-1-2-64,-3-2-750,0 1 409,0-1-879,0 1 187,0-6-111,0 4 1453,0-9 0,-5 4 0,-1-5 0,-6 0 0</inkml:trace>
  <inkml:trace contextRef="#ctx0" brushRef="#br1">12981 8096 8062,'0'-6'50,"-5"-4"338,4 3 221,-4 1-236,5-4 161,0 9 30,-5-4-299,4 5 141,-4 0-104,5 0 1,-4 1-402,0 3 0,-5 2 69,2 5 0,-4 2-2,0 2 0,2-1 17,-2 5 0,3-5-85,-3 1 0,-1 2-24,5-2 0,0 0 79,0-3-75,4-1 0,-2 1 33,5-1-623,0-5 124,0 0-226,0-6 0,4-6 394,0-1 1,3-3 29,-3-2 1,5 1 215,-1-1 0,0-3 172,0 0 0,2 0 0,-2 3 0,-2-3 0,2 0 0,-1-4 0,5 4 0,-2-4 0,-2 3 0,0 1-9,-4 4 1,4-1 8,-4 1 0,-1-1 338,-3 1 1,0 3-121,0 1 1,0 3 900,0-4-414,0 6 147,0-8-41,0 8 228,0-3-392,0 5-444,6 0 0,-4 4 27,6 0 1,-4 5 14,3-2 0,1 4-91,3 0 1,-3 4 83,-1 0 0,1 4-165,3-3 1,-3 0 23,0-1 1,-2-2 14,2 2 0,0-2-14,-4-2 0,4 1-198,-4-1 10,5 1 0,-7-1 2,6 1 22,-6-6 0,3 0 35,-5-2-187,0-3 205,0 4-755,0-5 333,0-5-1862,0 4 1200,-5-9 1097,4 9 0,-9-4 0,4 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14139 6304 7688,'-6'-6'109,"1"-4"46,5 9 0,-4-6 256,0 3-243,0 3 0,4-5-17,0 2 0,-1 3 199,-3-3 60,3 3-243,-4-4 0,3 2 184,-1-5-37,1 6-157,-8-8 1,8 5-119,-6-3 0,2 2 116,-2 2 0,-2 1-170,2-4 1,2 3 87,-2-4 0,1 4-86,-5-3 0,2 3 62,3-4 1,-4 5-3,4-5 1,-3 2-1,-2-2 1,1-1 1,-1 5 0,-3-3-2,0 3 0,0-4 18,3 5 1,-3-5-26,0 4 1,0-1 21,3 1 1,1 3-75,-1-3 0,-3 2 28,0-2 0,-2 3-8,2-3 1,1 1-20,-5-1 1,4 3 48,-4-3 0,4 3-85,-4 1 0,3-1 67,-3-3 0,0 3-29,-3-3 0,-1 3 16,0 1 0,-1 0 47,-3 0 0,3 0-21,-3 0 1,-1 0 1,2 0 0,-2 0-3,1 0 1,3 0-8,-3 0 1,3 0-14,2 0 1,0 0 14,3 0 1,-3 0-2,3 0 1,2 0 31,-2 0 1,3 0-1,-3 0 1,4 0-41,-4 0 0,4 0 0,-4 0 0,0 0-37,-4 0 1,0 1-2,0 3 0,-1-2-71,-3 6 1,3-4 98,-2 3 1,0-3-79,0 4 1,1-6 55,-1 2 0,-2 1 121,1-1 0,1 4-140,3-5 0,0 5 7,0-4 1,2 5 34,2-2 1,-3 0-4,3 0 0,1-3 6,-1 4 0,0-2-4,-4 2 0,4 2-41,0-3 0,4 2 29,-4-1 0,4 2-12,-4-2 0,5 2 14,-2 1 1,0 1 6,1-1 1,-4 4 32,3 1 0,-3-1 0,4-4 1,0 1-11,4-1 1,0 0-16,4 1 0,-3-1-16,2 1 1,2-1 17,-2 1 1,4-1-30,-3 0 1,-1 1 22,-3-1 1,3 2-5,0 2 1,1-2 51,-5 2 1,1-1 6,-1 1 0,5-2 0,-1 2 0,2 2-37,-2-2 0,-1 0-16,6-3 0,-2-1 21,1 0 1,2 5 83,-1-1 1,1 0-68,2-4 1,0 1-3,0-1 1,0 1-36,0-1 1,0 1 26,0-1 1,0 0-48,0 1 1,0 3 48,0 0 0,-1 1-29,-3-5 0,2 4 18,-6 0 1,4 4 17,-3-3 1,4 0-46,-1-1 0,-1-2 1,2 2 1,-1 2 22,4-2 0,0 0 1,0-3 0,0 0 19,0 4 0,0-4-19,0 4 1,0-4 93,0 0 0,0 0-90,0 4 1,0-4 131,0 3 1,0-1-78,0 2 1,0-4 8,0 4 0,0-2-59,0 1 0,4-3 42,-1 4 1,2-4-165,-1 0 1,-1 3 141,4 0 1,-3 0-146,4-3 0,-4-1 115,3 1 1,0-1-26,0 1 1,3-1 38,-2 0 0,-2 1 0,2-1 1,-1 1 121,5-1 1,-3 1-78,2-1 0,-2-1 26,6-2 1,-2 2-43,-2-3 1,5 4 61,-1 0 1,4-1-48,-4-2 0,4 2-65,-4-2 1,4 2 22,-3 1 0,0 1-15,-1-1 0,-1-3 14,5-1 1,-5 0-12,2 0 1,1 2-7,2-5 0,-1 5 17,1-2 1,-4-2-110,4-1 1,-3 1 96,3-1 1,-4 1-55,4-1 1,-5-3 49,1 3 1,3-3-5,1-1 0,-1 0-2,1 0 1,-1 4-4,1 0 0,1 0 37,-5-4 0,2 0-27,-2 0 1,-2 1-12,2 3 12,-3-3 1,0 5-63,-1-2 1,1-2 26,-1 1 1,1-1-7,-1-2 1,0 0 42,1 0 1,0 0-23,4 0 1,-2 0-47,5 0 0,-5 0 43,1 0 1,1 0-53,0 0 1,-1 0 48,-4 0 0,1 0-84,-1 0 0,1 0 54,-1 0 1,0 0-44,1 0 19,-1 0 0,1 0 24,-1 0 0,0 0 57,1 0 0,3 0-52,0 0 0,2 0 24,-2 0 0,-2-2-15,2-1 0,1 1 4,0-2 1,-1 3-51,-4 1 24,1 0 0,-1 0-16,1 0 1,-1 0-10,0 0 0,1 0 106,-1 0 0,5 0-77,-1 0 1,1-1 66,-1-3 0,-2 3-53,2-3 1,-2 3 26,-1 1 1,3 0 2,0 0 0,0-4 6,-3 0 1,-1 0-113,0 4 0,1 0 91,-1 0 1,1-1-237,-1-3 0,1 3 119,-1-3 0,0 3 31,1 1 0,-1 0 17,1 0 1,3 0 160,0 0 1,0-4-82,-3 0 0,-1 1 16,1 3 0,-1 0 186,0 0 0,1-4-113,-1 0 1,2-1 54,2 1 1,-2 3-88,2-3 1,-5-1 61,2 1 0,-6-4-52,9 5 1,-8-5-21,4 4 1,-2-3-10,2 3 0,1-5-3,-1 1 1,-1 2-18,-2-2 0,2 2-8,-2-2 1,2-2-17,1 3 0,1-4 41,-1 0 1,1 0-65,-1-1 0,0 1 50,1-1 1,3 1-45,0 0 1,1-1 15,-5 1 1,0-2-4,1-2 1,-1 2 25,1-2 1,-1 2-3,0 2 1,-3-1 112,0 1 1,-2-2-113,2-2 1,2 2 112,-3-2 0,0 2-80,0 2 0,-3 0 37,4-1 1,-4 1-79,3-1 0,-4 1 20,1-1-11,2 1 1,-1 0-15,3-1 0,0 1-158,-4-1 0,5 1 96,-1-1 1,1 1-129,-2 0 1,3-1 113,-2 1 72,-3-1 1,4 1 15,-5 0 1,0 3 277,-4 0-267,0 1 1,0-5 117,0 1 1,0 3-80,0 1 0,0-1 53,0-3-39,0-1 0,0 1-17,0-1 1,-2 1-9,-1-1 0,1 1-32,-2 0 1,3-1-6,1 1 0,0-1 27,0 1 1,0 0 37,0-1-117,0 1 0,0-1 69,0 1 0,0 3-52,0 1 1,-1 3 42,-3-4 0,-1 4-171,-3-3 1,-2 0 105,3 0 0,-2-3 41,1 2 1,-2 2 4,2-2 0,3 0 2,2-3 1,-3 0-93,3-1 0,-2 5 75,1-1 1,2 0 3,-1-3 1,0 0 8,-1-1 0,3 1-19,-3-1 0,-1-3 19,1 0 1,-1 0-9,1 3 0,-2 1 22,-5-1 0,1 1-23,2-1 1,-6 1-41,3 0 0,-5-1 45,1 1 1,1-3-234,-5 2 1,4-2 127,-4 7 1,5-3-600,-1-2-935,2 1-1219,2-1 2851,4 1 0,17-5 0,9-2 0</inkml:trace>
  <inkml:trace contextRef="#ctx0" brushRef="#br0">14139 6202 8433,'-11'0'-1317,"-1"0"1527,1 0 388,4 0 0,-1-2 256,4-2-314,0 3-336,4-9 0,1 4 83,3-6 0,6 3-169,5-2 0,6 2 128,-2-6 1,7-2-143,5 2 0,3-5-92,4 1 0,3-3-122,4-1 0,7-3 102,6-1 1,-28 12 0,2 0-162,2 1 0,0 1 0,1-3 0,0 0 166,1 1 1,0 0-1,0 1 1,1 0 34,3 0 1,0 1 0,-2-1 0,1 0-39,3 1 0,0 0 0,1-1 0,0 1 28,1 1 1,0 1-1,-2 0 1,1-1 6,-1 1 0,-1-1 0,0 3 0,0 1 14,-1 0 0,0 0 0,-4 2 0,-1 0 9,-1 0 1,0 0 0,27-5-420,0 0 0,-3 3 424,0 0 0,-8 5-190,-4-5 0,-2 5 115,-6 0 1,3 1-110,-7 2 0,2 0 232,-9 0 0,-2 0-294,-6 0 1,1 4 433,-5 0 1,1 5-319,-5-2 0,-3 0 381,-1 0 1,0-3-449,0 4 371,3-1-274,-3 5 0,0-5 290,1 1-216,-5-5 38,2 2 262,-5-5-130,0 0-162,0-5 1,-5 2-109,-3-5 1,2 2 139,-2-2-109,0-2 1,-3 4 110,0-5 0,3 3-4,0 0 0,4 1 102,-3-5 0,3 1-141,-4-1 1,5 1 193,-5 0 1,5 3-90,0 0 0,0 2 89,-1-2 0,3 2 140,-3 2-229,3 3 1,0-4 63,-3 5-236,3 0-175,-4 0-27,5 0 1,3 1 13,1 3 0,5-1 163,-1 4 1,3 1-2,4 3 0,-2-3 61,2-1 0,-1 1-4,1 3 1,-2-3 17,2 0 1,-2-2 21,-2 2 0,1 1-23,-1-6 1,1 5 63,-1-4 1,-3 3-69,-1-3 1,-3 4-5,4-4 1,-6 1 4,2-2 0,-1-1 212,0 2-29,-1-3 75,3-1 0,-6 0 11,-3 0 1,1 4-57,-4-1 0,-5 1-194,-3-4 0,-5 4 118,1 0 1,-3 1-442,-1-1 1,0-3-368,1 3 1,2 1-489,1-1 0,5 1-1940,-1-1 3091,3 2 0,-5 5 0,-1 1 0</inkml:trace>
  <inkml:trace contextRef="#ctx0" brushRef="#br1">17211 5345 12463,'0'-6'-1275,"0"-5"1092,0 5 1,0-1 372,0-1-28,0 0 195,-5-3-57,4-1 10,-4 1 0,1 3 75,0 1-145,0 4 471,4-7-36,0 9-416,-5-4-59,4 5 0,-4 5-50,5 2 0,0 9-66,0 3 0,0 7-122,0 5 0,0 2 68,0 1 0,0 2-166,0 2 0,0-2-83,0 6 0,0-5-71,0 1 1,0-6 161,0-2 0,0-4-73,0 0 0,0-1-8,0-3 1,4-3 31,0 0 0,-1-5-23,-3 2 1,2-4-99,1 0 0,-1-5-655,2 1-880,-3-5 674,-1 2 900,0-5 1,-5 0 0,-2 0-1</inkml:trace>
  <inkml:trace contextRef="#ctx0" brushRef="#br0">17131 5642 8544,'0'-12'583,"0"6"-91,0 1-70,0 0 21,0 4-233,0-4 1,5 5 281,3 0-216,2 0-66,2 0 1,0 0 211,3 0-544,-2 0 201,9 0 1,-4 0-283,4 0 191,1 0 1,0 3-89,0 1 0,0 0 93,0-4 1,-1 0-269,1 0 1,-1 0 80,-3 0 1,-3 0-293,-4 0 0,-1-4 206,1 0 1,-5 1-70,1 3 1,-6-2-157,2-1 0,-4 1 505,-4-2 0,-2 3 0,-5 1 0</inkml:trace>
  <inkml:trace contextRef="#ctx0" brushRef="#br1">17154 5368 11234,'6'-12'249,"5"1"1,-8 0 409,9-1 0,-2 5-319,9-1 0,-1 4-49,1-4 1,6 6 12,-2-2 1,6 3 3,-2 1 0,1 0-287,-2 0 0,-1 0 122,1 0 0,2 0-338,-1 0 0,-4 0-212,-4 0 1,-4 0-604,4 0 0,-5 1-526,1 3 1474,-2 2 1,-7 6-1,-1-1 1</inkml:trace>
  <inkml:trace contextRef="#ctx0" brushRef="#br0">17908 5276 8530,'0'-7'535,"0"-1"25,0 6 59,0-3-295,0 5-95,0 5 0,0 2-21,0 9 1,4 1 104,0 6 0,1 1-217,-2 3 0,-1 2 158,1 5 1,-1 2-300,-2 2 1,0-6-87,0 2 0,0-4-28,0 1 1,1-3 67,3-5 1,-3-2 118,3-2 1,-3-2-118,-1-6 1,0 1 122,0-1 0,1-1-329,3-2 182,-2 2-857,3-4-132,-5 1-576,0-2 1470,0-5 1,0 0-1</inkml:trace>
  <inkml:trace contextRef="#ctx0" brushRef="#br0">18193 5299 8278,'0'-7'0,"0"-1"0,0 4 957,0-3-91,0 4-689,0-2 1,0 6 92,0 3 1,0 4-120,0 7 0,4 8 45,0 7 1,1 7-108,-1 1 1,-3 7-219,3 0 1,-3-3 108,-1 4 1,0-8-227,0 0 1,2-8 150,1-3 0,-1-3 17,1-1 0,-1-5 74,-2-3 1,1-2-271,3-2 0,-3-3-423,3-1-115,-3 1 812,-1-2 0,0 4 0,0-3 0</inkml:trace>
  <inkml:trace contextRef="#ctx0" brushRef="#br0">18159 5345 8260,'7'-18'199,"-2"2"0,0 0 425,2 1 0,7 0-260,1 4 1,6 0-113,-2 4 1,4-3 99,3 2 0,-2 3-100,3 1 1,-4 3-310,-4 1 1,3 0 129,-3 0 0,-2 5-225,2 3 0,-5 3-7,2 4 0,-8-2-20,0 2 0,-5 3-1,0 1 1,-3 3 101,-3 0 1,-5 1-106,-7 0 1,-3 1 91,-5 3 1,0-3 66,0 3 0,1 1-35,-1-2 0,1 1 151,3-4 1,-1-1-78,5 1 0,3-4 108,5 0 1,3-3-89,-4 3 1,6-4-21,-2 4 1,4-5 11,4 1 0,-2-2-1,6-2 1,3 1 191,4-1 0,6-3-111,-2-1 0,-1-4 86,1 1 0,0 1-128,3-1 0,0-1-121,-3-3 0,3 0-611,-3 0 0,-2 0 348,2 0 0,-5 0-1503,2 0 1822,-4 0 0,0 0 0,-1 0 0</inkml:trace>
  <inkml:trace contextRef="#ctx0" brushRef="#br0">19016 5311 8253,'0'-23'0,"0"1"317,0 3 0,0 3 121,0 4-24,0 1 633,0-1-630,-5 1 0,2 5-519,-4 2 0,-1 3 109,-4 1 1,1 1-72,0 3 1,-6 2 119,-2 5 1,-1 1-101,1-1 0,-3 5 82,3-1 0,-1 1-111,1 0 0,-1-4 97,4 3 0,2-2 27,7-1 0,-2-1-25,5 0 0,-4 1 62,5-1-136,-1 6 0,5-1 83,3 3 1,2-2-85,6-6 0,3 1 75,0-1 0,5 4-12,-1 0 1,3 1-86,1-5 0,0 4 7,0 1 1,3-1 102,1-4 1,-4 4-45,-4 1 1,-2-1 11,3-4 0,-4 5-8,-5-1 0,0 1 30,-4 0 1,2-3-25,-5 7 0,0-7 67,-4 3 0,-2 0-31,-1-1 0,-8 4 0,-4-3 0,-6 0 58,-2-1 1,-1-2-68,-7 2 1,2-2-63,-1-2 1,-3 1 65,2-1 1,-1-3-532,2-1 0,7-4-64,8 1-1372,2 2 1931,7-5 0,6-1 0,6-6 0</inkml:trace>
  <inkml:trace contextRef="#ctx0" brushRef="#br0">19415 5345 8226,'-6'-11'447,"1"4"-36,5 2 1,0 6-171,0 3 1,0 4 59,0 7 1,4 3-128,0 5 0,-1 5 266,-3 2 0,0 3-154,0 1 0,0 1-185,0-1 1,0-5 0,0-2 0,0-3-97,0-1 0,4-4-49,0 0 1,0-9 35,-4 1 0,1-3-431,3-1 99,-3 4-1551,4-10 1014,-5 4 877,0-5 0,0 0 0</inkml:trace>
  <inkml:trace contextRef="#ctx0" brushRef="#br0">19141 5379 8176,'4'-19'7,"0"0"0,5 5-5,-2-1 0,9 2-2,3 2 1,7 1-1,5 2 1,4-2-1,7 2 1,0-1-1,8 2 0,-1-3 2578,-3 2 0,2 2-1448,-6-2 1,-4 4-612,-4-3 1,-1 4-1465,-6-1 1,-4 3 607,-4 1 1,-9-4-2982,1 0 3318,-2 1 0,-2 8 0,-2 1 0</inkml:trace>
  <inkml:trace contextRef="#ctx0" brushRef="#br0">20512 5242 8224,'0'-11'223,"0"-1"1,5 1 56,3-1 1,0 1-196,0 0 0,6 3 163,-3 0 0,3 1 193,-2-5 1,1 5-195,2-1 0,-1 2-1,5-2 1,-2-1-42,3 6 1,1-5 43,-2 4 0,3 0-63,1 4 1,-2 0 116,-2 0 1,1 0-321,-4 0 0,3 5-99,-4 3 1,0 3-57,-3 5 1,-5-4 27,1 4 0,-6 1-88,2 2 0,-4 3 24,-4 1 1,-3 0 52,-8-1 1,-3 0 22,-5-3 1,-5 3 39,-2-3 1,-1-2 20,-3 2 0,7-5 57,-3 2 1,4-4 116,4 0 0,4-5 44,3 1 1,7-4-53,4 3-48,3-4 0,2 3-30,3-2 0,4-1 223,7 4 0,0-3-54,8 4 0,-2-5-68,10 5 1,-6 0-65,2 3 1,1 1 10,-2-1 0,-3-2-114,-4 2 0,-1-2 79,1 6 1,-2-1-170,-6 2 1,-1-2 109,-2 5 0,-3-4-106,-5 4 0,-1 0 51,-3 4 1,-8-4-4,-7 0 0,-7-1 71,-5 1 1,-2 1-11,-1-5 1,-5 0 39,-3-3 1,1-1 136,-1 1 0,7-2 113,0-3 0,8 0-64,8-3 0,6-3-586,5 3 308,6-3 0,-2-6-921,8-3 0,3 2 258,9-2 1,6-3 740,9-4 0,2-6 0,1 3 0</inkml:trace>
  <inkml:trace contextRef="#ctx0" brushRef="#br0">21757 5334 8280,'-7'0'-312,"2"0"1246,5 0 185,-5 0-331,4 0-367,-9 0 1,2 5-152,-7 2 1,2 8 32,-2 4 0,-3 4-48,-1 4 0,2-3-197,-3 3 0,7 1 141,-3-2 1,7 5-265,2-5 1,4 5-89,-1-4 0,7-2-59,1-6 0,8 1 105,0-5 0,7 1-69,0-5 0,4-5 180,3-2 0,0-2-7,4-2 1,-3 0 35,3 0 1,-3-6-43,3-1 1,-4-7 264,1-1 1,-3-2-5,-2 2 0,-4 1 3,-3-5 0,-3 0-325,-4-4 0,-3-1 116,-5-3 0,-2 2-185,-1-6 0,-9 6 132,-7-2 1,-8 3-407,-3 1 0,-3 6 173,-1 1 0,1 9-503,2 3 1,3 3 15,5 1 0,7 1-747,5 3 1474,4 2 0,2 16 0,-1 2 0</inkml:trace>
  <inkml:trace contextRef="#ctx0" brushRef="#br0">22179 5334 8330,'7'-18'46,"-2"1"113,-5 11 526,0 1 1,0 6-208,0 3 1,0 4 6,0 7 0,0 3-169,0 4 0,0 6-94,0 3 0,0 2-228,0 1 1,1 4 138,3 0 0,-2-4-198,6-3 1,-4-6 82,3 2 1,0-4 279,0-4 0,2-3-193,-5-4 1,4-1 80,-5 1 1,3-6-32,-3-2-19,-1 2-1563,3-5 856,-5 4-701,0 0 0,-2-3 552,-1 2 1,-4-3 719,-4-1 0,-1-5 0,1-2 0</inkml:trace>
  <inkml:trace contextRef="#ctx0" brushRef="#br0">22111 5619 7667,'5'-6'-1450,"-3"-4"1730,6 2 0,0 3 594,3 1 0,2-1-514,2 1 0,-1 0-87,5 4 1,0 0 65,4 0 1,0 0-83,0 0 1,3 0 32,1 0 1,-1-1-43,-3-3 1,0 3-17,0-3 1,-1-1-163,-3 1 0,1-3 275,-5 3-1695,0-5 749,-3 3 601,-6-6 0,-1 1 0,-5-1 0</inkml:trace>
  <inkml:trace contextRef="#ctx0" brushRef="#br0">22225 5288 8223,'6'-9'1063,"-2"-2"1,4-3-683,3 2 1,6 2-118,6 2 1,1 0 472,2 4 0,3-4-252,6 4 1,-1-3-17,0 3 1,-1-4-421,-2 4 0,0 1-404,-4 3 1,-4 0-296,-4 0 1,-5 0 649,1 0 0,-2 0 0,-2 0 0</inkml:trace>
  <inkml:trace contextRef="#ctx0" brushRef="#br0">23367 4957 8305,'-1'-12'52,"-3"1"351,3-1 3,-4 1 200,5 5 0,0 1-193,0 15 1,1-1-157,3 10 1,-2 5 128,6 6 0,-2-1-113,2 2 0,2-1-135,-2 5 0,-3-2 53,-1-3 0,-2 2-126,2-6 0,-3 1 45,3-4 0,-3-2-149,-1-2 0,0 2-22,0-6 0,4 1 137,0 0 0,0-7-340,-4 2 60,0-2-76,0-3 305,0-1 653,0-5-588,0-5 0,0 3-18,0-6 0,0 0 9,0-3 0,1 3-109,3 1 1,2 4 110,5-1 1,2-1-222,2 2 1,3-1 100,5 4 0,-4 0-153,0 0 1,4 1 49,4 3 1,-2 1 103,-6 3 1,3 2 86,-3-3 0,-2 3-87,2 2 0,-5 3 43,2 0 0,-5 4-29,-3-3 0,0 3-71,-4-4 0,0 5 92,-4-1 1,0-1-142,0 1 1,-9-1 51,-2 1 0,-4 2 22,-1-2 0,-5-2-1,-6-2 0,-5 2 8,2-2 0,-2 0 15,2-3 1,-3-5-14,2 1 1,-2-2-5,-1 2 1,4-3 16,-1-5 1,7 0-94,1 0 1,2 0-101,5 0 1,1 0-260,4 0 0,4-1-1722,4-3 2220,-4-3 0,6-9 0,-4-2 0</inkml:trace>
  <inkml:trace contextRef="#ctx0" brushRef="#br0">23401 4934 8305,'0'-7'200,"0"-3"576,0 4-427,0 0 0,2-1 85,1 3 0,0 3-110,5-3 0,-5 3 190,5 1-276,0 0 1,7-4 18,0 1 0,2-1-16,-2 4 0,3 0 6,4 0 1,3 0-32,1 0 0,3-2-5,6-1 0,0 1-7,3-1 0,-5 1-128,5 2 1,-9-1 76,6-3 1,-9 3-106,1-3 0,-4 3 64,-4 1 0,-3 0-259,-4 0 134,-1-5-304,-4 4-276,-2-5 177,-5 6 1,-2-3-173,-1-1 0,-4 0 238,-4 4 1,-4 0-1929,-1 0 2278,-4 5 0,7 1 0,-3 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21403 17988 24575,'0'0'0</inkml:trace>
  <inkml:trace contextRef="#ctx0" brushRef="#br1">11672 16823 7412,'-6'0'50,"1"0"646,5 0-370,-5 0-752,3 0 465,-3 0 253,5-5-181,0-1 0,2-7 80,1-2-47,-1 2-49,8-9 0,-4 8 255,6-5-218,-1-5 13,0 0 0,1-9 36,-1 3 0,4-1 116,1-3-216,-1 2 34,1-7 1,-2 0 117,5-3-1747,0-8 1522,4-7 1,-12 26-1,-1 0-14,1-5 1,0 0-36,2 2 1,0 0 75,1-10 0,1-1 0,0 7 0,-1 0-75,0-3 0,-1-1-38,-4 4 1,1-1 86,3-2 0,1-1-687,-5 4 0,-1 0 694,4-2 1,-1 0-1,-2 1 1,0 0 26,-2 3 1,1 0-1,0 2 1,1 1-54,6-28 0,0-1 138,-4 1 1,1 0 149,-1 4 1,1-4-70,-1 0-115,-5 25 0,0 1-17,5-25 1,-5 24 0,-1 0-49,1 3 1,0 1-1010,5-30 1054,-5 28 1,0 1-221,5-26 90,1-3 1,-1 9 482,0-1 0,1 10-438,-1-2 0,-1 4 28,-2 1-270,2 1 130,-4 11 0,2-3 58,0 6 57,-6-6 1,3 8 1484,-5-3-1321,0 3-165,5 1 1,-3-3 283,1-1 0,-1 0-270,-2 4 1,0 1 650,0-1 0,-2 4-640,-1 0 1,1 5 155,-1-1-177,1 2-8,-3 1 80,4 6 19,-4 1-144,0 5 1,2 0 68,-4 0-29,4 0 29,-7 0-22,4 0 6,-1 0-3,-3 5-1,4-4 1,-2 8 1,1-5 0,3 5 2,-4-1 1,4-2-20,-3 1 0,-1 1 24,-3 4-3,4-1-319,-3 0 309,4 1 1,-6-2-15,1-2-53,5 2 55,-4-4 1,7 2 49,-5-1-6,6-4 187,-3 2 33,5-5 100,-5 0-144,3 0 205,-3 0-300,5 0-195,5-5 1,2-2 176,4-4 0,2-5-58,2-3 0,-1 1 191,5-1 0,-4-2-117,4-5 1,-1 2 132,1-3 1,1 3-97,-4 1 1,-1 5 157,-4 3-169,1-3-218,-1 6 209,-4 0-55,-2 2-259,-5 9 145,0-4-277,0 5 156,0 5 20,0-4 1,0 5 92,0-2 0,0-1 35,0 4 1,0-3 133,0 4 1,0-1-144,0 5 0,0-1 79,0 1 0,0 0-67,0 4 0,0 1 116,0 6 1,0 0-53,0 0 0,0-2-80,0-2 1,0 3 45,0-3 1,1-2-46,3-2 0,-3-3 15,3 0 1,1-1 5,-1 1 11,5-1 0,-3 1-8,5-1 1,-3-1 26,-1-2 0,-3 1-18,4-6 1,-4 5 30,3-4-21,-4 5 4,2-3-3,0 6 1,-4-5 5,3 1-195,-3-6 1,-1 5 35,0-4-202,0-1 153,0 3-1219,0-5-308,-5 0 1724,4 0 0,-4 0 0,5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4:16.59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2113 11250 7695,'6'-6'750,"-1"5"0,-6-5-32,-3 2-185,3 3-56,-4-4-282,5 5 1,-4 1 84,0 3 1,0 0-253,4 7 0,-3-1 76,-1 9 1,0 2-201,4 5 1,0 1-73,0 7 1,1-1 0,3 9 1,-1-4-95,4 4 0,-4-4 90,1 4 1,-3-2 52,-1 2 0,0 1 61,0-4 1,0-5 104,0-4 0,0-4-105,0 0 1,0-2 126,0-1 0,0-5 37,0-3-75,0-2 0,1-3-356,3-2 216,-3-3-363,4-5-1398,-5 0 813,0-5 1056,0-2 0,-5-4 0,-1-1 0</inkml:trace>
  <inkml:trace contextRef="#ctx0" brushRef="#br0" timeOffset="1">1953 11341 8183,'0'-12'70,"0"1"1,5-2 199,3-2 0,6 2-17,1-2 0,10-3-18,2-1 1,5-1 21,2 1 1,1-1 2,3 5 1,2-1-319,2 5 0,-2 5 110,-2 2 1,-3 3-30,-1 1 1,3 1-19,-7 3 1,2 2-156,-5 5 0,-5 1-25,1-1 0,-1 6 113,-7 2 0,-5 2 17,-6 2 0,-4 0 48,-4 0 0,-7 5 138,-8 2 0,-9-1-14,-6 2 1,-2-2-23,-6 1 0,-4-2-175,-3-5 1,3-1 205,4-3 1,7 0-323,1-8 0,4 2 14,8-9-794,4 0 682,6-4 0,9-2-656,6-1 1,9-3 939,7-1 0,7-8 0,4 2 0</inkml:trace>
  <inkml:trace contextRef="#ctx0" brushRef="#br0" timeOffset="2">3084 11090 8262,'-5'-18'545,"3"1"-673,-2 6-67,3 5 1398,1 1-808,-5-1 0,3 5-43,-6-3 1,4 8-156,-3 4 0,-1 3 23,-3 4 0,3 3 3,0 5 0,-1 1-89,-6 3 0,3 6 7,-4 5 0,0 5-95,1-1 1,-1 4-168,5 3 0,-1 2-143,1 2 1,5-1 185,2-2 0,3-3 61,1 2 0,0-6-201,0-1 0,9-5 69,2 1 0,3-4 99,-3-3 0,5-3 126,-1-6 0,0 0-110,-4-3 0,1 1 95,-1-4 0,2-1 378,2-4-423,-2 1 1,3-2 68,-4-3 0,-1 0-372,1-3 1,-5-3 90,1 3 1,-4-3-713,3-1 0,-3 0 908,4 0 0,-6 5 0,3 1 0</inkml:trace>
  <inkml:trace contextRef="#ctx0" brushRef="#br0" timeOffset="3">3495 11421 8135,'0'-12'527,"0"6"-250,0 1 0,0 6-22,0 3 0,0 2 128,0 6 0,0 4-143,0 3 0,0 8-191,0 4 1,4 0 133,-1 0 1,1 5-330,-4-1 1,0 5 32,0-2 0,0-3 0,0-5 1,0-4-206,0 0 1,0-3-41,0-4 11,0 3 1,0-10-133,0 4-748,0-9 574,0-2 653,0-5 0,0 0 0</inkml:trace>
  <inkml:trace contextRef="#ctx0" brushRef="#br0" timeOffset="4">3461 11467 8135,'0'-14'0,"0"2"0,0 7 616,0-3 26,0 6-187,0-3-54,0 5 1,5 5-240,2 3 18,8 7 0,3 3 5,5 4 0,0 6-168,0 3 0,1 2-280,2 1 1,-1 0 240,1 1 0,0-1-110,0 0 1,-2-5 36,3-2 0,-7-7-78,-1-1 0,-1-6-17,1-2 1,-1 0 576,-3-8-123,-2 1 0,3-4 74,-4 0 0,-5-1 162,1-3 0,-5-2-140,0-6 1,-1 0 185,-2-4 0,3-1-108,1-6 0,0-1-121,-4-3 1,-1 0-149,-3-7 1,1 1-1,-4-9 1,0 5-187,0-1 0,-2 2 72,5-3 1,-1 8-376,1-4 1,3 9 175,-3-1 1,3 3-1236,1 1 1030,0 5 0,0 2-1148,0 5 509,0 4 0,1 3 988,3 8 0,2 3 0,6 4 0</inkml:trace>
  <inkml:trace contextRef="#ctx0" brushRef="#br0" timeOffset="5">4329 11478 8082,'-12'0'-1,"6"0"1,-1 0 176,4 0 0,1-1 176,-1-3-374,1 3 315,2-4 150,0 5 0,5 0-243,3 0 1,2 0 29,2 0 0,0 0 123,3 0-365,-2 0 64,9 0 0,-5 0 353,6 0-707,0 0 218,0 0 0,0 0 49,0 0 1,0 0-109,-1 0 0,0 0-804,-3 0 662,3-6 0,-10 5-273,3-3 1,-2 2 48,-1-2 509,-6 3 0,-1-4 0,-5 5 0</inkml:trace>
  <inkml:trace contextRef="#ctx0" brushRef="#br0" timeOffset="6">4386 11695 8066,'11'0'146,"0"0"1,-2 0 203,3 0 739,-3 0-665,7 0 1,-3 0 13,2 0 1,3 0-24,5 0 1,1 0-37,2 0 36,-1 0-241,2 0 1,-2-4-367,1 0 192,-2 1 1,0-1-326,-5 0 0,-3 0-1314,3 4 1639,-5-5 0,7 4 0,-3-4 0</inkml:trace>
  <inkml:trace contextRef="#ctx0" brushRef="#br0" timeOffset="7">5436 11295 8117,'0'-11'-588,"0"-1"367,0 1 1,0 3 1242,0 1-348,0 4 98,0-7 194,0 9-282,0-4-421,0 5 0,2 6-28,1 5 1,-1 2 29,1 6 1,3 5 92,-3 7-2,1 2-177,-4 1 0,4-1 69,0-3-154,0 3 1,-4-5 42,0 3 0,3-2-166,1-2 1,0-4-121,-4-1 1,0 0 111,0-7 1,4 0-9,0-3 1,-1-1 30,-3 1-309,0-1 0,0-3-440,0-1-100,0-4 32,0 2-606,0-5 0,0 0 0</inkml:trace>
  <inkml:trace contextRef="#ctx0" brushRef="#br0" timeOffset="8">5893 10827 8098,'0'-18'23,"0"3"196,0 7 0,-1-1 421,-3 6-167,3-1 523,-4 4-621,5 0 1,0 5-85,0 3 0,0 2 8,0 1 0,0 2-30,0 2 0,5 3 4,2 5 1,5 1 29,3 2 0,-1 0-214,5 4 1,-4 1 97,4 3 1,0 0-158,4 1 1,0 0 36,0 3 1,-4-1-396,0 5 1,0 0 226,4 3 0,-5-3-69,-3 0 1,-2 0 114,-2 4 0,-1-4-10,-2-1 0,-3 0-32,-5 1 1,0-2-23,0-1 0,-1-4-117,-3 3 1,-6-4 14,-6-3 1,0-2-78,1-2 0,1-4 1136,-5-1 1,5 1-371,-2-4 0,4-2-413,0-2 0,1-2 161,-1-2 1,5-3-1039,-1-1 301,6-4-1819,-3 2 1240,5-5 1100,5 0 0,6-5 0,7-1 0</inkml:trace>
  <inkml:trace contextRef="#ctx0" brushRef="#br0" timeOffset="9">6830 11467 8024,'0'-8'286,"0"0"-83,0 6 342,0-8 200,0 8-545,0-3 1,0 4-92,0-3 120,0 3-15,0-4-102,0 5 43,5 0 1,1 0-106,6 0 1,-1 0 77,0 0 1,5 0-32,-1 0 0,5 0-125,-1 0 0,4 0 25,4 0 0,1 0-121,2 0-57,3 0-78,-9-5-16,9 4 174,-9-5 0,4 3 66,-5-1 0,0-1 9,0 1 1,-6 3-18,-1-3-839,-4 3 249,0 1 28,-1 0 23,1 0 582,-6 0 0,-1 0 0,-5 0 0</inkml:trace>
  <inkml:trace contextRef="#ctx0" brushRef="#br0" timeOffset="10">6921 11752 8346,'6'0'1222,"5"0"-804,-5 0 1,5 0 222,1 0 220,4-5-477,7-1 1,2-2 12,6 0 1,1 1-133,6-5 1,-3 1-381,3 0 173,-2 4 0,-7-3 0,3 5 45,-6-3-116,1 3-68,-9 0 1,2 4-340,-5-3 1,1 3 237,-5 1-1822,-5 0 968,4 0 1036,-8 0 0,3 0 0</inkml:trace>
  <inkml:trace contextRef="#ctx0" brushRef="#br0" timeOffset="11">12320 11444 8018,'0'-8'-166,"0"0"1,0 5 287,0-5-285,0 6 169,0-9 307,0 10 1,0-9 156,0 2-58,0 3 56,0 0-92,0 0-185,0 4 172,0-4-212,0 5-160,0 5 0,1 2 102,3 9 0,-3 1-6,3 6 0,-2 4-152,2 0 0,-1 8 73,4-1 1,-4 7-75,1-3 1,1 5 66,-1-1 1,-1 2-215,-3 2 1,0 0 224,0 0 1,-1-2-1,-3-2 0,3-3 59,-3-5 0,3-3-66,1-1 1,0-8 36,0 1 0,1-4-18,3 0 0,-3-3-111,3-4 147,-3-1-235,4 1 0,-3-5 89,1 1-481,-1-6-663,-2 3 1038,0-5 1,-5 0 0,-2 0 0</inkml:trace>
  <inkml:trace contextRef="#ctx0" brushRef="#br0" timeOffset="12">12285 11501 8038,'0'-12'-132,"0"1"0,5 0 600,3-1 1,0 5-142,3-1 0,-2 2-97,6-2 1,3-2-10,1 2 1,3 2 8,0-2 1,-3 4-124,1-3 0,-1 4 17,3-1 1,0-1-134,-3 2 0,3-1 61,-3 4 1,-3 0-134,-1 0 1,-2 5-40,-2 2 0,1 4 89,-1 0 0,-3 0-54,0 1 0,-6 1 67,2 2 0,-3-1-11,-1 5 0,-6-1 77,-6 1 0,0 1 21,-7-5 0,0 4 79,-4-4 0,0 2-64,0-2 0,0-2-100,0 2 1,1-6 70,-1-1 0,1-6-283,3 2 0,1-3 3,3-1 1,6 0 0,-2 0 1,6-4-649,-3 1 872,6-6 0,-9 2 0,5-4 0</inkml:trace>
  <inkml:trace contextRef="#ctx0" brushRef="#br0" timeOffset="13">2204 12906 7967,'-11'0'56,"3"0"335,1 0-325,4 0 118,-2 0 411,0-6-221,4 5-276,-4-4 0,5 6 81,0 3 0,0 4 61,0 7 1,0-1-2,0 5 1,1 5-376,3 7 0,-2 2 45,6 1 1,-4 1-50,3 3 1,-4-1 118,1 5 1,1 0-103,-2 4 1,1-1-26,-4 1 1,0 0 160,0-1 0,0-4-66,0-3 0,0-7 44,0-5 1,0 1-16,0-4 0,0 1 15,0-9-256,0 0 20,0-3-368,0-6-487,0-1 416,0-5-8,0-5 692,0-1 0,0-6 0,0 1 0</inkml:trace>
  <inkml:trace contextRef="#ctx0" brushRef="#br0" timeOffset="14">2067 13020 8000,'8'-18'60,"-1"3"1,1-2 138,3 2 1,1-4-142,-1 4 1,2 0 127,2 3 0,-1 1 188,5-1 1,0 1-133,4-1 0,4 2-16,-1 3 1,1-2-179,-4 5 0,1 0 119,3 4 1,-5 0-240,1 0 0,0 1 51,-4 3 1,1 3-130,0 4 0,-4 0 22,-5 1 1,1 4 6,-1 3 0,-4-1 162,-4 1 1,-4 0 91,-6 4 0,-2 4 8,-10-1 1,-2 2-108,-5-1 0,-4-3 170,-4 3 0,0-3-68,0-1 1,-1-2-141,1-2 1,1 2 119,3-6 1,6-1-340,5-7 0,6 0-603,1-3-464,6-3 569,6 4 1,6-9 720,6 0 0,9-5 0,9 3 0</inkml:trace>
  <inkml:trace contextRef="#ctx0" brushRef="#br0" timeOffset="15">3084 12860 8065,'0'-12'46,"0"1"514,0 0 0,0 3 257,0 0 91,0 6-171,0-3-183,-5 5-384,-2 0 0,-4 9 29,-1 2 0,1 9-111,0 3 0,-5 6 94,1 9 0,0 1-78,3 6 0,5 0 90,-1 8 0,2 0-320,-2 4 0,3-1 210,5-3 0,0 2-265,0-5 1,1-5-23,3-3 1,1-9-127,3 1 1,2-7 73,-2 0 1,2-7 85,1-1 0,1-5-160,-1 1 0,-1-2 62,-2-2 0,2 1-20,-2-1 0,-2-3 43,2-1 13,-1 1 231,5 3 0,-1 1 0,0-1 0</inkml:trace>
  <inkml:trace contextRef="#ctx0" brushRef="#br0" timeOffset="16">3586 13054 7998,'0'-11'-408,"-5"4"931,4-3-60,-4 9 250,5-4-412,0 5 0,-4 5-75,0 2 1,0 5-1,4 3 1,0 4 5,0 8 0,0-1-95,0 9 0,0-2-136,0 9 0,0-2 28,0 2 1,0-1-238,0-3 0,0-3-166,0 3 0,0-7 196,0-5 1,0-3 100,0-4 0,4-2-128,0-6 68,0 1 0,-3-6-321,3-2 455,-3-3 260,4-1 0,-5-1 413,0-3 1,0-4-258,0-7 1,0 1-103,0-5 0,0 4-243,0-4 0,-1-1 94,-3-7 0,2 2-102,-6-6 1,2 1 0,-2-5 0,-1 1-174,5 0 0,0 1 99,4 2 1,0 0-140,0 4 0,0 0 58,0 5 1,0 4 101,0 3 0,2 3-18,2 5 0,-2-2 13,6 5 1,-4 0-13,3 4 1,6 9-54,6 2 1,2 10-12,2 1 0,1 6-12,3 7 1,-2 0-8,6 3 0,-6-2-201,2 2 0,1-4 68,-2-3 0,1-3 18,-4-6 0,0 0 80,0-3 0,-4-4 347,0-7 1,-5 1-34,1-6 0,-2 1 102,-2-4 101,0 0 41,1 0 0,-6-1 212,-2-3 1,-3-2-186,-1-6 0,0-4 21,0-3 0,0-3-117,0 0 0,-4-5-261,1 0 1,-2-8 78,1 0 1,1-6 60,-4-1 0,4 2-282,-1 2 1,2-1-429,-2 1 0,3 4-408,-3 3 1,3 10 432,1-2 0,1 7-543,3 1 1,-2 4-280,6 3 313,-1-2 0,6 9 274,2-3 1,-1 3-293,5 1 972,-5 5 0,8 1 0,-4 6 0</inkml:trace>
  <inkml:trace contextRef="#ctx0" brushRef="#br0" timeOffset="17">4351 13168 7987,'-6'-5'-128,"1"4"0,1-5 128,0 2 432,1 2 0,3-4 614,0 2 185,0 3-1061,0-4 0,5 5 55,2 0 1,7 0-30,1 0 1,6 0 56,-2 0 1,2 1-292,2 3 0,0-3 48,0 3 1,0-3-145,0-1 1,-1 0 66,1 0 1,-1 0 74,-3 0 0,2 0-1098,-2 0 1,-2 0 544,-2 0 1,-2 0-703,-2 0 1247,1 0 0,-1 0 0,1 0 0</inkml:trace>
  <inkml:trace contextRef="#ctx0" brushRef="#br0" timeOffset="18">4386 13420 10305,'11'0'512,"0"0"-163,1 0 1,4-4-100,3 0 0,3 0-52,1 4 0,3 0 42,1 0 1,1-4-524,-1 0 1,-3 1-190,2 3 1,-1 0-1184,-3 0 1655,1 0 0,0 0 0,0 0 0</inkml:trace>
  <inkml:trace contextRef="#ctx0" brushRef="#br0" timeOffset="19">5356 13054 8014,'-6'-11'0,"-3"3"-31,5 0 80,1 1-263,3-5 231,0 1 489,0 0 1,1-1-112,3 1 0,-3 3 281,3 0-375,2 1 1,-1-1-15,3 1 0,2 4-9,-3-1 0,4-1 0,0 1 0,0 1-135,1 3 0,-1 0 99,1 0 1,3 1-242,0 3 1,0 3 63,-3 8 1,-2 3-241,-2 5 1,1 5 135,-6 2 1,1 3-309,-4 2 0,-5 3 45,-3 0 0,-6 1-73,-1-1 0,-5-2 145,1 2 0,-3-4 73,-1-3 1,4 0 141,0-4 0,5-2-111,-1-6 1,3 2 481,0-6 67,6 0-161,1-3 0,6-5-91,3 1 1,3-6 127,9 2 0,1-3-28,6-1 0,5-1-84,3-3 1,-1 2 83,4-6 1,-6 4-79,6-3 0,-7 4 1,0-1 1,-4 2-322,-4-2 1,-3 3-434,-4-3 1,-1 3 123,0 1 0,-3 0-1229,0 0-451,-6 5 1488,8-4 0,-8 5 628,1-2 0,9-3 0,1 5 0</inkml:trace>
  <inkml:trace contextRef="#ctx0" brushRef="#br0" timeOffset="20">5870 12826 7937,'-5'-28'0,"-1"4"128,0-4 0,0 10 510,6 3-336,6-3 192,0 5 1041,0 2-451,-1 6-641,-5 5 1,2 1-147,1 3 0,5 3 90,7 9 1,3 1-112,5 6 0,1 5-109,3 3 1,-2 3 52,5 4 1,0 3-402,0 4 1,-2 2 235,-5 3 0,-4-2-204,0 5 0,-9-3-262,1 3 0,-7-5 219,0 2 1,-3-3-285,-1-2 0,0-3 232,0 0 1,-5-5-186,-2 1 0,0-4 142,0-3 0,-5-3-206,-3-6 1,1 0 50,7-3 1,-4-2-559,4-6 892,-3 0 108,-2 1 0,-4-6 0,-2-1 0</inkml:trace>
  <inkml:trace contextRef="#ctx0" brushRef="#br0" timeOffset="21">6864 13225 7842,'-6'-11'18,"1"5"-10,5-5-194,0 10 1251,0-4 1036,0 5-1849,5 0 0,1 0-32,5 0 1,5 0-15,-1 0 1,5 0-143,-1 0 1,7 4 90,0 0 1,6 0-122,-2-4 1,-2-2 24,-1-2 1,-3 3-622,-1-3 0,-2 2-640,-2-2 270,3 3 0,-9-4-302,2 5 1234,-7 0 0,-8 5 0,-7 1 0</inkml:trace>
  <inkml:trace contextRef="#ctx0" brushRef="#br0" timeOffset="22">6853 13420 7891,'0'11'-766,"5"-5"766,2-2 0,7-3 0,1-1 0,7 0 1476,1 0 0,1 0-669,6 0 0,-3-3 201,3-1 0,-4-4-341,1 4 0,-5 1-66,-3 3 0,2 0-445,-6 0 1,0 0-143,-3 0 1,-1 3 160,0 1 1,1 1 66,-1-1 1,1-3-2820,-1 3 0,1 1 920,-1-1 1,0 1-265,1-1 1921,-1-3 0,1 4 0,-1-5 0</inkml:trace>
  <inkml:trace contextRef="#ctx0" brushRef="#br0" timeOffset="23">8040 13041 7887,'0'-11'4,"0"-1"720,0 1-129,0-1-480,0 1 1,2 5 294,1 2 437,-1-3-561,3 6 1,-5-3-100,0 8 1,0 4 58,0 7 0,4 8-26,-1 7 1,1 5-105,-4 3 0,0 2 121,0 6 1,0 0-267,0-1 0,0 1-110,0 0 0,0-2-100,0-2 0,0-3 110,0-4 1,0-6-45,0-3 1,0-3 69,0-4 1,4-2 48,0-6 1,3 1-254,-3-1 0,1-5-165,-1-2-972,-3-3 560,4-1-513,-5 0 1397,0-5 0,-5-6 0,-1-7 0</inkml:trace>
  <inkml:trace contextRef="#ctx0" brushRef="#br0" timeOffset="24">7846 13110 7904,'0'-17'609,"1"3"-354,3-5 1,3 5-211,4-1 1,2-2 191,2 2 1,-1 0 138,5 4 1,-4-1-166,4 1 0,1-1 25,7 1 0,-2 4-193,6 4 1,-4 1 70,3 2 1,-3 0-172,3 0 0,-4 5 25,0 3 0,-2 6-64,-1 1 0,-5 4 68,-3-3 1,-2 4 35,-2-1 0,-4-1-230,-4 1 0,-1-4-145,-2 4 1,-5-4 474,-3 4 1,-7-5-78,-4 1 0,-3-2 86,-1-1 0,-3-1-99,-1 0 1,0 0-384,4-4 0,1 2-36,-1-5 0,9 3-402,2-3 803,4 0 0,1-4 0,2 0 0</inkml:trace>
  <inkml:trace contextRef="#ctx0" brushRef="#br0" timeOffset="25">8908 12767 8057,'7'-8'-48,"-4"1"104,-1-1 364,-2-3-198,0-1 0,0 5 530,0-1-491,-5 6 1,2-4-113,-5 6 0,1 0 83,-5 0 1,1 9-24,0 3 0,-2 8 23,-2 3 0,1 6 0,-5 9 1,3 3 61,-3 4 1,4 6-303,-4 2 0,5 3 95,-1 1 0,4 1 159,3-1 0,-1-3-250,5 3 0,0-6 129,4 6 0,0-11-161,0 0 1,2-7-29,2 3 1,1-7-49,2 0 0,3-2 138,-2-7 0,2-3-27,2-4 1,-1-4-61,0 4 0,1-5 373,-1 2 0,1-5-457,-1-3 1,-3 0 115,-1-4-565,1 5-298,3-8-388,1 4 727,-1-5 1,-1-1-103,-2-3 1,1 2 654,-5-6 0,-1-4 0,-3-6 0</inkml:trace>
  <inkml:trace contextRef="#ctx0" brushRef="#br0" timeOffset="26">9251 13018 7853,'0'-11'0,"0"-1"85,0 6 0,1-4 297,3 2-170,-3 3 7,4-5 213,0 4-186,-3-1 0,3 1 88,-5 2 60,0 3-34,5-4-1,-4 5-275,4 0 309,-5 0 1,-5 1-425,-3 3 1,-2 2 49,-1 6 0,-4-1 68,-1 1 0,-3 4 6,4 3-221,0-2 83,4 4 0,-5-4 172,1 2-189,5 2 47,0-8 1,5 5-57,-3-3 153,3-2-35,5-2 0,0-1 7,0-2 0,0-2 23,0 2-410,0-6 202,5 8 0,-2-7 40,4 5-56,-4-6 137,7 8 0,-4-8-32,6 1 1,-5 0-47,1 1-140,-6-3 189,9 4-8,-10-5-23,4 0-5,-5 0 90,5 0-44,-4 0 1,4 1-31,-5 3 266,0-3-232,0 10 1,0-9 101,0 6 0,-3 1 186,-1 6 1,-5-1 101,1 5-75,3 0-227,-5-1 1,5 3 166,-3-2-101,-2-2-52,9 4-120,-9-3 127,9 5 0,-8 0-46,5 0 1,0-1-119,4 1 0,0-4 77,0 0 0,0-3-91,0 3 0,0-5 23,0 1 0,4-3 71,0 0 1,5-1-24,-2 1 1,-1-1 36,2 1 0,-4-5 12,3 1 0,-3-6 36,4 2-24,0 2 0,3-4-12,0 2-397,-4-3 83,3-1-1243,-9 0 777,9 0-693,-8 0-487,3 0 1934,-5 0 0,0 0 0</inkml:trace>
  <inkml:trace contextRef="#ctx0" brushRef="#br0" timeOffset="27">9582 13132 7959,'-5'-11'18,"4"5"1,-4-1 218,5 3 82,0 3 439,0-4-49,0 5-479,0 5 1,1 2-29,3 4 1,-3 7-33,3 5 1,1 1-102,-1 6 1,1 1 12,-1 3 1,-3 0-155,3 0 1,-3-3 26,-1-1-67,0 1 124,0-2 0,1-1-124,3-5 1,-3-4 93,3 0 0,-3-5-93,-1 1 1,0-2 123,0-2-132,0 1 127,0-6-12,0 4 1,0-7-7,0 4 10,0-4 12,0 2 19,0-5-51,0-5 0,0 2 5,0-4 1,-3 3 14,-1-4 0,0-5 0,4-4 0</inkml:trace>
  <inkml:trace contextRef="#ctx0" brushRef="#br0" timeOffset="28">9628 13395 7911,'0'-6'136,"0"1"406,0 5-215,5-5 1,1 3-42,6-1 0,-1 1-60,0 2 1,5 0 17,-1 0 0,5 0 80,-1 0-322,3-5 62,1 4 0,0-4 74,-1 5 0,0-4-141,-3 0 0,3-1 72,-3 1 0,-3 3-141,-1-3 230,-2 3-635,-2 1 316,-4 0 1,-1-4-886,-2 0 594,-3 1-694,4 3 707,-5 0 1,-5 0-106,-2 0-119,-4 0 663,0 0 0,-11-6 0,-2 0 0</inkml:trace>
  <inkml:trace contextRef="#ctx0" brushRef="#br0" timeOffset="29">9605 13155 7994,'0'-11'-412,"0"3"689,0 1 120,0-1 1,5-2-52,3 2 480,-3-2-469,5 9 0,-4-6-121,6 4 0,0 1 18,4-1 0,-2 0-55,5-1 0,-2 3 140,2-3-430,3 3 163,-4 1 0,5-1 171,-1-3-702,-4 3 380,4-5 0,-8 6-200,5 0 1,-5-1-367,1-3 0,1 3-432,0-3 0,-1 3 471,-4 1 0,-3 0 606,-1 0 0,-4-5 0,2-1 0</inkml:trace>
  <inkml:trace contextRef="#ctx0" brushRef="#br0" timeOffset="30">10404 13132 8031,'7'-7'-688,"-3"-1"1,-2 4 704,2-3 750,-3 4 1,6-6 94,-4 6-601,-1-6 1,3 6 135,-5-4-167,0 4 0,0-3 69,0 2-41,0 3 1,-5-5-242,-3 6 1,-2 0 2,-2 0 0,-4 6 107,-3 1 0,-1 3-37,1 2 1,-3-2-102,3-2 0,-1 2 32,1-3 1,1 3 31,3 2 1,3-1-131,1 1 0,-1-1 120,5 1-155,2-1 0,0 0 57,5 1 1,0-5 40,0 1 0,5-2 4,2 2 1,3 2 5,2-2 1,4 1-7,3-2 1,-1 3 3,1-2 0,0 2 28,4 2 0,0-2-16,0-3 1,-4 3 2,0-2 0,-4 6 2,4 1 1,-5 1-4,1-5 1,-3 2-7,-5 2 0,2 1-3,-5 3 0,0 3-143,-4-3 1,-5-1 86,-3 1 0,-2-1-16,-1 1 1,-6 1 38,-2-5 1,-3 2 142,0-2 0,-1-4-154,0 1 0,4-1 8,0-3 0,5-3-50,-1-1 1,2-3-140,2-1 0,3 0-332,0 0 0,6-5 211,-2-3 1,3-2-1208,1-1 1554,5-6 0,1-1 0,6-4 0</inkml:trace>
  <inkml:trace contextRef="#ctx0" brushRef="#br0" timeOffset="31">10656 12995 7903,'-7'-11'0,"2"3"482,5 1 0,2-1-68,1-3 0,0 3-531,4 0 184,1 6 1,0-3 398,-1 5-198,-4 0-236,7 0-111,-9 0 0,4 1 104,-5 3 1,0 2 9,0 6 0,0-1-5,0 1 0,-1-1 34,-3 0 0,2 2 5,-6 2 1,2-1-12,-2 5 1,2-1-41,2 1 0,3 3 31,-3-3 0,3 1-113,1-1 1,0 1 119,0-4 0,3-1-58,1-4 1,5 1 4,-1-1 0,-2-1-105,2-2 140,-1 2-28,5-9 0,-2 6 45,-2-4-23,2-1-48,-9 3 1,5-5 47,-2 0-34,-3 0 43,4 0-22,-5 0 1,2 4 50,2-1 1,-3 6 110,3-1 0,-3 2 30,-1 1 1,4 6-30,-1 2 1,1-1 44,-4 1 1,2 0-70,1 4 1,-1-1-156,1 1 1,0 0 29,1 0 0,-3 0 28,3 0 0,-3-4 1,-1 0 0,4-1-138,0 1 0,0-3 56,-4-5 0,0 1 56,0-1 0,0 1 34,0-1 1,0-3-40,0-1 0,-2-4-113,-2 1 1,2 1-130,-6-1 1,1-1-348,-5-3 1,5 0-172,-1 0-357,0 0-100,-3 0 1,5-1 50,2-3 1135,3-2 0,1-11 0,0 0 0</inkml:trace>
  <inkml:trace contextRef="#ctx0" brushRef="#br0" timeOffset="32">10953 12835 7869,'0'-11'10,"-4"0"139,0-1-165,0 1-15,4-1 709,0 1-273,0 0-135,0 4 476,0-3-358,0 9 0,0-6 68,0 4 73,0 1 37,0-3 42,0 5 0,1 5-38,3 3-114,-2 2-258,8 2 1,-4 3 355,5 0-115,6 10-674,1-6 450,5 14-19,-1-8 0,5 7-111,0-1 1,-1 6 88,-3 1 1,-1 4 213,-3-4-1384,2 5 1007,-8-8 1,2 9-615,-7-6 370,2 5 156,-9-3 1,4 5-620,-5-3 393,0 2 76,0-8-256,0 3 241,-5-5 1,-1 1-104,-5-1 31,-1-5 389,1 4 0,-2-9-414,-2 3-195,2-3 243,-3-6 0,0 2-695,1-5 393,0 0 689,4-8 1,3 2-1653,0-6 1556,6 1 0,-3 1 0,5 2 0</inkml:trace>
  <inkml:trace contextRef="#ctx0" brushRef="#br0" timeOffset="33">11684 13077 7819,'-6'-6'194,"5"-1"265,-3 3-183,3 3-109,6-4 0,2 5 440,4 0-249,0 0-1,6 0-72,1 0-123,-1 0 1,9 0 93,-3 0 1,7-1 92,1-3 1,2 3 0,1-3-184,0 3-5,-5-4 1,3 3-371,-5-2 213,-1-2 24,-8 5 1,0-4-877,-3 5 384,-7 0-117,7 0-315,-14 0 509,4 0-1072,-5 0 1,-6 0 740,-6 0 718,1 0 0,-16 5 0,3 1 0</inkml:trace>
  <inkml:trace contextRef="#ctx0" brushRef="#br0" timeOffset="34">11763 13225 7884,'6'7'238,"0"-2"-77,5-5 1,1 0 587,-1 0-321,1 0 53,4 0 541,-3 0-609,8 0 0,-3 0 24,5 0 1,4 0-18,-1 0 0,5 0-134,-5 0 1,2 0-36,-1 0 0,-3-4-788,3 0 296,-3 0 228,-1-1-1796,-6 4 909,0-4 518,-1 5 79,-3 0-2174,9 0 2477,-15 0 0,9-5 0,-10-1 0</inkml:trace>
  <inkml:trace contextRef="#ctx0" brushRef="#br0" timeOffset="35">13191 12631 7908,'6'-5'-356,"0"3"-445,-6-6 816,0 1 0,1-4 853,3 4-128,-3-3-180,4 3 123,-5 1-193,0 1-152,0 5 0,-5 0-262,-3 0 1,2 5 100,-2 3 0,-3 2 44,-4 1 0,-2 6 10,2 2 1,2 4-35,-2 3 0,-1 3-24,0 6 1,1-1 38,4 0 1,-1 4-139,1 0 1,4 7 87,4 0 1,1 2-262,2 7 1,0-10-80,0 2 1,2-3-40,1 3 1,4-6 97,4-2 1,1-3-66,-1-5 0,2 2 134,2-6 0,-2 0-11,2-7 1,-1 1 210,1-5 0,-2 1-103,2-5 1,-2-1 97,-2-2-208,1 2-166,-1-4-110,0 1-539,-4-2-711,-2-5-474,-5 0 1204,0-5 269,0-2 590,0-9 0,-5 3 0,-2-3 0</inkml:trace>
  <inkml:trace contextRef="#ctx0" brushRef="#br0" timeOffset="36">13397 12848 7908,'3'-21'226,"1"2"0,0 2 1009,-4 6-627,5 0-513,-4-1 329,10 6 1,-10 2-129,3 8 0,-3 7-29,-1 8 1,4 8-37,0 3 1,-1 7-125,-3 1 0,4 5 55,0-1 1,0-1-98,-4 1 0,0-6-391,0 3 1,0-5 200,0-4 1,0 2-589,0-5 0,0-6 358,0-6 1,4 2-466,-1-2 1,1-3 267,-4-5 1,4-3-143,0 4 0,1-6 694,-1 2 0,-3-3 0,9-1 0,-4 0 0</inkml:trace>
  <inkml:trace contextRef="#ctx0" brushRef="#br0" timeOffset="37">13705 13088 7908,'0'-11'631,"5"-1"1,1 2-264,6 3 0,3 0-220,0 4 1,1 1 170,-5-2 0,0 3-57,1 1 1,3 0-235,0 0 0,4 0 75,-3 0 0,3 0-228,-4 0 1,4 0 106,-4 0 0,4 0-648,-4 0 0,2 0 19,-2 0 0,-2-4-269,2 1 0,-1-2 257,1 1 659,-2 2 0,3-13 0,-4 3 0</inkml:trace>
  <inkml:trace contextRef="#ctx0" brushRef="#br0" timeOffset="38">14322 12963 7926,'0'-12'3429,"0"6"-2558,0 1-617,0 15 1,0 3-36,0 10 0,0 4 133,0 4 0,0 7-80,0 4 0,0 2 82,0 2 1,0 3-208,0 1 1,0 2-130,0-6 1,0 2-42,0-6 0,0-4-229,0-4 0,0-2-233,0-9 1,0 2 60,0-6 213,0-2 0,0-1-59,0-5 0,1-4-561,3-3 124,-3-3-888,4-1 202,-5 0 627,0-5 1,-5-2 765,-3-4 0,-7-5 0,-2-2 0</inkml:trace>
  <inkml:trace contextRef="#ctx0" brushRef="#br0" timeOffset="39">14265 12997 7910,'5'-18'0,"1"-3"911,6 2-565,-1 2 0,5 1-94,3 4 0,-1 2-234,1 2 1,-5 0 405,1 4 1,3-4-83,1 4 0,-1 0-355,1 4 1,-1 2 74,1 2 0,-3 2-160,-4 5 0,-1 2 37,1 2 0,-2 2 4,-3 2 0,-2 2 7,-5-2 1,-1 3-197,-3 1 1,-3-2 27,-8-2 1,1 2 105,-5-6 0,-4 4-127,-4-4 0,2 0 42,6-3 0,-2-5-951,6 1 187,0-5 2,3 2 959,6-5 0,1-10 0,5-3 0</inkml:trace>
  <inkml:trace contextRef="#ctx0" brushRef="#br0" timeOffset="40">14676 12494 7905,'-4'-11'1084,"0"0"-265,0 4 88,4-3-345,0 9-44,5-4 1,-2 5-20,5 0 0,-1 1-204,5 3 1,-1 2-9,0 6 1,5 4-38,-1 3 0,5 4-14,-1 4 1,3-2-16,1 5 0,0 2-85,-1 6 0,1-1 47,0 5 1,-4-4-313,0 4 1,-5-2-51,1 2 0,-6 3-242,-1-3 1,-6-2-31,2 2 1,-3-5 226,-1 1 1,0-2-190,0-2 0,-3-4 79,-1 1 1,-5-7-47,1-1 0,-2-2 37,-1-6 1,3 1-1834,1-5 1111,-1 1 1065,2-6 0,-5-1 0,5-5 0</inkml:trace>
  <inkml:trace contextRef="#ctx0" brushRef="#br0" timeOffset="41">15395 12848 7849,'0'-6'229,"-3"0"211,-1 2 385,0 3-538,4-4 1,0 6 153,0 3 0,0 3-79,0 9 0,0 1 43,0 6 0,0 6-86,0 6 1,4 0-7,0 7 1,3 4-133,-3 3 1,4 6-279,-5-2 0,5 3 248,-4 1 0,3-5-111,-3-2 1,4-5-122,-4-3 0,3-6 109,-3-6 1,1-5-133,-1 2 1,-3-7 32,3-1 1,1-5-125,-1 2 1,0-8-110,-4 0 0,0-4-191,0 4-517,0-6 704,0 3 0,0-6-567,0-3 0,0 2 316,0-6 1,0-1-171,0-6 1,0-3 728,0-5 0,0-5 0,0-1 0</inkml:trace>
  <inkml:trace contextRef="#ctx0" brushRef="#br0" timeOffset="42">15418 12940 7848,'0'-23'8,"0"1"-6,0 3 1,9 2 787,2 1 1,9 4-235,-1-4 1,3 8-194,5 0 1,-3 5-145,3 0 0,2 1-52,1 2 0,1 0 23,3 0 1,-7 7-1,3 4 0,-1 1-44,-2 3 0,0 3-171,-4 1 1,-6 1-34,-1-1 0,-5 2 80,-3-1 0,-3-4-242,-5-1 0,-2-1 88,-1 1 1,-5-2 87,-7 2 0,-8-6-11,-8-1 0,-2-2-8,-1 2 0,-1 1-408,-3-5 1,6-1 204,-2-3 1,3 0-1242,1 0 0,3-6 1507,8-5 0,-8-11 0,3-7 0</inkml:trace>
  <inkml:trace contextRef="#ctx0" brushRef="#br0" timeOffset="43">2193 15320 7876,'0'-6'306,"0"-5"120,0 10-89,0-4 0,0 6-33,0 3 1,1 3 208,3 4 0,-3 4-287,3 0 1,2 10-13,2-3 0,-2 9-166,2-1 0,-4 7 109,3 1 1,-3 5-113,4-1 0,-6-1 48,2 1 1,1-2 2,-1 2 1,4-3-72,-5-4 1,2-1 52,-1 0 0,1-1-137,3-2 1,2-3 37,-2-6 1,-2 0-66,2-3 1,-5-2-20,5-6 1,-2 0-344,2 1-110,-3-6-471,0 4 328,-4-8-280,5 3-468,-6-10 1449,-6-2 0,0-9 0,-5-2 0</inkml:trace>
  <inkml:trace contextRef="#ctx0" brushRef="#br0" timeOffset="44">2136 15400 7902,'5'-18'150,"-4"-3"1,5 8-240,-2-2 1,3 1 59,4-2 0,2 4 299,2-3 0,3 3 37,4 5 1,1-4 65,0 4 0,4-2-208,-1 1 1,2-1-63,-1 6 0,-2-1-29,6 4 0,-6 1-111,2 3 0,-7 3 55,-1 9 0,-5 1 96,1 6 0,-2 1-172,-1 3 1,-6-2 37,-2 6 1,-4-4 36,-4 3 1,-4-3 60,-7 3 0,-4-5 1,-8 2 0,2-3-70,-5-1 1,4-1 9,-1-3 0,2-4-277,-2-7 0,8 0 98,0-4 0,5 0-51,3-4 1,3-1-72,1-3 1,4-2-823,-1-6 1104,3-4 0,11 3 0,3-4 0</inkml:trace>
  <inkml:trace contextRef="#ctx0" brushRef="#br0" timeOffset="45">3141 15126 7895,'0'-8'481,"0"1"0,-4 3 361,0-4-622,0 6 1,3-3 57,-3 5 0,2 0 14,-6 0 0,0 1-41,-3 3 0,0 3-13,-1 8 0,1 3 25,-1 5 0,1 5 0,0 2 0,3 9-36,0 2 0,2 5 2,-2 4 1,-1-3-173,6 2 1,-5 6-324,4-2 0,0 5 155,4-4 0,0 0 127,0-1 1,0-3-136,0-8 0,6 0-9,1-8 0,3 1-123,2-8 1,0-2 39,4-5 1,-2-4 72,5-5 0,-4 1-128,4-1 0,-5-3 94,1-1 0,2-4-425,-2 1 1,0-3 145,-4-1 0,1 0 451,-1 0 0,1-5 0,-1-1 0</inkml:trace>
  <inkml:trace contextRef="#ctx0" brushRef="#br0" timeOffset="46">3438 15434 7821,'0'-11'27,"0"3"24,0 1 1,0 3 272,0-4 58,0 6 490,0-9-211,0 10 265,0-4-662,0 15 1,0-1-43,0 10 1,0 1 19,0 7 0,-4 2-20,0 6 0,0-2-183,4-3 1,0 6 2,0-6 1,0 6-119,0-6 1,4 2 105,0-2 1,1-2-75,-1-5 0,-3-2-46,3-1 1,-2-1-71,2-8 144,-3 3 0,5-12-343,-6 6-172,0-5 1,0-7 282,0-8 0,0-5 97,0 1 1,0-4-2,0 1 0,0-4 51,0-3 1,-6 0-36,-1-4 0,-2 1 191,1-2 0,-1-2 22,6 3 1,-5-2 51,4 1 0,0 0-101,4 4 1,0 4 327,0 4-158,0 5-4,0-2 0,2 9-139,1 4 0,4 10 10,4 5 0,6 8 15,2 3 0,-1 3 33,1 5 0,3 2 65,5-3 0,1 3-141,-1 2 0,-2-1 6,5 0 0,-3-1-148,4-2 1,-6-4 105,2-4 0,-2-5 1,2-3 0,-3-2 32,2-2 1,-1-4 236,-3-3 1,0-3-114,-3-1 0,-3 0-138,-4 0 1,-1 0 47,1 0 1,-6-5 41,-2-3 0,-2-2 227,2-1 0,-3-6-82,3-2 1,-2-3-91,-2 0 1,-6-6-46,-1-3 0,-3-2-39,-2-1 0,1-4-98,-1 0 1,1-5-237,0 1 1,0 4-67,4 4 0,-2 2-306,5 9 1,0-1 378,4 9 0,0-1-2,0 5 0,2 5-123,1 2 0,4 3 371,4 1 0,6 0 0,0 0 0</inkml:trace>
  <inkml:trace contextRef="#ctx0" brushRef="#br0" timeOffset="47">4329 15491 7792,'-12'0'0,"6"0"393,-4 0 152,8 0 0,-1 0-120,6 0 1,4 0-163,4 0 0,1 4 61,-1 0 0,5 0-132,3-4 1,3 4-14,1-1 1,0 1-7,0-4 1,1 0-93,2 0 1,-2 0-38,3 0 0,-3 0-228,-1 0 0,-5-4-642,-3 1 0,0-3 405,-3 3 0,2 1-1206,-7-1 1627,-2 1 0,0-3 0,-5-1 0</inkml:trace>
  <inkml:trace contextRef="#ctx0" brushRef="#br0" timeOffset="48">4408 15720 7815,'17'6'570,"2"-2"0,3-4-12,0-4 1,3 3-173,1-3 1,-2-1-67,3 1 0,-3-4-231,-1 5 1,-2-1-214,-2 4 1,2-4-244,-6 0 0,0 0-1330,-3 4 1697,4-5 0,-3-1 0,3-5 0</inkml:trace>
  <inkml:trace contextRef="#ctx0" brushRef="#br0" timeOffset="49">5254 15480 7798,'-12'0'1118,"1"-5"-317,4 4-547,2-5 0,5 12 28,0 1 0,2 5-28,1 3 0,-1 3-54,1 4 0,3 1 25,-3 0 0,2 4-134,-1-1 0,-2 2 78,1-1 1,2-7-153,-1 3 0,0-4 31,-4 0 0,4-2-59,0-6 1,-1-3 41,-3-1 25,6-4-76,-5 2-122,9-5 0,-8-1-55,6-3 1,-4-3 83,4-4 1,-1-2-53,5-2 1,-2 1 72,-3-5 0,3 1 53,-2-1 1,1-2-6,-1 2 1,2-2 8,-3 2 0,3-1 44,2 5 1,-4 0 24,-1 3 0,-1 5 259,2-1-134,2 5-56,-3-2 0,3 10-16,-3 3 1,4 6 129,-4 1 0,-1 9-96,2-1 1,0 6 8,3-2 1,-1 3-54,-2-3 1,2 4-3,-2-5-1,2 1-16,1-4 1,1-2 38,-1-2 0,-1-2-213,-2-6 0,2 1-267,-2-1 1,-3-3-337,-2-1 0,0-4-718,1 1 1437,-3-3 0,4-1 0,-5 0 0</inkml:trace>
  <inkml:trace contextRef="#ctx0" brushRef="#br0" timeOffset="50">5893 14966 7858,'0'-12'0,"-5"1"0,0 3 436,-3 1 730,3-1-135,5-3-238,0 4-499,0 2 1,2 5-44,1 0 0,4 2 98,4 1 0,1 4-98,-1 4 1,6 4 63,2 1 0,2 8-103,2-1 0,-3 3 1,3 1 0,-3 2-62,7 5 0,-4 4 89,-4 1 0,3 5-148,-3 2 0,-2-3-255,2 6 1,-5-4-15,2 4 0,-8-1 50,0 2 1,-5-3-150,0 2 1,-1-2-13,-2-1 0,0-4 106,0 0 1,-2-7-290,-1 0 0,0-3 152,-5-5 0,1-1-416,-5-7 0,1-3 126,0-5 0,0 1-693,4-1 1390,-3-4 0,3-2 1,-4-5-1</inkml:trace>
  <inkml:trace contextRef="#ctx0" brushRef="#br0" timeOffset="51">6864 15457 8406,'0'-6'483,"0"1"1,1 5-133,3 0 0,2 0-107,6 0 1,-1 0 82,1 0 1,3 0 24,0 0 1,9-2-144,-1-1 0,6 1-24,-2-2 1,3 3 23,-3 1 1,3-1-126,-3-3 0,0 3 19,-4-3 0,-1 3-210,1 1 1,-5 0-211,-3 0 0,2 0-1238,-2 0-734,0 0 1653,-3 0 1,-5 0 635,1 0 0,-6 5 0,3 1 0</inkml:trace>
  <inkml:trace contextRef="#ctx0" brushRef="#br0" timeOffset="52">7012 15605 7828,'0'12'0,"0"-4"408,0-1-117,0-4 106,0 2 0,5-5-89,3 0 1,2 0 202,2 0 1,3 0-55,0 0 1,8 0-137,-4 0 0,9 0-70,-5 0 1,2 0 26,-2 0 0,4-2-335,-1-1 0,1 1 107,-4-1 0,-2 1-493,-2 2 0,-2 0 71,-6 0-1764,1 0 2136,-6 0 0,-6 5 0,-6 2 0</inkml:trace>
  <inkml:trace contextRef="#ctx0" brushRef="#br0" timeOffset="53">8086 15194 6161,'0'-11'3050,"0"5"-2784,0-5 0,0 11 397,0 0-394,5 11 0,0 3-2,3 5 0,2 5-80,-2 6 0,-2 4 13,1 4 1,-4 3-85,1 5 1,1-1-102,-1 1 1,-1 4 85,-3-1 1,0-1-57,0-6 1,2 3-153,2-4 1,-3-1 31,3-2 0,-3-6-79,-1-2 0,0-6 9,0-1 0,1-1-66,3-7 0,-3-4-766,3-3 377,-3-6 307,-1 3 0,0-6-309,0-3 1,0-3 601,0-8 0,0-3 0,0-5 0</inkml:trace>
  <inkml:trace contextRef="#ctx0" brushRef="#br0" timeOffset="54">7960 15274 7871,'0'-17'-47,"0"0"1,2 2 586,1 0 1,4-4-124,4 3 0,6 1-340,2 4-68,2-6 0,2 4 186,0-2 0,0 3 221,0 0 1,1 5-236,2-1 0,-1 4 19,1-4 1,2 6-96,-1-2 0,1 3-20,-2 1 0,-2 4-111,3-1 0,-4 6 166,-4-1 0,-3 3-174,-4 5 1,-2-2-4,-2 5 1,-3 1-165,-5 7 1,-2-3-69,-1 2 1,-5 0 125,-7 0 0,-3-2-58,-5 3 0,-1-7-16,-3-1 0,2-3-99,-5 3 0,4-7 77,0 0 0,7-2-60,3-6 0,4 0-996,0-4 1295,6 0 0,1-5 0,5-2 0</inkml:trace>
  <inkml:trace contextRef="#ctx0" brushRef="#br0" timeOffset="55">9011 14863 7651,'-1'-6'632,"-3"2"297,3-2-179,-4 4-485,5-3 0,-2 5 157,-1 0 0,1 5-81,-2 3 0,2 3 44,-2 5 1,2 1-145,-6 6 1,2 1-14,-2 3 0,-2 2-17,2 5 0,-2 2 0,-1 2 1,-2 3-73,-2 4 0,2 6-72,-2 2 1,2 2-79,2-2 0,-1 7-388,1-3 0,3-1 235,1-3 0,4-2 25,-1-2 1,4 1-148,4-8 0,-1-3 117,4-1 0,1-4-48,3-3 1,5-3 153,-1-5 0,4-1 182,-4 1 1,2-5-153,-2-3 1,-3-2 269,4-2 0,-4 0-279,0-4 6,4 3 0,-3-5-219,2 3 1,-3-2-507,-5-2-741,-2-3 1502,-5 5 0,-10-6 0,-3 0 0</inkml:trace>
  <inkml:trace contextRef="#ctx0" brushRef="#br0" timeOffset="56">9708 15126 7819,'-7'-5'0,"-3"2"-31,3-4 0,0 3 44,0-4 0,3 2 160,-4-2 207,6-2-116,-8 4 0,7-2 154,-5 0 46,6 6-248,-8-3 0,3 5 4,-4 0 1,0 1-52,-1 3 0,-3 2-58,0 6 0,-4 0-42,3 4 1,-3 0 46,4 3 0,0 3-120,3-3 0,1 1 37,0-1 0,0 1-51,4-4 1,2 3 7,5-4 1,0 1-142,0 0 0,1-8 63,3 4 1,-2-4-56,6-1 1,0 2-20,3-5 0,-2 3 125,2-3 1,-2 0 10,6-4 1,-2 1-21,-1 3 0,-1-3 26,0 3 0,-3-3 2,0-1 0,-5 0-3,5 0 36,-5 0-10,2 6 1,-7 0 161,-1 5 1,0-3-104,-5 0 1,1 3 56,-5 4 1,1 4-48,0-4 0,-5 6-5,1-2 1,1 2-14,7 2 1,-2-4 2,5 0 0,-1 0-16,1 4 0,3 0-12,-3 0 0,3-2 9,1-2 1,0 3 2,0-3 1,1 1 42,3-1 1,-2-1-40,6-3 0,-1-2 127,5 2 1,-4-2-62,-1-2 1,2 1 8,6-1 1,-2 1-10,2-1 0,-2-1 23,-2-2 0,1 2-61,-1-2 0,1-3 27,-1-1 1,-3 1-762,-1-2 354,1 6-1261,-2-7-10,-1 3-505,-5-5 2081,5 0 0,2 0 0,4 0 0</inkml:trace>
  <inkml:trace contextRef="#ctx0" brushRef="#br0" timeOffset="57">9902 15366 7826,'0'-12'567,"0"1"-328,0-1 0,1 2-12,3 3 0,-1 2 316,4 5 7,-4 0 1,6 1-164,-6 3 1,5 7 12,-4 8 0,3 8-69,-3 3 1,1 4-123,-1 5 1,-1 1-163,4 6 1,-4-4-5,1 0 1,-2-2-136,2 2 0,-3-3 135,3-4 1,-3-6-127,-1-3 1,0-5-174,0-2 1,2-6-697,1-2-1252,-1 0 1577,3-9 1,-4 1 626,3-6 0,-3-4 0,4-4 0</inkml:trace>
  <inkml:trace contextRef="#ctx0" brushRef="#br0" timeOffset="58">9936 15571 7826,'-6'5'775,"1"-3"1,6 3-509,3-5 1,2 0-211,6 0 1,0 1 513,3 3 0,-1-3-174,5 3 1,1-2-145,2 2 0,1-3-127,0 3 1,0-3-126,0-1 1,-4 0-140,0 0 1,-5 0-445,1 0 1,-2 0 226,-2 0 1,-3-3-715,-1-1 1069,-4-5 0,2 3 0,-5-6 0</inkml:trace>
  <inkml:trace contextRef="#ctx0" brushRef="#br0" timeOffset="59">9993 15354 7815,'5'-11'300,"3"-1"1,2 2 465,2 3 1,4-2-426,3 5 1,1-4-161,-1 5 0,2-1-185,-6 4 0,1 0 84,0 0 1,-4 0-1125,4 0 1044,-4 0 0,5 0 0,1 0 0</inkml:trace>
  <inkml:trace contextRef="#ctx0" brushRef="#br0" timeOffset="60">10667 15548 7762,'0'7'1189,"0"-2"0,5-5-623,3 0-299,2 0 505,-4 0-181,-1 0-1533,0 0-176,-3 0-632,3 0 1750,-5 0 0,0 0 0</inkml:trace>
  <inkml:trace contextRef="#ctx0" brushRef="#br0" timeOffset="61">10975 15583 7794,'8'0'1351,"0"0"1,-5 0-697,5 0-448,-5 0-1082,7 0 457,-9 0-463,4 0 615,-5 0 0,5-5 1,2-2-1</inkml:trace>
  <inkml:trace contextRef="#ctx0" brushRef="#br0" timeOffset="62">11272 15548 7794,'5'7'373,"-3"-2"0,4-5 302,-2 0-1,2 0-455,6 5 0,-5-4 525,1 3-512,-6-3 1,3 0-45,-5 3-296,0-2-624,0 3 732,0 0 0,-5-4 0,-1 4 0</inkml:trace>
  <inkml:trace contextRef="#ctx0" brushRef="#br0" timeOffset="63">11786 15251 7831,'-5'-11'0,"4"5"1094,-4-4-604,5 8 0,0 2 86,0 8 0,4 5-203,0 6 1,3 1-115,-3 10 1,4 2-31,-5 6 1,5 1-21,-4 3 1,0 3-199,-4-3 0,3-3-11,1-1 1,0-2-101,-4-2 0,4-1 73,0-3 1,3-3-153,-3-8 0,5 1-117,-1-4 0,-2-1-208,2-4 0,-5-4-117,5-4 1,-4-1 254,3-2 0,-3 0 366,4 0 0,-6-11 0,3-1 0</inkml:trace>
  <inkml:trace contextRef="#ctx0" brushRef="#br0" timeOffset="64">11752 15594 7831,'15'0'754,"1"0"0,4 0-482,-1 0 0,-1 0-92,1 0 0,1 0-52,7 0 1,-2 0 1,5 0 0,-3 0-33,4 0 1,-10 0-59,2 0 0,-4 0-178,0 0 1,1-1-430,-4-3 1,-2 1 306,-7-4 0,-1 0-555,-2 0 0,-2-3 816,1 2 0,-1-7 0,-2-3 0</inkml:trace>
  <inkml:trace contextRef="#ctx0" brushRef="#br0" timeOffset="65">11821 15183 7866,'12'-12'702,"9"1"1,-9 0-205,11-1 0,5 2-225,2 2 1,5 2-61,3 2 0,-6 3 157,2-3 1,-2 3-147,2 1 1,-5 4-162,-2 0 1,-3 4 55,-1 0 0,-2-2-162,-2 2 0,-4 0-1101,-7 3 1,1 0 1143,-5 1 0,-6-1 0,-4 1 0</inkml:trace>
  <inkml:trace contextRef="#ctx0" brushRef="#br0" timeOffset="70">12997 15171 7867,'0'-11'891,"5"0"1,-2 0-929,4 4 172,-4 2 87,2 5 1,-6 1-51,-3 3 1,-4-2-128,-7 6 0,-3 1 73,-5 6 0,0-1 42,1 5 1,-1-4-113,0 4 1,0-3-53,0 3 1,5-4 33,3 4 0,3-5 45,0 1 0,4-1-24,1 1 0,4-2 10,0 2 0,1-2-214,2-2 208,0 1 1,5-1-1,3 1 1,2-2 58,2-3 1,4 2-62,3-5 1,1 4 124,-1-5 1,4 5-47,0-4 1,0 4 16,4-5 1,-3 2-36,-1-1 1,-2 3-1,-2 4 0,-1 0-84,-3 1 0,-3 3 80,-1 0 1,-3 6-166,-5-2 1,-1 2 89,1 2 0,-3 0-109,-3 0 0,-4 1-10,-4 2 0,-4-1-67,-1 1 0,-4-3 61,1-4 0,-2 1 19,-2-4 0,4 0-46,0-1 0,1-6-73,-1 3 1,1-9-574,3 1 1,2-2 285,-2-2 0,6-6-1339,1-1 1816,1-3 0,-5-2 0,1 1 0</inkml:trace>
  <inkml:trace contextRef="#ctx0" brushRef="#br0" timeOffset="71">13351 14954 7842,'0'-11'0,"1"3"61,3 1 0,-1 3 320,4-4-272,1 6 0,3-3 141,1 5 0,-5-4 227,1 0 1,-4 0-132,3 4 0,1 0 242,3 0-229,1 0-334,-1 5 0,-1 2 65,-2 4 0,-2-2-129,-2 3 1,-3 1 120,3 10 0,-6 0-20,-2 0 1,-5 4-12,1-1 1,2 2 18,-2-1 1,6-2-23,-2 6 0,3-6-28,1 2 0,0-3-120,0-1 1,0 0 125,0-1 1,0-3-100,0 0 1,1-5 52,3 2 1,-2-4-26,6 0 0,-4-2 21,3-2 1,0-2-11,0-2 25,-2-3 66,1 4 1,-4-5 10,6 0 0,-5 0 63,5 0 57,0 0 0,2-1-103,-3-3 1,4 3 15,-4-3 1,0 3 27,0 1 0,-3 5-39,4 2 0,-5 7 110,5 1 0,-2 6-34,2-2 0,-2 2-31,-2 2 0,-1 4 11,4 0 0,-3 3 105,4-3 1,-4 1-60,3-2 0,1-2 130,3 3 1,-4-7-171,-4-1 1,2-3 26,-1 3 0,0-5-145,-4 1 1,0-3-95,0 0 0,0-5-573,0 1 149,0 0 0,-4-1-477,0 1 0,-4-6 150,0 2 1,2-2-451,-2-2 0,4 0-669,-3 0 1930,4 0 0,-7-6 0,4 0 0</inkml:trace>
  <inkml:trace contextRef="#ctx0" brushRef="#br0" timeOffset="72">13751 14886 7845,'0'-11'0,"0"-1"212,0 1 0,0 3 953,0 0-291,0 6 16,5-3-47,1 0-569,6 4 1,-2-3 149,-3 8 0,3-2-13,-2 6 1,6 3-10,1 4 1,6 6-149,-2-2 1,-2 6 99,2 2 1,-1 3-213,1-3 0,2 8 69,-6 0 0,5 3-85,-1 0 1,-2 2 84,-2 6 0,-2 4-414,-2-1 0,0 4 149,1-3 0,-5 4-136,1 0 0,-5-7 25,0-2 1,-1-2-97,-2 3 0,0-9 3,0-3 1,0-2 90,0 2 0,-5-5-45,-3-2 0,2-7 0,-2-1 0,0-3-84,-3 3 0,1-5-181,2 1 1,-2-6-138,2-2 0,2-3-80,-2 4 0,5-6-1247,-5 2 1941,5-3 0,-2-1 0,5 0 0</inkml:trace>
  <inkml:trace contextRef="#ctx0" brushRef="#br0" timeOffset="73">14893 15537 7754,'-18'-6'115,"7"-5"0,6 9 465,5-6-220,0 6-333,5-3 0,-2 5 864,9 0-599,-3 0 1,7 0 253,-4 0 1,4 0-163,3 0 1,3 0-26,1 0 0,1 0-184,2 0 0,2-2 0,3-1 0,4 1-106,-4-1 0,3 1 103,-7 2 0,-1-4-460,-3 1 0,-4-1-164,0 4 1,-6-1-384,-2-3 0,-3 3-496,-4-3 261,-3 2 0,3 2 1070,-8 0 0,-7 0 0,-7 0 0</inkml:trace>
  <inkml:trace contextRef="#ctx0" brushRef="#br0" timeOffset="74">14996 15708 7779,'0'7'0,"6"-2"769,5-5 0,5 0-87,3 0 1,2 0 25,-2 0 1,3 0-155,1 0 0,3 0-168,1 0 0,0 0-406,-5 0 1,5-4 102,0 0 0,-2 0-276,-6 4 1,-2-4-447,-6 1 1,0-1 638,1 4 0,-6-10 0,-1-3 0</inkml:trace>
  <inkml:trace contextRef="#ctx0" brushRef="#br0" timeOffset="75">16286 15000 7766,'1'-6'464,"3"2"-190,-3-2 488,5 4-213,-6-3-361,0 5 1,-6 4 57,-1 0 0,-3 9 26,-2-2 0,1 7-3,-1-3 1,-3 5-1,0-1 1,-4 8 24,4 3 0,0 1-87,3 3 1,-3-2-51,0 6 1,-1 3 75,5 0 0,0 5-137,-1 4 1,2-5-96,2 1 1,0 0 158,4-4 1,0-2-76,4 2 1,1-5 63,3 1 0,2-3-32,6 0 1,3-2 18,0-3 1,4 2-12,-4-5 1,6-1-23,-2-3 1,2-4-134,2 0 0,0-5 98,0 1 1,-4-2-22,0-2 0,-5-3-285,1 0 0,-2-6-1120,-2 2-1387,1-3 1980,-1-1 1,-5-1 764,-2-3 0,-8-2 0,-2-6 0</inkml:trace>
  <inkml:trace contextRef="#ctx0" brushRef="#br0" timeOffset="76">16537 15217 7779,'0'-11'253,"0"-1"1,0 1 311,0-1 0,2 2-259,1 3 1,0 2 178,5 5 1,-2 1 178,2 3 0,2 3-241,-3 9 1,0 6 74,0 9 1,-3 2-91,4 1 1,-4 5-61,3 3 1,-4 3-250,1 0 0,-3 0-181,-1-3 1,0 2-24,0-2 0,0-1-276,0 0 0,0-8-36,0 2 1,1-9 167,3 1 1,-3-4-1101,3-4 604,2-3 1,1-5-226,4-4 0,-3-2 970,-1-5 0,1-5 0,3-1 0</inkml:trace>
  <inkml:trace contextRef="#ctx0" brushRef="#br0" timeOffset="77">16903 15526 7770,'0'-7'572,"5"-2"144,3 6 1,7-5-296,4 4 0,-3-1-108,0 1 1,0 3 70,-1-3 0,4 3-80,-3 1 1,3 0-110,-4 0 1,4 0 20,-4 0 1,4-4-200,-4 0 1,1 0-395,-5 4-324,5 0 1,-3 0-1627,2 0 2327,-2 0 0,-1 0 0,-1 0 0</inkml:trace>
  <inkml:trace contextRef="#ctx0" brushRef="#br0" timeOffset="78">17542 15423 7751,'-17'-7'441,"0"-3"0,10 8 42,-1-6-335,5 6-130,3-4 1214,2 12-758,8 0 0,-9 10-64,3 3 0,-2 4-52,2 4 0,-1 2 404,4 5-426,-4 6 1,3-3-33,-2 4 1,-3-3-7,3 4 1,-3 1-133,-1 7 1,0-7-99,0 3 1,0-4 18,0 0 1,0-3-160,0-5 0,0-5 10,0-2 0,0-4-64,0-4 1,4 1-364,0-5-112,0 1-480,-4-5-24,0-5 192,0-1 1,0-6-176,0-3 0,-1-2 139,-3-5 949,3-1 0,-10-9 0,5-3 0</inkml:trace>
  <inkml:trace contextRef="#ctx0" brushRef="#br0" timeOffset="79">17463 15548 7768,'0'-16'134,"0"3"1,5-3 167,2 4 1,5 1 205,3-1 1,3 2-152,4 3 0,-3-2 55,1 5 0,-1 0-158,3 4 1,1 0-86,0 0 1,-4 1-21,0 3 1,-1-1-8,1 4 1,1 5-16,-5 3 0,1 2-183,-5-2 1,-3-1-59,-1 5 0,-4-4 63,1 4 0,-6-4-134,-5 4 1,-2-3-35,-10 3 1,0-5-35,-4 1 1,-1-3-48,-3 0 0,3-1-168,-2 1 1,1-6 89,3-2 1,0-3-35,3-1 1,2 0 411,6 0 0,5-5 0,1-1 0</inkml:trace>
  <inkml:trace contextRef="#ctx0" brushRef="#br0" timeOffset="80">17931 14840 7806,'-12'-5'1639,"6"-1"-1126,1-6 0,6 2-386,3 3 0,2 2 101,6 5 1,-1 0 479,1 0-468,-1 0 1,0 5 9,1 2 0,-1 9 11,1 3 1,-2 3 67,-3 5 0,7 3-54,-2 9 1,2-3-55,-3 6 1,1-2-20,-1 5 1,0-4-33,1 8 0,-2-4-102,-2 4 1,1 3-166,-6 2 0,5-4 6,-4 0 1,0-3-52,-4-2 1,0 1-216,0 0 0,0-2-173,0-2 0,-4-3 213,0-4 0,-5-5-81,1 1 0,0-7-213,0-1 0,-2-2-316,2-6 0,-3-1 927,-4-6 0,7 2 0,-2-4 0</inkml:trace>
  <inkml:trace contextRef="#ctx0" brushRef="#br0" timeOffset="81">18410 14749 7801,'-11'0'357,"5"-5"-163,1-2 0,6 0 407,3-1-409,-3 6 1,8-2 130,-5 8 1,5 2-75,-2 5 1,2 2-68,-1 2 1,-2 3 195,-2 5 1,-2-1-51,6-3 1,-4 2-84,3-2 1,-4-1-97,1 1 0,1-4-93,-1 4 0,3-5 22,-3 1 1,0-6-182,-4-1 0,1-2-183,3 2 78,-3-3-692,4-5 326,-5 0 1,4-5 411,0-3 0,1-2 32,-1-1 1,-2-4 62,6-1 0,-2-3 127,2 4 0,2-4 44,-2 4 0,-2-4-86,2 4 1,-1-5 67,5 5 1,-1 1 28,0 7 0,1-2 374,-1 5-326,1 0 0,-1 4 105,1 0 0,-1 0-108,0 0 1,0 5 57,-4 3 0,3 2-81,-2 1 1,2 2-6,1 2 1,0-1-61,-4 5 0,0-1-24,-4 1 1,0 1-143,5-4 1,-6 0-88,2-1 1,-3-2-258,-1 2 0,4-6-458,0-1 73,0-1 0,-4 1-366,0 0 0,1-6 1189,3 2 0,2-3 0,5-1 0</inkml:trace>
  <inkml:trace contextRef="#ctx0" brushRef="#br0" timeOffset="82">18970 14829 7782,'0'-12'765,"0"1"1,1 1-483,3 2 0,2-1-89,6 6 1,-1-1 91,1 4 1,-1-4-77,1 0 1,3 0-88,0 4 1,0 0-26,-3 0 0,3 0-151,0 0 0,0 0-209,-3 0 0,-1 0-594,1 0 1,-1 2 855,0 1 0,1-1 0,-1 3 0</inkml:trace>
  <inkml:trace contextRef="#ctx0" brushRef="#br0" timeOffset="83">19393 14566 7822,'-5'-6'0,"3"-4"0,-3 3 943,5-4-532,0 5 0,1-3 495,3 5-514,-2 0 1,3 5-127,-5 3 1,0 3 14,0 4 0,0 9-14,0 3 1,0 4-123,0-1 1,3 2-116,1 3 0,0 2-339,-4-3 0,4-1 247,0 2 0,5-6-1072,-2 2 0,0-3 1134,0-1 0,6 5 0,5 1 0</inkml:trace>
  <inkml:trace contextRef="#ctx0" brushRef="#br0" timeOffset="84">19655 15400 7786,'0'-12'0,"0"1"1838,0 0-1235,5 4 1,0 9-143,3 9 1,1 7-220,-5 8 1,5 4-48,-2 4 1,0 4 91,0 0 0,-3 6-26,4 2 0,-5 1-444,5 6 1,-5-3 352,0 3 1,0-5-136,1 2 0,-3-3-24,3-2 0,-3-4-173,-1-3 1,0-7 44,0-5 0,0-3-99,0-4 1,-4-2-376,0-6-446,1 0-567,3-4 1328,0-2 0,0-6-370,0-3 1,-4-3 645,0-4 0,-5-11 0,3-2 0</inkml:trace>
  <inkml:trace contextRef="#ctx0" brushRef="#br0" timeOffset="85">19575 15491 7777,'4'-19'0,"0"0"0,6 4 428,2-4 1,0 5-55,7-1 1,5 2-280,7 2 1,2-1 148,1 1 0,-1 3 36,-2 1 0,2 3-72,-3-4 1,2 6 12,-2-2 0,2 3-4,-5 1 0,-1 1-13,-3 3 1,-5 2-119,-3 5 0,-4 1 102,-3-1 1,-3 4-178,-5 1 0,0 4-26,0-1 1,-10-1-2,-5 1 0,-11-4 24,-4 4 0,-4-5 18,-4 1 0,2-2-377,-2-2 1,-1-3 158,1 0 1,1-6-1777,6 2 1968,8-3 0,-3-1 0,2 0 0</inkml:trace>
  <inkml:trace contextRef="#ctx0" brushRef="#br0" timeOffset="86">15898 16645 7747,'11'0'254,"2"-4"115,2 0 0,-1 0-179,5 4 0,0-1-47,4-3 0,0 3-9,0-3 1,1 3 8,2 1 0,2 0 0,3 0 0,6 0-9,-3 0 1,8 0 8,0 0 0,0 4-407,3 0 0,0-1-711,8-3 0,0 0 975,4 0 0,6 2 0,-31 0 0,0-1 587,2 0 0,0 0 26,2 1 0,1 1-389,0-3 1,1 0 0,2 0-1,0 0-105,0 0 0,0 0 0,2 0 1,1 0-413,0 0 0,1 0 1,4 0-1,0 0 263,1 0 0,1 0 0,0 0 0,0 0 44,-1 0 0,1 0 1,2 0-1,1 0-39,-1 0 1,-1 0 0,2 0-1,-1 0 21,0 0 0,-1 0 0,0 0 0,0 0 15,-2 0 0,1 0 0,2 0 1,0 0-22,-3 0 0,1 0 1,2 0-1,0 0 1,-3 0 1,1 0 0,-2 0 0,0 0 12,0 0 1,-1 0 0,1 0 0,1 1-2,-2 1 1,1 0 0,1-1 0,0 0-7,-4 3 1,1 0 0,2-2-1,0-1 9,-4 1 0,0-1 1,2 0-1,-1 0-51,-3-1 1,0 0-1,2 0 1,0 0-67,-2 0 0,-1 0 1,0 0-1,-2 0 131,0 0 1,-2 0-1,1 0 1,1 0-20,1 0 0,0 0 1,-3 0-1,0 0 1,0 0 0,-1 0 0,-2 0 1,-1 0 71,28 0 1,4-2 103,-8-1 0,-3 1-15,-4-2 0,-8 3 538,-4 1 0,-8 0-649,-3 0 1,-3 0 616,-1 0 1,-5 0-471,-3 0 435,-3 0-838,-5 0 0,-3 0-228,-8 0 0,-8 0 58,-7 0 0,-7 0-2258,-5 0 2632,-2 0 0,-11-5 0,-3-1 0</inkml:trace>
  <inkml:trace contextRef="#ctx0" brushRef="#br0" timeOffset="87">20877 14715 7909,'-7'0'192,"-1"0"471,6-5-277,-4 3 329,6-3 2322,0 5-2798,6 0 1,-4 5 45,6 3 1,-6 6-1,2 1 0,1 5-72,-1-1 0,0 7 13,-4 0 0,0 6 12,0-1 1,0 2-22,0 1 1,-2 1-72,-1 4 1,1-4 52,-1 3 0,1 3-24,2 1 0,-1-2-43,-3 2 1,3 0-10,-3 4 0,3-1-266,1 1 1,1 0 239,3-1 0,-3 1-148,3 0 1,1-4 29,-1-1 0,4 5 28,-5 4 0,1-1 74,-4-3 1,0 0-6,0-1 0,1 1 22,3 0 1,-2-5 4,1 1 1,0-5 7,1 1 0,-3-2 136,3-2 0,2 0-254,2 1 0,-2-6 57,2-3 1,-6-2-169,2-1 0,-3-1 41,-1-3 1,0 1-70,0-5 0,0 4 205,0-3 1,0-1-174,0-4-204,0 1 222,0-1-143,0 1 0,0-5-121,0 1-300,0-6 175,5 3 0,-3-3-843,1 2-403,-1-3-501,-2 4 2232,0 0 0,0-4 0,0 4 0</inkml:trace>
  <inkml:trace contextRef="#ctx0" brushRef="#br0" timeOffset="88">21654 15136 7784,'-6'0'-547,"1"0"624,5 0 0,0 5 298,0 2 0,0 5 412,0 3 1,0 3-345,0 5 1,0 5 98,0 2 0,4 4-93,0 4 1,1-1-135,-1 5 0,-2-4-52,6 4 0,-4-4-119,3 4 1,-3-4-158,4 4 0,-1-5 108,5 1 0,-5-4-33,1-4 1,-4 0-105,3-4 0,0-5-170,0 1 0,2-6-366,-5-1-13,0-2-231,1-2-13,-4-5-204,4-1 225,-5-5 346,0 0 0,0-5 29,0-2 439,0-3 0,-5-7 0,-1-1 0</inkml:trace>
  <inkml:trace contextRef="#ctx0" brushRef="#br0" timeOffset="89">21563 15227 7823,'0'-24'0,"0"2"0,0 10 554,0-4 1,1 5-136,3 0 0,3 0-160,4 8 1,4-5 2,0 4 1,6-3 121,-2 3 0,6 0-52,2 4 0,8 0-122,0 0 1,1 0-167,-1 0 1,-1 0 70,0 0 1,0 5-162,1 3 1,-6 2 20,-2 1 0,-1 2 23,-3 2 1,1 2-104,-9 2 0,-1 2-126,-6-2 0,-3 4 10,-5 4 0,-3-2 121,-4 6 1,-6-6 66,-10 2 0,-5 1 51,-2-2 1,-7 1 120,-1-4 0,-4-4-106,4 0 1,0-9 137,4 1 0,1-3-99,2 0 0,5-3 115,7-5-299,2 0 1,11-5-699,2-3-347,3-2 1,6-2 95,2 1 1061,9 0 0,1-1 0,6 1 0</inkml:trace>
  <inkml:trace contextRef="#ctx0" brushRef="#br0" timeOffset="90">22545 15284 7790,'-5'-19'0,"3"-5"193,-6 13 0,6-3 856,-2 2-604,2 6 1,2 0 617,0 2-245,0 2-556,0-3 0,0 7 63,0 1 0,-3 5-119,-1 7 0,0 8 48,4 8 0,-1 2-70,-3 1 0,3 5-120,-3 3 1,3-1 56,1 1 1,0-1-97,0 5 0,0-4-214,0 0 0,3-7 143,1 0 0,5-2-715,-1-7 0,-2-3-62,2-4-645,-1-5 244,5 3-13,-6-11 653,4-1 584,-9-5 0,10-10 0,-5-3 0</inkml:trace>
  <inkml:trace contextRef="#ctx0" brushRef="#br0" timeOffset="91">22500 15307 7828,'0'-18'0,"0"2"0,0 3 342,0-2 0,0 6 520,0-3 0,3 7 102,1-2-455,5 4 1,-3-2-135,6 5 0,-5 1-117,1 3 1,1 6 26,6 6 0,-2 5-76,2 2 1,2 0-62,-2 4 0,1-3 13,0-1 1,-4-1-136,3 1 0,-2 0 75,-1 0 0,-1-5-235,0-3 0,1-2-35,-1-2 1,1-1 2,-1-2 0,1-3-131,-1-5 0,0 0 134,1 0 1,-1-1-72,1-3 1,3-3 19,0-4 0,2-4-44,-2 0 1,-2-6 145,2 2 0,1 1 84,-1-1 0,1-1 107,-5-7 1,2 2-62,2-5 0,-2 4 138,2 0 0,-2-2-37,-2 1 1,0 4 98,1 4 0,-2 5 230,-2-1-268,2 7 1,-8-1 123,6 6-153,-5-1 0,2 9-70,-5 3 1,1 3 39,3 4 0,-3 4 46,3 8 1,-3 2-62,-1 5 0,-1 6 72,-3 2 1,3 2-131,-3 2 1,-1-1-5,1 1 0,0-2-2,4-2 0,0-2-140,0-6 1,5-1 48,3-3 0,-2-6-119,2-5 1,-4-5-269,3 2 1,-3-5-547,4-3 221,-6 2 1,5-9-565,-4 3-594,-1-3 1219,3-1 700,-5 0 0,0-10 0,0-3 0</inkml:trace>
  <inkml:trace contextRef="#ctx0" brushRef="#br0" timeOffset="92">23505 15250 7760,'-5'-12'0,"-1"-3"2,-1 0 2349,2 0-1004,5 8-527,0 2-563,5 5 0,-4 7 95,3 4 0,-2 7-82,2 9 1,-2 3 57,1 8 1,-1 1-74,-2 3 1,0 3-27,0-3 1,0 1-188,0-1 1,0 1 53,0-5 1,0-4-189,0-3 0,1-6-114,3 2 1,-2-5-523,6-3-695,-1-2 669,5-6-1214,-1 1 805,-4-6-63,-2-1 1226,-5-10 0,0-6 0,0-7 0</inkml:trace>
  <inkml:trace contextRef="#ctx0" brushRef="#br0" timeOffset="93">23493 15593 8016,'0'-12'924,"0"1"1,1 3-715,3 0 0,3 6-174,4-2 0,6-1 583,2 1 0,2-1-137,2 1 0,1 3-42,3-3 0,-2-1-132,6 1 0,-5 1 72,5 3 0,-5-4-193,5 0 0,-6 0-97,2 4 0,-4-1-270,-4-3 1,1 3 199,-5-3 1,0 3-998,-3 1 1,-4-4-436,-1 0-93,-4 0 784,2-1 721,-10 4 0,-7-9 0,-6 3 0</inkml:trace>
  <inkml:trace contextRef="#ctx0" brushRef="#br0" timeOffset="94">23482 15227 7772,'0'-11'0,"0"-1"984,0 1 1,6 1-381,6 2 0,5 2-208,10 2 1,0 1-3,7-4 1,3 3 156,8-4 0,1 2-34,0-2 0,-1-1-164,1 6 1,-1-5-347,-4 4 1,-3-1-253,-7 1 1,-4 3-951,-8-3-282,-3 3 1477,-10 1 0,-6 0 0,-6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3:57.65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3495 13625 8406,'-12'-5'924,"6"4"-869,1-9 1,10 5-80,3-3 0,2 3 82,1 5 1,1-4-218,-1 0 105,6 0 1,-5 4-31,3 0 0,2 0 147,-2 0 0,4 0-62,-4 0 0,4 0 76,-3 0 1,3 0 11,-4 0 0,5-1 8,-1-3 1,3 3 113,1-3 0,0 3-91,-1 1 1,1 0-9,0 0 1,4 0-22,-1 0 1,6 0 27,-1 0-1,3 0-119,4 0 1,-1 0 41,5 0 0,-2 0-5,2 0 1,2 0-25,-2 0 0,-1 0-104,1 0 0,-4 0 67,4 0 1,0 0-15,3 0 0,4 0 50,-4 0 0,7 1-7,-6 3 0,6-3 11,-3 3 1,5-3 108,-5-1 1,5 4-47,-5 0 0,9 0 21,0-4 1,2 4 9,1-1 1,3 1-83,-30-3 0,0-2 0,3 1 0,0 0-228,1 0 0,0 0 1,1 0-1,1 0 168,0 0 1,0 0-1,1 0 1,0 0 34,-1 0 1,0 0 0,3-1 0,0-2-49,-3 2 1,0-1-1,3-1 1,1 2 11,-2 1 1,-1 0 0,0 0-1,-2 0 21,0 0 0,-2 0 0,1-2 0,-1 0 6,1 0 0,1 0 0,-1 0 0,1 0-3,-3 2 1,0 0 0,1 0 0,-1 0 22,-2 0 1,0 0-1,4 0 1,2 0 8,-1 0 0,1 0 0,2 0 0,0 0 51,0 1 0,0-2 1,0 0-1,1-1-40,1 0 0,0 0 1,1-1-1,0 1-6,-2 0 0,1 0 1,2 1-1,0-1-19,1-1 0,1-1 0,-2 2 1,0 0-4,2-2 0,0 0 1,0 1-1,0 0-275,0-1 0,-1 0 0,1 0 1,-1-1 273,-1 3 0,0 1 1,-1-2-1,1 1-20,0 0 0,-1 0 0,1 1 0,0-1-13,-1-1 1,1-1-1,0 2 1,0 0 20,-1-2 1,1 0-1,1 1 1,0 0 3,-2-1 1,1 0 0,5-1 0,0 0 73,-4 1 1,1 1-1,3-2 1,1 1-27,-3 0 0,1 0 1,-2-1-1,0 0-16,0 1 0,-1 0 0,1 1 0,1 0-23,-2-1 0,1 0 0,2 1 0,0 0 3,0-1 0,-1 0 0,1 0 1,0-1 4,0 3 1,-1 1 0,4-3 0,0 0-3,-2 2 1,0 0-1,2-2 1,0 1 10,-2 1 1,1 0-1,-1-2 1,0 0-13,1 2 1,-1 0 0,2 0 0,1-1-22,-1 1 0,0 0 0,3 1 1,0 0-4,-1-3 1,0 0-1,1 1 1,-1 0-2,-2-1 1,0 0-1,5-1 1,0 0-308,-3 1 1,0 1 0,1-2 0,0 1 314,-1 0 1,0 0-1,-2-1 1,0 0 12,0 1 0,0 0 0,1 1 1,0 0-4,0-1 0,-1 0 1,-2 3-1,1-1-121,-3-2 0,0 0 0,-1 2 0,-2 1 116,2 0 0,0-1 1,0-1-1,0 1-38,0 0 0,-1 0 1,3 0-1,-1 0 32,-1 2 1,-1 0 0,3 0 0,-1-1-3,-1-1 0,0 0 0,5 1 1,1 1-104,0-2 0,-1 0 0,2 1 0,0 1 108,-1 0 0,-1 0 0,0-2 1,1 0 7,3 0 0,0 0 0,-4 0 1,0 0-12,3 2 1,-1 0 0,-2 0 0,-1 0 3,0 0 1,-1 0 0,-2 0 0,0 0 2,-2 0 1,1 0 0,-2 0-1,0 0-4,0 0 0,0 0 0,-1 0 0,0 0-2,-1 0 0,-1 0 0,1 0 0,-1 0 102,-1 0 0,-1 0 0,0 2 1,0 0-107,1 0 0,-1 0 0,0 0 0,0 0-2,-1-2 1,0 0-1,-2 1 1,0 1-19,0 0 0,0 0 0,-1 0 1,1 0-52,0-2 1,0 0-1,1 0 1,-1 0 121,-1 0 1,-1 0 0,1 0 0,0 0-61,2 0 0,-1 0 0,-3 0 0,1 0 17,2 0 0,0 0 0,-1 0 1,1 0 10,-2 0 1,0 0 0,-1 0 0,0 1 18,-1 1 1,0 0-1,29-1-18,-29 1 1,0 0-1,1-1 1,0-1 63,1 0 1,0 0 0,-1 2-1,0 0-67,-1 0 1,0 0-1,1 0 1,0 0-3,3-2 0,0 0 1,1 0-1,0 1-52,-3 1 1,0 0-1,3-1 1,0-1 50,-1 2 1,0 0 0,1-1-1,0-1 95,1 0 0,0 0 0,0 0 0,0 0-107,0 0 1,0 0 0,-1 1 0,0-1-4,1 2 1,0 0-1,-2-1 1,1 0 14,3 0 1,0 1 0,-2-1-1,0 0 52,-2-1 0,0 0 0,1 0 0,1 0-35,-2-1 1,0 2 0,1 0 0,0 1 7,1 0 1,0 0 0,-2 0 0,0 0-9,1-2 0,-1 0 0,-2 0 0,1 0-5,3 0 0,0 0 1,-1 0-1,0 0 11,2 0 1,1 0 0,-3 0-1,0 0-3,-1 0 1,0 0 0,-2 0 0,0-1-3,2-1 1,0 0 0,-2 1 0,-1-1 18,2-1 1,-1-1-1,-2 2 1,0 0 252,-1-2 1,-1 0 0,28 1-218,-3-5 1,-9 4 9,1-3 1,-2 4 95,-5-1 1,-6-1 310,-2 1 0,-7-3-454,-1 3 1,-7-1 772,-3 1-599,-4 3 960,0-4-674,-6 5-266,-1 0 0,-5-2-281,0-1 0,-1 1-772,-3-1 1,1 1 418,-4 2 1,-2 4-1991,-6 0 2391,-3 5 0,-10 2 0,-1 7 0</inkml:trace>
  <inkml:trace contextRef="#ctx0" brushRef="#br0" timeOffset="1">4728 12963 8113,'0'-12'-595,"0"1"1048,0 4-197,0-3-79,0 9-4,0-4 78,0 0-59,0 4-26,0-4 77,0 5 123,0-6-112,-5 5-100,-1-9 1,-6 9-138,1-3-119,0 3 194,-1-4 0,1 3-151,-1-1-70,1 1 237,-6 2-188,5 0 47,-10 5 1,9-2 52,-2 5 0,3-5-8,0 5 0,1 0-9,-1 3-128,1 0 134,-1 1 1,1 1 14,0 2-251,-1-3 239,1 10 0,1-8-121,2 5 1,-1-1 9,5 1-153,0-3 120,4-4 0,0-1 55,0 1-96,6-1 112,-5 0 0,9-4 21,-2-3 0,2 1-4,1-2 0,2 1 192,2-4 65,3 0-245,5-5 1,0-1 336,-1-6-124,1-4-2,5 3 181,-4-8-193,4 3 0,-6-5 20,-3 0 83,2 0-88,-3 1 0,0-5-73,-3 0 0,-2-1 10,-2 2 0,-1 0-143,-2-4-102,2 4 200,-9-7 0,4 4-181,-5-5 1,0 1 62,0 3 0,0-2-79,0 5 1,0 1 145,0 3-169,0 0 144,0 5 0,-1-2-12,-3 5 22,3 4-14,-4 1 43,0 4-38,4-6 1,-4 6 169,5 1-152,-5 0-10,3 4 97,-3-4-74,5 5-188,0 0 169,0 5 1,0 1 12,0 5-7,0 1-11,5 4 1,-3-2 114,1 5-116,-1 0-2,3 4 1,-4 1 118,3 3-113,2-3 61,-5 4 0,8-1 19,-5-1 1,0 6-56,-4-1 0,0 0 7,0 0 0,0 2 31,0-3-214,0-2 171,0 5 0,0-9-170,0 3 157,0-3 1,0-2-54,0-3 1,0 1 39,0-5 0,0-3-231,0-5 204,0 1-768,0-2 308,0 4-1121,0-9 1605,0 5 0,-5-6 0,-2 0 0</inkml:trace>
  <inkml:trace contextRef="#ctx0" brushRef="#br0" timeOffset="2">3712 14162 7956,'0'-6'-366,"0"-5"0,0 9 864,0-6-244,0 6 259,0-3-66,0 5 0,0 5-191,0 2-136,0 3 1,0 6-101,0-1 1,0 5 78,0-1 0,1 3-86,3 1 0,-3 0 71,3-1 0,-2 5-5,2 0 1,-2 1 5,1-2 1,2 2-16,-1 3 1,1 0-38,-1-4 1,-3 3 3,3-3 0,-1 1-84,1-1 1,-3-3 69,3 2 1,-3-2-109,-1-1 0,0 0 34,0 0 0,-1-5-47,-3-3 0,3-2-35,-3-2-300,2 1 244,2-6-309,0-1-737,0-5 718,0-5 1,0-1-34,0-6 550,0 1 0,-5-6 0,-1-1 0</inkml:trace>
  <inkml:trace contextRef="#ctx0" brushRef="#br0" timeOffset="3">3643 14265 8042,'0'-12'-88,"-5"1"0,4-4-132,-3-1 1,3 1 192,1 4 0,5-1 46,3 1 0,3-4 241,4-1 1,-2 1-127,2 4 1,2-1 8,-2 1 0,5 0-15,-1-1 1,3 1 129,1-1 0,-1 1-148,1-1 0,4 6 29,0 2 0,3-1-59,-3 1 1,-1 1-85,-3 3 1,4 0-42,-1 0 0,0 1 80,-7 3 1,1 2-59,-5 5 0,1 1-19,-5-1 0,-5 6-1,-2 2 0,-3 2 46,-1 2 0,-5 0 4,-2 0 1,-7 4 4,-1-1 1,-6 1 4,2-4 0,-4 0 28,-3-1 0,4 1-26,-4 0 0,8-5-29,-5-3 0,3-2 9,-3-2 0,5-1-6,3-2-56,-3 2 0,5-5-137,-2 3 0,6-3-175,2-5-313,4 0-113,-2 0 181,5 0 258,0-5 1,5 0 361,3-3 0,7-2 0,3 4 0</inkml:trace>
  <inkml:trace contextRef="#ctx0" brushRef="#br0" timeOffset="4">4500 13945 8123,'0'-12'-44,"0"1"-28,0 0 290,0 4 9,0-3 137,0 4 318,0-1-485,-5 2 0,2 5-34,-4 0 1,4 2-10,-1 1 0,-1 4 32,1 4 0,-3 2-53,3 2 1,-4-1 6,5 5 1,-6 0 6,1 4 1,-2 1-46,-2 3 0,1 3-6,0 8 0,-1-2 51,1 2 0,-1 2-23,1 2 1,1-1-106,2 1 1,-1 0 116,5 3 1,1 0-238,3-3 0,1 1 13,3-5 1,2 0 10,6-4 1,3-5 163,0-2 1,5-4 67,-1-4 1,2-1 95,-2-3 0,1-4-131,-5 1 1,4-1 3,-4-3 0,1 2 3,-5 1 0,1-3-151,-1 0 1,-3-5-118,-1 5-97,1-5 1,-1 3-176,1-2-478,-5-3-7,2 4 256,-5-5 0,-2 0-519,-1 0 1,0-4 1160,-5 0 0,1-10 0,-5 2 0</inkml:trace>
  <inkml:trace contextRef="#ctx0" brushRef="#br0" timeOffset="5">4751 14185 7930,'-5'-7'362,"4"-3"-299,-4 4 337,5-6 31,0 1 1,1 5-189,3 2 1,-2 4-109,6 4 1,-4 3 68,3 9 0,0-1-5,0 8 0,2-2-117,-5 10 0,1 0 59,-1 7 0,-3-2-60,3 2 1,-3-2 9,-1-2 0,0 3-127,0-3 1,0 1 96,0-8 0,0 0-114,0-4 0,4-4 14,0 0 0,1-5-82,-1 1 1,-3-6-129,3-2 1,-3-3-113,-1 4-587,0-6 317,0 3-147,0-5 310,0-5 0,0-1-177,0-6 1,0 0 644,0-3 0,0 2 0,-5-14 0,-1 3 0</inkml:trace>
  <inkml:trace contextRef="#ctx0" brushRef="#br0" timeOffset="6">4797 14219 7962,'-7'-11'-356,"4"-1"1,-2 1 277,1-1 0,1 1 189,7-1 0,-1 1 70,4 0 0,1-1 194,3 1 1,1 3-157,-1 1 1,2 4-26,2-1 0,1 3 71,3 1 0,4 0-93,0 0 1,0 5-76,4 3 0,-3 2 36,-1 1 1,3 6-105,1 2 0,0 2 72,-5 2 1,-4 4-148,-3-1 0,2 6 102,-2-1 1,-5 2-20,-6 1 1,1 4-137,-1 0 1,-5 1 88,-7-1 1,-3-2-94,-5 2 0,2-8 93,-5-3 1,0 1-13,-3-1 0,-1-2 13,0-6 0,-4 1-6,1-4 1,-5 0-23,4-1 0,1-6 37,3 3 1,1-9-246,3 1 224,-2-2-186,8-2 1,2-2-188,7-2 1,3-2-879,1-5 661,0-1 611,5 1 0,6-1 0,7 1 0</inkml:trace>
  <inkml:trace contextRef="#ctx0" brushRef="#br0" timeOffset="7">5425 14356 7996,'-6'-5'-115,"2"4"50,8-3 0,-2-1 139,6 1 0,-4 0 61,3 4 1,-3 0 724,4 0-617,4 0 0,2 0 60,5 0 0,-4 0-132,5 0 1,-4 0-9,7 0 1,-7 0-148,7 0 1,-4 0 103,0 0 0,2 0-155,-6 0 1,0-1-162,-4-3 1,1 3-248,-1-3 1,-3 3-383,0 1-668,-6 0 1493,3 0 0,-10-5 0,-1-2 0</inkml:trace>
  <inkml:trace contextRef="#ctx0" brushRef="#br0" timeOffset="8">5448 14504 7996,'-8'11'0,"1"-4"-106,4 3 1,2-7 281,5 5 0,6-6 366,1 2 1,2-3-249,6-1 1,1-1-124,7-3 0,-3 3 33,3-3 1,-3-1 3,-2 1 1,5-1-307,0 1 0,-4 2 110,-4-6 1,-2 4-563,2-3 1,2 4-47,-6-1 1,1-1-996,0 1 1591,-4 1 0,5-2 0,-6-2 0</inkml:trace>
  <inkml:trace contextRef="#ctx0" brushRef="#br0" timeOffset="9">6316 14447 7952,'-12'0'-66,"2"-1"282,3-3-115,-4 3 0,9-8 371,-6 5 286,6-5-491,-8 3 1,4-1-35,-1-1 0,1 5-36,2 0 1,1 1-90,-4 2 0,-1 0 21,-3 0 1,-2 5-155,-2 3 0,2 2-10,-2 2 0,-2 0 66,2 3 0,-2-1-152,2 5 1,3-3 0,-4 3 0,4 0 3,0 4 0,5-6 89,-1-1 1,5 0-97,0-1 0,1 1 24,2-5-67,0 0 1,2 0 118,1-4 1,4-2 3,4-5 0,4-1 56,1-3 1,4-2-12,-1-6 1,1 0 5,-1-4 0,3-1 4,-3-6 0,3 0 16,0 0 1,1-3 108,0-1 1,-4-5-124,0 2 0,-5 1 117,1-2 1,-2 1-100,-2-5 1,-4 5 29,-3-1 1,-2 1 36,2-4 0,-3 3 12,3 1 0,-3 1-93,-1-2 1,0 3-10,0 5 0,0 6 152,0 1-103,0 4 1,0 4 189,0 0-206,0 6-117,0 7 1,0 8 118,0 10 0,0 1 2,0 2 1,-1 5-34,-3 7 0,3-1-12,-3 5 0,3-1-132,1 5 1,0 0 77,0-1 0,0 0-136,0-3 0,0 1 47,0-5 1,0-4 12,0-3 0,0-6 89,0 2 0,0-4-18,0-4 0,0 1 1,0-5 1,0 0 25,0-3 0,0-5-304,0 1-306,0-5-579,0 2 1221,0-5 0,0 0 0</inkml:trace>
  <inkml:trace contextRef="#ctx0" brushRef="#br0" timeOffset="10">6613 13854 7998,'-7'-6'0,"-3"0"0,14-4 84,0 2 0,5-1 27,2 6 1,1-1 187,-1 4 0,-3 0-152,-1 0 1,1 0 86,3 0 0,-3 1 7,-1 3 1,1 2 212,3 6 0,1-1-126,-1 1 0,5-1-70,-1 0 1,1 6 16,-1 2 1,-2-1-87,2 1 1,-2 1-130,-1 7 0,3 2 94,0 5 0,0 2-123,-3 2 1,-5 2-68,1 6 1,-2 1-130,2 2 0,1-2 91,-6 3 1,1 1 85,-4-2 0,-5 1-314,-2-5 1,-4 1 14,0 0 1,-2-2-115,-2-2 1,1 1-136,-5-5 0,0-4-938,-4-3 1474,-5-6 0,4 3 0,-2-5 0,-1 0 0,-4 0 0,-4 0 0</inkml:trace>
  <inkml:trace contextRef="#ctx0" brushRef="#br0" timeOffset="11">8908 12769 8061,'0'-7'-18,"0"1"102,0 2-15,0 3 1,2-6 164,1 4-69,-1 1 1,4-3 165,-2 5-296,-3 0 29,9 0 1,-7-4 216,4 1-312,1-1 161,3 4 1,1 0-11,-1 0 1,1 0-8,-1 0 0,4 1-90,1 3-35,-1-3 0,-3 4-61,4-5 0,-2 4 103,5 0 0,-4 0-116,4-4 1,-4 0 76,4 0 0,-1 0-86,1 0 1,1 0 107,-4 0 1,0 0-46,-1 0 0,-2 0 4,2 0 1,-2-2 1,-2-1 1,-3 1-349,-1-1 1,-3 1-76,4 2-773,-6 0 1222,4 0 0,-6 0 0,0 0 0</inkml:trace>
  <inkml:trace contextRef="#ctx0" brushRef="#br0" timeOffset="12">9673 12563 8028,'-11'-6'-2100,"5"-5"3595,1 5-929,5-5 0,1 3-237,3 0 1,-2 5-137,6-5 1,-1 4-59,5-3 0,-1 0 49,1 0 0,-1-2-24,1 5 0,0-1-65,3 1 0,-2 3 54,2-3 1,-2 3-59,-1 1 0,-1 1 77,0 3 0,-3 2-210,0 6 1,-2-1 24,2 0 1,-3 6-76,-5 2 0,0 3 25,0 0 0,-2 6-185,-1 3 1,-4-2-32,-4 1 1,-4 0 109,-1 0 1,-3 3 74,4-3 0,-4 2-2,4-1 1,-4-3 131,4-6 1,-3 0 183,6-3 314,-2-2-31,8-6-131,0 0-154,1-4 1,6-2-63,3-5 0,2 0 147,5 0 1,1 0-100,-1 0 1,6 0 25,2 0 0,-1 0-22,1 0 0,0 0 140,4 0 0,-1 0-137,1 0 0,-1-1 23,-3-3 1,1 2-205,-5-1 0,2 0 96,-2-1 1,-6 3-927,2-3 631,-2 3 0,-1 1-877,-1 0-85,-4 0 1135,2 0 0,-10 5 0,-1 1 0</inkml:trace>
  <inkml:trace contextRef="#ctx0" brushRef="#br0" timeOffset="13">11409 12734 8033,'0'-11'0,"4"3"133,0 1 109,0 4 0,1-2 15,3 5 0,-2 0 31,2 0 1,-1 0-59,5 0 0,3 0-82,0 0 1,4 0 95,-4 0 1,6 0-146,-2 0 1,2 0 21,2 0 1,0-4-119,0 0 0,0-3 85,-1 3 0,1-1-174,0 1 1,-1 2-40,-3-6 1,1 5 86,-5 0 1,0-2-37,-3 1 0,-1 0 55,1 4 0,-5 0-648,1 0-135,-6 0 349,4 0 0,-5 0-427,3 0-328,-3 0 1208,4 0 0,-5 5 0,5-4 0,1 4 0</inkml:trace>
  <inkml:trace contextRef="#ctx0" brushRef="#br0" timeOffset="14">12277 12346 8039,'0'-11'-94,"0"4"90,0-3 585,0 9-120,0-9 481,0 8-641,0-3 1,2 5-83,2 0 0,-3 5 37,3 3 1,1 3-30,-2 5 1,1 1-41,-4 6 0,0 1-59,0 3 1,0 2-140,0 5 1,0 1 53,0-1 0,0 0-21,0 0 0,0-3 32,0-1 0,0 0-134,0 0 1,0-2 68,0-5 1,0-4 49,0 0 1,0-5-61,0 1 0,0-6 155,0-1-426,0-6 0,2 3-16,1-5-1659,-1 0 1052,3 0 915,-5 0 0,0-5 0,0-1 0</inkml:trace>
  <inkml:trace contextRef="#ctx0" brushRef="#br0" timeOffset="15">14367 12472 8063,'7'-7'-428,"-2"-3"0,-4 8 903,3-6-113,-3 5-32,4-2 0,-5 4 285,0-3-248,0 3 1,-1-4 179,-3 5-300,-2 0 1,-6 5-43,1 3 0,-2 2 11,-2 1 1,2 4-169,-2 1 1,3 4 45,0-1 1,1 3-246,-1 0 1,6 5 121,2 0 0,3-1-109,1-3 0,1 4-9,3-1 0,2 0-123,6-7 0,0 1 53,4-5 0,1 1 149,6-5 1,5-1 108,3-2 1,2-3-95,1-5 0,0 0 281,0 0 0,1-5-26,-1-3 0,-1-3-40,-3-4 0,2-2 101,-5-2 0,-1-3-92,-3 3 0,-6-2 129,-6-2 0,-1-1-16,-6-3 0,-1 2-280,-7-6 1,-4 2 153,-7-1 0,-3 2-452,-5 5 1,-6 1 69,-5 3 1,-2 7-82,-6 4 1,4 6 116,-3-2 1,4 9-122,-1 6 1,7 2-483,5 6 1,7-5-58,3 1 848,9 3 0,7 0 0,6 5 0</inkml:trace>
  <inkml:trace contextRef="#ctx0" brushRef="#br0" timeOffset="16">16800 12426 8047,'-1'-8'-11,"-3"1"377,3-1-9,-9-3 0,8 3 180,-1 0 382,1 6-172,2-3-481,0 5-20,0 5 0,5 2 1,3 9 0,-2 1-53,2 6 1,-2 1 14,2 3 0,1-2-166,-5 6 1,-1-4 77,-3 3 1,4-1-248,0 2 1,0-3 107,-4-6 1,4 1-99,-1 0 1,1-1-115,-4-3 1,0-2-99,0-1 0,1-4-246,3 4 213,-2-4 0,3 0-351,-5-1 1,3-3 711,1-1 0,5 1 0,-3 3 0</inkml:trace>
  <inkml:trace contextRef="#ctx0" brushRef="#br0" timeOffset="17">18593 12529 7510,'7'-5'-645,"3"3"0,-8-8 1444,6 3 0,-1 0-176,5 0 0,3-1-162,0-3 0,4 3-91,-3 0 0,3 2 79,-4-2 0,5 0-128,-1 4 1,-1-4-65,1 4 1,-4 0-115,4 4 1,-4 0 80,4 0 1,-5 0-94,2 0 0,-4 6 72,0 1 0,-2 3-272,-2 2 1,0 0-23,-4 4 0,0-2-112,-4 5 0,0 0-40,0 4 0,-5 1 109,-3 2 0,-3 2-241,-4 3 0,-3 0 132,-5-4 1,-4 3-22,1-3 1,0-1 88,7-7 0,-1 1 137,5-5 1,0 2-50,3-2 1,2-6 156,2 2 1,0-2 95,4 2 0,0-3 13,4 0-31,0-6 1,1 7-58,3-5 1,2 0 164,6-4 0,3 0-55,0 0 1,9 0 26,-1 0 0,4 0 57,0 0 1,2-2 135,5-1 1,-1 1-36,-3-1 0,2 1-102,-5 2 0,-1-1-196,-3-3 1,-1 3 366,-3-3-676,2 3 183,-8 1-1042,-1 0 57,-7 0 323,-16 0 0,3-4 700,-11 0 0,0 0 0,-4 4 0</inkml:trace>
  <inkml:trace contextRef="#ctx0" brushRef="#br0" timeOffset="18">15395 5722 8314,'0'-12'-13,"2"5"-468,1-1 0,-1 4 182,1-3 14,-1-1 321,-7-3 45,-2-1 0,-3 5 21,3-1 0,0 4-10,3-3 0,2 3 317,-6-4-308,6 1 1,-8-5 129,2 1 0,2 1-71,-2 2 1,4-1-60,-3 5 1,-1-3 37,-3 3 1,-1-4-124,1 5 0,-1-3 66,1 3 1,-2 0-151,-2-5 1,1 5 115,-5-5 0,0 4-104,-4-3 1,0 3 122,0-4 1,1 4-29,-1-3 1,-1-1 36,-3-3 1,3 3 11,-3 1 0,-1 0 10,2 0 1,-6-2-34,1 5 1,2-1 1,-1 1 1,1 3-34,-2-3 0,-6 3 1,3 1 1,0 1-124,0 3 1,2 2 129,-6 5 0,4 1-67,3-1 0,-2 1 37,3-1 0,-2 4-8,1 1 0,0 4 18,4-1 0,0 1 10,5-1 1,0 3-6,3-3 0,-1 2 8,4 2 0,-3 4 4,4 0 0,0 4-9,4 0 0,-1 1-53,1-2 1,-1 3 23,1-3 0,3 7-2,1 1 1,4 0-25,-1-3 1,3 3-8,1 0 1,1 1 15,3-1 1,-1-2-3,4 2 1,1-3 14,3 0 0,6 0-6,2 3 0,2-2 109,2 2 1,1-3-49,3 0 0,1-2 9,2-3 1,7 3 21,-3-3 0,8-2-183,0-1 0,3-3 212,0-1 0,0-1 134,-3-3 1,6 1-105,-3-5 1,5 2-39,-1-2 0,-2-2-56,3 2 0,2-3 0,1 0 0,-1-5-112,2 1 1,-1-5 87,4 0 0,4-1-31,0-2 0,1-2-33,-1-1 1,-4-4-133,0-4 1,0-2 120,-4-2 0,2-3 32,-2-5 1,-2 1 216,-5-1 1,-2 0-49,-2 0 0,-4-5-38,-7-2 1,-1-3-89,-7-2 0,1 1 58,-9 0 1,-5-5-1,-6-3 0,-3-3 6,-1 0 0,-1-5-146,-3 1 1,-7-6-83,-8 2 1,-4 1 40,-4-2 0,2 1-134,-5-4 0,14 28 1,0 1 231,-3-1 1,0 1 0,-1 1 0,0 2-5,0 0 0,-1 0 0,-2 2 1,0-1-9,-23-21 0,21 22 0,-1 1-36,-2 1 1,-1 0 0,0 3 0,-1 2-127,-27-11 1,23 14-1,0 0-299,4 1 1,-1 1 0,0 0 0,-1 2-21,-25-3 0,0 6-1397,0 2 1891,5 3 0,-7-3 0,6 3 0,2 6 0,3 6 0</inkml:trace>
  <inkml:trace contextRef="#ctx0" brushRef="#br0" timeOffset="19">16115 6658 8127,'-7'-11'0,"-3"0"276,9-1 624,-4 6-472,5 1-386,0 5 0,5 0-242,3 0 1,-2 1 166,2 3 1,-1-2-103,5 6 0,0 0 34,4 3 0,-4 0 143,4 1 0,-3-1-64,3 1 0,-4 3 44,4 0 1,0 2 196,-1-2 0,2 3-99,-2 4 1,-1-1 152,5 2 0,-1-2-90,1 10 1,2-1 3,-2 4 1,3 1-65,1-1 1,0 1-10,0 3 1,-1 3-228,1 5 1,0-1 186,0 1 1,0 0-17,0-1 0,3 2-139,1 3 0,0-2 27,-5 5 0,-3-3 56,0 3 0,1 1-84,2 3 1,-4-2-10,-3-1 1,2 2 42,-2-3 0,0 3 45,-3 1 1,-6-4 0,-2 0 0,-3 1-5,-1 3 0,-2 0 0,-6 0 1,-1 4 46,-10 0 0,10-30 0,-1 0-38,-1 0 0,-1-1 1,-1 1-1,-2 0-169,0 1 1,0 1-1,-1-1 1,-1-1 168,0 0 0,0-1 1,-1-1-1,0 1 1,-1 0 0,0 0 0,-1 2 0,-2 0 17,-2 0 0,-1 1 0,-1 0 0,0 1-222,-2 0 0,-2 0 0,-2 1 0,0-1 218,0 0 1,-1 0 0,-4 1 0,-1-1-289,2 0 1,0 1-1,-2-3 1,-2 0 277,1 1 1,-2-1 0,2-2 0,-1 0 6,0 0 1,0 1-1,-4 0 1,0 1-38,0 1 1,0-1 0,-1-2 0,-1 1 7,4-3 1,0 1-1,-1-1 1,-1 0-6,2-4 1,0 1 0,-2 2 0,-1-1-16,1-1 0,1 0 0,-2 1 1,1 1-10,0-2 0,0 0 0,0-1 0,-1 0 12,4-3 0,-1 0 1,-4 1-1,-1 0-6,1-1 1,1 0 0,-2-1-1,0 1-56,1 0 0,0-1 1,0-1-1,0-1 63,-2 1 1,1 0 0,2-1-1,-1 0 8,-1-1 1,-1 0-1,6 0 1,1 0 14,-5 1 0,0-1 1,5-1-1,0 1-90,-5-2 1,0 0-1,4 1 1,-1 0 112,0-3 1,-1 0 0,2 1 0,0-1 9,-2-1 1,0-1-1,4 0 1,0 1-89,-2-1 0,1 1 1,3-1-1,1 1 50,-3-1 1,0 0 0,2-1 0,0-1-12,0 1 1,0-1 0,0-1 0,1 0 26,1 1 1,-1 1 0,1-3 0,-1 0-69,-1 0 0,0 1 0,-1 0 0,0 0 36,3 0 1,0 0 0,0 0 0,0 0 39,1 0 0,1-1 0,-1 0 1,-1-1-16,2 2 1,0-1-1,0 0 1,2 0 54,-26 8 0,26-8 0,0 0 12,0 3 1,-1-1 0,-2-1-1,0 0-40,3 1 1,-1 1 0,2-3-1,-1 1 30,0 1 0,-1 1 0,1-1 0,0 1-40,-3 1 1,1 1-1,0-2 1,1-1 59,0 0 0,1 1 0,-30 8 23,5 1 0,0 1 436,0-5 0,5 6-441,2-2 0,3-3 16,1-1 0,5-1 359,-1 1 0,5-2-438,-1 2 0,6-1-38,2 2 0,0-4 508,0 3 1,-2-2-512,6-1 0,-1-1 370,4 0 1,4 0-333,0-4 229,5 3 0,-2-5-265,4 3 56,6-3 0,1-4-13,5 3-233,0-3 129,0 5-193,0-6 198,5 0 0,-3-4-9,6 0 0,0-5-26,3 1 0,0-2-127,1-1 1,-1-2 46,1-2 0,-1 1 86,1-5 0,0 5 8,3-1 1,-4-2-10,4 2 0,-6-1 152,2 0 1,3 4-54,-6-4 0,4 4 77,-4 0 0,-2 1 79,2-1 108,0 1 1,-2 0 37,-2-1 1,-2 6 7,2 2 106,-3-2-257,4 4 1,-6-3-201,-3 5 1,2 2 7,-6 1 0,1 5-130,-5 7 0,0-1 117,-4 5 1,-1 0-60,-6 4 0,0 1 6,0 3 1,-5-3-36,-2 3 0,-1-2 215,-3 2 0,6-3-134,-6 2 1,2-1 235,-2-3 1,5 0-59,2-3 1,3 3 67,1-3 0,4-3-11,0-1 21,5-2-170,-3-2-15,6 1-77,5-6 0,6-1 52,7-5 1,8 0 286,5 0 1,6-5-11,5-2 0,3-4 23,4 0 0,-1 1-239,5 2 1,-6-2-86,3 2 0,-9 0 50,-3 0 1,-5 3-304,-3 5-526,-2 0 1,-11 1 117,-2 3 691,-13 2 0,-3 11 0,-11 1 0</inkml:trace>
  <inkml:trace contextRef="#ctx0" brushRef="#br0" timeOffset="20">9491 13854 8141,'1'-8'-1411,"3"0"1319,-3 6 265,4-8 0,-4 8 301,3-1 1,-2 0 113,1-1 150,-1 3-102,-2-4-330,0 5 0,0 5-252,0 3 1,1-2 46,3 1 1,-3 2-176,3 7 0,-3-4 136,-1 4 1,0 0-136,0-1 1,4 4-131,0-4 248,-1 6 1,-3-7-41,0 5 1,0-5-10,0 1 0,0-2-47,0-2 1,0 1-130,0-1 1,0-3-221,0-1 0,4-3-126,0 4-869,0-6 1395,-4 3 0,5 0 0,1 2 0</inkml:trace>
  <inkml:trace contextRef="#ctx0" brushRef="#br0" timeOffset="21">9308 14299 7976,'-8'0'-27,"1"0"223,4 0 13,-2 0 347,5 0-385,5 0 1,2 0 37,4 0 0,2 0-60,2 0 0,-1 0-34,5 0 0,0-4-8,4 0 0,5-1 19,2 1 0,-1 3-11,2-3 0,-1 3-17,5 1 1,-5-4 79,0 0 1,1 1-61,3 3 1,-1 0 6,-2 0 0,-2 0-21,-3 0 1,-1 1-92,1 3 1,-3-3-14,-4 3 1,-1 1-216,-3-1 1,-6 1-295,2-1-69,-2-3 0,-2 5-1635,-4-2 2213,-1-3 0,-7 9 0,-2-3 0</inkml:trace>
  <inkml:trace contextRef="#ctx0" brushRef="#br0" timeOffset="22">9696 14642 7917,'5'-12'-542,"-3"1"802,1-1 0,3 5-64,-3-1 1,1 4 172,-4-3 0,0-1-179,0-3 0,0 3-11,0 0 0,-1 2-90,-3-2 0,2 2 71,-6 2 0,0 3-129,-3-3 1,-1 3 85,1 1 0,-2 0-16,-2 0 1,2 0-11,-2 0 1,-1 5-26,0 3 1,-3 3-33,4 4 1,-4-1-116,4 5 1,0-4-75,3 5 0,5-5 78,-1 4 1,6-5-281,-2 1 202,2 3 1,8-6-45,1 4 1,7-7 34,1-2 1,4-4 51,-3 0 0,4-1 50,-1-2 1,0-4-13,4 0 1,-7-5 179,7 2 1,-8-4-103,1 0 1,-4 0 251,0-1 0,-2 1 34,-2-1 0,0 5-1,-4-1 0,0 4 243,-4-3 157,0 4-221,0-2-315,0 5 1,0 6-139,0 6 0,0 1-37,0 6 0,1 0 56,3 3 0,-3 5-63,3 0 1,-3 5 41,-1-2 0,2 7-143,1 1 0,-1 0 99,2-4 0,-3-1 0,-1-2 0,0-3 116,0-6 1,4 0-76,-1-3 1,3-3 146,-3-4 0,-1-4-70,1-1 1,0-4 28,1 0-166,-3-1-240,4-2-40,-5 0 0,-5 0-443,-3 0 1,2-4 772,-2 0 0,-4-5 0,-6 3 0</inkml:trace>
  <inkml:trace contextRef="#ctx0" brushRef="#br0" timeOffset="23">13374 5299 8272,'-17'-11'-54,"0"-1"0,-1 1-108,3 0 1,-2-1 290,2 1 0,-4-1 245,4 1 0,-6-1-280,2 1 1,1 3-176,-1 1 0,0-1 17,-3-3 0,-1 3 74,0 1 0,0-1-74,0-3 0,-3 3 72,-1 0 0,-1 2-30,1-2 1,-2-2 52,-5 3 0,0 2 20,-1 1 0,-3 2 5,0 2 1,-4 0 15,4 0 0,-4 0 107,4 0 0,-2 2-76,-2 2 1,4 2 48,-8 5 0,7 1-70,-3-1 0,4 4-7,-4 1 1,5 4-66,-1-1 1,1 4-6,-1 3 0,5 0-15,-5 4 1,5-3-147,-5 3 0,6 1 75,2 3 0,3 0 92,-3 1 0,4 0-17,0 3 1,5-1 32,2 5 0,2-4 3,-2 4 0,-2-5 14,6 1 0,0 1 14,3-1 0,1 4-4,0-4 1,3 5 3,0-1 1,2-1-13,-2 1 0,0-2-4,4 2 0,0-1-1,4-3 0,0-3-60,0 3 0,0 2 10,0-2 1,5 1 11,3-1 0,2-2-6,1 2 1,1-3 56,-1 0 1,2-5-38,2 0 1,-1-4 102,5 0 0,0-1-97,4-3 1,0 1 160,-1 0 1,1-1 18,0-3 0,5 2-114,3-2 0,5-2-4,2-2 1,4-2-3,-4-2 1,2-1-73,-2-2 1,1 1 64,3-5 1,2-1-113,-2-3 0,3 2-16,0 1 1,1-1 2,0 2 1,-2-3 47,-2-1 0,1 0-13,-5 0 0,4 0-4,-4 0 0,0-4-8,-3 0 1,-1 0 11,0 4 1,0 0-6,1 0 0,-5 0-10,0 0 1,-4 0 21,1 0 1,-3 0 19,-2 0 0,0 4 174,-3 0 0,1 4-114,-4-5 0,3 6-60,-4-1 1,0-2 8,-3 2 1,0 0-8,3 3 1,-1 0 5,5 1 0,-5-1-39,2 1 0,0-1 37,-1 0 1,4 0-55,-3-4 1,3 3 27,-4-2 0,4 3-7,-4 5 1,2-4 23,-2 4 1,-2-2 2,2 1 1,-3-1 137,0 5 0,-1 0-135,1 4 0,-1-1 22,1 1 1,0 0-9,3 0 1,-2 0-41,2 0 0,2 0 10,-2-1 1,0 1-15,-3 0 1,-1 1-1,1 3 1,3-3-9,0 3 0,0-2 170,-3 2 0,-1-2-85,1 5 0,-1-3 52,0 4-1,1-1-74,-1 4 1,1 1 56,-1-1 0,1 0-90,-1 0 0,2 1-3,2-1 1,-2 0 1,2 0 1,-1-3-34,1-1 0,1 1 47,3 3 0,3-4-12,-3 1 0,4-6 13,4 2 1,0-3-11,4-1 0,6 0-14,-3 0 1,4-6 0,0-1 1,0 0-118,8-1 1,-4 0 103,3-3 0,5-1-13,-4 1 1,6-5-17,-3 1 0,6-4-95,-2 3 1,0-4-4,4 1 1,-2-3-153,6-1 1,-4-1 208,-4-3 0,3 1 13,-3-4 1,3-1-1,1-3 1,-3-1 2,-1 1 1,-4-4 12,5-1 1,-6-3-42,1 4 0,-5-4-17,-3 4 0,-2-5 92,2 1 1,-2-3-40,2-1 0,-4 0 108,1 0 0,-2-3-64,-2-1 1,-1 1 6,-2 3 0,0-4 23,-4 0 0,0 1 18,-5 3 1,0 0 14,-3 0 0,1-1 59,-4-3 0,-1 7-85,-4-3 0,-1 3 241,-2-3 1,-2 2-188,-2 2 0,-3-3-16,3 3 0,-3 1-55,-1-1 1,-5 1 5,-2-1 1,0-2-1,0 2 0,-2 1 25,-6-1 1,2 4-21,-2-4 1,-2 3 107,2-3 0,-5 5-99,1-1 0,-3-1 13,-1 1 1,-1-1 7,-2 5 1,1-1 9,-1 1 0,2 0 3,1-1 0,0 1-2,0-1 1,0 1-117,0 0 0,1-1 91,-1 1 0,0-1-153,0 1 1,0-1 134,0 1 1,1 0-95,-1-1 1,-4 1 69,0-1 0,-3 0-12,3-4 1,-3 5 35,3 0 1,-5-1 7,2 5 1,-2-4 47,2 0 0,-2 0-64,5-1 1,-4 2 20,0 2 0,2-2-6,-1 3 0,3-4-83,-3 0 1,-1 1 46,-3 2 0,0-2-8,-1 2 1,1 2-1,0-2 0,-2 2-10,-2-1 1,3-4-27,-3 4 1,2 0 36,2 0 0,-1 3 8,1-4 1,-3 5 15,3-5 1,-3 2 2,7-2 1,-2-1 3,2 5 0,-2-5 5,5 2 0,-3 0-15,3 0 1,-3-1 6,3-3 0,-1 3 0,2 1 1,1-1-5,-1-3 0,2-1 0,1 1 0,-4-1-3,1 1 0,-1-1 30,4 1 0,0-2 9,0-2 0,1 1 5,-1-5 1,0 1-14,0-1 1,0-2 6,0 2 0,1-7-2,-1 0 0,0-2-10,0 1 1,1-2-18,3-5 1,-2-1-8,2 1 0,-3-4-7,-1 0 0,1-5-153,-1 1 0,4-2 170,0-2 1,1 0 42,-1 1 0,2-6 9,6-3 1,-1-1 30,1-2 1,0 3-63,-1 1 0,1 3 177,-1-3 1,1 5-88,0-2 1,-1 7 48,1 1 1,-1 4-10,1-4 0,-1 11 24,1 0 0,3 7-266,1 5 0,4 3-665,-1 4-928,3 6 0,4 2 1675,4 8 0,6 12 0,10 8 0</inkml:trace>
  <inkml:trace contextRef="#ctx0" brushRef="#br0" timeOffset="24">15772 8497 8167,'0'-11'0,"0"-1"0,0 1 75,0-1 144,0 1 1,0 3 73,0 1-366,0 4 83,0-7 1,1 9-323,3-3 204,3-2 0,4 4 142,0-1 0,1 0 45,-1-1 0,2 3-83,2-3 1,-2 4 53,2 4 1,-2-1 18,-2 4 0,4 1 23,1 3 0,3 2-14,-4 2 1,5-1 2,-1 5 0,2 4 52,-2 4 0,6 0-63,-2 0 0,2 2 46,-2 6 1,4-4-38,-1 4 1,2-2-169,-1 8 1,-3 1 200,3 4 0,1-3-8,-2 3 1,1-3-52,-4 6 1,-2 0-87,-2 0 0,-1-1 33,-3 6 1,-3 3 54,-1 4 0,-1 0 59,-6-4 1,0-3-55,-4 3 1,0-3 2,0 3 1,-6 0 21,-6-4 1,0-5 3,-7 2 0,-2-6-10,-5 6 1,0-3 8,-4-2 0,-1-1-150,-3 1 1,-4-3 70,0 4 0,16-21 0,1-1-89,-21 22 0,19-21 1,0 0 62,-1-1 1,-1 1 0,-1-1 0,0-1-281,-3 2 0,1-1 0,-1 0 1,-1-1 224,0 0 1,-1 0 0,1 0 0,-1 1 20,-3 1 0,0 0 0,1-2 0,0 0 15,-3 2 1,-1 0 0,0 0 0,-2 1-238,0-1 1,-2-1 0,1 1 0,-1 0 342,-2-2 1,-1-1-1,0 1 1,1 0-338,0 0 1,-1 0-1,-1 0 1,0-1 328,1 1 0,0 0 1,0-1-1,1-1-58,-3 2 0,0 0 0,2-3 1,-1-1 6,-2 4 0,-1 0 1,2-3-1,0-1-13,0 2 0,0 0 0,3-2 0,0-1-8,1 1 0,0 0 1,1-1-1,1-2-122,0 0 1,0-1-1,0 1 1,0 1 124,0-2 0,0 0 1,4 0-1,0-1-35,0 2 0,-1-1 1,2 0-1,-1-1 32,-2 1 0,0 1 0,1-2 0,1 1 57,1-2 0,1 0 0,2-1 0,1 0-50,0 2 0,1-1 0,-29 11 0,2-1 0,5-4-40,3 0 1,3-5 0,4 1 0,-1-6 409,5-1 1,5-6-402,6 2 1,3-3 632,1-1 1,6 0-622,1 0 0,5-5 1250,3-2-1224,-2-3 1,5-2 263,-3 1 1,3-1-286,5 1 0,0 3-9,0 1-71,0-1 1,0-3-174,0-1 1,4 1 23,0-1 1,5 5 158,-1-1 1,0 1-133,0-5 0,2-3 183,-2 0 0,2-1-9,1 5 1,0 0-42,-4-1 222,3 1 0,-7-1 30,4 1 1,-4 3 74,1 1 146,-3 4-185,-1-7-58,-5 9 1,-1-4-19,-6 5 1,1 1 14,-1 3 1,-3 2-41,0 5 0,-5 5-2,1-1 0,1 5-53,-1-1 0,5-1-9,-1 1 1,-2-1-97,2 1 0,1 1 80,6-5 0,-1 4-36,6-3 0,-5 0 30,4-1 1,0-2-1,4 2 1,0-1 50,0 2 1,0-4 15,0 3 0,0-2 24,0-1 0,2 3 22,1 0 0,0 0-44,5-3 0,-1-5-7,5 1 0,0-2-43,4 2 1,-2 1-14,5-5 1,3 3-117,5-3 0,1 0-117,-1-4 1,2 0-358,5 0 1,-3 0-1231,-1 0 1799,-5 5 0,8 1 0,-3 6 0</inkml:trace>
  <inkml:trace contextRef="#ctx0" brushRef="#br0" timeOffset="25">11809 13808 8035,'-4'-8'0,"1"1"13,-1-1 0,4 0 427,0 1-129,0-1 1,0 1-165,0-1 1,1 4 22,3-4 0,-2 5-25,6-5 1,0 4 27,3-3 0,0 4-131,1-1 1,3 3 62,0 1 1,2 0-107,-2 0 0,-1 0 45,5 0 0,-5 0 2,1 0 1,-2 4-14,-2 0 1,-3 6-114,0 1 1,-6 1 84,2 3 0,-3 3-144,-1 1 0,-1-2 60,-3 2 1,-2 1 85,-6 2 1,0-3-209,-4 0 1,2-1 10,-5 1 1,5 2 14,-1-6 1,1 0 161,-1-4 0,2 1-5,-2-1 1,4 1 127,3-1 0,-1-3-81,5-1 51,1-4 1,3 3 1,0-2 132,0-3 0,5 4-81,2-5 1,5 0 109,3 0 1,4 0-159,8 0 0,-2-1 29,5-3 0,1 2-6,3-6 0,-3 6-2,-1-2 0,-1-1 2,2 1 1,-3 0-13,-6 4 0,0 0-25,-3 0 1,1 0-31,-4 0 0,-5 4 60,-3 0 1,-6 5 0,3-7 104,-5 6 1,0-1-207,0 5 0,-10-1 0,-3 1 0</inkml:trace>
  <inkml:trace contextRef="#ctx0" brushRef="#br0" timeOffset="26">11786 14436 8549,'12'-6'456,"-1"-1"44,1 3 0,0 3-172,4-3 1,0-1-19,3 2 0,3-1-12,-3 4 1,2-4-70,2 0 0,1-1-102,3 1 1,-2 3 51,6-3 0,-6 3-147,2 1 1,-3-4 132,-1 0 1,1 0-141,2 4 1,-1-1-156,1-3 0,-6 3 68,-1-3 1,-3 3-408,3 1 0,-9 0 226,1 0 1,-3 1-1270,0 3 878,-3-3 1,-5 6-832,0-3 934,0-3 0,-2 9 531,-1-2 0,-4 2 0,-4 1 0</inkml:trace>
  <inkml:trace contextRef="#ctx0" brushRef="#br0" timeOffset="27">12083 14699 7890,'-6'0'110,"1"-5"1,5 2 214,0-5 1,0 5 200,0-5 1,0 4-109,0-3 1,0 3-189,0-4 0,-1 4-15,-3-3 1,1 3-94,-4-4 0,-1 6-4,-3-2 1,-2 3-153,-2 1 0,-2 0 90,-2 0 0,-2 5-162,2 2 1,1 4-65,-1 0 0,4 4 84,-5 0 0,10 2-16,-1-2 0,3-1 2,1 5 0,2-5-365,5 1 326,0 3 0,5-5-68,2 2 0,3-6 150,2-1 1,4-6 11,3 2 1,-2-3 83,-2-1 1,5 0-82,-1 0 1,6-5 158,-6-3 1,-2 2-43,2-2 1,-5 1 37,2-5 0,-4 5 0,0-1 0,-6 1 120,-2-5 0,1 5 213,-1-1 255,0 5-159,-4-2-211,0 0-411,0 4 0,1-3 97,3 8 0,-3 2-19,3 6 0,-3 0-26,-1 4 1,0 1 15,0 6 1,0 0-5,0 0 0,1 4 9,3-1 0,-3 6-69,3-2 0,-3 0 61,-1 0 1,4-3-109,0 3 0,1-4 87,-1 0 0,-3-5-4,3-2 48,2-5 0,-3 1 5,4-8-24,-4 4 40,2-10-202,-5 4 170,0-5 1,-4-5-523,0-3 0,-4-1-179,0 2 0,2-3 704,-2 2 0,0-2 0,-3-2 0</inkml:trace>
  <inkml:trace contextRef="#ctx0" brushRef="#br0" timeOffset="28">14390 13705 7932,'-7'0'-521,"-1"0"1,4-1 633,-3-3-59,4 3 0,-2-6 195,5 4-65,0 1 0,1-7 191,3 6 1,2-2-135,6 1 0,1 1 58,2-4 0,-1 3-99,5-4 1,-1 6 24,1-2 1,1 3-99,-5 1 0,4 0 1,-4 0 0,4 5-194,-3 2 1,-1 2 64,-4-1 1,1 4-61,-1-4 0,-3 8-102,-1-4 0,-3 2-151,4-3 1,-6 1 151,2-1 1,-3 1-50,-1-1 0,-3 0 214,-1 1 1,-5-5-82,1 1 0,-2-2 139,-1 2 0,-1 1-23,1-5 0,-1 3-12,1-3 1,3 1 14,1-1 115,-1-3 1,1 4-12,-1-5 170,5 0-281,-2 0 1,7 0 16,1 0 1,4 0-47,4 0 1,1-3 61,-1-1 1,4 0-4,0 4 1,5 0 13,-5 0 1,4 0-9,-4 0 1,0 4-5,-3 0 0,-1 3 21,0-3 1,0 5-199,-4-2 172,-2 4 0,-5 0-132,0 0 0,-1 2 107,-3 2 1,-3-2-108,-9 2 1,-1-2 71,-6-2 1,0 5-13,0-1 0,0 0-42,0-3 1,4-5 5,0 1 1,5-2-325,-1 2 0,2-2 148,2-2 0,0-3-457,-1 3 0,5-3 126,-1-1 1,5 1 553,0 3 0,-4-2 0,1 3 0</inkml:trace>
  <inkml:trace contextRef="#ctx0" brushRef="#br0" timeOffset="29">14288 14310 7651,'7'0'674,"1"0"1,3-3-251,4-1 1,3-1-210,1 1 0,1 3-3,11-3 0,-4-1-61,3 1 0,2-4 54,6 4 0,-1 1-155,5 3 0,-6-4 55,2 0 0,2 0-60,-2 4 1,0-1 57,-4-3 0,-3 3-17,-1-3 0,-6 3-41,-1 1 0,-1 0 72,-7 0 0,0 4-368,-4-1 0,-4 3 26,-3-3-1309,-3-1 799,-1 8 0,-1-8 735,-3 6 0,-8 0 0,-5 3 0</inkml:trace>
  <inkml:trace contextRef="#ctx0" brushRef="#br0" timeOffset="30">14562 14596 7870,'0'-12'237,"0"1"1,0 0-16,0-1 0,3 1-50,1-1 1,0 1-5,-4-1 0,0 1-28,0 0 1,-1-1 14,-3 1 1,1 3-36,-4 1 0,0 3 3,0-4 0,-3 6-57,2-2 0,-2 3 14,-2 1 1,-3 1-89,0 3 1,-1 2 59,0 5 1,4 1-77,-4-1 0,4 1 42,0-1 0,5 4-136,-1 1 1,6-1-26,-2-4 1,2 4 88,2 1 0,0-1-3,0-4 1,0-3-9,0 0 1,6-5 129,1 5 1,-1-6-108,2 2 0,0-2 225,3-2 1,1 0-118,-1 0 1,0 0 171,1 0 0,3-4 4,0 0 0,0-4 28,-3 5 85,-1-6-18,1 2-109,-6 1-89,-1 1 1,-5 10-230,0 3 0,0 2 54,0 1 0,-4 6-61,1 2 0,-1 3 105,4 5 0,0-3-80,0 3 0,0-2 43,0 2 0,0-2-17,0 6 0,0-6-127,0 2 1,0 1 83,0-2 0,1 0 93,3-7 1,-3 2-42,3-2 1,1-2 73,-1-2 0,1-3-140,-1-5 1,-2-1-319,6-2 90,-6-2-176,3 3-1011,-5-5 1518,0-5 0,0-2 0,0-4 0</inkml:trace>
  <inkml:trace contextRef="#ctx0" brushRef="#br0" timeOffset="31">16983 14059 9395,'23'-1'0,"0"-3"0,1 3 0,2-3 275,-7 3 0,7 1 446,-11 0 1,0-4-411,-3 0-338,-1 0 1,-3 4-217,-1 0-327,-4 0 137,2 0 82,-5 0 1,-5 0-429,-3 0 1,-2 0 442,-1 0 1,-2 0 335,-2 0 0,2-5 0,-4-1 0</inkml:trace>
  <inkml:trace contextRef="#ctx0" brushRef="#br0" timeOffset="32">16891 13751 7888,'0'-12'-385,"0"1"0,0 3 328,0 1 1,0 3 667,0-4-147,0 6 459,0-8-312,0 3-94,0 1-317,0-4 0,2 7 24,2-4 0,2 4-68,5-1 0,-2 2 80,3-2 0,-4 3-101,8-3 0,0 3-4,-1 1 1,1 0-103,-5 0 0,1 0 71,-1 0 1,-3 3-147,-1 1 1,-4 5-99,1-1 115,-3 2 1,-1 1-73,0 1 1,0-1 53,0 0 0,-1 5 43,-3-1 0,-3 1-28,-4 0 1,-2-4 6,-2 4 0,2-2 17,-2 1 0,-1-3 10,0 4 1,-3 0 22,4-1 1,-1 1 2,0-5 0,5 0 84,0 1 0,0-1-95,8 1 1,-5-5 1,4 1 0,0-4 62,4 3 8,0-4 30,0 2 1,0 0-49,0-4 1,2 4 72,1-5 4,4 5 0,4-3-20,1 2 1,-1-3 10,0-1 1,1 4-17,-1-1 1,5 1 19,-1-4 1,4 0-20,-4 0 1,4 0 135,-4 0-251,1 0 123,-5 0-341,0 0-105,-4 0 62,-2 0 1,-5-1-185,0-3 0,-1 3-1386,-3-3 1226,-3 3 1,-4 2-941,0 3 1536,-1 2 0,1 6 0,-1-1 0</inkml:trace>
  <inkml:trace contextRef="#ctx0" brushRef="#br0" timeOffset="33">16674 14288 7900,'-6'0'-178,"1"0"1,5 1 438,0 3 91,0-3-190,0 4 1,5-5 128,3 0 1,2 0 74,1 0 0,2 0-79,2 0 0,3 0 49,5 0 0,1-4-72,3 0 1,2-3-50,5 3 1,2-4-22,2 4 1,1-3-73,3 3 1,1-4 19,-5 5 0,4-5-122,-4 4 1,-4 0-115,-3 4 1,-6 0 68,2 0 0,-8 0-927,-4 0-122,-2 0-539,-7 0 1107,-1 0 0,-14 5 506,-2 3 0,-8 2 0,1 2 0</inkml:trace>
  <inkml:trace contextRef="#ctx0" brushRef="#br0" timeOffset="34">16937 14642 7799,'1'-12'179,"3"1"1,3-1-176,4 1 1,0-1-19,1 1 1,-5 0 488,1-1 1,-2 1-152,2-1 1,-3 1-93,-5-1-89,0 1 0,0 0-44,0-1 1,-1 6 5,-3 2 1,-1 2-123,-3-2 0,-2 2 104,3-1 0,-7 1-106,-2 2 1,-3 5-52,4 3 0,-5 4 120,1 3 1,-2-1-39,2 5 0,-1 0-30,5 4 1,-3-2-41,7-2 60,-3 3 1,11-10 0,-3 4-105,1-4 1,2-1 82,7-4 0,-1 2-13,4-5 1,2 0 50,6-4-52,-2 0 18,9 0 0,-8-4 134,5 0 1,-4-5-12,4 2 1,-4 0 98,4 0 1,-5-1-118,1-3 1,-6 3 318,-1 0-277,-6 6 1,5-7 406,-4 5-382,-1 0 0,3 6-28,-5 1 1,0 1-106,0 8 1,-1-2 68,-3 9 0,2 0-10,-1 4 1,-2 3 104,1 1-226,0 5 37,-1-8 1,4 8 30,-3-6 0,-1 5-120,1-5 1,0 0 67,4-7 1,0 1 100,0-5 111,0 0-86,0-3-48,0-6 1,1-1-177,3-5-326,-3 0-390,5 0-110,-6-5 0,0-1 946,0-6 0,5 1 0,1 0 0</inkml:trace>
  <inkml:trace contextRef="#ctx0" brushRef="#br0" timeOffset="35">18856 13705 7828,'0'-8'-1046,"0"1"391,0 4 1085,0-7 0,0 8 156,0-6-516,0 5 93,0-2 81,0 0 306,0 4-152,0-9 135,0 9-99,0-10-190,0 10 1,0-5 89,0 2 71,0 3-359,0-4 1,-1 6 77,-3 3 1,3 2-113,-3 6 0,-1 0 98,1 3 0,0-1-184,4 5 0,-4 0-7,0 4 1,1 0 20,3 0 1,0 0 18,0 0 0,0-2-110,0-2 1,3 2-49,1-6 0,1 0 29,-1-4-416,-3 1 343,10-1 0,-9-1-1007,6-2 121,-6-3 641,3-5 0,-6 0 488,-3 0 0,-2 0 0,-6 0 0</inkml:trace>
  <inkml:trace contextRef="#ctx0" brushRef="#br0" timeOffset="36">18570 14208 7533,'2'-8'1379,"1"0"-960,-1 6 0,8-5 15,-3 4 0,1 1-136,3-1 1,-2 0-54,7-1 0,1 3 28,2-3 0,3-1-37,1 1 0,7 0-129,1 4 1,8-3 29,-5-1 0,4-1-86,0 1 0,-1 3 65,5-3 0,-5 1-183,1 0 0,0 1 17,-4-2 1,3 3 136,-6 1 0,-3 0-277,-2 0 0,-7 0 68,-4 0 1,-2 0-564,-1 0 0,-5 0-836,1 0-358,-6 0 1879,-2 5 0,-16-3 0,-8 3 0</inkml:trace>
  <inkml:trace contextRef="#ctx0" brushRef="#br0" timeOffset="37">18913 14482 7866,'4'-12'74,"0"1"0,4 1-74,0 2 0,2-2 347,2 2 0,-5 2-78,1-2 1,-6 1 21,2-5 1,-3 5 28,-1-1-210,0 0 0,-1-2-7,-3 3 1,-2-2-94,-5 5 1,-1 0 96,1 4 0,-2-4-91,-2 1 1,2-1-96,-2 4 0,-2 5 63,2 2 1,-1 4-32,1 0 0,2 0 22,-2 1 0,2 1-22,1 2 0,2-3 10,3 4 0,-2 0-81,5-1 0,0 1-18,4-5 0,0 0 106,0 1 0,1-1-87,3 1 0,3-5 73,4 1 1,4-5 122,1 0 0,0-1-38,-1-2 0,-1-5 72,5-3 0,-1 2-16,1-2 1,-2 0 179,-6-3 0,-1-1 77,-2 1 1,1 3 172,-6 1 114,1 4-69,-4-2-473,0 0 115,0 4-216,0 6 1,0 3 56,0 7 1,-4-1-151,1 1 0,-2-1-18,1 5 0,1 0 92,-4 4 0,4 0-21,-1 0 0,-1-1 44,1 1 1,-1 0-39,1 0 0,3 0 9,-3 0 0,3-1-11,1 1 0,0-5 65,0-3 0,4-2-6,0-2 1,0-3 473,-4 0-166,5-6 147,-4 3-182,4-5-2585,-5 0 54,-5 0 2237,4-5 0,-10-1 0,5-6 0</inkml:trace>
  <inkml:trace contextRef="#ctx0" brushRef="#br0" timeOffset="38">10827 14173 7969,'0'-7'-780,"0"-1"519,0-1 709,0 4 1,0-1 347,0 2-189,0 3-265,0-4 49,0 5-235,0 5 0,0 2-9,0 9 0,0-3-3,0 7 1,0-4-179,0 7 0,0-3 9,0 7 0,0-3 50,0-1 0,0 1-42,0 3 1,1-3-74,3 2 1,-3-5-189,3-2 0,-1-4 45,0 4 1,-1-5-112,2 1 1,-2-6-882,2-1 445,-3-1 18,4 5 762,-5-1 0,0-5 0,0-1 0</inkml:trace>
  <inkml:trace contextRef="#ctx0" brushRef="#br0" timeOffset="39">10656 14470 7982,'0'-11'343,"0"-1"0,1 6-35,3 2 1,2-1 60,6 1 1,4 1-106,3 3 0,3 0-52,0 0 0,6 0 12,3 0 1,2 0 14,1 0 0,0 0-571,1 0 0,3 0-224,0 0 0,4 0 556,-4 0 0,-5-6 0,-5 0 0</inkml:trace>
  <inkml:trace contextRef="#ctx0" brushRef="#br0" timeOffset="40">13545 14185 8029,'-5'-18'116,"-1"7"1,-1 0 460,4 4-155,1 2-58,2 0 114,0 5 1,0 6-411,0 5 0,4 6 108,0 6 0,1 3-120,-1 1 1,-3 5 43,3-2 0,-3-1-139,-1 2 1,4-6-85,0 2 1,0-7-131,-4-1 0,3-5 71,1 1 1,1-3-125,-1-5 0,-1 2-712,4-5 390,-4 0-149,7-4 1,-8 0 776,6 0 0,-5 0 0,2 0 0</inkml:trace>
  <inkml:trace contextRef="#ctx0" brushRef="#br0" timeOffset="41">13340 14459 8028,'11'-8'197,"0"1"1,-3-1 396,0-3 1,3 3-142,4 0 1,6 6-281,-2-2 1,3-1 14,5 1 0,-2-1-155,6 1 1,-1 3-278,5-3 0,0-1 64,3 1 0,-2 0-543,2 4 723,-8 0 0,3-5 0,-3-1 0</inkml:trace>
  <inkml:trace contextRef="#ctx0" brushRef="#br0" timeOffset="42">15898 14219 8021,'6'-11'0,"-2"-1"469,-3 1 53,-1-1 57,-5 1-287,-1 5 0,-2 0 544,1 6-598,4 0 0,-3 7-28,2 4 0,3 2-120,-3 6 1,3 0 166,1 4 0,0 3-324,0 1 0,0 0-21,0-4 1,1-1-10,3 1 1,-2-4-137,6 0 1,-4-3-234,3 3 0,-4-5 6,1 1 0,1-6-340,-2-2 1,1-3-959,-4 4 1758,0-6 0,0 3 0,-10-10 0,-3-1 0</inkml:trace>
  <inkml:trace contextRef="#ctx0" brushRef="#br0" timeOffset="43">15749 14379 7583,'8'0'-265,"0"0"0,-5-4 1245,5 0 0,-4-1-400,3 1 0,1 3-208,3-3 0,2 3-147,2 1 0,3 0-138,5 0 1,5 0-209,2 0 0,3 0-206,2 0 1,-1 0-496,0 0 0,0 1 822,1 3 0,-1-3 0,0 4 0</inkml:trace>
  <inkml:trace contextRef="#ctx0" brushRef="#br0" timeOffset="44">17942 14059 7987,'7'0'1124,"-2"0"-564,-5 0-321,5 0 1,-4 6 131,3 6 0,1 1-146,-1 6 0,-1-4-112,-3 4 0,0 0 84,0 4 0,0 0-204,0-1 1,0 1-89,0 0 1,0-4-147,0 0 0,0-4 81,0 4 0,0-5-65,0 2 1,0-4-492,0 0 0,0-5 303,0 1 0,0-4-456,0 3 0,2-4 869,2 1 0,-3-3 0,-1-6 0,-7-1 0</inkml:trace>
  <inkml:trace contextRef="#ctx0" brushRef="#br0" timeOffset="45">17782 14310 7987,'12'-11'368,"-1"3"177,1 1 1,-1 4-150,0-1 1,2 3 26,2 1 0,3 0-200,5 0 0,1 0-95,3 0 1,-2 0-322,6 0 0,-1 0 209,4 0 0,-1 4-2106,-2 0 2090,2 5 0,-4-8 0,5 4 0</inkml:trace>
  <inkml:trace contextRef="#ctx0" brushRef="#br0" timeOffset="46">21003 14208 7931,'-6'-7'137,"1"-3"0,6 9 239,3-3 0,2-1 117,5 1 0,2 0-153,2 4 0,3 0-208,5 0 1,4-4-16,-1 1 0,6-5-18,-2 4 0,0 0-71,0 4 0,-5-1-227,2-3 1,-7 3-461,-1-3 0,-5 3 75,2 1-964,-4 0 1000,-5 0 1,-4 1 547,-6 3 0,-4-3 0,-9 4 0,-2-5 0</inkml:trace>
  <inkml:trace contextRef="#ctx0" brushRef="#br0" timeOffset="47">21037 14333 7931,'13'0'65,"2"0"1,3 0 491,5 0 1,5-1-115,2-3 1,4 2-87,4-6 0,-1 4-293,5-3 0,-1 3-189,1-4 0,-3 4-39,-5-3 0,-3 4-546,-1-1 710,-4 3 0,-4-4 0,-5-1 0</inkml:trace>
  <inkml:trace contextRef="#ctx0" brushRef="#br0" timeOffset="48">22294 13854 7922,'-11'-2'732,"4"-2"1108,2 3-1415,5-4 0,1 9-179,3 0 0,-2 6 145,6 1 1,-4 2-83,3 6 0,-4 1-57,1 7 0,-3 2-105,-1 5 0,0 2-95,0 2 1,0 3-10,0 4 0,-5 1-300,-3 0 0,-1-4 167,2-1 1,-3-4 29,2 1 0,2-3-92,-2-5 1,4-2 21,-3-5 1,4-2 197,-1-2 0,3-1-55,1-3 39,0-2 50,0 4-462,0-11-282,0-1-178,0-5 0,-5-5 0,-1-1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9:14.74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8040 13041 7887,'0'-11'4,"0"-1"720,0 1-129,0-1-480,0 1 1,2 5 294,1 2 437,-1-3-561,3 6 1,-5-3-100,0 8 1,0 4 58,0 7 0,4 8-26,-1 7 1,1 5-105,-4 3 0,0 2 121,0 6 1,0 0-267,0-1 0,0 1-110,0 0 0,0-2-100,0-2 0,0-3 110,0-4 1,0-6-45,0-3 1,0-3 69,0-4 1,4-2 48,0-6 1,3 1-254,-3-1 0,1-5-165,-1-2-972,-3-3 560,4-1-513,-5 0 1397,0-5 0,-5-6 0,-1-7 0</inkml:trace>
  <inkml:trace contextRef="#ctx0" brushRef="#br0" timeOffset="1">7846 13110 7904,'0'-17'609,"1"3"-354,3-5 1,3 5-211,4-1 1,2-2 191,2 2 1,-1 0 138,5 4 1,-4-1-166,4 1 0,1-1 25,7 1 0,-2 4-193,6 4 1,-4 1 70,3 2 1,-3 0-172,3 0 0,-4 5 25,0 3 0,-2 6-64,-1 1 0,-5 4 68,-3-3 1,-2 4 35,-2-1 0,-4-1-230,-4 1 0,-1-4-145,-2 4 1,-5-4 474,-3 4 1,-7-5-78,-4 1 0,-3-2 86,-1-1 0,-3-1-99,-1 0 1,0 0-384,4-4 0,1 2-36,-1-5 0,9 3-402,2-3 803,4 0 0,1-4 0,2 0 0</inkml:trace>
  <inkml:trace contextRef="#ctx0" brushRef="#br0" timeOffset="2">8908 12767 8057,'7'-8'-48,"-4"1"104,-1-1 364,-2-3-198,0-1 0,0 5 530,0-1-491,-5 6 1,2-4-113,-5 6 0,1 0 83,-5 0 1,1 9-24,0 3 0,-2 8 23,-2 3 0,1 6 0,-5 9 1,3 3 61,-3 4 1,4 6-303,-4 2 0,5 3 95,-1 1 0,4 1 159,3-1 0,-1-3-250,5 3 0,0-6 129,4 6 0,0-11-161,0 0 1,2-7-29,2 3 1,1-7-49,2 0 0,3-2 138,-2-7 0,2-3-27,2-4 1,-1-4-61,0 4 0,1-5 373,-1 2 0,1-5-457,-1-3 1,-3 0 115,-1-4-565,1 5-298,3-8-388,1 4 727,-1-5 1,-1-1-103,-2-3 1,1 2 654,-5-6 0,-1-4 0,-3-6 0</inkml:trace>
  <inkml:trace contextRef="#ctx0" brushRef="#br0" timeOffset="3">9251 13018 7853,'0'-11'0,"0"-1"85,0 6 0,1-4 297,3 2-170,-3 3 7,4-5 213,0 4-186,-3-1 0,3 1 88,-5 2 60,0 3-34,5-4-1,-4 5-275,4 0 309,-5 0 1,-5 1-425,-3 3 1,-2 2 49,-1 6 0,-4-1 68,-1 1 0,-3 4 6,4 3-221,0-2 83,4 4 0,-5-4 172,1 2-189,5 2 47,0-8 1,5 5-57,-3-3 153,3-2-35,5-2 0,0-1 7,0-2 0,0-2 23,0 2-410,0-6 202,5 8 0,-2-7 40,4 5-56,-4-6 137,7 8 0,-4-8-32,6 1 1,-5 0-47,1 1-140,-6-3 189,9 4-8,-10-5-23,4 0-5,-5 0 90,5 0-44,-4 0 1,4 1-31,-5 3 266,0-3-232,0 10 1,0-9 101,0 6 0,-3 1 186,-1 6 1,-5-1 101,1 5-75,3 0-227,-5-1 1,5 3 166,-3-2-101,-2-2-52,9 4-120,-9-3 127,9 5 0,-8 0-46,5 0 1,0-1-119,4 1 0,0-4 77,0 0 0,0-3-91,0 3 0,0-5 23,0 1 0,4-3 71,0 0 1,5-1-24,-2 1 1,-1-1 36,2 1 0,-4-5 12,3 1 0,-3-6 36,4 2-24,0 2 0,3-4-12,0 2-397,-4-3 83,3-1-1243,-9 0 777,9 0-693,-8 0-487,3 0 1934,-5 0 0,0 0 0</inkml:trace>
  <inkml:trace contextRef="#ctx0" brushRef="#br0" timeOffset="7">9674 13132 8031,'7'-7'-688,"-3"-1"1,-2 4 704,2-3 750,-3 4 1,6-6 94,-4 6-601,-1-6 1,3 6 135,-5-4-167,0 4 0,0-3 69,0 2-41,0 3 1,-5-5-242,-3 6 1,-2 0 2,-2 0 0,-4 6 107,-3 1 0,-1 3-37,1 2 1,-3-2-102,3-2 0,-1 2 32,1-3 1,1 3 31,3 2 1,3-1-131,1 1 0,-1-1 120,5 1-155,2-1 0,0 0 57,5 1 1,0-5 40,0 1 0,5-2 4,2 2 1,3 2 5,2-2 1,4 1-7,3-2 1,-1 3 3,1-2 0,0 2 28,4 2 0,0-2-16,0-3 1,-4 3 2,0-2 0,-4 6 2,4 1 1,-5 1-4,1-5 1,-3 2-7,-5 2 0,2 1-3,-5 3 0,0 3-143,-4-3 1,-5-1 86,-3 1 0,-2-1-16,-1 1 1,-6 1 38,-2-5 1,-3 2 142,0-2 0,-1-4-154,0 1 0,4-1 8,0-3 0,5-3-50,-1-1 1,2-3-140,2-1 0,3 0-332,0 0 0,6-5 211,-2-3 1,3-2-1208,1-1 1554,5-6 0,1-1 0,6-4 0</inkml:trace>
  <inkml:trace contextRef="#ctx0" brushRef="#br0" timeOffset="8">9926 12995 7903,'-7'-11'0,"2"3"482,5 1 0,2-1-68,1-3 0,0 3-531,4 0 184,1 6 1,0-3 398,-1 5-198,-4 0-236,7 0-111,-9 0 0,4 1 104,-5 3 1,0 2 9,0 6 0,0-1-5,0 1 0,-1-1 34,-3 0 0,2 2 5,-6 2 1,2-1-12,-2 5 1,2-1-41,2 1 0,3 3 31,-3-3 0,3 1-113,1-1 1,0 1 119,0-4 0,3-1-58,1-4 1,5 1 4,-1-1 0,-2-1-105,2-2 140,-1 2-28,5-9 0,-2 6 45,-2-4-23,2-1-48,-9 3 1,5-5 47,-2 0-34,-3 0 43,4 0-22,-5 0 1,2 4 50,2-1 1,-3 6 110,3-1 0,-3 2 30,-1 1 1,4 6-30,-1 2 1,1-1 44,-4 1 1,2 0-70,1 4 1,-1-1-156,1 1 1,0 0 29,1 0 0,-3 0 28,3 0 0,-3-4 1,-1 0 0,4-1-138,0 1 0,0-3 56,-4-5 0,0 1 56,0-1 0,0 1 34,0-1 1,0-3-40,0-1 0,-2-4-113,-2 1 1,2 1-130,-6-1 1,1-1-348,-5-3 1,5 0-172,-1 0-357,0 0-100,-3 0 1,5-1 50,2-3 1135,3-2 0,1-11 0,0 0 0</inkml:trace>
  <inkml:trace contextRef="#ctx0" brushRef="#br0" timeOffset="9">10223 12835 7869,'0'-11'10,"-4"0"139,0-1-165,0 1-15,4-1 709,0 1-273,0 0-135,0 4 476,0-3-358,0 9 0,0-6 68,0 4 73,0 1 37,0-3 42,0 5 0,1 5-38,3 3-114,-2 2-258,8 2 1,-4 3 355,5 0-115,6 10-674,1-6 450,5 14-19,-1-8 0,5 7-111,0-1 1,-1 6 88,-3 1 1,-1 4 213,-3-4-1384,2 5 1007,-8-8 1,2 9-615,-7-6 370,2 5 156,-9-3 1,4 5-620,-5-3 393,0 2 76,0-8-256,0 3 241,-5-5 1,-1 1-104,-5-1 31,-1-5 389,1 4 0,-2-9-414,-2 3-195,2-3 243,-3-6 0,0 2-695,1-5 393,0 0 689,4-8 1,3 2-1653,0-6 1556,6 1 0,-3 1 0,5 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9:44.81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6830 11467 8024,'0'-8'286,"0"0"-83,0 6 342,0-8 200,0 8-545,0-3 1,0 4-92,0-3 120,0 3-15,0-4-102,0 5 43,5 0 1,1 0-106,6 0 1,-1 0 77,0 0 1,5 0-32,-1 0 0,5 0-125,-1 0 0,4 0 25,4 0 0,1 0-121,2 0-57,3 0-78,-9-5-16,9 4 174,-9-5 0,4 3 66,-5-1 0,0-1 9,0 1 1,-6 3-18,-1-3-839,-4 3 249,0 1 28,-1 0 23,1 0 582,-6 0 0,-1 0 0,-5 0 0</inkml:trace>
  <inkml:trace contextRef="#ctx0" brushRef="#br0" timeOffset="1">6921 11752 8346,'6'0'1222,"5"0"-804,-5 0 1,5 0 222,1 0 220,4-5-477,7-1 1,2-2 12,6 0 1,1 1-133,6-5 1,-3 1-381,3 0 173,-2 4 0,-7-3 0,3 5 45,-6-3-116,1 3-68,-9 0 1,2 4-340,-5-3 1,1 3 237,-5 1-1822,-5 0 968,4 0 1036,-8 0 0,3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4:16.69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19575 3837 8286,'-11'-11'-43,"5"0"530,1 4 439,5-3-266,0 4-205,0-1-367,0 2 0,0 7 74,0 1 0,0 0-32,0 5 0,0 3 6,0 4 0,3 5-130,1 0 1,5 1 112,-1 2 0,2 1-179,1 3 1,1 2 29,-1 5 1,0 2 129,1 2 1,3-1-220,0 4 1,1-4 42,-5 1 1,0 2-94,1-2 0,1 0 24,2-4 0,-3 0 99,4 1 0,-4-2 132,0-3 1,-1 2-118,1-6 1,-5 5 155,1-5 0,-1 0-82,5-7 0,-5 1-18,1-5 1,-4 1 13,4-5 1,-5 1-342,5-1 82,-6-5 1,4 1-602,-6-4-436,0-1 893,0 3 1,-6-9 45,-1 0 0,1-5-9,-2 2 0,0-3 327,-3-2 0,-1-4 0,1-2 0</inkml:trace>
  <inkml:trace contextRef="#ctx0" brushRef="#br0" timeOffset="1">19804 4454 8216,'0'-11'-221,"0"3"-55,0 0 1,-1 6 432,-3-2 1,1 2 409,-4-2 0,-1 3 26,-3-3 1,-1 6-175,1 2 0,-6 9-299,-2-2 0,-6 8 116,-2 0 1,-1 7-362,2 0 0,1 6 126,-1-2 0,-2 0-195,1 0 1,1-5 71,3 2 1,1-3-44,3-1 1,3-4-75,4 0 0,1-5 49,-1 1 0,5-6-350,-1-1 78,6-1-542,-3 0 648,5-2 1,1-5 355,3 0 0,7-5 0,7-2 0</inkml:trace>
  <inkml:trace contextRef="#ctx0" brushRef="#br0" timeOffset="2">20124 4443 8085,'1'-7'0,"3"4"0,-2 0-204,6-1 0,-4 3 62,3-3 0,1 3 599,3 1 1,1 0-217,-1 0 1,6 0 66,2 0 0,2 0-206,2 0 0,0-1-64,0-3 1,-2 3-184,-2-3 0,2 2 81,-6 2 0,4-3-148,-4-1 1,0-1 63,-3 1 0,-5 3 148,1-3 0,0-2 0,3-1 0</inkml:trace>
  <inkml:trace contextRef="#ctx0" brushRef="#br0" timeOffset="3">20135 4557 8085,'-6'11'-259,"1"-4"0,5-1 1342,0-2-647,0-3 1,5 5 94,2-2 1,7-2-161,1 1 0,7-1-196,1-2 0,1 0 89,6 0 1,-3-2-328,4-1 1,-5 1-988,5-2 1,-6-1 321,2 2 728,-3-1 0,-1 4 0,-1 0 0</inkml:trace>
  <inkml:trace contextRef="#ctx0" brushRef="#br0" timeOffset="4">20934 4214 8072,'-6'0'0,"1"-5"181,5 4 223,0-4 58,-5 5-120,4 0 0,-4 1 55,5 3 0,0 7-224,0 8 1,0 4 74,0 4 0,0 2-196,0 5 0,0 1 55,0-1 1,0-1-262,0-3 1,0 2 130,0-5 1,0 3-369,0-3 0,0-6 34,0-5 1,0 0-134,0-1 0,0-3 31,0-5 0,0-3-216,0 4 675,0-6 0,5 3 0,1-5 0</inkml:trace>
  <inkml:trace contextRef="#ctx0" brushRef="#br0" timeOffset="5">20832 4214 8072,'6'-17'0,"8"-4"122,-3 6 1,5 0 156,-1 3 1,3 1-1,4 0 1,3 0 89,1 4 1,2-2-122,3 5 1,0-4-73,-4 5 0,1-1 58,-1 4 0,-5 5-217,1 3 0,-2 5 93,-10 3 0,2 4 87,-10-1 0,0 8-36,-7 3 0,-7-1-35,-8 2 1,-8-1-193,-3 5 1,-3-2-59,-2-3 0,1 2-91,0-6 1,5 1-111,2-4 1,4-2-5,4-2 1,4 2-33,7-6 9,3 0 1,5-3 149,0-1 0,5-3 176,3-1 0,6-3 50,1 4 0,5-6-39,-1 2 1,3-3-12,1-1 1,0 4 5,-1 0 0,1 0-84,0-4 1,0 1 73,0 3 0,-2-3-376,-2 3 1,2 1-143,-6-1 548,5 5 0,-2-3 0,5 5 0</inkml:trace>
  <inkml:trace contextRef="#ctx0" brushRef="#br0" timeOffset="6">21483 4671 8072,'0'-13'0,"0"-2"0,-4 1 513,0-5 1,0 4-183,4-4 1,0 0-124,0-4 1,4-4 11,0 1 1,0-2 135,-4 1 0,1 3-343,3-3 1,-2 0 114,6 0 0,-4 0-74,3 4 0,0-3 89,0-1 1,2 4-164,-5 4 1,4 5 143,-5-1-152,6-3 1,-7 6 11,1-4 67,4 9-123,-6 2 1,5 5 74,-2 0 1,-1 5-90,4 2 0,-3 9 94,4 3 1,-1 3 42,5 5 1,-1 6-45,1 5 0,-1 4-125,0-4 1,1 5-22,-1-1 1,1-5 130,-1 1 0,0-9-210,1 5 1,-1-7 48,1 0 0,-5-7-91,1-1 1,-2-5 22,2 1 1,-2-3-698,-2-5 586,-3 3 0,4-7-93,-5 5 441,0-6 0,0 8 0,0-3 0</inkml:trace>
  <inkml:trace contextRef="#ctx0" brushRef="#br0" timeOffset="7">21437 4546 8072,'0'-7'1919,"5"2"-1333,3 5 1,6 0-918,1 0 0,5 0 229,-1 0 1,4-4 205,4 0 0,-2 1-508,6 3 0,-2 0 197,1 0 1,2 0-664,-5 0 870,4 0 0,-7 0 0,4 0 0</inkml:trace>
  <inkml:trace contextRef="#ctx0" brushRef="#br0" timeOffset="8">22179 4260 8072,'0'-11'-311,"0"4"601,0-3 0,0 8 514,0-6 574,0 5-649,0-2-495,0 15 0,0 4-126,0 13 1,0-2 112,0 6 0,0-1-286,0 5 0,0-1-61,0 0 0,0-1-62,0-2 1,0 0 52,0-4 0,-1 0-35,-3-5 0,3-3-721,-3 1 358,3-7-917,1 4 452,0-6 998,0-4 0,-5-2 0,-2-5 0</inkml:trace>
  <inkml:trace contextRef="#ctx0" brushRef="#br0" timeOffset="9">21894 4226 8072,'5'-7'0,"1"-3"0,6 3 0,4-4 367,3 0 1,8 3 10,3 1 0,3 3-168,2-4 0,3 5 38,0-5 1,0 5-270,-4 0 1,-4 1-40,1 2 0,-2 0-30,2 0 1,-4 0-195,-4 0 0,-4 0 130,0 0 1,-5 0-286,2 0 83,-4 0-143,0 0 1,-2 2-362,-3 1 860,4 4 0,-10 4 0,4 1 0</inkml:trace>
  <inkml:trace contextRef="#ctx0" brushRef="#br0" timeOffset="10">22545 4260 8072,'10'-11'150,"-2"-1"1,0 5 58,-4-1 1,1 4 57,-1-4 626,-3 6-140,4-8 82,-5 9-254,0-5 285,0 6-766,0 6 1,0 0 52,0 5 0,-3 5-58,-1-1 1,0 5 10,4-1 1,0 3-139,0 1 0,-1-1-86,-3 1 0,3 4 70,-3-1 0,3 1-85,1-4 0,-2 0 54,-1 0 1,1-2 4,-2-2 0,3-1 47,1-3 1,0-2 20,0 2-13,0-2 0,0-2 19,0 1 0,1-5 21,3 1-15,-2-6 11,3 9-6,-5-10 0,1 4 46,3-5-23,-3 0 0,9 4-1,-2 0 1,2-1 47,1-3 1,2 0 16,2 0 1,-1 0-104,5 0 0,0 0 43,4 0 1,0 0-148,0 0 1,-3-1 137,3-3 0,-3 3-353,7-3 1,-7-1-141,-1 1 0,-5-3-306,1 3 0,-2 0 268,-1 4 0,-5-4-666,1 1 1168,-6-1 0,-2-1 0,-6-2 0</inkml:trace>
  <inkml:trace contextRef="#ctx0" brushRef="#br0" timeOffset="11">22465 4511 8072,'1'-6'551,"3"2"0,9-1-516,9 1 1,3-3-305,5 3 1,0 0 289,5 4 0,0-4 60,3 0 0,-2 1-129,2 3 0,-3 0 69,0 0 1,-7-4-823,-6 0 476,1 0 325,-10 4 0,4-5 0,-6-1 0</inkml:trace>
  <inkml:trace contextRef="#ctx0" brushRef="#br0" timeOffset="12">22499 4180 8072,'1'-8'-262,"3"1"1,4-1 656,7-3 0,8-1-66,7 1 0,3 3 120,2 1 1,-1 3-27,0-4 1,5 6-57,3-2 0,-2 3-192,-2 1 0,0 0-111,-4 0 0,2 0-483,-10 0 1,0 1 317,-7 3 0,-3-2-1012,-4 6 1,-6 0 1112,-2 3 0,-8 0 0,-2 1 0</inkml:trace>
  <inkml:trace contextRef="#ctx0" brushRef="#br0" timeOffset="13">19278 5208 8073,'0'-12'25,"0"6"247,0-4 1,0 7 147,0-4 430,0 4-395,0-2-291,5 5 1,2 0-7,4 0 0,1 0 60,-1 0 1,6 0-50,2 0 1,-2 0 62,2 0 1,4 0-119,4 0 1,5 0 61,-2 0 1,3 0-138,1 0 1,-2 0 24,2 0 0,2-4-65,6 1 1,3-1 75,1 4 1,1-1 39,6-3 1,-3 2-311,3-1 1,0-2 297,5 1 0,-1-4-170,0 4 1,0-3 92,0 3 0,0-4-81,0 5 0,-2-5 71,2 4 1,-3-4 11,7 5 1,-2-2 23,-2 1 0,-3 3-21,3-3 0,-6 2-14,6 2 1,-2 0 25,2 0 1,-4 0 23,1 0 1,-5 0-23,4 0 0,-1 2 103,2 2 1,-2-3-107,-3 3 0,-1-3 3,6-1 1,-6 1 63,1 3 1,-2-3-53,-1 3 0,0-3-21,-1-1 0,1 0 33,0 0 0,0 0 60,-1 0 0,1 0-58,0 0 0,-6-1 17,-2-3 0,2 3 21,-2-3 1,4 3 9,-4 1 0,0-1-22,-4-3 0,0 3-13,0-3 0,3 2-16,-2 2 1,1-1 21,-5-3 0,-2 3 103,1-3 0,-4 3-113,0 1 0,1 0-27,-4 0 0,2-4-2,-6 0 1,-2 1-19,-2 3 1,-2 0 65,-2 0 0,1 0 28,-1 0 1,-3 0 77,-1 0-133,-4 0 1,3 0-336,-2 0 266,-3 0-638,4 0 0,-6 0 36,-3 0 1,0 0-202,-7 0 1,0 0 799,-12 0 0,2 0 0,-6 0 0</inkml:trace>
  <inkml:trace contextRef="#ctx0" brushRef="#br1" timeOffset="14">14627 7095 8027,'-1'-6'31,"-3"2"159,3-3 47,-4 6-59,5-4 1,0 4 605,0-3-304,0 3-424,0-4 1,0 6 150,0 3 0,-4 0-27,0 7 1,0 0 48,4 12 0,0-1-68,0 8 0,0 2-26,0 6 1,0-1-137,0 5 0,0 0-52,0 3 0,0 2 42,0 3 1,4-3-246,0 2 1,0-2 211,-4-1 1,3-4-111,1 0 0,0-7 84,-4-1 0,4-1-55,0-6 0,-1 0 27,-3-4 1,2-2-105,1-2 0,-1-2-171,2-6 233,-3 0-183,-1 1-191,0-6 97,0-1 0,0-6 67,0-3 1,0 0-150,0-7 1,-4 2 498,0-6 0,-5-8 0,3-1 0</inkml:trace>
  <inkml:trace contextRef="#ctx0" brushRef="#br1" timeOffset="15">14593 7141 8214,'0'-12'0,"5"1"0,-3-1 413,6 1-248,0 5 0,3-5 248,0 4 1,6 0-119,2 0 0,2 4-14,2 0 0,0 1-2,0 2 0,1 0-209,3 0 0,-2 5 55,6 3 1,-6 3-220,2 5 0,-3 1-188,-1 6 1,-7 0 199,-5 0 0,-4 4-78,-7-1 0,-3 6 18,-4-2 1,-6 2-69,-10-1 1,-5-4 90,-2-4 0,-3 0 87,-1 0 1,3-1-76,1-3 1,4-3-80,0-4 1,1-2-15,3-3 0,4-2-640,3-5-243,7 0 1083,3 0 0,5-10 0,0-2 0</inkml:trace>
  <inkml:trace contextRef="#ctx0" brushRef="#br1" timeOffset="16">15506 6661 8125,'0'-11'-75,"0"4"190,0 2 1,0 4 603,0-3-100,0 3-350,0-4 0,-1 6-13,-3 3 1,3-2 15,-3 6 0,-2 0 13,-2 3 0,-2 5-46,-1 3 0,-1 8-37,1 4 1,-1 3 36,1 4 0,-2-1-254,-2 5 1,2-1 26,-2 5 1,6 1-32,2 3 0,0-7-73,0 2 1,2 1-60,5 0 0,0 1-37,0-9 1,5 0 131,2-4 0,1-1-31,3-2 0,-2-3 74,6-6 1,-1 1-45,2 0 0,-4-5-77,4-3 1,-4-2-211,0-2 1,-5-3-150,1-1-131,0-4-1383,3 7 2007,0-9 0,1 4 0,-1-5 0</inkml:trace>
  <inkml:trace contextRef="#ctx0" brushRef="#br1" timeOffset="17">15712 7118 8025,'-8'-12'124,"1"1"0,3 1 974,-4 2-263,6-2-396,-3 9 1,0-3-156,-3 8 0,2 7-101,-2 8 1,0 4-2,-3 4 1,3-2-144,1 6 1,4 3-21,-1 4 1,3-1-183,1-7 0,1 2-62,3-6 1,4 5 139,7-4 1,-1-6-362,5-6 1,-4-3 169,4-5 1,0-1 141,4-6 0,0-2-7,0-2 0,4-2 221,-1-5 0,-3-2 154,-4-2 1,-1-2-104,1-2 1,-4-4-90,-7 1 0,-3-1-6,-5-4 0,0-2-134,0-2 0,-9-2 80,-3-1 1,-7 4-333,0-1 0,-3 3-75,-5 2 0,-2 0-60,-6 11 0,5 5 81,0 6 0,5 3-294,3 1 698,-1 0 0,10 5 0,-3 1 0</inkml:trace>
  <inkml:trace contextRef="#ctx0" brushRef="#br1" timeOffset="18">16089 6718 8159,'-7'-18'231,"-1"2"-154,4 4 1099,0 1-293,9 5-415,-4 1 1,9 5-172,-2 0 1,2 5-73,2 2 0,4 8 104,3 4 1,3 8-73,1 4 1,-1 2-230,1 1 0,4 4 158,0 0 1,-2 5-315,-6-1 1,1-1 120,-4 0 0,-6 0-262,-7 1 1,3 2 128,-3-2 1,0-2-24,-7-2 1,2 1-74,-6-1 1,0-1-114,-3-7 0,-2 0-275,-2-4 0,2-3 212,-2 0 0,2-2-317,2-5 1,1-1-46,2-4 774,3-4 0,0 3 0,-1-4 0</inkml:trace>
  <inkml:trace contextRef="#ctx0" brushRef="#br1" timeOffset="19">16683 7209 7957,'5'-6'0,"1"-3"-98,6 5 0,-1-4-173,0 5 1,5-2 395,-1 1 0,4 3 424,-4-3 1,5-1-236,-1 1 1,-1 0-122,1 4 1,-4 0-71,5 0 0,-7-1 19,3-3 0,0 3-231,-1-3 1,1 3-247,-5 1 0,-3-2-943,-1-1 1278,1 1 0,3-8 0,1 4 0</inkml:trace>
  <inkml:trace contextRef="#ctx0" brushRef="#br1" timeOffset="20">16683 7380 8014,'-13'6'0,"3"-5"0,12 4 1029,6-5 1,1 0-265,10 0 1,-4 0-62,4 0 1,2 0-261,5 0 0,3-1-166,6-3 0,-2 3-518,-3-3 0,2-1 241,-6 1 0,4-4-299,-8 4 1,3-1 297,-10 2 1,1 1-1,0-2 0,-4-2 0,5 0 0</inkml:trace>
  <inkml:trace contextRef="#ctx0" brushRef="#br1" timeOffset="21">17745 7106 7948,'6'-6'0,"1"0"29,-4 2 368,-1 3 263,3-4-106,-5 5 56,0 5-111,0 1-249,0 5 0,1 1-44,3-1 0,-2-1 15,6-2 1,0 2-117,3-2 1,0-3 104,1-1 1,4 1-238,3-2 1,4 1-69,4-4 1,-2-1-8,6-3 0,-2-2-33,1-6 0,2 1 77,-5 0 1,-4-1-252,-4 1 0,-7-1 90,0 1 0,-2-4-9,-6-1 1,-1 1 99,-3 4 0,-6-4 31,-5-1 0,-5 1 40,-3 4 1,-6-1-7,2 1 1,-7 5 84,-1 2 0,-6 2-79,-1 2 1,-1 9 316,1 3 1,6 8-81,-2 3 1,7 1 112,1 6 1,7 2-48,3 6 1,9-2-366,3 2 0,4 1 72,4-1 0,3 0-56,9-3 0,3-6 6,7-3 1,1-1 53,7-3 0,-2-5 40,6-6 0,-6-1-60,-2-6 1,-1 0 179,2-4 1,1-1-63,-6-3 0,-3 1-485,-4-4 0,-1 3-120,1-4 1,1 1-987,-5-5 1536,1 1 0,-5 0 0,1-1 0</inkml:trace>
  <inkml:trace contextRef="#ctx0" brushRef="#br1" timeOffset="22">18476 6912 7948,'0'-16'545,"0"3"0,0 0-121,0 6 1,5 3-392,2-4 0,4 6 45,0-2 0,-3-1 264,-1 1 1,2 0-72,6 4 1,2-4-170,2 1 1,2-1-58,-1 4 0,1 0-241,2 0 1,0-4-853,0 0 0,-1 0 44,1 4 1004,0 0 0,-5-5 0,-2-1 0</inkml:trace>
  <inkml:trace contextRef="#ctx0" brushRef="#br1" timeOffset="23">19161 6410 7948,'0'-12'0,"-4"1"802,0-1-467,1 1 0,4 5 515,3 2-253,-3 3-380,4 1 0,0 8-11,3 4 0,-2 7 0,2 0 1,3 6-96,4 2 1,4 3 86,-3-3 0,4 5-424,-1-2 0,3 2 166,0-2 1,1-2-591,0-5 0,-5-1 306,-3-3 1,-2-3-272,-2-4 1,-1-1-521,-2 1-157,2-6 673,-9 4 619,4-9 0,-5 4 0,-5-6 0,-2-3 0,0 2 0,0-6 0,3 4 0,-4-3 0,5 0 172,-5 0 0,4-3 216,-4 2 1,2 2 921,-1-2-886,-4 0 0,5 2 138,-5 2 0,-1 3 110,1 1 1,-4 1-260,-1 3 1,-4 8 27,1 7 0,-3 2-355,0 2 0,0 0-284,3 0 0,-1 0-282,4-1 0,2 1-1593,7 0 2073,-3 0 0,3 0 0,-4 0 0</inkml:trace>
  <inkml:trace contextRef="#ctx0" brushRef="#br1" timeOffset="24">14741 8957 8048,'0'-12'-1427,"-5"6"2361,4-4-507,-4 3 1,3 0 222,-1-1-43,1 6-260,-3-4 177,5 6 48,0 0-84,0 6-28,0 5-188,0 12 0,0 3 2,0 9 0,0-2 155,0 9 0,0 1-339,0 6-944,0-2 1028,5 4 1,-2-7-354,5-2 156,-1-2 0,3-4-825,-2-1 612,2 1 1,-5-13 127,3 0-726,2 0 543,-9-10 1,8 3-67,-5-4 479,0-6-927,-4 4-833,0-9 801,0 4 837,0-5 0,0 0 0</inkml:trace>
  <inkml:trace contextRef="#ctx0" brushRef="#br1" timeOffset="25">14730 8899 8298,'10'-19'0,"-2"0"0,2 4 0,-3-4 0,7 1 0,1-1 0,1 2 0,-5 1 0,1 4 0,-1-4 0,3 8 0,-3 0 0,5 5 0,-5 0 0,0 1 2525,5 2-1725,-4 0 0,1 2-471,2 1 0,-1 4-248,5 4 0,-4 6-441,4 2 322,-5 2-447,3 2 329,-11 0 0,3 1-66,-5 3 0,-1-3 113,-7 2 1,-4-1-30,-7-3-106,2 1 71,-13 0 0,5-4 19,-9 0-282,4-5 223,-2 3 0,2-6-597,-1 0 403,1-4-55,8 3 0,1-9-554,6 3 619,4-3 397,2-1 0,5-10 0,0-3 0</inkml:trace>
  <inkml:trace contextRef="#ctx0" brushRef="#br1" timeOffset="26">15906 8248 8285,'-5'-14'0,"-3"3"0,3 2 447,0 3-160,0 1 0,3 1 178,-6 0 1,0 0-151,-3 4 0,0 0 417,-1 0-302,-4 0 64,3 5-115,-4 2-188,6 9 1,-2 2 48,-2 5 0,2 5 31,-2 2 1,-1 5 111,0 3-387,1 2 60,4 6 0,-1 0 390,1-1-1662,5 1 1230,-5 0 0,10-1-116,-3 1 88,3-5-224,1-2-111,0-5 241,5 0 0,2-4-2,4-4 1,2-2-148,2-1 0,-2 0-22,2 0 23,-2-5 219,-2-2 0,4-4-449,0-1 1205,1 0-882,-5 1 1,-3-5-80,-1 1-91,1-5-27,-2 2-958,-1 0 278,0-4 370,-3 4-457,3-5 1127,-5 0 0,0-5 0,0-1 0</inkml:trace>
  <inkml:trace contextRef="#ctx0" brushRef="#br1" timeOffset="27">15975 8614 8069,'0'-12'450,"0"6"-180,0-4 799,0 9-167,0-4-209,0 15-132,0-3-263,0 15 0,0-3-89,0 8 141,0 2-117,0 5-626,0 5 365,0-3 0,3 3-15,1-4 1,0-2-138,-4-3 0,0-3 104,0-8-1080,5 2 731,-4-8 0,6 2-869,-3-7-370,-3 2 1664,9-4 0,-9 1 0,4-2 0</inkml:trace>
  <inkml:trace contextRef="#ctx0" brushRef="#br1" timeOffset="28">16203 8420 8069,'-6'-17'0,"1"5"0,5-1 398,0 5 1,5 6 1659,2-2-1305,3 3 0,2 2-55,-1 3-291,6 7 82,1 7-314,4 5 0,1 5 7,0 2 0,0 4 15,0 4 0,-5 3-468,-3 5-982,3 5 1306,-11-5 0,3 5-954,-10-5 602,0-5 0,-1 3-367,-3-2 1,-2-3 288,-6-1 1,0-2-415,-3-2 1,1-5 278,-5-2 0,6-4-874,1-4 1386,1 2 0,6-7 0,-3 5 0,3 0 0</inkml:trace>
  <inkml:trace contextRef="#ctx0" brushRef="#br1" timeOffset="29">16877 8877 7985,'0'-12'0,"-5"6"-68,4-4 185,-5 8 148,6-3 0,0 4 623,0-3-241,0 3-189,0-4-289,0 5 0,6 0 409,1 0-317,3 0 0,2 4 160,-1 0 1,6-1-65,2-3 1,3 0-292,5 0-10,-3 0 1,5-3 206,-2-1-798,-3-5 487,4 8 1,-9-6-382,0 3 0,-5 3-646,1-3 1,-2 3-1332,-2 1 2406,-4 0 0,-2-5 0,-5-1 0</inkml:trace>
  <inkml:trace contextRef="#ctx0" brushRef="#br1" timeOffset="30">16923 8991 7985,'-7'5'336,"2"1"0,6 1-241,3-4 456,3-1-283,4 3 0,0-4 516,1 3 1,4-3-280,3-1 0,3 0-234,1 0-203,5 0 1,-3-4-795,6 0 0,-5-1 272,5 2 157,-1 1 1,3-4 296,-2 2 0,2-2 0,-4-6 0</inkml:trace>
  <inkml:trace contextRef="#ctx0" brushRef="#br1" timeOffset="31">17699 8283 8022,'0'-12'380,"0"1"0,0-1-272,0 1 535,0 0-357,5-1 1,0 5 584,3-1-416,2 5-1,-9-2 460,4 0-179,1 4-325,0-4 0,5 10 24,1 3 0,3 7-62,0 4-349,0 8 46,-3 2 0,-1 6 118,1 3-58,4-2-80,-3 8 0,5-3 136,-3 5-1231,3-1 1275,4 1-776,-4 5 411,4-9 1,-8 6-779,5-10 122,-5 0 542,2-4 0,-1-5-348,1-2 258,-1-3 162,-4-1 0,5-5 105,-1-3-82,-5-2 556,0-7 0,-7 3-963,4-5 1080,-4-1-1081,2 3 148,-5-5 185,0 4 1,-4-6-183,0-3 0,-5 1 85,2-4-139,-8-1 294,2-3 1,-4-1-64,6 1 171,-1-1-108,1 1 1,1 0 497,2-1-191,-2-4-70,4 3 0,-6-2 134,1 7 0,0-2-86,-1 2 1027,1 3-718,-6 0 1,3 5 102,-5 0 676,5 0-719,-7 5 0,7 3 325,-5 7-665,0-2 29,1 8 1,-2-3-873,4 5 408,1 0 82,4-5 0,-1 3-273,1-2 0,3 1 223,1 0 261,4 1 0,-2-3 0,5 5 0</inkml:trace>
  <inkml:trace contextRef="#ctx0" brushRef="#br1" timeOffset="32">18556 8614 8013,'-7'-12'-4,"2"6"342,5-4-289,0 9 31,0-4 2303,0 5-1796,0 5-57,0 1-359,0 0 0,2 5 37,1-4 20,4 3 0,-1-3-175,4 3 1,2-9 1,2 8 287,5-5-479,0 0 158,4-4 0,3-2 45,1-1 1,3-4-165,-3-4 0,0-1-501,-5 1 288,1-1 176,-5 1-364,-1 0 324,-11-1 1,-1 0-113,-5-4 257,0 4-34,-5-5 0,-3 6-80,-7-1 305,-3 6-226,-5 1 0,-5 1-68,-2 0 481,-3 0-218,-1 10 1,0 5 262,-1 8-252,6 3 1,1 2 147,5 2 1,2 5 2,2 7-908,2-3 546,11 5 58,1-11 0,5 4-126,0-3-94,5-2 174,6 5 1,7-9-205,5 3 0,1-7 91,3-1 0,-2-6-38,5-2 135,-4 1 0,6-11-391,-6 3 1,2-3 150,-1-1 1,-4-1-629,-1-3 132,1 3 889,-10-9 0,9-2 0,-5-5 0</inkml:trace>
  <inkml:trace contextRef="#ctx0" brushRef="#br1" timeOffset="33">19058 8420 8013,'-6'-12'277,"1"6"0,6-4 446,3 2 0,2 3-51,6 1-779,-1 3 180,1 1 1,-1-4 184,0 0-296,1 1 209,-1 3 0,2 0-503,2 0 165,-2 0-8,3 0 1,0 0-1251,-1 0 897,0 0 283,1 0 245,-3 0 0,4 0 0,-6 0 0</inkml:trace>
  <inkml:trace contextRef="#ctx0" brushRef="#br1" timeOffset="34">19618 7986 7443,'-13'-5'-1282,"-2"-7"2589,14 0-23,-4-5-296,5 11-85,5 1-483,-4 5 9,9 5-258,-4 6 0,6 8 266,-1 8-266,1-3 0,3 9-119,0-3 1,5 7 145,0 1 0,1 0-820,2-3 414,-5-1 1,2-1 144,-5-3-1359,0-2 979,-3-5 1,-1-5 21,1-3 1,-5-2-174,1-2 1,-4-3-640,3-1 763,-4-4 470,2 2 0,0-5 0,1 0 0</inkml:trace>
  <inkml:trace contextRef="#ctx0" brushRef="#br1" timeOffset="35">19858 8363 8013,'-7'-12'0,"-3"1"0,4 3 354,-6 1-184,6-1 1,-4 0 153,2 1 1,-2 4 172,-1-1 0,-2 4 149,-2 4 1,1 4-234,-5 7 0,0 3-262,-4 5 0,1-1 29,3 1 1,-1 0-955,5 0 0,0 0 369,3 0 405,1 0 0,-1-1 0,1 1 0</inkml:trace>
  <inkml:trace contextRef="#ctx0" brushRef="#br1" timeOffset="36">14650 10407 8022,'0'-11'22,"0"-1"1105,0 1-251,0 4-472,0 2 0,1 7-22,3 1 1,-2 9 144,6 7 0,-2 7-191,2 5 0,1 7 5,-5 4 0,3 1-356,-3-1 0,1 1 102,-1-5 1,-3 5-217,3-1 1,1-4 180,-1-4 0,0-1-223,-4-6 0,4 0 77,-1-4 0,1-4-614,-4 0 0,0-5-16,0 1 0,0-6-76,0-2 0,1-4-1171,3 1 1069,-2-3 902,3-1 0,0-10 0,1-3 0</inkml:trace>
  <inkml:trace contextRef="#ctx0" brushRef="#br1" timeOffset="37">14638 10453 8000,'0'-23'249,"0"4"-219,0 0 0,5 1 18,3-1 1,7-1 244,4 4 1,3 0 423,1 1 1,1 2-100,2-2 0,4 3-206,4 5 1,0-2-222,0 5 0,-1 0 64,-2 4 0,1 2-404,-6 1 1,-4 5 59,-7 7 0,-3 3-53,-5 5 1,-3 1-78,-8 3 0,-7 0-383,-8 4 0,-9 2 77,-7-3 0,1-2 165,-4-1 0,-1-3 223,1-1 0,1-5-79,6-3 0,5-4-568,7-3-154,2-3 65,11-5 873,6-5 0,11-7 0,7-5 0</inkml:trace>
  <inkml:trace contextRef="#ctx0" brushRef="#br1" timeOffset="38">15632 9870 8071,'-5'-11'0,"4"3"330,-3 1 3,3 4 0,1-1 139,0 8 0,-2 4-231,-2 7 0,-6 4 502,-5 8 1,-4 3-254,4 8 0,-4 0-135,4 8 0,-4 1-363,3 6 1,2 2-21,7-6 1,-2 1 14,5-5 1,0 1-168,4 0 0,3-6-32,4-2 1,1-3 97,7-5 1,3-3-368,1-8 1,1 1 189,-1-5 0,3-1-684,-3-6 1,-1-2 26,1-2 948,-5-3 0,2 4 0,-4-5 0</inkml:trace>
  <inkml:trace contextRef="#ctx0" brushRef="#br1" timeOffset="39">15701 10259 7925,'-7'-17'0,"-3"-1"0,9-1 4,-3 0 0,12 4 735,3-4 0,8 5-171,0-1 0,-1 2-74,1 2 0,0-1-253,4 1 0,0 4-41,-1 4 1,1-2-176,0 1 0,-1 1 70,-3 7 1,-3 4-173,-4 7 1,-2 3 15,-3 4 0,-2 3-126,-5 1 1,-6 3-40,-5 6 0,-6-1-194,-6 0 0,1 4 209,-1 0 0,0-1-19,0-6 0,1-3 306,3-6 1,3 1-118,4 0 0,5-1 176,-1-3 1,6-3-105,-2-4 0,4-1 106,4 0 1,-2-3-50,6 0 1,1-6-46,6 2 0,-1-3-36,5-1 0,0 0-110,4 0 1,0-4-478,0 1 0,-2-5 234,-2 4 0,3-3 346,-3 3 0,-3-5 0,1 3 0</inkml:trace>
  <inkml:trace contextRef="#ctx0" brushRef="#br1" timeOffset="40">16272 9927 7979,'-12'-17'969,"6"-5"-726,1 9 1,6-2 1184,3 7-869,2 3 0,6 5-66,-1 0 0,0 5-171,1 3 1,1 9 63,2 5 1,-1 6 0,5 7 1,-2 4-109,3 3 0,-4 3-221,-5 5 0,0-6 50,-4 6 0,-2-2-559,-5 5 1,0-2 23,0-5 0,-5-2-436,-2-2 0,-4 1 49,0-5 1,0-1-1680,-1-6 2493,1 2 0,-2-5 0,0 2 0,2-3 0,2-3 0</inkml:trace>
  <inkml:trace contextRef="#ctx0" brushRef="#br1" timeOffset="41">16968 10121 7898,'-7'-10'0,"-1"3"0,5-3 587,-2 8 16,10-3-132,2 5 155,9-5-311,-3 4 1,5-4-6,-3 5 0,3 0-24,5 0 0,5 0 17,2 0-141,3 0 1,1-4-404,0 0 1,-1 0 235,-2 4 0,1-1-1009,-6-3 0,-3 3 552,-4-3 1,-9 3-1369,2 1 1830,-8 0 0,1 5 0,-5 1 0</inkml:trace>
  <inkml:trace contextRef="#ctx0" brushRef="#br1" timeOffset="42">16980 10304 7898,'1'7'77,"3"-4"1,3-1 105,9-2 1,1 3 511,6 1 1,1 0-204,3-4 1,2 0-356,5 0 0,1-1 36,-1-3 1,4 3-852,0-3 1,-2-1 677,-2 1 0,-8-5 0,7 3 0</inkml:trace>
  <inkml:trace contextRef="#ctx0" brushRef="#br1" timeOffset="43">17939 9630 7898,'-11'-11'-33,"-1"0"1,6 3 503,2 0 554,3 6-343,1-3 228,0 5-460,5 5-144,1 6 0,6 7-65,-1 5 0,2 5 0,2 2 0,-2-1 138,2 2-385,-2-1 168,3 5 0,-3-1-202,2 0 79,-2 0 0,-2-3-769,0-1 533,1-4 1,-2-2-176,-2-5 0,2-5-241,-3 1 1,-1-2-531,-3-2-748,4 0 1119,-6 1 772,4-6 0,-5 4 0,0-3 0</inkml:trace>
  <inkml:trace contextRef="#ctx0" brushRef="#br1" timeOffset="44">18053 9962 7898,'-5'-12'-256,"-1"1"1,-2 1 959,1 2-207,4 3-86,-7 5 124,9 0-253,-10 0 0,4 6 122,-8 6-188,2 4-27,-9 7 0,5 0 136,-6 0-661,5 0 321,-4-6 0,11 4 171,0-6-1375,-1 0 878,11-4 0,-4 1-625,5-1 435,0-4 531,0 3 0,0-9 0,0 4 0</inkml:trace>
  <inkml:trace contextRef="#ctx0" brushRef="#br1" timeOffset="45">18282 9516 7898,'5'-18'57,"-4"-3"1,10 8 115,1-2 1,4 2-174,7 2 396,0-1-229,0 6 1,0-4 10,0 2 464,-1 3-332,-4-5 0,2 9-89,-4-3 0,-1 3-64,-4 1 1,-1 1-477,-2 3 233,-3-3 1,-5 10-186,0 1 0,-5 1 157,-3 6 0,-7 0 38,-4 3 0,0 1 22,-4 0 1,2 0 8,-10 0 1,10 0-34,-2 0 1,8-4 198,-1 0-69,4-5 0,5 2-12,4-5 0,3-3-23,3 0 1,5-6-5,7 2 1,-1 1-13,5-1 0,0 0 5,4-4 1,4 0-75,-1 0 0,0 0 61,-7 0 0,1-4-449,-5 0 1,2 0 36,-2 4 419,-7 0 0,7 10 0,-9 3 0</inkml:trace>
  <inkml:trace contextRef="#ctx0" brushRef="#br1" timeOffset="46">17836 10430 7898,'-11'0'719,"4"0"-625,2 0 0,5 1 405,0 3 1,2-3-71,1 3 1,4-1 32,4 0 0,2-1-90,2 1 1,4-1-143,8-2 0,2 0-111,5 0 0,2-2 60,2-1 0,-1-2-156,5-3 1,-1-1 75,5 5 0,0-5-247,-1 2 0,1 0-64,0 0 0,-6 3-151,-1-4 1,-5 6-702,-4-2 1,-6 3-100,-5 1 1163,-5 0 0,3 0 0,-6 0 0</inkml:trace>
  <inkml:trace contextRef="#ctx0" brushRef="#br1" timeOffset="47">18076 10658 7962,'-5'-6'1332,"4"1"0,-3 1-618,8 0-333,-3 0-214,9 4 0,-7 0 167,4 0 244,1 0-299,3 0 1,6 0 24,2 0 0,2 0-24,2 0 1,0 0-278,0 0 41,0 0-26,-5 0 0,-2 2 40,-5 1 0,1 0-71,-1 5 1,-4-1-366,-4 5 1,-1-1 195,-2 1 1,-5 0-100,-3 3 1,-6-1 84,-1 5 166,0-5-39,3 3 0,1-2 197,-1 0-171,1 1 32,0 0 1,0-2 6,4 5 1,-3-4 35,2 4-89,3-5 73,0 3-14,5-6 448,0 1-89,0-6-199,5 4 376,6-9-284,2 4 1,9-5-138,-3 0-15,2 0 70,2 0-1309,5-5 813,-4 4 0,4-8-81,-5 5 0,2-3-888,-2 3 1293,2 0 0,-2-1 0,6-1 0</inkml:trace>
  <inkml:trace contextRef="#ctx0" brushRef="#br1" timeOffset="48">19150 10247 7851,'-12'0'0,"1"0"0,-1-5 878,6 4-145,1-4-113,5 5 2056,0 0-2464,5 0-100,1 0 0,7 3 79,2 1 1,-1 0-110,5-4 1,0 0 0,4-1-11,0-3 1,4 1-253,-1-4 1,2-1-5,-1-3 0,-7-1-92,3 1 0,-4 0 73,0-1 0,-2 1-67,-6-1 1,-5 1 101,-2-1 0,-3 1 69,-1 0 0,-5-1-41,-2 1 0,-9-1 22,-3 1 0,-5 5 139,-6 2 1,-1 4 40,-7 4 0,-1 3 139,1 8 0,0 1-57,4 7 0,1-2 135,2 10 1,3-1-156,5 4 0,7 1-50,4-1 1,6 0-44,6 0 1,3-1 78,4-2 0,3-2-178,13-2 0,-1-3-6,8 2 0,1-7-107,3-3 1,-2-5-23,2-3 0,-6-3-179,6-5 1,-6 0-658,3 0 1,-6-2 463,2-1 1,-5 0 574,-3-5 0,3 1 0,-4-5 0</inkml:trace>
  <inkml:trace contextRef="#ctx0" brushRef="#br1" timeOffset="49">19686 9802 7910,'0'-12'19,"2"6"78,1 2 0,8-1 172,4 1 1,0 0-88,-4 4 0,2-3 130,2-1 0,-2 0-407,2 4 0,3-4 57,1 0 1,-1 1-575,1 3 0,-4-4 93,4 0 519,-5 0 0,3-1 0,-6-1 0</inkml:trace>
  <inkml:trace contextRef="#ctx0" brushRef="#br1" timeOffset="50">20120 9459 8062,'-5'-6'28,"4"-4"37,-3 2 0,3 2 449,1-2 162,0 5 15,0-2 0,4 7-260,0 1 0,4 5-160,0 7 1,3-1 36,5 5 0,-2 5-75,5 7 0,-2-2-123,3 1 0,1 0 137,-2 0 1,-1 2-502,1-5 0,-4 3-172,4-3 0,-6-1-451,-2-3 1,1-4 421,-5 0 0,0-5-162,0 1 0,-4-2-1470,1-2 1321,2-4 766,-5-2 0,-1-5 0,-6 0 0</inkml:trace>
  <inkml:trace contextRef="#ctx0" brushRef="#br1" timeOffset="51">20394 9779 8062,'-11'-12'375,"0"6"1,-1-4-189,1 2 1,-1 3 563,1 1 0,-2 4-37,-2 4 0,-3 4 51,-5 7 1,1 3-693,-1 5 0,1 3 57,3 1 1,-1 0-470,5-5 1,1 5 285,6 0 0,-1-1 53,5-3 0,-5 5 0,3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3:57.02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2547 10827 8115,'0'-6'75,"0"1"1084,0 5-1156,0 5 1,0 2 258,0 8-209,0 3 69,5 0 0,-3 5-20,6 0 53,-5 0-51,2 10-616,-5-4 508,5 5 0,-4 0 57,3 1 1,-3 0-31,-1 3 1,0-2-20,0 2 0,4-7-150,0 0 1,0-6 53,-4 2-76,0-3 54,0-1 0,3-5 3,1-3 108,0-2 393,-4-2-678,0 0 264,0 1-174,0-6-283,0-1-98,0-5-164,0-5 328,-5 4 102,4-9 313,-4 3 0,-1-4 0,0 0 0</inkml:trace>
  <inkml:trace contextRef="#ctx0" brushRef="#br0" timeOffset="1">2444 10918 8054,'0'-6'0,"0"-4"22,0 2 1,0 3 171,5-5 0,-2 5 194,4-3-185,1-2 0,5 4 136,2-6-158,3-4 1,4 2 182,1-5-347,5 5 19,1-3 1,6 2 126,-1 0 0,0 4-120,0 3 1,-3 5-168,-1 0 25,-4 1 3,2 2 1,-7 3-37,-2 5 0,2 0 148,-6 11 1,-1 0-102,-7 4 1,-2 1 126,-5 3-45,0-3 19,-10 4 1,-2 0 53,-11 2 1,-1-2 111,-3-1 0,-1-3 169,-2-1-287,-3 0-521,9-5 736,-9-2-211,8-4 1,1-5 76,5 1-599,5-6 311,-2 3 1,8-5 119,1 0-1130,4 0 769,-2-5 0,6 0 504,3-2-1543,2-4 1423,11 5 0,1-10 0,4-2 0</inkml:trace>
  <inkml:trace contextRef="#ctx0" brushRef="#br0" timeOffset="2">3381 10644 8074,'-7'-11'429,"3"-1"0,3 6-197,1 1-62,0 0 465,0 4 253,-5-4-395,4 5-439,-9 0 32,3 10 0,0-1 102,-1 10-134,0 5 151,-3 5 0,0 6-134,-1 4-117,-4 1-103,3 6 1,-5 1 134,3 2-1194,2-2 1272,2 9-98,1-4-8,8 5 1,-3-1 176,5-3-434,0-2 193,0-5 1,5-6-587,3-2 705,2-2 0,2-6 71,-1 1 0,4-7 376,1-1-451,-1 0 53,-4-6 127,1 1 0,-1 3-170,0-6 0,1 0 592,-1-4 1,1 0-690,-1-4 0,-1 3-20,-2-2-220,2-3-1292,-4 5 1610,1-9 0,3 10 0,-4-5 0</inkml:trace>
  <inkml:trace contextRef="#ctx0" brushRef="#br0" timeOffset="3">3746 10975 8048,'0'-6'-257,"-5"-4"276,4 9 1,-6-8 205,4 5 81,1 0 41,-3 4 438,5-5-323,-5 4-114,4-4-160,-4 5 0,5 1 188,0 3-62,0 2-141,0 11 1,1 0 11,3 6-58,-3 5 47,9 6 0,-7 3-10,4 5-1081,-4 0 1134,7 4-646,-9-6 310,4 5 0,-1-10 54,0 3-522,0-7 424,1-3 1,-4-7-57,3-2 22,-3-2 65,-1-6 1,4 1 563,0-1-724,0-5 86,-4 5-685,0-10 206,0 4 479,0-5 0,5-5 0,1-2 1</inkml:trace>
  <inkml:trace contextRef="#ctx0" brushRef="#br0" timeOffset="4">3518 10998 8285,'6'-17'0,"-1"0"65,-5 6 31,5-1 0,3 1 286,7-1 188,-2 1-347,8-6 0,-2 3 160,8-5 102,-3 5-179,9-2 0,-5 6-218,2 2-11,3-2 24,-9 9 1,8-4 153,-5 5 0,-2 5 192,-6 2-1289,3 4 609,-9 5 0,2 2 102,-8 5 1,-2 0-54,-5-1 1,0 1 99,0 0 1,-8 4 72,-4-1 0,-7 1-44,0-4 68,-2 0-150,-7 0 0,7-2-214,-2-2 1,4 1 50,0-4 1,4-5-723,8-3 501,-4-6-415,10 3 412,-4-5 524,5 0 0,5 0 0,1 0 0</inkml:trace>
  <inkml:trace contextRef="#ctx0" brushRef="#br0" timeOffset="5">3963 11227 8186,'6'5'144,"5"-4"285,-10 9-184,4-3 374,0 4-296,-4 0 1,4 2 138,-5 2-338,5-2-31,-3 9 0,8-8 8,-3 5 0,4-2-193,0 2 0,2 2 142,2-6 0,-1 0-326,5-3 1,-1-6-101,1-2 0,1-3 255,-5-1 0,6 0 112,-2 0 1,-2-5-86,2-3 430,-5-2-207,3-1 0,-2-6 84,0-2 1,-1 1 212,-6-1 1,1 0 397,-5-4-365,-1 1-194,-8 4 1,-2-4-40,-9 3-10,-1-2 1,-7 3-356,-3 3 123,-2 7 0,-6 3 170,1 5 1,0 1 35,0 3 1,4 4 61,4 7-2667,7-2 1612,2 8 1,11-7 4,2 5 798,3 0 0,6 4 0,1 0 0</inkml:trace>
  <inkml:trace contextRef="#ctx0" brushRef="#br0" timeOffset="6">4568 11204 8088,'0'-6'-308,"0"0"400,-5 6 12,4 0 0,-4 6 374,5 1 1,0 7-42,0 1 0,0 6-159,0-2 0,4 1-229,0-1 0,3 3 70,-3-3 1,5 1-229,-2-1 1,0-3 112,0-4 0,-4-1-365,1 1 0,-2-2 210,2-3 1,-3 0-661,3-3 811,-3-3 0,-1 4 0,0-5 0</inkml:trace>
  <inkml:trace contextRef="#ctx0" brushRef="#br0" timeOffset="7">4477 10941 8187,'-6'-6'779,"1"1"-411,5 5 320,0 0-504,5 0 0,1 0-148,5 0 1,-3 1-352,0 3 0,1 1 315,6 3 0,-3 2 0,5-4 0</inkml:trace>
  <inkml:trace contextRef="#ctx0" brushRef="#br0" timeOffset="8">4911 11135 8177,'0'-6'1492,"0"-4"-1040,-5 9 1,4-6-209,-3 3 1,1 3 28,-1-3 1,2 3 0,-6 1 1,5 1-150,-5 3 0,0-1 79,-3 4 1,3 1-123,1 3 1,-1 1-104,-3-1 1,3-2-104,0 2 1,2-5-44,-2 5 0,0-2-11,4 2 93,0 1 0,4-1 58,0 1 0,0-5-249,0 1 208,0-1 0,1 5-24,3-1 1,2-3 70,6-1 0,0-4-2,4 1 1,-2 1-15,5-1 0,-4 3 3,4-3 0,-4 0 9,4-4 1,-5 4-1,1 0 1,-2 3 27,-2-3 1,1 4-47,-1-5 1,-4 6 0,-4-1 1,-1-2 17,-2 2 1,0-1-5,0 5 0,-5-1 4,-3 1 1,-3-1 0,-5 1 1,2-1 6,-5 0 1,2 1-18,-2-1 1,1-1 160,3-2-300,2 2-276,-4-9 351,11 4 97,1-5 0,10-5 0,1-1 0</inkml:trace>
  <inkml:trace contextRef="#ctx0" brushRef="#br0" timeOffset="9">5345 11124 8095,'-8'-4'0,"1"0"217,4-5 1,-3 7 996,2-6-797,3 6 1,-9-3-38,2 5 0,2 0-129,-2 0 0,0 0 0,-3 0 0,0 1-232,-1 3 0,-3 2 101,0 6 1,-1-5-132,5 1 1,-2-1-45,-2 5 0,2-1 13,-2 1 1,4-1-8,3 0 1,-1 1-231,6-1 155,-1 1 1,4-1 88,0 1 1,1-5-59,3 1 1,2-4 85,6 3 1,4-4-4,3 1 1,-1 1 10,1-2 0,-4 1 2,4-4 1,-4 4 57,4 0 0,-5 1-59,2-1 0,-4-3 15,0 3 1,-1 2-8,1 2 1,-6-2-15,-2 2 0,-3-1 18,-1 5 1,0-5-79,0 1 1,-5 1 78,-3 6 1,-3-2-3,-4 2 0,1-2 4,-5-2 0,5 1-20,-2-1 0,0-3-199,1-1 1,-1 0-63,5 0-1210,0-2 733,-1 0 741,6-3 0,1 3 0,5-5 0</inkml:trace>
  <inkml:trace contextRef="#ctx0" brushRef="#br0" timeOffset="10">5653 11227 8077,'-6'0'-91,"1"-2"225,5-1 0,-1 1 387,-3-1 279,3-4-188,-5 6-389,1-4 1,3 5 10,-6 0 1,4 1 14,-3 3 0,-1 2 0,-3 6 0,-1 4-249,1 3 0,-4 3-28,0 1 1,3-1-63,4 1 0,6 0-166,-2 0 1,3-1 169,1-3 1,1-3-156,3-4 1,2-2 75,6-3 1,4 2 95,3-5 1,3 0 12,1-4 0,-1-1-4,1-3 0,0-3-13,0-4 1,-1 0-2,-3-1 0,1-4 226,-5-3 0,-1-2-45,-6 2 0,1-2 26,-6 2 1,1-3-68,-4-1 0,-5 0-165,-2 1 0,-5 3-76,-3-1 1,-3 3-192,-5-2 1,4 3 124,0 9 1,4 0-46,-4 4 1,5 1-50,-1-1 1,3 6-177,5 5 1,2-2-126,5 2 636,0 5 0,5-1 0,1 5 0</inkml:trace>
  <inkml:trace contextRef="#ctx0" brushRef="#br0" timeOffset="11">5893 11238 8055,'-6'-11'1617,"-4"-1"-1328,8 1 234,-3-1 330,5 6-155,0 1-696,0 15 1,2-2 74,1 7 0,-1 3-106,1 1 1,-1-1-36,-2 1 1,0-4-159,0 4 1,4-5-200,-1 1 0,1-2 5,-4-2 23,0 1 309,5-1 0,-2-5 110,4-2 0,-3-3-22,4-1 0,-4-3 152,3-1 0,0-5-120,0 1 0,3-6 167,-2-1 0,2-1-25,2 0 1,1 2-116,-1-5 0,2 4 52,-7-4 1,4 5-36,0-1 0,0 6 25,1 1 0,-4 5 57,-1-5-84,1 6 1,3-2 12,1 8 0,-5 2-9,1 5 1,-6 2-5,2 2 0,1 3 16,-1 5 0,0 0-95,-4-1 1,0 1 73,0 0 0,0-1-898,0-3 1,4-1 389,-1-3 1,3-3-1315,-3 4 1749,-1-9 0,13 3 0,-2-3 0</inkml:trace>
  <inkml:trace contextRef="#ctx0" brushRef="#br0" timeOffset="12">6727 10633 8056,'-6'-5'94,"-5"3"0,10-4 96,-3 2 1,2 3 169,-2-3 0,1 4 143,-4 4 1,3-1-119,-4 4 1,5 1-45,-5 3 0,4 6-58,-3 2 0,0 2-33,0 2 0,-2 1-77,5 3 1,-4-2-103,4 6 1,-1-1 119,2 5 1,1-1-20,-1 0 1,-3 4-219,3 0 1,-1 0 46,4-3 1,0 3-150,0 0 0,0-4 92,0-4 1,1 0 58,3 0 0,2-1-83,6-2 0,-1-4-79,1 0 1,-1-1 107,0-3 1,1-2 28,-1-2 1,1-2-36,-1-2 0,-3 1 48,-1-1 0,1-3-120,3-1 0,-3-3 72,0 4 1,-5-6-720,5 2-357,-6-3-781,4-1 1914,-6 0 0,5 0 0,1 0 0</inkml:trace>
  <inkml:trace contextRef="#ctx0" brushRef="#br0" timeOffset="13">7035 10770 6682,'0'-12'83,"0"6"1,0 0 805,0 2-312,0 3 1,0-4 910,0 5-1129,0 5 1,4 1-89,0 5 0,5 6 110,-2 2 1,0 3-134,0 0 1,1 5-31,3 0 0,1 4 30,-1 0 1,1-2-1,-1 2 0,4-2-302,0 1 0,1-1-399,-5-2 1,1-7-13,-1 3 1,-1-4 225,-2 0 1,2-1-28,-2-3 1,-3-6-168,-2 3-135,4-4-56,-6 4 9,4-6-109,-5 4 198,0-8-72,0 3 366,-5-10 1,0-2 206,-3-4 1,-1-1-91,6 1 0,-5 0 292,4-1 0,-1 1-140,1-1 1,3 5-73,-3-1 1,3 4 259,1-3 0,-4 3 291,0-4 1,-1 6-33,1-2 0,2 3-173,-6 1 0,5 0 76,-5 0 0,0 0-128,-3 0 1,-4 3-86,-1 1 1,-3 6 27,4 2 0,-5-1 6,1 4 1,1 2-113,-1-2 1,5 4-179,-1-4 1,2 1-111,2-5 0,-1 0 102,1 1 0,3-1-191,1 1 0,4-5-161,-1 1-580,3-5-108,1 2 334,0-5 1,5 0 795,3 0 0,7 0 0,3 0 0</inkml:trace>
  <inkml:trace contextRef="#ctx0" brushRef="#br0" timeOffset="14">7355 10621 8161,'-6'-11'38,"2"0"0,3 3 208,1 0 560,0 6-142,0-3 1460,0 5-1852,0 5 1,1 1 100,3 6 1,2 4-282,5 3 0,5 3 181,-1 1 0,1 4-161,0 4 0,-4 2 119,4 1 1,0 0-14,-1 1 1,4 3-39,-3 0 1,0 4-519,-1-4 1,-2 4 38,2-4 0,-6 0-193,-1-4 1,-6 4 151,2 0 1,-3-4-44,-1-3 1,0-6 50,0 2 0,-1-3 95,-3-1 0,-2-5-11,-6-3 0,1 1 67,0 0 0,3-5-167,0-3 0,5-5-524,-5 5-408,5-5 658,-2 2 622,5-5 0,0-5 0,0-2 0</inkml:trace>
  <inkml:trace contextRef="#ctx0" brushRef="#br0" timeOffset="15">7880 11067 8084,'-6'-5'0,"2"3"1413,8-1-898,2-4 0,6 6-373,-1-3 0,1 3 39,-1 1 1,4 0-89,1 0 0,4 0-2,-1 0 1,1 0-132,-1 0 1,2 0-135,-6 0 0,4 0-570,-4 0 1,0-4-1304,-3 0 2047,-1 1 0,0-3 0,1 0 0</inkml:trace>
  <inkml:trace contextRef="#ctx0" brushRef="#br0" timeOffset="16">7869 11261 8476,'11'0'1146,"1"0"-715,-1 0 0,4 0 102,1 0 0,8 0 12,-1 0 0,3-4-129,1 0 1,-3-3-420,3 3 1,-2-4 95,2 5 0,-3-5-764,2 4 1,-5 0 275,-2 4 395,-5 0 0,7-5 0,-3-1 0</inkml:trace>
  <inkml:trace contextRef="#ctx0" brushRef="#br0" timeOffset="17">8520 10884 7998,'0'-11'-710,"0"-1"606,5 6 82,-4 1-1,4 5 1551,-5 0-1062,0 5 0,0 1-47,0 6 1,-3 3-157,-1 0 0,-4 5 41,4-1 0,-3 7-21,3 0 1,-4 5-30,5-4 0,-5 3-95,4-3 1,0 3-122,4-3 0,0 1 193,0-2 0,5-3-53,3 0 0,2 0-561,2-4 1,0-3 125,3 0 1,3-4-7,5 0 0,0-6 123,0-2 1,0-3 29,-1-1 0,3-1 73,1-3 0,-2-2 19,3-6 1,-3 0-24,-1-4 0,-4 2 6,0-5 1,-5 0 317,1-3 0,-3-3-82,-5-1 1,-2 0-68,-5-4 0,-1 0-68,-3-5 0,-3 1-226,-9 0 1,-6-1 7,-9 1 0,-2 5 105,-1 2 0,-4 8-291,0 4 1,0 7 116,3 5 1,6 1-863,2 2 325,3 0-1007,7 5 1765,5 2 0,12 4 0,7 1 0</inkml:trace>
  <inkml:trace contextRef="#ctx0" brushRef="#br0" timeOffset="18">9022 10416 8055,'-7'-4'414,"-1"0"-276,6-5 1392,-3 8-974,5-4 1,0 6 6,0 3 0,5 2-84,2 6 0,3 6-9,2 4 1,1 3-134,2 5 1,3 0 84,4 5 0,1 0-193,0 3 0,1 0 3,3 8 0,-3-3-473,3 7 1,-5-3 339,-2-2 1,0 1-321,-5 0 0,0-1 7,-3 1 1,-5 0-108,1-1 1,-6 1-60,2 0 0,-2-2 173,-2-2 0,-2 1-75,-2-5 0,-2-1 131,-5-6 1,-1 0-110,1-4 1,-4-4 75,-1-4 1,0-5-549,1 1 0,2-4 76,-2-3 0,6-2 656,1-2 0,1-3 0,-5 5 0</inkml:trace>
  <inkml:trace contextRef="#ctx0" brushRef="#br0" timeOffset="19">10005 11044 8067,'1'-6'100,"3"2"1,-2 3 132,6 1 0,-4-4 119,3 0 1,-3 0-58,4 4 0,-1 0 80,5 0 1,0-1-74,4-3 1,-2 3 109,5-3 0,1-1-192,7 1 1,-3-1 27,2 1 0,2 2-122,-1-6 1,1 2 66,-1-2 0,-3-2-269,2 2 1,-5 3 58,-2 1 0,-5-1-649,1 2 1,-6-5 17,-2 4 212,-4 0 238,2 4 0,-6 0 198,-3 0 0,-8 5 0,-5 2 0</inkml:trace>
  <inkml:trace contextRef="#ctx0" brushRef="#br0" timeOffset="20">10050 11215 8694,'12'0'511,"-1"0"-285,1 0 1,4 2 0,3 1 0,3-1 28,1 1 0,1-1 565,2-2 1,4-2-298,4-1 1,0 0-84,0-5 1,-1 2-434,-2-1 0,0-2-275,-4 5 0,-4-4-676,-4 4 1,-5 1-860,1 3 1803,-2 0 0,-2-5 0,1-2 0</inkml:trace>
  <inkml:trace contextRef="#ctx0" brushRef="#br0" timeOffset="21">11147 10553 8030,'-7'-5'213,"4"-3"0,1 2 246,2-2-24,0 6 82,0-3-78,0 0-42,0 3-170,0 7 1,0 8 5,0 10 1,0 5-5,0 2 1,4 10-90,0 5 0,0 2 6,-4 7 1,0-1-385,0 4 1,1-4 318,3 1 1,-2-6-231,6 1 0,-4-6 45,3-1 0,-3-5 197,4 1 1,-4-7-259,3-5 1,-4-2-227,1-1 0,1-1-51,-2-3 1,1-3 170,-4-4 1,0-5-61,0 1 1,2-6-436,1 2-442,-1-2 1208,3-2 0,-5-6 0,0 0 0</inkml:trace>
  <inkml:trace contextRef="#ctx0" brushRef="#br0" timeOffset="22">11364 11021 8086,'6'-5'131,"-1"4"1,0-4 221,3 5-307,2 0 0,0 5-1,-2 2 1,1 9 406,-6 3 0,5 2 608,-4 2 1,1 4-656,-1-1 0,-3 5-170,3-5 0,-3 5-423,-1-4 1,0-5 209,0-3 0,0-5-489,0 2 1,0-4-500,0 0-572,0-6 262,0 4 1276,0-8 0,0 3 0,0-5 0</inkml:trace>
  <inkml:trace contextRef="#ctx0" brushRef="#br0" timeOffset="23">11444 10724 8029,'0'-11'-84,"-4"-1"42,0 1 0,0 3 457,4 1 0,0 3 316,0-4-492,0 6 107,0-3-794,0 5 0,0 5 106,0 2 342,0-2 0,5 11 0,2-4 0</inkml:trace>
  <inkml:trace contextRef="#ctx0" brushRef="#br0" timeOffset="24">11592 11101 7929,'-6'6'702,"1"5"1,6-5-180,3 5 1,-3 1-72,3-1 0,-3 1-95,-1-1-123,0 6-273,0-5 92,5 10 1,-3-10 327,1 4-883,-1 1 422,-2-4 0,0 4 88,0-6-505,0 0 217,5-4 71,-4 3-95,4-4 5,-5 1 165,0-2 21,0-5-13,5 0 198,-4 0 63,10 0-184,-5-5 294,5-2-114,-4-4 1,3-1-125,-3 1 290,4 0-129,0-6 0,0 4-75,1-2 0,-2 3 97,-2 0 1,-2 2 126,-2 2-215,-3-2-30,4 9 1,-4-4 32,3 5 30,-3 0-39,4 0-140,-5 0 68,0 5 1,2 1-149,2 6 0,-2-1 217,6 1-418,-6-6 194,3 4 1,-1-4-218,0 6 89,5-6 228,-8 4 0,9-8-264,-2 1 244,-3 4-73,5-6 258,-4 4-199,6-5 0,-1 0 42,1 0 0,-1-5 172,1-3 1,0 2-130,3-2 1,-2 1 101,2-5 1,-2 1 134,-2 0-250,1 4 23,-1-3 1,1 4 119,-1-6-124,1 6 1,-5 0 77,1 2-74,-1 3 1,1-5 34,0 6-7,-6 0 5,8-5-35,-3 4-2,4-4-19,1 5 17,-1 0 0,-3 0 60,-1 0-37,-4 5-31,2 1 129,0 1-124,-4 3 1,4-4 32,-5 6 90,0 4-110,0-3 0,-1 3 49,-3-4-432,3-1 231,-4 6 0,5-5-1729,0 4 922,0-4 925,5 0 0,1 4 0,6 2 0</inkml:trace>
  <inkml:trace contextRef="#ctx0" brushRef="#br0" timeOffset="25">12826 10621 7474,'0'-6'914,"0"1"-856,5 5 182,-4 0-82,4 5-59,-5-4 1,1 9 100,3-2-254,-3 2 161,4 2 0,-5 0 110,0 4-91,0 1-34,0 6 1,0 5 177,0 3-152,0-4-46,0 12 0,0-9 28,0 8 0,0-6 108,0-2-376,0 1 100,0-2 1,4 3 59,0-6 1,4 1-185,-4-4 0,3 0-114,-3-1 179,5-4 1,-8 3 40,3-6 0,-2 0 44,2-4 0,-2 1-20,1-1 1,-1 1 6,-2-1 0,0-3-183,0-1 150,0-4-446,0 2 158,0-5 1,-6 0-1,0 0 1</inkml:trace>
  <inkml:trace contextRef="#ctx0" brushRef="#br0" timeOffset="26">12803 10690 8071,'0'-6'-547,"0"-5"820,-5 5-9,3-5 1,-3 3-88,5 0 1,-1 6 175,-3-2-29,3-2 40,-4-1-112,5-4-62,0 0 1,1 0-128,3 4 0,2-3 97,6 2 1,-1 2-134,1-2 1,4 0 31,3-3 1,-1 3 36,1 1 1,1 0 21,7 0 1,-3 1-17,3 2 1,-3 2-34,-1-1 0,-1 3 40,1 3 1,0 3-126,0 1 1,-1 7 118,-3-3 0,-3 5-176,-4-1 1,-1-1 39,0 5 1,0-4-52,-4 4 0,-2-1 67,-5 1 0,-1 3-21,-3-3 1,-3 2-22,-9 2 0,-5 0 45,-6 0 1,-8 0 5,0-1 1,-5 4-4,2-3 0,-4 1 113,4-9 0,0 0-151,3-3 0,10-2-1,2-3 0,8-2-87,0-5-256,2 0-1092,7 0 1309,1 0 1,20 0 0,4 0 0</inkml:trace>
  <inkml:trace contextRef="#ctx0" brushRef="#br0" timeOffset="27">13648 10267 7978,'0'-11'-561,"0"5"0,0-1 2239,0 3-800,0 3-598,-5-4 1,-1 10 24,-6 3 1,1 6-73,-1 1 0,-3 7 109,0 0 0,0 6-85,3 7 1,-1 4-1,-2 3 0,3 3-37,-4 5 0,4-2-114,0 5 0,2-3-88,2 3 1,0-1 78,4 2 0,0-4-305,4-4 1,0-2 129,0-2 1,1-2-240,3-6 0,1 0 160,3 0 0,3-4-51,1-4 1,-1-2 66,4-1 0,2 0 40,-2 0 1,1-4 103,0 0 1,-4-5 77,4 1 0,-4-2-55,0-2 0,-1 1-53,1-1 1,-5-3-91,1-1 1,-4-4 79,3 1 1,-4-2-991,1 2 148,-3-3-186,-1 4 1065,0-5 0,0 0 0</inkml:trace>
  <inkml:trace contextRef="#ctx0" brushRef="#br0" timeOffset="28">14059 10724 7938,'-5'-18'3,"4"2"7,-3 5 68,3-1-236,1 6 940,5 1 0,-4 7-276,3 6 1,-3 5-91,-1 9 0,0 6-324,0 3 1,0 6 44,0 1 1,4 3-136,0-2 0,1-1 118,-1-4 1,-2-1-524,6-3 1,-6 1 12,2-8 1,1 1-175,-1-9 0,1-1-221,-1-6-234,-3 2 15,4-9 1004,-5 4 0,0-10 0,0-1 0</inkml:trace>
  <inkml:trace contextRef="#ctx0" brushRef="#br0" timeOffset="29">13888 10747 7968,'-7'-18'0,"4"3"0,1 1 123,2-1 1,0 2 240,0-2 0,5 2 46,3 2 1,2-1 245,2 1 0,0 0-290,4-1 0,1 1-111,6-1 1,1 5-267,3-1 1,-3 6 93,3-2 0,-3-1-2,-1 1 1,-1 0 76,1 4 1,-5 5-408,-3 3 1,2 1 23,-2-2 1,0 3-41,-3-2 0,-5 2 54,1 2 0,-6 3 109,2 0 0,-2 2 88,-2-2 1,-2-1-20,-2 5 0,-2-4 67,-5 4 1,-1-4-58,1 4 0,-4-5 80,-1 1 0,-3 2 1,4-2 1,0 0 139,3-3 0,1-5 187,0 1-145,-1 0 154,6 3-303,1 1 0,5-5-87,0 1 1,6-4 90,6 3 1,0-3-147,7 4 1,0-5 18,4 5 1,0-2 9,0 2 0,0 2-115,0-2 0,2 2 82,-2 1 1,2-2-56,-6 3 1,-4-2 42,-3 9 1,-2-4 101,-6 4 1,0-4-38,-4 4 0,-2-1 12,-2 1 1,-2 1-55,-5-4 0,-6 4 9,-2-1 1,-4-1 147,-3 1 0,2-5-111,-3 1 0,3 1-128,1 0 0,1-5 33,3-3-889,3-6 381,4 3-361,6-5 0,2-5-37,8-2 999,2-4 0,11 0 0,1 0 0</inkml:trace>
  <inkml:trace contextRef="#ctx0" brushRef="#br0" timeOffset="30">14596 10953 7909,'-6'-7'1755,"-5"-3"-1216,10 9 0,-4-3-140,5 8 1,0 3-186,0 9 0,0-2-58,0 5 0,4 4-142,0 3 1,1 2 72,-1-1 1,-2 1-151,6 2 1,-5 2 93,5-6 1,-4-4-569,4-7 0,-6-2 240,2-2 0,1-3-1066,-1 0 663,0-6 1,-3 3 699,3-5 0,-3-10 0,4-3 0</inkml:trace>
  <inkml:trace contextRef="#ctx0" brushRef="#br0" timeOffset="31">14539 10621 7973,'-7'-17'456,"2"0"1,7 6-229,1-1 0,0 5 35,5-1-480,-1 6 1,5-4 22,-1 6 194,0 0 0,6 11 0,1 1 0</inkml:trace>
  <inkml:trace contextRef="#ctx0" brushRef="#br0" timeOffset="32">14767 10884 7708,'-6'0'304,"1"1"96,5 3 0,0-1 49,0 4 0,0 5-82,0 3 0,1 7-80,3 0 1,-2 1-103,6 4 0,0 1-53,3-2 1,-3 1-46,-1-4 1,0 0-214,0 0 1,0-2 30,-4-2 1,-1 2 56,1-6 1,-1-4-452,-2-3 90,0-1 88,0 0 306,0-2 172,0-5-138,0-5 0,1-3 147,3-7 1,-2 1-86,6-5 0,-2 0-37,2-4 0,3-1 64,1-3 1,-1 2-48,4-6 0,-2 6-134,-2-2 1,1 7 311,-1 1-128,1 5 1,-1-1-13,1 7 1,-5 3 18,1 5 0,-4 1-55,3 3 0,-3 4 3,4 7 0,-2 3 68,2 5 1,1 0-41,-6-1 1,2 6-207,-1 3 0,-3-3 109,3-2 0,1-2-441,-1-1 0,1-1 16,-1-3 1,-1-3-149,4-4 1,-3-2-1183,4-2 1224,-6 2 0,8-5 524,-2 2 0,2-2 0,1-5 0</inkml:trace>
  <inkml:trace contextRef="#ctx0" brushRef="#br0" timeOffset="33">15338 11055 8024,'-5'-11'0,"4"0"489,-3-1 0,3 5 314,1-1 562,0 5-898,0-2 1,-1 7-245,-3 1 1,-1 5-33,-3 7 0,2 3-104,2 5 0,3 0-165,-3 0 0,3 1 137,1 2 1,0-3-547,0 0 0,5 0 264,2-4 0,3-3-267,2 0 0,0-8 147,4 0 1,-2-5 312,5 0 0,0-1-92,4-2 1,-1-5 114,1-3 1,-1-2 196,-3-2 0,2-3-78,-2 0 1,-1-4 257,1 4 0,-5-6-109,1 2 1,-7-2 62,-4-2 1,-3-4-76,-1 1 1,-5-1-348,-3 4 1,-7 0 107,-4 0 1,-2 6-95,-2 1 1,-4 5-285,0 3 0,-3 3 159,3 5 0,1 7-465,3 4 0,5 2 274,3 6 0,6-1-544,1 1 0,6 2 944,-2-2 0,8 3 0,2 1 0</inkml:trace>
  <inkml:trace contextRef="#ctx0" brushRef="#br0" timeOffset="34">15715 11021 8019,'0'-18'0,"0"2"695,0 4 1,1 1-220,3 0 0,-3 3-27,3 0 271,-2 6 252,-2-3-573,0 5-344,0 10 0,0-1 65,0 10 0,3 0 108,1 4 1,0 3-245,-4 1 0,0-3 1,0-1 1,4-7-253,0 7 0,1-6-169,-2 2 141,-1-5 1,7 2 89,-6-4 0,2-6 9,-1-2 127,-2-3-18,8-1 0,-8-4 193,6 1 0,-4-6-84,3 1 0,-3-3 113,4-5 0,-6 4-34,2-4 0,-1 0 69,0 1 1,-1-4-37,1 3 1,0-3-24,1 4 286,-3 0-249,4 4-57,-5 4-10,5 2 0,-3 10-241,1 3 1,0-1-14,1 5 1,-2-3-28,6 6 0,-4-2 62,3-2 0,-3 1-128,4-1 1,-1 0 26,5 1 0,-1-6 124,1-2 0,-1-3 64,0-1 0,1 0-63,-1 0 0,4 0 201,1 0 1,-1-5-51,-4-3 1,5-2 85,-1-1 0,4 0-4,-4-1 0,0 1-73,-3-1 0,-1 0 136,1-4 0,-1 4-96,0-4 0,1 4 95,-1 0 0,-3 1 25,-1-1-26,-4 1 1,6 3 112,-5 1-165,-1 4 1,-3 1-136,0 9 0,0 1 76,0 7 0,0 3-177,0 1 0,-3 3 54,-1 0 1,0 1-432,4 0 1,0 0 195,0 0 1,1-4-290,3 0 1,1-5-125,3 1 1,2-2-987,-2-2 1688,-3 1 0,10-6 0,-2-1 0</inkml:trace>
  <inkml:trace contextRef="#ctx0" brushRef="#br0" timeOffset="35">16457 11021 8019,'-6'-7'681,"2"-1"20,3 0 0,1 1 287,0-1-140,0 6-796,5-4 0,-2 12 108,4 1 0,-4 8-243,1 4 1,1-1 119,-1 1 0,-1 0-516,-3 4 1,2-4 279,1 0 0,-1-4-790,1 4 1,-1-8-565,-2 0 1553,0-2 0,5 2 0,1 1 0</inkml:trace>
  <inkml:trace contextRef="#ctx0" brushRef="#br0" timeOffset="36">16480 10781 8019,'-11'-33'0,"-1"3"0,6 2 1184,2 5-745,3 0 0,1 5 247,0 3-702,0 8 1,1 2-348,3 5 0,-1 1-570,4 3 933,1 7 0,3 7 0,1 5 0</inkml:trace>
  <inkml:trace contextRef="#ctx0" brushRef="#br0" timeOffset="37">16789 11021 8000,'5'-11'5,"-4"-1"1,4 1 53,-5-1 1,0 5 798,0-1-550,0 1 0,-1-4-82,-3 4 1,1-2 14,-4 5 0,-1-3-34,-3 3 1,-2 0-33,-2 4 0,1 1-91,-5 3 0,5 2-78,-1 6 1,-2 4 100,2 3 1,0-1-288,3 1 0,5 0 114,-1 4 1,6 0-287,-2 0 0,3-4 176,1 0 0,5-4-71,2 4 0,5-5 27,3 1 1,1-2-48,3-2 1,-1-4 140,-3-4 0,-1-1 134,5-2 0,-5 0 168,2 0 0,-4 0-74,0 0 0,-5-5 192,1-3 0,-4-1-105,3 2 0,-4-4 129,1 4 1,-3-3-37,-1-2 1,0 1 43,0-1-259,0 1 217,0 0-420,0 4 108,-5 2 1,4 6-145,-3 3 1,3 4 49,1 7 0,0-1-20,0 5 1,0-4-4,0 4 1,1-5 32,3 1 0,-2 2-23,6-2 0,1 0 1,6-3 1,-2-6 144,2-2 0,1 1-78,-1-1 0,5 0 120,-5-4 0,4 0-79,-4 0 1,0-4-369,-3 0 1,-1-4-107,1 5 500,-6-6 0,4 2 0,-4-4 0</inkml:trace>
  <inkml:trace contextRef="#ctx0" brushRef="#br0" timeOffset="38">17063 10336 7974,'4'-18'-1032,"-1"3"0,2 3 3285,-1 5-1557,3 2 0,3 6-419,-3 3 0,-2 7 53,-5 8 0,2 4 138,2 4 1,-3 3-96,3 8 0,1 4-135,-2 8 0,1-3-226,-4 2 0,2 6-149,1-2 1,-1 4 175,1-7 1,3 3 78,-3-4 1,5-3-644,-4-4 1,3-5 168,-3 1 0,5-4 33,-1-3 0,1-4 398,-2-4 1,3-5-103,-2-3 0,-3-2 148,-1-2 0,1 1 69,-1-1-202,0-4-201,-4-2-1016,0-5 1229,-6 0 0,0 0 0,-5 0 0</inkml:trace>
  <inkml:trace contextRef="#ctx0" brushRef="#br0" timeOffset="39">17611 10222 7883,'6'0'783,"-1"0"-140,-5 0 1,-1 5-367,-3 2 1,2 4 100,-6 0 1,1 4-93,-5 0 0,2 10 0,2-3 1,-6 9 74,3-1 1,-2 3-177,6 2 0,-3 0 0,2 3 1,-1-1-174,1 5-751,-2-5 841,9 7 1,-4-5-234,5 3 85,0 3 60,0-10-154,0 10 118,0-10 0,0 4 30,0-4 0,1 3 35,3 0 1,-1 0-10,4-4 308,-4 0-295,7-4 0,-4 1 223,6-4-190,-1 5-4,0-8 0,1 2-105,-1-6 117,6 1-123,-10-3 1,9 0-368,-9-3 289,3-2 1,1-2 255,-4 0 0,0-4-354,-4-3-876,-1-3 209,3-1-2036,-5 0 2185,0-5 729,0 3 0,5-13 0,1 3 0</inkml:trace>
  <inkml:trace contextRef="#ctx0" brushRef="#br0" timeOffset="40">17759 10953 7991,'0'-18'0,"0"5"0,0 6 0,2 0 977,2 0-431,-3-4-215,4 10 642,0-4-111,-4 5-243,4 0-584,-5 0 39,5 0 0,-3 5 321,1 3-571,-1 2 184,3 6 1,-4 1-27,3 2 62,-3 3 0,3-9-37,0 7 0,1-3-252,-1 2 0,-2-2-143,6-6 1,-6 1 148,2-1 1,1-3-202,-1-1 170,0-4 263,1 2 0,-3-5-42,6 0 0,-4-4 6,3 0 1,0-5 172,0 2 0,4-5-31,-4-3 0,3 2 89,2-2 1,-1-3-94,1-1 0,-1-2 36,0-2 0,0 5-68,-4 3 1,3 2 128,-2 2 1,-2 3 68,2 1-6,-6 4 0,5-1-136,-3 8 0,-2 6 3,6 6 0,-6 4-32,2-1 0,1 2 38,-1 2 0,1 0-308,-1 0 1,-3 0 110,3 0 1,-2 0-846,2-1 0,-2 0 52,1-3 0,2 1-277,-1-5 1,0 1 1138,-4-5 0,5 1 0,1-1 0</inkml:trace>
  <inkml:trace contextRef="#ctx0" brushRef="#br0" timeOffset="41">18308 11250 7912,'7'0'1275,"1"0"1,-1 1-840,5 3 1,-4 1-49,-1 2 1,-4 3 15,0-2 0,-1 4-186,-2 3 0,0 2-183,0 6 1,-4-4 148,0 0 0,-5 0-849,2 4 1,-4-1-36,0-3 0,1-3-1220,2-4 1920,-2-1 0,4 6 0,-6 0 0</inkml:trace>
  <inkml:trace contextRef="#ctx0" brushRef="#br0" timeOffset="42">18707 10336 7923,'0'-12'9,"0"5"-5,0-1 1,0 4 309,0-3-87,0 4 56,0-2 198,0 5 117,0-5-318,0 4 1,5 1 127,3 7 1,-2 9-134,2 3 1,3 6 96,5 2 1,0 6 45,-1 1-250,-2 0 1,5 7-7,-3-3 0,-1-3-111,5 4 1,-5-4-212,1-1 1,-1-1 127,1-2 0,-2-3-189,2-5 1,-2-2 120,-2-2 0,5 1-61,-1-4 1,0-1 0,-3-4 0,-5-1-53,1-2 1,-4 1-406,3-5 201,-4 5-1142,2-8 1088,-5 4 0,-1-5-359,-3 0 0,1 0 830,-4 0 0,-1-5 0,-3-1 0,-1-6 0</inkml:trace>
  <inkml:trace contextRef="#ctx0" brushRef="#br0" timeOffset="43">18936 10816 7980,'0'-12'34,"0"1"1,-1 4 226,-3 4 1,2 0 467,-1-1-336,1 3 1,1-4-113,-3 5 0,2 0 151,-6 0 0,1 5-101,-5 3 1,-1 3-177,-2 4 0,1-1-1,-5 5 0,4 0-177,-4 4 0,1-4-357,-1 0 0,3-5 310,4 1 1,2-2-648,2-2 304,3 1-1297,5-1 1710,5-4 0,7 3 0,6-4 0</inkml:trace>
  <inkml:trace contextRef="#ctx0" brushRef="#br0" timeOffset="44">19415 10484 7975,'0'-11'0,"0"3"405,0 1 1,6 4-70,-5-2 199,4 5-311,-5-5 0,0 4 376,0-4 0,-4 17-117,0 4-103,-5 6-135,3 1 1,-9 8 90,0 7-325,-1-3 78,0 10 1,2-5 19,-5 6-1126,0-5 1242,1 3-825,2-3 494,-1-1 1,4 0-640,-2-6-44,2 0 536,2-5 1,3 3-54,1-5 0,3-4 8,-4-4 1,5-5-65,-5 1 1,5-3-600,0 0 1052,1-1-831,2 1 903,0-6 1,0-1-1,0-5 1</inkml:trace>
  <inkml:trace contextRef="#ctx0" brushRef="#br0" timeOffset="45">19427 11021 7970,'0'-11'0,"0"-1"700,0 1 1,1 3 250,3 1-265,2 4-435,1-2 1,-1 5 90,-2 0 1,-3 5-120,3 3 1,-3 3-167,-1 4 0,0 2-17,0 2 0,0 2-124,0-1 0,0 0 59,0-1 1,0 1 10,0-5 0,0 4-127,0-3 1,1-1 9,3-4 1,-3-3-115,3 0 236,-2-6 0,-1 3-116,3-5 45,-3 0 35,9 0 1,-4-5 44,6-3 0,-2-2-8,-2-1 0,2-1 38,-3 1 0,7-4-43,2 0 0,-2-1 64,-7 5 0,3-3-55,-2 3 1,1-3 127,-2 6 0,4 3 90,-4 1-28,-2 3 0,4 2 42,-5 3 1,4 4-100,-5 7 1,5 3 71,-4 4 1,1-3-46,-1 0 0,-3 0-126,3 4 1,1 0 94,-1 0 0,3 0-410,-3 0 0,4-4-159,-5 0 0,6-5-355,-1 1 0,-2-2 117,2-2 1,-4-3-1216,3-1 1897,-4-4 0,7 2 0,-4-5 0</inkml:trace>
  <inkml:trace contextRef="#ctx0" brushRef="#br0" timeOffset="46">19792 10199 7962,'-3'-12'24,"-1"1"453,0 0 585,4-1-653,0 6 298,5-4-220,-4 8 0,9-1-138,-2 6 1,2 9 89,2 7 1,4 4-42,3 3 118,3 9-481,6 5 1,-3 11 524,5 2-1773,-4 3 1355,-10-27 0,1-1-159,7 29-146,-10-26 1,0 0 0,7 28 503,-2 2-822,-2-3 458,-6-1 1,0 0 97,-4 0-899,-2 1 585,-5-1 0,-1-2-65,-3-1 0,-2-3-303,-6-6 0,1 0-492,0-3 502,-1-3 361,1-5 1,1-5-342,2-2 0,-2-8 1495,2-4-918,3-2 0,-10-2 0,2 1 0</inkml:trace>
  <inkml:trace contextRef="#ctx0" brushRef="#br0" timeOffset="47">20786 10861 7853,'-4'-11'124,"0"-1"1,1 5 691,3-1-726,0 1-57,0 0 433,5-3-174,-4 9 0,9-8 45,-2 5 113,-3 0-117,5-1-107,-4 4 1,6-5 12,-1 2 1,2 3-60,2-3 0,-1 1-15,5-1 0,0 2-276,4-6 150,5 6-54,-4-8-740,4 8 552,-5-3 0,-1 1 82,1 1-1434,-5-1 1026,-1 4 0,-6 0-44,0 0 573,1 0 0,-6 0 0,-1 0 0</inkml:trace>
  <inkml:trace contextRef="#ctx0" brushRef="#br0" timeOffset="48">20843 11044 8012,'15'0'526,"1"0"1,4 0 36,-1 0 1,2 0-135,2 0 1,5-5-497,3-3 1,2 2 32,1-2 1,1 1-13,4-5 1,-5 1 193,0-1-148,0 1 0,-10 0 0,4-1 0</inkml:trace>
  <inkml:trace contextRef="#ctx0" brushRef="#br0" timeOffset="49">21654 10793 7951,'-5'-12'0,"4"1"0,-4 3 1314,5 1-919,0 4 1,-6-2-80,-1 5 1,1 5-50,-2 3 0,-1 7-74,-6 4 0,2 3-23,-2 0 0,2 6-25,2 3 1,3-2-164,1 1 1,4-3-43,-1 4 0,7-6-189,1 2 1,8-5 143,0-3 1,7-2-126,0-6 0,6-1 175,2-2 1,4-3-19,0-5 0,-2-5 196,2-3 1,-2-2-107,1-1 0,-2-4 363,-5-1 0,0-4-45,0 1 1,-6-2 294,-1-2 1,-5-4-302,-3 0 1,-3-4-121,-5 0 1,-2-2-212,-1-1 1,-9 1 108,-7 3 1,-7 2-543,-5 5 0,-7 6 240,-4 6 0,-5 5-698,2 6 0,-2 1 31,9 3 1,1 3-1018,6 8 1814,8-2 1,2 9 0,3-5 0</inkml:trace>
  <inkml:trace contextRef="#ctx0" brushRef="#br0" timeOffset="50">22065 10005 8029,'5'-7'267,"-2"-2"-267,4 6 912,1-6-218,3 7-26,1-3 1,-5 5-213,1 0 0,-4 0-53,3 0 1,-3 5 32,4 3 0,-1 7-143,5 4 1,-1 4 155,1 4 0,-1 2-137,1 5 0,0 2 59,3 2 0,3 1-80,5 3 0,1 3-112,3-4 0,1 8-308,2 0 1,3 1 174,-2-5 0,0 2 100,0 3 0,-3-2-128,-5 5 1,-6-1-202,-1 2 0,-5-1-69,-3-7 1,1 6 37,-6-7 1,0 4 102,-7-4 1,-2 1-180,-6 0 1,-3-6-43,0-2 0,-7-2-52,-1-2 1,1-5 84,-5-2 0,2-8-121,-2-4 1,7-2-685,-3-2 1,4-1 489,0-2 1,2-3 613,6-5 0,-6 0 0,0 0 0</inkml:trace>
  <inkml:trace contextRef="#ctx0" brushRef="#br0" timeOffset="51">11238 11752 7975,'-5'-11'13,"3"0"168,-6 4 449,5-3-182,-7 3 354,4 1-217,0 1-231,0 5 1,5 0 110,-3 0-233,3 0 0,-4 1-55,5 3 0,0 2-80,0 6 0,0 0-187,0 4 1,0-2 67,0 5 0,0-2-35,0 3 1,0 1-9,0-2 1,0-2-274,0-2 1,1-4-160,3-3-51,-3 2 278,4-4 62,1 1 350,-5-2-157,9-5 1,-8-1 138,6-3 1,-4 1-90,4-4 0,-5-1 74,5-3 1,0-1-7,3 1 1,0-1-16,1 1 0,-1-2 39,1-2 1,-1 2-68,0-2 0,-3 6 105,0 2 0,-2 3-101,2-4 1,-2 6 27,-2-2 1,-3 4-17,3 4 0,1 2-49,-1 5 1,0 1 9,-4-1 1,3 2-128,1 2 0,1-2-16,-1 2 0,-1 2-218,4-2 1,-3 0-474,4-4 1,-5 1 349,5-1 0,-4-3-1174,4-1 1621,-1 1 0,5 3 0,-1 1 0</inkml:trace>
  <inkml:trace contextRef="#ctx0" brushRef="#br0" timeOffset="52">11626 11878 7895,'-6'-12'1073,"1"1"-284,5-1-416,0 6 1,1 1-75,3 5 1,-1 0-69,4 0 0,1 0-91,3 0 0,1 0 92,-1 0 1,4 0-258,1 0 0,0 0 111,-1 0 1,-1 0-347,5 0 0,-1 0 153,1 0 1,-2 0-421,-6 0 0,4-4 46,0 0 1,1-1-119,-5 2 1,-3 1 223,-1-2 1,-3-1-448,4 2 452,-6-6 0,3 6-36,-5-4 406,5 4 0,-3-7 0,-2 9 254,-7-10-18,-4 10 0,3-4 785,1 5-494,4 0 225,-2 0-41,0 0 350,4 0-340,-4 0 0,14 0-567,2 0 1,3 0-111,-3 0-121,1 0 1,-1 4 108,1 0 0,-1-1-1,0-3-31,1 0 0,-4 2 39,-1 2-127,-4-3-93,2 9 1,-10-4-25,-3 6 1,-6-5-35,-1 1 0,-5 0 24,1 3 1,2 0-38,2 1 1,2-1-336,2 1 0,3-5-194,0 1-267,6 0 1048,-3 3 0,5 0 0,0 1 0</inkml:trace>
  <inkml:trace contextRef="#ctx0" brushRef="#br0" timeOffset="53">12072 11889 7937,'11'-5'1775,"-3"4"-1406,0-3 1,-5 3-72,5 1 0,-4 0-279,3 0 0,1 1 134,3 3 0,1 1-32,-1 2 0,1 2-87,-1-5 0,4 5-148,1-1 1,0-2-376,-1 2 1,-1-6 227,5 2 1,-4-3-7,4-1 1,-1 0 106,1 0 0,-1-1 194,-3-3 0,-2 2-69,2-6 1,-2 2 106,-2-2 0,-1-2 10,-2 2 1,1 2 208,-5-2 1,0 5 72,-4-5 1,0 4-124,0-4 1,0 5-4,0-5 0,-5 6-78,-3-2 0,2 2-184,-2 2 1,-1 0 106,-6 0 1,1 2-214,-5 2 0,4 2-5,-4 5 0,1 2 114,-1 2 0,-2-2-81,6 2 0,-4-2 89,4-2 1,-2 1-21,2-1 1,3 0 8,-4 1 1,4-4-48,0-1 0,1-3-2,-1 4 1,5-6-8,-1 2 1,4-3-132,-3-1-308,4 0-254,-2 0 1,5-1 772,0-3 0,0-2 0,0-6 0</inkml:trace>
  <inkml:trace contextRef="#ctx0" brushRef="#br0" timeOffset="54">10142 12848 7892,'5'-6'212,"1"-4"1,7 7 16,2-4 1,-1 4 35,5-1 0,0-1-23,4 2 1,0-1 183,0 4 1,5-4-91,2 0 1,3-3-101,1 3 1,-3-5-180,-1 1 1,-1 2 105,2-2 0,-3 4-125,-5-3 0,-4 4 16,0 0 0,-5 0-257,1-1 1,-6 3 34,-2-3-309,-4 3-216,7 1-549,-9 0 259,4 0 0,-6 0 1,-3 0 982,3 0 0,-9 5 0,4 1 0</inkml:trace>
  <inkml:trace contextRef="#ctx0" brushRef="#br0" timeOffset="55">10256 12951 8031,'13'0'748,"2"0"1,1-4-369,3 1 0,7-2 242,-3 1 0,5 1-216,2-4 0,0 0-59,9 0 0,-4-2-226,-1 5 1,-3-5-209,-1 1 0,-3 3 37,3 2 0,-6 1-168,-1 2 0,0 0 218,-4 0 0,-2 0 0,-1 0 0</inkml:trace>
  <inkml:trace contextRef="#ctx0" brushRef="#br0" timeOffset="56">11192 12426 7982,'-5'-17'-607,"4"5"425,-3-4 1,3 4 782,1 0 0,0 5 337,0-1 8,0 6-250,0-3-371,0 5-110,0 10 1,1 2 0,3 11 0,-1 5 14,4 3 0,-3 7-28,4 4 1,-2-2-189,2 2 1,1 0 140,-6 4 0,5-2-398,-4-2 1,3-3 145,-3-5 1,4-1-302,-4-2 0,1-2 191,-2-2 1,-1-7-57,2 3 0,-3-8-122,-1 0 0,0-2-219,0-2 1,1 0-820,3-4 648,-3 3 775,4-8 0,0 8 0,2-4 0</inkml:trace>
  <inkml:trace contextRef="#ctx0" brushRef="#br0" timeOffset="57">11569 12769 7973,'0'-18'0,"0"1"493,0 6 0,0 3 401,0 1-441,0 4 0,0-1-92,0 8 1,0 4 58,0 7 1,0 4-201,0 8 0,0-2-176,0 5 0,0-4-131,0 0 1,0 0 107,0 0 0,4-3-117,0 0 1,0-4-81,-4-4-430,5-2 1,-3 2-117,6-7-940,-5-3 842,7-5 820,-4 0 0,5-5 0,1-1 0</inkml:trace>
  <inkml:trace contextRef="#ctx0" brushRef="#br0" timeOffset="58">11569 12460 8061,'-3'-11'264,"-1"-1"-176,0 1 424,4-1 1,0 5 67,0-1-452,0 6 0,1-3-402,3 5 0,-1 1-1322,4 3 1596,1-3 0,8 9 0,2-4 0</inkml:trace>
  <inkml:trace contextRef="#ctx0" brushRef="#br0" timeOffset="59">11786 12757 9294,'0'8'966,"0"-1"1,0-3-622,0 4 1,0-1-257,0 5 1,2 0 99,1 4 1,-1-4-302,1 4 0,-1-4 78,-2 0 0,0-1-49,0 1 1,4-5-228,-1 1 1,2-4-54,-1 3 150,-2-4 1,4 6-41,-2-6 277,-3 1-89,9-4 1,-5-1 153,3-3 1,1 2-49,-6-6 0,6 4 12,-1-3 1,-2 3 124,2-4 1,-4 1-92,3-5 1,-4 1 4,1-1 1,1 5 90,-1-1 1,-1 4 287,-3-3-144,0 4-320,0-2 1,2 5 76,1 0-179,-1 0 1,7 5 109,-6 3 0,6 1-20,-1-2 0,-2 3-175,2-2 1,-1-2 37,5 2 1,-1-4-54,1 3 0,-1-4 64,1 1 0,-1-3 38,0-1 0,1 0 80,-1 0 1,5-1 1,-1-3 1,4 1-12,-4-4 1,5-1-33,-1-3 1,2-2 137,-2-2 1,1 2-105,-5-2 1,4 2 156,-4 2 0,1-1-71,-5 1 0,-5 0 125,-2-1 0,1 4 118,-1 1 179,0 4-469,-4-2 74,0 5 0,0 5-7,0 3 0,4 3 8,0 5 0,-1-2-288,-3 5 0,0-2 77,0 2 1,2 2-594,1-6 0,3 4-104,1-4 0,-1 0 814,-2-3 0,3 4 0,4 2 0</inkml:trace>
  <inkml:trace contextRef="#ctx0" brushRef="#br0" timeOffset="60">11284 13420 8004,'-7'-2'468,"4"-2"-269,1 3 330,2-4 746,0 5 0,4 1-987,0 3 1,1-1-62,-1 4 0,-3 1 14,3 3 0,-1 1 0,0-1 1,-1 1 212,1-1-213,-1 0 0,-2 1 0,0-1 1,0-3-15,0 0 0,0-5 255,0 5-3471,0-6 1214,0 4 1585,0-6 1,3-2 343,1-2 0,1-2 19,-1-5 1,-1-1-89,4 1 1,1-4 17,3-1 1,1 1-41,-1 4 1,1-1-37,-1 1 1,0 5 35,1 2 1,-1-1 36,1 1-169,-6 0 88,4 4 1,-5 5-81,3 3 1,1 2 80,-5 1 1,3 1-273,-3-1 1,5 1-95,-1-1-282,2 0 0,4 1 80,-3-1 1,3-1-68,-6-2 0,2-2-658,1-2 1273,1-3 0,-1 5 0,0-6 0</inkml:trace>
  <inkml:trace contextRef="#ctx0" brushRef="#br0" timeOffset="61">11684 13477 9537,'5'-7'1950,"1"2"-1629,5 5 1,1 0-72,-1 0 0,2 0 43,2 0 1,2-4-72,2 1 0,4-2-196,-1 1 1,1 1 77,4-4 1,-3 4-313,-1-1 0,-2-1-66,-2 1 1,2 1-280,-6 3 0,0-4-446,-3 0 383,-1 0 61,0 4 62,-4 0 240,-2 0 24,-5 0 355,-5 0 1,-2 0 57,-4 0 1,3 0 618,1 0-362,-1 0 58,-3 0-283,-1-5 0,5 4 686,-1-3-521,6 3 1,-4-1 77,6-1-301,6 1 0,0-3-166,5 5 0,1 0 24,-1 0 0,4 0 83,1 0 0,3 0-96,-4 0 1,4 0 101,-4 0 0,0 0-145,-3 0 0,-5 2 161,1 1-560,-5-1 222,2 8 1,-5-8-22,0 6 0,-2-4-78,-1 3 0,-4 0 93,-4 0 1,-1 2-293,1-5 0,3 4 143,1-5 1,0 2-850,0-1 357,-3-2 864,8 3 0,7-5 0,8 0 0</inkml:trace>
  <inkml:trace contextRef="#ctx0" brushRef="#br0" timeOffset="62">12289 13442 7929,'7'-3'1423,"1"-1"-423,0-5-298,3 8 0,-3-8-255,-1 5 1,-3 0 425,4 4-641,-1 0 0,5 0-121,-1 0 0,2 1-20,2 3 0,-2-3-191,2 3 0,2-1-382,-2 1 0,5-3 300,-1 3 0,-1 1-362,1-1 1,-5-1 194,1-3 1,2 0 130,-2 0 0,0 0 42,-4 0 1,5 0 223,-1 0 1,0 0-7,-3 0 16,-1-5 351,0 4-273,-4-9 1,-2 7 415,-5-4-346,0 4 0,-1-6-17,-3 5-1,1 1-53,-4 3 0,-1 0 71,-3 0-147,-1 0 0,-1 0-8,-2 0 0,3 3-128,-4 1 0,0 5 74,1-1 0,-6 2-76,2 1 0,-2 1 60,-2-1 0,0 2-61,0 2 1,0-2 73,0 2 1,6-4-18,1-3 0,4 1-86,0-5 1,5 3-429,-1-3-58,6 0 457,-3-4 0,6-1-895,3-3 0,2-2 1033,5-6 0,1-4 0,-1-2 0</inkml:trace>
  <inkml:trace contextRef="#ctx0" brushRef="#br0" timeOffset="63">13362 12118 8060,'2'-7'0,"1"3"-450,-1 3 375,3-4 89,-5 4 66,0-4 134,0 5-24,0-5 7,0 3-179,0-3 132,5 5-35,-4 0 0,4 0 314,-5 0 0,-1 4-393,-3 0 266,3 0-268,-4 1 0,4-3 117,-3 6-46,2 0 0,-6 3 202,4 0-203,0 1-44,-1-1 0,2 4 90,-4 1-33,4-1-28,-7 1-60,9 2 35,-9 5 1,5-4 65,-3 0 49,-2 0-114,9 4 1,-8 4 65,5-1 54,-5 1-107,3-4 1,-2 3 95,0 1-76,6 0-23,-3-4 0,1-1 40,0 1 1,0 0 38,4 0-132,0 0 52,0 5 1,0-4-8,0 2 1,0-1-24,0-3 1,0 1-108,0 0-50,0 0 171,0 0 1,2 0-54,1-1 35,4 1-68,-1-5 0,4 4 0,-2-3 0,-2-3 69,2-1-192,-1 3 160,5-5 1,-4 7 7,-1-5-183,1 1 165,3 0 1,-1-3-6,-2 2-133,2 3 131,-4-6 1,6 5-46,-1-6 26,-4 6 28,3-4 0,-5 3-9,2-5 0,2-3-21,-5 0 215,5-1-195,-8 0 1,6 2-11,-4-6 198,-1 6-83,3-8 1,-4 6-79,3-3 245,-3-3-203,4 4-83,-5-5 70,5 5 20,-3-4-96,3 4 80,-5-5-1214,0 0 0,5 5 1,1 2-1</inkml:trace>
  <inkml:trace contextRef="#ctx0" brushRef="#br0" timeOffset="64">13808 12460 7604,'0'-11'-269,"0"-1"717,0 6 1,-1-3 244,-3 5-463,2 0 115,-3 4 75,5-5-75,0 4-73,0-4-108,0 5 0,0 5-148,0 3 1,0 3-9,0 4 1,4 3-31,0 5 1,1 5-60,-1 2 0,-2 3-2,6 2 0,-5 3 86,0 0 0,0 4-86,1-4 0,-3 0 78,3-4 0,-3-5-166,-1-2 0,1 0 28,3-5 1,-3 2 110,3-8 1,-2-1 47,-2-4 0,0-3 270,0 0-273,0-6 13,0 8 1,1-8-293,3 1 316,-3-1-858,4-2 679,-5 0 0,-5-5 0,-1-2 0</inkml:trace>
  <inkml:trace contextRef="#ctx0" brushRef="#br0" timeOffset="65">14162 12780 8746,'6'0'766,"4"0"1,-3 0-563,4 0 0,1 0 27,-1 0 1,0 0-20,1 0 0,1-4-25,2 0 1,-1 1-10,5 3 0,0-4-23,4 0 1,-4-4-226,0 4 0,-4-3-265,4 3 0,-5-4 239,1 5 0,-2-1-1654,-2 4 971,1 0 779,-1 0 0,0 0 0,1 0 0</inkml:trace>
  <inkml:trace contextRef="#ctx0" brushRef="#br0" timeOffset="66">15121 12015 8094,'-6'-12'113,"-4"1"1,8 3 379,-1 1-122,1 4 0,2-3 210,0 2 127,0 3-206,0-4-416,0 5 1,0 5 34,0 2 1,5 5 69,3 3 0,2-1-14,2 5 1,3 4-187,0 3 0,0 2 42,-3-1 1,3-2 55,0 6 0,6-6-185,-2 2 0,-3-3 69,-1-1 1,0-2-155,-3-2 1,2 2-31,-7-6 1,2 0-24,-1-3 1,1-1-132,-5 0 0,-1-3-127,-3 0-449,0-6 194,0 8-113,0-8 34,0 8 826,-5-9 0,-1 4 0,-5-5 0</inkml:trace>
  <inkml:trace contextRef="#ctx0" brushRef="#br0" timeOffset="67">15247 12346 8094,'0'-6'718,"0"-5"68,0 10-229,-5-4-384,-2 5 1,-3 5 91,3 3 1,-3 2-143,2 1 1,-2 6-46,-2 2 1,1-1-229,-1 1 1,1-5-381,0 1 1,-1 1 45,1 0-223,-1-1 1,2-4 307,3 1 1,-2-5-582,5 1 980,0-6 0,4 9 0,0-5 0</inkml:trace>
  <inkml:trace contextRef="#ctx0" brushRef="#br0" timeOffset="68">14904 12769 7904,'0'-12'-950,"0"6"1,5-1 1754,3 4 0,-2 1-186,2-1 1,-1 0-148,5-1 1,-1 3-87,1-3 0,0 3-167,4 1 0,-2 0-28,5 0 0,0 0 26,4 0 0,3 0-157,1 0 0,-1-1 132,-3-3 0,5 2-171,3-1 0,-2 1-37,1 2 0,-4-3-21,0-1 1,0-1 76,0 1 0,-3 3 38,0-3 1,-1-1-240,-7 1 1,0 0-30,-3 4-378,-1-5 0,-3 4-48,-1-3-383,-4 3 1,2 2 21,-5 3 977,-5 2 0,-2 6 0,-4-1 0</inkml:trace>
  <inkml:trace contextRef="#ctx0" brushRef="#br0" timeOffset="69">15155 12951 7203,'0'-6'2746,"0"1"-2619,0 5 1,0 5 54,0 3 1,0 2-17,0 1 1,0 1-23,0-1 1,0 4-153,0 0 1,0 4 4,0-3 0,0 0-37,0-1 1,4-2 22,0 2 0,1-2 64,-1-2 1,-3 1-28,3-1 0,-3-3 107,-1-1-48,0-4 45,0 2 4,0 0 103,0-4-13,5 5 0,-3-12-232,1-1 0,0 0 100,1 0 1,-2-2-123,6-6 0,0 2 67,3-2 1,0-2-156,1 2 0,1 0 14,2 3 0,-3 2 87,4 3 0,-2-2 40,1 5 100,-2-5 1,3 8 73,-5-3 0,1 3-101,-1 1 0,-3 1-39,0 3 1,-2-2 11,2 6 0,0 1-96,-4 6 0,4-2 102,-4 2 0,3 3-162,-3 1 1,0-1-76,-4 1 0,1-4-172,3 4 0,-3-5-82,3 1 1,-3-2 131,-1-2 1,4-3-814,0-1 715,5 1 1,-3 0 387,6-1 0,4-4 0,2 2 0</inkml:trace>
  <inkml:trace contextRef="#ctx0" brushRef="#br0" timeOffset="70">15704 11958 7940,'0'-12'-715,"0"1"533,0-1 0,0 5 1358,0-1-124,0 6 23,0-3-420,0-1-145,0 5-349,0-4 0,0 6 81,0 3 1,0 3 100,0 4 1,1 0-104,3 1 1,1 0 4,2 4 1,4 0-18,-4 3 0,5 4-26,3 0 0,-1 0 28,5 3 1,0 4-15,4 0 0,0 4-190,-1 4 0,1-2 122,0 2 1,-1 1-133,-3-1 0,1 4 92,-5-4 0,0 4-232,-3-4 1,-1 4-12,1-4 1,-2 5 8,-2-1 1,-2-1 86,-2 1 0,-3-4-67,3 4 1,-3-6 62,-1 3 0,-4-5 40,0-4 0,-3 3-90,3-2 0,-5-3 86,1-2 0,2 2-109,-1-1 1,-1 0 43,-4-5 0,1 1-126,0 0 0,-1-1 64,1-3 0,3 1-5,1-5 1,-1 4-301,-3-4 315,4 1 0,-2-5-144,5 1 0,-3-5-95,3 1-261,0-6-30,-1 8-270,4-8 429,-4 3 0,5-6-110,0-3 1,0 1 604,0-4 0,10-1 0,3-3 0</inkml:trace>
  <inkml:trace contextRef="#ctx0" brushRef="#br0" timeOffset="71">16172 11969 7886,'5'-11'35,"-4"-1"755,4 1-421,-5-1 1,0 5 735,0-1-252,0 6-302,0-3-311,0 5-59,0 5 1,2 1-41,1 5 1,-1 5 111,2-1 0,-3 4-28,-1-4 0,0 4-250,0-4 1,0 4-380,0-3 1,1 0 196,3-1 1,-3-2-105,3 2 1,-3-6-111,-1-1 248,0-1 0,1 0-190,3-3 122,-2-3 353,3-1 0,-4 0 70,3 0 0,-2-5 70,6-3 0,-6 0-50,2-3 1,3 1 102,0-9 0,0 4-78,0-4 1,1 5-82,3-2 0,1 0-146,-1 1 0,-3 1 170,-1 6-218,1-2 1,3 5 68,1-3 0,-5 3 21,1 5 0,-4 0-50,3 0 1,1 0-191,3 0 236,1 0 0,-1 0-7,1 0 0,-1 0 16,0 0 1,-3 4-11,0 0 1,-2 5-19,2-2 0,1 3-23,-6 2 1,5-1-3,-4 1 0,1-1-31,-1 1 0,-3 3-9,3 0 0,-3 4-267,-1-4 1,0 2 95,0-2 0,0-2-215,0 2 1,0-2 116,0-2 1,0 0 314,0 1 0,5 4 0,1 2 0</inkml:trace>
  <inkml:trace contextRef="#ctx0" brushRef="#br0" timeOffset="72">17086 12643 7838,'0'-6'1179,"0"0"-528,0 6-286,5-5-242,1 4 0,5-4 44,1 5 1,-1 0-77,1 0 0,3 0 67,0 0 0,2 0-195,-2 0 0,-1 0 45,5 0 0,-1 0-98,1 0 0,5 0 114,-5 0 1,5-1-138,-5-3 1,3 3 21,0-3 0,1 3 108,0 1 1,-5-2-15,-3-1 1,-2 1-15,-2-2-51,1 3-72,-1 1-261,-5 0-457,-1 0 199,-5 0 0,-5 0 0,-1 0 0</inkml:trace>
  <inkml:trace contextRef="#ctx0" brushRef="#br0" timeOffset="73">17108 12871 6007,'8'-1'1527,"0"-3"0,-5 3-926,5-3 1,0 3-178,3 1 0,1 0 162,-1 0-425,5-5 1,2 4 196,5-3 0,-4 1 78,0-1-357,0 3 14,4-4 0,0 1 230,0 0-490,0-4 166,-6 6 0,5-4 219,-3 2-1290,-3 3 769,1-4 0,-6 5-851,1 0 528,-1 0 626,6 0 0,-5 5 0,5 1 0</inkml:trace>
  <inkml:trace contextRef="#ctx0" brushRef="#br0" timeOffset="74">18479 12757 7847,'-11'-5'-971,"-1"4"1404,6-4-9,1 5 538,5 0 0,5 0-775,2 0 16,4 0-58,0 0 0,0 0-174,1 0 187,4 0-45,-3 0 1,9 0 108,-3 0-66,-3 0-45,11-5-228,-8 3 208,9-8 0,-2 4 123,1-6-366,0 1 102,-5 0 0,0-1-64,-3 1 205,-2-6-39,-6 5 0,-1-5-170,-2 6-70,-3-1 228,-5-4 0,0 3-216,0-2-84,-5-3 272,4 5-175,-15-3 151,9 4 1,-15 5-25,3-1-18,-3 6 32,0-3 1,-2 6 2,-3 3 1,1 3-1,-4 9 1,1 1 181,-2 6 28,-2 0-157,9 5 1,-4-3 218,6 6-205,4-1-23,1-1 1,6 3 28,-1-5 1,6 3 27,2-3-545,3 5 285,1-8 1,0 2 52,0-7 11,10 3 86,-2-9 0,13 3 112,-2-4-11,3-1 7,1 0 0,5 0 169,2-4 0,2-2-142,-2-5 353,3 0-244,-3 0 1,0-1-12,0-3 1,-3-2-22,4-6 1,-7 2 38,-1 3-1187,-1-4 685,-9 5 1,4-4-913,-6 2 577,-5 3 298,4 5 316,-8-5 0,8-1 0,-4-6 0</inkml:trace>
  <inkml:trace contextRef="#ctx0" brushRef="#br0" timeOffset="75">19313 12312 7987,'0'-12'-1831,"-2"2"2186,-1 3 933,1 1-424,-3 1-413,5 4 53,0-4-265,5 5 1,2 0 33,4 0 0,1 0-14,-1 0 0,0 0 39,1 0 1,0 0-109,4 0 0,-2-1 13,5-3 1,-2 3-175,2-3 1,3-1 113,-3 1 1,-2-4-382,-2 5 0,1-3 171,0 3 1,-1 1-231,-4-1 0,-3 1-207,-1 2 0,-3 0-467,4 0 0,-4 0 971,3 0 0,-4 0 0,2 0 0</inkml:trace>
  <inkml:trace contextRef="#ctx0" brushRef="#br0" timeOffset="76">20009 11832 8045,'-5'-13'-548,"4"-2"1,-4 13 1891,5-6-411,0 5 23,0-2-592,0 5 0,1 5-149,3 3 0,-1 3-17,4 5 1,0 1 28,0 6 0,3 0-213,-2 0 0,2 1 86,1 3 1,1-3 154,-1 2 0,5 2-139,-1-1 0,0 0-810,-4-4 1,1-1 267,-1 1 0,1-1 104,-1-3 1,1-3 119,-1-4 0,-1-1-42,-2 1 138,2-1 2,-4 0 1,1-3-124,-4 0 0,0-6-47,1 2-671,-3-3-764,4-1 1709,-15 0 0,2 5 0,-8 2 0</inkml:trace>
  <inkml:trace contextRef="#ctx0" brushRef="#br0" timeOffset="77">20181 12232 8045,'0'-12'-1178,"0"6"589,0-4 2459,0 3-696,0 1 159,0 1-875,0 5 0,-5 1-89,-3 3 1,-6 1-205,-1 3 0,-4 3-104,4 1 1,-6-1-123,2 4 0,-2-2 131,-2-2 1,5 1-151,3-1 0,2 1 44,2-1 0,1-3-751,2-1 1,3-3-60,5 4 1,0-4 845,0 3 0,5-4 0,1 2 0</inkml:trace>
  <inkml:trace contextRef="#ctx0" brushRef="#br0" timeOffset="78">2718 14333 7796,'0'-11'-673,"0"-1"366,-5 1 1607,4 5-331,-4-5-361,5 10-426,-5-4 0,3 6-81,-1 3 1,-2 3 64,1 4 0,0 0 38,4 1 0,-4 4-142,0 3 1,0 3 68,4 1 0,0 1-175,0 2 1,0 4 80,0 4 1,0 1-20,0 4 1,0 1-53,0 6 1,0 3 74,0 1 0,0-1-227,0-3 0,-1-5 67,-3-3 0,3-4-4,-3-4 1,3-6 137,1-4 0,0-7-24,0 3 1,0-7-8,0-2 0,1-3-18,3 4 72,-3-6-39,4 3 0,-3-5-410,2 0 166,-3 0-222,4 0 264,-5 0 0,1-5-469,3-2 1,-1-4 140,4 0 1,-1 0 530,2-1 0,2-4 0,-3-2 0</inkml:trace>
  <inkml:trace contextRef="#ctx0" brushRef="#br0" timeOffset="79">2615 14504 7817,'0'-22'190,"0"3"151,0 0 0,0 5-166,0-2 1,2 4-109,1 0 1,0-2 380,5 3 1,-1-3-77,5 6 1,-1 2-49,0-2 1,5 5-107,-1-5 1,4 5-116,-4 0 0,6 1 83,-2 2 0,1 0-234,-1 0 0,1 0 26,-5 0 1,2 5 37,-2 3 1,-2 2-312,2 2 1,-2 0 128,-2 4 1,-1-3-131,-2 7 1,1-5 118,-5 4 0,-1-1-18,-3 1 1,-5 1 66,-2-5 0,-8 4 171,-5-4 1,-1 4-26,-2-3 0,0 3 106,0-4 1,1 0-97,-1-3 0,-4-1-41,0 0 0,5 1-151,3-1 1,5-4 72,-2-4-736,4 4 311,0-6-831,6 4 1347,6-5 0,11 0 0,7 0 0</inkml:trace>
  <inkml:trace contextRef="#ctx0" brushRef="#br0" timeOffset="80">3369 14288 7770,'0'-18'0,"0"1"185,0 6 0,-4 3 847,1 1-29,-1-1-212,4 2-470,-5 1 0,2 1-99,-4 0 0,3 0 0,-4 4 1,4 5 29,-3 3 0,-1 7-3,-3 4 0,-2 4 42,-2 4 0,2-1-27,-2 8 1,-2-2-104,2 6 0,-4 3 78,4 1 0,0 3-199,3 5 1,1-4-58,-1-1 0,6 1 101,2-4 1,3-3-24,1-1 0,0 0-96,0-3 0,4 0 74,0-8 1,4 3-127,0-3 0,2 0-37,2-5 1,-1 1 116,0 0 0,1-4-80,-1 0 0,1-5-51,-1 1 1,-3 1 65,-1-5 0,1 3 2,3-6 0,0-2-99,-4 2 1,3-6-98,-2 2 0,-2 1-273,2-1 1,-4 0-769,3-4 0,-3 0 590,4 0 0,-4 0 717,3 0 0,1 0 0,3 0 0</inkml:trace>
  <inkml:trace contextRef="#ctx0" brushRef="#br0" timeOffset="81">3757 14504 7863,'-7'-3'-179,"-1"-1"275,6-5-27,-8 3 1,4-6 98,-1 1 0,2 3 594,5 1-430,0 4 0,0-3 495,0 2-266,0 3 103,0-4 1,5 19-445,2 5 1,4 6-47,0 2 0,0 3 74,1 8 0,-5 3-69,1 4-843,-5-4 749,7 3 1,-9-3-65,3 5 0,-3-6 16,-1-2 0,0-2-147,0-2 1,0-1-22,0-2 0,0-3 73,0-6 0,0 0-61,0-3 0,0 1 30,0-4 1,0-5 189,0-3-515,0-6-232,0 3-392,0-5 441,5 0 1,-4-9-1042,3-2 1638,3-8 0,-1 1 0,5-5 0</inkml:trace>
  <inkml:trace contextRef="#ctx0" brushRef="#br0" timeOffset="82">3700 14516 7863,'0'-17'-979,"0"1"1145,0-3 1,0-1 731,0 4 0,9-3-469,3 4 0,11-4-135,-1 4 1,8 0-23,-4 3 1,8 2-55,-3 2 1,4 0-109,-4 4 1,1 0 79,-2 4 1,2 1-205,-6 3 1,0 6-42,-7 5 1,-4 6-124,-7-2 0,-3 2 114,-5 2 1,-3 4-21,-4-1 0,-7 2 4,-13-1 0,2 1 33,-6 2 0,1 0-5,-5-4 0,1-2 34,0 3 1,1-4-143,2-4 0,5-3 37,7-4 0,2-6-569,6-2-163,5 2 256,0-4 0,6 1 21,0-6 0,6 1 578,1-2 0,8-2 0,3 0 0</inkml:trace>
  <inkml:trace contextRef="#ctx0" brushRef="#br0" timeOffset="83">4089 14847 10508,'0'8'456,"0"-1"1,0 1-264,0 3 1,0 2-174,0 2 1,3-2 7,1 2 0,4 2-102,-4-2 1,5 1 43,-2 0 1,3-4-159,2 4 1,0-5 23,4-3 1,-4 1 111,4-6 1,0 1 6,-1-4 1,6 0 7,-2 0 0,-2-4 12,2 1 0,-1-8 7,1 0 0,-2 0 15,-6-5 0,-1 2 10,-2-1 0,-3 1 9,-5-5 1,0 4 109,0-4 1,-5 1-123,-3-1 1,-7-1-40,-4 5 0,-2 1 48,-2 6 1,-4-1-140,0 5 0,5 0 5,2 4 1,7 0-220,-3 0 1,4 0-53,0 0 0,6 2-330,2 2 1,3 2 721,1 5 0,0 1 0,0-1 0</inkml:trace>
  <inkml:trace contextRef="#ctx0" brushRef="#br0" timeOffset="84">4534 14847 7833,'0'-11'1247,"0"-1"-719,0 1-58,0-1-60,0 6 1,1 2-134,3 8 0,-3 2-40,3 6 1,-2 4-13,-2 3 1,3 3-146,1 1 1,0 0 0,-4-1 0,1 1-120,3 0 1,-3 0-1,3 0 0,-1-4-460,0 0-226,-1-5 0,3 2-4,-5-4 96,5-6 0,-3-1 633,6-5 0,-5 0 0,2 0 0</inkml:trace>
  <inkml:trace contextRef="#ctx0" brushRef="#br0" timeOffset="85">4705 14596 7823,'-17'-12'1355,"4"1"-1043,5 0 0,6-1-759,-2 1 1,4 3 129,4 1 0,-2 4 332,6-1 1,0-1-355,3 1 0,0 0 339,1 4 0,4 0 0,2 0 0</inkml:trace>
  <inkml:trace contextRef="#ctx0" brushRef="#br0" timeOffset="86">4979 14813 7845,'-6'-5'-77,"2"-3"0,3-2 216,1-1 0,0 3 245,0 0 0,-1 5 479,-3-5-530,3 5 1,-9-2-214,2 5 0,-2 0 32,-2 0 1,0 4-88,-4 0 0,3 5 64,-7-2 0,7 4-137,-3 0 0,0 0 76,1 1 1,3-5-277,5 1 100,4 0 0,-6 3 53,5 1 0,1-5-152,3 1 1,5-4 3,2 3 1,3-3 109,2 4 0,3-5 94,0 5 1,6-5 4,-2 0 0,2 2 17,2-1 0,0 0 125,0-4 1,-2 4 3,-2 0 1,-1 1-118,-3-1 0,-6-2 5,3 6 1,-9-1-20,1 5 1,-3-1-18,-1 1 1,-1-1 5,-3 0 1,-2 5-21,-5-1 1,-6 1-9,-2 0 1,-3-4-2,0 4 1,-1-3-14,0 3 0,1-7 37,3 2 0,3-3-71,4-1 0,6 0-285,2-4-71,3-1 1,2 3-109,3-5 0,2-2 530,6-1 0,4-4 0,2-4 0</inkml:trace>
  <inkml:trace contextRef="#ctx0" brushRef="#br0" timeOffset="87">5516 14756 7818,'-5'-7'2,"3"-3"655,-6 3 1,6-4 32,-2 0-663,-3 5 0,1-3 116,-5 5 1,-2 0-15,-2 4 0,1 0 39,-5 0 0,0 4-17,-4 0 0,0 7-77,0-3 1,2 8 82,2-4 0,1 2-171,3-3 0,2 1 35,-2-1 0,6 0-69,1 1 1,6-1 81,-2 1 1,2-5-132,2 1 1,0 0 26,0 3 1,9-1-97,3-2 0,3 2 30,0-3 0,2 0 102,2 0 1,2 0 31,-2 0 1,2 2-24,-2-5 1,1 1 21,-5-1 1,0 1 8,-3 3 0,-1 2 9,1-3 1,-6 4-38,-2 0 1,-3 0 18,-1 1 1,-5-1-65,-3 1 0,-7 0 55,-4 4 1,-2-4-195,-2 4 1,0 0 102,0-1 0,2-1-347,2-6-118,2 2 133,6-9 0,6 4 435,5-5 0,10-5 0,7-1 0</inkml:trace>
  <inkml:trace contextRef="#ctx0" brushRef="#br0" timeOffset="88">5699 14950 7856,'-11'0'1850,"4"0"-1233,-3 5 0,8 0-211,-6 3 0,5 2-118,0-3 0,-2 4-123,1 0 1,-1-3-94,1-1 0,3 1-117,-3 3 1,2 1 70,2-1 0,0-3-373,0-1 214,6 1 0,0-2-1,5-2 0,5-3 32,-1-1 0,5 0 54,-1 0 1,-1-5 6,1-2 0,0-3-1,4-2 1,-2-1 59,-2-2 0,-1 1-30,-3-5 1,-3 4 130,-1-4 1,-1 4-68,-6-4 1,0 5-65,-4-2 0,-5 0-55,-3 1 0,-8 5-137,-7 6 0,-2 3 67,-10 1 0,2 5-119,-9 2 1,6 7-351,-2 1 0,7 6 233,4-2 1,8 2 372,4 2 0,3 0 0,0 0 0</inkml:trace>
  <inkml:trace contextRef="#ctx0" brushRef="#br0" timeOffset="89">6064 14881 7797,'0'-6'-479,"-1"-3"828,-3 5 228,3 1 0,-4 1 384,5-2-270,0 3-150,0-4-82,0 5 1,0 5-302,0 3 0,0 2 0,0 1 1,0 5 1,0-1 0,0 4-97,0-4 0,0 4-126,0-4 0,0 2 22,0-2-31,0-2 0,1 3 14,3-4 0,-1-6-31,4-2 1,-3 1-136,4-1 36,-1 0 1,5-4 11,-1 0 0,1-6-97,-1-1 0,0-3 27,1-2 0,-2 5 97,-2-1 1,4-3 147,-4-5 0,5 1-15,-6 4 1,3-4 105,2-1 0,-5 1-127,1 4 1,-4 3 128,3 0 0,-3 6 233,4-2-43,-6 3-130,9 1 1,-6 9-97,2 2 1,2 4-67,-5 1 0,4-2-53,-5 5 0,2-4-195,-1 4 0,-2-5 73,1 1 0,2-2-155,-1-2 0,4 1-240,-4-1 1,4-3 579,0-1 0,2-4 0,2 2 0</inkml:trace>
  <inkml:trace contextRef="#ctx0" brushRef="#br0" timeOffset="90">6887 14333 7938,'0'-18'0,"0"2"0,0 5-69,0-1 326,0 1 340,0 4-13,0-3-113,0 9 1,-5 1-134,-3 8 1,0 3-23,-3 4 0,2 3 97,-6 5 1,2 5-129,2 2 0,-4 4 78,-1 4 0,1 3-152,4 5 0,-1 1-245,1 2 0,-1-1 190,1 6 0,3-6-166,1 1 0,4-2 83,-1-1 0,3 0-198,1-1 1,1-4 59,3-3 0,3-4 21,4-3 1,4 1-259,1-6 0,4 0 54,-1-7 0,2 1-52,2-5 1,4 2-73,0-2 0,-1-2-790,-3 2 0,-1-6-805,-3-2 1967,2-4 0,-3 7 0,5-4 0</inkml:trace>
  <inkml:trace contextRef="#ctx0" brushRef="#br0" timeOffset="91">7218 14642 7803,'0'-12'1331,"0"1"-381,5-1-158,1 6 61,1 1-515,3 5 1,-5 5 38,3 3 1,2 7-150,-3 4 0,4 2-43,0 2 0,0 1 16,1 3 1,0-2-112,4 6 1,-4-2-46,4 1 0,-4 2 72,0-5 0,-1 1-264,1-2 1,-1-5-18,0 2 1,0-4-83,-4 0 1,2-3 84,-5-4 1,3-1-160,-3 0 121,0 1 0,-4-5-457,0 1 425,0-5 0,-1 2 65,-3-5 0,1 0 149,-4 0 0,-1-2-12,-3-1 0,-1 0 98,1-5 0,-2 2-48,-2-2 1,2 0 173,-2 4 0,-1 0-109,0 4 1,0-4 54,1 0 1,1 2-58,-5 6 0,5-2-26,-1 6 1,-1-1-170,5 5 1,-3-5-66,6 1 1,-1 0-177,2 3 1,-3 0-254,2 1 183,3-1 1,0 1 57,5-1 0,0-3-19,0-1 1,5-4-830,3 1 1212,7-3 0,3-1 0,4 0 0</inkml:trace>
  <inkml:trace contextRef="#ctx0" brushRef="#br0" timeOffset="92">7641 14447 7859,'-6'-11'69,"1"3"-60,-2 1 1304,2 4-365,5-7-50,0 9-451,5 1 0,-3 6 48,6 6 0,1 4-169,6 3 0,4 6 73,8 2 0,-3 5-302,2-2 1,2 5 74,-1 3 1,4-2-120,-5 6 0,0-1 118,-7 1 1,0 6-504,-8-2 1,3 2 162,-6-2 1,-3-1-132,-2 1 0,-1-2-114,-2-2 0,-2-6-387,-1-6 0,0-6 198,-4-1 0,3-5-1016,-4-7 693,1 1 1,-1-2 925,0-2 0,1-3 0,-5-5 0</inkml:trace>
  <inkml:trace contextRef="#ctx0" brushRef="#br0" timeOffset="93">8292 14870 7799,'-12'0'733,"1"-5"0,4 2-403,4-4 0,4 4-382,6-1 1,1 3 68,7 1 1,-2 0 148,-2 0 0,2-4-161,2 1 0,-1-1 2,5 4 0,-2 0-59,6 0 1,-7 0-88,7 0 0,-3 0-375,3 0 1,-1-2 223,-3-1 0,1 0-1076,-5-5 1366,6 6 0,-9-8 0,5 3 0</inkml:trace>
  <inkml:trace contextRef="#ctx0" brushRef="#br0" timeOffset="94">8337 14950 7815,'-11'16'613,"-1"-4"-322,6-1 0,2-6-135,8 3 0,6-3-8,5-5 1,6 0-45,-2 0 1,4 0-193,3 0 1,0 0-4,4 0 1,1-1-53,3-3 0,0 3-174,0-3 0,-3-1 317,-1 1 0,1-5 0,3 3 0</inkml:trace>
  <inkml:trace contextRef="#ctx0" brushRef="#br0" timeOffset="95">9102 14596 7800,'-11'-6'1794,"0"-5"-1029,4 5 558,2-5-864,5 4 1,1 7-105,3 8 0,-2 3 53,1 5 1,0 3-90,1 7 0,-3 3 27,3 6 0,-3-1-77,-1 0 1,0 6-54,0 1 1,0 0-125,0 1 1,0-5-168,0 1 1,0-3-528,0 0 0,0-6 399,0-3 0,1-3-863,3-4 1,-1-4-159,4-7-284,1 2 1508,3-8 0,6 8 0,1-4 0</inkml:trace>
  <inkml:trace contextRef="#ctx0" brushRef="#br0" timeOffset="96">10016 14870 7831,'-11'0'916,"-1"0"-863,6 0 82,1 0 1,6 0 122,3 0 0,2 0-53,6 0 1,0 0 41,4 0 0,-2 0-59,5 0 0,1 0-2,7 0 1,-2 0-22,5 0 1,0-4 4,0 0 1,3 1-145,-3 3 1,-2-4 22,-1 0 0,1 0-444,-1 4 1,-6 0-530,-6 0-609,3 0 402,-5 0-274,-2 5 1405,-6 2 0,-10 4 0,-1 0 0</inkml:trace>
  <inkml:trace contextRef="#ctx0" brushRef="#br0" timeOffset="97">10073 15030 7846,'-6'5'133,"1"-4"0,11 4 305,6-5 1,2 0-128,8 0 0,-1-1 79,5-3 0,2 3-181,-1-3 0,5 2-119,-2-2 1,-1 3-168,2-3 0,-5 1 42,5-1 1,-6 3-218,2-3 1,-4 3 115,-4 1 136,2 5 0,-3-4 0,5 4 0</inkml:trace>
  <inkml:trace contextRef="#ctx0" brushRef="#br0" timeOffset="98">11227 14721 7831,'-7'-11'0,"-3"0"0,9-1 978,-3 1-222,3-1 426,1 1-273,0 0-197,0 4-46,0 2-23,0 5 0,4 5-450,-1 3 0,5 7-175,-4 4 1,5 4 129,-2 4 1,2 2-102,-1 5 0,2 2-6,-2 2 1,2-2-32,1 6 0,1 0-66,-1 4 1,0-2-93,1-2 0,-4-3 33,-1-4 1,-3-5-122,4 1 1,-2-7-246,2-1 1,0-2 206,-4-6 0,4 1-1328,-4-5 832,-1 0 1,1-3-1112,0 0 1217,0-6 664,1 3 0,-4-10 0,4-1 0</inkml:trace>
  <inkml:trace contextRef="#ctx0" brushRef="#br0" timeOffset="99">11661 14973 7797,'-12'-12'2770,"6"1"-2016,1 5-444,5 0 0,0 8 57,0 2 1,1 2-57,3 5 1,1 6-58,3 2 1,2 4 11,-3 3 1,2 2-95,-1 3 0,2 0 13,-2-4 0,-2 2-56,2-6 0,-5 3-158,5-7 1,-5 1-133,0-1 0,0-4 118,1-7 1,-3 2-1918,3-3 930,-3-1-1993,-1-1 3023,0-5 0,-5-5 0,-1-2 0</inkml:trace>
  <inkml:trace contextRef="#ctx0" brushRef="#br0" timeOffset="100">11706 14710 7813,'-17'-18'11,"0"2"540,6 4 0,1 1 70,2 0-515,3 4-71,5-3 0,1 9 306,3-3 1,-2 3-243,6 1 1,0 5-361,3 2 1,1 4-49,-1 0 0,-3 2-261,-1 2 1,1-1 569,3 5 0,1 5 0,-1 5 0</inkml:trace>
  <inkml:trace contextRef="#ctx0" brushRef="#br0" timeOffset="101">11935 15053 7863,'-12'0'334,"1"0"0,0 0 1353,-1 0-745,6 0-675,1 5 0,5 1 143,0 6 0,0-1-105,0 0 1,0 1-155,0-1 0,0 4 18,0 1 0,4 3-61,-1-4 1,5 4-4,-4-4 1,3 0-202,-3-3 1,5-1-162,-1 1 1,-2-5 137,2 1 0,-1-6-243,5 2 1,-1-2 156,0-2 0,-3 0-103,0 0 0,-1-2 94,5-2 1,-1-1 132,1-2 0,-2-3 20,-3 2 0,4-6 6,-4-1 0,-1 0 89,2 3 1,-5 1 73,0-1 1,-1 1 308,-2-1-247,0 6 0,0 0 80,0 2-243,0 3-141,0 6 1,0 2 130,0 9 0,0-4-46,0 0-80,0-1 1,1 1 52,3-1 1,2-3-46,6-1 1,-1-4 57,0 1 1,5-3-33,-1-1 0,5-1 41,-1-3 0,1 1-1,0-4 1,1 0 16,-2 0 1,1-3-5,-1 2 0,-1-2 47,-3-2 1,-2 1-52,2-1 0,-3 1 179,-5 0 0,2 3-49,-5 0 0,5 2 462,-1-2-308,-3-2 1,1 5 113,-2-2-115,-3 2-100,4 5 1,-5 5 37,0 2 0,0 3-64,0 2 1,0 4-50,0 3 1,0 2 39,0-2 1,0 2-188,0-2 1,0-1-277,0 1 0,0-4-368,0 4 0,5-5 344,3 2 385,2-4 0,1 0 0,1-1 0</inkml:trace>
  <inkml:trace contextRef="#ctx0" brushRef="#br0" timeOffset="102">11284 15818 7827,'-7'-5'0,"2"-2"0,5-4 706,0 0 9,0-1-322,0 1 1,2 1 246,1 2-73,-1-2-407,3 9 199,-5-4-385,0 5 1,0 5 75,0 2 1,0 3-25,0 2 1,0-1-19,0 1 0,0 3-141,0 0 0,1 0 40,3-3 1,-3-1-177,3 1 243,2-1 0,-1-3-65,3-1 1,2-4 32,-2 1 0,-2-3 48,2-1 1,-1 0-41,5 0 0,-1-4 18,1 0 0,2-5 7,-3 2 1,7-1 41,-7-3 1,-1 6 0,-2-7 0,-2 3 244,2-2-143,2-1 167,-9 1-124,4 5-188,0 1 44,-3 5 1,4 5-5,-2 2 0,-3 5-89,3 3 0,1-2-232,-1 2 1,1-2-296,-1-2 0,-2-3 236,6-1 0,-2-3-390,2 4 0,2-6-195,-2 2 951,2-3 0,6-1 0,2 0 0</inkml:trace>
  <inkml:trace contextRef="#ctx0" brushRef="#br0" timeOffset="103">11626 15841 7827,'-6'-5'-178,"-4"3"0,9-4 534,-3 2 894,-2 3-867,4-4 0,2 5-165,8 0 0,-1 0-66,5 0 0,-2 0-88,9 0 0,-4 0-160,4 0 0,-3 0 93,3 0 0,0-1-19,3-3 0,-2 3 30,-1-3 0,-2 2-102,2 2 1,2-3 54,-6-1 1,0-1-249,-3 1-358,-1 3 261,0-9-79,-4 8 386,-2-8 1,-5 8 35,0-6 1,0 4-14,0-3 0,0 3 174,0-4-125,-5 1 1,3-5 149,-1 1 1,-2 3-64,1 0 1,-1 5 290,1-5 354,3 6-228,-4-4 430,-1 1-373,5 4-286,-4-4-147,5 10 0,1 0-151,3 3 0,-1 1 110,4-6 1,1 5-97,3-4 1,1 3-61,-1-3 0,4 0 10,1-4 1,-1 1-37,-4 3 1,1-3 4,-1 3 0,-3-2-255,-1-2 141,-4 0-246,2 0 478,-5 0-89,-10 5 0,2-3 61,-7 6 0,-1-4 40,0 3 0,-3 0 172,4 0 1,0 2-188,3-5 1,5 3-16,-1-3-235,6 5-391,-9-8-146,10 10-568,-4-10-264,5 4 1599,0-5 0,5 0 0,2-5 0,4-2 0</inkml:trace>
  <inkml:trace contextRef="#ctx0" brushRef="#br0" timeOffset="104">12209 15749 11001,'5'-6'172,"-2"1"50,4 5 0,1 0-235,3 0 1,1 1 4,-1 3 1,0-1 34,1 4 1,1-3-66,2 4 0,-1-5-379,5 5 1,0-4-76,4 3 1,-1-3 183,1 4 1,0-6 144,0 2 0,0-3 25,0-1 0,1 0 186,2 0 0,0 0-67,4 0 1,-4 0 41,0 0 0,-3-1 22,-4-3 0,1-1 150,-4-2 1,-5-2 183,-3 5-98,-6-5 1,3 7 143,-5-6 1,-1 4-148,-3-3 1,-2 4 7,-5-1 1,-1 3-172,1 1 1,-5 4-116,1 0 0,-5 4 122,1 0 0,-3 3-106,-1 5 1,1-4 7,-1 4 0,0-4-204,0 0 1,2-1-74,2 1 0,-3-2 96,3-3 0,1 0-26,-1-4 1,4-1 70,-4 2 1,5-3-140,-1-1 1,3-1 88,5-3 1,2-3-144,5-4 1,0 0 304,0-1 0,0-4 0,0-2 0</inkml:trace>
  <inkml:trace contextRef="#ctx0" brushRef="#br0" timeOffset="105">13317 14299 7937,'-5'-6'0,"3"-5"0,-3 9 301,5-6 768,0 6-313,0-3 62,0 0-269,0 3-312,0 7 0,-3 4 95,-1 10 0,-5 0-98,1 4 0,-2 1-83,-1 3 1,-1 3 74,1 8 1,-1-1 13,1 5 1,3-4-42,1 4 0,4 0-14,-1 4 1,3-2 0,1-2 0,0 1-93,0-5 1,1 0 12,3-4 1,3-1 76,4-2 1,2 1-121,2-6 0,1 5 38,3-5 1,5 1-115,-4-4 1,7-2 108,-4-1 0,3 0-104,-3-5 0,-6-1-62,-1-6 0,0 2-240,-1-3 1,0 0-1326,-3 0 1193,-1-4 0,-3 2-2146,0-5 1192,-6 0 1396,3 0 0,0-10 0,2-3 0</inkml:trace>
  <inkml:trace contextRef="#ctx0" brushRef="#br0" timeOffset="106">13968 14470 7907,'-10'-7'365,"2"-1"55,3 5 201,0-7 306,4 9-608,-5-4 1,6 6-61,0 3 0,0 4 160,0 7 1,0 3-126,0 4 0,0 6-171,0 3 0,6 2 108,1 1 0,3 0-177,2 1 1,-5-1 4,1 0 0,-4-3-109,3-1 0,0-3 53,0 3 1,2-6-116,-5-1 1,1-1-1119,-1-7 922,-3 5 0,4-7-1403,-5 2 650,0-7-578,0-3 1639,0-5 0,-10-5 0,-3-2 0</inkml:trace>
  <inkml:trace contextRef="#ctx0" brushRef="#br0" timeOffset="107">13739 14584 7907,'0'-12'221,"0"-3"1,0 1 345,0-5 1,5 5-192,3-2 0,8 0-150,7 1 1,5-1 284,7 5 1,0 1-86,3 2 0,3-1-218,4 6 1,-3-1-53,0 4 1,0 0-94,4 0 0,-7 1-11,-5 3 1,-1 3-226,-6 9 0,-5-2-329,-7 5 0,-8-4 275,-3 4 0,-3-1 43,-1 1 1,-8 2-13,-4-2 0,-8-1 147,-3 1 1,-5-4 27,-6 4 0,0-5 120,-1 2 0,1 0 6,0-1 1,1-1 182,2-6 1,5 1 22,7-5 1,-2 3-73,6-3-1,4 0 107,3-4-45,6 0-277,-4 0 1,8 4 31,2-1 1,3 1-145,8-4 1,4 4 110,8 0 0,2 3-27,6-3 0,3 4-61,0-4 0,1 3 56,-1-3 0,1 5-164,3-1 1,-6 2 110,-6 1 1,-9 1-63,-2-1 0,-5 2 45,-3 2 0,-6 1-157,-5 3 0,-2 3 154,-10-3 1,-2-1 12,-9 1 0,-5-4 88,-2 4 0,-7-5-48,-1 1 0,-1-2-169,1-2 1,3 0 139,1-4 0,1 2-215,6-5 0,2 0-23,6-4 0,3 0-159,4 0 0,6-2-114,2-1 1,4-4 569,4-4 0,12-1 0,8 1 0</inkml:trace>
  <inkml:trace contextRef="#ctx0" brushRef="#br0" timeOffset="108">14584 14733 7805,'-11'-5'13,"0"-2"-4,-1-4-7,6 5 1,2 6-1,8 7 1,-3 9 651,3 3 1,1 2 963,-1 2 1,1 5-1107,-1 2 0,-3 2-297,3-1 0,-2 0-430,2-4 1,-3-2 182,3-6 1,1 2-1440,-1-6 805,0 0-95,-4-3 0,1-6 761,3-2 0,2-8 0,6-2 0</inkml:trace>
  <inkml:trace contextRef="#ctx0" brushRef="#br0" timeOffset="109">14539 14447 7900,'-12'-11'0,"6"-4"479,2 0 1,3 3-292,1 4 0,9 6-567,2-2 129,8 3 0,-6 2-208,2 3 1,3-2 457,1 6 0,-3 0 0,1 3 0</inkml:trace>
  <inkml:trace contextRef="#ctx0" brushRef="#br0" timeOffset="110">14744 14744 7854,'-11'-6'1946,"5"1"-961,0 5-641,17 5 1,-4 1-28,8 6 0,-2 0-10,-1 4 1,3-2-63,0 5 1,0 0-83,-3 4 1,-5-1-71,1 1 0,-6-5-77,2-3 0,-2 2 78,-2-2 1,0 0-145,0-3-4,0-1-58,0 0 40,0-4-52,0-2 1,1-5 81,3 0 0,-3-1-115,3-3 1,-2-3-30,2-4 0,-1-4 37,4 0 1,-3-6 12,4 2 1,-1-2 63,5-2 0,-1 0-28,0 0 1,1 5 33,-1 3 0,-3 2-55,0 2 136,-1 5 1,1-3 172,-1 5 1,-3 5 212,4 7 1,-4 3-186,3 5 0,-3 0 76,4 3 1,-2 3-108,2-3 1,2 2-287,-3 2 1,0-4-25,0 0 1,0-4-128,0 4 0,3-5-252,-2 2 0,-2-8-1489,2 0 1993,0 0 0,3-2 0,0-1 0</inkml:trace>
  <inkml:trace contextRef="#ctx0" brushRef="#br0" timeOffset="111">15452 14801 7811,'0'-11'217,"0"0"0,0 3-96,0 0 1,4 5 353,0-5-31,0 5 0,-8-3-12,0 2 1,-1 3 6,1-3 0,-2 4-115,-5 4 0,-1 2 64,1 6 1,-1 4-150,1 3 1,-1-1-130,1 1 0,3 0-138,1 4 1,4 0 120,-1 0 1,3-1-53,1 1 0,5-4-44,3 0 0,3-5-149,5 2 0,-2-4 49,5 0 0,0-5 81,3 1 1,-3-6 30,0 2 0,-1-2 6,1-2 1,3-6-165,-3-1 1,-3-5 65,0-3 0,-4 3-96,0-4 0,-2-1-79,-2-3 0,0-1-120,-4-2 1,-1 0 73,-7 0 1,-4 1-100,-7-1 0,-3 0-43,-5 0 0,1 5-78,-1 3 1,-4 7 26,0 5 1,6 1-191,6 2 687,2 5 0,7 2 0,1 4 0</inkml:trace>
  <inkml:trace contextRef="#ctx0" brushRef="#br0" timeOffset="112">15715 14813 7865,'-11'-5'705,"1"-2"-353,2-4-83,-2 0 0,9 3 421,-3 0-102,2 6 1,4-3 6,2 5-405,-3 0 0,8 5 43,-6 2 0,5 5-14,-4 3 1,5-2-231,-2 2 1,4 2 87,0-2 1,-1 0-295,-2-4 1,-1 1 68,1-1 0,-4-1-83,7-2 1,-2 1 97,2-5 1,1-1-230,-1-3 221,1 0 0,-1 0 29,1 0 1,-2-1 87,-3-3-43,3-2 0,-4-5 220,1-1 0,0 1-12,-4-1 1,-1 1 127,1 0-237,-1-1 35,3 1-66,-4 4-5,4-3 0,-5 10-129,0 0 1,0 5 68,0 7 1,0-1 31,0 1 0,4-1-5,0 0 1,5 1 1,-2-1 0,3-1-28,2-2 0,3 1-4,0-5 0,2-1 38,-2-3 0,3 0 2,5 0 0,-4-1-26,0-3 1,0 2 7,4-6 0,-2 2 81,-2-2 0,1-2-11,-4 3 0,3-4 14,-4 0 1,-1 3 28,-7 1 212,4-1-216,-5-3 23,5 4-231,-4 2 177,-2 5 1,-5 5-125,0 3 0,0 2 21,0 2 1,-1 3-57,-3 0 1,2 4-91,-1-4 0,1 4-281,2-3 1,2 3-83,1-4 0,4 0 579,4-4 0,1 1 0,-1-1 0</inkml:trace>
  <inkml:trace contextRef="#ctx0" brushRef="#br0" timeOffset="113">16515 14824 7822,'-7'-11'0,"2"-1"-46,5 1 1,1 1-27,3 2 0,-1 3 263,4 5 1,-3 1 346,4 3 1,-6 3 37,2 4 0,1 6-178,-1 2 0,0 2-202,-4 2 0,0 0-25,0 0 0,0-4-154,0 0 0,0-2-146,0 3 1,0-4-448,0-5 1,0 1 361,0-1 214,5-4 0,1 3 0,6-4 0</inkml:trace>
  <inkml:trace contextRef="#ctx0" brushRef="#br0" timeOffset="114">16515 14493 7844,'5'-11'0,"1"3"-198,5 0 1,1 6-299,-1-2 1,4 7 253,1 0 0,0 8 62,-1 0 180,-2 0 0,4 6 0,-6-6 0</inkml:trace>
  <inkml:trace contextRef="#ctx0" brushRef="#br0" timeOffset="115">16937 14790 7847,'-5'6'2071,"4"-6"-1229,-4-1-314,5-9-403,0 4 0,-5-1-47,-3 3 1,-2-1-166,-2 2 0,1-1 105,0 4 0,-6 4-119,-2-1 1,-1 8 105,1 0 0,-3 2-11,3 6 1,-1-2 82,1 2 1,2 3-56,6-3 1,3-1-165,1 1 0,4-5-61,-1 1 0,7-2-117,1-2 1,8-3 173,0-1 0,6-4-88,-3 1 1,6-3 180,2-1 0,-4-1-71,4-3 1,-4 1 110,0-4 0,1-1-101,-4-3 1,-1-1 216,-4 1 0,-3-1 65,0 1 0,-5 0 80,5-1 1,-6 1-118,2-1 0,-2 5 328,-2-1-319,0 1 33,0 0-196,0 2 1,-4 10 57,0 3 1,-4 3 6,5 4 1,-5 2 66,4 2 1,0 3-10,4-3 0,2 2-117,1 2 0,4-4-114,4 0 0,4-4-90,1 4 1,-1-9 4,-4 2 1,4-4-285,1-1 1,0-2 205,-1-5 1,-1 0-596,5 0 889,-5-5 0,8-1 0,-4-6 0</inkml:trace>
  <inkml:trace contextRef="#ctx0" brushRef="#br0" timeOffset="116">17257 14436 7846,'0'-23'0,"0"4"82,0 0 0,5 6 161,3 2 0,2 5 396,1 6-186,1 0 1,-1 10-65,0 5 1,-4 10-162,-3 6 1,1 2 230,-2 1 0,5 4-152,-4 0 0,4 5-126,-5-1 0,1-1-106,-4 1 1,4-2-202,0 2 0,1-2-38,-1-6 1,-3-5-289,3-2 1,1-5-413,-1-2 1,3 0 399,-3-5 1,0 0-603,-4-3 1066,0-1 0,5 1 0,1-1 0</inkml:trace>
  <inkml:trace contextRef="#ctx0" brushRef="#br0" timeOffset="117">17874 14173 7887,'0'-17'0,"0"0"141,0 6 288,0-1 266,0 1 0,-4 3 332,0 1-634,0 4 0,-2-1-220,-6 8 0,0 4-5,-7 7 0,0 9-8,-4 10 1,0 11 13,0 8 0,0 3-301,0 1 1,12-26 0,1 0 205,0 1 0,1 1 0,1-2 0,1 1-69,2 1 1,2-1 0,-2 26-148,5-1 1,0-1 89,0-6 0,6-1 82,6-3 1,0-5-25,7-3 0,0-3 99,4-1 0,4-1-1,0-2 1,1-3-304,-2-5 0,-2-1 90,3 1 1,-3-5 191,-1-3 1,-2-2-274,-1-2 0,-3-3-533,-1 0 1,-4-6 132,3 2 1,-6-3-1163,-1-1 1747,-6 0 0,9-5 0,-5-1 0</inkml:trace>
  <inkml:trace contextRef="#ctx0" brushRef="#br0" timeOffset="118">18136 14733 6128,'0'-6'2460,"2"-3"-1535,1 5-257,-1 0-173,8 4-251,-9 0 1,4 1 24,-5 3 1,0 2-36,0 6 1,4-1-2,0 1 1,0 3-206,-4 0 0,1 2 57,3-2 1,-3-2-162,3 2 0,-2-1 29,2 1 0,-3-6-98,3 2 0,1-2 37,-1 3 64,0-1-100,1 0 1,-3-4 71,6-3 1,-4-3-23,4-1 0,-5 0 80,5 0 0,-2-5-39,2-3 0,3-3 19,1-4 0,-3 2 7,6-2 1,-5-3 12,5-1 1,-2 1 2,-2-1 1,1 0-14,-1-4 0,-1 2 4,-2 2 1,2 2 22,-2 6 1,-3 3-37,-1 0 221,2 6-152,-5-3 0,4 11-29,-5 6 0,4 0-130,0 7 1,1 0-210,-1 4 1,-3 0 89,3 0 0,-2 0-165,2 0 0,3-1 407,4 1 0,0-5 0,1-2 0</inkml:trace>
  <inkml:trace contextRef="#ctx0" brushRef="#br0" timeOffset="119">18605 14996 7873,'-12'0'819,"6"1"179,2 3 0,3 2-560,1 5 0,5 6-53,2 2 1,0 3-223,0 0 1,-4 1 50,1 0 0,1 1-317,-1 3 0,-1-3-301,-3 3 1,0-3-388,0-1 0,-1-6 128,-3-1 0,3-3 663,-3 3 0,-2-9 0,0 3 0</inkml:trace>
  <inkml:trace contextRef="#ctx0" brushRef="#br0" timeOffset="120">18959 14310 7889,'0'-22'108,"0"4"-108,0 3 0,5 2-314,2 1 0,3 6 386,2 2 1,-4 3 655,-1 1 1,-3 5-296,4 3 0,-2 3 112,2 4 1,2 3-173,-3 5 1,3 1 11,2 3 1,1-2-357,2 6 0,-3-6 66,4 2 1,-4 0-172,0 0 1,-1 0 43,1-4 0,3-4-104,0 0 1,0-5-75,-3 1 1,2-2-262,-3-2 1,3-3-252,-6-1 1,-2-4-155,2 1-131,-6-3 221,3-1 677,-5 0 1,-1-4 57,-3 0 0,3-5 13,-3 2 1,-1-3 55,1-2 1,-5 5 434,2-1 0,0 0 300,0-3 0,-1 5-342,-3 2 0,-1 2 406,1 2 0,-4 2-225,-1 2 0,-4 7-100,1 8 1,-2 3-320,-2 0 1,0 5-189,0 0 1,1 1 102,3-2 1,2-5-143,1 1 0,5-3-139,0 0 1,3-2-556,4-6 1,3-3-687,-3 0 1,8-6 1433,3 2 0,14-3 0,3-1 0</inkml:trace>
  <inkml:trace contextRef="#ctx0" brushRef="#br0" timeOffset="121">19575 14345 7911,'0'-18'0,"0"1"476,0 6 1,2 1-77,1 2 0,-1 2 814,2 2-804,-3 3 1,-1-3-109,0 8 1,-1 3-56,-3 9 1,-4 5-14,-7 6 0,1 6-52,-5 1 1,0 5-97,-4 7 0,0 0-385,0-1 0,0 1 356,1 0 0,-1-1-720,0 1 1,0-5 120,0-3 0,5-4-101,3-3 1,6-7 257,2-5 0,4-5-85,-1 1 0,3-2-108,1-2 0,0-3 578,0-1 0,5-4 0,2 2 0</inkml:trace>
  <inkml:trace contextRef="#ctx0" brushRef="#br0" timeOffset="122">19495 14779 7814,'-11'-7'469,"5"-8"153,1 7 0,10-4-212,2 4 1,3 6-92,2-2 1,-5 2-87,1 2 0,-2 7 3,2 4 1,-2 2 13,-2 6 0,-3-4-144,3 4 1,-2-1-129,-2 1 1,0 1-4,0-4 0,-4 3-217,0-4 1,-1 0 120,1-4 0,3 1-283,-3-1 244,3 1 1,1-5-1,0 1 1,1-5 18,3 0 1,2-1 62,6-2 1,0-5 84,3-3 0,-2 2-8,2-2 0,-2 0 123,-2-3 0,0-1-43,-4 1 1,3 0 191,-2-1 1,1 5 226,-2-1-230,4 5-8,-10-2 1,5 10-34,-2 3 0,-3 3-15,3 5 1,-3-2-143,-1 5 1,0-2-122,0 3 1,4 1-542,0-2 0,1-1 332,-1 1 1,2-5-879,6 1 0,-1-3 458,1-5 1,-1 2 679,0-5 0,6 5 0,1-3 0</inkml:trace>
  <inkml:trace contextRef="#ctx0" brushRef="#br0" timeOffset="123">19861 14196 7875,'0'-34'48,"0"10"0,9-2 162,2 11 1,4 1 50,1 7 0,-4-2 14,4 5 1,-4 0 65,0 4 0,-1 6 141,1 6 1,-1 2 130,0 9 0,0 2-186,-4 9 1,5 4 8,-1 0 0,2 9-218,6-1 0,-4 2-27,4-2 1,-1 5-324,1 2 0,2 3 189,-2 1 0,-2-1 26,-2-3 1,-3 7-199,-5-3 1,-2-3-668,-5-4 0,-5-1 260,-2-3 0,-5 1-714,-3-9 0,-2-1 144,-2-7 1,3-2 1091,4-5 0,2-3 0,3-4 0,2-6 0</inkml:trace>
  <inkml:trace contextRef="#ctx0" brushRef="#br0" timeOffset="124">20558 14733 7835,'-6'-6'456,"5"-5"1,-4 9 60,5-6-162,0 6 0,5-5 25,3 4 0,3 1-122,4-2 0,1 2 122,7-2 1,-2 2-147,10-6 0,-1 5-83,4 0 0,1 0-165,-1-1 0,3 3-256,-3-3 1,1 2-799,-8-2 0,0 3 555,-4-3 0,-6 3 513,-1 1 0,-4 0 0,0 0 0</inkml:trace>
  <inkml:trace contextRef="#ctx0" brushRef="#br0" timeOffset="125">20615 14881 8248,'16'0'945,"2"0"-245,5 0 1,5 0-235,2 0 0,7 0-313,1 0 0,0 0 58,-4 0 0,1 0-698,-1 0 1,-5-1 89,-2-3 1,-1 3-125,-3-3 0,3 3 521,-7 1 0,-3-5 0,1-1 0</inkml:trace>
  <inkml:trace contextRef="#ctx0" brushRef="#br0" timeOffset="126">21403 14390 7896,'0'-11'525,"0"5"87,5 0 0,0 12-171,2 1 0,2 7 166,-5 1 1,1 9-94,-1-1 0,-3 8-86,3-1 1,-3 3-123,-1 1 1,0 1-43,0-1 0,0 0-47,0 0 1,0 1 11,0-1 1,0-1-254,0-3 0,0 2 88,0-5 1,0-2-502,0-6 1,0 2-118,0-6 1,0 0-331,0-4 0,0-3 302,0 0 0,0-5-1014,0 5 1596,0-5 0,5 2 0,2-5 0</inkml:trace>
  <inkml:trace contextRef="#ctx0" brushRef="#br0" timeOffset="127">21745 14025 7976,'0'-17'208,"0"5"0,3 0 290,4 8 1,1 4 196,7 4 1,-2 3-213,-2 4 1,-3 0-275,0 1 0,-5 4 15,5 3 0,-4 4 272,3 4 1,2 3-126,7 8 0,1 2-147,6 2 1,1 2-25,3-2 0,-2 4 296,6 3 1,-2-1-709,1 6 0,2-1 409,-5 4 0,-4 0-238,-4 0 1,-7 0 105,0 0 0,-6 0-132,-6 1 0,-1-5-394,-3 0 0,-7-6-185,-8-1 0,-4-2-55,-4-6 1,2-1-507,-6-6 0,-3 0-1402,-4-4 2609,-5 5 0,2-6 0,-4 6 0,-1 2 0,0 2 0,0 2 0</inkml:trace>
  <inkml:trace contextRef="#ctx0" brushRef="#br0" timeOffset="128">10233 16914 7826,'-18'0'97,"2"0"1,8 0 463,1 0-49,4 0 0,-2 0 596,5 0-511,5 0-151,1 5 0,10-3-143,-1 1 1,6 3 13,2-3 1,1 1-26,7-4 0,-2 0-70,1 0 0,7 0-182,-2 0 0,1 0-147,-1 0 0,-5-1-208,1-3 1,-2 3-36,1-3 1,-3-1-438,-8 1 1,1-1 337,-5 1 0,1 3-728,-5-3-396,-5 3 643,-1 1 930,-5 0 0,0 5 0,0 1 0</inkml:trace>
  <inkml:trace contextRef="#ctx0" brushRef="#br0" timeOffset="129">10370 17086 7826,'-11'6'0,"-1"4"0,5-9 340,-1 3 188,6 3 1,-2-5-97,8 6 343,2-6-441,5 3 0,5-3 323,-1 1-390,10-1 0,-5 3-22,11-5 0,-1 0 83,5 0 1,-2-4-548,-3 0 1,7-4 207,-3 5 0,2-2-1103,-6 1 1,3 1 219,-2-4 894,-4 4 0,1-7 0,-5 4 0</inkml:trace>
  <inkml:trace contextRef="#ctx0" brushRef="#br0" timeOffset="130">11398 16606 7792,'-11'-18'622,"-1"-3"0,1 4-426,-1-2 1,6 3 160,2 4 965,-2 1-402,5 4-384,-5 2 1,6 7-156,0 1 1,2 14-15,2 10 1,1 9-69,2 6 0,3 4-79,-2 3 1,2 2-366,2 2 1,-5 5 190,1-1 0,-6 0-96,2 4 1,-3-4 87,-1-4 1,0-2-160,0-5 0,0-6-188,0-2 0,0-5-295,0-6 0,0-2-515,0-10-544,0 1 560,0-5 0,2-5 496,2-2 0,-2-2-21,6-2 628,-1-6 0,10-5 0,1-7 0</inkml:trace>
  <inkml:trace contextRef="#ctx0" brushRef="#br0" timeOffset="131">11695 16983 7747,'-10'-17'524,"3"5"64,-4-4 1,5 8 1392,6 0-1428,0 5 1,0 0-272,0 6 1,5 5-90,2 7 1,0-1-3,0 5 0,0 5-2,0 7 1,2 2-105,-5 1 0,4 4-15,-5 0 0,2-1-191,-1-7 1,-2-2-305,1-5 0,0-1 217,1-3 0,-3-3-1353,3-4-179,-3-6-425,4-1 2165,-4-5 0,10 0 0,-5 0 0</inkml:trace>
  <inkml:trace contextRef="#ctx0" brushRef="#br0" timeOffset="132">11752 16697 7799,'0'-17'0,"-4"0"-18,0 6 1,1-1-124,3 1-595,0 4 348,0-3 52,0 9 336,5-4 0,1 10 0,5 1 0</inkml:trace>
  <inkml:trace contextRef="#ctx0" brushRef="#br0" timeOffset="133">11958 16949 7790,'-4'-8'276,"0"0"1,0 1 435,4-5 0,0 5 61,0-1-310,0 6 278,0-9-299,0 10-250,0 11 0,0 4-41,0 13 0,0-2-108,0 2 0,0 1 132,0 2 1,4 3-157,0-2 0,1-3-58,-1-2 1,-2-3 89,6-4 1,-2 1-43,2-4 1,1-5-29,-5-3 1,4-6-112,0 2 1,-2-3-155,2-1-16,0 0 0,3-5-165,0-2 0,-3-7 167,0-2 1,-2 1 138,2 4 1,1-4-23,-6-1 0,1-3 318,-4 4 0,4-4-35,0 4 1,0 3-25,-4 5 1,0 3 286,0-4 417,0 6-509,0-3 1,0 6-85,0 3 1,0-2-245,0 6 1,0 0 123,0 3 1,0 0-192,0 1 1,5-1-38,2 1 0,3-2-18,2-3 1,-1 2 74,1-5 0,-1 0 24,0-4 1,1 0 51,-1 0 0,6-1 131,2-3 1,2-2 31,2-6 1,0 1-97,0-1 1,-4 1 126,0-1 0,0 1-23,4 0 1,-5-1 33,-3 1 1,-2-1-65,-2 1 0,-1 0 6,-2-1 0,-2 4 302,-2 1-143,-3 4-244,4-2 1,-5 7 77,0 1 0,4 5-117,0 7 1,0 2 34,-4 2 0,0 2-49,0-2 0,1 3-133,3 1 1,-2 0-304,6-1 1,-4 0-227,3-3 1,1 3 300,3-3 1,5-3 377,-1-1 0,5-2 0,-2-2 0</inkml:trace>
  <inkml:trace contextRef="#ctx0" brushRef="#br0" timeOffset="134">11512 17725 7739,'-11'0'-501,"3"-1"-627,1-3 2578,4 3-244,-2-9-192,5 8-664,0-3 0,0 4 540,0-3-334,0 3 46,0-4-466,0 5 1,0 5 63,0 3 1,4 2-228,0 1 1,1 4-62,-2 1 0,-1 0-100,2-1 1,-3-2-119,-1 2-185,5-2 318,-4-2 0,6 0-232,-4-4 301,-1-2-64,3-5 267,0 0 0,1-5-7,5-2 1,0 0-74,-4 0 1,3-1-58,-2-3 1,6-5 3,1 1 0,-1 0-22,-6 3 0,2 2-15,-2 3 0,-2-2 13,2 5-35,-6 0 170,8 4 1,-9 1 21,3 3 0,-2 3 119,-2 4 1,0 0-125,0 1 1,1 1 51,3 2 0,2-3-235,5 4 0,1-4-202,-1 0 1,1-1-152,-1 1 0,0-5 217,1 1 0,1-6-1348,2 2 1573,-2-3 0,3-1 0,-5 0 0</inkml:trace>
  <inkml:trace contextRef="#ctx0" brushRef="#br0" timeOffset="135">11901 17737 8925,'0'-12'1606,"5"2"-1314,2 2 0,3 3 105,2 5 1,4-3-149,3-1 1,-1 0-40,1 4 0,0-4-94,4 0 1,0 0-102,0 4 1,0 0-115,-1 0 1,1 0 121,0 0 0,-1 0-67,-3 0 1,1 0-75,-5 0 0,0 0-122,-3 0 0,3 0 89,0 0 0,1 0-25,-5 0 1,-3 0-131,-1 0-164,1 0-19,3 0 174,1 0 273,-6-5-12,-1-1 0,-10-4 12,-3 2 1,2-1 58,-2 6 212,1-1 0,-5 4-46,1 0 1,3 0 435,1 0 41,4 0-201,-2 0-877,5 0 371,5 0 17,2 0 1,4 0 55,0 0-51,1 5 1,-1 0 133,1 3 0,-1 0-71,0-4 1,-3 4-56,0-4 0,-2 5-42,2-2 0,-2 0-156,-2 0 1,-3-3 114,3 4 1,-7-5-81,0 5 0,-10-2 101,1 2 0,-7 1-71,0-5 1,2 5-76,-2-2 1,1-2 113,-1-1 0,2-3-423,6-1 0,3 0-601,1 0 809,4 0 1,8-5 0,8-1 0</inkml:trace>
  <inkml:trace contextRef="#ctx0" brushRef="#br0" timeOffset="136">12586 17748 8247,'11'-5'1286,"1"4"-720,-1-3 1,0 3-195,1 1 0,-4-4 70,-1 0 0,1 0-204,3 4 1,1 4-228,-1 0 0,-3 3-37,-1-3 0,1 4-228,3-4 1,1 5 49,-1-2 0,4-2-236,1-1 1,0 1 74,-1-1 0,-1 0 80,5-4 1,0 0-46,4 0 0,-1 0 225,-3 0 1,2-4 119,-2 0 1,-1-1 36,1 1 162,-5-2 1,1-6-14,-7 1 1,1 3 103,-5 1 1,-2 0-27,-6 0 0,-2-2-23,-5 5 0,-6 0-74,-2 4 1,-4 0-30,-3 0 0,-4 5-16,-4 3 1,4-2-4,-1 2 1,1 0-38,-4 3 1,4-3-10,4-1 0,2 0-92,1 0 1,5 2-1262,3-5 706,2 5-678,7-8 1237,6 4 0,11-10 0,7-1 0</inkml:trace>
  <inkml:trace contextRef="#ctx0" brushRef="#br0" timeOffset="137">13648 16823 7794,'-6'-1'-90,"2"-3"1142,3 3-445,1-4-440,5 15 0,-4-3 73,3 9 0,1-3-33,-1 3 0,1-2-166,-2 5 0,0 0 100,5 4 0,-5 1-148,5 2 1,-5-5-40,0 1 0,-1-1-17,-2 2 0,1-4 90,3 0 0,-3-4-85,3 4 1,-3-5 75,-1 1 1,1-2-4,3-2 1,-3-3-133,3-1 170,-3-4-206,-1 2 191,6-5-26,-5 0 0,4-1-42,-5-3 0,0-2-6,0-6 1,0 1-22,0-1 0,0 0-8,0-4 0,0 3-22,0-7 1,0 3 62,0-2 0,0-3-9,0 3 1,0 1-46,0-1 0,0 4-108,0-4 0,1 5 165,3-1 0,2 0 12,6 3 1,-1-2-1,1 7 1,-1-2 11,0 1 0,5-1 46,-1 5 0,0 1-64,-3 3 1,-1 0 194,0 0 1,2 1 17,2 3 1,-2 3 22,2 9 0,-6-3-53,-1 7 1,-1-1 98,5 3 0,-5 1-63,1 0 1,-4 0-68,3 0 0,-4 0-145,1-1 1,1 0 88,-1-3 0,1 1-84,-2-4 0,-1 0 95,2-1-262,2-2 104,-5 4-214,9-6-66,-8-5-452,3-1-765,-5-5 1099,0 0 0,-5 5 0,-2 2 0</inkml:trace>
  <inkml:trace contextRef="#ctx0" brushRef="#br0" timeOffset="138">14367 17040 7792,'-6'-5'1362,"1"4"-881,5-4 0,1 5 435,3 0-642,-3 0 0,6 0-133,-3 0-512,-3 0-1048,4 0 1419,0 0 0,-4 0 0,4 0 0</inkml:trace>
  <inkml:trace contextRef="#ctx0" brushRef="#br1" timeOffset="139">14973 16435 7787,'-4'-12'-227,"0"1"1,-3 3 90,3 1 628,0-1 56,4-3 609,0-1-198,0 6-394,0 1-22,0 5 1,5 2-221,3 6 1,0-1-117,0 9 0,2 1 26,-2 2 0,3 4-89,5 4 1,-4 1-103,3 2 1,-2 3 50,-1-2 0,0-2-159,3 1 1,-2-4 2,2 0 1,2-1 41,-2-3 1,0 0-208,-3-3 0,-1 1-28,1-4 1,-1-1 7,0-4 1,-3-1-364,0-2 142,-6 2 1,5-5-531,-4 3-385,-1-3 605,3-5 0,-10 0 6,-3 0 773,-2 0 0,-2-5 0,1-2 0</inkml:trace>
  <inkml:trace contextRef="#ctx0" brushRef="#br1" timeOffset="140">15133 16789 7862,'0'-12'0,"0"1"0,0-1 0,0 6 0,0 1 0,0 5 0,-4 5 642,0 3 0,-5 6 716,2 1 0,-5 1-1204,-3 0 0,2-2-93,-2 5 0,2-5-292,2 1 1,-3-3-183,2 0 0,0-5-424,8 1 0,-4-4 150,5 4 0,-1-5 687,4 5 0,0 0 0,0 3 0</inkml:trace>
  <inkml:trace contextRef="#ctx0" brushRef="#br1" timeOffset="141">14767 17108 7862,'-6'-6'1765,"1"1"-531,5 0-433,0 4-383,0-4 1,1 5-92,3 0 1,2 3 32,6 1 0,0 0-160,4-4 0,1 0 13,6 0 1,1 0-22,3 0 0,-2 0-14,6 0 1,-1 0-88,4 0 1,2-4 88,2 0 1,-1-3-291,5 3 1,-5-4-122,1 5 1,-8-2-105,-3 1 1,-3 2-116,-1-1 1,-6 1-1160,-1 2 1068,-9 0 1,-2 5-206,-5 3 0,-2 0-342,-6 3 0,-1-2 1088,-10 6 0,0 3 0,-4 0 0</inkml:trace>
  <inkml:trace contextRef="#ctx0" brushRef="#br1" timeOffset="142">14961 17348 7861,'-16'7'544,"8"-2"921,-7-5-346,9-5 129,-1 3-408,2-3-325,5 5-190,0 0-151,0 5 0,4-2-157,0 5 1,1 0 77,-1 8 1,-3-4-130,3 4 1,1 1-31,-1 2 0,3-2-167,-3-2 1,1 2-68,-1-2 0,-1 4-43,4-4 228,-4 0 0,3-3-24,-2-1 69,-3-5 73,4 5 0,-4-10 1,3 3 25,-2-3 3,3-6 0,-2-1-53,1-6 1,5-1 18,-1-2 1,-2 1-78,2-5 0,-1 4 15,5-4 0,-1 0-118,1-4 0,-1 5 77,0 3 1,1 2-21,-1 2 0,-3 3 410,-1 1-166,1 4 171,3-2 1,0 6-121,-4 3 1,2 3 143,-5 4 0,4 2-38,-5 2 1,6-1-120,-1 5 1,-2 0-87,2 4 1,-4-2-209,3-2 0,1 3-513,3-3 0,-3-1 351,0 1 1,-1-5-727,5 1 0,-1-4 417,0-3 1,2 1 605,2-5 0,-2-1 0,3-3 0</inkml:trace>
  <inkml:trace contextRef="#ctx0" brushRef="#br1" timeOffset="143">15875 17097 7763,'-11'-5'748,"-1"4"-740,6-9 727,1 8-460,5-3 0,1 5-258,3 0 1,-2 0-188,6 0 1,-4 0-392,3 0 0,0 1 561,0 3 0,3 3 0,-3 4 0</inkml:trace>
  <inkml:trace contextRef="#ctx0" brushRef="#br1" timeOffset="144">16515 16412 7835,'0'-17'0,"0"3"428,0-5 0,0 5-213,0-1 1,0 6-127,0 2 264,0 4 0,0-3 1435,0 2-1364,-6 3 1,0-4-9,-5 5 1,-2 5-197,-2 2 1,1 7-9,-5 1 1,4 7-99,-4 1 1,3 2 41,-3 10 1,2 1-1,-3 10 1,4 0-89,5-1 0,0 4-33,4 4 1,-2-4-16,5 8 0,-1-3 75,1-1 0,3 0-129,-3 1 0,3-5 98,1 8 1,0-11 70,0 0 0,0-3-125,0 2 1,5-4-140,3-3 1,6-4 56,1-3 0,1 1-125,-1-6 1,-2 1-41,2-4 0,2-2 79,-2-2 1,0 2-150,-3-6 21,-1 0 85,1-4-327,-1 1-445,0-6 204,-4-1-132,-2-5-541,-5 0 992,0-5 0,0 3 450,0-6 0,-5 0 0,-2-3 0</inkml:trace>
  <inkml:trace contextRef="#ctx0" brushRef="#br1" timeOffset="145">16697 16697 7828,'0'-6'378,"0"1"122,0 5 1,-1 6-150,-3 6 1,3 0 148,-3 7 0,3 4 3,1 4 1,0 5-127,0-2 1,0 4-54,0 4 0,0-2-147,0 2 1,0-2-118,0-2 0,0 0 80,0 0 0,1-3 47,3-1 1,-3-4-272,3 0 1,-3-5 90,-1-2 1,4-5-1430,0 1 1052,0-3 1,-4-4-863,0 0 1,1-6 74,3 2 1157,-3-3 0,4-11 0,-5-3 0</inkml:trace>
  <inkml:trace contextRef="#ctx0" brushRef="#br1" timeOffset="146">16949 17017 7741,'0'-11'742,"0"4"0,5-2-382,2 6 0,3-1 107,2 4 0,-1 0 168,1 0 1,3 0-257,0 0 0,4 0-60,-4 0 0,4 0-355,-3 0 1,3 0 87,-4 0 1,4 0-283,-4 0 1,0 0 205,-3 0 0,-1-1-1326,1-3 1,-5 2 1349,1-1 0,0-4 0,3 1 0</inkml:trace>
  <inkml:trace contextRef="#ctx0" brushRef="#br1" timeOffset="147">17645 16480 7826,'-5'-11'0,"4"-1"994,-4 1-236,5 0 281,0 4-320,0 2-417,0 5 1,4 5-32,-1 3 0,3 7 45,-3 4 1,2 3-177,3 1 1,2 4-78,-2 4 0,-2-2 10,2 2 1,-1-5-126,5 5 1,-1-6-362,1 2 0,-1-3 235,0-1 1,1-6-870,-1-1 662,1 1 1,-1-4 22,1 2 1,-5-6-494,1-1-501,-6-6 192,3 3 815,-5-5 0,0-1 349,0-3 0,0 3 0,0-9 0,0 2 0,-3 2 53,-1-2 1,-1 2-26,1-2 1,1-2 122,-4 3 79,-1-3 1,-3-1 143,-1 4 0,1 2 962,-1 5-619,1-5 0,0 3-254,-1-1 1,1 6-79,-1 5 0,-3 2-235,0 2 1,0 0-254,3 3 0,-3-2 146,0 2 0,0 2-62,3-2 0,2 0-808,2-3 0,-1-1 440,6 1 0,-1-5 387,4 1 0,0-6 0,0 3 0</inkml:trace>
  <inkml:trace contextRef="#ctx0" brushRef="#br1" timeOffset="148">17474 17086 7724,'-8'0'721,"1"0"-355,4 0 152,-2 0-342,10 5 1,-2-4 518,4 3 0,1-3-223,3-1 0,6 0-113,2 0 0,-1 0-196,1 0 0,1 0-101,7 0 0,2 0-59,5 0 0,0 0 92,1 0 0,-2-4-80,-3 0 0,2-1-35,-6 2 1,4 1-550,-8-2 1,3 3-22,-10 1 0,0 0-1158,-4 0 1092,1 0 1,-2 1 655,-2 3 0,-8 3 0,-7 4 0</inkml:trace>
  <inkml:trace contextRef="#ctx0" brushRef="#br1" timeOffset="149">17622 17280 7741,'-17'5'0,"0"-4"548,6 3 0,3-3 251,0-1 41,6 0 2,-3-5 245,5 4-399,0-4 1,4 15-533,-1 5 1,3 0 56,-3 1 0,-1 1-171,1 2 0,3-2 56,-3-2 0,1 2-25,-4-2 0,0 4-173,0-4 0,0 0-183,0-3 1,0-1 128,0 1 0,0-5-395,0 1 205,0-6 209,0 3 210,0-5 1,4-1-26,0-3 0,5 2-21,-2-6 1,3-1-61,2-6 1,-1 2 10,1-2 0,0-1-13,4 0 0,-4 0-23,3 1 1,-2 2 15,-1-2 1,-5 6-8,1 1 143,-1 6 0,1-3-126,0 5 1,-5 0 112,5 0 0,-4 4-42,4-1 1,-6 7-16,2 2 0,2-1 0,2 5 1,-2 0-8,2-1 1,-4 2-179,3-2 0,0-2 58,0 2 0,2-2-1204,-5-2 930,5 0 1,-3-3-578,5 0 1,-3-6 62,0 2 889,-1-3 0,5-6 0,-1-1 0</inkml:trace>
  <inkml:trace contextRef="#ctx0" brushRef="#br1" timeOffset="150">18068 16298 7855,'-12'-18'0,"6"-4"0,-3 10 187,5-4 1,1 4-92,3 0 1601,5 6-378,-4 1-683,4 5 0,-4 0-209,3 0 1,-3 5-21,3 2 1,2 9-57,2 3 1,2 6-85,2 2 1,-1 8-10,0 0 0,6 6-33,2 1 1,-1 5-162,1-1 1,-1 7-308,1-3 0,1 6 238,-5 4 0,0 0 47,-9-28 0,0 1 1,5 26-118,1 2 0,-2 2-228,-3-3 0,0-4 156,-3-6 0,-3-3-240,3-2 1,-3-4 159,-1-3 1,-4-2-281,0-2 0,-5-4 117,2 1 0,-5-6-2,-3 2 0,2-4 42,-2-4 0,3 1 327,0-5 1,-3-3-946,0-5 348,-1-4-384,5 2 1004,5-5 0,1-5 0,5-2 0</inkml:trace>
  <inkml:trace contextRef="#ctx0" brushRef="#br1" timeOffset="151">18468 16275 7801,'-7'-8'-22,"3"1"0,3 3 62,1-4 357,0 6-225,0-4 1023,0 1-340,0 4-489,0-4 0,1 6-82,3 3 0,-1 2-1,4 6 0,-4 1-176,1 2 0,1 1 80,-1 3 1,1 3-189,-2-3 0,-1-1 64,2 1 0,-2-5-39,2 1 1,-3-2-96,3-2 1,1 0-282,-1 1 22,0-6-160,-4 4 144,5-8 252,-4 3 0,4-7 101,-5-1 0,1 0-61,3-4 0,-1-2 56,4-7 1,-3 4 8,4-4 1,-4 3 25,3-3 1,1 2-30,3-5 1,-3 4 22,-1-4 1,0 5-19,0-1 0,4 6-7,-4 1 1,-1 6 136,2-2 1,-4-1-19,4 1 215,-1 0-207,5 9 1,-1 2-35,0 4 0,-3 2-62,0 2 1,-6 3-5,2 5 0,1 0-72,-1-1 0,0-3-224,-4 0 0,3-3-258,1 3 0,0-5 225,-4 1 0,1-4-1389,3-3 1043,-3 2 0,8-7 642,-5 4 0,5-4 0,-3 2 0</inkml:trace>
  <inkml:trace contextRef="#ctx0" brushRef="#br1" timeOffset="152">18879 16400 7814,'0'-11'800,"0"3"-93,0 1-188,5 4 1,1-6-160,6 5 1,-1 1-55,0 3 0,1-4-83,-1 0 1,2 0 10,2 4 0,-2-1-221,2-3 0,-2 3 73,-2-3 1,4 3-792,1 1 0,-5 0-674,-3 0 393,-1-5 0,1 3 986,-1-1 0,-4-4 0,2 1 0</inkml:trace>
  <inkml:trace contextRef="#ctx0" brushRef="#br1" timeOffset="153">19370 16206 7779,'-7'-5'2382,"2"4"-1867,5-4 0,0 6 89,0 3 1,0 2-82,0 6 1,0 3-153,0 0 0,2 5 172,1-1 1,-1 4-210,2 4 1,-2-3-304,2 3 1,-3-3-96,3-1 0,-3-1-397,-1 1 0,0-5-204,0-3 1,0-2-2017,0-2 2681,0 1 0,-5 4 0,-1 2 0</inkml:trace>
  <inkml:trace contextRef="#ctx0" brushRef="#br1" timeOffset="154">19907 17040 7771,'-7'-6'294,"2"1"179,0-1 0,4 5-54,-4-4-3,5 5-179,0 0 183,5 0-237,1 0 1,6 1-20,-1 3 1,4-3-68,0 3 1,6-2 16,-2-2 0,2 0-143,2 0 0,0 0-19,0 0 1,4 0 47,-1 0 0,1 0-14,-4 0 0,0 0-86,-1 0 1,0 0-82,-3 0 1,-3 0-303,-4 0 54,-1 5 1,-3-4-365,0 3-397,-6-3 67,3-1 1123,-5 0 0,-5 5 0,-1 1 0</inkml:trace>
  <inkml:trace contextRef="#ctx0" brushRef="#br1" timeOffset="155">19918 17268 8455,'11'0'782,"1"0"-423,-1 0 1,1 0-29,-1 0 1,4 0 97,1 0 0,4 0-124,-1 0 1,2 0 90,2 0 1,0-3-101,0-1 1,1-1-96,3 1 1,-3 3-145,3-3 1,-7-1-75,-1 1 1,-5 0-189,1 4 0,-4-1-57,-3-3-458,2 3-2071,-9-4 2791,5 5 0,-12 5 0,0 1 0</inkml:trace>
  <inkml:trace contextRef="#ctx0" brushRef="#br1" timeOffset="156">21174 16537 7821,'-5'-6'877,"4"-4"-67,-4 9-244,5-4 52,0 5 1,0 5-344,0 2 1,4 5-29,-1 3 0,6-1 87,-1 5 0,2 1-247,2 7 1,0 2 76,3 5 1,2-3-110,2-1 1,3 1 66,-3 3 0,2 0-169,2 0 0,0 1-45,0-1 1,-2-4-3,-2 1 1,3-6 55,-3 2 0,1-2 21,-1 2 0,-2-4-80,-6 0 1,1-2 124,-1-6 1,-1 4-406,-2-3 1,1-1 139,-6-4 0,3-1-1044,-3-2 109,-1 2-264,3-3 1005,-5-1 0,-2-1 41,-1-5 1,0 0 389,-5 0 0,1 0 0,-5 0 0</inkml:trace>
  <inkml:trace contextRef="#ctx0" brushRef="#br1" timeOffset="157">21391 17097 7806,'-4'-8'494,"1"1"-315,-1 4 1,4-3 1106,0 2-326,0 3-168,0-4-490,-5 15 1,2 1 50,-4 8 1,-1 3-210,-3-3 1,-5 3-112,1 0 1,-5 0-149,1-3 1,-3 3 154,-1-3 0,2-2-458,2 2 1,-2-7-4,6 3 1,0-9-169,4 6 0,3-5 223,0 1 1,5-3-547,-5-5-19,5 5 931,-2-4 0,0 5 0,-1-6 0</inkml:trace>
  <inkml:trace contextRef="#ctx0" brushRef="#br1" timeOffset="158">21997 17040 7758,'-12'0'0,"5"-1"488,-1-3-130,5 3 0,-7-4 180,9 5 116,-4 0-127,5 0-71,0 5-74,0-4-180,5 9 1,1-7-86,6 4 1,0-4 0,4 1 0,-2-3-77,5-1 0,0 0 87,4 0 1,-1 0-174,1 0 1,0 0 92,0 0 0,0-5-123,0-3 1,-1 2-114,1-2 1,-5 1 100,-3-5 0,-2 1-1,-2-1 1,0 1 35,-4-1 0,-2 1-71,-5 0 1,0-1-8,0 1 1,-5-1 23,-2 1 0,-9 3 43,-3 1 1,-2 3-1,-2-4 0,-5 6 101,-3-2 1,-2 8-81,-1 3 1,1 5 93,3 3 0,-2-1-3,5 5 1,2 1 158,6 7 1,2-2-136,6 6 0,3-5-32,1 5 1,4-6 45,-1 2 0,4-2-7,4 2 0,3-7 92,4 3 0,6-4-71,2 0 1,2-2 35,2-6 0,1 0-104,3 1 0,-2-5 7,6 1 0,-6-5-115,2 0 0,-2-1-284,2-2 0,-3 0-768,2 0 0,-1-4 52,-3 0 1075,1 0 0,0-6 0,0-3 0</inkml:trace>
  <inkml:trace contextRef="#ctx0" brushRef="#br1" timeOffset="159">22625 16720 7788,'6'0'77,"4"0"1,-3-1 73,4-3 1,0 3 141,1-3 0,3 3 299,0 1 0,4-2-300,-3-1 0,3 1-232,-4-1 0,5-3-37,-1 3 0,1-1 103,-1 4 1,2-4-670,-6 0 0,4 0-44,-4 4 0,4-3-1004,-3-1 1591,-1 0 0,-4 4 0,1 0 0</inkml:trace>
  <inkml:trace contextRef="#ctx0" brushRef="#br1" timeOffset="160">23321 16252 7824,'-6'-1'220,"2"-3"99,3 3 0,2-5 171,3 6 0,-1 2-139,4 2 1,0 2-98,0 5 1,3 5-20,-2-1 0,2 5-68,2-1 1,0 4-21,3 4 1,-2-2-98,2 5 1,-2-4 26,-2 0 0,1 2-222,-1-1 0,1-2-68,-1-6 0,1 2-25,-1-6 1,-3 0-350,-1-3 0,0-1 263,0 0 0,2-3-207,-5 0 0,1-6-587,-1 2 1118,-3 2 0,-1 1 0,-6 4 0</inkml:trace>
  <inkml:trace contextRef="#ctx0" brushRef="#br1" timeOffset="161">23481 16674 7824,'-6'-6'178,"1"0"240,5 2 353,0 3-495,0-4 1,-1 5 221,-3 0 1,1 0-144,-4 0 1,-1 9-175,-3 2 1,-6 4-81,-2 0 1,-6 2-149,-2 2 0,-3 1-958,3-5 0,-1 6 1005,1-2 0,3-3 0,-4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3:57.18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9297 14265 6915,'0'-7'-188,"0"1"466,0 2 17,0 3 31,0-4 40,0 0 26,0 3-145,0-3 1862,0 5-2040,5 0 1,-3 4-38,6 0 0,-6 1 68,2-1 1,-1-2 24,1 6 0,-3-4-7,3 3 0,1-3 7,-2 4 0,3-2-21,-3 2 0,-1 2 9,1-2 1,2-2-56,-1 2 1,1-1 46,-1 5 1,-1-1-86,4 0 0,-4 1 34,1-1 0,1 1-10,-1-1 0,4 1-18,0-1 1,-3 2-22,-1 2 0,2-1-15,2 5 1,-2-4 64,2 4 1,-4-4-5,3 4 0,-3-3-13,4 3 0,-4 0 41,3 4 1,-3-4-48,4 0 0,-5 0 2,5 3 0,-4 1 25,3 0 1,-4-4-4,1 0 1,1 0-51,-1 4 1,3 0-1,-3 0 1,0 0 38,-4-1 0,0 3-13,0 1 1,0-2 44,0 3 1,-4-2-71,0 2 1,-5-3-1,2 3 0,0-3-80,0-1 1,-1 0-189,-3-1 1,3-3-29,1 1 0,3-7 102,-4 3 0,2-4-223,-2 0 257,-2-1 1,5 1-1,-3-1 1,-1-3-37,6-1 187,-6-4 0,6 6-59,-4-5 1,4 1 254,-1-2 164,3-1-153,1 8 22,0-9-105,0 9-45,0-8 1,0 4 38,0-2-25,0-3-15,0 4-26,-5-5 22,4 0-4,-4 0-134,5 5-60,0-4-295,0 4-494,0-5 0,-6 0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3:57:40.10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14105 15350 10140,'7'0'209,"1"0"0,-4 3-141,3 1 0,-3 4-43,4-4 0,1 3-19,6-3 0,-2 4-148,2-4 0,3 3 148,1-3 1,4 0-6,3-4 0,-2 0 25,3 0 1,1 0 14,-2 0 0,5-4 54,-4 0 0,-2-5-36,-6 2 1,1 0-112,-4 0 1,-1-1 73,-4-3 1,-4-5-10,-4 1 1,-1 0-20,-2 4 1,0-5-84,0 1 0,-2-4 25,-1 4 0,-4-2-11,-4 2 0,-4 6 42,-1-2 1,-5 3 7,-2 1 0,0 1 42,-4 6 0,-2 2 2,-1 2 1,-2 2 86,2 5 0,-2 2-63,5 2 0,1 2 103,3 2 0,1 2-160,3-2 1,3 3 58,4 1 1,5 0-123,-1-1 1,5 1 67,0 0 1,3 0-36,3 0 1,4 3 46,4 1 0,2-1-6,2-7 1,3 1 25,5-5 1,0 4 90,-1-4 1,3-3 61,1-5 0,2-4-77,3 1 1,2-4-323,-3-4 0,3-2 109,1-6 0,-3 1-705,-1-1 1,-6 1 818,-1-1 0,5-4 0,-4-2 0</inkml:trace>
  <inkml:trace contextRef="#ctx0" brushRef="#br0" timeOffset="1">14733 15030 7987,'9'-4'109,"2"0"0,-1-5 169,9 2 1,-1 0-144,1 0 1,2 0-168,-6 0 0,4 2 76,-4 5 0,1 0 126,0 0 0,-4 0-558,4 0 0,0 0 388,-1 0 0,6 0 0,-4 0 0</inkml:trace>
  <inkml:trace contextRef="#ctx0" brushRef="#br0" timeOffset="2">15213 14767 7941,'-7'-11'614,"3"-1"1,4 5-455,4-1 0,-1 2-242,4-2 0,0-2-21,0 2 162,4 3 1,-5-4 39,5 6 0,1-2 17,-1 1 0,1 2 6,-1-1 0,2 1 30,2 2 0,1 0-1,3 0 0,3 0-17,-3 0 0,-2 0-50,-2 0 1,-3 0-43,0 0 1,-2 2-172,-2 1 1,-3 0 10,-5 5 0,0-1-141,0 5 0,-2-1 39,-1 0 0,-5 1-7,-7-1 1,1-1 129,-5-2 0,5 2-10,-1-2 1,2 2 205,1 1 1,1-3-36,0 0 0,0-5-25,4 5 1,-2-4 128,5 4 27,0-6 1,4 4-90,0-2 0,2-1-42,1 4 1,4-4 23,4 1 1,2 1-30,2-1 0,3 1 7,5-2 1,-2 0-21,-2 5 1,3-1-8,-3 5 0,1-2-31,-1-3 1,-2 4 5,-6-4 1,-4 3-102,-4 2 1,-1-1 75,-2 1 0,-5-1-134,-3 0 0,-9 5 76,-5-1 1,-6 1-51,-7 0 0,-3-4 134,0 4 0,-2-4 7,5 0 0,-1-1-46,5 0 0,7-3 9,1 0 1,8-6-662,0 2 676,7-3 0,3-1 0,5 0 0</inkml:trace>
  <inkml:trace contextRef="#ctx0" brushRef="#br0" timeOffset="3">15772 15350 7901,'-18'0'525,"3"0"757,8 0-999,2 0-881,5 0 227,5 0 0,1 0-46,5 0 417,-4 0 0,3 0 0,-4 0 0</inkml:trace>
  <inkml:trace contextRef="#ctx0" brushRef="#br0" timeOffset="4">16412 14984 7896,'-12'-5'-698,"1"-1"356,5-6 0,1 5 696,5-1-176,0 6 863,0-9-661,0 5 0,5-2 20,2 1 1,3 3-218,2-4 1,0 6-47,4-2 0,1-1-101,6 1 0,1-3 135,3 3 0,-3-4-151,3 4 1,-3 1 85,-1 3 1,-4 0-164,0 0 0,-5 1 21,1 3 1,-4-2 27,-3 6 1,1-1-9,-5 5 0,0 3-9,-4 0 1,-6 6-42,-1-2 1,-5-2 87,-3 2 1,1-1-61,-5 1 0,4 2 46,-4-6 1,5 1-24,-1-1 0,3-6 25,5 3 1,-3-5 16,2 1 13,3 2 9,0-9-55,5 10 17,0-10 0,5 5-21,3-2 1,2-3 18,1 3 1,6 1-14,2-1 1,-2 4-5,2-5 0,0 6-1,4-1 0,0-2 21,0 2 0,0-1 0,0 5 1,0-1 114,-1 1 1,-4 3-113,-3 0 1,-2 2 18,-2-2 0,-3-2-8,0 2 0,-7 3 138,-1 1 1,-6-2-110,-10 2 0,-3 0 4,-7 4 0,-9 0 26,-6 0 1,-4-1-1,-1-3 0,-2-3-14,3-5 0,-2 1 160,9-1 1,1-3-365,6 0 1,5-6-521,7 2 59,-3-3 0,11-2 281,-1-3 313,11-7 0,7-2 0,6-4 0</inkml:trace>
  <inkml:trace contextRef="#ctx0" brushRef="#br0" timeOffset="5">16937 14744 7874,'-5'-11'223,"4"-1"4,-3 1 1,4 3-206,4 1 1,-2 3 68,6-4 1,-4 5-50,3-5 1,1 4 39,3-3 1,1 4 25,-1-1 1,1 2 24,-1-2 0,4 3-83,1-3 0,3 3 5,-4 1 1,4 0 10,-4 0 1,2 0-87,-2 0 0,-3 1 72,4 3 0,-7-3-325,-2 3 119,1 2 1,-1-3-9,1 4 1,-5-3-23,0 4 102,-1-6 1,-4 7 95,-1-5 0,-4 3-60,-4-3 1,-1 4 54,1-4 0,0 1 27,-1-1 0,1-3 151,-1 3 1,1 1-141,-1-1 0,5 1 237,-1-2-244,6-1-19,-3 8 1,6-9-95,3 3 1,2-3 72,5-1 1,2 4-108,2 0 1,3 0 64,5-4 0,-4 3-132,0 1 1,-4 1 147,4-1 1,-5 1-7,1 3 1,-6 2 32,-1-2 0,-5 2 113,0 1 0,-1 1-29,-2-1 1,-7 0-86,-4 1 1,-3-1-37,-9 1 0,1-1 54,-8 0 0,0-3-50,-5 0 1,5-2-9,-1 2 0,7-2-119,1-2 0,6-3-366,5 3 525,1-3 0,4-6 0,2-1 0</inkml:trace>
  <inkml:trace contextRef="#ctx0" brushRef="#br0" timeOffset="6">17714 14539 7992,'0'-18'268,"0"-4"0,4 14 901,-1-4-426,6 8 266,-7-1 35,3 5-651,-5 5 1,-5 7-6,-3 7 1,-6 9-140,-1 6 0,-6 5-45,2 7 0,-2 1-336,-2 2 0,-5 5 191,13-24 0,0 1 1,-2-2-1,1 1 43,-2 2 0,1 1 0,0-1 0,0-1-118,0 2 0,0-1 0,0 1 0,0 0-68,-1-2 0,1-1 0,2 1 0,0-1-220,-16 27 1,6-1 157,-2-3 1,3-2 97,1-5 0,7-6-138,4-2 1,2-7 94,7-5 1,-5-3-103,4-4 0,-1-2 50,1-6 0,3-3-32,-3-1 0,2-4-585,-2 1 276,3-3 1,-5-2-84,6-3 567,0-2 0,0-11 0,0-1 0</inkml:trace>
  <inkml:trace contextRef="#ctx0" brushRef="#br0" timeOffset="7">17771 15064 7904,'-10'-5'0,"2"-3"425,3-7 1,15 3-38,5-4 0,2 7-379,2 2 1,-5-1 53,1-3 0,-1 3 138,1 1 1,-1 0-24,5 0 1,-1-2-29,1 5 0,4-1-149,0 1 1,0 3 47,3-3 0,-3 3-43,-4 1 1,1 0 127,-4 0 1,-1 3-161,-4 1 1,1 5 30,-1-1 0,-4 2-38,-4 1 1,0 2 46,1 2 1,-3-2 0,3 2 0,-4-1-64,-4 1 0,-2-2 47,-6 2 1,2-2 18,2-2 0,-3 1-10,0-1 0,-1 1 195,-3-1 0,2-3-50,2-1 0,-1 0 74,1 0 0,3 0-136,1-4 0,3 0 7,-4 5 1,6-5-19,-2 5 1,3-4-29,1 3 0,5-3-154,2 4 0,4-4-26,0 3 0,4 0-44,0 0 1,6 3 85,-2-2 0,-1 2-116,1 2 1,-5-1 178,1 0 1,-3 1-3,0-1 1,-2 1 74,-2-1 1,-2 0-37,-2 1 0,-3-1 83,3 1 0,-9 0-62,-7 4 0,-4-4 196,-7 4 0,-1-4-55,-3 0 1,-2-2-104,-5-3 1,5 2-108,2-5 0,3 4-172,1-4 0,1-1-381,3-3 1,3 0 19,4 0-522,1 0 1090,5 0 0,1-10 0,5-2 0</inkml:trace>
  <inkml:trace contextRef="#ctx0" brushRef="#br0" timeOffset="8">18616 14870 7941,'-8'-18'908,"1"3"1,4 6-983,-1 1 539,3 6 892,6-3-758,-3 5 0,3 1-182,-5 3 0,0 7-216,0 8 0,-2 7 34,-1 0 0,1 6-227,-2-1 1,-1 0-34,2 0 0,-1 1-81,4-6 1,-4 2 25,0-1 0,0-7-192,4 3 1,2-4-978,1 0 0,-1-3 560,1-4 1,0-1-1248,1 1 1936,-3-6 0,4 4 0,-5-3 0</inkml:trace>
  <inkml:trace contextRef="#ctx0" brushRef="#br0" timeOffset="9">18593 15475 7887,'0'7'1459,"0"3"-1112,0-3 4,5-2-79,-3 6 185,8-10-457,-9 9 0,4-9 0,-5 4 0</inkml:trace>
  <inkml:trace contextRef="#ctx0" brushRef="#br0" timeOffset="10">13100 16709 7840,'-8'-2'290,"4"0"230</inkml:trace>
  <inkml:trace contextRef="#ctx0" brushRef="#br0" timeOffset="11">13088 16686 10163,'4'0'254,"5"-4"-50,6 0 1,3 0 5</inkml:trace>
  <inkml:trace contextRef="#ctx0" brushRef="#br0" timeOffset="12">13202 16674 11287,'18'0'62,"9"0"6,-3-1 103,-1-3 0,0 3-164,0-3 1,-2 2-288,-2-2 1,1 3-361,-4-3 0,-5 3-1777,-3 1 2417,-6 0 0,3 0 0,-5 0 0</inkml:trace>
  <inkml:trace contextRef="#ctx0" brushRef="#br0" timeOffset="13">13088 16926 7861,'18'0'255,"4"-5"126,-3-3 1,6 2 175,2-2 1,7 0-154,-4-3 0,6 1-447,-6 2 1,-2 2 79,-1 2 0,1 3-706,-1-3 669,-1 3 0,2 1 0,1 0 0</inkml:trace>
  <inkml:trace contextRef="#ctx0" brushRef="#br0" timeOffset="14">14173 16709 7715,'0'-7'612,"2"2"-105,1 5 0,0 2 0,5 1 0,-5 0-394,5 5 0,0-2 112,3 1 1,2 4-171,2-4 0,-1 2 67,5-1 1,1 2 41,7-2 0,2-3-43,5-2 0,1-1-92,-1-2 0,0 0 1,0 0 0,1-5-111,-1-3 1,-1-2-70,-3-2 1,-2 1 90,-5 0 1,-4-1-120,0 1 1,-9-2 40,2-2 1,-8 2 53,-1-2 0,-1 2 33,-2 2 0,-3-1-5,-5 1 0,1-4-51,-8-1 1,-3 3 6,-1 5 1,-8-1 100,-3 5 1,-3 0-46,-2 4 0,-1 2 63,-6 1 0,1 5 18,-5 7 0,-2 3 116,6 5 1,1-3-89,6 3 1,6-3 82,2 7 1,5 1-143,3-1 0,2 3-3,6-3 0,4-1-169,3-3 1,4 4 124,4-1 0,8-3-67,7-4 0,7-1 36,5 1 1,-1-6 48,5-6 0,0-4 37,7 1 0,-3-3 17,-4-1 1,-1-1-244,0-3 0,-5-1-245,-2-3 1,1-1 455,-2 6 0,1-6 0,-4 2 0</inkml:trace>
  <inkml:trace contextRef="#ctx0" brushRef="#br0" timeOffset="15">15053 16446 7883,'0'-11'-227,"0"-1"-195,0 6 1,5-3 1205,2 5 0,0 0-373,0 4 0,5 0-18,3 0 1,5 0-132,-1 0 1,-1-1-269,1-3 1,-1 3-9,1-3 1,1 3-147,-5 1 1,1-1-109,-5-3 1,4 3 267,1-3 0,-1-3 0,-4 1 0</inkml:trace>
  <inkml:trace contextRef="#ctx0" brushRef="#br0" timeOffset="16">15510 16240 7845,'-4'-7'0,"0"-1"-30,0 1 1,8-5 394,0 1 145,5-1 0,-3 2-206,5 3 1,1-2-24,-1 5 0,1-4-175,-1 4 1,0-1 6,1 2 0,-1 1-30,1-1 1,0 1 84,4 2 1,-4 0-163,4 0 0,-4 0-72,0 0 1,-2 2-104,-3 1 0,2 0 63,-5 4 0,1-3-339,-1 4 268,-3 0 1,3 3 86,-8 0 1,2-3 88,-6 0 1,-1-1-59,-6 5 0,2-2 121,-2-3 0,4 4-47,3-4 1,-1 0 136,5 0 1,-3-3-80,3 4 0,0-5 81,4 5-76,0-6-47,0 9 0,1-6 9,3 2 0,3 0-7,4-4 0,0 0-2,1 5 0,1-6-13,2 2 1,-1 1-1,5-1 0,-5 3 4,1-3 0,1 4-4,0-4 1,-1 5-6,-4-2 1,-3 0 17,0 0-145,-6 1 1,2 3 121,-8 1 1,-7-1-154,-8 0 0,-5 1 11,-7-1 1,1 2 34,-8 2 1,2-2 61,2 2 1,1-2-4,2-2 0,3-1-131,6-2 1,4 1 51,3-5 0,3 1 119,5-1 0,1-3 0,6 4 0</inkml:trace>
  <inkml:trace contextRef="#ctx0" brushRef="#br0" timeOffset="17">15886 16891 7826,'-15'-1'0,"0"-3"1817,5 3-498,5-4-263,5 5-2106,0 0 1050,5 0 0,1 0 0,6 0 0</inkml:trace>
  <inkml:trace contextRef="#ctx0" brushRef="#br0" timeOffset="18">16560 16435 7856,'-10'-5'206,"2"-3"-8,-2-2 0,9-2 22,-3 1 1,7 3-54,1 1 0,4 3 337,0-4 0,6 2-56,1-2 1,6-1-159,-2 6 1,0-2-126,4 1 0,-3 2-94,6-1 0,-1 1-59,-3 2 0,3 0 56,1 0 0,-2 2-31,3 1 0,-8 4 0,-4 4 0,-2 2-268,-2 2 1,-4 2 61,-4 2 0,-3 2-37,-3-2 1,-5 3 68,-7 1 0,-3-2-2,-5-2 0,0 2 49,1-6 1,2 0 34,1-3 1,5-1 201,-1 0 1,6-3 19,2 0 67,4-6-37,-2 8-61,5-8-74,0 8 0,5-9-5,3 3 0,3 1-40,4-1 1,-1 3 27,5-3 0,-3 5-117,3-1 1,0 0 92,4 0 0,-1 2-66,1-2 1,-1 2 43,-3 1 1,1 5-1,-5-1 0,1 0-7,-5-3 0,-5-1-4,-2 0 1,1 1 49,-1-1 0,-5 4-35,-7 1 1,-7 0 5,-4-1 0,-6-2 0,-2 2 1,-6-2-132,-1-2 0,-1 0 8,-3-4 1,7 2 25,0-5 0,6 3 20,-2-3 1,4 0-88,4-4 1,3 0-649,4 0 264,6 0-945,1 0 1484,5-5 0,0-1 0,0-6 0</inkml:trace>
  <inkml:trace contextRef="#ctx0" brushRef="#br0" timeOffset="19">17360 16183 7832,'-10'-15'577,"2"0"873,3 0-412,5 3 47,0 6-268,0-4-297,0 8-445,0 8 0,0 5 98,0 8 1,0 3-149,0-3 0,-1 2-66,-3 2 1,3 0-109,-3 0 1,-1-4-163,1 0 1,0-5-343,4 1 0,0-2-917,0-2 1129,0 1 0,1-2 72,3-3 1,-1-2 118,4-5 0,-3 0 57,4 0 0,-1 0-122,5 0 0,3-1-139,0-3 1,0 2 453,-3-6 0,-1-5 0,1-4 0</inkml:trace>
  <inkml:trace contextRef="#ctx0" brushRef="#br0" timeOffset="20">17474 16286 7832,'-11'0'302,"3"0"638,0 0 385,6 0-921,-3 0 1,1 1-44,0 3 1,0 0-106,4 7 0,-4 0-256,1 8 0,-1-5-87,4 1 0,0 1-148,0 0 1,0 0 59,0-1 1,1-2-214,3 2 1,-2-2 387,6-2 0,-5 1 0,2-1 0</inkml:trace>
  <inkml:trace contextRef="#ctx0" brushRef="#br0" timeOffset="21">17794 16092 7839,'-7'-18'0,"2"-2"843,5 5 0,0 3 205,0 5-138,5 4-215,-3-2-349,3 5 1,-7 6 70,-1 6 0,-4 14-94,-4 13 0,-4 5-113,-1 5 1,-4 3-314,1 6 0,8-27 0,-1 1 189,-1 2 1,0 1 0,1-2-1,1 1-37,-1 0 0,1 0 0,0-1 1,0-1 36,-4 29 1,0-8-244,3 1 0,1-6-28,0-3 0,4-5-43,3-6 1,-1-1-107,2-6 1,-1-4 134,4-4 0,-2-5-178,-1 1 0,1-3-114,-1 0 581,1-1-838,2 1 259,0-6 0,0 0-629,0-2-151,0-3 1269,0 5 0,10-12 0,3 0 0</inkml:trace>
  <inkml:trace contextRef="#ctx0" brushRef="#br0" timeOffset="22">17965 16366 7842,'0'-16'0,"0"2"667,0-5 0,0 8-67,0 0-112,5 7 311,-4-6-121,4 9 0,-1 2-358,0 10 0,0 10-153,-4 5 0,-1 10-43,-3-2 1,-1 4 94,-3 0 1,-1-2-305,5 2 0,-3-2 118,3-2 0,-1-4-205,1 1 0,3-6-82,-3 2 1,3-4-180,1-4 0,1-3 141,3-4 0,2-2 0,6-3 1,-1-2 13,0-5 1,1 0 14,-1 0 1,5 0-160,-1 0 1,4-1-63,-4-3 0,4-2-52,-4-5 1,-1 3 128,-6 0 0,1 1 407,-5-5 0,4 1 0,-1-1 0</inkml:trace>
  <inkml:trace contextRef="#ctx0" brushRef="#br0" timeOffset="23">18136 16686 7842,'0'-8'174,"0"1"0,0 3 848,0-4-170,0 6 174,0-8-557,0 8 0,0-2-97,0 8 0,-1 4-244,-3 7 0,2 3 37,-6 5 0,4 1 27,-3 2 0,4 0-95,-1 4 0,3 0-170,1 0 1,0 2-24,0-6 0,0 5-376,0-5 1,0 1-426,0-4 0,1-5-72,3-3-1292,2 3 2261,6-6 0,-1 5 0,1-6 0</inkml:trace>
  <inkml:trace contextRef="#ctx0" brushRef="#br0" timeOffset="24">18547 16298 7836,'-6'-17'954,"2"-2"-748,3 3 1,6 4-325,3 8-60,-3 3 0,4 2 902,-5 3 1,3 4-368,-3 7 1,4 8 171,-5 7 0,2 7-315,-1 1 1,-2 4-150,1-4 1,-1 1-181,-2-1 1,-4 2-296,0 2 1,-1-3-128,1-5 0,3-3-1335,-3-1 1872,3-4 0,-4 2 0,-2-6 0</inkml:trace>
  <inkml:trace contextRef="#ctx0" brushRef="#br0" timeOffset="25">18639 17108 7723,'-6'0'4708,"0"0"-3348,6 6-1081,0-5 119,0 4-2915,0-5 2517,-5 0 0,-6 0 0,-7 0 0</inkml:trace>
  <inkml:trace contextRef="#ctx0" brushRef="#br0" timeOffset="26">7149 14950 8048,'-11'-12'-222,"5"1"589,1 5-209,5 1 1,-2 6 85,-1 3 0,1 2 212,-2 5 1,3 6-153,1 2 0,1 4-9,3 4 0,-1 2-297,4 5 1,0 0 119,0 0 1,4 5-96,-4-1 1,2 5 17,-1-1 0,2-2-121,-3 2 0,4 0 88,0 4 0,-1-4-21,-2-1 1,1-8 0,-6 2 0,5-10-2,-4-2 0,1-2-404,-1-5 0,-2-2-75,6-7-978,-6-2 1471,4-5 0,-1-5 0,1-1 0</inkml:trace>
  <inkml:trace contextRef="#ctx0" brushRef="#br0" timeOffset="27">7047 14996 8035,'-2'-17'0,"-1"-2"0,1 1 320,-1-1 1,3 1-80,3-1 1,4 3 138,4 5 1,4-1-130,1 1 0,4-1 182,-1 1 1,2-1-77,2 1 0,5 3-158,3 1 0,2 4-178,1-1 0,4 3 116,0 1 0,-4 1-259,-3 3 1,-6 4-53,2 7 0,-4-1-97,-4 5 1,-3 4 13,-4 4 0,-6 4-107,-2 0 1,-9 2 104,-7 1 0,-4 0 94,-7 1 1,-4-1 144,1 0 1,-6-5-114,1-2 0,-5-3-10,-2-1 1,5-5-86,6-3 1,4-4-166,4-3 0,3-3 393,4-5 0,6 0 0,1 0 0</inkml:trace>
  <inkml:trace contextRef="#ctx0" brushRef="#br0" timeOffset="28">8075 14699 7957,'-8'-5'124,"0"-3"0,5-2 705,-5-2-502,5 6 0,-3-3 512,2 5-65,3 1-211,-4 3-238,0 0 0,-2 5-24,-4 2 0,0 5-36,-1 3 1,1 4-44,-1 8 1,1 3-77,0 8 0,0-1 90,4 5 1,-3 3-210,2 5 1,2 1-51,-2-2 1,5 2 180,0 2 0,1 2-187,2-6 1,0 5-212,0-5 1,4-3-357,0-4 1,9-6 294,-2 3 0,7-8-135,-3 0 1,4-7 134,-4-1 1,6-2-112,-2-6 0,-2 1-121,3-5 1,-5-1-157,4-2 0,-4-3 689,4-5 0,0 0 0,4 0 0</inkml:trace>
  <inkml:trace contextRef="#ctx0" brushRef="#br0" timeOffset="29">8429 15064 7995,'-12'-18'434,"2"-2"-173,2 5 352,3 5 1,5 3 330,0 4-94,0 1-180,0-3-321,0 20 0,0-1-118,0 13 1,0 2 28,0 2 0,0 2-116,0 1 0,2 1-123,1 4 0,-1-4-180,1 3 1,-1-7 134,-2-5 1,1 2-475,3-1 0,-3-6 270,3-5 0,-3-4 67,-1 0 1,0-5-197,0 1-73,0-6-105,0 4 169,0-17 0,0 0 366,0-8 0,5-8 0,2 3 0</inkml:trace>
  <inkml:trace contextRef="#ctx0" brushRef="#br0" timeOffset="30">8451 15133 7995,'0'-28'0,"-3"4"112,-1-3 0,-1 4 281,1 4 1,3 3 487,-3 4-544,3 6 1,2 1-137,3 5 1,3 6 82,9 6 1,-1 0-28,8 7 0,-2 2-61,10 5 0,-1 0 0,4 4 1,1-3-210,-1 3 0,0-1 58,0 2 0,2-3-281,2-5 0,-1-2 121,5-2 0,-6-2-34,3-6 1,-4-5 210,-1-2 1,-4-3 283,-4-1 0,-7-1 10,-4-3 1,-3-2 313,-5-5 0,0-2 70,-3-2 0,-3-3-256,3-5 0,-8-5-243,-4-2 0,1-3-15,-5-2 0,3 1-137,-6 0 1,4-4-102,3 0 1,-2-5-216,2 1 1,3 1-129,1-1 0,3 3-506,1 1 0,4 1-370,0 10 0,3 6-190,-3 6 129,0 2 0,0 8 177,0 5 1115,-1 10 0,3 8 0,0 5 0</inkml:trace>
  <inkml:trace contextRef="#ctx0" brushRef="#br0" timeOffset="31">9685 15030 7976,'-18'0'-701,"3"0"1,6 0 549,1 0 709,6 0 0,-2 0-176,8 0 1,-2 0-140,6 0 1,1 0-19,6 0 1,3 0 26,5 0 0,3 0-218,1 0 1,5-4 120,-2 0 1,2-1-429,-2 1 1,-2 2-195,-5-6 0,-4 6-445,0-2 1,-9 3 911,2 1 0,-3-5 0,2-2 0</inkml:trace>
  <inkml:trace contextRef="#ctx0" brushRef="#br0" timeOffset="32">9673 15293 7888,'27'-12'-183,"0"1"0,4 3 778,0 0 1,2 1-321,1-5 1,2 1-319,2 0 1,-6 3-82,2 0 0,-6 2 127,2-2 1,-4 0-890,0 4 0,-2-4 461,-1 4 0,-4 0 425,0 4 0,-5-5 0,3-1 0</inkml:trace>
  <inkml:trace contextRef="#ctx0" brushRef="#br0" timeOffset="33">10382 14836 7997,'-17'-23'0,"9"4"412,1 0-221,4 5 1,8-3-13,3 6 1,-2 3-28,2 1 0,1 3-111,6-4 0,-2 6 189,2-2 0,-1 3 71,1 1 0,3 0-435,5 0 0,-4 0 112,0 0 1,-1 1-179,1 3 1,-2 1 6,-1 2 1,-5 4-88,0-4 1,0 0 64,-8 0 1,1 1-225,-4 3 307,0 1 0,0-1 49,0 0 0,-1 1 220,-3-1 0,-1-3-72,-3 0 0,-2-1 207,3 5 0,-3-1-4,-2 0 0,2 1 34,2-1 0,2 1-141,2-1 0,3 0-19,-3 1-70,3-1 1,6 1-128,3-1 0,3 1-89,4-1 1,3-3 31,5-1 1,3 1-94,1 3 0,4-3-23,-5 0 0,2-1 98,-1 5 0,-4-1 124,-1 0 0,0 5 7,-7-1 0,1 1 12,-5 0 1,-1-2 166,-2 5 1,-3 0 0,-5 3 0,-7 1-49,-4 0 1,-9 0 87,-7 0 1,-6 0-48,-1-1 0,-4 0 63,-4-3 0,-3 1-176,4-4 1,2-1-97,5-4 1,2-3-100,10-1 0,1-4-868,10 1-69,0-3 1,4-2 453,3-3 0,4-2 618,4-6 0,8-9 0,5-3 0</inkml:trace>
  <inkml:trace contextRef="#ctx0" brushRef="#br0" timeOffset="34">10964 14653 7927,'-18'-22'0,"3"3"535,7 3 1,10 10-104,9 2 0,4 2-333,4 2 0,3 0 128,-3 0 0,6 7 201,2 4 0,1 8-117,-1 12 0,2 4 138,5 11 0,-4 3-580,1 1 1,1 6 239,-13-28 1,0 1 0,-3 1 0,-2 2-423,2 2 1,-1 1 0,-2 0 0,-1 2 328,0-1 1,-1 0-1,-2 1 1,0 0-321,-1-1 0,-1 0 1,-3-2-1,-1 1-26,0-1 0,-2 0 0,0 0 0,0-1-896,-1 28 1,-11 0 1225,-4-4 0,-5-5 0,-3-2 0,0-3 0,0-1 0</inkml:trace>
  <inkml:trace contextRef="#ctx0" brushRef="#br0" timeOffset="35">12620 15167 8820,'11'0'794,"5"0"-450,-1 0 1,5 0-69,-1 0 1,7 0-53,0 0 1,6 0 0,-2 0 1,2 0-1,-1 0 1,5 0-125,-1 0 0,-4 0-159,-4 0 1,-3 0-619,-1 0 0,-5 0 398,-3 0 1,-2 0-1649,-2 0 967,-5 0 959,0 0 0,-6 5 0,0 1 0</inkml:trace>
  <inkml:trace contextRef="#ctx0" brushRef="#br0" timeOffset="36">12700 15384 7892,'-11'5'420,"-1"-4"0,7 8 633,5-5 0,10 0-226,9-4 1,8 0-359,3 0 0,8 0 67,4 0 0,5 0-307,7 0 1,-1-4-599,8 0 0,-4 0-101,-4 4 0,-8 2-1843,-11 1 2310,-10-1 0,-8 13 0,-4-2 0</inkml:trace>
  <inkml:trace contextRef="#ctx0" brushRef="#br0" timeOffset="37">7264 16709 7993,'-5'-12'-121,"-3"1"0,-2 1-182,-2 2 1,5-2 968,-1 2 1,4-1 371,-3 2 246,4-3-340,-2 3-590,5 1 1,1 6-65,3 8 0,3 7-15,4 4 0,0 8-58,1 3 0,-1 3 0,1 1 0,-1 4-136,1 0 1,-5 2 110,1-2 0,-4 2-317,3 6 1,0 0-192,0-1 1,2 0-80,-5-3 1,3 0 56,-3-8 1,4 1-164,-4-8 1,3-2-344,-3-6 0,1-2-174,-1-6-236,-3-4 1254,4-2 0,-5-10 0,0-2 0</inkml:trace>
  <inkml:trace contextRef="#ctx0" brushRef="#br0" timeOffset="38">7070 16629 7957,'0'-18'445,"0"-2"-311,0 4 0,10 0 432,5 1 0,14 2-131,5-2 1,9-3-14,3-1 0,5-3-606,6 0 0,-24 12 0,0 2 293,1 0 0,1 1 0,-2 0 0,0 2-3,27-2 0,-2 4-213,-5 11 0,-5 1-132,-10 10 0,-6 0 44,-13 3 1,-8 6-265,-7 3 0,-5 2 198,-7 1 0,-7 4-68,-15 0 0,-7 4-56,-13-4 0,23-18 1,-2-2 370,-1 0 1,0-1-1,-1-3 1,1 1-93,-27 11 0,1-2 291,2-1 0,9-5-445,7-3 1,11-7 283,4-4-24,13-3 0,0 0 0,10-13 0</inkml:trace>
  <inkml:trace contextRef="#ctx0" brushRef="#br0" timeOffset="39">8451 16252 7984,'-11'-5'380,"0"-3"0,4 2 1526,3-2-1093,3 6 43,-4-3-288,-1 5-284,-6 5 0,3 4-132,-2 10 1,2 6 72,-6 13 1,-3 4-80,-1 7 1,1 5-185,-1 7 1,5 0 117,7-27 0,-1 0 1,2-1-1,1 1-59,0 4 0,2 0 1,0-4-1,1 0-155,2 0 0,0 0 0,1 25-198,3 2 1,9-11-288,10 4 0,1-13-135,6-6 0,2-4 371,6-8 1,-1 1-228,5-8 1,-6-5 77,3-3 1,-1-6-261,-4 2 792,3-3 0,-11-5 0,6 1 0,0 0 0,-2 2 0</inkml:trace>
  <inkml:trace contextRef="#ctx0" brushRef="#br0" timeOffset="40">8840 16674 7909,'-5'-29'748,"-3"3"1,3 2-104,1 1 61,3 5-88,1 1-206,0 11 0,0 2-29,0 8 0,4 5-115,0 10 1,-1 5-156,-3 10 0,0 6 10,0 2 1,0-2-162,0 2 1,4 0 116,0 4 0,5-2-112,-2-2 0,0-7-880,0-4 0,1-6 422,3 2 1,-3-8-2139,0-4 2629,-6-7 0,8 2 0,-3-4 0</inkml:trace>
  <inkml:trace contextRef="#ctx0" brushRef="#br0" timeOffset="41">8817 16549 7896,'0'-18'0,"-4"2"583,0 4 972,0 1-1144,4 4 1,6 4-179,1 6 0,5 9 119,3 7 0,4 4-100,8 3 0,2 4 39,5 4 1,5 0-322,3 0 0,-1 1-55,1-1 0,0-1-6,3-3 0,-4-2-278,-3-5 1,-4-1-52,-3-3 1,0 1 218,-4-5 1,-5-3 364,-7-5 1,-3-4-69,0 1 389,-1-3 65,-4-1 0,-2-10 685,-5-6 0,-2-4-610,-1-3 1,0-1 164,-4-2 0,4-4-128,-1-4 1,3-1-254,1-4 0,0-1-576,0-6 0,0 4 159,0 0 0,0 1-465,0-5 0,0 5 245,0 3 0,0 8-194,0 3 0,-1 8-767,-3 4-949,3 2 539,-10 7 0,6 7 803,-2 10 1,2 5 795,5 3 0,0 2 0,0-3 0</inkml:trace>
  <inkml:trace contextRef="#ctx0" brushRef="#br0" timeOffset="42">10005 16572 8574,'2'-7'1168,"6"4"0,1 1-956,10 2 1,0 0 211,4 0-261,-1-5 1,5 4-9,0-3 1,3 3-115,-3 1 1,3 0-673,-3 0 1,0 0 463,-5 0 1,1 0-811,0 0 977,0 0 0,-5-5 0,-2-2 0</inkml:trace>
  <inkml:trace contextRef="#ctx0" brushRef="#br0" timeOffset="43">10016 16766 7860,'17'-5'1052,"5"3"-970,9-1 1,-2 1 605,2 2 0,0-3-345,7-1 0,-1-1-151,5 1 1,-4 3-350,4-3 0,-1 1-266,0-1 0,3 3 423,-6-3 0,5-2 0,-3 0 0</inkml:trace>
  <inkml:trace contextRef="#ctx0" brushRef="#br0" timeOffset="44">10907 16320 7946,'-11'-5'2355,"-1"-6"-1658,6-2 1,1 3-110,5 10 0,0 1-133,0 7 1,3 1 95,1 6 0,0 5-193,-4 11 1,0-1 48,0 8 0,0 3-326,0 1-41,0-3 1,-1 4 56,-3-5 0,3 0-230,-3-3 0,4-2-149,4-3 0,1-2 215,2-5 0,5-5-620,-1-3 0,1-4 84,3-3 0,1 1-140,0-5 1,4-1 129,-1-3 1,1-3-193,-1-1 0,2-5 169,-6 1 0,0-2-470,-3-1 1106,-1-1 0,5 1 0,2 0 0</inkml:trace>
  <inkml:trace contextRef="#ctx0" brushRef="#br0" timeOffset="45">11147 16697 7914,'-8'-4'0,"1"1"0,0-2 2278,0 1-910,2 3-638,-1-5 1,5 13-285,-3 4 1,3 2-74,1 6 1,-4 1-120,0 7 1,1-3 73,3 3 1,0 1-155,0-2 1,3 5-134,1-5 1,5 1-625,-1-4 0,1 0 395,-2 0 1,3-2-2304,-2-2 1071,-3-2 699,5-6 721,-8-5 0,3 5 0,-5-5 0</inkml:trace>
  <inkml:trace contextRef="#ctx0" brushRef="#br0" timeOffset="46">11524 16309 7897,'-7'-22'0,"4"3"2865,1 8-1861,7 6 0,2 5-330,4 0 1,4 9-175,1 2 0,8 11 210,-2 4 1,10 9-269,2 10 0,-3 6-432,3 2 0,-7 3 136,-1 1 0,-3 0-126,-4 1 1,-2-3-291,-6-1 1,-4-1-608,-4-7 1,-3 2-20,-3-6 0,-10 1-2282,-10-1 3178,-5-3 0,-7-3 0,-6-1 0,-8-1 0,20-18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3:57:40.15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21197 6727 7511,'0'-8'-981,"0"1"1129,0-2 0,0 2 0,1 1 1,2 0 947,1-1-323,0 0-225,-4 0-429,0 2-63,0 5 0,-4 5-50,0 3 1,0 3-88,4 5 0,0-2 90,0 5 0,0-2-45,0 2 0,0 3 42,0-3 0,0-1-98,0 1 0,0-4 26,0 4 1,0-5-2,0 1 1,1 1-9,3-5 40,-3 3 137,5-8-134,-6 6 196,0-6-83,0-1 1,1-5 153,3 0 0,-3-1-132,3-3 1,-3-2-9,-1-6 1,4 1-141,0-1 1,4-3 117,0 0 1,1-4-134,-1 4 0,6-4 59,-3 3 0,3-4-91,-3 1 1,1 3 27,-1 0 1,1 0 27,-1 1 0,-1-1 9,-2 5 1,2 1 2,-2 2 0,-2-1 38,2 6 1,-5-5-48,5 4 118,-6 0-93,4 4-6,-6 0 0,3 2 18,1 1 1,0 4-2,-4 4 0,1 6 5,3 2 1,-3 2-1,3 2 0,-3 0-39,-1 0 1,4-2 27,0-2 0,0 2-32,-4-6 1,0 1 27,0 0 0,1-5 12,3 1 1,-3-1-150,3-3-14,-3 2-26,-1-4-233,0 4-947,0-9 1364,0 5 0,0-6 0,0 0 0</inkml:trace>
  <inkml:trace contextRef="#ctx0" brushRef="#br0" timeOffset="1">22191 6487 7894,'0'-11'-154,"0"3"-42,0 0 0,0 5 121,0-5 80,0 5 1,-2-5 652,-1 4-403,1 0 1,-4 0 179,2 0-315,3 1 0,-9 3-77,2 0 0,2 0 75,-2 0 1,1 0-122,-5 0 0,0 1 85,-4 3 1,7 1-92,-2 2 0,2 2-2,-2-5 0,3 5 22,0-2 1,5 0-84,-5 0 1,6-3 50,-2 4-93,2-1 1,4 4 73,2-4 0,2 3 7,5-2 1,1-2 16,-1 2 1,2-2 27,2 2 1,-1 2 1,5-2 1,-4-2 9,4 2 1,-3-1 27,3 5 1,-5-2 16,1-3 1,1 4-47,-1-4 0,-3 3 6,-5 2 0,0-1-198,0 1 1,-1 3 112,-6 0 1,-2 2-34,-2-2 0,-3 1 85,-8 3 0,-3 3-2,-5-3 0,0-1 12,0 1 1,0-5 7,1 1 1,-1-1 83,0 1 0,1-6-55,3 2 1,-1-6-62,5 3 0,3-5 48,5 0 0,3-1-552,-4-2-183,6 0 251,-3 0 1,6-2 453,3-1 0,2-4 0,6-4 0</inkml:trace>
  <inkml:trace contextRef="#ctx0" brushRef="#br0" timeOffset="2">22488 6533 7894,'-4'-18'101,"0"3"0,0 6-2,4 1 361,0 6-298,0-8 1,-1 8 316,-3-2 0,3 4-195,-3 4 0,3 0-317,1 8 1,-1-2 102,-3 9 0,2 0-58,-1 4 1,1-1-133,2 1 0,0 1 71,0 3 0,2-3-196,1 3 0,-1-3 69,2-1 0,-2-6 86,2-1 1,-3-4 96,3 0 69,2-1 1,-3-1 233,4-2-210,-4 2 212,2-9-104,0 5 79,-4-6-183,10 0 1,-5 0-50,5 0 1,1 0-18,-1 0 0,1 0-85,-1 0 0,0-2 59,1-2 0,1 3-81,2-3 0,-3-1-8,4 1 1,-4 1 15,0 3-55,-1-5 1,1 3 19,-1-1 0,-3 1-170,-1 2 160,-4-5-25,7 4-17,-9-4 0,6 5 16,-4 0 72,-1 0 0,4 0-80,-2 0 224,-3 0-129,4 0 1047,-5 0-907,0 5-196,0-4 1,0 9 122,0-2 1,0-2-93,0 2 1,4-4 43,0 3 1,5-3-1,-2 4 0,3-6 20,2 2 0,1-3-9,2-1 0,1 0 110,3 0 1,3 0-97,-3 0 1,3-3 15,0-1 1,0-5 8,-3 1 1,3-2 0,-3-1 1,2-2 57,2-2 1,-5 2 5,-3-2 0,1-3-26,0-1 1,-5 1 11,-3-1 1,-6 1 7,2-1 0,-8-1-29,-3 5 1,-9-4-40,-3 4 1,-2 1 46,-2 6 1,-5 3-116,-2 5 1,0 0 33,0 0 1,5 5-138,-2 3 0,3 6-198,1 1 1,5 1 136,3 0 1,4 0-164,3 3 0,-1 3 81,5-3 1,2 2 298,6 2 0,7 0 0,7 0 0</inkml:trace>
  <inkml:trace contextRef="#ctx0" brushRef="#br0" timeOffset="3">23401 6544 7894,'0'-11'-1066,"0"3"1289,0 1-184,0 4 1,0-3 926,0 2-280,0 3-501,0-5 0,0 8-161,0 2 0,0-1 101,0 9 0,0-2-87,0 9 0,0 0 64,0 4 1,0 0-156,0 0 1,4-3-61,0 3 0,1-7-40,-1 7 1,-2-8 86,6 0 0,-4-2-194,3-1 148,-4-1 1,6-3 37,-5-1-688,-1-4 762,-3 2 0,-5-5 0,-1 0 0</inkml:trace>
  <inkml:trace contextRef="#ctx0" brushRef="#br0" timeOffset="4">23127 6533 7894,'0'-12'0,"4"5"527,0-1 1,5 2-116,-2-2 0,5-2-395,3 2 1,-1 2 61,5-2 0,0 2 162,4-2 1,4 2-71,-1 2 1,6 2-131,-2-6 0,2 6-253,-1-2 0,2 1 189,-3-1 0,-1 3-578,2-3 0,-5-1 308,5 1 0,-5 1-428,5 3 721,-6 0 0,8-5 0,-4-2 0</inkml:trace>
  <inkml:trace contextRef="#ctx0" brushRef="#br0" timeOffset="5">23950 6419 7894,'0'-12'0,"0"4"-17,0 1-8,0 4 0,0-3 432,0 2 0,-2 3 120,-2-3-318,-2 3 1,-5 1-89,-1 0 0,1 0-111,-1 0 0,1 1 51,0 3 0,0-2-86,4 6 0,-3 0 63,2 3 0,3-3-22,1-1 1,-1 1-276,1 3 203,1 1 1,3-1-61,0 1 1,1-5 105,3 1 1,2-1-12,5 5 0,2-4 18,2-1 0,2 1 4,2 3 1,2-1 20,-2-2 0,-1 2 8,1-2 1,-4 2 71,4 1 1,-5 1-84,2-1 1,-4 1 73,0-1 0,-2 0-60,-2 1 1,-3-1-19,-5 1 1,0 0 44,0 4 0,-11-4 2,-4 3 0,-5-2 31,-3-1 1,-5-1 4,-2 0 0,-7 1-44,-1-1 0,0-3-3,4-1 0,1-4-492,2 1 0,3-3 82,5-1 359,6 0 0,0 0 0,6 0 0</inkml:trace>
  <inkml:trace contextRef="#ctx0" brushRef="#br0" timeOffset="6">4511 7481 8012,'0'-7'388,"0"2"211,0 0-92,0 4-283,0-4 254,0 5-452,-5 0 1,4 5 11,-3 3 0,3 3-20,1 4 1,0-1 18,0 5 0,0 1 114,0 7 0,0-2-250,0 6 1,-1-4 100,-3 3 0,2-5-112,-1 2 0,1 1 96,2-1 0,0 1-110,0-2 0,0-3 108,0 0 0,0-2 56,0-5 0,0 3-18,0-4 1,0 0 1,0-3 47,0-1 1,0-3-52,0-1 0,0-3 363,0 4-161,0-6 153,0 3 76,0-5-414,5 0-65,-3 0 0,8 0 50,-2 0 0,2 0 13,1 0 1,2 0-32,2 0 0,-1 0-2,5 0 0,0 0-71,4 0 0,0 0 84,0 0 1,-1 0-181,1 0 1,-1 0 100,-3 0 1,2-1 11,-2-3 0,-2 3 12,-2-3 1,-2 3 36,-2 1-83,1 0 15,-1 0-234,-5 0 1,1 0-107,-3 0-629,-3 0 322,4 0-698,-15 0 1416,2-5 0,-8 4 0,4-5 0</inkml:trace>
  <inkml:trace contextRef="#ctx0" brushRef="#br0" timeOffset="7">4534 7823 8105,'0'-11'398,"0"-1"-146,0 1 0,1 1 419,3 2-257,-3-2 0,10 8-139,-4-6 1,0 5-224,0 0 0,1 1 119,3 2 0,1 0-250,-1 0 1,4 0 90,0 0 0,6 0-95,-2 0 1,2 0-93,2 0 0,0 0-82,0 0 0,-2 0 36,-1 0 0,0 0 126,-5 0 0,4-5-249,-4-2 0,1 0 85,-5 0 0,-1-1-287,-2-3 0,1 3 546,-6 0 0,-4 1 0,-5-5 0</inkml:trace>
  <inkml:trace contextRef="#ctx0" brushRef="#br0" timeOffset="8">4511 7446 8124,'7'-5'0,"-2"3"-109,-5-6 0,5 4-146,2-3 0,4 4 672,0-1 1,0-1-191,1 2 1,4-5-31,3 4 1,-1 0-127,1 4 1,0 0 98,4 0 0,0-4-69,0 1 0,-2-1-162,-2 4 1,3 0 21,-3 0 0,-1 0-141,1 0 1,-4 0-366,4 0 0,-5 0 82,1 0 463,-2-5 0,-2 4 0,1-5 0</inkml:trace>
  <inkml:trace contextRef="#ctx0" brushRef="#br0" timeOffset="9">5139 7800 8762,'7'2'119,"-3"2"0,-3-2 0,-1 6 1,0-1 4,0 5 0,0-1-1,0 1 1,0 4 11,0 3 1,4-1 8,-1 1 0,1 0-231,-4 4 1,0-4-10,0 0 0,0-5-25,0 1 0,0-2 36,0-2 113,0 1-184,0-1 1,0-3-17,0-1-724,0-4 896,0 2 0,0 0 0,0 1 0</inkml:trace>
  <inkml:trace contextRef="#ctx0" brushRef="#br0" timeOffset="10">5596 7504 8014,'-6'-6'-3,"1"5"341,5-4 802,0 5-1048,0 5 0,0 2-49,0 4-149,0 5 158,0 2 1,0 5 31,0 0 0,4 4-12,-1-1 0,1 1-200,-4-4 1,4 3 104,0 1 0,0 0-105,-4-5 1,0 0 92,0-3 1,0 1-7,0-4 1,0 3 229,0-4-173,0-5 92,0 0 14,0-3 40,0-1 226,0-1-32,0-5 0,5 0-336,2 0 0,3 0 14,2 0 0,1 0-15,2 0 0,3 0-44,4 0 1,1 0 11,0 0 0,0 0-141,0 0 170,0 0-2,-1 0 1,0 0-266,-3 0 250,3 0 0,-10 0-85,4 0 0,0 0 60,-1 0 0,1 0-105,-5 0 1,-3 0 78,-1 0-150,-4 0-39,7 0-302,-9 0 243,4 0-1255,-5 0 1555,-5 0 0,-1-5 0,-6-1 0</inkml:trace>
  <inkml:trace contextRef="#ctx0" brushRef="#br0" timeOffset="11">5676 7743 8048,'-6'-1'0,"2"-3"0,3 2 122,1-6-161,0 6 330,0-9 138,0 10 0,1-5-182,3 2 1,2 3-1,6-3 1,-1 1-286,0 0 147,1 1-13,4-3 0,-2 1-222,5 1 201,0-1 1,0 0-568,0 0 355,-5-5 0,7 4-167,-6-2 0,4-4-240,-4 4 0,0 1 52,-3-2 1,-2 0 491,-2-3 0,-3-1 0,-5 1 0</inkml:trace>
  <inkml:trace contextRef="#ctx0" brushRef="#br0" timeOffset="12">5608 7424 8035,'6'-12'-74,"4"1"37,-2-1 0,2 1 106,1-1 0,2 5 150,2-1 0,-2 1-80,2-5-74,3 6-8,0-4 0,1 8-334,0-1 138,0-4-14,4 6 1,-2-4-56,-2 5 0,3 0 129,-3 0 79,-3 5 0,6 1 0,-4 6 0</inkml:trace>
  <inkml:trace contextRef="#ctx0" brushRef="#br0" timeOffset="13">6224 7606 10100,'7'0'258,"3"0"1,-8 0-234,6 0-20,0 0 0,3 2-164,0 1 86,-4-1 1,3 3 39,-4 0 0,4-3-422,-2 6 357,2 0 1,-5 3-38,3 0 0,-3 1-28,-5-1 0,0 4-71,0 1 0,-5 3 117,-3-4 49,-2 5 44,-1-2 1,-4 4 4,-1-3 0,1 1-2,4-5 1,-1 4 111,1-4 0,1 1-78,2-5 1,-1 1 251,5-1-157,1 0 268,3 1-10,0-1-144,5-4-73,1 3 0,5-9 388,1 3-220,-1-3-83,6-1 1,-3 0 57,5 0 0,-4 0-207,4 0 0,-5 0-255,1 0-136,-2 0 1,-2 0-1175,1 0 1480,-6 5 0,-1 1 0,-5 6 0</inkml:trace>
  <inkml:trace contextRef="#ctx0" brushRef="#br0" timeOffset="14">8132 7686 8108,'-7'-5'81,"2"4"-99,5-4-475,0 5 169,0-5 238,0 3 589,0-3-727,0 5 67,5 0 1,-2-3-209,4-1 0,1 0 365,3 4 0,1 0 0,-1 0 0</inkml:trace>
  <inkml:trace contextRef="#ctx0" brushRef="#br0" timeOffset="15">8748 7663 7992,'7'-5'262,"-2"4"-249,-5-4-21,0 5-4,0-5-90,0 4-222,0-4-50,0 5 374,5 0 0,1 0 0,6 0 0</inkml:trace>
  <inkml:trace contextRef="#ctx0" brushRef="#br0" timeOffset="16">9274 7652 7662,'7'0'-131,"1"0"1,-4 0 607,3 0 1,-4-1 133,1-3-293,2 3 0,-3-4-299,4 5 218,-4 0-899,2 0 662,-5 0 0,0 0 0</inkml:trace>
  <inkml:trace contextRef="#ctx0" brushRef="#br0" timeOffset="17">10539 7394 7560,'0'-6'-442,"-1"0"551,-3 6 1,3-1 55,-3-3 118,3 3-167,1-4 1565,0 5-1706,0 5 188,0 1-118,0 11 1,0-3-88,0 5 1,0 0 93,0 4 0,0 0-21,0 0 1,0 3-8,0 1 1,0 1-4,0-2 1,0-2-7,0 3 1,0-3-6,0-1 1,0 0-41,0 0 67,0-5 0,-1 2 18,-3-5-114,2 5 83,-3-7-38,5 4 1,-3-6-9,-1 0 0,0-3 11,4 0 0,0-5-2,0 5 0,0-4 7,0 3 0,0-3-6,0 4 0,-4-4-70,0 3 82,1-4-4,3 7-28,0-9 26,0 9 0,0-8 1,0 3 1,0-4 40,0 3 6,0-3 4,0 4 0,1-5 266,3 0-68,-3 0-187,4 0 6,0-5 90,1 4-110,6-4 1,-5 3 7,1-1-2,0 1 0,7-4-20,0 2 1,0 3-11,-3-3 1,3 3-21,0 1 0,4-4-2,-3 0 1,4-1-121,-1 1 140,-3 3 0,6-4 14,-3 5-130,-3-5 115,6 4-50,-9-4 1,3 3-1,-4-1 0,-1 1-4,0-1 0,-3 1-57,0 2-70,-6 0-277,3 0-11,-5 0 211,5 0-88,-3 0-311,3 0-508,-5 0 94,0-5 1055,0 4 0,-5-9 0,-2 3 0</inkml:trace>
  <inkml:trace contextRef="#ctx0" brushRef="#br0" timeOffset="18">10539 7748 7901,'-6'-5'-272,"0"2"595,2-4 154,2 4 0,-3-3 1,5 2-303,0 3 86,0-4 372,5 5-191,2 0-224,4-5 1,4 3-24,1-1 0,4-3-30,-1 3 1,3-2-152,0 1 0,1 2 92,0-1 1,0-2-160,0 1 1,0-4-242,0 4 182,-6 1 57,0-3 1,-6 5-152,1-3 103,-1-2-114,-5 5 1,1-4-534,-3 5 352,-3 0 0,4-2-729,-5-1 36,0 1 1091,-5-3 0,-2 0 0,-4-1 0</inkml:trace>
  <inkml:trace contextRef="#ctx0" brushRef="#br0" timeOffset="19">10562 7337 8050,'0'-7'788,"5"-3"-615,-4 9 1,8-5-34,-5 2-58,5 3 116,-3-4 0,6 3 58,-1-2 0,2 3-32,2-3 1,-1 3-103,5 1 0,-1-4 19,1 0 1,2-1-113,-1 2 1,1 1-675,2-1 389,0-4-181,0 6 0,-2-4-339,-2 5 0,2-1 776,-6-3 0,5 2 0,-2-3 0</inkml:trace>
  <inkml:trace contextRef="#ctx0" brushRef="#br0" timeOffset="20">11087 7896 7082,'0'-6'192,"0"1"-5,0 5-121,-5 0 0,4 1 339,-3 3-12,3-3-261,1 9 1,0-3 39,0 4 1,1 1-54,3-1 1,-3 1-2,3-1 1,-3 4-26,-1 0 1,0 6 6,0-2 0,0 2-95,0 2-97,-5 0 169,4-5 1,-9 3-182,2-2 195,3-2-36,-5-1 0,9-4-6,-3-1 1,3 1-40,1-1 0,0-3-175,0-1 135,0-4-3,0 2-113,5-5-14,1 0 171,6 0 1,-1 0-402,0 0 172,-4-5-177,3 4 0,-4-10 395,6 4 0,-6-3 0,-1-2 0</inkml:trace>
  <inkml:trace contextRef="#ctx0" brushRef="#br0" timeOffset="21">11122 7725 8372,'0'-15'-3,"0"0"1,0 3-2,0 5 1,1 0-142,3 0-326,-3-4 301,9 10 115,-9-4-1,5 5 56,-6 0 0,0 5 0,0 2 0</inkml:trace>
  <inkml:trace contextRef="#ctx0" brushRef="#br0" timeOffset="22">11590 7668 8156,'0'-6'2,"1"-1"221,3 3-373,-3 3 429,4-9 139,0 9-504,-3-4 110,3 5 1,-4 0-76,3 0 176,-3 0-106,9 0 1,-3-2-24,4-1 0,6 1 45,2-1 1,-2-3-28,2 3 1,-3-5-43,3 4 0,-2-3 20,2 3 0,2 0-163,-6 4-23,0-5 80,-3 4 0,-1-4-203,1 5 1,-5 0-46,1 0-146,-6 5 508,3 1 0,-5 5 0,0 1 0</inkml:trace>
  <inkml:trace contextRef="#ctx0" brushRef="#br0" timeOffset="23">11601 7828 7875,'12'0'443,"-1"0"-160,1 0 1,4 0 115,3 0-224,3 0-2,1 0 1,-1 0 48,1 0 0,4-4-151,0 0 1,-1-3-164,-3 3 1,-1-4-89,-3 4 1,-3 1-926,-4 3 334,-1-5 771,-5 3 0,5-3 0,-5 5 0</inkml:trace>
  <inkml:trace contextRef="#ctx0" brushRef="#br0" timeOffset="24">12287 7417 8026,'0'-12'-800,"0"1"995,0 5 0,5 0 36,-4 6 462,4-5-568,-5 4 1,0-3-40,0 8 1,0-1-30,0 4 0,0 1-1,0 3 1,1-1-96,3-2-60,-3 2 173,4-3 1,-5 4-420,0 0 176,0-4-410,0 3-257,0-4 441,0 6 395,6-1 0,-5-5 0,4 0 0</inkml:trace>
  <inkml:trace contextRef="#ctx0" brushRef="#br0" timeOffset="25">12412 7428 7994,'0'-7'-53,"0"-1"128,0 0 0,2-2 163,1 3-3,-1-4 265,3 10-95,-5-9-171,0 9-195,0-4-79,0 5 93,0 5 0,0 1-112,0 5 0,0 1 74,0-1 1,0 5-106,0-1 0,4 1-41,-1-1 0,1-2-303,-4 2 0,4-2-304,0-1 738,5-1 0,-3 0 0,5 1 0</inkml:trace>
  <inkml:trace contextRef="#ctx0" brushRef="#br0" timeOffset="26">12858 7622 7999,'-5'-6'-334,"3"-4"630,-3 9 129,5-5 862,0 6-1056,0 11-55,0-4-44,0 15 1,0-4-87,0 4-117,0 6 88,0-4 0,4 8-148,0-5 0,0 1 89,-4-2 1,0-2-147,0 3 1,0-7 108,0-1 0,0-5-97,0 2 1,1-4-70,3 0 163,-3-6 7,4 4-540,-5-8 277,0 3 139,0-5 0,0-5 0,0-2 0</inkml:trace>
  <inkml:trace contextRef="#ctx0" brushRef="#br0" timeOffset="27">12835 7588 7999,'0'-11'-47,"0"-1"13,0 1 0,5-1 183,3 1 1,2 3 27,1 1 1,1 0 62,-1 0 0,4-2 180,0 5 1,6 0-234,-2 4 1,-1 0-183,1 0 1,-2 0-102,2 0 75,3 5 54,-9 2 1,2 5-350,-8 4 163,4-4 58,-10 10 1,4-6-87,-5 3 1,-1 3 14,-3-3 1,-4-1-26,-7 1 1,1-1 67,-5 1 1,4 1 46,-4-5 0,1 4 209,-1-4-196,-3 1 11,10-5 1,-5 0 149,6 1 39,4-6-129,-3 4 160,9-3-174,-4-1 42,5 4-17,0-3 1,5 3 47,3-3 1,2 3 2,1-2 0,2-2 189,2 2-235,-2 0 0,7-1 36,-5 1 26,1-6-47,0 9-56,-3-10 1,3 8 6,-4-5 0,-1 3-76,1-3 1,-1 1-225,0-1 1,1-3-63,-1 3-120,1 2 492,-1-4 0,6 8 0,0-4 0</inkml:trace>
  <inkml:trace contextRef="#ctx0" brushRef="#br0" timeOffset="28">13292 7999 7868,'0'-11'-50,"0"-1"1,0 1 429,0 0 0,0 3-39,0 0 1,3-3-140,1-4-74,0-1 0,-3 1 103,3 0 0,-3-4 63,3 4-199,-2-6 1,-1 4-39,3-6 0,-2 0 32,6 0 0,-4 0-178,3 0 1,0 1 92,0-1 1,2 1-89,-5 3 1,3-1 39,-3 5 0,1-4 90,-1 3 0,-3 1-3,3 4 1,-3 3 13,-1 0 0,2 2 9,2-2 1,-3 2 66,3 2-58,-3 3 1,0-4-170,3 5-33,-3 0 168,4 5 0,0 3-124,3 7 98,2-2-39,2 8 1,-1 1-18,0 4 1,1 5-10,-1-5 0,1 5 5,-1-4 1,1 3-43,-1-3 0,0-1 11,1-3 0,-1-5-188,1-3 236,-6 3 0,4-5-29,-2 2-352,-3-8 173,5 4 16,-9-5 0,6 2-331,-4-1 203,-1-4 0,3 3-581,-5-2 929,-5-3 0,-7 4 0,-6-5 0</inkml:trace>
  <inkml:trace contextRef="#ctx0" brushRef="#br0" timeOffset="29">13303 7885 7830,'0'-6'1013,"0"-5"-888,0 10 1,1-5-57,3 2 1,-1 3 53,4-3 0,5 1-7,3 0 1,4 0-381,-4-5 159,6 6 62,-4-3 0,5 1-757,-3 0 383,3-5 48,-10 8 1,8-5 368,-4 2 0,4-2 0,-2-6 0</inkml:trace>
  <inkml:trace contextRef="#ctx0" brushRef="#br0" timeOffset="30">13783 7565 8003,'0'-11'-72,"0"3"172,0 1 271,0 4 29,0-2 78,0 0 313,0 4-379,0-4-312,0 15 1,0-1-74,0 10 1,0 0 77,0 3 0,0 1-139,0 0 1,0 0 104,0 0 0,1 3-172,3 1 0,-3 4-142,3-5 171,-3 1-3,-1-9 0,0 2 66,0-5 1,1 0-14,3-3 1,-2-1-19,1 1 0,-1-5-172,-2 1-339,0-6-71,0 4-525,0-6 1147,5 0 0,-4 0 0,4 0 0</inkml:trace>
  <inkml:trace contextRef="#ctx0" brushRef="#br0" timeOffset="31">13988 7634 8003,'0'-12'540,"0"1"-57,0-1-143,0 6-284,0-4 29,0 9 86,0-4 183,0 5 1,2 5-273,1 2 1,-1 5 53,2 3 1,-3 3-154,-1 5 1,0 1-224,0 2 167,0-2-93,0 9 0,4-7-88,-1 4 1,1-4 225,-4 0 0,0-2 18,0-1 0,0-5-199,0-3 1,0-2-558,0-2 117,0 1-67,0-6 716,0-1 0,-5 0 0,-1 2 0</inkml:trace>
  <inkml:trace contextRef="#ctx0" brushRef="#br0" timeOffset="32">14011 7679 7773,'0'-6'-131,"5"1"0,-2 5 624,4 0-289,1 0 10,-2 5 1,6 3 92,-1 7 1,1-1-153,3 5 1,-2 0-36,-2 4 0,4 0-33,0-1 0,3 1 71,-6 0 1,5-1 74,-5-3 1,2-3-28,-3-4 1,1-1-95,-1 1 0,0-2-215,1-3-31,-1-2-180,1-5-590,-1 0 1120,1-5 1,-6-1 706,-2-5 0,1-2-296,-1-2-220,-1 2-243,-3-9 1,0 5 86,0-6-45,0 0-76,-5 0 0,4 0 53,-3 0 1,2 1-77,-2-1 0,3 0-160,-3 0 0,3 1-13,1 3 1,0-1-224,0 5 1,0 0-29,0 3 0,0 5-645,0-1-1091,0 5 129,0-2 1924,0 5 0,0 5 0,0 2 0</inkml:trace>
  <inkml:trace contextRef="#ctx0" brushRef="#br0" timeOffset="33">14891 7622 7591,'0'-6'-494,"0"-4"1054,0 9-61,0-10-13,0 10 63,0-4-341,0 5-150,0 5 1,0 1-84,0 6-79,0 4 152,0 2 1,3 5 10,1 0 0,0 1-48,-4 3 1,0-3-117,0 2 1,1-2 58,3-1 0,-3-4-70,3 0 0,-3-3-100,-1 3 95,0-10 0,0 6 107,0-8-559,0 4 365,0-5 0,4 0-567,0-2 775,0-3 0,-4 4 0,0-5 0</inkml:trace>
  <inkml:trace contextRef="#ctx0" brushRef="#br0" timeOffset="34">14868 7622 7941,'0'-11'374,"0"-1"-188,0 1 1,0 0 108,0-1-144,5 6 0,-3 0 114,6 2 0,0-1 3,3-3 1,2-1-320,2 5 103,-2 1-4,8-3 0,-7 5-79,5-3 7,-5 3 1,6 1 20,-4 0-32,4 0 1,-6 0 69,5 0 1,-5 0-284,1 0 252,-2 5 0,-2 2-9,1 4 1,-6-3 74,-2-1-49,2 1-8,-5 3 1,8 1-62,-5-1 67,0 0-34,1 1 9,-4-1 0,8 1-1,-5-1 1,0 1-10,-4-1 44,0 0 0,0 1-6,0-1 0,-4-3 195,0-1-210,-5 1 154,3-2-60,-5 5 0,-1-5-35,1 5 0,1-3 8,2 0 0,-1-5-57,5 5 1,-3-4 27,3 3-52,-5-4 0,6 6-42,-4-5-71,4 5 143,-7-8-27,9 9 0,-8-8-19,5 6 6,-5-5 1,7 6-8,-6-6 1,1 5-40,-5-4 0,1 3-8,-1-3 0,1 5 49,-1-1 1,1-3-7,0-1 1,-1 1 70,1-2-67,4 1-10,-3 1-105,4-3 119,0 3 1,-3-4-173,5 3 173,0-3 0,3 4-129,-3-5-233,3 0 166,-4 0-1595,5 0 1810,0-5 0,-5 4 0,-2-4 0</inkml:trace>
  <inkml:trace contextRef="#ctx0" brushRef="#br0" timeOffset="35">15302 7565 7936,'-5'-6'-562,"3"-4"1,-3 7 1313,5-4-125,0 4 862,0-2-909,0 5 0,4 5-509,0 3 0,0 3 49,-4 4 0,0 3-118,0 5 0,0 0 43,0 0 0,0 3-98,0 1 0,0 0-52,0-5 52,0 1-88,0-5 0,0 2-301,0-5 332,5 6 1,-4-12-365,3 2 141,-3-2-35,-1 2-451,5-4-94,-3-2 913,3-5 0,0-5 0,1-2 0</inkml:trace>
  <inkml:trace contextRef="#ctx0" brushRef="#br0" timeOffset="36">15325 7542 7927,'0'-11'0,"1"0"150,3-1 0,2 1-91,5-1 105,1 6 51,-1-4 0,1 5 330,-1-3-300,-5 3 0,5 5 64,-4 0-301,3 0-35,2 5 71,-1 1 1,1 6 27,-1-1 0,-3 6-9,-1 2 0,-4-1-147,1 1 0,-3 0-11,-1 3 1,-5 1-180,-3 0 0,1-1-214,-5-3 264,3 2 60,-7-3 0,8 1 20,1 0 82,-1-5 1,2 3-40,2-6 25,3 6 0,1-9-60,0 4 0,0-3 26,0 2 0,5-3 13,2-1 0,3-4-25,2 1 0,3-3 98,0-1 0,2 0-63,-2 0 1,-2 0 161,2 0-155,-2-5 62,3-1 1,-3-1 150,2 3-135,-2-2 1,-2 1 260,1-3-122,-1-2 1,-1 8 567,-2-6 62,2 6-415,-9-4 117,4 6 551,-5 0-1047,0 6 1,0 0 141,0 5 1,0 1-218,0-1 0,4 1 110,0-1 0,5-1-78,-2-2 0,7 2-162,2-2 115,4-3-53,-2 5 0,4-9 95,1 3 1,-2-3 91,1-1 1,-5-4 14,6 0 1,-3-4 21,3 0 0,-4-3 127,0-5 0,-5 4-78,1-4 1,-2 0 110,-2 1 1,1-6 129,-1 2-177,-5-2 0,0-2 152,-6 0-395,-11 0 219,4 0-109,-20 1 0,7 0 30,-11 3 1,1 0-38,-4 7 1,-6 4-153,-2 8 0,3 0-37,1 0 0,6 5-224,2 2 1,6 7-384,1 1 356,0 6-94,15-3 0,-6 3 507,11-2 0,-6 3 0,2-4 0</inkml:trace>
  <inkml:trace contextRef="#ctx0" brushRef="#br0" timeOffset="37">16250 7542 7924,'-7'-6'31,"2"-4"1,4 9 439,-3-3 62,3 3-28,-4 1-121,5 0-288,0 5 0,0 2 32,0 8-108,0 3 166,0 5 0,1 0-282,3 0 92,-3 0 1,6 1-274,-4 2 212,-1-7 0,7 8 25,-6-8 1,5-1-40,-4 1 0,3-5 154,-3 1-35,0-2 1,0-2-181,0 1 168,-1-6-270,-3-1-388,0 0 140,0-4-366,0 4 29,0-5 1,-1-5 826,-3-2 0,3-3 0,-4-2 0</inkml:trace>
  <inkml:trace contextRef="#ctx0" brushRef="#br0" timeOffset="38">16124 7577 7924,'8'-12'0,"-1"1"-41,1-1 0,3-3 63,1 0 0,0 0 196,4 3 0,0 5 252,3-1 0,3 0-171,-3-3 0,-1 5-60,1 2 1,0 3-164,3 1-52,1 0 56,-5 0 1,2 1-71,-4 3 1,-1 3-18,-4 8 1,-1-2-255,-2 2 1,-3 3 52,-5 1 1,0-1-131,0 1 1,-5-4 96,-3 4 0,-2-5-32,-1 1 1,-4-2-9,-1-1 114,1-1 68,-1 0 0,2-3-40,-5 0 1,5-6-5,-2 2 0,4-3 10,0-1 1,5 0-221,-1 0 353,6 0 0,2-10 0,6-3 0</inkml:trace>
  <inkml:trace contextRef="#ctx0" brushRef="#br0" timeOffset="39">16809 7520 7904,'-6'-12'0,"-3"4"155,5 1 0,0 3 784,4-4-660,-5 6-163,-1-3 1,-5 5 208,-1 0-270,-4 0 26,-2 0 1,-1 0 84,0 0-113,5 0 1,-8 5 89,3 3 1,2-2-106,-2 1 0,5 1-169,-2 4 66,4-1 25,0 0-81,1 6-35,-1-4 143,6 3 0,1-5-68,5 1 1,1-5 75,3 1 0,2-2-9,6 2 1,0 2 15,4-2 1,1-2 7,6 2 1,-4-4-14,0 3 1,-1 0 8,1 0 1,1 3 11,-4-2-7,4-3-11,-7 5 1,2-3 2,-7 4 0,0-3-43,-4-1 0,0 1-9,-4 3 1,0-3 49,0-1 0,0 1-4,0 3 0,-6-3 36,-6 0 1,0-1 0,-7 5 1,0-5 115,-4 1-67,0-6 0,0 7-197,0-5 130,0 5 0,6-8-112,1 3 1,4-3-200,0-1 0,5 0-399,-1 0-503,5 0 1197,-2 0 0,10-5 0,2-1 0</inkml:trace>
  <inkml:trace contextRef="#ctx0" brushRef="#br0" timeOffset="40">17209 7497 7936,'0'-7'405,"0"1"164,0 2-238,0 3-62,0-4-66,0 15 1,0-1 120,0 10-104,0 0-147,0 4 0,0 0-77,0-1 0,0 1 42,0 0 0,0 4-198,0-1 0,0 1 114,0-4 1,4 0-125,0 0 0,-1-4-42,-3 0 111,6-5 1,-5 2 56,3-4 98,-3-1-116,-1-5-23,0 4 0,0-7-356,0 5-104,0-6-490,0 8 1035,5-8 0,1-2 0,6-7 0</inkml:trace>
  <inkml:trace contextRef="#ctx0" brushRef="#br0" timeOffset="41">17403 7531 7968,'0'-11'288,"0"4"600,0-3-831,0 9 1,0-3-47,0 8 1,0 2 0,0 6-15,0 4 65,0 2 1,0 5-84,0-1 0,0 3 83,0 1 0,0-2-66,0 3 0,0-2-33,0 2 1,0-7-368,0 3 0,0-6-344,0 2 521,5-5 0,-3-2-111,1-4-155,-1 0 197,-2-2 296,0-1 0,0 0 0,0 1 0</inkml:trace>
  <inkml:trace contextRef="#ctx0" brushRef="#br0" timeOffset="42">17403 7691 7968,'0'-12'-381,"5"6"347,-3 1 1,4 5 231,-2 0 23,-3 0-125,9 0 0,-7 1 155,4 3 0,1 2-79,3 6 1,2 1-17,2 2 1,-1-1-105,5 5 1,-4-2-80,4 3 1,-3 0 21,3-5 133,-5 5-63,7-7 0,-8 4 22,2-6-43,-2-5 1,-2 3 317,1-5-190,-1 0 0,-3-4 4,-1 0 1,-3 0 541,4 0-435,-6 0 1,3-5 140,-5-3 0,0-6-208,0-1 62,0-5-110,0 2 0,-3-5-69,-1 0 137,-5 0-145,3 1 0,-6-3-89,1-1 0,3 2-75,0-3 1,2 3-248,-1 1 1,1 1-7,6 3 0,0 3-767,0 5-542,0-1 729,0 1 536,6 4 0,0 2 370,5 5 0,6 0 0,1 0 0</inkml:trace>
  <inkml:trace contextRef="#ctx0" brushRef="#br0" timeOffset="43">18363 7542 7963,'0'-11'-978,"0"0"1361,0-1-164,0 6 346,0 1 380,0 0-356,0-2-36,-6 1-427,5 1 0,-5 5-2,2 0 0,2 0-183,-6 0 69,0 0 40,-3 5 1,-1-3-211,1 6 101,0 0-54,-6-2 1,8 4-48,-2-2 1,3 2 126,1 1 0,2-3-142,5 0 0,0-1 104,0 5 1,1-2-8,3-3 0,2 4 67,5-4-18,1 3 1,3 2-19,0-1 1,2 1-21,-2-1 62,-2 0 1,4 1-5,-1-1 1,-4-3 13,4-1 0,-4 1 12,0 4 1,-2-1-34,-3 0 0,2 1 0,-5-1 0,0 2-53,-4 2 53,0-7 5,-5 7 1,-1-5 14,-6 5-20,-4 1 0,3-10 0,-9 4-7,3-2 1,-1 1-61,1-2 1,-1 2-7,4-5 0,1 0-50,4-4-178,-1 0-371,1 0 303,5 0 193,1 0 1,6-2 191,3-1 0,7-4 0,7-4 0</inkml:trace>
  <inkml:trace contextRef="#ctx0" brushRef="#br0" timeOffset="44">18557 7599 7989,'0'-11'0,"0"0"0,0-1 667,0 1-220,0 4 112,0-3 25,0 9-302,0-4 3,0 5-118,5 5 1,-3 1-37,6 6 1,0 4 6,3 3 0,-3 3-126,-1 1 1,0 0-435,0-1 243,3 1 40,-3 0 0,-1-1-115,-2-3 1,1 1 147,-1-5 0,1-1 19,-1-6 133,-3 2-33,4-4-12,-5 1 285,5-2-25,-4-5 5,4 0-220,-5 0 1,5 0-31,3 0 37,2-5 0,2 2-136,-1-5 42,0 1 1,2-3 40,2 2 1,-2-2-218,2 2 204,-2-2 0,-3 3-77,-2-1 58,2 5-6,-9-2-93,4 5-11,-5 0 115,5 0-39,-3 0 20,3 0 1,-5 5 35,0 3 1,1 2 2,3 2 0,-2-1-19,6 0 1,-4 1-35,3-1-55,1 1 85,3-1 12,1 1 0,-1-6 43,1-2-31,-1-3 49,0-1 0,1 0 119,-1 0 0,5-1-120,-1-3 1,4-1 118,-4-3 0,0-2-87,-3 2 1,-1-3 124,0-4 0,0 2-30,-4-2-96,-2-3 0,-5 2 86,0-3-142,0-3 51,0 4 0,-5-3-206,-2 2 189,-9-3 1,-1 9-57,-6-2 0,-1 2-145,-3 2 0,3 5-181,-3 2 1,4 3 121,4 1 1,-1 1-539,5 3 469,-5 2 0,8 5-215,1 1 8,-1 4 209,11-3 0,-4 5-823,5-3 1099,0-2 0,5 8 0,1-3 0</inkml:trace>
  <inkml:trace contextRef="#ctx0" brushRef="#br0" timeOffset="45">19299 7565 8006,'-6'-18'186,"-3"-2"45,5 5 1,0 3 83,4 5 314,0 4 47,0-7-280,0 9 43,0-4-411,0 5-85,0 5 152,0 1 1,0 11-18,0 2 63,0 2-111,0 7 0,0-4-114,0 3 0,1 1 137,3-1 0,-1-1-158,4-3 1,-4-4-12,1 0 0,1-5-491,-1 1-140,-1-2 384,3-2-32,-5-4-739,4-2 559,-5-5 575,0 0 0,0-5 0,0-2 0</inkml:trace>
  <inkml:trace contextRef="#ctx0" brushRef="#br0" timeOffset="46">19093 7508 7961,'8'-11'92,"0"-1"1,-3 1 138,6-1 1,-1 1 709,9 0-418,0-1-235,4 1 1,0-1 64,0 1 0,0-1-284,0 1 0,-1 3-224,1 1 0,-1 4-193,-3-1 0,3 3-1286,-3 1 1634,-3 5 0,6 2 0,-5 4 0</inkml:trace>
  <inkml:trace contextRef="#ctx0" brushRef="#br0" timeOffset="47">19916 7657 10146,'0'11'434,"0"0"0,0 1-321,0-1 0,0 4-195,0 1 80,0-1-27,5-4 1,-3 1-68,6-1 1,-4 1 28,3-1 1,-4-3-317,1-1 233,2-4 0,-3 2-444,4-5 317,-4 0 277,7 0 0,-4-10 0,6-3 0</inkml:trace>
  <inkml:trace contextRef="#ctx0" brushRef="#br0" timeOffset="48">19882 7508 8019,'0'-8'202,"0"1"431,0 4-361,0-7-119,0 9 1,1-4-72,3 5 1,-2 0-127,6 0 0,-4 0-1180,3 0 1224,1 0 0,3 0 0,1 0 0</inkml:trace>
  <inkml:trace contextRef="#ctx0" brushRef="#br0" timeOffset="49">20213 7257 8019,'-5'-12'15,"3"1"1,-3 3 49,5 1 456,0 4 329,0-2 0,0 4-279,0-3-366,0 3 102,0-4-765,5 5 275,-3 5 56,8-4 1,-5 9-105,3-2 0,0 2-293,-4 1-112,5 1 1,-8-1 269,3 1 366,2-1 0,-4 1 0,3-1 0</inkml:trace>
  <inkml:trace contextRef="#ctx0" brushRef="#br0" timeOffset="50">20373 7223 8019,'-7'-12'1568,"-3"6"-1070,9-4-290,-4 8-48,5-3-115,0 5 126,0 5 1,0-2-291,0 5 81,0-1-209,0 10 1,4-5-218,-1 4 1,5 0 53,-4-1 1,0 2-999,-4-2 1408,0-2 0,0 3 0,0-4 0</inkml:trace>
  <inkml:trace contextRef="#ctx0" brushRef="#br0" timeOffset="51">4557 8611 7321,'0'-7'737,"0"-1"-241,0 6-38,0-4 316,0 6 1,0 6-573,0 1 0,0 8 11,0 4 1,0 3-91,0 1-168,0 0 84,0 5 0,0-4-121,0 2 1,0 2 93,0-1 1,4 3-143,0-3 1,1 0 120,-2-4 0,-1-1-179,1 1 1,3-4 126,-3 0 1,2-3-354,-1 3 162,-2-5 184,3 2-49,-5-10 1,1 3-459,3-5-242,-3 0 817,4-4 0,0-5 0,1-2 0</inkml:trace>
  <inkml:trace contextRef="#ctx0" brushRef="#br0" timeOffset="52">4900 8600 8195,'-7'0'193,"2"-5"20,5 4-3,0-5 244,0 6 0,0 6-362,0 1 1,0 3-11,0 2 1,0 4-120,0 3 136,0 3 1,0 1 133,0 0-365,0-1 88,0 6 1,0-4-91,0 3 0,0-3 65,0-1 1,0-1-55,0-3 1,1 1 122,3-5 1,-3 0-201,3-3 1,-2-1 32,-2 1-476,5-6 115,-4 4-444,4-9 972,-5 4 0,5-5 0,1 0 0</inkml:trace>
  <inkml:trace contextRef="#ctx0" brushRef="#br0" timeOffset="53">4888 8623 8159,'0'-12'0,"-4"5"706,1-1 6,-1 6-807,4-4-49,0 6 271,5 0 0,2 6 59,9 1 0,-2 3-42,5 2 0,0 4-17,3 3 0,5 3-103,0 1 104,5 0-16,-3-1 0,0 1-235,-2 0 63,-3-5-22,-2 3 1,1-7 89,0 5 1,-4-5 114,0 2 1,-4-4-6,5 0 0,-7-2-44,3-3 0,-4 4 3,0-4 1,-2 0-80,-2 0 0,2-4 15,-3 1 0,0 1-71,0-2 131,-4 1-122,2-4-283,0 0 24,-4 0-493,4 0-101,-5 0 225,0-5 1,-1-1 676,-3-6 0,-2 1 0,-6 0 0</inkml:trace>
  <inkml:trace contextRef="#ctx0" brushRef="#br0" timeOffset="54">5413 8520 8105,'0'-11'76,"0"-1"38,0 1 0,0 3-52,0 0-56,0 6 1,0-4 417,0 2-28,0 3 110,0-5-70,0 6 0,0 7-279,0 4 1,0 3-212,0 9 0,0-1 105,0 8 0,0 0-82,0 5 1,0-1-40,0 0-59,0 1 133,0-1 1,0 0-3,0 0 1,2-3-5,2-1 0,-3-6 25,3-1 0,-2-1-37,2-7 1,-3 0-122,3-3 0,-1-5-546,0 1 317,-1-6 37,3 3 327,0-5 0,1 6 0,6 0 0</inkml:trace>
  <inkml:trace contextRef="#ctx0" brushRef="#br0" timeOffset="55">5733 8497 8034,'0'-6'-1087,"0"-1"1941,0 4-87,0 1-127,0-3-197,0 5-261,0 5-24,0 7 0,2 2 22,1 5 0,-1 0-41,1 4 0,-1 5-65,-2 2 0,0-1-14,0 2 1,4-5-130,-1 5 1,1-5-157,-4 5 158,0-6 30,5 3 1,-4-9-138,3 0-44,-2-5 35,-2 3-47,0-6 1,1-1-65,3-2-182,-3-3 3,4-5 289,-5 0 0,-5 0 0,-1 0 0</inkml:trace>
  <inkml:trace contextRef="#ctx0" brushRef="#br0" timeOffset="56">5676 8531 8076,'0'-11'-109,"1"1"-218,3 2 327,-2-2 0,8 5 249,-3-3-103,3-2 0,2 8 195,-1-6-285,6 6 1,-3-4 84,5 6 1,-4 0 126,4 0 1,0 0-157,4 0 0,0 4 13,0 0 1,-1 9-154,1-2 111,0 3 0,0 3 111,0 2-350,0 2 32,-1-3 115,-4 9 1,-1-8-125,-6 7 0,1-2 62,-1-1 0,-3 0 10,-1 0 0,-4 0 36,1 0 1,-3-1-7,-1 1 1,-5-4 27,-3 0-8,-2-5 1,-6 7 7,-4-6 1,-1 1 11,-2 0 20,-5-4 1,4 4 4,-3-9 0,-1 2-31,2-5 0,-1 1 2,4-1 1,4-3 3,0 3 0,5-3 16,-1-1 16,2 0 37,2-5 3,5 4 0,1-6 44,5 4-125,0 1 0,10-8 0,2 4 0</inkml:trace>
  <inkml:trace contextRef="#ctx0" brushRef="#br0" timeOffset="57">6373 8520 7871,'0'-6'939,"0"1"15,0 5 0,0 8-936,0 4-113,0 7 144,0-1 0,0 4-88,0 1 1,1 4 42,3 0 1,-3 4-157,3 0 0,-1-2 94,0 1 1,-1-3-149,1 4 1,-1-6 113,-2 2 1,1-5 28,3-3 0,-3-1 45,3-3-38,-3-7 28,-1 7 1,0-12 174,0 4 32,0-4 189,0 2 817,0-5-1101,0-5-23,5 4 0,2-8-91,4 5 15,0-5 1,1 8 40,-1-3 1,2-1-243,2 1 120,3 0 0,5 4-47,0 0 0,-1 0 89,1 0 1,4 0-8,0 0 1,-2 0-7,-6 0 1,1 0 1,-4 0 0,3 0-3,-4 0 38,5 0-21,-12 0 1,7 0-15,-7 0 1,-2 0-223,1 0-344,-4 0 239,2-5 0,-10 4 392,-3-3 0,-2-2 0,-1 0 0</inkml:trace>
  <inkml:trace contextRef="#ctx0" brushRef="#br0" timeOffset="58">6396 8771 8191,'0'-6'0,"3"0"-3,1 2 1,5 2-24,-1-1 0,2 1 518,1 2-224,1 0-144,-1-5 0,2 4 408,2-3-230,3 3-163,5 1 1,-4 0-101,0 0 1,0 0-48,4 0 1,-2 0-9,-2 0 0,2 0-27,-6 0 1,0 0-618,-4 0-552,1 0 801,-6-5 1,3 2 410,-5-4 0,0-1 0,-4-3 0</inkml:trace>
  <inkml:trace contextRef="#ctx0" brushRef="#br0" timeOffset="59">6384 8520 8115,'5'-11'0,"-2"3"0,4 0 0,2 2 857,7-2-485,1-2 0,6 9-136,0-3-127,0-2 0,1 5 62,3-3 0,-2 2-138,5 2 0,-3 0 7,4 0 1,-6 0-328,2 0 0,1-3-299,-2-1 352,-4 0 188,-1 4 46,-8 0 0,9 0 0,-5 0 0</inkml:trace>
  <inkml:trace contextRef="#ctx0" brushRef="#br0" timeOffset="60">7024 8497 7809,'6'-6'1590,"-1"1"-1433,0 10 1,-3 2 54,1 9 1,-1-2-21,-2 5 0,0 1 14,0 7 0,3-2-168,1 5 1,0-3 130,-4 4 0,0-1-242,0 4 108,0-5-97,0 4 1,0-8-102,0 1 96,0-2-71,5-6-81,-4 4 0,8-10-34,-5 4-156,0-4-262,-4-5-482,5-2 1153,-4-5 0,4 0 0,-5 0 0</inkml:trace>
  <inkml:trace contextRef="#ctx0" brushRef="#br0" timeOffset="61">6967 8554 8231,'5'-11'0,"-3"-4"-198,6-1 0,0 1 358,3 4 1,2-1 819,2 1-699,-2-1 0,8 1-28,-2 0 1,3 3-95,1 0 1,-3 6-173,3-2 1,-7 3 129,7 1 1,-3 1-97,3 3 0,-4 2 56,0 6 1,-5 4-161,2 3 1,0 1-17,-1-1 133,-5 3-39,1-4 0,-6 3-147,2-2 0,2 2 139,-5-6 0,0 1-108,-4 0 1,-5-4 64,-3 4 0,-3-4-121,-5 0 1,-6-5 161,-9 1 1,-1-2-5,2 2 1,-3 1-515,2-5 250,4-1-23,-1-3 0,6 0 306,3 0 0,-3-5 0,5-1 0</inkml:trace>
  <inkml:trace contextRef="#ctx0" brushRef="#br0" timeOffset="62">7538 8463 8077,'0'-12'298,"0"6"0,0 0-196,0 2 88,0 3 1,0-3-88,0 8-148,0-3 175,0 14 1,0-6-28,0 10 1,4 4 67,-1 4 0,1 4-115,-4 0 1,4 2 37,0 1 0,3-4-159,-3 1 1,1-2-30,-1 2 0,-3-2 142,3-3 0,-1-5-257,1 2 77,-3-8 74,4 1 0,-5-4 97,0-1 92,0 1 236,0-6-180,0-1 565,0-5-776,5-5 102,1 4 0,6-4-123,-1 5 13,1 0 1,3-4 56,0 0 0,5 0-19,-1 4 0,3 0-15,1 0 0,-4 0-6,0 0 0,0 0-17,4 0 0,0 0 0,-1 0 0,0 0-218,-3 0-15,3 0 191,-10 0 0,5-4-166,-6 1 0,-3-1-3,-1 4 1,-4-2-803,1-1 535,-3 1 510,-1-8 0,-10 9 0,-3-4 0</inkml:trace>
  <inkml:trace contextRef="#ctx0" brushRef="#br0" timeOffset="63">7572 8726 8249,'8'-4'154,"-1"0"0,5-4 307,3 5 1,5-3-317,-1 3-129,3 1 1,1-3 225,0 5-73,-1 0-20,1 0-115,0 0 1,0-4 44,0 1 0,-4-1-12,0 4 0,-1 0-142,1 0 0,-3-4-181,-4 0-799,-1 0-361,0-1 1416,-4 4 0,-2-9 0,-5 4 0</inkml:trace>
  <inkml:trace contextRef="#ctx0" brushRef="#br0" timeOffset="64">7526 8486 8163,'12'-12'-285,"-5"1"437,1-1 1,5 1 831,6 0-662,2 4 0,6-3-487,0 2 94,4 3 17,-7-5 1,8 9 11,-5-3 1,1 3 31,-2 1 1,-2-4-186,3 0 0,-1 0-44,0 4 0,-2 0-302,3 0 0,-3 0 541,-1 0 0,0 0 0,0 0 0</inkml:trace>
  <inkml:trace contextRef="#ctx0" brushRef="#br0" timeOffset="65">8212 8417 8048,'-7'-11'147,"2"4"-147,5 2 239,0 5 0,0 5-125,0 3 0,0 3 179,0 5 1,0 3-161,0 7 1,0 2 7,0 3 0,0 2-199,0-3-25,0 3 166,0-4 1,0 3-383,0-5 159,0-1 19,0-3 1,0-1-31,0-3 1,4-3-257,0-4-298,0-1 21,-4 1-56,0-6 740,0-1 0,5-5 0,1 0 0</inkml:trace>
  <inkml:trace contextRef="#ctx0" brushRef="#br0" timeOffset="66">8189 8588 8048,'0'-7'-201,"0"-1"250,0 6-11,0-3 1,1 5 22,3 0 0,-2 0 98,6 0 1,0 5 101,3 2 1,0 3 41,1 2 0,3 4-93,0 3-89,6-2-69,-4 5 0,2-5-97,0 6 1,0-4 104,4 0 1,0-4-83,0 4 1,-4-5 79,0 2 1,-5-4-31,1 0 0,1-5 337,-5 1-300,3-5-16,-8 2 375,6-5-187,-1 0 51,-5 0 0,1-2 117,-3-1 1,-3 0-119,3-5 1,-3-3 2,-1-4 0,0-2-102,0 2 1,-1 1-2,-3-5 0,3 0 171,-3-4-140,-3 0-128,6-5 0,-5 4-98,2-2 0,3-4 7,-3 0 1,3 1-314,1-2 0,0 6 38,0-2 1,0 4-162,0 4 0,0-1-29,0 5 0,0 3-954,0 5 174,0 4 565,0-2 681,0 5 0,-5 5 0,-2 2 0</inkml:trace>
  <inkml:trace contextRef="#ctx0" brushRef="#br0" timeOffset="67">8840 8429 8074,'-7'-8'25,"4"0"234,1 6 93,-3-3 0,4 0 57,-4 3-291,5-3 57,0 5 1,1 5 57,3 3 0,-1 7 0,4 4 0,-4 4-77,0 4 0,3-2-148,-3 6 1,1-2-226,-4 1 118,0 3 65,5-4 1,-3 1-261,1-4 145,-1-2 27,-2-1 1,3 0-83,1 0 1,0-5 65,-4-3 0,4-2-67,0-2 1,-1-3 44,-3-1 0,0-3-320,0 4-302,6-6 325,-5 3 164,4-5 293,-5 0 0,-5-5 0,-2-1 0</inkml:trace>
  <inkml:trace contextRef="#ctx0" brushRef="#br0" timeOffset="68">8748 8531 8072,'0'-17'98,"0"0"156,0 6 0,5-1-102,3 1 82,2-1-106,7 6 1,-3-4-6,5 2 0,-4 2 33,4-2 1,0 6-123,4-2 1,0 3 88,0 1 1,3 1-134,1 3 0,1 2 42,-2 6 1,-1 0-126,1 4 0,-2-3-175,-1 7 176,0-1 51,-5 3 0,2 1-28,-5 0 75,0 0 1,-7 1-172,0 3 173,-6-8 1,3 7-21,-5-7 0,0 3-9,0 1 0,-6 0-4,-5-1 0,-2-2 1,-6-1 1,-4-4-8,-4 4 24,-4-5 2,1 2 0,-5-4-40,-3-1-644,2 1 647,-3-1 0,9-3-7,-1-1 1,9-4 123,0 1-23,6-3 0,1-2-234,8-3-42,1 2 1,6-4-601,0 2 896,6-2 0,0-2-936,5 1 864,6 4 0,1-7 0,4 4 0</inkml:trace>
  <inkml:trace contextRef="#ctx0" brushRef="#br0" timeOffset="69">9456 8497 8036,'-1'-19'1706,"-3"0"-1660,3 5 0,-4-2-300,5 4 0,0 5 264,0-1 348,0 5 161,0-7 610,0 9-1096,0-4 77,0 15-43,0-2 1,0 15 58,0-1-24,5 6-80,-4 7 1,4-5-64,-5 0 0,0 1 39,0 3 1,0-3-177,0-1 0,0-3 73,0 3 1,0-6-34,0-1 1,0 3-52,0-7-29,0 5 171,0-12 0,0 5 155,0-6-195,0 1 109,0-1 1,2-5 114,2-2 1,-3-1-59,3 1 327,-3-3-271,-1 4-44,5-5 0,1 0 46,6 0-54,-1-5-36,6 4 1,-3-6-99,5 3 111,0 3-51,-2-9 1,4 9 9,-6-3 0,4 1-32,-4 0 0,4 1-10,-3-1 0,3 1-33,-4 2 0,0-1-140,-4-3 0,1 3-186,-1-3 200,-4 3 63,3 1 0,-8 0-771,6 0 369,-6 0-487,4 0 1008,-6 0 0,-6-5 0,0-2 0</inkml:trace>
  <inkml:trace contextRef="#ctx0" brushRef="#br0" timeOffset="70">9342 8748 8154,'5'-6'432,"3"1"-450,7 5 0,2-1-188,2-3 1,2 3 316,-2-3 1,3 3 257,1 1 1,0-2-24,-1-2-212,1 3 1,0-4-19,0 5-330,-5 0 0,3 0 218,-8 0 0,7 0-98,-4 0 1,-1 0-67,-4 0 0,-3-4-887,-1 1 1047,-4-1 0,7-1 0,-4-2 0</inkml:trace>
  <inkml:trace contextRef="#ctx0" brushRef="#br0" timeOffset="71">9331 8486 8075,'11'-12'1191,"1"1"-879,-1-1 0,6 5-44,2-1 1,6 4-60,2-3 0,4-1 14,0-3 1,1 3 227,-2 1-217,3 4-59,-9-7 1,4 9-464,-5-3 262,0-3-434,0 6 0,-4-4-1479,0 5 1939,-5 0 0,2 0 0,-4 0 0</inkml:trace>
  <inkml:trace contextRef="#ctx0" brushRef="#br0" timeOffset="72">9936 8463 8111,'0'-6'671,"0"-5"-210,0 10-172,0-4 96,0 5 1,0 5-361,0 3 0,0 3 136,0 4-141,0 8 8,0 1 0,0 8-118,0-5 0,0 4 126,0 0 0,0-2-122,0 2 0,0-5-50,0 5 0,4-6-165,0 2 0,1-7 91,-1-1 0,-3-5-55,3 1 1,-2-6-581,2-1 441,-3-6 404,4 8 0,-5-8 0,0 3 0</inkml:trace>
  <inkml:trace contextRef="#ctx0" brushRef="#br0" timeOffset="73">9913 8577 8111,'7'-11'399,"3"4"189,-9-3 1,9 9-490,-2-3-92,-3 3 0,5 2-22,-2 3 62,2 2 1,5 7 153,0 2 1,2-1-153,-2 5 1,3 0 55,5 4 1,-1 2-149,1-2 0,0 6-28,0-6-12,0-2 168,0 0 1,0-4-212,-1 2 216,-4-3 48,4-4 0,-10-2 17,4-3 0,-4 2-25,0-5 0,-1 0 113,1-4 1,-5 0-49,1 0 0,-4 0 166,3 0 1,-4-1 274,1-3-285,-3-3-89,-1-4 1,0-2 228,0-2-212,0-3-147,0-5 1,-1 1 2,-3-1 1,-1-1 13,-3-3 0,-1 2-194,5-6 1,-1 5-39,1-5 0,3 2-301,-3-2 1,2 4-483,-2 4 595,3 5 0,-4 1-37,5 6-98,0 0 87,0-1-501,0 6-532,0 1 98,0 0 577,0 3 0,1-1 28,3 6 649,2 4 0,6 4 0,-1 1 0</inkml:trace>
  <inkml:trace contextRef="#ctx0" brushRef="#br0" timeOffset="74">10713 8497 8109,'0'-7'0,"0"-1"139,0 0 1,1-2 494,3 3-191,-3 1-207,4 6 0,-4 0 79,3 0-77,-2 0-107,3 6 1,-4 1 88,3 8 1,-3-1-27,3 5 0,-3 2-1,-1 5 0,4-2-130,0 3 0,-1-2 74,-3 2 1,0-3-190,0 3 61,6-3 21,-5-1 0,4 0-221,-5-1 113,0-4-94,0-1 1,1-6-94,3 1 0,-3-5-27,3 1-174,-3-6-311,-1 3-541,0-5-132,0-5 1450,0-1 0,-10-10 0,-3-2 0</inkml:trace>
  <inkml:trace contextRef="#ctx0" brushRef="#br0" timeOffset="75">10462 8451 8091,'5'-11'559,"1"0"11,5-1 1,11 5-369,5-1 0,4 4 169,4-3 0,-1 4 143,0-1-267,5-2-99,-3 5 1,-1-5-292,-4 6-33,-1 0-195,0 0 0,1 0-1287,-4 0 1658,5 6 0,-8-5 0,4 4 0</inkml:trace>
  <inkml:trace contextRef="#ctx0" brushRef="#br0" timeOffset="76">11763 8451 8049,'0'-6'655,"0"1"0,-1 1-177,-3 0-305,3 1 0,-4 4 58,5 3 1,0 2-201,0 5-65,0 6 182,0-4 1,1 12-92,3-2-35,-3 2 1,4-1-62,-5 3 32,0-3 1,2 5 37,2-2 1,-3-3-69,3 3 1,-3-3 30,-1-1 1,0-4-288,0 0 280,0-5 1,0 2-24,0-4 6,0-1 272,0 0-15,0-4-187,0 3 304,0-9-289,0 4 446,0-5-369,5 0-76,-4 0 1,6 0 92,-4 0-279,4 0 191,4 0 0,-2 0-106,2 0-42,-2 0 122,8 0 38,-1 0-204,2 0 174,5 0-26,0 0 1,0 0-73,-1 0 0,1 0 69,0 0 0,0 0-79,0 0 0,-4-4-42,0 1 1,-4-1-179,4 4 0,-5 0-9,1 0 0,-6 0-740,-1 0-606,-6 0 790,3 0 850,-5-5 0,-10 4 0,-2-5 0</inkml:trace>
  <inkml:trace contextRef="#ctx0" brushRef="#br0" timeOffset="77">11718 8714 8105,'5'-6'1704,"1"-3"-1449,6 5 1,3 0-265,0 4 1,4 0 172,-4 0 0,6 0 55,-2 0 1,2 0-124,2 0-19,0 0 21,0 0 0,-2 0-160,-2 0 72,3 0-244,-9 0 0,7 0-374,-5 0 0,0 0 117,-3 0 0,-5-1-989,1-3 1480,-5 3 0,7-9 0,-4 3 0</inkml:trace>
  <inkml:trace contextRef="#ctx0" brushRef="#br0" timeOffset="78">11706 8474 8156,'12'-11'123,"0"-1"-62,4 1 1,3 0 135,7-1 0,4 2 342,4 2 1,1-2-344,3 3 1,-2 0-79,2 0 1,-4 3-299,-3-4 95,-3 6 68,-5-3 1,-2 5-1473,-2 0 1489,3 0 0,-10 0 0,5 0 0</inkml:trace>
  <inkml:trace contextRef="#ctx0" brushRef="#br0" timeOffset="79">12426 8451 7572,'-6'-6'1327,"0"1"-920,6 5-216,0 0 0,4 5 35,0 3-45,5 7-56,-3-2 1,4 9 66,-2 1 1,2 1-92,-2 7 0,2-4-163,1 3 1,1-3 144,-1 3 0,1-1-188,-1 2 0,-1-3 89,-2-6 1,2 1-105,-2 0 1,-2-5 114,2-3 0,-5-2 238,5-2 45,-5 1 1,2-5 35,-5 1 106,5-6-162,-4 4 1,4-8 546,-5-2-477,0-2 1,-1-9-102,-3 0 0,3-2-214,-3 2 171,3-3-85,1-5 1,0-5-25,0-2 0,5 1-18,2-2 0,3 0-213,2-7 1,-1 2-31,1-2 0,-1 4-222,1 3 0,-5 3 88,1 5 1,-4 2-700,3 2-143,-4 2 569,2 6-521,-5 5 256,0 0 0,0 8 110,0 2 748,0-3 0,0 14 0,0-2 0</inkml:trace>
  <inkml:trace contextRef="#ctx0" brushRef="#br0" timeOffset="80">12894 8566 8053,'0'-12'-638,"0"5"0,0-1 1,0 4 637,0-3 0,0 4 0,1-6 349,3 5 32,-2 1-162,3 3 1,-4 0 110,3 0 1,-3 5-155,3 2 1,-2 8-27,2 4 1,-3 3-76,3 1 0,-3 1 41,-1 3 1,2-3-119,1 2-3,-1-1-4,3-3 1,-4 1-118,3 0 148,-3 0 1,8-2-121,-5-1 26,5-4 1,-7-5 130,6 1-38,0-1 0,7-4 60,0-4 1,0-1 8,-3-2 0,4 0-70,3 0 0,-1-2 11,1-1 1,0 0-96,4-5 119,0 6-152,-6-8 1,4 7-195,-6-4 1,0 4-330,-3-1-619,-1-2 952,0 5 1,-4-6 286,-3 4 0,-3 1 0,-11-8 0,-3 4 0</inkml:trace>
  <inkml:trace contextRef="#ctx0" brushRef="#br0" timeOffset="81">12860 8748 7382,'1'-11'-625,"3"0"0,4 4 625,7 3 0,-1-1 36,5 2 0,0-3 211,4 3 1,-3 1 438,3-1-377,-8 1-130,17-3 1,-13 4-184,7-3-49,-1 3 147,-8 1 0,4-4-981,-6 0 441,0 0 249,-3 4 1,-5-1-271,1-3 467,-6 3 0,3-9 0,-5 4 0</inkml:trace>
  <inkml:trace contextRef="#ctx0" brushRef="#br0" timeOffset="82">12814 8474 8025,'5'-7'-287,"3"-1"1,7 2-359,4-2 1,7-1 644,0 5 0,6 1 0,-2 3 0,0-4-104,0 0 1,0 0 0,5 4 0,-5-4 101,1 1 3,-6-1 0,3 4 0,-6 0-17,-3 0 16,2 0 0,-8 5 0,3 1 0</inkml:trace>
  <inkml:trace contextRef="#ctx0" brushRef="#br0" timeOffset="83">13454 8440 8034,'0'-6'-575,"0"-4"-719,5 3 1237,1 1 1,2 1 110,-1 5 0,-4 5 678,1 2-315,-3 4-217,-1 5 1,1 2 304,3 5-383,-3 5 1,4 1-140,-5 5 126,0 0 0,0-3 78,0-1 1,0-3 53,0 3 1,0-4 10,0 0 0,0-3-47,0-4 0,0 2-260,0-6 0,0-4 83,0-3-180,0-1 1,2 0-75,2-3 271,-3-3-45,4-6 0,0-2 0,1-4 0</inkml:trace>
  <inkml:trace contextRef="#ctx0" brushRef="#br0" timeOffset="84">13465 8543 8034,'0'-12'0,"0"1"0,5 0-254,3-1 0,2 6-863,1 2 954,1 3 1,1 1 448,2 0 0,-3 5 381,4 2 1,0 9-292,-1 3 1,2-2-179,-2 2 1,-1 0-105,5 4 1,-1 0-119,1 0 0,1 0-204,-5 0 187,6 0 45,-9-6 1,9 4-112,-6-6 54,0-5 32,-3 0 1,3-5 100,0 3 1,-3-3 19,-5-5 1,1 0 396,3 0-313,1 0 0,-2-5 99,-3-3 0,2-2 194,-5-1 1,4-2-130,-5-2 1,1-3 305,-4-5-219,0 0-294,0 0 1,-1 1-92,-3-1 1,2-4 74,-6 0 1,6-4-244,-2 0 1,1 2 47,-1-1 1,3 4-209,-3 0 1,3 1-1163,1 3 758,0 4 84,0 6-1303,0 2 861,5 9 565,-4-4 0,4 6 475,-5 3 0,0 7 0,0 7 0</inkml:trace>
  <inkml:trace contextRef="#ctx0" brushRef="#br0" timeOffset="85">14253 8394 9667,'0'17'871,"0"-4"1,0 8-595,0-2 1,4 3-95,0 1 0,1-1-155,-1 1 1,-2 0 224,6 0 0,-6-2-1,2-1 1,-2 1-904,-2-2 348,5-2 103,-4 4-430,4-8 372,-5 3-86,0-4 0,0-5-911,0 1 856,-5-5 1,2 2-663,-4-5 1061,-1 0 0,-8-5 0,-2-2 0</inkml:trace>
  <inkml:trace contextRef="#ctx0" brushRef="#br0" timeOffset="86">11830 8422 8010,'0'-12'42,"0"6"0,6-3-3,6 5 1,3 0 33,4 4 1,4-1 163,0-3 1,1 3 173,6-3-56,-5 3-137,8-4 1,-7 4 122,4-3-243,1-2 0,-1 3-722,1-5 453,-6 6 1,3-4-195,-5 2 1,-2 1-287,-2-4 1,-2 4 650,-6-1 0,6-2 0,1 0 0</inkml:trace>
  <inkml:trace contextRef="#ctx0" brushRef="#br0" timeOffset="87">14893 8349 8217,'0'-12'146,"0"1"-217,0 4 608,0-3-226,-5 9-37,-2-4 0,-8 5 94,0 0 0,-5 0-235,1 0 1,1 1-46,-1 3 1,0 1 6,-4 3 1,5 2-142,3-3 0,-2 4-20,2 0-48,0 0 194,4 1 0,-1-1-190,1 1-85,4-1 195,-3 1 0,9-5-19,-3 1 1,3-1-8,1 5 1,5 1 4,3 2 1,2-3 1,1 4 0,6-4 2,2 0 0,2 0 10,2 4 6,0-4 0,0 5 0,-4-2-16,0 0 16,0 1-12,-1 0 0,2-3-2,-5 2 0,0-1 13,-3 1 0,-2-2-2,-2 2 1,0-2 2,-4-2 0,4 1-1,-4-1 238,-1 0 3,-8 1-227,-1-1 1,-7 1 214,-2-1-6,-3 1-157,-4-1 0,-5-1 13,0-2 1,-3 1 21,3-6 0,0 1 13,5-4 1,-1 0-124,0 0 0,5-1-199,3-3 0,2 2-1026,2-6 635,5 6 221,0-9 380,1 5 0,4-5 0,-4-1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3:57:40.24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1873 10142 7759,'6'0'849,"-1"0"-632,-5 0 8,0 5 42,0-4-80,0 9 1,0-2 0,0 7 261,0 4-414,0 3 0,0 2 263,0 2-240,0 4 1,0 4-118,0 0 1,0 4-179,0 0-655,0 5 876,0-2 0,-3 5-160,-1-1-38,0 1 241,4-5 0,-4 2 4,0-5 1,1-4 5,3-3 1,0-6 138,0 2 1,0-7-155,0-1 0,0-5 49,0 1 67,0-2-34,0-2-472,5 1-391,-4-6-105,4-1 248,-5-5 616,0 0 0,0-5 0,0-1 0</inkml:trace>
  <inkml:trace contextRef="#ctx0" brushRef="#br0" timeOffset="1">1873 10324 8061,'-6'-11'-144,"1"3"-25,5 1 329,0 4 348,5-2-135,1 5 1,5 1 83,1 3-293,4 3 0,-3 5 69,2 4 1,3 1-156,1 6 0,-1 0-153,1 0 1,0 1 142,4 3-34,-5-3 0,3 4-56,-2-6 1,3 1-84,1 0 0,-1-4 48,1 0 0,-4-4 72,0 4 1,-3-5 93,3 2 0,-5-4-86,1 0 17,-3-1 0,0-3 17,-1-1 1,1-3-50,-1 4 1,-3-6-7,-1 2 1,-3-3-111,4-1-28,-6 0-13,3 0 0,-3 4-643,1 0 370,-1 0 1,2-4-246,-8 0 0,1 0 667,-4 0 0,-1 0 0,-3 0 0</inkml:trace>
  <inkml:trace contextRef="#ctx0" brushRef="#br0" timeOffset="2">2433 10233 8150,'-12'-5'380,"1"-1"-94,4-6-70,2 6 739,5 1-224,0 5-730,0 10 0,0 3 60,0 10 1,4 4 25,0 4 1,1 3-155,-1 4 1,-2 2 84,6 1 1,-5 4-124,0-3 1,-1 2 38,-2 2 0,0-2 79,0-2 0,-2-6 3,-1-6 1,1-6 126,-2-1 1,2-1-163,-2-7-13,3 0 77,-4-3-831,5-6 376,0-1-313,0-5 0,0 0 0</inkml:trace>
  <inkml:trace contextRef="#ctx0" brushRef="#br0" timeOffset="3">2855 10256 8096,'-11'0'-514,"4"-5"321,-3 4 1,8-4 706,-6 5 25,6 0-30,-9 0 12,10 0-319,-9 0 1,9 1 30,-3 3 1,1 2-90,0 5 1,1 1-93,-1-1 1,1 6 65,2 2-130,0 2 83,0 2 0,0 1-238,0 3 132,0-3-37,0 9 1,0-8-93,0 6 0,2-2 93,1 1 1,0 2-112,4-5 1,1 3 155,4-3 0,-1-2-6,0-6 1,2 2 162,2-6 24,-2 0-146,9-3 1,-8-5 14,5 1-13,0-6 6,3 8 0,1-8 17,0 2 0,-4-4 42,0-4 1,0-3 7,4-4 1,-4-2 23,0-2 0,-4 1 155,4-5 0,-5 0-112,2-4-95,-4-5 0,-5 4 9,-4-2 0,2-4 67,-1 0-87,0 2 0,-5-5-116,-3 3 1,1-2 60,-4 1 1,3 0-144,-4 4 0,5 0-31,-5 4 1,5 2-168,0 2 1,-2-1-500,1 4 458,0 1-201,4 4 110,0 4 1,5-2-86,3 6 568,2-1 0,1 9 0,1 1 0</inkml:trace>
  <inkml:trace contextRef="#ctx0" brushRef="#br0" timeOffset="4">3506 10267 8163,'0'-11'0,"0"0"0,-1 0-216,-3 4-148,3-3 604,-4 8 814,5-3-298,0 5 1,0 7-617,0 4-40,0 6-59,0 5 1,0 8 19,0 4 1,1 0-49,3 4 0,-3 1-149,3 0 0,1 2 115,-1-3 1,3-3-173,-3-5 1,1-1-270,-1 2 293,-3-3 1,8-7-170,-5-2 112,0-2 126,-4-1 0,1-4-577,3-1 376,-3 1 0,4-10-58,-5 6 359,0-6 0,0 3 0,0-5 0</inkml:trace>
  <inkml:trace contextRef="#ctx0" brushRef="#br0" timeOffset="5">3483 10370 8095,'-5'-18'557,"4"2"172,-4 4 1,5 5-45,0-1-668,0 6 1,1-3 69,3 5 0,0 2-85,7 6 1,-2-1-2,6 9-13,3 6 27,-5-3 1,8 11-241,-2-4 130,-2-2-28,4 9 1,-7-8-316,5 1 0,-5-3 223,2-4 0,-4 1 48,0-4 0,-1-5 252,1-3-158,-6-1-3,4 0 0,-7-2 302,4-5 19,-4 0-231,7 0 1,-8-2 124,6-1 0,-2-4-39,2-4 0,2-1 81,-2 1 1,2-6-46,1-2 0,1-2-32,-1-2 0,1 0-14,-1 0 1,1-3 0,-1-1 0,0-3-47,1 3 10,-1 0 0,-3 4 296,-1 1-283,1-1 0,0 5 26,-1 3 0,-3 2 6,4 2 1,-6 3-29,2 0-50,2 6 0,-3-2-35,5 8 1,-5 2-167,5 6 0,0 5-104,3 6 313,0 0-66,-4 10 0,3 0 0,-2 5 0,2 5-12,1-1 0,-3 3-102,-1 0 1,-3 0 144,4-3 1,-4-3 18,3-5 0,-4-5 189,1-2 9,2-3-196,-5-1 0,8-5 161,-5-3-157,0-2-111,-4-2 1,3 1-243,1-1-526,0-5-742,-4 4 1602,0-8 0,5 3 0,1-5 0</inkml:trace>
  <inkml:trace contextRef="#ctx0" brushRef="#br0" timeOffset="6">4534 10222 8125,'-6'0'433,"-4"0"0,8 1-185,-1 3 1,1 6 45,2 5 0,0 11-120,0 0 0,0 6 2,0 2 0,4 0-297,0 1 76,5 4 78,-3-3 0,2 7-320,-1-5 218,-4-5 1,6-5-272,-5-5 217,-1-1 0,-3-3 14,0 0 1,4-5-75,0 2 1,0-8-276,-4 0-406,0-5 864,0 7 0,-10-9 0,-3 4 0</inkml:trace>
  <inkml:trace contextRef="#ctx0" brushRef="#br0" timeOffset="7">4283 10347 8058,'5'-17'0,"1"0"0,6 6-329,-1-1 236,6 6 1,0-4 855,6 2-484,0 3 0,4-5-3,-1 2 1,6 3 13,-1 1 0,-2-1-197,1 1 1,-3 1 10,3 3 0,-4 0-131,0 0 1,-2 1 1,-1 3 0,0 2-70,0 6 1,-2-1 22,-1 0 1,-4 1-182,-5-1 0,0 4 80,-4 1 0,0 3-79,-4-4 0,-1 4 165,1-4 1,-6 0 24,-5-3 0,-7-1 98,-4 1-135,-3-1 66,-6 1 0,-1-1 34,-5 0-49,0 1 0,3-1 228,1 1-73,9-6 0,-3 0 53,13-2 342,-3-3-379,13 4-75,-4-5 0,13 0 290,4 0-248,7 0 2,-1 0 1,10 0 42,2 0 0,-1 0-89,2 0 1,-5 0-20,5 0 1,-2 2 1,1 2 1,2-2-98,-5 6 0,-1-1 46,-3 5 0,-1-1-132,-3 1 0,-3 3-142,-4 0 27,-1 5 246,1-2 0,-6 1-165,-2 0 102,-3-5 63,-1 8 1,-1-6-28,-3 3 1,-6-1 34,-5-3 1,-7-3 113,-1-1 1,-1 0-83,-6-3 1,-2-3 21,-6-1 0,2 1 45,-2-1-73,8 0-79,-3-4 0,12-2-129,-1-1 0,6 1 191,1-1 0,2-3-26,2 3-70,5-6 102,1 2 0,5-4 0,0 0 0</inkml:trace>
  <inkml:trace contextRef="#ctx0" brushRef="#br0" timeOffset="8">5254 10336 8009,'-4'-19'283,"0"0"-283,0 5 0,0-3 705,1 6-264,-1 5 88,4-5 177,0 10-312,0-4 69,0 5-53,0-5-214,-5 4 0,3 1-150,-1 7 0,1 5 91,2 3 0,4 4-122,0 8 0,1 2-231,-1 5 174,2-5 17,1 4 0,-1-3-293,-2 4 154,-3 0 32,4-5 1,-1 3-82,0-5 1,-1 3 109,-3-3 0,0-4 43,0-4 0,0-5 22,0 1 0,0-3-73,0 0 231,0-1 11,0 1-175,0-6 198,0-1 202,0-5-308,6 0 0,0 0-9,5 0 1,1 0-12,-1 0 1,4-1-1,1-3 0,4 3 12,-1-3-14,2-2-5,2 4 0,-1-4-172,-3 2-22,8 3 66,-13-4 0,12 5-202,-7 0 1,-2 0 111,-2 0 0,1 0-125,0 0 0,-5 0-338,-3 0-400,-1 0 177,0 0 361,-2 0 522,-5 0 0,0-5 0,0-2 0</inkml:trace>
  <inkml:trace contextRef="#ctx0" brushRef="#br0" timeOffset="9">5185 10621 8437,'17'-5'338,"2"-2"-658,2 2 110,2 0 1,4 3 397,-1-2-92,1 3 36,-4-4 0,0 5 65,-1 0 1,0 0-106,-3 0 0,3-4-22,-3 1 0,-2-1-199,3 4 1,-5 0-200,4 0 1,-5-2-613,1-1 486,-7 1 454,2-3 0,-4-5 0,5-3 0</inkml:trace>
  <inkml:trace contextRef="#ctx0" brushRef="#br0" timeOffset="10">5231 10210 8164,'14'-15'0,"5"0"1921,5-6-1200,10 9 1,0-5 93,1 6-886,-1 5-569,-5-5 557,4 5 0,-9 0-208,3 2 1,-3-1-21,-1 1 1,-2 0-176,-2 4 1,3 1 485,-3 3 0,3 3 0,0 4 0</inkml:trace>
  <inkml:trace contextRef="#ctx0" brushRef="#br0" timeOffset="11">5882 10142 8259,'-8'-4'698,"1"0"-319,4 0-259,-2 4 1,5 2 78,0 1 1,0 4 365,0 4-376,0 6 1,0 5-11,0 9 1,4 2-114,0 1 0,1 6-36,-2 1 1,-1 4 129,1 1 1,-1-5-462,-2 1 1,0-5 167,0 1 0,0-6-183,0-2 1,4-8 150,-1 1 1,1-8 26,-4 0 1,4-2-218,0-2-254,0-4 179,1-2 1,-3-5 429,6 0 0,-6-5 0,3-2 0</inkml:trace>
  <inkml:trace contextRef="#ctx0" brushRef="#br0" timeOffset="12">5847 10199 8130,'12'-17'606,"-3"1"-459,2-3 0,3 2-398,9 6 1,0-1 92,0 1 269,5 5 1,-4-3 262,2 5 1,-2 0-198,-1 4 1,0 1-25,0 3 1,4 3-149,-1 4 34,-4 6 1,-1-3 28,-2 5-269,-2 0 116,-1 3 1,-8 1-138,0 0 1,-6 0 58,2 0 1,-8 0-11,-3-1 0,-9 1 45,-3 0 1,-3 0-45,-5 0 1,1-2 136,-4-2 1,1 2 5,-2-6 1,3 0 178,6-3 0,0 3 32,3 0-137,3 0 0,5-3 149,4-1 1,2 1-153,5-1 1,0 2 18,0 2 0,2-2 64,6 2 0,1 1-9,10 0 0,0-1 245,4-4-178,-1 1 1,5-1 369,0 0-236,5-4-119,-8 3 1,7-9-9,-4 3-74,0-3 0,-5 3-283,1 0 0,-4 0-437,0-4 1,-5 4-721,2-1 1324,-9 1 0,3 1 0,-3 2 0</inkml:trace>
  <inkml:trace contextRef="#ctx0" brushRef="#br0" timeOffset="13">7332 10165 8154,'-7'-2'-435,"-1"-2"174,0 3 460,-3-9 0,2 9 342,-2-3 0,2 3 69,-6 1-348,2 0 1,-2 5 47,-1 2 0,-4 5-47,1 3 0,-3 0-39,0 8 0,0-1 11,3 8 0,-1-2-231,4 6 1,1-4-9,4 8 0,4-5-154,4 5 0,1-7 16,2 0 1,5-2-72,3 1 0,7-2-10,4-5 0,4 0 67,4 0 0,-2-5 104,6-3 0,-6-2-19,2-2 1,1-5 245,-2-2 1,5-3 34,-5-1 0,5-1 40,-5-3 0,5-6-115,-4-5 1,-1-5 81,-3 1 0,-5-3-238,-3-1 0,-3 0 94,-5 1 1,-2-6-285,-5-3 0,-1-2 88,-3-1 1,-3 0-70,-9-1 1,-1 1-93,-6 0 1,-1 1-64,-3 2 1,2 1-15,-6 7 0,6-1-85,-2 9 1,4 1-456,4 6 248,-2-2 653,8 9 0,1-9 0,7 3 0</inkml:trace>
  <inkml:trace contextRef="#ctx0" brushRef="#br0" timeOffset="14">7766 10165 8112,'-10'-2'0,"2"-2"0,-2-2 1007,3-5-141,2 4-73,0 2-146,5 5-387,0 0 1,-4 7-97,0 4 0,0 6 88,4 5 1,0 8-15,0 4 0,0 0 14,0 4 1,0-2-1,0-2 1,1 4-15,3 0 0,-1-1-3,4-7 1,0 2-139,0-5 0,3-2-65,-2-6 0,1 1 338,-1-4 0,2-2-1792,-3-7 1,0 2-7,0-5 924,1 0-714,-2-4-34,-1 0 346,-5 0 1,-1-4 905,-3 0 0,-2-10 0,-6 2 0</inkml:trace>
  <inkml:trace contextRef="#ctx0" brushRef="#br0" timeOffset="15">7686 10439 8112,'12'0'1084,"-1"0"0,6 0-1086,2 0 1,2 0-32,2 0 1,0 0 137,0 0 0,3 0-46,1 0 1,3 0-140,-3 0 0,0 0-206,-4 0 0,-2-2 151,-2-1 1,-2 1-602,-6-1 379,1 1 357,-6 2 0,4-5 0,-4-1 0</inkml:trace>
  <inkml:trace contextRef="#ctx0" brushRef="#br0" timeOffset="16">7675 10107 8130,'11'-1'321,"1"-3"1,0-2-49,4-5 1,6-1 357,9 1 0,6 1-256,1 2 0,5-2-141,-1 2 1,-3 3-227,-1 1 1,-2 2-349,-2-2 0,-5 3 340,-2-3 0,2 8 0,0 2 0</inkml:trace>
  <inkml:trace contextRef="#ctx0" brushRef="#br0" timeOffset="17">9239 10119 8144,'-3'-8'-130,"-1"1"1,0 3 1019,4-4-95,0 6 35,0-3 549,0 5-1168,0 10 1,-4 0-35,0 13-74,-4-3 0,6 13-80,-2-2 0,-1 5 111,2 2 1,-1 4-362,4-4 0,0 0 159,0-3 0,0-2-315,0-3 0,1 2 148,3-6 0,-3-4-259,3-7 347,2 3 0,-4-5-464,1 2-1030,-1-7 892,-2-3 749,0-5 0,0 0 0</inkml:trace>
  <inkml:trace contextRef="#ctx0" brushRef="#br0" timeOffset="18">9011 10130 8272,'4'-15'0,"0"0"0,2 0 189,2 3 0,1 1-143,10-1 1,0 2 121,3 3 0,3-4 86,1 4 1,0 0 154,4 0 1,-3 4-229,3 0 1,-4 3 63,0 3 1,3 5-182,2 7 0,-2 3 25,1 5 0,-4 0-110,0-1 0,-1 6 75,-3 3 1,0-2-106,-3 1 1,-4 1-4,-7 3 0,1 0-129,-5 1 1,-1-1-46,-3 0 1,-6 1 110,-5-1 0,-2-3-111,-6 4 1,-5-9 95,-7 5 1,-2-2-62,-1-2 0,0-4 92,0-4 1,-1-5 82,1 1 0,4-3-44,-1 0 0,7-5 17,1 1 1,5-5-99,7 0 77,0-1 0,4-4-1038,3-1 1104,3 1 0,11-13 0,3 2 0</inkml:trace>
  <inkml:trace contextRef="#ctx0" brushRef="#br0" timeOffset="19">9788 10050 8135,'0'-7'0,"0"-1"221,0 6 623,0-3-327,0-1-157,0 5 0,0-4 218,5 10-398,-4 2 1,4 9 125,-5 3 0,1 8-51,3 3 0,-3 3-215,3 1 0,-2 4 128,-2 1 1,3 2-327,1-3 1,0 1-2,-4-5 1,1 0-166,3 0 0,-3-3 112,3-1-218,-3-4 280,4-4 0,-3-1-681,2-6 541,2 0 0,-5-7-241,3-1 93,-3-4-63,-1 2 61,5-5 440,-3 0 0,-2-5 0,-7-1 0</inkml:trace>
  <inkml:trace contextRef="#ctx0" brushRef="#br0" timeOffset="20">9753 10050 8103,'12'-12'0,"-1"-4"0,1 4 566,-1-3 0,2 3-135,2 4 0,3 0-238,5 4 1,-1 0 161,1 4-317,0 0 40,0 0 0,0 1-121,0 3 1,0 2 85,-1 6 0,1 4-346,0 3 214,-5 8 1,-2-2 32,-4 6 0,-6-1-199,-2 5 0,-3-1 146,-1 0 1,-1-3-52,-3-1 0,-7 0 14,-8 5 100,-3-6 1,-1 3 47,0-6 0,1 1-72,-1-4 104,5 0 1,-2-6 129,4-1 0,1 0-115,4-1 1,4 1 153,4-5 1,1-3-90,2-1 1,0 1 153,0 3 1,5-3 190,3-1-314,7 1-49,3-2 0,5 3 331,0-5-259,0 5-69,-1-8 0,5 8 49,0-5 0,-2 4-60,-6-5 0,5 2-133,-5-1 0,4-2-220,-8 1 1,4 0-1345,-3 1 1609,-1-3 0,-4 9 0,1-4 0</inkml:trace>
  <inkml:trace contextRef="#ctx0" brushRef="#br0" timeOffset="21">10599 10050 8079,'-7'-7'0,"3"-1"-9,3 6 146,1-9 291,0 10-233,0-4 0,-1 5 189,-3 0 0,2 0-90,-6 0 1,0 0-86,-3 0 0,-1 5 20,1 3 1,-4 3-1,0 4 0,-6 3-44,2 5 0,1 4-72,-1-1 0,5 6 50,-1-1 1,4 2-201,3 1 0,3 0-84,5 0 0,0 1 102,0-1 1,5-1-20,3-3 1,7-1 15,4-2 1,4-4-163,4 0 146,-3 0 1,9-11 69,-3 4-20,3-4 1,-2-5 278,-1-4 5,1-1-264,3-2 1,0-5 83,0-3 0,-1-6-35,-2-1 0,0-6-116,-4 2 1,-5-2 124,-7-2 1,-4 0-73,-3 0 0,-3-5-57,-5-2 1,-3-3-177,-4-1 1,-2-1-174,-10 1 1,-4 0 166,-4 0 1,-4 1-255,0 2 1,-3 3 156,-4 5 1,4 6-43,-1 1 0,6 4 58,6 0 1,2 6-244,2 2 1,6 3-193,5 1 737,6 0 0,2 5 0,6 1 0</inkml:trace>
  <inkml:trace contextRef="#ctx0" brushRef="#br0" timeOffset="22">11124 10062 8083,'-8'-12'0,"1"1"47,4 0 1,-2 3 145,5 0 162,0 6 34,0-3 1,0 6 266,0 3-473,0 2-46,0 11 1,0 0 220,0 6-119,0 5-135,0 1 0,0 9-33,0 0 1,1 6 203,3-3-898,-3-1 604,5 4 1,-3-8 98,1 2-441,5-3 243,-8-5 1,8-3-25,-5-4 1,1-5-100,-1-3 1,-3-2-355,3-2 320,-3 1-486,-1-6-642,5 4 1298,-3-8 105,3 3 0,-5-10 0,0-2 0</inkml:trace>
  <inkml:trace contextRef="#ctx0" brushRef="#br0" timeOffset="23">11010 10016 8006,'6'-16'124,"4"3"0,-7-7 305,4 4 0,6 1-216,6 4 1,3 3-113,1 1 0,-1 3 87,1-4 0,1 6 28,3-2 0,-2 2-51,6 2 1,-5 0-127,5 0 1,-2 2-144,2 2 63,2 2-46,-9 5 1,4 1-98,-6-1 0,0 6 135,-3 2 1,-3-2-87,-4 2 1,-6 1 120,-2 2 1,-4 2-39,-4 3 0,-7-3-11,-8 3 1,-8-3 6,-3-1 1,-3 0-213,-2 0-841,-4-1 1006,4-4 1,-6-1-143,3-6 0,4-3-54,-1-1 0,7-4-560,9 1 859,3-3 0,6-5 0,2 0 0,3 0 0</inkml:trace>
  <inkml:trace contextRef="#ctx0" brushRef="#br0" timeOffset="24">12026 9936 8013,'0'-11'283,"-4"3"483,1 1-475,-1 4-118,4-2 36,-5 0 0,-2 4 184,-4-3 0,-2 2-235,-2 2 0,-3 2-162,-5 2 0,3 2-70,-3 5 1,3 5 79,-7-1 1,3 4-65,1-4-91,6 5 154,-5-2 1,9 1-12,-2 0 1,2-5-61,2 1 0,5 2 31,2-2 0,3 0 100,1-3 1,1-1 3,3 1 1,6-1-6,5 0 0,5-3 90,-1 0 1,3-1 67,1 5-175,0-1 33,-1 1 0,3 0 25,1 3 0,-2-2 7,3 2 0,-3-2-6,-1-2 0,-2 2-86,-1 2 0,0-2-155,-5 2 1,4-2-1,-4-2-33,1 1 182,-10 4 1,3-2 211,-5 5-219,-1-5 0,-4 7 409,-3-6-244,-2 5 0,-11-3-37,-2 2 0,-3 2 74,-5-2 0,-2-2-99,-6-2 1,-3-2 12,0-2 1,-1 1-194,1-1 0,1-5 135,-5-2 1,11-3-753,0-1 458,6 0 1,7 0-1875,3 0 1176,2 0 927,7-5 0,1-6 0,5-7 0</inkml:trace>
  <inkml:trace contextRef="#ctx0" brushRef="#br0" timeOffset="25">13545 9822 8034,'0'-6'-980,"0"-5"1023,0 10 1,0-5 312,0 2 458,0 3-419,0-4-79,0 5-68,-5 0-150,4 0 0,-4 5 89,5 2-43,0 4-7,0 0 1,0 5 150,0 3-148,0 3-66,0 6 1,0 1 41,0 5 1,0-2-51,0 2 0,0-2-124,0 6 1,0-4-22,0-3 0,0 2 97,0-3 1,0 2-122,0-1 125,0 2-13,0-9 0,4 7-109,-1-4 1,1 0 90,-4-4 1,4-2-5,0-2 0,0 1-2,-4-4 0,3 0-5,1-1-185,0-2-345,-4 4-156,0-6 361,0 0-272,0-4-152,0-2 430,-5-5 339,4-5 0,-4-2 0,5-4 0</inkml:trace>
  <inkml:trace contextRef="#ctx0" brushRef="#br0" timeOffset="26">13557 9936 8059,'0'-11'0,"-6"-1"0,5 5 61,-3-1 0,3 4 105,1-3 396,0 4 747,0-2-402,0 5 0,6 5-485,6 3 1,4 3-130,7 4 0,5 3-38,3 5 1,-2 1-29,1 3 1,1-2 14,3 6 1,0-5-56,1 5 0,-5-2-135,0 1 1,-4 3-153,0-2-149,-1-3 159,-8 5 1,4-9-26,-6 2 1,1-1 85,0-3 1,-5 0-56,0-3 0,1-1 89,-5-3 1,0-2-13,0 2-2,1-2 1,0-2 156,-1 0 0,-4-3-196,1 0 79,2-6-190,-5 3-12,4 0-107,-5-3-455,0 3 311,5-5 1,-3-2-366,1-1 1,-1 0 218,-2-5 0,-4 5-684,0-5 1252,-5 0 0,3-3 0,-6 0 0</inkml:trace>
  <inkml:trace contextRef="#ctx0" brushRef="#br0" timeOffset="27">14150 9856 7969,'-6'-18'129,"2"3"1,3 3 557,1 0-481,0 1 0,0 3 173,0 0 261,0 6 243,0-3 105,0 5-752,0 5-11,0 6-56,0 7 0,4 10 154,0 2-99,-1 3-149,-3 7 0,2-3-103,2 4 0,-3 1 68,3 4 1,-3-4-173,-1 0 0,1-2 49,3 2 1,-3 1-33,3-5 0,1-1 93,-1-6 1,4-3 10,-5-5 0,2-2 251,-1-2-226,-3-2 0,8-6 39,-5 0 51,0 1-522,1-1 94,-4-4-418,4-2-879,-5-5 1621,0 0 0,-5-5 0,-1-2 0</inkml:trace>
  <inkml:trace contextRef="#ctx0" brushRef="#br0" timeOffset="28">14356 10427 8479,'0'8'422,"0"-1"0,0 1-175,0 4 0,0-1-115,0 0 1,4 5 79,0-1 1,-1 0-205,-3-4 0,0 1-74,0-1 1,4 5-18,0-1 1,0 0 130,-4-4 1,0-3-90,0 0 1,0-1-39,0 5 1,0-5 58,0 1 1,0-4-9,0 3 42,0-4 243,0 2 278,0-5-353,5 0-86,-4-5 1,6-1 16,-4-6 1,4-3-12,4 0 1,1-4-145,-1 3 0,4-4 127,0 1 1,4-1-152,-3 1 1,3-2 112,-4 6 0,0 0 31,-3 4-38,-1-1 0,0 2-6,1 2 1,-5 3-41,1 5 1,-4 2 46,4 1 0,-2 4 43,1 4 1,2 4-39,-5 1 0,4 4 81,-4-1 0,3 4-123,-3 3 0,1-2 2,-1 3 0,-3-3-47,3-1 1,-3-4-148,-1 0 0,0-4-216,0 4 329,0-5 0,0 3-398,0-6 42,0-4-1223,0 3 1654,0-9 0,5 4 0,2-5 0</inkml:trace>
  <inkml:trace contextRef="#ctx0" brushRef="#br0" timeOffset="29">15372 9948 8138,'-6'-7'-200,"-4"-3"953,9 9-227,-4-4-16,5 5 306,0 0-587,0 5 1,0 2 8,0 9 0,0 1-124,0 6 1,0 1 109,0 3 0,3 2-222,1 5 0,0 1 108,-4-1 0,4 0-98,0 1 1,3-5 84,-3 0 1,4 0-221,-4 0 1,4-2 2,0-5 1,-2 0-24,2 0 0,-4-6 124,3-1 0,-3-4-11,4 0 0,-4-1-599,3 0 415,-4 1 0,2-5-953,-5 1 416,0-5-327,0 2 1078,0-5 0,0 0 0</inkml:trace>
  <inkml:trace contextRef="#ctx0" brushRef="#br0" timeOffset="30">15886 9902 7983,'0'-12'0,"0"1"140,0 0 1,0 3 636,0 0-432,0 6 0,-1-3-162,-3 5 1,-2 0-114,-5 0 1,-2 1 99,-2 3 1,-3 2-59,-5 6 1,0 0 24,0 4 0,4-2-102,0 5 0,4-4 23,-4 4 0,5-5-148,-1 1 0,2 1-26,2 0 1,3-1 108,1-4 0,4 5-40,-1-1 0,3 0 75,1-4 0,1 1 51,3-1 1,4 1 8,7-1 0,-1 1 21,5-1 0,0 0-57,4 1 1,0 3 15,-1 0 0,1 1-6,0-5 0,0 0 3,0 1 1,-2-1-64,-2 1 0,2 0 60,-6 4 1,0-4-150,-3 3 1,-1-2 55,0-1 1,-4-1-15,-3 0 0,-3 2 3,-1 2 0,-1-2-20,-3 2 1,-6-2 6,-6-2 0,-4 1 31,1-1 1,-6 1 22,-2-1 1,-1-3-21,1-1 0,5-4 92,-1 1 0,0-3-158,4-1 1,2 0-114,2 0 1,6 0-186,2 0 0,4-1-1032,-1-3 1417,3-3 0,6-4 0,1 0 0</inkml:trace>
  <inkml:trace contextRef="#ctx0" brushRef="#br0" timeOffset="31">16994 9605 8138,'-5'-6'0,"4"-5"0,-4 5 213,5-5 1,-1 4 121,-3 4 905,2-4-408,-3 6-567,5-4 0,0 6-7,0 3 0,0 9-18,0 9 1,0 6 148,0 7 1,0 4-120,0 3 1,4 2-164,0 2 1,1 0 15,-1-1 0,-3 0-185,3-3 0,1 1 26,-1-5 0,1 0-182,-1-4 0,-2 0 31,6 1 0,-4-2 30,3-3 0,-3-2-41,4-5 0,-2 0 1,2 0 1,1-4 135,-6 0 0,5-5-32,-4 1 0,0-2-171,-4-2 1,0 0-305,0 1-290,0-6-867,0-1 1216,-5-5 0,2 0 509,-5 0 0,1-5 0,-5-1 0</inkml:trace>
  <inkml:trace contextRef="#ctx0" brushRef="#br0" timeOffset="32">16812 9822 8092,'0'-19'0,"0"0"0,-2 4 136,-2-4 0,3 5 307,-3-2 1,7 4-160,1 0 0,3 1-48,-3-1 0,4 1-101,-4 0 1,7-1 114,-3 1 1,8 1-121,-4 2 0,3-2 120,0 2 1,-1-1-138,5 2 1,0-2-179,4 5 1,5 0 174,2 4 0,3 0-139,1 0 0,2 2 78,2 1 0,-2 4-152,2 4 1,-3 2 117,-1 2 1,-3 2-110,-1 2 1,-8 2 72,1-2 1,-9 7-174,-3 0 0,-1 5-63,-6-5 0,-1 5 140,-7-5 1,-4 5 6,-7-4 1,-4-1-91,-8-3 1,2-4 209,-6 0 0,5-5-111,-5 1 0,2-3 161,-1-5 1,-2 3-23,5-2 1,1-3 103,3-1 0,1 1-100,3-1 1,3 0 285,4-4 166,6 0-291,1 0 1,6 0-251,3 0 1,4 0 137,7 0 0,3 0-89,4 0 0,6 0 50,3 0 1,2 0-14,1 0 1,4 0-59,0 0 0,-4 1-6,-3 3 1,-6 2 29,2 5 0,-4 2 14,-4 2 1,1-2-18,-5 2 0,1 3 25,-5 1 0,0-1-122,1 1 1,-6 0 56,-2 4 0,-3-4-200,-1 0 1,0-1-35,0 1 0,-6 2 78,-5-2 0,-2-1 48,-6 1 1,-4-4 41,-4 4 0,-4-5 77,0 2 0,2-8-92,-2 0 0,1-4 197,-4 3 0,3-4 38,1 1 0,4-3 69,0-1 1,6 0-113,0 0 1,8-5-20,0-3 1,2 2-572,6-2 0,1 1 233,3-5 1,2 1-299,6 0 0,1-1 582,10 1 0,0-1 0,4 1 0</inkml:trace>
  <inkml:trace contextRef="#ctx0" brushRef="#br0" timeOffset="33">17782 10073 7971,'0'-11'1043,"0"-1"1,0 5-1675,0-1 376,0 6 643,5-3 1,-3 10-50,1 2 1,-1 5 199,-2 3 0,0 3-42,0 4 0,0 6-145,0 3 1,0 2-252,0 1 1,0-3 92,0-1 0,0 0-253,0 5 1,0-6 87,0-2 0,1-7-71,3-1 2,-3-5 1,5 2-126,-2-4-257,-3-6 0,6-1 161,-3-5 0,-3-1-927,3-3 0,1-2 82,-1-6 1106,-1-4 0,2-2 0,2-5 0</inkml:trace>
  <inkml:trace contextRef="#ctx0" brushRef="#br0" timeOffset="34">17839 9685 7930,'-7'-5'1981,"-1"-3"-1377,6-2 1,-2 4-776,8 2 250,-3 3-1649,9 1 1570,-9 5 0,9 1 0,-3 5 0</inkml:trace>
  <inkml:trace contextRef="#ctx0" brushRef="#br0" timeOffset="35">17954 10028 8033,'-7'-6'395,"2"5"1,1-5 212,1 2-51,-1 3-327,4-4 0,1 10 34,3 2 1,-2 5-39,6 3 0,-4 3 0,3 5 0,-3-1-45,4 1 0,-4 1-152,3 3 0,-3-3-139,4 3 1,-5-3 113,5-1 1,-2 0-35,2-1 0,1-4 16,-5-3 0,3-2-3,-3-1 1,0-1 59,-4 0-30,0-4 1,0-1 182,0-2 15,0-3 171,0 4-247,-5-10 1,2-1-187,-4-6 0,3 0 130,-4-4 0,6 3-131,-2-7 0,3 5 12,1-4 1,0-1 27,0-7 1,1 3-31,3-2 0,2 0-132,6-1 1,0 5 48,3-1 1,-2 1 84,2 7 0,3 1 41,1 6 0,-1 0-39,1 4 1,-5 0 136,1 4 1,2 0-93,-2 0 0,0 5 10,-3 3 0,3 3-8,0 4 1,0 1 6,-3 6 1,-2-1-131,-3 5 0,4 3 74,-4 2 0,-2-2-197,-1 2 1,-1-6 55,0 2 0,-1-3 75,1-1 1,0-6 53,1-1 1,-3-4 84,3 0 0,-3-1-86,-1 1 1,4-5-21,0 1-992,0-6 438,-4 3 627,0-5 0,0 5 0,0 2 0</inkml:trace>
  <inkml:trace contextRef="#ctx0" brushRef="#br0" timeOffset="36">18570 10130 8078,'-3'-11'1366,"-1"-1"-361,-5 1-811,8 5 0,-6-3 54,3 5 0,2 0 15,-6 4 0,1 5-157,-5 3 1,1 6 127,-1 1 1,1 5-207,0-1 1,4 7 88,3 0 0,3 2-141,1-1 1,0-3 6,0 3 1,6-7-264,6-1 1,1-4 109,6 4 1,-4-6-33,4-2 0,0 0 203,4-8 1,1 1 39,3-4 0,-3 0 95,2 0 1,0-5-76,0-2 0,-2-4 56,3 0 1,-8-2-47,-4-2 0,-2 1-2,-2-5 1,-3 4-63,0-4 1,-6-1-6,2-7 1,-9 1-177,-6-4 0,-2 3 55,-6-3 1,-2 3-220,-5-3 1,0 4 89,-4 0 0,1 3-119,-2 4 1,0 7 56,4 9 1,2 1-71,6 2 0,0 2-191,7 1 0,-1 5 571,10 7 0,4 3 0,5 5 0</inkml:trace>
  <inkml:trace contextRef="#ctx0" brushRef="#br0" timeOffset="37">19061 10062 8060,'0'-12'1004,"0"1"-180,0 0-851,5-1 141,2 6 0,-1 2 225,-2 8 0,1 0-60,-1 7 0,0 3 28,-4 9 1,0 0-84,0-1 0,0 3 15,0 1 1,3-2-202,1 3 0,1 1 8,-1-1 1,-1-5-168,4-3 1,-3-1 100,4 1 1,-4-2-63,3-6 0,-3-1-143,4-2 257,-6 2-47,8-9 42,-8 4 320,3-5-251,-5 0 0,0-5-96,0-2 0,0-3 75,0-2 1,0-3-161,0 0 1,-4-4 10,0 3 0,0-4 37,4 1 1,0-2-5,0-2 1,0 0-21,0 0 1,0 1 37,0 3 1,1-1-5,3 5 1,-1 0 11,4 3 1,1 2-18,3 2 53,1 3 1,-1 2-79,1-1 0,-1 0-62,1 4-22,-1 5 0,0 3 69,1 7 0,-5-2-44,1 2 1,-4 1 57,3 0 1,-3 3 69,4-4 1,-6 0-85,2-4 1,1 1 228,-1-1-138,5 1 10,-3-1 1,2-3 184,0-1-129,-6-4 32,8 2 1,-8-6-95,1-3 0,2 1 23,-1-4 0,5 0-9,-1 0 1,2-3 48,1 2 1,1-3-36,-1-5 1,1 4 0,-1-4 1,0 0-4,1 1 1,-1-4 0,1 3 0,-1 1-41,1 4 1,-2 3 75,-3 1 12,-2 4-55,0-2 1,-3 6-84,2 3 0,-2 2 123,2 6 0,-3 3-5,3 0 0,1 7 10,-1 1 1,0-1-39,-4 5 0,1 1-134,3-1 1,-2 1 81,6-2 1,-6-3-275,2 0 0,1-1 93,-1-7 1,1 3 4,-1-7 1,-3 3-76,3-6 0,-3-2-617,-1 1-791,5-4 512,-3 2-29,3-5 1179,0 0 0,-4-5 0,4-1 0</inkml:trace>
  <inkml:trace contextRef="#ctx0" brushRef="#br0" timeOffset="38">19758 10039 8053,'5'-11'412,"-4"3"-87,3 0-208,-2 1 318,-2 0 1,1 2-75,3 5 0,-3 9 40,3 3 1,-2 7-128,2 0 1,-1 6 11,4 2 0,-4 4-66,1 0 1,1-2-245,-2 1 0,2 0 13,-1 0 1,-2-2-46,1-5 0,2-4 89,-1 0 204,0-5-769,1 2 228,-4-4-1346,4-6 770,-5-1 880,0-15 0,0-3 0,0-9 0</inkml:trace>
  <inkml:trace contextRef="#ctx0" brushRef="#br0" timeOffset="39">19747 9753 7935,'0'-11'361,"0"0"-300,0-1 0,5 5 261,2-1 0,0 5-66,0 0 0,1 3-1174,3 3 918,-4 4 0,3 4 0,-4 1 0</inkml:trace>
  <inkml:trace contextRef="#ctx0" brushRef="#br0" timeOffset="40">20318 10062 8047,'-8'-12'-310,"0"1"0,5 0 1092,-5-1 1,4 1-272,-3-1 1,3 5-214,-4-1 0,1 2-103,-5-2 1,1-1 64,-1 5 0,0 1-139,-4 3 0,-1 1 110,-6 3 1,0 2-37,0 5 1,4 5-55,0-1 1,4 5-166,-4-1 1,5 3-133,-1 1 0,6 1 92,1 2 0,6-5-183,-2 2 1,3-3 121,1 3 1,1-4-151,3 0 0,-2-5 66,6 1 0,-1-2 136,5-2 0,3-1 54,0-2 1,2-2 11,-2-2 0,-1-3 154,5 3 1,-5-4-51,1-4 1,2 2 26,-2-6 1,4 0-38,-4-3 0,-1 0 13,-6-1 0,2-3-40,-3 0 0,0-4-61,0 3 0,-4-3 41,1 4 0,-3-4-9,-1 4 1,0 0 73,0 3 1,0 5-32,0-1 39,0 6-63,0-4 1,-1 8-193,-3 2 1,3 3 109,-3 8 0,-1-1 36,1 5 1,0 0-39,4 4 1,0 0-111,0 0 0,5 0-1,3 0 0,2-4 60,1 0 0,6-2-46,2 2 0,1-2 65,-1-6 0,3-4 243,-3-3 1,-1 1-149,1-2 1,-4 1-251,4-4 1,-5 0-93,1 0 1,-2-1-382,-2-3 1,-3 2 693,0-6 0,-1 0 0,5-3 0</inkml:trace>
  <inkml:trace contextRef="#ctx0" brushRef="#br0" timeOffset="41">20580 9388 8087,'7'-6'708,"-2"1"-12,-5 5 74,0 0 0,0 5-167,0 2 0,0 10-191,0 6 0,4 4-8,-1 8 0,1 4-103,-4 3 1,4-1-108,0 0 0,0 1-14,-4 4 0,3-2-141,1-2 0,4 3 74,-4-3 0,0 1-159,-4-1 1,3 1-189,1-5 1,5 4 123,-1-4 1,-2-1-10,2-7 1,-2 2 83,2-6 1,2 0 142,-3-7 1,0 2-134,0-2 0,0-2 4,0-2 0,0-3-7,-4-5 12,-1 3 1,4-5-818,-2 3 358,-3-3-1697,4 0 1553,-5-4 0,-1 5 619,-3-6 0,-2-6 0,-6 0 0</inkml:trace>
  <inkml:trace contextRef="#ctx0" brushRef="#br0" timeOffset="42">21288 9205 7881,'6'-6'364,"-5"1"1,8 4 386,-5-3-294,-1 2 153,-3-3-376,0 5 1,-5 2-15,-2 1 0,-4 4 22,0 4 0,0 1-1,-1-1 1,0 6-73,-4 2 0,4 6 73,-4 2 0,4 8-64,0-1 1,1 12 31,-1 0 0,1 2-110,0-2 1,3-1-50,0 1 0,5 4-348,-5-1 1,4 1 264,-3-5 0,4 1-129,-1 0 1,3-2 18,1-2 0,1 1 55,3-5 0,2 0 180,6-4 1,-1 1-101,1-1 1,3-4 98,0 1 0,5-6 9,-1 2 1,2 1 153,-2-2 1,2 1-122,-2-4 1,-1-4 201,1 0 0,-5-1-366,1 1 1,1-3 133,-5-4 0,3-2-150,-6-3 190,2 4-333,1-5 3,1 0-153,-6 4-170,-1-8-461,0 3-92,-4-10 0,4 2-215,-5-4-429,0-1 1706,-5-3 0,4-1 0,-4 1 0</inkml:trace>
  <inkml:trace contextRef="#ctx0" brushRef="#br0" timeOffset="43">21505 10005 7935,'-1'-12'0,"-3"1"0,3-1 900,-3 1-229,3 5-349,1 1-55,0 5 0,4 6-53,0 5 0,1 2-18,-1 6 1,-2 1-135,6 7 1,-6-3 68,2 3 1,1-3-160,-1-1 0,1-2-33,-1-2 0,-3 2-11,3-6 1,1 0 40,-1-3 0,0-5 26,-4 1 16,0-6 1,1 3 1,3-5 101,-3 0 1,4-5-73,-5-2 0,4-5-111,0-3 1,3 1 78,-3-5 0,4 4-7,-5-4 0,6 0-16,-1-4 1,-2-4 29,2 1 0,0-2-76,3 1 0,4 3 61,0-3 1,1 3-12,-5 1 1,0 6 10,1 1 1,-1 5 332,1 3-248,-1 3 1,1 5-44,-1 0 1,-3 10 29,-1 6 1,-3 4 6,4 3 0,-6 5 92,2 2 1,-3 3-102,-1 1 0,0 1-67,0-1 1,0-1 56,0-3 1,2 2-197,1-5 0,-1-4 70,1-4 0,0-5-28,1 1 1,-3-6-101,3-2 1,1-3-803,-1 4-1058,0-6 840,-4 3 1212,5-5 0,1 0 0,5 0 0</inkml:trace>
  <inkml:trace contextRef="#ctx0" brushRef="#br0" timeOffset="44">22156 10290 8966,'0'12'669,"0"-1"1,0 0-290,0 1 0,0 1 166,0 2 0,0 1-74,0 3 1,0 3-170,0-3 0,0 3-364,0 0 0,-3 1 127,-1 0 0,0-1-1209,4-3 785,-5 2 0,4-8-1122,-3 2 1480,-2-2 0,-1-2 0,-4 1 0</inkml:trace>
  <inkml:trace contextRef="#ctx0" brushRef="#br0" timeOffset="45">23299 9582 7916,'0'-8'-798,"0"1"0,0 3 761,0-4 149,0 6 199,0-8-111,0 3-86,5-4 0,-4 3 425,3 1-226,-3 4 148,4-7-165,-4 9 272,4-4-339,-5 5 0,-3 5 94,-1 2 0,-9 9-3,2 3 0,-5 4-42,1 3 1,1 3-108,-5 6 0,1-1 61,-1 0 0,-1 4-229,5 0 0,-5 9 59,1-1 1,1 2-166,-1-2 0,4-4 72,-5 0 0,5-1-83,-4 5 1,5-5-38,-1-3 1,2-3 23,2 0 0,0-5 89,-1 1 0,1-6 8,-1 2 1,2-3 40,2-1 1,0-6-21,4-1-72,-5 1 0,4-4 71,-3 2 1,3-6-435,5-1-23,0-6-287,0 8-121,0-8 458,0 3 1,1-5-14,3 0 1,3 0 429,4 0 0,0-5 0,1-2 0</inkml:trace>
  <inkml:trace contextRef="#ctx0" brushRef="#br0" timeOffset="46">23184 10176 7949,'0'-11'1302,"2"0"-852,1 4 1,0 2-322,5 5 7,-6 0 0,4 1 40,-2 3 0,-2 2-90,1 6 0,0 0 125,1 3 0,-3-1-206,3 5 0,-3 1 133,-1 2 0,0-3-65,0 0 0,0-1-163,0 1 0,0-2-64,0-6 276,0 1-246,0-1 93,0-5 103,0-1 283,0-5-307,0-5 1,0-1 80,0-5 1,4-1-63,0 1 1,5-2 8,-2-2 0,3 1-86,2-5 1,0 1 84,4-1 0,-2-3-186,5 3 1,0-1 102,4 1 0,-6 3-178,-1 4 147,1 1 1,-4 3 328,2 1-238,-7 4 1,-3 3 124,-5 8 1,0 6-90,0 1 0,0 5 23,0-1 1,0 4-61,0 4 1,0-3 42,0 2 1,0 0-141,0 0 1,0-3 81,0 0 1,0-1-128,0-7 1,0 0-45,0-3 1,1-5-133,3 1 1,-3-4-661,3 3 383,2-4-1536,-4 2 2080,3-5 0,-5 0 0,0 0 0</inkml:trace>
  <inkml:trace contextRef="#ctx0" brushRef="#br0" timeOffset="47">23687 9194 8005,'0'-7'1376,"0"2"-362,0 5-617,5 5 1,1-2-91,6 5 0,0-1 34,4 5 0,-2 3-28,5 0 0,0 5-13,4-1 1,-4 8-84,0 4 0,0 2 0,3 1 1,-3 5 28,1 3 0,-3 0-28,2 4 1,3-7-293,-3 7 1,-3 1 282,0 2 0,0 1-279,-1-5 0,-1 1 76,-6 0 1,1-1-257,-5 1 0,3-5 119,-3-3 1,0 1-41,-4-1 1,-1-1-74,-3-7 0,-3 2 60,-4-5 1,0 1-55,-1-2 1,-4-3 76,-3 0 1,1 0 192,-1-4 0,0-3-179,-4 0 0,4-4 1,0 0 0,5-1-89,-1 0 1,2-3-656,2 0 435,4-1 0,2 1 110,5 0 1,0-5-418,0 5 0,5-6 762,3 2 0,7-2 0,3-2 0</inkml:trace>
  <inkml:trace contextRef="#ctx0" brushRef="#br1" timeOffset="48">22316 9571 7953,'-6'-12'0,"0"5"245,2-1-79,3 0 83,-4-3-240,5 0 0,0-1 104,0 1 0,3 3 135,1 1 0,5 3-41,-1-4 1,3 4-2,4-3 1,-2 0 87,2 0 0,3-2-117,1 5 0,-1 0 95,1 4 0,-1 0-49,1 0 1,2 0-120,-2 0 0,2 1-48,-2 3 0,-2 3-107,-1 4 1,-4 0 44,3 1 0,-2 3-159,-1 0 0,-6 2-32,-2-2 0,1-2 74,-1 2 1,-1 1 5,-3 0 0,-1 3 74,-3-4 1,-1 1-142,-2 0 1,-7-4 19,2 4 0,-2-4 27,3 0 1,-1-1 80,1 1 0,-4-5 4,0 1 1,-2-6 114,2 2 1,2-1-86,-2 0 0,2-1 105,2 2 0,3-3-149,1-1 240,-1 0 0,-2-1 211,2-3 97,3 2-321,5-3-70,0 5 1,5 0 101,3 0 0,3 0-101,4 0 0,-1 4-55,5 0 1,1 4 53,2-5 1,-3 6-66,0-1 0,-3-2-13,3 2 1,-4 0-7,4 3 1,-5 0 12,1 1 0,-2-1-80,-2 1 1,1-1-14,-1 0 0,-3 2 77,-1 2 0,-4-2-78,1 2 1,-3 2 78,-1-2 1,0 4-60,0-4 1,-5 4-3,-3-3 1,-2 3-89,-1-4 1,-2 0 95,-2-4 1,1 0-7,-5-4 1,5 2 154,-1-5 1,2 1-90,1-1 1,5-3 262,-1 3 1,1-3-83,-5-1 1,5-5 111,-1-3 0,0 0-80,-3 0 0,0-5-118,-1 6 1,-1-6-374,-2 5-329,2-2 1,-2 3 594,8-1 0,-3 5 0,3-2 0</inkml:trace>
  <inkml:trace contextRef="#ctx0" brushRef="#br2" timeOffset="49">1930 11752 7941,'0'-6'381,"0"-4"82,0 8 15,0-3 851,0 5-1106,-5 5 0,4 2-125,-3 4 0,3 2 94,1 2 0,0 1-114,0 4 1,0 2 83,0 1 1,0 1-117,0 7 0,0-1 60,0 4 1,0-3-103,0-1 0,0 5 5,0 3 1,0 0 56,0-4 0,0-2-209,0 2 0,0-3 52,0 3 1,0-1-45,0-7 1,0 5 72,0-4 1,0 0-32,0 0 0,0-7 109,0 3 0,1-4 8,3 0 0,-3 2-12,3-6 0,-3 0-19,-1-4 1,0-3-84,0 0 95,5-6 0,-4 5-739,3-4 287,-2-1-1199,-2 3 1646,0-5 0,-6-5 0,0-2 0</inkml:trace>
  <inkml:trace contextRef="#ctx0" brushRef="#br2" timeOffset="50">1873 11809 7921,'0'-11'-350,"0"-1"0,5 1 503,3-1 1,2 1 35,1 0 1,2 3 142,2 0 0,-2 1-111,2-5 1,-1 1-40,1 0 0,-2 3 34,2 0 1,3 2-34,1-2 0,3-2-7,0 3 1,1 2-12,0 1 1,4 1-106,-1-1 0,6 3 29,-1-3 0,-3 7-15,-2 1 1,-2 5-19,-1-2 1,0 7-160,0 1 0,-5 2-43,-3-2 0,-4-1 129,-3 5 1,1 0-80,-5 4 1,-1 0 51,-3 0 0,-6-1-65,-5 1 1,-6 4 116,-6 0 0,-5-5 5,-2-3 0,-3 0 20,-1 4 1,-4-4-43,-1 0 1,-4-1 28,1 1 1,-1-2-20,1-6 0,-1-1 117,5-2 0,5-3-57,7-5 0,3 0-97,4 0 1,2 0-193,6 0-403,4 0 56,2 0 160,21 0 1,1 0 414,14 0 0,2-10 0,-4-3 0</inkml:trace>
  <inkml:trace contextRef="#ctx0" brushRef="#br2" timeOffset="51">2947 11546 7932,'6'-5'-114,"-1"3"375,-5-6 178,0 6-104,0-3 0,-1 5-88,-3 0 0,1 0-25,-4 0 0,3 0 21,-4 0 0,1 5 27,-5 2 0,1 3-54,-1 2 0,1 3 4,0 0 0,-1 6-110,1-2 1,-1 2 108,1 2 1,-4 4-183,-1-1-21,1 6 0,5-3 84,3 6 1,-4 0-176,4 3 0,-2-2 4,1 2 64,3-3 1,1 1-3,1 2 0,-1-3-99,4 4 0,4-4-17,-1-1 0,6 1 85,-1-1 1,2 0 38,1 0 0,1-1-5,-1-2 0,1-2-28,-1-2 1,1-3 13,-1 2 1,0-3 0,1-4 0,-1 2 0,1-6 1,0 0-7,4-4 0,-4 1 60,3-1 0,-2 1-47,-1-1 0,-1-4 145,0-4 1,-3 2-32,0-1-25,-1 0 1,1-4-5,-1 0-602,-4 0 13,2 0 0,-5-1-29,0-3 545,0-2 0,-5-11 0,-1-1 0</inkml:trace>
  <inkml:trace contextRef="#ctx0" brushRef="#br2" timeOffset="52">3266 11832 7927,'0'-11'998,"-5"4"-1008,4-3 181,-4 9 502,5-4-466,0 5 0,0 6-123,0 6 1,0 4 122,0 7 1,-1 5-135,-3 2 0,3 4-44,-3 5 1,3-3-145,1 6 0,0-4 0,0 4 1,0-5-81,0 1 0,0-7-26,0-5 0,0 1 65,0-4 0,3 1-37,1-9 1,4 0 104,-4-3 1,1-2-314,-2-3 1,-1 0-579,2-3 979,-3-3 0,-1 4 0</inkml:trace>
  <inkml:trace contextRef="#ctx0" brushRef="#br2" timeOffset="53">3232 11901 7948,'0'-12'301,"0"1"1,1 4-105,3 4 0,-1 1 64,4 2 1,2 2 335,6 1 1,-1 5-229,5 7 1,0 3-118,4 5 0,0 0-158,0-1 1,0 3 62,0 1 1,1 0-258,2 4 0,-1-5 67,1 2 1,-2-3 3,-1-1 1,-4-1-49,0-3 1,-1 1 13,1-5 0,-1 0 220,-3-3 1,-2-1-135,2 1 0,-2-2 184,-2-3 0,-3 2-22,-1-5 0,-3 4 125,4-4-16,-6-1 6,3-3 383,-5 0 1,0-5-531,0-2 1,0 0 16,0 0 1,0-5-6,0-3 0,0-1-145,0 0 0,0-1 87,0-6 1,0 0-169,0 0 0,0-1 69,0-3 1,-1 2 40,-3-6 1,3 5-139,-3-5 0,3 6 75,1-2 1,0-1-101,0 2 0,-4-1 64,0 4 1,0 0-47,4 1 1,-1 4-64,-3 3 1,3 2-239,-3 1 0,3 1-15,1 0 0,0 3 133,0 0 1,0 5-1647,0-5 725,0 5 1200,5-2 0,1 16 0,6 1 0</inkml:trace>
  <inkml:trace contextRef="#ctx0" brushRef="#br2" timeOffset="54">4066 11935 7948,'-12'0'-104,"6"0"1,0 0 303,2 0 198,3 0 159,-4 0 1,13 0-250,4 0 0,2 0-70,-3 0 1,6 0 5,2 0 1,2 0-212,2 0 1,0 0 59,0 0 0,0 0-180,0 0 0,-1 0 88,1 0 1,-1 0-201,-3 0 0,1 0 100,-5 0 0,1 0-1120,-5 0 288,0 0 66,1 0 865,-6 5 0,-6 1 0,-6 6 0</inkml:trace>
  <inkml:trace contextRef="#ctx0" brushRef="#br2" timeOffset="55">4089 12129 7940,'3'8'284,"1"-1"0,1-4-59,-1 1 1,-1 1 210,4-2 1,1 2-48,3-1 0,6-2 5,2 1 1,2-1-111,2-2 1,0 0-60,0 0 0,-4-2-233,0-1 0,-1 1-302,1-2 0,-3 2-144,-4-2 1,-1 3 114,1-3 339,-1 3 0,0 1 0,1 0 0</inkml:trace>
  <inkml:trace contextRef="#ctx0" brushRef="#br2" timeOffset="56">4797 11958 7970,'-5'-12'1386,"3"6"-867,-3-4-108,5 8 310,0-3-484,0 5 1,0 5-87,0 3 1,0 6 85,0 1 1,2 6-136,1-2 0,-1 3-37,1 5 0,-1-3-133,-2 3 0,4 1-78,-1-2 1,2 1 88,-1-4 1,-2-2-66,1-1 0,2 0-28,-1-5 304,0 0-3,1-3 15,-4-6-17,4-1 247,-5-5-455,0-5 1,0-1 131,0-6 0,4-3-165,0 0 1,1-2 92,-1 2 0,-2 1-160,6-5 0,0 0 29,3-4 1,-3 4-14,-1 0 0,2 0 7,6-4 0,-2 2-17,2 2 0,-2-2 121,-2 6 1,1 1 17,-1 7 1,-1 0 245,-2 3-195,2 3 60,-3-4 0,3 10-102,-3 3 0,4 2 45,-4 1 0,-1 6-36,2 2 1,-4 2-2,4 2 0,-5 4-79,5 0 0,-6 4 72,2 0 1,1-2-15,-1 1 0,0-7-10,-4 4 0,0-9-192,0 4 0,4-6 38,0-1 1,-1-6-49,-3-2-75,0-4-2,0 7 0,0-10-1285,0 0 1592,0-5 0,0-6 0,0-1 0</inkml:trace>
  <inkml:trace contextRef="#ctx0" brushRef="#br2" timeOffset="57">5322 11524 7878,'-6'-5'0,"1"-2"2,5-4 124,0-1 351,0 1 665,0 5-353,0 1-20,0 5 0,1 3-553,3 1 1,1 5 119,2-1 1,6 6-72,-5 1 0,8 1-145,-4 0 1,3 0 130,0 3 1,-1 3-1,5-3 1,-1 6-220,1 2 0,1 1 125,-5-2 1,6 2-93,-2 3 0,1 2 43,-1-3 1,1 4-206,-4 4 1,1-2 65,-5 2 0,2-2-259,-7-2 1,0 1 82,0 3 1,-4-3-49,1-1 0,-3 4-111,-1-4 1,0 2 116,0-6 0,-4 2-159,0-5 0,-4-2 81,0-6 1,2 1-123,-2-4 1,2-5-193,-2-3 641,-2-6 0,3 3 0,-4-5 0</inkml:trace>
  <inkml:trace contextRef="#ctx0" brushRef="#br2" timeOffset="58">6259 11946 7909,'-7'0'722,"2"-5"-488,10 4 1,2-4 53,4 5 0,2-1 156,2-3 1,-1 2-228,5-1 0,-1 0 4,1-1 0,2 3-210,-2-3 0,3 3 113,1 1 0,0 0-291,-1 0 0,-2 0 99,-1 0 1,-2 0-439,2 0 1,-1 0-475,-3 0-343,-2 0 18,4 0 603,-11 0 702,-1 0 0,-5 0 0,0 0 0</inkml:trace>
  <inkml:trace contextRef="#ctx0" brushRef="#br2" timeOffset="59">6281 12118 8262,'6'6'561,"0"-1"-205,5-5 1,2 1-75,2 3 1,4-3 254,8 3 0,-2-3-108,6-1 0,-2 0-72,1 0 0,6-3-131,-6-1 1,5-4-106,-9 4 1,5-3-313,-5 3 0,0-4-1209,-7 5 1400,2-1 0,-3-1 0,5-2 0</inkml:trace>
  <inkml:trace contextRef="#ctx0" brushRef="#br2" timeOffset="60">7424 11512 8068,'0'-11'-466,"0"-1"0,0 1 1038,0 0 1,0 3-72,0 0 0,0 5 60,0-5 0,0 4 225,0-4-319,0 6 100,0-3-100,0 5-321,0 5 1,-4 1 115,0 6 1,0 2-62,4 5 1,0 5-18,0 10 0,-1 2-109,-3 2 1,3 2-194,-3 6 1,3 0-35,1-1 1,0 1 68,0 0 0,1-4 30,3-1 0,-2-4-366,6 1 0,-4-6 183,3-1 1,0-2-78,0 1 0,2-2 81,-5-5 1,4-4 106,-5 0 1,3-5-191,-3 1 0,-1-2-65,1-2 125,-1-4 0,-2-1-286,0-2-800,0-3 1341,-5 4 0,-2-10 0,-4-1 0</inkml:trace>
  <inkml:trace contextRef="#ctx0" brushRef="#br2" timeOffset="61">7709 11843 7915,'0'-11'797,"0"5"1,1 1 261,3 5-695,-3 0 0,6 5-104,-3 2 0,-3 9 96,3 3 1,-3 3-264,-1 5 1,0 2 78,0 5 0,0 1-191,0-1 0,4-1 69,0-3 0,-1 2-95,-3-5 0,0-1-60,0-3 0,0-1-115,0-3 1,4-3 21,0-4 1,0-5-291,-4 1-1128,0-5 762,0 2 392,0-15 462,0 2 0,5-14 0,1 5 0</inkml:trace>
  <inkml:trace contextRef="#ctx0" brushRef="#br2" timeOffset="62">7743 11524 7891,'-11'0'691,"5"0"1,2 0-203,8 0 0,1 1-779,2 3 26,3 2 0,-3 5-308,4 1 0,-3-1 49,-1 1 0,1 0 523,3 4 0,1-4 0,-1 5 0</inkml:trace>
  <inkml:trace contextRef="#ctx0" brushRef="#br2" timeOffset="63">7995 11901 8159,'0'-7'2339,"0"2"-1761,0 5 1,0 5-187,0 3 1,0 7-167,0 4 0,0-1-167,0 1 0,0 0 139,0 4 1,1 3-172,3 1 0,-2 0-216,6-4 1,-4-1 169,3 1 0,-3-4-72,4 0 1,-5-5 27,5 1 1,-5-2-49,0-1 1,0-2 111,1-3 0,-3 0 40,3-3 78,-3-3 20,-1 4-153,5-15 0,-4 2 49,3-7 0,-2 1-51,-2-1 0,3 1 46,1-5 0,5 0-33,-1-4 1,2 0-7,1 0 1,1 0-7,-1 0 1,0 2 30,1 2 1,-4-1-6,-1 4 0,1 1 130,3 4 1,-3 3-74,-1 0 0,-3 6-154,4-2 117,-6 3 0,7 6-111,-5 2 0,1 4 110,-1 0 1,-3 2-209,3 2 1,1-1 19,-1 5 1,4-5-108,-5 1 1,6-2 70,-1-2 1,-2-1 84,2-2 0,-1-3 223,5-5 0,-5 0-129,1 0 1,0 0 130,3 0 0,0-5-40,1-3 1,-1-2 20,1-1 1,-1-1-51,1 1 0,-1-2 113,0-2 0,1 2 16,-1-2 0,1-1-112,-1 0 1,1-3 88,-1 4 0,0-4-16,1 4 16,-1 0 0,1 5 18,-1 2-2,-5 3-124,5 5 0,-10 5-25,3 3 1,1 6 117,-1 1 1,-1 9-58,-3-1 1,-1 7-119,-3 1 1,2 2 103,-6 1 0,6-4-398,-2 1 0,-1-5-91,1 5 1,0-10-268,4 2 1,0-4 235,0 0 0,0-2-628,0-6 1081,0-4 0,0 3 0,0-4 0</inkml:trace>
  <inkml:trace contextRef="#ctx0" brushRef="#br2" timeOffset="64">8828 12152 8483,'0'-8'1275,"0"1"-131,0 4-387,0-2-338,5 5 0,-2 0-124,5 0 1,-6 6 0,2 6 1,1 0-153,-1 7 0,1 0-77,-1 4 1,-3 0 1,3 0 0,-2 0-129,2 0 1,-1-4 205,4 0 0,-4-4-34,1 4 1,-2-6-948,2-2 468,-3 1 200,4-6 279,-5 0 306,0-1-405,0-5 0,0-5 15,0-2 0,2-4-159,1 0 0,-1 0 61,1-1 0,4-3-139,0 0 0,2-6 56,-1 2 0,6-2-59,-3-2 1,3 0 17,-2 0 1,3 4 56,0 0 1,0 7 10,-3 0 180,-1 1 0,1 9 194,-1-1-180,-5 1 1,3 4 36,-5 1 0,4 4-48,-5 4 1,5 1-2,-4-1 0,3 6-33,-3 2 1,4 1-20,-4-1 0,3 3-48,-3-3 0,0-2-119,-4 2 0,4-5-109,0 2 0,-1-4 86,-3 0 1,0-5-464,0 1 0,0-4-221,0 3-1181,0-4 1118,0 2 933,0-5 0,5-5 0,2-2 0</inkml:trace>
  <inkml:trace contextRef="#ctx0" brushRef="#br2" timeOffset="65">9331 12232 7891,'0'-7'2100,"0"2"-1242,0 5-558,5 0 1,1 0-86,6 0 1,-1 0-145,1 0 0,0 0 105,3 0 0,4 0-203,8 0 1,1 0-3,3 0 0,1 0-85,-1 0 1,-2-3 34,2-1 0,-6 0-72,2 4-20,2 0 215,-5 0 0,5-4-45,-2 0 0,-3 0-31,3 4 0,0-3 51,0-1 1,0 0-134,-4 4 1,-2-4 133,-2 0-89,3 1 74,-10 3-8,0 0 121,-2 0 2,-4 0-132,1 0 42,-2 0-328,-5 0 195,-5 0 126,-2-5-328,1 3 1,-4-4 40,2 2 0,-1 2 54,2-6 1,-3 4 125,2-3 1,-2 3-29,-2-4 1,1 2 202,0-2 0,-1-1-61,1 6 1,3-5 262,1 4 1,0-1 61,0 1 114,-4 3 98,10-9 149,-4 9-318,5-5-340,0 6 1,5 0-84,3 0 1,3 4 49,4 0 0,-2 4-89,2-5 1,3 6 18,1-1 0,-1-2-15,1 2 1,0-4 25,4 3 1,-4 0-145,0 0 0,-5 2 114,1-5 0,-2 4-14,-2-5 0,-3 5 403,-1-4-281,-4 5 0,2-3 192,-5 5 0,-1 0-76,-3-4 0,-6 7-44,-5-2 0,-6 2-19,2-3 0,-6 0-85,-2 1 1,-3-1-50,3 1 1,0-1-243,5 1 0,3-5-773,0 1 564,5-6 206,-3 3-1217,11-5 998,1 0 0,5-1-915,0-3 1416,5 3 0,1-14 0,5 2 0</inkml:trace>
  <inkml:trace contextRef="#ctx0" brushRef="#br2" timeOffset="66">10404 12209 8480,'0'-12'-488,"0"6"1090,0-4 0,0 7-219,0-4 0,0 3 576,0-4-326,0 6-313,0-8-219,0 8 1,2-6-206,1 4 78,-1 0 1,8 4 126,-2 0 1,-2 0-132,1 0 0,2 5-14,7 3 1,-2 1 44,5-2 1,-4 3-33,4-2 1,0 2-124,4 1 0,0 0 52,-1-4 1,5 2-108,0-5 0,-1 4-30,-3-5 0,0 1 121,0-4 0,0 0 12,0 0 0,-4 0-12,0 0 1,-5 0 127,1 0 1,-1 0-2,1 0 0,-2 0 113,2 0 0,-2 0-104,-2 0 257,0 0 75,1 0-217,-1-5 1,-3-1 16,0-6 1,-6 5-86,2-1 1,-4 2 28,-4-2 0,2-2-93,-6 2 0,0 2-118,-3-2 0,-4 6 30,-1-2 0,-3 3-174,4 1 0,-4 0 175,4 0 0,-2 1 4,2 3 0,2-2 195,-2 6 1,-1 0-98,1 3 1,-5 0 69,5 1 1,-1-1-53,1 1 1,1-1 28,-5 1 1,3-1-3,-3 0 1,0-3-40,-4 0 0,1-2-67,-1 2 1,-1 0 66,-3-4 0,3 1-101,-3-1 1,1-3 79,3 3 1,-1-2 109,8-2 1,1 0-113,4 0 1,-1 0 107,1 0 1,3-2-135,1-2 0,4 2-124,-1-6 1,3 4-432,1-3 1,0 3 27,0-4 554,5 6 0,1-3 0,6 5 0</inkml:trace>
  <inkml:trace contextRef="#ctx0" brushRef="#br2" timeOffset="67">11706 11261 7892,'-1'-8'39,"-3"1"188,3 4 610,-4-2-243,5 5 417,0 0-661,0 5 1,0 2-95,0 4 1,0 5 93,0 4 0,0 5-102,0 2 1,0 9-14,0 2 0,0 2-237,0 2 1,0-2 93,0 2 0,0 3-48,0-4 1,0 0 29,0 1 1,5-2-441,3 2 0,-2-2 107,2-6 1,-1-1-9,5-3 0,-2 1 162,-3-8 1,4 1 90,-4-9 1,-2 4 17,-1-4 1,1-3-42,-1-5 0,0-3-1208,-4 4 512,0-6 200,-5 3 1,-2-5-47,-4 0 0,-1-1-123,1-3 1,0-3 701,-1-9 0,1-1 0,-1-6 0</inkml:trace>
  <inkml:trace contextRef="#ctx0" brushRef="#br2" timeOffset="68">11501 11444 7870,'0'-18'4,"1"0"32,3 3 0,3 2 53,9-2 1,-2 4 308,5 3 1,0-2-109,4 2 1,-1-2 32,1-1 0,0-1-104,0 1 0,4 3 85,-1 1 1,5 4-87,-5-1 0,6 3-23,-1 1 1,3 1-82,4 3 1,-6-1-97,2 4 0,-4 1-22,1 3 1,-5 2 17,-7 2 0,2-2-58,-6 2 1,0 3 73,-3 1 1,-6-1-151,-2 1 1,-3 0-92,-1 4 1,-6-2-75,-6-2 0,-5 3 142,-10-3 1,-4-1-55,-7 1 0,2-5-47,-6 1 1,1-6 124,-1-2 0,3-3-221,5 4 1,4-6 21,4 2 0,7-3-779,3-1 644,4 0 0,7-1 453,5-3 0,10-7 0,8-7 0</inkml:trace>
  <inkml:trace contextRef="#ctx0" brushRef="#br2" timeOffset="69">12574 11181 7957,'0'-11'240,"0"-1"1211,0 1-640,5 4 633,-3-3-535,3 9 304,-5-4-757,0 5 0,0 5-206,0 3 1,-5 2-38,-3 1 0,-2 6 14,-1 2 0,-1 6-188,1 2 1,-6 6 64,-2 1 1,-1 2-53,1 5 1,-3-3 44,3 4 0,3 0-532,0 4 1,5 0 227,3-1 0,0-3-66,4 0 0,0-4 83,4 4 0,1-5 88,3 1 0,2-4 20,6-3 1,-1 0-11,1-4 0,3 1 262,0-1 1,4-3-43,-4 2 0,4-5-49,-3-2 0,3-4 17,-4 4 1,4-5-290,-4 1 1,2-2 101,-2-2 0,-2-1-146,2-2 0,-3 1-113,0-5 1,-4-1-182,-1-3-1053,-4 0 543,7 0 314,-9 0 1,4-5-14,-5-2 740,5-3 0,-3-2 0,3 1 0</inkml:trace>
  <inkml:trace contextRef="#ctx0" brushRef="#br2" timeOffset="70">12814 11524 7843,'0'-12'338,"0"1"41,0-1 1,0 1-131,0 0-249,5-1 1888,-3 6-774,3 1-720,-5 5 1,1 6-154,3 5 1,-3 6-76,3 6 1,-3 5-8,-1 2 1,0 3-80,0 1 0,0 2-139,0 2 0,0-2 100,0 2 0,4-3-515,0-1 0,-1-3 218,-3-1 1,4-6-468,0-1 1,4-1 74,-4-7 0,1 0-870,-2-3 517,-1-6 75,8-1 926,-9-5 0,4-10 0,-5-3 0</inkml:trace>
  <inkml:trace contextRef="#ctx0" brushRef="#br2" timeOffset="71">12769 11512 7887,'0'-11'1117,"0"-1"1,5 6-952,2 2 1,3 3-194,2 1 0,-1 1 215,1 3 0,0 2-116,4 6 1,-2 4 451,5 3 1,0 7-141,3 0 1,1 5 5,0-5 0,2 5-249,-2-4 1,7 3-164,-8-3 1,0 3 310,-3-3-546,0-1 194,-1-3 0,2-4-115,-5 0 0,4-5 15,-3 2 123,-1-4 0,0-2-79,0-2 12,0 2 1,-3-7 28,-1 4 0,-3-4-400,0 1 77,-6-3-856,3-1 39,-5 0 0,-5-4 689,-3 0 1,2-3 528,-1 3 0,-1-10 0,-4 1 0</inkml:trace>
  <inkml:trace contextRef="#ctx0" brushRef="#br2" timeOffset="72">13328 11421 7883,'0'-17'104,"0"5"-104,0-4 0,0 4 796,0 0 150,5 1 142,-4-1-58,5 1 136,-6 0-791,0 4 0,0 7-93,0 8 0,0 11-181,0 4 0,0 11 114,0 0 0,0 8-57,0 0 1,0-1 12,0 1 0,0-2-87,0 2 0,0 1-366,0-5 0,0 0 129,0-3 0,3-2-247,1-3 1,0-2 206,-4-5 1,4-5-215,0-3 0,1-3-142,-2 0-315,-1-1 0,3-3-944,-5 0 1808,0-6 0,0 3 0</inkml:trace>
  <inkml:trace contextRef="#ctx0" brushRef="#br2" timeOffset="73">13420 11866 7884,'0'-6'380,"0"-4"168,0 9 1,1-3-33,3 8-382,2-3 1,4 13 93,-2-3 0,2 7 1,-3-3 0,2 5-3,-1-1 1,1 2 1,-5-2 1,-1 1-289,-3-5 0,0 4-50,0-3 0,0-1-49,0-4 1,0-3 109,0 0 1,-3-5 82,-1 5 144,0-6-80,4 4 213,0-6 1,5-4-175,3 0 1,2-5-61,1 1 1,1-6 21,-1-1 1,-3-4-111,-1 4 1,5-5 59,3 1 0,0-3-122,-3-1 0,-1 2 80,1 2 1,-1 2-75,0 6 1,-3 1 95,0 2 18,-1 3 1,1 5 35,-1 0 0,-3 5 150,4 3 0,-4 2 0,3 1 1,-4 6-99,1 2 1,2 2-238,2 2 1,-2 0 90,2 0 1,-5 0-391,5-1 1,-6 1-4,2 0 0,1-4-186,-1 0 1,0-5-510,-4 1 240,5-2-624,-4-2 1483,4-4 0,0-2 0,2-5 0</inkml:trace>
  <inkml:trace contextRef="#ctx0" brushRef="#br2" timeOffset="74">14071 11638 7872,'-7'0'532,"2"-5"566,5 4-269,0-5-308,0 6-126,5 0 1,3 0-131,7 0 1,1-3-48,4-1 0,5 0 22,-2 4 1,3-1-259,1-3 0,-3 3-119,3-3 0,-3 1-142,-1 0 1,-2 1-731,-2-2 1,-2-1 6,-6 2-198,1-1 1200,-6 4 0,-6-5 0,-6-2 0</inkml:trace>
  <inkml:trace contextRef="#ctx0" brushRef="#br2" timeOffset="75">14071 11878 9519,'11'0'920,"4"0"-563,0 0 0,2 0-18,-2 0 0,7-4-101,4 0 0,5-1-207,-5 1 0,5 2-138,-4-6 1,3 4-287,-3-3 1,-1 3 392,-3-4 0,0 1 0,0-5 0</inkml:trace>
  <inkml:trace contextRef="#ctx0" brushRef="#br2" timeOffset="76">14801 11421 7918,'0'-12'713,"0"5"-181,0-1-128,0 6 1,0-5 430,0 4-49,0 1-400,0 7 0,0 9-85,0 13 1,0 0-85,0 7 1,0-2 0,0 6 1,0-2-250,0 3 0,0-6-79,0 5 1,2-7-71,2 4 1,-3-1 42,3-4 1,1-2-123,-2-1 1,3-7-81,-3-1 1,-1-5 84,1 1 1,0-3-386,1-5 105,-3 4-302,4-10 0,-6 4 3,-3-5 833,3 0 0,-14-5 0,2-2 0</inkml:trace>
  <inkml:trace contextRef="#ctx0" brushRef="#br2" timeOffset="77">14744 11501 7898,'5'-12'338,"-3"6"1,8 1-170,-3 5 0,5 0 459,3 0 1,-1 1-128,5 3 1,-4 4 9,4 7 0,4 3-171,4 4 0,3 1-110,-3 0 0,5 4-155,-2-1 0,3 5 108,1-4 0,-3 3-245,-1-3 1,1 1 34,3-2 0,-1-3 36,-3 0 0,2-1 34,-5-7 1,-2 0-1,-6-4 0,2 0 90,-6-4 0,0 2-68,-4-5 1,1 3-118,-1-3 1,-3 1 153,-1-1-924,-4-3-52,2 4 216,-5-5 1,-1-1 211,-3-3 1,-2 2-181,-6-6 1,1 4-285,-1-3 1,-3 0 909,0 0 0,-10-8 0,0 2 0</inkml:trace>
  <inkml:trace contextRef="#ctx0" brushRef="#br2" timeOffset="78">15350 11398 7887,'0'-18'0,"0"2"634,5 4 1,1 2 161,5 3-117,-4 1 1,-1 6-247,-2 0 0,-3 2-51,3 2 0,-1 7-92,0 8 1,-1 4-28,1 4 1,-1 2-134,-2 5 1,0 0 47,0 0 0,0 1-189,0-1 1,0 0 96,0 1 1,0-2-379,0-3 0,0 2 21,0-6 1,0 1-116,0-4 0,0-2 128,0-2 0,0 2-282,0-6-594,5 0 427,-4-3-518,4-1 536,-5-5 689,0-1 0,-5-10 0,-1-1 0</inkml:trace>
  <inkml:trace contextRef="#ctx0" brushRef="#br2" timeOffset="79">15567 11090 7878,'-8'-8'68,"0"0"996,6 6-234,-3-3 226,5 0-680,0 3 0,1-3-10,3 5 0,-2 2-90,6 1 0,1 4 45,6 4 0,0 2-52,8 2 1,-2-1-35,5 5 0,3 4 15,2 4 1,-2 4 14,1 0 0,-4 6-167,0 1 0,-1 4-42,-3-4 1,0 4-104,-3-4 0,1 5 62,-4-1 0,-2-2-261,-7 2 0,2-4 101,-5 4 0,0-5-21,-4 1 0,0 0-29,0-4 1,0 3 92,0-7 0,-5 0-24,-3 0 1,-3-4 57,-5 0 0,2-2-84,-5-1 1,4-5 199,-4-3 1,4-1-205,-4 1 1,4-6-69,-4 3 1,8-7-220,0 2 1,6-4-418,-3 1 268,6-3 0,-2-1 592,8 0 0,2-5 0,5-2 0</inkml:trace>
  <inkml:trace contextRef="#ctx0" brushRef="#br2" timeOffset="80">16777 11512 7719,'0'-6'-251,"0"0"483,0 2 0,0 1 10,0-4 58,5 4-10,-3-2 1,3 4 272,-5-3-106,0 3-276,0-4 1,0 6 0,0 3 1,-2 2-48,-1 5 1,0 6 68,-5 2 1,5 4-108,-5 3 0,5 0 75,0 4 0,1 1-211,2 3 0,0 0 5,0 0 0,0 1-21,0-1 0,2-1 76,1-3 1,4 0-21,4-4 1,1-2 29,-1 3 0,-1-7 19,-2-1 1,1-5-62,-5 2 1,3-4 100,-3 0-644,0-1-319,-4 1-382,0-6 623,0-1 1,-1-5 631,-3 0 0,-3-5 0,-4-1 0</inkml:trace>
  <inkml:trace contextRef="#ctx0" brushRef="#br2" timeOffset="81">17268 11501 8121,'-11'-12'367,"5"1"1,-1 5 388,3 2-111,3-3-77,-4 6-259,0-9-304,-1 9 0,-6-4-47,1 5 1,-1 1 150,1 3 1,-2-2-183,-2 6 1,-3 0 110,-5 3 1,1 4-61,-1 0 0,4 1 23,0-5 0,5 2 41,-1 2 0,2-2-49,1 2 1,6-2 50,2-2 0,3 0-129,1 1 1,5-1 82,3 1 0,3-1-66,4 1 1,1-1 77,6 0 0,-1-3-8,5 0 0,2-2 29,-1 2 1,1 2 9,-2-3 0,-1 2-37,1-1 1,-5 2 11,-2-2 1,-4 2 127,4 1 0,-5 1-106,1-1 1,-7 4-44,-5 0 1,-1 2 40,-2-2 0,-2-1-179,-1 5 1,-9-4 53,-7 4 1,-4-1 43,-3 1 0,0 2 67,-4-6 0,-1 0-41,-3-4 0,1 1 44,3-1 0,3-3-51,8 0 0,3-6-365,4 2 238,1-3-1281,4-1 1434,2 0 0,10-10 0,2-3 0</inkml:trace>
  <inkml:trace contextRef="#ctx0" brushRef="#br2" timeOffset="82">18433 11295 7975,'-4'-11'-21,"1"-1"1,-5 5-13,4-1 0,0 4 970,4-3-286,-5 4-123,4-7 1,-5 9 296,2-3-540,3 3 0,-4 6-36,5 2 0,0 9 14,0 3 0,0 6-88,0 2 1,3 4-15,1 0 1,1 2-155,-1 1 0,-3-3 58,3-1 0,1 0-214,-1 5 1,1-1 113,-1 0 0,-2-3-172,6-1 1,-2-4 98,2 0 0,2-2-13,-2-1 0,-2-1 24,2-3 1,-2-1-74,2-3-22,-3-3 1,-4 5-13,3-6-1080,-3-4 439,4 3-7,-10-9 0,-1 4 20,-6-5 832,1 0 0,0-10 0,-1-3 0</inkml:trace>
  <inkml:trace contextRef="#ctx0" brushRef="#br2" timeOffset="83">18193 11272 8062,'0'-22'0,"-3"0"9,-1 3 0,0-1-33,4 4 0,0 1 298,0 4 0,5-1-82,3 1 0,3 0 244,4-1 0,1 4-87,6 1 0,0 1-36,8-2 0,5-1-154,3 5 1,1 0-28,-1 4 0,-1 0-19,5 0 0,-5 0-117,1 0 1,-3 5 52,0 3 0,-6 2 18,-3 2 0,-3 0-151,-4 4 0,-2 0 98,-6 3 1,-1 6-151,-2-2 1,-3 3 24,-5-3 1,-10 4-89,-5 4 1,-6-2-140,-2 2 1,-4-6 117,-4 2 0,-3-3-61,-4-1 1,1-2 46,-5-2 1,7-2-61,0-6 1,2-1 90,7-2 1,4 1-577,7-5-70,2-1 849,7-3 0,6-5 0,6-1 0</inkml:trace>
  <inkml:trace contextRef="#ctx0" brushRef="#br2" timeOffset="84">18856 11546 8138,'-6'-1'652,"2"-3"75,-3 3 1,5-4-352,-6 5 0,2 5-147,-2 3 1,-2 3-233,2 4 1,-2-1 76,-1 5 1,-1 0-135,1 4 0,1 0 88,2 0 0,3 0 132,5 0 0,0-1-253,0 1 0,5 0-153,3 0 1,3-5 43,5-3 1,-2 0 126,5-3 0,1 0 52,7-8 1,-3 0 1,2-4 0,3-1 172,2-3 1,-3-2-96,-2-6 0,-1-1 93,-3-2 0,0-1-44,-3-3 1,0-3 21,-8 3 1,2-3-169,-9 0 1,-1-1 111,-7 0 0,-3-4-232,-4 1 0,-6-1 64,-2 4 1,-3 0-251,-5 0 1,-1 6 20,-2 1 0,-2 8-105,5 0 1,-3 5 139,3 0 0,4 3-63,4 3 1,9 4-302,-1 4 1,7 1 654,0-1 0,3 0 0,1 1 0</inkml:trace>
  <inkml:trace contextRef="#ctx0" brushRef="#br2" timeOffset="85">19370 11546 8048,'-7'-11'1377,"2"5"1,5 2-1118,0 8 1,0-2-16,0 6 0,0 5-75,0 6 1,2-2 28,1 2 0,-1 2-105,2 5 0,-3-2 101,-1 3 0,4 1-284,-1-1 0,5-1 9,-4-3 0,3-4-196,-3 0 0,1-5 42,-1 1 32,-3-2 1,6-3-478,-3-2-423,-3-3 69,4-5 0,-5-1 1033,0-3 0,-5-8 0,-2-5 0</inkml:trace>
  <inkml:trace contextRef="#ctx0" brushRef="#br2" timeOffset="86">19313 11272 7943,'-7'-11'488,"-2"0"769,6-1-1135,-1 6 1,9-3 65,3 5 0,-2 0-356,1 4 1,-3 2 187,4 1 1,0 2-803,3 3 782,0 2 0,1 2 0,-1 5 0</inkml:trace>
  <inkml:trace contextRef="#ctx0" brushRef="#br2" timeOffset="87">19781 11432 8049,'-10'-1'108,"2"-3"-7,3 3 538,5-9-134,0 9-53,0-10 0,0 9 374,0-6-146,0 6-188,0-8-245,0 8 0,-5-3-219,-3 5 1,-3 1 161,-4 3 1,-2 3-231,-2 4 0,-2 0 47,2 1 0,2-1-104,2 1 0,0-1-81,3 1 1,-2-1-4,7 0 0,2 1 78,1-1 1,3 1-73,1-1 1,1 0 142,3 1 0,2-1-10,5 1 1,6-5 68,2 1 1,4 0-69,3 3 1,-2 0 95,3 1 0,-3-5-37,-1 1 1,0 0 91,0 3 1,-5 1-51,-3-1 0,-3 0 78,0 1 1,-2 3-133,-2 0 1,-3 0 43,-5-3 0,0 1-188,0 2 1,-5-2 103,-3 2 1,-3-3-145,-5 0 1,-1-1 73,-6 1 0,0-5 38,0 1 0,0-2-214,0 2 1,4-3 71,0-5 0,5 4-28,-1 0 1,6-1-102,2-3-268,4 0 0,-1-3 206,8-1 1,-1-5 398,4 1 0,1-2 0,3-1 0</inkml:trace>
  <inkml:trace contextRef="#ctx0" brushRef="#br2" timeOffset="88">20169 11478 7964,'0'-11'150,"0"-1"1,0 1-101,0-1 0,0 5-43,0-1 1,0 4 360,0-3 95,0 4 1,-1-6-153,-3 5 1,2 1 61,-6 3-383,0 0 0,-4 0 101,-4 0 0,3 1-117,-7 3 1,5-2 103,-4 6 0,0-1-55,-4 5 1,4-2 9,0-2 0,5 2-35,-1-3 1,2 4-37,2 0 0,3 0 21,1 1 1,4-1-79,-1 1 1,3-1 125,1 0 0,1 2-30,3 2 0,4-6 25,7 3 1,-2-3 4,2 2 1,3 0 5,1 1 1,2-1 8,2 1 0,-4-5 18,0 1 1,-1 0 9,1 3 0,-2 0 17,-6 1 1,0-1-39,1 1 1,-6-1-129,-2 0 0,-3 5 76,-1-1 0,-1 0-211,-3-3 0,-6 3 1,-5 0 1,-6 0-15,2-3 1,-2-1-190,-2 1 0,0-1-42,0 0 178,1-4-709,4 3 351,-4-9 634,9 4 0,-3 0 0,5 2 0</inkml:trace>
  <inkml:trace contextRef="#ctx0" brushRef="#br2" timeOffset="89">20352 11546 7955,'-6'-11'251,"-1"1"-168,3 2 665,3 3 0,-5 5-208,2 0 1,2 0-107,-6 0 1,4 3-222,-4 4 1,1 2-144,-5 10 0,1 0 43,0 4 0,4 0-172,3 0 1,3 4 22,1-1 0,1 1 55,3-4 1,3-2-414,4-2 1,0 2 194,1-6 0,4 0-189,3-4 0,-1 1 141,1-1 1,0-4 94,4-4 1,-4-1 238,0-2 1,0-5-117,4-3 1,-5-2 119,-3-2 1,-2 0-18,-2-3 1,-1-2 242,-2-2 1,-3-4-50,-5 0 0,-1 0-261,-3-3 0,-4 0-7,-7 0 0,-3 2-133,-5-3 0,-1 3-4,-2 1 1,0 5-190,-4 3 1,4 4-105,0 3 0,6 3-144,0 5 132,7 0 1,-3 1 441,9 3 0,2 2 0,5 6 0</inkml:trace>
  <inkml:trace contextRef="#ctx0" brushRef="#br2" timeOffset="90">20672 11535 8029,'0'-11'0,"0"-1"0,0 1 172,0-1 0,1 2 275,3 3 1,-3 0 287,3 3-206,-3 3 1,0-4 350,3 5-651,-2 0 1,3 5-14,-5 3 1,1 6 26,3 1 1,-3 9-135,3-1 1,1 2 21,-1-2 1,-1 0-191,-3 0 0,4 0-219,0 0 0,0-2 180,-4-2 0,4 1-140,-1-4 1,1-1 85,-4-4 0,4 1 65,0-1 1,1-3-20,-1-1 108,-3-4 0,5 2 58,-2-5-8,-3 0 0,5-5 129,-6-3 1,0-2-39,0-1 1,3-2-64,1-2 0,1 1-21,-1-5 0,-1 1-10,4-1 1,-3-3 17,4 3 0,-1-2-132,5-2 1,0 1 81,4 3 1,-4-1-21,3 5 1,-2-3-115,-1 7 142,-1-3 233,0 12-242,1-3 1,-2 12-19,-2 4 1,2 2-12,-3 6 1,0 0-1,0 4 1,-3 0-130,4-1 0,-4 1 97,3 0 0,-4 0-89,1 0 1,1 0 60,-2-1 0,3-4-178,-3-3 0,-1-2 94,1-1 1,-1-1-558,-2 0-483,5-4-302,-4 3 1499,4-9 0,-5 4 0,0-5 0</inkml:trace>
  <inkml:trace contextRef="#ctx0" brushRef="#br2" timeOffset="91">21551 11044 7931,'0'-11'-540,"0"-1"781,0 1 1,1 1 261,3 2-154,-2-2 1,3 7 549,-5-4-154,5 4-338,-4-2-186,4 5 0,-6 5 16,-3 3 0,-2 3-16,-6 4 1,1 3 54,-1 5 1,1 4-18,-1-1 0,1 6-28,0-2 0,-1 7-210,1 1 0,-2 2 149,-2-2 1,3-1-278,1 4 0,0-4 95,3 1 0,2 2-65,-2-2 0,6 4-64,-2-4 1,2 0 8,2-4 0,6 3 40,1-3 1,3 7 19,2-7 1,3-1-7,0-3 1,0-4 50,-3 0 0,-1-2 13,1-1 1,-1-4-19,0 0 0,1-5 90,-1 2 1,-3-4-79,0 0 0,-1-1 74,5 1 1,-5-6-41,1-2-3,-1 2 1,4-3 70,-4 4-58,3-4-277,-3 2 257,-1-5-710,-1 0 0,-5-1 319,0-3 1,-2 1 386,-6-4 0,0-1 0,-8-3 0</inkml:trace>
  <inkml:trace contextRef="#ctx0" brushRef="#br2" timeOffset="92">22465 11021 7860,'0'-6'44,"-1"-3"350,-3 5 112,2 0-66,-3 4 872,5 0-1008,5 0 0,2 5-76,4 3 0,2 2 48,2 2 1,3 0-43,5 3 1,-2 2 3,-2 2 1,7 6-53,-3-2 1,2 8 13,-2-1 0,0 3 34,0 1 1,-6 2-167,-1 2 1,-4-2 11,0 2 0,-1-2-166,0 2 1,-3 2-77,0 2 1,-6 1 123,2-5 0,1 0-212,-1-4 1,0 0 81,-4 1 0,0-5 0,0 1 0,0-5 55,0 5 0,0-6-93,0 2 1,-4-7 136,0-1 0,-5-4-13,2 4 0,0-5 127,0 2 1,-1-4-78,-3 0 1,-1-5 24,1 1 0,-1-2-23,1 2 0,3 1-157,1-5 1,3 1 0,-4-2 1,6 0-473,-2 5-46,3-6 178,1 8-503,0-8 602,0 8 1,1-9 426,3 3 0,2-3 0,6-1 0</inkml:trace>
  <inkml:trace contextRef="#ctx0" brushRef="#br1" timeOffset="93">21665 11329 7932,'0'-7'74,"0"-1"0,0 4 164,0-3 1,2 4 461,1 0-429,-1-4 0,7 5-35,-6-6 0,6 5-16,-1 0 0,6-2 32,1 1 0,5 0-6,-1 4 0,3 0-14,1 0 1,1 0-19,3 0 0,-3 0 0,2 0 1,2 5-211,-1 3 0,0 2 73,-5 1 1,-4 1-191,-3-1 0,-3 2 71,-5 2 0,0-1-210,-3 5 0,-3-5 107,3 1 1,-7 2-9,-1-2 0,-5 4-49,2-4 0,-7 0-81,-1-3 0,-2-1 67,2 1 0,1-1 103,-5 0 0,4-3 129,-4 0 0,5-6-119,-2 2 1,4-1 373,0 0 1,5-1-12,-1 1 170,6-1-83,-3-2 613,5 0 1,5 0-813,2 0 1,5 0 20,3 0 0,-1 1-127,5 3 1,-1-2 52,1 6 0,2-4-5,-2 3 0,3 1 63,1 3 1,0 2 2,-1 2 0,1-1-91,0 5 0,-1-3 8,-3 3 0,1-4-170,-5 4 0,0-1 63,-3 1 0,-5 2-292,1-2 0,-5 3 141,0 1 0,-1 0-318,-2-1 0,-5 1 127,-3 0 0,-6-4-48,-1 0 1,-5-5 102,0 1 1,-1-3 73,-2-5 0,-4 2 295,1-5 0,-5 0-91,5-4 1,-5 0 182,5 0 1,-5-1-100,4-3 0,5 1 330,3-4 0,5 3-112,-2-4 0,7 4 29,2-3 1,3 3-203,-4-4 0,6 5-12,-2-5-691,3 5 0,1-3 295,0 2 1,1 3-2270,3-3 2591,2 3 0,6 1 0,-1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3:57:40.33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13157 16777 7783,'-7'-5'393,"2"-1"1,7-1 160,1 4 202,-1-4-273,8 6 33,-9-4-38,4 5-1113,-5 0-866,0 5 915,0-4 0,0 9 586,0-2 0,5 2 0,2 2 0</inkml:trace>
  <inkml:trace contextRef="#ctx0" brushRef="#br0" timeOffset="1">13237 17166 7343,'-7'0'1000,"2"-6"-224,5 5-138,0-4-935,0 5-357,0 5 225,0-4 1,0 6 428,0-3 0,0-3 0,0 4 0</inkml:trace>
  <inkml:trace contextRef="#ctx0" brushRef="#br0" timeOffset="2">13282 17474 8704,'-6'5'1842,"1"-4"-1621,5 4-365,0-5-911,5 0 729,-4 0 326,4 0 0,-5 0 0,0 0 0</inkml:trace>
  <inkml:trace contextRef="#ctx0" brushRef="#br0" timeOffset="3">12677 13214 7754,'-11'-5'-931,"-1"4"907,1-10 118,5 10-37,-5-9 0,10 7 50,-3-4 23,3 4 0,1-3-10,0 2 0,1 3-71,3-3 1,-1 3 27,4 1-16,-4 0 1,3 1-151,-2 3 0,-3-2 65,3 6 24,-3 0 0,-6 3 0,-1 1 0</inkml:trace>
  <inkml:trace contextRef="#ctx0" brushRef="#br0" timeOffset="4">12666 13420 7436,'-7'0'-873,"2"1"505,5 3 452,0-3 1,0 5-154,0-2-58,0-3 51,5 9 1,-2-7 10,5 5 1,-5-6 64,5 2 0,-5-3 0,7-1 0,-4 0 0</inkml:trace>
  <inkml:trace contextRef="#ctx0" brushRef="#br0" timeOffset="5">12711 13739 7754,'-6'5'446,"1"-2"-779,5 5 216,0-6-288,-5 8 362,4-9 43,-4 5 0,5-1 0,0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7T02:21:20.59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13111 6293 7718,'0'-6'17,"0"0"650,0 6-447,0-5-125,5 4 0,-2-8-16,4 5 0,-3 1-12,4 3 1,-6-2 49,2-1-131,2 1 1,1-4 97,4 2 0,-3 3-105,-1-3 0,-3-1 83,4 1 0,-4-1-13,3 1 0,-3 3-5,4-3 0,-4 3-93,3 1 0,-3-4 39,4 0 0,-5 1-12,5 3 0,0 0-31,3 0 0,0 0 69,1 0 0,1 0-53,2 0 0,3 0 38,4 0 1,0 0-17,-3 0 0,6 0 13,-2 0 1,1 0-23,-5 0 1,3 1-27,-3 3 1,1-3-4,-1 3 0,2-3-49,-6-1 0,4 0 74,-4 0 0,4 4-39,-4 0 1,6-1 25,-2-3 0,-2 0 48,3 0 0,-1 0-48,3 0 1,1 0 24,0 0 0,0 2-6,0 1 0,0-1 5,-1 2 1,1-3 51,0-1 1,0 0-53,0 0 1,-4 0 44,0 0 1,-4 0-40,4 0 0,-4-4 122,4 0 0,-5 0-75,2 4 1,-4 0 9,0 0 1,0 0-32,4 0 0,-4 2 2,4 1 1,-4-1-35,0 2 0,0 1 40,4-2 0,-2 1-106,5-4 1,0 0 92,3 0 0,1 0 43,0 0 1,0 0 11,0 0 1,0 0 14,-1 0 0,1 0-12,0 0 0,-5-1 15,-3-3 1,-2 3 101,-2-3 1,1 3-120,-1 1 0,1 0-101,-1 0 1,-3 0 115,-1 0 1,2 0-187,6 0 0,-1 0 147,5 0 1,0 0-135,4 0 0,0 1 38,0 3 1,4-3 37,-1 3 1,5-3 48,-5-1 1,1 0-47,-4 0 0,-2 0 180,-2 0 0,2 0-94,-6 0 1,4 1 95,-4 3 0,0-2-158,-3 1 1,3-1 2,0-2 0,4 0-7,-3 0 0,4 0-126,-1 0 1,4 0 89,3 0 0,0 0 38,4 0 0,-1 0-41,2 0 1,1 0-5,-6 0 0,2 0 70,-1 0 1,-3 0-46,3 0 1,-7 0 81,-1 0 1,-4 0-34,4 0 1,-4 0 4,4 0 1,-1 0-34,1 0 1,3 0 11,-3 0 0,6 0 3,2 0 0,1 1-3,-2 3 0,2-3 5,3 3 0,2-3-28,-3-1 0,2 0-4,-2 0 0,3 0-4,-2 0 1,-1 0-2,5 0 0,-2 0-3,8 0 0,1-1 17,4-3 1,0 3-55,-1-3 1,-4-1 40,-3 1 0,0-4 88,-4 5 0,3-1-64,-6 4 0,2-4 7,1 0 1,1-1-19,3 1 1,7 3 4,4-3 0,-2 2-20,-1-2 1,-7 3 23,7-3 1,-7 1-54,3-1 1,-4 3 41,4-3 0,5-1-41,6 1 1,2-1 23,-2 2 1,-3 1 98,-8-1 1,5 0-179,-5-1 1,6 3 254,-3-3 1,2 3-70,7 1 1,0-4-53,7 0 1,-8-3-71,1 3 1,-1-1 80,0 1 1,8-1-253,-29 1 1,1 0 0,0 0 0,1-1 193,1 3 1,-1 1-1,28-7-21,-5 4 1,0-3-265,-4 3 1,3-1 230,1 1 1,0 3 9,1-3 1,-3-1 36,-1 1 0,-7 0 7,-5 4 0,-4-1-7,3-3 1,-1 3 14,6-3 1,-3 3-7,6 1 0,-2-2 18,-1-1 1,-4 1-85,0-2 0,-6 3-4,2 1 1,-1-1 10,1-3 1,-1 3 36,5-3 0,-1 3 48,0 1 0,3 0-56,-6 0 0,2 0 70,-5 0 1,1 0 76,-5 0 1,-2 0-114,1 0 1,6 1-7,6 3 0,2-3-8,2 3 0,1-3 25,2-1 1,-2 0 257,3 0 0,-7 0-191,-1 0 0,-4 0-80,4 0 0,-2 0 58,2 0 0,3 0-45,-3 0 1,-3 0 269,-1 0 1,-3 0-272,0 0 0,-6 0 12,-2 0 0,-7 0-16,-1 0 0,-4 0 7,4 0 1,0 0-34,4 0 1,1 0 134,3 0 0,3 0-194,8 0 0,3 0 77,5 0 0,-4 0-1,-1 0 0,-4 0-1,1 0 1,-3 0-3,-5 0 1,3 0 98,-3 0 1,3 0-95,2 0 0,0 0 21,3 0 0,-5 0-7,5 0 1,-8 0-16,4 0 1,-8 0 29,1 0 0,-4-4-4,-4 1 0,1-1-6,-4 4 1,-5 0 17,-3 0 72,-1 0-74,5 0-101,-6 0 1,0 0 102,-2 0-731,-3 0 150,4 5 0,-3 1-786,2 6 1332,-3 4 0,9-3 0,-4 3 0</inkml:trace>
  <inkml:trace contextRef="#ctx0" brushRef="#br0" timeOffset="1">13374 5322 6609,'-7'-1'110,"4"-3"1,0 3 393,-1-3-83,3 3-254,-4 1 0,4 0-59,-3 0 1,3-2 128,-3-1-27,3 1 9,1-3-201,0 5-26,0 5 15,5-3 1,-3 4-31,6-2 135,-6-3-91,8 9 1,-7-5 244,5 3-221,-6 2 0,5-4 12,-4 6 1,-1-5-32,1 1 0,2 0 11,-1 3-40,5 0 1,-4 1 39,3-1 1,1 1-62,-5-1 0,4 1 28,0-1 1,-2-1-57,2-2 0,-2 2 47,2-2 1,2 0 74,-2 0 1,-2 2-33,2-2 1,-5-2 6,5 2 0,-4-4-51,4 3 1,-6-3 55,2 4-74,2-6 1,-3 7 49,4-5 0,-4 1-38,1-1 27,2-3 1,-3 4-231,4-5 101,-4 0-72,7 0 0,-8 0-534,6 0 180,-5 0-491,2 0 898,-5 0 1,-5 0 0,-2 0-1</inkml:trace>
  <inkml:trace contextRef="#ctx0" brushRef="#br0" timeOffset="2">13705 5368 7098,'-6'0'181,"1"5"0,5-3 7,0 6 27,0-5 23,0 7-137,-5-4 1,2 5-17,-5 1 0,5-1-3,-5 1 0,4-1-13,-3 1 1,-1 0 18,-3 4 0,-1-4-5,1 3 1,-1 2-73,1-2 0,-4 5 62,-1-1 1,0 2-91,1-2 1,1 2 77,-5-2 0,5-1-134,-2 1 1,4-4 112,0 5 0,2-7-8,3 3 1,-4 0 6,4-1 0,0 1-7,0-5 1,3 0 19,-4 1 0,5-4-17,-5-1 0,4-1 46,-3 2 1,3 1-37,-4-5 1,4 3 10,-3-3 1,3 4 30,-4-4 0,5 3 0,-5-3 1,4 4 95,-3-5-59,4 6-31,-7-2 55,9 4-309,-5-5 272,6 0-758,0-6 0,6 0 0,0 0 1</inkml:trace>
  <inkml:trace contextRef="#ctx0" brushRef="#br0" timeOffset="3">15144 5688 8131,'0'-7'-405,"0"2"473,0 0 26,0 4 0,1-4 178,3 5-10,-3 0-220,10 0 100,-5 0 0,5-2-13,1-1 1,-5 1-32,1-1 0,0 1 12,3 2 1,0 0 9,1 0 0,4 0-117,3 0 1,-1 0 54,1 0 1,-4-3-21,4-1 1,-1 0-125,1 4 1,2-4 99,-6 0 1,0 0-162,-4 4 0,-3-1-72,0-3-283,-6 3 105,3-4-390,-5 5 505,0 0 0,0 0 1</inkml:trace>
  <inkml:trace contextRef="#ctx0" brushRef="#br0" timeOffset="4">15772 5379 8333,'0'-11'-730,"0"4"878,0-3 806,0 9-173,5-9-238,-3 9-359,3-4 0,-2 10-87,1 2 1,0 5 20,-4 3 0,0-1-7,0 5 0,0 4 36,0 3 0,0 5-128,0-5 0,0 5-36,0-4 1,0 4 74,0 0 1,1-3-69,3-2 1,-3-2 88,3-1 0,1-4-62,-1 0 0,4-5 43,-4 2 0,3-4 218,-3 0-246,5-1 0,-7-1-5,6-2 0,-5-2-488,0-2 196,-1-3-1491,-2 4 1560,0-5 0,-5 0 0,-2 0 0</inkml:trace>
  <inkml:trace contextRef="#ctx0" brushRef="#br0" timeOffset="5">17999 5413 8176,'-6'-5'0,"-3"3"-701,5-6 503,-5 6 1,7-7 495,-6 5 0,4 0-39,-3 4 0,3-1 110,-4-3 1,5 3-169,-5-3 0,4 3-31,-3 1 1,3 4-16,-4-1 1,0 6 5,-3-1 1,3 3-39,1 5 1,-1-2 75,-3 5 0,1 0-238,2 3 1,-1 1 97,5 0 1,1-4-119,3 0 0,0 0-24,0 4 1,5-5-35,2-3 0,5 2 15,3-2 1,3 0 69,4-4 0,3-3-40,1 0 0,-2-6 53,3 2 1,-3-3-105,-1-1 0,4-5 51,-1-2 1,5-4-11,-5 0 0,6-5 120,-1-4 1,-5 0-80,-3 1 1,-1-6 154,-7 2 0,-5-8-136,-6 1 1,-5-3 39,-7-1 1,-5 1-19,-10 2 0,-5 3 25,-2 6 0,-2 5-37,2 6 0,-2 0-3,5 8 0,-3-1-82,3 4 1,1 6-176,3 6 0,3-1-451,4 4 1,2 3 722,11 1 0,-1 3 0,4 0 0</inkml:trace>
  <inkml:trace contextRef="#ctx0" brushRef="#br0" timeOffset="6">20580 5334 8167,'0'-12'-1050,"0"6"1677,0 1 128,0 0-302,0 3 0,2-3-202,1 5 1,-1 2-21,2 1 0,-3 4-21,-1 4 0,0 1-26,0-1 0,0 5 180,0 3 1,0 3-126,0 1 0,0 5-166,0 2 1,0-1-8,0 2 1,4-6-162,-1 2 1,3 1 90,-3-1 0,4-1-125,4-3 0,1-4 12,-1 0 0,0-5 139,1 1 0,-2 2-179,-2-2 0,0 0 133,-4-3 0,4-5 169,-4 1-14,-1-1 37,-3 5-428,0-6 1,-5 3-381,-2-5 1,-7 0-1575,-1-4 2214,-1 0 0,5 0 0,0 0 0</inkml:trace>
  <inkml:trace contextRef="#ctx0" brushRef="#br0" timeOffset="7">4751 5014 8256,'0'-12'-1420,"0"1"1570,0 5 51,-5-5 201,4 5-269,-9 0-70,3-4 23,-4 8 0,3-3-25,1 5 37,-1 0 0,2-5 67,-5 4-58,5-4 0,-5 5-7,-1 0-32,1 0 1,-1 0 17,1 0-12,0 0 0,-1 0-1,1 0 0,-1 0 0,1 0 50,0 0 0,-1 0-113,1 0 48,-1 0 1,1 0-114,-1 0 0,1 1 160,0 3-132,-6-3 1,4 8 80,-2-5 1,-1 5 1,0-2 0,0 0-23,1 0 0,1 1 0,-4 3 21,1 1 0,-2-1 23,4 1 0,-5-1 6,1 0 1,2 2 85,2 2-126,-3-2 1,6 4 0,-4-5 51,4 3 1,-1-1-81,-2 5 1,2-5 46,-2 2 1,2 1-25,2 2 1,-1 3 4,1 1-61,0 0 0,0 0 0,3-1 1,1 1-69,2 0 129,-4 0-23,8 5 1,-4-3-4,5 6 1,0-6-1,0 2 0,0-3 6,0-1-14,0-1 1,0 1 2,0 0 1,1 0-12,3 0 0,-2-4-15,6 0 1,0-4 30,3 4 0,4-4-7,1 4 1,4-3-1,-1 3 1,3-5-44,0 1 29,1 3 1,0-2 1,0 3 1,0-2-2,0-6 1,3 4 0,1 1 5,-2-2 0,-2-3-4,-4-3 0,3 0 2,-3-4 1,4 0-7,3-4 146,-2 0-65,9 0 1,-3-5 10,4-3 0,0-6-46,0-1 32,-5-5-689,10 2 643,-14-5 0,9-3-38,-7-1 0,-4-5-10,0 2 1,-1-4-8,-3-5 56,3-1 1,-4-10-138,-3 1 1,-2-7 114,-2-1 0,-5 0-1,-2-4 0,-3 8-40,-1 3 0,-5 3-112,-2 1 0,-5 6 14,-3 2 0,-3 4-241,-4 3 0,-8 8-595,-4 8 1,-5 7 452,-7 5 0,-5 3 516,-2 3 0,0 2 0,-2 6 0,1 0 0,0 3 0</inkml:trace>
  <inkml:trace contextRef="#ctx0" brushRef="#br0" timeOffset="8">4957 5174 8488,'-4'-8'-465,"0"0"56,0 6 351,4-8 1,2 8 122,1-1 1,0-2-109,4 1 99,1-5 0,3 6 21,1-4 0,3 3 207,0-4-226,1 1 0,-5-1 57,0 0-52,1 1 1,3-1 2,0 1 0,2 3 0,-3-3 85,1 2-77,0-3-14,-3 1 1,3 0 0,0 0 2,-1 2 17,4-4-16,0 3 0,1-2-59,0 1 0,0-1-19,4-3 0,-4-1-39,0 1 1,-2-1 95,2 1 0,3 3 11,-3 1 0,3 0 32,0 0 0,1-2-24,0 5 0,0-4 0,0 5 78,0 0 0,-4-2-85,0 1 0,0-1-28,4 1 0,-1 3 45,1-3 1,0 2-238,0-2 202,0 3 1,0-8 0,-1 4-150,1-2 1,1 1 143,3-2 0,2-2-173,6 3 159,-1 2 80,0-6 0,0 9-95,1-6 1,-2 4 31,-3-3 0,2 3-17,-6-4 0,5 6 21,-4-2 1,-1-1-15,-3 1 0,5-5-32,2 2 1,5 0 39,3 0 0,-1 0-67,4 0 1,1-3 145,4 2 0,-5 2-104,-3-2 1,-4 6 73,-4-2 1,3-1-54,-2 1 1,-2 0 103,1 4-85,6 0-13,-1 0 1,10 0-52,-3 0 1,2-1 60,2-3 0,-4 3-116,0-3 0,-4 1 22,4 0 1,-1 0 64,5-5 0,9 5-303,2-5 0,-1 0 290,-3-3 1,-5 3 48,2 1 1,-7 3-94,-1-4 1,-6 4 145,3-3 0,5 4-85,2 0 0,2-3 5,-2 3 0,-1-1-49,1 4 0,-2-4 50,-2 0 0,-1 0-95,-3 4 1,-1-3 82,5-1 0,2 0-47,2 4 20,2 0 9,-8-5 0,5 4-13,-3-3 1,-3 3 19,-5 1 0,-3 0 4,-1 0 0,1 0 0,3 0 1,4 0-9,0 0 0,5 0 8,-1 0-409,3 0 404,0 0 0,-4 0 37,-3 0 0,-4 0-38,-3 0 1,2 0-3,-3 0 0,4 0 0,4 0 1,-1 0-2,5 0 1,-4 0-34,4 0 0,-5 0 33,1 0 0,-3 0-59,0 0 1,-6 0 514,-2 0 0,2 0-453,1 0 0,-1 3-15,2 1 1,3 1 9,4-1 0,-2-1-11,-2 4 0,-2-4 62,6 1-57,-3 2 28,0-5 1,-5 4-20,0-5 0,-3 4 86,4 0 0,-1 0-76,4-4 1,6 0 152,2 0-151,-3 5 1,5-4 0,-3 4 12,-1 0 1,1-4-4,-3 3 0,-2-1-2,2 1 1,-1-3-52,1 3 1,4 1 52,7-1-89,3-1 1,0 1 0,-2 0-1,-3-2 1,-6 0 45,1-2 1,-1 4 6,1-1 0,3 2-516,1-1 540,0-2 0,5 6 0,-6-3 34,1 2 1,-2-3 18,-2 3 1,-1 0-43,-3 0 1,2 3-49,6-2-66,5 2 1,0-2 57,2-1 0,5 0 0,-4 2 55,-4-2 0,-3 0-47,-5 0 0,4 3-58,0-2 1,1-2 74,6 2 1,0-4 3,4 3 0,-5-3-8,-2 4 0,-2-6 30,1 2 0,4 1-28,4-1 0,-3 1 53,3-1-46,-2-3 0,-2 9 0,-7-3 32,-2-1-30,-4 4 1,5-5 0,0 4-6,3-1 8,6-1 1,-1 1-1,2 0-1,-1 0 0,-4-1 3,-4 0 1,0-3-5,-1 4 1,5-4 26,-1 3 1,6-4-1269,-2 1 1341,3-3 1,-5 3-1,-4-1 348,-4 0 1,-6 0-342,1 0 0,1 0 38,-1 4-99,0-4 1,-3 6 50,-1-5-88,0 5 1,-1-3 78,-2 5 1,0 1-147,-4-1 1,3-3 153,-3-1-44,0 1-53,-4 3 1,1 0-44,2-4 1,0 3 541,4-2 1,-3-2-540,3 2 1,-4-4 22,0 3 12,-2-4 1,-1 6-1,-1-5 33,-3-2 0,-3-1 118,-4-1-181,-1 0 135,-4 0-94,-2 0-816,-5 0 584,-5 0 27,3 0 0,-4 0 61,2 0 0,2 0-104,-6 0 1,0 0 93,-3 0 1,-1 0 142,1 0 0,0-1-57,-1-3 0,0 3 136,-4-3 0,2 3-21,-5 1 1,5 0-60,-1 0 0,2-4 109,2 0 1,0-1-122,-1 1 1,5 3 87,-1-3-77,5-2 129,-7 0 1,9-2 21,-3 0 21,-2 6 144,5-8-221,-5 9 38,6-5-69,0 1 1,2 4-32,2-3 20,2 3 0,5 1 0,1 0 67,-1 0 0,6 1-50,2 3 0,2 1 5,2 3 0,-4 2-132,0-2 1,0 0 135,4 0-25,0 2-145,-5-3 0,-1 0 131,-1 1 0,-4-2-66,4 2 1,-8 1 56,0-6 47,0 6-82,-2-7 79,-1 8 7,0-9 46,-4 9 0,3-9-93,-8 3 1,2-1 86,-6 1 0,1-3-67,-5 3 0,1-3-59,-1-1 0,0 0 65,-3 0 0,1 0-246,-5 0 1,1 0-222,-1 0 1,-3 1-833,3 3 1249,-2-3 0,-12 14 0,-3-2 0</inkml:trace>
  <inkml:trace contextRef="#ctx0" brushRef="#br0" timeOffset="9">15178 6601 8257,'0'-6'-922,"0"-4"1014,0 8 1,0-4 505,0 2-216,0 3 164,0-4 197,0 5-567,0 5 1,0-2-10,0 4 1,4-3-9,0 4 1,0-1-176,-4 5 0,0 0 40,0 4 0,1-4-74,3 4 0,-3 0 110,3-1 0,-3 6 19,-1-2 1,0-2-19,0 2 0,0-1 28,0 1 1,1 1-118,3-4 1,-2 3 101,1-4 0,0 0-80,1-3 0,-3-1-40,3 0-35,-3 1-156,-1-1-27,0 1 250,0-6-1078,0-1 331,0-5 1,0 0 0</inkml:trace>
  <inkml:trace contextRef="#ctx0" brushRef="#br0" timeOffset="10">15635 6578 8270,'0'-6'-26,"1"1"302,3 5-223,-2 0 102,3 0 0,-5 1 29,0 3 1,-2 2-65,-1 6 1,0 3 0,-5 0 1,2 6 18,-2-2 1,-2 6-19,3 2 1,-4 3-153,0-3 1,-2 6 109,-2 1 1,1 2-161,-5 5 0,4-3 83,-4 4 0,4-6-135,-4-2 1,5 0 101,-2-3 0,4-3-183,0-2 0,1-1-1,-1-3 0,5 0-34,-1-3 0,6 1 170,-2-4 1,3-1-15,1-4 0,-4 1-190,0-1 0,0-3-81,4-1-390,0-4 753,0 2 0,-5 0 0,-1 1 0</inkml:trace>
  <inkml:trace contextRef="#ctx0" brushRef="#br0" timeOffset="11">15635 7001 8247,'4'-22'-165,"0"3"1,1 0-374,-1 8 1,2-3 726,5 6 0,1-2-139,-1-1 0,1-1 345,-1 1 1,1 3-206,-1 1 0,5 0-59,3 0 0,-1-2-119,1 5 0,-5 0 48,1 4 0,-2 0 108,-1 0 108,-1 0-196,0 5 0,-4 2-48,-3 4 0,-3 1-77,-1-1 1,-1 4 88,-3 0 1,-3 1-104,-4-5 0,0 2 100,-1 2 1,1-4-52,-1 1 1,2-1 86,3-3 0,-2-2-7,5 2 1,-4-4 355,4 3-217,1-4 201,3 2-275,0 0 1,5-4-106,2 3 1,3-3 92,2-1 1,1 4-135,2 0 1,-1 0 26,5-4 1,0 3-168,4 1 0,0 4 28,-1-4 1,-4 3 66,-3-3 1,2 5 6,-2-1 1,0-2 17,-3 2 1,-5-1 159,1 5 1,-5-1-138,0 0 1,2 1 210,-1-1 0,0-2-51,-4 3 0,-5-4 61,-3 8-157,-7-4 0,0 0 0,-7-1 60,-2 1 1,-6-1-200,-1 1 1,-6-1 102,-1 0 1,0 1-659,4-1 0,1-3 271,3-1 1,2-4 366,5 1 0,-5-3 0,-1-1 0</inkml:trace>
  <inkml:trace contextRef="#ctx0" brushRef="#br0" timeOffset="12">12803 7024 8394,'0'-7'612,"-5"-3"-169,3 9 137,-3-4-523,5 5 0,0 5 104,0 3 1,0 2-108,0 1 1,0 6 78,0 2 1,0 4-67,0 3 0,2-2-33,1 3 0,-1 1 94,2-1 0,-3 3-170,-1-3 0,4 4 95,-1 0 1,2-2-92,-1 2 1,-1-7 64,4-2 1,-3 0-115,4-7 1,-6 4 130,2-3 0,1-1-80,-1-4 1,0-3-192,-4-1 1,4-3 45,0 4-821,-1-6 351,-3 3-436,0-5 0,-1-5 346,-3-2 741,3-3 0,-14-2 0,2 1 0</inkml:trace>
  <inkml:trace contextRef="#ctx0" brushRef="#br0" timeOffset="13">12700 7149 8460,'0'-11'0,"0"-4"-82,0 0 0,0-1 153,0 5 1,4 3-58,0 1 0,4-1 100,0-3 1,2-1-85,2 1 0,3 1 48,0 2 0,7-2-3,1 2 1,-1 2-11,5-2 1,1 5-17,-1-5 0,3 5 26,-3 0 0,-4 1 21,-4 2 1,-4 5-100,4 3 1,-6 2 63,-2 2 1,-1-1-67,-6 0 1,0 2 6,-4 2 0,0-2 2,0 2 1,-5 2 6,-3-2 0,-6 1 35,-1 0 0,-5-4-60,1 4 0,-7-4 45,-1 0 1,1-5-206,3 1 0,0-4 56,0 3-673,6-4 285,0 2 1,11-6-536,2-3 1041,3-2 0,11-11 0,2-1 0</inkml:trace>
  <inkml:trace contextRef="#ctx0" brushRef="#br0" timeOffset="14">13420 6658 8516,'-4'-7'-354,"0"-1"398,0 6 1,3-3 138,-3 5 222,3 0-211,-9 0 1,3 1-29,-4 3 0,1 2 48,2 5 1,-2 1-115,2-1 1,-2 2 90,-1 2 1,3-1-124,1 5-55,-1 0 118,2-1 1,-1 5-183,3 0 0,3 1 57,-3 6 1,3-3-56,1 3 1,0-3-25,0 3 0,0-4 85,0 0 1,5-1-22,3-3 1,-1 0 34,5-3 0,-3 1 46,6-5 0,1 1-42,0-5 1,4-3-42,-1-1 1,-1 0-97,1 0 0,-5 3-213,1-2 1,1-3-247,0-1 1,-5 1-90,-3-1-281,-1 0 936,0-4 0,3 0 0,-4 0 0</inkml:trace>
  <inkml:trace contextRef="#ctx0" brushRef="#br0" timeOffset="15">13557 6944 8215,'0'-12'44,"0"6"178,0-4 0,0 7 275,0-4-267,5 4-50,1-2 0,4 10-176,-2 3 1,-2 2 13,-2 1 1,-2 2 81,6 2 1,-4-2-104,3 2 1,-3-1 70,4 1 1,-4-2-91,3 2 0,0-2 49,0-1 1,2-5-77,-5 1 0,1-2 63,-1 2 0,-2 1-123,6-6 1,-5 2-65,0-1-211,-1-2-763,3 3 394,-4 0-265,4-4 1018,-5 4 0,-5-5 0,-1 0 0</inkml:trace>
  <inkml:trace contextRef="#ctx0" brushRef="#br0" timeOffset="16">13762 7012 8287,'0'-11'-44,"0"0"262,0-1 0,0 5 250,0-1 75,0 5-363,0-2-1,0 15 0,-1-1-85,-3 10-65,3-5 40,-9 8 0,5-4 37,-3 5 0,-2-1-66,2 1 1,2 0 119,-2 0 1,4 4-264,-3-1 1,-1 5 130,-3-5 1,3 5-134,1-5 0,3 5 98,-4-5 0,6-3-75,-2-4 0,-1-5 4,1 2 0,0-4-189,4 0-235,-5-1 211,4 1-28,-4-6-307,5-1 240,0-5 1,0-10 0,0-3 0</inkml:trace>
  <inkml:trace contextRef="#ctx0" brushRef="#br1" timeOffset="17">13808 6750 8711,'0'-22'-306,"0"3"1,1 4 328,3 7 483,2-2 0,6 5 54,-1-3 0,-3 3-241,-1 5 1,5 0-19,3 0 0,1 0-9,0 0 1,0 9 16,3 3 1,2 7-44,-6 0 0,4 4 20,-4 3 0,-4 1-80,-3 7 1,-2-1-114,2 9 0,-3-5-211,-5 1 1,0-3 73,0 0 1,-6-1-711,-6 0 1,0 0 436,-7 1 0,-2-6-2143,-5-2 2460,-4 2 0,-9-5 0,-1 4 0</inkml:trace>
  <inkml:trace contextRef="#ctx0" brushRef="#br0" timeOffset="18">18536 5151 7642,'5'-7'-1255,"-4"-3"1584,4 9-197,1-9-34,-5 9 0,4-6 30,-5 3 211,0 3-201,5-9 1,-4 8 172,3-6-89,-3 5-118,-1-7 0,-1 9 89,-3-3-72,3-2 0,-5 3 40,2-4-97,3 4 1,-6-3 66,3 2-84,3 3 1,-5-8-2,2 5 1,1-1-40,-4 1 0,3 3 59,-4-3 0,5-1-50,-5 1 0,-1 0 46,-6 4 1,2-3-75,-2-1 0,-2-4 62,2 4 0,-5-3 5,1 3 1,-3-1-68,-1 1 1,2 1-8,2-4 1,-3 4 55,3 0 1,2-3-9,-3 3 1,7-1 69,-3 4 0,4-1-65,0-3 1,1 2 68,-1-1 1,1 1-40,-1 2 1,0 0 11,-3 0 0,2 0-13,-2 0 1,-3 4-2,-1 0 0,-3 1-84,-1-1 1,1 1 74,-1 3 1,-4 0-57,0-4 1,0 5 43,0-1 1,3 1 124,-3-2-124,8 3-13,-2-3 1,8 4 59,-2 1 0,2-1-29,1 0 1,1 1 7,0-1 1,-1 1-21,1-1 1,1 1 11,2-1 1,-1 0-56,5 1 1,-5 1 54,2 2 0,1-3-5,-2 4-5,0-4-41,-3 5 1,3-4 11,1 2 0,0 1-2,0-1 0,0 1-2,4-5 1,1 4-69,-2 1 1,-1 3 74,2-4 0,-1 1-22,4 0 1,0-2 13,0 5 1,0-5-33,0 1 0,0 1 11,0-1 1,0 2-1,0-2 1,0-2 2,0 2 1,0-2-2,0-2 0,0 1 1,0-1 1,4 0 3,-1 1 1,2-1-23,-1 1 19,-2-1 0,6 1 0,-3-1-68,2 0 1,-3 1 28,3-1 0,-3 1-7,4-1 0,-1 2-30,5 2 0,-5-2 50,1 2 1,0-2 0,3-2-13,0 0 12,1 1 1,3-1-29,0 1 0,2-2 16,-2-2 0,-1 2 16,5-3 0,-1 2-10,1-1 0,2 1 64,-2-6 1,3 5-23,1-4 1,0 0 6,-1-4 1,0 0-8,-3 0 1,5 0-17,-5 0 1,5 0-23,-5 0 1,2-4 28,-2 0 1,2-5-85,-2 2 0,4-4 9,4 0 1,-2 0-13,6-1 0,-2 1 2,1-1 0,3-3-18,-2 0 0,-2-5 1,1 1 1,-3 1 38,4-1 0,-10-4 22,2-4 0,-7-1-27,3 2 0,-6-4 130,-1-4 0,-2-5 43,-6-3 0,-1-2 167,-3-2 0,0 0-51,0 1 0,-5 4-169,-2 3 0,-5 4-406,-3 3 0,-4 4 187,-8 8 1,-7-1-759,-8 5 596,-7 5 1,-8 0 0,-7 3 0</inkml:trace>
  <inkml:trace contextRef="#ctx0" brushRef="#br0" timeOffset="19">7287 5162 8306,'0'-7'-358,"-2"0"-205,-2 2 1,3 0 841,-3 1-128,3 3 29,1-9 0,0 7-64,0-4 0,-1 3 66,-3-4 0,3 5-37,-3-5 1,1 5-13,0 0 0,0-3 11,-5 3 0,1-6 0,-5 6 23,1-4 1,1 3-42,2-4 1,-2 6-39,2-2 1,-2 3-10,-1 1 1,-1-4-7,1 0 1,0 0-26,-1 4 0,1 0-25,-1 0 1,-3 0-51,0 0 0,-2 0 113,2 0 0,2 0-169,-2 0 1,-1 1 130,1 3 1,-5-2-34,5 1 1,-1 2 17,1-1 1,2 4-4,-2-4 1,2 5 31,2-2 1,-2-1 0,-2 2 1,2 0 36,-2 3 0,-2 1-46,2-1 1,-4 2-13,4 2 0,-4-1 14,3 5 1,-3-5-15,4 1 0,-1 2 13,0-2 0,4 5-28,-3-1 1,1 1-8,-2-1 1,6 3-9,-5-3 1,9 4-23,-6 4 0,5-3 45,-1 2 1,2-2-43,2-1 1,3-1 32,-3-3 1,2 2-7,2-2 0,0-1 0,0 1 1,0-3-4,0 3 0,0-4 5,0 4 1,6-4-2,1 4 0,2-5-49,-1 1 1,6 2 47,-3-2 1,4 4-150,0-4 1,-1 4 129,5-3 1,-1 3-150,1-4 1,3 1 104,-3 0 1,2-4-13,2 3 1,-4-2-65,0-1 1,-1-2-5,1-3 1,3 0-15,-3-4 0,2-1 60,2 2 0,1-3 123,3-1 1,3-1-117,8-3 1,-3-1 155,-1-3 0,4-6-75,-4 3 0,2-7 9,-6 3 1,2-6-26,-5 2 1,-1 2 12,-3-2 0,-4-1 23,0-2 0,-1-5-27,1 0 1,-2-4 172,-6 0 1,-1 2-104,-2-1 0,-3-5 132,-5-3 1,-5-7-93,-3 3 0,-7-4-104,-4 8 1,-3 1-6,-1 7 0,-4 2-163,-4 5 1,-2 5-550,-1 3 0,-6 2 56,-1 2 651,-4 4 0,0 2 0,-1 5 0</inkml:trace>
  <inkml:trace contextRef="#ctx0" brushRef="#br0" timeOffset="20">7446 5345 8328,'-7'-8'-378,"-1"1"217,6 4 775,-3-2-251,5 0-545,0 4 169,5-4 1,1 5 39,5 0 0,2 0 30,2 0 1,-2-4 21,2 0 0,3-1 19,1 1 0,3 2-38,0-6 1,1 2 6,0-2 0,4-2-1,-1 2 0,1-2 37,-4-1 0,-2 1-4,-1 2 0,0-2-8,-5 2 0,0-1 28,-3 2-63,4-3 11,-3 8 1,5-8-138,-3 3 0,3 0 135,5 0 1,4-1-153,4-3 0,6-1 132,1 1 1,5-2-75,-1-2 0,-3 1-12,-1-5 0,-2 5-6,-2-1 0,0-2 48,0 2 0,1 0-15,-1 3 1,-1 1 172,-3-1 1,3 5-150,-2-1 1,-3 4 173,-2-3 0,2 0-144,-1 0 1,1-2 36,-1 5 0,-2-5-54,5 2 1,1-4-20,3 0 0,9 0 14,3-1 0,6 1-211,-2-1 1,-1 1 86,-3 0 0,-7 0 103,-5 4 1,1-3 70,-5 2 0,-1 2-78,2-2 1,-1 4 106,4-3 0,2 3-86,2-4 0,3 4 6,4-3 0,-3 3-47,0-4 0,-1 2 60,1-2 0,-2-2-128,-2 3 1,8-4-30,7 0 0,2 3 101,-2 1 0,2-1 7,-6-3 1,1 3 157,-5 1 0,-3 0-46,0 0 0,0-2-32,4 5 0,4-4-6,4 4 1,0-4 13,-1 0 0,2 2-101,-5-2 0,4 2 83,-1-2 1,7-1-110,1 5 0,1-5-103,-1 2 0,-4 1 181,0-2 1,-1 4 1,-6-4 0,8 6 7,-1-2 0,7 2-18,-4-2 1,0 3 6,-7-3 1,-1 2-5,-2 2 1,-2 0 10,5 0 1,1 0-26,3 0 1,0 0 19,0 0 0,-5 2-19,-2 2 0,-4-3-182,0 3 1,5 1 174,2-2 1,3 5 14,1-4 0,-1 5 0,-3-2 1,-2 0-24,-5 0 0,3-3 17,1 4 1,8-4-53,-1 3 1,3-3 48,-3 4 0,-1-6-26,-3 2 1,-2-1 23,-5 0 1,4-1-2,4 1 1,3 2 9,4-1 0,-4 4-14,0-4 0,-5 1 9,-6-1 1,3 1-6,0 2 1,10 3 11,-2-2 1,3-2-8,-3 2 1,-1 0-2,-3 3 0,-2-3 45,-6-1 1,6 1 4,2 3 1,4-1-54,4-2 1,-1 2 9,-28-6 0,1 0 0,23 2-277,1 2 1,-1-4 280,4 3 0,-28-5 0,1 0-9,3 2 0,0 0 1,-1-2-1,-1-1 6,0 3 0,1 0 0,28 2 160,-6 2 1,0 1-98,0-5 0,4 3 106,0-3 0,0 5-119,-4-1 1,-9-2 9,-2 2 0,-3-5-3,3 5 0,0-4 21,-1 3 1,1-3-150,0 4 1,-5-4 112,1 3 0,-9-3 132,2 4 0,-7-6-201,2 2 1,-5 1 166,2-1 0,-3 1-274,-1-1 1,2 1 423,6 2 0,-1 2-496,8-5 0,-2 5 231,-2-1 0,2-2-130,2 2 1,-7-1 34,4 5 0,-9 0-3,1 4 1,-3-4 61,-1 3 0,4-2 7,-1-1 0,5-1 61,-5 0 0,6 1-98,-1-1 0,0 1 75,0-1 1,2-1-55,-3-2 1,-2 1 37,-1-5 1,-4 3-29,-4-3 0,1 1 5,-5-1 0,0-3-24,-3 3 1,-1-3-23,1-1-19,-1 0 1,0 0-291,1 0-23,-6 0 141,4 0-120,-8 0 180,3 0-373,-5 0 428,-5 0 1,2 0 14,-5 0 0,5 0-21,-5 0 1,4 0 21,-3 0 0,3 0 104,-4 0 0,6-1-197,-2-3 155,-2 3 0,-1-8-4,-4 5 0,3-3 107,1 3 0,3-4 22,-4 4 1,2-5-64,-2 2 0,-2 1 171,2-2 1,2 2-51,-2-2 1,5-1 249,-5 5-249,5-5 1,-5 7 48,4-6-26,0 6-78,4-3 1,1 5 78,3 0-85,2 0 1,6 0-47,-1 0 0,2 5 33,2 2 1,-1 0-17,5 0 1,-5 1 16,1 3 1,2 1 48,-2-1 0,4 2-53,-4 2 0,4-2 3,-3 2 1,-1-2-107,-4-2 0,2 0 97,2 1 1,-6-1-150,2 1 1,-3-1 135,0 1 0,-2-5-232,-2 1 156,-3-1 0,4 1-23,-5 0 0,-5-6 101,-3 2 1,-2-3 11,-1-1 1,-2 0-47,-2 0 1,-3 0-8,-5 0 1,2 0-254,2 0 1,-3 0 93,3 0 1,1 0-1387,-1 0 1536,5 0 0,-12 5 0,2 2 0</inkml:trace>
  <inkml:trace contextRef="#ctx0" brushRef="#br0" timeOffset="21">17805 6521 8282,'-5'-6'0,"4"0"65,-3 2 34,3 3 306,1-5 340,0 6 0,0 6-551,0 1 0,0 0-108,0 0 1,0 1 83,0 3 1,0 4-139,0 1 1,0 0 87,0-1 0,0-1-158,0 5 1,0-3 91,0 3 1,0-4-101,0 4 0,4-5 21,-1 1 0,1 2-59,-4-2 0,4 0 51,0-4 1,0 1 61,-4-1 1,3-3-246,1-1 0,0-3-90,-4 4-863,0-6 427,5 4 742,-4-6 0,4 0 0,-5 0 0</inkml:trace>
  <inkml:trace contextRef="#ctx0" brushRef="#br0" timeOffset="22">18205 6533 8311,'0'-12'-1324,"-5"6"1235,4 1 0,-6 5-145,3 0 0,2 0 1003,-6 0 1,4 5-303,-3 3 0,-1 2-14,-3 1 1,-1 6-171,1 2 1,-2 4-129,-2 3 0,1 0-5,-5 4 1,4-3 6,-4 3 1,4-1-178,-5 2 0,7 2 93,-3-3 1,4-1-115,0 2 0,1-6-31,-1 2 1,1-4-142,-1-4 1,1 1 85,0-5 1,3 1-134,0-5 1,1 0-231,-5 1 1,6-5-177,2 1-621,3-5 1287,1 7 0,5-9 0,1 4 0</inkml:trace>
  <inkml:trace contextRef="#ctx0" brushRef="#br0" timeOffset="23">18171 6818 8404,'3'-18'0,"1"3"0,5 3-480,-1 0 0,2 5 405,1-1 1,1 5 664,-1 0 0,2-2-77,2 1 0,2-4-174,2 4 0,1 0-276,-5 4 0,4 0 88,-4 0 0,4 0-75,-3 0 209,-1 0-266,-4 0 1,-3 0 57,0 0 0,-6 2-34,2 2 1,-8 1 56,-4 2 1,-3 3-22,-4-2 1,1-2-66,-5 2 0,1-2 73,-1 2 1,-1 2-99,4-2 1,1-2 56,4 2 0,-1-6 37,1 2 14,5 2-11,-5 1-133,10 4 0,-4-3 81,5-1 1,0-3-91,0 4 0,1-4 85,3 3 0,4-3-156,7 4 1,-1-2 132,5 2 1,-1 0-146,1-4 1,2 4 108,-2-4 1,-1 5-24,1-2 0,-5-1 41,1 2 1,2 0-87,-2 3 176,0 1 0,-4-1-103,-4 0 0,2 1 168,-5-1 0,0 1-117,-4-1 1,-2 2 23,-1 2 0,-5-2-16,-7 2 1,-3-1 2,-5 1 0,-1-2 59,-3 2 1,2-6-58,-5-1 1,0-2 117,0 1 0,2 0-105,5-3 0,2-3-222,2 3 1,2-3-239,6-1 0,4-1-1073,3-3 1481,3 3 0,1-15 0,0 4 0</inkml:trace>
  <inkml:trace contextRef="#ctx0" brushRef="#br0" timeOffset="24">20478 6339 7697,'0'-7'-1076,"0"1"1242,0 2 114,0 3-107,0-4 1113,0 5-981,0-5 107,0 3-110,0-3 292,0 5-502,0 5 0,-4 2-16,0 4 0,0 1 18,4-1 0,-1 2-10,-3 2 0,3-1-39,-3 5 1,3-1 50,1 1 1,0 2-112,0-2 1,0-1 95,0 1 1,0-4-113,0 4 1,4-3 27,-1 3 0,1-4-13,-4 4 1,0-5-74,0 1 1,1-2 120,3-2 1,-2 1-257,1-1 211,-1 0-576,-2 1 183,0-1-798,0 1 621,0-6 0,1-1 583,3-5 0,-3 5 0,4 2 0</inkml:trace>
  <inkml:trace contextRef="#ctx0" brushRef="#br0" timeOffset="25">20866 6521 8249,'-5'-6'-438,"-2"1"0,-4 5 822,0 0 0,-1 0 49,1 0 0,3 5-167,1 3 0,-1 2-179,-3 1 1,-5 4 135,1 1 1,-1 4-179,0-1 1,4 3 86,-4 0 1,0 1-7,1 0 1,0 0-33,3 0 1,1 1-176,-1 2 0,1-1 104,-1 1 0,5-2-125,-1-1 1,2-1 26,-2-3 1,-1-3 71,6-4 0,-5-1-147,4 1 1,-1-1 52,1 0-294,3-4-195,-4 3-422,5-9 63,0 9 945,0-8 0,0 3 0,0-5 0</inkml:trace>
  <inkml:trace contextRef="#ctx0" brushRef="#br0" timeOffset="26">20820 6773 8249,'12'-6'-294,"-5"0"294,1-5 0,-1 4-242,5 4 0,-1-2 95,1 1 1,-2-1 715,-2 1 0,2 3-202,-3-3 1,3 2-10,2 2-352,-1 0 1,1 0 100,-1 0 0,-3 4-243,-1 0 174,-4 5 0,2-3-39,-5 6 1,0-5 59,0 1 1,-1-2-85,-3 2 0,-2 2 55,-6-2 0,-1 1 9,-2-2 1,1 2 57,-5-5 1,5 5-50,-1-2 0,2 0 136,2 0 0,-1-3-115,1 4 0,3-6 217,1 2-194,4 2 0,-2-3-81,5 5 0,0-5 28,0 5 1,2-4-99,1 3 1,4 0 60,4 0 1,6 4-138,2-4 0,-2-1 30,2 2 0,-5 0 94,2 3 0,0 1-118,-1-1 1,1 0 85,-5 1 0,-1-1 43,-2 1 0,1-1 0,-6 1 0,5 0 5,-4 3 1,0-2 129,-4 2 0,0-2-85,0-2 1,-5 2 102,-3 2 1,-6-2-118,-1 2 0,-6-2 170,2-2 0,-7 1-78,-5-1 0,-2-3 119,-1-1 1,0-4-228,0 1 1,1-3-142,2-1 1,4 0-968,8 0 0,4-1 1088,8-3 0,-4-2 0,5-6 0</inkml:trace>
  <inkml:trace contextRef="#ctx0" brushRef="#br1" timeOffset="27">13214 11318 12139,'-6'-11'-3779,"1"4"3752,5-3 1,0 8 624,0-6-303,0 5 216,0-7-123,0 9-121,0-9-182,0 9 420,0-4-297,0 5 53,5 0 1,-3 0-166,6 0 0,-3-4 128,6 0 0,-2-4-6,6 5 0,3-5 6,1 4 0,3-5-6,1 2 0,-2 0 3,-2 0 0,1 3-3,-4-4 0,-1 6-113,-4-2 0,1 3 29,-1 1-237,1 0 1,-1 0 23,0 0-95,1 0 1,1 0 70,2 0 1,-1 0-12,5 0 1,-1 0 25,1 0 0,2 0 31,-2 0 1,2-2 32,-2-1 0,2 1 23,-2-2 1,1 3 27,-1 1 1,3 0-43,-3 0 1,3 0 42,1 0 0,-1 0-49,1 0 1,0 0-1,0 0 1,4 0-18,-1 0 0,6 0-32,-2 0 1,2 0-90,-1 0 0,3 0 115,0 0 0,2-1-45,5-3 0,5 3 56,4-3 1,-2-1 99,-6 1 0,-3 0-42,-5 4 0,-1 0 120,-2 0 0,-3 0-21,-5 0 1,1 0-106,2 0 0,3 0 18,6 0 0,4 0-4,3 0 0,2 0-171,2 0 0,2 0 145,-2 0 1,1-3-137,-9-1 1,0-1 93,-4 1 0,6 3 17,2-3 1,-2 3 117,2 1 1,-5 0-125,1 0 0,-1 0 114,1 0 0,-7-4-64,4 0 0,-4 0 166,4 4 1,4 0-111,3 0 1,4 0-118,3 0 1,-2 0 17,3 0 0,-1 0-108,-3 0 1,1 0 115,-9 0 0,0-4-3,-4 0 1,5 1-24,3 3 0,7 0-5,0 0 1,1 0 57,-5 0 1,5-4-146,-1 0 0,-3 0 286,-4 4 1,1 0-149,6 0 1,3 0 13,6 0 1,-1-1-40,0-3 0,-5 3 44,-3-3 1,2 3-91,-2 1 1,5 0 80,-5 0 1,6 0-65,-2 0 0,-2 0 34,-2 0 0,-7 0 7,-4 0 0,-2 0 10,-2 0 1,2 0-5,2 0 0,4 0-1,7 0 0,-1 0-9,6 0 0,-2 0-169,1 0 0,-6 0 175,-5 0 1,0 0 0,3 0 0,5-1 6,-1-3 1,6 2-1,-2-1 0,-2 1 45,-2 2 1,-2-3 18,-1-1 1,1 0-44,3 4 1,2 0-2,5 0 1,4-1-28,-1-3 1,0 3 33,-7-3 0,3 3-109,-2 1 1,3 0-220,4 0 0,-3-2 247,3-2 0,-7 3 3,0-3 0,-6 3-20,1 1 1,-2 0 71,-1 0 0,1 0-34,2 0 1,2 0 47,3 0 1,-1 0-25,-7 0 0,2 0 39,-6 0 0,3 0-35,5 0 0,2 0-37,5 0 1,-3 0-13,4 0 1,-13 0-6,5 0 0,-7 0 50,-1 0 1,-3 0-21,-5 0 0,4 0 50,1 0 0,4 0-51,-1 0 1,1 0 60,-1 0 1,1 0-49,-5 0 1,-1 0 178,-7 0 0,7 0-150,-3 0 1,8 0 0,0 0 0,4 0-8,3 0 1,2 0 160,2 0 1,-6 4-192,-5 0 1,0 0 16,3-4 0,2 0 13,3 0 1,2 3-20,5 1 1,-1 0 45,-3-4 1,-2 0-19,-5 0 0,-1 0 1,1 0 1,3 0 0,1 0 0,5 0 20,-2 0 1,1 0-48,0 0 1,-9 0 24,-7 0 0,2 4-43,-2 0 1,4-1 163,-4-3 0,5 0-140,-1 0 1,5 2 28,-2 1 0,6-1 23,-9 2 1,3 1-59,-11-2 0,3 3 0,-7-3 1,3-1 23,1 1 0,-1 2 145,-2-1 0,0 0-161,-4-4 1,0 0 30,-4 0 0,-6 0-74,-1 0 49,-4 0 14,0 0-42,-6 0 1,-6 0-124,-8 0 0,-6 0-296,-1 0 0,-1 0-157,1 0 603,-3 5 1,-5 2-1,0 4 1</inkml:trace>
  <inkml:trace contextRef="#ctx0" brushRef="#br0" timeOffset="30">13785 10450 7928,'11'-4'308,"1"0"1,-1 1-288,1 3 1,-1 0 115,1 0 1,3 0-17,0 0 1,4 0-136,-4 0 1,6-4 129,-2 0 1,-2 0-109,2 4 0,-3 0 59,3 0 0,-4-4-35,4 1 0,-5-1 6,1 4 0,-2 0-16,-2 0 1,1 0 82,-1 0 0,-3-1 9,-1-3 0,-3 2 0,4-1 0,-5 1 75,5 2-63,-5 0 55,2 0-145,-5 0 91,0 5-200,0 2 125,0-1 0,-5 4-29,-3-2 0,2-2-108,-2 2 1,0 0-28,-3 3 45,0 0 0,-1 1 44,1-1 1,-4 4-13,-1 1 1,0-1 24,1-4 1,2 5-6,-2-1 0,1 1 14,-2-1-13,4-2 6,-5 9 1,6-10 37,-1 4-33,1-4 0,0 0 247,-1-1-222,1 1 117,-1-1 0,5-3 4,-1-1 59,6-4-117,-3 2-1,-1 0-28,5-4 1,1 4-10,8-5 1,2 0 84,1 0-94,6 0 0,-3-4 42,5 1 0,0-5 0,4 4 1,0-3 12,-1 3 1,-3-1 11,0 1 0,1 3-156,2-3 101,-4-2 1,2 4-10,-4-2 0,-1 3 5,-4 1-262,6-5 279,-5 4-136,5-4 15,-6 5 0,-3 0-279,0 0-479,-6 0 374,3 0 1,-15 0 0,-3 0 0</inkml:trace>
  <inkml:trace contextRef="#ctx0" brushRef="#br0" timeOffset="31">13762 11923 7277,'0'-6'511,"0"1"-278,0 5 56,0 5 0,-1-2-144,-3 4 1,3-3-36,-3 4 1,-1 0 32,1 8 1,0-2 121,4 5-147,0 0 0,0 4-28,0-1 1,0 6-12,0 3 0,2 3 4,1 4 18,-1-2 1,7 3-103,-6-5 1,6-1 53,-1-2 1,1 0-85,-2-4 1,2 4 53,-5-5 1,4 1-119,-5-4 0,5-2 142,-4-2 1,1 2-244,-1-6 214,-3 0 1,8-4-227,-5 1 209,0-6-531,1-1 143,1-5-395,0 0 498,-1 0 1,-5-5-180,0-2 1,0-4 462,0 0 0,0-5 0,0-2 0</inkml:trace>
  <inkml:trace contextRef="#ctx0" brushRef="#br0" timeOffset="32">13785 12095 8284,'-10'-12'0,"2"1"-446,3-1 1,4 1 334,-3 0 0,3 3 340,-3 0 1,4 1-45,4-5 0,0 5-85,7-1 1,-1 2-55,9-2 0,0-2 50,4 2 1,0 3-80,0 1 1,0-1 125,-1 2-114,1-1 0,-4 4 20,0 0 0,-5 0-123,2 0 118,-4 5 0,0-3 11,-1 6-23,1-5 0,-5 7 20,1-3 1,-6 3-4,2 2 1,-3-1 5,-1 1 1,-5 3 8,-2 0 1,-9 6-16,-3-2 0,-2 2 2,-2 2 1,-5 0-128,-2 0 112,2-1 1,-4 0-131,5-3 0,2-2 79,6-6 0,4-3-775,7-1 557,-2-4 0,10 1 233,0-8 0,5-8 0,6-5 0</inkml:trace>
  <inkml:trace contextRef="#ctx0" brushRef="#br0" timeOffset="33">14470 11604 8374,'-5'-7'-1340,"4"2"1939,-4 0 104,0 4-466,-2-4 1,0 5-43,-1 0 1,2 5-36,-2 2 0,-2 1 58,2 3 1,-2 0-55,-1 8 1,-1 0-1,1 4 0,0-1-6,-1 1 0,1 1-49,-1 3 0,1-2-90,0 6 0,3-2 88,0 1 0,4 2-96,-3-5-17,4 5 0,-2-7 52,5 5 1,0-4-157,0 0 0,4 2 126,0-1 0,5 0-163,-2-5 1,4-2 97,0-1 51,0-5 0,1 2-324,-1-5 140,1 1 1,0-2 116,4-2-476,-4-3 300,5 0 0,-6-4-99,1 3 1,-1-3-743,0-1 1082,1 0 0,-1 5 0,1 2 0</inkml:trace>
  <inkml:trace contextRef="#ctx0" brushRef="#br0" timeOffset="34">14516 11992 8027,'-6'-12'-109,"2"2"596,8 3 1,-2 0-80,6 4 0,3 1-172,4-2 1,4 3-280,-3 1 0,3-4 155,-4 1 0,4-1-241,-4 4 0,4 0 10,-4 0 1,4 0 11,-3 0 1,3 0 174,-4 0 1,0 0-47,-3 0 0,-1 0 125,0 0 1,-3 1-111,0 3 1,-6-2 170,2 6-131,-3 0 1,-2 3-26,-3 0 1,-2 5-51,-6-1 0,0 5-7,-3-1 0,1 3-6,-5 1 0,1 1-183,-1 2 0,-2-1 63,6 1 0,1-3 33,7-4 69,-4-2 1,10-6-10,-3 0 1,3-3 98,1 0 139,0-6 0,5 3 176,3-5-209,2 0 0,-2 0-106,-1 0 1,2-4 25,6 1 1,-1-5-59,5 4 1,-3-3 53,3 3 1,-2-4-162,2 4 1,2 1 129,-6 3 0,4 0-117,-4 0 0,4 0-56,-4 0 1,1 0-513,-5 0-148,0 0-366,1 0-316,-1 0 1463,-4 0 0,3 0 0,-4 0 0</inkml:trace>
  <inkml:trace contextRef="#ctx0" brushRef="#br0" timeOffset="35">15018 11752 8056,'0'-16'23,"0"3"1,0 0 372,0 6-109,6 4-84,0-2 1,1 1 77,1 0 1,0 1 97,3 3 1,4 5 121,1 2-327,4 3 0,-6 6 31,5-1 0,-4 6 14,4 2 1,-1 1-18,1 7 0,-3-2-106,-4 1 1,-5 3-254,1-2 141,-5 2 0,2 2-24,-5 4 1,-2-3-154,-1 6 0,-4-5-1734,-4 1 1719,-6-2 1,0 3-1,-6 2 1</inkml:trace>
  <inkml:trace contextRef="#ctx0" brushRef="#br2" timeOffset="41">17531 11512 8047,'0'-6'-114,"0"1"624,0 5-120,0-5-259,0 3 1,0-4 170,0 2 9,0 3-341,0-4 661,0 5-543,0 5 27,0 1 1,0 6-132,0-1 1,0-3 56,0-1 0,1 5-45,3 3 1,-3 2 55,3-2 0,-3 3-17,-1 4 1,0 0-80,0-3 0,4 3 101,0-3 1,0-2-130,-4 2 0,0-5 108,0 2 0,4-4-49,-1 0 1,1-5 29,-4 1 1,0-4-48,0 3 0,2-4-68,1 1-243,-1-3-66,3-1-449,-5 0 1,0 0 0</inkml:trace>
  <inkml:trace contextRef="#ctx0" brushRef="#br2" timeOffset="42">18045 11478 6632,'-6'0'607,"1"0"0,3 4-429,-2 0 1,3 4-40,-3 0 1,-1 2 11,2 2-55,-6-1 0,2 6 129,-4 2-83,-1 2-13,1 2-236,0 5 209,-1-4 0,-3 9 50,0-3 1,-2 0-259,2 0 191,-3 1 1,-1-1-24,0 1 0,4-6-7,-4 2 1,5-3-154,-1-2 1,2 1 101,2 0 0,0-4-21,4 0 1,-2-4-38,5 5 0,-1-8-139,1 0 42,3-1 66,-4-5 1,5 2-346,0 0 228,0-6-771,0 3 973,0-5 0,5 0 0,1 0 0</inkml:trace>
  <inkml:trace contextRef="#ctx0" brushRef="#br2" timeOffset="43">17988 11912 8163,'7'-8'0,"1"1"-99,0-1 1,-1 1-130,1-1 1,0 2 193,3-2 651,0 3 1,1 1-296,-1 0 1,1-1-145,-1 1 15,6 3-275,-5-4 1,9 5 103,-6 0 1,0 0-59,-4 0 0,1 0 117,-1 0 1,-1 1-49,-2 3 1,1-1 25,-5 4 1,0-3-51,-4 4 41,0-1 0,0 5 15,0-1 0,-6-3-41,-1-1 0,-3-3 40,-2 4 1,1-4-69,-1 3 1,1-3 65,0 4 0,0-5 131,4 5-146,-3-5 0,7 3 176,-4-2-176,4-3-9,-2 4 0,5-4 73,0 3-97,0-3 45,0 10-12,0-10 1,0 5-125,0-2 0,5-1 150,3 4-25,2-4-228,1 2 1,2-1 63,2-1 1,3 5-47,5-4 0,0 1 70,-1-1 1,-3-2-105,0 6 0,-5-4 152,2 3 0,-7-3-41,-2 4 1,-4-5 170,0 5 1,3 0-100,-3 3 0,0 1 268,-7-1 0,-4 0-73,-7 1 0,1 3 77,-5 0 5,0 0-183,-9-3 1,4 3 219,-2 0 0,1-1 18,3-6 0,-1 2-125,0-2 1,4-3-4,0-1 0,5-3 74,-1-1-372,7 0 1,-2 0-265,2 0 0,2 0 206,-2 0-1890,6-5 2055,-8-2 0,8-4 0,-3 0 0</inkml:trace>
  <inkml:trace contextRef="#ctx0" brushRef="#br2" timeOffset="49">20341 11558 6603,'-12'-6'-279,"5"-3"395,-1 5 1,4-4 182,-4 4 0,5-1 62,-5 2-281,6 1 1,-7-4 53,5 2 1,-1 3 141,1-3-108,3 3 0,-4-4-35,5 3-80,0-3 1,5 2 23,2-1 1,3 0-3,2 4 0,1 0-63,2 0 50,-3 0 1,9 0-1,-6 0 0,5-4-9,-1 0 1,-1 1-11,1 3 1,-5 0 25,1 0 1,2 0 13,-2 0 1,0 3 53,-3 1-111,-1 5 0,-1-3-34,-2 6 0,-3-1-15,-5 1 1,0-1-50,0 0 1,-5 5 99,-3-1 0,-3 5-86,-4-1 0,1 3 67,-5 1 0,3-4-126,-3 0 1,4-5 110,-4 1 1,5-1-9,-1 1 1,2-6 3,2 2 1,-1-3 0,1 0 1,3 1 33,1-6 1,3 2 218,-4-1-105,6-2 1,-3 4-86,5-2 106,0-3 0,5 4-105,2-5 0,4 1 41,0 3 0,2-3-49,2 3 0,-1-3-5,5-1 1,-4 4-74,4 0 0,-1 0 81,1-4 0,3 0-122,-3 0 0,-2 0 103,2 0 1,-3 0-88,3 0 0,-5 0 70,1 0-140,-2 0-102,-2 0-370,-5 0-563,-1 0 791,-15 0 370,3 0 0,-10-5 0,6-2 0</inkml:trace>
  <inkml:trace contextRef="#ctx0" brushRef="#br2" timeOffset="50">20980 11535 8241,'0'-6'-694,"0"1"1024,0 5 233,0 5 1,-1 2-285,-3 9 1,2 1-69,-6 6 0,0 3-197,-3 4 0,-4 0 99,-1 9 0,-4 0-73,1-1 1,-6 4 35,-2-4 1,2 0-152,6-4 1,-2-5-13,6-2 0,0 1 85,3-1 1,2-2-41,3-6 0,-2 1 81,5-4 0,-1 3-376,1-4 84,3 0-619,-4-4 246,5 1-662,0-6 1288,0-1 0,5-5 0,1 0 0</inkml:trace>
  <inkml:trace contextRef="#ctx0" brushRef="#br2" timeOffset="51">20992 11901 8211,'3'-12'-440,"1"1"275,5-1 0,-3 5 179,6-1 0,-1 6 0,1-7 415,-1 5 1,0 0-101,1 4 1,3-4-322,0 0 1,2 1 83,-2 3 0,-2 0-158,2 0 0,-2 3 115,-2 1 1,1 4-9,-1-4 1,-5 5 26,-2-2 1,1 3-16,-1 2 1,-1-1-38,-7 1 1,-3-5 28,-4 1 0,-4-1-14,0 5 1,-1-1 32,5 1 1,-1-5 141,1 1 0,1-4-62,2 3 9,-2-4-83,9 7 0,-4-7 88,5 4-198,0-4 0,1 6 111,3-6 1,2 1-271,6-4 270,4 0-38,-3 5 1,7-2-121,-5 4 1,4-3 101,-3 4 1,3-4-119,-4 3 0,4 0 71,-4 0 0,0 3-8,-3-2 0,-5 2-21,1 2 0,-4-1 38,3 0 1,-4 1 169,1-1 0,-8 4-107,-4 1 1,-7-1 196,-4-4 0,-8 5-126,-3-1 1,-2-4 241,2-3-15,-8-1-255,12 0 0,-10 2 45,9-6 1,-4 1-749,5-4 1,0 0 619,7 0 0,-2 5 0,3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3:57.70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2021 3735 8422,'7'-2'0,"-3"-1"-454,-3 1 401,-1-3 411,0 5-117,0-5-305,0 4 225,0-4-113,0 5 1,0 5 57,0 2 1,0 0-34,0 0 1,0 2 11,0 7 0,0-4 18,0 3 1,0-1-28,0 2 0,1-2 9,3 5 1,-1 0 0,4 4 1,-4 3-8,0 1 0,-1 5-110,-2-2 0,4 4 117,-1 4 1,1-1-115,-4 5 1,0-4 82,0 4 1,0-5-164,0 1 0,0-3 88,0 0 0,0-2-13,0-3 0,0-2 36,0-5 1,0 0-11,0 0 1,1-6 8,3-2 0,-2-2-4,1-1 1,-1-5-3,-2 1 0,1-6 13,3 2-111,-3-3-196,4-1-100,-5 0 0,0-5-1124,0-2 1522,-5 2 0,-1-11 0,-6 4 0</inkml:trace>
  <inkml:trace contextRef="#ctx0" brushRef="#br0" timeOffset="1">1976 3837 8337,'5'-11'0,"2"0"0,4 3-10,0 0 0,2 1 79,2-5 0,7 1 142,4-1 1,2 1 34,-1 0 1,-2 3 0,6 0 1,-6 6-291,2-2 1,-3-1 94,-1 1 0,-1 2-130,1 5 1,-4 0 98,0 5 0,-3-1-115,3 5 1,-5-1-27,1 0 0,-6 2 22,-2 2 1,-3-2 110,4 2 0,-6 3-6,2 1 1,-8-1 170,-3 1 0,-9 0-98,-3 4 1,-7 0 145,-5-1 1,-2 1-73,-1 0 0,-4-1 99,0-3 0,-3 1-214,7-5 0,0-1 8,11-6 0,3 1-376,8-5 172,1-1-1480,4-3 1637,2 0 0,5 0 0</inkml:trace>
  <inkml:trace contextRef="#ctx0" brushRef="#br0" timeOffset="2">2958 3461 8227,'0'-7'174,"0"1"316,0 2-241,0 3 0,-1-4-108,-3 5 1,1 5 93,-4 2 0,0 5-84,0 3 0,-3 3 96,2 5 1,-2 1-84,-2 2 0,1 5 3,0 7 1,-1-1-92,1 5 1,1-2-133,2 2 0,-1 4-56,5-1 1,-3 2 31,3 7 1,-4-5 40,4 4 1,1-4-78,3 0 0,0-2 8,0-1 0,0 0 51,0-1 1,5 0 41,2-4 0,4-1-4,0-6 0,0-1 172,1-2 1,0 0-95,4-4 1,-4 0 105,4-5 1,-4-3-124,0 0 0,-1-5 143,1 2 0,-2-7 72,-3-2 1,2-3-398,-5 4 136,0-6-334,1 3-725,-4-5 409,4 0-1296,-5 0 1950,-5-5 0,-1-6 0,-6-7 0</inkml:trace>
  <inkml:trace contextRef="#ctx0" brushRef="#br0" timeOffset="3">3358 3872 8243,'0'-7'-55,"0"2"34,0 5 129,0 5 0,0 3 383,0 7 1,0 4-104,0 8 0,0 2-319,0 5 0,0 2 99,0 2 1,0-1-249,0 5 0,0-2-78,0 2 0,4 1 134,-1-5 0,1-3-8,-4-5 0,4-6 97,0-1 1,0-1-15,-4-7 0,0 0-10,0-4 0,3-3-53,1 0 124,0-6-879,-4 3-21,0-5 222,0-5 0,-4-1 566,0-6 0,-4-4 0,1-2 0</inkml:trace>
  <inkml:trace contextRef="#ctx0" brushRef="#br0" timeOffset="4">3232 3952 8243,'0'-18'-213,"0"5"-54,0 6 0,4-1 488,0-3 1,5-1 506,-2 1 1,3 3-179,2 0 0,0 2-120,4-2 1,-2 3-298,5 5 1,4-3 117,3-1 0,2 1-268,-1 7 1,-2 4 81,6 7 1,-2 1-79,1 3 1,2 7-90,-5-3 1,-5 3-240,-3 1 0,-3 2-60,3 5 1,-9 1 152,1-1 1,-6 0 25,3 0 1,-5 1 117,0-1 1,-3-4 138,-3 1 0,-5-2-78,-7 2 1,-3 0 233,-5-4 0,-1-2-1,-3-6 0,2 2 2,-5-6 0,4 0 85,-1-3 1,1-2-31,3-3 0,-1 2-181,9-5 0,-1 0 60,5-4 0,3-2-775,1-1 0,4 0-13,-1-4 662,3-1 0,6-9 0,2 0 0</inkml:trace>
  <inkml:trace contextRef="#ctx0" brushRef="#br0" timeOffset="5">4134 3952 8359,'0'-12'173,"0"6"0,2 1 115,1 5 30,4 0 0,5 1-112,4 3 1,-2-2-25,5 6 1,-4 0-117,4 3 0,4 0 79,3 1 0,5-2-181,-4-2 1,3 2 127,-3-3 1,3 2-182,-3-1 0,3 2 68,-3-2 0,0-2-4,-5 2 1,0-5 49,-3 5 0,1-5-10,-5 0 1,1 2 242,-5-1-218,-5 0 0,1 0 324,-3 0-224,-3 0 163,4-4 1,-11 1-119,-6 3 1,0-2-93,-8 6 1,-4-1 42,-6 5 0,1-5-154,-2 1 1,5 0 20,-5 3 0,6-3-140,-2-1 1,3-3-264,1 4 1,5-5-69,3 5-316,3-5 1,5 3 280,3-2 1,3-2-550,1 6 1,1-4 1051,3 3 0,3 1 0,4 3 0</inkml:trace>
  <inkml:trace contextRef="#ctx0" brushRef="#br0" timeOffset="6">4763 4363 8248,'0'-7'683,"0"2"-56,0 0-282,0 4 0,-2-4-48,-2 5 0,-2 0-1,-5 0 1,-2 0-68,-2 0 0,-3 5 22,-5 3 0,-4 2-203,1 1 1,-6 4 166,2 1 1,0-1-222,0-4 1,0 5 34,-5-1 0,5 0-219,-1-4 0,6 1 17,-2-1 1,8-1-376,4-2 66,-3 2 328,6-3 1,0 0-1352,8 1 1019,3-6 0,6 3-992,3-5 1478,2 0 0,12 5 0,2 2 0</inkml:trace>
  <inkml:trace contextRef="#ctx0" brushRef="#br0" timeOffset="7">5196 3826 8290,'0'-11'0,"0"4"278,0-3 138,0 4 235,0-1-140,0 2 197,0 5 0,0 5-483,0 3 0,0 6 0,0 1 0,0 9-165,0-1 0,0 4-5,0-1 1,0 4-56,0 4 0,2 4 25,2 0 0,-3 1-119,3-1 1,1-2 52,-1 2 1,-1-4-5,-3-3 0,2 0 12,1-4 0,-1-4-110,1-4 1,-1-1 191,-2 1-11,0-3 0,0-4-164,0-1 1,0-3 130,0-1-772,0-4 239,0 2-138,0-5 1,0-10 0,0-3-1</inkml:trace>
  <inkml:trace contextRef="#ctx0" brushRef="#br0" timeOffset="8">5505 3552 8162,'0'-18'-563,"0"2"483,0 4 776,5 6-24,-4 1-88,4 5 0,-3 0 345,1 0-425,4 0-290,4 5 1,1 1 94,-1 6 0,2 0-65,2 4 1,-2 1 55,2 6 1,3 1-57,1 3 1,1 1-102,-1 2 0,1 3 80,-5-2 1,2 2-148,-2 1 0,-2 4-118,2 0 0,-2 1 90,-2 0 0,-3-3-65,-1 6 1,-4-5 74,1 1 0,-3-2-316,-1-2 0,0 0 67,0 0 1,0-1-115,0-2 0,-1 1 13,-3-6 1,1 5 157,-4-5 0,-1 1 116,-3-4 0,-1 0-85,1 0 1,2-4-62,-2 0 1,6-4 79,-7 4 0,3-5-156,-2 1 1,-1-2 159,1-2 1,0 1-240,-1-1 0,5-1-128,-1-2 0,4 1-142,-3-6 0,3 5-361,-4-4 0,4 5 950,-3-2 0,-1-2 0,-3 1 0</inkml:trace>
  <inkml:trace contextRef="#ctx0" brushRef="#br0" timeOffset="9">6476 4077 8080,'0'-6'1093,"0"1"-700,0 5-366,5 0 1,-3 0 113,6 0 0,-4 0-145,3 0 1,1 0 93,3 0 1,2 0-85,2 0 1,-2 0-59,2 0 1,3 0 164,1 0 1,3 0-147,0 0 0,1 0 114,0 0 1,-4 0-140,0 0 1,0-4 75,4 0 1,-4 0-56,0 4 1,-5-3 1,1-1 0,-2 0-102,-2 4 0,1 0-501,-1 0 167,-4 0-890,3 0 665,-9 0 696,4 0 0,-10 5 0,-1 1 0</inkml:trace>
  <inkml:trace contextRef="#ctx0" brushRef="#br0" timeOffset="10">6521 4340 8457,'7'-5'617,"3"4"-345,-3-3 1,4 3 280,0 1 0,4 0-21,0 0 1,6 0-88,-2 0 0,2 0-108,2 0 0,0 0-42,0 0 1,0 0-299,0 0 0,-1-2 119,1-2 1,-4 3-237,0-3 0,-1 3 123,1 1 1,-2 0-787,-6 0 1,0-1-922,1-3-481,-6 3 2185,4-4 0,-8 5 0,3 0 0</inkml:trace>
  <inkml:trace contextRef="#ctx0" brushRef="#br0" timeOffset="11">8097 3929 8230,'0'-7'-62,"0"2"100,0 0 263,0 4-33,0-4 47,0 0 0,0 4-417,0-4 102,0 5 1,0 5 190,0 2 0,4 8 82,0 4 50,0 8-190,-4 2 1,0 6 134,0-1-313,0 5-73,0 7 1,0 1 167,0 2 0,0 2-161,0-1 1,-1-1 183,-3-3-1289,2-1 1140,-3 1 0,5 0 81,0-1-146,0-4 55,0-2 0,0-6 37,0-2 21,0 2 1,0-13 99,0 3 0,0-8-83,0 0 213,0-2-181,0-7 721,0 0-1786,0-6 646,0-6 1,-3 0-412,-1-5 809,0 4 0,-1-8 0,-1 2 0</inkml:trace>
  <inkml:trace contextRef="#ctx0" brushRef="#br0" timeOffset="12">8006 4123 8230,'6'-19'39,"-2"0"1,-3 5 187,-1-1 0,6 2 210,1 2-122,3-1-144,2 6 1,0-4 171,4 2-203,1-2 78,1 4 1,4-3 155,-3 5-358,2-5 54,7 8 1,-4-4-11,3 5-23,2 0 1,-5 0-168,3 0 0,1 5 88,-1 2 0,-2 2 4,-6-1 1,3 6 52,-3-3 1,-4 7-149,-4-3 1,-1 2 40,-6-2 0,0 3-7,-4 5 1,-3-2 134,-4-2 1,-6 3-47,-10-3 1,-3 2 124,-1 2 0,-6-4-109,-1 0-385,-1 0 394,-4-1 6,5-1 1,5-6 43,2 0-335,3-4 142,6 3 1,2-9-630,4 3 227,6-3-369,1-1 0,5-1 899,0-3 0,15-7 0,4-7 0</inkml:trace>
  <inkml:trace contextRef="#ctx0" brushRef="#br0" timeOffset="13">9205 3426 8186,'0'-7'-98,"0"-1"67,0 5 0,0-3 433,0 2 150,0 3-122,0-4 60,0 5-310,-5 5 0,3 1 61,-6 6 0,-1 4-3,-6 3 0,1 3-17,-5 1 0,4 5-165,-4 2 0,5 1-43,-2 3 1,0-1 123,1 9 0,-1 1-220,5 6 1,0-2-124,-1 3 1,2 1 78,2-2 1,0 1-22,4-5 0,1 1 47,7 0 0,2-6 67,6-2 0,-1-2-16,1-2 0,3-5-3,0-2 0,4-3 30,-4-1 1,6-5 138,-2-3 0,-3 1-74,-1 0 1,-2-2 275,-1-7 0,-1 3-304,0-2 0,1-3 3,-1-1 1,-3 1-187,-1-1-416,-4 0-251,7-4 311,-9 0 525,4 0 0,-5 0 0</inkml:trace>
  <inkml:trace contextRef="#ctx0" brushRef="#br0" timeOffset="14">9559 3746 8167,'0'-8'66,"0"1"306,0 4 48,0-2-315,0 5 0,0 7 95,0 4 1,0 5 163,0 7 1,0 1-153,0 3 1,2 2-121,1 6 0,-1-1 101,1 0 1,-1-2-270,-2 2 0,0-6 41,0 6 1,0-3 61,0-1 0,0-2-75,0-5 1,0-4 59,0 0 0,0-5-82,0 1 0,0-2 17,0-2-876,5 1 395,-4-1-941,4-5 334,-5 0 1141,0-6 0,0-6 0,0 0 0</inkml:trace>
  <inkml:trace contextRef="#ctx0" brushRef="#br0" timeOffset="15">9788 3449 8184,'0'-18'302,"0"2"-302,0 9 894,0 2-540,0 5 0,3 2 26,1 1 1,5 4-53,-1 4 0,2 6 117,1 2 0,1 4-247,-1 3 1,6 5 30,2 7 1,2 2-113,2 6 0,-1-4 88,-3 0 1,1 0-387,-5 3 0,1-3 136,-5 0 1,-1 0-157,-2 4 1,-3-2 31,-5-2 1,0 1-25,0-5 1,0 4 125,0-4 0,-1-1 47,-3-7 0,1 2-139,-4-5 0,-1-1 137,-3-3 1,-1-1-147,1-3 0,1-1 128,2-3 1,-1-6-440,5 2 1,-3-6-674,3 3-540,0-6 1692,-1 4 0,4-12 0,-4 0 0</inkml:trace>
  <inkml:trace contextRef="#ctx0" brushRef="#br0" timeOffset="16">10896 3803 8353,'0'-6'942,"0"1"-630,0 5 0,0 5-22,0 2 1,0 5-120,0 3 0,0-1 87,0 5 0,0 4-129,0 4 1,1-1 62,3-3 0,-3 0-270,3 0 0,-3 0-59,-1-1 1,0-3-123,0 0 0,1-5-26,3 2 1,-3-4-43,3 0-1328,-3-1 887,-1 1 768,0-1 0,-5 0 0,-1 1 0</inkml:trace>
  <inkml:trace contextRef="#ctx0" brushRef="#br0" timeOffset="17">10690 4043 8275,'0'-11'0,"4"3"37,0 0 45,4 6 0,-1-3 598,4 5-474,1 0 1,3-2 206,0-1 119,5 1-342,-2-3 1,5 5 191,0 0-105,0 0-87,5 0 1,-3 0-359,5 0 151,-4 0 0,6 0-752,-6 0 0,5 0 491,-5 0 0,2 0-1517,-1 0 1795,-3 0 0,4 5 0,-5 2 0</inkml:trace>
  <inkml:trace contextRef="#ctx0" brushRef="#br0" timeOffset="18">11626 3906 8215,'-6'-5'398,"1"4"-42,5-4-132,0 5 372,0 5 0,0 3-191,0 12 0,0-4-124,0 11 0,0-1-123,0 9 1,0 3 54,0 0 0,0 9-325,0-2 0,0 6 115,0-5 0,0 6-456,0-7 1,0 0 322,0-3 1,0-7-107,0 0 0,0-2 65,0-7 1,0 1-36,0-4 133,-5 0 0,4-6 234,-3-1-283,3-4-152,1 0 192,-5-1-138,3-5-739,-3 0 534,5-6 183,0 0 1,0-11 0,0-1 0</inkml:trace>
  <inkml:trace contextRef="#ctx0" brushRef="#br0" timeOffset="19">11489 4077 8091,'5'-19'0,"3"0"0,0 1 0,3-1-142,-2 3 149,13-1 0,-8 5 798,5-4-471,0 4 1,3 4-85,1 1 0,1 3-85,3-4 0,-3 6-100,3-2 0,1 4 92,-2 4 0,0-2-219,-7 6 1,1-1 97,-5 5 0,1 0-111,-5 4 0,-1-4-17,-2 4 0,-3 1 65,-5 2 0,-1 3 177,-3 1 1,-4 0-117,-7 0 1,-2-2 63,-2-2 1,-6 3-44,2-3 1,-2-3 42,2-1 1,0-2-9,0-1 0,2-5-381,2 1 1,-2-6-206,6 2 1,4-3-1019,3-1 1514,6 0 0,7-5 0,7-1 0</inkml:trace>
  <inkml:trace contextRef="#ctx0" brushRef="#br0" timeOffset="20">12506 3358 8252,'0'-12'-20,"0"1"186,0 5 0,0-1 377,0 3-69,0 3 1,-1-3-383,-3 8 0,-3 2 133,-4 6 0,0 4-16,-1 3 1,1 7 22,-1 0 1,1 7-118,-1 2 0,1 0 61,0 7 1,-1-4-139,1 4 1,-1 0 42,1 4 0,5-5-53,2 1 1,-1-1-114,1 1 1,0-3 40,4-5 0,0 1-98,0-1 1,5-1 30,3-3 1,2 2 10,1-5 0,1-1-4,-1-3 1,4-1 40,1-3 1,0-3-15,-1-4 1,-2-1-8,2 1 0,-2-5-290,-2 1 1,1-4 97,-1 3 1,-3-4-431,-1 1 0,-3-3-264,4-1 970,-6 0 0,9 0 0,-5 0 0</inkml:trace>
  <inkml:trace contextRef="#ctx0" brushRef="#br0" timeOffset="21">12700 3757 8128,'6'-22'0,"3"4"0,-5 3 0,5 2 367,-1 2 1,3 0-75,4 4 0,-2-2-93,2 5 1,-2-4-23,-2 5 0,1-1 91,-1 4 0,0 0-119,1 0 1,-1 1 88,1 3 1,-2 4-221,-2 7 0,0-1-16,-4 5 1,0-4-117,-4 4 0,-1 4 130,-3 3 0,-4 2-152,-7-1 1,-1-2-43,-3 6 1,-3-4-19,3 3 1,1-5 90,-1 2 0,5-3 85,-1-1 0,2-4 9,2 0 0,4-4-26,4 4 1,1-5 139,2 2 0,0-8-72,0 0 0,2-2 157,1 2 1,4 1-25,4-5 1,6 3 93,2-3 1,-1 0 18,1-4 1,1 0-173,7 0 1,-3 0-198,2 0 0,-2 0 68,-1 0 0,-4 0-204,0 0 1,-3-4-192,3 0 1,-8 0-255,4 4 1,-8-3-1032,4-1 1703,-2 0 0,2-1 0,1-1 0</inkml:trace>
  <inkml:trace contextRef="#ctx0" brushRef="#br0" timeOffset="22">13271 3392 8033,'6'-11'267,"-2"-1"1,-1 5 403,1-1 0,6 5-256,5 0 0,0 1-175,-3 2 1,-1 5 116,0 3 186,6 7-222,1 3 0,1 6 359,0 3-504,0 2 1,4 14-229,-1 3 0,-4 2 235,-3-2 1,-6 3-310,-1 1 0,-6-1 184,2-3 1,-4 0-464,-4-1 1,-2 1 186,-5 0 0,-5-1-722,1 1 1,-6-5-16,-2-3 1,-3-3 954,-8-1 0,5 2 0,-9-1 0,-3 2 0,-2 0 0,-2 1 0</inkml:trace>
  <inkml:trace contextRef="#ctx0" brushRef="#br0" timeOffset="23">14185 3837 8515,'6'-5'166,"4"4"0,-3-4-44,4 5 0,4 0 22,0 0 0,6 0-42,-2 0 1,2-1 37,2-3 0,0 3-161,0-3 0,4 3 84,-1 1 1,1 0-7,-4 0 0,-1-4-253,1 0 0,-4 0 85,0 4 1,-5 0-540,2 0 1,-4-4 251,0 1 0,-5-1 398,1 4 0,0 0 0,3 0 0</inkml:trace>
  <inkml:trace contextRef="#ctx0" brushRef="#br0" timeOffset="24">14288 4020 8214,'11'5'-90,"0"-4"199,1 3 0,-1-1 301,1 1 1,-1-3-39,0 3-124,6-3 285,-4-1-189,8 0 0,-4 0 253,2 0-315,7 0 1,-7 0-87,8 0 0,-3 0 83,-1 0 0,0-4-489,0 0 1,-4-1 228,0 1 0,-5 3-1148,1-3 0,-2 3 1129,-2 1 0,-5-5 0,-1-1 0</inkml:trace>
  <inkml:trace contextRef="#ctx0" brushRef="#br0" timeOffset="25">15658 3369 8240,'0'-11'-423,"0"-1"0,1 2 302,3 3 779,2-4-370,11 5 1,-1-4 6,3 2 0,3-2 145,-3 3 1,3 1-103,0 3-149,1 1 23,-5 2-323,4 0 272,-10 0 1,9 0-19,-6 0 0,0 4-19,-3 0 0,-5 5-50,1-2 0,-6 4-230,2 0 0,1 4 31,-1 1 0,-1 4-156,-7-1 0,0-1-128,-8 1 237,4 0 1,-9 2 9,6-2 1,-6 3 88,-2-3 1,-1 2 99,1 2 0,-3-4-93,3 0 1,3-5 114,0 2 0,5-4-86,3 0 1,3-1 427,5 1-253,0-1 1,5-3 103,3-1 0,7-4-122,4 1 0,4-3 180,4-1 0,-1 0-340,9 0 1,-7-4 137,6 0 0,-6-1-163,2 1 1,-8 3 87,1-3 1,-4 2-1482,0-2 711,-3 3 1,-6-3 746,-2 8 0,-8 2 0,-6 5 0</inkml:trace>
  <inkml:trace contextRef="#ctx0" brushRef="#br0" timeOffset="26">15589 3986 8115,'12'-1'0,"-1"-3"0,1 3 0,4-6 756,3 3-384,8 3 1,2-8 101,5 5 0,4-3 131,1 3 1,2-4-202,-3 5 1,4-2-152,-4 1 0,3 2-318,-7-1 0,3 1 112,-6 2 0,-4 0-719,0 0 0,-7 0 137,-1 0 1,-8 0-88,0 0 1,-3 5-60,-1 3 0,-2 2 681,-5 2 0,-5-1 0,-1 0 0</inkml:trace>
  <inkml:trace contextRef="#ctx0" brushRef="#br0" timeOffset="27">16046 4214 8115,'-7'-6'0,"-1"2"0,4-1 305,-3 1 0,3-3-82,-4 3 0,4-4-15,-3 4 1,-1-1 7,-3 2 0,-1 1 37,1-2 0,0 3-139,-1 1 0,-4 0 96,-3 0 1,1 5-147,-1 3 1,0 2 90,-4 1 1,1 1-187,3-1 1,3 1 80,4-1 1,2 1-218,3-1 0,2 0 13,5 1 0,5-5-2,2 1 0,5-2-31,3 2 1,3-3 71,4-5 1,5 0 120,0 0 1,-1-5-69,-3-3 0,-4 2 294,0-2 0,-5 5-3,2-5 1,-5 4 289,-3-3-235,-3 4 299,-5-2-296,0 5 0,0 5-282,0 3 0,0 2 111,0 1 0,0 4-212,0 1 0,0 4 54,0-1 0,0 3-71,0 0 0,0 1 103,0 0 0,0 4-149,0-1 0,0 1-60,0-4 0,0 0 122,0 0 0,0-2-20,0-2 0,0-2-11,0-6-549,0 1-222,0-1-270,0-5-643,0-1 1812,0-5 0,5 0 0,1 0 0</inkml:trace>
  <inkml:trace contextRef="#ctx0" brushRef="#br0" timeOffset="28">16846 3655 7978,'0'-7'1310,"0"2"-1463,0 15 0,0-2 584,0 7-190,0 3 1,-4 0-138,0 5 1,0-1 15,4 1 1,0 0-284,0 0 0,0 0 119,0 0 1,0-6-482,0-1 1,0 0-62,0-1-654,0 1 1240,0-5 0,0 0 0,0 1 0</inkml:trace>
  <inkml:trace contextRef="#ctx0" brushRef="#br0" timeOffset="29">16663 3860 8084,'11'-10'375,"1"2"0,-1 0-59,1 4 0,4-1-87,3 1 0,3 1 6,1-4 0,1 4-455,2-1 0,2-1-208,3 2 0,1-3 229,-6 3 199,6 1 0,-3-8 0,5 4 0</inkml:trace>
  <inkml:trace contextRef="#ctx0" brushRef="#br0" timeOffset="30">17725 3221 8070,'7'-12'0,"-2"6"748,-5-4-12,0 8-446,0-3 0,1 5-167,3 0 0,-3 5 374,3 3-307,-3 2 0,-1 5-143,0 1 0,4 5 120,0 2 0,-1 4-120,-3 3 0,2 3 44,2-2 1,-3 2-716,3 1 0,-3-4 328,-1 1 1,1-2-537,3 1 1,-3-3 316,3-8 1,-3 3 514,-1-3 0,0 2 0,0 2 0</inkml:trace>
  <inkml:trace contextRef="#ctx0" brushRef="#br0" timeOffset="31">17497 3906 9068,'11'-5'822,"1"4"-527,-1-3 1,6 3-97,2 1 1,7-4 27,5 0 0,2-1-326,1 1 1,-2 3 112,2-3 1,-2 1-661,6 0 0,-3 1 426,-1-1 0,-3 1-779,-1 2 999,-4 0 0,2 5 0,-5 2 0</inkml:trace>
  <inkml:trace contextRef="#ctx0" brushRef="#br0" timeOffset="32">17919 4169 8020,'-11'-12'1926,"5"1"-1452,0-1-373,6 1 185,-5 5-58,4-5-198,-9 5 199,4 0-43,-6 1 0,-3 1-186,0 0 32,-6 0 1,5 4 15,-3 0 0,-3 4-150,3 0 0,-2 9 114,-2-2 1,4 4-144,0 0 0,5 2-228,-1 2 252,2 3 0,5-9-232,1 7 1,5-7 131,2 3 1,3-4-24,8 0 1,2-6 135,6-2 1,3-3 122,-3-1 1,6 0-97,2 0 1,-1-1 303,-3-3-148,0-2 1,-4-6 493,0 1-390,-5 0 0,3-1-6,-6 1 1,-1 3 89,-2 0 1,1 5 394,-5-5-147,-1 6-214,-3-4-408,5 6 271,-3 0 0,3 6 156,-5 1-775,0 8 358,-5 3 0,3 1-167,-1 0 163,-4 5 0,5 2 83,-6 4 0,6 1-10,-2 3 1,2 0 56,2 0 1,-1 1-48,-3-1 1,3-4-188,-3 1 0,3-6 150,1 2 1,0-7-173,0-1 0,0-5-190,0 1 0,0-6-218,0-1 1,1-4-1413,3 3 2037,-3-4 0,10 2 0,-5-5 0</inkml:trace>
  <inkml:trace contextRef="#ctx0" brushRef="#br0" timeOffset="33">18730 3792 7938,'5'-7'418,"-2"2"-118,4 5 0,-3-4 108,4 1 1,1-1-119,6 4 1,3-1 13,5-3 1,-1 3 132,1-3-266,5 2 0,-2-1-199,4-1 0,-3-1 129,3 1 1,-4 3-707,0-3 0,-6 3 365,-1 1 1,-5 0-1930,2 0 2169,-4 0 0,-10 5 0,-4 1 0</inkml:trace>
  <inkml:trace contextRef="#ctx0" brushRef="#br0" timeOffset="34">18810 3940 7994,'7'5'-548,"3"-3"383,-3 1 1,9-1 630,3-2 0,2 0-81,2 0 0,0-2-285,0-1 1,5 1 67,2-2 1,2-1-647,-2 2 1,2-5 477,-5 4 0,4-5 0,-2 3 0</inkml:trace>
  <inkml:trace contextRef="#ctx0" brushRef="#br0" timeOffset="35">19884 3164 8014,'0'-23'218,"-4"5"170,0 3 1,0 6-285,4 1 0,2 4 300,1-3-56,-1 4 0,3-3 165,-5 2-257,5 3-61,1-4 1,6 6-196,-1 3 0,0-3-44,1 3 0,1 1-70,2-1 1,-3 5-46,4-2 0,-4 0 88,0 0 0,-1 0-3,1 0 1,-2 3 67,-3-2 0,4 2-70,-4 2 0,-1-1 68,2 0 0,-5-2-19,0 3 1,0-6 16,1 9 0,-3-8 3,3 4 0,-3-2-21,-1 2 1,0 1 22,0-1 1,0-3 37,0-1-46,0 1 61,0 3-55,0 1 222,0-1-125,0 1 25,0-1-61,0 1 0,1-2-21,3-3 0,-1 3 13,4-2 0,0-2-8,0 2 0,3-4 15,-2 3 1,-2-3-24,2 4 1,-2-4 106,2 3 1,1-3-79,-5 4-24,5-1 0,-8 5-86,3-1 0,-3-3 91,-1-1 0,-6 1-100,-6 3 0,-1-3 84,-6 0 1,-3-1-202,-5 5 1,-1-2 101,1-3 1,2 4-274,-5-4 1,5 0-1780,3 0 2127,-1 1 0,10 3 0,-3 1 0</inkml:trace>
  <inkml:trace contextRef="#ctx0" brushRef="#br0" timeOffset="36">19690 3895 8056,'-7'-7'993,"7"2"1,7 4-800,4-3 1,2 3 130,2-3 1,4 3-94,8 1 1,3-4-176,8 0 1,1-1-64,3 1 0,3 2 196,-3-6 0,-3 5-541,-1 0 0,1-2 129,-1 1 1,-3 0-542,-5 4 1,-4 0 347,0 0 0,-7 0 415,-4 0 0,-2 5 0,-1 1 0</inkml:trace>
  <inkml:trace contextRef="#ctx0" brushRef="#br0" timeOffset="37">20055 4157 8036,'0'-11'2911,"0"3"-2599,0 1 0,-5 4-68,-3-1 1,-3-1 177,-4 1 1,-3 1-189,-5 3 1,0 0-156,0 0 0,-1 1-186,-2 3 0,2 2 118,-3 5 0,3 1-120,1-1 0,5 1 19,3-1 1,2 0-378,2 1 0,4-1 60,4 1 0,1-1-72,2 1 1,5-5 209,3 1 1,4-6 108,3 2 1,-1 1 173,5-1 1,0 0-42,4-4 0,-2-4 47,-2 0 0,2-3-87,-6 3 212,0-5 57,-4 3 0,0-2 426,-4 0-441,-2 6 1,-3-3 393,1 5 158,-1 0-849,3 0 0,-5 1 69,0 3 1,0 3 191,0 9 0,0-2-53,0 5 0,0 0 37,0 4 1,0 1-109,0 2 1,0-2 2,0 3 1,0-3-71,0-1 1,0 0-116,0 0 1,0-2-165,0-2 1,3-2 150,1-6 1,0 1-531,-4-1 1,0-3 6,0-1 691,0-4 0,0 7 0,0-4 0</inkml:trace>
  <inkml:trace contextRef="#ctx0" brushRef="#br0" timeOffset="38">2101 6064 8257,'0'-11'-316,"0"0"1,-1 3-1104,-3 0 2289,3 6 1,-4-4 179,5 2-494,0 2-88,0-3 289,0 5-484,5 5-84,-4 2 0,4 8 290,-5 0-290,6 11 0,-4-2 49,6 10 1,-5 5-122,5 3 0,-4 4-182,4 3 1,-5-2 10,5 3 1,-6 1-265,2-2 1,-2 4 172,-2-3 0,0-2-40,0-6 0,0-3 38,0-4 1,0-6 95,0-3 0,1-3-112,3-4 0,-3-2-303,3-6-991,-3-4 558,-1-2-433,0-5 1332,0-11 0,5-1 0,1-11 0</inkml:trace>
  <inkml:trace contextRef="#ctx0" brushRef="#br0" timeOffset="39">1999 6236 8257,'0'-18'0,"0"2"0,0-1 0,0-2 212,5-3-7,1 0 0,7-1 205,2 0 152,-2 5-219,8-3 1,-3 4-90,5-2 0,1-1 0,3 4 0,-2 5-103,5 3-75,1 6 0,-1-3-123,1 5 1,-5 0 63,5 0 1,-6 5-35,2 3 1,-4 7 76,-4 4 0,-3 2-244,-4 2 1,-6 1 44,-2 3 0,-3-2-3,-1 6 0,-10-2 70,-5 1 0,-7 0 33,-4-4 1,-2-2 5,-3 3 1,-3-7 1,0-1 1,1-5-6,-2 2 0,6-4-9,6 0 0,1-6 26,-1-2 0,9-3 109,2-1 42,9 0 0,-1-4-132,8 0 0,7-9 0,7 0 0</inkml:trace>
  <inkml:trace contextRef="#ctx0" brushRef="#br0" timeOffset="40">3015 5847 8347,'-5'-11'222,"2"5"101,-4 2 1,3 3 373,-4 1 1,1 1-224,-5 3 1,1 3-104,0 9 1,-1 1-95,1 6 1,-4 9-195,-1 2 1,1 12 134,4 0 0,-1 8-404,1 3 0,5-24 0,0 0 248,1 3 1,-1 1-1,1-1 1,0 0-108,1-2 0,0 0 1,1 0-1,1 0-352,2 30 0,0-3 289,0-7 0,5-5-87,3-7 0,3-4 131,4-8 0,-2-2 74,2-5 1,2-5-18,-2-3 1,0-1-200,-3 1 1,-5-2 410,1 2 0,0-2-445,3-2 1,-3-3-292,-1 0 0,0-1-178,0 5 709,3-6 0,-3 9 0,4-2 0</inkml:trace>
  <inkml:trace contextRef="#ctx0" brushRef="#br0" timeOffset="41">3209 6224 8173,'0'-11'0,"2"3"45,1 1 0,-1 3 183,1-4 1,0 6-100,1-2 0,-3 1 360,3 0 61,-3 1-273,4 2 1,-2 10-35,4 6 1,-3 5 42,4 2 0,-4 3-42,3 8 0,0-2-184,0 6 1,2-2 40,-5 2 0,3 2-286,-3 2 0,1 1 28,-1-5 1,-3 0-102,3-4 0,-3-5-89,-1-2 1,4-4 108,0-4 0,1-3-335,-1-4 1,-3-5-174,3 1-492,2-5 1238,-4 2 0,8-10 0,-4-2 0</inkml:trace>
  <inkml:trace contextRef="#ctx0" brushRef="#br0" timeOffset="42">3186 6281 8173,'4'-11'0,"0"0"0,1-1 61,-1 1 1,4-2 142,7-2 0,1 2 310,3-2 1,4 4-103,0 3 0,1-1-143,7 5 1,-1 0-50,4 4 0,-1 0-79,-2 0 1,6 7-224,-3 4 1,1 6 142,-4 6 1,-1 1-320,-7 2 0,1 2 145,-9 3 1,-4 5-267,-8-1 1,-1 3 146,-2 0 0,-11-1-2,-4 5 1,-5-4 149,-3 3 0,-5-4 118,-2 1 0,-3-6 159,-2-1 0,2-5-10,3 5 1,-2-7 122,6-1 0,-1-2-83,4-6 0,5-1-215,3-6 1,2-3 267,2-5-1392,5 0 662,1 0 1,7-5-374,6-3 827,4-2 0,11-6 0,0-2 0</inkml:trace>
  <inkml:trace contextRef="#ctx0" brushRef="#br0" timeOffset="43">4500 6350 8273,'-5'-11'397,"-2"4"0,-4 2-10,0 5 0,-2 7-80,-2 4 1,1 5-56,-5 7 0,1 4 17,-1 0 1,-1 4-168,4 0 0,1 2 168,4 1 0,4-1-145,4-3 1,1-2-80,2-5 1,0-1-214,0-3 1,9-3 116,3-4 0,7-2-89,0-3 0,2-1 158,2-6 1,1-2 28,3-2 1,2-3-69,5-8 1,-3 1 58,-1-5 0,-4 0 0,0-4 1,-3 0 13,-4 0 1,-2 0 121,-6 0 0,-5 2-144,-2 2 1,-4-3-22,-4 3 0,-3-2-307,-9-2 0,-1 1 92,-6 3 0,0-1-163,0 5 0,0 4 122,1 8 0,-1-2-314,0 1 1,5 1 166,3 7 1,3-1-124,5 4 0,2 1 516,5 3 0,0 6 0,0 1 0</inkml:trace>
  <inkml:trace contextRef="#ctx0" brushRef="#br0" timeOffset="44">4877 6373 8140,'-8'-8'1030,"0"1"-261,6 4-684,-3-7 0,5 10 221,0 0 0,-1 6 86,-3 9 1,3-1-45,-3 5 1,2 4-109,2 4 1,0 5-256,0-2 0,4 3 132,0 1 0,0-3-371,-4-1 0,4-4-102,-1 0 1,3-5-142,-3-2 0,-1-5 80,1 1 0,3-6-839,-3-2 373,1-4-164,-4 2 1047,0-5 0,5 0 0,2 0 0</inkml:trace>
  <inkml:trace contextRef="#ctx0" brushRef="#br0" timeOffset="45">4820 6373 8140,'0'-18'0,"0"3"0,0 2 0,0 2 565,0-1-253,5 6 0,1-4 343,5 2-328,1 3 0,4-4 16,3 5 1,4 1-104,4 3 1,-2 0-199,6 0 1,-2 5 161,1 2 1,0 3-289,-4 2 1,-2 4-91,3 3 0,-4 3-125,-4 1 1,-4 5-303,-7 2 305,-3 3 191,-5-4 0,-3 4-174,-4-2 136,-1 2 0,-14 0 98,3-3 1,-6-1-3,-2-2 1,-3-7-102,3 3 432,1-2-186,3-4 0,1 0-205,3-6 96,3-4 1,4-2-1151,1-5 485,4 0 676,2 0 0,10-10 0,2-3 0</inkml:trace>
  <inkml:trace contextRef="#ctx0" brushRef="#br0" timeOffset="46">5402 6350 8211,'-6'0'1626,"1"5"-1481,5 3 1,0 7-86,0 4 0,-2 4 279,-1 3 1,1 4-66,-2 4 1,3 4-470,1 0 0,0-4 1,0-3 0,4-3-1,0-2 0,0 1-413,-4-8 1,3-6-81,1-2-675,0-2 1363,-4-3 0,5-1 0,1-5 0</inkml:trace>
  <inkml:trace contextRef="#ctx0" brushRef="#br0" timeOffset="47">5334 6441 8170,'0'-17'0,"0"1"485,0 4-302,5 0 0,1 2 64,5 2 1,1 0 15,-1 4 0,1 0 114,-1 4 1,6 0-95,2 0 1,3 1-158,5 3 1,-3 2 87,3 6 1,-3 3-342,-1 0 1,0 6-52,-1-2 1,-2 2-398,-1 2 481,-5 0 0,-2 4-146,-4-1 153,-6 1 0,3-1-84,-5 1 1,-5 1 53,-2-1 1,-8-3 141,-5 2 1,-1-3-93,-2-4 0,-4 2 256,1-6 1,-5 1-175,5 0 1,-1-8-69,4 4 1,0-4-294,0-1 0,6-2-1166,1-5 1512,9 0 0,-3 0 0,3 0 0</inkml:trace>
  <inkml:trace contextRef="#ctx0" brushRef="#br0" timeOffset="48">6144 5688 8034,'-11'-7'-307,"0"-2"-420,-1 6 1824,6-1-179,-4 4-36,8 0-572,-3 0 0,5 5-47,0 2 0,4 5-17,0 3 0,6 3 33,2 5 1,-1 0-27,4-1 0,3 6-16,1 3 1,3 2-48,0 1 0,-3 2-1,0 2 1,-1 2-427,1 6 0,2 0 263,-6-1 0,3 3-259,-7-2 1,3 6 125,-6-6 1,-3 5-84,-2-6 0,-1 5 32,-2-4 0,-2-2 100,-1 2 0,-5-2 65,-7-6 0,2-1-50,-2-7 0,-2 1-111,2-8 0,0 1 85,3-9 1,5-1-1494,-1-6 700,6 2-576,-3-9 1518,5-1 0,5-11 0,1-7 0</inkml:trace>
  <inkml:trace contextRef="#ctx0" brushRef="#br0" timeOffset="49">6841 6270 8136,'6'-11'0,"1"4"0,-3 3 0,2-1 756,5 2 0,5-1-243,-1 4 0,0-1-204,-4-3 0,2 2-163,2-1 0,3 1 124,5 2 1,0 0-246,0 0 0,-4-1-267,0-3 1,-1 3-335,1-3 1,1 3-2,-5 1 1,4 0 576,-4 0 0,1 5 0,-5 1 0</inkml:trace>
  <inkml:trace contextRef="#ctx0" brushRef="#br0" timeOffset="50">6944 6419 8211,'11'-7'347,"1"3"1,3-1-47,0 1 1,9-1 148,-1 2 1,4 0-209,-1-5 0,2 2-185,3-2 1,1 0-1858,-6 4 1800,1 0 0,1-1 0,1-1 0</inkml:trace>
  <inkml:trace contextRef="#ctx0" brushRef="#br0" timeOffset="51">8257 6053 8095,'-6'-5'-326,"1"2"-409,5-4 490,0 4 991,0-2-400,5 5 0,-3 1 105,6 3 185,-5 8-309,7 5 1,-5 8 319,2 1-361,4 9 1,-10 5 32,3 6 1,1 5-84,-1 2 1,-1 3-373,-3 1 1,-3-1 313,-1-3 0,0 1-237,4-4 1,-4-4 78,0-4 0,1-7-76,3-1 1,0-1-94,0-6 0,0 0 82,0-5 1,0-3-55,0 1 1,-4-7-57,0 3-920,0-4 844,-1-5-1545,4-2 862,-9-5 936,8 0 0,-3-10 0,5-3 0</inkml:trace>
  <inkml:trace contextRef="#ctx0" brushRef="#br0" timeOffset="52">8257 6144 8244,'5'-24'0,"0"3"0,3 9 0,3 1 467,1-1 0,4 1 0,7 0 1,-4 3-136,0 0 0,0 6-216,4-2 0,0 3 135,0 1 0,0 0-207,0 0 0,-4 1 46,0 3 1,-5 6-71,1 5 1,-8 4 14,-3-3 0,-3 5-185,-1 2 0,-2 0 114,-6 3 1,-4-1-127,-11-3 0,-1 1-29,-3 0 1,-2 0 131,-5 0 1,1-5-373,2-3 0,4-3 174,8 0 0,3-2-1014,5-2 742,4-3 0,3-5 529,8 0 0,8-5 0,5-2 0</inkml:trace>
  <inkml:trace contextRef="#ctx0" brushRef="#br0" timeOffset="53">9262 5459 8150,'0'-6'706,"-5"-4"-427,4 8 1,-4-1 110,5 6 0,-5 4-133,-3 4 0,-2 7 103,-1 5 1,-1 5-120,1 6 1,-4 5-116,-1 3 1,-4 5 81,1-1 1,3 7-479,0-3 0,0 0 50,1 4 0,3-2 200,5 1 0,4 3-56,-1-3 1,3-6 38,1-1 0,1-4-67,3 0 0,2-4 52,6-8 0,-1 2 176,1-6 0,3 0-63,0-7 1,0 1 120,-3-5 0,-1 1-148,1-5 0,-1-1 258,0-2 1,1 1-460,-1-6 208,1 1-650,-1-4 0,-3 0-58,-1 0-1101,-4 0 1768,2 0 0,-5 0 0,0 0 0</inkml:trace>
  <inkml:trace contextRef="#ctx0" brushRef="#br0" timeOffset="54">9468 6110 8118,'0'-6'65,"-5"1"117,4 5 0,-5-2 182,6-1-469,6 1 90,-5-3 0,9 5 549,-2 0-232,2 0 0,6-1-109,3-3 1,4 2 13,4-6 1,-2 2-241,6-2 0,-2-2 67,1 2 1,2 3-547,-5 1 1,-5-1 278,-3 2 1,-5-5-1309,2 4 1541,-4 0 0,0 4 0,-1 0 0</inkml:trace>
  <inkml:trace contextRef="#ctx0" brushRef="#br0" timeOffset="55">10153 5733 8141,'0'-6'26,"0"-4"1144,0 3-671,0 1-367,0 1 260,0 5-99,0 5 0,0 7 12,0 7 0,0 3-144,0 5 20,0-3 0,4 13-68,0-3 1,0 4-192,-4 0 0,0-2 18,0 2 44,0 3 0,0-6 190,0 3-1125,0-2 791,0-7 1,0-1-24,0-5-140,0-6 161,0 0 1,3-6-717,1 1 319,0-1-914,-4-4 1118,0-2 233,0-5 0,5 0 0,1 0 0</inkml:trace>
  <inkml:trace contextRef="#ctx0" brushRef="#br0" timeOffset="56">10302 5573 8130,'6'-17'114,"-1"0"0,-5 10 302,0-1 0,1 5-26,3 0-67,-3 1-144,4 2 1,1 0 120,1 0 0,3 5 89,2 3 1,4 7-95,3 4 0,3 4 15,1 4 0,3 3-127,1 8-4,0 3 1,-8 6-439,0 2 0,-7-3 319,0 0 1,-2 3-509,-6-3 321,0 2 0,-4-6-65,0 0 0,-2-2-79,-2 2 1,-2 1 2,-5-4 0,-1-1-85,1-4 0,-4-1-1301,-1-3 739,-4-2 915,7-5 0,-4 0 0,4 0 0,2 0 0,2-1 0</inkml:trace>
  <inkml:trace contextRef="#ctx0" brushRef="#br0" timeOffset="57">11170 5779 8142,'-4'-8'0,"0"1"0,0 3 0,4-4 304,0 6 57,0-3 410,0 5-561,0 5 1,4 2 444,0 9-475,5 1 1,-7 6-115,6 0 0,-4 4 126,3-1 1,-3 5-136,4-5 1,-5 5 124,5-4 0,-5-2-726,0-6 0,3 1 304,-3-4 1,1-1-684,-4-4 0,0 1 923,0-1 0,5 0 0,2 1 0</inkml:trace>
  <inkml:trace contextRef="#ctx0" brushRef="#br0" timeOffset="58">11078 6030 8142,'-1'-11'-12,"-3"-1"0,3 5 293,-3-1-60,3 1 1,6-1 87,3 0 0,2 6 151,1-2 1,6 3-273,2 1 0,7-2-151,5-1 0,2 1-401,1-1 0,0-3 283,0 3 0,1-2-860,-1 1 1,0 3 940,1-3 0,-1 2 0,0 2 0</inkml:trace>
  <inkml:trace contextRef="#ctx0" brushRef="#br0" timeOffset="59">11809 5893 9369,'0'17'1044,"0"0"-650,0 6 1,0 6-13,0 6 0,0 5-58,0 10 0,0-2-297,0 5 0,0 1-212,0 3 0,4 0-132,0 0 1,3-4 81,-3 1 0,1-8 44,-1 0 1,-3-6-294,3-10 0,1-2 129,-1-5 0,1-6-200,-1-1 1,-3-7-68,3-2 254,-3-4 67,-1 2 34,5-5 1,-3-1 277,1-3 1,-1-8 0,-2-5-1</inkml:trace>
  <inkml:trace contextRef="#ctx0" brushRef="#br0" timeOffset="60">11638 6144 8139,'0'-21'0,"0"2"0,5-1 0,3 4 399,7-4-204,3 7 0,8-3 196,1 4 80,5-4-291,-3 3 1,6-3 180,3 4-297,-2 1 116,3 5 1,-5-3 6,1 5-7,-6-5 0,-1 8-57,-5-3 1,-6 4 58,-1 4 1,-5 2-433,-3 5 0,-3 5 177,-5-1 0,-10 5-288,-6-1 0,-5 3 111,-6 1 1,-2-1-39,-5 1 0,-1 0 2,1 0 1,1-5-115,3-3 1,7-6-248,8-2 1,6-3-103,1 4 749,6-6 0,2 4 0,6-6 0</inkml:trace>
  <inkml:trace contextRef="#ctx0" brushRef="#br0" timeOffset="61">12643 5551 8053,'-12'-18'671,"1"1"1,1 10-435,2-1 1,2 6-22,2-2 0,-2 2 139,-6 2 32,1 6-134,0 0 0,-6 10-1,-2 3 1,-3 8-34,0 3 1,3 9 41,0 2-72,5 9 1,-2-3-204,9 2 1,-2 7-1292,5 1 1441,0-2-796,4 1 526,0-4 0,1-1 57,3-6-1008,3 1 914,4-11 0,0 1-62,1-6 1,-1-8-106,1 1 1,-1-8-355,1 0 369,-1-2 1230,0-2-1918,1-4 1019,4-2 0,-3-5-8,2 0 0,3 5 0,0 1 0</inkml:trace>
  <inkml:trace contextRef="#ctx0" brushRef="#br0" timeOffset="62">12883 5870 7990,'-18'-6'1320,"7"-4"-359,5 9-712,6-5 1,0 8-269,0 2 1,0 3 304,0 8 1,0 1 310,0 6 0,4-1-17,0 5-704,5 4 146,-8-1 1,8 5-186,-5 0 175,0-4 0,0 1-721,-1-4 1,1 3 407,-4-3 1,0 0-809,0-5 0,-1-4 456,-3-3 1,3-2 652,-3-1 0,-7-1 0,-2 0 0</inkml:trace>
  <inkml:trace contextRef="#ctx0" brushRef="#br0" timeOffset="63">13123 5585 8016,'-4'-8'737,"0"1"-552,0 4 0,5-2-297,3 5 93,-3 5 0,10 5 912,-4 5-545,3 6 0,3-2 111,2 7 1,3 4-132,5 4 0,0 0 210,0 0-509,-6 6 0,4 0 270,-6 6-1388,-5 0 1145,-5-1 0,-5 1-454,0 0 307,0-1 0,-1 0-465,-3-3-112,-2-3 363,-6-5 97,-4 1-1074,3-1 821,-3-5 1,4 3-80,1-6 0,-2 2 540,-2-1 0,1-4 0,-3 5 0,5 1 0,3 0 0</inkml:trace>
  <inkml:trace contextRef="#ctx0" brushRef="#br0" timeOffset="64">14128 5996 7944,'-12'-6'-263,"6"1"468,-4 5 152,8 0 1,-1 0-54,6 0 1,0-2 175,5-2 1,0 3-90,8-3 1,1 3-11,6 1 1,1-1-263,3-3 1,2 3-180,6-3 1,-3-1 98,-1 1 1,1 0-216,-6 4 1,1-1-746,-4-3 1,-2 3 483,-2-3 1,-2 3 436,-6 1 0,1 5 0,-1 1 0</inkml:trace>
  <inkml:trace contextRef="#ctx0" brushRef="#br0" timeOffset="65">14230 6110 8081,'0'7'0,"2"1"-135,1-4 173,-1 0 0,8 0 249,-2 0 0,-1 3 480,5-3-536,-4 5 1,10-8 72,-3 3 1,4-3-126,8-1 0,2 0-155,6 0 0,-1-1-85,0-3 1,-1 2-818,-2-6 878,7 6 0,-8-9 0,9 5 0</inkml:trace>
  <inkml:trace contextRef="#ctx0" brushRef="#br0" timeOffset="66">15521 5596 8110,'1'-24'0,"3"5"0,2 5 0,6 3 0,-1-1 0,1 1 0,-1-1 0,-3 5 0,-1-1 0,1 6 0,3-2 0,1-1 0,-1 1 0,1 0 0,-1 4 0,0 0 0,1 0 0,-1 0 1438,1 0 0,-5 5-687,1 3 1,-6 3-972,2 5 0,-8-3-20,-3 7 1,-5-3-97,-3 2 0,-1 7 104,-3-3 0,-3 2 37,3-2 1,-1 0 98,1-1 1,2 0 22,6-3 0,1-1 252,2-3-185,3-2 0,5 3 136,0-4 1,1-5-42,3 1 1,2-6 217,6 2 1,4-3-111,3-1 0,3 0 50,1 0 0,1 0-134,3 0 1,-2 0-39,5 0 1,-4-1-102,0-3 1,-2 3-259,-1-3 0,-4 3-1722,0 1 943,-5 0 1063,3 0 0,-11 5 0,-1 1 0</inkml:trace>
  <inkml:trace contextRef="#ctx0" brushRef="#br0" timeOffset="67">15304 6167 7948,'13'-1'719,"2"-3"1,3 3-227,4-3 1,3 2 209,1-2 1,5 1-229,7-4 0,4 0-85,7 0 1,2-3-553,2 2 0,0 2 82,-7-2 1,2 5-179,-6 0 0,-2 0 327,-2-1 1,-7 3-1315,0-3 1,-10 3 142,2 1 1102,-7 5 0,0 1 0,-5 6 0</inkml:trace>
  <inkml:trace contextRef="#ctx0" brushRef="#br0" timeOffset="68">15669 6419 7989,'-5'-12'0,"4"1"0,-4-1 948,5 1 0,0 3-344,0 1 0,-5 0-174,-3 0 1,2-2-166,-2 5 1,1-4-56,-5 5 1,0-3-97,-4 3 1,2 1-166,-5-1 0,0 6-102,-3 5 0,2 6 105,1 1 1,2 4-77,-2-4 0,2 6 38,6-2 0,1 2-189,2 2 1,3-4-4,5 0 0,5-5 29,3 1 1,7-2 201,4-1 0,2-6 1,2-2 0,0-3 157,0-1 0,0-5-59,0-3 1,-1-2 85,1-1 1,-1-1-84,-3 1 1,-3-1 615,-4 1 81,-6 0-15,4-1-247,-8 6-112,3 1-500,-10 20 0,0-5 84,-3 13 1,-2 2 204,2 6 1,3 2-29,1 1 0,-1 2 111,1 2 1,-1-3-115,2 3 0,0-6 97,-5-2 0,5-3-415,-5 4 1,5-7 140,0-1 0,1-2-358,2-6 1,0 1-30,0-5-1169,0 0 77,0-4-56,0-2 1576,5-5 0,2 0 0,4 0 0</inkml:trace>
  <inkml:trace contextRef="#ctx0" brushRef="#br0" timeOffset="69">16686 5939 7970,'0'-6'-484,"0"-1"1548,0 3-652,0 3 0,0-3 17,0 8 1,0 2-154,0 6 1,0 2 144,0 5 0,-1 0-120,-3 8 1,3 2-283,-3 1 0,-1-1-4,1 2 0,-1-2 170,1 1 1,3-3-950,-3-8 0,3 1 50,1-4-1375,0 4 2089,0-7 0,0 3 0,0-4 0</inkml:trace>
  <inkml:trace contextRef="#ctx0" brushRef="#br0" timeOffset="70">16515 6144 8064,'11'-11'293,"0"0"0,2 0-31,2 4 0,3-3-31,5 2 0,1-2 2,3-2 1,2 1-183,5 0 0,4 3 55,0 0 1,0 1-1586,-3-5 1411,-1 6 1,0-9 0,0 2 0</inkml:trace>
  <inkml:trace contextRef="#ctx0" brushRef="#br0" timeOffset="71">17405 5596 8068,'0'-18'361,"0"2"0,5 1-66,3 0 1,1 3-195,-1 4 0,0 1 214,-4-5 1,5 5 754,-1-1-767,2 6 1,1-7 196,1 5-476,-1 0 1,1 4 97,-1 0 0,-3 1-290,-1 3 1,-4 0 139,1 7 1,1 0-338,-2 8 0,1-4 143,-4 4 1,-5 4-31,-2 3 0,-4 2 17,0-1 0,0-3 84,-1 3 0,2-3 183,2-1 1,3-6-123,5-1 0,0-4 240,0 0 0,5-1-107,3 1 1,3-6 204,5-2 0,-2-3-40,5-1 1,4 0-137,3 0 1,5 0-220,-5 0 1,2-1 94,-1-3 0,-4 3-495,0-3 0,-2 3 49,-6 1 219,1 0-1334,-10 0 1613,-1 0 0,-10 5 0,-1 1 0</inkml:trace>
  <inkml:trace contextRef="#ctx0" brushRef="#br0" timeOffset="72">17211 6259 8079,'0'-12'0,"0"6"0,5-3 1815,3 5-822,7-5-608,3 3 1,6-2 788,3 1-594,2-1-776,5 2 271,5-4 21,7 3 0,2 0 24,6-1-174,-11 0 225,11 2 0,-13 1-1441,5 5 633,-1 0 402,-14 0 57,2 0-1716,-10 0 764,-6 0 507,0 5 623,-11 1 0,4 11 0,-3 1 0</inkml:trace>
  <inkml:trace contextRef="#ctx0" brushRef="#br0" timeOffset="73">17668 6464 7972,'-16'-11'0,"8"-1"0,-7 1 1827,13 0-1158,-3 4 0,0-3-112,-2 2-398,-3-2 0,-2 3 114,1-1-332,-6 5 232,-1-7-157,-4 9 0,3-4-160,0 5 0,1 1 127,-1 3 1,-2 2-76,6 6 1,0 3 31,4 0 0,4 4-153,3-3 1,3 3-37,1-4 0,0 0-156,0-4 1,6 1-107,6-1 412,-1 1-93,11-6 367,-9-1-156,8-5 1,-7 0-130,5 0 524,0-5-316,-1-1 0,-2-4 253,-4 2 187,4-2-76,-3 3 117,-2 1-136,-5 1-233,-6 5 0,0 5-398,0 3 134,0 2 1,0 8 144,0 5-79,0 4 67,0 8 1,-4-5 119,0 1 1,-1-1 169,1 4 1,2 1-162,-6-1 1,4-1 50,-4-3 0,6 2-616,-2-5 283,3-1 1,1-3-1112,0 0 1,0-5 208,0-3 718,5-2 258,-4-7 0,14 4 0,-2-3 0</inkml:trace>
  <inkml:trace contextRef="#ctx0" brushRef="#br0" timeOffset="74">18365 6030 7870,'11'-7'-241,"1"-1"0,-4 4 640,4-3 0,-2 3-56,9-4 1,-1 4 150,1-3 1,2 3-113,-2-4 1,3 4 26,1-3 1,0 4-185,0 0 1,-4-3-225,0 3 1,0-1-257,4 4 1,-2 0-526,-2 0 1,1 0-1260,-4 0 2039,-1 0 0,-4 0 0,1 0 0</inkml:trace>
  <inkml:trace contextRef="#ctx0" brushRef="#br0" timeOffset="75">18468 6156 8062,'-7'0'420,"2"0"106,5 0-88,5 0 1,-2 0-107,4 0 1,-2 4-109,7-1 0,2 1 125,9-4-116,5 0-879,1 0 512,5 0 1,5-1-116,3-3 1,-1 3 248,1-3 0,0-7 0,3-2 0</inkml:trace>
  <inkml:trace contextRef="#ctx0" brushRef="#br0" timeOffset="76">19781 5231 8106,'0'-18'110,"0"7"512,0 5 0,-5 8-101,-3 2 1,2 2-91,-2 5 0,-1 6-152,-6 2 1,2 2-171,-2 2 0,1 4 143,-1 0 0,2 0-319,-2 0 1,1-3 136,-1 3 0,4 1-464,-1-2 0,1 0 198,3-7 0,3 1-608,1-5 547,3 1 1,2-5 121,3 0 0,2-4 60,6-3 1,-1-3 130,1-1 1,4 0-141,3 0 1,-1 0 50,1 0 1,-4-1-385,4-3 1,-5-1 132,1-3 0,-6-2-356,-1 2 0,-4 2-224,3-2 864,-4 6 0,2-3 0,-5 0 0,0-2 0</inkml:trace>
  <inkml:trace contextRef="#ctx0" brushRef="#br0" timeOffset="77">19758 5573 8106,'0'-7'0,"0"-1"0,0 6 60,0-9 60,0 10 429,0-4 33,0 5 0,-1 6-305,-3 6 1,1 3-170,-4 4 1,4 3 157,0-3 1,1 6-171,2 2 1,0-1 165,0-3-25,0 0-1127,0 0 618,0-5 1,5 3-1491,3-2 918,-3-2 844,0-1 0,-5 1 0,0 1 0</inkml:trace>
  <inkml:trace contextRef="#ctx0" brushRef="#br0" timeOffset="78">19267 6087 7936,'0'-11'982,"0"5"1,1-3-635,3 5 0,2 0-191,6 4 0,1-1 491,2-3-346,8 3 1,6-6 142,5 4-604,5 1 79,2-8 0,5 5 177,-1-3 0,1 0-87,0 4 0,-1-4-941,1 4-312,-5 1 1063,-7-3 0,-4 5-1896,-7-3 2076,3 3 0,-14 11 0,5 3 0</inkml:trace>
  <inkml:trace contextRef="#ctx0" brushRef="#br0" timeOffset="79">19598 6350 7996,'-12'-11'1574,"-2"-1"-1039,10 1 0,0 3-190,4 1-147,-5-1 0,2-2 141,-4 2 49,-1-2-138,-3 4 1,-1-1 145,1 3-665,-1 3 253,1 1 0,-4 0-264,0 0 278,-6 5 1,9 2-66,-4 4 1,4 6-63,0 2 0,5-2-328,-1 2 1,5-5 58,0 2 201,1 1 1,7-5-76,3-1 1,2-1 1,2-6 394,4 5-92,-3-8 0,7 4 89,-5-5-50,6 0 1,-7-3-183,5-1 223,-5-5-34,7 3 1,-8-5 333,2 4-209,-2-3 1,-6 5 277,1-3 182,-5-2-323,7 8 65,-9-3-276,4 5 0,-5 2-235,0 1 84,0 9 71,0 6 1,-4 10 306,0 2-229,-4 3 28,6 1 1,-8 4 40,3 0 0,-4 2-109,0-2 1,3-3-28,1 3 1,3-3 57,-4-5 1080,6 3-688,-3-9 1,5 3-215,0-8-248,0 3 348,0-10-943,0 5 309,5-6 4,1-5 0,2 0-669,-1-6 593,1 0-1755,-2 0 423,4 0 590,-8 0 1052,3-6 0,-5 5 0,0-4 0</inkml:trace>
  <inkml:trace contextRef="#ctx0" brushRef="#br0" timeOffset="80">20272 6373 7983,'-6'-5'806,"-4"-2"2,8 1 0,-2 1-1350,8 5-80,-2 0 190,3 0 375,-5 5-126,0-4 1,0 9 182,0-2 0,0 2 0,0 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0T05:46:20.46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18034 10130 7661,'0'-6'44,"-6"-4"195,0 9 0,-1-6 18,-1 3 0,4 3 0,-4-3 296,0 3-452,-3-4 1,4 4 97,-1-3 13,1 3-136,-5 1 1,1 0 12,-1 0 1,1 0 21,-1 0 1,-3 0-28,0 0 1,-4 0-29,4 0 0,-6 0 13,2 0 1,-2 3 23,-2 1 0,4 5-10,0-1 1,4 2 70,-4 1-51,5 1-43,-8 4 0,9-2 25,-2 5 0,3 0-15,0 4 0,-3 0-16,0 0 1,1 0-20,6-1 0,-2 1-109,2 0 0,3 0-7,1 0-37,-2 0 93,5 0 1,-4-4-23,5 0 59,5 0 0,-3 0-20,6 0 5,0-5 0,3 2-12,0-4 1,1 3 7,-1 0 0,2 0 7,2-3 1,-1-1-1,5 1 0,2-2-24,5-3 25,3-2 1,6-5-6,-1 0 1,0 0 4,0 0-3,6-10 1,-5 3 0,3-9 0,-7 2 0,-5-1 0,-1 1 1,-3-5 0,0 0 51,-3-4 1,-3-3 7,-4-1 0,-6-5 179,-2 2-221,-3-3-16,-1-1 0,-1-5 8,-3 1 0,-3-3-52,-9 2 0,-3 5-163,-7 4 0,-3 9 168,-6 2 1,-3 7-112,0 4 0,0 3-143,4 5 1,3 1-828,1 3 1119,10 2 0,-7 11 0,9 1 0</inkml:trace>
  <inkml:trace contextRef="#ctx0" brushRef="#br0" timeOffset="1">20546 10142 8274,'-6'-7'1021,"1"2"-860,5 10 0,0 2 284,0 4-212,0 6-33,0-5 1,0 15 27,0 0 1,0 4-75,0 4 0,0-2 19,0-3 1,0 3-16,0-2 0,0-2-10,0 1 0,0-1-157,0 2 0,0-3 0,4-5 147,-1-1-169,6 1 0,-2-5 93,-1 4 0,3-10 12,-5 4 0,3-4-56,-3 0 1,1-2-213,-1-3 125,-3 4-337,4-10-613,-5 4-1602,0-5 2621,0-5 0,0 4 0,0-5 0</inkml:trace>
  <inkml:trace contextRef="#ctx0" brushRef="#br1" timeOffset="2">20500 9742 8324,'0'6'-1977,"0"-1"1964,0 0 52,0-3 400,0 8-132,0-4-94,0 1-25,0-2 16,0 0-30,0-4 52,0 4 1,0-14-128,0-2 0,0-3-11,0 2 1,0 1 10,0 0 0,0-2-2,0-2 0,0-3-13,0-5 0,0 0 4,0 0 1,0-1 14,0-2 0,2 0-7,2-4 1,-3-4 187,3-5-168,-3 1-44,-1-1 1,4-2 97,-1-4 0,1-2-74,-4-3 1,2 3 1,1-2 1,-1-3-382,1-1 1,-1-8 313,-2-4 0,1 3 23,3 1 0,-3 2-124,3 2 0,-3 5 69,-1 3 0,4 2-83,0 1 1,0-2 0,-4 2 1,3-1 69,1 9 1,0 0-12,-4 4 0,0 1 16,0 2 1,4 0 3,0 4 0,-1 0 6,-3 5 0,0 3 304,0 0 0,0 3-323,0-3 277,5 5-258,-3-2-307,3 4 290,-5 1-102,0 5-32,0-5-41,0 5-38,0-5 63,0-1-18,0 1 176,0-1-61,0 1 20,0 5 1,0-1-13,0 4 4,0 1-118,0-3-16,0 5-39,-5 0-33,3 0 171,-8 0 1,8 0-112,-6 0 74,6 0 0,-7 1 30,5 3 1,-1-2-32,1 1 25,3-1 69,-4-2 1,1 1 154,0 3-163,-5-3 219,3 4-125,-6-5 1,5 5 177,-1 3 1,2-2-27,-2 2 1,-1-1-94,6 5 0,-5-5 15,4 1 0,-3 0-18,3 3 0,-4 0 93,4 1 77,1-6 18,3-1-353,0-5 1,5-1 86,2-3 0,3-6 37,2-5 0,-1-4-4,1 4 0,-1-6-128,0 2 124,1-2-26,-1-2 0,-3 0-3,0 0 1,-5 2 35,5 1 0,-4 3 29,3 1 1,-3 3 6,4-7 0,-6 7 4,2-3 1,-1 5 91,0 3-62,-1-2-182,3 9 130,-5-4-103,0 5 1,0 5 2,0 2 1,0 4 34,0 0 0,0 0-14,0 1 0,1-1-31,3 1 1,1 0-8,3 4 1,2 0 33,-3 3 1,0-1-1,0-3 1,-3 2 74,4 2 0,-4 1-28,3-5 1,-4 4 8,0-4 0,-1 1-3,-2-5 1,0 1 6,0-1 1,0-3 0,0-1 0,0-4-463,0 2 147,0-5-116,5-5 0,-3-2-48,6-4 0,-2 0-178,2-1 1,2 2 596,-2 2 0,2 3 0,1 5 0</inkml:trace>
  <inkml:trace contextRef="#ctx0" brushRef="#br1" timeOffset="3">15669 7675 8543,'0'-12'-824,"-3"5"431,-1-1 0,0 4 702,4-3 0,-1 4 105,-3-1 1451,3-2-597,-4 5-146,0-4-819,3 5 0,-3 5-169,5 2 0,0 4-53,0 0 0,0 4 208,0 0 1,4 6-177,0-2 1,1 2 29,-1 2 0,-3-4-237,3 0 1,1 4 11,-1 4 0,1-1-23,-1-3 0,-3-1 144,3-3 0,-3 1-134,-1-5 0,0 4-21,0-3 1,0-1 144,0-4-19,0 1 18,0-1 6,0 1-6,0-6 4,0-1 616,0-5-598,5 0 1,-3 0-33,6 0 1,-4 0 36,3 0 1,-3 0-56,4 0 1,1 0-19,6 0 0,-1 0-17,5 0 1,-1 0-15,1 0 1,2 0-27,-2 0 0,3 0 24,1 0 0,0 0 12,0 0 0,-1 0 12,1 0 0,0 0-9,0 0 0,-4-4 24,0 0 1,-1 1 35,1 3 0,1 0 15,-5 0 1,6 0-29,-2 0 0,-2 0-3,2 0 0,4 0-15,4 0 0,5 0 15,-2 0 1,-1 0-19,2 0 0,-1 0 12,4 0 1,-4-4-28,-4 0 1,0 0 6,0 4 0,-5-4 10,1 1 1,-1-1 6,2 4 0,1 0 1,2 0 0,-2 0-73,3 0 1,5 0 67,-2 0 0,5 0-118,-9 0 1,5 0 99,-5 0 0,5 0-31,-5 0 0,1 0 9,-4 0 1,0 0 3,0 0 0,-2 0 13,-2 0 1,3 0-11,-3 0 1,6 0 118,2 0 1,3-4-102,-3 0 0,3 0 102,-3 4 0,1 0-85,-1 0 1,-3 0 103,2 0 0,-3 0-107,-4 0 0,3 0 4,-3 0 1,1 0-3,-1 0 1,3 0-4,-3 0 1,2 0-75,2 0 1,1 0 82,3 0 0,-2 0-22,6 0 0,-5 0 6,5 0 1,-4 0 12,3 0 1,-7 0-42,4 0 0,-10 0-5,6 0 1,-4 0-23,0 0 1,2 4 1,-6 0 0,5 0-53,-1-4 0,3 0 76,0 0 0,1 0 72,0 0 1,1 0-77,3 0 1,1 0 176,2 0 1,2 0-32,-5 0 1,3-4 95,-3 0 1,-1 0-140,-3 4 1,0 0 3,0 0 0,-4 0-64,0 0 0,0 0 74,4 0 1,-3 0-143,3 0 1,-1 0 110,8 0 0,-1 0-52,2 0 1,6 4 17,-3 0 0,3 0 89,-3-4 0,-4 4-87,1-1 0,-5 1 2,5-4 0,-6 1-28,2 3 0,-2-3 52,2 3 0,-2-2-116,6-2-1,-1 0 99,4 0 0,1 0-55,-1 0 1,0 0 52,1 0 1,-5 0-2,0 0 1,0 3 33,0 1 0,-2 0-45,-5-4 0,0 4 70,0 0 1,-1-1-56,1-3 1,4 4 75,0 0 1,0 4-61,0-5 0,-2 3-9,6-3 0,-1-1-40,5 1 0,-5 0-101,1 1 1,-6-3 62,2 3 1,-3-3-172,-1-1 0,-2 4 67,-2 0 1,-1-1 98,-3-3 1,-2 2 37,2 2 1,-1-3-70,1 3 0,-1-3 137,5-1 1,-4 0-1,4 0 1,1 0-21,2 0 0,-3 0-53,0 0 0,-5 0 11,2 0 1,0 0 11,-1 0 0,1 0-11,-5 0 0,-3 0 49,-1 0-75,1 0-16,3 0 1,-3 0-132,-1 0 87,-4 0 1,3 1-270,-2 3-506,-3-3-507,5 4 742,-6-5 642,0 5 0,-11-3 0,-1 3 0</inkml:trace>
  <inkml:trace contextRef="#ctx0" brushRef="#br1" timeOffset="4">15589 7595 8191,'0'-8'0,"0"1"0,0 3-341,0-4 264,0 6 1211,6-8-179,-5 3-425,9-4-169,-9 4 162,4 2-349,-5 5 0,0 5 66,0 3 0,-3 3-247,-1 5 1,-5-4 58,1 4 1,-1 0-206,2-1 0,-3 4-5,2-3 1,-2 0-14,-2-1 0,5-2-194,-1 2 317,1-2 1,-1-3-55,0-2 82,6 2 1,-5-9-48,4 3 19,1-3 4,-3-1 1,5-5 7,0-3 1,0 2 0,0-1 0,0-1-16,0-3 1,0-1 22,0 1 1,4-1-65,0 1 0,5-2 55,-2-2 1,2 2-54,-1-2 0,2-2 41,-2 2 1,-2-1 69,2 1 0,-5 2-6,5-2 1,-5 6 263,0 1 228,4 6-327,-6-3 1,5 5 79,-2 0 0,-1 0-105,4 0 1,-3 3 113,4 1 1,3 5-79,4-1 0,4 2 47,-3 1 0,5 1-83,2-1 1,-1 0 0,0 1 0,0-5-870,-7 1 458,6 0-936,-9 3 0,-2 1 1192,-10-1 0,-15 0 0,-9 1 0</inkml:trace>
  <inkml:trace contextRef="#ctx0" brushRef="#br1" timeOffset="5">20386 8154 7686,'-6'0'-1632,"0"0"1675,2 0 397,2 0-182,-8 0-142,9 0 41,-4 0 68,5 0-33,-5 0-136,4 0 0,-4 2 114,5 2-39,0-3 97,0 4-24,0 0 11,5-4-118,1 9-49,5-8 1,1 7 25,-1-6 0,-3 1-2,-1-4 1,1 1 21,4 3 1,-5-2-20,1 1 0,-2 0 211,2 1-126,2-3 209,-9 9-305,9-4 1,-8 6 10,1-1 0,-1-3-131,-2 0 1,0-5 111,0 5-88,0 0 1,0 3 82,0 0 1,1-3-295,3 0 256,-3-1-139,4 5 133,-5-1 6,0 0 17,0 1-25,0-1 1,0-3-32,0 0 1,0-5 37,0 5-227,0-5-37,0 2-407,0 0 469,0-4 190,5 4 0,-4 0 0,4 1 0</inkml:trace>
  <inkml:trace contextRef="#ctx0" brushRef="#br1" timeOffset="6">17828 9331 6065,'0'-6'1465,"0"0"-1082,0 1 172,0 4-177,0-4 169,0 5-148,0 5-379,5 1 0,-2 7 66,4 2 1,-4-1-94,1 5 0,1-3 110,-2 3 0,1 0-120,-4 3 0,0 1 46,0 0 1,0 0-9,0 0 0,0 1 2,0 3 0,0-2-6,0 5 0,4-4-123,0 0 1,0 2 133,-4-1 0,3 0-210,1-4 0,4-2 107,-4-2 1,5-2-19,-2-6 0,0 0 27,0 1 26,-4-1 1,3-1-91,-2-2 87,-3 2 0,4-7 8,-5 4 9,0-4 0,0 3-159,0-2 151,0-3 1,-1 4-670,-3-5 231,3 5 472,-4-3 0,0 3 0,-2-5 0</inkml:trace>
  <inkml:trace contextRef="#ctx0" brushRef="#br1" timeOffset="7">17908 7424 8149,'0'-7'-915,"-1"1"923,-3 2 181,3 3 279,-5-9-242,6 8 137,0-3-122,0 0-15,0 4-30,0-4 0,0 14-206,0 2 1,-3 7 59,-1-3 0,0 4-104,4-4 0,0 6 26,0-2 0,0 1 33,0-1 0,0 1-17,0-4 1,0-1-41,0-4 38,0 6 1,0-5 31,0 4 1,0-7-172,0-2 169,5-4-531,-4 7 134,4-9-570,-5 4 830,0-5 1,0-5-1,0-1 1</inkml:trace>
  <inkml:trace contextRef="#ctx0" brushRef="#br1" timeOffset="8">17908 7366 8186,'-1'-10'-1144,"-3"3"1300,3-3 0,-5 7 134,6-5-132,0 6 0,-1-3 93,-3 5-187,3 0 0,-8 1 20,5 3-175,-4 2 0,1 6 114,-4-1 1,3 0-13,1 1 1,0-1 13,0 1 0,-2-1 14,5 1 1,-4-5-180,5 1 166,-6-1 0,6 4-68,-5-4 94,6-2-290,-3-5 18,5 0 140,5 0 1,-3-1 58,6-3 1,-2 2-16,2-6 0,2 0 57,-2-3 0,2 0-84,1-1 103,1 1 1,-2-1-16,-2 1 1,0 3 8,-4 1 0,1 3 69,-1-4 169,-3 6 77,4-8-304,-5 8 1,2-3 170,2 5-144,-3 0 0,5 0 26,-2 0 1,-3 1-14,3 3 0,1 3 7,-1 4 0,4 0 6,-5 1 1,6-1 3,-1 1 1,-2 3 68,2 0 1,-1 0-85,5-3 1,-5-1 55,1 1 0,-2-5-30,2 1 0,1-4-78,-5 3-282,5-4-614,-3 7 861,0-9 0,4 9 0,-3-3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4:23.15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3495 13625 8406,'-12'-5'924,"6"4"-869,1-9 1,10 5-80,3-3 0,2 3 82,1 5 1,1-4-218,-1 0 105,6 0 1,-5 4-31,3 0 0,2 0 147,-2 0 0,4 0-62,-4 0 0,4 0 76,-3 0 1,3 0 11,-4 0 0,5-1 8,-1-3 1,3 3 113,1-3 0,0 3-91,-1 1 1,1 0-9,0 0 1,4 0-22,-1 0 1,6 0 27,-1 0-1,3 0-119,4 0 1,-1 0 41,5 0 0,-2 0-5,2 0 1,2 0-25,-2 0 0,-1 0-104,1 0 0,-4 0 67,4 0 1,0 0-15,3 0 0,4 0 50,-4 0 0,7 1-7,-6 3 0,6-3 11,-3 3 1,5-3 108,-5-1 1,5 4-47,-5 0 0,9 0 21,0-4 1,2 4 9,1-1 1,3 1-83,-30-3 0,0-2 0,3 1 0,0 0-228,1 0 0,0 0 1,1 0-1,1 0 168,0 0 1,0 0-1,1 0 1,0 0 34,-1 0 1,0 0 0,3-1 0,0-2-49,-3 2 1,0-1-1,3-1 1,1 2 11,-2 1 1,-1 0 0,0 0-1,-2 0 21,0 0 0,-2 0 0,1-2 0,-1 0 6,1 0 0,1 0 0,-1 0 0,1 0-3,-3 2 1,0 0 0,1 0 0,-1 0 22,-2 0 1,0 0-1,4 0 1,2 0 8,-1 0 0,1 0 0,2 0 0,0 0 51,0 1 0,0-2 1,0 0-1,1-1-40,1 0 0,0 0 1,1-1-1,0 1-6,-2 0 0,1 0 1,2 1-1,0-1-19,1-1 0,1-1 0,-2 2 1,0 0-4,2-2 0,0 0 1,0 1-1,0 0-275,0-1 0,-1 0 0,1 0 1,-1-1 273,-1 3 0,0 1 1,-1-2-1,1 1-20,0 0 0,-1 0 0,1 1 0,0-1-13,-1-1 1,1-1-1,0 2 1,0 0 20,-1-2 1,1 0-1,1 1 1,0 0 3,-2-1 1,1 0 0,5-1 0,0 0 73,-4 1 1,1 1-1,3-2 1,1 1-27,-3 0 0,1 0 1,-2-1-1,0 0-16,0 1 0,-1 0 0,1 1 0,1 0-23,-2-1 0,1 0 0,2 1 0,0 0 3,0-1 0,-1 0 0,1 0 1,0-1 4,0 3 1,-1 1 0,4-3 0,0 0-3,-2 2 1,0 0-1,2-2 1,0 1 10,-2 1 1,1 0-1,-1-2 1,0 0-13,1 2 1,-1 0 0,2 0 0,1-1-22,-1 1 0,0 0 0,3 1 1,0 0-4,-1-3 1,0 0-1,1 1 1,-1 0-2,-2-1 1,0 0-1,5-1 1,0 0-308,-3 1 1,0 1 0,1-2 0,0 1 314,-1 0 1,0 0-1,-2-1 1,0 0 12,0 1 0,0 0 0,1 1 1,0 0-4,0-1 0,-1 0 1,-2 3-1,1-1-121,-3-2 0,0 0 0,-1 2 0,-2 1 116,2 0 0,0-1 1,0-1-1,0 1-38,0 0 0,-1 0 1,3 0-1,-1 0 32,-1 2 1,-1 0 0,3 0 0,-1-1-3,-1-1 0,0 0 0,5 1 1,1 1-104,0-2 0,-1 0 0,2 1 0,0 1 108,-1 0 0,-1 0 0,0-2 1,1 0 7,3 0 0,0 0 0,-4 0 1,0 0-12,3 2 1,-1 0 0,-2 0 0,-1 0 3,0 0 1,-1 0 0,-2 0 0,0 0 2,-2 0 1,1 0 0,-2 0-1,0 0-4,0 0 0,0 0 0,-1 0 0,0 0-2,-1 0 0,-1 0 0,1 0 0,-1 0 102,-1 0 0,-1 0 0,0 2 1,0 0-107,1 0 0,-1 0 0,0 0 0,0 0-2,-1-2 1,0 0-1,-2 1 1,0 1-19,0 0 0,0 0 0,-1 0 1,1 0-52,0-2 1,0 0-1,1 0 1,-1 0 121,-1 0 1,-1 0 0,1 0 0,0 0-61,2 0 0,-1 0 0,-3 0 0,1 0 17,2 0 0,0 0 0,-1 0 1,1 0 10,-2 0 1,0 0 0,-1 0 0,0 1 18,-1 1 1,0 0-1,29-1-18,-29 1 1,0 0-1,1-1 1,0-1 63,1 0 1,0 0 0,-1 2-1,0 0-67,-1 0 1,0 0-1,1 0 1,0 0-3,3-2 0,0 0 1,1 0-1,0 1-52,-3 1 1,0 0-1,3-1 1,0-1 50,-1 2 1,0 0 0,1-1-1,0-1 95,1 0 0,0 0 0,0 0 0,0 0-107,0 0 1,0 0 0,-1 1 0,0-1-4,1 2 1,0 0-1,-2-1 1,1 0 14,3 0 1,0 1 0,-2-1-1,0 0 52,-2-1 0,0 0 0,1 0 0,1 0-35,-2-1 1,0 2 0,1 0 0,0 1 7,1 0 1,0 0 0,-2 0 0,0 0-9,1-2 0,-1 0 0,-2 0 0,1 0-5,3 0 0,0 0 1,-1 0-1,0 0 11,2 0 1,1 0 0,-3 0-1,0 0-3,-1 0 1,0 0 0,-2 0 0,0-1-3,2-1 1,0 0 0,-2 1 0,-1-1 18,2-1 1,-1-1-1,-2 2 1,0 0 252,-1-2 1,-1 0 0,28 1-218,-3-5 1,-9 4 9,1-3 1,-2 4 95,-5-1 1,-6-1 310,-2 1 0,-7-3-454,-1 3 1,-7-1 772,-3 1-599,-4 3 960,0-4-674,-6 5-266,-1 0 0,-5-2-281,0-1 0,-1 1-772,-3-1 1,1 1 418,-4 2 1,-2 4-1991,-6 0 2391,-3 5 0,-10 2 0,-1 7 0</inkml:trace>
  <inkml:trace contextRef="#ctx0" brushRef="#br0" timeOffset="1">4728 12963 8113,'0'-12'-595,"0"1"1048,0 4-197,0-3-79,0 9-4,0-4 78,0 0-59,0 4-26,0-4 77,0 5 123,0-6-112,-5 5-100,-1-9 1,-6 9-138,1-3-119,0 3 194,-1-4 0,1 3-151,-1-1-70,1 1 237,-6 2-188,5 0 47,-10 5 1,9-2 52,-2 5 0,3-5-8,0 5 0,1 0-9,-1 3-128,1 0 134,-1 1 1,1 1 14,0 2-251,-1-3 239,1 10 0,1-8-121,2 5 1,-1-1 9,5 1-153,0-3 120,4-4 0,0-1 55,0 1-96,6-1 112,-5 0 0,9-4 21,-2-3 0,2 1-4,1-2 0,2 1 192,2-4 65,3 0-245,5-5 1,0-1 336,-1-6-124,1-4-2,5 3 181,-4-8-193,4 3 0,-6-5 20,-3 0 83,2 0-88,-3 1 0,0-5-73,-3 0 0,-2-1 10,-2 2 0,-1 0-143,-2-4-102,2 4 200,-9-7 0,4 4-181,-5-5 1,0 1 62,0 3 0,0-2-79,0 5 1,0 1 145,0 3-169,0 0 144,0 5 0,-1-2-12,-3 5 22,3 4-14,-4 1 43,0 4-38,4-6 1,-4 6 169,5 1-152,-5 0-10,3 4 97,-3-4-74,5 5-188,0 0 169,0 5 1,0 1 12,0 5-7,0 1-11,5 4 1,-3-2 114,1 5-116,-1 0-2,3 4 1,-4 1 118,3 3-113,2-3 61,-5 4 0,8-1 19,-5-1 1,0 6-56,-4-1 0,0 0 7,0 0 0,0 2 31,0-3-214,0-2 171,0 5 0,0-9-170,0 3 157,0-3 1,0-2-54,0-3 1,0 1 39,0-5 0,0-3-231,0-5 204,0 1-768,0-2 308,0 4-1121,0-9 1605,0 5 0,-5-6 0,-2 0 0</inkml:trace>
  <inkml:trace contextRef="#ctx0" brushRef="#br0" timeOffset="2">3712 14162 7956,'0'-6'-366,"0"-5"0,0 9 864,0-6-244,0 6 259,0-3-66,0 5 0,0 5-191,0 2-136,0 3 1,0 6-101,0-1 1,0 5 78,0-1 0,1 3-86,3 1 0,-3 0 71,3-1 0,-2 5-5,2 0 1,-2 1 5,1-2 1,2 2-16,-1 3 1,1 0-38,-1-4 1,-3 3 3,3-3 0,-1 1-84,1-1 1,-3-3 69,3 2 1,-3-2-109,-1-1 0,0 0 34,0 0 0,-1-5-47,-3-3 0,3-2-35,-3-2-300,2 1 244,2-6-309,0-1-737,0-5 718,0-5 1,0-1-34,0-6 550,0 1 0,-5-6 0,-1-1 0</inkml:trace>
  <inkml:trace contextRef="#ctx0" brushRef="#br0" timeOffset="3">3643 14265 8042,'0'-12'-88,"-5"1"0,4-4-132,-3-1 1,3 1 192,1 4 0,5-1 46,3 1 0,3-4 241,4-1 1,-2 1-127,2 4 1,2-1 8,-2 1 0,5 0-15,-1-1 1,3 1 129,1-1 0,-1 1-148,1-1 0,4 6 29,0 2 0,3-1-59,-3 1 1,-1 1-85,-3 3 1,4 0-42,-1 0 0,0 1 80,-7 3 1,1 2-59,-5 5 0,1 1-19,-5-1 0,-5 6-1,-2 2 0,-3 2 46,-1 2 0,-5 0 4,-2 0 1,-7 4 4,-1-1 1,-6 1 4,2-4 0,-4 0 28,-3-1 0,4 1-26,-4 0 0,8-5-29,-5-3 0,3-2 9,-3-2 0,5-1-6,3-2-56,-3 2 0,5-5-137,-2 3 0,6-3-175,2-5-313,4 0-113,-2 0 181,5 0 258,0-5 1,5 0 361,3-3 0,7-2 0,3 4 0</inkml:trace>
  <inkml:trace contextRef="#ctx0" brushRef="#br0" timeOffset="4">4500 13945 8123,'0'-12'-44,"0"1"-28,0 0 290,0 4 9,0-3 137,0 4 318,0-1-485,-5 2 0,2 5-34,-4 0 1,4 2-10,-1 1 0,-1 4 32,1 4 0,-3 2-53,3 2 1,-4-1 6,5 5 1,-6 0 6,1 4 1,-2 1-46,-2 3 0,1 3-6,0 8 0,-1-2 51,1 2 0,-1 2-23,1 2 1,1-1-106,2 1 1,-1 0 116,5 3 1,1 0-238,3-3 0,1 1 13,3-5 1,2 0 10,6-4 1,3-5 163,0-2 1,5-4 67,-1-4 1,2-1 95,-2-3 0,1-4-131,-5 1 1,4-1 3,-4-3 0,1 2 3,-5 1 0,1-3-151,-1 0 1,-3-5-118,-1 5-97,1-5 1,-1 3-176,1-2-478,-5-3-7,2 4 256,-5-5 0,-2 0-519,-1 0 1,0-4 1160,-5 0 0,1-10 0,-5 2 0</inkml:trace>
  <inkml:trace contextRef="#ctx0" brushRef="#br0" timeOffset="5">4751 14185 7930,'-5'-7'362,"4"-3"-299,-4 4 337,5-6 31,0 1 1,1 5-189,3 2 1,-2 4-109,6 4 1,-4 3 68,3 9 0,0-1-5,0 8 0,2-2-117,-5 10 0,1 0 59,-1 7 0,-3-2-60,3 2 1,-3-2 9,-1-2 0,0 3-127,0-3 1,0 1 96,0-8 0,0 0-114,0-4 0,4-4 14,0 0 0,1-5-82,-1 1 1,-3-6-129,3-2 1,-3-3-113,-1 4-587,0-6 317,0 3-147,0-5 310,0-5 0,0-1-177,0-6 1,0 0 644,0-3 0,0 2 0,-5-14 0,-1 3 0</inkml:trace>
  <inkml:trace contextRef="#ctx0" brushRef="#br0" timeOffset="6">4797 14219 7962,'-7'-11'-356,"4"-1"1,-2 1 277,1-1 0,1 1 189,7-1 0,-1 1 70,4 0 0,1-1 194,3 1 1,1 3-157,-1 1 1,2 4-26,2-1 0,1 3 71,3 1 0,4 0-93,0 0 1,0 5-76,4 3 0,-3 2 36,-1 1 1,3 6-105,1 2 0,0 2 72,-5 2 1,-4 4-148,-3-1 0,2 6 102,-2-1 1,-5 2-20,-6 1 1,1 4-137,-1 0 1,-5 1 88,-7-1 1,-3-2-94,-5 2 0,2-8 93,-5-3 1,0 1-13,-3-1 0,-1-2 13,0-6 0,-4 1-6,1-4 1,-5 0-23,4-1 0,1-6 37,3 3 1,1-9-246,3 1 224,-2-2-186,8-2 1,2-2-188,7-2 1,3-2-879,1-5 661,0-1 611,5 1 0,6-1 0,7 1 0</inkml:trace>
  <inkml:trace contextRef="#ctx0" brushRef="#br0" timeOffset="7">5425 14356 7996,'-6'-5'-115,"2"4"50,8-3 0,-2-1 139,6 1 0,-4 0 61,3 4 1,-3 0 724,4 0-617,4 0 0,2 0 60,5 0 0,-4 0-132,5 0 1,-4 0-9,7 0 1,-7 0-148,7 0 1,-4 0 103,0 0 0,2 0-155,-6 0 1,0-1-162,-4-3 1,1 3-248,-1-3 1,-3 3-383,0 1-668,-6 0 1493,3 0 0,-10-5 0,-1-2 0</inkml:trace>
  <inkml:trace contextRef="#ctx0" brushRef="#br0" timeOffset="8">5448 14504 7996,'-8'11'0,"1"-4"-106,4 3 1,2-7 281,5 5 0,6-6 366,1 2 1,2-3-249,6-1 1,1-1-124,7-3 0,-3 3 33,3-3 1,-3-1 3,-2 1 1,5-1-307,0 1 0,-4 2 110,-4-6 1,-2 4-563,2-3 1,2 4-47,-6-1 1,1-1-996,0 1 1591,-4 1 0,5-2 0,-6-2 0</inkml:trace>
  <inkml:trace contextRef="#ctx0" brushRef="#br0" timeOffset="9">6316 14447 7952,'-12'0'-66,"2"-1"282,3-3-115,-4 3 0,9-8 371,-6 5 286,6-5-491,-8 3 1,4-1-35,-1-1 0,1 5-36,2 0 1,1 1-90,-4 2 0,-1 0 21,-3 0 1,-2 5-155,-2 3 0,2 2-10,-2 2 0,-2 0 66,2 3 0,-2-1-152,2 5 1,3-3 0,-4 3 0,4 0 3,0 4 0,5-6 89,-1-1 1,5 0-97,0-1 0,1 1 24,2-5-67,0 0 1,2 0 118,1-4 1,4-2 3,4-5 0,4-1 56,1-3 1,4-2-12,-1-6 1,1 0 5,-1-4 0,3-1 4,-3-6 0,3 0 16,0 0 1,1-3 108,0-1 1,-4-5-124,0 2 0,-5 1 117,1-2 1,-2 1-100,-2-5 1,-4 5 29,-3-1 1,-2 1 36,2-4 0,-3 3 12,3 1 0,-3 1-93,-1-2 1,0 3-10,0 5 0,0 6 152,0 1-103,0 4 1,0 4 189,0 0-206,0 6-117,0 7 1,0 8 118,0 10 0,0 1 2,0 2 1,-1 5-34,-3 7 0,3-1-12,-3 5 0,3-1-132,1 5 1,0 0 77,0-1 0,0 0-136,0-3 0,0 1 47,0-5 1,0-4 12,0-3 0,0-6 89,0 2 0,0-4-18,0-4 0,0 1 1,0-5 1,0 0 25,0-3 0,0-5-304,0 1-306,0-5-579,0 2 1221,0-5 0,0 0 0</inkml:trace>
  <inkml:trace contextRef="#ctx0" brushRef="#br0" timeOffset="10">6613 13854 7998,'-7'-6'0,"-3"0"0,14-4 84,0 2 0,5-1 27,2 6 1,1-1 187,-1 4 0,-3 0-152,-1 0 1,1 0 86,3 0 0,-3 1 7,-1 3 1,1 2 212,3 6 0,1-1-126,-1 1 0,5-1-70,-1 0 1,1 6 16,-1 2 1,-2-1-87,2 1 1,-2 1-130,-1 7 0,3 2 94,0 5 0,0 2-123,-3 2 1,-5 2-68,1 6 1,-2 1-130,2 2 0,1-2 91,-6 3 1,1 1 85,-4-2 0,-5 1-314,-2-5 1,-4 1 14,0 0 1,-2-2-115,-2-2 1,1 1-136,-5-5 0,0-4-938,-4-3 1474,-5-6 0,4 3 0,-2-5 0,-1 0 0,-4 0 0,-4 0 0</inkml:trace>
  <inkml:trace contextRef="#ctx0" brushRef="#br0" timeOffset="11">8908 12769 8061,'0'-7'-18,"0"1"102,0 2-15,0 3 1,2-6 164,1 4-69,-1 1 1,4-3 165,-2 5-296,-3 0 29,9 0 1,-7-4 216,4 1-312,1-1 161,3 4 1,1 0-11,-1 0 1,1 0-8,-1 0 0,4 1-90,1 3-35,-1-3 0,-3 4-61,4-5 0,-2 4 103,5 0 0,-4 0-116,4-4 1,-4 0 76,4 0 0,-1 0-86,1 0 1,1 0 107,-4 0 1,0 0-46,-1 0 0,-2 0 4,2 0 1,-2-2 1,-2-1 1,-3 1-349,-1-1 1,-3 1-76,4 2-773,-6 0 1222,4 0 0,-6 0 0,0 0 0</inkml:trace>
  <inkml:trace contextRef="#ctx0" brushRef="#br0" timeOffset="12">9673 12563 8028,'-11'-6'-2100,"5"-5"3595,1 5-929,5-5 0,1 3-237,3 0 1,-2 5-137,6-5 1,-1 4-59,5-3 0,-1 0 49,1 0 0,-1-2-24,1 5 0,0-1-65,3 1 0,-2 3 54,2-3 1,-2 3-59,-1 1 0,-1 1 77,0 3 0,-3 2-210,0 6 1,-2-1 24,2 0 1,-3 6-76,-5 2 0,0 3 25,0 0 0,-2 6-185,-1 3 1,-4-2-32,-4 1 1,-4 0 109,-1 0 1,-3 3 74,4-3 0,-4 2-2,4-1 1,-4-3 131,4-6 1,-3 0 183,6-3 314,-2-2-31,8-6-131,0 0-154,1-4 1,6-2-63,3-5 0,2 0 147,5 0 1,1 0-100,-1 0 1,6 0 25,2 0 0,-1 0-22,1 0 0,0 0 140,4 0 0,-1 0-137,1 0 0,-1-1 23,-3-3 1,1 2-205,-5-1 0,2 0 96,-2-1 1,-6 3-927,2-3 631,-2 3 0,-1 1-877,-1 0-85,-4 0 1135,2 0 0,-10 5 0,-1 1 0</inkml:trace>
  <inkml:trace contextRef="#ctx0" brushRef="#br0" timeOffset="13">11409 12734 8033,'0'-11'0,"4"3"133,0 1 109,0 4 0,1-2 15,3 5 0,-2 0 31,2 0 1,-1 0-59,5 0 0,3 0-82,0 0 1,4 0 95,-4 0 1,6 0-146,-2 0 1,2 0 21,2 0 1,0-4-119,0 0 0,0-3 85,-1 3 0,1-1-174,0 1 1,-1 2-40,-3-6 1,1 5 86,-5 0 1,0-2-37,-3 1 0,-1 0 55,1 4 0,-5 0-648,1 0-135,-6 0 349,4 0 0,-5 0-427,3 0-328,-3 0 1208,4 0 0,-5 5 0,5-4 0,1 4 0</inkml:trace>
  <inkml:trace contextRef="#ctx0" brushRef="#br0" timeOffset="14">12277 12346 8039,'0'-11'-94,"0"4"90,0-3 585,0 9-120,0-9 481,0 8-641,0-3 1,2 5-83,2 0 0,-3 5 37,3 3 1,1 3-30,-2 5 1,1 1-41,-4 6 0,0 1-59,0 3 1,0 2-140,0 5 1,0 1 53,0-1 0,0 0-21,0 0 0,0-3 32,0-1 0,0 0-134,0 0 1,0-2 68,0-5 1,0-4 49,0 0 1,0-5-61,0 1 0,0-6 155,0-1-426,0-6 0,2 3-16,1-5-1659,-1 0 1052,3 0 915,-5 0 0,0-5 0,0-1 0</inkml:trace>
  <inkml:trace contextRef="#ctx0" brushRef="#br0" timeOffset="15">14367 12472 8063,'7'-7'-428,"-2"-3"0,-4 8 903,3-6-113,-3 5-32,4-2 0,-5 4 285,0-3-248,0 3 1,-1-4 179,-3 5-300,-2 0 1,-6 5-43,1 3 0,-2 2 11,-2 1 1,2 4-169,-2 1 1,3 4 45,0-1 1,1 3-246,-1 0 1,6 5 121,2 0 0,3-1-109,1-3 0,1 4-9,3-1 0,2 0-123,6-7 0,0 1 53,4-5 0,1 1 149,6-5 1,5-1 108,3-2 1,2-3-95,1-5 0,0 0 281,0 0 0,1-5-26,-1-3 0,-1-3-40,-3-4 0,2-2 101,-5-2 0,-1-3-92,-3 3 0,-6-2 129,-6-2 0,-1-1-16,-6-3 0,-1 2-280,-7-6 1,-4 2 153,-7-1 0,-3 2-452,-5 5 1,-6 1 69,-5 3 1,-2 7-82,-6 4 1,4 6 116,-3-2 1,4 9-122,-1 6 1,7 2-483,5 6 1,7-5-58,3 1 848,9 3 0,7 0 0,6 5 0</inkml:trace>
  <inkml:trace contextRef="#ctx0" brushRef="#br0" timeOffset="16">16800 12426 8047,'-1'-8'-11,"-3"1"377,3-1-9,-9-3 0,8 3 180,-1 0 382,1 6-172,2-3-481,0 5-20,0 5 0,5 2 1,3 9 0,-2 1-53,2 6 1,-2 1 14,2 3 0,1-2-166,-5 6 1,-1-4 77,-3 3 1,4-1-248,0 2 1,0-3 107,-4-6 1,4 1-99,-1 0 1,1-1-115,-4-3 1,0-2-99,0-1 0,1-4-246,3 4 213,-2-4 0,3 0-351,-5-1 1,3-3 711,1-1 0,5 1 0,-3 3 0</inkml:trace>
  <inkml:trace contextRef="#ctx0" brushRef="#br0" timeOffset="17">18593 12529 7510,'7'-5'-645,"3"3"0,-8-8 1444,6 3 0,-1 0-176,5 0 0,3-1-162,0-3 0,4 3-91,-3 0 0,3 2 79,-4-2 0,5 0-128,-1 4 1,-1-4-65,1 4 1,-4 0-115,4 4 1,-4 0 80,4 0 1,-5 0-94,2 0 0,-4 6 72,0 1 0,-2 3-272,-2 2 1,0 0-23,-4 4 0,0-2-112,-4 5 0,0 0-40,0 4 0,-5 1 109,-3 2 0,-3 2-241,-4 3 0,-3 0 132,-5-4 1,-4 3-22,1-3 1,0-1 88,7-7 0,-1 1 137,5-5 1,0 2-50,3-2 1,2-6 156,2 2 1,0-2 95,4 2 0,0-3 13,4 0-31,0-6 1,1 7-58,3-5 1,2 0 164,6-4 0,3 0-55,0 0 1,9 0 26,-1 0 0,4 0 57,0 0 1,2-2 135,5-1 1,-1 1-36,-3-1 0,2 1-102,-5 2 0,-1-1-196,-3-3 1,-1 3 366,-3-3-676,2 3 183,-8 1-1042,-1 0 57,-7 0 323,-16 0 0,3-4 700,-11 0 0,0 0 0,-4 4 0</inkml:trace>
  <inkml:trace contextRef="#ctx0" brushRef="#br0" timeOffset="18">9491 13854 8141,'1'-8'-1411,"3"0"1319,-3 6 265,4-8 0,-4 8 301,3-1 1,-2 0 113,1-1 150,-1 3-102,-2-4-330,0 5 0,0 5-252,0 3 1,1-2 46,3 1 1,-3 2-176,3 7 0,-3-4 136,-1 4 1,0 0-136,0-1 1,4 4-131,0-4 248,-1 6 1,-3-7-41,0 5 1,0-5-10,0 1 0,0-2-47,0-2 1,0 1-130,0-1 1,0-3-221,0-1 0,4-3-126,0 4-869,0-6 1395,-4 3 0,5 0 0,1 2 0</inkml:trace>
  <inkml:trace contextRef="#ctx0" brushRef="#br0" timeOffset="19">9308 14299 7976,'-8'0'-27,"1"0"223,4 0 13,-2 0 347,5 0-385,5 0 1,2 0 37,4 0 0,2 0-60,2 0 0,-1 0-34,5 0 0,0-4-8,4 0 0,5-1 19,2 1 0,-1 3-11,2-3 0,-1 3-17,5 1 1,-5-4 79,0 0 1,1 1-61,3 3 1,-1 0 6,-2 0 0,-2 0-21,-3 0 1,-1 1-92,1 3 1,-3-3-14,-4 3 1,-1 1-216,-3-1 1,-6 1-295,2-1-69,-2-3 0,-2 5-1635,-4-2 2213,-1-3 0,-7 9 0,-2-3 0</inkml:trace>
  <inkml:trace contextRef="#ctx0" brushRef="#br0" timeOffset="20">9696 14642 7917,'5'-12'-542,"-3"1"802,1-1 0,3 5-64,-3-1 1,1 4 172,-4-3 0,0-1-179,0-3 0,0 3-11,0 0 0,-1 2-90,-3-2 0,2 2 71,-6 2 0,0 3-129,-3-3 1,-1 3 85,1 1 0,-2 0-16,-2 0 1,2 0-11,-2 0 1,-1 5-26,0 3 1,-3 3-33,4 4 1,-4-1-116,4 5 1,0-4-75,3 5 0,5-5 78,-1 4 1,6-5-281,-2 1 202,2 3 1,8-6-45,1 4 1,7-7 34,1-2 1,4-4 51,-3 0 0,4-1 50,-1-2 1,0-4-13,4 0 1,-7-5 179,7 2 1,-8-4-103,1 0 1,-4 0 251,0-1 0,-2 1 34,-2-1 0,0 5-1,-4-1 0,0 4 243,-4-3 157,0 4-221,0-2-315,0 5 1,0 6-139,0 6 0,0 1-37,0 6 0,1 0 56,3 3 0,-3 5-63,3 0 1,-3 5 41,-1-2 0,2 7-143,1 1 0,-1 0 99,2-4 0,-3-1 0,-1-2 0,0-3 116,0-6 1,4 0-76,-1-3 1,3-3 146,-3-4 0,-1-4-70,1-1 1,0-4 28,1 0-166,-3-1-240,4-2-40,-5 0 0,-5 0-443,-3 0 1,2-4 772,-2 0 0,-4-5 0,-6 3 0</inkml:trace>
  <inkml:trace contextRef="#ctx0" brushRef="#br0" timeOffset="21">11809 13808 8035,'-4'-8'0,"1"1"13,-1-1 0,4 0 427,0 1-129,0-1 1,0 1-165,0-1 1,1 4 22,3-4 0,-2 5-25,6-5 1,0 4 27,3-3 0,0 4-131,1-1 1,3 3 62,0 1 1,2 0-107,-2 0 0,-1 0 45,5 0 0,-5 0 2,1 0 1,-2 4-14,-2 0 1,-3 6-114,0 1 1,-6 1 84,2 3 0,-3 3-144,-1 1 0,-1-2 60,-3 2 1,-2 1 85,-6 2 1,0-3-209,-4 0 1,2-1 10,-5 1 1,5 2 14,-1-6 1,1 0 161,-1-4 0,2 1-5,-2-1 1,4 1 127,3-1 0,-1-3-81,5-1 51,1-4 1,3 3 1,0-2 132,0-3 0,5 4-81,2-5 1,5 0 109,3 0 1,4 0-159,8 0 0,-2-1 29,5-3 0,1 2-6,3-6 0,-3 6-2,-1-2 0,-1-1 2,2 1 1,-3 0-13,-6 4 0,0 0-25,-3 0 1,1 0-31,-4 0 0,-5 4 60,-3 0 1,-6 5 0,3-7 104,-5 6 1,0-1-207,0 5 0,-10-1 0,-3 1 0</inkml:trace>
  <inkml:trace contextRef="#ctx0" brushRef="#br0" timeOffset="22">11786 14436 8549,'12'-6'456,"-1"-1"44,1 3 0,0 3-172,4-3 1,0-1-19,3 2 0,3-1-12,-3 4 1,2-4-70,2 0 0,1-1-102,3 1 1,-2 3 51,6-3 0,-6 3-147,2 1 1,-3-4 132,-1 0 1,1 0-141,2 4 1,-1-1-156,1-3 0,-6 3 68,-1-3 1,-3 3-408,3 1 0,-9 0 226,1 0 1,-3 1-1270,0 3 878,-3-3 1,-5 6-832,0-3 934,0-3 0,-2 9 531,-1-2 0,-4 2 0,-4 1 0</inkml:trace>
  <inkml:trace contextRef="#ctx0" brushRef="#br0" timeOffset="23">12083 14699 7890,'-6'0'110,"1"-5"1,5 2 214,0-5 1,0 5 200,0-5 1,0 4-109,0-3 1,0 3-189,0-4 0,-1 4-15,-3-3 1,1 3-94,-4-4 0,-1 6-4,-3-2 1,-2 3-153,-2 1 0,-2 0 90,-2 0 0,-2 5-162,2 2 1,1 4-65,-1 0 0,4 4 84,-5 0 0,10 2-16,-1-2 0,3-1 2,1 5 0,2-5-365,5 1 326,0 3 0,5-5-68,2 2 0,3-6 150,2-1 1,4-6 11,3 2 1,-2-3 83,-2-1 1,5 0-82,-1 0 1,6-5 158,-6-3 1,-2 2-43,2-2 1,-5 1 37,2-5 0,-4 5 0,0-1 0,-6 1 120,-2-5 0,1 5 213,-1-1 255,0 5-159,-4-2-211,0 0-411,0 4 0,1-3 97,3 8 0,-3 2-19,3 6 0,-3 0-26,-1 4 1,0 1 15,0 6 1,0 0-5,0 0 0,1 4 9,3-1 0,-3 6-69,3-2 0,-3 0 61,-1 0 1,4-3-109,0 3 0,1-4 87,-1 0 0,-3-5-4,3-2 48,2-5 0,-3 1 5,4-8-24,-4 4 40,2-10-202,-5 4 170,0-5 1,-4-5-523,0-3 0,-4-1-179,0 2 0,2-3 704,-2 2 0,0-2 0,-3-2 0</inkml:trace>
  <inkml:trace contextRef="#ctx0" brushRef="#br0" timeOffset="24">14390 13705 7932,'-7'0'-521,"-1"0"1,4-1 633,-3-3-59,4 3 0,-2-6 195,5 4-65,0 1 0,1-7 191,3 6 1,2-2-135,6 1 0,1 1 58,2-4 0,-1 3-99,5-4 1,-1 6 24,1-2 1,1 3-99,-5 1 0,4 0 1,-4 0 0,4 5-194,-3 2 1,-1 2 64,-4-1 1,1 4-61,-1-4 0,-3 8-102,-1-4 0,-3 2-151,4-3 1,-6 1 151,2-1 1,-3 1-50,-1-1 0,-3 0 214,-1 1 1,-5-5-82,1 1 0,-2-2 139,-1 2 0,-1 1-23,1-5 0,-1 3-12,1-3 1,3 1 14,1-1 115,-1-3 1,1 4-12,-1-5 170,5 0-281,-2 0 1,7 0 16,1 0 1,4 0-47,4 0 1,1-3 61,-1-1 1,4 0-4,0 4 1,5 0 13,-5 0 1,4 0-9,-4 0 1,0 4-5,-3 0 0,-1 3 21,0-3 1,0 5-199,-4-2 172,-2 4 0,-5 0-132,0 0 0,-1 2 107,-3 2 1,-3-2-108,-9 2 1,-1-2 71,-6-2 1,0 5-13,0-1 0,0 0-42,0-3 1,4-5 5,0 1 1,5-2-325,-1 2 0,2-2 148,2-2 0,0-3-457,-1 3 0,5-3 126,-1-1 1,5 1 553,0 3 0,-4-2 0,1 3 0</inkml:trace>
  <inkml:trace contextRef="#ctx0" brushRef="#br0" timeOffset="25">14288 14310 7651,'7'0'674,"1"0"1,3-3-251,4-1 1,3-1-210,1 1 0,1 3-3,11-3 0,-4-1-61,3 1 0,2-4 54,6 4 0,-1 1-155,5 3 0,-6-4 55,2 0 0,2 0-60,-2 4 1,0-1 57,-4-3 0,-3 3-17,-1-3 0,-6 3-41,-1 1 0,-1 0 72,-7 0 0,0 4-368,-4-1 0,-4 3 26,-3-3-1309,-3-1 799,-1 8 0,-1-8 735,-3 6 0,-8 0 0,-5 3 0</inkml:trace>
  <inkml:trace contextRef="#ctx0" brushRef="#br0" timeOffset="26">14562 14596 7870,'0'-12'237,"0"1"1,0 0-16,0-1 0,3 1-50,1-1 1,0 1-5,-4-1 0,0 1-28,0 0 1,-1-1 14,-3 1 1,1 3-36,-4 1 0,0 3 3,0-4 0,-3 6-57,2-2 0,-2 3 14,-2 1 1,-3 1-89,0 3 1,-1 2 59,0 5 1,4 1-77,-4-1 0,4 1 42,0-1 0,5 4-136,-1 1 1,6-1-26,-2-4 1,2 4 88,2 1 0,0-1-3,0-4 1,0-3-9,0 0 1,6-5 129,1 5 1,-1-6-108,2 2 0,0-2 225,3-2 1,1 0-118,-1 0 1,0 0 171,1 0 0,3-4 4,0 0 0,0-4 28,-3 5 85,-1-6-18,1 2-109,-6 1-89,-1 1 1,-5 10-230,0 3 0,0 2 54,0 1 0,-4 6-61,1 2 0,-1 3 105,4 5 0,0-3-80,0 3 0,0-2 43,0 2 0,0-2-17,0 6 0,0-6-127,0 2 1,0 1 83,0-2 0,1 0 93,3-7 1,-3 2-42,3-2 1,1-2 73,-1-2 0,1-3-140,-1-5 1,-2-1-319,6-2 90,-6-2-176,3 3-1011,-5-5 1518,0-5 0,0-2 0,0-4 0</inkml:trace>
  <inkml:trace contextRef="#ctx0" brushRef="#br0" timeOffset="27">16983 14059 9395,'23'-1'0,"0"-3"0,1 3 0,2-3 275,-7 3 0,7 1 446,-11 0 1,0-4-411,-3 0-338,-1 0 1,-3 4-217,-1 0-327,-4 0 137,2 0 82,-5 0 1,-5 0-429,-3 0 1,-2 0 442,-1 0 1,-2 0 335,-2 0 0,2-5 0,-4-1 0</inkml:trace>
  <inkml:trace contextRef="#ctx0" brushRef="#br0" timeOffset="28">16891 13751 7888,'0'-12'-385,"0"1"0,0 3 328,0 1 1,0 3 667,0-4-147,0 6 459,0-8-312,0 3-94,0 1-317,0-4 0,2 7 24,2-4 0,2 4-68,5-1 0,-2 2 80,3-2 0,-4 3-101,8-3 0,0 3-4,-1 1 1,1 0-103,-5 0 0,1 0 71,-1 0 1,-3 3-147,-1 1 1,-4 5-99,1-1 115,-3 2 1,-1 1-73,0 1 1,0-1 53,0 0 0,-1 5 43,-3-1 0,-3 1-28,-4 0 1,-2-4 6,-2 4 0,2-2 17,-2 1 0,-1-3 10,0 4 1,-3 0 22,4-1 1,-1 1 2,0-5 0,5 0 84,0 1 0,0-1-95,8 1 1,-5-5 1,4 1 0,0-4 62,4 3 8,0-4 30,0 2 1,0 0-49,0-4 1,2 4 72,1-5 4,4 5 0,4-3-20,1 2 1,-1-3 10,0-1 1,1 4-17,-1-1 1,5 1 19,-1-4 1,4 0-20,-4 0 1,4 0 135,-4 0-251,1 0 123,-5 0-341,0 0-105,-4 0 62,-2 0 1,-5-1-185,0-3 0,-1 3-1386,-3-3 1226,-3 3 1,-4 2-941,0 3 1536,-1 2 0,1 6 0,-1-1 0</inkml:trace>
  <inkml:trace contextRef="#ctx0" brushRef="#br0" timeOffset="29">16674 14288 7900,'-6'0'-178,"1"0"1,5 1 438,0 3 91,0-3-190,0 4 1,5-5 128,3 0 1,2 0 74,1 0 0,2 0-79,2 0 0,3 0 49,5 0 0,1-4-72,3 0 1,2-3-50,5 3 1,2-4-22,2 4 1,1-3-73,3 3 1,1-4 19,-5 5 0,4-5-122,-4 4 1,-4 0-115,-3 4 1,-6 0 68,2 0 0,-8 0-927,-4 0-122,-2 0-539,-7 0 1107,-1 0 0,-14 5 506,-2 3 0,-8 2 0,1 2 0</inkml:trace>
  <inkml:trace contextRef="#ctx0" brushRef="#br0" timeOffset="30">16937 14642 7799,'1'-12'179,"3"1"1,3-1-176,4 1 1,0-1-19,1 1 1,-5 0 488,1-1 1,-2 1-152,2-1 1,-3 1-93,-5-1-89,0 1 0,0 0-44,0-1 1,-1 6 5,-3 2 1,-1 2-123,-3-2 0,-2 2 104,3-1 0,-7 1-106,-2 2 1,-3 5-52,4 3 0,-5 4 120,1 3 1,-2-1-39,2 5 0,-1 0-30,5 4 1,-3-2-41,7-2 60,-3 3 1,11-10 0,-3 4-105,1-4 1,2-1 82,7-4 0,-1 2-13,4-5 1,2 0 50,6-4-52,-2 0 18,9 0 0,-8-4 134,5 0 1,-4-5-12,4 2 1,-4 0 98,4 0 1,-5-1-118,1-3 1,-6 3 318,-1 0-277,-6 6 1,5-7 406,-4 5-382,-1 0 0,3 6-28,-5 1 1,0 1-106,0 8 1,-1-2 68,-3 9 0,2 0-10,-1 4 1,-2 3 104,1 1-226,0 5 37,-1-8 1,4 8 30,-3-6 0,-1 5-120,1-5 1,0 0 67,4-7 1,0 1 100,0-5 111,0 0-86,0-3-48,0-6 1,1-1-177,3-5-326,-3 0-390,5 0-110,-6-5 0,0-1 946,0-6 0,5 1 0,1 0 0</inkml:trace>
  <inkml:trace contextRef="#ctx0" brushRef="#br0" timeOffset="31">18856 13705 7828,'0'-8'-1046,"0"1"391,0 4 1085,0-7 0,0 8 156,0-6-516,0 5 93,0-2 81,0 0 306,0 4-152,0-9 135,0 9-99,0-10-190,0 10 1,0-5 89,0 2 71,0 3-359,0-4 1,-1 6 77,-3 3 1,3 2-113,-3 6 0,-1 0 98,1 3 0,0-1-184,4 5 0,-4 0-7,0 4 1,1 0 20,3 0 1,0 0 18,0 0 0,0-2-110,0-2 1,3 2-49,1-6 0,1 0 29,-1-4-416,-3 1 343,10-1 0,-9-1-1007,6-2 121,-6-3 641,3-5 0,-6 0 488,-3 0 0,-2 0 0,-6 0 0</inkml:trace>
  <inkml:trace contextRef="#ctx0" brushRef="#br0" timeOffset="32">18570 14208 7533,'2'-8'1379,"1"0"-960,-1 6 0,8-5 15,-3 4 0,1 1-136,3-1 1,-2 0-54,7-1 0,1 3 28,2-3 0,3-1-37,1 1 0,7 0-129,1 4 1,8-3 29,-5-1 0,4-1-86,0 1 0,-1 3 65,5-3 0,-5 1-183,1 0 0,0 1 17,-4-2 1,3 3 136,-6 1 0,-3 0-277,-2 0 0,-7 0 68,-4 0 1,-2 0-564,-1 0 0,-5 0-836,1 0-358,-6 0 1879,-2 5 0,-16-3 0,-8 3 0</inkml:trace>
  <inkml:trace contextRef="#ctx0" brushRef="#br0" timeOffset="33">18913 14482 7866,'4'-12'74,"0"1"0,4 1-74,0 2 0,2-2 347,2 2 0,-5 2-78,1-2 1,-6 1 21,2-5 1,-3 5 28,-1-1-210,0 0 0,-1-2-7,-3 3 1,-2-2-94,-5 5 1,-1 0 96,1 4 0,-2-4-91,-2 1 1,2-1-96,-2 4 0,-2 5 63,2 2 1,-1 4-32,1 0 0,2 0 22,-2 1 0,2 1-22,1 2 0,2-3 10,3 4 0,-2 0-81,5-1 0,0 1-18,4-5 0,0 0 106,0 1 0,1-1-87,3 1 0,3-5 73,4 1 1,4-5 122,1 0 0,0-1-38,-1-2 0,-1-5 72,5-3 0,-1 2-16,1-2 1,-2 0 179,-6-3 0,-1-1 77,-2 1 1,1 3 172,-6 1 114,1 4-69,-4-2-473,0 0 115,0 4-216,0 6 1,0 3 56,0 7 1,-4-1-151,1 1 0,-2-1-18,1 5 0,1 0 92,-4 4 0,4 0-21,-1 0 0,-1-1 44,1 1 1,-1 0-39,1 0 0,3 0 9,-3 0 0,3-1-11,1 1 0,0-5 65,0-3 0,4-2-6,0-2 1,0-3 473,-4 0-166,5-6 147,-4 3-182,4-5-2585,-5 0 54,-5 0 2237,4-5 0,-10-1 0,5-6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4:17.04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4431 11250 7976,'-1'-7'169,"-3"3"0,3 2 332,-3-2-292,3 3 0,0-4 309,-3 5-147,3 0-421,-5 0 94,6 0 1,2 5 98,2 2 74,-3 4-130,9 5 1,-2-2-58,7 5 0,-1 0 176,5 4-337,-5-5 88,7 3 1,-7-3 120,5 5-314,0-5 163,4 3 0,-4-8-288,0 2 223,-5 3-24,3-10 1,-2 7 56,0-8 1,0 3-16,-3 2-268,-1-6 193,-4 4 1,1-7-115,-4 5-397,5-6 94,-8 3 612,5-5 0,-1 5 0,1 2 0</inkml:trace>
  <inkml:trace contextRef="#ctx0" brushRef="#br0" timeOffset="1">4728 11215 8017,'-1'-11'0,"-3"-1"488,3 1 1,-4 0-90,5 4 482,-5-3-134,3 9-44,-3-9-390,0 8 1,3 0-115,-6 9 1,-1 4-5,-6 11 0,-3 4 207,-5 8-338,-4 5-115,-3 2 1,-3 5-118,3-1-1026,-3 1 1267,9-5 0,-4-3-1015,5-8 164,5-2 470,2-5-1311,4 0 1028,6-5 1,-3-2 590,5-4 0,1-1 0,3 0 0</inkml:trace>
  <inkml:trace contextRef="#ctx0" brushRef="#br0" timeOffset="2">3632 12175 8053,'-8'0'-709,"1"0"0,3-4 2251,-4 0-728,6 0-321,-9 4 142,10 0-171,-4 0 400,5 0 1,5 0-572,3 0-113,2 0 1,3-4-92,2 1-43,3-1 0,1 0-50,0 0 0,0-1 99,4 1 0,1 3-124,2-3 1,-2 3 33,3 1 0,-3-4-18,-1 0 1,4 1 7,-1 3 1,1 0-135,-4 0 0,1 0 102,3 0 1,-3 0 7,2 0 1,2 3-45,-1 1 0,1 0 70,-1-4 1,-2 0-100,5 0 0,-3 1 89,3 3 1,0-3-25,0 3 1,3-3 2,-2-1 0,-2 0-4,1 0 0,1 2 183,3 1 0,0-1-107,0 2 1,1-2 154,-1 2 0,4-3-44,0 3 1,4-3-72,-4-1 1,6 0-7,2 0 0,1 0-360,6 0 1,-3 0 319,3 0 1,-3 0-23,3 0 1,-2 0-44,-2 0 1,5 0-25,-9 0 1,3 0 183,-2 0 0,2 0-113,-2 0 1,6 0 130,-6 0 1,3-1-117,1-3 1,-3 3 47,2-3 0,2 2-1,-2-2 1,2 2-1,-1-1 0,-2-2-25,5 1 1,-5-4-4,2 4 1,-3-1-75,-1 1 0,3 3 67,1-3 0,0-1-26,0 2 1,-2-5 20,5 4 1,-3-1-74,3 1 0,0 2 31,4-6 1,1 4-12,-1-3 1,5 3 18,-30 0 1,1 0-1,30 0-2,-31 1 1,1-1 0,28 0-31,-29 0 0,0 0 0,2 2 0,0 1-148,0-3 1,0 0 0,2 2-1,0 1 198,-1 0 1,-1-1 0,-2-1 0,1 1-23,1 0 0,0 0 0,1-1 0,0 1 62,1-1 1,0 2-1,3 0 1,0 1-17,-1-2 1,0 0-1,-1-1 1,1 1-14,0 0 0,0 0 0,-2-1 0,0 1-15,2 0 0,0 0 0,0 1 1,1 1 12,1-2 0,-1 0 0,-2-1 1,0 1-31,1 0 1,0 0 0,-1-2-1,0 0 23,4 2 0,2 1 0,-3-3 1,1 0-53,-1 2 0,0 0 0,-2-2 0,1 1 39,1 1 0,0 0 1,-1-2-1,0 0-229,2 2 0,1 0 1,-1-1-1,-1-1 264,1 2 1,-2 0 0,0-1 0,0 1 2,1 0 0,0 0 0,-2 1 0,1 1-24,3-2 1,0 0 0,-1-1-1,-1 1 8,0 0 0,0 0 0,0 0 0,0-1-36,0 1 1,0 0 0,0 2 0,1-1 29,1-1 1,0 0-1,-1 0 1,-1-1-51,2 1 1,0 0 0,-1-2 0,0 1 42,1 1 1,0 0 0,-1-1 0,-1 1-17,2 0 0,0 0 1,1 1-1,-1-1 10,0-1 0,0-1 0,2 2 1,-1 0-6,-1-2 1,0 0 0,2 2 0,0 1-11,-2-3 1,0 0 0,1 2-1,0 1 3,-3 0 0,0-1 0,3-1 0,1 1-1,-2 0 0,0 0 1,0-1-1,1 1 11,1-1 0,0 2 1,-1 0-1,0 1-24,1-2 1,0 0-1,0-1 1,0 1 16,-2 0 0,0 0 0,2 0 1,1 0-27,-1 2 0,-1 0 1,0 0-1,0-1 30,-2-1 1,1 0 0,1 1 0,-1 1 0,0-2 1,0 0 0,0 1 0,0 1 14,-2 0 0,0 0 1,0-2-1,0 0 49,0 0 1,0 0 0,0 0 0,1 0-76,1 2 1,0 0 0,-2-1 0,1-2 16,1 2 1,0-1 0,0-1 0,-1 1-29,-1-1 1,0 2-1,4 0 1,0 0 30,-2 0 1,0-1 0,0 0 0,1 1-49,0-1 0,1 0 0,-2 2 1,0-1 26,2-1 1,-1 0-1,-1 1 1,0 1-8,2 0 0,0 0 0,-3-2 0,0 0 29,1 0 0,0 0 1,1 0-1,-1 1 0,0 0 0,0 2 1,0-1-1,1 0 56,-1-1 0,0 2 1,0-1-1,1 1-64,0 1 1,1 0 0,1-2 0,0 1 39,-1 1 1,0 0 0,1-1 0,1-1-31,2 0 0,-1 0 0,2 0 1,0 0-168,2 0 0,1 0 0,-1 0 1,1 0 186,-1 0 1,0 0 0,5 0 0,0 0-259,1 0 0,0 0 0,2 0 0,0 0 200,0 0 1,0 0 0,-1-2-1,-1-1 50,-1-1 1,2 0 0,3 1 0,0 0-62,-3-1 0,2 0 0,2 2 1,1 1 51,-2-3 1,0 0 0,-1 1 0,1 0-59,0-1 0,-1 0 0,1-1 0,-1 1 43,1 2 0,0 0 0,-1-2 1,0 1-8,0 1 1,-2 0-1,-2-2 1,-1 0-4,0 2 0,0 0 0,2-1 1,-1-1-4,-1 2 1,1 0-1,1 0 1,0 0-1,-4 2 0,0 0 1,0-1-1,0-2-92,-4 2 1,1-1 0,0-2 0,0 0 100,-2 2 0,-1 0 0,0 0 0,0-1-40,-3 1 1,0 0 0,0 1 0,-1 0 55,-3-3 1,0 0-1,0 1 1,0 0-21,-5-1 0,-2 0 0,2-1 0,-1 0 805,23-3 1,-4 0-571,-11 0 1,-2-2-197,-6 2 0,-9 2 591,-2-2 0,-11 2-734,-1-2-474,-7-2 0,-9 5-63,-11-3 1,-15 3-3293,-11 5 3933,-13 0 0,-3-5 0,-4-1 0</inkml:trace>
  <inkml:trace contextRef="#ctx0" brushRef="#br0" timeOffset="3">3872 12860 7905,'-10'-1'222,"2"-3"243,3 3 37,5-5-262,0 6 1,0 6 166,0 1 0,0 7-121,0 1 0,0 7-44,0 1 1,4 5-152,-1 6 1,3 4 81,-3 0 1,-1 4-204,1-4 1,2 5 72,-1-1 1,1-1-338,-1 1 0,-1-6 183,4 2 1,-4-6-152,1-1 0,1-6 107,-1 2 0,-1-5-17,-3-3 1,4 2-6,0-6 1,0-4 101,-4-3 1,1-2-360,3 2 176,-3-3-527,4-5 150,-5 0-174,0-5 809,0 4 0,0-14 0,0 2 0</inkml:trace>
  <inkml:trace contextRef="#ctx0" brushRef="#br0" timeOffset="4">3746 12928 8004,'0'-16'0,"1"2"342,3-5 0,4 0-67,7-4 0,3 1 40,5 3 0,-1-1-43,1 5 1,4 0 28,0 3 0,3 2-251,-3 2 1,4 3 117,0 5 0,-3 2-79,-2 1 0,2 4 74,-1 4 1,-4 6-311,-4 2 1,-5 2 76,1 2 1,-7 0-125,-5 0 0,-3 5-1,-3 2 1,-5-1 17,-7 2 0,-4-1 193,-8 5 0,-2-5-37,-5 1 1,1-6 36,2 2 0,3-7-32,5-1 1,1-9-135,-1 1 0,9-3 30,2 0-363,4-3 1,1-6-30,3-3 0,3 1-685,1-4 1197,5-1 0,2-9 0,4 0 0</inkml:trace>
  <inkml:trace contextRef="#ctx0" brushRef="#br0" timeOffset="5">4740 12552 8026,'0'-12'504,"0"6"0,-2-3-150,-1 5 1,0 0-65,-5 4 1,0 5 139,-8 3 0,2 3-68,-5 5 1,4 1-134,-4 6 1,4 5-34,-4 3 1,1 5-1,-1 2 0,-3 11-94,3 0 0,3 2-57,1 2 0,2-1-157,2 2 0,4 4 88,3-5 1,3 6-385,1-6 0,0-6 216,0-1 1,5-5-19,3 1 1,2-2 34,1-6 1,1-5-73,-1-2 0,2-3 319,2-1 0,-2-6-186,2-1 1,2-4 230,-2 0 0,0-1-42,-4 1 1,1-2 23,-1-3 1,-3 2-784,0-5-152,-1 5 0,5-8 836,-1 3 0,5 2 0,2 1 0</inkml:trace>
  <inkml:trace contextRef="#ctx0" brushRef="#br0" timeOffset="6">4854 12894 7912,'0'-11'151,"0"4"756,0 2-505,0 5 1,4 5-38,-1 3 1,5 2-93,-4 2 0,1 4 89,-1 3 1,-3 4-201,3 4 0,-3 2-1,-1 5 1,4 0-12,0 1 1,0-1-180,-4 0 1,0 0-173,0 1 1,0-5 165,0 1 1,1-6-119,3 2 0,-2-7 32,6-1 1,-6-5-186,2 1 1,-1-2-396,0-2 339,-1 1 1,3-5-524,-5 1-399,5-6 1284,-4 3 0,4 1 0,-5 0 0</inkml:trace>
  <inkml:trace contextRef="#ctx0" brushRef="#br0" timeOffset="7">5139 13054 7981,'0'-23'0,"0"5"782,0 3-87,0 3-293,0 0 0,2 4 298,1 1 129,-1 4-568,3-2 1,-5 7-45,0 1 1,1 4 13,3 4 1,-3 6-7,3 2 0,-3 2-170,-1 2 1,0 4 72,0-1 1,4 6-296,0-1 0,1 2 118,-1 1 0,-3-4-436,3 1 1,1-6 178,-1 2 1,3-4-15,-3-4 1,0-3-2,-4-4 0,4-1-64,0 0 1,-1-3-209,-3 0 24,0-6-1123,0 3 1692,0-5 0,0 5 0,0 2 0</inkml:trace>
  <inkml:trace contextRef="#ctx0" brushRef="#br0" timeOffset="8">5128 13031 7946,'0'-11'0,"1"-1"387,3 1 0,1 0-49,3-1 0,6 2 123,-3 2 1,4-2-65,1 3 1,-2 0 37,5 0 1,0 4-180,3-1 1,1 3-117,0 1 1,-4 1-24,0 3 1,-1 4-158,1 7 0,1 3 48,-4 5 0,-5-1 26,-3 1 1,-2 5-394,2 3 1,-3 2 172,-5 1 0,-2-2-127,-1 2 1,-4-2 70,-4 6 0,-4-8 140,-1-3 0,-3 1 64,4-2 0,-4 0 10,4-7 1,0 1-33,3-5 1,1 0-38,-1-3-564,1-1 411,-1 1 0,5-6-710,-1-2 460,6-3 1,-3-2 499,5-3 0,0-7 0,0-7 0</inkml:trace>
  <inkml:trace contextRef="#ctx0" brushRef="#br0" timeOffset="9">5710 12837 7942,'-5'-13'0,"4"-2"357,-3 8 534,3-4 497,1 5-470,0 1-572,0 5 0,0 5-104,0 3 0,0 8-19,0 7 1,0 5-8,0 6 1,0 4-1,0 0 1,1 5-91,3-1 1,-3 3-134,3 0 1,-3 0-301,-1-3 1,0 1 177,0-5 0,0-1-22,0-7 0,0-2 112,0-5 0,0 0 222,0 0 1,0-6-140,0-1 0,0-4-25,0 0-235,0-1-449,0 1-1179,0-6 900,0-1-341,0-5 0,4-1 1285,0-3 0,5-2 0,-3-6 0</inkml:trace>
  <inkml:trace contextRef="#ctx0" brushRef="#br0" timeOffset="10">6030 13065 9181,'12'-3'628,"-1"-1"1,0 0-349,1 4 0,4 0 3,3 0 1,3-1-111,1-3 1,-3 3-153,3-3 1,-7-1-65,7 1 0,-2-4-249,1 5 1,-2-2-646,-1 1 1,-5 2 19,1-1-434,-3 1 1351,0 2 0,-6 0 0,-1 0 0</inkml:trace>
  <inkml:trace contextRef="#ctx0" brushRef="#br0" timeOffset="11">6110 13282 9347,'8'0'886,"-1"0"1,2 0-696,7 0 1,-3 0 37,6 0 1,1-1-123,2-3 0,1 2-119,0-6 1,1 6-274,3-2 0,-3-1-187,3 1 1,-3 0-652,-1 4 0,-4-4-436,0 1 1559,-5-1 0,2-1 0,-5-2 0</inkml:trace>
  <inkml:trace contextRef="#ctx0" brushRef="#br0" timeOffset="12">6693 12997 7963,'-5'-11'758,"3"-1"-569,-2 1 0,3-1 1000,1 1-764,5 4 1,-2 2 113,4 5 1,-4 5-158,1 3 1,2 4-161,2 3 1,2 3 6,1 4 0,1 5-14,-1 0 1,4 4-67,1 0 0,-1-2-133,-4 1 1,1-3-462,-1 4 0,1-6 279,-1 2 0,0-5-645,1-3 0,-2-2 107,-2-6 0,0-3-1013,-4 0 370,5-6 133,-8 3 1214,4-5 0,-5 0 0,0 0 0</inkml:trace>
  <inkml:trace contextRef="#ctx0" brushRef="#br0" timeOffset="13">6932 13054 7902,'0'-11'311,"0"-6"0,0 4-124,0-2 0,0 6 496,0 2 1,2 4 477,2-1 19,-3 3-956,4 1 0,-10 10-7,-3 5 1,-2 7-243,-1 5 1,-6-2 123,-2 6 1,-2-1-269,-2 4 0,1 1-122,3-1 0,-1-1-341,5-3 1,-4-6 50,3-5 1,5-5-442,3 2 0,2-4-830,-2 0 1852,3-6 0,5-1 0,0-5 0</inkml:trace>
  <inkml:trace contextRef="#ctx0" brushRef="#br0" timeOffset="14">7149 12506 7910,'-16'0'767,"7"-1"-374,-2-3 230,7 3-168,-1-5 21,5 12 0,4 0-15,-1 5 1,6 2-7,-1 2 1,3 3 11,5 5 0,-1 1-186,8 3 1,-3 7-178,7 8 1,-3-2 108,-1 2 1,-1-4-293,1 4 1,-1-4 120,-3 4 1,-3-5-73,-4 1 1,-1-3-154,1 0 0,-6-1-169,-2 0 0,1-3-10,-1-1 1,-2-1 136,-6 2 1,-2-3-414,-5-5 1,-5-1 225,1 1 0,-5 0-747,1 0 0,-3-4 103,-1 0 1056,6-5 0,-5 2 0,4-4 0</inkml:trace>
  <inkml:trace contextRef="#ctx0" brushRef="#br0" timeOffset="15">10496 10896 8030,'-5'-7'-212,"-3"3"-314,-2-2 427,-1 5 937,-1-4-500,1 0 0,3 3 47,0-1 0,1 3-3,-5 3 1,4 4-196,-4 4 18,3 6-25,-7 0 0,4 7-37,1 3-102,5 2 55,-5 6 1,10-1-20,-3 0 1,3 0-55,1 1 1,1-5-231,3 1 1,2-6 157,6 2-312,4-3 212,2-2 1,10-4-127,3-3 100,2-2 129,6-6 0,1-2 258,6-5-1099,0 0 947,-6-5 0,5-6 167,-3-4 1,-4-5-111,-4 1 1,-2-3 96,-9-1 0,-3-3-17,-9-1 71,-4 0-71,-2 0 0,-10-1 60,-3-3-381,-12-2 126,-4 4 1,-12-1-521,-2-1-885,-3 6 1277,-9-3-509,3 10 395,-9 2 0,9 9-130,-3 3-53,4 3 171,10 6 0,0 3-112,14 7 0,6-1 364,13 5 0,1 0 0,2 4 0,0 0 0</inkml:trace>
  <inkml:trace contextRef="#ctx0" brushRef="#br0" timeOffset="16">13705 10793 8085,'0'-7'913,"0"-3"-560,0 9 170,0-4 530,0 5-474,0 5-274,0 6 1,0 3 324,0 5-267,0 5-187,0 1 1,0 4-83,0-3-32,0 4 0,0 0 160,0 1-126,0-6 0,0 4 8,0-2 1,0-3-201,0 2 1,4-3-5,0-4 1,-1 2-135,-3-6 1,2 0-12,2-3 1,-3-1-217,3 0 0,1-3-1607,-2 0 1016,6-6 1052,-7 3 0,8 0 0,-4 2 0</inkml:trace>
  <inkml:trace contextRef="#ctx0" brushRef="#br0" timeOffset="17">16880 10838 8033,'-4'-7'160,"0"-1"1,1 1 299,3-5-366,0 1 0,0-1 164,0 1 1,1-1 168,3 1 0,-2 0-49,6-1 0,-1 1-90,5-1 1,1 0 32,2-4 0,-1 8-91,5-4 0,0 5 45,4-1 1,-4-1-46,0 5 0,-1 0-41,1 4 0,2 0 32,-2 0 0,-1 2-234,1 1 0,-5 1 43,1 8 1,-2-2 10,-2 9 0,-4 0-309,-4 4 1,-3 5 160,-3 2 0,-5-1-215,-7 2 0,-3-1 131,-5 5 1,0-1-206,0 0 1,-3-1 70,-1-3 0,2-2-34,6-5 0,-2-1 194,6-3 0,1 1 142,7-5 75,-4 1-229,10-5 550,-4 0 0,6-4-184,3-3 1,4 1 410,7-2 0,3 1-103,5-4 1,0 0 27,-1 0 0,6 0-90,3 0 0,0 0 10,0 0 0,2 0-203,-3 0 1,-2 0 1,-1 0 0,-8 0-192,-4 0 1,-2 0 61,-2 0 1,-1 2-1826,-2 1 1045,2-1-2688,-9 8 1605,5-9 1749,-6 9 0,-11-3 0,-1 4 0</inkml:trace>
  <inkml:trace contextRef="#ctx0" brushRef="#br1" timeOffset="18">10798 10516 8084,'0'-11'0,"0"4"-415,0-1 1,-1 4 235,-3-3 1,2-1 446,-6-3-118,6 5 1,-8-4 86,2 2 0,-2 2-15,-1-2 0,0 6-29,-1-2 1,-3-1-71,0 1 0,-4 1 8,4 3 1,-5 0 20,2 0 1,0 0 0,-1 0 1,0 1-123,-3 3 0,-1 2 105,1 5 0,-1-2-140,1 2 1,-5-2 56,1 6 0,-1-1 43,0 1 0,3 2-10,-2 6 1,2-1-5,2 1 0,-1 0-99,1-1 0,-1 6 94,1 2 1,3 6-129,0 2 1,4 0 115,-4 0 1,6-2-54,-3 6 0,5-2 1,4 1 0,-2 2-7,5-6 0,0 5 30,4-5 1,0 1 2,0-5 1,5 4-36,3-3 0,2 6 31,1-6 0,6 1-54,1-5 1,4 1 44,0-5 0,6 1-115,2-5 1,2-3 80,2 0 0,4-6-6,-1 2 0,5-2 8,-5-2 0,4-3-5,-3-1 1,3-4 7,-3 1 0,0 1-4,-5-2 1,5 1 124,-1-4 0,2-4-108,-1 1 1,-3-6 138,3 1 1,-3-3-1,-2-4 0,1-1-24,0-3 0,0-4-9,0 1 1,-2-2 19,-2-6 1,2 0-75,-6-4 0,4-5-154,-4-2 0,-3-3 151,-4-1 0,-9-3 20,1-4 1,-7-1-125,-1-7 0,-8 0-171,0 28 1,-1 0 0,-10-28 107,5 26 0,-1 0 0,-1 4 1,-1 0 11,-1 0 0,0 0 0,-2 2 0,0 0-162,-1 1 0,-2 1 0,-20-18-235,-5 11 0,-1 5 167,-3 9 0,3 8-324,-3 7 0,9 4 9,6 4 641,0 2 0,6 3 0,-2 2 0,3 3 0</inkml:trace>
  <inkml:trace contextRef="#ctx0" brushRef="#br1" timeOffset="19">10843 10742 8287,'5'-6'0,"-2"-4"-125,4 2 1,6-2 167,6-1 1,2-4 341,1 0 0,10-9-78,2 1 0,7-7-178,0 0 1,4-2-297,4-2 0,-21 15 1,0-1 251,4 0 0,0-1 0,0-1 0,-1 0-16,1-1 1,0 1 0,0-1 0,0-1-46,1 0 0,1 0 0,4-2 0,1-1 6,0-3 0,1 0 0,3-1 0,0-1-295,0-1 0,0-1 0,2-2 0,-1-1 247,1 0 0,1-1 1,2-2-1,1 0-277,0 0 0,0 1 0,-15 11 1,0-1-1,-1 1 264,14-12 0,0 1 0,2-2 1,0 0 15,-2 2 1,0-1-1,0 1 1,0 0 10,-2-1 1,0 1 0,-2 1 0,-1 2-137,0 0 0,-1 0 0,-1 2 0,0 1 205,-1 1 0,1 0 0,0-1 0,1 2-29,-1 3 0,-1 0 0,0-1 0,-1 0-4,-4 4 1,-1 1-1,-2 0 1,0-1-39,-3 2 0,0 1 0,0 1 0,0 1 51,-1-1 0,-1 1 0,20-17 302,-1 0 1,-7 3-337,-1 4 0,-6-2-22,-5 6 1,-4 4 855,-3 3 0,-3 5-791,-4-1 1,-5 3 1336,1 0-1309,-6 1 672,3 0-645,0 4-269,-3-3-342,3 9-81,-5-4-1176,0 5 1527,-5 0 0,-2 0-51,-4 0 97,0 0 1,-1 0 221,1 0 0,4 0-33,-1 0 0,1 0 106,-5 0 1,0 4-146,-3 0 1,2-1 188,-2-3 0,1 2 83,-1 1 0,2-1-73,-6 1 1,5-1 87,-1-2 1,3 0 2,0 0-9,1 0 1,4 1-49,-1 3-64,5-3 0,3 5-26,8-2 1,3-1-57,4 4 0,3-4-71,4 0 1,2-1 108,2-2 1,3 0-53,5 0 0,-1 0 23,-3 0 1,1-5 29,-5-3 0,-1 2 20,-6-2 1,-3 4 161,-4-3-213,-6 4 1,-2-2-18,-8 5 0,-4 2-382,-7 1 1,-2 5 182,-6 7 0,5-1-976,-1 5 1,1 2 1132,-1 9 0,3-5 0,5 8 0</inkml:trace>
  <inkml:trace contextRef="#ctx0" brushRef="#br1" timeOffset="20">13887 10336 7908,'-4'-17'151,"0"1"1,-1 8 310,1 0-304,3 1 0,-9-3 92,2 2 1,-3 3-40,-4 5 1,-2 0-3,-6 0 1,1 0 23,-1 0 1,-5 1-19,-2 3 0,-2 2-1,-2 6 1,1-1-70,3 0 0,-2 6 54,2 1 0,1 4-138,-1 0 1,5 4 142,-1 1 1,2 9-136,1 2 0,1 4-143,-1 3 0,2 0 102,2 0 1,3 2 10,5 2 1,1-2-105,2 6 0,3-6-45,5 2 1,1-4 34,3-3 1,2 0 2,6-4 0,4-1 33,3-3 1,-1-4 25,5 0 1,-3-3 46,6 3 1,-1-5 14,2 1 0,-2-6 19,5-1 0,-4-2 126,4 2 0,0-3-10,4-4 1,-3-2-115,3-3 0,-3-2 342,7-5 1,-3-1-245,-1-3 1,0-2-157,-1-5 0,5-6 37,0-1 0,0-5-3,0-3 0,-3-3-193,3-5 1,0-1-97,0-2 1,-4-4 21,-4-4 1,-9 0 44,2 0 1,-8-5 45,0-2 1,-8-4 41,-3 0 1,-4 0 15,-4-1 1,-8 1-3,-11 0 0,-4-1 20,10 29 0,0 0 0,-21-23-190,1 2 0,-6 9 115,2 6 0,-3 6-507,-1 10 1,4 1 214,-1 6 1,7 5-1229,1 2 1649,6 3 0,1 1 0,1 0 0,0 0 0</inkml:trace>
  <inkml:trace contextRef="#ctx0" brushRef="#br1" timeOffset="21">11835 8645 8281,'0'-17'-114,"-4"0"57,1 6 1,-1 0 140,4 0 1,0 3 458,0 1 47,0-1 1,0 1 302,0-1-575,0 6 1,1-3-77,3 5 1,-2 1-173,6 3 0,3 3 89,4 8 1,5 3-101,-1 4 1,6 7 175,1 5 0,6 2-68,-2 9 1,0-2-427,4 6 1,-3 3 339,-13-24 1,1 1-1,0-3 1,-1 1 73,0 3 1,1 1 0,1-2-1,0 0-39,3 3 0,0 0 0,-1 1 0,1-1-18,-1-2 1,1 1 0,-1 1 0,1 2-40,-1 0 0,1 0 0,-1-1 1,1 1-337,-1 2 1,1 0 0,0-2-1,0 0 321,2 0 1,-1 0 0,-2-2 0,-1 0-30,1 0 1,1 0 0,-2-3 0,-1-1-162,1 1 1,0-1 0,-1-2 0,0-1 209,17 20 1,-2-3-260,3-1 1,-3-9 223,-1 2 1,0-7-94,-1-1 0,-4-6 248,-3-1 0,1-6-435,-5 3 0,0-4 463,-7-1 1,-7-1-746,4-2 0,-9-2-78,1-2 219,-3-3 1,-7 4-1189,-5-5 1580,-5 0 0,-7 0 0,1 0 0</inkml:trace>
  <inkml:trace contextRef="#ctx0" brushRef="#br1" timeOffset="22">11745 8803 8999,'-11'-27'872,"-1"3"0,6-6-1713,2 7 0,9-1 200,7 9 1,-1 0 557,4 4 1,-3 4 171,0-1 44,-6 5 1,-1 0-62,-5 6 1,0 4 241,0 4 0,-5 4 51,-2 0 1,-4 1-195,0-1 0,1-1 20,3 5 0,0-4-42,4 4 1,1-5-79,-1 1 29,1-3-134,2-1 0,2-4 108,1-4-89,4-1 1,4-4 73,0-1 1,0-4-45,1-4 1,-1-5 14,0-3 0,-3 2 6,-1-2 1,-4 0 96,1-4 1,1 1 8,-2-1 0,1 5 17,-4-1 1,-1 4-10,-3-4 0,-1 4 150,-2-4 1,0 5-120,4-1 1,1 7 418,-1 0-601,1 6 1,4-3 175,1 5 1,10 0-117,9 0 0,2 6 26,6 5 1,2 2 1,5 5 1,-2-3-142,3 4 1,1 0-236,-2 3 1,-3 1-1033,-4 0 0,0-1 158,4 1 1163,-5 4 0,3-3 0,-3 4 0</inkml:trace>
  <inkml:trace contextRef="#ctx0" brushRef="#br1" timeOffset="23">14213 10359 7772,'-11'0'-415,"5"-5"1,-3 2 643,5-4 1,1 3-87,3-4 1,0 5-33,0-5 0,6 0 49,5-3 1,2 0 131,5 0 0,5-2-106,3-2 1,6-4 135,-2-7 0,7 1 28,5-5 0,4-1-457,-20 12 0,1 0 0,-1-1 0,1 0 211,5-2 0,0-1 0,1 0 0,-1 0 15,4-2 0,0 1 0,0-2 0,2 0-74,1-1 0,1-2 0,-3-1 1,1-1-250,-1-1 0,1 0 1,-1-3-1,0 0 199,0-1 1,1 0 0,2-2 0,0 0-326,-2 1 1,-1-1-1,3-3 1,0-1 265,-2-1 1,-1 0 0,1 1 0,0 0-23,-3 0 0,1 1 1,1 0-1,0-1 68,-5 3 1,0 0-1,0 0 1,0 1-165,-4 4 1,0 0-1,1 3 1,1 0 169,-2 0 0,0 2 0,-1 2 1,0 1-21,-4 1 1,-1 1 0,21-20 205,-6 7 0,1-1-214,-8 8 1,-3 3-2,0 0 1,-7 7 438,-1 2 1,-9 4-392,1-1 0,-6 4 1482,2 3-1476,-4-2 0,2 7 813,-5-4-1057,0 4 371,0-2-435,0 5 137,-5 0 0,-1 2-220,-6 1 1,0 4 120,-3 4 0,-3 2 112,-4 2 1,4-3 178,3 3 0,3-2-119,0-2 1,1 0 160,0 0 0,5-3 164,2-1 145,-2-4-133,4 2-60,-3-5 1,7-1 31,1-3 0,4-2-92,4-6 0,0-3 68,0 0 0,1-5-52,-1 2 1,4-4 124,0 0 0,0 4 9,-4 3 1,1 3 435,-1 0-543,0 1 0,-3 5 246,-1 2-805,-4 3 1,2 2 257,-5 3 0,0 3-957,0 8 0,0 3 154,0 4 929,0 11 0,-5-8 0,-2 8 0</inkml:trace>
  <inkml:trace contextRef="#ctx0" brushRef="#br1" timeOffset="24">17403 10618 7974,'-11'-18'-877,"1"-2"658,2 5 0,2-5 461,2 1 0,3-2-66,-3-1 1,3-5-146,1 1 0,0 0 144,0 3 0,-1-2 143,-3 3 0,-2-4 7,-5 8 0,-2 0-114,-2-1 0,-1 6 112,-3-2 1,-6 6-66,2 1 1,-7 5-11,0-5 0,-2 6-39,-2-2 1,-4 3-16,1 1 1,-6 6-2,2 5 0,0 3-167,-5 8 1,8 3-258,-7 9 0,6 1 339,-3 3 1,2 8-156,19-18 0,1 1 1,0 1-1,1 1-861,2 2 0,0 2 963,3-2 1,0 1-141,-1-3 1,2 1-139,3 1 1,2 0 0,-7 29 145,11-31 1,1 1 9,0 2 1,1-1 0,2 24-127,0 4 1,6-8 29,5 0 0,6-5 47,5 0 0,10-5 40,1-2 0,6-8 145,3 1 0,0-12-132,11 1 1,-1-12 280,5 0 1,3-7-45,0 0 1,-28-4-1,1-1 32,-1-3 0,0 0 0,29-5 11,-1-9 0,-2-1-35,-2-4 0,-1-1 137,-2-2 1,0 1-39,-8-5 0,2-1-250,-5-7 1,-7-2-36,-1-5 0,-8-1-144,0-3 0,-8-4-82,-7-7 1,-6 1-86,-6 27 1,-2 0 0,-9-27 161,1 29 0,-1 0 0,-1 1 0,-3 1-84,-2-1 0,-1 1 1,-1 0-1,-2 1-294,-2 1 0,0 0 1,0 0-1,0 2-12,-2 0 1,-1 2 542,-25-8 0,23 12 0,0 1 0,-28-3 0,0 4 0,3 5 0</inkml:trace>
  <inkml:trace contextRef="#ctx0" brushRef="#br1" timeOffset="25">9930 8668 8118,'-11'-5'-762,"0"4"1321,-1-9 20,6 8 242,-4-3-296,9 5-23,-4 0-238,5 0-142,5 0 0,2 0 229,8 0 1,-1 4-161,5 0 1,-4 5-89,4-2 1,0-1 37,3 2 1,1-2-37,-1 2 0,2 2-8,2-3 0,-1 3 12,5 1 0,0 1-24,4-1 0,-1 0-36,-3 1 1,2 3-66,-1 0 1,5 1 53,1-1 0,2-1 12,-1 4 0,1-2 5,2 2 0,3-3-13,-3 4 0,4-1-254,4 0 1,-3 4 208,3-3 0,-1 2 47,1 1 0,2-3-7,5 0 1,2 0-138,-28-8 1,0 0 0,0 1 0,0-1 118,4 0 1,0 0 0,-2 1 0,1-1-2,2 0 1,1 0-1,1 1 1,-1-1-14,0 0 0,-1 1 1,2-1-1,0 0-3,1 0 1,-1 1 0,1-1 0,1 1-267,4 2 0,0-1 1,-1-1-1,-1-1 259,2 3 1,0-1-1,1-1 1,0 1-26,3 0 0,0 0 0,0-1 0,1 0 36,1 1 1,0 0 0,-1 1 0,-1 0-21,-2-1 1,0 0-1,1 1 1,0 0 8,0-1 1,1 0 0,1-1 0,0 0 27,0 1 0,1 0 0,1 1 0,1 0-22,-2-1 0,-1 0 0,-1 0 0,0 0 44,2-2 0,0 1 1,-2 1-1,1 0-347,4 0 1,1 0 0,-1 1 0,-1-1 308,0-2 1,-1 0 0,0 1 0,1 0 33,1 1 0,1 0 1,-1-1-1,0 0-28,4 1 1,0 0 0,1-1 0,-1 0-12,-1-1 1,-1 1 0,-1-1 0,-1 0 11,3 1 0,-1-1 0,-1 0 0,-1 0-37,5 1 1,-1-1 0,-2 0-1,0-1 10,-3 0 0,-1-1 0,3 1 0,0 0-46,-1-2 1,1-1 0,-1 1 0,0-1 22,-3-1 1,-1-1 0,0 3-1,0-1-145,-3 1 1,0-1 0,-1 1-1,1-1 178,-2-1 1,0 0 0,-1-2 0,-1-1 10,-3 1 0,-1 0 1,-1-1-1,-1 1 41,-3 2 0,0-1 0,29 3-73,-4 0 1,-6-5 89,-2 5 0,-8-6 406,-3 2 0,-3-1-386,-1 0 1,-5-1 514,-3 1 1,-7-1-643,-4-2 1,-3 0 982,0 0-1504,-1 0 44,-5 0 0,-2 0 103,-8 0 0,-3 0-832,-8 0 1247,-8 5 0,-11 1 0,-6 5 0</inkml:trace>
  <inkml:trace contextRef="#ctx0" brushRef="#br1" timeOffset="26">10223 8623 8242,'5'-23'-113,"-3"6"1,3-3-288,-5 5 0,1 0 660,3 3 0,1 1-122,2 0 0,-2 3 535,-5 1 0,0 3 159,0-4-376,0 6 1,-5-3-185,-2 5 1,-5 0-62,-3 0 1,2 0-57,-6 0 1,-1 1-107,-7 3 1,2 2-67,-5 6 1,-4 3 51,-3 0 0,-6 1-13,2-1 1,1-3 58,-1 3 1,4-2 79,0-2 0,7 0-37,3 1 0,9-1 154,3 0-237,2 1 1,7-1-146,2 0 0,4-3 7,4-1 0,6-1 111,5 2 1,9 1-373,-2-6 0,12 5 150,0-4 0,6 3-370,-3-3 1,5 5 39,-5-2 538,6 3 0,-8 7 0,4 0 0</inkml:trace>
  <inkml:trace contextRef="#ctx0" brushRef="#br1" timeOffset="27">17279 10190 7988,'0'-12'-266,"0"1"221,0 0 1,5-1 427,3 1 1,3-4-29,4 0 1,1-6-40,3-2 1,6-1-204,-2-6 1,11-1-6,-1-6 1,5 0-213,0-4 1,-2-2 182,-16 19 1,1-1 0,0 0 0,0-1-271,1-2 1,1 0-1,-2-2 1,-1 0 240,1 0 1,-1 0 0,-1-2-1,-1 1-66,1-1 0,-1 0 0,0 1 0,-2-1 12,-1-1 0,0-1 0,1 0 0,-1 0 15,-1 2 1,-1 0 0,0 1-1,0 1 28,-2 0 1,0 0 0,1-1 0,0 0 22,1 1 0,1 0 1,9-29-159,4 7 1,-4 3 174,0 8 1,-5 3-83,-3 8 0,-3 2 83,-1 6 0,-4 4-64,-4 3 1,0 3 228,1 1 1,-3 3-172,3 1 655,-3 4-999,-1-2-1297,0 5 1331,0 5 0,0 1-141,0 6 1,0-1 57,0 0 0,-5 0 87,-3 1 0,-3-1 193,-4 0 1,1 2-97,-4 2 1,0-3 146,-1 3 1,-1-6-17,5-1 1,0-2 107,4 1 1,3-2 9,1-5-15,4 0 1,-2-6-68,5-5 1,2-2 277,1-5 0,4 3-39,4-4 1,4 0 71,0-4 0,1 2 30,-1 2 1,-1-1-103,5 5 0,-2-4 84,2 4 0,4-3-82,-1 3 1,1-2 42,3 2 1,-1 3-17,1-3 1,-2 2 110,2 2 1,-3 1-158,-4 2 1,-3 0 259,-5 4-639,1 0 161,-1 9 0,-5 5-442,-2 5 1,-4 5 224,-4-1 0,-2 2-877,-5 2 1,1 7 216,2 0 1,-1 6 840,6-2 0,-6 5 0,3 6 0</inkml:trace>
  <inkml:trace contextRef="#ctx0" brushRef="#br2" timeOffset="28">10077 12500 7948,'-5'-11'0,"4"5"0,-10-4 0,10 3 4,-4-4 1,5 0-3,5 0 1,-2 3-1,4 1 1,5-1-2,3-3 1,5-1-1,-2 1 0,4 0 0,0 0 1763,1-1-784,-1 6-705,6 1-172,-9 0 0,7 4-24,-7-3 0,1 3-124,-1 1 1,-3 1-60,-5 3 1,0 2 87,1 5 1,-2-2-116,-3 2 0,-2-2 3,-5 6 1,0 1 2,0 0 1,-1 2 110,-3-3 0,-3 4-5,-8-4 1,1 4 11,-5-4 1,5 0-2,-1-4 0,1 1 191,-1-1 0,4-4-107,0 1 1,1-4 303,6 3-138,0-4-112,4 2 0,0-4-56,0 3 0,2-3 53,1 3 137,4-3-195,4-1 1,5 0 13,3 0 1,2 0-3,2 0 1,3 0-87,0 0 61,1 0 0,-5 4-45,1-1 1,-1 5-9,1-4-27,-6 4 0,0-1 5,-6 4 1,-3 4 91,-1 0-358,-4 5 172,-3-2 0,-12 4 14,-7 1 1,-3 0 19,-4 4 1,-4-3 70,-8 2-26,3-2 0,-8-2-763,6 1 865,-1-1 0,6-4-477,2-3 624,2-3-99,5 0 0,6-6-8,2-2-418,7-3 105,3-1-916,5 0 0,7-5 126,4-3 995,5-2 0,7-6 0,-1-1 0</inkml:trace>
  <inkml:trace contextRef="#ctx0" brushRef="#br2" timeOffset="29">11046 12455 7908,'0'-17'2,"0"-5"0,0 10 352,0-3 585,0 7-451,0 3 2029,0 5-2478,-5 0 61,4 5 1,-9 3 120,2 7-57,-2 2 0,0 11-17,3 2-46,-8 2 0,6 5 74,-10 4 0,0 2-122,-3 9 1,-6 2-227,13-24 0,0 0 1,1-1-1,-1 0 7,0 1 0,0 0 0,-10 28-318,-1-2 1,6-6 237,1-5 0,5-5-127,-1-6 106,8-5 170,-3-2 1,7-5 198,-4-4-184,4-1-75,-2-6 27,0 0 60,4 1 0,-5-5 358,2 1-807,3-6-310,-4 3 339,5-5 5,0 0-779,0-5 1264,0 4 0,5-9 0,1 4 0</inkml:trace>
  <inkml:trace contextRef="#ctx0" brushRef="#br2" timeOffset="30">11170 13075 7863,'11'-18'0,"-3"1"254,-1 2 1,-3 2 401,4-2 1,-5 3-27,5 1 1,-6-1-246,2 1 0,-3 0 97,-1-1 0,-1 2-102,-3 3 1,-2-2-286,-5 5 1,-5 1 78,-3 3 0,-2 5-65,-2 2 0,-1 4-48,-2 5 1,2 1-118,-2 6 1,6-1-167,1 1 0,9-5 98,-1 1 0,6 0-253,-3 4 0,6-2 170,-2-2 0,4-3-65,4-5 1,2 0 120,5 1 1,0-2 32,1-3 0,0-2 60,3-5 1,-1 0 0,5 0 1,-4-1 288,4-3 1,-4-2-124,4-5 1,-6 1 384,2 2 1,-2-1-195,-2 6 1,-3-2 90,-1 1 0,-3 3-112,3-3 1,-4 4-57,1 4 1,-3 2-83,-1 5 0,4 2-144,-1 2 0,1 2 75,-4 6 1,0 1 54,0 2 0,0-2-89,0 2 0,0 2 50,0-2 0,0 1-327,0 0 0,0-3 138,0 2 1,0-6-390,0-1 1,0-6 82,0 2 0,0-2-625,0-2-140,0-4 368,0 3 804,0-9 0,0 4 0</inkml:trace>
  <inkml:trace contextRef="#ctx0" brushRef="#br2" timeOffset="31">13267 12185 7946,'0'-18'-907,"0"7"681,0 1 1041,0 8-254,0-8 24,0 9 131,0-4-342,0 5-8,0 5-194,0 1 0,0 6 97,0-1 0,0 4-3,0 0 1,0 6-156,0 2-55,0-1 0,0 7 62,0-2 1,-2-2-221,-1 5 1,0-5-33,-4 1 1,3-2 83,-4-2 0,6 1-304,-2-1 1,3-3 161,1 0 0,0-5-107,0 1 1,0-3-222,0 0 431,5-1 1,1-1 36,5-3 1,1-2 18,-1-5 1,4 0-25,0 0 1,5 0-7,-1 0 0,-2-1-152,2-3 1,-4 2 90,4-6 0,-9 6-831,1-2 196,-2-2 759,-3 5 0,4-9 0,-3 3 0</inkml:trace>
  <inkml:trace contextRef="#ctx0" brushRef="#br2" timeOffset="32">13481 12500 7990,'0'-11'16,"0"0"1,0-1 101,0 1 1,0 0 455,0 0 160,0 4 278,0-3-613,0 9 1,0-3-180,0 8 0,0 4 20,0 7 0,0 2 126,0 6 1,0 3-139,0 0 0,-1 6-108,-3-2 0,3-2-11,-3 2 1,3-3-215,1 3 0,0-5-370,0 1 1,0-6 273,0-1 0,0-4-479,0 4 1,3-9-73,1 1-713,0-2 1465,-4 2 0,5 0 0,1 1 0</inkml:trace>
  <inkml:trace contextRef="#ctx0" brushRef="#br2" timeOffset="33">13943 12331 7875,'6'-17'19,"0"0"115,-2 6 1,-1 0 228,4-1 1,-4 5-38,0-1 1,0 6 748,1-2-674,-3 3 1,3 6-115,-8 2 0,-2 10-48,-6 5 0,0 7-58,-3 9 0,1 2 27,-5 5 0,4 1-305,-3 3 1,-1-1 125,-4 4 0,4-4-382,1 1 0,4-3 97,-1-1 1,2-5-305,2-2 1,0-4 257,-1-4 1,5-7-141,-1-4 0,6-5 2,-2 1 1,3-3-710,1 0 804,0-6 345,0 4 0,0-9 0,0 4 0</inkml:trace>
  <inkml:trace contextRef="#ctx0" brushRef="#br2" timeOffset="34">14213 12759 7889,'12'-11'0,"-1"-4"396,0 0 0,-3-1-73,-1 1 1,1 2 90,3-2 0,-5 3 241,-2 0 215,-3-4-534,-1 4 0,-6 0-236,-5 9 1,-5 1 37,-7 2 0,-5 7-148,-2 4 1,-2 5 86,-2 7 0,4 0-109,0 4 0,6-3-8,2 2 1,4 1-16,7 0 0,4 0-329,4 0 0,3-5 170,3 1 1,4-2-237,4-6 0,5 0 177,3-4 1,-1-1 12,0-2 1,1-3 247,4-5 0,-1-1 200,1-3 1,-2-2 317,-2-6 1,1-3-287,-5 0 1,0-1 110,-4 1 0,1 2-81,-1-2 1,-4 3 661,1 1-89,-6 4 35,3-3-779,-5 9 0,0 1 90,0 8 1,0 5-140,0 2 1,0 9 90,0-1 0,0 2-73,0-3 0,0 5 37,0-1 1,0 5-165,0-1 0,0 2-73,0-2 1,0 1-117,0-5 1,0 4 11,0-3 0,0-1-80,0-4 0,0-4-78,0-3 0,0-2-147,0-2-64,0 0 0,0-3-260,0-1-276,0-4-331,0 2 1492,0-5 0,0-5 0,0-2 0</inkml:trace>
  <inkml:trace contextRef="#ctx0" brushRef="#br2" timeOffset="35">16648 12263 7944,'-5'-6'0,"4"-4"-518,-3 3 259,3-3 309,1-2 1,1 1 730,3 0-360,2 0-259,5-1 417,1 1-265,-1 0 0,1-1 134,3 1-79,-2 0-204,8 0 1,-3 3 334,4 1-223,1-1-112,-1-3 1,5 5-68,-1 2 1,-1-1 73,-6 1 1,5 2-1,-6 5 0,1 4 159,-8 4-589,-4 5 212,-2-3 0,-5 12 104,0-3-420,-10 13 228,-3-5 1,-9 9-30,-1-5 1,-3 4-98,0-1 1,-1-1-250,5-5-244,-1 1 589,6-8 0,2 0-40,7-6 0,-1-4-5,6 1 318,-1-2-204,4-7 0,5 0 64,2-2 1,7-3 181,1 3 1,5-3 257,-1-1 0,6-3-96,1-1 0,1-4 249,-5 5-295,6-6-98,-5 8 1,5-8 143,-5 5-213,-6-5 3,-1 8-218,1-4-174,-5 5-839,4-5-26,-9 4-206,3-4 250,-9 5 3,9 0 1107,-4 0 0,6-5 0,-1-2 0</inkml:trace>
  <inkml:trace contextRef="#ctx0" brushRef="#br2" timeOffset="36">17561 12094 7921,'0'-11'572,"0"5"-286,0-4 60,0 9 105,0-4-204,0 5-159,0 5 872,-5 1-537,4 5 0,-10 7 183,-1 4-408,1 11-274,-10 7 1,3 5 325,-4 0 1,3 1-14,0 3 0,0-2-276,-3 1 74,-1 4-628,6-11-29,0 8 493,1-14 0,4 8-86,-3-6 0,6-4-168,1-7 1,2-2 31,-2-2 1,2 0-71,2-4 0,3-1-113,-3-6 1,3-4 223,1 1-932,0-6 1312,0 3-557,0-5 487,5 0 0,1 0 0,6 0 0</inkml:trace>
  <inkml:trace contextRef="#ctx0" brushRef="#br2" timeOffset="37">17775 12523 7887,'6'-12'0,"3"1"0,-5 0 0,4 0 1083,-5-1-467,6 1-169,-8 0 0,4 3 205,-5 1 0,-5 3-340,-2-3 1,-4 4-217,-5-1 1,-1 4 47,-6 4-135,-4 2 152,3 6 1,-3 0-222,4 3 1,-2 3 26,2 4 0,-2 1-23,7-1 1,1-3 226,2 0-656,8 0 302,-3 3 0,8-3-125,-1 0-163,1-5 252,7 7 1,2-10-114,4 0 1,4-1 139,0-6 0,1 0 340,-1-4-127,-2 0 47,8 0 0,-5-5 55,3-3 1,-2-2 61,-6-1 1,4 0 263,0 0 0,0-1-116,-4 1 0,-3 0 150,-1-1 0,-3 5 520,3-1-622,-4 6 0,2-4-118,-5 2 6,0 3-225,0-4-33,5 20 0,-4-5 93,3 12 0,-3-1-74,-1 6 0,-1 2 132,-3 4-7,3 1-81,-4 0 0,5 0 251,0 0 0,0 3-150,0 1 1,0-1-352,0-3 145,0 0 14,0-5-270,0-2 217,0-9 0,0 2 189,0-5 40,0 0-70,5-4 190,-4-4-255,4-2 64,-5-5-1467,0 0 820,0-5-2481,0-2 1961,0-4 1,-4 3 1078,1 1 0,-6-6 0,3-4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4:17.08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2136 13260 7447,'0'-8'-1416,"0"0"2311,0 6-519,0-3 1,0 4 242,0-3-337,-5 2 59,3-3 116,-3 5 764,5 0-1074,0 5 1,0-2-111,0 5 0,0-1 58,0 5 1,0-1-138,0 0 0,0 5-71,0-1 1,4 4 89,0-4 1,0 5-52,-4 0-91,0-4 247,0 6-364,0-5 167,5 1 1,-4 0 36,3-3-139,-3-2 86,-1-2 1,0-1 64,0-2 55,5-3-60,-4 0 260,5-5-164,-6 0 114,5 0 47,1-5-199,0-1 299,4-6-252,-3 1 0,8-4-9,0-1 1,2-3-17,-2 4 0,-1-5 3,5 1 1,-1-1-30,1 0 0,1 0 85,-5 5 0,2 0-53,-2 3 0,-2 2 201,2 3 0,-2 0-50,-2 3 0,0 3 82,1-3-132,-1 8 1,1 2 14,-1 6 0,1 3-43,-1 0 1,-3 6-107,-1-2 0,0-2-80,0 2-29,3 1 165,-8-3 1,4 4-180,-2-6-35,-3 0-293,9-4-71,-9 1 1,8-1 123,-5 1 1,1-5-917,-1 1 1332,-3 0 0,4-2 0,-5-1 0</inkml:trace>
  <inkml:trace contextRef="#ctx0" brushRef="#br0" timeOffset="1">5231 13157 8001,'0'-12'-80,"0"1"1,-2 3 221,-1 1 0,1 3 357,-1-4-221,-4 6 1,5-5 61,-6 4-47,6 1-123,-9-3 0,5 5 37,-5 0 0,-1 2-126,1 1 1,-1 4-137,1 4 0,0 1 31,-1-1 1,5 4 43,-1 0 0,2 6-6,-2-2 1,-1 2-146,5 2 1,0 0 10,4 0 0,0 0-66,0 0 0,2-2-39,2-2 1,6 1 73,5-4 1,5-1-17,-1-4 1,3-3 90,1 0 0,-1-6 75,1 2-65,5-3 50,-4-1 0,8-5 124,-5-2 0,3-7-37,-3-2 0,-2 0 189,-6 1 0,0-3-59,-7-5 272,2 0-242,-13 0 0,4 0 165,-5 1-276,-5-6-66,-1 4 1,-12-4-105,-5 5 1,-1 5 117,-7 3 0,2 3-140,-1 5 1,-3 2-38,2 5 1,3 9-247,2 2 0,3 7-461,4-3 0,4 9 30,7-1 786,3 2 0,5-2 0,0 0 0</inkml:trace>
  <inkml:trace contextRef="#ctx0" brushRef="#br0" timeOffset="2">7903 13100 8029,'0'-12'-9,"-4"5"52,1-1 0,-5 4 193,4-3-7,0 4 276,4-2 353,-5 5-60,4-5-317,-4 4 0,5 1-36,0 7 35,0 3-155,0 2 1,0 4 19,0 3-31,0 3-142,0 6 0,1-4-254,3 3 69,-3 2 0,9-5-269,-8 4 285,8-5 0,-9-4-482,3 0 0,-3-1-781,-1 1 0,0 1 1260,0-5 0,-5 0 0,-1-3 0</inkml:trace>
  <inkml:trace contextRef="#ctx0" brushRef="#br0" timeOffset="3">1770 14128 7991,'-6'-5'560,"6"3"0,6-4-307,6 2 1,2 3-52,5-3 0,-3 3-26,11 1 1,-6-4-127,6 0 0,-3 0 174,-1 4-14,5 0-39,-4 0 0,5 0-86,-2 0 1,-2 0 51,6 0 0,0 0-97,7 0 0,-1 0 31,5 0 1,0-1-150,4-3 0,1 2-40,2-6 1,1 4 14,7-3 1,-3 3-292,7-4 0,1 4 392,-1-3 0,-27 3 0,0 0-10,0-1 0,0-1 0,1 2 0,0 0 11,3 0 0,0 1 0,0-1 1,0 0 26,2-2 1,0 1 0,1 1 0,-1 0-14,2 0 1,0 0-1,1 2 1,0 1-273,3-3 0,0 0 0,-1 2 0,1 0 287,0-2 0,-1 0 0,2 3 1,-1 0-3,2-1 1,-1 0 0,1 1 0,1 1-26,0 0 1,1 0 0,0 0 0,1 0 17,-1 0 1,-1 0 0,1 0 0,-1 0-59,2 0 0,1 0 0,-2 0 0,1 0 27,5 0 1,-1 0 0,-2-2 0,0 0-279,3 0 0,-1 0 1,-1 0-1,0 0 280,3 2 0,0 0 1,-3 0-1,1 0-262,4 0 0,0 0 0,-4 0 0,1 0 259,3 1 0,0-2 0,-4 0 0,0-1-1,4 0 0,0 0 1,-3 0-1,1 0 24,2 2 1,0 0-1,-1 0 1,-1 0-19,1 0 1,-1 0 0,-2-2 0,1 0 58,1 0 1,0 0 0,-1 0 0,-1-1-17,2 1 1,0 1 0,-1 0 0,0 0-13,-5-1 0,1 0 1,-1 1-1,-1 0-81,-2-1 1,-1 0-1,0 1 1,-1 0 169,1-3 0,1 0 1,-2 2-1,1 0-26,-2-2 0,1 1 0,-1 1 1,0 0 103,-1-2 1,0 0 0,-2 3-1,1 0-112,-3-1 1,0 0 0,-1-1-1,-1 1 144,-2 0 1,0 0 0,0-1-1,-1 1-275,26-2 0,0 3 75,-4-3 1,-8 3-30,-4 1 1,-7 0 689,0 0 0,-7 0-672,-4 0 0,-8 0 472,-4 0 0,-6 0-540,-2 0-2,-4 0 0,-12 0-1299,-10 0 0,-6 3 1358,-2 1 0,-12 5 0,-8-2 0</inkml:trace>
  <inkml:trace contextRef="#ctx0" brushRef="#br0" timeOffset="4">2044 14744 7829,'-5'-12'6,"4"-4"147,-9 15 1,7-8 345,-4 5-276,4 1 1,-3 3 327,2 0-120,3 0 0,-4 5-182,5 2 1,0 7-1,0 2 1,0 9-113,0 2 1,0 2 72,0 5 1,3-1-243,1 9 0,4 0 57,-4 3 1,3 1-31,-3 0 0,4-1-161,-4 1 1,4-4-5,0 0 1,2-4 59,2 4 1,-2-9-46,-3 1 0,4-7 24,-4-1 0,2-5 59,-1-2 1,2-5-86,-3 1 0,-2-6 57,-1-2 0,-2-3-350,-2 4-21,0-6-283,0 3 196,-6-15 0,4 1-602,-6-10 1160,-4 0 0,-6-9 0,-5-1 0</inkml:trace>
  <inkml:trace contextRef="#ctx0" brushRef="#br0" timeOffset="5">1987 14790 7845,'0'-23'-1712,"0"4"2035,0 0 1,5 5 652,3-1 1,2 2-564,1 2 0,6 3-183,2 1 0,3 0 272,0 0-339,1 2 1,1 5-13,3 0 0,-3 0-120,3 0 1,-7 1-68,-1 3 1,-5 2 85,1 5 1,-2 2-271,-2 2 1,0-1 116,-4 5 0,-3-1-116,-8 1 37,-2 3 93,-6-5 1,-5 6 24,-6 0 1,-5-1 55,-6-3 0,4-2 14,4-1 0,2-7-168,1 2 0,1-3 89,3-1 1,3-2-646,4-5 223,6 0-160,1 0 238,5-5 0,6-1-376,6-6 793,-1 1 0,11 0 0,-5-1 0</inkml:trace>
  <inkml:trace contextRef="#ctx0" brushRef="#br0" timeOffset="6">2752 14379 7890,'-6'-8'0,"2"1"507,-2 4-308,5-2 1,-9 5 427,2 0 1,0 5-199,-3 3 0,5 6-198,-10 1 1,6 10-43,-5 2 0,-2 5-28,2 2 0,-4 1-7,4 4 1,0 1 30,3 6 1,5-1-216,-1 1 0,4 0-45,-3 0 0,3-2-86,-4-2 1,6-3 41,-2-5 1,3-4-186,1-4 1,1-3-82,3-4 0,1-2-227,2-6 1,4 0 206,-4 1 1,3-6-140,2-2 1,-1-3 594,1-1 1,-1 5 0,0 2 0</inkml:trace>
  <inkml:trace contextRef="#ctx0" brushRef="#br0" timeOffset="7">2730 14847 7780,'-12'-11'-726,"6"4"1,-3-3 998,5 3 0,0 0 1881,4 0-1183,0 4-632,0-2 0,2 5-126,1 0 1,-1 5-2,1 3 0,0 3-117,1 4 0,-3-2-51,3 2 1,1 2-147,-1-2 1,3 0-148,-3-3-491,5-1 482,-3 0 1,6-4-47,-1-3 195,-4-3 0,3-1-16,-3 0 1,4 0-47,0 0 104,0-5-17,1-2 0,-1-4 140,1 0-18,-1-1 1,0 1-23,1-1 0,-4 2 262,-1 3 286,-4-4-384,2 10 1,-5-3 163,0 8 1,0 3-104,0 4 1,0 4-33,0 0 1,0 6-81,0-2 0,0 1-130,0-1 1,0 1 22,0-4 1,4 3-226,-1-4 0,5 0-552,-4-3 1,5-5 365,-2 1 1,0-6-1431,0 2 1819,1-3 0,3-1 0,1 0 0</inkml:trace>
  <inkml:trace contextRef="#ctx0" brushRef="#br0" timeOffset="8">3152 14550 7889,'-6'-11'495,"-4"-1"1,10 2-248,0 3 0,1-2 128,7 5 0,-5 0-58,5 4 0,-2 1 26,2 3 1,2 4-51,-2 7 0,3 3 205,4 5 0,-2 5-333,2 2 1,2 4 75,-2 4 1,0 3-461,-3 5 0,-2 2-201,-3-2 0,2 3-99,-5-3 0,0-4 19,-4 3 1,-4-8-443,0-3 1,0-1 940,4-6 0,-5 0 0,-1-5 0</inkml:trace>
  <inkml:trace contextRef="#ctx0" brushRef="#br0" timeOffset="9">5082 14356 7937,'0'-6'911,"0"-4"0,2 8-698,1-2 255,-1 3-60,8 1 1,-9 5-130,3 3 1,-3 7-183,-1 4 1,0 4 28,0 4 1,0 1-175,0 2 0,0 3-314,0-3 1,0-2 187,0-1 0,0-4-605,0-4 0,1 1 163,3-5 1,-1 1 615,4-5 0,6 6 0,5 0 0</inkml:trace>
  <inkml:trace contextRef="#ctx0" brushRef="#br0" timeOffset="10">5413 14470 7933,'7'-11'380,"-2"-1"-15,-5 1 0,1 0-404,3-1 0,-1 6-470,4 2 1270,-4 3 0,2 2-357,-5 3 0,0 3-137,0 9 0,-5 3-126,-3 7 1,-6 3-172,-1 6 1,0 3 93,3 0 0,1 5-284,-1-1 0,1-1 40,0 0 1,3-8-74,0 2 1,6-9-118,-2 1 0,-1-4-191,1-4 0,0-3-885,4-4 1446,0-1 0,5 1 0,2-1 0</inkml:trace>
  <inkml:trace contextRef="#ctx0" brushRef="#br0" timeOffset="11">5425 14824 7813,'0'-7'410,"0"-1"168,0 0 1,1-2-210,3 3 1,2 0-22,6 4 1,-1 1 25,1-2 1,0 3-115,4 1 0,-3 0-84,7 0 0,-3 0-16,2 0 0,2 5-141,-6 3 1,0 1 21,-4-2 0,1 4-129,-1-4 1,-4 7-1,-4 1 1,-1 2-120,-2-2 0,-5 3 81,-3 5 1,-3-4 15,-5 0 1,2 0 18,-5 4 0,4-4 72,-4 0 0,5-4 10,-1 4 1,6-5-36,1 1 1,6-2-40,-2-2-9,3 1 1,6-2-128,3-3 0,7-2-320,4-5 1,7 0 210,5 0 1,3-5-595,4-2 922,8-3 0,1-7 0,4-1 0</inkml:trace>
  <inkml:trace contextRef="#ctx0" brushRef="#br0" timeOffset="12">7915 14265 7910,'-5'-12'0,"0"5"1157,-3-1-370,-2 0 28,8 2-191,-3 1-244,5 5 0,0 6-216,0 6 0,4 6-148,0 8 1,0 0 76,-4 4 1,1 0-221,3 5 0,-3-5-72,3 1 1,-1-6-15,0 2 1,-1-3-538,1-1 1,2-4 155,-1 0 0,1-9-510,-1 1 1104,3-2 0,-1 3 0,-1-1 0</inkml:trace>
  <inkml:trace contextRef="#ctx0" brushRef="#br0" timeOffset="13">8223 14253 7848,'-6'-7'2253,"2"-1"-2154,3 5 0,2-2 17,3 5 1,-3 9-17,3 3 0,-3 3 69,-1 0 0,-5 8-156,-3 7 1,-3 3 5,-4 2 0,-3 3-72,-5 0 0,-4 4-347,1-4 0,3-1 249,4-7 0,5 2-446,-1-6 1,3-3 313,5-4 0,2-5-189,5 1 0,0-6-36,0-1 508,5-5 0,6 2 0,7-5 0</inkml:trace>
  <inkml:trace contextRef="#ctx0" brushRef="#br0" timeOffset="14">8326 14516 7842,'-8'0'508,"1"0"41,4 0 704,-2 0-9,5 0 1,1 5-1007,3 3 1,-3 2-39,3 1 0,-3 1-113,-1-1 1,0 4-161,0 0 1,-1 2 50,-3-2 0,2 2-194,-6 2 0,1-1 81,-5-3 1,5-3-74,-1 4 1,4-4 40,-4 0 1,6-1 46,-2 1 0,3-1 33,1 0 1,1 0 66,3-4 1,2 2 82,6-5 0,3 1-21,0-1 1,5-3 124,-1 3 0,4-3-37,4-1 0,-3-4 122,3 1 0,1-1-118,-2 4 1,1-4 51,-4 0-577,-5 0 215,-2 4-1560,-10 0 1736,-6 5 0,-11-3 0,-7 3 0</inkml:trace>
  <inkml:trace contextRef="#ctx0" brushRef="#br0" timeOffset="15">11958 13305 7969,'0'-11'7,"0"-1"392,0 6-81,0-4 1,0 9 288,0-4 360,0 5-786,-5 0 1,3 5 13,-2 2 1,3 5 27,1 3 1,0 3-56,0 5 1,0 1 68,0 2 1,1 0-281,3 4 0,-1 1-32,4 3 0,-4-4-51,1 1 0,1-2 68,-1 1 1,1 2-137,-1-5 0,-3-1-3,3-3 0,-3-1 133,-1-3 0,0-3 50,0-4 1,0-1-43,0 1 90,0-1 0,0-3 13,0-1 222,0-4-181,0 2 491,0-5 1,5 0-537,3 0 0,2 0 9,1 0 1,2 0-65,2 0 0,3 0 57,5 0 0,1-1-79,2-3 0,0 3 67,4-3 0,-3-1-135,3 1 0,-4-4 64,0 4 1,-1-1-17,-3 2 0,-4 1-39,-3-1 1,-2 1-355,-2 2-106,1 0 149,-1 0-549,-4 0 620,-2 0 0,-7 0-398,-1 0 0,0 0-445,-4 0 794,-1 0 0,-5 0 382,-2 0 0,-3-5 0,-5-1 0</inkml:trace>
  <inkml:trace contextRef="#ctx0" brushRef="#br0" timeOffset="16">11946 13637 7904,'0'-12'0,"0"1"602,0-1-261,0 1 1,1 1-75,3 2 1,1 2 78,3 2 0,3 3 220,1-3 0,1 3-311,6 1 1,1 0-39,7 0 0,-3 0 43,2 0 0,2 0-43,-1 0 0,5 0-225,-2 0 1,-2 0-27,-1 0 0,-3 0-103,-1 0 0,-2 0-141,-2 0 0,-2-4-313,-6 0 0,0-1 60,1 1 1,-4 3-121,-1-3-195,-4-2 1,0 3 289,-6-5 0,0 6-226,-4-2 782,-6-2 0,-5-6 0,-5-5 0</inkml:trace>
  <inkml:trace contextRef="#ctx0" brushRef="#br0" timeOffset="17">11958 13225 7882,'0'-11'-61,"0"0"1,1 3 642,3 0 1,3 2-150,9-2 0,0-1 156,3 6 0,1-2-97,-4 1 1,4 2-63,-1-1 0,3 1-189,0 2 0,1 0 0,0 0 1,-4 0-15,0 0 0,-4 4 14,4 0 0,-5 1 0,2-1 0,0-2 100,-1 6-341,1-5 0,-5 7 0,0-4 0</inkml:trace>
  <inkml:trace contextRef="#ctx0" brushRef="#br0" timeOffset="18">12711 13168 8053,'0'-11'-1432,"0"-1"2128,0 1 0,0 3-200,0 1 0,0 3 33,0-4 0,0 5 234,0-5 70,5 5-507,-3-2 1,4 10-66,-2 3 0,-3 8 34,3 7 1,-3 5-64,-1 7 0,0 3-10,0 0 1,4 5-73,0-1 0,0 2-278,-4 2 0,0 3-243,0 1 0,3-1 258,1-3 0,0-4-124,-4 0 1,0-7 118,0-1 0,0-4-202,0-7 0,0-2 25,0-2 1,0-2 391,0-6 0,0 0 76,0 1 254,0-6 30,0 4-29,0-8-15,0 3-150,0-5-341,5 0 1,-2 0 67,4 0 1,1 0-15,3 0 0,1 0 0,-1 0 0,1 0-8,-1 0 0,4 0-215,1 0 0,0 0 83,-1 0 1,-2-2-142,2-1 0,-2 1 56,-2-1 0,-3 0-740,-1-1 0,-3 3 109,4-3 0,-6 2 880,2-2 0,-2-3 0,-2-4 0</inkml:trace>
  <inkml:trace contextRef="#ctx0" brushRef="#br0" timeOffset="19">12711 13065 8053,'7'-17'0,"-2"0"250,0 6 1,5 1-5,5 2 1,2-1 36,-2 5 0,-1 1-25,5 3 0,-1 0 15,1 0 0,2 0-218,-2 0 1,-2 0-260,-2 0 0,-2 0-915,-2 0 0,1 0 271,-1 0 848,1 0 0,-1 0 0,0 0 0</inkml:trace>
  <inkml:trace contextRef="#ctx0" brushRef="#br0" timeOffset="20">13180 13260 7977,'-7'-5'-4,"2"2"805,5-5 118,0 6-428,5-3 0,-2 11-183,4 6 1,-4 2 26,1 8 1,1 1-83,-1 11 1,0-1-31,-4 9 1,0-4-180,0 4 1,0-1 99,0 1 0,0-3-378,0-5 0,0-1 64,0-2 1,0-5-79,0-7 1,1 2-108,3-6 208,-3 0-70,4-3 105,-5-6-242,0-1 1,0-6 107,0-3 0,0-2-220,0-6 0,0 1 157,0-1 1,-4-3 81,0 0 1,1-7 111,3 0 0,-4-1 137,0-4 1,-4-1 5,4 1 0,1 0-36,3 0 1,0 7 394,0-3 0,0 6-180,0-2 0,1 5 340,3-1 0,-2 4-88,6 3 0,0-1 92,3 5 0,0 1-144,1 3 0,-1 1 5,1 3 0,-1 3-292,0 8 0,5 3 104,-1 5 0,0 0-119,-3 0 1,3 3 106,0 1 0,2 1-330,-2-1 1,-1-5-31,5 1 0,-5 0 30,1-4 1,1-2 15,0-2 1,3-4 89,-4-3 0,0 1 58,-3-5 1,-1 3-25,0-3 1,1 0 100,-1-4 0,-3 0 37,-1 0 0,-3-1 206,4-3 1,-6-3-84,2-4 0,-2-2 175,-2-2 1,0-3-211,0-5 1,0-4-7,0-4 0,-6-2-217,-1-1 1,0-4 52,0 0 1,3-4-371,-4 4 0,6 1 162,-2 6 1,3 0-193,1 4 1,0 4-603,0 4 140,0 5 1,0-2-1983,0 4 1293,0 6-1197,0 1 2670,0 5 0,10 5 0,3 1 0</inkml:trace>
  <inkml:trace contextRef="#ctx0" brushRef="#br0" timeOffset="21">13705 13123 7891,'0'-18'-877,"0"1"1,1 6 2260,3-1-355,2 1-525,6 5 0,-2-1-146,-2 4 1,2 1-163,-3-2 0,4 3 29,0 1 1,0 0-1,1 0 1,3 0-186,0 0 1,4 4 129,-3 0 1,3 0-139,-4-4 0,1 0 42,0 0 0,-3 0-103,7 0 0,-7-4 52,3 0 1,-5-1 11,-3 1 0,2 3 37,-2-3 0,-3 2-2,-2-2 1,0 2 25,1-1-46,-3 1 1,4 4 30,-5 1 0,0 4-6,0 4 1,0 6 174,0 2 1,0 7-60,0 5 0,1 2 58,3 1 0,-3 2-126,3 2 0,1-1 2,-1 4 0,0-3-61,-4 4 0,4-1-118,0 1 0,3 2-57,-3-2 0,1-1 117,-1 1 1,-2-6-291,6 2 0,-5-2 89,0-2 0,-1-1-26,-2-2 0,3-3 184,1-6 0,0-4 266,-4-3-159,0 3 1,-1-5 139,-3 2 0,1-7 36,-4-4 1,-1-3-53,-3-1 1,-1 0 194,1 0 1,-6-1-54,-2-3 1,-2-1-350,-2-3 0,0-2-168,0 2 0,0-1-368,1 2 0,4-2 139,3 5 1,6-1-332,1 1 1,4 3-2233,-3-3 1681,4 3 1292,3 1 0,7 5 0,4 1 0</inkml:trace>
  <inkml:trace contextRef="#ctx0" brushRef="#br0" timeOffset="22">14596 13488 7826,'-8'0'221,"1"0"175,4-5 1,-1 4-111,8-3 1,-3 1 114,3 0 1,3 1-51,0-2 0,3 3-129,2 1 1,0 0 29,4 0 1,1 0-31,6 0 1,0 0-68,0 0 0,1 0-25,3 0 0,1-1-92,2-3 1,2 2-188,-6-6 0,1 4-419,-4-3 0,0 4-486,0-1 0,-6-1 515,-1 1 0,-8 1-792,0 3 831,-5 0 1,0 3 499,-6 1 0,-14 5 0,-7-3 0</inkml:trace>
  <inkml:trace contextRef="#ctx0" brushRef="#br0" timeOffset="23">14664 13671 8056,'12'0'926,"-1"0"1,4 0-542,1 0 0,3 0 234,-4 0 1,7 0-180,0 0 0,2 0-52,7 0 1,-4 0-134,3 0 0,-5-1-99,2-3 0,-2 2 53,2-1 0,-7 0 0,3-1 0,-6 3-2123,2-3 1,-5 3 185,1 1 1728,-7 0 0,2 0 0,-4 0 0</inkml:trace>
  <inkml:trace contextRef="#ctx0" brushRef="#br0" timeOffset="24">16023 13271 7826,'-5'-6'-487,"-1"-4"1,-2 4 736,1-1 0,3 2 13,-4 5 0,5-4-115,-5 0 1,4 0 609,-3 4-499,-1 0 0,-3 4 52,-1 0 1,1 5 11,-1-2 0,5 9-59,-1 3 1,0 2-65,-3 2 1,1 0 25,2 0 1,-1 3-226,6 1 1,-1 0 80,4-4 1,0-1-26,0 1 0,1 0-10,3 0 1,2-1-295,6-3 0,-1 1 82,0-5 1,2 2-45,2-2 0,-1-6 73,5 2 1,-1-3 74,1-1 0,3-2 226,-3-5 1,2 0-113,2 0 0,0-1 191,0-3 0,3-3-59,1-8 1,0 2-9,-4-2 0,-1-3 34,1-1 0,-1-3-33,-3-1 0,1-5-16,-5-2 0,-1 1 108,-6-2 1,-3 1-329,-5-4 0,-2-1 63,-6 1 1,-1 4-208,-10-1 1,-1 10 108,-7-2 1,-6 11-55,-5 1 1,0 7-29,4 0 0,-1 3-114,1 1 0,6 5-18,5 3 1,2 2-112,6 1 1,4 2-702,8 2 1,1 2 504,2 2 1,7 6 613,4-2 0,6 2 0,5-2 0</inkml:trace>
  <inkml:trace contextRef="#ctx0" brushRef="#br0" timeOffset="25">16709 13534 7826,'5'-7'0,"-4"-3"1412,4 4-735,0-6 854,-4 6-721,5 1-626,-6 5-82,0 0-470,-6 0-885,0 0 0,-5 1 224,-1 3 1029,1 2 0,-1 1 0,1-2 0</inkml:trace>
  <inkml:trace contextRef="#ctx0" brushRef="#br0" timeOffset="26">17348 12906 7826,'0'-12'0,"0"6"0,-4-4 188,1 2 0,-5 2 25,4-2 0,-1 6 198,1-2 208,3 2-193,-9 2 1,7 6-113,-4 1 1,4 8-105,-1 4 0,3 7-169,1 0 0,0 6 93,0-1 1,1-2-441,3 1 1,-2-4 221,1 0 1,2-2-358,-1-1 1,1-4-221,-1 0 1,-3-3-1153,3 3 1813,-3-5 0,-6 2 0,-1-5 0</inkml:trace>
  <inkml:trace contextRef="#ctx0" brushRef="#br0" timeOffset="27">17040 13511 7791,'5'-6'126,"-2"-1"-63,4 3 0,1 3 362,3-3 0,4 3-95,1 1 0,-1 0 345,-4 0 0,6 0-203,2 0 0,2 0-185,2 0 1,5-4-171,3 0 0,-1 1-106,4 3 0,-6-2 55,7-1 1,-5 1-100,0-2 1,-2 2-754,-5-2 1,0 3 409,0-3 1,-5-1-899,-3 1 1,-6 0-75,-2 4 1348,-4 0 0,2 0 0,-5 0 0</inkml:trace>
  <inkml:trace contextRef="#ctx0" brushRef="#br0" timeOffset="28">17166 13716 7867,'-6'-6'0,"5"0"372,-3 2 1,4 3 559,4-3 1,-1 1-198,4 0-509,1 1 1,3-3 198,1 5 0,1-4-72,2 1 1,-3-1-103,4 4 0,0 0-110,-1 0 0,4 0-95,-3 0 1,-1 4 93,-4-1 0,1 5-79,-1-4 1,-5 5-272,-2-2 0,1 3 124,-1 2 0,0-1-324,-4 1 0,-1-1 198,-3 1 0,-2 3-75,-6 0 0,-3 4 14,0-4 0,-6 6 113,2-2 0,3 1 82,1-1 0,-2 1-15,2-5 0,0 2 34,3-2 1,5-3-32,-1-1 0,5 0 244,0-3 1,1-2-73,2 2 0,5-5 324,3 0 1,4-1-33,3-2 1,3 0 113,4 0 1,1 0-460,0 0 1,-1 0 80,-3 0 1,2 0-1018,-2 0 1,-2 0 494,-2 0 1,-6 0-509,-2 0 1,0 1 919,0 3 0,4-3 0,-5 4 0</inkml:trace>
  <inkml:trace contextRef="#ctx0" brushRef="#br0" timeOffset="29">18319 13225 7867,'-6'-11'710,"1"5"45,5-5 6,0 10-567,0 6 0,3 8-1,1 10 1,4 3-64,-4 1 0,3 5 46,-3-2 1,1-1-215,-1 2 0,-3-6 94,3 2 1,-3-3-267,-1-1 1,4-5-83,0-3 1,0 1-263,-4 0 1,0-5-484,0-3 740,0-1 1,0 1-1173,0-1 1469,0-4 0,-5 2 0,-2-5 0,-4 0 0</inkml:trace>
  <inkml:trace contextRef="#ctx0" brushRef="#br0" timeOffset="30">18148 13420 7867,'6'-6'-1151,"-1"5"2783,-5-9-1024,5 9 0,0-6-184,3 4 1,2 1-67,-2-1 0,6 1-145,1 2 1,5 0-102,-1 0 0,-1 0-98,1 0 1,0 0-193,4 0 1,0 0-205,0 0 1,-2 0-548,-2 0 0,4-4 460,0 1 469,-5-1 0,13-6 0,-7-3 0</inkml:trace>
  <inkml:trace contextRef="#ctx0" brushRef="#br0" timeOffset="31">18947 13100 7867,'0'-12'264,"0"1"483,0-1 61,5 1 514,-3 5-919,3 1 1,-4 6-41,3 3 0,-3 7-114,3 8 1,-3 8 85,-1 3 1,0 7-122,0 1 0,0 5-107,0-1 0,0 3-147,0 0 1,0 0-96,0-3 0,0 1-406,0-5 0,0-1 327,0-7-1067,0 3 834,0-14 0,0 6-50,0-9 0,1-1 78,3-4 0,-3-3-37,3 0 0,-3-5-99,-1 5-302,0-6 857,0 4 0,0-1 0,0 1 0</inkml:trace>
  <inkml:trace contextRef="#ctx0" brushRef="#br0" timeOffset="32">19290 13454 7805,'1'-10'373,"3"2"593,-3 3-135,4 5-657,-5 0-1267,0 5-26,0-4 1119,0 4 0,-5-5 0,-1 0 0</inkml:trace>
  <inkml:trace contextRef="#ctx0" brushRef="#br0" timeOffset="33">19907 12974 7820,'-6'-18'-1469,"5"2"1130,-9 4 1363,9 1-611,-9 0 1,8 3 29,-1 0 0,0 2 84,-1-2 337,3 3-125,-4 5-498,5 0 1,0 9 73,0 3 62,0 7-194,5 3 1,-3 4-33,6 4 1,-4-3-118,4 3 0,-6-4-17,2 0 0,1-5-336,-1-2 1,1-1-158,-1 1 1,-3-3 267,3-4 0,-3-1-1007,-1 0 0,0 1 53,0-1 1162,-5-4 0,-1 3 0,-6-4 0</inkml:trace>
  <inkml:trace contextRef="#ctx0" brushRef="#br0" timeOffset="34">19678 13397 8604,'12'0'1163,"-1"0"-586,0 0 1,2 0-161,2 0 1,3 0-82,5 0 0,5 0-51,2 0 0,1-4-224,3 0 0,-2-1-70,6 1 1,-3 3-138,0-3 1,-2-1-91,-3 1 0,-2 0-367,-5 4 0,-4 0-45,0 0 0,-9 0-164,1 0-302,-2 0 0,-2 5 1114,-3 3 0,-13-3 0,-4 0 0</inkml:trace>
  <inkml:trace contextRef="#ctx0" brushRef="#br0" timeOffset="35">19770 13671 7867,'0'-7'1131,"0"-3"1,3 8-727,1-6 0,5 6 60,-1-2 0,2 1-98,1-1 1,1 3 84,-1-3 1,2 3-112,2 1 1,3 0-117,5 0 1,-3 0-94,3 0 1,-4 0-121,4 0 0,-2 1-141,-6 3 0,-1-1 108,-6 4 1,1 1-117,-5 3 1,-1 1 63,-3-1 0,0 1-336,0-1 1,-5 4 106,-2 0 0,-3 5-8,-2-5 0,-3 4 69,0-4 0,-2 4-20,2-4 1,2 1 305,-2-5 0,6-1-104,2-2 0,3 1 590,-4-6-270,6 6-37,-3-2 1,6-1 51,3-2 1,2-3 158,5-1 1,2 0-182,2 0 0,-1 0-70,5 0 0,0 0-650,4 0 1,0 0 253,0 0 0,0 0-1465,0 0 0,-1 1 127,1 3 1550,0-3 0,5 4 0,1-5 0</inkml:trace>
  <inkml:trace contextRef="#ctx0" brushRef="#br0" timeOffset="36">21003 13305 7867,'0'-11'0,"0"3"518,0 1 1,1 0-127,3 0 1,2 2-313,6 5 0,-1-2 68,1-1 0,-1 1 255,0-2 0,2 3-18,2 1 1,-1-4-142,5 1 1,0-1-105,4 4 0,-4-4-84,0 0 0,-1-1-129,1 1 1,1 3 105,-4-3 1,0 2-758,-1-2 0,-2 3-54,2-3-1537,-2-3 840,-2 6 1475,-4-4 0,-2 5 0,-5 0 0</inkml:trace>
  <inkml:trace contextRef="#ctx0" brushRef="#br0" timeOffset="37">20980 13454 7815,'13'0'7,"2"0"1,2 0 621,2 0 1,2 0-110,-2 0 0,3 0-72,1 0 0,1 0-252,2 0 0,0-4-144,4 0 1,-4 0-874,0 4 0,-2 0 495,-1 0 1,1 0 325,3 0 0,-3-5 0,4-1 0</inkml:trace>
  <inkml:trace contextRef="#ctx0" brushRef="#br0" timeOffset="38">22191 12769 7847,'-7'-12'717,"2"6"-100,5 1 234,0 5-303,5 0 0,-3 1-156,1 3 0,-1 6-1,-2 5 1,0 5-255,0-1 1,0 7 86,0 1 1,0 0-265,0 0 1,0-3-106,0 3 1,0-3-113,0-1 1,0-2 106,0-2 0,1 2-232,3-6 1,-3 0-200,3-3 1,1-1-1566,-1 0 2146,0 6 0,-4-4 0,0 3 0</inkml:trace>
  <inkml:trace contextRef="#ctx0" brushRef="#br0" timeOffset="39">21962 13408 7897,'-6'0'1703,"1"0"-1282,15-5 1,-6 4-80,7-3 1,-2 3-151,3 1 1,4 0 203,3 0 1,4-4-86,4 0 1,3-1-89,8 1 1,-1 2-104,5-6 0,0 4-149,3-3 1,0 0 88,-3 0 0,-2 0-194,-2 3 0,-2 2-165,2-6 0,-8 6 185,-3-2 0,-7 1-1020,-1 0 0,-8 1 489,0-1 1,-7 3 644,0 3 0,-8-1 0,-3 3 0</inkml:trace>
  <inkml:trace contextRef="#ctx0" brushRef="#br0" timeOffset="40">22099 13682 7887,'-6'0'1811,"1"-5"1,14 3-1733,2-6 1,8 5 73,0 0 1,-1-4 200,1 0 1,0 0-99,4 0 0,4 4-38,-1-1 1,1-1-109,-4 1 1,0 1 104,-1 3 1,-4 0-44,-3 0 36,-2 5 1,-3 1-266,-2 6 0,-3-5 91,-5 1 1,0-1-83,0 5 1,-4-1-145,0 1 0,-4 3-82,0 0 1,-6 2 53,-1-2 0,-4-1-112,3 5 0,-4-4 48,1 4 1,-2-1 5,-2 1 1,5-1 250,3-3-174,-3-2 540,5 3 52,2-5 1,7-4 411,8-3 1,3-3-481,9-1 1,3 0-20,7 0 0,0 0 568,4 0 1,1 0-338,3 0 1,0 1-747,0 3 0,-1-3 196,-2 3 0,-3-3-348,-5-1 1,-4 2 7,0 1 0,-9-1-736,1 1-685,-2-1 1085,-3-2 1,-26-5 0,-12-2 0</inkml:trace>
  <inkml:trace contextRef="#ctx0" brushRef="#br0" timeOffset="41">23002 13568 7793,'11'-13'751,"0"-2"0,1 13 408,-1-6-384,-4 5-468,3-2-135,-9 5 1,4 2-2148,-5 1 1975,-10-1 0,-3 3 0,-10-5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4:17.12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1827 8840 7832,'0'-12'519,"0"5"-66,0-1 55,-5 6-82,4-4-376,-4 1 46,5 4 0,-4 1-98,0 8 1,0-1 102,4 5 1,0-3-16,0 6 0,0 3-155,0 1 0,0 2 97,0 2 0,0-1-75,0-3 0,0 5 113,0-5 1,2 4-181,2-8 0,-3 4-124,3-4 91,2 0 0,-3-4 135,4-4 0,-4 0-38,0-4 529,-1-1-321,3 3 1,-4-10 98,3-3 0,-2 0-53,2-3 1,-1 2-46,4-6 1,1-3-110,3-1 1,1-3-2,-1 0 1,5 0-142,-1 3 0,4-1 56,-4 5 0,0-1-89,-3 5 1,-1 1 80,0 2 0,1 3-40,-1 5 1,1-4 56,-1 0 0,-3 2 18,-1 6 1,1-2 0,3 6 1,-3 1 21,0 6 0,-2 3 49,2 5 1,2-1-56,-3 1 0,0 1-131,0 3 0,-4-4 122,1 0 0,1-2-230,-1-6 58,-1 1 0,-1-6-598,1-3-5,-1 4 776,3-10 0,-5 9 0,0-4 0</inkml:trace>
  <inkml:trace contextRef="#ctx0" brushRef="#br0" timeOffset="1">1416 9788 8182,'-6'-5'61,"2"-3"69,3 3 0,2-4-104,3 5 116,2-5 1,6 4 153,-1-2 0,-3 0-90,-1 4 1,1 1-3,3-2 1,-3-1-24,0 2 0,-1-1 11,5 4 0,-1 0-48,0 0 0,1 0-24,-1 0 0,4 0-73,1 0 1,4 0 84,-1 0 0,-1 0-190,1 0 1,4 0 42,3 0 0,2 0-23,-1 0 0,-2 0 45,6 0 1,-2 0-23,1 0 0,3 0 63,-2 0 1,-2 0-7,1 0 1,1 4 34,3-1 0,2 1-17,2-4 0,-1 1-65,4 3 1,-2-2 56,2 1 1,-3 2-146,4-1 1,-1 1 34,1-1 0,1-1-53,-5 4 0,5-4 101,-1 1 1,2 1-16,2-2 0,4 1-144,-1-4 0,6 0 153,-2 0 0,4 0 58,4 0 0,2 0-41,-29 0 0,1 0 1,1 0-1,0 0 3,0 0 0,1 0 0,-1-1 0,1-2-1,-1 2 0,1-1 0,-1-2 1,1 0-200,1 2 0,0 0 1,1 0-1,0-1 215,-3 1 1,0 0 0,1 2-1,0-1-2,-1-1 1,0 0 0,1 1-1,0 1 71,1 0 0,0 0 0,1 0 0,0-1-47,0-1 1,-1 0-1,-2 1 1,0 1 41,2-2 1,0 0-1,-1 1 1,0-1-56,4 0 1,1 1 0,1 0 0,1 0 3,-1 0 0,1-2 0,1 1 0,0-1 13,1 2 0,0-1 1,2-2-1,0 0-379,2 2 0,-1 0 1,0-2-1,0 1 347,1 1 1,-1 0-1,-3-3 1,0 1-67,4 0 0,-1 0 0,-1 1 0,1 0 15,4-1 0,0 0 0,0 2 0,-1 0 39,-1-1 1,0-1 0,-1 2 0,1 0 63,0-2 0,0 0 0,0 3 0,0 0-42,4-1 1,0 0 0,-1 0 0,-1-1 14,2 1 1,0 0-1,-1 0 1,0-1-23,3 1 0,0 0 0,0 2 1,-1-1-370,5-1 0,0 0 0,0 0 0,0-1 359,2 1 0,0 0 1,-1 0-1,1-1-8,0 1 1,0 0 0,0 2 0,-1-1-2,1-1 1,0 0-1,0 2 1,0-1 14,0 1 0,-1 0 1,1 0-1,0 0 63,0 0 0,0 0 0,-2 0 0,-1 0-66,2 0 1,-2 0-1,-2 2 1,0 0 103,-1 0 0,0 0-1,4 0 1,0 1-39,-2-1 1,0 0 0,3-2-1,0 1-23,-3 1 1,0 0 0,3-1 0,-1-1-25,0 0 0,0 0 0,-1 0 0,1 0-2,-1 0 1,1 0 0,0 0 0,0 0-46,2 0 1,0 0 0,-3 0 0,-1-1 37,-2-1 1,0 0-1,2 1 1,-1-1-245,-2-1 1,-1-1-1,0 1 1,0-1 239,-3 1 1,-1-1 0,-4-1 0,0 0 14,-1 1 1,-1 0-1,-1-1 1,0 0-20,-1-1 1,1 0-1,-1 2 1,-1 1 141,-2-1 1,0 0 0,-2 1-1,-1 0 100,-1-1 0,0 0 1,-2-1-1,-2 0-139,1 1 1,-1 0 0,26-2 539,-1-1 0,-6 4-500,-9-1 0,-3-1-248,-4 1 0,-7 0 1483,-6 4-2367,-4 0 1230,-6 0 1,-9 0-1747,-6 0 1,-10 0 1494,-14 0 0,-12 6 0,-8 0 0</inkml:trace>
  <inkml:trace contextRef="#ctx0" brushRef="#br0" timeOffset="2">4774 8897 7218,'-6'-6'-135,"-1"-1"191,3 3 1,2 3 516,-6-3 1,1 4-212,-5 4 1,2 2-174,2 6 0,-5 3-211,1 0 0,-2 6 128,3-2 0,1 1-179,2-1 0,-1 3 67,5-3 1,0-2-5,4 2 1,2-5 24,2 2 1,2-4-164,5 0 1,6-2 62,2-3 0,1 2 26,-1-5 0,7 0 90,-4-4 0,5 0-33,0 0 1,-3-5 127,2-3 0,0-2-67,0-1 1,-3-2 190,0-2 0,-1-2 18,-7-2 0,0-2-14,-3 2 1,-2-4 93,-3-4 1,-2 2-59,-5-6 0,-5 6-269,-2-2 0,-8 3 129,-5 1 1,-5 3-371,-2 5 1,-6 1 156,-1 10 1,0 1-556,-4 7 1,2 4 312,2 7 0,5 7-1383,2 4 1688,8 6 0,3 2 0,4 7 0</inkml:trace>
  <inkml:trace contextRef="#ctx0" brushRef="#br0" timeOffset="3">7229 8760 7965,'0'-12'14,"4"5"135,0-1 0,0 4 53,-4-3 1,0 3 759,0-4 86,0 6 73,0-3-706,0 5 0,0 5-163,0 2 0,0 5-60,0 3 0,0 4 54,0 8 1,0-3-184,0 2 0,0 2-104,0-1 0,0 1-221,0-1 0,0-3-922,0 2 1,4-2 594,-1-1 0,5-4 589,-4 0 0,5 0 0,-3 4 0</inkml:trace>
  <inkml:trace contextRef="#ctx0" brushRef="#br0" timeOffset="4">9685 8771 8077,'0'-11'-595,"0"-1"0,1 2 952,3 3 0,-1-2 27,4 5 0,-3-4-148,4 5 1,-1-3-16,5 3 1,-1 0 8,0-5 0,-2 6-29,3-2 0,-3-1 78,6 1 1,-2 0-53,-2 4 1,0-3-190,1-1 0,-5 0 62,1 4-200,-5 5 1,2 3-67,-5 7 0,0-1 124,0 5 0,-2 1-101,-1 7 1,-8-2 99,-4 6 1,-4-5-87,4 5 1,-4-5 96,4 5 0,-1-6-130,5 2 0,1-4 73,2-4 0,3 1 37,5-5 0,0 1 186,0-5 1,1-5-117,3-2 0,0 1 263,7-1 1,-2 0-86,7-4 0,1 0 41,2 0 1,3 0-15,1 0 0,0-4 150,-1 0 0,0-1-149,-3 1 1,-1 3-306,-3-3 0,-6 3-536,2 1-902,-7 0 1519,1 0 0,-15 5 0,-3 1 0</inkml:trace>
  <inkml:trace contextRef="#ctx0" brushRef="#br0" timeOffset="5">1610 10519 8200,'0'-12'9,"-1"6"196,-3 2 0,3 2-11,-3-2 225,3 2 110,1-3 0,0 7-102,0 1 1,0 8-332,0 4 0,4 9 117,0-1 0,4 8-100,0 4 1,1 0-210,-1 7 1,2-4 112,-3 4 0,-2-5-85,-1 1 0,1-4-4,-1-3 1,1 0-342,-1-4 1,-3-4 201,3-4 0,-3-5-65,-1 1 1,4-2-21,0-2 1,0-3-395,-4-1-385,0-4 313,0 2 762,-5-5 0,-7-5 0,-6-1 0</inkml:trace>
  <inkml:trace contextRef="#ctx0" brushRef="#br0" timeOffset="6">1610 10473 8165,'12'-18'38,"-1"3"0,-3 6 187,-1 1 1,2 1 46,7-5 0,-3 1-29,7 0 0,-1-1 67,3 1 1,-3 3-121,0 0 1,0 6-107,4-2 1,-1 3 59,-3 1 1,1 0-236,-5 0 1,1 1-179,-5 3 1,-5 2 178,-2 6 1,-2 3-136,-2 0 1,-2 5 89,-2 0 1,-7-3 53,-8 2 1,-3-1 61,0 1 0,-3 3 16,-1-3 0,2-3-69,-3-1 0,7-2-83,1-1 1,5-5-898,-1 1 538,2-6 514,7 3 0,0-10 0,6-1 0</inkml:trace>
  <inkml:trace contextRef="#ctx0" brushRef="#br0" timeOffset="7">2261 10005 8123,'0'-12'294,"0"6"0,-1-3-40,-3 5 0,2 0 43,-6 4 0,0 5 5,-3 3 0,-4 9 15,0 5 0,-6 4-103,2 8 0,-2 4 25,-2 12 0,4 2-288,0 5 0,6-1 262,2-3 1,1 4-515,6-7 0,0 0 233,4-12 1,1-3-512,3-5 1,2-6 101,6-1 1,-5-1-82,1-7 1,0 0 58,3-4 0,0 0-459,1-4 958,-1 3 0,6-3 0,1 4 0</inkml:trace>
  <inkml:trace contextRef="#ctx0" brushRef="#br0" timeOffset="8">2261 10564 8086,'-6'-11'221,"1"-1"170,5 1 0,0 3 140,0 1-31,0 4 295,0-2-491,5 5 1,0 1-215,3 3 1,1 3-28,-6 4 1,6 0-110,-1 1 0,-2-1-337,2 1 1,-4-1 271,3 1 0,-3-5-260,4 1 1,-6-4-114,2 3 24,2-4 240,1 2 163,4-5 0,-1-1 23,-2-3 160,2-3 1,-5-4 24,3 0 97,2-1 0,-8 1 72,6-1 1,-5 1 113,0-1 18,4 6-75,-6 1-339,9 5 0,-5 1 32,3 3 0,-2 6-1,-2 5 1,1 5-66,3-5 0,1 1-177,-6-1 1,5-1-385,-4 5 1,1-5 250,-1 2 1,-2-5-1393,6-3 824,-6 2 874,9-4 0,-5 1 0,5-2 0</inkml:trace>
  <inkml:trace contextRef="#ctx0" brushRef="#br0" timeOffset="9">2695 10153 8127,'-7'-4'0,"-1"1"820,6-1 1,-2 4-239,8 0 0,2 0-97,5 0 1,1 5-203,-1 2 0,6 5-44,2 3 0,2 4 17,2 8 0,4 2-17,-1 5 0,1 2-360,-4 2 0,-4-1 168,0 4 0,-9-2-625,2 2 0,-9-8 46,1 2 1,-3-7-212,-1 2 0,-1-5-342,-3 2 1,-2-7 80,-5-1 1004,-1 0 0,-4 4 0,-2 0 0</inkml:trace>
  <inkml:trace contextRef="#ctx0" brushRef="#br0" timeOffset="10">4625 10062 8086,'0'-7'1,"0"-3"164,0 9 712,0-9-157,0 9 34,0-4-482,0 5 1,0 5 107,0 2 1,2 8-132,2 4 0,-3 8-29,3 4 0,-2 2-92,2 1 0,-3 0-132,3 0 1,-3 1-456,-1-1 1,4-4 303,0 1 1,0-7-710,-4-1 0,4-2 397,-1-5 0,1-1-1324,-4-4 1791,5 1 0,-4-1 0,5 0 0</inkml:trace>
  <inkml:trace contextRef="#ctx0" brushRef="#br0" timeOffset="11">5037 10050 7961,'6'-11'816,"-1"0"0,-5 3-523,0 0-634,0 6 1,4-2 143,0 8 934,-1 2-466,-3 11 0,-3 0 11,-1 6 0,-4 6 28,4 6 0,-4 4-305,0 7-104,-2-1 68,-2 6 1,1-8-360,-1 3-277,1-3 622,0-2-1293,-1 3 1169,1-8 1,3-1-198,1-4 106,-1-6 68,-3 3 0,3-9 59,0 0-491,6-5 559,-3 2 0,1-4-1014,0-1 1279,0 1 1,4-1 0,0 1 0</inkml:trace>
  <inkml:trace contextRef="#ctx0" brushRef="#br0" timeOffset="12">5276 10279 7517,'-6'-12'-1021,"1"6"2029,0-4-341,4 9 8,-4-10-63,5 10-380,0-4 1652,0 5-1752,0 10 36,0-2 0,-2 13 166,-1-2-381,1 8 107,-3 2 1,1 2 47,1-1-54,-6 1 0,7-1-270,-1 1 0,-2-6 105,1 2 1,0-5-169,4-3 0,0-2-15,0-6 24,0 1 206,5-1 0,1-4 95,6-4 0,-1-1-151,1-2 0,3-2-126,0-1 0,2 0-101,-2-5 0,-3 2 136,4-2 0,-1-2-499,-4 3 1,3-2 227,-6 1 1,-2-2 481,2 2 0,-6-2 0,3-1 0</inkml:trace>
  <inkml:trace contextRef="#ctx0" brushRef="#br0" timeOffset="13">5413 10507 7963,'-6'0'297,"-4"0"0,7 5 1,-3 4 503,1 5 1,-3 0-204,5 5 1,-5-4-467,4 4 0,-1 0 90,1 4 1,3 0-467,-3 0 1,3 0 219,1 0 0,0-1-395,0 1 0,1-1 310,3-3 1,-3 2 108,3-1 0,2-4 0,1 1 0</inkml:trace>
  <inkml:trace contextRef="#ctx0" brushRef="#br0" timeOffset="14">7229 9868 7950,'0'-12'490,"0"1"425,0 4-449,0 2 0,0 7-75,0 1 0,0 9-116,0 7 1,0 8-54,0 3 1,0 4 13,0 4 0,0 2-75,0 2 0,0 1-139,0-5 0,0 2-520,0-5 1,0 0 342,0-8 1,4-2-426,0-6 1,0 2 253,-4-6 0,4 0-489,-1-4 0,3-3 815,-3 0 0,-1-1 0,3 5 0</inkml:trace>
  <inkml:trace contextRef="#ctx0" brushRef="#br0" timeOffset="15">7549 10073 8048,'0'-11'0,"0"3"162,0 1 1,1 4 359,3-1 0,-2 4-175,1 4 0,-1 4-116,-2 7 0,-2-1 29,-1 5 1,-4 6-30,-4 9 1,-4 2-1,-1 6 1,-3-1 28,4 0 1,0 3-30,3-6 0,2 0-187,3-4 0,2-5-40,5-2 1,0-3 934,0-1-939,0-6 0,0 0 0,0-6 0</inkml:trace>
  <inkml:trace contextRef="#ctx0" brushRef="#br0" timeOffset="16">7583 10439 8048,'0'-12'761,"6"2"-462,1 2 1,3 2 164,2 2 1,-1 3 132,1-3 1,0 3-184,3 1 0,3 0-212,5 0 1,-4 0 28,0 0 0,-1 4-133,1 0 42,3 4 1,-11-1-241,0 4 1,0 2-110,-8 2 0,-4-1-304,-7 5 0,-7 0 144,-4 4 1,-2 0 152,-2 0 0,0-2 235,0-2 1,0 3-124,0-3 1,2 1 296,2-1 0,6 2-37,5-6 1,6 0-67,-2-4-62,3 1 1,6-2-35,3-2 1,3-3-190,4-5 0,3 0 135,5 0 0,1 0-696,3 0 0,0-2 16,4-1 740,2 1 0,1-8 0,7 4 0</inkml:trace>
  <inkml:trace contextRef="#ctx0" brushRef="#br0" timeOffset="17">9708 9833 7886,'0'-11'1284,"0"5"-760,0 1-262,0 5 0,0 5 302,0 2 0,0 10-139,0 6 1,0 4-290,0 8 1,4-4-74,-1 4 0,1-5-147,-4 4 1,0-1-68,0-6 1,0 1-452,0-1 1,0-7-513,0 3 0,0-8 151,0 0 963,0-2 0,5-2 0,2 1 0</inkml:trace>
  <inkml:trace contextRef="#ctx0" brushRef="#br0" timeOffset="18">10130 9845 7915,'0'-18'1402,"0"3"-421,0 2-903,0 7 0,0 2 104,0 8 0,-1 3 305,-3 9 0,-2 3-234,-6 7 0,0 5-81,-3 7 0,-3 6-125,-5 6 0,0 3-52,0-3 0,-1 0-382,-3 0 0,3-3 280,-2 2 1,7-3-285,3-4 0,4-7-152,0-4 1,2-7-375,3-1 1,2-2 304,5-6 0,0 1-350,0-5 962,0-5 0,0 5 0,0-5 0</inkml:trace>
  <inkml:trace contextRef="#ctx0" brushRef="#br0" timeOffset="19">10187 10210 7928,'-6'-11'830,"2"-1"1231,3 6-1770,1 1 0,0 6-58,0 3 0,-1 2 177,-3 6 1,1 3-63,-4 0 0,-1 9-340,-3-1 0,-1 4-71,1 0 0,-1-2-35,1 5 0,3-4 83,1 0 1,4-1-296,-1-3 0,3-3-441,1 0 1,0-5 347,0 2 0,1-8-54,3 0 0,3-5 78,4 0 0,0 3-63,1-3 1,1 1 61,2-4 1,-3 0 40,4 0 0,-4-4 339,0 1 0,-1-1 0,1-6 0,-1-3 0</inkml:trace>
  <inkml:trace contextRef="#ctx0" brushRef="#br0" timeOffset="20">10290 10462 7928,'0'-12'175,"0"6"1,0-1 1022,0 4-206,0 1-260,0-3-34,0 15 0,-1-1-226,-3 10 0,2-3-231,-6 3 0,5 0-166,0 3 0,1 1-166,2 0 0,0 0-232,0 0 1,0 0-524,0 0 1,0-1 845,0 1 0,-5 0 0,-1 0 0</inkml:trace>
  <inkml:trace contextRef="#ctx0" brushRef="#br0" timeOffset="21">1610 12049 8072,'0'-6'274,"0"1"-6,0 5 1,0 6 120,0 5 0,2 2 42,1 6 1,-1 5-310,1 7 1,-1 3 111,-2 4 0,1-1-267,3 5 1,-3 0-75,3 3 0,-3-4-61,-1-3 0,0 1 134,0-1 1,1-5-56,3-6 1,-2 0-103,1-5 1,-1 3-126,-2-10 362,5 5 1,-4-7-126,3 2 469,-3-7-125,-1 2 442,0-9-425,0 4 1,0-6 287,0-3 97,0 3-403,0-9 0,0 7-1,0-5-65,0 6 1,1-7-248,3 5 1,-1-1 52,4 1 0,1 3-179,3-3 0,2 3 62,2 1 0,3-1-39,5-3 0,1 3 0,3-3 1,-2-1 143,5 1 0,-3-1-126,4 1 1,-5 2 36,5-6 0,-7 4 71,-1-3 0,-1 3-82,-3-4 0,-2 4-151,-2-3 1,-2 4 22,-2-1 1,-3 2-724,0-2-133,-6 3 692,3-4 0,-6 5-1046,-3 0 1446,-2 0 0,-6-5 0,1-2 0</inkml:trace>
  <inkml:trace contextRef="#ctx0" brushRef="#br0" timeOffset="22">1610 12414 8146,'7'-11'0,"3"3"343,-3 1 1,4 4-88,0-1 1,2-1 225,2 2 1,3-1-82,5 4 0,-1 0-57,1 0 0,1 0-162,3 0 1,-3 0 14,3 0 0,1 0-98,-2 0 0,-3 0-212,-4 0 0,-4 0-697,4 0 0,-5-4 107,2 0-409,-4 0 1,-4 1 1111,0-1 0,-6-5 0,3 3 0</inkml:trace>
  <inkml:trace contextRef="#ctx0" brushRef="#br0" timeOffset="23">1736 12072 8172,'0'-12'319,"0"1"0,1 3-76,3 1 1,2 0 115,6 0 0,-1-2-47,1 5 1,0-1 212,4 1 1,1 3-113,6-3 0,0-1-220,0 1 1,1 0-52,3 4 1,-3-3-154,2-1 1,-5 0-435,-2 4 0,-2 0 273,3 0 0,0 0-2050,-5 0 2222,0 0 0,-3 5 0,-1 1 0</inkml:trace>
  <inkml:trace contextRef="#ctx0" brushRef="#br0" timeOffset="24">2318 11980 7967,'0'-11'-68,"0"5"185,0-4 151,0 3 136,0-4 290,0 4-164,0-3 0,0 8 286,0-6-558,0 6 1,4-2-72,0 8 0,0 3-73,-4 8 1,1 4-100,3 8 1,-3 2 84,3 6 1,-1 4-120,0 3 1,-1 3 26,1 5 0,-1-2-341,-2 5 1,1-8 159,3 1 0,-3-7-135,3 3 0,-3-2 161,-1 2 1,1-7 40,3-9 0,-3-2 91,3-1 0,-1-1-56,1-3 0,-3-3 210,3-4 1,-3-1-124,-1 1 0,1-6 424,3-2 355,-3 2-312,4-5-313,-5 4 0,2-5 138,1 0-212,-1 0 1,4 0 153,-2 0-276,2 0 0,6 0 76,-1 0 1,2 0-171,2 0 1,-2 0-33,2 0 0,1-3-166,0-1 0,4 0-39,-1 4 0,-3-4-323,0 0 0,0-3-81,-1 3 0,-3-4 761,-5 4 0,1-4 0,3 1 0</inkml:trace>
  <inkml:trace contextRef="#ctx0" brushRef="#br0" timeOffset="25">2444 11866 8034,'-6'-29'0,"1"6"875,5 8 1,1 2-287,3 2 0,1 3-625,2 1 0,0 4 44,-3-1 246,-3 3-557,9 1 0,-4 0 236,6 0 1,-1 1-132,1 3 0,0-1 139,4 4 1,1-3-1077,6 4 1135,0-1 0,0 5 0,0-1 0</inkml:trace>
  <inkml:trace contextRef="#ctx0" brushRef="#br0" timeOffset="26">2832 12118 8049,'-6'0'595,"1"0"-112,5 0 0,0 5-87,0 2 1,0 3 50,0 2 1,0 4-96,0 3 1,0 8-31,0 3 1,1 5-122,3 3 0,-1 2-105,4 6 0,-3-4-316,4 0 0,-6-5 233,2 1 0,-2-8-473,2-3 0,-2-4 246,1-4 1,-1 1-550,-2-5 201,0 0-227,0-8-97,0-2 383,0-5 0,0-5 207,0-3 0,-4-2 85,0-1 0,-1-6 229,1-2 1,3-3-143,-3 0 1,-1-2 237,1-3 0,-3-2-90,3-6 0,-4 2 203,4 3 1,1-2-90,3 6 0,0 0 311,0 7 1,0 3 223,0 4 62,0 1-275,0-1 1,5 6-119,2 2 0,5 9-5,3 7 1,1 4-90,3 7 1,3 4-133,-3-1 1,3 6-134,0-1 0,1 2-252,0 1 0,0-1 51,0-3 1,0-2-182,-1-5 1,0-5 247,-3-3 0,3-4-20,-3-3 0,-2 1 384,2-5 1,-5 0-125,2-4 1,0 0 763,-1 0-439,1-5 0,-5-3 166,0-7 0,-3 1-90,0-5 0,-6 0 92,2-4 0,-3-5-187,-1-3 1,0-2-136,0-1 1,-5-4-268,-2 0 1,-4-4 94,0 4 1,0-3-669,-1 7 0,5 2-117,-1 10 0,4 0-440,-3 3 1,4 3 307,-1 4 0,3 5-1474,1-1 1374,0 5 0,5-2 929,3 5 0,2 0 0,1 0 0</inkml:trace>
  <inkml:trace contextRef="#ctx0" brushRef="#br0" timeOffset="27">3392 12003 8039,'-11'-11'0,"0"-1"189,4 1 1,2 0 384,5-1 1,4 5 137,-1-1-437,6 0 1,-2-3-115,4 0 1,4-1 83,0 1 0,6 1-174,-2 2 1,4-1 120,3 5 0,-2-3-115,3 3 0,-3 0 42,-1 4 1,0-4-55,0 0 1,-6 1-141,-1 3 0,-4 0 27,0 0 0,-5 0 144,1 0-11,-5 0 0,2 5 118,-5 2 1,1 9-60,3 3 0,-3 3 19,3 5 1,-3 6-54,-1 5 1,4 9 14,0-1 1,1 6-194,-1-3 1,-2 10-213,6-2 1,-5 1 192,5-5 0,-2-2-274,2-5 1,2-2 136,-2-2 1,1-3 234,-2-4 0,3-6 252,-2-2 1,1-3-192,-1-1 0,-2-2 112,-2-2 0,-3-2-62,3-6 0,-4 0 436,-4 1 0,-2-4-269,-6-1 1,0-4-17,-4 0 1,2 0-323,-5 1 0,-4-3 129,-3 3 1,-5-3-741,5-1 1,0-4 221,7 1 0,-1-6 35,5 1 1,5-2-699,6-2 1,3-3 422,1 0 0,2 0-1133,6 3 1811,4 1 0,11-6 0,0 0 0</inkml:trace>
  <inkml:trace contextRef="#ctx0" brushRef="#br0" timeOffset="28">4226 12323 7930,'-12'-5'0,"1"2"0,-1-4 1086,6 4 0,2-6 157,8 6-1053,-3-1 0,10 4 57,-4 0 0,3 4-189,2-1 0,3 1-5,0-4 1,5 4-83,0 0 0,2 0-456,5-4 1,-3 0 296,3 0 0,-7-4-315,-1 0 1,-5-4 249,1 5 1,-3-2 252,-5 1 0,3-3 0,-3-4 0</inkml:trace>
  <inkml:trace contextRef="#ctx0" brushRef="#br0" timeOffset="29">4169 12540 7947,'0'12'1569,"2"-2"-1188,6-3 0,-1 2-119,9-5 0,-4 4 406,0-5 0,4 1-237,3-4 0,4 0-192,4 0 0,-3-4 9,3 1 1,-7-5-282,-1 4 1,-5 0-368,1 4 0,-2 0-1092,-2 0 1492,1 0 0,-6 5 0,-1 2 0</inkml:trace>
  <inkml:trace contextRef="#ctx0" brushRef="#br0" timeOffset="30">5231 12106 7976,'-5'-11'-715,"3"4"444,-3-3 193,5 9 1017,0-4 256,0 5-372,0 5-468,-5 1 1,3 11 205,-6 2-273,-5 7-92,1 4 0,-6 4-61,3 0 0,2 4-133,-2 0 0,2 0-205,2-3 179,4-1 1,2-4-85,5 1 61,0-6 0,2-1 0,1-5-140,4-5 84,4 3 0,6-7 131,2-2-182,2 2 137,2-9 0,5 3 25,2-8 458,-2-2-273,5-6 0,-3-4 419,4-3-336,0-3-57,0-1 0,-1-1-29,-2-2 0,-5 1-17,-7-1 0,-2-3-133,-6-2 1,-4-2 260,-3-1-378,-3 0 51,-11 4 1,-3-3-1,-10 3 1,-6 1-197,-5-2 0,-2 11-859,-6 1-358,0 10 1231,-3 4 0,4 5-849,3 0 471,8 5 191,7 1 0,8 10-144,7-1 1,3 5 538,5-1 0,-5 3 0,-2 1 0</inkml:trace>
  <inkml:trace contextRef="#ctx0" brushRef="#br0" timeOffset="31">5836 12357 8634,'1'-10'1600,"3"3"-929,-3 2-281,4 5-751,-5 0 0,6 5 0,0 1 0</inkml:trace>
  <inkml:trace contextRef="#ctx0" brushRef="#br0" timeOffset="32">6453 11729 7928,'0'-18'691,"-5"2"0,3 5 297,-1-1-1183,1 6 232,2 1 93,0 5 333,0 5-175,0 1 0,0 7 47,0 2-465,0 3 193,0 10 0,2 1-83,1 5 242,4 0-414,-1-4-629,4 3 596,-8-9 1,6 4-270,-4-6 1,4-2-352,-4-1 1,3-5 844,-3 1 0,5 3 0,-3-1 0</inkml:trace>
  <inkml:trace contextRef="#ctx0" brushRef="#br0" timeOffset="33">6270 12300 8307,'1'-6'758,"3"2"-536,8 3 1,0-3 46,3 0 700,3 0-569,0-1 1,6 3 270,3-6-292,-3 6-212,14-8 0,-8 7 168,8-5-477,-2 6 200,-2-8 1,-1 7-794,-2-4 441,2 4 132,-9-7 1,4 7-121,-5-4 0,-2 3-225,-2-4 0,-2 6-512,-6-2 1,1-1 1018,-1 1 0,-5-5 0,-1 3 0</inkml:trace>
  <inkml:trace contextRef="#ctx0" brushRef="#br0" timeOffset="34">6556 12312 7923,'-8'6'642,"0"-2"177,6 2 0,-3-3-361,5 4 1,0 1-192,0 3 1,0 2 125,0 2 0,-4-1-89,0 5 1,-3-3-23,3 3 1,-1-2-64,1 2 0,1 2-139,-4-6 0,3 4-89,-4-4 1,6 4-175,-2-4 1,-1 2-314,1-2 1,0-6 64,4 2-49,0-2 1,1-2 189,3-4 0,3-1-48,4-2 1,0 0-5,1 0 0,3-2-142,0-1 1,4 0 64,-3-4 0,-1 0-3,-4 0 0,1-4 53,-1 4 0,-5 0 204,-2 0 1,-1 3 164,1-4 0,-3 5 0,3-5 0,-3 5 0,-1-7 700,0 9 461,0-9-72,-5 9 1,2-3 83,-4 8 1,3 2-577,-4 5 1,4 5-202,-3-1 0,3 5-105,-4-1 1,6 7-251,-2 0 1,3 1 40,1-4 0,-1 3-31,-3 1 0,2 0-255,-1-5 0,1-2-592,2-1 0,0-5-657,0 1 0,2-3 66,1 0 1387,-1-6 0,3 4 0,-5-3 0</inkml:trace>
  <inkml:trace contextRef="#ctx0" brushRef="#br0" timeOffset="35">7492 12015 8023,'-5'-7'211,"4"-3"1,-6 9-20,4-3 0,0 3 511,-5 1 0,6 6-201,-2 6 1,-1 4-78,1 7 1,0 4-388,4-1 1,0 6 155,0-2 0,2 2-390,1-1 1,-1 0 203,2-4 0,-2-2-235,2-6 0,-3 2 132,3-6 1,-1-1-1707,0-6 951,-1 2 1,3-8 849,-5 6 0,0-6 0,0 3 0</inkml:trace>
  <inkml:trace contextRef="#ctx0" brushRef="#br0" timeOffset="36">7287 12266 7943,'1'-16'498,"3"4"0,2 2-95,5 6 1,6 0-187,2 4 1,-1-3 70,1-1 1,2 0-28,10 4 0,-5-4-687,9 0 1,-4-3 280,4 3 0,-2-1-788,-3 1 0,-1 3 933,-2-3 0,2-2 0,5-1 0</inkml:trace>
  <inkml:trace contextRef="#ctx0" brushRef="#br0" timeOffset="37">8166 11866 7965,'-6'-17'0,"-5"0"0,10 9 1808,-3 1-698,3 4-630,1-2 1,0 8-143,0 4 1,1 2 3,3 10 1,-3 5-97,3 7 0,-3 3-49,-1 4 0,0-1-130,0 5 0,0 0 113,0 3 1,0 0-594,0-3 1,0 2 258,0-2 0,0-7-556,0 0 1,0-9 310,0 1 0,0-4-802,0-4 526,0 3 1,0-10-828,0 3 1502,6-7 0,-5 2 0,4-3 0</inkml:trace>
  <inkml:trace contextRef="#ctx0" brushRef="#br0" timeOffset="38">8429 12243 7856,'1'-11'1514,"3"-1"1,6 5-1177,5-1-1112,0 6-187,-3-4 461,-6 6 500,4 0 0,-9 6 0,5 0 0</inkml:trace>
  <inkml:trace contextRef="#ctx0" brushRef="#br0" timeOffset="39">9000 11649 7924,'5'-6'1008,"-4"1"-218,4 0-290,0 4 0,-4-3-121,3 8 1,-1 3 47,1 8 1,-3 4-156,3 8 0,1 2-224,-1 5 0,-1-1-10,-3-2 1,4 1-262,0-6 0,0 5 253,-4-5-1869,0 1 1248,0-4 0,4-4 591,-1 0 0,6-5 0,-2 2 0</inkml:trace>
  <inkml:trace contextRef="#ctx0" brushRef="#br0" timeOffset="40">8874 12266 8091,'5'-6'1012,"-4"1"0,10 5-77,-4 0-467,8 0 55,3-5-412,5 3 54,5-8 0,5 8 166,5-6-251,0 0 42,-4 2 1,-3 0 207,-1 2-849,1 3 449,-2-5 1,-5 5 164,-5-3-1734,-5 3 1064,2-4 0,-4 6-1626,-1 3 1124,-4 2 1077,-2 6 0,-5-1 0,0 1 0</inkml:trace>
  <inkml:trace contextRef="#ctx0" brushRef="#br0" timeOffset="41">8977 12529 7873,'-7'0'1374,"2"-5"1,10 0-653,3-3-332,2-2-230,-3 9 1,4-5 733,0 6-393,1-5-90,9 4 32,-3-4-168,5 5 1,0 0 45,0 0-282,-6 0 61,5 0 0,-9 1 71,2 3 0,-4 2-86,-3 6 1,1 3 288,-5 0-820,-1 6 339,-3-4 1,-6 6-774,-5 0 478,-1-5 132,-9 8-396,8-6 256,-9 7-54,5-9 248,-1 4 1,1-6-109,6 3 0,1 2-59,2-6 549,3-5-174,5 0-46,0-4 0,1 1 125,3-3 0,3-3 1023,4-1-695,0 0-156,1 0 1,4 0 70,3 0 0,3 0 40,1 0-844,-5-5 345,3 4 0,-3-8 163,5 5-2099,-5 0 1381,3 4 1,-12 0 699,2 0 0,-2-5 0,3-1 0</inkml:trace>
  <inkml:trace contextRef="#ctx0" brushRef="#br0" timeOffset="42">9811 11958 8527,'5'11'509,"0"6"-444,2 2 1,3 2 215,-2 2 0,1 4 24,-1-1 0,0 5-216,-4-5 0,0 5 88,-4-4 0,4-2-249,0-6 0,-1 3 81,-3-3 1,2-3-438,2-1 0,-3-2-116,3-2 0,-3-3-361,-1 0 0,0-5 905,0 5 0,-5-5 0,-2 2 0</inkml:trace>
  <inkml:trace contextRef="#ctx0" brushRef="#br0" timeOffset="43">9685 12232 7923,'0'-14'669,"0"2"1,1 7-506,3-2 0,2 4 68,6-1 1,-1 3 297,1 1 1,3-4-121,0 0 0,5-3-186,-1 3 0,7-5-211,0 2 0,2 0-243,-1 0 0,-3 4-819,3-1 0,-3-1 587,-1 1 0,-4 1 462,0 3 0,0 0 0,4 0 0</inkml:trace>
  <inkml:trace contextRef="#ctx0" brushRef="#br0" timeOffset="44">10324 11992 7994,'0'-12'0,"2"1"0,2 0 620,2-1-288,5 1 0,5 1 91,-1 2 0,0-2 137,-4 2 1,2 2-89,2-2-29,3 1-194,0 0 1,2 2-25,-5 5 1,2 0 13,-2 0 1,-3 2-129,-1 1 1,-1 5 141,-6 7-657,0 3 388,-4 5 1,0 0 136,0-1-1010,-10 6 625,2 2 0,-14 4 24,3 0-588,-2 0 528,-2 1 0,-4-2-172,1-3 0,4-2 84,7-5 0,0 0 58,3 0 53,-2-6 202,8 0 0,0-6 52,2 1 0,2-5-215,2 1 798,0-6-434,6 3 1,0-5 85,5 0 0,5 0 129,-1 0 0,4 0-37,-4 0 123,5 0-246,-2 0 1,5 0 77,0 0-156,0-5-130,-6 4 1,5-5-127,-3 2 0,-3 3 169,0-3-1672,-9 3 815,3-4 841,-3 3 0,4-8 0,1 4 0</inkml:trace>
  <inkml:trace contextRef="#ctx0" brushRef="#br0" timeOffset="45">10873 12152 7895,'-7'-8'832,"4"1"-501,1 4 1,2-3 82,0 2-333,0 3 76,0-4-580,0 5-599,0 5 1022,0-4 0,-5 9 0,-1-4 0</inkml:trace>
  <inkml:trace contextRef="#ctx0" brushRef="#br0" timeOffset="46">11341 11569 7983,'0'-17'841,"0"1"-452,0 4 1,1 2 178,3 2-198,-3 3 113,4 5 271,-5 0 0,0 6-272,0 6-397,0 4 112,0 7 0,0 5-163,0 2 39,5 3-255,-3-4 1,4 4-221,-2-2 0,-3-3-106,3-2 1,1-1-593,-1-3 0,0-3 398,-4 1 702,0-7 0,0 4 0,0-6 0</inkml:trace>
  <inkml:trace contextRef="#ctx0" brushRef="#br0" timeOffset="47">11181 12095 9092,'11'0'745,"-4"0"1,4 0-316,1 0 51,-1 0-316,11 0 0,-3 0-16,7 0-54,3 0 69,1-5 1,6 2-58,-1-5-110,-4 6-223,2-8-302,-3 3 410,-1 1 1,3-3-97,-6 5-1154,-4-4 453,-6 6 418,1-3-1220,-5 5 818,0 0 1009,-7 0 0,-5 0 1,0 0-1</inkml:trace>
  <inkml:trace contextRef="#ctx0" brushRef="#br0" timeOffset="48">11352 12266 8426,'-6'0'1025,"1"0"1,5 1-551,0 3 1,0-1 85,0 4 1,0 1-66,0 3 1,0 6 67,0 2 1,-5-1-190,-3 1 1,2 1-116,-2 7 0,4-3-266,-3 2 58,4-2 0,-7-1-375,9 0 300,-4-5 1,5 2 41,0-5 0,0 1-251,0-5 118,0 0-455,5-4 343,1 3 0,7-9-352,2 3 377,-2-3 1,8-2-146,-2-3-312,-2 3 265,-1-9 91,1 9-807,-4-10 666,3 5 1,-8-4-36,-1 2 1,-4-2 44,1 3 0,-3 0-4,-1 0-141,0 4-21,0-7 409,0 9-85,0-10 275,0 10 189,0-4-181,0 0 399,0 4 484,0-4 83,0 5-22,-5 0 0,2 3-372,-4 1 1,3 6 89,-4 2 1,5 1 363,-5 6-545,0 0 0,2 3-279,1 1-45,5 0 0,-4 0 220,0 0-754,0 0 349,4 0 1,0-2 128,0-2-1380,0 3 923,0-10 1,0 5-51,0-6 1,0-3-567,0 0 964,0-6 0,0 8 0,0-3 0</inkml:trace>
  <inkml:trace contextRef="#ctx0" brushRef="#br0" timeOffset="49">12289 11946 7822,'5'-6'-320,"-4"1"0,6 4 1289,-4-3-331,4 2 4,-1-3-10,4 5-160,-3 0-255,4 0 245,0 0-177,1 0 1,3 0 41,0 0 15,6 0-179,-4-5 0,7 4-54,3-3 0,-2 2-150,6-2 0,-6 3-574,2-3 1,-3 1 370,-1-1 1,-2 3-1402,-1-3 800,-4 3 306,-5 1 1,-3 0-660,0 0 1198,-6 0 0,3 5 0,-5 2 0</inkml:trace>
  <inkml:trace contextRef="#ctx0" brushRef="#br0" timeOffset="50">12392 12163 7911,'11'0'1169,"0"0"0,5 0-326,-1 0-362,5 0-237,-7 0 0,12 0-50,-2 0 0,8-5 133,-1-2-248,-2 1 84,5 1 0,-8 2 164,6-1-1329,-6 0 767,3 4 0,-6 0-2115,-3 0 2350,-3 0 0,1-5 0,0-1 0</inkml:trace>
  <inkml:trace contextRef="#ctx0" brushRef="#br0" timeOffset="51">13351 11729 7901,'0'-18'0,"0"2"1656,0 5-842,5 4-4,-4 2-115,4 5 657,-5 0-990,5 10 1,-3 3 12,2 10 0,-3 5 98,-1 2 1,0 4-82,0 5 1,-1-3-133,-3 6 1,1-1 72,-4 1-1175,-1 7 1059,-9-7-351,10 4 165,-13-2 0,12-5 23,-7 3 0,6-2-195,1-6 1,6-5 103,-2-2-255,3-3 232,1-6 0,0-2 120,0-4-129,0-6 290,0 4 1243,0-9-1256,0 4-2867,0-5 2166,0-5-2933,0 4 3426,-5-4 0,-2 0 0,-4-1 0</inkml:trace>
  <inkml:trace contextRef="#ctx0" brushRef="#br0" timeOffset="52">19324 12380 7901,'0'-6'-119,"0"1"2462,0 5-2242,0 5 0,-5 1 33,-3 6 0,-2-1-169,-1 0 235,-1 6 0,-4 1-367,3 0 167,-8 3 0,8-4 158,-2 2-413,-3 2 178,5-3 1,-3 1-26,4 0 1,1-4 107,0 4 0,0-5 6,4 1 1,-2-2 22,5-1 190,0-1-203,-1 0 0,4-3 20,-3 0 83,3-6-52,1 8 4,0-8 88,0 3-74,0 0 4,0-4-262,0 4 247,0-5-243,0 5 197,0-4-10,0 5 1,5-6-3,3 0 1,3 0 9,4 0 99,3 0-118,0 0 1,7 0-4,-2 0-51,2 0 57,8 0 0,-2 0-61,7 0 0,-3 0 67,0 0 1,0-4-159,3 0-634,-2-5 758,3 8 0,-8-9-12,-1 2 1,-5 2 11,2-2 0,-8 4-3,-4-3-27,-2 4 124,-7-2-105,4 0 372,-8 4 0,2-4-347,-8 5-707,-3-5 334,-4 3 143,5-3-990,-5 5 307,5 0 439,-5 0 0,-1 0 472,1 0 0,-6 0 0,0 0 0</inkml:trace>
  <inkml:trace contextRef="#ctx0" brushRef="#br0" timeOffset="53">19370 12449 7997,'0'-12'436,"0"1"1,0 3-15,0 1 57,0 4 115,0-2 1336,0 5-1704,0 5 57,5 1-252,1 6 138,1-6 1,3 8 170,-3-2-325,-2 2 48,6-3 0,-4 6 70,8 2 1,-2-2-136,2 2 0,2 0-80,-2 4 0,5 0 39,-1 0 0,-1-4-451,1 0 230,-5-5 151,3 2-253,-1-9 203,-3 3 0,3-5-3,-4 3-178,-6 2 147,4-9 0,-5 5 57,3-2-787,-3-3 188,-5 5-561,0-6 845,-5 0 0,-1 0-507,-6 0 962,1 0 0,-6 0 0,-1 0 0,-4 0 0</inkml:trace>
  <inkml:trace contextRef="#ctx0" brushRef="#br0" timeOffset="54">19336 12552 7997,'0'-12'144,"0"1"1,0 3 315,0 0 1,0 5 593,0-5-311,0 6-151,0-4 169,0 6-769,-6 0 61,5 6 0,-9 0 286,2 5-371,-2 1 83,-1 4 0,-4-2 1,-1 5 1,1-5-150,4 1 1,3-2-503,1-2 283,-1 1 224,2-1 0,-1-1-171,3-2 85,3-3-121,-4 0 328,5-3-97,0 3 121,0-5 0,5 0-96,3 0 251,2 0-95,1 0 0,5-4 46,-1 0 0,5-5-114,-1 1 1,3 0 122,1 0 1,-2-2-54,-2 2 130,3 3-85,-10-5 1,9 5 0,-6-3 231,-5 3-229,0 0 26,-9 4 72,5-4-21,-6 5-263,0 0 0,-6 0 97,-1 0 1,-8 0-168,-4 0-84,2 5 171,-4 1 1,3 6-115,-5-1 0,5 0 44,3 1 1,2-2-168,2-2 1,3 2 12,1-3 39,4-1 53,-2 4 107,5-9-100,0 9 292,0-9-211,0 4 60,5-5 0,1 0 82,6 0 0,1 0-55,2 0 1,3-1 11,4-3 1,1 2-21,0-6 214,5 6-93,-4-8 0,3 7 19,-8-5 0,1 6-116,-5-2 0,-3 3 74,-5 1-19,-4 0-234,2 0 56,-5 0 69,-5 0 1,-5 0-98,-6 0 1,-4 5 38,1 2 1,-2 2 36,-2-1 0,0 2-187,0-2-8,5-3 148,-3 5 1,9-8-42,1 6 53,-1-5 15,11 2 285,-4-5 28,5 0-259,5 0 0,3 0 23,7 0 1,-2-2-425,2-1 185,3 1-88,-6-3 0,5 1 292,-6 1 0,6 4 0,1 5 0</inkml:trace>
  <inkml:trace contextRef="#ctx0" brushRef="#br0" timeOffset="55">18799 13214 7834,'0'-11'0,"0"3"0,0 0-23,0 6 130,0-8 152,0 8 409,0-8-9,0 9 56,0-4-196,0 5 1,0 5-189,0 3 0,0 3-92,0 4 0,4 3-29,-1 5 0,2 5-109,-1 2 0,-2-1 64,1 2 0,2-2-202,-1 1 1,0 3-118,-4-2 0,0-2-183,0 2 0,0-6 85,0 2 1,0-5-93,0-3 0,0 2-82,0-6 234,0 0 177,0-3 1,0-5-143,0 1 486,0-6 0,1 3 262,3-5-187,-3 0 0,10-3-143,-4-1 0,3-1-71,2 1 1,4 3-177,3-3 0,3-1 123,1 1 0,1-4-136,2 5 1,-1-5 48,1 4 0,2-1-61,-1 1 1,-1 3-40,-3-3 1,-1 2-176,-3-2 0,1 3-57,-5-3 0,-3 3-702,-5 1-904,-4 0 802,2 0 155,-5 0 1,-5-2 542,-3-2 1,-7 3 387,-4-3 0,-3-2 0,0 0 0</inkml:trace>
  <inkml:trace contextRef="#ctx0" brushRef="#br0" timeOffset="56">18787 13488 7834,'7'0'515,"3"-5"-246,-3-3 1,4 3-21,0 1 0,4-1-39,0 2 0,6-1 200,-2 4 1,0-4-152,4 0 1,-3 0-217,7 4 0,1 0 128,-2 0 0,1-1-156,-4-3 0,-2 3-124,-2-3 1,-2 2-552,-6-2 1,-3 3-333,-1-3 0,-4 1 448,1-1 0,-4 2 544,-4-6 0,-7 1 0,-7-5 0</inkml:trace>
  <inkml:trace contextRef="#ctx0" brushRef="#br0" timeOffset="57">18730 13123 7834,'12'-12'237,"-1"1"1,11 1 371,4 2 1,7-1-341,5 5 0,-1-1-64,5 1 0,-1 3-230,1-3 1,1 3-345,-5 1 0,-5 1-461,-7 3 1,-2-1 386,-1 4 1,-5-4 442,-3 1 0,3-3 0,0-1 0</inkml:trace>
  <inkml:trace contextRef="#ctx0" brushRef="#br0" timeOffset="58">19404 13077 7958,'6'11'1335,"3"6"-784,-5 2 0,4 4-30,-4 3 1,1 4-314,-2 4 0,-1 0 28,1 0 1,-1 1-282,-2-1 0,0 0 121,0 0 1,4-3-60,-1-1 1,1-4-149,-4 0 0,1-3-203,3-4 1,-3 1 154,3-4 0,-2-1-42,-2-4 1,0 1 219,0-1-106,0 1 184,0-1-113,0 0 88,0-4-21,0 3 0,0-9 11,0 4 0,0-3 220,0 1-56,0-1 0,1 3-103,3-5 1,-2 0 94,6 0 1,-4 0-57,3 0 0,1 0-68,3 0 1,1 0 30,-1 0 1,1 0-70,-1 0 1,0 0-97,1 0 0,-1-4-512,1 0-1048,-1 0 1190,0-1 1,-4 3-1948,-3-6 1220,-3 6 1157,-1-4 0,-10 1 0,-3-1 0</inkml:trace>
  <inkml:trace contextRef="#ctx0" brushRef="#br0" timeOffset="59">19404 13100 7961,'0'-12'0,"0"1"0,5-1 298,3 1 1,2 3 59,1 1 1,1 4 145,-1-1 1,1 2 53,-1-2 0,0 3-183,1-3 1,1 3-346,2 1 0,-1 0 135,5 0 0,-1 0-815,1 0 1,-2 1 413,-1 3 0,-4-2-2252,3 6 2488,-2-5 0,-1 2 0,-1-5 0</inkml:trace>
  <inkml:trace contextRef="#ctx0" brushRef="#br0" timeOffset="60">19849 13134 7929,'-6'0'238,"1"0"0,9 5 429,0 3 1,3 2-171,-3 1 1,4 4-25,-5 1 0,3 4-345,-3-1 0,-1 6 40,1 2 1,0 1-73,1-1 1,-3-3 91,3 2 0,-3 2-390,-1-1 1,0 0 16,0-5 0,0 0-168,0-3 1,0 1 136,0-4 1,0-1-132,0-4 203,0 1 20,0-1 148,0-5-121,0 0-107,0-6 179,-5 0 0,4-2-106,-3-2 1,-1-2 151,1-5 0,-1-1 118,1 1 0,3-2 217,-3-2 1,3-2-151,1-2 1,0-2 88,0 2 1,0-2-71,0 2 1,0-1 40,0 5 0,4-4-46,-1 4 0,3 3 398,-3 5-331,-1 4-238,8-2 1,-4 5-127,6 0 0,-1 5 66,0 3 1,1 3-100,-1 4 1,4-1 45,1 5 1,3-1-88,-4 1 0,5 3-33,-1-3 1,2 1 107,-2-1 1,1 1-8,-5-4 1,2-1 4,-2-4 1,-2-1 241,2-2 1,-6 1 10,-2-5 198,1 0 1,0-4-144,-1 0 0,-4-6 241,1-1 0,-3-1-157,-1-3 0,0 1-98,0-9 1,0 0-57,0-4 1,-5-1-163,-3-3 0,-2 2-132,-1-6 0,-1 1 92,1-5 1,4-3-260,4 0 0,-3 0 111,3 4 1,-1 5-332,4 2 1,0 4 192,0 4 0,0 3-1135,0 4 261,0 6-78,5 1 287,-4 5 1,4 5 80,-5 3 912,0-3 0,0 5 0,0-4 0</inkml:trace>
  <inkml:trace contextRef="#ctx0" brushRef="#br0" timeOffset="61">20318 13043 8024,'-7'-12'1277,"2"1"1,7 4-1087,1 4 135,4 1 0,4 2-83,1 0 0,-1 0-155,0 0 0,2 0 89,2 0 1,-1 0-141,5 0 1,-1 0-69,1 0 1,1 0-144,-4 0 1,3 0 28,-4 0 0,0-1-6,-3-3 1,2 2 232,-3-6 1,3 6-50,-6-2 117,2-3 1,-3 5-17,1-6 110,-6 6 1,5-3 205,-3 5-335,-3 0 1,5 0-2,-2 0 1,-3 1 1,3 3 0,1 3-9,-1 9 1,0 1 5,-4 6 0,0 5-59,0 3 1,0 2 28,0 1 0,-2 1 93,-1 3 0,1-2-116,-1 2 1,-2-2-4,1-2 1,0 0-36,4 0 1,0-1-144,0-2 1,0 1-128,0-6 1,0 1 105,0-4 0,0-2 13,0-2 1,0 2 85,0-6 1,0 0 86,0-4 1,0-3 106,0 0 300,0-6-101,0 8 314,0-8-154,0 3 0,-1-5-147,-3 0 0,-2 0 30,-6 0 0,-1 0-117,-2 0 1,1 0-154,-5 0 0,-4 0-300,-3 0 0,-2 0-490,1 0 0,4 0-114,0 0 1,6 0-2606,5 0 3386,6 5 0,6 1 0,6 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7T02:36:21.94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2170 4603 7977,'-11'-12'-311,"-1"6"0,5 1 706,-1 5 0,0 0-91,-3 0 1,-2 0 112,-2 0 0,1 5-67,-5 2 0,1 5-122,-1 3 1,-2-1-130,2 5 0,1 4 58,-1 4 1,0-1-54,-4-3 0,0 5 100,0 2 0,0 3-303,0 2 0,2 3 58,2 0 0,-1 4-48,4-4 0,6 4-16,6-4 0,3-4-42,1-4 0,5-4 74,3 0 1,7-3 75,4-4 0,3 2-21,0-6 0,1 0 8,0-3 1,0-2 7,0-3 1,0 2-10,0-5 1,-1 0-33,1-4 0,0 0 86,0 0 1,-4-1 5,0-3 0,-4-1 150,4-3 1,-6-2-62,-2 2 0,0-3 105,-8-4 1,1 2-112,-4-2 0,-6-2 7,-6 2 0,-5 0-8,-10 3 0,2 2-117,-6 3 1,4 1-88,-3 6 1,0 0-265,-5 0 1,2 2-628,3 2 1,-2 2 135,5 5 828,1 1 0,3-1 0,0 1 0</inkml:trace>
  <inkml:trace contextRef="#ctx0" brushRef="#br0" timeOffset="1">2855 4945 8000,'0'-6'-319,"0"1"1293,0 5-556,0 5 0,0 1 22,0 6 0,-4 3-147,1 0 0,-6 9 4,1-1 1,-1 4-57,2-1 0,-2 2-230,5 3 1,-4 0-27,4-4 1,1 4-67,3-5 1,5 1 51,2-4 1,5-2 26,3-2 1,2 0 24,2-7 0,5 2 3,-5-7 1,6 0 124,-2 0 0,0-4-131,3 1 1,-1-3-160,-3-1 0,0 0-78,-3 0 0,-1-4-825,-3 0-208,-2-5 872,3 3 0,-9-5 378,-4-1 0,-6 1 0,-4-1 0</inkml:trace>
  <inkml:trace contextRef="#ctx0" brushRef="#br0" timeOffset="2">2787 5265 7956,'0'-8'0,"0"1"0,1 4 10,3-1 1,2 3 145,6 1 0,3-1 278,0-3 1,1 3-23,0-3 1,1 1-146,6 0 0,0 1-143,0-1 1,0-2 58,0 1 0,0 0-467,-1 4 1,0-1 193,-3-3 0,-3 3-746,-4-3 0,-4 2 159,-1 2 677,-4-5 0,-3 4 0,-7-4 0</inkml:trace>
  <inkml:trace contextRef="#ctx0" brushRef="#br0" timeOffset="3">2787 5025 7915,'0'-11'0,"5"-1"-202,2 1 0,7-1 213,2 1 0,4 1 99,-1 2 1,4-2-93,3 3 1,1-2-9,7 1 0,-2-1-280,6 5 1,1 1 91,0 3 1,-1 0-462,-4 0 639,-5 0 0,4 0 0,-4 0 0</inkml:trace>
  <inkml:trace contextRef="#ctx0" brushRef="#br0" timeOffset="4">3403 4957 8070,'-11'0'0,"3"0"-410,1 0 689,4 0 413,-7 5 0,4 5-210,-6 5 1,2 5-174,3-1 1,-2 3-237,5 1 1,0 1 121,4 3 0,0-2-288,0 5 1,5-4-34,3 0 0,3-1-22,4-3 0,2 0 150,2-3 1,2-2-93,-1-6 0,2-5 7,5-2 0,-2-3 23,6-1 1,-1-5-17,5-2 77,4-3-13,-9-2 1,3-4 16,-10-3 1,-1 1-3,-3-1 1,-3 0-6,-4-4 0,-6 0-39,-2 0 0,-4 0-2,-4 1 0,-4-5-372,-7 0 1,-6 2 161,-6 6 1,-9 4-276,2 7 0,-6-1 168,2 5 1,3 6 12,5 5 0,6 3 241,1 2 0,1 3 106,7 0 0,1 6 0,6-2 0,-2-2 0,3 2 0,0 0 0,0 4 0,4-4 0,-1 0 0,3 0 0,1 4 0,0-4 0,0 0 0,0-4 0,0 5 0,4-7 0,0 3 0,5-4 79,-2 0 1,3-1 235,2 1 1,-5-2 122,1-3 0,0 4 65,3-4-167,1 3-114,-1 2 0,2-1 4,2 1 0,-1-2 35,5-3 0,0 2-292,4-5 0,0 4-59,-1-5 1,5 1-45,0-4 0,3 0-64,-3 0 0,-1 0-168,-3 0 0,-1-4-21,-3 1 1,1-6 159,-5 1 1,1-2 226,-5-1 0,1-6 0,-1-1 0</inkml:trace>
  <inkml:trace contextRef="#ctx0" brushRef="#br0" timeOffset="5">3929 5242 8010,'0'-6'334,"0"1"862,0 5-751,0 5 1,0 1-168,0 6 1,0-5-136,0 1 1,4 1 46,-1 6 0,6-2-141,-1 2 0,6-2 147,1-2 1,5-3-423,-1-1 0,3-3 174,1 4 0,1-6-330,3 2 1,-3-4 130,2-4 0,2 2 3,-1-6 1,0 0 141,-5-3 0,-3 0 37,0-1 1,-5-3 171,2 0 0,-7-6-95,-2 2 1,-4 2 94,1-2 1,-3-1-66,-1-2 0,0-1-36,0 0 1,-4 4-130,0 0 1,-5 9-217,2-2 1,0 9-1072,0-1 1414,4 2 0,-7 8 0,4 0 0</inkml:trace>
  <inkml:trace contextRef="#ctx0" brushRef="#br0" timeOffset="6">4568 4911 8093,'-14'0'-109,"3"0"109,7 0 425,-6 0 0,9 3 20,-3 4 0,3 2 14,1 10 0,0 5-448,0 7 1,0-2 138,0 1 0,0 1-153,0 3 1,0-4 112,0 1 0,0-7-453,0-1 1,0-2 47,0-5-249,0 4 1,0-7-430,0 2-304,0-8 618,0-1 659,0-6 0,0 0 0</inkml:trace>
  <inkml:trace contextRef="#ctx0" brushRef="#br0" timeOffset="7">4568 4911 8093,'0'-17'0,"0"5"1042,-5-5-617,4 11 0,-4 6 12,5 8 1,0 2-7,0 1 0,6 7-63,6 5 1,4 1-335,7 6 1,4 1 109,-1 3 1,6 0-358,-1 1 1,-2-2 194,1-3 0,-4-2-159,0-5 1,-6-5 23,0-3 0,-7-3-332,3 0 0,-4-2-41,0-2 1,-5-2-973,1-2 33,-5-3 1465,2 4 0,-10 0 0,-2 2 0</inkml:trace>
  <inkml:trace contextRef="#ctx0" brushRef="#br0" timeOffset="8">4511 5254 8064,'12'-12'-300,"3"5"249,0-1 1,7 4 119,1-3 0,1 3 54,6-4 0,1 4 176,3-3 1,0 0-411,0 0 0,-4-2 39,-4 5 0,-2-5-918,-1 2 990,0 1 0,0-4 0,0 4 0</inkml:trace>
  <inkml:trace contextRef="#ctx0" brushRef="#br0" timeOffset="9">5105 4968 8052,'-11'-5'994,"4"4"-364,2-4 1,5 10-202,0 2 0,0 5 44,0 3 1,0 3-105,0 5 0,2-1-321,1 1 0,0 1 118,5 3 0,-5-3-475,5 3 0,0-3 163,3-1 1,4-2-38,0-2 0,6 2-146,-2-6 1,2-4 90,2-3 0,0-6-155,0 2 0,-4-2 104,0-2 0,-1 0-207,1 0 1,-2-2 133,-1-2 0,-4-2 362,4-5 0,1-1 0,1 1 0</inkml:trace>
  <inkml:trace contextRef="#ctx0" brushRef="#br0" timeOffset="10">5562 4922 8069,'-8'-6'935,"1"2"-701,4-2 0,-2 6 438,5 0 0,0 5-219,0 6 0,-1 6 53,-3 2 0,3 2-283,-3 2 1,3 4-183,1 0 0,0 4-420,0 0 0,5-2 269,2 1 0,4-5-44,0-3 0,2 0 110,2-7 1,-1 0-193,5-3 1,0-2-38,4-2 1,-2 1-86,-2-6 1,3 1-36,-3-4 0,-3 0-62,0 0 0,0-1-318,-1-3 1,-3-1 772,-5-3 0,1-7 0,3 2 0</inkml:trace>
  <inkml:trace contextRef="#ctx0" brushRef="#br0" timeOffset="11">5870 4900 8033,'-6'-12'2394,"1"6"-2371,5 1 14,5 5 0,-2 1 181,4 3 1,1 1-80,3 2 0,2 7-134,2-2 0,-1 6 71,5-3 0,-1 5-551,1-1 1,2-2 95,-2-2 1,3-2-91,1-2 1,0-5 69,0-2 0,-4-3 86,0-1 0,-2 0 183,2 0 0,-1-3-103,-3-1 1,-2-5 176,2 1 1,-3-2-60,-5-1 1,2-1 433,-5 1 1,4-1 312,-4 1 372,-1 0-130,-3-1 414,0 6-709,0 1 0,-5 11-138,-2 6 1,-4 4-349,0 7 1,0 5 90,-1 2 0,0-1-111,-4 2 1,4-1-125,-4 5 0,4-5-276,0 1 0,1-6-916,-1 2 1,6 1 106,2-2 1136,3-4 0,-4-1 0,-1-3 0</inkml:trace>
  <inkml:trace contextRef="#ctx0" brushRef="#br0" timeOffset="12">7287 4842 8172,'0'-16'0,"1"8"252,3 1 266,-3-1 369,9 7-562,-9 1 1,4 10 14,-5 5 1,4 7-172,0 1 0,0 1-120,-4 6 1,0 1 5,0 3 0,0 0 126,0 0 0,0-3-360,0-1 0,0-6 53,0-1 0,0-1-192,0-7 189,0 5 1,1-7 488,3 2-148,2-7-36,6 2 1,-1-9 69,0 3 1,5-3-196,-1-1 0,5 0 77,-1 0 1,7 0-268,0 0 1,1-1 83,-4-3 1,3 3-723,1-3 1,-4-1 340,-4 1 1,-5-3-1386,1 3 1821,-2 0 0,-2-1 0,1-1 0</inkml:trace>
  <inkml:trace contextRef="#ctx0" brushRef="#br0" timeOffset="13">7800 4888 8018,'-5'-18'1371,"4"-3"-881,-4 8 1,6 0 167,3 6-397,-3 4 1,4 3 49,-5 8 1,4 3-302,0 5 1,1 6 76,-1 9 0,-2 2-479,6 1 1,-4 0 244,4 1 1,-6-2-201,2-3 1,1-2 200,-1-5 1,1-2-705,-1-2 1,-2-2-27,6-6 876,-6 1 0,8-1 0,-3 1 0</inkml:trace>
  <inkml:trace contextRef="#ctx0" brushRef="#br0" timeOffset="14">8132 4911 8014,'-12'-11'709,"6"4"-358,1 2 0,5 6 19,0 3 1,0 6-58,0 6 1,0 4-122,0-1 1,0 2-294,0 2 0,4 0 75,-1 0 1,5 0-412,-4 0 0,3-2 233,-3-2 1,5-2-73,-1-6 0,-2-3-247,2-1 130,-1-4 0,5 2 131,-1-5 0,4-1 49,1-3 1,-1-2 228,-4-6 0,1 1-51,-1-1 1,1 0 164,-1-4 1,0 3-43,1-7 1,-1 3 184,1-2 1,-5 2-57,1 6 1,-4-3 330,3 2 397,-4-2-314,2 13-267,-5-4 1,-5 14-101,-3 2 0,-6 8-187,-1 0 0,0 3 151,3 1 1,1 0-331,0 0 0,0-1 20,4 1 1,2-1 32,5-3 1,0 2-213,0-2 1,5-2 122,2-2 0,7-3-127,2-5 0,4 2 62,-1-5 1,0 0-361,4-4 1,-3 0-13,7 0 1,-3-4-677,-1 0 1251,0-5 0,-1 3 0,1-6 0</inkml:trace>
  <inkml:trace contextRef="#ctx0" brushRef="#br0" timeOffset="15">8737 4968 7934,'-11'-16'1080,"4"3"337,2 1-461,5 2-385,0 9 0,0-3-230,0 8 1,0 4-122,0 7 0,0 3-174,0 4 0,0 5 143,0 0 1,0 5-482,0-2 1,0 2 250,0-2 0,5-2-727,3-5 1,2 0 316,1 0 0,5-6-193,-1-1 1,1-4 89,0 0 0,-2-6 7,5-2 1,-4 1-70,4-1 1,-1 0 615,1-4 0,-3 0 0,1-6 0,0 0 0</inkml:trace>
  <inkml:trace contextRef="#ctx0" brushRef="#br0" timeOffset="16">8714 5185 8185,'-6'-5'627,"3"4"-629,11-3 0,3-1-91,8 1 1,2-1 181,-6 1 0,4 2-79,-4-6 1,4 5-44,-4 0 1,6-2 10,-2 1 0,2 0-474,2 4 228,-5-5-1,-2 4 269,-4-4 0,-1-1 0,1 0 0</inkml:trace>
  <inkml:trace contextRef="#ctx0" brushRef="#br0" timeOffset="17">8726 4934 7931,'12'-12'24,"3"1"1,3 3 5,5 1 1,0 3-21,0-4 0,3 5-71,1-5 1,9 2 59,-2-2 0,1 3 140,-4 5-150,2 0 0,-9 0 0,3 0-30,-3 0 0,-7 0 196,-1 0-145,1 0 315,-4 5 0,2 1-98,-7 6 0,-2-1 124,-2 1 0,-3 0-12,3 3 1,-1 3-125,1 5 1,-2-1-68,6-3 0,-4 2-181,3-2 1,-4 3-149,0 1 1,3-2 136,-3-2 1,6-1-351,-1-3 300,-3-2 1,5 3 0,-2-5-117,2-4 1,5 2-20,0-5 1,4 1-119,-3-1 0,4-3 62,-1 3 0,1-3-396,-1-1 681,3 0 0,-4-5 0,4-1 0</inkml:trace>
  <inkml:trace contextRef="#ctx0" brushRef="#br0" timeOffset="18">9605 4820 7971,'-11'-5'984,"4"-2"1,3 0-533,8-1 1,-1 5 207,4 0-377,-4 1 0,7 2-60,-2 0 1,2 2-221,1 1 1,2 0 115,2 5 1,-2-1-556,2 5 1,2-1 39,-2 0 0,0 0-226,-4-4 1,1 2 147,-1-5 0,1 4-95,-1-5 1,1 1 113,-1-4 1,4 0 87,0 0 0,1-1 252,-5-3 112,0-2 3,1-1 0,3-3 6,0 3 0,1-4 176,-5 0 0,0 1 639,1 2-239,-6-2 0,-1 8-285,-5-6 0,-1 7 225,-3 1 1,-6 6-159,-5 9 1,-6 3 162,2 5 0,2 5-113,-2 2 1,1 3-434,-1 1 0,2 5 97,6-1 0,0 0-484,-1-4 0,4-4 143,1 1 263,4-6 0,-7 8 0,4-4 0</inkml:trace>
  <inkml:trace contextRef="#ctx0" brushRef="#br0" timeOffset="19">11227 4957 7987,'0'-12'0,"-4"1"-152,0-1 0,-5 2 234,2 3 1,-2-4 315,1 4 1,-6 1-134,3-2 1,-7 4 93,3-4 1,-6 6-65,2-2 1,-2 3-71,-2 1 0,0 5 93,0 3 0,0 6-79,1 1 0,-1 6-129,0 2 0,5 1 80,3 7 0,4-5-98,3 5 0,3-6-181,5 2 1,5-3 77,3-1 1,7-2-181,4-2 0,9-2 94,6-6 0,1-1-90,7-2 1,-5-3 103,1-5 1,-4-2 31,-3-6 0,-3 0 39,-5-7 0,-6 1 13,-1-1 0,-4 1-11,0-5 0,-6 0-2,-2-4 0,-4 0-162,-4 0 0,-2-1 109,-6-2 0,-3 0-201,0-4 1,-4 4 62,4 0 0,-6 6 105,2 0 1,3 8-26,1 0 0,2 1 402,2 3-165,4 3-190,2 0 17,5 5 0,9 1 141,2 3 0,7-1-42,-3 4 0,6 1 3,-2 3 0,2 1-27,2-1 0,1-4-31,3-4 1,-3 3 45,3-3 1,-3 1 76,-1-4 1,-6 0 24,-1 0 0,-4 1-81,0 3-28,-1-3 14,-5 10 0,0-5-27,-6 5 0,-2 5 36,-2-1 0,3 5-163,-3-1 149,-2 3-57,5-4 0,-4 3-112,5-2 1,6 1 5,5-1 0,3-1 67,9-3 1,-1-2-2,8 2 1,-1-7 19,2-4 0,2-3 75,-3-1 1,0-1-82,0-3 0,-5-2 359,2-6-141,-3 1 9,-1-6 1,0 3 87,0-5 0,-6 0-135,-1-4 0,-4-1-33,0-2 1,-6 0-155,-2-4 0,-8 1 104,-3-2 0,-4 5-562,0 7 0,0-1 246,-1 9 0,1-2-807,-1 10 330,6-1 746,1 4 0,10 10 0,1 3 0</inkml:trace>
  <inkml:trace contextRef="#ctx0" brushRef="#br0" timeOffset="20">12243 4842 8042,'-5'-17'0,"4"4"1266,-3 5-950,3 6 0,1-2 379,0 8 1,0 3-231,0 9 0,0-2-311,0 5 0,0 1 56,0 7 0,0 2-208,0 5 0,1-1-200,3-2 0,-3 0-399,3-4 1,1-2-397,-1-6 0,1 2 473,-1-6 0,-3-4 520,3-3 0,-3-1 0,-1 5 0</inkml:trace>
  <inkml:trace contextRef="#ctx0" brushRef="#br0" timeOffset="21">11935 4831 7952,'9'-11'327,"2"-1"0,9 6 361,15 2 0,3-1-98,4 1 0,1-3-298,-5 3 0,5-1-395,-1 1 1,6 1 16,2-4 0,-5 4-1725,-3-1 1591,-5 3 1,2 1 0,-4 0 0</inkml:trace>
  <inkml:trace contextRef="#ctx0" brushRef="#br0" timeOffset="22">13065 4740 7934,'-5'-17'106,"-2"6"0,0 4-209,0 7 1,-1 0 57,-3 0 1,-2 0 730,-2 0 0,-7 5-211,-4 3 1,-6 0 21,1 3 1,0-2-139,0 6 1,3 3-257,6 1 0,4 1-53,3-1 1,3 3-145,4-3 1,3 6-31,5 2 1,2-3 99,1-1 1,5-7-17,7 7 0,3-6 30,5 2 1,5-6-128,2-2 0,5 0 123,3-3 1,-3-3-120,3-1 1,-6-3 50,-2-1 0,-4 0 31,0 0 1,-5 0 49,-2 0 0,-5-4-25,1 1 1,-4-6 16,-3 1 1,1-2-28,-5-2 1,0 0 118,-4-3-94,0 2 0,0-4 275,0 6 0,-6 5 262,-1 2-268,-3 2 1,-2 8-264,1 1 0,4 3 99,4 2 0,1 0-150,2 4 0,0-2 92,0 5 1,5-4-92,3 4 1,7-5 46,4 1 0,4-3-232,4-5 0,2-2 5,5-5 1,6 0 6,2 0 0,-3-1 227,-1-3 0,-4-2-73,-3-6 1,-1-3 111,-7 0 0,-3-2-65,-8 2 1,-5-3 92,1-4 0,-7-6-49,-1-3 1,-10 3-4,-9 2 1,-9 0-127,-6 0 0,-7 7-351,-8 0 1,-2 10 24,-2 5 0,11 3 171,8 1 1,8 8-559,3 4 1,6 7 824,5 0 0,6 8 0,1 2 0</inkml:trace>
  <inkml:trace contextRef="#ctx0" brushRef="#br0" timeOffset="23">13762 5242 8002,'8'-21'723,"-1"2"0,0-3-220,0 3 0,3 0-19,-2-4 1,1 2-131,-1-10 1,-3-1 136,-5-6 1,0 1-92,0-4 1,-2 0-300,-1-1 1,-4 3 20,-4 5 1,3 1-57,1 2 1,-1 8-169,-3 8 0,-1 4 139,1 3 1,3 3-330,0 5 1,2 1 108,-1 3 1,1 4-61,6 7 1,0 3-2,0 4 1,2 1-99,2 0 0,6 0 132,5 0 0,5-2-95,-1-2 0,3-2-29,1-6 1,3-1 36,1-2 1,1 1 147,-1-5 0,-7 0-56,3-4 0,-3-2 252,3-2-64,-5 3 63,3-9 1,-8 4 127,2-6 1,-1 1-87,1-1 1,-2-3 102,2 0 1,-2-4 20,-2 4 0,-3-4-114,0 3 0,-2 1 286,1 4 0,0 3 131,-3 1-246,-3 4 0,4-1-32,-5 8 1,0 7-169,0 9 1,0 1 25,0 2 1,0 1-140,0 3 1,0-2-23,0 6 0,0-1 105,0 4 0,1-3-724,3-1 0,-1-4 304,4 0 1,0-3-1490,0-4 1870,3 3 0,-3-10 0,4 5 0</inkml:trace>
  <inkml:trace contextRef="#ctx0" brushRef="#br0" timeOffset="24">14504 4831 7906,'-16'-16'2448,"3"8"-1766,2-2 1,5 10-248,2 0 0,1 5-93,-4 2 0,4 5 0,-1 3 1,-1 3-192,1 5 1,1 1-119,3 2 0,5 0-579,2 4 1,3-1 371,2 2 0,4-3-373,3-5 1,3-2 276,1-2 1,0-2-175,-1-6 0,-3-3-76,1-1-683,-1-4 493,-2 2 246,5-5 39,-9 0 0,3 0 425,-5 0 0,6-5 0,1-1 0</inkml:trace>
  <inkml:trace contextRef="#ctx0" brushRef="#br0" timeOffset="25">14447 5025 7959,'-11'0'1379,"6"0"-1034,5 0 0,9 0-397,6 0 24,5-5 94,-2 4 0,6-4 173,3 5 1,1-4-244,2 0 1,-2-5 40,-5 2 1,0 0-760,0 0 0,-4 3 317,0-4 0,-7 4-1085,0-3 1490,-1-1 0,-9-3 0,3-1 0</inkml:trace>
  <inkml:trace contextRef="#ctx0" brushRef="#br0" timeOffset="26">14482 4808 7977,'11'-5'0,"0"-3"0,10 0 138,2 0 1,6-2 306,-3 2 0,1 3-1126,-4 1 339,0-2 267,0 5 1,-1-8-326,1 5 1,1 0 97,3 4 302,-3 0 0,4 0 0,-5 0 0</inkml:trace>
  <inkml:trace contextRef="#ctx0" brushRef="#br0" timeOffset="27">15133 4728 7977,'-8'0'-210,"0"0"0,1-4 1066,-5 1 1,-3-2-261,0 1 1,-4 2 31,4-1 1,-4 1-204,3 2 1,-3 2-286,4 1 1,0 4 83,3 4 1,1 1-399,0-1 1,4 4 36,3 1 1,3-1-178,1-4 0,9 1 125,3-1 1,10 0 28,1 1 1,4-1-144,0 1 1,-3-1 74,2 1 1,-3-2 33,-4-3 0,1 3 91,-4-2 0,-1 2 209,-4 2 0,1-1-18,-1 0 0,-3 1 114,-1-1 1,-4-2 67,1 3-53,-3-9-199,-1 18 1,-6-14 297,-6 9 1,0-2-46,-7 1 0,-2-1-102,-5 5 0,0-4-21,-4 4 0,3-5-819,-3 1 0,4 2-1895,0-2 1331,1 0 1235,3-8 0,4 3 0,1-4 0</inkml:trace>
  <inkml:trace contextRef="#ctx0" brushRef="#br0" timeOffset="28">16994 4546 7885,'-7'-22'297,"-1"3"0,0 4-80,-3 7 1,0 3-129,-1 5 0,1-4 195,-1 0 1,-4 1-9,-3 3 0,-3 1-66,-1 3 0,1-2 31,-1 6 0,-4-1-176,0 5 1,2 1 129,6 2 1,-1-1-196,4 5 1,1-2-20,4 3 0,3 0 10,1-5 0,4 4-44,-1-4 0,3 1-114,1-5 0,0 0-12,0 1 1,5-1 117,3 1 0,-2-5-58,2 1 99,-1 0 1,3-1 9,-2 1 5,2-6 13,-4 8 93,1-8-95,3 8 0,-9-8 267,3 6-149,2-5-43,-4 7 0,4-5 9,-2 2 44,-3 4 1,3-5-43,-8 5 0,2 2 11,-6 2 0,-1-1-47,-6 5 0,2-4 10,-2 4 0,2-1-116,2 1 1,3 2 104,1-6 0,4 5-138,-1-1 1,4-1 120,4 1 0,-1-5-138,4 1 0,1 2 112,3-2 1,-3 4 41,-1-4 0,0 0 88,0-3 0,4-1-80,-4 1 1,-1 0-24,2 4 0,-4-4 9,4 3 0,-5-2-251,5-1 0,-4-1 97,3 0 1,0-3-355,0 0 0,3-2 3,-2 2 1,-2 0-817,2-4 706,0 0 0,3-4-535,1 0 1102,-6 0 0,4-10 0,-4-3 0</inkml:trace>
  <inkml:trace contextRef="#ctx0" brushRef="#br0" timeOffset="29">17188 4751 7968,'-5'-11'1314,"-2"-1"-609,2 6-271,0 1 0,6 11-142,3 6 0,-3 0 94,3 7 0,-3 2-115,-1 5 1,1 3-13,3 6 1,-1 3-178,4 0 0,-3 4-239,4-4 0,-5 2-563,5-5 0,-5 0 459,0-8 0,2-2-530,-1-6 1,4-2 336,-4-6 0,5 1 454,-2-1 0,3 0 0,2 1 0</inkml:trace>
  <inkml:trace contextRef="#ctx0" brushRef="#br0" timeOffset="30">17588 5299 9684,'0'12'830,"0"-1"-83,0 1 0,0-1-261,0 0 1,0 5-323,0-1 0,-1 1 73,-3 0 1,2-2-206,-6 5 1,4 0-497,-4 3 0,6 0-1571,-2-3 2035,-2 3 0,-1-5 0,-4 6 0</inkml:trace>
  <inkml:trace contextRef="#ctx0" brushRef="#br0" timeOffset="31">17988 4694 7840,'0'-11'882,"0"-1"-502,5 6 1,5-1-253,5 4 1,1 1 89,-5-1 0,4 1 148,0 2 0,6 0 7,-2 0 0,0 0 40,4 0 1,-7 0-115,7 0 1,-4 5-57,0 3 1,-2 6-268,-6 1 0,-1 7 95,-2 1 0,-4 1-114,-8 6 1,-8 1 13,-7 3 1,-6 4-96,-2 0 0,1 1 8,3-1 1,4-2-79,0 2 0,5-6 3,-2-2 0,8-6 73,0-1 0,4-1 161,-3-7 0,4-4-72,-1-3 0,4-4 250,4 3 1,2-4-80,6 1 1,-1-3-61,1-1 1,4 0-254,3 0 1,3 0-283,1 0 1,5 0-32,2 0 1,-1-4-331,2 0 0,-6 1 117,2 3 0,-5 0 230,-2 0 0,-4 0-281,-5 0 748,1 0 0,-1 0 0,1 0 0</inkml:trace>
  <inkml:trace contextRef="#ctx0" brushRef="#br0" timeOffset="32">18490 5231 7872,'5'-7'354,"-3"-3"1,7 8 229,-6-6 242,1 6-501,-4-4 1,0 12 320,0 1 1,0 5-241,0 3 1,-4 3-182,1 4 1,-5 5-227,4 0 0,-5 4 91,2 0 0,0 1-682,0-2 1,3 2 400,-4-6 1,6 1-976,-2-4 1166,-2 0 0,4 0 0,-3-1 0</inkml:trace>
  <inkml:trace contextRef="#ctx0" brushRef="#br0" timeOffset="33">18844 4808 7882,'0'-16'520,"0"3"-366,0-2 1,6 2-319,1 2 1,7 2 67,1-3 1,4 3 855,-3-6 1,0 4-242,-1 3 1,-2-2-70,2 2 1,2-2-26,-2-1 1,0 5-165,-3 2 0,-5 2-207,1 2 75,-1 0 0,4 6-235,-4 1 0,2-1 114,-5 2 1,3 1-271,-3 6 0,4-2 73,-4 2 0,0 2-16,-4-2 1,3 1-70,1 0 1,0-4 64,-4 3 1,0-2 167,0-1 1,-1-1-51,-3 0 1,1-3 145,-4 0 0,0-5 9,0 5 0,-3-5 102,2 0 1,2 0 69,-2 1 256,5-3-107,-2 9-253,5-3-20,0 4 0,7-1 15,4-2 1,3 1-170,9-6 0,-1 6 80,8-1 0,-5 2-120,2 1 0,-3 1 5,-1-1 1,-5 1-96,-3-1 1,-4 4 118,-3 1 0,-3 0 28,-5-1 0,-5 2 4,-3 2 0,-7 2-11,-4-2 0,-7 2-65,-5-2 1,-2-1 63,-1-3 1,3-2-140,1 2 1,3-4 17,-3-3 1,6 1-189,1-6 1,3 3-511,8-3 536,-2-1 0,18 3-1176,0-5 1492,10-5 0,9-2 0,6-4 0</inkml:trace>
  <inkml:trace contextRef="#ctx0" brushRef="#br0" timeOffset="34">19495 5254 7937,'-6'1'1022,"2"3"0,3-2-330,1 6 1,-4-1-156,0 5 0,-5 1 21,2 2 0,1 1-523,-2 3 1,2 4 56,-2 0 1,-2 0-389,2 3 79,3 4 0,-1-6 0,3 1-918,-1-5 1,1 1-156,3-6-583,0 0 1873,0-3 0,0-6 0,0-1 0</inkml:trace>
  <inkml:trace contextRef="#ctx0" brushRef="#br0" timeOffset="35">19907 4671 7933,'-12'-23'1137,"6"6"-568,2 1 318,3 9-248,1 2-230,0 15 0,0 1-28,0 8 1,0 3-152,0-3 0,1 6-125,3 2 1,1 5-156,2-2 0,4-1-305,-4 2 1,3-2 262,2 1 1,-2 2-362,-2-5 1,2-6 187,-3-6 0,0-3-262,0-4 0,-3 0-347,4-4-47,-6 0 485,8-4 1,-7-1-127,5-3 0,-6 1 562,2-4 0,-2-1 0,2-3 0,-2-1 0,1 1 0,-1-1 0,-1 2 0,1 1 0,2 2 0,0 3 122,-4-4 0,0 5 629,0-5-124,0 5-110,-5-2 1,2 5 1059,-4 0-753,4 5-470,-7 7 0,4 2 121,-6 5 0,5 4-192,-1 3 0,4 5-350,-3-5 0,4 5-116,-1-4 1,3 3-179,1-3 0,0-1 147,0-3 1,4 4-322,0-1 1,0-3 534,-4-4 0,5 0 0,1 4 0</inkml:trace>
  <inkml:trace contextRef="#ctx0" brushRef="#br0" timeOffset="36">20146 5391 9094,'-6'5'552,"1"1"277,5 5 1,-1 1-327,-3-1 1,1 2-143,-4 2 1,3-1-210,-4 5 73,6 0-42,-3 4 1,1-1-621,0-3 1,-4 2 269,5-2 0,-5 2-1048,4-2 1,0-3 252,4-4 962,-5-1 0,4 0 0,-4 1 0</inkml:trace>
  <inkml:trace contextRef="#ctx0" brushRef="#br0" timeOffset="37">20626 4900 8000,'-4'-16'555,"0"1"696,1 0-534,8 9-293,1 0 92,6 6 0,-2 2-161,-3 2 0,0 6-64,-4 5 1,-1 6-192,1 2 0,-1 1-174,-2 7 1,-5-6-119,-3 2 1,2-4 158,-2-4 1,1 0-26,-5-8 1,4 3 15,1-6 0,1-2-85,-2 2 115,-2-6 0,7 5 131,-4-4-7,4-1 236,-2 3-265,5-5 1,5 0 98,3 0 1,2 0-12,1 0 0,-3 0-81,-1 0 0,2 1-41,7 3 0,-2-2 42,5 6 0,-4-2-102,4 2 1,0 2 11,4-2 1,-4 2-146,0 1 0,-5 1 28,1-1 1,-2 2-151,-2 2 0,-5-2-581,-2 2 582,-3-2 0,-2-2-402,-3 1 1,-7-5 218,-8 1 1,1-6-539,-1 2 0,0-3 99,-4-1 887,0 0 0,-4-5 0,-3-1 0</inkml:trace>
  <inkml:trace contextRef="#ctx0" brushRef="#br0" timeOffset="38">20580 4820 7991,'7'-12'1113,"-1"1"-835,-2-1 1,2 6 254,6 2 0,3-1-147,0 1 0,5-3 282,-1 3 1,4-4-329,4 4 1,2-3-171,5 3 0,-3 0-53,-1 4 1,-8 0-234,1 0 1,-4 0-1099,0 0 0,-3 0 329,-4 0 885,-6 0 0,4 5 0,-3 2 0</inkml:trace>
  <inkml:trace contextRef="#ctx0" brushRef="#br0" timeOffset="39">20980 5345 10270,'0'19'-466,"0"0"1,0-4 314,0 4 0,-4-3 500,1 3 0,-5 0-202,4 3 0,-4 1-108,5 0 0,-5-1-809,4-3 0,0 1 300,4-5 1,0-3 469,0-5 0,-5 1 0,-1 3 0</inkml:trace>
  <inkml:trace contextRef="#ctx0" brushRef="#br0" timeOffset="40">21745 4831 8132,'-7'-22'635,"-1"3"178,6 8 0,-5 2-219,3 5 0,-3 1-183,-8 3 0,-3 5-14,-5 2 0,0 8-95,0 4 0,-3 8-311,-1 4 0,-3 8 94,3 7 1,-1-2-324,1 2 0,3 2 62,-2-6 0,7 3-169,3-6 0,5-3-197,3-5 1,3-3 259,5-5 0,5-2 8,3-2 1,7-2 23,4-6 0,3-1 3,1-2 0,-4-3 87,0-5 1,-2 0 196,2 0 0,3-5-101,-3-3 0,-2-2 122,-2-1 0,-3-2 76,0-2 1,-6-2-145,-2-2 1,-4-2-46,-4 2 1,-7-2 13,-8 2 1,-3 4-377,-1 7 1,-3 0 124,-1 4 0,0 0-220,5 4 512,-1 0 0,0 5 0,0 1 0</inkml:trace>
  <inkml:trace contextRef="#ctx0" brushRef="#br0" timeOffset="41">21951 4751 8009,'5'-23'0,"1"7"-55,6 4 1,4 1-135,3 3 0,-2 2 359,-2-2 0,1 2-83,0-2 1,-1-1 743,-4 6-597,1-1 0,-1 4-341,1 0 283,-6 0-82,-1 0 0,-11 5 204,-6 3-15,-4 2-202,-7 1 0,0 6 265,0 2 0,0 2-88,1 2 0,-1 4-256,0-1 1,5 5 157,3-5 0,2 5-308,2-4 0,4 3 36,4-3 0,3-1-25,3-3 1,4-1 84,4-3 1,1 1-20,-1-5 1,4 1-20,1-5 1,-1 0 52,-4 1 1,1-5 166,-1 1 0,0-2-76,1 2 0,-5 2-3,1-2 1,0 1 21,3-2 0,-3 3 8,-1-2 0,-3 6 110,4 1 1,-6 2-87,2-2 0,1 1 74,-1 3 0,0 4-65,-4 0 1,-1 0 212,-3 4 1,2-3-47,-1-1 0,-4-2 58,0-2 1,0 2-141,0-6 1,3 0-138,-4-4 1,2 1-233,-2-1 0,-1 1 97,6-1 1,-6-1-119,1-2 0,2 1-115,-2-5-1551,1 4 1857,-5-6 0,-4 8 0,-2-4 0</inkml:trace>
  <inkml:trace contextRef="#ctx0" brushRef="#br0" timeOffset="42">1873 7207 8031,'-6'-12'-161,"1"6"392,0-4 1,3 7 788,-2-5-521,3 6 0,0-3 95,-3 5-286,3 0 1,-4 5-65,5 3 0,-4 7-35,0 4 0,0 9-3,4 6 1,0 5 0,0 7 0,0 0-125,0-1 0,2 1 109,1 0 0,-1-4-252,1 0 1,-1-6 44,-2 2 0,0-2-50,0-2 0,1-5 50,3-2 0,-3-3 54,3-1 0,-3-5 178,-1-3 141,0-2-54,0-7-129,0-1-150,0-5 79,5 0 0,-3-1-190,1-3 1,4-2 50,0-6 0,3 1-91,2-1 0,3 1 83,0 0 0,6 3-145,-2 0 0,2 2 48,2-2 1,1 2 80,3 2 1,-2 3-22,6-3 0,-6 3 24,2 1 0,-1-4-153,-3 0 1,1 0 105,-8 4 1,3 0-740,-4 0 18,0-5 327,-4 4 1,-3-8-685,0 5 1182,-6-4 0,-7 1 0,-8-4 0</inkml:trace>
  <inkml:trace contextRef="#ctx0" brushRef="#br0" timeOffset="43">1873 7618 7964,'0'-12'914,"0"1"-65,0 5-574,0-5 0,5 6-52,3-2 0,-2 0 218,2 4 1,1 1-105,6-2 1,-1-1 155,5 2-270,0-1-113,-1-1 0,3 3-99,-2-1 1,3-2-72,1 1 1,-1 0 166,1 4 0,-4-4-892,0 0 1,-5 1 385,2 3 1,-5-2-1640,-3-2 2038,2 3 0,-9-9 0,4 4 0</inkml:trace>
  <inkml:trace contextRef="#ctx0" brushRef="#br0" timeOffset="44">1827 7218 8052,'0'-11'0,"0"-1"0,2 2 322,1 2 0,5-2-91,7 3 1,-1 0 320,5 0 0,-4 3-121,5-4 0,0 6-25,6-2 1,4-1-363,4 1 1,5-1 131,3 1 1,1 3-170,-1-3 1,0 3 141,-8 1 1,1 0-782,-13 0 0,3 0 346,-10 0 0,0 0 286,-4 0 0,-4 5 0,-2 1 0</inkml:trace>
  <inkml:trace contextRef="#ctx0" brushRef="#br0" timeOffset="45">2593 7012 8011,'-6'-11'462,"5"3"777,-3 1-857,3 4 102,1-2-56,0 15 1,1-1-106,3 10 0,-3 0-72,3 4 1,1 5-25,-1 2 1,0 3-9,-4 2 1,0 5-46,0 6 0,0 5-108,0 6 1,0-5-226,0-3 1,0-2 132,0-1 0,0-2-297,0-2 0,0-2 215,0-6 0,1-5-64,3-2 1,-3-3 33,3-1 1,-3-2 82,-1-2 0,0-2 21,0-6 1,0 1 162,0-1 1,-1-3 254,-3-1-190,3-4 165,-4 2-98,5-5-84,0 0-95,5 0 0,-2-4-85,4 0 0,1-1 34,3 1 0,1 2-11,-1-6 1,4 6-63,1-2 0,-1-1-172,-4 1 1,4-1-103,1 1 1,-1 3 102,-4-3 1,1 2-1079,-1-2 858,1 2 0,-2-4-1716,-3 2 2149,3 3 0,-8-14 0,3 2 0</inkml:trace>
  <inkml:trace contextRef="#ctx0" brushRef="#br0" timeOffset="46">2467 7115 8018,'0'-29'175,"0"2"-92,0 8 1,10 2-210,5 1 1,6 4-95,1-4 1,3 5 789,1 3 0,-2-1-315,3 6 1,-3-1 131,-1 4 0,4 0-171,-1 0 0,0 0-609,-7 0 1,1 1 68,-5 3 324,0 2 0,-3 6 0,-1-1 0</inkml:trace>
  <inkml:trace contextRef="#ctx0" brushRef="#br0" timeOffset="47">3095 7138 8000,'-10'-18'0,"7"6"1933,-4 4-1487,4 5 1,3 0-455,0 6 1,0 4 428,0 4 1,0 2-58,0 2 1,0 3-48,0 5 0,1 5-77,3 2 1,-2 9-89,1 7 0,2-4 89,-1 4 0,1-4-137,-1-1 0,-3-2-23,3-9 1,1 2-118,-1-6 1,1-3 36,-1-4 0,-1-5-172,4 1 0,-4-6-1076,0-1 958,4-6 1,-5 4-845,6-6 770,-5 0 1,2-2-857,-5-2 1,3-2 1218,1-5 0,-5-6 0,-5-1 0</inkml:trace>
  <inkml:trace contextRef="#ctx0" brushRef="#br0" timeOffset="48">3072 7515 8000,'7'-5'133,"-2"2"68,-5-4 0,5 4 271,2-1 1,3-1-100,2 1 1,-1 1-239,1 3 0,4 0 76,3 0 0,3 0-119,1 0 1,3 0-56,1 0 0,0-2-215,-5-1 0,-2 1-398,-1-1 0,-5 0 332,1-1 0,-3 3-1212,0-3 1456,-6 3 0,4-9 0,-3-3 0</inkml:trace>
  <inkml:trace contextRef="#ctx0" brushRef="#br0" timeOffset="49">3061 7195 8063,'12'-15'791,"4"0"0,7 3-424,7 5 0,7-1-283,1-3 0,-4-1-89,-3 1 1,-6 3 223,2 1 1,-5 0-151,-2 0 0,0 2-138,-5 5 1,0 0-1669,-3 0 1737,-1 0 0,1 5 0,-1 1 0</inkml:trace>
  <inkml:trace contextRef="#ctx0" brushRef="#br0" timeOffset="50">3689 6978 7974,'-5'-11'26,"-1"-1"0,-1 1 131,3-1 0,4 5 57,4-1 0,3 2 74,4-2 1,4-1 44,0 6 0,6-5-114,-2 4 1,2 0 32,2 4 0,0 0-225,0 0 0,0 0 78,0 0 1,-2 0-9,-2 0 0,1 0-24,-4 0 1,3-3-205,-4-1 0,0 0-111,-3 4-31,-1 0 328,-5 0-26,4 0 1,-8 1 199,2 3 1,-7 4-57,-1 7 0,-3 4 129,3 8 1,-1-1-129,1 8 0,3-2-38,-3 6 1,3 2 24,1-2 0,0 5-49,0-1 0,1 6-328,3 1 0,-2 3 283,6-6 0,-4 1-175,3-9 0,1 3 110,3-7 1,1-1-71,-1-6 1,1-7 88,-1 3 0,0-4 28,1 0 1,-2-3 27,-2-4 1,0-1 21,-4 1 1,0-5 226,-4 1 1,-1-4-213,-3 3 0,-4-4-73,-7 1 1,-3 1 42,-4-2 1,-6 3-198,-3-3 0,2-1 107,-2 1 1,2-1-158,-1-2 1,-3 0 5,2 0 1,3 0-98,2 0 0,6 0-207,0 0 0,7-4 153,-3 0 0,7-1-561,2 1 0,4 2 334,-1-6 0,6 4-1018,5-3 1553,6-1 0,15-8 0,1-2 0</inkml:trace>
  <inkml:trace contextRef="#ctx0" brushRef="#br0" timeOffset="51">4477 7424 8012,'-4'-18'781,"0"3"0,1 6-1244,3 1 1,0 4-417,0-3 2034,5 4 1,1-6-482,5 5 0,1 1-146,-1 3 1,6-4-255,2 0 1,2 0-293,2 4 0,1 0 5,3 0 0,-3-1-236,3-3 0,-3 3-122,-1-3 0,-4 2 238,0-2 0,-5 2-1132,1-1 1,-6 1 1264,-2 2 0,-4 0 0,2 0 0</inkml:trace>
  <inkml:trace contextRef="#ctx0" brushRef="#br0" timeOffset="52">4488 7595 7972,'7'5'1196,"7"-4"-757,-3 3 0,7-3 241,-3-1 0,5 0-242,-1 0 0,4 0-56,4 0 0,-2 0-144,6 0 0,-5-5-267,5-2 0,-7 0 93,-1 0 0,-2 3-64,-5-4 0,-1 6 0,-4-3 0</inkml:trace>
  <inkml:trace contextRef="#ctx0" brushRef="#br0" timeOffset="53">5562 6784 8213,'0'-11'-172,"0"-1"1214,0 6-101,0-4-376,0 8-283,0-3 1,1 7-20,3 1 1,-1 9-77,4 7 1,-3 7 75,4 5 1,-6 2-260,2 1 1,1 0 77,-1 1 1,0-2-287,-4-3 0,3 2 36,1-5 1,0-1-497,-4-3 0,0-4-62,0 0 0,0-4 80,0 4 646,0-5 0,0 3 0,0-6 0</inkml:trace>
  <inkml:trace contextRef="#ctx0" brushRef="#br0" timeOffset="54">5413 7504 8082,'6'-7'157,"0"2"42,5 5 0,6 0 387,2 0 0,2-4-160,2 0 0,5-1 7,3 2 1,5 0-144,3-5 1,2 1-294,-3-5 1,-1 5-205,-6-1 0,0 4-234,-4-3 1,4 3-510,-5-4 0,-3 6 510,-4-2 0,-1 1 440,1 0 0,-3 1 0,-4-3 0</inkml:trace>
  <inkml:trace contextRef="#ctx0" brushRef="#br0" timeOffset="55">5813 7606 7968,'-11'0'1059,"-4"0"-635,-1 0 0,0 4-322,1 0 1,1 1 148,-5-1 0,-2 2 87,-5 6 0,-4-1-77,-4 0 1,1 6 184,3 2 1,2 0-252,5 4-242,0-3 214,5 13 1,2-8-20,4 6 1,2-2-193,3 2 1,2 0-74,5-4 1,0 3 19,0-3 1,0 0-86,0-4 1,5-2 111,2-2 0,3 1-69,2-4 1,3-2-29,0-7 0,6 2-30,-2-5 1,2 0 20,2-4 0,0-2 100,0-1 0,-5-4 68,-3-4 0,-3-1-83,0 1 0,-2-4 119,-2 0-20,-3-6 1,-10 7 0,-4-3-41,-5 0 0,-8-1-44,-4 7 0,-6-2 36,1 9 0,2 1-150,-1 3 1,4 0 90,0 0 1,3 5-343,4 2 0,2 3-161,6 2 602,5-1 0,1 6 0,5 1 0</inkml:trace>
  <inkml:trace contextRef="#ctx0" brushRef="#br0" timeOffset="56">6339 7435 8019,'-12'-11'3370,"1"-1"-5265,4 1 1258,2 4 1,5 1 546,0 2-104,5 3-65,2-4 16,4 5 0,1 0 243,-1 0 0,-5 0 0,-1 0 0</inkml:trace>
  <inkml:trace contextRef="#ctx0" brushRef="#br0" timeOffset="57">6727 7035 7951,'-12'-16'665,"6"8"970,1-7-539,5 14-377,0-4-238,0 15 0,0 4-76,0 12 0,0 5-289,0 7 1,0-1 33,0 5 1,-4 1-9,0 6 0,1-2-188,3 3 0,0-3 107,0-2 0,0 0-130,0-3 1,0-7-35,0-4 0,0-6-256,0 2 0,0-5 178,0-3 1,3-1-213,1-3 1,1-6-497,-1 3-453,-3-3-923,10-3 2265,-10-1 0,4-5 0,-5 0 0</inkml:trace>
  <inkml:trace contextRef="#ctx0" brushRef="#br0" timeOffset="58">7184 7264 7572,'1'-10'152,"3"2"41,-3-2 1,5 3 361,-2-4-28,-3 5 258,5-5-338,-6 10 61,0-4-472,0 20 0,0-2 135,0 10 1,0 4-130,0-5 1,0 5 108,0 0 1,0-3-409,0 2 212,0-1 1,0-3 0,0 0-422,0-3 0,3-1-40,1-3-1196,5-2 189,-3 3 1513,6-9 0,-6 3 0,-1-4 0</inkml:trace>
  <inkml:trace contextRef="#ctx0" brushRef="#br0" timeOffset="59">7035 7469 8042,'2'-10'0,"1"2"0,5 3 56,7 5 0,-1-1 37,5-3 1,5 3-91,7-3 1,0 2 38,0-2 0,1 1-31,-6-4 0,5 4-1000,-5-1 989,1 3 0,1-4 0,1-1 0</inkml:trace>
  <inkml:trace contextRef="#ctx0" brushRef="#br0" timeOffset="60">7949 6773 8289,'-1'-12'-4,"-3"1"380,3-1 398,-4 6-555,5 1 0,-4 6 340,0 3 0,0 2-188,4 6 1,0 8-316,0 3 1,0 7 105,0 1 1,3 6-585,4 1 0,1-2 248,7-5 1,2 1-281,-2-6 0,0 1-1308,-4-4 1762,-4-5 0,3 3 0,-4-3 0</inkml:trace>
  <inkml:trace contextRef="#ctx0" brushRef="#br0" timeOffset="61">7800 7378 8010,'12'0'421,"-1"0"-390,1 0 1,5-1 297,6-3 0,1 3-35,7-3 0,1-1-137,6 1 0,1-5-317,3 1 0,1 3 70,-5 1 1,-4-1-615,-3 2 0,-7-1 704,-1 4 0,0-5 0,-6-2 0</inkml:trace>
  <inkml:trace contextRef="#ctx0" brushRef="#br0" timeOffset="62">8212 7526 7888,'-17'-11'1516,"4"5"-1310,-3 1 0,3 5-167,-2 0 0,1 0 798,-5 0 0,-4 5-251,-3 2 1,-6 8-178,1 4 1,0 3-424,0 1 0,-1 1 95,6 3 0,4-2-43,7 5 37,2-4 16,7 7 1,1-8-369,5 6 1,0-5 151,0 5 1,5-7-229,3-1 1,3-2 79,4-5 1,3-1 0,5-4 1,1-4 162,3-4 1,-2-1 29,5-2 0,-4 0-17,0 0 0,-3-4 17,-4 0 1,2-5 78,-6 1 0,-5-2-67,-6-1 0,-3 0 127,-1-1 44,0-4-146,-10 3 0,-4-4 88,-13 6 0,-2 3-178,-5 1 1,0 4 95,-1-1 1,1 4-296,0 4 1,5 3 92,2 4 1,8 0-109,4 1 0,3-5-134,5 1 480,2 0 0,5 3 0,0 1 0</inkml:trace>
  <inkml:trace contextRef="#ctx0" brushRef="#br0" timeOffset="63">8680 7389 7938,'-14'-11'1422,"2"-1"-1146,4 6-292,8 1 322,0 5-234,0-5 0,1 4-228,3-3 1,-2 3 51,6 1 104,-6 0 0,9 0 0,-5 0 0</inkml:trace>
  <inkml:trace contextRef="#ctx0" brushRef="#br0" timeOffset="64">8851 7104 7960,'1'-23'267,"3"0"1,3 5 431,4 3 0,4 1-327,0-1 0,6 2-261,-2-2 1,2 2 238,2 2 1,0 5-58,0 2 0,0 2-230,0 2 0,-4 6 106,0 1 0,-5 8-172,1 4 1,-6 3-48,-2 1 1,-4 1-87,1 3 0,-3-2 109,-1 5 1,-1 1-44,-3 3 1,-2 0-227,-6 1 1,-4-1 119,-3 0 0,-3 0-2,-1 1 0,0-2 124,0-3 0,4-2 149,0-5 0,5-5 184,-1-3 30,8 3 1,2-6-108,5 4 1,0-8 42,0 0 1,5-5 184,2 0 1,8-1-97,4-2 1,3 0-323,1 0 1,1 0 127,3 0 1,-2 0-681,5 0 0,-4-4-150,1 0 0,-5 0-1311,-3 4 2001,-2-5 0,-1 4 0,2-4 0</inkml:trace>
  <inkml:trace contextRef="#ctx0" brushRef="#br0" timeOffset="65">9845 7115 8061,'-12'-11'946,"1"4"-538,5 2 1,-1 7-166,3 1 0,3 4 609,-3 4-477,3 6 1,1 0-61,0 6 0,0 4-97,0 0 1,0 4-383,0 0 161,0 2 0,1-4-68,3-2 1,-3-3-306,3-1 0,1-6-844,-1-1 467,0-4-369,-4-5-672,0-2 1794,0-5 0,-5-5 0,-1-2 0</inkml:trace>
  <inkml:trace contextRef="#ctx0" brushRef="#br0" timeOffset="66">9582 7321 8262,'17'0'746,"0"-4"-430,6 0 1,4-3-84,0 3 0,3-4-190,-3 4 1,6-3 58,1 3 0,1-4-490,7 4 0,-1-3 280,1 3 0,-3-4-1368,-5 5 1476,-4-6 0,3 2 0,-4-4 0</inkml:trace>
  <inkml:trace contextRef="#ctx0" brushRef="#br0" timeOffset="67">10724 6613 8024,'-6'-23'217,"-4"5"-125,8 7-167,-3 6 0,5 6 977,0 3 0,-3 7-416,-1 8 1,0 3-5,4 1 0,-1 4-109,-3 4 0,3-1-645,-3 5 0,3-4-153,1 7 1,0-3-369,0-5 0,3 2 92,1-6 0,0 1 701,-4-4 0,0 0 0,0 0 0</inkml:trace>
  <inkml:trace contextRef="#ctx0" brushRef="#br0" timeOffset="68">10416 7241 7924,'9'-4'370,"2"0"0,3 0-80,9 4 1,5 0-162,2 0 1,3-3-12,2-1 1,1-4-101,-1 4-22,7-5 1,-12 7-151,8-6 1,-2 5-343,-2-5 0,-4 5 496,1 0 0,-1 1 0,4 2 0</inkml:trace>
  <inkml:trace contextRef="#ctx0" brushRef="#br0" timeOffset="69">10873 7412 7958,'-18'0'864,"1"0"1,6 0-639,0 0 0,-5 5 402,1 3-351,-5 7 0,2-1 131,-5 5-155,0-5-87,1 8 1,-1-5-178,0 6 0,5 0 64,3 0 6,2 0 0,3 3-177,2 1 1,3-2-36,5-6 0,0 3-66,0-3 0,5-1 83,3 1 0,3-5-31,5 1 0,-2-4-331,5-3 304,-5 2 0,6-9-15,-5 3 134,5-2 0,-7-4 22,2-2 1,-1 2 28,2-6 1,-8 1 6,4-5 0,-5 1 152,1-1 1,-3 1 50,-5 0-182,-5-1-30,-1 1 0,-11 1 172,-2 2-38,-2 3 0,-7 5-210,-3 0 0,-2 0 146,-1 0-258,5 5 1,2 1-308,8 6 1,3-5 520,4 1 0,1 0 0,-1 3 0</inkml:trace>
  <inkml:trace contextRef="#ctx0" brushRef="#br0" timeOffset="70">11272 7287 7954,'-11'-17'331,"5"9"1,2-6 1353,8 11-1355,-3-1 1,4 3-422,-5-3-489,5 2 461,-4-3 0,9 5 95,-2 0 24,-3 0 0,5 5 0,-3 2 0</inkml:trace>
  <inkml:trace contextRef="#ctx0" brushRef="#br0" timeOffset="71">11535 6967 7998,'0'-23'125,"0"0"1,5 5-37,3 3 0,2 2-58,1 2 0,1-4 558,-1-1 1,1 5-138,-1 3 0,0 2-19,1-2 0,-1 0-255,1 4 0,-1 0-255,1 4 36,-1 0 0,-3 0 5,-1 0 0,1 1 104,3 3 1,-3-1-94,-1 4 7,1 1 0,2 3-175,-2 1 1,-2 0-139,-2 4 193,-3-4 0,4 6 113,-5-3-79,0-2 85,-5 3 1,0-4 75,-2-1 1,-4 1-85,4-1 0,-2 1 207,1-1 0,-2-1 52,3-2-152,1 2 1,0-5 132,2 3-91,3 2 1,-4-4 111,5 6 0,0-5-81,0 1-78,5-1 1,1 5-168,6-1 0,-1-1 0,1-2 42,-1 2 0,2-4-160,2 6 0,-1-1 94,5 1 1,-5-1 14,1 1 1,2-1-104,-2 0 70,0 1 1,-7 3 74,-1 0 1,-3 1-6,4-5 66,-6 5 1,2 1 138,-8 2 1,-6 3-122,-5-3 0,-7 1 126,0-1 1,-3 2-176,-5-1 1,3-4-1,-3-1 0,1-2-456,-2-2 298,3 1 0,2-2 187,-1-2 0,0 2 0,4-4 0</inkml:trace>
  <inkml:trace contextRef="#ctx0" brushRef="#br0" timeOffset="72">12552 7001 7960,'-12'-11'-171,"1"-1"0,3 6 56,0 2 738,6-2 1,-3 6-122,5 0 0,0 6-9,0 9 1,0 0-190,0 8 1,0-1-35,0 8 0,1-3-141,3 3 0,-3-3 58,3 4 0,1-6-188,-1 2 0,0-1 87,-4-3 1,0 2-461,0-6 0,0-2-595,0-2-691,0-2-410,0-7 1120,0-1 950,0-5 0,0-5 0,0-1 0</inkml:trace>
  <inkml:trace contextRef="#ctx0" brushRef="#br0" timeOffset="73">12312 7264 8228,'7'-2'668,"1"-1"-459,0 1 1,4-4-264,3 2 0,3 3-454,5-3 1,1 3 989,3 1-267,2-5 0,5 3-218,1-1 0,-5 1-338,0 2 0,-4 0 341,0 0 0,-1-5 0,-3-1 0</inkml:trace>
  <inkml:trace contextRef="#ctx0" brushRef="#br0" timeOffset="74">13077 7412 8035,'-10'-5'1293,"2"-3"-890,3 3-335,5 0-400,0 5-603,0-5 147,0 4 385,5-9 403,-4 9 0,15-10 0,-4 5 0</inkml:trace>
  <inkml:trace contextRef="#ctx0" brushRef="#br0" timeOffset="75">13374 7355 7969,'0'-6'1437,"0"1"-1329,5 0 227,-4 3-666,4-3 306,-5 5-1689,0 0 1714,5 0 0,2 0 0,4 0 0</inkml:trace>
  <inkml:trace contextRef="#ctx0" brushRef="#br0" timeOffset="76">13694 7344 8231,'6'0'1747,"-1"0"-1765,-5 5-876,0-4 894,0 4 0,0 0 0,0 1 0</inkml:trace>
  <inkml:trace contextRef="#ctx0" brushRef="#br0" timeOffset="77">14504 7012 7990,'-1'-17'-104,"-3"1"825,3 4-410,-9 5 1,9 1 201,-3 2 1,1 3-111,0-3 0,1 8-89,-1 4 1,1 3-114,2 4 1,-4 3-15,1 5 0,-1 1-206,4 3 0,0-3 103,0 2 1,0 2-409,0-1 1,0-4 254,0-4 0,1-4-811,3 4 1,-2-6-38,6-2-89,-5 1 1006,2-11 0,-5 9 0,0-4 0</inkml:trace>
  <inkml:trace contextRef="#ctx0" brushRef="#br0" timeOffset="78">14333 7195 8181,'8'-4'599,"-1"1"0,2-1-120,7 4 1,1 0-554,6 0 1,0-4 97,0 0 0,5 0-261,2 4 1,-2-4 27,-1 1 0,1-5-403,-2 4 612,6-5 0,-8 3 0,4-5 0</inkml:trace>
  <inkml:trace contextRef="#ctx0" brushRef="#br0" timeOffset="79">15258 6556 7989,'-10'-22'1260,"3"3"-377,1 8-561,6 5-139,0 12 1,0 0 123,0 5 0,0 6-14,0 2 0,0 2-144,0 2 0,4 5-137,0 3 0,4-2-1079,-5 1 611,6-4 403,-2 7 0,4-8-620,1 5 315,-6-4 0,3 2 358,-5-5 0,-1 5 0,-3 1 0</inkml:trace>
  <inkml:trace contextRef="#ctx0" brushRef="#br0" timeOffset="80">15110 7195 7996,'5'-6'1306,"2"1"-768,9 5 0,-2-4-146,5 0 0,0-1-276,4 1-40,5 3 0,6-8-61,8 5 0,1-3-232,-1 3 0,1-4-95,-5 4 1,-1 1-360,-7 3 0,1-4 671,-9 0 0,4-5 0,-8 3 0</inkml:trace>
  <inkml:trace contextRef="#ctx0" brushRef="#br0" timeOffset="81">15521 7401 7940,'-11'-12'703,"-1"1"1,1 1-485,-1 2 0,5 3-343,-1 5 0,-3 0-1,-5 0 1743,-4 0-1018,-3 0 1,-2 1 320,-6 3-572,1 2 0,1 11-175,2 2 1,3-1-188,1 1 1,4 0 131,0 4 1,5 3-97,-1 1 1,6 0-368,1-5 249,6-4-73,-3 4 1,5-6-164,0 3 1,0 2 98,0-6 0,4 4-124,-1-4 0,8-1 136,0-6 1,0 1 58,5-6 1,1 1 38,2-4 0,3 0-8,1 0 1,0-1-248,0-3 257,-1-2 1,-4-2-72,-3 1 288,-2-1-189,-2-3 0,-4-1 168,-3 1-15,-8 4 1,-8-3-103,-7 3 0,-6-2 103,-2 1 1,-3 3-108,3 5 1,-3 0 30,3 0 0,4 4-622,4 0 264,5 4 372,-2-6 0,9 8 0,2-4 0</inkml:trace>
  <inkml:trace contextRef="#ctx0" brushRef="#br0" timeOffset="82">15898 7229 7934,'-14'-5'1798,"2"-2"-696,-1-3-386,11 3-315,-3 2 27,5 0-900,0 4 426,5-4 78,-3 5-32,8 0 0,-4 0 0,5 0 0</inkml:trace>
  <inkml:trace contextRef="#ctx0" brushRef="#br0" timeOffset="83">16629 6761 7966,'0'-21'866,"0"2"-1102,0 7-273,0 2 728,0 9 0,-1-4 638,-3 5 1,-3 1 685,-4 3-1045,0 7 1,-6 7 52,-2 5-364,-3 5-184,-6 1 1,-1 10 46,-5 3 1,0-1 143,0 1 1,4-6-270,4 2 50,2-2 0,2-2 14,3 0 0,2-1-86,6-2 0,5 1-136,2-6 0,4 1-139,4-4 0,3-2-449,9-2 552,1-2 1,7-6-92,3 1 0,-2-6 96,6-2 1,-4-3-40,3-1 1,-5-1 71,2-3 1,-3-2 64,-1-6 109,-5-4 1,-2 2 7,-4-5 0,-6 4 237,-2-4 0,-4 1 370,-4-1-397,-7-3 0,-8 9 206,-8-2-187,-12 8-60,-3 2 0,-9 6-1053,5 3-336,6 2 1269,0 5 0,7-2 0,3 3 0,3 4 0,3 5 0</inkml:trace>
  <inkml:trace contextRef="#ctx0" brushRef="#br0" timeOffset="84">4648 9639 8139,'0'-6'-5,"2"1"504,1 5 0,8-4 0,4 0-386,-1 2-200,3 0 1,-4-1 232,2-1 1,-1 0 240,2 4 0,-2 0-218,5 0 1,-4-4-176,4 0 1,-4 1-78,4 3 45,-5 0 1,8-2-611,-3-2 438,-3 3 0,1-4-193,-6 5 0,0 0-915,1 0 1318,-6 0 0,-1 0 0,-5 0 0</inkml:trace>
  <inkml:trace contextRef="#ctx0" brushRef="#br0" timeOffset="85">4717 9879 7932,'-7'1'1024,"4"3"0,3-3-355,3 3-436,4-3 1,9-1 276,3 0 1,-1-1 168,1-3-538,0-2 1,4-2-75,0 1 0,0 0-614,0 0 328,-1-3-201,1 8 0,-1-6-1673,-3 4 2093,2 0 0,-8 4 0,4 0 0</inkml:trace>
  <inkml:trace contextRef="#ctx0" brushRef="#br0" timeOffset="86">5836 8988 8069,'-5'-11'-1021,"2"3"1725,-4 1-38,4 4-251,-7-2 1,8 6-35,-6 3 0,4 6-271,-3 5 0,4 6 116,-1-2 1,3 2-207,1 2 1,0 4 108,0-1 1,1 5-121,3-4 0,1-1-314,3-3 0,2 0 191,-3 0 0,-1-4-537,-3 0 0,2-5 59,-1 1 592,0-2 0,1-2 0,1 1 0</inkml:trace>
  <inkml:trace contextRef="#ctx0" brushRef="#br0" timeOffset="87">5562 9639 8216,'-6'0'0,"1"-1"146,5-3 1,5 3 276,2-3 1,5 3 620,3 1 1,4-4-537,8 0 1,3-3-208,8 3 0,-1-5-205,5 1 0,-5-2 104,1-1 0,2 3-418,2 0 0,3 2 234,0-2 0,-4 0-877,-3 4 0,-4 0 448,-3 4 0,-5 0 413,-7 0 0,-2 0 0,-6 0 0</inkml:trace>
  <inkml:trace contextRef="#ctx0" brushRef="#br0" timeOffset="88">5927 9833 8065,'-11'-11'539,"0"5"-487,-1 1 1,1 5 594,-1 0 1,5 0-284,-1 0 1,0 5 514,-3 2 1,0 7-387,-1 1 0,-3 6-223,0-2 1,0 2-341,3 2 0,-3 0 114,0 0 1,-1 0-126,5 0 0,1-1 81,2 1 1,-1 4-23,6 0 0,-1-1-63,4-3 0,1 0-178,3 0 1,2-2 44,6-2 0,-1-2 54,0-6 1,2-1 159,2-2 1,-1 1-59,5-5 23,-5-1 1,3-3-5,-6 0 0,4-1 13,1-3 0,-2-2 5,-7-5 0,2-1 40,-5 1 1,0-4 2,-4-1 0,0 0 146,0 1-77,-10 2 0,1-4-65,-10 6 1,-5 5-15,-7 2 1,-2 3-279,-1 1 0,0 1 102,-1 3 0,2 2-547,3 5 1,4 5 278,11-1 1,1 0 435,11-3 0,4 4 0,5 2 0</inkml:trace>
  <inkml:trace contextRef="#ctx0" brushRef="#br0" timeOffset="89">6807 9114 8081,'-4'-8'257,"0"1"381,0 4-226,-1-2-221,4 5 0,-8 1 350,5 3 0,-5 2-117,2 6 1,-3 4-19,-2 3 0,1 8-48,-1 3 0,-4 9-58,-3 2 1,1 0-59,-1 1 0,1 0 7,-1 3 1,2 0-210,1-3 1,7 1 68,-2-5 1,7 5-152,0-1 0,3 1 72,1-1 1,5-3-322,3-4 1,3-5 77,4 1 0,2-7-82,2-2 0,3 0 84,-3-7 0,-2 1 100,2-5 1,-5 0-154,2 1 1,-1-5 80,-4 1 0,3-4-379,-6 3 1,-2-4-1023,2 1 1584,-6-3 0,3 4 0,-5 1 0</inkml:trace>
  <inkml:trace contextRef="#ctx0" brushRef="#br0" timeOffset="90">7127 9365 8026,'0'-11'-356,"0"3"262,0 0 1,-2 6 410,-1-2 1,0 3 140,-5 1 1,5 0 167,-5 0 0,2 6-124,-2 6 1,-1 0-131,5 7 1,-3 2-98,3 5 0,0 0-32,4 4 1,0-4-150,0 0 1,1 2 29,3-1 1,-1 3-46,4-3 1,0 3-94,0-3 1,0 0-104,-4-5 0,0-4-316,5-3 0,-6 2 214,2-2 1,-2-3-1448,2-5 887,-2 1 779,3-2 0,0 4 0,1-3 0</inkml:trace>
  <inkml:trace contextRef="#ctx0" brushRef="#br0" timeOffset="91">7572 9411 8047,'-5'-17'-1425,"-3"6"1010,3-1 684,0 11 0,4-3 93,-3 8 1,3 3 334,-3 4 1,-1 5-261,1 3 0,0 7-164,4 1 0,0 3-237,0-3 0,0 3 159,0-3 1,4 3-221,0-3 1,4-1-125,-5-3 0,5-1-163,-4-3 1,3 1-116,-3-5 0,1-3-339,-1-5 0,-3-3-445,3 4 1211,-3-6 0,-6 4 0,-1-6 0</inkml:trace>
  <inkml:trace contextRef="#ctx0" brushRef="#br0" timeOffset="92">7389 9662 8115,'16'-4'-773,"-1"0"0,-3-3 464,11 3 0,-1-1 427,8 1 0,-4 2 36,0-6 1,0 4-198,0-3 0,0 3 95,4-4 1,-4 2-278,0-2 0,-7 2 225,-4 2 0,3-2 0,0-6 0</inkml:trace>
  <inkml:trace contextRef="#ctx0" brushRef="#br0" timeOffset="93">8052 9411 8038,'6'-18'0,"-2"3"0,2 3-130,2 5 1,2-2 115,1 5 1,1-4 165,-1 5 1,1-1 369,-1 4 0,-3 0-119,-1 0 0,1 5-122,3 3 1,-4 5-38,-4 3 1,-1 4-226,-2-1 0,0 3 106,0 0 0,-7 3-28,-4 1 1,-2-2-38,-6 3 1,0 1-280,-4-1 1,2 0-128,2 0 0,-3-3 149,3 3 0,3 1 12,0-2 0,8-3 88,0-4 1,5-5 271,0 2 1,3-5-31,3-3 0,4 0-94,4-4 1,2 0 40,2-4 0,3 0-35,5 0 0,0 0-380,-1 0 0,1 0 139,0 0 0,-4 0-580,0 0 0,-4 0-129,4 0 40,-5 0 853,3-5 0,-6 4 0,1-4 0</inkml:trace>
  <inkml:trace contextRef="#ctx0" brushRef="#br0" timeOffset="94">8680 9388 7916,'-12'-11'-613,"6"5"429,2 6 0,3 6 456,1 5 1,0 2-124,0 2 1,0 1 442,0 3 0,0 3-230,0-3 1,1 3-284,3 0 0,-3 1-459,3 0 1,1 0 260,-1 0 0,0-5-454,-4-3 307,5-3-470,-4 0-349,4-1 1085,-5-4 0,0-2 0,0-5 0</inkml:trace>
  <inkml:trace contextRef="#ctx0" brushRef="#br0" timeOffset="95">8440 9639 7630,'5'-6'-153,"7"1"0,5 4 867,6-3 1,1 2-273,3-1 1,1-2-82,2 1 1,7-4-217,-3 4 0,-1-3-105,-2 3 1,-7-4-1695,-1 4 1153,0 1 0,-11 3 501,3 0 0,-2-5 0,-1-2 0</inkml:trace>
  <inkml:trace contextRef="#ctx0" brushRef="#br0" timeOffset="96">9068 9708 8023,'-11'-5'260,"-1"3"0,6-4 1109,2 2-676,3 3-653,1-4 0,5 5-14,3 0 0,-2-1-246,2-3 0,-1 3-198,5-3 0,-1 2 418,0 2 0,6 0 0,1 0 0</inkml:trace>
  <inkml:trace contextRef="#ctx0" brushRef="#br0" timeOffset="97">9331 9651 9310,'-6'0'34,"0"0"0,8 0-790,2 0 1,-2 0 755,6 0 0,4 0 0,6 0 0</inkml:trace>
  <inkml:trace contextRef="#ctx0" brushRef="#br0" timeOffset="98">9616 9662 8044,'0'-6'-24,"0"1"0,-1 5 90,-3 0 0,2 0-473,-6 0 1,4 1 406,-3 3 0,-1-3 0,-3 4 0</inkml:trace>
  <inkml:trace contextRef="#ctx0" brushRef="#br0" timeOffset="99">10005 9274 7989,'-16'-10'292,"1"2"37,5 3 1,1 7-117,5 6 0,-3 0 75,3 7 1,-4 3 169,5 1-251,-6 2 1,7 2-168,-1 0 1,1 4 86,2-1 0,0 1-461,0-4 1,4-2 195,0-2 0,4 2-380,-5-6 1,5 0 231,-4-3 0,1-6 286,-1-2 0,-3 2 0,4 0 0</inkml:trace>
  <inkml:trace contextRef="#ctx0" brushRef="#br0" timeOffset="100">9765 9536 7979,'7'-10'1004,"1"3"1,3 0-1640,5 4 0,4 1 129,-1-2 1,6-1 686,2 2 1,9-5-285,-2 4 1,3-5-666,-3 2 768,0 2 0,0-6 0,1 5 0</inkml:trace>
  <inkml:trace contextRef="#ctx0" brushRef="#br0" timeOffset="101">10713 9205 7974,'-8'-15'325,"1"0"0,3 5-130,-4 6 0,4 3 380,-3 1 0,-1 0-133,-3 0 1,-6 1 76,-2 3 1,-2 3-196,-2 8 1,-4 4-236,0 8 1,-3 4 20,3 7 0,1-3-175,3 3 0,5-2-5,3-2 97,2 0 0,7-1-149,2-2 0,3-3-312,1-5 1,5-1 48,2 1 1,9-5-235,3-3 1,6-3-218,2-5 522,4-2 1,-5-5-27,4 0 0,-4 0 106,0 0 0,-2-5 109,-1-2 0,-4-2-57,0 1 1,-6-3 445,-2-1 0,0 1-209,-8-4 1,1 2 364,-4 2 1,-6-1-126,-6 1 1,-5 3 20,-10 0 0,-7 6-171,-8-2 0,-6 4-180,-2 4 0,2 2-1387,6 6 861,8-1 561,6 1 0,4 0 0,5 3 0,5 3 0</inkml:trace>
  <inkml:trace contextRef="#ctx0" brushRef="#br0" timeOffset="102">10987 8885 7977,'-15'-10'34,"-1"3"0,5 2 323,3 5 549,6 0-755,-3 0 0,6 1 764,3 3-625,2-3 1,12 13 531,5-3 0,1 8-17,6 0-437,1 3 0,3 2 20,0 3 1,1 2-91,-1 5 0,-5 0-1,-2 1 1,-3 4-273,-1 3 1,-2 2 212,-2 2 0,-6 0-666,-5-1 348,-6 1 1,3-4-630,-5 0 536,-5-5 1,-3 3-484,-7-2 0,-4-2 656,-7 2 0,-5 0 0,-7-1 0,-4 0 0,-2 3 0,-2 3 0</inkml:trace>
  <inkml:trace contextRef="#ctx0" brushRef="#br0" timeOffset="103">4705 11455 8117,'-10'-1'0,"3"-3"-454,2 3 202,5-4 1396,0 5 1,5 0-862,2 0 0,3-2-99,2-1 1,3 1 35,0-1 1,4 1-162,-3 2 122,4 0 0,-4 0-26,3 0 0,3-1-105,-3-3 1,3 3 18,0-3 1,-1-1-183,2 1 0,-3-3-372,6 3 379,-1 0 1,-4 0-214,-2 0 0,-2 1-145,-6 3-1084,-5 0 1548,0 0 0,-17 0 0,-1 0 0</inkml:trace>
  <inkml:trace contextRef="#ctx0" brushRef="#br0" timeOffset="104">4763 11649 8202,'11'-4'-12,"0"1"0,1-1 718,-1 4 1,2-4-195,2 0 1,-1 0 18,5 4 0,0-3 120,4-1-487,0-5 1,-3 8-73,3-3 1,-3 3-780,7 1 537,-8 0 1,3 0-2224,-3 0 2373,-3 0 0,1 0 0,-6 0 0</inkml:trace>
  <inkml:trace contextRef="#ctx0" brushRef="#br0" timeOffset="105">5733 11318 8105,'-4'-18'0,"1"3"0,-1 2 62,4 2 0,1 0 157,3-1 0,2 1 9,6-1 1,-1 1-10,1-1 0,3 2 29,0 3 1,1-3-222,0 2 1,-2 2 119,5-2 1,-4 5-82,4 0 0,-4 1 71,4 2 1,-5 2-191,1 1 0,2 4 97,-2 4 0,-1 4-136,-6 1 1,1 3 48,-6-4 0,1 5 57,-4-1 0,-1-1-93,-3 1 0,-2-4 60,-6 4 1,1-7-147,0 3 174,-6-10 0,4 10 31,-2-7 0,4-2 1,3 2 0,-2-6 109,2 2 277,3-3-183,0-1 46,5 0 0,5 0-217,3 0 0,3 4 26,5 0 0,1 0-147,6-4 1,-4 4 3,0-1 1,0 6 21,4-1 0,0 2 81,0 2-236,-5-1 192,3 0 0,-8 1-64,2-1 52,-2 1 0,-3 3-54,-3 0 1,-1 4-86,-6-4 1,-6 6 54,-1-2 0,-8 2-13,-4 2 1,-4-4 251,-4 0-184,-2-5 1,-5 6 66,-1-4 1,6-5 167,3-3 1,-1-4-89,4 3 1,-1-4-85,9 0 1,-4-1-98,3-2 0,5 0 100,3 0-989,6-5 615,-3-2 0,10 0-765,2-1 0,4 6 1099,0-2 0,6-3 0,0 1 0</inkml:trace>
  <inkml:trace contextRef="#ctx0" brushRef="#br0" timeOffset="106">6361 11821 9320,'0'7'347,"0"1"1,0-4-1105,0 3 757,-5-4 0,4 7 0,-4-4 0</inkml:trace>
  <inkml:trace contextRef="#ctx0" brushRef="#br0" timeOffset="107">6715 11181 8174,'-11'-18'2,"5"2"0,1 8 385,5 1 725,0 4-12,0-2-786,0 5 1,-4 6 35,0 6 1,0 0-77,4 7 1,0 0-57,0 4 1,0-1 25,0-3 0,-1 2-208,-3-1 1,3-3-74,-3 2 0,3-5-104,1 1 0,0-2 126,0-1 0,0-1-99,0 0 1,0-3-471,0 0 259,0-6-30,0 8 215,0-8 224,0 3 1,1-5-86,3 0 1,2-4 102,6 0 1,-1-1-52,0 1 0,1 3-19,-1-3 1,2 3 9,2 1 0,-2 0-10,2 0 1,2 0-59,-2 0 1,0 1 42,-3 3 1,-1-2-88,0 6 1,1 0 17,-1 3 1,-1 1-6,-2-1 0,1 0 37,-5 1 1,1 3-3,-1 0 0,-3 0 29,3-3 1,-7 3-47,-1 0 46,-5 1 0,2-1-2,-8 0 0,2 0 0,-2-3 1,-2-1 6,2 1 0,-4-2-303,4-3 6,-6 3 268,9-8 1,-9 3-1238,6-5 810,-5 0 1,7 0-811,-2 0 1254,2 0 0,2-5 0,-1-2 0</inkml:trace>
  <inkml:trace contextRef="#ctx0" brushRef="#br0" timeOffset="108">6681 11215 8114,'0'-17'148,"0"1"1,1 5-149,3 3-10,3-2 0,4 5-4,0-3 0,1 2 850,-1 2 1,2 2-287,2-6 1,-1 6-167,5-2-206,-5 3 1,8 1-175,-3 0 10,2-6 0,2 5 79,0-3 1,0 3-77,0 1 0,-2 0-193,-2 0 1,-3 5 175,-9 3 0,-2 2 0,-5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7:42.08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4705 15407 7849,'-6'-5'-294,"1"2"1,5-4 509,0-2 1,5 4 0,3 1-182,2 2 1,5 2-1,0 0 1,1 0-1,-1 0 145,0 0-272,5 0 1,-6-3 134,5-1 0,0 0-50,4 4 0,1 0 42,3 0 1,5 0 11,9 0 1,3 0 14,9 0 1,-1-4-239,1 0 0,3 1 219,-3 3 1,2 0-15,6 0 0,-29 0 1,2 0-12,5 0 0,2 0 0,-1-2 1,0 0-162,0 0 0,0 0 0,-3 0 0,-1 0 124,2 2 1,0 0-1,4-1 1,0-2-237,7 1 0,1 1 0,-3-2 1,-1 2 252,0 1 0,-1 0 1,1-1-1,0 1 7,3-2 1,1 0 0,1 1 0,2 0-1,4 0 1,0-1-1,-4-1 1,-1 1-263,3 0 1,1 0 0,-2-2 0,1 0 284,7 2 1,1 0 0,-2-1 0,-1-1-249,-3 2 0,0 0 1,5-1-1,0 1 238,-1 0 1,0 0-1,1 1 1,-1 1-16,-3-2 1,-1 0 0,2 1 0,1 1 12,4 0 1,1 0-1,-2-2 1,0 0-20,-4 0 1,0 0 0,1 0 0,0 0 25,3 2 0,0 0 0,-4 0 1,0 0-1,0 0 0,0 0 0,3 0 0,0 0 3,3 0 0,0 0 1,-1 0-1,0-1-1,-1-1 1,0 0-1,0 2 1,1-1-7,-18 0 1,1-1 0,0 1 0,0 0 0,0 1-1,0 0-5,-1 0 1,0 0 0,-1 0 0,0 0-1,0 0 1,0 0-14,4 0 1,0 0 0,1 0 0,3-1 0,1-1-1,-1 1 14,2 0 0,-1 0 0,1-1 0,-1 1 0,-1-1 1,1 1-186,1 1 0,-1 1 0,1-2 0,-2 0 0,-1 0 0,1 0 167,3-1 0,0 1 0,0 0 0,3-1 0,0 1 0,-1 0-148,-2 1 0,0 0 1,0 0-1,2 0 1,0 0-1,1 0 148,-1 0 0,1 0 1,-1 0-1,-2 0 0,-1-1 1,0 1-5,4-1 1,1-1 0,0 1-1,2 0 1,0 1 0,-1 0-22,0-1 0,0-1 1,0 1-1,-11 0 1,1-1-1,1 1 0,-2 0 26,14-1 0,-1 1 0,1 0 0,-1 0 0,0-1 0,1 1-14,1 1 1,0 0 0,-1 0 0,-5 0 0,0 0 0,1-1 7,-11 0 0,2 0 0,0 0 0,0 0 0,12 1 0,0-1 0,0 1-3,1-1 0,1-1 1,0 1-1,-15 0 1,0 1-1,0 0 1,-1 0 2,12 0 0,-1 0 1,2 0-1,-13 0 0,1-1 1,1 1-1,-1-1 26,0 1 1,0-1-1,-1 0 1,0 0 0,15 0-1,-2 1 1,1-1-4,1 0 0,0 0 1,-1 0-1,-6 0 1,-1 1-1,1-1 52,5 1 1,2 1 0,0-2 0,-1 0 0,-1 0 0,1 0-4,-2-1 0,-1 1 0,2 0 1,2-1-1,1 1 0,-2 0-45,-5 1 0,-1 0 0,0 0 0,1-1 0,1 0 1,0-1 28,1 1 1,0 0 0,-1-1 0,-3 0 0,0-1 0,0 1-23,3 0 0,1 1 0,0 0 0,0-1 0,0 1 0,0 0 28,-2 1 1,0 0 0,1 0 0,0-1-1,1 0 1,-2-1-49,-2 1 1,-2 0 0,0-1 0,0 1-1,-1 0 1,0 0-55,2 0 0,-1 1 0,1 1 0,-2 0 0,0 0 0,-1 0 48,-2 1 1,0-1 0,-1 0 0,1 2 0,0-1 0,0 1-48,-1-2 0,1 0 0,-1 1 0,-2 0 0,0 1 0,0-1-12,0 0 0,0-1 0,0 0 0,-1 1 0,0 1 0,-1 0-4,16-1 1,0 0-1,-3 1 1,-1 1 3,-1-2 1,-1 0-1,-2 2 1,-1 0 2,-4-2 1,-1-1 0,-4 1 0,0 0 191,2-2 1,-2 0 0,-5 0 0,-1 0-116,24 0 0,-3 0 869,-12 0 0,-4-1-888,-12-3 0,-3-1 1002,-8-3 1,-8-2-1477,-7 3 1,-9-4 1458,-7 0-987,-14 0 0,-5 4 0,-8 2 0</inkml:trace>
  <inkml:trace contextRef="#ctx0" brushRef="#br0" timeOffset="1">6202 15190 8178,'0'-8'-820,"0"1"563,0 4 1,0-3 189,0 2 724,0 3-176,0-5 111,0 6 1,3 6-557,1 1 1,1 0 112,-1 0 1,-3 1-183,3 3 0,1 2 39,-1 2 0,1-2 9,-1 2 1,-3-2-20,3-2 1,-3 1-95,-1-1 1,1 0-128,3 1 1,-2-1 61,1 1 0,-1-1-418,-2 0 0,-4 1 9,0-1 572,0-4 0,-1 3 0,-1-4 0</inkml:trace>
  <inkml:trace contextRef="#ctx0" brushRef="#br0" timeOffset="2">6247 15669 7249,'7'12'562,"-4"-1"1,2 4-245,-1 1 1,1 0-165,-1-1 0,-3 2-11,3 2 1,-3 3-30,-1-3 1,4 1-7,0-1 1,0-1-28,-4-3 1,0 1 78,0 3 1,0-1-160,0-3 0,1-2-41,3 2-197,-3-2 1,4-2-235,-5 1-59,5-6 1,-2-1 92,5-5 437,-6 0 0,3 0 0,-5 0 0</inkml:trace>
  <inkml:trace contextRef="#ctx0" brushRef="#br0" timeOffset="3">8029 15144 8134,'0'-6'-485,"0"-4"336,0 8 186,0-8 1,0 8 262,0-6-150,0 5 1,1-2 12,3 5 0,-3 2-68,3 1 1,-1 0-21,0 5 1,-1 0-51,1 8 0,-1-4 111,-2 4 0,0 1-244,0 2 0,0-1-45,0 1 0,0-4-91,0 5 0,0-7 38,0 3 1,4-4-182,-1 0 0,2-1 387,-1 1 0,3-1 0,4 0 0</inkml:trace>
  <inkml:trace contextRef="#ctx0" brushRef="#br0" timeOffset="4">8029 15692 8205,'-5'-6'-395,"4"-4"0,-5 7 52,6-4 694,0 4 0,2-6-13,2 5 0,-3-1-135,3 2 0,2 1-14,2-2 0,2-1-21,1 2 1,2-5-55,2 4 1,-2 0 13,2 4 1,1 0-21,0 0 0,-1 2-113,-4 1 0,1 5-65,-1 7 1,-4-1 25,-4 5 0,-1 0-77,-2 4 0,-5 0-5,-3 0 1,-2 0-11,-2-1 0,-3 1 41,0 0 1,-4 0-143,4 0 1,-4-4 215,3 0 1,1-5-46,4 1 0,1-2 163,2-2 0,2-3-93,2-1 1,3-3 366,-3 4-228,2-6 1,4 3 68,2-5 0,2 0-110,5 0 1,6 0 18,2 0 0,-1 0-5,1 0 1,3 0-24,5 0 0,4-3 35,-5-1 1,1 0-112,-4 4 0,0 0-10,-1 0 1,0-4-149,-3 0 1,-3 1-324,-4 3 0,-1 0 131,1 0 1,-5 0 332,1 0 0,-5 0 0,2 0 0</inkml:trace>
  <inkml:trace contextRef="#ctx0" brushRef="#br0" timeOffset="5">10005 15144 8268,'0'-6'-2011,"0"1"1995,0 5 38,0-5 209,0 3 368,0-3-14,0 0-378,0 4 273,0-9-329,0 8 1,1-3 7,3 5 0,-3 2-8,3 1 1,-3 4-20,-1 4 0,0 2-144,0 2 1,0-1 102,0 5 1,0-1-201,0 1 1,-1 1 116,-3-5 0,3 5-270,-3-5 1,3 1-96,1-1 0,1-2-650,3 2 1007,-3-2 0,9-2 0,-3 1 0</inkml:trace>
  <inkml:trace contextRef="#ctx0" brushRef="#br0" timeOffset="6">9948 15704 8270,'0'-7'-523,"0"-3"0,3 8 1137,1-6-517,5 6 0,1-5 39,5 3 1,1 3-94,-5-3 0,4-1 43,1 1 1,3-3-8,-4 3 1,4 0-18,-4 4 0,4 0-2,-4 0 0,1-4-13,-5 1 0,-3-1-132,-1 4 0,-4 5-11,1 2 0,-3 0 89,-1 0 0,0 1-48,0 3 1,-5 1 15,-3-1 0,2 1-20,-2-1 1,2 1 35,-2-1 1,-2-1-4,2-2 1,2 2 17,-1-3 9,4-1 1,-3 0 89,2-2 254,3-3-71,-5 4-195,6-5 268,0 0 0,2 4-301,2 0 1,-2-1-37,6-3 0,3 4-100,4 0 0,1 1 123,-5-1 1,4-1-148,0 4 1,4-3 76,-3 4 0,-1-1-6,-4 5 1,1-1-46,-1 0 0,1 1-14,-1-1 0,-3 4 31,-1 1 1,-4 3-6,1-4 1,-3 4 107,-1-4 0,0 4-80,0-3 0,-1-1 247,-3-4 1,-4-1-19,-7-2 0,2 1-7,-2-5 1,-3 3-3,-1-3 0,-2 0 197,-2-4 0,0 0-265,0 0 1,2 0-241,2 0 1,2-1-545,6-3 0,4-3 140,3-4 540,8 0 0,8-6 0,5-1 0</inkml:trace>
  <inkml:trace contextRef="#ctx0" brushRef="#br0" timeOffset="7">12186 15155 6468,'0'-7'239,"0"-1"1,0 4 85,0-3 0,0 3-133,0-4 0,0 5 101,0-5 1,-4 4-107,0-3 1,1 3 223,3-4-138,0 6-26,0-3-152,0 5 0,0 5-196,0 2 1,0 7-115,0 1 1,0 6 116,0-2 1,0-1-214,0 1 0,0-2-15,0 2 1,0 2-111,0-6 1,3 5 435,1-1 0,5 3 0,-3 1 0</inkml:trace>
  <inkml:trace contextRef="#ctx0" brushRef="#br0" timeOffset="8">12232 15521 8290,'0'-11'26,"0"4"378,0-3-183,0 9 0,0-3 50,0 8 1,0 2-239,0 6 0,-2 0-36,-1 3 0,1 3-20,-1 5 1,1-4 67,2 0 0,-3 0-164,-1 4 1,0-4 93,4 0 1,-1-4-261,-3 4 230,3-5 0,-5 3 67,6-6 1,0-3 24,0-1 1,2-4 7,2 1 0,-2-3 10,6-1 0,-1 0-54,5 0 0,-1 0 5,1 0 1,-1 0-36,0 0 1,2-1 82,2-3-420,-2 3 123,4-4-203,-6 5-311,-5 0-208,-1 0 965,-5 0 0,-5 0 0,-1 0 0</inkml:trace>
  <inkml:trace contextRef="#ctx0" brushRef="#br0" timeOffset="9">12369 15738 8290,'0'-6'599,"0"1"1,0 6-117,0 3 1,0 2-323,0 5 1,0 5 42,0-1 1,0 5-76,0-1 1,0 3-55,0 1 0,1-1-271,3 1 0,-2 4-520,6 0 0,0-1 173,3-3 543,-5-5 0,10-2 0,-4-4 0</inkml:trace>
  <inkml:trace contextRef="#ctx0" brushRef="#br0" timeOffset="10">14253 15098 8245,'7'-1'-476,"-4"-3"458,-1-2 1,-1-2-28,3 1 0,-3 3 352,3-4 89,-3 6-6,-1-8-110,0 8 67,5-3-200,-4 10 0,8 6-47,-5 4 0,0 1-158,-4-1 1,0-1-76,0 5 1,0-1 79,0 1 1,0 2-137,0-6 0,0 4 189,0-4 0,0 5 0,0-2 0</inkml:trace>
  <inkml:trace contextRef="#ctx0" brushRef="#br0" timeOffset="11">14310 15532 8373,'-6'-5'-1221,"-4"4"2002,9-9-283,-4 9-237,5-4 1,5 10-58,2 2 1,0 7 4,0 1 0,-1 6-174,2-2 1,1 2 105,-5 2 1,0 0-191,-4 0 1,0 0 18,0 0 1,0-2-110,0-2 1,-4 1 85,0-4 1,0-1-299,4-4 343,-5-4-37,4 3 379,-4-9-284,5 4 1,0-6 101,0-3 1,0 2-112,0-6 1,1 2 24,3-2 0,2-2-60,6 2 1,3 2-10,0-2 1,2 2 67,-2-2 0,-3 2-7,4 2 1,0 3-32,-1-3 0,2 3-8,-2 1 1,-2 1 80,2 3 1,2-2-111,-2 6 0,0 0 5,-4 3 0,-3 0-33,0 1 0,-6 3-177,2 0 0,-3 4 171,-1-3 0,0 4-127,0-1 0,-5 3-46,-2 0 1,-7 0 70,-2-3 0,0 1 7,1-4 0,1-3 7,-5-5 0,3 2-5,-3-2 0,4-3-122,-4-1 1,5-3-234,-1-1 1,1 0 491,-1 0 0,2-5 0,-3-1 0</inkml:trace>
  <inkml:trace contextRef="#ctx0" brushRef="#br0" timeOffset="12">14276 15567 8354,'0'-23'76,"0"1"158,0 3 1,3 3-4,4 4 1,1 2-34,7 3 1,3-2-67,1 5 1,4-4 162,3 4 0,4 1-169,4 3 1,0 0-67,0 0 0,-3 0-257,-1 0 1,-4 0 213,0 0-17,-7 0 0,3 5 0,-4 1 0</inkml:trace>
  <inkml:trace contextRef="#ctx0" brushRef="#br0" timeOffset="13">16309 14996 7967,'0'-7'883,"0"2"-446,0 5 1,0 5-448,0 3 1,1 6 90,3 1-113,-3 5 0,6-2 49,-4 5 0,0 0-122,5 0 1,-5-4-365,5 0 1,-5-4 247,0 4 0,0-1-410,1 1 631,-3-3 0,4 1 0,-5 1 0</inkml:trace>
  <inkml:trace contextRef="#ctx0" brushRef="#br0" timeOffset="14">16400 15669 8311,'0'-11'-146,"0"0"0,0 3 439,0 0 287,-5 1-233,4-5 0,-8 5-101,5-1 1,-1 6 311,1-2-364,3 2 1,-9 2-129,2 0 0,-2 6-18,-1 1 1,-2 7 23,-2 1 0,1 6-42,-5-2 0,5 2 60,-1 2 0,-2 0-155,2 0 0,0 0-55,3-1 1,5 5-23,-1 0 1,6 1 23,-2-2 0,-1-2-94,1 3 0,0-3-10,4-1 0,4 0 118,0 0 0,5-5-72,-2-3 1,7-3 71,1 0 1,6-2-2,-2-2 1,2 0 34,2-4 0,0 0 15,0-4 1,0 0 150,0 0 0,-2-4-101,-2 0 0,-2-4 154,-6 0 1,-5-2-104,-2-2 1,-4 1 101,-4 0 1,-3-5-52,-8 1 1,-8-4-51,-8 4 0,-7 0-30,-4 3 1,-1 6-19,1 2 0,-1 3-644,5 1 1,0 6 644,4 6 0,5 4 0,1 7 0</inkml:trace>
  <inkml:trace contextRef="#ctx0" brushRef="#br0" timeOffset="15">5996 14790 7948,'-5'-6'-960,"4"1"1275,-4 0 288,5 3-334,0-3 57,0 5-192,0 5-33,0 2 0,0 4-9,0 0 0,1 5-6,3-1 1,-3 5-116,3-1 0,1 3 90,-1 1 1,-1-4-91,-3 0 1,0 4 48,0 3 0,0 0-107,0-7 0,0 1 58,0-5 0,0 4-26,0-4 1,0 1 0,0-5 0,0 0-346,0 1 183,0-1 1,0 1 103,0-1 1,0-3-175,0-1 0,2-3-160,1 4-103,-1-6 550,3 9 0,-5-10 0,0 4 0</inkml:trace>
  <inkml:trace contextRef="#ctx0" brushRef="#br0" timeOffset="16">5996 14824 8462,'0'-11'-412,"0"-1"296,0 6 162,5-4 1,0 7 79,3-4 1,2 4-13,-3-1 0,4 3-9,0 1 1,0 0-180,1 0 0,3 0-23,0 0 1,2 0 141,-2 0 1,-1 0-164,5 0 0,-4 0 38,4 0 0,-3 0 46,3 0 1,-5 0 23,1 0 1,1-4-23,0 1 1,-1-1 0,-4 0-19,1 0 54,-6 0 0,0 4-13,-2 0 247,-3 0-171,4 0 16,-5 0-45,5 0 2,-3 0 3,8 0-13,-4 0-61,6 0 0,-1 0 53,1 0 208,-6 0-200,4 0 356,-9 0-186,4 5-84,0-3 1,-3 4 61,2-2-10,2-3 46,-5 9-120,4-3 0,-1 4 28,0 0-69,0 1 0,-4-1 4,0 1 0,0-1 15,0 1 1,1 3-3,3 0 1,-3 4-9,3-4 1,-3 6-10,-1-2 0,0-2-41,0 2 1,0 0 51,0 4 0,0-1 24,0-3 0,1 1-33,3-5 0,-3 4-1,3-3 1,1-1-51,-1-4 0,4 1-4,-4-1 0,-1 1-6,-3-1 0,4 0-9,0 1 1,0-5-15,-4 1 49,0 0 1,0 3-93,0 1 1,0-5 13,0 1 0,0-4-335,0 3 127,0-4-399,0 7-1,0-9-472,0 4 1138,0-5 0,0 5 0,0 2 0</inkml:trace>
  <inkml:trace contextRef="#ctx0" brushRef="#br0" timeOffset="17">7800 14733 8218,'-6'0'-1224,"1"0"2356,5 0-1066,0 5 0,1 5 53,3 5 0,-3 2-1,3-2 0,1 3 1,-1 5 0,0 3-17,-4 1 1,0 3-41,0-3 1,0 7-114,0-3 1,0 3-76,0-7 0,0-2 116,0-6 0,0 1-97,0-4 0,0-1 64,0-4 1,1-1-5,3-2 1,-3-2-130,3-2 7,-3-2-258,4 3 427,-3-5 0,3 0 0,-5 0 0</inkml:trace>
  <inkml:trace contextRef="#ctx0" brushRef="#br0" timeOffset="18">7846 14790 8366,'0'-11'-116,"0"-1"0,1 5 56,3-1 1,-1 4-21,4-3 1,-3 4 136,4-1 0,-4 3 41,3 1 1,1 0-6,3 0 0,2 0-22,2 0 0,2 0-116,2 0 1,2 0 105,-2 0 0,3 0-158,1 0 0,3 0-17,1 0 0,-2-4 81,-6 0 0,3-3-23,-3 3 1,1-4-18,-1 4 0,-2-1 61,-6 2 1,-3 1-24,0-2 273,-6-2-243,8 5 1,-9-5 442,3 2-144,-2 2-90,-2-3-182,0 5-5,0 5 1,0-2 6,0 5-1,0-5-19,0 5 0,0 0 71,0 3 1,1 0-56,3 1 0,-3 1 170,3 2 1,-3-1-27,-1 5 1,4-4-31,0 4 0,-1-4-104,-3 4 1,0-1 12,0 1 1,2 1 2,1-4 1,-1 4-117,2-1 0,-3-1-5,-1 1 0,0-4 110,0 4 0,0-5 7,0 1 1,4-1 21,-1 1 21,1-2-90,-4 9 1,0-10 8,0 4 0,0-7 39,0-2-24,0 1 0,0-1-22,0 1 1,1-5-19,3 0-226,-2 4 232,3-6-924,-5 4 939,5-5 0,-4 5 0,4 1 0</inkml:trace>
  <inkml:trace contextRef="#ctx0" brushRef="#br0" timeOffset="19">9799 14813 8414,'0'-8'-240,"0"1"0,0 3-286,0-4 0,0 4 473,0-3 1,0 3 769,0-4-78,0 6-271,0-8-142,0 8-101,0-3 1,0 7-18,0 1 1,0 5-7,0 7 1,0-1-9,0 5 0,0 0 3,0 4 1,0 0-12,0 0 1,0 1-44,0 3 0,0 2 57,0 5 0,0-4-188,0 1 0,0-6 47,0 2 1,1-4-97,3-4 1,-1 1 116,4-5 0,-4 1-302,1-5 185,2 0 0,-5 1-228,3-1 1,-3-3-410,-1 0 228,0-6 546,0 3 0,0-5 0,0 0 0</inkml:trace>
  <inkml:trace contextRef="#ctx0" brushRef="#br0" timeOffset="20">9788 14824 8409,'0'-11'0,"-4"-1"-26,0 1 0,2 1-15,5 2 0,0-1-250,4 6 347,1-6 1,4 6 17,-1-4 0,2 4 43,2-1 0,-1 3 9,5 1 0,0 0-146,4 0 1,1 0 144,2 0 1,-1 0-150,1 0 0,2 0 46,-1 0 1,-1 0-114,-3 0 1,-1 0 114,-3 0 0,1-1-126,-5-3 0,1 3 75,-5-3 1,1 2-23,-1 2 1,0-3 81,1-1 0,-2-1-31,-2 1 386,2 3-60,-9-4-83,9 0 24,-9 3 26,4-3-184,-5 5-56,6 5 0,-4 2-112,6 4 0,-6 0 132,2 1 1,1 3 15,-1 0 0,0 6-21,-4-2 1,4-2-2,-1 3 0,1-1 4,-4 3 0,0 1 12,0 0 0,0 4-82,0-1 1,0 1-2,0-4 1,0 0-82,0 0 1,0-6 121,0-1 1,0 0-173,0-1 0,1 0 96,3-3 1,-3-4-4,3-1 0,-2-3-124,-2 4-16,0-6 6,5 3 0,-4-4-664,3 3 834,-3-2 0,-6 3 0,-1-5 0</inkml:trace>
  <inkml:trace contextRef="#ctx0" brushRef="#br0" timeOffset="21">12083 14847 8349,'0'-11'-502,"-4"3"-63,1 0 0,-2 5 849,1-5-29,3 0 0,-6 1-66,3-1 1,3 4 14,-3-3 1,-1 3-8,1-4 0,1 5 127,3-5-153,0 5 89,0-2-52,0 5 1,0 7-166,0 4 0,0 6-20,0 5 1,-2 1 9,-1 0 1,1 5 42,-2 2 1,-1 3-138,2 2 0,-1-1 85,4 0 0,-4-3-96,0-1 0,0-4 52,4 0 1,0-5-14,0-2 1,0-5 6,0 1 1,4-3-12,0 0 1,0-1-49,-4 1 1,4-5-176,-1 1 1,1-4-718,-4 3 320,0-4-150,0 2 807,0-5 0,0 0 0</inkml:trace>
  <inkml:trace contextRef="#ctx0" brushRef="#br0" timeOffset="22">11980 14801 8447,'0'-16'-419,"0"7"-523,0-2 844,0 2 453,6-3 1,0 2-121,5 3 1,1 1-108,-1 6 0,6 0-144,2 0 1,1 0 34,-1 0 1,3 0-68,-3 0 1,-2 0 60,2 0 0,-1 0-11,1 0 0,3 0 14,-3 0 0,-1 0-16,1 0 1,-4 0-34,4 0 1,-1 0 11,1 0 0,1-1 24,-5-3 0,0 3 26,-3-3 242,-1 3-102,1-4 275,-6 4-311,-1-4 40,0 5-27,-3 0 1,6 1 1,-4 3 0,4 2-44,-4 5 0,-1 1 9,-3-1 0,2 5-81,2-1 1,-3 5 62,3-1 1,-3 3-2,-1 1 0,0 1-29,0 2 1,0 0 6,0 4-1,0-1-38,0 2 1,0-3-108,0-5 1,0-1 37,0 1 0,1-5 88,3-3 1,-2 0-136,6-3 1,-5 2 74,0-7 0,2 0 2,-1 0 1,1-4-17,-1 1 1,-3-2-17,3 2-118,-2-3-108,-2 4 0,-6-5-510,-1 0 0,0 0 29,0 0 745,4 0 0,-12 0 0,2 0 0</inkml:trace>
  <inkml:trace contextRef="#ctx0" brushRef="#br0" timeOffset="23">14128 14836 8345,'0'-12'-766,"0"1"673,0-1 0,0 5 32,0-1 508,-5 1-207,3-5 1,-7 5 427,6-1-202,-1 5-351,-1-2 0,3 7 72,-1 1 1,1 4-180,2 4 1,0 2 62,0 2 0,2 3 22,1 5 0,-1 3-29,1 1 0,3 5-166,-3-2 0,1 3 82,-4 1 0,0-3-138,0-1 0,0-8-9,0 1 1,0-4 103,0 0 0,0-3-123,0-4 0,0-1-192,0 1-153,0-1 120,0 0-227,5-4-159,-3 3 797,8-9 0,-9 4 0,4-5 0</inkml:trace>
  <inkml:trace contextRef="#ctx0" brushRef="#br0" timeOffset="24">14128 14756 8355,'0'-12'0,"0"1"-377,0-1-50,0 1 1,1 1 353,3 2 0,2 2 298,5 2 1,1 3-158,-1-3 0,5-1-1,-1 1 0,5 0-9,-1 4 1,0 0 4,4 0 0,-7 0 12,7 0 1,-2 0-59,1 0 1,-3 0 7,1 0 0,-7 0-29,3 0 1,-4 0-15,0 0 1,-1 0 44,1 0-29,-1 0-13,0 0 0,-3 0 27,0 0 0,-6 2-48,2 1 0,-1-1 43,0 2 9,-1-3 0,7 0 99,-6 3 47,6-3 1,-4 5-82,3-2 0,1-1 125,-5 4 0,3 1-76,-3 3 0,1 5 30,-1-1 1,-3 5-53,3-1 0,-3 3 5,-1 1 0,0 3-4,0 1 1,0 3-59,0-3 1,0 5-117,0-2 1,0-2 101,0-1 1,0-3-131,0-1 1,0-2 120,0-2 1,2-2 10,1-6 172,-1 1-139,3-1 0,-4-4 105,3-4-310,-3 4-332,4-6-194,-5 4-582,0-5 1241,0-5 0,-5-1 0,-1-6 0</inkml:trace>
  <inkml:trace contextRef="#ctx0" brushRef="#br0" timeOffset="25">16081 14744 8273,'0'-11'-403,"0"-1"430,0 1 152,0 0 0,0 3 190,0 0 47,0 6-105,0-3-11,0 5-219,0 5 1,0 3 54,0 7 1,0-1-96,0 5 1,0 1 22,0 7 0,0-3 12,0 2 1,0 2-31,0-1 0,0 1-123,0-1 1,0-3 116,0 2 0,0 2-18,0-1 1,3-6-111,1-5 1,0 0 64,-4-1 0,4 1-196,0-5 1,1-3-26,-2-1 0,-1-3-722,2 4-62,-3-6-28,-1 8 1056,0-8 0,0 3 0,0-5 0</inkml:trace>
  <inkml:trace contextRef="#ctx0" brushRef="#br0" timeOffset="26">16103 14733 8212,'0'-12'0,"0"1"-197,0 0 1,2-1-266,1 1 1,0 3 831,5 1-101,-6-1-116,8-3 0,-3 3 26,4 0 0,1 5-52,-1-5 1,0 5-2,1 0 0,4 1-85,3 2 1,3 0 7,1 0 0,0 0 7,-1 0 0,1 0-91,0 0 0,0 0-39,0 0 0,0 0 67,-1 0 0,-2 0-48,-1 0 1,-6 0 19,3 0 1,-2 0-16,1 0 1,-6 0 23,2 0-7,-2 0 68,3 0 0,-6-1 6,-2-3 0,-2 3 158,2-3-168,-3 3 137,4 1-121,-5 0 0,0 5 7,0 3 0,4-2 31,0 2 1,1 3 10,-1 4 1,-3 4 23,3-4 0,-3 6 15,-1-2 0,0 2 53,0 2 1,0 0-101,0 0 1,-1 0-84,-3 0 0,3 3 49,-3 1 1,2-1-14,-2-3 1,2 0-1,-1 0 0,1 0-109,2 0 1,0-4 73,0 0 0,0-5-5,0 1 1,4-2 209,0-2-188,5 0 1,-7 0 342,6-4-302,-5-2 10,2-5-213,0 0 0,-5 0-752,0 0 891,-5 0 0,-12 0 0,-1 0 0</inkml:trace>
  <inkml:trace contextRef="#ctx0" brushRef="#br0" timeOffset="27">5939 14002 8132,'0'-6'507,"0"-5"27,0 10-305,0-4 0,0 6-172,0 3 0,0 4 0,0 7 1,1-1 48,3 5 0,-3-1-32,3 1 1,1 2-182,-1-2 0,3 2 105,-3-2 1,5 1-139,-1-5 1,-3 2-164,-1-2 0,1-2-466,-1 2 290,-1-2 1,-3-2 7,0 1 471,0-6 0,-5 4 0,-1-4 0</inkml:trace>
  <inkml:trace contextRef="#ctx0" brushRef="#br0" timeOffset="28">6293 13922 8357,'0'-11'-84,"0"3"283,0 0-212,0 6 78,0-3 0,0 17 61,0 4 0,-1 7-101,-3-4 1,1 3 76,-4 5 0,-1 6-9,-3 5 1,-1 0-176,1-4 0,-1 1 55,1-1 0,0-4-115,-1 1-45,1-11 220,-1 7 1,2-14-14,3 2-327,-4-3-401,5 0 80,0-6-267,1-1 895,10-5 0,1 0 0,5 0 0</inkml:trace>
  <inkml:trace contextRef="#ctx0" brushRef="#br0" timeOffset="29">6407 14059 8268,'0'-11'-57,"0"-1"0,0 5-60,0-1 133,0 5 0,0-3 1206,0 2-609,0 3-408,0-4 160,-5 15-325,4 3 1,-8 10 264,5 0-407,-5 4 1,7-1 139,-6 4 1,4-4-166,-3 0 72,4-2-65,-2 4 57,5-4 1,0 1-213,0-6 1,0-2-37,0 2 0,0-2 100,0-6 1,4-3 12,0 0 64,4-6 12,-1 3 1,8-5-47,0 0 1,1-1 112,-5-3 1,2-2 3,2-6 0,-6 1 51,2-1 0,-7 1 173,0 0 1,-3-1 33,-1 1 1,-6-1-150,-6 1 1,-4 5-1,-7 2-6,0 3-171,-5 1 0,0 5-373,-2 2 492,-3 8 0,9 3 0,-4 5 0</inkml:trace>
  <inkml:trace contextRef="#ctx0" brushRef="#br0" timeOffset="30">7778 13933 8260,'0'-6'-1382,"-2"0"1888,-1 2 42,1 3-99,-3-4 1,5 10-196,0 2 1,0 9-91,0 3 1,0 2-39,0 2 0,0 5-168,0 2 0,4 0 87,0 0 1,5-5-102,-2 2 1,0-7 9,0-1 1,-3-5-257,4 2 0,-6-4-699,2 0 533,2-1 468,-4 1 0,3-1 0,-5 0 0</inkml:trace>
  <inkml:trace contextRef="#ctx0" brushRef="#br0" timeOffset="31">8166 13899 8276,'-6'-6'-443,"0"2"559,6 8 0,-5 3 114,-2 9 1,0-2 6,0 5 0,-1 5-106,-3 6 1,-1 5 95,1 3 0,-2-3-85,-2 3 1,2 2-220,-2-2 1,2-4 29,2-4 0,0-4-113,-1 0 0,1-7-128,-1-3-73,1 1 1,5-4-391,2 2-189,3-7 940,1-3 0,5-5 0,1 0 0</inkml:trace>
  <inkml:trace contextRef="#ctx0" brushRef="#br0" timeOffset="32">8292 14093 8375,'0'-11'33,"0"0"233,0-1 238,0 6-293,0 1 0,-4 10 14,0 2 1,-1 4-23,1 0 0,-1 5-176,-3 3 1,-2 3 146,3 1 0,-4 0-138,0 0 1,3-1 74,1 1 0,0 0-181,0 0 1,0-4-78,4 0 64,1-5 52,-3 2 1,7-4-81,1-1 0,0-1 15,5-2 0,-1 1-119,5-5 0,-1 0 110,0-4-225,1 0 139,-1 0 1,1-4 112,-1 0 0,-3-5-26,-1 1 1,-4 2 196,1-2 0,-3 1-119,-1-5 1,-1 2 11,-3 3 0,-4-2-43,-7 5 0,-7 0 5,-4 4 0,-2 0-149,1 0 1,3 5 200,-2 3 0,6 2 0,4 1 0</inkml:trace>
  <inkml:trace contextRef="#ctx0" brushRef="#br0" timeOffset="33">9742 14025 7465,'0'-7'376,"0"4"-34,0 6 0,1 5-178,3 7 1,-3 2-46,3 2-14,2 2 0,-4-2-17,2 8 0,-3-7-102,-1 3 0,4-2 70,-1 1 1,1-3-169,-4 0 1,0-5 149,0 2 0,0-7-220,0-2-234,0 1 0,0-1 416,0 1 0,0-5 0,0 2 0</inkml:trace>
  <inkml:trace contextRef="#ctx0" brushRef="#br0" timeOffset="34">10039 13979 8271,'0'-11'-1519,"0"4"1281,0 2 527,0 15 1,0 3 234,0 10 1,-1 0-246,-3 0 0,-2 5-38,-6 2 0,-1 3-126,-2 1 0,1 3-31,-5-3 1,5 6-93,-1-10 1,-1 1-121,0-9 0,5 0-119,3-3 0,6-2-59,-2-6-516,3 0 131,1 1 691,0-6 0,5-1 0,1-5 0</inkml:trace>
  <inkml:trace contextRef="#ctx0" brushRef="#br0" timeOffset="35">10222 14173 8360,'-7'-11'0,"-2"-1"655,6 1-277,-1 5-403,4 1 135,0 5 1,0 5 151,0 2 1,-1 7-171,-3 1 0,1 6 92,-4-2 1,-1 4-199,-3 3 1,-1-2-28,1 3 0,-4-3-61,-1-1 0,5-1 0,3-3 1,6 1-18,-2-5 1,3 0-268,1-3 244,0-1 0,5-1-55,2-2 1,3-3 135,2-5 1,3 0-218,0 0 1,1-1 114,-5-3 1,0 1 47,1-4 0,-5-1 66,1-3 1,-5-1 113,0 1 1,-1 0 87,-2-1 1,-2 1-120,-1-1 0,-5 5 84,-7-1 0,-3 6-101,-5-2 1,-1 4-170,-3 4 1,5 1 151,-1 2 0,0 8 0,5-2 0</inkml:trace>
  <inkml:trace contextRef="#ctx0" brushRef="#br0" timeOffset="36">12140 14025 8314,'-5'-7'478,"4"2"-248,-4 5 1,5 5-33,0 3 0,0 6 16,0 1 0,0 6-123,0-2 0,0 1-200,0-1 0,4 3 121,0-3 0,1-2-199,-2 2 0,-1-1 72,2 1 1,1-2-852,-2-6 536,1 1 430,-4-1 0,5 0 0,2 1 0</inkml:trace>
  <inkml:trace contextRef="#ctx0" brushRef="#br0" timeOffset="37">12426 13945 8233,'0'-14'-507,"0"2"202,0 9 570,0-2 0,0 6-118,0 3 1,0 2 188,0 5 0,-5 6-123,-3 2 0,-2 8-72,-1 3 1,-1 7-69,1 1 1,-4 3-161,-1-7 1,1 5-8,4-8 0,3 3 131,0-7 1,2-6-330,-1-6 0,-2-2-187,5-2-80,0 1-131,-1-1-89,4-4 779,-4 3 0,5-9 0,0 4 0</inkml:trace>
  <inkml:trace contextRef="#ctx0" brushRef="#br0" timeOffset="38">12586 14150 8391,'0'-16'-306,"-5"3"0,3 1 723,-1 4 178,1 5 1,-1 0-391,-1 6 1,-1 1 3,1 8 1,1-2-127,-4 9 0,-1 0 90,-3 4 1,-1 0-204,1-1 1,-1 1 11,1 0 1,0 0-89,-1 0 0,5-4 17,-1 0 1,5-4-173,0 4 1,1-5-22,2 1 1,2-2 158,1-2 1,0-3-51,5 0 0,-1-6 46,5 2 0,-1-3 12,0-1 1,1 0 20,-1 0 1,1-4 89,-1 1 0,-1-6-31,-2 1 0,-2-2 122,-2-1 0,-3-1 6,3 1 0,-9 3-125,-6 0 0,-7 6-207,-9-2 1,-2 3 141,-5 1 1,-1 6 96,1 6 0,5-1 0,1 6 0</inkml:trace>
  <inkml:trace contextRef="#ctx0" brushRef="#br0" timeOffset="39">14230 14048 8377,'0'-7'-1461,"0"1"1517,0 2 1034,0 3-677,0-4 1,-3 6-190,-1 3 1,0 4 22,4 7-88,0-3 0,0 10-66,0-3 1,0 1-195,0-1 1,4 2 61,0-6 1,4 4 125,0-4 1,-2 0-396,2-3 1,-4-1 123,3 1 0,-4-1 184,1 1 0,2-1 0,1 0 0</inkml:trace>
  <inkml:trace contextRef="#ctx0" brushRef="#br0" timeOffset="40">14573 13945 8377,'0'-12'-686,"5"6"890,1-4 0,1 10-118,-3 0 0,-3 5 107,-1 6 1,-1 7-73,-3 5 1,-3 6 131,-4 9 0,-4-1-142,0 5 1,-4-4-108,3 4 0,-3-8-169,4 4 1,-4-10 97,4 3 1,0-6-308,3-2 0,5-5 152,-1-3 0,5-2-55,0-2 0,-3 0-113,3 1 390,-1-6 0,4 4 0,0-3 0</inkml:trace>
  <inkml:trace contextRef="#ctx0" brushRef="#br0" timeOffset="41">14710 14150 8346,'0'-21'-5,"0"2"0,0 2 386,0 6 57,0 5-1,0 1-222,0 5 0,-1 5-76,-3 2 0,-1 8-118,-3 4 0,-2 7 64,3 0 0,-4 2-108,0-1 1,3-3-27,1 3 1,3 1-92,-4-2 0,6-3 115,-2-4 1,3-1-91,1 1 0,1-1-221,3-3 1,1-6 131,2 2 1,4-3-114,-4 0 1,3-3 71,2-5 0,-5 0 49,1 0 42,0 0 0,2-5 269,-3-3 0,0-2-25,-3-2 0,-3 1 37,3 0 0,-8-5-69,-4 1 1,-6 4 144,-1 3 0,-5 6-433,1-2 0,-3 2 130,-1 2 100,0 6 0,1 5 0,-1 7 0</inkml:trace>
  <inkml:trace contextRef="#ctx0" brushRef="#br0" timeOffset="42">16161 13968 8015,'0'-12'-256,"5"6"820,-4 1 0,8 14-248,-5 2 0,-1 8-183,-3 0 1,0 7-207,0 0 0,0 1 153,0-4 1,-1 0-227,-3-1 1,3 0 93,-3-3 1,3-1-64,1-3 1,0-2-230,0 2 0,0-6 344,0-2 0,-5 1 0,-1 4 0</inkml:trace>
  <inkml:trace contextRef="#ctx0" brushRef="#br0" timeOffset="43">16457 13945 8335,'0'-13'-550,"0"-2"0,4 15 778,0 0 0,0 5 21,-4 6 0,-1 6-120,-3 2 0,-3 4-26,-4 3 0,0 4 115,-1 4 1,0 0-269,-4 0 1,2-1 81,-5-2 1,5-3-217,-1-5 0,2-4 2,2 0 0,1-5-583,2 1 110,-2-2 655,9-2 0,-9 0 0,3 1 0</inkml:trace>
  <inkml:trace contextRef="#ctx0" brushRef="#br0" timeOffset="44">16572 14105 8335,'0'-12'-769,"0"6"706,0 1 241,0 5 0,0 5-93,0 3 0,0 7 189,0 4 0,-2 2-116,-1 2 1,-4 0 11,-4 0 0,-2 0-122,-2 0 0,2 0-94,-2-1 1,4-3 71,3 0 0,-1-5-124,5 2 1,0-4 30,4 0 0,2-1 40,2 1 1,-1-6-326,9-2 0,-2 1 100,9-1 0,-4-1-113,4-3 1,-4 0 187,4 0 1,-3-1 106,3-3 0,-5-2 85,1-5 1,1-1 259,0 1 0,-2-5-89,-7 1 0,-2-1-68,-5 1 0,-2 2 319,-6-2 0,-2 7-141,-13 4 1,0 3 64,-11 1 1,-1 1-293,-7 3 0,-3 7-452,3 8 177,8 3 1,-4 1-1,9 0 1</inkml:trace>
  <inkml:trace contextRef="#ctx0" brushRef="#br1" timeOffset="45">11090 15487 7039,'0'-7'53,"0"-3"0,0 8 387,0-6 374,0 6-502,0-9 1,3 9 96,1-6 71,0 6-65,-4-3-106,0 5 1,0 5-221,0 2 0,-1 3-83,-3 2 0,-2 4-38,-6 3 1,1-1 81,-1 1 1,-3 1-57,0 7 1,-4-3 77,4 3 1,-6-3-137,2-1 1,2 0 50,-2 0 0,3-1-16,-3 1 1,5 0 12,-1 0 1,2 0-25,2 0 0,0-1-54,-1 1 1,1 4 98,-1 0 1,1-1-29,-1-3 0,5 0 13,-1 0 1,1-2 3,-5-2 1,1 2 3,-1-6 0,2 0 5,3-3 10,-4-1-4,5 0 1,0-3 103,2 0-97,3-6 120,1 3 743,0-5-822,5 0 0,1 0-113,6 0 0,-5 0 103,1 0 0,-1 0-123,5 0 1,3 0 84,0 0 0,2 0-17,-2 0 1,3-1-31,5-3 1,1 3-4,2-3 0,4 3-71,4 1 0,0 0 97,0 0 1,1 0-76,-1 0 0,1 0 62,3 0 0,-6 0-10,2 0 0,-6 0-15,3 0 0,-1 0-2,4 0 0,2 0-7,2 0 1,-2-1-3,2-3 0,-4 2 88,-4-1 0,-2 1-59,-5 2 1,0 0 116,0 0 1,-5 0-71,-3 0 1,1-3 88,0-1 0,0 0-104,-1 4 0,-2-1 1,2-3-65,-2 3 27,-2-4 1,-4 3-458,-4-2 313,-1 3 0,-7-4-451,-3 5 0,-2 0 215,-2 0 1,1 0 419,0 0 0,-1 0 0,1 0 0</inkml:trace>
  <inkml:trace contextRef="#ctx0" brushRef="#br1" timeOffset="46">11158 15544 8089,'1'-8'-914,"3"1"1298,-2 4-169,3-7 0,-5 4 132,0-6 0,0 4-127,0 1 1,-2 3 235,-1-4-106,1 6 0,-3-4 77,5 2-32,0 3 127,0-5-45,0 6-314,0 6 1,1-4-124,3 6 1,-1-1 109,4 5 0,0 3-123,0 0 0,4 5 88,-4-1 0,7-1-89,1 1 0,1 0 22,-5 4 0,4 0 85,0 0 1,6 0-127,-2 0 1,2-1 93,2 1 0,0-1-227,0-3 0,0 2 11,0-2 0,-1-1-102,1 1 0,-1-4-35,-3 4 1,1-3 84,-5 3 0,2-5 2,-2 1 0,-2 1 68,2 0 1,-4-1 174,-3-4 0,2 1-156,-2-1 1,-2 1 160,2-1 1,-1-1-6,5-2 0,-5 1 79,1-6 0,0 3-116,3-3 0,-3-1-1,-1 1 1,-3-1-274,4-2 283,-6 0-868,3 0 318,-5 0-4,-5-5 1,3 3-30,-6-1 533,0 1 0,-3-3 0,0-1 0</inkml:trace>
  <inkml:trace contextRef="#ctx0" brushRef="#br1" timeOffset="47">11135 15692 8264,'5'-6'-521,"-3"-4"366,8 9 950,-9-5-166,4 1-416,-5 4 0,0-3-87,0 8 1,-1 2-12,-3 6 1,-6 3-141,-5 0 1,-6 7 111,2 1 1,-2 0-154,-2 3 0,-4 2 54,1-1 0,-5 4-138,5 0 1,0-3 146,7-1 1,-1-1-7,5-3 0,1 1 42,6-9 1,-1 1 25,5-5-148,1-5 118,3-1-82,5-5 1,5-1 71,5-3 0,7-3-237,0-8 0,3-2 65,5-2 0,-3-3 44,3 3 0,-5-1 70,2 1 1,1-3-6,-1 3 0,-1 3 37,-3 1 0,-4 2-54,0 2 0,-5-1 151,1 1 1,-2 1-79,-1 2 0,-5-1 430,1 5-49,-6 0 123,3 4-393,-5 0 1,-1 6-193,-3 1 0,-2 3 143,-5 2 1,-1 3-97,1 0 1,-5 5 14,1 0 0,0-3-174,4 2 0,-1-1 163,1 1 1,1 1-18,2-4 1,-1-5-103,5-3 1,1-4 48,3 3 360,0-4-228,0 2 1,1-5-30,3 0 0,2-2-49,5-1 0,2-4-128,2-4 0,-1-1 94,5 1 1,-5 0-163,1-1 0,2-3 204,-2 0 1,2 0-30,-2 3 0,-2 1 179,2-1 1,-4 5-105,-3-1 114,-3 5 1,-1-3 9,0 2 0,-2 3 71,-6-3 0,-2 8-97,-6 4 1,1 3-58,0 4 1,-2 3-205,-2 5 1,2 0 133,-2 0 1,6-1-234,1 1 1,2 0 55,-2 0 0,3-8-186,5 0 363,0-9 0,2 4 6,1-10 0,4 0-1,4 0 1,1-2 188,-1-1 1,0 0-36,1-5 1,3 1-84,0-5 1,4 1-56,-3 0 0,3-1 44,-4 1 1,4-1-264,-4 1 210,0 5-44,-3-5-14,-6 10 39,-1-4 0,-6 9 22,-3 0 1,2 5-24,-6-2-144,0 3 0,-2 2 28,3-1 41,1 1 0,3-1 84,-1 0 0,0-3-1,4 0-42,0-6 28,0 8 0,1-8 138,3 1 1,-1-1-82,4-2 0,5 0-99,3 0 0,1-2 80,0-1 1,-4 1-16,4-1 0,-4-4 0,0 1 0</inkml:trace>
  <inkml:trace contextRef="#ctx0" brushRef="#br1" timeOffset="48">10770 16595 8199,'-6'-7'-465,"0"2"1,6 4 1556,0-3-344,0 3-591,0-4 1,0 6-22,0 3 0,0-2 47,0 6 0,0 3 13,0 5 1,0 4-152,0-1 1,0 2 117,0 2 0,0 0-80,0 0 0,0 0-5,0 0 0,0 3-142,0 1 0,0 3 133,0-3 0,0 4-135,0-5 0,0 2 108,0-1 0,0-4 18,0-1 0,-3 1-40,-1-4 1,0-2 6,4-2 0,0-2-1,0-2 1,0-3-28,0-1-3,0-4 191,0 2 145,0-5-244,-5 0 1,4-1 59,-3-3 27,3 3-88,1-4 14,0-1-102,0 5 105,0-9-175,0 9 0,1-4 146,3 5-119,-3-5 4,9 3 0,-4-3-107,6 5 0,-5 0 88,1 0 1,0-1-32,3-3 1,2 3 97,2-3 1,-1 3-41,5 1 1,-4 0 60,4 0 1,0 0-58,4 0 0,0 0 69,0 0 0,-2 0-84,-2 0 0,2 0 7,-6 0 0,0 0-147,-3 0-327,-1 0 3,1 0-421,-6 0-567,4 0 1257,-9 0 1,-6 0-1,-7 0 1</inkml:trace>
  <inkml:trace contextRef="#ctx0" brushRef="#br1" timeOffset="49">10770 16914 8317,'-6'-5'494,"0"4"1,8-4-237,2 5 1,2-1 100,5-3 1,5 3-102,-1-3 1,9 2-120,-1 2 1,10-3-14,-3-1 0,6 0-133,-6 4 0,-2-1 135,-1-3 1,-4 3-157,-4-3 0,-3 3-744,-4 1 597,-1 0 0,-3 0-1077,-1 0 516,-4 0-719,2 0 1455,-5 0 0,-5 0 0,-2 0 0</inkml:trace>
  <inkml:trace contextRef="#ctx0" brushRef="#br1" timeOffset="50">10816 16617 8306,'1'-7'-1097,"3"-1"1269,-3 1 0,9-4 482,-2 4 1,-2-2-226,2 5 0,3-1-16,4 1 0,4 3-276,-3-3 0,4 2 74,-1-2 1,1 2-298,-1-1 1,2 0-187,-6-1 1,0 3-747,-4-3 775,1 3 243,-1 1 0,1 0 0,-1 0 0</inkml:trace>
  <inkml:trace contextRef="#ctx0" brushRef="#br1" timeOffset="51">11307 16515 8308,'0'-7'217,"0"2"578,0 5 0,0 5-609,0 3 0,0 3 9,0 4 1,0 1-109,0 7 0,-2-2 86,-1 10 0,1-5-41,-1 5 0,0-1-3,-1 4 0,3 4-131,-3 1 1,3 0 13,1-1 0,0-3 66,0 4 0,0-4-14,0-1 0,0-4 57,0-4 0,0-3 6,0-4 1,0-1-68,0-3 0,0-6 45,0 2-139,0-2 1,0-1 143,0-1-264,0-4 156,0 2 241,0-5 1,1-4-298,3 0 107,-3 1 1,6 3-135,-4 0 1,0 0 65,4 0 0,-3 0-15,4 0 1,-1 0-33,5 0 0,-1 0-131,1 0 1,3 0 79,0 0 1,2 0-116,-2 0 0,-2-2-7,2-1 0,1 1 64,0-1 1,-1 1-506,-4 2-209,1 0-205,-1 0 156,0 0-131,-4 0 1065,-2 0 0,0 0 0,1 0 0</inkml:trace>
  <inkml:trace contextRef="#ctx0" brushRef="#br1" timeOffset="52">11295 16503 8300,'12'-7'678,"-1"-1"0,0 5-440,1 0 1,1 0-1,2 1 70,4-2 0,-1-4-194,1 4 0,0-1 68,4 1 1,-4 3-204,0-3 0,-5 3-109,1 1 0,-3 0-912,0 0-600,-6 0 1642,4 0 0,-8 5 0,3 1 0</inkml:trace>
  <inkml:trace contextRef="#ctx0" brushRef="#br1" timeOffset="53">11638 16663 7747,'-6'0'1595,"0"1"-1402,6 3 0,0 4-129,0 7 1,0 1 79,0 3 1,2 7-5,2-3 1,-3 6-63,3-2 0,-3 8 62,-1-1 1,4 6-225,-1-6 1,1 1 56,-4-8 1,4 0-31,0-4 1,0-4 28,-4 0 0,0-9 44,0 1-332,0-2-483,0 3-723,0-6 663,0-1 59,0-15 800,0 2 0,0-13 0,0 3 0</inkml:trace>
  <inkml:trace contextRef="#ctx0" brushRef="#br1" timeOffset="54">11649 16960 8145,'-5'-6'-356,"4"-1"-445,-3 3 1056,3 3 1146,1-4-548,0 5-571,5 0 0,1 0-232,6 0 1,-1 0 20,1 0 0,3 0-112,0 0 0,1 0 80,0 0 1,0 0-124,3 0 1,3 0 69,-3 0 1,1 0-72,-1 0 1,2 0-1007,-6 0 471,0-5-500,-4 4 1120,-4-4 0,-7 0 0,-7-2 0</inkml:trace>
  <inkml:trace contextRef="#ctx0" brushRef="#br1" timeOffset="55">11649 16732 8214,'0'-8'0,"0"0"0,0 5 421,0-5-143,0 5 1,5-6-34,3 6 0,2-2-53,2 1 1,3 3-68,0-3 1,5-1-66,-1 1 1,3 0 144,1 4 0,-4-4-326,0 0 0,0 1-216,4 3 1,-4 0-843,0 0 931,-5 0 248,2 0 0,-4-5 0,-1-2 0</inkml:trace>
  <inkml:trace contextRef="#ctx0" brushRef="#br1" timeOffset="56">12072 16480 8183,'5'-6'-749,"-3"1"524,6 5 0,0 0 668,3 0 0,1 0-111,-1 0 1,0 0-134,1 0 1,0 0-78,4 0 1,-4-1-111,4-3 1,-4 3 84,0-3 1,-1 2-100,1 2 0,-5 0 52,1 0 1,-1-1 55,5-3 1,-5 3-47,1-3 1,-5 2 15,0-2 0,0 3 18,1-3-24,-3 3-17,4 1-207,-5 0 207,5 0 138,-4 0 0,5 5-162,-6 2 1,0 0 150,0 0 0,0 2-66,0 6 0,0-1 126,0 5 0,0 0-76,0 4 1,0 0 9,0 0 0,0 0-152,0 0 1,0 3 107,0 1 1,0 0-216,0-5 0,1 5 101,3 0 0,-3 1-107,3-2 1,1 0 14,-1 4 0,-1-5 32,-3 2 1,0-3 45,0-1 1,0 0 5,0 0 1,4-4 166,0 0 0,0-4-102,-4 4 1,0-5 92,0 1 1,0-2-110,0-2 1,0-3-3,0 0 0,0-5 121,0 5 0,0-5-126,0 7-47,0-9-192,0 4 760,0-5-371,-5 0 1,2 0-20,-4 0 1,3 0-83,-4 0 0,1 0 84,-5 0 0,1-4-101,-1 0 0,1 1 2,-1 3 0,-3 0-78,0 0 0,-2-2-155,2-1 1,3 1 85,-4-1 0,0 1-303,1 2-221,-1 0 1,5 0-106,0 0-1891,4 0 2583,2 0 0,10 5 0,2 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4:17.35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2490 11309 6374,'0'-6'1176,"0"1"-1182,-5 5 97,-1-5 0,-2 4 322,0-3-290,6 2 0,-9 2 71,-1 0 0,1 0 333,-5 0-370,4 0-404,-5 6 193,5 0 1,-10 1 156,3 1-70,2 0 61,-4 8 0,7-2 25,-5 5 1,1 0-13,-1 4 0,-1 0-103,5 0 96,-6 0-39,9 5 1,-6-3-131,3 5-30,2 1 94,-4-2 1,6 4-48,0-3 0,-1 3 57,1 2 0,4-5-122,4 1 0,-3-5 96,3 5 1,-1-6-16,4 2 1,1-3-74,3-1 91,2-6 1,2 4-80,0-6 1,-1 4 73,5-4 1,0 1-21,3-5 1,-1 0 13,5 1 0,-1-1-69,1 1 1,4-5 56,0 1 1,0-6-23,3 2 1,-1-3 34,-3-1 1,1 0 2,0 0 1,0-3 115,0-1 0,-2-5-121,-2 1 0,3-2 187,-3-1 0,1-1-98,-1 1 1,2 3 83,-6 1 1,0-1-53,-4-3 0,1-1 157,-1 1 1,-4-1 25,-4 1 1,-1 0-5,-2-1 0,0 1 122,0-1 1,-5 1 11,-3-1 1,-3 2 10,-5 3 1,2-2-111,-5 5 1,0-4-259,-3 5 0,-1-3 129,0 3 0,0 1-329,0-1 1,4 1-164,0 2 1,5 0-1042,-1 0-213,7 0 836,3 0 734,5 0 0,10-5 0,3-1 0</inkml:trace>
  <inkml:trace contextRef="#ctx0" brushRef="#br0" timeOffset="1">3095 11755 7520,'-6'0'363,"1"0"165,5 0 1,5 0-107,3 0-196,2 0-1,1 0-66,6 0 20,-5 0 0,10 0 179,-3 0-431,3 0 86,0-5 1,1 3 287,0-1-559,0 1 195,0 2 1,-4-4 14,0 1 1,-4-1-138,4 4 1,-5-1-1074,1-3 376,-2 3-402,-2-5 1284,1 6 0,-6 0 0,-1 0 0</inkml:trace>
  <inkml:trace contextRef="#ctx0" brushRef="#br0" timeOffset="2">3175 11937 7958,'-10'8'0,"3"0"0,-2-5 287,5 5-65,0-5 1,8 3 255,0-2 1,5-3-21,-2 3 1,7-3-44,1-1 0,6 0 53,-2 0 0,6 0-116,2 0 0,1 0-334,-2 0 0,0-1 95,4-3 1,-4 3-714,0-3 0,-2 3 406,-1 1 0,1-4 194,3 0 0,-3 0 0,4 4 0</inkml:trace>
  <inkml:trace contextRef="#ctx0" brushRef="#br0" timeOffset="3">4500 11686 7967,'0'-11'0,"-4"3"96,1 1 141,-1-1 108,4-3-26,0-1 0,-4 4 540,0 1-736,-5 4 1,3-6 45,-5 6 1,-2-1-49,-2 4 1,-2 1 131,-2 3 0,-3 2-181,3 6 0,-2 0 7,-2 4 1,0 0-60,0 3 1,1 4-3,-1 0 0,1 0-87,3 3 0,-1 2-11,5-1 0,-1 1 102,5-2 0,5 0-129,2 4 0,2-4 50,2 0 0,6-2-46,1-1 0,8-1 49,4-3 1,3-3 10,1-4 1,5-2-71,2-2 0,3 0-135,1-4 0,-3 0 213,-1-4 1,0-1-29,0-3 0,2-1 122,-6-3 1,0-2-101,-7 2 0,1-2 112,-5-1 0,-1 0 1,-6-1 1,1 4 387,-5 1-302,-1-1 1,-3-3 118,0-1 0,-1 2 41,-3 3 1,-2-2-143,-5 5 0,-2-4-161,-2 5 0,1-1 147,-5 4 1,0 0-284,-4 0 0,0 1 78,0 3 1,0 1-91,0 2 0,4 2-249,0-5 0,9 0-870,-1-4-1366,7 5 2618,-1-4 0,15 4 0,3-5 0</inkml:trace>
  <inkml:trace contextRef="#ctx0" brushRef="#br0" timeOffset="4">4866 11618 7986,'-5'-12'57,"3"6"0,-3 0 121,5 2 1,-1 2-42,-3-1 600,3 6 1,-8 8-230,5 4 0,-3 5-267,3-1 0,-4 8-2,4 3 0,-1 3-213,1 2 1,2 3-99,-6 0 0,5 4-97,-5-4 0,2-2-97,-2-5 0,2 1 158,2-6 0,3-3-626,-3-4 0,1-5 289,-1 1 0,3-6-973,-3-1 653,3-6 765,6 3 0,1-5 0,6 0 0</inkml:trace>
  <inkml:trace contextRef="#ctx0" brushRef="#br0" timeOffset="5">4854 11641 7958,'-5'-11'165,"-2"4"-165,1-3 0,1 7 1420,5-5-912,0 6 0,0-2 116,0 8 1,5 7-224,3 8 0,6 4-114,1 4 1,6 2-241,-2 5 1,-2 6 76,2 2-867,0 2-83,-1-3 639,4 3 1,-6-9-399,3 4-115,-2-9 457,-6-2 0,1-7-917,-1-1 745,0-4 0,-3-6-37,0-2 0,-4 1-629,3-6 1010,-4 1 71,2-4 0,0 5 0,1 2 0</inkml:trace>
  <inkml:trace contextRef="#ctx0" brushRef="#br0" timeOffset="6">4763 12086 7911,'0'-6'-7,"1"-3"1016,3 5-571,2 0 0,3 4 595,3 0-680,-4-5 1,14 4 200,-3-3-700,3-2 152,0 4 0,1-7-195,0 6 1,4-5-420,-1 4 1,1-1-550,-4 1 1157,5 3 0,-4-4 0,4 5 0</inkml:trace>
  <inkml:trace contextRef="#ctx0" brushRef="#br0" timeOffset="7">5437 11595 7988,'0'-7'-662,"0"-3"679,-5 9 335,3-4 1,-4 1-14,2 0 290,3 1-309,-4 3 1,1 5 33,0 2 1,0 5 94,4 3 1,0 8 17,0 7-242,0 3-56,0 7 0,0-4-181,0 6 29,0-5 0,6 6-437,1-5 0,-2 0 332,-1-3 1,-1-6-222,0-3 1,-1-3 126,1-4 0,3-2-1046,-3-6 642,1 1 0,-3-2-605,3-3 1191,-3-2 0,5 1 0,-6 0 0</inkml:trace>
  <inkml:trace contextRef="#ctx0" brushRef="#br0" timeOffset="8">5688 11686 7890,'-6'-5'3,"1"4"475,-1-9 14,5 8 92,-4-3-239,5 5 1,0 5 38,0 3 0,0 2-82,0 2 0,4 4-69,0 3 1,1 7-15,-1 0 1,-2 6-277,6-2 0,-4 1-22,3 3 1,-3-7-19,4 3 1,-6-2-319,2-5 0,-2 1 189,2-9 1,-2 1-120,1-5 0,-1 0-126,-2 1-197,0-6 93,5-1-165,-4-5 170,4 0 270,-5 0 1,-4-5 138,0-3 0,1 1 161,3-5 0,-4 2-53,0-9 0,0 4 53,4-4 0,0 0 49,0-4 0,-1 0-90,-3 0 1,3 4 286,-3 0 0,3 9 275,1-1 165,0 2-196,0-2-253,0 4 0,0 7-24,0 8 1,5 3-51,2 4 0,5-1-118,3 5 0,-1-1 107,5 1 1,0 2-196,4-6 1,0 4-33,0-4 1,0 0-31,-1-3 1,1-5 150,0 1 0,-4-6-16,0 2 1,-4-2 291,4-2 0,-5 0-105,2 0 1,-4-4 335,0 0 1,-1-5-166,1 1 0,-5-3 312,1-4 1,-6-2-212,2-2 0,-3-6-26,-1 2 1,-1-6-208,-3 2 1,-2-7-38,-5 3 1,0-3-115,4 8 1,-2-4 84,5 7 1,-4 3-340,5 9 0,-1-1 229,4 1-1598,0 5 862,0 1-3103,0 5 3151,5 5 1,3 2 607,7 8 0,3-2 0,4 4 0</inkml:trace>
  <inkml:trace contextRef="#ctx0" brushRef="#br0" timeOffset="9">12078 11407 7573,'11'-5'-73,"1"4"500,-1-3 1,1 3-181,-1 1 0,-3-2 122,-1-1-300,1 1 96,3-3 1,1 5 165,-1 0-307,1 0 128,4 0 1,-2 0 152,5 0-317,0 0 65,4 0 0,0 0 251,0 0-334,0 0 48,4 0 0,-1 0 139,4 0-15,1 0-1,3 0-592,0 0 545,1 0 0,-1 0 30,0 0 1,0 0-18,1 0 1,1 0 72,6 0-1410,0-5 1321,19 4 1,1-4-39,-26 5 1,1 0-1,2-2 1,0 0-5,1 0 0,0 0 0,5-2 0,0 1-87,4 1 0,1 0 1,1-2-1,0-1 24,0 1 1,1 0 0,1 1 0,1 0 21,1-1 0,1 0 0,2 2 0,1 1-336,-1-3 0,2 0 0,2 2 1,0 0 277,1-2 0,0 1 0,-1 1 1,1 0-669,-20-1 1,0 0 0,1 1 664,-1 1 0,1 1 1,1-1 48,0-3 0,1 0 0,0 1 0,-1 2 0,0 1 0,0 0-584,0-1 1,-1 0-1,1-1 587,3 0 1,1 0-1,0 0-64,-6 0 1,-1 0 0,2 0-1,6-1 1,1 1 0,0-1 65,-2 0 1,-1 1 0,0-1-153,1 2 0,0 1 0,0-1 160,0-2 1,1-1-1,0 1 1,2 1 0,1 2-1,0-1 1,2-1 1,-1-1-1,1 1 1,0 0 0,-1 1-1,1 0 75,-1-2 0,1 1 0,-1-1 0,1 2 0,-1 0 0,0-1-76,-2 0 1,0-1 0,0 1 0,4 1 0,1 0 0,-1 0-8,-3 0 0,0 0 0,1-1 0,0 1 0,1-1 0,-1 0 0,-1 1 0,-2 0 0,1 0 0,2-1 0,-1 1 0,0 0-12,-2 0 1,-1 2 0,2-1 12,4 0 1,1 0 0,0 0-1,-6 0 0,-1 0 0,1 0 0,5 0 0,2 0 0,-1 0 38,-2 0 1,0 0 0,-1 0-155,0 0 1,-1 0 0,1 0 114,-1 0 1,1 0 0,-1 0-5,1 0 0,1 0 0,0 0 5,-3 0 1,0 0 0,0 0 0,2 0 0,2 0 0,-1 0 6,-2 0 1,1-1 0,-1 2 0,-2 0 0,0 0 0,0 1-7,1-1 0,0 0 0,0 0 0,-2 1 0,-2 0 0,1-1 0,2 1 1,0-1 0,0 0-1,-2 0 1,0-1 0,-1 0 104,-4 2 1,1-1-1,-1 0 1,1 1-1,1 0 1,-1-1 12,16 1 1,-1 0-8,4 0 0,-1 0-97,-7 1 1,-1-1 0,1-1-1,1-1 147,-5 2 0,-2 0-19,-3-1 0,-1-1 104,2 3 0,-1-1-77,-6-1 0,0 0-69,1 1 0,1 1 0,-8-3 0,-1 0 848,31 0 0,-10 0-806,-6 0 1,-3 0 31,-4 0 1,-3 0 1,-5 0 0,-8 0 1568,-4 0-1773,-6 0 1260,0 0-1617,-4 0 2306,-6 0-1953,-1 0-1296,-5 0 0,-6 1 730,-6 3 595,-9-3 0,-14 14 0,-5-2 0</inkml:trace>
  <inkml:trace contextRef="#ctx0" brushRef="#br0" timeOffset="10">12649 10459 8048,'0'-13'-527,"-1"-2"-65,-3 8 0,3-3 197,-3-2 1740,3 1-823,1-1 0,0 1 243,0-1-293,-5 6-207,3-4 0,-8 5 81,3-3-202,-4-2 1,0 8-34,0-6 1,-6 5 77,-2 0 0,-1 3-132,1 3 0,-3 4 46,3 4 0,-1 4-57,1 1 1,-2 4 56,6-1 1,0 3-234,4 0 1,0 1-25,4 0 0,2 0 3,5 0 1,1-4-36,3 0 0,-2-5 131,6 1 0,3-2 11,5-2 1,3-5 16,-4-2 1,1-2 58,0-2 1,-4 0-66,3 0 1,2-6 218,-2-1 1,-1-7 53,-6-1 1,1-1 87,-6 5 1,5 0 220,-4-1-433,0 1 1,-4 3-26,0 0 48,0 6 0,3-2-251,1 8 1,1 4 70,-1 7 0,-1 4 159,4 7 0,1 4-82,3 4 0,1-2 54,-1 2 1,1-2-265,-1 6 0,0-3 133,1-1 0,-4 5-304,-1-1 1,-4 0 150,0-4 0,-1-4-89,-2 1 0,0-7 105,0-1 1,-5-5 139,-3-7 0,-2-1 83,-2-2 1,-4-3 360,-3-5 0,0-1 30,-4-3 1,3-6-173,-7-6 1,-1-5-130,2-2 0,4-1 28,7-7 1,2-3-700,2-4 1,4 0 292,3 4 1,10 1-984,5 2 0,7 7 51,8 5 1175,9 10 0,10-11 0,7 7 0</inkml:trace>
  <inkml:trace contextRef="#ctx0" brushRef="#br0" timeOffset="11">13951 10539 8116,'0'-6'162,"0"-1"196,0 4 142,0 1-142,0-3 289,0 5-120,5 0-229,-4 0 65,10 0-185,-5 0 1,5 0 41,1 0 1,3 0 29,0 0 1,5 0-63,0 0-120,1 0 110,2 0 1,-4 0-178,0 0 26,0-5-12,-1 4 1,2-5-906,-5 2 449,1 3 17,-10-5 0,3 5-326,-5-3 1,1 3-137,-2-3-295,-1 3 1181,3 1 0,-5-5 0,0-1 0</inkml:trace>
  <inkml:trace contextRef="#ctx0" brushRef="#br0" timeOffset="12">14568 10197 8076,'0'-14'0,"0"2"737,0 3-281,0-2 117,0 4-61,0 2 1172,0 5-1251,0 5 57,0 2-157,5 9 0,-3 2 18,6 5 13,-5 5-188,7 1 0,-8 1 180,6 1-122,-6-1-475,9 5 116,-10-1 166,9 0 1,-8-1 19,6-2 1,-4-3-214,4-6 1,-2-4 98,1-3 0,2-2-77,-5-1 1,1-2 198,-1-3-463,-3 3 558,4-8-730,-5 8 292,0-9 0,0 4-606,0-5 0,-5 0 0,-1 0 1</inkml:trace>
  <inkml:trace contextRef="#ctx0" brushRef="#br0" timeOffset="13">16292 10242 8070,'0'-7'85,"0"-1"266,0 0-117,0-3 143,0 5-173,0 1 1,0 3 145,0-2 206,0 3-260,0-4 0,0 6 193,0 3-282,0 3-32,0 4 0,0 9 441,0 3-383,0 2 59,0 3-293,0 2 176,0 4 0,0-4-19,0 1 1,5-6-87,3 2 0,-2-3 204,2-1-522,0 0 202,-2-6 0,3 4-264,-5-6 202,-1 0 0,2-3-542,-3-1 456,3 0 1,-4-3-395,3 0-7,-3-6 285,4 3-1500,-5-5 1810,0 0 0,0 0 0</inkml:trace>
  <inkml:trace contextRef="#ctx0" brushRef="#br0" timeOffset="14">18200 10368 8010,'0'-12'231,"0"1"55,0 0 0,0-1-49,0 1 0,5-5 29,2 1 0,3 0 668,2 4-410,-1-1-149,6 1 264,1-1-275,-1 1 1,5 0 110,-3-1-11,2 6-171,2 1 1,0 1 132,0 0-411,0 0 165,-5 4 1,2 2 175,-5 1-623,0 4 282,-8 4 0,2 2-176,-6 2 100,1 3 23,-4 5 1,-1 1-534,-3 2 217,-2-2 206,-11 15-1230,0-14 1123,-6 13 0,-1-9-193,-3 5-93,3-4 304,-4 3 0,6-9-485,3 2 721,3-1-68,4-8 0,2 0-18,3-6 92,2 1-237,5-6 591,0 4 502,5-9-809,6 4 1414,7-5-1084,5 0 1,5 0 17,2 0 606,3 0-604,1-5 1,3 0-7,-3-2 1,2-2-76,-9 5 1,-1-4-1132,-3 5 462,0-1 239,-5 4-958,-2-5 503,-10 3 329,5-3 235,-10 5 0,4 5 0,-5 2 0</inkml:trace>
  <inkml:trace contextRef="#ctx0" brushRef="#br0" timeOffset="15">20427 10334 8043,'-7'-8'0,"4"0"129,-4 1 1,6-1 172,-3 0 1,3 5 233,1-5-268,0 6 1,1-9 126,3 4 1,-2 0 174,6 0 0,1-1-74,6-3 1,-1 3-119,5 1 1,0 0-73,4 0 1,4-4-76,-1 4 0,6 2-74,-1 1 0,-4-1-20,0 1 0,-3 0-142,-1 4 1,-5 0-499,-3 0 413,-2 0 1,-3 5-412,-3 3 1,-1 2 220,-6 2 1,-2-1-29,-2 0 1,-2 1 58,-5-1 1,-6 1 144,-2-1 1,-2-1 4,-2-2 0,0 2 203,0-2 1,5-2-113,3 2 0,2-5 432,2 5-220,0 0 0,4-1-119,3 1 1,3-4 108,1 3 0,5 0-78,3 0 0,3 3 85,4-2 0,3-2-46,5 2 0,4 0 17,-1 3 0,5 4-149,-5 0 1,6 1 78,-1-5-1,-3 2-40,-2 2 1,-2-2 42,-1 2 0,-5-1-135,-3 1 1,-3-2 103,-5 2 1,-2-2-253,-5-2 0,-1 1 31,-3-1 0,-8 0 136,-11 1 0,-3-2-21,-8-2 0,1 2 17,-9-3 0,2 0-266,-2 0 1,-1-3 65,4 4 1,5-6-1204,4 2 1,8-1 1418,-1 0 0,8-1 0,-1 3 0</inkml:trace>
  <inkml:trace contextRef="#ctx0" brushRef="#br0" timeOffset="16">12147 12252 7327,'-7'-6'-228,"1"1"891,2 5-445,3 0 283,-4-5 86,0 3-196,3-3-39,-8 5-180,9 0 0,-4 5 153,5 3-96,0 2-59,0 2 1,0 4-53,0 3-114,0 8 258,0 2-485,0 0 203,0 9 0,0-6 56,0 10 0,0-4-68,0 4 0,4-4 42,-1 4-480,1 0 314,1-2 0,0 3-27,3-5 0,1-3-274,-5-5 10,5-4 227,-3 2 1,2-11 35,-1-1 1,-4-4-59,1 0 101,2-1 1,-5-3 8,3-1 1,-4-4-59,-4 1 1,2-3-16,-6-1 0,4 0 205,-3 0 0,-1-5 0,-3-2 0</inkml:trace>
  <inkml:trace contextRef="#ctx0" brushRef="#br0" timeOffset="17">12089 12366 7996,'0'-17'124,"0"0"61,0 6 1,0-4-283,0-1 1,6 1-190,1 4 0,3 1 929,2 2 0,3-2-220,0 2 1,2 2-106,-2-2 1,1 6-164,3-2 1,3 3-113,-3 1 0,3 0 129,0 0 0,-3 5-127,0 2 0,-5 2 66,2-1 0,-4 6-215,0-3 0,-2 3-62,-2-2 0,-3 0 68,-5 3 0,-2-1-17,-1 5 1,-4-3 57,-4 3 1,-6-4 14,-2 4 1,-2-4 8,-2 4 1,0-5 5,0 1 0,-3-3-56,-1-5 0,0 4-10,4-4 0,6-2-236,1-1 0,4-3-159,0-1-599,6 0 502,1 0 585,15-5 0,3-1 0,10-5 0</inkml:trace>
  <inkml:trace contextRef="#ctx0" brushRef="#br0" timeOffset="18">12740 11921 8040,'-1'-8'-193,"-3"1"0,3 3 250,-3-4 545,3 6-6,1-8 585,-5 8-481,4-3-455,-4 5 0,1 5 77,0 3 0,-4 7-92,5 4 1,-6 7 49,1 0 0,-2 6-87,-2-1 1,0 5-117,-3 2 1,2 6 41,-2-3 1,6 4-214,1 1 0,6-5-296,-2 1 1,3-5 245,1 1 0,0-6-97,0-2 1,5-4 39,2 0 1,3-5-324,2-2 1,-1-5 59,1 1 0,-1-6-74,0-2 0,5-4-32,-1 1 1,0-3 569,-3-1 0,4 0 0,2 0 0</inkml:trace>
  <inkml:trace contextRef="#ctx0" brushRef="#br0" timeOffset="19">13015 12366 8010,'-7'-17'0,"-2"0"0,5 6 0,-1-1 592,2 1 1,0 0-186,-5-1 1,1 2-94,-5 2 1,1-1-354,0 6 0,-6-1 124,-2 4 1,1 0-83,-1 0 0,5 4 68,-1-1 0,2 6-105,2-1 1,1 3 71,2 5 1,-1-4-27,5 4 0,-1-3-6,2 3 0,1-4-94,-1 4 0,1-4-64,2 0 1,4-1 97,0 1 0,5-2-73,-2-3 0,4 2 99,0-5 1,0 0 79,1-4 0,-1 0-42,1 0 0,-1 0 101,0 0 0,1-4-9,-1 0 1,-3-1 209,0 1 1,-5 3-45,5-3 0,-4 3-94,3 1 0,-3 0 42,4 0 1,-4 5-79,3 3 0,-4 3 9,1 4 1,1 1-42,-2 6 1,5-1-14,-4 5 1,1 0 32,-1 0 0,-2 2-16,6 3 0,-4 0-156,3-4 1,-4 5 108,1-2 0,1-2-220,-1-1 1,3 1 61,-3-2 1,0 1-121,-4-4 1,0-4 43,0 0 1,0-5-63,0 1 161,0-2 147,-5-2 1,-2-4 191,-4-4 1,0-1-76,-1-2 0,1 0 39,-1 0 0,-3 0-38,0 0 0,-4 0-315,4 0 0,-1-2-201,5-1 1,-1 0-264,1-5 1,0 1-533,-1-5 0,2 1 491,2 0 1,0-5-91,4 1 0,0-5 717,4 1 0,0-8 0,0-2 0</inkml:trace>
  <inkml:trace contextRef="#ctx0" brushRef="#br0" timeOffset="20">13072 12012 8140,'-12'-5'1035,"2"-1"-593,2-5 1,3-1-300,5 1 1,4-1 111,0 1 1,0 3 607,-4 1-122,5-1 209,1 2-578,6 1 1,-1 6 101,0 3 1,2 2 57,2 5 1,-1 6-225,5 2 1,0 3-101,4 0 1,0 6 46,0 3 1,-1 3-206,-3 4 1,1-1 141,-5 5 1,-3 0-363,-5 3 1,-4-3-194,0 0 1,-3-5-383,-3 1 1,-4-4-409,-4-3 1,-6 0-7,-2-4 1,2-2 1158,-2-6 0,0 3 0,-4-4 0</inkml:trace>
  <inkml:trace contextRef="#ctx0" brushRef="#br0" timeOffset="21">14202 11647 6496,'7'0'883,"-2"-5"-541,-5 4 0,0-6-50,0 3 1,1 3 309,3-3-280,-3 3-60,4 1 210,-5-5-52,0 4-84,0-4 140,0 5-300,0 5 0,-5 2-23,-3 9 0,-2-2 10,-1 5 1,-4 3 22,-1 5 1,1 5-5,4-2 1,-1 3-12,1 2 0,3-1-57,1 0 0,4 0-85,-1 1 1,-1-1 1,1 0 1,1 4 60,3 0 1,0 4-167,0-4 1,0 4 22,0-4 0,0 4-160,0-4 0,3 0 24,1-4 0,1 1 10,-1-1 0,-1-4 89,4 1 1,1-6-132,3 2 1,-3-3 7,0-1 0,-1-5 125,5-3 1,-1 1-7,0 0 0,1-5-8,-1-3 1,-3-2 229,0 2-42,-1-3 200,5-5-203,-1 0 28,-5 0 1,1 0-401,-4 0 204,-1 0-300,3 0-354,-5 0 1,-5-5-1,-2-2 1</inkml:trace>
  <inkml:trace contextRef="#ctx0" brushRef="#br0" timeOffset="22">14351 11773 8029,'0'-12'90,"0"1"1,-2 3 346,-1 1-39,1 4 225,-3-2 231,5 5-293,-5 0-74,4 0-395,-4 0 88,5 0 0,0 5-157,0 3 0,4-2-6,0 2 0,-1-5-110,-3 5 0,2 0-54,1 3 47,-1 0 1,4 1 73,-2-1 1,-3-3-180,3-1 225,2 1-120,1 4 76,4-1 0,0-1 1,1-2 1,-2 2 1,-2-3 0,6 0-1,-3 0 1,3 0-1,-3 0 1,1 4 6,-1-4 0,1 0-7,-1 0 0,0 1 9,1 3 0,-4 1 3,-1-1 1,-4 0 15,0 1 0,-1-1 4,-2 1 1,-2 0-4,-1 4 1,-4-4 6,-4 4 0,-2-4 44,-2 0 1,1-5-54,-5 1 1,4-4-185,-4 3 1,4-4 117,-5 1 0,7-3-665,-3-1 1,7-1 34,2-3 1,4 0 690,-1-7 0,3-3 0,1-9 0</inkml:trace>
  <inkml:trace contextRef="#ctx0" brushRef="#br0" timeOffset="23">14362 11738 8029,'-11'0'0,"-1"-3"0,1-1 0,3-1 807,1 1-105,4 3-473,-2-5 1,5 5 270,0-3 1,5 3-127,3-3 1,3 3-472,4 1 0,2 0 159,2 0 1,3-4-10,-3 0 1,6-3 60,2 3 0,-1-4-678,-3 5 1,0-5-4,0 4 0,-4 0-257,0 4 0,-5-3 244,1-1 580,-7 0 0,7 9 0,-2 1 0</inkml:trace>
  <inkml:trace contextRef="#ctx0" brushRef="#br0" timeOffset="24">14317 12321 7929,'0'-7'252,"0"2"1451,0 5-1396,5 0 1,1 0-109,5 0 0,6 2-134,2 1 0,2-1 98,2 2 1,1-3-290,3-1 1,-2-1 119,6-3 1,-2 2-378,2-1 0,0-4 181,-4 0 1,0 0-394,-5 0 1,0 4-304,-3-1 106,3-2 792,-10 5 0,5 1 0,-6 6 0</inkml:trace>
  <inkml:trace contextRef="#ctx0" brushRef="#br0" timeOffset="25">14613 12481 7873,'-6'-5'0,"1"2"763,5-5-403,0 1 1,-1-3-121,-3 2 1,3 2 558,-3 2-482,3 3 1,-4-4-220,-3 5 0,2 1 129,-2 3 0,0-1-179,-3 9 1,-1-3 137,1 6 0,0 3-178,-1 1 1,1 2-58,-1 2 1,5 0-92,-1 0 0,2 0 12,-2 0 0,3-1-58,5 1 1,0-1 35,0-3 1,0 1 133,0-5 1,5 4-228,3-3 0,2-1 47,1-4 0,5-3-13,-1 0 0,4-6 118,-4 2 1,2-3 100,-2-1 1,-2-1-29,2-3 0,-3-2 128,0-6 1,-1 5-11,1-1 1,-6 0-72,-2-3 0,-3 3 192,-1 1 0,-2 0-33,-6 0 1,-1-2-245,-10 5 1,0-3-143,-4 3 0,0 0-255,0 4 1,1 1-233,-1 3 0,5 1-84,3 3 769,2 2 0,7-4 0,1 6 0</inkml:trace>
  <inkml:trace contextRef="#ctx0" brushRef="#br0" timeOffset="26">14830 11750 7955,'-6'-23'0,"1"5"-5,5 3-1,0 2 1174,0 2 361,0 4-519,0 2-662,0 5 0,0 5 7,0 3 1,5 3-80,3 5 0,2 5-36,1 6 0,5 5-49,-1-2 0,5 4-90,-1 4 0,1 2-94,-1 2 1,3 6-79,-3-2 0,-2 1-395,-2-6 0,-3 8 100,0-4 1,-5 4 155,1-4 0,-5 0 32,0-4 1,-1 3-84,-2-6 1,0 0 19,0-4 0,-5-1-47,-3-3 0,-2-2-202,-2-5 1,1-1 132,0-3 1,-1-3-274,1-4 0,-1-2-188,1-2 277,-1 2 541,1-9 0,0 4 0,-1-5 0</inkml:trace>
  <inkml:trace contextRef="#ctx0" brushRef="#br0" timeOffset="27">15025 11601 8000,'-7'-11'-457,"-2"-1"1450,6 1-120,-1 5 96,4-4-223,0 8-29,0-8-437,0 9 0,1-8-207,3 5 0,-2 0 17,6 4 0,0 0-148,3 0 1,0 0-424,1 0 374,-1 0-177,1 0 12,-1 0-85,1 0 58,-1 0 212,-5 5 1,-1-2 57,-5 5 31,0-6 107,0 8 0,-1-7-83,-3 4 0,3-3 133,-3 4 0,-1-4-90,1 3 0,1-3 26,3 4 1,0-5-46,0 5 1,0-4-22,0 4 0,0-5-21,0 5 0,0-4-13,0 3 0,5-3 3,2 4 1,0-2-13,0 2 0,1 2 88,3-3 1,4 2-60,1-1 0,-1 2 15,-4-2 1,1-2-13,-1 2 1,1-1 99,-1 5 1,-1-5-25,-2 1 0,-3 0 115,-5 3 1,0-3 72,0-1 0,-5 1-50,-3 3 0,-7 4-331,-4 1 0,-4-1 86,-4-4 0,3 1-1269,-2-1 0,7-4 1282,3-4 0,-1 4 0,-1-1 0</inkml:trace>
  <inkml:trace contextRef="#ctx0" brushRef="#br0" timeOffset="28">16018 12001 8019,'-7'0'-590,"-1"0"641,5 0 1,-3 0 462,2 0-375,3 0-16,-4 0 375,0 0 165,4 0-492,-4-5 1,5 2 195,0-4-110,0 4-52,0-7 0,0 9-43,5-9 0,0 7 168,2-4-399,3 4 66,-3-2 0,4 1 263,1 0-383,-6 0 92,9 4 1,-11 0 86,7 0-242,-2 0 76,3 0-246,-1 6 214,1 0-15,-6 5 0,0-1-28,-2-2 1,-3 4 113,3-1 1,-3 0-17,-1 5 1,-1-4-50,-3 0 118,-2-1-41,-5 1 1,3 0 235,0 3-232,1-7 7,-5 7 0,1-8 197,-1 4 29,6-5-176,-4 5 161,9-10 22,-4 9-138,5-9 1,-4 6 71,0-4-35,0-1 0,5 3-6,3-5 0,-1 4 14,4-1 174,1 1-210,3 1 0,5-2-106,-1 4 108,0-4-76,2 2 1,-3 0 11,5 3 0,-5-2 77,1 2-265,3-1 98,-6 5 1,1-1 72,-5 1 1,-6 0-102,2 3 1,-3-1-68,-1 5 1,-4-1 88,1 1 0,-10 3 161,1-3-104,-1-3 0,-4 5 447,-2-6-250,-3 0 0,2-3 34,-3-1 1,7-1 192,-7-2 0,8 1-138,-1-6 1,4 1 176,0-4-109,6 0-213,1 0 1,5-1-1278,0-3 568,0-2-9,5-6 1,1 1-1400,6 0 2021,4-1 0,2 1 0,5-1 0</inkml:trace>
  <inkml:trace contextRef="#ctx0" brushRef="#br0" timeOffset="29">16407 12241 7863,'0'-12'798,"0"1"-80,0 5-254,0-4 21,0 8-173,0-3 1,-2 5 50,-2 0-1293,3 5 469,-4-3 265,5 8-1011,0-4 602,0 0 605,0 4 0,0-3 0,0 4 0</inkml:trace>
  <inkml:trace contextRef="#ctx0" brushRef="#br0" timeOffset="30">16658 11715 7975,'0'-6'113,"0"-4"48,0 9 1,0-6 160,0 4 103,0 1 56,0-3 41,0 5 0,0 5-305,0 3 1,0 2 118,0 1-206,0 6 1,0 1-6,0 5 0,0-1-44,0 1 0,4 0-240,-1 0 1,5 0-894,-4 0 553,0-1 313,-4-4 1,3 0-1467,1-3 1652,0-2 0,1 3 0,1-4 0</inkml:trace>
  <inkml:trace contextRef="#ctx0" brushRef="#br0" timeOffset="31">16589 12172 7967,'-11'-5'-166,"4"4"166,2-4 809,5 5-115,0-5 392,0 4-72,0-5-915,5 6 0,2 0 0,4 0 0,4 0-108,1 0 1,4 0-36,-1 0 0,3 0-240,0 0 1,0 0-334,-3 0 0,5-3 301,-5-1 1,4 0-402,-8 4 0,1-4-194,-5 0 911,0 1 0,1-2 0,-1-2 0</inkml:trace>
  <inkml:trace contextRef="#ctx0" brushRef="#br0" timeOffset="32">16715 12378 9605,'0'-12'1926,"0"5"-1184,0-1-497,-5 6 0,2-3-187,-4 5 0,3 3 106,-4 1 1,-1 9-91,-6-2 1,2 8-137,-2 0 1,-1 3 99,0 1 0,1 3-220,4 1 0,-1 4 59,1-5 0,1 5-92,2-5 1,3 2 51,5-1 0,0-3-48,0 3 1,0-7 88,0-1 1,5-5 6,3 1 0,2-6 65,1-1 0,1-6-32,-1 2 1,2-3 128,2-1 1,-2-1-116,2-3 0,-2 2 202,-2-6 1,-3 0 22,-1-3 0,-4 0 43,1-1 1,-3 1-139,-1-1 0,-1 1-11,-3 0 0,-4 3-68,-7 0 0,1 6 73,-5-2 1,1 3-469,-1 1 0,-1 0 163,5 0 0,1 1-528,6 3 0,3-2 18,5 6 759,0-6 0,5 4 0,2-6 0</inkml:trace>
  <inkml:trace contextRef="#ctx0" brushRef="#br0" timeOffset="33">17137 11624 7927,'-7'0'0,"-1"0"1147,6 0-703,-8 0 0,4 6-171,-1 6 0,-3 2 206,2 9 0,-1 3-99,2 12 0,-4 4-49,4 8 1,-2 3-306,1 8 0,-1-1 76,7-28 1,1 0 0,-7 29 43,6-28 0,0-1 1,-2 28-95,4 1 0,0-4-139,0-4 0,0-4-243,0-7 0,0-2 114,0-6 0,4-1-145,0-3 1,5-2-63,-1-5 1,-2-4 125,1 0 0,-3-5-49,4 1 0,-4-3 115,3-5 0,-3 2 369,4-5-575,-6 5 111,8-8 0,-7 4-1354,5-5 1680,-6 0 0,8-10 0,-3-3 0</inkml:trace>
  <inkml:trace contextRef="#ctx0" brushRef="#br0" timeOffset="34">17195 11727 7861,'0'-8'9,"0"1"1,0 3 465,0-4 17,0 6 307,0-3-394,0 0-200,5 3-126,-4-3 0,5 6 95,-2 3 1,-3 3-192,3 4 0,-3 0 50,-1 1 1,0-1-70,0 1 0,0 3-21,0 0 0,0 0-53,0-3 1,0 1-92,0 2 232,0-3 0,0 5-72,0-6 76,0 1-128,0-1 95,5 1 1,2-2 93,4-3 1,-3-2-45,-1-5 0,1 4 8,4 0 1,-5 0-9,1-4 0,-1 4-17,5 0 0,-2 1 3,-2-2 1,2 0 6,-3 5 0,-2-5-49,-1 5 1,1 0 36,-1 3 1,0-2-162,-4 2 0,-1-4 49,-3 8 1,-3-5 34,-4 5 0,0-2-32,-1-2 1,1 1-140,-1-1 0,-3-1-964,0-2 411,0 2-250,3-4 1018,1 1 0,-1-2 0,1-5 0</inkml:trace>
  <inkml:trace contextRef="#ctx0" brushRef="#br0" timeOffset="35">17195 11693 7915,'0'-12'-267,"0"1"267,0-1 985,0 1-124,0 5-434,0-5 0,1 10-9,3-3 0,3 3-227,8 1 0,-1-4-156,5 1 1,1-1-660,2 4 334,1 0 259,-5 0 0,2 1-1392,-5 3 739,1-3 684,-5 9 0,6-3 0,0 4 0</inkml:trace>
  <inkml:trace contextRef="#ctx0" brushRef="#br0" timeOffset="36">17183 12298 7994,'-6'0'-16,"1"0"1423,5 0-935,5 0 0,-3 0 0,6 0-255,1 0 0,1 0-174,1 0 0,5 0-132,-1 0 1,5 0-10,-1 0 1,3-4 118,1 0 0,-1-3-463,1 3 1,-4-1 195,0 1 1,-3 3-515,3-3 1,-9-1-184,1 1 943,-2 0 0,3 9 0,-1 2 0</inkml:trace>
  <inkml:trace contextRef="#ctx0" brushRef="#br0" timeOffset="37">17377 12401 7963,'-7'0'221,"-1"0"611,6 0 1,-4 0-154,1 0 229,4 0-618,-9 0 1,4 1-111,-6 3 0,1 2 70,-1 6 1,1 0-280,0 3 1,-1-1-57,1 5 0,-1-3-44,1 3 0,3 0-14,1 4 1,4-2-138,-1-2 0,3 3-45,1-3 0,0-3 89,0 0 0,5-2-103,3 1 210,2-8 48,1 9 1,1-14-280,-1 6 236,6-6 110,-5 3 0,6-5-45,-3 0 0,-2-1 149,2-3 1,-2 2-23,-2-6 59,1 1 1,-5-5 52,1 1-25,-6-1 1,-2 2-9,-7 2 0,-5 0 22,-3 4 0,1-1-170,-5 1 0,0 3-114,-4-3 0,2 4-455,2 4 0,0-2 24,7 6-979,-2-6 1525,13 8 0,-9-8 0,4 3 0</inkml:trace>
  <inkml:trace contextRef="#ctx0" brushRef="#br0" timeOffset="38">17549 11681 7880,'-13'-18'15,"-2"-3"0,10 8 915,-3-2-169,3 2-496,5 7 975,0-4-800,0 9 0,0-3-222,0 8 1,4 3 2,0 8 1,4 4 109,0 8 0,3 3-97,5 9 1,-4 1-5,4 6 0,0 3-169,-1 1 0,1 3 61,-5-3 1,3 7-589,-3-4 1,2 5 426,-9-4 1,1-4-568,-1 0 0,-3-3 261,3-1 0,-7-6-218,-1-2 1,-3-2 81,3-2 0,-5-3-35,2-1 0,-5-5 204,-3 2 1,2-8-158,-2-4 0,2-2 361,2-2 1,3 0-356,1-4 496,-1-2 1,-3 0 0,-1 2 0</inkml:trace>
  <inkml:trace contextRef="#ctx0" brushRef="#br0" timeOffset="39">17674 11521 7886,'0'-23'11,"0"6"-8,0 1 1,0 4 669,0 0 200,0 6 231,0-4-400,0 9-206,0-10-190,0 10 133,0-4-344,5 5-55,2 5 0,0 2-173,1 4 1,-6 0-64,2 1 1,-1-1-190,1 1 1,-3 0 17,3 4 0,-3-2 114,-1 5 0,0 0 40,0 3 0,0-3 106,0 1 0,-4-7-60,0 3 1,0 0 79,4-1 1,0 1 9,0-5 0,0-3 11,0-1 328,0-4 285,0 7-226,6-9-130,0 4 1,5-5-25,1 0 1,-5 0-43,1 0 1,-2-1-73,2-3 0,2 3-286,-2-3-23,-3 3 0,1 1-1096,-2 0 1350,-3 5 0,-1 1 0,-6 6 0</inkml:trace>
  <inkml:trace contextRef="#ctx0" brushRef="#br0" timeOffset="40">18291 11944 7966,'6'-8'-391,"-2"1"1,1 3 1378,-1-4-544,5 6 0,-7-7-24,6 5 1,-4-4-114,3 5 1,-3-2 77,4 1 0,-4 2 44,3-1-206,1-4 1,3 6-79,1-3 1,-5 3 42,1 1 0,-4-4-230,3 0 0,-3 1 28,4 3 1,-6 1-19,2 3 0,-1-2-279,1 6 1,-3-1 176,3 5 1,-4-1-64,-4 1 1,1 0 44,-4 4 1,0-4 67,0 3 1,-3-2 17,2-1 0,-1 3 144,1 0-80,-2 0 1,5-3 105,-2-1 1,0-3-64,3-1 1,3-3 14,-3 4 0,3-4 185,1 3-75,0-4-50,5 7 0,1-8-70,6 6 0,-1-4 94,1 3 0,-1-3-68,1 4 0,-1-1-3,0 5 1,1-4-58,-1-1 1,1 1 54,-1 3 1,-1 1-150,-2-1 1,1 0 129,-5 1 0,-1 1-172,-3 2 1,0-3 80,0 4 0,-5 0-74,-2-1 1,-7 4 73,-1-3 0,-6 0-9,2-1 1,-1-2 32,1 2 0,-1-3-3,4-5 1,1 2-67,4-5 1,3 4 57,0-5 1,5 1-1134,-5-4 501,5 0 291,-2 0 1,21-10 0,3-3 0</inkml:trace>
  <inkml:trace contextRef="#ctx0" brushRef="#br0" timeOffset="41">18645 12241 7881,'0'-12'1437,"0"1"-424,0 0-355,0-1-444,0 6 1,0-1-249,0 4 88,5 1-54,-4-3 0,10 0 0,-5-1 0</inkml:trace>
  <inkml:trace contextRef="#ctx0" brushRef="#br0" timeOffset="42">19010 11704 7956,'0'-11'185,"0"-1"510,0 1 165,0-1-182,0 6 60,0-4-502,0 9 0,0-3-117,0 8 1,2-1 65,2 9 1,-3-2-103,3 9 1,-3 4-29,-1 4 0,0 0-234,0 0 0,0-2-170,0 6 1,1-6-474,3 2 1,-3-3-332,3-1 1,-3-4 1152,-1 0 0,5-5 0,2 2 0</inkml:trace>
  <inkml:trace contextRef="#ctx0" brushRef="#br0" timeOffset="43">18896 12172 7956,'-6'0'235,"1"0"0,6 0 228,3 0 1,2 0-17,6 0 1,-1-3-176,1-1 1,4 0-247,3 4 0,3-1-26,0-3 1,5 3-127,0-3 0,-1-1 126,-3 1 0,0 0-107,0 4 0,-1-4-608,-3 0 1,-2 1 345,-1 3 0,-8 0 369,4 0 0,-3 0 0,2 0 0</inkml:trace>
  <inkml:trace contextRef="#ctx0" brushRef="#br0" timeOffset="44">19090 12287 8255,'0'-12'2091,"0"6"-1038,0-4-665,0 8 1,-1-1-330,-3 6 0,2 1-47,-6 8 1,1-2-85,-5 9 1,1 0 66,-1 4 0,1-1-211,-1 1 0,1 0 81,0 0 1,0 0-16,4 0 1,-2 0 8,5-1 1,0 5 94,4 0 0,0-4-7,0-4 0,2-4 8,1 4 0,0-5-33,5 1 1,-1-2 19,5-2 0,0-3-7,4-1 1,-4-4 151,3 1 1,-2-3-163,-1-1 117,-1 0 0,-1-1-69,-2-3 1,-2-1 278,-2-3 1,-3-2 260,3 2-258,-8-2 0,-3-1-199,-9-1 1,-1 2-170,-6 3 0,1 2-459,3 5 0,-1 0 298,5 0 0,-1 0-1786,5 0 880,5 5 1180,1-4 0,5 9 0,0-4 0</inkml:trace>
  <inkml:trace contextRef="#ctx0" brushRef="#br0" timeOffset="45">18885 11636 7895,'0'-12'255,"0"1"153,-5-1 1,4 5-66,-3-1 285,2 6-328,2-4 1,-3 8-29,-1 2 0,-5 7-33,1 8 1,-2 8 340,-1 3-358,-1 13-1137,1-1 911,-1 14 71,1-9 1,3 9 292,1-3-773,4 3 363,-2 1 0,5-1-173,0-3 0,1 2-413,3-6 1,3-1-157,4-6-52,0 3 513,1-5 1,2 1-360,-3-3 249,8 3-541,-11-6 899,8-1-28,-4-1 0,-1-9-401,1 3 548,-1-3-73,1-6 1,-1-2 321,0-4 1,-3-1-599,0 1 382,-1-1 0,5 1 0,-1-1 0</inkml:trace>
  <inkml:trace contextRef="#ctx0" brushRef="#br0" timeOffset="46">19148 11647 7751,'0'-24'66,"0"2"-39,0 11 1010,5-1-218,-4 6-209,9 1 1,-7 5-151,4 0 1,-3 6 139,4 6-364,4 4-6,1 12-572,9 1 533,-5 6 1,6 5-12,0 6 1,0 1-77,0 6 1,-2-1-11,-2 2 1,2 1-225,-6-1 0,0 0-994,-4 0 774,1 1 0,-2-4 88,-2 2 1,-2 2-11,-2-6 1,-3 1 178,3-4 0,-8-6-44,-4-2 0,-2-3-102,-1-5 0,-1 0 100,1-7 1,0 1-632,-1-8 469,-4-1 0,3-4-141,-2 1-71,2-6 213,7-1 1,-4-1-246,2 0 545,3 0 0,-10-10 0,2 0 0</inkml:trace>
  <inkml:trace contextRef="#ctx0" brushRef="#br0" timeOffset="47">19399 11624 7801,'0'-18'34,"0"3"0,0 2-19,0 2-10,0 0 0,0 3 0,0 0 0,0 5 0,0-5 0,1 5 2,3 0 0,-3 0-1,3-1-4,-3 3-1,4-4 0,-3 5-1,8 0 2464,-9 5-1122,4 1-1466,0 6 63,-4-1 0,4 2 169,-5 2-682,0-2 372,0 8 1,0-7-201,0 5 141,0-5 18,0 3 33,6-1 108,-5-3-68,4-2 55,-5 0 183,5-5-45,-4 0 1,6 1-178,-4-4 395,-1-1-157,3 3 40,0-5-186,1 0 204,0 0-65,5 0 0,-5 0-116,5 0 49,1 0-6,-1 0 1,-1-2-211,-2-1-6,2 1-18,-3-3 1,-1 4-857,-2-3 1086,2 3 0,-5-4 0,4 5 0</inkml:trace>
  <inkml:trace contextRef="#ctx0" brushRef="#br0" timeOffset="48">19753 11670 7944,'0'-7'0,"0"-3"455,0 9 111,0-4 3,0 5 1,0 5-253,0 3 0,0 3-83,0 4 1,0 2-30,0 2-117,0 7 0,0-6 244,0 6-530,0-2 234,0-1 1,0-1 30,0-3 0,4 1-80,-1-5 1,3 4-440,-3-3 184,-1-6 194,3 0 0,-5-8-150,0 6 8,5-5 371,-4 2 31,4-5 380,-5 0-407,0-5 69,5-2-94,2-4-19,4-1-44,0 6 0,1 1-97,-1 5-58,-4-5 178,3 4-228,-4-5 69,5 6 1,1 0 112,-1 0-252,1 6 99,-1-5 1,-3 8 62,-1-5 1,0 4-97,0 0 0,-2 2-88,-5 2 161,0-1 27,0 0 1,0 1-474,0-1 215,-5 1-8,-1-1 1,-9-1-92,0-2 1,-2 1-28,2-5-376,2 4 421,-3-6 0,0 3 377,1-5 0,-5 0 0,2 0 0</inkml:trace>
  <inkml:trace contextRef="#ctx0" brushRef="#br0" timeOffset="49">19719 11715 7945,'0'-22'0,"0"4"0,0-2 903,0 4-285,0 1 177,0 9-244,5-4 0,1 7 1,5-5-401,1 6 15,-1-3 0,6 5-142,2 0 1,2 0-231,2 0 0,0 1-1663,0 3 939,0-3 489,0 9 441,-6-3 0,5 4 0,-4 1 0</inkml:trace>
  <inkml:trace contextRef="#ctx0" brushRef="#br0" timeOffset="50">19776 12287 7971,'-7'0'692,"2"0"-321,5 0-213,5 0 0,-2 0 457,4 0-260,-4 0-102,7-6 0,-3 5 69,4-3 0,4 2-52,0-2-461,6 3 162,-9-4 0,10 3-15,-3-1 1,3 0-184,0-5 0,1 6-623,0-2 477,0-2 21,0-1 0,-4 1-264,0 2 0,-5-1 99,1 1-349,-2 1 417,-7 3 449,-1-5 0,0 3 0,2-3 0</inkml:trace>
  <inkml:trace contextRef="#ctx0" brushRef="#br0" timeOffset="51">20061 12321 7906,'-6'0'1821,"1"0"4,5 0-1485,-5 0 1,2 0 85,-4 0-646,-1 5 218,-3 1 1,-5 9 272,1 1-545,0 4 240,-2-7 0,3 8 80,-5-2 1,4 7-70,-4 0 0,5 1-388,-1-4 152,2 0 149,7-1-200,-4 1 174,8-5 1,-3 2-5,5-4 0,0 0-76,0-1 121,0-2 1,2 2-86,1-7 1,4 1 118,4-5 0,1-1-16,-1-3 0,0 0 135,1 0-26,-1 0 0,1-3 171,-1-1-118,1-5 17,-6 3 215,4-6 1,-7 1-3,4-1-127,-4 1 248,2 4-218,-10-3 0,-2 5-97,-4-2 1,-6-2-21,-2 5 0,-7 1-59,-5 7-55,-2 3-285,-1 4 1,5-3-512,2-1 0,8 1 411,4 3 398,2 1 0,2 4 0,-1 2 0</inkml:trace>
  <inkml:trace contextRef="#ctx0" brushRef="#br0" timeOffset="52">20941 11647 7818,'-2'-8'31,"-1"1"-23,1-1 1,-3 1 580,5-1-188,0 5 54,0-2 160,0 5 19,0-5-197,0 4-120,0-4 1,1 15-193,3 5 0,-2 7-146,1 4 1,2 0 102,-1 4 1,0-3-145,-4 3 1,0-3-1338,0 3 928,5-4 1,-4 2-223,3-5 1,-1-2 692,1-2 0,-3 3 0,4-4 0</inkml:trace>
  <inkml:trace contextRef="#ctx0" brushRef="#br0" timeOffset="53">20826 12161 7895,'-11'0'0,"5"-1"657,2-3-426,3 3 1,4-6-43,1 3 0,5 3 160,-1-3 0,2 3-93,1 1 0,6 0-141,2 0 0,6-1 76,2-3 1,7 3-157,-3-3 0,4 1 85,-4 0 1,1 1-376,3-2 1,-5 3-157,1 1 0,-6 0-235,2 0 0,-7 0-6,-1 0 1,-5 0-1,1 0 652,-2 0 0,-2 0 0,1 0 0</inkml:trace>
  <inkml:trace contextRef="#ctx0" brushRef="#br0" timeOffset="54">21032 12389 8168,'0'-7'245,"0"-1"1,5 2 82,3-2 0,-2-1 939,2 5-433,-6-4-196,3 6-422,-5-8 0,-5 10-191,-2 0 1,-5 5 90,-3 7 1,2 3-92,-2 0 0,-2 5 66,2-1 1,0 4-187,4 4 1,-1-3-155,1 3 0,3-2 109,1 2 0,4-3 18,-1 2 0,3-1 111,1-3 0,1 0-254,3-3 0,2 1 47,6-4 1,3-1-1,0-4 1,2-3 146,-2-1 1,-1-4 298,5 1-327,-5-3 465,2-1-198,-4-5-87,-1 4 1,1-9 73,-1 2 1,-1-2 61,-2-2-112,-3 1 1,-5 0 140,0-1-237,0 1 0,-5-1-155,-3 1 242,-2 4-228,-6-3 1,-2 9-518,-5-3 252,0 3 1,0 1-899,0 0 903,1 0 62,4 5 330,1 1 0,6 6 0,-1-1 0</inkml:trace>
  <inkml:trace contextRef="#ctx0" brushRef="#br0" timeOffset="55">20689 11533 7878,'0'-12'719,"2"1"-534,1-1 0,-1 5 305,1-1-102,4 6 1,-6 2 340,3 7 0,-7 5-352,0 3 0,-6 8-174,1 7 1,-2 12-33,-1 4 0,-2 7-160,-2 0 0,2 7-22,-2 1 0,6-28 1,1 0-131,0-1 1,1 1 0,1 2 0,1 1 10,0 0 1,2 0 0,1 2 0,1 0 64,-1-2 0,1 1 1,2 0-1,1 0-9,2-2 1,0-1-1,1-1 1,0-1-101,7 21 1,4 0-258,3-7 1,3-3-297,1-9 395,-1 1 129,1-6 1,0-1-141,0-5 1,0-6 266,0-1 1,-1-4-484,1 0 1,-4-5 363,0 1 0,-3-6-681,3 2 948,-5-2 0,7-8 1,-3 0-1</inkml:trace>
  <inkml:trace contextRef="#ctx0" brushRef="#br0" timeOffset="56">21158 11567 7789,'-5'-18'53,"3"2"1019,-2 4-447,3 6 2,1 1-208,0 5-251,5 0 75,-3 0 1,4 5 255,-2 3 1,2 7-30,5 4 229,6 2-355,1 7 0,6 7 1,2 6 1,0 4-352,4 1 1,-1 4 208,2 4-874,-14-27 0,-1 1 848,8 30 1,3-1-205,-8 0 55,-3 0-1,-4 5-588,-1-4 325,-5 0 0,-1-6 235,-5-3-956,0-7-206,-5 7 912,-1-13 4,-5 3-303,-1-4 103,1-6 220,-1-1 0,-4-5-1135,-3-1 655,2 1 189,-4-5 952,8 4-1055,-3-15 486,-1 8-626,9-8 1193,-7-1-432,14-1 0,-9-5 0,3 0 0</inkml:trace>
  <inkml:trace contextRef="#ctx0" brushRef="#br0" timeOffset="57">21546 11613 7799,'0'-23'46,"0"5"719,0 7-429,0 1 1,1 7 9,3-5-147,-3 6-26,4-3 0,-5 3 633,0-1-457,0 1 1,4-4 394,0 2-283,5 3-425,-3-4 1,6 5 132,-1 0 1,0 0-206,1 0 0,-5 1-112,1 3 1,0-3-138,3 3 1,-3 1 150,-1-1 1,-3 5-127,4-2 1,-4 0-101,3 0 0,-4-3-145,1 4 376,-3-1-164,-1 5 412,0-1 172,0-4 180,0 3-103,0-9 115,0 4 41,0-5-498,0 5 1,1-2 81,3 4 1,-3-3-152,3 4 1,2-2 9,2 2 0,-2 2 23,2-3 1,-1 4 47,5 0 0,3 0-7,0 1 1,1-1 96,-5 1 1,-1-5-90,-2 1 1,1 0 366,-6 3-277,1 0 1,-9 1 21,-2-1 0,-5 1-184,-3-1 1,-8 1-192,-7-1 0,0-3-1191,0-1 0,5-3 221,-2 4 1194,-2-6 0,5 8 0,-4-3 0</inkml:trace>
  <inkml:trace contextRef="#ctx0" brushRef="#br0" timeOffset="58">2261 14847 7967,'-5'-7'0,"-2"-1"0,0 5 116,0 0 331,4-4-435,-7 6 16,4-9-36,-6 9 1,5-5 141,-1 6 1,5 2-7,0 2 1,1-2 23,2 6 0,0-1-52,0 5 1,4 3 146,0 0 1,4 5 11,-5-1 1,5 3 49,-4 1 1,5 5-127,-2 2 1,0 5 27,0 3 0,-3-3 46,4 3 0,-6-2 0,2-2 1,-3 4-28,-1 0 1,0 0-38,0-4 0,0-3-50,0-1 1,4-3-19,0 3 0,4-4-576,-5 1 1,6-3-617,-1-2 0,-2-4 858,2-3 0,-4-2 249,3-1 0,-4-1 140,1 0 1,1-3-70,-2 0 0,1-5-50,-4 5 1,-1-5-27,-3 0 0,2 2 34,-6-1 0,2 1-128,-2-1 1,-2-3 52,2 3-38,-2 3 103,-1-6 0,3 4 49,1-5 284,4 0-180,-2 0 268,5 0-346,5 0 1,1 0-100,6 0 1,-1 0 4,1 0 1,0 0 2,4 0 1,0 0-157,3 0 0,3-1 18,-3-3 0,3 3 64,5-3 1,-3 3 70,3 1 1,2-2-41,2-2 1,2 3 114,1-3 0,-4-1-40,1 1 1,-5-1 156,5 2 0,-6 1-121,2-1 0,-3-3 9,-1 3 1,-4-1-109,0 4 1,-5-1-170,1-3 0,-2 3-357,-2-3 0,-1 1-30,-2-1-1163,2 3 1051,-9-4 0,4 4-19,-5-3 1,-5 3 674,-2-3 0,-3-2 0,-2-1 0</inkml:trace>
  <inkml:trace contextRef="#ctx0" brushRef="#br0" timeOffset="59">2364 15315 7917,'0'-6'9,"0"-4"529,0 4 0,5-1-135,3 3 1,-1 3 36,5 1 1,-3-4-126,6 1 1,3-1-94,1 4 1,-1 0-13,1 0 1,0 0-14,3 0 0,5 0-122,0 0 0,7 0 104,-4 0 1,10-2-266,-6-1 1,3-2 47,-3-3 1,-1-2-347,-2 2 1,0 2-29,-4-2 0,-5 4-222,-7-3 0,-3 3-67,0-4-112,-6 6 813,-1-3 0,-15 0 0,-3-2 0</inkml:trace>
  <inkml:trace contextRef="#ctx0" brushRef="#br0" timeOffset="60">2250 14847 8018,'0'-16'615,"-4"2"61,0-5 0,6 5-612,5-2 0,8 4-286,4 0 0,3 5 441,1-1 0,0 4 512,0-3 1,3 4-402,1-1 1,-1 3-161,-3 1 1,5 0-319,3 0 0,2 0-259,1 0 1,0 0-331,0 0 0,5 0 384,-1 0 206,-5 0 0,5 5 0,-3 1 0</inkml:trace>
  <inkml:trace contextRef="#ctx0" brushRef="#br0" timeOffset="61">3392 14756 7965,'-11'-7'0,"3"-1"687,0 4-279,6 0 0,-5 0 456,4 0-3,1 0-578,-3 4 0,5 7 69,0 4 0,2 7-81,1 9 1,0-1-44,5 9 1,-5-2-31,5 8 1,-4 5 13,3 4 0,-4-1-211,1-3 1,-3 1-82,-1 2 0,0-2-46,0 3 0,0-7 2,0-1 0,-1-2 139,-3 2 0,3 0 85,-3-8 1,3 3 1,1-6 0,0-3-28,0-2 1,0-7 20,0-4 1,0-2 246,0-1-116,0-1-27,0-5-222,0-1-123,0-5 1,1-3-201,3-1 298,-3 0 0,8 3-84,-5-3 1,4 3-12,0-3 0,7-1 51,4 1 1,0-1-13,4 1 0,-1 1-6,8-4 1,-3 3-5,3-4 1,-4 6-258,0-2 1,-5 3-189,-2 1-178,-5 0 107,2 0-1123,-9 0 1753,-2 0 0,-10-5 0,-2-2 0</inkml:trace>
  <inkml:trace contextRef="#ctx0" brushRef="#br0" timeOffset="62">3369 14721 7939,'-6'-16'81,"1"3"41,5-2 0,5 2-152,2 2 0,7 0-14,2-1 0,3 6 250,-4 2 0,4-1-52,-4 1 0,5 0-353,-1 4 1,-1 0-40,1 0 0,0 0-233,4 0 471,0 5 0,5 2 0,1 4 0</inkml:trace>
  <inkml:trace contextRef="#ctx0" brushRef="#br0" timeOffset="63">4271 14779 7905,'7'-5'461,"-2"2"766,-5-5-379,0 1-584,0 0 1,-1-1 61,-3 4 0,0 0 144,-7 4 1,0 1-281,-8 3 1,-1 2 42,-7 6 1,3 4-184,-2 3 0,-2 3 11,1 1 1,2 5-94,6 2 0,-2 4 90,6 4 0,-4 2-86,4 2 0,3 2-15,5-2 1,4 2 70,-1 2 0,3-4-164,1 0 1,3-5 33,4 1 0,1-8-217,7-3 1,3-3 110,1-1 0,3-6-30,0-1 1,3-4 126,1 0 1,0-6-43,4-2 0,-3-3 57,3-1 1,-5-5 37,2-2 0,-3-4 92,-1 0 0,0-4-99,0-1 1,-5 0 152,-3 1 1,-6 1-93,-2-5 0,-4 4 90,1-4 1,-4 1-74,-4-1 0,-8 2 19,-7 6 0,-3-1-99,-5 1 0,-1 5-123,-3 2 1,-2 4-103,3 4 1,2 2 71,1 5 1,8-3-1037,4 0 1256,3-1 0,0 5 0,1-1 0</inkml:trace>
  <inkml:trace contextRef="#ctx0" brushRef="#br0" timeOffset="64">4637 14653 7933,'-6'-5'244,"2"-3"1,-1 2 1046,1-2-551,0 6-543,9-3 0,5 1-101,5 0 1,2 0 95,-2 4 1,3-4-194,5 1 1,0-2-3,0 1 1,1 1 113,2-4 0,-2 3-16,3-4 0,-3 4-43,-1-3 0,-4 4 83,0-1 0,-5 3 26,1 1 59,-2 0 0,-2 0 130,1 0-214,-6 0 1,3 7-23,-5 4 1,0 2-102,-4 6 1,0 2 50,0 10 1,0-1-150,0 8 0,-4 3 179,0 1 1,-4 3-34,5 5 1,-5-2-148,4 5 1,0-4 157,4 0 0,0-2-216,0-1 1,0-1-11,0 1 1,4-5-24,0-3 1,4-6 121,-5-2 1,5-5 11,-4 2 1,3-3 34,-3-1 1,4-5-42,-4-3 1,-1 1 191,-3 0 1,0-5 552,0-3-468,0-1 1,-6 3-111,-5-2 0,-3-2-35,-9-2 0,0-1-32,-11 4 1,1-4-7,-9 1 0,1 1-266,-1-1 0,4 3 89,8-3 0,3 0-568,8-4 1,3 1-132,4 3-1317,6-3 2148,1 4 0,10-5 0,1 0 0</inkml:trace>
  <inkml:trace contextRef="#ctx0" brushRef="#br0" timeOffset="65">5745 15064 6552,'1'-10'-148,"3"2"0,3-1 411,9 6 0,-2-1 113,5 4 0,3-4-223,5 0 1,4 0-30,-5 4 0,6-3-50,-2-1 1,0 0-126,0 4 1,-3 0-116,3 0 1,-8 0 110,1 0 1,-4 0-499,0 0 0,1 0 251,-5 0 0,-3-4 302,-5 0 0,-4 1 0,2 3 0,-5 0 0,0 0 0</inkml:trace>
  <inkml:trace contextRef="#ctx0" brushRef="#br0" timeOffset="66">5756 15247 7885,'-5'6'0,"4"-1"0,-2-5-673,11 0 1,8 0 482,11 0 0,10-5 445,1-2 0,5-4-211,3 0 1,3 1 1,1 2 1,-2-2-129,-6 2 1,0 3-216,-8 2 1,0-2-9,-11 1 305,2 0 0,-12 4 0,4 0 0</inkml:trace>
  <inkml:trace contextRef="#ctx0" brushRef="#br0" timeOffset="67">6932 14961 8064,'8'-1'401,"0"-3"-67,-1 3 1,9-4-67,-1 5 1,1 0-30,-1 0 0,-1 0-115,5 0 0,-1-1-21,1-3 1,3 3-15,-3-3 0,-1 2-138,1 2 0,-5 0-30,1 0 1,-2 0-485,-2 0-214,5 0 1,-3-3 46,2-1 730,-2 0 0,-1 4 0,-1 0 0</inkml:trace>
  <inkml:trace contextRef="#ctx0" brushRef="#br0" timeOffset="68">7572 14733 7985,'6'-12'-94,"-2"1"0,-3 3 598,-1 1 1,2 4 336,2-1 10,-3 3-439,4 1 1,-6 0-9,-3 0 0,1 5-107,-4 3 1,3 6 116,-4 1 0,6 7-227,-2 1 0,3 4 14,1 8 0,0 0-134,0 3 0,1 3 101,3 5 0,-3-1-57,3 1 0,-3 0-65,-1-1 1,5-3-201,3 0 0,-2-6 59,2-2 1,-5-1-95,5-6 1,-4-1 81,4-3 0,-2-5-37,1-3 1,2-2-445,-5-2 1,5-1-115,-1-2-492,-3 2 0,1-9 32,-2 3 1162,-3-3 0,4-6 0,-5-1 0</inkml:trace>
  <inkml:trace contextRef="#ctx0" brushRef="#br0" timeOffset="69">8360 14299 8024,'-5'-6'543,"4"-5"0,-4 9-209,5-6-96,0 6 20,0-3 0,-2 7-104,-1 6 1,-4 1 76,-4 10 0,-1 1 16,1 7 1,-4 3-12,0 8 1,-5 3 0,5 4 1,-1 1-70,1 0 0,2 6-325,-2 5 1,2-2 180,1 5 0,0-4 113,-3 5 1,2-2-171,-2-2 1,6 0 64,1 0 0,6-1 42,-2-3 1,3 2-44,1-6 0,5-3-111,2-4 1,8-2 206,5 2 1,1-6-55,2-6 0,0-1-103,0 2 1,-1-5 79,1-7 1,-1 2-356,-3-6 0,1 0 66,-5-3 1,1-2-69,-5-3 0,0 2 44,1-5-1345,-6 0 1628,4-4 1,-8-5 0,3-2-1</inkml:trace>
  <inkml:trace contextRef="#ctx0" brushRef="#br0" timeOffset="70">8680 14493 7937,'-5'-18'0,"4"-3"0,-6 8 544,3-2 1,3 2 297,-3 2 13,3 4-423,1 2-55,0 5-219,0 5 0,-4 2-21,0 4 1,-3 2-118,3 2 0,-1-1 87,1 5 0,3-1-178,-3 1 1,3 1-12,1-5 1,0 1-64,0-5 1,0 0 72,0 1 1,0-5-88,0 1 0,1-4-23,3 4 102,2-6 1,6 3 14,-1-5 0,0 0 18,1 0 0,-1 0 124,1 0 1,0 1-14,4 3 1,-4-3-19,4 3 1,-3 1-35,3-1 0,-4 4 13,4-4 1,-4 4-52,0 0 1,-2 2-91,-2 2 0,0 0-12,-4 4 0,0-2 104,-4 5 1,-1-5-132,-3 1 1,-6 1 59,-5-1 0,-6 1-85,2-5 1,1 1-47,-1-1 1,0-3-226,-3-1 1,-1-4 27,0 1 0,5-3 423,3-1 0,-3-5 0,0-2 0</inkml:trace>
  <inkml:trace contextRef="#ctx0" brushRef="#br0" timeOffset="71">8577 14459 8004,'-6'-12'133,"-4"1"0,10 0 236,0-1 1,11 2-293,12 2 0,5-2-78,6 3 1,0 0-14,1 0 0,3 0 54,0 0 1,0-2 36,-4 5 1,-1 0-139,-3 4 1,-2 0-169,-5 0 0,-1 0 156,-3 0 73,-3 0 0,1 5 0,1 2 0</inkml:trace>
  <inkml:trace contextRef="#ctx0" brushRef="#br0" timeOffset="72">8520 15087 8407,'11'0'1132,"5"0"-971,-1 0 1,5 0 76,-1 0 1,1 0 131,0 0 0,6-1-146,1-3 1,1 1-91,2-4 0,-1 0-63,2 0 0,2-2-223,-3 5 1,3-4 90,2 5 0,-8-5-239,-4 4 1,-1 0-92,-7 4 0,0 0-1408,-3 0 349,-1 0 1450,-4 6 0,3 0 0,-4 5 0</inkml:trace>
  <inkml:trace contextRef="#ctx0" brushRef="#br0" timeOffset="73">9011 15190 7965,'-13'0'207,"-2"0"1,2 0 329,-2 0 0,3 0-189,0 0 1,1 1-5,-1 3 1,-3 1 183,0 3 1,-2 5-131,2-1 1,-3 7-57,-5 0 1,4 4-217,0 3 0,2 0-146,-2 4 1,2-3 85,6 3 1,4-3-165,4 3 0,1-4-31,2 1 0,0-5-192,0-3 0,5 2 80,3-6 0,2 0 29,2-3 1,0-5 21,3 1 0,3-6 113,5 2 0,-1-3 7,-3-1 0,1-3-54,-5-1 1,0-5 14,-3 1 1,-2 2 88,-2-2 1,-3 1-5,-5-5 1,-2 5-34,-1-1 1,-9 2-10,-7-2 1,-2-1-71,-2 5 0,-4 1-26,0 3 0,-3 0-145,3 0 1,5 1-42,2 3 1,10-2-623,-1 6 970,7-6 0,-1 3 0,5-5 0</inkml:trace>
  <inkml:trace contextRef="#ctx0" brushRef="#br0" timeOffset="74">9251 14367 7986,'11'-11'637,"1"5"1,-1 1-291,1 5 0,-5 0 169,1 0 0,-1 5-177,5 2 1,-1 7-59,1 1 0,3 11 71,0 1 0,2 6-113,-2 5 0,3 2-117,4 6 0,-2 5-246,-1 2 0,-5 3 296,1 1 0,-3 4-25,0 0 0,-6 0-201,-2-4 1,-3 4 10,-1 0 0,-1-2 10,-3-6 1,-2 2-338,-6-5 1,1-1-70,0-3 0,0-7-277,4-5 1,-3-5 104,2-6 0,-2-1-1352,-2-3 1963,1-3 0,5-4 0,1-1 0</inkml:trace>
  <inkml:trace contextRef="#ctx0" brushRef="#br0" timeOffset="75">9605 14265 7964,'0'-18'0,"0"-4"0,-4 10 1431,0-4-960,6 4 0,4 4 205,5 0-522,6 6 1,-1-4-170,3 2 1,2 3 105,-6-3 0,0 2 84,-3 2 1,-1 2-277,0 2 0,1-2 101,-1 6 1,-4-5-213,-4 5 0,-1-4-188,-2 4 230,0-1 1,0 5 165,0-1 1,-5-3-4,-3-1 1,2 0 103,-2 0 0,4 2-68,-3-5 1,3 3 43,-4-3-58,6 5 0,-3-6 14,5 4 1,0-3-2,0 4 1,1-4-5,3 3 1,-2-1 44,6 2 0,1 2-1,6-2 0,-1 2 25,5 1 0,-1 1 8,1-1 1,2 1-4,-2-1 1,3 1 0,1-1 1,-4 0 6,0 1 0,-9-2-86,1-2 0,-7 2 3,0-3 0,-4 3-27,-4 2 0,-5-1-158,-10 1 0,-2 3-279,-14 0 0,2 2 191,-8-2 0,1-4-1497,2 1 1589,0-1 1,9 1 0,-5 5 0</inkml:trace>
  <inkml:trace contextRef="#ctx0" brushRef="#br0" timeOffset="76">10462 14824 7980,'0'-11'0,"0"-1"397,0 1 695,0 0-255,0-1-388,0 1 466,5 4-515,-4 2 1,3 8-168,-8 4 0,1 2-37,-4 10 0,3 2 28,-4 5 1,6 5-79,-2 7 1,3-3-118,1 3 1,0-2-86,0-2 1,0 1 64,0-1 1,5-1-39,2-3 1,0-2-264,0-5 0,0-1-252,0-3 0,0 0-35,-4-8 0,-1 3-1488,2-6 176,2-3 1891,-5 0 0,-1-5 0,-6 0 0</inkml:trace>
  <inkml:trace contextRef="#ctx0" brushRef="#br0" timeOffset="77">10290 15098 7980,'0'-11'0,"1"3"624,3 1 0,4 3-141,7-4 0,-1 6-114,5-2 0,0-1-219,4 1 0,5-1-130,2 1 0,3 3-217,2-3 1,-1-1 122,0 1 0,2-3-807,2 3 1,-7-1 880,4 1 0,-4-2 0,4-6 0</inkml:trace>
  <inkml:trace contextRef="#ctx0" brushRef="#br0" timeOffset="78">11352 14664 7957,'-11'-11'0,"1"3"0,2 1 0,3 4 0,6 3 0,3 8 0,-3 2 0,3 1 0,1 7 0,-1 5 0,0 5 0,-4 6 0,4 6 853,0 1 0,-1 5 1318,-3 4 1,0-3-1507,0 2 0,0-2-489,0-1 1,4-2-127,0-2 1,0-7-221,-4-4 0,0-10-348,0 2 0,1-4 287,3 0 0,-3-6-1015,3-5 1,-3-4 32,-1 3 1213,0-4 0,5 2 0,2-5 0</inkml:trace>
  <inkml:trace contextRef="#ctx0" brushRef="#br0" timeOffset="79">11798 15064 7973,'-8'-1'382,"1"-3"634,4 3-771,-2-4-106,5 5 1,1 0-1,3 0 1,-1 0 17,4 0 0,1 0-1106,3 0 1,1 1 948,-1 3 0,0-3 0,1 4 0</inkml:trace>
  <inkml:trace contextRef="#ctx0" brushRef="#br0" timeOffset="80">12529 14367 7981,'-12'-11'1337,"1"0"-1018,5 4 1,0 5-236,6 9 1,2 2-92,2 10 0,-3 0 14,3 4 0,-3 1-61,-1 3 0,0-2-110,0 6 0,0-2-55,0 1 0,0 2 67,0-5 0,0 3-451,0-3 0,0-2-17,0-6 620,0 3 0,-5-4 0,-2 4 0</inkml:trace>
  <inkml:trace contextRef="#ctx0" brushRef="#br0" timeOffset="81">12300 14996 8500,'12'0'1274,"-1"0"0,6 0-820,2 0 0,7-4-220,5 0 0,2-5 0,1 1 0,5 2-161,3-1 1,3-1 42,0-4 1,-3 5-498,0-1 1,-5 4-152,1-3 0,-4 4-524,-3-1 0,-5 3 456,-7 1 600,3 0 0,-9 5 0,3 2 0</inkml:trace>
  <inkml:trace contextRef="#ctx0" brushRef="#br0" timeOffset="82">12734 15155 7899,'-10'-5'0,"2"-2"0,0 0 1795,4 0-397,0 4-777,-1-2 1,-1 5-262,-6 0 0,-1 1-135,-2 3 0,-3 4-57,-4 7 1,-1 4-84,0 8 1,0-2 8,0 6 0,0-1 77,1 4 0,4 1-230,3-1 1,2-1-62,1-3 1,2 3-50,3-2 0,2-3 20,5-2 1,0-2-84,0-1 0,1-1-13,3-3 1,2-3 95,5-4 1,5-2 25,-1-2 0,1 0 37,0-4 0,0 0-107,3-4 1,1-1 32,-4-3 1,-1 1-4,-4-4 0,1-1 62,-1-3 0,-4-1 0,-4 1 0,-1 0 43,-2-1 0,-9 1-1,-3-1 1,-7 1 50,0-1 1,-6 2-79,-2 3 0,-1-2-123,2 5 1,5 0-64,-1 4 0,6 0-768,1 0 1040,2 0 0,2 5 0,0 2 0</inkml:trace>
  <inkml:trace contextRef="#ctx0" brushRef="#br0" timeOffset="83">13294 14253 7949,'6'-7'0,"-2"-1"227,-3 5 1,1-2 990,1 5-895,-1 0 0,1 5-102,-6 3 1,-1 4-77,-8 3 0,2 4 76,-9 7 1,4 4 131,-4 4 0,0 3-87,-4 5 1,4 1-266,0 10 1,4 0 228,-4 4 1,4 2-96,-4 2 1,11-30 0,0 1-104,-1 2 0,-1 1 0,1-1 1,0 0 65,0 1 0,-1-1 1,2-2-1,0 0-182,2 1 1,1-1 0,-6 28 83,4 1 1,2-8-272,5-4 1,5-5 82,2-3 0,5-5 56,3-2 1,-2-3 59,2-5 1,1-1 26,0 1 1,-1-3-151,-4-4 0,-3-1 77,0-3 1,-5-2 44,5 2 0,-6-2-778,2-2 359,3-5 1,-5 3-814,6-5 1305,-6 0 0,14-9 0,-4-2 0</inkml:trace>
  <inkml:trace contextRef="#ctx0" brushRef="#br0" timeOffset="84">13602 14436 7939,'5'-23'-284,"-3"5"1,3 2 1689,-5 4-359,5 1-84,-4 5-262,4 1 167,-5 5-676,0 5 1,-1 1-15,-3 5 1,3 2-98,-3 2 1,-1-2 33,1 2 0,-1-2-38,1-2 0,3 1 89,-3-1 1,3 1-340,1-1 1,-1-5-119,-3-2-41,2 3 121,-3-6-71,5 9 204,0-9 0,4 6 63,0-4 0,1 0 21,-1 5 0,2-5-22,6 5 1,3 0 15,0 3 0,5-1-8,-1-2 1,-1 2 3,1-2 0,-1 4-53,1 0 1,1 5-8,-4-5 0,-1 2-82,-4-3 0,1 4 66,-1 1 0,-5 0 35,-2-1 0,-4-2-2,-4 2 0,-3-2-3,-8-2 1,1 1-121,-5-1 1,-2 1-165,-5-1 0,2-5-54,-3-2 1,2 1-296,-2-1 1,4 0-652,0-4 1334,0-5 0,11-7 0,-5-5 0</inkml:trace>
  <inkml:trace contextRef="#ctx0" brushRef="#br0" timeOffset="85">13557 14345 7929,'-7'-5'0,"-2"-6"0,6-4 0,0 4 269,7 3 0,6 4 358,5-3 0,5 3-232,0-4 0,4 4 55,6-3 0,-3 3-373,7-4-98,-2 6 0,2-3-265,0 5 0,-3 0 167,-1 0 0,-6 0-911,-1 0 1,-1 1 1029,-7 3 0,5 2 0,-2 6 0</inkml:trace>
  <inkml:trace contextRef="#ctx0" brushRef="#br0" timeOffset="86">13374 15155 7881,'-12'7'0,"6"-2"0,6-5 293,8 0 0,7-4-288,4 0 1,3-1 707,0 1 0,1-2-332,0-5 0,5-1-142,2 1 1,5-1-117,3 1 0,-1-3-14,4 3 1,1-3-371,4 6 1,-4-1 113,0 2 1,-5-4-332,1 4 1,-4 2 200,-4 1 0,-3-1-1230,-8 1 1507,3 0 0,-10 4 0,5 0 0</inkml:trace>
  <inkml:trace contextRef="#ctx0" brushRef="#br0" timeOffset="87">13899 15178 7881,'-23'7'0,"2"-2"394,2-5 1,2 0 587,6 0 0,3 0-460,1 0 0,3 0-190,-4 0 0,1 0-199,-5 0 0,1 5 105,-1 2 1,-4 5-28,-3 3 0,-3 7-51,-1 4 1,1 2-83,-1-1 1,0-2 2,0 6 0,5-6-12,3 2 0,0 1-188,3-2 0,0 1 30,8-4 1,0 0-204,4-1 1,0-2 24,0-1 0,5-5-117,3 1 0,3-4 122,4-3 1,3 1 83,5-6 1,0 1 88,0-4 1,1-1-9,2-3 0,-3-2 81,0-6 1,-1 1-42,-7 0 1,0-1 147,-3 1 0,-6-1-6,-2 1 0,-4-1 126,-4 1 1,-8 0-116,-7-1 0,-7 1-29,-5-1 1,-2 6-73,-1 2 0,0 3 12,0 1 0,4 1-505,4 3 0,7-1 206,3 4 0,5-3 292,3 4 0,3-6 0,5 3 0</inkml:trace>
  <inkml:trace contextRef="#ctx0" brushRef="#br0" timeOffset="88">14265 14173 7968,'0'-11'0,"0"-1"326,0 6 1,1 1 506,3 5 1,1 5-310,2 3 0,5 2-77,-1 1 0,2 7-74,6 5 1,-4 5-137,4 6 0,0 4 23,4 0 0,4 9-37,-1-1 1,1 3-214,-4 1 1,-2 2 160,-1 5 0,0 4-318,-5 0 1,-7-28 0,-2 0 230,-2-1 1,0 0 0,1 32-169,-5 1 0,0-6-153,0 2 1,-5-4-144,-3-3 1,-3-4 300,-5-4 1,2 4-16,-5-1 0,-1-1-851,-7-6 0,3-3 267,-2-4 0,-2-2 115,1-3 0,0-6 165,5-5 1,0-6-157,3-2 554,3 1 0,-1-16 0,-1 3 0</inkml:trace>
  <inkml:trace contextRef="#ctx0" brushRef="#br0" timeOffset="89">14584 14333 7941,'-17'-35'341,"0"-3"0,11 13-137,2-1 1,4 3-361,4 4 1,3 2 300,9 6 0,-4 3 399,4 1 1,-4 0-225,0 0 1,-1 0 197,1 4-253,-1 1 1,0-3-84,1 5 1,-6 5-137,-2 3 1,1-2 147,-1 2 1,0 1-293,-4 6 1,-2-1-124,-1 5 0,-1 0-88,-8 4 0,3 0 123,-6 0 0,6 0-44,2-1 1,0 5 0,0 0 0,2-2 103,5-6 0,0 1 110,0-4 1,5-1-89,2-4 1,1-1 181,3-2 0,-2-3-38,7-5 0,-2 0 51,1 0 1,-1 0-175,5 0 0,0-4-119,4 0 1,3-4-478,1 0 1,0-1 678,-5 1 0,1-2 0,0 4 0</inkml:trace>
  <inkml:trace contextRef="#ctx0" brushRef="#br0" timeOffset="90">15395 14607 7913,'-11'0'546,"5"0"1,-3 2-375,5 1 0,0 5-13,4 7 0,0 4 316,0 8 1,1 3-99,3 8 1,-3-1-160,3 5 0,-1-5 13,1 1 1,-3 0-202,3-4 1,-2 3-157,2-6 0,-3-5-148,3-3 1,1-1 67,-1-7 1,0 0-199,-4-4 0,0-3 404,0 0 0,5-6 0,1 3 0</inkml:trace>
  <inkml:trace contextRef="#ctx0" brushRef="#br0" timeOffset="91">15155 14927 7940,'8'-5'896,"0"-3"1,4 2-639,7-2 1,8 6-286,4-2 1,3 2 81,4-2 1,2-1 116,6-3 1,-1-1-762,-4 5 1,3-3 588,-6 3 0,0-5 0,-4 3 0</inkml:trace>
  <inkml:trace contextRef="#ctx0" brushRef="#br0" timeOffset="92">15932 14687 7872,'0'-16'0,"0"-1"850,0-2 0,1-1-305,3 5 1,8-3-176,7 6 0,-3-1-125,-1 5 1,2-1 190,-2 1 0,0 3 252,-3 5-448,4 0 1,-3 7-124,2 4 0,-3 2-149,-5 6 0,0 0-130,-4 4 1,-1 0 137,1-1 1,-1 6-304,-2 3 0,-5 2 126,-3 1 1,-2 4-49,-2 0 0,0 5 109,-3-1 1,2-2-89,-2-2 1,-2-3 134,2-1 1,1-4 43,6-4 0,-1-2 110,6-1 1,-1-5-76,4-3 0,1-6 169,3-1 1,2-6-42,6 2 0,4-3-31,3-1 0,3 0-43,1 0 0,-1-4 19,1 1 0,4-6-411,0 1 0,-1-2-671,-3-1 1,-1-1 1022,-3 1 0,2-1 0,-3 1 0</inkml:trace>
  <inkml:trace contextRef="#ctx0" brushRef="#br0" timeOffset="93">16914 14162 7958,'-11'-5'-237,"-1"4"237,1-3 973,0-3 66,4 6-540,-3-4 0,8 5-133,-6 0 0,4 5 55,-3 3 1,-1 8 134,-3 7 1,-1 10-143,1 9 0,-1 2-62,1 2 1,-1 5-431,1 2 1,3 7 173,1 1 0,-1 1 110,-3-1 1,-1-3-15,1 3 1,1 1-3,2-1 0,-1-1-94,5-7 0,1 3-113,3-3 0,1-1 19,3 2 0,3-10-204,9 2 1,-3-8 45,7 0 0,-5-3 13,4 0 0,-4-6 72,4-3 0,-1-2-73,1-1 1,1-5-108,-5-3 1,1-2-246,-5-2 1,0 0-259,1-4 0,-5-2-492,1-5-791,-5 0 2037,2 0 0,-5-10 0,0-3 0</inkml:trace>
  <inkml:trace contextRef="#ctx0" brushRef="#br0" timeOffset="94">17086 14322 7951,'0'-17'422,"-4"5"111,0-4 0,1 7-553,7 2 0,-1 4 54,4 0 0,1 8 275,3 6 1,0 6-139,-4 5 1,3 6-48,-2 3 1,-2 2-186,2 1 1,-2 4-253,2 0 1,1 1-505,-5 0 1,1-8 165,-2 4 651,-1-9 0,8 2 0,-4-5 0</inkml:trace>
  <inkml:trace contextRef="#ctx0" brushRef="#br0" timeOffset="95">16880 14950 7885,'-6'-5'639,"7"2"-447,10-4 0,10 3-192,5-4 0,7 6 6,2-2 0,1-2 3,10-2 0,-2-1 38,10 1 1,-6 0-33,1 4 1,-5 0 27,-2 4 0,-7-4-207,-1 0 1,-2 1-259,-9 3 1,1 0 125,-9 0 296,0 0 0,-3 0 0,-1 0 0</inkml:trace>
  <inkml:trace contextRef="#ctx0" brushRef="#br0" timeOffset="96">17348 14973 7885,'-5'6'0,"-1"4"1239,-6-8-788,6 3 0,0-5 124,2 0 0,1 0-144,-4 0 1,-1 1-114,-3 3 0,-6 2-51,-2 5 1,-2 6 26,-2 2 1,0 6-141,0 2 1,0 5-122,0-2 0,2 3-10,2 1 1,1-2 37,3 2 1,6-6-63,-2 7 1,7-7-130,0 2 1,3-5-164,1 2 1,1-4 25,3-4 0,2 1-114,6-5 0,4 1 120,3-5 0,3-5-31,0-2 0,1-3 232,0-1 1,0-1-56,0-3 1,-2-1 15,-2-2 1,-2-3-48,-6 2 0,-1-3 55,-2-5 1,-4 4 8,-8-4 1,-7 0 1,-8 1 0,-4-1-44,-4 5 1,2 0-6,-6-1 0,1 6-339,-4 2 0,8 3-159,3 1 627,3 0 0,2 0 0,2 0 0</inkml:trace>
  <inkml:trace contextRef="#ctx0" brushRef="#br0" timeOffset="97">17463 14162 7898,'-6'-18'185,"5"2"48,-3 4 0,4 2 254,4 2 1,-1 3 224,4 5-86,1 5 1,3 7-107,1 7 0,3 4-1,0 3 0,6 9-181,-2 7 1,2 2-61,2 2 1,4 8-443,-1 3 0,-10-25 1,-1 1 211,-1-1 0,-2 1 0,0 0 0,-2 0-91,-2-1 0,-1 0 1,-1 4-1,0 1 57,-2-1 0,-1 0 0,0 2 0,-2 0-168,-2 0 0,-2 0 1,0 1-1,-1 0 20,-3-3 1,-2 0-1,1 2 1,-1-1-32,-2-2 0,-1-2 0,0 1 0,1-2-188,-12 26 0,0-6-341,0-3 1,1-7 325,-1-4 0,0-4-149,0-3 0,1-8-1234,3-8 1751,3-2 0,3 0 0,-2-1 0,-3-3 0</inkml:trace>
  <inkml:trace contextRef="#ctx0" brushRef="#br0" timeOffset="98">17839 14139 7908,'0'-11'270,"-3"-1"162,-1 1 0,0-1 380,4 1-377,0 5-109,5-5 1,1 10-27,6-3-145,-1-2 0,1 5 19,-1-3 0,0 4-142,1 4 0,-2-2 24,-2 6 1,2 0-145,-3 3 0,0-1-195,0-2 0,-4 6 161,1-3 1,-3 3-14,-1-3 1,0 2 162,0 2 1,-1-1-27,-3 5 1,1-5-27,-4 2 1,4 0 34,-1-1 1,3 2-59,1-2 1,0-2 2,0 2 1,5-6-55,3-2 1,-2-3 86,2 4 0,3-6-44,4 2 0,3-3-38,1-1 0,0 0-131,8 0 1,-2 0-85,2 0 0,-5-1 308,4-3 0,-9-2 0,4-5 0</inkml:trace>
  <inkml:trace contextRef="#ctx0" brushRef="#br0" timeOffset="99">18239 14961 7906,'-6'0'1665,"1"-1"-600,5-3-319,0 3-689,0-4 1,-2 5-263,-1 0 1,1-1 36,-1-3 1,0 3-507,-1-3 674,3 2 0,-4-3 0,5-1 0</inkml:trace>
  <inkml:trace contextRef="#ctx0" brushRef="#br0" timeOffset="100">18662 14265 7949,'0'-23'581,"0"1"183,0 3 0,1 3 182,3 4-136,-3 6-396,9 1 1,-9 6-72,3 3 0,-1 4 48,1 7 0,-2 4-99,6 7 0,-1 2-93,5 3 0,-5 2-75,1-3 1,-5-2-119,0-1 0,2-3 69,-1-1 0,0-5-100,-4-3 0,0-3-9,0 0 0,0-1-125,0 1 1,0-5-174,0 1-51,-5-5 201,4 2 1,-6-5-7,4 0 6,1 0 120,-3 0-43,5 0 0,1-4 71,3 0 0,6 0-122,6 4 1,4 0 100,-1 0 0,3 0 6,0 0 1,1 1 25,0 3 0,0 3-12,0 4 0,-2 0 7,-2 1 1,-2 1 113,-6 2 0,-3-1-282,0 5 0,-6-4 116,2 4 0,-8-1-317,-4 1 1,-7 1 136,-4-5 0,-2 1-473,-2-5 0,-4-3 49,0-1 0,-3-4-700,3 1 1384,1-3 0,-2-1 0,-1 0 0</inkml:trace>
  <inkml:trace contextRef="#ctx0" brushRef="#br0" timeOffset="101">18605 14265 7934,'0'-16'0,"0"1"0,0-4 0,0 4 0,5 4 1356,2 3-844,9 0 1,-1 1-89,8-1 1,1 6-150,6-2 0,7-1-301,-3 1 0,3 0 93,-3 4 0,2 0-101,2 0 0,-8 0-231,1 0 0,-3 1-412,-5 3 1,1 2 676,-9 6 0,0-1 0,-3 1 0</inkml:trace>
  <inkml:trace contextRef="#ctx0" brushRef="#br0" timeOffset="102">18662 15018 7921,'-17'12'619,"8"-6"775,-2-2-1392,7-3 1,4-1-441,8 0 1,2 0 1124,1 0 0,1 0-284,-1 0 1,2 0 58,2 0 1,3-4-113,5 1 0,5-5-308,2 4 0,7-3-2,1 3 1,5-5-74,-1 1 1,2-2-39,2-1 1,-5 3-441,-3 1 1,-8 4-407,-3-1 0,-7 3 402,-1 1 1,-9 0-1202,2 0 1716,-8 0 0,1 5 0,-5 1 0</inkml:trace>
  <inkml:trace contextRef="#ctx0" brushRef="#br0" timeOffset="103">19119 15155 7921,'-23'6'0,"4"-5"368,0 3 1,5-3 583,-2-1 1,4 0-455,0 0 0,1 4 40,-1 0 0,1 3-72,0-3 1,-6 6-145,-2 2 0,-2 0-81,-2 7 0,0 0-103,0 4 1,0 4-155,0-1 0,-2 5 81,2-4 0,-1 3-125,9-3 1,0 3-137,3-3 1,6 1-265,2-2 0,3-3 310,1 0 0,1-1-36,3-7 1,3 0-492,9-4 1,1 0 371,6-4 0,0-2 197,0-5 1,4 0 19,-1 0 1,1-1 193,-4-3 0,-2-2-86,-2-6 0,2 4 112,-6-4 0,-4 3 23,-3-6 0,-6 2-6,2 2 0,-8-4-103,-3-1 0,-10 1-116,-6 4 0,-6 1-173,-9 2 0,-2 3 7,-6 5 0,5 0-208,3 0 1,9 4-92,6 0 0,7 4 535,8 0 0,3 2 0,5 2 0</inkml:trace>
  <inkml:trace contextRef="#ctx0" brushRef="#br0" timeOffset="104">19770 14721 7882,'-7'-5'404,"-2"3"692,5-6-270,1 6-550,3-3 0,3 14 119,1 2 1,4 9-46,-4 3 0,1 5-122,-1 6 1,-3 1-14,3-1 0,-3-4-176,-1 1 1,0-2-205,0 1 1,0 0-277,0-4 1,-1-6 245,-3 3 1,3-7-194,-3-1 0,-1-3-575,1 0 1,0-4-58,4-1 1020,0-4 0,-5 2 0,-1-5 0</inkml:trace>
  <inkml:trace contextRef="#ctx0" brushRef="#br0" timeOffset="105">19575 14984 7928,'-6'0'2221,"1"0"-2039,15 0 1,3 0 79,10 0 0,5-1-16,2-3 1,6 2-261,5-6 1,1 4-232,8-3 0,1 3-275,-2-4 1,-1 4 519,-6-3 0,3-1 0,-5-3 0</inkml:trace>
  <inkml:trace contextRef="#ctx0" brushRef="#br0" timeOffset="106">20432 14733 7846,'0'-17'0,"0"0"0,2-1 777,6 3 0,5 2-326,10 2 0,3 0-143,1 4 0,0-3-99,-5 2 1,0 2 77,-3-2 0,1 6-112,-4-2 1,3 2-7,-4 2 1,1 0-157,0 0 0,-4 0 98,3 0 1,-2 4-298,-1 0 1,-2 5-59,-3-1 1,-2-2-66,-5 2 0,0-1 77,0 5 1,0-1 56,0 0 1,-5 1 272,-2-1 1,-3 1-138,-2-1 0,-1-1 270,-2-2 0,3 2-27,-4-2 1,7 0-34,2 0 0,4 2-47,-1-2 1,3-2-4,1 2 0,0-4-41,0 3 0,1 0-33,3 0 1,3 3-83,4-2 0,0 2 56,1 2 1,4 3-30,3 0 0,-1 1 42,1 0 0,-5-2 24,1 5 0,2-4-17,-2 4 0,-1 0 8,-6 4 1,-2-2-26,-2-2 0,-4 7 3,0-3 1,-7 2-131,-8-2 0,-4 4 82,-7-1 1,-5 1-176,-7-4 1,-1-2-100,-3-2 0,-1 2-88,5-6 0,5-1 17,6-7 0,8 2-633,4-5 999,2 0 0,7-4 0,1 0 0</inkml:trace>
  <inkml:trace contextRef="#ctx0" brushRef="#br0" timeOffset="107">21071 14973 7908,'-11'-5'2157,"1"2"-1307,2-4-919,3 4 1,7-2-251,1 5 1,0 4 318,4 0 0,1-1 0,3-3 0</inkml:trace>
  <inkml:trace contextRef="#ctx0" brushRef="#br0" timeOffset="108">21734 14013 7974,'0'-11'257,"0"0"1,-1 4 1063,-3 3-895,3 3 1,-6 2-4,3 3 1,-2 8 7,-5 7 1,-6 10-93,-2 9 1,1 9 109,-1 14 1,0-2-508,8-26 0,-1-1 1,1 2-1,0 1 161,-1 1 1,1 0 0,-1 1 0,1 0-16,-1-1 1,1 0 0,0-2 0,0 0-62,2 1 1,-1-1 0,0 2 0,0 0 43,2-1 0,1-1 0,-1 1 0,2 1-159,2-2 0,0 0 0,1 0 0,1 0-229,2 30 0,2 1 169,1-8 1,4 2-507,4-10 0,2-3 206,2-4 0,-1-7 48,5-1 1,-4-4-1,4-8 1,-3-4-147,3-3 0,-2-7-13,2-4 1,3-3 558,-3-1 0,-3 5 0,1 2 0</inkml:trace>
  <inkml:trace contextRef="#ctx0" brushRef="#br0" timeOffset="109">21917 14230 7904,'-5'-17'0,"-2"0"1937,1 6-1357,1 4 0,9 9-323,-1 9 0,5 6-67,-4 5 0,1 6-94,-1 3 1,-2 3 52,6 4 0,-6-1-123,2 5 1,-1-2-405,1 2 0,-2 1 304,6-5 0,-6-1-1094,2-6 1,-3-3 1167,-1-6 0,0 1 0,0 0 0</inkml:trace>
  <inkml:trace contextRef="#ctx0" brushRef="#br0" timeOffset="110">21643 14859 7855,'10'-7'636,"5"3"0,5 3-665,3 1 0,5-4 93,2 1 1,5-5 155,3 4 0,2-4-101,6 5 1,0-5-117,-1 4 1,1-3 1,0 3 1,-1-4-111,1 4 1,-5-3-561,-3 3 0,-6-5 96,-2 1 569,-10 3 0,7 0 0,-9 5 0</inkml:trace>
  <inkml:trace contextRef="#ctx0" brushRef="#br0" timeOffset="111">22168 14984 7897,'-12'0'0,"-3"0"852,0 0 1254,0 0-1482,3 0 1,1 0-193,0 0 1,-2 1-339,-2 3 1,-3 3 67,-5 4 1,-1 2 27,-3 2 0,-1 4-40,-2 8 0,-2-2-132,6 5 0,-4 0 88,7 0 0,-1 3-240,9-2 1,0-4-6,3 0 1,2 1 58,3-1 1,2-1-214,5-3 1,6-4 100,5 0 1,2-5-75,6 1 0,4-2 52,4-1 0,4-5 86,0 1 0,-2-6 76,1 2 1,0-3 20,0-1 1,2-1 44,-6-3 0,-4-1-85,-7-2 1,-3-4 140,-5 4 0,-2-3-60,-5-2 0,-5 2 76,-2 3 0,-14-4-22,-5 4 0,-6 2 128,-2 1 1,-6 3-131,-1 1 0,1 0-24,2 0 1,4 3-709,3 1 0,5 4 335,7-4 1,3 1-857,9-1 1191,-3-3 0,8 4 0,-3-5 0</inkml:trace>
  <inkml:trace contextRef="#ctx0" brushRef="#br0" timeOffset="112">22316 14139 7944,'-11'-5'635,"0"-1"1,9 1-316,6 5 0,10 6 91,5 9 1,4 3-79,4 5 1,-1 1-2,8 2 1,-3 4-21,3 4 1,4 7-175,-3 4 0,1 5-5,-1 3 1,-20-23 0,-1 0 22,12 27 1,-13-26 0,-1 1-242,-1-1 1,0-1-1,-2 2 1,-1 1-121,3 28 0,-7-29 0,-1 0-169,-3 29 1,-4-28 0,-1-1 178,-7 29 0,2-30 0,-3-1-268,-9 27 1,-9-2-126,1-6 1,-3 3-1044,-2-10 1631,-4 5 0,2-9 0,-2 3 0,3-3 0,5 0 0</inkml:trace>
  <inkml:trace contextRef="#ctx0" brushRef="#br0" timeOffset="113">22670 14048 7994,'7'-23'0,"4"1"0,1 3 0,4 4 664,7 7 0,0 3-205,0 5 0,-2 0-300,-2 0 1,-2 0 137,-6 0-276,1 0 1,-2 5 134,-3 3 1,2-2-120,-5 2 0,0-4-14,-4 3 0,4-3-579,-1 4-12,1-6 417,-4 8 0,0-7-229,0 5 65,0-6 239,0 8 1,0-7-16,0 4 132,0-4 1,-1 3 267,-3-2-82,3-3 129,-4 5-254,5-1 0,5-3 49,3 6 1,7-2-29,4 2 1,2 2 10,2-3 1,5 4-2,3 0 1,-2 4 25,1 0 1,-4 1-16,0-5 0,-3 4 105,-4 1 0,-2-1 26,-6-4 1,-5 2-134,-2 2 1,-9-2-112,-6 2 0,-8 2-183,-12-2 1,-2 1-857,-12 0 1008,-4-4 0,-8 10 0,0-4 0</inkml:trace>
  <inkml:trace contextRef="#ctx0" brushRef="#br0" timeOffset="114">5893 16812 7899,'-5'-7'-59,"4"-3"1,-8 4 109,5-6 1,0 5 489,4-1 0,0 4 157,0-3-680,0-1 0,0-3 155,0-1 0,2 5-128,1-1 0,4 2 126,4-2 1,2-2 20,2 2 1,-2-1-24,2 2 0,1-2-54,0 5 0,4 0-234,-1 4 0,-1 0 43,1 0 1,-4 1 167,4 3 1,-4 3-136,4 4 0,-3 4-238,3 0 0,-5 6 60,1-2 1,1-1 84,0 1 0,4-2 120,-1 2 0,2-2-3,2-6 0,0 1-50,0-1 1,-3-1 33,3-2 0,-3-3-2,7-5 0,-7 0 35,-1 0 1,0-5 2,4-3 0,-4-3 107,0-4 0,-6 1-78,-2-5 1,0 1 16,-8-1 0,1-1-34,-4 4 0,0-3-49,0 4 1,0 0-161,0 3-395,-5 6 298,-1 1 0,-2 6-258,1 3 0,3 4-209,-4 7 760,6 3 0,-8 5 0,3-1 0</inkml:trace>
  <inkml:trace contextRef="#ctx0" brushRef="#br0" timeOffset="115">5996 17246 7811,'-18'-6'0,"-3"0"0,8-5 523,-2-1 0,7 1-143,4-1 0,-1 1-3,1 0 0,-1-1-72,2 1 1,1-1 72,-2 1 1,3-1-177,1 1 1,0 3 264,0 1-381,0 4 1,1-3 148,3 2-242,3 3 0,4-4-21,0 5 0,1 0-80,-1 0 1,1 5 40,-1 2 1,6 4-56,2 0 0,2 0 39,2 1 0,0-1 80,0 1 1,0-1-52,-1 1 0,5-2-2,0-3 0,-2 3-8,-6-2 0,3 1 3,-3-1 1,-3 0-8,-1-4 1,2 4 32,-2-4 14,0 0 0,-3-4 14,-1 0-29,1 0 0,-1 0 1,1 0 1,-5 0 71,1 0 0,-4-6 152,3-1 0,-3 0-184,4 0 0,-6-1 6,2-3 0,-3 3-109,-1 1 1,0-1-192,0-3 0,4 3-933,0 0 469,0 6 190,-4-3 0,6 5 563,5 0 0,6 5 0,6 1 0</inkml:trace>
  <inkml:trace contextRef="#ctx0" brushRef="#br0" timeOffset="116">7161 16983 7783,'-12'0'24,"1"0"0,3 0 358,1 0-40,4 0 314,-2 0 0,15 0-297,6 0 0,0 0 31,3 0 0,0 4-64,4-1 1,-4 1-46,0-4 1,0 0-114,4 0 0,0 0 25,0 0 1,-4-1-102,0-3 0,-5 3-171,1-3 1,-2-1-717,-2 1 0,0-1 432,1 1 1,-5 2 362,1-6 0,-5-5 0,2-4 0</inkml:trace>
  <inkml:trace contextRef="#ctx0" brushRef="#br0" timeOffset="117">8292 16834 7834,'-6'-11'937,"1"-4"-703,-2-1 0,2-3-1522,5 4 1064,0 0 0,-5 7 522,-3 1 0,2 4 5,-2-1 0,-1 3 276,-6 1 0,2 1 14,-2 3 0,-3 6-239,-1 6 1,-2 5-88,-2 2 0,0 0-77,0 4 1,0 5-96,0 3 1,1 2 100,-1-3 1,5-1-42,3-3 1,3 3-42,5-2 1,-2-2-113,5 1 1,2-8-114,5 1 1,5-8 44,7 0 0,3-2-212,5-2 0,3-4 130,1-4 0,5-1 89,-2-2 1,3-2-59,1-1 0,-2-5 32,2-7 0,-3 1 67,3-5 1,-1 0 17,-6-4 1,-1 0 159,-3 0 1,-5-5-39,-3-2 0,-3-3 10,-5-1 0,-2 2-72,-5-2 0,-2 2-242,-6-6 1,-4 4-37,-11 3 0,-1 3-66,-3 5 0,-2 7 126,-5 4 1,1 2-2,2 7 0,-2 1-258,3 10 0,2-1 67,1 9 1,8 1-434,4 3 0,7-3 783,4 2 0,3 0 0,1 4 0</inkml:trace>
  <inkml:trace contextRef="#ctx0" brushRef="#br0" timeOffset="118">8623 17257 7725,'-12'0'8,"6"-5"-8,6 4 1,3-4-1,4 5 0,-4 0 1,2 1 0,-5 3-1,0-3 0,0 5 3751,0-2-1404,0-3-702,0 4-1746,0-5 0,5-5 0,1-1 0</inkml:trace>
  <inkml:trace contextRef="#ctx0" brushRef="#br0" timeOffset="119">9319 16754 7836,'-10'-11'60,"3"0"0,-3-5 130,2 1 0,2 5 118,-2 6 1,0-1 402,-3 1 1,-1 0-294,1 4 1,-5 4-60,-3 0 1,-3 9-19,-1-2 0,0 9-131,0 3 0,-3 5-74,-1 7 0,-1 4 123,2 3 1,3 2-140,0 2 1,5-4 76,7 0 0,4-6-105,4 2 0,8-6-414,6-1 1,7-10 253,8 2 1,1-8-173,7 0 1,-3-3 145,3-4 0,3 0-269,-7-4 0,5 0 260,-9-4 1,5-4-52,-5 0 0,1-4 154,-4 0 1,0-4 232,0-3 1,-4 3 20,0-4 0,-5-1 217,1-2 1,-3-3-169,0-1 0,-2-5-157,-2-2 1,1-3-227,-6-1 1,1-1-192,-4 1 1,-9 0-456,-2-1 0,-8 6 10,0 3 1,0 7-499,-4 3 0,3 9 527,-7 3 0,7 3-443,1 1 1130,5 5 0,-8 1 0,4 6 0</inkml:trace>
  <inkml:trace contextRef="#ctx0" brushRef="#br0" timeOffset="120">9742 16652 7782,'-11'0'0,"-1"-5"0,6-2 1322,1 1 1,6 0 223,3 2-611,-3 2-662,9-3 0,-3 4-65,4-3 0,0 3-82,1-3 1,3 3-138,0 1 1,4 0-253,-3 0 0,4 0 176,-1 0 1,-1 0-265,1 0 0,-4 0 129,4 0 1,-5 1-13,1 3 1,-2-1 45,-2 4 1,-3-4 18,-1 1 1,-4 2 75,1 1 1,-2 0-43,2 0 185,-3 1 0,1 3-8,-6 1 0,-4-1 90,4 1 0,-4-2-97,0-3 0,2 2 17,-2-5 1,2 5-18,-2-1 1,2-3 77,2-1 31,3 2 1,-4-4-104,5 6 0,0-4 227,0 3-214,5 1 1,1 4-103,5-1 1,2 4 32,2 0 0,-1 4-6,5-3 1,-3 3 49,3-4 0,-2 5-16,2-1 0,2-1 11,-6 1 0,0-4 40,-3 4 1,-1 0 162,0 4 1,-4-4 68,-3 0 1,-3-4 53,-1 5 1,-5-3 18,-3 2 0,-5-1 168,-6-3 1,-1-2-153,-10 2 0,-6-2-24,-6-2 1,-2-1-294,-2-2 1,0 1 82,1-5 0,4 0-2728,3-4 2516,13-5 1,-2-7-1,9-6 1</inkml:trace>
  <inkml:trace contextRef="#ctx0" brushRef="#br0" timeOffset="121">12883 16732 7899,'0'-8'65,"0"0"1,0 5 121,0-5 0,0 4 75,0-4 87,0 6 756,0-8-319,0 9-78,0-5-273,0 6-231,0 6 0,-2 5-68,-1 8 0,1 4 94,-1 3 0,1 9-120,2 7 0,2 2-28,1 2 1,-1-1-158,1 1 1,3-1 49,-3-4 1,2 0-131,-1-3 1,-2-7 3,1-1 1,0-1-23,1-2 1,-3-6 7,3-5 0,-2-4 125,2 0 1,-3-5-167,3 1 78,-3-6-25,-1 4 37,0-17 0,0 4-139,0-8 1,0-3 116,0-1 1,-1-4-24,-3-4 1,2-2 136,-6-5 0,2 0-89,-2-1 0,-1 0 183,6-3 1,-5 2-112,4-2 0,-3 4 95,3 3 1,0 1 106,4 7 0,0-1 161,0 9 0,0 0-20,0 3 0,1 6 440,3 2-553,2 3 0,7 2-37,2 3 1,3 7-146,5 8 0,0 7 58,0 0 1,1 6-2,2-2 1,-2 3-27,3 2 0,1-1-85,-1 0 1,-1-1 16,-3-2 1,0-3 8,0-6 0,0 0-1,-1-3 0,-3-2 52,1-6 1,-1-1 14,3-2 0,-3 1 26,0-6 1,-5 1 2,2-4 1,-4 0 21,0 0 1,-5-5 19,1-3 0,-5 2 40,0-1 0,-1-2 156,-2-7 0,0-1-26,0-6 1,0 3-100,0-3 1,-5 1-171,-3-8 1,-2-1 67,-2-3 1,2-2-152,3-2 0,-4 3 53,4-3 1,0 6-112,0 2 1,4 0-124,0 0 1,1 6-238,2 5 1,0 1-279,0-1 0,0 2 297,0 6 1,0 3-1074,0 1 167,0-1-135,0 2 1506,5 1 0,2 10 0,4 1 0</inkml:trace>
  <inkml:trace contextRef="#ctx0" brushRef="#br0" timeOffset="122">13968 16777 7843,'-12'-11'67,"1"-1"0,-1 6 289,1 2 1,0 3-63,-1 1 0,-3 5 103,0 3 0,-4 2-12,3 1 1,-3 6-120,4 2 0,-1 4-48,0 3 1,4 3-1,-3 6 0,-2 0 26,2 3 0,0-1 13,3 5 0,5-6-162,-1-2 0,5-1 73,0-7 0,6 1-98,5-4 1,3-2-87,5-1 0,1-4-100,6-5 0,1-3 57,3 0 0,2-6-80,6 2 1,3-8 92,0-3 0,0-4-80,-4 0 0,-1-2 113,-3-2 1,2 1 7,-5-5 0,-6-1 52,-5-7 1,-5 2-24,-3-6 1,1 1 6,-6-4 0,-4-2-124,-7-2 1,-3 2-176,-4-2 1,-4 0 19,-8 4 0,2-1-196,-6 8 0,1 5-121,-4 7 1,4 6 173,4 2 0,2 4-872,1-1 627,5 3 636,2 6 0,4 1 0,1 6 0</inkml:trace>
  <inkml:trace contextRef="#ctx0" brushRef="#br0" timeOffset="123">14527 16766 7812,'-6'-1'618,"2"-3"-631,3 2 143,6-3 135,1 5 0,1 5 516,-4 3 0,3 4-258,-3 3 0,2 3-162,-1 4 1,-2 2-315,1 3 0,-1 4 24,-2 7 1,0-3 48,0 3 0,0-2 66,0-2 1,0-5-182,0-2 0,0-4-164,0-4 0,0-3-342,0-4 0,0-5-1511,0 1 1086,0-6 926,0 4 0,5-6 0,1 0 0</inkml:trace>
  <inkml:trace contextRef="#ctx0" brushRef="#br0" timeOffset="124">14288 16720 7870,'-7'-5'464,"3"-3"0,4 0 700,4 0 1,8 3-465,7 5 0,2 0-295,2 0 1,5 0 41,2 0 0,5 0-242,3 0 0,4 0-187,7 0 1,-1 0-305,6 0 1,-5-5-387,4-3 1,-4 2-953,0-2 0,-11 1 1624,-4-5 0,-2 1 0,2-1 0</inkml:trace>
  <inkml:trace contextRef="#ctx0" brushRef="#br0" timeOffset="125">16629 16595 7851,'-12'0'1104,"5"5"-682,-1 2 0,6 3 25,-2 2 1,3 6-152,1 4 1,-4 6-35,0 7 0,0 0-48,4 3 1,4 3-1,0 4 1,5 1 11,-2 0 0,3 0-27,2-1 0,-5-3 176,1 0 1,-2-7-83,2 0 0,1-6-214,-5-6 1,3-2-182,-3-2 0,4-2-913,-5-6 333,1 1-670,-4-6 578,0-1 0,0-6 774,0-3 0,-10-7 0,-3-7 0</inkml:trace>
  <inkml:trace contextRef="#ctx0" brushRef="#br0" timeOffset="126">16446 16777 7845,'0'-18'0,"0"-2"128,0 5 0,3-5 204,4 1 0,2 1-68,10-1 1,1 5 191,7-1 1,2 2-18,6 2 1,0 3-81,3 0 1,-5 6-115,5-2 0,-1 4-121,5 4 1,-3 0-119,-5 7 1,-1-2 12,-2 6 1,-3-1-146,-5 1 1,-7-1 14,-4 5 1,-2 0-175,-6 4 1,-2 0 82,-6 0 1,-7-2 25,-8-2 0,-9 3-28,-6-3 1,-6 1 52,-5-1 0,-5 2-171,1-6 1,-1 0 211,4-3 0,7-2-5,5-3 1,6 2-183,9-5 0,2 0 69,6-4 1,5-1-114,2-3 0,8-1 341,3-3 0,8-7 0,3 2 0</inkml:trace>
  <inkml:trace contextRef="#ctx0" brushRef="#br0" timeOffset="127">17303 16709 7864,'-5'-18'0,"-1"1"690,-1 6 782,2 0-1052,5 4 0,0 3 289,0 8 1,1 8-74,3 7 1,-3 7-247,3 5 0,1 11-178,-1 3 0,3 5-211,-3-1 0,4 0-81,-4 4 1,3-1 18,-3 1 0,1-3-216,-1-8 1,1-4-170,3-8 1,1-3-1303,-6-8 994,6-3 0,-6-6-213,4-2-607,-4-3 1574,2-10 0,-10-6 0,-1-7 0</inkml:trace>
  <inkml:trace contextRef="#ctx0" brushRef="#br0" timeOffset="128">17166 16743 7864,'11'-17'28,"0"4"-15,1-7 1,6 7 233,4-3 0,3 4 416,5 0 0,0 6-205,5 2 1,-1 3-185,0 1 1,1 5-174,-1 2 1,-5 4 19,-2 0 1,-5 4-179,-3 0 1,-2 5 12,-6-5 1,-4 5-223,-3-1 0,-4-1 33,-4 1 0,-4 0 62,-7 4 1,-3 0-4,-5-1 1,-5 5 107,-2 0 0,2 3 128,1-3 0,3 0-79,1-5 0,6 1 111,1 0 1,5-1-132,3-3 0,3 1-130,5-5 1,5 0 112,3-3 1,7-2-163,4-2 0,3-3 301,1-5 1,0 0-108,-1 0 0,2 0 270,3 0 1,1-2-30,2-1 0,3-4-36,-2-4 0,-2 1-2,2 2 0,-6-2 66,2 2 1,-7 3-27,-1 1 0,-5-1-13,1 2 0,-2 0 46,-2 7 0,-4 2-107,-4 6 0,2 4-64,-1 3 1,1 3 3,-1 1 0,-1-1-14,4 1 0,5-4-15,3 0 1,5-1-164,-1 1 1,3-2 3,1-6 0,5-3-140,2-1 0,2-4-16,-2 1 0,7-4 58,-3-4 0,7-3 294,-3-4 1,4-2 59,-4-2 1,4-3 222,-4-5 0,-1-3-148,-7-1 0,-2-6 27,-5-1 0,-10-2-53,-6-6 0,-6 1-24,-4-5 1,-10 2-373,-10 2 0,-15 2-91,-11 6 0,19 19 0,0 2 170,-2 1 0,-1 1 0,-1 4 1,-2 2 43,2 2 1,0 2 0,-4 2 0,1 2-11,2 0 0,2 1 0,-1 3 1,2 3-19,0 1 1,3 1 0,-21 10-234,4 5 0,13 1-728,3-1 0,15 4 1058,7 0 0,4-1 0,6 2 0,3 0 0,1-2 0</inkml:trace>
  <inkml:trace contextRef="#ctx0" brushRef="#br0" timeOffset="129">18753 16743 7855,'0'-8'255,"0"1"448,0-1-345,0 2 1,-1 1 724,-3 5-622,3 0 0,-4 6 6,5 5 1,0 7-104,0 9 0,0 3 112,0 8 1,1-1-331,3 5 1,1-5 78,2 1 1,2-4-185,-5-3 1,4 0-250,-4-4 1,3 4-307,-3-5 1,0-4-68,-4-7 1,0-2-417,0-2 1,0-3-1208,0-1 2204,0-4 0,-5 2 0,-2-5 0</inkml:trace>
  <inkml:trace contextRef="#ctx0" brushRef="#br0" timeOffset="130">18662 16949 8294,'11'0'654,"2"0"-108,2 0 1,3 0-159,5 0 0,6 0-9,5 0 1,0 0-231,4 0 1,2 0-115,-2 0 1,4 0 138,-4 0 0,-4-2 51,-4-2 1,-2 2-1919,-1-6 1,-2 1 1692,-9-5 0,-6-4 0,-5-2 0</inkml:trace>
  <inkml:trace contextRef="#ctx0" brushRef="#br0" timeOffset="131">18662 16629 7845,'6'-18'0,"4"2"0,-2 4 0,3 1 521,4-1 0,4 5-54,8-1 0,2 5 48,6 0 1,0 1-318,3 2 1,-1 0-159,5 0 0,-2 0 89,2 0 0,-2 0-104,-6 0 1,0 2-1582,0 1 1556,-4-1 0,-2 8 0,-6-4 0</inkml:trace>
  <inkml:trace contextRef="#ctx0" brushRef="#br0" timeOffset="132">19541 16617 7832,'-6'-5'1675,"1"4"-1157,5-4 0,0 10-64,0 3 0,0 6 111,0 1 1,5 6-198,2 2 1,0 5-12,0 6 0,-3 4-178,4 1 0,-4 2-140,3-3 1,-4 4-7,1-4 0,-3 1 97,-1-5 0,4-5-495,-1-2 0,1-5-102,-4-3 1,0-2-327,0-6 1,1 0 307,3-4 485,-2 3 0,3-8 0,-5 3 0</inkml:trace>
  <inkml:trace contextRef="#ctx0" brushRef="#br0" timeOffset="133">20078 16652 7816,'0'-12'0,"0"-4"928,0 3 1308,5 2-1676,1 6 1,4 11-205,-2 5 1,-2 3-51,-2 9 0,-3 4-67,3 11 0,-2-1-35,-2 4 1,3 5-131,1 4 0,0-2-202,-4-6 0,0 1-430,0-5 1,4-1 361,0-7 0,3-6-751,-3-5 1,1-8-135,-1 0 1081,-3-7 0,4 1 0,-5-5 0</inkml:trace>
  <inkml:trace contextRef="#ctx0" brushRef="#br0" timeOffset="134">19758 16674 7811,'0'-16'388,"0"3"0,5-3-195,3 4 1,8 1 471,7 0 0,1 3-216,7 0 1,0 4-195,7-3 1,3 3-81,5-4 0,-1 5-93,1-5 1,1 4-140,3-3 0,-7 3-49,2-4 1,-7 4 167,1-3 1,-8 3-79,0-4 1,-7 2 171,-1-2 1,-2-2-92,-6 3 0,1 0 245,-5 0 0,-1 3 380,-2-4-202,2 6 1,-7-3-80,4 5 25,-4-5-387,2 3 1,-5 4 97,0 9 0,0 7-254,0 8 1,-1 5 30,-3 7 0,-4 4 73,-7 7 0,2 2-146,-2 2 0,1-1 18,-1-2 0,2 1-31,-2 2 0,6-4-178,1-7 0,6-4-265,-2-7 1,3-3 276,1-5 1,0-6-836,0-1 341,0-4-1495,0-5 2319,0-2 0,-5-10 0,-2-2 0</inkml:trace>
  <inkml:trace contextRef="#ctx0" brushRef="#br0" timeOffset="135">20512 16560 7810,'0'-23'0,"-5"1"0,4 0 1719,-3 3-670,2 2-415,8 11 1,0 1-243,5 5 1,1 10-27,-1 5 1,4 11-92,1 4 0,4 3 55,-1 2 0,3 8-177,0 2 0,0 4-116,-3-4 0,3 2-293,-3 3 1,-5-7 231,1 3 1,-6-5-991,2 1 1,0-2 259,-3-6 1,2-4-61,2 1 1,-1-7 42,0-1 0,-4-2 771,-3-5 0,1 0 0,-1-1 0,-1 3 0</inkml:trace>
  <inkml:trace contextRef="#ctx0" brushRef="#br0" timeOffset="136">20249 17074 7736,'-5'-6'860,"4"-4"1,-3 5-550,8-3 0,7 3 168,8 5 0,3 0-235,1 0 1,1 0-193,2 0 1,4 0-136,4 0 0,1 0-331,4 0 0,-3 0-1592,6 0 2006,0 0 0,4 5 0,-1 1 0</inkml:trace>
  <inkml:trace contextRef="#ctx0" brushRef="#br0" timeOffset="137">21311 16572 7818,'-1'-10'0,"-3"2"0,3-2-50,-3 2 498,-2-2 755,5-1-782,-10 4 0,9 2 42,-6 5 0,4 1-123,-3 3 0,0 9 23,0 10 0,-2 5-51,5 6 1,0 7-43,4 4 1,0 1-99,0 3 0,5-5-45,3-3 1,6 0-99,1 1 1,2-1-59,-2-3 0,-2-7-265,2 4 1,-6-9-2,-2 1 0,0-8-354,0-4 0,0-2-1559,-3-2 878,-3-4 1330,4-2 0,-10-5 0,-2 0 0</inkml:trace>
  <inkml:trace contextRef="#ctx0" brushRef="#br0" timeOffset="138">20934 16686 7825,'0'-23'0,"4"4"350,0 0 0,6 1 510,2-1 0,4 3-212,7 4 0,0 1-223,0-1 1,5 1-49,2 0 1,3 0-145,1 4 1,4-2-110,0 5 1,6-1-3,-3 1 0,-1 3-70,-2-3 0,-8 4-33,-3 4 1,-4 2-321,-4 6 0,-4-1-248,-7 1 1,-3 4 248,-5 3 0,-7 3-60,-4 1 0,-6 1 96,-5 2 1,-5-2 86,0 3 1,-4-4 45,0-4 0,-2 1 9,-1-5 1,5 1 107,2-5 1,3-3 206,1-1 1,9-4 664,3 1-458,7-3-24,-1-1 0,11 4-59,6 0 0,8 1 50,7-2 1,9 3-219,2 1 0,6 3-15,1-2 0,0 2 9,-3 1 1,-3 5-111,-5-1 0,-6 5-102,-5-1 0,-5-1 38,-7 1 0,-5 0-141,-2 4 0,-4 0-94,-4 0 1,-2-1-100,-5 1 1,-10-1 36,-1-3 0,-9 1-115,1-5 0,-7 1 105,-1-5 0,-4 1-4,4-1 1,5-5-105,6-2 1,8-3 105,4-1 1,3-1-516,5-3 855,2 3 0,10-14 0,1 2 0</inkml:trace>
  <inkml:trace contextRef="#ctx0" brushRef="#br0" timeOffset="139">21928 16537 7802,'0'-24'1925,"-4"-2"-1356,0 7 1,1 2-134,3 2 0,1 6 635,3 1 198,-3 6-817,4-3 1,-4 11 19,3 6 1,-3 5-125,3 10 1,-1 3 90,1 8 1,-3 3-362,3 5 0,1-1 10,-1 1 0,-1 0-171,-3 0 0,0-1-7,0 1 0,0-4-310,0 0 1,0-7 108,0-1 0,0-2-200,0-9 1,0 1-120,0-9 50,0 1 564,0-5-52,0-5 984,0-1-746,0-5 1,0-5-30,0-2 1,9 0-40,3 0 0,7-1-103,0-3 1,7 3-67,5 0 1,2 2-250,1-1 1,0-2-500,1 5 1,-1 0 359,0 4 1,-1 0-813,-2 0 1,0 0 57,-4 0 1189,0 0 0,-5-5 0,1-1 0</inkml:trace>
  <inkml:trace contextRef="#ctx0" brushRef="#br0" timeOffset="140">22545 16606 7838,'-12'-18'913,"1"-3"0,6 8-642,5-2 1,5 7-224,6 4 0,0 4-152,-4 4 0,3 2 1371,-2 6 0,-2 2-461,2 5 1,-1 1-291,5 11 0,-1 0-276,1 7 0,-1-2-184,1 2 0,-1-2-243,0-2 0,0 1 205,-4 3 0,3-3-513,-2-1 1,-2-1 131,2-6 0,0-1 17,3-3 1,4-5 49,0-3 0,6-6-98,-2-1 0,2-6 0,2 2 0,4-4-91,-1-4 1,5-2-203,-4-6 1,-1 0 264,-3-4 1,0 2 421,0-5 0,-6 0 0,0-3 0</inkml:trace>
  <inkml:trace contextRef="#ctx0" brushRef="#br0" timeOffset="141">22488 16914 7845,'14'-11'1200,"5"-1"1,6 2-521,13 3 0,-2-2-531,2 5 1,2-5 14,2 2 1,1 0-262,-1 0 1,1 0-20,-5 0 0,-1-2-68,-6 5 0,-5-5 184,-7 1 0,3-2 0,-4-1 0</inkml:trace>
  <inkml:trace contextRef="#ctx0" brushRef="#br0" timeOffset="142">22419 16537 7840,'0'-17'646,"5"-5"1,9 6-56,13-3 1,7 3 263,12 9 0,1 0-411,2 4 0,3 1-469,5-2 0,6-1 169,-31 3 1,0 1 0,30-3-61,-1 4 1,-5 5-811,-6 2 0,-7 4 700,-13 0 1,-7 0 0,-6 1 0</inkml:trace>
  <inkml:trace contextRef="#ctx0" brushRef="#br0" timeOffset="143">12963 17657 7966,'-8'0'-4,"0"0"10,6 0 1,-3 1-7,5 3 0,5-3 557,3 3 1,2-3 0,2-1 90,4 0 1,1 0-271,6 0 0,4 0 9,0 0 0,4 0-53,0 0 0,2 0 85,1 0 0,-1 0-137,-3 0 0,3 0-14,-2 0 0,2 0-128,1 0 1,0 0 44,1 0 1,0 0-138,3 0 1,-2 0 97,2 0 0,2 0-129,2 0 0,4 0-117,3 0 0,0 0-161,4 0 1,-4-4 187,5 0 0,-2 1-27,1 3 0,3-4 258,-3 0 0,3 0-134,1 4 0,4-4-274,0 1 1,0-1 302,-4 4 0,4 0-123,0 0 1,4 0 32,-5 0 1,-27 0 0,0 0 11,32 0 0,-1-4-1,-32 2 1,0 0 0,32-2-85,1 4 1,-32 0 0,0 0-26,27 0 1,3-3 36,-2-1 1,-2 0 45,6 4 0,-5-4 40,0 0 1,0-1 15,1 1 0,-3 3-23,3-3 1,-2-1 4,-2 2 1,-3-1-43,3 4 1,-1-4 20,-24 2 1,1 0 0,27-3-141,1 1 0,1 3 116,-1-3 1,-29 2 0,0-1-62,29-1 1,0-3 95,-4 3 1,0-4 12,0 4 0,-1-3 18,-2 3 0,0-1 134,-4 1 1,0 3-203,0-3 0,-7 1 124,3 0 1,-3 1 60,3-1 1,4 0-38,4-1 1,1 2 282,3-6 1,5 4-367,-29 1 0,1-1 1,28 0-179,-31 0 0,1 0 1,-1 2-1,0 0 139,1-1 0,-1-1 0,2 2 0,-1 0 137,2-2 0,-1 0 0,-1 3 1,0 0-88,1-1 1,0 0-1,0 1 1,0 0 3,4-1 1,0 0 0,-3 1-1,1 0 66,0 0 1,0-1 0,0 1 0,1 0-46,0 1 1,2 0 0,-1 0 0,1 0-294,5 0 0,0 0 0,-2 0 1,-1 0 221,3 0 1,0 0 0,-2 0 0,0 0-38,1 0 0,1 0 0,0 0 1,0 0 69,2 0 1,-1 0-1,-1 0 1,0 0-65,0 0 0,-1 0 1,0 0-1,1 0 52,-1 0 1,1 0-1,1 0 1,-1 0-3,-2 0 0,0 0 0,0 0 0,1 0 60,-1 0 1,0 0 0,-1 2 0,0 0-37,3 0 1,0 0 0,-3 2 0,1 0 55,2-2 0,0-1 1,-2 3-1,0 0-28,1-2 1,1 0 0,-1 2 0,0-1-48,1 0 0,0-2 0,1 2 0,-1-1 7,-2 0 0,0 0 0,1-1 0,0-1-6,-3 2 0,0 0 0,3 0 0,0-1 40,-3 1 1,0 0-1,0-2 1,-1 1 46,-1 1 1,0 0-1,-2-1 1,-1-1-37,1 0 0,0 0 0,1 0 0,0 0-6,-1 0 0,0 0 0,0 0 1,-1 0 16,30 0 0,-32 0 1,0 0-67,28 0 0,4-1 100,-4-3 0,-1 3-72,-2-3 1,-6 3-139,-3 1 0,-2-2 203,-1-2 0,-2 3-268,-2-3 0,-4 3 480,-7 1 1,-4 0-338,-4 0 1,-5 0 487,-3 0 1,-2 0-342,-2 0 1,1 0 414,-1 0 0,1 0-408,-1 0 0,1 0 268,-1 0-381,0 0 0,1 0-134,-1 0 1,1 0 27,-1 0 1,0 0 69,1 0 1,-1 0-13,1 0 0,-5 1-10,1 3 1,-4-1-296,3 4 152,-4-4 0,2 3-614,-5-2 182,0-3 0,-8 4-1317,-7-5 1951,-8 0 0,-21-10 0,-3-2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0:36:07.84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17588 5368 8047,'0'-8'-235,"0"1"1,0 3 280,0-4 260,0 1-24,5-5 229,-4 1-247,5-1 0,-6 5 504,0-1-305,0 6 106,0-9-49,0 10-279,0-4-113,0 5 1,-2 5-72,-2 3 0,3 2 95,-3 1 0,-1 2-114,2 2 0,-6-1-107,1 5 0,-2 1 22,-2 7 0,1-1-70,0 4 0,-2-5 28,-2 2 0,2-3-86,-2-1 1,2-1 18,2-3 0,1 1 39,2-5 111,-2 0 1,8-3-17,-1-1 1,1-3 17,2-1-23,0-4 1,5 2 71,3-5 0,2 0-49,2 0 1,0 0 30,4 0 1,-2 1-12,5 3 1,-4-3 0,4 3 0,-1-3 63,1-1 1,-2 0-71,-1 0 0,-4 0-4,4 0 0,-4 0 10,0 0 1,-5 0-687,1 0 441,-6 0 1,5 0-957,-3 0-37,-3 0 886,4 0 0,-15 0 0,-3 0 1</inkml:trace>
  <inkml:trace contextRef="#ctx0" brushRef="#br0" timeOffset="1">17668 5585 8047,'0'-8'-209,"0"1"0,0 3 139,0-4 0,0 4 1104,0-3-84,0 4-411,0-2 0,1 5-282,3 0 1,-3 6-12,3 6 0,1-1-196,-1 5 1,0 1 113,-4 2 0,0 3-87,0 1 0,0 0 90,0-1 0,0 5-327,0 0 1,0-1-15,0-3 0,0-1-128,0-3 0,0 1-6,0-5 1,0 4 97,0-3 1,4-1-133,0-4 0,-1-3 94,-3-1 1,0-3-429,0 4 0,2-6-66,1 2 742,-1-2 0,3-2 0,-5 0 0</inkml:trace>
  <inkml:trace contextRef="#ctx0" brushRef="#br0" timeOffset="2">17919 5608 7957,'0'-12'-232,"0"1"193,0-1 1,0 5 797,0-1 126,0 6-425,0-3 0,-1 5-176,-3 0 1,-1 6-35,-2 5 0,-4 2-136,4 6 0,0 0 72,0 4 0,1 1-215,-2 3 0,3-6 71,5 6 0,0-9-155,0 4 0,4-2 72,-1-1 1,6-2-54,-1-1 1,6-5-94,1 0 0,2 1 130,-2-5 0,3-1-62,4-3 1,-3-1 50,1-2 1,-1-5-118,3-3 1,-3-2 90,0-2 0,0-3 18,4 0 1,-1-5 42,-3 1 1,1 1 85,-5-1 1,1-2-16,-5-5 0,-5 0-82,-2-4 1,-8 3 102,-3-3 1,-8-1-71,-4-3 1,-7 5 0,0 2 1,-2 4 21,1 4 0,-1 4-147,-2 8 1,-3 1-65,2 6 1,3 9-181,2 3 1,3 7-415,4 0 793,2 2 0,6 7 0,-1 2 0</inkml:trace>
  <inkml:trace contextRef="#ctx0" brushRef="#br0" timeOffset="3">18924 5471 8024,'-3'-8'-312,"-1"0"78,0 6 948,4-8-383,0 8 1,-1-6 614,-3 4-218,3 0-564,-10 4 0,5 0 79,-5 0 1,3 0-191,0 0 1,1 4 105,-5 0 1,1 4-65,0 0 1,-1 1-1,1-1 1,1 5-172,2-1 1,-2 2-94,2-3 1,3 1 75,1-1 1,3 1-39,1-1 0,1-1 35,3-2 1,8 2-25,7-3 1,2 2 52,2-1 0,1 2-2,3-2 1,-3-2 6,3 2 1,-3-4 5,-2 3 0,-2-3 91,-1 4 0,-5-1-71,1 5 0,-3-5 41,0 1 0,-6-1-28,-2 5 1,1-1-137,-1 1 0,-2-1 130,-5 1 1,-4-1-58,-4 0 0,-2 1 64,-2-1 1,-3 1-7,-5-1 1,-5 0 72,-2 1 0,1-2-90,-2-2 1,5 2-117,-5-3 0,7-1 86,1-3-535,0-1 390,16-2 1,-1-2-913,16-1 1132,-1 1 0,20-8 0,-3 4 0</inkml:trace>
  <inkml:trace contextRef="#ctx0" brushRef="#br0" timeOffset="4">19347 5551 7981,'-1'-17'8,"-3"6"0,1-1 273,-4 5 538,4 2-139,-2-6-213,5 10 1,0-3-305,0 8 1,0 2 75,0 6 0,1 4-189,3 3 0,-3 3 117,3 1 0,1 3-196,-1 1 0,1 0-43,-1-4 1,-3-1-40,3 1 1,1-4-58,-1 0 0,0-5-36,-4 2 46,0-4 1,4 0 12,-1-1-974,1-5-107,-4-1-235,-5-5 1461,-6 0 0,-2-10 0,-3-2 0</inkml:trace>
  <inkml:trace contextRef="#ctx0" brushRef="#br0" timeOffset="5">19084 5528 8029,'0'-8'0,"0"0"440,0 1-304,0-5 1,2 2 235,1 3 0,4 0-29,4 4 1,6 1-105,2-2 1,6-1-255,2 2 0,8-3 112,-1 3 1,3 1-227,-2-1 1,-5-2 96,0 1 1,0-4-60,0 4 0,-3-3 92,-8 3 0,1-4-452,-5 4 0,4-3-4,-3 3 1,-5-1-744,-3 1 1198,-6 3 0,8-9 0,-3 3 0</inkml:trace>
  <inkml:trace contextRef="#ctx0" brushRef="#br0" timeOffset="6">19667 5482 8088,'-5'-6'1165,"3"-4"-1006,-3 8 76,5-3 1,0 6 22,0 3 0,0 3-70,0 4 1,0 2-65,0 2 1,0-1-105,0 5 0,0-1 136,0 1 1,0 2-139,0-2 0,0-1-25,0 1 0,4-4-109,0 4 1,5-5 9,-2 2 0,5-4-12,3 0 0,-1-2 66,5-3 0,-1-1 24,1-6 0,2 0-131,-2 0 1,-1 0 74,1 0 1,-1-2-44,1-2 0,-1-1 78,-3-2 1,-2-5 84,2 1 1,-2 0-11,-2-5 1,-3-1 18,-1-3 1,-4-1-50,1-2 1,1 0 9,-1 0 0,-1-3 25,-3-1 1,-1 0-20,-3 5 1,2 0-466,-6 3 305,6 2 1,-9 7-1016,4 3 1163,2 2 0,-5 10 0,3 1 0</inkml:trace>
  <inkml:trace contextRef="#ctx0" brushRef="#br0" timeOffset="7">20101 5482 8025,'-5'-8'-97,"-3"1"1,-1 3-240,2-4 240,1 6 504,1-3-15,4 0 340,-4 3-212,5-3-337,0 5 1,0 5 31,0 3 1,4 6-32,0 1 0,3 6 24,-3-2 1,5 2-254,-1 2 64,-3 0 0,4 0-139,-6-1 0,6 1 90,-1 0 0,-3-4-190,-1 0 0,1-4 107,-1 5 1,1-8-267,-2 0 0,-1-1 148,2-3 1,-3-2-506,-1 2-78,0-6 813,0 3 0,-5-5 0,-2 0 0</inkml:trace>
  <inkml:trace contextRef="#ctx0" brushRef="#br0" timeOffset="8">20044 5493 8025,'0'-11'-266,"0"0"221,0-1 1,3 5 463,1-1 0,5 4 18,-1-3 0,3 4 22,4-1 1,3-1-189,5 1 1,6 0-43,5 4 1,1 0-214,3 0 0,-7 2 104,0 2 0,-6 2-207,2 5 0,-7 1 4,-1-1 1,-6 6 10,-2 2 0,0 2 30,-8 2 0,1 0-95,-4 0 0,-1 0 55,-3-1 1,-7 5 35,-8 0 1,-7-1-106,0-3 1,-7 0 75,-2 0 1,4-4-98,-7 0 1,8-6 116,-4-2 1,9 1 84,2-5 1,5-2-53,7-1 0,-1-3 4,1-1-197,5 0 1,0-1 24,6-3-320,0-2 0,7-6 176,4 1 0,1 1 334,3 2 0,3-2 0,-1 4 0</inkml:trace>
  <inkml:trace contextRef="#ctx0" brushRef="#br0" timeOffset="9">20546 5528 8025,'0'-18'0,"0"1"0,0 6 0,0 0 375,0-1 0,1 5 356,3-1-244,-3 5 60,5-2-171,-6 5 0,3 2-296,1 1 0,0 5 95,-4 7 0,1 2-144,3 2 0,-3 2 87,3-2 1,-3 4-142,-1 4 0,0-4 23,0 0 1,0-1-164,0-3 0,0-2 48,0-2-39,0 3 0,2-5 134,1 2 0,0-6 21,5-2 1,-5-4 39,5 1 1,0 1-45,3-1 1,2-1 67,2-3 1,-1 0-55,5 0 0,-1 0 10,1 0 0,2 0-49,-2 0 1,3 0-4,1 0 0,0 0-189,-1 0 0,-4-1-88,-3-3-828,3 3 769,-5-4 0,2 4-153,-7-3 0,-4 3 520,-8-3 0,-8-3 0,-5 1 0</inkml:trace>
  <inkml:trace contextRef="#ctx0" brushRef="#br0" timeOffset="10">20535 5699 8020,'7'-10'80,"1"2"0,3 2-123,5 2 0,4 3 181,-1-3 0,3-1-87,0 1 1,2-1-18,3 1 0,-2 2-172,6-6 1,-7 6 90,-1-2 0,-2-1-473,-5 1 0,-2-1 520,-7 1 0,3-2 0,-3-6 0</inkml:trace>
  <inkml:trace contextRef="#ctx0" brushRef="#br0" timeOffset="11">20546 5471 8020,'5'-12'-76,"2"2"37,4 2 1,5-2-78,4 3 0,1 2 85,2 1 1,0-1 130,0 1 1,3-1-31,1 1-146,0 3 1,-1-4-11,1 5 1,-1-4-633,-3 0 464,-5 0 0,2 4 254,-4 0 0,-1-5 0,-4-1 0</inkml:trace>
  <inkml:trace contextRef="#ctx0" brushRef="#br0" timeOffset="12">21071 5368 8020,'0'-7'228,"0"4"295,0 6 0,0 4-33,0 4-349,0 6 1,0 4 33,0 6 1,0 5-29,0-2 1,0-1-58,0 2 1,0-5-130,0 5 0,0-6-363,0 2 290,0-3 0,0-6 36,0-3 0,4-2-320,0-2-393,0 1 446,-4-6-208,0-1-270,0-5 401,-5 0 420,4 0 0,-10-10 0,5-3 0</inkml:trace>
  <inkml:trace contextRef="#ctx0" brushRef="#br0" timeOffset="13">21037 5551 8020,'0'-7'0,"2"-2"-42,1 6 1,0-5 71,4 4 1,-3 0 750,4 4-332,-6 0-258,9 0 0,-5 7-211,5 4 1,1 0 92,-1 5 0,4 0-120,1-1 0,4 6 101,-1-2 1,3-1-39,0 1 0,1-5 51,0 1 0,0 1-137,0-1 1,-4-3 345,0-4-211,-5-1 16,2-1 0,-4 3 174,-1-5-58,1 0 9,-1-4 54,0 0-139,-4 0 1,-2-5 43,-5-3 1,0-2-2,0-1 0,-1-1-47,-3 1-35,2-6 1,-6 3 1,4-5 1,-4 4 116,4-4-179,1 0 1,-1-4-97,0 0 1,0 1-38,4-1 1,0 0-284,0 0 0,0 5-203,0 3 288,0 7-96,0-2-507,0 9 359,0-4-1337,0 5 1890,0 5 0,0 6 0,0 7 0</inkml:trace>
  <inkml:trace contextRef="#ctx0" brushRef="#br0" timeOffset="14">21654 5425 8021,'0'-17'0,"1"6"342,3 0-171,2 4 0,2 7 604,0 0-317,-6 5-173,3-3 0,-5 12-55,0-3-45,0 8-107,5-1 0,-3 8 50,1 1 1,-1 1-18,-2-1 0,0-3-169,0 2 0,3-3 100,1-4 1,0 2-197,-4-6 1,0 0-479,0-4 324,5 1 57,-4-6-752,4 4 345,-5-8-162,0 3 664,0-5 1,-5-5 0,-1-2 0</inkml:trace>
  <inkml:trace contextRef="#ctx0" brushRef="#br0" timeOffset="15">21437 5482 7976,'0'-11'0,"5"-1"22,3 1 0,6-1-24,1 1 0,4 1 709,-4 2-282,5-2-197,3 4 0,3-5-6,4 4 0,1-2-117,3 5 0,-1-3-94,-3 3 0,2-1-123,-5 1 0,-1 3-384,-3-3 0,-1 3 496,-3 1 0,2 0 0,-3 0 0</inkml:trace>
  <inkml:trace contextRef="#ctx0" brushRef="#br0" timeOffset="16">22179 5322 8418,'0'-6'213,"-5"1"0,3 5 831,-6 0-647,0 0 0,-3 0-100,0 0 1,-1 1-134,1 3 0,-4 2-20,-1 6 0,0-1-22,1 0 0,2 1-46,-2-1-52,2 1 103,2-1 1,3 2-122,0 2-86,6-7 93,-3 12 0,3-16-96,-1 7 0,1-2 55,-1 2 0,3 0-61,3-4 0,0 3 103,5-2 1,-1 1-24,5-2 0,0 4-35,4-4 0,1 0 5,6 0 1,1 0-2,3 0 45,2 3-65,0-8 0,2 8-2,-8-3 1,2 0 28,-6 0 1,-3 1-53,0 3 84,-4 1 1,-1-1-1,-4 1 0,-3-1-12,-8 0 1,-7 1 1,-8-1 0,-5 1 33,-7-1-32,1 1-130,-15-6 0,6 3-204,-3-5 1,-1 3 343,5-3 0,-5 0 0,2-4 0</inkml:trace>
  <inkml:trace contextRef="#ctx0" brushRef="#br0" timeOffset="17">17485 6202 7280,'7'1'804,"-4"3"1,-1-2-359,-2 6-215,5-1 1,-3 6-53,6 2-1,-5-2 1,3 9-118,-2-3 1,-3 1 85,3-1 0,-3 2-158,-1-1 0,0 1 42,0 2 0,0-4-34,0 0 1,0-4 10,0 4 1,-4-5-145,0 1 0,-1-6 74,2-1 0,1-4 132,-2 3 202,-2-4-209,5 2 115,-4-5-130,5 0 1,0-5 8,0-3 1,0 2 4,0-2-56,0 1 1,5-5 18,2 1 0,7 3-11,2 1 0,0 0 55,-1 0 0,2 0-41,2 4 1,2 1 109,-1-2 0,0 3-93,-1 1 1,1 4-32,-5 0 0,4 5 47,-3-2 1,-1 3-66,-4 2 1,-1-1-123,-2 1 0,1-1 102,-5 1 0,0 0-154,-4 3 1,-2-2 94,-2 2 1,-2-2-79,-5-1 1,-6-1 99,-2 0 0,-2 1-104,-2-1 0,1 1-18,3-1 0,-1-3 33,5-1 1,-4-4-145,3 1 0,1-3 98,4-1 0,-1 0-156,1 0 1,1-1 49,2-3 0,-1 1-243,5-4 0,1-1 545,3-3 0,-5-1 0,3-4 0,-3-2 0</inkml:trace>
  <inkml:trace contextRef="#ctx0" brushRef="#br0" timeOffset="18">17474 6259 8087,'0'-12'548,"0"1"-313,0-1 1,4 5-119,0-1 1,4 6 194,0-2 0,3-1-15,5 1 1,-4-4-66,4 4 0,0 1 0,-1 3 1,6 0-84,-2 0 0,6-2 101,2-1 0,3 1-209,-3-1 0,3 1-7,-3 2 1,0-4-488,-5 1 1,0-1-178,-3 4 1,-6 0 629,-6 0 0,-4 0 0,2 0 0</inkml:trace>
  <inkml:trace contextRef="#ctx0" brushRef="#br0" timeOffset="19">19016 6327 8117,'0'-11'269,"0"-1"-40,0 1 1,-2 5 59,-1 2 1,0-1-69,-4 1 1,-1 0-125,-4 4 1,0 0 78,-3 0-80,2 0 1,-7 0 79,4 0 1,-8 4-23,1 0 1,-2 5-125,2-2 0,0 7 91,0 1 1,-2 6-161,2-2 0,-1 4 95,9 3 1,0-2-132,3 3 0,6 1 37,2-1 0,3-1-58,1-3 1,5-4 62,3 0 0,7-5 54,4 1 0,7-2-77,5-2 0,7-3 65,4 0 0,-2-6-144,2 2 1,-5-3 122,1-1 1,-4-1-240,-3-3 0,1 2-155,-6-6 1,1 4-203,-4-3 1,-5 3 38,-3-4 569,-3 6 0,0-9 0,-1 5 0</inkml:trace>
  <inkml:trace contextRef="#ctx0" brushRef="#br0" timeOffset="20">19450 6281 8222,'-8'-11'-122,"1"0"1,4 3 318,-1 0 1,2 6 744,-2-2-571,3 3 0,-6 1 492,3 0-676,3 0 0,-4 6-156,5 6 0,-4 4 147,0 7 1,1 1-96,3 3 0,0 2 6,0 5 0,-4 0-236,0 1 0,0-6-760,4-3 655,0-1 0,-4-4-385,1-2 0,-2 0 299,1-7 0,1 2-1180,-4-7 781,4-2 737,-7 0 0,9 0 0,-4 2 0</inkml:trace>
  <inkml:trace contextRef="#ctx0" brushRef="#br0" timeOffset="21">19473 6259 8122,'-6'-12'0,"1"1"39,-2-1 0,0 5 265,4-1-134,1 6 1,-3-5 132,5 3 1,0 3 445,5 6 1,2 7-354,4 7 1,1 4-249,-1-1 0,0 3-113,1 5 0,-1-3-185,1 3 0,-2 1 117,-3 3 1,4-5-329,-4-2 236,8-3 1,-2-3-48,2-2 1,-2-2-34,-2-6 0,1 1 18,-1-1 0,-3-3-528,0-1 100,-6-4 123,3 2-231,-5 0 0,-5-4 723,-3 3 0,-7-3 0,-3-1 0</inkml:trace>
  <inkml:trace contextRef="#ctx0" brushRef="#br0" timeOffset="22">19313 6613 7968,'7'-4'0,"1"0"0,-6 0 0,12 3 512,-2-3-207,7 3 1,-5-4-17,5 5 0,0 0-279,4 0 36,0 0 0,-4-4-6,0 0 1,-2 0-234,2 4 0,3-3-84,-3-1 1,-1-1-786,1 1 1062,-5 3 0,2-9 0,-4 3 0</inkml:trace>
  <inkml:trace contextRef="#ctx0" brushRef="#br0" timeOffset="23">19804 6281 8024,'-5'-6'29,"3"-4"0,-3 7 129,5-4 692,0 4-116,0-2-554,0 15 0,0-1 41,0 10 0,0 0-112,0 4-74,0 0 0,4 1 74,0 3 1,0-3-137,-4 3 1,4 0 43,-1 0 1,1-4-132,-4-4 0,4-1-256,0 1 228,0-3 50,-4-9 0,3 3 147,1-3 35,0-2 11,-4 1-17,5-6 0,1 0 163,6 0 0,-1 0-132,1 0 0,0 0-27,4 0 1,-2-2-206,5-2 189,-5 3-57,7-4 1,-7 1-113,5 0 1,-5 1-31,1 3 1,-2-4-577,-2 0 91,1 0-148,-1 4 760,1 0 0,-6-5 0,-1-1 0</inkml:trace>
  <inkml:trace contextRef="#ctx0" brushRef="#br0" timeOffset="24">20306 6304 7997,'-5'-11'-8,"4"-1"1,-4 1 55,5 0 445,0-1 656,0 1-526,0 4-232,0 2-230,0 5 0,4 7 3,-1 4 1,3 2-142,-3 6-127,-1 0 168,3 4 0,-1 3-85,-1 1 1,5 3 73,-4-3 0,0 0-169,-4-4 1,1-2 78,3-2 0,-3 2-129,3-6 0,-3 0 156,-1-4 0,1-3-44,3 0 207,-3-6-163,4 3 120,-5 0 204,0-3-252,5 3 0,2-5 96,4 0 0,-3 0-128,-1 0 1,2-4 0,7 0 0,-4-1-13,3 1 1,-2 3-116,-1-3 1,-5 2-73,1-2 59,-1 2 0,5-3-375,-1 5 0,1-1-1,-1-3-3,1 3 0,-5-4 489,1 5 0,-6 0 0,3 0 0</inkml:trace>
  <inkml:trace contextRef="#ctx0" brushRef="#br0" timeOffset="25">20706 6247 7985,'0'-11'1001,"0"-1"-695,0 1-247,5 5 0,-2 1 115,4 5 0,-3 0 22,4 0 0,-6 1-3,2 3 0,-1 3-1,0 8 1,-1-1-116,1 5-43,-1 6 0,2-1-51,-1 2-21,1 3 0,-4-1 101,0 3 1,0-3-90,0-5 1,0-2 36,0-2 0,0 2-243,0-6 84,0 0 57,0-4 85,0-4 201,0 3-170,5-9 44,-4 9 0,10-8 145,-4 1 1,7-1-183,1-2 1,2-2 8,-2-1 1,2 1 1,2-1 0,2-3-5,-2 3 1,-1-2-52,1 1 0,-5 2-168,1-1 1,-2 0-569,-2-1 401,1 3-459,-6-4-606,4 5 906,-8 0 0,1 0 507,-6 0 0,-4 0 0,-4 0 0</inkml:trace>
  <inkml:trace contextRef="#ctx0" brushRef="#br0" timeOffset="26">20672 6476 7972,'0'-12'-85,"0"5"42,0-1 0,6 5 666,6 0-345,-1-4 0,7 6-107,-3-3 0,-1-1-33,5 1 1,0 1-64,4 3 1,0-4-141,-1 0 1,-2-1-77,-1 1 88,-5 3 1,6-4-111,-5 5 1,0 0-866,-3 0 1028,-6-5 0,4 3 0,-3-3 0</inkml:trace>
  <inkml:trace contextRef="#ctx0" brushRef="#br0" timeOffset="27">20660 6224 8019,'12'-10'138,"-1"3"1,6-2 511,2 5-671,7-5 0,-2 8-520,3-3 0,1-1 374,-1 1 1,1 0 257,-2 4 1,-2-1-83,3-3 1,-7 3 7,-1-3 1,-1 3-221,1 1 0,-1 0-62,-3 0 0,-2 0 265,2 0 0,-2 0 0,-2 0 0</inkml:trace>
  <inkml:trace contextRef="#ctx0" brushRef="#br0" timeOffset="28">21277 6156 8027,'0'-6'-516,"0"0"716,0 6 74,5 0 0,-4 2-75,3 2 1,-3 3 137,-1 8 1,4-1-173,0 5-58,0 0 0,-4 8-75,0 0 1,1 8-1,2-2-34,1-1 1,-1 5 0,-3-7 1,0 4 38,0-7 0,0-4-150,0-4 1,0-5 20,0 1 1,2-2-236,1-2 177,-1 1 1,3-5-532,-5 1-382,0-6 524,0 4 538,0-6 0,-5 0 0,-2 0 0</inkml:trace>
  <inkml:trace contextRef="#ctx0" brushRef="#br0" timeOffset="29">21197 6236 7944,'8'-10'0,"-1"2"-62,1-2 1,8 7-135,3-4 1,2 4 351,-2-1 1,1-1 302,-5 1 1,9 1-191,-1 3 1,1 1-95,-5 3 1,3 2-82,-3 6 32,-2-1-32,4 5 0,-8-2-89,2 5 9,-2 0 0,-2 4-84,1 0 26,-6 0 1,-1 4 72,-5-1 0,0 5-46,0-5 1,-1 5 69,-3-4 0,-6-1 1,-5-3 0,-4 0 0,3 0-18,-4-6-5,2 0 0,-8-6-60,-1 1 74,0-1-218,-1-4 1,3-2-265,-5-5 1,4 0 436,-1 0 0,-2 0 0,0 0 0</inkml:trace>
  <inkml:trace contextRef="#ctx0" brushRef="#br0" timeOffset="30">15978 9091 6749,'0'-11'-561,"0"3"886,0 0-225,0 6 114,0-8-128,0 8 32,0-8 1,0 8 159,0-6 18,0 6-235,0-4 1,0 5 373,0-3-122,0 3 63,0-4 407,0 5-420,-5 0-26,3 0-132,-3 0 0,5 5-155,0 3 76,5-3 0,-3 6-11,2 1 0,-3-1-216,-1 4 140,0 3 0,0-4-106,0 5 0,0 0 113,0 4 0,0 0-115,0 0 1,-1 1 75,-3 2 0,2-1-13,-1 1 1,1-2-180,2-1 193,0 0 0,0-1-1,0-3 1,0 1-2,0-5 0,0 0-130,0-3 0,4-1 20,0 1 58,0-1 28,-4 0 0,0-3-2,0 0-11,0-6 2,0 3 113,0-5 200,5 0-262,-4 0 39,9 0 0,-3 0-43,4 0 0,0 0 1,1 0 0,1 0-95,2 0 1,-2 0 100,2 0 0,-3-4-168,0 1 0,-1-1 83,1 4 1,-1-1-147,1-3 1,-1 2 36,0-1 1,-3 1-432,0 2 358,-1-5 0,1 4-394,-1-3-592,-4 3 1228,2-4 0,-10 4 0,-1-4 0</inkml:trace>
  <inkml:trace contextRef="#ctx0" brushRef="#br0" timeOffset="31">15966 9354 7968,'0'-12'0,"0"5"-120,0-1 174,0 6 1,2-7 242,1 5 1,0-1 346,5 1 1,0 3-320,8-3 0,-2-1-246,5 1 1,-5 0-153,1 4 70,3-5 1,-4 4-156,5-3 0,-5 1 28,1 0 99,-2 1-162,3-3 1,-3 5-479,2 0-534,-7 0 751,-3 0 454,-5 0 0,0-5 0,0-1 0</inkml:trace>
  <inkml:trace contextRef="#ctx0" brushRef="#br0" timeOffset="32">16012 9045 8040,'-6'-5'-138,"-3"3"-279,5-6 761,0 0 147,4-3 0,1 3-203,3 1 1,3 4-85,4-1 0,4 2-163,1-2 0,3 3 143,-4-3 1,5-1-222,-1 1 0,3-3-103,1 3 1,-4-1-99,0 1 1,-2 3-398,2-3-489,-2 3 1124,-6 1 0,-4 0 0,-2 0 0</inkml:trace>
  <inkml:trace contextRef="#ctx0" brushRef="#br0" timeOffset="33">16412 8863 8032,'-5'-7'-253,"3"-3"114,-3 9 1288,5-4-515,0 5 1,0 5-392,0 2 1,4 5-168,0 3 1,1 3 297,-1 5-277,-3 0 1,4 1 42,-5 2 0,0 0-8,0 4 36,0 1 1,0-1-233,0 0 63,0 1 3,0 3 0,0 0-75,0 1 1,0-5 33,0 1 1,0-6-128,0 2 1,1-3 6,3-1 1,-1-1 33,4 1 1,-3-4 67,4 0 1,-4-3-13,3 3 1,-4-5 2,1 1 1,-3-2 19,-1-2 0,0 0 85,0 1 0,0-5-72,0 1 1,0-4 138,0 3-123,0-4 39,0 7 7,0-9 5,0 4 24,0-5 199,5 0 17,1 0-124,1 0 55,3 0 0,-4 0-236,6 0 82,-6-5 1,4 4-33,-2-3 1,-2 2-209,2-2 189,-1 3 0,5-6-91,-1 4 0,-3 1-7,-1-2 0,-3 2-429,4-2-15,-1 3-286,0-4-235,-2 5-260,-5 0 1323,-5 0 0,-2 0 0,-4 0 0</inkml:trace>
  <inkml:trace contextRef="#ctx0" brushRef="#br0" timeOffset="34">16400 8931 8005,'-5'-6'-754,"4"-4"1475,-9 3-216,9-4 155,-4-1-355,5 6 1,0 0-220,0 2 0,1 3 59,3-3 1,2-1-207,5 1 0,2 0 71,2 4 1,-1-4-102,5 1 1,-3-1-215,3 4 1,-4 0-752,4 0 1056,-5 0 0,2 0 0,-4 0 0</inkml:trace>
  <inkml:trace contextRef="#ctx0" brushRef="#br0" timeOffset="35">16926 9068 8008,'-5'-6'703,"3"-4"-59,-3 8-543,0-3 1,-1 5 229,-6 0-146,6 0 0,-4 0 20,2 0 1,-2 0-15,-1 0 1,-2 5 32,-2 3 1,1 2-1,-5 2 1,4-1-73,-4 0 1,5 5 1,-2-1 0,4 5-13,0-1-15,1 3 0,3 1-132,1-1 3,4 1 1,-6 0 75,5 0 0,1 0-180,3 0 1,0 0 61,0-1 0,0-3-149,0 0 0,5-5-206,2 2 276,3-4 0,6 0-31,-1-1 39,5-4 66,-2-2 1,5-2-138,0 1 1,0 0-53,-1-4 66,-4 0 0,2 0-227,-4 0 0,3-5-11,-4-3 1,4 2-705,-4-2 1115,0 6 0,-3-13 0,-1 2 0</inkml:trace>
  <inkml:trace contextRef="#ctx0" brushRef="#br0" timeOffset="36">17017 8920 7960,'-10'-12'-94,"2"1"1,-1 3-550,6 1 705,-1-1 1,5 0 416,3 1 1,-2 3-198,6-4 1,0 6 57,3-2 0,1 3-304,-1 1 35,0 0 1,5 0-197,-1 0 198,0 0 0,0-2-14,0-1 0,1 1 21,-5-1 0,1 1-42,-1 2 0,0 0-51,1 0 0,-5 0 337,1 0-270,0-5 38,-2 4 143,-1-4 22,-5 5-39,5 0-117,-4 5 0,5 1-36,-6 6 1,-2-1 46,-2 1 0,3 4 21,-3 3 0,3 3-39,1 1 0,0-1 0,0 1 0,0 0 51,0 0 108,0 5-99,0-4 0,-1 8 5,-3-6-181,3 6 108,-4-3 1,5 4-192,0-2 44,0 2 1,3-5 102,1 2 0,1-2-141,-1-5 1,-1 0-395,4-1 322,-4 1 1,3-1-86,-2-3-115,-3 2 184,9-8 1,-8 4 164,1-6-73,-1 1 1,2-1 124,-1 0 464,1 1-378,-4-1 201,0 1-173,-5-6 15,-1-1-12,-1 0-316,-3-4 214,4 4-37,-5-5 0,-1 0-111,1 0 1,2 0 6,-3 0 0,3 0-206,-6 0 0,6 0-411,2 0 120,-1 0 1,2-1-539,2-3 1131,3 3 0,1-9 0,0 4 0</inkml:trace>
  <inkml:trace contextRef="#ctx0" brushRef="#br0" timeOffset="37">17508 9171 8566,'12'-1'311,"-1"-3"1,0 3-81,1-3-160,-1-3 0,5 6 33,-1-3 1,5-1-18,-1 1 1,-1-3-119,1 3 1,0-1-56,4 1-110,-5 3 255,3-9 1,-8 9-197,2-3-63,-2 2-111,-7 2-556,-1 0 528,-5 0 339,-5 0 0,-1 6 0,-6 0 0</inkml:trace>
  <inkml:trace contextRef="#ctx0" brushRef="#br0" timeOffset="38">17542 9331 9742,'12'-5'824,"-1"4"-706,1-3 58,4 2 1,-3-1 177,2-1-563,3-5 189,0 8 1,4-6-380,1 4 317,0 1 1,-1-4 119,-3 2-38,2 3 0,-3-4 0,5 5 0</inkml:trace>
  <inkml:trace contextRef="#ctx0" brushRef="#br0" timeOffset="39">18239 8920 8074,'-6'-8'-662,"2"0"1467,-2 6-441,4-8 0,-3 7 450,5-4 48,0 4-271,0-2-29,0 5-307,0 5 0,0 3 0,0 7 1,0-1-123,0 5-117,0 0 174,0-1 0,0 3-173,0-2-23,0-2 0,0 4-323,0-2 286,0-2 1,0 3-64,0-5 1,0 2-93,0-2 1,0-2 78,0 2 0,0-6-183,0-1 266,0-1-16,0 0 111,0-2-20,0-5 29,5 0 37,-3 0-123,8-5 1,-4-1 9,6-1 0,-1 1-5,0 2 0,5 2-8,-1-1 0,5-2 10,-1 1 3,3 0 22,1 4 1,-1 0 10,1 0-50,0 0 79,-5 5 0,2 0 6,-5 3 0,1 2-19,-5-3 0,-1 4 13,-2 0 0,1 2-101,-5 2 0,-1-1-4,-3 5 1,0-4-315,0 4 215,0 0 1,-1 0-237,-3 0 223,-7-5 1,-3 7 47,-5-6 0,0 0-42,-4-4 0,-1 1 71,-3-1 1,3-3 7,-3 0 0,3-5-275,1 5 234,6-5 38,-5 2 1,9-5-572,-2 0 285,3 0 136,0 0 0,6-2 231,2-1 0,-2-4 0,-1-4 0</inkml:trace>
  <inkml:trace contextRef="#ctx0" brushRef="#br0" timeOffset="40">18182 8943 8170,'-6'-12'-27,"1"5"196,5-1 0,0 4-91,0-4 165,0 6-70,5-3 0,1 5 30,5 0 0,2-4-30,2 0 0,3 0 30,5 4 1,4 0-56,-1 0 1,6-1-158,-2-3 1,-2 3 71,-1-3 0,-3 3-243,-1 1 1,-5 0-633,-3 0 595,-2 0 1,-6 0-93,1 0 309,-6 0 0,9 0 0,-5 0 0</inkml:trace>
  <inkml:trace contextRef="#ctx0" brushRef="#br0" timeOffset="41">18787 9205 13594,'7'0'30,"-2"0"1,-4 0-409,3 0 378,-3-5 0,4 4 0,-5-4 0</inkml:trace>
  <inkml:trace contextRef="#ctx0" brushRef="#br0" timeOffset="42">19039 8680 8156,'5'-12'-103,"-3"2"187,6 3 235,-6-3-148,8 3 1,-3-3-106,4 2 6,-4 3 50,3 0 0,-4 4 70,6-3-100,-1-2 1,0 5 163,1-3-246,-1 2 1,1 2-13,-1 0 1,0 0 60,1 0 1,-4 4-101,-1 0 1,-3 5-19,4-1-46,-6 2 151,3-4 0,-5 4-193,0-2 175,-5 2 0,-1 1-25,-6 1 0,1-5 44,-1 1-24,1 0 1,0 2 8,-1-3 0,5 4 12,-1-4 0,4 0 5,-3 0 1,4-3 113,-1 4-101,-2-6-33,5 8 10,-4-8 27,10 3-26,1 0 1,9-3-11,0 6 0,1-6-1,-5 2 0,6 1-11,2-1 1,-2 5-4,2-1 0,-3 0 34,3 0-12,-5 2-17,2-3 0,-4 4-6,-1 0 15,0 1-39,-4-1 0,2 1-1,-6-1 1,1 1-28,-4-1 0,-5 0-103,-2 1 1,-5-1 97,-3 1 1,-3-1-14,-5 0 1,0 1-49,1-1 77,-1-4 1,0 2-17,0-6 1,4 1-11,0-4-53,5 0 0,1 0-407,6 0 259,-1 0 1,2-1-289,2-3 0,4-1 36,4-3 506,-3-2 0,14 4 0,-2-6 0</inkml:trace>
  <inkml:trace contextRef="#ctx0" brushRef="#br0" timeOffset="43">19495 8611 8047,'-7'-10'305,"-1"3"-57,6 1 144,-3 6 168,5-5-28,0 4-160,0 6-199,5 3 1,-4 10 173,3-3-400,-3-2 241,-1 8 0,4-7-36,0 5-121,-1-5 1,-3 4 43,0-3 0,0-2-148,0 2 1,0 1 51,0 0 1,0-1-266,0-4 35,0 1 180,0-1 0,0-3 6,0-1-77,0-4 112,0 2-169,0-5 208,0-5 1,2 4 8,1-3 0,0-1 242,5 1-251,-1 0 47,0 4 1,3 0 14,-3 0 0,4 0-13,0 0 1,0 1 9,1 3 1,-1-1-62,1 4 1,-1-3 9,0 4 0,1-1-24,-1 5 0,-3-1-7,0 1 0,-6-1-206,2 1 238,-3-1-23,-1 0 0,-5 1-344,-3-1 187,-2 6 0,-1-8-24,-1 2 1,-3-2 103,0 2 31,0-4 0,0 2-76,-1-6 0,1 1-69,4-4 0,-1 0-334,1 0-824,-1 0 668,1 0 686,5-5 0,-5-1 0,5-6 0</inkml:trace>
  <inkml:trace contextRef="#ctx0" brushRef="#br0" timeOffset="44">19484 8600 7965,'11'-5'23,"-3"4"264,0-3-180,-1-3 0,5 5 55,-1-6 1,1 6 97,-1-2 0,4 3 0,0 1 1,4-2-94,-3-1 1,0 1-97,-1-2 0,-1 3-229,5 1 101,-5 0-464,3 0-420,-6 0 941,1 0 0,-6 0 0,-1 0 0</inkml:trace>
  <inkml:trace contextRef="#ctx0" brushRef="#br0" timeOffset="45">19130 9251 8097,'0'-6'1115,"0"0"1647,0 6-2562,5 0 1,1 0-17,6 0 52,-1 0-133,1 0 1,4-3-84,3-1 1,3 0 65,1 4 0,3-4-189,1 0 1,5-3 99,-2 3 0,-1-4-141,2 5 1,-2-2-30,1 1 1,0 1 97,-4-4 1,-2 4-213,3-1 127,2 3 11,-5-4 1,3 4-20,-8-3 116,2 3 1,-8 1-687,2 0 191,-2 0-480,-7 0 286,5 0 0,-11 0 741,0 0 0,-11 5 0,-6 1 0</inkml:trace>
  <inkml:trace contextRef="#ctx0" brushRef="#br0" timeOffset="46">19267 9399 8005,'-6'-6'-407,"1"1"284,5 5 2203,0 0-1613,0 5 1,-4-1-172,0 7 0,0-2-187,4 6 118,0-2-134,-5 4 0,3-3-83,-6 5 0,4-4 106,-3 4 0,0-5-71,0 1 0,0-1-33,3 1 0,3-2-370,-3 2 43,3-2 101,1-2 48,0 1 83,0-1-42,0 0 67,0-4 0,4-1 2,0-2 1,5-3-6,-2 3 1,5-1 18,3 0 1,-2-1-3,2 1 1,1-1-109,-1-2 0,1 0-523,-5 0-526,1 0 392,-1-5 809,-5 3 0,4-8 0,-3 4 0</inkml:trace>
  <inkml:trace contextRef="#ctx0" brushRef="#br0" timeOffset="47">19370 9571 7959,'-7'-5'0,"2"3"93,5-3 749,0 5 0,0 5-504,0 3 1,0 2-135,0 2 1,0-1-83,0 0 0,0 5-118,0-1 0,0 5 101,0-1 0,0-1 13,0 1 1,0 0-204,0 4 27,0-5-19,0 3 0,0-8-70,0 2 0,0-2 40,0-2 0,0-3-141,0-1 0,4-3-226,0 4 43,5-6 1,-7 3-308,6-5 19,-5 0 719,7 0 0,-9-5 0,4-1 0</inkml:trace>
  <inkml:trace contextRef="#ctx0" brushRef="#br0" timeOffset="48">19553 9582 7860,'0'-6'910,"0"-4"-681,0 8 0,-2-3 10,-2 5-27,3 5-21,-4-3 0,1 8 79,0-3 1,1 5-107,3 3 1,-4-1-97,0 5 0,0-4-75,4 4 28,0-5 40,0 8 1,2-8-259,1 5 114,-1-5 0,6 2-94,-4-4 111,5-1 0,-2-3 0,4-1 0,0-4-155,1 1 0,0-3 79,4-1 0,-2-5 61,5-3 0,0-2-36,4-1 0,-1-2 70,1-2 0,0-2 173,0-2-171,0-2 56,-5 3 1,-2-5 8,-5 0 0,-4 0 7,-3 1 1,-4-1 10,-4 0 1,-8 4-10,-7 0 1,-7 1 2,-5-1 1,-2 4 51,-1 7 1,4 3-4,-1 5 0,6 1-374,-2 3 149,8 8-82,3 0 1,4 5 225,1-6 0,-1 6 0,1 0 0</inkml:trace>
  <inkml:trace contextRef="#ctx0" brushRef="#br0" timeOffset="49">20066 9125 9629,'12'0'431,"-1"0"-234,1 0 1,3-1 109,0-3-303,5 3 1,-7-4 178,9 0 1,-8 2-354,5-4 87,-5 4-177,2-2 1,-4 5-205,-1 0 1,-1-1-325,-2-3-644,2 3 1432,-4-4 0,6 5 0,-1 0 0</inkml:trace>
  <inkml:trace contextRef="#ctx0" brushRef="#br0" timeOffset="50">20489 8931 7944,'0'-18'-66,"0"3"0,1 6-135,3 2 1,1-1 376,3-3 1,2-1 749,-2 1-588,2-1 1,1 5-93,1-1 0,-1 6-131,0-2 60,-4 2-21,3 2 0,-4 6 5,6 1 12,-6 3-103,4 7 0,-5-3-56,3 5 0,-3 0 74,-5 4 1,0 0-149,0-1 1,-1 1 45,-3 0 1,-2 0-96,-6 0 0,1 0-261,-1-1 217,-4 1 65,3 0 1,-3 0-127,4 0 182,1 0 1,-1-6-55,1-1 55,-1-4 1,5 0 44,-1-1 104,6 1 1,-3-5-60,5 1 306,0-6-300,0 9-13,0-10-10,5 4 1,1-5-92,5 0 97,1 0-37,-1 0 0,1 0 5,-1 0 1,2 0-34,2 0 1,3 0-8,5 0 0,-4 0 10,0 0 0,0 0 4,4 0 1,-4-1-210,0-3-5,-5 3 198,2-5-938,-4 1 449,-1 4 163,-5-4 1,-1 4 353,-5-3 0,-5 3 0,-1-4 0</inkml:trace>
  <inkml:trace contextRef="#ctx0" brushRef="#br0" timeOffset="51">20900 9034 7944,'-7'-12'236,"-1"1"0,4 5-141,-3 2-377,4 3 0,-3 1 71,2 0 1320,3 5-710,-10 1 1,10 5 174,-3 1-348,-2 4 1,3 2-131,-4 5 0,4 0 16,0 0 0,1 3-58,2 1 1,0 0-137,0-5 1,2 1-261,1 0 215,4 0 65,4-5 1,2-2-281,2-4 213,3-1 1,1-5-38,0-2 1,-1-2 109,1-2 0,2-6-13,-2-1 1,2-5 4,-2-3 1,2-1 72,-2-3 1,1-3 24,0 3 1,-4-3 153,-5 0 1,0-1-127,-4 0 118,-2 0 1,-5 0-91,-5 0 1,-2-1 8,-9-2 1,-5 2-93,-6-3 0,0 7-76,5 1 0,-1 8 53,0 0 1,-4 7-161,1 0 0,-1 4-489,4 4 419,5-3 0,-2 13-405,5-2 1,3 2-9,5-3 659,4 1 0,-2 4 0,5 2 0</inkml:trace>
  <inkml:trace contextRef="#ctx0" brushRef="#br0" timeOffset="52">21380 9160 12006,'6'0'-1316,"-1"0"1316,0 0 0,-3 0 0,3 0 0</inkml:trace>
  <inkml:trace contextRef="#ctx0" brushRef="#br0" timeOffset="53">21643 8543 7944,'0'-7'-276,"0"-3"519,0 9 197,0-4 134,0 5 1,0 5-402,0 3 1,0 2-108,0 1 1,0 6 112,0 2 1,5-1-182,2 1 0,0-2 17,0 2 1,-3 2-107,4-6 0,-5 1 128,5 0 1,-5-4-140,0 4 104,-1-4 1,-2 0 54,0-1-153,0-5 137,0 5 176,0-10-189,0 4 1,0-6 68,0-3 1,1 1-69,3-4 1,2 3 2,5-4 1,5 4 4,-1-3 1,5 3 10,-1-4 0,-1 6 48,1-2 1,-5 3-49,1 1 1,-2 0 36,-2 0 1,1 0-40,-1 0 1,1 4-29,-1-1 1,0 6-24,1-1 0,-4 2-7,-1 1 0,-3 5-155,4-1 1,-6 1 110,2 0 1,-3-4-56,-1 4 1,-5 0 79,-3-1 0,-3 1-112,-4-5 1,-3 0 66,-5 1 1,-1-1-109,-3 1 0,3-6-25,-2-2 0,3-3-203,4-1 1,-1 0-297,4 0 0,-3-1 24,4-3 684,0-2 0,-2-6 0,0 1 0</inkml:trace>
  <inkml:trace contextRef="#ctx0" brushRef="#br0" timeOffset="54">21517 8509 7944,'0'-7'471,"0"1"-112,0 2-64,5 3 0,1-4-53,6 5 0,-1-4-25,1 0 1,3-4-176,0 5 0,7-5 114,0 4 1,1-3-221,4 3 1,1-4 101,-1 4 0,-1 1-385,-3 3 0,0-4 83,0 0 1,-2 0-63,-2 4 1,2 0-448,-6 0 1,1 4 772,0 0 0,-4 5 0,5-3 0</inkml:trace>
  <inkml:trace contextRef="#ctx0" brushRef="#br0" timeOffset="55">21643 9171 8306,'5'-6'895,"2"2"1,3 3-700,2 1 0,4 0-79,3 0 1,4-4 103,4 0 0,-2 0-229,6 4 1,-5-4 57,5 0 0,-5-3-183,5 3 0,-6-4-51,2 5 0,-2-6-204,2 1 0,-3 2-2,3-2 0,-7 4-201,-1-3 0,-5 4-336,1-1 927,-2-2 0,-2 0 0,1-6 0</inkml:trace>
  <inkml:trace contextRef="#ctx0" brushRef="#br0" timeOffset="56">21745 9274 7944,'-5'-7'773,"4"2"68,-9 5-558,3 5 0,0 3 8,-1 7 0,4-2-105,-3 2 0,4 2-113,-1-2 1,-1 4-40,2-4 0,-1 4 80,4-4 0,-4 2-229,0-2 0,0-2-12,4 2 24,0-2 0,0-2 74,0 1 0,0-5 32,0 1-4,5-6 0,-2 3 8,5-5 1,-5 0-18,5 0 1,0 0 0,3 0 1,0 0-212,1 0 0,-1 0 73,1 0 0,-1 0-363,1 0 1,-1 0-149,0 0 208,6 0 1,-4 0-10,2 0 0,-6 0 459,-2 0 0,-4 0 0,2 0 0</inkml:trace>
  <inkml:trace contextRef="#ctx0" brushRef="#br0" timeOffset="57">21905 9445 7944,'0'-8'424,"0"1"73,-5 4 231,4-2-460,-9 0 1,7 5 158,-4 0 0,4 1-181,-1 7 0,3 0-60,1 3 1,0 4 18,0 1 0,0 3-114,0-4 0,0 5-83,0-1 0,0 3 103,0 1 0,0-4-427,0 0 0,4 0 138,0 3 0,-1-2-170,-3-1 1,0-5 128,0 1 1,0-3-253,0 0 66,0-1 1,-1-1-151,-3-2-459,3-3 634,-4-5 0,5-1 380,0-3 0,10-2 0,3-6 0</inkml:trace>
  <inkml:trace contextRef="#ctx0" brushRef="#br0" timeOffset="58">22008 9536 7944,'-6'-6'673,"1"1"1,3 9-231,-1 0 1,1 4-127,-2 0 0,3 2-130,1 2 0,0 0-39,0 4 0,1-4 0,3 4 0,-1 0-104,4-1 1,0 2 117,0-2 1,4-2-299,-4 2 1,3-4 74,2-3 1,3 1-64,0-5 1,2-1-8,-2-3 0,3 0 21,4 0 0,1-5 102,0-2 0,0-7-7,0-1 1,0-4 32,0 3 1,-6-3-14,-1 4 0,-4-5 68,0 1 1,-6-3-57,-2-1 0,-8 2-179,-4 2 1,-7-3 59,-4 3 1,-4-1-54,-3 1 0,-4 3-224,-4 9 1,-3 2 96,3 5 1,-1 6-353,8 6 1,4 0 633,4 7 0,5 0 0,-2 4 0</inkml:trace>
  <inkml:trace contextRef="#ctx0" brushRef="#br0" timeOffset="59">22488 9080 7624,'5'-7'647,"-4"2"-344,9 5 1,-3 0-186,4 0 1,0-1 70,1-3 0,0 3 1,4-3 0,-2 3-117,5 1 0,0-4 102,4 0 1,-4 0-188,0 4 1,-4-3 91,4-1 0,-4 0-238,4 4 1,-5-4-392,1 0-222,-2 0 222,-2 4 224,-4-5 0,-3 4 325,-8-3 0,-3 8 0,-4 2 0</inkml:trace>
  <inkml:trace contextRef="#ctx0" brushRef="#br0" timeOffset="60">22511 9205 8125,'6'0'1312,"0"0"-939,-2 0 1,2 0-107,6 0 1,-1 0-70,1 0 0,4 0 37,3 0 0,4 0-226,4 0 0,-2 0-68,5 0 1,-3 0-174,4 0 0,-6 0 32,2 0 1,-3-4-130,-1 1 1,-4-1 328,0 4 0,-5 0 0,2 0 0</inkml:trace>
  <inkml:trace contextRef="#ctx0" brushRef="#br0" timeOffset="61">23401 8783 7944,'0'-14'-130,"0"2"1,0 3 129,0-2 0,0 0 0,0 3 1709,0 0-605,0 6-274,0-3-524,0 5 1,0 5-72,0 2 1,0 9-75,0 3 0,0 2 27,0 2 1,0 4-196,0-1 1,0 6 91,0-1 0,0 2-40,0 1 1,0-1-56,0-3 0,0 2-248,0-5 1,0 3 77,0-3 1,0-1-60,0-3 0,4 0 6,0 0 1,0-2 112,-4-1 1,4-4-146,-1-5 1,1 1 55,-4-1 1,1-4-461,3-4 121,-2-1-1038,3-2 1586,-5 0 0,0-5 0,0-2 0</inkml:trace>
  <inkml:trace contextRef="#ctx0" brushRef="#br0" timeOffset="62">23755 9297 7944,'-6'0'396,"1"0"2538,5 0-4913,-5 0 1120,4 0 859,-4 0 0,5 0 0,0 0 0</inkml:trace>
  <inkml:trace contextRef="#ctx0" brushRef="#br0" timeOffset="63">24144 8897 7944,'0'-12'-426,"-4"-3"387,0 0 0,0-4 329,4 4 1,0-4 118,0 3 1,0-3-90,0 4 0,-1-4-133,-3 4 1,2 0 41,-6 3 0,0 5-95,-3-1 0,0 6-14,-1-2 1,1 2-105,-1 2 1,0 0 63,-4 0 1,4 2-88,-3 2 0,2-1 53,1 9 1,0-3-2,-4 6 1,4 3-141,-3 1 1,6 2 76,1 2 1,4 0-141,-3 0 1,4-2 112,-1-2 0,4 2-149,4-6 1,-1 0-22,4-3 1,1-5-29,3 1 0,2-4 52,2 3 1,-1-4 93,5 1 1,-4-3 77,4-1 1,-3-4-114,3 0 0,-4-5 228,4 2 0,-5 0-48,1 0 1,-2-1 195,-2-3 1,-1 3 33,-2 0 0,-2 2 337,-2-1-280,-3-4 0,5 9-156,-6-6 1,-2 6-82,-2-2 1,2 8 74,-6 3 1,5 3-18,-5 2 0,2 4-10,-2 3 0,2 3 84,2 1 1,3 3-99,-3 1 1,-1 5-2,1-2 1,0 3-170,4 2 0,-1-4 104,-3 4 0,3-8-76,-3 8 1,3-9 127,1 1 1,0-7-207,0-1 0,0-5 79,0 2-279,0-4-50,0 0 0,0-5-809,0 1-1099,0-6 2246,0 3 0,-5-10 0,-2-1 0</inkml:trace>
  <inkml:trace contextRef="#ctx0" brushRef="#br0" timeOffset="64">15909 12951 7505,'-6'-5'-138,"1"4"0,5-5 531,0 2-120,0 2 139,0-3-29,0 0-206,0 4 1,0-5 262,0 2 72,0 3-172,0-4 29,0 5-222,0 5-16,0 1 1,0 9-147,0 0 1,0 2 53,0-2 1,0-1 16,0 5 1,0 4-40,0 4 1,0 3 7,0-3 1,0 3-82,0-3 0,0 3 65,0-3 1,0 0-99,0-5 1,0 0 119,0-3 1,0 1-136,0-4 0,0 3 23,0-4 1,0 0 26,0-3 1,0-5-95,0 1 117,5-1 0,-4 1 64,3 0-94,-3-6 125,-1 3 65,0-5-66,-5 0 9,4 0-29,-4 0 3,5-5-37,0 4 1,5-4 9,3 5 0,2-4-38,1 0 1,1 0 32,-1 4 1,0 0-64,1 0 31,-1 0 1,2 0-5,2 0 0,-5 0-3,6 0 1,-6 0-26,5 0-88,-2 0 1,-2 0-12,0 0-373,1 0 127,-1 0-530,1-5-35,-6-1-264,-1 0 1224,-5-5 0,-5 5 0,-1-5 0</inkml:trace>
  <inkml:trace contextRef="#ctx0" brushRef="#br0" timeOffset="65">15875 13282 8115,'0'-7'102,"0"-1"0,1 6 151,3-2 0,4 1 172,7 0 0,3 1-110,5-2 0,-1 2-107,1-2 0,0 3 30,0-3 0,2-1-130,-2 1 0,1-1-37,-9 1 1,4 3-178,-3-3 1,-5 3-753,-3 1 579,-1-5-930,0 4 553,-2-4 149,-5-1 0,-1 5 507,-3-3 0,-8-2 0,-5 0 0</inkml:trace>
  <inkml:trace contextRef="#ctx0" brushRef="#br0" timeOffset="66">15944 12928 8123,'0'-7'-1128,"0"-1"1714,5 6 0,1-7-154,5 5 1,1 0-57,-1 4 0,4-1-341,1-3 1,3 3 47,-4-3 1,4 3-301,-4 1 1,0-2 145,-3-1 1,3 1-620,0-1 0,1 1 137,-5 2 553,0 0 0,1-5 0,-1-1 0</inkml:trace>
  <inkml:trace contextRef="#ctx0" brushRef="#br0" timeOffset="67">16389 12780 7826,'-6'-5'-521,"-1"4"1154,3-3 467,3 3-663,-4 1 1,5 1-257,0 3 1,1 2 65,3 5 1,-1 5-38,4-1 1,-4 5 36,1-1 1,1 7-131,-1 0 0,-1 6 20,-3-2 0,0 3-42,0 2 0,0 3-254,0 0 0,0 4 106,0-4 0,0-4-267,0-4 1,0-4 169,0 0 1,0-1-92,0-3 0,0-3 45,0 0 0,0-5 130,0 2 0,0-4 45,0 0 1,0-1 21,0 1 0,0-5 48,0 1 1,2-4-80,1 3 1,-1-3 342,2 4-198,-3-6 20,-1 3-56,0 0-46,0-3-33,0 3-6,0-5 5,0-5 11,5 3 1,-3-3-42,6 5 0,-2-1 34,2-3-14,2 3 0,-4-4 11,6 5 1,-4 0-39,-1 0 1,1 0-70,3 0-58,1 0 0,-1 0-251,0 0 306,1 0 1,-1 0-882,1 0 636,-1 0 1,-1-1 354,-2-3 0,2-3 0,-4-4 0</inkml:trace>
  <inkml:trace contextRef="#ctx0" brushRef="#br0" timeOffset="68">16355 12814 8083,'0'-6'-159,"0"-4"0,0 7 149,0-4 1,5 4 433,2-1 1,4 2-75,0-2 1,4 3-176,0-3 0,4 3-104,-3 1 0,3-2-157,-4-2 1,4 3-429,-4-3 1,0 3 171,-3 1 342,-1 0 0,6 0 0,1 0 0</inkml:trace>
  <inkml:trace contextRef="#ctx0" brushRef="#br0" timeOffset="69">16949 12974 8089,'-4'-8'159,"0"1"0,-4 3 326,5-4 0,-3 5-175,3-5 0,-4 5-21,-4 0 0,-2 1-198,-2 2 0,-3 0 110,-5 0 0,1 2-203,-1 1 1,0 0 59,0 5 1,5-1 57,3 5 0,2-5-3,2 1 1,1 0-167,2 3 0,-1 0 122,5 1 1,-3-1-49,3 1 0,0-1 62,4 0-129,0 1-1,0-1 0,0 1 48,0-1 0,5-3-69,3-1 1,2-3 82,1 4 0,6-2-44,2 2 0,3 1 34,0-6 1,3 3-7,1-3 1,-2-1-118,3 1 0,0 2 115,-5-1 0,0 4-10,-7-4 1,-2 5-3,2-2 1,-6 2 3,-1-1 1,-6 2-58,2-3 0,-3 4-112,-1 0 1,-5 0 103,-2 1 0,-5 3-5,-3 0 0,-3 1 76,-5-5 1,-1 0-62,-2 1 0,0-2 121,-4-2 1,4 2-108,0-3 1,2 2-128,1-1 1,5 1-351,3-5-374,2-1 903,7-3 0,1 0 0,5 0 0</inkml:trace>
  <inkml:trace contextRef="#ctx0" brushRef="#br0" timeOffset="70">16949 12746 7688,'0'-7'147,"5"-3"0,1 5 241,5-3 1,1 2-117,-1 2 0,4 3-144,1-3 0,-4 3 72,0 1 1,-7 0-50,6 0 1,-2-4-13,3 0 0,-5 1-82,1 3 55,-1 0 0,5-4-212,-1 0 1,1 0-46,-1 4 1,-3 0 153,-1 0 1,1-4 30,3 1 1,-3-1 49,0 4 17,-6 5 0,3 2-4,-5 9 0,0-2 114,0 5 1,-4-4-82,1 4 1,-5 0 0,4 4 0,0 0-66,4-1 0,0 5 58,0 0 1,0 3-171,0-3 1,0 6 80,0 1 0,-1 0-138,-3 4 1,3-2 37,-3-2 1,3 1-46,1-1 1,0-4 49,0 1 0,0-8-123,0 3 1,0-8-16,0 5 1,0-7 70,0 3 1,0-5 133,0 2 1,4-4-88,0 0 1,-1-1 203,-3 0-167,0 1 32,0-1 0,0-3 63,0 0 250,0-6-130,0 3 0,-1-5 8,-3 0 301,3 0-200,-4 0-225,0-5 0,2 4-20,-4-3 0,3 3 1,-4 1 0,1 0-285,-5 0 0,1 0 86,-1 0 0,1 0-270,0 0 1,-1 0-136,1 0-602,-1 0 338,1 0-467,5 0 1293,1 0 0,5 0 0</inkml:trace>
  <inkml:trace contextRef="#ctx0" brushRef="#br0" timeOffset="71">17440 13145 7971,'-7'0'-553,"2"0"1161,5 0 0,2-3-168,1-1 0,4 0-23,4 4 1,1-4-257,-1 0 1,0-1 0,1 1 0,-1 3-39,1-3 0,0-1 52,4 2 1,-4-5-273,3 4 0,-2-3 97,-1 3 0,0-4-274,3 4 1,-2-1-352,2 1-358,-2 3 7,-2-4-413,1 5 1389,-6 0 0,-6 5 0,-6 1 0</inkml:trace>
  <inkml:trace contextRef="#ctx0" brushRef="#br0" timeOffset="72">17451 13294 9345,'12'0'1065,"-1"0"0,4-4-711,0 0 1,4-3-207,-3 3 0,0-4 112,-1 4 1,-1-3-213,5 3 1,-3-1-226,3 1 1,-5 3-371,1-3 0,-4 2 489,-3-2 58,2 2 0,-9-3 0,4 5 0</inkml:trace>
  <inkml:trace contextRef="#ctx0" brushRef="#br0" timeOffset="73">18034 12837 8207,'0'11'425,"0"1"0,0 4-230,0 3 0,0 3-185,0 1 1,0 0 118,0 0 1,1 3-135,3 1 1,-3 1 28,3-2 1,1 2-96,-1 3 0,-1-2 26,-3-2 0,2-3 92,1 2 0,-1-5-125,2-2 1,-3-5 64,-1 1 0,0 1-336,0 0-252,0-1-313,0-4 111,0 1 803,0-6 0,-5 4 0,-2-3 0</inkml:trace>
  <inkml:trace contextRef="#ctx0" brushRef="#br0" timeOffset="74">18193 12951 8261,'-1'-10'257,"-3"2"-182,3 3 258,-4 5 267,0 0 1,4 2-121,-3 1 0,-1 5-354,1 7 0,-1-1 63,1 5 0,3 5-163,-3 7 1,3-2-63,1 2 1,0-5 89,0 5 1,0-6-230,0 2 1,1-3 64,3-1 0,2-6-22,6-1 1,0-4-35,4 0 0,-3-2-44,7-3 1,-1-1 127,3-6 0,-3 0-14,0 0 0,-1-2 107,1-2 0,2-2-73,-6-5 0,0-1 103,-4 1 1,-3-1-70,0 1 1,-6-5 45,2-3 1,-3-3-24,-1-1 1,-5-4-15,-2 1 1,-4-6-61,0 2 0,-4 2-145,0 1 1,-6 3-101,2 1 1,-1 2-164,1 1 147,-3 4 0,10 6-240,-4 2 226,9 3 0,2 6 354,5 3 0,0 3 0,5 4 0,1 0 0</inkml:trace>
  <inkml:trace contextRef="#ctx0" brushRef="#br0" timeOffset="75">18525 12963 8167,'0'-7'603,"0"1"-8,0 2-190,0 3 0,0-3-149,0 8 1,-4 0-31,0 7 0,0-1-120,4 9 1,-4 0 121,1 4 1,-1 1-229,4 3 1,-4-2 82,0 6 1,0-5-239,4 5 0,0-6-51,0 2 0,4-4-142,0-4 0,5 1 161,-2-5 1,4-1 27,0-6 0,0 1 2,1-5 1,-1-1 56,1-3 1,4-5 142,3-2 1,-1-3-129,1-2 1,-4-1 199,4-2 1,-1-3 9,1-4 1,-6-1 99,-6 0 1,-4 0-117,1 0 1,-4-5-35,-4-2 1,-4 1-129,-7-2 0,1 6 118,-5-2 1,0 3-379,-4 1 0,6 5 115,1 3 0,0 6-186,1 2 1,3 4-8,5-1 0,0 4 29,0 4 0,-2 3-25,5 4 1,0 2 386,4 2 0,0-2 0,0 3 0,0-4 0</inkml:trace>
  <inkml:trace contextRef="#ctx0" brushRef="#br0" timeOffset="76">18879 13191 8169,'-7'0'1882,"2"0"-961,5 0-143,-5 0-635,4 0-330,-4 0-689,5 0 876,0-5 0,5-1 0,1-6 0</inkml:trace>
  <inkml:trace contextRef="#ctx0" brushRef="#br0" timeOffset="77">19039 12723 8046,'0'-12'-295,"-4"1"362,0 0 0,0 3-86,4 0 0,0 1 120,0-5 1,0 5 157,0-1 0,4 0-126,0-3 0,3 3-8,-3 1 1,5 0-18,-1 0 0,-2-2 63,2 5 0,-1-1-173,5 1 0,-1 3 89,1-3 0,0 3-143,3 1 0,-2 0-18,2 0 1,-6 0 89,-1 0 1,-2 1-106,2 3 1,-3-1 65,-5 4 1,0 1-58,0 3 0,0 1 80,0-1 1,-4 0-38,0 1 0,-5-1 36,2 1 1,-2-1-27,1 1 0,2-2 23,2-3 1,2 2-4,-6-5 18,5 5 3,-2-8 244,5 9-148,0-8 20,0 3 1,2-2-90,1 1 0,4 1 88,4-1 1,1-1-83,-1 4 1,0-3 4,1 4 1,3-4-23,0 3 0,2 0-9,-2 0 1,-2 3-145,2-2 1,-2 2 89,-2 1 1,-3-3-98,-1 0 1,-4-1 50,1 5 0,-6-5-50,-5 1 0,-2-2 98,-10 2 1,0 2 10,-4-2 1,0 1 21,0-2 1,0 2 7,1-5 1,0 3-83,3-3 0,-1 0 37,4-4-563,1 0 384,4 0 1,4-1-378,4-3 1,1-2 590,2-6 0,11 1 0,1-1 0</inkml:trace>
  <inkml:trace contextRef="#ctx0" brushRef="#br0" timeOffset="78">19450 12574 8053,'-7'-7'-545,"4"-1"656,-4 6 0,5-7 1288,-6 5-520,6 0-464,-4-1 1,6 5-313,0 0 0,0 5 129,0 7 0,0 0-121,0 3 0,0 2 135,0 2 0,0 3-289,0-3 1,4-2-49,0 2 1,0-3-87,-4 3 0,4-5-102,0 1 0,-1-6 106,-3-2 1,4-3-72,0 4 193,0-6-71,-4 3 41,0-5 85,5 0 1,-3 0 189,6 0-159,-6 0 1,7-1 244,-5-3-7,5 3-201,-3-4-20,6 5 1,-2 5 1,-2 3 1,2 1-62,-3-2 1,-2 3 7,-1-2 0,1 2-29,-1 1 0,0 1 17,-4-1 0,0 1-19,0-1 1,0 1-158,0-1 0,-4 0 105,0 1 0,-5-1-159,2 1 1,-3-5 57,-2 1 0,1-4-3,-1 3 1,1-4-307,0 1 58,-1-3 1,1-1-229,-1 0 1,5-5-80,-1-3 741,6-2 0,-9-1 0,5-1 0</inkml:trace>
  <inkml:trace contextRef="#ctx0" brushRef="#br0" timeOffset="79">19404 12552 8167,'8'-4'0,"-1"0"0,-3-4 83,4 4 0,-1-3 212,5 3 1,0-4 104,4 5 0,-4-5-105,4 4 1,-4-1-237,0 1 0,3 3 112,0-3 1,4-1-404,-4 1 1,1 1 64,-5 3 1,0 0-445,1 0 611,-1 0 0,-4 0 0,-2 0 0</inkml:trace>
  <inkml:trace contextRef="#ctx0" brushRef="#br0" timeOffset="80">19096 13214 6971,'0'-6'1015,"0"-5"-239,0 10-265,0-4 22,-5 5-109,3 0 180,-3 0 0,14-4-365,3 0 1,-1 1-121,0 3 0,0-2 39,8-1 1,-3 1-165,7-1 0,-3-3-137,7 3 0,2-5 122,2 4 0,-2-5-32,1 2 1,-1 0 60,2 0 1,-3 3-287,-5-4 0,-2 6-56,-2-2 0,1-1-30,-4 1 0,-1 0-32,-4 4 1,-3-1-731,0-3-512,-6 3 1638,3-4 0,-10 5 0,-1 0 0,-6 0 0</inkml:trace>
  <inkml:trace contextRef="#ctx0" brushRef="#br0" timeOffset="81">19164 13317 8080,'-5'-7'1772,"4"2"-1157,-4 0-260,0 4 0,3-3-179,-1 8 0,1-1 0,2 4 0,0 1-59,0 3 1,0 2 67,0 2 1,0-2-252,0 2 0,-1-1 110,-3 1 1,3-1-204,-3 5 1,3-5 77,1 1 1,0-2-95,0-2 1,0 1 1,0-1 0,0 1-367,0-1 268,5-5 1,1 3 123,6-5 1,-1 0-13,1-4 1,0 0 39,4 0 0,-4-4-56,3 0 0,-2-1-44,-1 1 0,-1 3-193,0-3 0,-3 3-124,0 1 192,-6-5 0,7 3-253,-5-6 598,0 5 0,-4-7 0,0 4 0,0-6 0</inkml:trace>
  <inkml:trace contextRef="#ctx0" brushRef="#br0" timeOffset="82">19324 13431 8080,'0'-11'454,"0"4"0,-1 2 531,-3 5-550,3 0 0,-4 5-228,5 3 0,-4 2-31,0 1 0,0 1-112,4-1 0,0 4 28,0 1 1,0 3-152,0-4 0,0 5 79,0-1 0,0 3-285,0 1 0,4-4-37,0 0 1,0-5-117,-4 1 0,0 1-339,0 0-216,0-1 23,0-4 229,0-4 191,0-2 530,0-5 0,5-5 0,1-2 0</inkml:trace>
  <inkml:trace contextRef="#ctx0" brushRef="#br0" timeOffset="83">19507 13454 8080,'0'-8'-264,"0"1"189,0 4 793,0-2-446,-5 5 1,2 4 62,-4 0 1,4 8-84,-1 0 0,-1 2-110,1-3 0,1 6-66,3 2 0,-4-2-138,0 2 0,0-3-178,4 3 1,0-2 135,0 2 0,4-2-162,0-6 111,5 1 0,-3-2-71,5-2 1,1-3 55,-1-5 1,1-2 95,-1-1 1,2-4 23,2-4 0,-1-2 92,5-2 1,-4-2 184,4-2 0,-3-2-72,3 2 1,-6-7 16,3 0 0,-5 2-65,-3 1 1,-3 4 32,-5-4 0,-5 0-63,-3 4 0,-7 2-1,-4 2 1,-6 3-71,-2 0 1,0 6-129,4 2 0,1 4-411,-1 4 1,1 3 104,3 9 428,3-4 0,4 5 0,1-6 0</inkml:trace>
  <inkml:trace contextRef="#ctx0" brushRef="#br0" timeOffset="84">19861 13020 8554,'7'0'356,"1"0"-181,0 0-21,-2 0 0,4 0-255,-2 0 1,-2 0 41,2 0 0,-1 0-81,5 0 1,-1 0-21,1 0 1,-2-1-205,-3-3 0,4 2-34,-4-1 1,2 0 397,-1-1 0,2-2 0,-4-5 0</inkml:trace>
  <inkml:trace contextRef="#ctx0" brushRef="#br0" timeOffset="85">20249 12814 8011,'4'-7'-559,"0"-1"1,3 0 836,-3-3 0,5 0-113,-1-1 0,1 1 197,-2-1 1,3 5-46,-2-1 0,1 4-77,-2-3 1,4 4 45,-4-1-227,3 3 1,2 1-108,-1 0 0,2 0 129,2 0 1,-6 4-95,2 0 0,-3 4 65,0 0 1,1-2-128,-6 2 1,1 0 73,-4 3 0,0 2-29,0 2 0,-5-2 26,-3 2 0,-2 1-98,-1 0 1,0-1-18,-1-4 1,1 1 116,-1-1 0,2-3 16,2-1 0,0-3-50,4 4 308,0-6-174,4 8 166,0-8-192,0 3 1,5-5 15,3 0 1,2 0-79,1 0 0,1 1 55,-1 3 0,2-3-122,2 3 1,-2 1 96,2-1 0,-2 5-83,-2-2 0,0 4 57,1 0 0,-5 0-18,1 1 0,-2-1-6,2 1 0,-3 0 5,-5 4 1,0-4-134,0 3 0,0 2 82,0-2 1,-5 4-78,-3-4 1,-6 1 60,-1-5 0,-5 1 7,1-1 1,-1 0 4,1 1 0,-3-5-131,3 1 1,2-5 90,2 0 0,3 2-109,0-1-232,6 0-438,1-4-79,15-5 958,3 4 0,9-9 0,1 3 0</inkml:trace>
  <inkml:trace contextRef="#ctx0" brushRef="#br0" timeOffset="86">20649 12906 8016,'0'-12'1,"0"5"-1,0-1 847,0 5-467,-5-2 1,2 5 68,-4 0 1,4 5-139,-1 3 1,-1 3-283,1 5 0,1 0 45,3 3 0,0 3-149,0-3 0,0 2 27,0 2 1,0 4 140,0 0 1,5-1-456,2-3 1,0-5 177,0-3 0,1 0-179,3-3 0,5 0 85,-1-8 0,1 0 260,0-4 1,0 0-59,3 0 0,3-5 126,-3-3 0,1-3-75,-1-4 1,-3 1 25,-4-5 0,-1 3 116,1-3 0,-6 0-109,-2-4 0,-3 4-20,-1 0 1,-2 0 14,-6-3 0,-1 2-139,-10 1 1,0 4 68,-4-4 1,0 7-194,1 0 1,3 6-24,-1 6 1,7 0 60,-3 0 0,4 1-165,0 3 0,6 2-156,2 6 543,3-1 0,1 0 0,0 1 0</inkml:trace>
  <inkml:trace contextRef="#ctx0" brushRef="#br0" timeOffset="87">20957 12883 8041,'-1'-7'487,"-3"4"-26,3 1-73,-4 2 0,1 5-115,0 3 0,0 2-163,4 2 1,0 0 46,0 3 0,0 3-115,0 5 0,0-4-85,0 0 0,0 4 114,0 4 1,0-3-328,0-1 0,4-7 122,0 7 0,5-8-59,-1 0 1,-2-6 38,2-1 1,-1-6-66,5 2 1,-1-2 133,0-2 1,1-6 40,-1-1 0,1-3 81,-1-2 1,0 1-59,1-1 1,-2-4 129,-2-3 1,2 1-71,-3-1 0,0 4 135,0-4 1,-4 1-99,1-1 1,-4-3-49,-4 3 0,-2-2-34,-6-2 1,-1 4-12,-2 0 1,1 4-335,-5-4 1,5 6 156,-1 2 1,2 4-198,2 7 0,0 0 128,-1 0 1,2 5 262,2 3 0,-2 7 0,4 3 0</inkml:trace>
  <inkml:trace contextRef="#ctx0" brushRef="#br0" timeOffset="88">21288 13008 8332,'8'0'1418,"0"0"-1203,-6 0-174,3 0 172,-5 0-1415,0 5 1202,0-3 0,0 3 0,0-5 0</inkml:trace>
  <inkml:trace contextRef="#ctx0" brushRef="#br0" timeOffset="89">21608 12460 8040,'0'-11'-42,"-1"3"95,-3 1 185,3 4 228,-9-7 283,9 9-460,-5-5 1,5 6 285,-3 0-365,3 0 0,-4 2-76,5 2 1,0 2 23,0 5 0,0 1-119,0-1 0,0 1-169,0-1 1,1 0 106,3 1 0,-3-5-83,3 1 0,1 0 42,-1 3 0,1 1-51,-1-1 1,-3-3 99,3-1 1,-3-3-216,-1 4 186,5-6 18,-3 8 1,4-8 77,-2 1-68,-3 4 155,9-6 1,-3 4-128,4-5 0,-3 1 19,-1 3 1,1-3-25,3 3 0,2-3 4,2-1 1,-1 4-43,5 0 0,-4 0-12,4-4 0,-3 1-117,3 3 0,-5-1 87,1 4 1,-4-3-65,-3 4 0,1-1 83,-5 5 0,-1-1-20,-3 0 0,0 1 24,0-1 0,-1 1-1,-3-1 0,-6 1 49,-5-1 0,-4 0 14,4 1 0,-4-5 59,3 1 0,-3-4-91,4 3 0,-4-4-140,4 1 0,-2-3 29,2-1-396,2 0 1,-3 0 91,5 0 0,4-5 435,3-3 0,-2-2 0,0-1 0</inkml:trace>
  <inkml:trace contextRef="#ctx0" brushRef="#br0" timeOffset="90">21574 12414 8200,'0'-7'-76,"0"-1"1,0 4-378,0-3 923,5 4 1,1-6-92,6 6 0,4-2-374,3 1 1,4 2 83,4-1 0,-3 0-299,3-1 0,-1 3-196,-3-3 0,3 3-778,-7 1 1184,-3 0 0,6 0 0,-5 0 0</inkml:trace>
  <inkml:trace contextRef="#ctx0" brushRef="#br0" timeOffset="91">21585 12997 8172,'0'-6'913,"2"1"-584,2 5 1,-2 0 47,6 0 1,-1-4-172,5 0 0,0 0-15,4 4 0,-2 0-5,5 0 1,0-1-141,3-3 1,1 3-136,0-3 0,1-1 82,3 1 0,-3-1-35,3 1 0,-3 2-19,-1-6 1,-1 5-487,1 0 0,-4-2-91,0 1 0,-1-4-1042,1 4 1680,-2-5 0,-6 3 0,1-5 0</inkml:trace>
  <inkml:trace contextRef="#ctx0" brushRef="#br0" timeOffset="92">21620 13180 8146,'0'-7'930,"0"-3"-508,-5 9 509,3-4-586,-8 5 0,9 5-88,-3 3 1,3-2-50,1 1 0,0 1-157,0 4 1,0-1-110,0 0 1,0 5 122,0-1 1,0 0-211,0-4 0,0 1 79,0-1 0,0 1-133,0-1 1,0 1 3,0-1 1,0-3 123,0-1 1,4 1-119,-1 3 1,3-3 86,-3-1 1,2-3-71,3 4 1,2-6 53,-2 2 0,2-2-85,1-2 0,1 0 110,-1 0 1,1 0-219,-1 0 0,-3-2-220,-1-2-126,-4 3 297,7-4 0,-9 4 360,3-3 0,-3 3 0,4-9 0,2 3 0</inkml:trace>
  <inkml:trace contextRef="#ctx0" brushRef="#br0" timeOffset="93">21814 13294 8146,'-1'-6'-10,"-3"2"202,3-3 1356,-10 6-1087,5 1 1,-4 6-216,2 6 0,3-1-43,5 1 0,0 3-30,0 0 0,0 0-169,0-3 1,1 3 113,3 0 0,-2 2-334,1-2 0,2-2 153,-1 2 0,0 1-534,-4 0 0,0 0 97,0-1 0,0-2-69,0 2 1,0-2 190,0-2 1,0-3-368,0 0-74,0-1 819,0 0 0,0-2 0,-5 0 0,-1 1 0</inkml:trace>
  <inkml:trace contextRef="#ctx0" brushRef="#br0" timeOffset="94">21951 13351 7953,'0'-8'105,"0"1"-105,0 4-152,-5-2 1,4 6 319,-3 3 1,-1-1 436,1 4 1,-4 1-335,4 3 0,-1 5-131,2-1 1,1 4-179,-2-4 1,3 5 110,1-1 1,0-1-68,0 1 0,1-4 88,3 5 0,-1-7-269,4 3 1,1-5-26,3-3 1,1 1 3,-1-6 1,1 1 116,-1-4 0,1 0 39,-1 0 1,4-5 13,0-2 1,6-7-12,-2-2 0,2-3 45,2 4 0,0-4-28,0 4 1,-5-4 103,-3 4 0,-4-6-36,-3 2 0,-3-1 114,-5 1 0,-5-3 61,-3 3 1,-12 2-118,-7-3 0,-4 10-68,-4-1 0,2 7 48,3 0 0,-6 4-382,6 4 1,-1 6 126,9 6 1,0 4-560,3-1 728,8-3 0,0 6 0,5-4 0</inkml:trace>
  <inkml:trace contextRef="#ctx0" brushRef="#br0" timeOffset="95">22613 12883 7980,'-6'0'0,"1"0"327,5 0-92,5 0 0,1 0-116,6 0 1,0 0-17,4 0 1,-2 0-16,5 0 1,0-4-10,4 0 0,2 0 56,-2 4 1,5 0-206,-9 0 1,4 0 95,-8 0 1,0 0-926,-4 0 85,1 0-274,-1 0 1088,-4 0 0,-2-5 0,-5-1 0</inkml:trace>
  <inkml:trace contextRef="#ctx0" brushRef="#br0" timeOffset="96">22602 13077 7980,'6'0'-121,"4"0"8,-2 0 0,2-1 589,2-3 0,4 1-74,3-4 1,3 3-295,1-4 1,-1 6 103,1-2 1,-1-1-204,-3 1 0,1 0-193,-5 4 1,4-1-906,-3-3 1089,-1 3 0,1-9 0,2 3 0</inkml:trace>
  <inkml:trace contextRef="#ctx0" brushRef="#br0" timeOffset="97">23356 12666 7980,'-8'-7'-250,"0"4"1,5 1 998,-5 2-42,5 0-185,-7 0 0,9 5-107,-3 3 1,3 7-161,1 4 0,0 3-74,0 1 0,0 0 13,0-1 1,1 1-151,3 0 0,-1 2 63,4-2 1,-3 3-342,4-7 1,-6 1 147,2-1 1,1 1-274,-1-4 0,0-1 178,-4-4 1,0-3-101,0-1 263,0-4 4,0 2 906,0-5-630,0-5-280,0-1 0,1-5 57,3 4 1,2-2-100,6 5 0,-1-3 53,0 3 0,1 0-35,-1 4 0,1 0-49,-1 0 0,2 0 72,2 0 1,-1 0-70,5 0 1,-4 5 64,4 3 1,-1 1-81,1-2 1,3 7 43,-3-2 0,-3 1-4,-1-1 1,-3 4-18,-5 3 1,2 3-103,-5 1 0,0-2 14,-4-2 0,-5 3 98,-3-3 0,-3 1-219,-4-1 1,-7 2 37,-5-6 1,1 0 172,3-3 1,0-2 19,0-3 0,4 2 137,0-5 0,0 0-139,-4-4 0,4 0-18,0 0 0,4 0-167,-4 0 0,5-1 26,-1-3 219,2-3 0,2-4 0,-1 0 0</inkml:trace>
  <inkml:trace contextRef="#ctx0" brushRef="#br0" timeOffset="98">23344 12769 7980,'4'-12'-266,"0"1"1,5 3 226,-2 0 1,4 2 384,0-2 0,0 0-119,1 4 0,-1-4-1,1 4 1,3-1-297,0 2 0,0 1 123,-3-2 0,0 3-103,4 1 1,-2 1 90,5 3 1,0 1-42,4 3 0,-6 2 0,0-4 0</inkml:trace>
  <inkml:trace contextRef="#ctx0" brushRef="#br0" timeOffset="99">23927 12940 8170,'0'-7'2051,"-5"2"-1635,-2 5 1,-4 5-138,-1 3 0,5 2 9,-1 2 0,4 0-59,-3 4 0,0 1-28,0 6 0,0 1-4,4 3 1,1-3-82,-1 3 1,1 1-210,2-2 1,0 1 95,0-4 0,2-2-469,1-2 0,4-2 233,4-6 0,2 1-143,2-1 1,-1-5 121,5-2 0,0-4 67,4-4 1,4-2 35,-1-5 1,5-1 32,-5 1 0,5-6 241,-5-2 1,1-2-76,-4-2 1,-4-1 191,0-3 1,-9-2-93,2-5 1,-9-1 9,1 1 1,-9 0-118,-6 0 1,-7 3 5,-9 1 0,-3 6-25,-8 1 1,2 6-167,-2 10 0,3 2-338,0 5 1,1 10 181,0 5 0,1 14 300,2 5 0,-2 3 0,4-2 0</inkml:trace>
  <inkml:trace contextRef="#ctx0" brushRef="#br1" timeOffset="100">24189 15966 24575,'0'0'0</inkml:trace>
  <inkml:trace contextRef="#ctx0" brushRef="#br2" timeOffset="101">23493 11535 7980,'0'-6'254,"0"-4"0,0 7 102,0-5 0,-4 5-104,0-5 1,0 4-136,4-3 1,0 3 260,0-4-237,0 1 0,0-5 260,0 1-202,0-1 0,0 1-111,0-1 1,0 1 16,0 0 0,0-1-61,0 1 0,0-4 69,0-1 1,4-4-77,0 1 1,0 1 99,-4-1 1,1 0-119,3-4 0,-3 0-16,3 1 0,-3-1 30,-1 0 0,0 0-7,0 0 1,4 2-132,0 2 0,0-2-9,-4 6 1,0-4 76,0 4 1,1-4-29,3 4 1,-2-1 52,6 5 0,-6-4-10,2-1 16,2 1 34,-4 4 0,4-2 6,-2-2 0,-3 2 24,3-2 1,1 1 131,-1-1 1,3 2-64,-3-2 0,4 2-71,-4 2 1,3-1-39,-3 1 0,1 0 48,-1-1 0,-3 4-50,3 1 68,-3-1-12,-1-3 6,0-1-10,0 6 115,0 1-22,0 5-102,5 0 30,-3 0-4,3 0 167,-5 5-218,5 1 1,-4 6 138,3-1-114,-3 1 1,0-1-105,3 1 1,-2-1 64,1 0 0,2 1-10,-1-1 1,5 1 48,-1-1 1,-2 0-3,2 1 1,-2-1 21,2 1 0,2-1-47,-3 1 0,0 3 149,0 0 0,0 0-107,0-3 0,3-1 7,-2 1 1,-2 0-76,2 3 0,-2-2 3,2 2 1,2-1-18,-2 2 0,1-4-12,-2 3 0,2 2-6,-5-2 1,4 2 38,-5-2 0,5-2-98,-4 2 0,1 1 81,-1 0 0,-3 3-146,3-4 1,-2 4 142,2-4 1,-1 4-7,4-4 1,-3 1 20,4-5 1,-5 4 12,5 0 49,0 1 1,2-5-79,-3 0 1,4 1 83,-4-1 1,0 1-54,0-1 1,-3-1-14,4-2 1,-6 2-31,2-2-7,2 2-79,1 1-294,-1 1 352,4-1 0,-9-3 6,3-1 0,-1-4 45,1 1-56,-3 2 0,4-3 119,-5 4-84,0-4 17,0 7 59,5-9 20,-4 9-29,4-8 1,-3 3-49,1-5 0,-1 1 28,1 3-12,-1-3 10,-2 4-1208,0-5 1,-5 0-531,-3 0 1,-2-1 1710,-2-3 0,-4-2 0,-2-6 0</inkml:trace>
  <inkml:trace contextRef="#ctx0" brushRef="#br2" timeOffset="102">18993 15886 7605,'0'-6'-806,"0"0"1518,0 2-594,0 3 14,0-9 0,-1 4 457,-3-1-392,3-3 0,-6 5 36,3-3 1,2-1 177,-6 5-203,1-5 0,-5 4-57,1-2 0,-1 2-84,1 5 0,-2 0 82,-2 0 1,1 0-36,-5 0 0,0 0-154,-4 0 0,0 5 103,0 2 0,1 0-84,-1 0 1,1 1 48,3 3 1,-1-3 24,5 0 1,-1 3-46,5 4 0,3 0 0,1-3 0,0 1-6,0 2 1,-2-3-8,5 4 0,0 0-6,4-1 1,-3 1 76,-1-5-92,0 6 1,8-5 37,0 3 0,6-6 40,1-1 0,2-2-10,6 2 0,1 1 11,7-5 1,2 3-5,5-3 0,0 5 6,1-1 1,-5 2 14,1 1 1,-6 1 3,2-1 1,-3 2-94,-1 2 0,-4-2 69,0 2 0,-5 1-63,1 0 0,-2 0 21,-2-1 0,-3-1-2,-1 5 0,-4-4 1,1 4 1,-3-3-6,-1 3 1,-1-1-8,-3 1 1,-4 2 19,-7-2 0,-3 1-210,-5-1 0,-1 2 60,-2-6 0,-4 0-111,-4-3 1,0-2 60,0-3 0,1 2 32,2-5 0,2 0 100,2-4 0,7-4 89,-3 0 0,8-5-418,0 2 0,6 0 118,1 0 1,6-1-169,-2-3 0,3-1 432,1 1 0,0-6 0,0 0 0</inkml:trace>
  <inkml:trace contextRef="#ctx0" brushRef="#br2" timeOffset="103">19313 15806 8518,'0'-7'-966,"0"-1"1454,0 6 1238,0-8-713,-5 8-736,3-3 1,-3 10-161,5 3 1,0 3 83,0 5 0,4 1-110,0 6 0,3 1 23,-3 3 1,1 3-141,-1 8 0,-3-1 91,3 5 1,-2-5-121,-2 1 1,0-1-180,0 1 0,0-4 76,0 0 1,0-1-65,0-6 1,0 3 31,0-3 1,3 4-131,1-5 0,1 0-104,-1-7 1,-1 1-28,4-5 1,-4 0 149,1-3 0,-3-5-579,-1 1 127,0-5 753,0 2 0,5-10 0,1-2 0</inkml:trace>
  <inkml:trace contextRef="#ctx0" brushRef="#br2" timeOffset="104">19804 15875 8514,'0'-6'-662,"5"-4"717,-4 8 0,3-2 66,-8 8 0,0 3 112,-7 4 0,2 0-117,-6 1 0,-2 3 128,2 0 0,-1 7-82,0 1 0,0 0 16,-3 3 1,-1 2-95,4-1 1,-3 3-139,4-3 1,-4 0 52,4-5 0,-6 1-249,2 0 0,2 0-120,-2 0 0,5-6 156,-2-1 1,0-5 71,1-3 0,3 1 117,5-6-24,4 1 16,-2-4 0,10-4 138,3 1 0,3-2-108,4 1 1,-2 1 237,2-4-49,-2 4 0,-3-3-118,-2 2 317,-3 3-141,0-4 46,-4 5 0,4 1-159,-5 3 1,0-2 21,0 6 0,2-2-29,1 2 0,4 2 4,4-2 0,2-2-62,2 1 1,2 1 56,2 4 1,3-1-2,1 0 0,1 1 21,7-1 0,-6 1 21,2-1 0,1 4-80,-2 1 0,1-1-4,-4-4 1,0 1-33,0-1 0,-4-1-144,0-2 0,-4 1-170,4-6 0,-5 1 103,1-4 0,-2 0-220,-2 0 1,1 0 74,-1 0 0,-3 0-57,-1 0 0,-4-1-52,1-3 0,-3 2-160,-1-6 0,-5 2 577,-3-2 0,-2-2 0,-1 4 0</inkml:trace>
  <inkml:trace contextRef="#ctx0" brushRef="#br2" timeOffset="105">20363 15841 8457,'7'-12'-414,"-3"1"0,-2 3 388,2 1 0,-3 3 1309,3-4-902,-3 6 0,1-3-101,1 5 0,-1 1-175,1 3 1,-1 2 154,-2 5 0,0 6 8,0 2 1,0 3-17,0 0 1,0 6 33,0 3 0,0 2-143,0 1 0,0 3-147,0-3 0,0 3 37,0-7 1,0 0-180,0 0 1,0-5 59,0 2 0,1-7 121,3-1 0,-2-3-246,6 3 1,-4-2 41,3 2 0,-3-2-288,4-6 0,-6 1-19,2-1 0,-1-1-872,0-2 140,-1 2 24,3-9 1184,-5 4 0,0-5 0,0 0 0</inkml:trace>
  <inkml:trace contextRef="#ctx0" brushRef="#br2" timeOffset="106">20854 15806 8355,'-1'-10'19,"-3"3"186,3-3 1,-4 7-41,5-5 261,0 6 27,0-3-259,0 5 0,0 5-9,0 2 0,0 4 24,0 0 1,-1 7 2,-3 5 0,1 5-13,-4 6 0,3 1-185,-4 3 1,5 3-44,-5 5 1,4-4 52,-3-1 0,3-5-123,-4-2 1,6-1 59,-2-6 1,3 3 32,1-3 0,0 0-63,0-4 1,5-2-139,2-2 1,0 1-172,0-4 67,1-1 1,3-5-506,1-2 245,-6-3 111,-1-5 1,-5-2 45,0-1 0,0 0-7,0-4 1,-1-1 420,-3-4 0,-2 1 0,-6 0 0</inkml:trace>
  <inkml:trace contextRef="#ctx0" brushRef="#br2" timeOffset="107">20592 15909 8299,'1'-18'-626,"3"3"560,2-2 0,6 4 420,-1-2 1,2 2-115,2 1 0,3 2 113,5 3 1,1-3-123,2 2 1,4-2-35,4-2 0,4 5 8,0-1 0,-1 6-10,-7-2 0,2 4-179,-5 4 1,-1 2 63,-3 5 1,0 5-105,0-1 0,-5 5 130,-3-1 1,-4 3-21,-3 1 0,-3-1-26,-5 1 0,-1 4-106,-3 0 1,-4 3-107,-7-3 1,-3 1 48,-5-2 1,0-5-297,1 1 1,-2-6 67,-3-1 1,3-2-52,-3-2 0,-1-5 187,2-2 1,-1-3 84,4-1 1,5-1-20,3-3 0,2-1-48,2-2 0,5-4-656,2 4 833,3 2 0,6-10 0,1 2 0</inkml:trace>
  <inkml:trace contextRef="#ctx0" brushRef="#br2" timeOffset="108">21540 15521 8318,'-7'-17'-25,"2"10"-28,5-3 0,0 11 175,0 3 0,0 3 306,0 9 0,-3 1-33,-1 6 1,0 0-218,4 0 1,0 4 242,0-1 1,0 6-132,0-2 1,0 3-158,0 2 0,0-1-103,0 0 1,0-3-231,0-1 1,0-1-140,0 2 0,0 0 15,0-4 0,0 0-44,0-4 0,0-4 28,0 0 1,1-5-150,3 1 0,-3-1-222,3 1 711,-3-7 0,4 12 0,2-7 0</inkml:trace>
  <inkml:trace contextRef="#ctx0" brushRef="#br2" timeOffset="109">21563 16537 8241,'6'5'1225,"-1"-3"-257,-5 3-1280,0-5 270,0 5-1416,0-4 1458,0 4 0,0-5 0,0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8T02:42:51.33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685 9936 7569,'0'-11'493,"0"4"14,0 2-416,0 5 0,0 7 74,0 4 0,-4 7 59,1 8 1,-2 4 17,1 4-105,2 5 1,-6 6-31,4 4 1,-4 4-84,4-3 1,-1 6 39,1 1 1,3 0 78,-3 4 1,3-4-58,1-4 1,0-2 58,0-5 0,0-6 89,0-2 1,0-3-128,0-5 1,0-3-121,0-8 0,4 1-48,0-5 1,1 1 71,-1-5 0,-3-3-352,3-1 499,2-4-456,-5 2 142,4-5 0,-5-1-1050,0-3 537,0-3 1,-3-4 668,-1 0 0,-10-6 0,1-1 0</inkml:trace>
  <inkml:trace contextRef="#ctx0" brushRef="#br0" timeOffset="1">468 10165 7569,'-7'-9'579,"-1"-3"-282,5-2 1,0 7-128,6-1 0,0 0-173,5-3 0,-1 3 136,5 1 0,0-1 37,4-3 0,0-1-98,3 1-25,3 0 1,1 0 112,7 4 0,3-3-86,1 2 1,1 3-71,-1 1 1,-1 3-32,-3 1 1,3 0-39,-2 0 1,-3 1 104,-2 3 0,-2 2-116,-1 6 0,-4-1 60,0 1 1,-4-1-95,5 0 0,-7 1 34,3-1 0,-5 1 40,-3-1 0,-3 2 114,-5 2 1,0-1-85,0 5 1,-5 0 212,-3 4 1,-8 0-67,-7 0 1,-1 3-88,-7 1 0,-4 5-60,-7-2 1,-6 7-297,-2 1 1,2-1 374,6-7 1,8-7 16,7-8 1,8-2 34,4-2 0,6-4-107,1-4-92,6-1 103,-3-2 1,6 0-47,3 0 1,2-5 98,6-3 0,0 2 294,3-2 0,3 2-279,5-2 0,4-2 66,-1 2 0,6-2-35,-1-1 1,0 3-44,0 1 1,2 4-75,-3-1 0,2 3 98,-2 1 1,2 0-237,-5 0 1,-1 0 44,-3 0 0,0 5-81,0 3 1,0 2 23,0 1 0,-6 4 86,-1 1 1,-2 3 66,1-4 0,-6 1-51,2 0 0,-3-2 94,-1 5 1,-2-2-71,-5 2 0,0 2 47,0-6 0,-1 5-21,-3-1 0,-6 2 82,-5-2 0,-7 6-181,0-2 1,-6 4-160,-7-1 1,-3 0-127,0 4 0,-1-5 160,1 2 0,2-3-37,-2-1 0,3-5 64,0-3 1,6-2 303,3-2 0,3-5-19,4-2 0,1-2-37,3-2 0,2-6-12,-2-1 1,2-2 300,2 1-250,-1-2 1,1 9-37,-1-3 1,1-1-114,0 1 1,-1 0-391,1 4-111,-1 0-632,1 0 1179,-1 5 0,1 2 0,0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3:57.78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1827 15327 7997,'-11'0'0,"-1"0"-48,1 0 48,5 0 908,1 0-166,0 0 31,3 0-123,-3-5-361,5 3 0,2-3-122,1 5 0,0 2-1,4 1 0,2 0 8,7 5 0,-4-1-144,3 5 1,2-1-85,-2 0 1,2 5 64,-2-1 0,-1 5-64,5-1 1,0 3 84,4 1 1,0 1 30,-1 2 1,-2 4 0,-1 4 1,0 1 11,3 4 1,-3-1 105,1 7 1,-7-4-98,3 8 0,0-4-182,-1 4 1,1-2 204,-5-1 0,4-5-162,1-3 1,0-8 66,-1-3 0,2-3-147,2-1 1,-3-6 120,-4-1 1,-1-4-132,1 0 1,-1-2-427,0-3 0,-3-1-146,0-6-766,-6 0 905,3 0 1,-5-2-813,0-2 1389,0-2 0,-5-10 0,-1-2 0</inkml:trace>
  <inkml:trace contextRef="#ctx0" brushRef="#br0" timeOffset="1">2444 15544 7914,'0'-12'0,"0"1"0,0 0 0,0-1 636,0 6 1,0-1 286,0 4-87,0 1-400,0-3-102,0 5-190,0 5 0,-4 2-98,0 4 1,-4 1-91,0-1 1,-2 5 71,-2 3 0,-4 4-32,-3 4 1,-3 2 26,-1 5 0,-8 6-108,-4 2 0,-1 2-128,1 2 0,1-2 207,0-2 0,0 6-23,-1-2 1,5-3-9,-1-5 1,7-4-151,1-3 1,2-3-20,6-5 1,1-6-110,6-1 0,2-5-188,2-3-1174,3-3 825,-4-5 852,5 0 0,5 0 0,1 0 0</inkml:trace>
  <inkml:trace contextRef="#ctx0" brushRef="#br0" timeOffset="2">3335 15544 7871,'-1'-7'175,"-3"4"-115,3-4 1,-10 6 144,4-3 1,-3 3 31,-2 1 0,0 5-81,-4 3 0,2-2-80,-5 2 1,2 0 34,-3 8 0,-5-2 57,2 5 1,-3 1-32,-1 7 0,2-2 29,-6 5 1,6 2-3,-2 6 1,0-2-57,5 2 0,-2-1 21,8 1 0,2-7-58,7 4 1,-2-5-147,5 1 1,1-3-103,7-6 0,4 0 92,7-3 0,3-2-57,5-6 0,1-1 18,3-2 0,2-2 52,5-2 1,-4-3 61,1 3 0,-4-3 13,3-1 1,-5-4-100,2 1 1,-4-2-110,-4 1 0,1 1-486,-5-4 1,-1 3 72,-6-4 618,2 6 0,-9-9 0,4 5 0</inkml:trace>
  <inkml:trace contextRef="#ctx0" brushRef="#br0" timeOffset="3">2935 16046 7890,'-6'-11'336,"2"3"177,8 1 1,3 0-120,9 0 1,1-2-143,6 5 0,0-4-37,0 5 1,4-5-43,-1 4 1,5-3-126,-5 3 1,1-1-52,-4 1 0,-2 3-302,-2-3 0,2 3-180,-6 1 0,5 0 485,-1 0 0,3-6 0,1 0 0</inkml:trace>
  <inkml:trace contextRef="#ctx0" brushRef="#br0" timeOffset="4">4283 15327 7948,'-7'-5'26,"2"-2"1,2 0 165,-1-1 0,-1 4-271,1-3 111,3 4 1,-4-3 346,5 2 1,-2 3-130,-2-3 0,2 4-232,-6 4 1,-1 2 66,-6 6 0,1 3-126,-5 0 1,4 4 87,-4-4 0,1 6-111,-1-2 1,1 2 38,3 2 1,-1 0 83,-3 0 0,2 0-34,6-1 0,-1-3 12,1 0 0,5-5-74,2 2 1,2-4 37,2 0 0,0-1-77,0 1 0,6-6 58,1-2 1,5 1-19,3-1 1,-3-1 90,4-3 1,0 0-58,-1 0 0,1 0 110,-5 0 1,1 0-13,-1 0-42,0 0 0,-3 0 17,0 0-23,-6 0 0,4 0 7,-2 0 0,-2 6-3,1 1 0,-1 3-8,-2 2 0,-4-1-8,0 1 0,-5 4-39,2 3 0,-4 3 72,0 0 0,-4 1 4,-1 0 1,1 1 26,4 3 0,1-3 13,2 3 0,3-7-96,5-1 1,0-4-96,0 4 1,1-5-77,3 1 0,-1-3 60,4-4 1,1 0-59,3-4 1,-3 4 68,-1-4 1,1-1 44,4-3 0,-1 0 6,0 0 1,1 0 0,-1 0 1,-3-1 0,-1-3 207,-4 3-83,7-4 0,-9 11-48,3 6 0,-8 4 173,-3 7 0,-5 5-112,-3 2 1,2 3 260,-2 2 1,-1 3-111,0 0 1,3-1 8,5-7 1,-1 2-135,5-5 1,0-1-104,4-3 1,5-5-97,3-3 1,4-2 74,3-2 1,-3-5-229,4-2 0,1-2-176,2-2 0,-1 0-324,1 0 0,-5-2 55,1-2 1,-2-2-1270,-1-5 1933,-1 4 0,0-8 0,1 2 0</inkml:trace>
  <inkml:trace contextRef="#ctx0" brushRef="#br0" timeOffset="5">4694 15864 7870,'-11'-5'88,"-1"3"0,2-4 220,2 2 0,2 3-135,2-3 1,2 3 125,-6 1 0,4 5-166,-3 2 1,3 5-25,-4 3 1,2 3 5,-2 5 0,-1 1 48,6 2 1,-5 4-115,4 4 0,0-4 59,4 1 0,2-5 0,1 5 0,1-10-53,8 2 1,-2-5-126,9-3 0,0-1 2,4-10 1,1 0 136,2-4 1,2-5 16,3-3 1,2-7-36,-3-4 0,-1 0-95,2-4 1,-6 1 50,2-8 0,-7 5 2,-1-2 1,-9-2 19,2-2 0,-8-2 1,-1-1 0,-6 0-54,-5 0 0,-3 3-150,-5 1 1,-5 0-94,-6 0 0,-1 7 75,2 8 0,0 4-32,-4 3 0,3 3 31,-3 5 1,4 6-109,0 6 0,3 0 45,4 7 1,2 0-222,6 4 1,5 1-147,2 3 623,2-3 0,-3 9 0,-1-4 0</inkml:trace>
  <inkml:trace contextRef="#ctx0" brushRef="#br0" timeOffset="6">5288 16240 9532,'10'-5'-122,"-2"5"1,1 2 665,-6 5 0,2 1-204,-1 3 1,-3 5-153,3-1 1,-2 6-103,-2 2 1,-2 1-74,-2 7 1,2-5-111,-6 5 0,5-6-275,-5 2 0,4-4-51,-4-4 0,6 1 423,-2-5 0,3 1 0,1-5 0</inkml:trace>
  <inkml:trace contextRef="#ctx0" brushRef="#br0" timeOffset="7">5859 15647 7858,'-12'0'518,"1"0"0,1-2-402,2-1-529,3 1 1626,5-3-821,0 10 1,0 3-58,0 7 0,0-1-135,0 5 1,4 1-49,0 7 1,0 2-38,-4 5 0,1 5-159,3-1 0,-3 3 12,3-2 1,-4 2-153,-4-2 0,1-3-175,-4-5 0,4-1-3,-1-7 1,-1 1-141,2-9 1,-1 1 16,4-5 485,0-5 0,5 5 0,1-5 0</inkml:trace>
  <inkml:trace contextRef="#ctx0" brushRef="#br0" timeOffset="8">6064 16161 7841,'0'6'1939,"7"4"-1848,4-2 0,1 3-290,3 4 1,-4 3 763,-3 5 0,2 1-221,-2 3 1,-3 2-199,-1 5 1,-3 2-336,-1 2 1,0-7-399,0 4 0,0-12 46,0-1 1,0-6 540,0-1 0,0-2 0,0-2 0</inkml:trace>
  <inkml:trace contextRef="#ctx0" brushRef="#br0" timeOffset="9">6636 15818 7884,'-7'-18'0,"2"-2"126,5 5 1,0-4-209,0 3 0,5 1-628,3 4 837,2-1 0,1 1 533,1-1 1,-1 2-169,1 3 0,-5-3-147,1 2 1,-1 3-111,5 1 0,-4-1-63,-1 1 1,1 0 9,3 4 0,1 0 47,-1 0 1,0 0-280,1 0 0,-2 5 0,-2 3 0,0 3-57,-4 5 0,0 1-15,-4 6 0,0 0 117,0 0 1,-2 5-110,-6 2 0,-1 5 72,-10 3 1,-1 1-90,-7 3 0,-2 1-97,-5-5 0,3 0 210,1-4 1,4-1 24,0-2 0,7-4 80,3-8 1,5-3-48,3-5 93,3 1 1,10-6-119,3-2 0,6 1 24,1-1 1,5 0 101,0-4 1,5-4 105,2 0 1,3-1-203,-3 1 1,-1 2-60,-3-6 1,3 6-18,-4-2 0,0 2-232,-7 2 1,-6-1-1081,2-3 1343,-2 3 0,-2-4 0,-2 5 0</inkml:trace>
  <inkml:trace contextRef="#ctx0" brushRef="#br0" timeOffset="10">7275 16126 7862,'-8'0'54,"1"0"-54,4 0 0,-2 2 124,5 1 0,2 4 155,1 4 0,2 2 400,3 2 0,1-1-356,-5 5 1,3 0-164,-3 4 0,0 0-271,-4 0 1,0-1 107,0 1 1,-4 0-441,0 0 1,-5-4 33,2 0 0,-3-4-197,-2 4 0,5-5 189,-1 1 1,2-6 416,-2-1 0,-2 0 0,4 3 0</inkml:trace>
  <inkml:trace contextRef="#ctx0" brushRef="#br0" timeOffset="11">7652 16161 7862,'6'0'938,"-1"-6"0,-3 5-288,1-3-744,-1 3 0,4 1-193,-2 0-102,-3 0-392,4 5 1,-3-2 780,1 4 0,-1-4 0,3 2 0</inkml:trace>
  <inkml:trace contextRef="#ctx0" brushRef="#br0" timeOffset="12">7915 16172 8219,'11'-6'461,"1"1"163,-1 5 1,-3-4-247,-1 0 0,-3 0 85,4 4-1241,-6 0 496,8 0-570,-8 0 1,3 1 158,-5 3 693,5-3 0,-4 10 0,4-5 0</inkml:trace>
  <inkml:trace contextRef="#ctx0" brushRef="#br0" timeOffset="13">8360 16138 7865,'6'-2'495,"-2"-1"0,-1 1-242,1-1-27,-3 1 1,3 2 74,-8 0-320,3 5 1,-6 0-706,3 3-64,3 2 788,-4-3 0,0 4 0,-1 0 0</inkml:trace>
  <inkml:trace contextRef="#ctx0" brushRef="#br0" timeOffset="14">8714 16195 7810,'-4'-8'740,"1"1"-440,-1 4 1,4-3-8,0 2-24,0 3 0,1-3 149,3 8 1,-3 2-316,3 5 1,-3 6 105,-1 2 1,0 8-188,0 3 1,-5 0 58,-3 5 0,-2-2-373,-1 9 1,-1-6-151,1 2 1,0-3-281,-1-5 0,-2 1 275,3-9 447,-3 4 0,7-13 0,-4 3 0</inkml:trace>
  <inkml:trace contextRef="#ctx0" brushRef="#br0" timeOffset="15">9034 15921 7940,'0'-12'0,"0"1"0,0-1 1231,0 1-645,0 5 0,1-3 652,3 5-826,-3 0 0,4 5-42,-5 3 0,0 4-145,0 7 1,0 3 8,0 5 1,0 0-195,0-1 1,-1 5 115,-3 0 0,3-1-301,-3-3 1,3 0-93,1 0 0,-4-4-342,0 0 0,0-9-107,4 1 209,0-2 0,2-2-505,2-3 581,-3-3 1,8-2 244,-5-3 1,3-3 40,-3-4 1,5-4 170,-2-1 1,2-4-39,-1 1 0,2-1 187,-2 1 1,-2-3-32,2 3 1,-2 3 461,2 0 165,2 4-530,-4 0 0,4 5 83,-2-1 1,-2 6-157,-2-2 0,-1 8-23,4 3 0,-3 5 36,4 3 1,-5-1-41,5 5 1,-4 0-71,3 4 1,-3 3-181,4 1 0,-6 0-36,2-4 0,1-2-205,-1-2 0,0 1-632,-4-4 1,4-1 449,0-4 1,1-1-769,-2-2 1270,-1 2 0,8-9 0,-4 5 0</inkml:trace>
  <inkml:trace contextRef="#ctx0" brushRef="#br0" timeOffset="16">9468 15018 7973,'0'-11'0,"0"0"0,0-1 0,2 5-36,6-1 1,1 5-137,10 0 1,-4 1 622,4 2 1,-5 0-166,1 0 0,2 0-43,-2 0 0,0 0-116,-3 0 1,-1 2-36,1 1 1,-1 0-65,0 5 1,1-5 67,-1 5 1,-3-2-129,0 2 0,-6 2 28,2-2 0,-2 2-89,2 1 0,-2 1 119,1-1 1,-1 2 26,-2 2 0,-4 3 11,0 5 0,-4-1 16,5 1 0,-6 1-5,1 3 1,-2-2-25,-2 6 1,5-2 118,-1 2 0,4 0-91,-3-4 1,4 3 4,-1-3 1,3 0-37,1-4 1,0-2-4,0-2 0,4 1-41,0-4 0,5-2-18,-2-7-4,3 3 0,2-7 91,-1 5-234,1-6 121,-1 3 12,1-5 0,-5 0 23,1 0-19,-6 0-3,3 0 7,-5 0 10,5 5 1,-3 5-2,2 6 0,-3 4-3,-1-1 0,0 8 33,0 3 0,0 3 8,0 1 1,-1 2-28,-3 2 0,2 1 339,-1 3 1,1 3 438,2-4 1,0 0-528,0 1 1,2-5-218,1 1 1,0-3 53,5 0 0,-2-6 136,2-3 1,2 2-16,-3-1 0,0-2-40,0-6 1,0 2-9,0-6 1,-2 1 481,-5 0-454,0-4 0,-1 5 39,-3-6 0,-6 1-614,-5-1 0,-5-1 244,1-2 1,-4 2-1335,-4-2 1,4-3 158,0-1 1317,6 2 0,5-5 0,1 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7T02:36:21.342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651 2718 9983,'0'-11'-495,"0"-1"388,0 1 0,0 3 5,0 1 994,0-1-571,0-3 1,1 0 615,3 4-518,-3 2 1,8 7-297,-5 6 1,0 1-31,-4 10 0,0 1-139,0 7 1,-1 3-52,-3 8 1,-3-2 101,-4 2 0,0 3-190,-1 0 0,1 4 39,-1 1 1,1-5-17,-1 1 0,2-9 133,3 2 1,-2-9-272,5 1 0,-4-8 5,5-4 1,-1-2-579,4-2-367,0-4 762,0-2 1,1-7 32,3-1 1,-3-4 410,3-4 1,2-6 0,1 0 0</inkml:trace>
  <inkml:trace contextRef="#ctx0" brushRef="#br1" timeOffset="1">617 2707 8542,'1'-23'0,"3"0"0,-3 0 135,3 0 0,-2 4 305,2 0 0,1 5-26,3-1 0,1 6-116,-5 2 1,4 4-69,0-1 1,2 4 49,2 4 1,3 5-103,0 10 0,5 1 120,-1 11 1,3-1-154,1 4 1,-2 2-67,-2 2 0,2-2-106,-6 2 1,4 1-125,-4-1 0,4 1 88,-3 0 1,-1-4-100,-4 3 0,1-4 44,-1-3 0,0-3-178,1-5 0,-1-2 108,1-2 1,-2-2-360,-3-6 1,4-3 85,-4-1 1,-2-3-613,-1 4 1073,2-6 0,-9 3 0,1-5 0</inkml:trace>
  <inkml:trace contextRef="#ctx0" brushRef="#br1" timeOffset="2">594 3141 8439,'-6'-5'-101,"-5"-2"1,11 1-68,0 2 1,11-1 259,8 1 1,2 0 50,2 4 0,5-3-217,2-1 0,8-5 128,4 1 1,-1-1-144,1 2 0,-7-3-1009,0 2 969,-1-2 1,-5-1 0,5-1-1</inkml:trace>
  <inkml:trace contextRef="#ctx0" brushRef="#br1" timeOffset="3">1428 2730 8246,'-5'-12'0,"-2"1"0,-4-1 1372,4 6-404,2 1-1022,5 5-353,0 0-58,0 5 1,4 3-470,0 7 1,4-1 933,-5 5 0,6 0 0,-2 4 0</inkml:trace>
  <inkml:trace contextRef="#ctx0" brushRef="#br1" timeOffset="4">1485 3095 8406,'-2'8'-4,"-1"-1"0,1-3-800,-1 4 497,1-1 0,2 5 1277,0-1 0,0-3-600,0-1 0,0-3-566,0 4 0,2-6 196,1 2 0,4 2 0,4 1 0</inkml:trace>
  <inkml:trace contextRef="#ctx0" brushRef="#br1" timeOffset="27">1747 10336 8158,'-1'-10'-257,"-3"2"1,3 2 289,-3 2 453,3 3 0,0-4 297,-3 5 490,3-5-898,-4 3 1,6-3-134,3 5 1,-2 5-104,6 3 1,-6 2 58,2 1 0,1 1-616,-1-1 0,0 1 97,-4-1 1,0 1-745,0-1 1065,0 0 0,0 6 0,0 1 0</inkml:trace>
  <inkml:trace contextRef="#ctx0" brushRef="#br1" timeOffset="28">1782 10827 8187,'-8'5'608,"0"3"0,5-2-78,-5 2 0,5-1 383,0 5-428,1-1 0,2 1-143,0-1 0,0-3-284,0-1 1,2-3 296,1 4-1044,-1-6 0,8 3 689,-2-5 0,2 0 0,1 0 0</inkml:trace>
  <inkml:trace contextRef="#ctx0" brushRef="#br1" timeOffset="53">2296 5973 8154,'-7'-11'221,"2"3"-42,5 0 0,0 1 19,0-5 0,0 5 420,0-1-376,0 6 1,1-8 125,3 2-96,-2 3 1,3-2 24,-5 4-116,0 1 117,0-3-251,0 5-104,0 5 0,-2 2 78,-1 4 1,0-2-131,-5 2 0,5-2 111,-5 7 1,5-8-167,0 0 0,1 0-55,2 3 166,0 1 1,2-5-177,1 1 194,4-6 1,4 3-144,1-5 1,-5 0 124,1 0 1,-1 0-15,5 0 0,-5-1-4,1-3 0,-2 2 8,2-6 0,1 1 14,-5-5 1,0 1-63,-4-1 185,5 1 1,-4-1-122,3 1 0,-8 3 145,-4 1 0,2 3-65,-2-4 0,1 6 72,-5-2 1,1 3-55,-1 1 1,1 1 26,0 3 0,3-3-48,0 3 0,5 2 0,-5 2 1,5-2-32,0 2 0,0-1 31,-1 5 0,3-1-70,-3 1 1,3-5 65,1 1-76,0 0 1,1 2 55,3-3 1,-1-2-113,4-5 0,1 0 57,3 0 1,2-1-10,2-3 1,-2-2 51,2-5 1,-4-1-19,-3 1 0,1-1 5,-5 1 1,0-1-9,-4 1 1,-2 5-1018,-2 2 1044,-7 3 0,-12 6 0,-6 1 0</inkml:trace>
  <inkml:trace contextRef="#ctx0" brushRef="#br1" timeOffset="54">1782 5037 8339,'-12'-5'69,"1"-3"0,-1-1 191,1 1 1,3 0-113,1 4 0,3-4 85,-4 4 1,1-3-18,-5 3 1,1-1 336,-1 1-311,1 3 0,-4-4-52,0 5 0,-1 0-128,5 0 1,0 1-53,-1 3 1,1-2 17,-1 6 1,5-1-64,-1 5 1,0-1 102,-3 1 0,3-5-117,1 1 138,4 0 0,-2 3-170,5 0 1,0-3 41,0 0 0,1-2 50,3 2 1,4 2-192,7-3 1,-1 0 117,5 0 0,5 0-83,7 0 0,-1 3 58,4-2 1,-6-2 14,7 2 0,-8-2 10,4 2 0,-10 1 88,2-5 1,-7 5-51,-1-2 1,-4 3 2,-3 2 1,-3-1 37,-5 1 0,-1 3-32,-3 0 0,-4 2-30,-7-2 0,-3-1 29,-5 5 1,-3-1-67,-1 1 1,-5-2 52,2-1 1,1-4-110,-2 3 1,2-3-30,-1-4 1,3 0-587,8-4 377,-3 0 0,10-4 102,-4 0 0,9-1 274,3-3 0,-2-2 0,-1-6 0</inkml:trace>
  <inkml:trace contextRef="#ctx0" brushRef="#br0" timeOffset="55">1530 4900 8851,'-7'-18'316,"-1"3"1,6 2-1,-2 1 1,6 5-82,2-1 0,1 6 312,-1-2 76,-3 3-311,9 1 1,-4 6-27,1 5 0,2 10-74,-5 5 0,3 11-59,-3 1 1,0 2-266,-4 1 1,0 1 100,0 4 0,0-5-38,0-3 1,0-4 23,0-4 0,0 2-527,0-5 1,4-2-18,0-6 0,0 1-263,-4-4 0,1 1 252,3-5 580,-3 2 0,9-8 0,-4 6 0</inkml:trace>
  <inkml:trace contextRef="#ctx0" brushRef="#br1" timeOffset="56">1907 5059 8146,'10'-22'-338,"-2"-1"0,5 5 25,-6 3 1,10 2 833,-6 2 1,-1-1-200,-2 1 1,0 3 179,3 1 0,0 4-150,1-1 0,-1 3-168,1 1 0,-1 1-58,1 3 0,-5 4-113,1 7 0,-4 3-7,3 4 0,-4 1 117,1 0 0,-4 0-168,-4 0 1,-4 4 78,-7-1 1,2 2-135,-2-1 0,-1-4 80,0-1 0,1 4-17,4-7 0,3 1 10,0-5 0,6-2-5,-2 2 0,3-6-26,1-1 0,0-4 57,0 3 0,1-4-122,3 1 1,2-2 108,6 2 0,-1-3-124,0 3 1,5-3 63,-1-1 0,5-4-155,-1 1 0,-1-2 70,1 1 0,-4 1 47,4-4 0,-3 3 86,3-4 1,-5 4-82,1-3 1,1 3 211,0-4 0,-1 2-110,-4-2 1,-3-1 479,-1 6-129,-4-6 289,2 8-366,-5-10 1,-5 11-80,-3 0 1,-2 4-70,-1 4 0,-3 6 35,2-3 0,-2 4-173,7 1 0,2-4 137,1 4 1,3-3-156,1 3 1,5-4 55,2 4 0,3-7-88,2-2 1,4-4-22,3 0 0,3-1-94,1-2 0,0 0-48,0 0 1,-2-5 132,-2-3 1,3-2-143,-3-2 0,-1 0 25,1-3 1,-5 2 219,1-2 1,-3-2-55,0 2 1,-5-5 166,1 1 0,-5-2-158,0 2 1,-8-2 147,-6 2 1,-6 1-64,-5-1 0,-1 6-8,0 2 1,-4 4-137,1 7 0,-1 0 71,4 0 0,2 2-282,2 1 0,2 4 74,6 4 1,0 1-808,4-1 1042,-3 0 0,8 6 0,-3 1 0</inkml:trace>
  <inkml:trace contextRef="#ctx0" brushRef="#br1" timeOffset="57">2741 5139 8090,'-11'-17'436,"-1"0"0,6 10-63,2-1 1,1 5-309,0 0 0,0 5 123,-4 2 1,4 5-122,-1-2 1,-1 4 126,1 0 1,0 4-160,4 0 1,0 4 34,0-3 1,6 0-177,1-1 0,7-2 39,1 2 0,2-6-70,-2-1 0,-1-6 62,5 2 1,-4-3 110,4-1 1,-1-1-50,1-3 1,-1-3 34,-3-8 1,-2 2 56,2-2 1,-2-3 9,-2-1 0,-3-4 133,-1-4 0,-4 3-160,1-2 1,-3-2 8,-1 1 1,-5-3-352,-3 3 1,-7 4 123,-4 4 0,-13 10-805,-6 2 1,-7 15 960,-9 11 0,25-2 0,0 3 0,-5 4 0,-1-1 0</inkml:trace>
  <inkml:trace contextRef="#ctx0" brushRef="#br1" timeOffset="58">2455 6007 8332,'-11'0'127,"5"0"376,1 0-32,5-5-283,0 4 0,1-9 23,3 2 0,2 2-9,5-2 1,1 2-56,-1-2 0,2-2 5,2 3 0,-1-7-2,5-2 1,5 1-72,7 4 1,2-4 90,1-1 1,0 0-131,1 1 1,3 1 99,0-5 1,0 0-137,-4-4 0,2 0 122,2 0 0,9-1-437,10-3 0,-26 11 0,1-2 333,4-2 1,0-2 0,-1 0 0,0 0-8,1-1 0,1 0 0,0-2 0,2-1-83,0 0 0,2-1 0,0 0 0,1 1 59,2 1 0,0 0 0,-4 1 1,0 0-50,-4 5 1,0 0 0,-1-2-1,0 0 34,-1 2 1,1 0 0,-1-1 0,1 1 80,2-1 1,-1 2 0,-2 0-1,0 0-62,1-1 0,-1 0 0,-2 2 0,-1 0-162,26-14 0,-3-2 177,-1 3 1,-5 2 13,2 1 1,0-1 20,0 2 1,-1-5-3,-3 5 1,-7-5-130,-4 4 1,-2 1 113,-7 3 0,1 0-77,-4 0 1,-5 5 54,-3 3 896,-3 3-1233,0 0 209,-6 6 1,-7 2-575,-10 8 1,-2 3 45,-6 9 650,0 1 0,-4 11 0,0 2 0</inkml:trace>
  <inkml:trace contextRef="#ctx0" brushRef="#br1" timeOffset="60">2478 6156 8471,'-6'-12'-34,"-4"1"0,9 0 239,-3-1 0,2 5 12,2-1 1,-3 4 72,-1-3 1,0 3 60,4-4 0,0 4 261,0-3 35,0 4-305,0-2 206,0 5-401,5 5 0,1-2 93,6 4 1,1 1-136,2 3 0,4 2 80,8 2 0,2-2-149,5 2 1,4-2 51,0-2 0,4 1 64,-4-1 1,0 1-93,-4-1 1,1 2 85,-1 2 0,-4 3-86,1 4 1,-1 3 78,5 1 0,0 2-115,3 3 0,3 2-46,4-3 0,1-2-70,0-1 1,-2-3 26,-2-1 0,2-1 37,-2 1 1,7 0-76,0 0 1,6-4 55,-2 0 0,-2 0-111,-2 4 0,-7-4 145,-4 0 1,-2 1-228,-2 7 1,4-2 56,0 6 1,1-2-17,-1 1 0,3 3-6,5-2 1,-2-3-63,-2-2 0,-3 1 109,-4-4 1,-1 1 15,0-9 0,0 4 188,1-4 0,-1-3-102,0-4 0,4-1 185,0 5 0,-1-5-119,-6 1 1,0-4 201,-4 3 0,0 0 49,-4 0 0,-4 2 27,0-5 1,-7 5 7,0-2 0,-1 4-137,-3 0-140,2 0 1,0 1 187,-2-1-136,2 1 0,-4-5 19,6 1 1,-5-6-95,1 2 1,-4 1 46,3-1-169,1 0 138,3-4 31,1 5 0,-5-4-144,1 3 118,-6 2 0,3-3-125,-5 5 1,2-6 96,2 2-465,-3-3-267,4-1-353,-5 5-1366,0-4 1303,0 5 1159,-5-6 0,-2 5 0,-4 1 0</inkml:trace>
  <inkml:trace contextRef="#ctx0" brushRef="#br1" timeOffset="64">5048 4500 8340,'0'-7'-661,"0"-3"0,-1 8 1112,-3-6 171,3 6-440,-4-9 0,1 9 187,0-6 228,0 6-379,-1-3 0,3 1 521,-6 0-438,5 0 1,-2 6-140,5 1 0,-3 4 68,-1 4 0,0 1-265,4-1 0,-4 5 27,0 4 1,0-3 1,4 2 1,0-5-115,0 1 0,0-2 37,0-1 0,6-1-144,1 0 0,0-4 38,0-3 1,1-3 42,3-1 1,2 0 97,2 0 1,-1-6 21,5-6 1,-5 1-3,1-5 1,-2-1 6,-2-2 0,0 1 78,-4-1 1,-2 1-80,-5-1 1,-4 3-58,1 4 0,-10 2 70,2 2 1,-5 3-454,1 5 0,2 5 462,-2 3 0,-3 7 0,1 3 0</inkml:trace>
  <inkml:trace contextRef="#ctx0" brushRef="#br1" timeOffset="65">5117 3780 8276,'0'-7'-324,"0"-1"0,0 4 129,0-3 1,1 3 923,3-4-163,-3 6 92,4-8-445,-5 8 0,0-4 599,0 2-639,-5 3 1,-1-4 34,-6 5 0,-3 4-223,0-1 0,-2 5 116,2-4 0,2 5-167,-2-2 0,-1 2 37,0-1 1,1 2-93,4-2 1,-2 2 37,-2 1 1,2-1 59,-2-2 0,2 2-137,2-2 167,-1 2 0,1 1 0,-1 1 0,6-5-7,2 1 0,3-4 34,1 3 0,0-3-29,0 4 0,1-6 36,3 2 1,2-1-33,6 0 0,4-1 1,3 2 1,3 1-25,1-2 1,1 1 27,3-4 0,-3 4 37,2 0 0,-2 1-41,-1-1 0,0-2 179,0 6 1,-5-4-101,-3 3 0,-2 1-74,-2 3 1,-5 1-12,-2-1 1,-3 4-4,-1 1 0,-5 0-100,-2-1 1,-8-2 133,-4 2 1,-4 2-236,-4-2 0,2 0 103,-6-3 1,5-5-247,-5 1 0,10-2 64,-2 2 1,4 1-251,0-6 0,1 1 150,3-4 1,6 0-85,-3 0 0,7-5-295,-2-2 758,4 2 0,-2-11 0,5 4 0</inkml:trace>
  <inkml:trace contextRef="#ctx0" brushRef="#br1" timeOffset="66">4888 3746 8267,'-5'-18'0,"4"1"-285,-3 1 0,3 7 477,1-2 1174,0 2-394,5 3-313,-4 1-391,9 5 0,-9 5-69,3 2 0,-1 10 22,1 6 1,-3 1-12,3 6 0,-3-3-156,-1 3 1,0 1-31,0 3 1,4 0-192,0 1 1,-1-2-369,-3-3 0,4 2 319,0-6 0,4 0-556,-5-7 1,5 1 336,-4-5 1,3 1-587,-3-5 1021,5-5 0,-8 5 0,4-5 0</inkml:trace>
  <inkml:trace contextRef="#ctx0" brushRef="#br1" timeOffset="67">5299 3792 8164,'-5'-23'0,"4"5"-107,-3 3 1,8 6 407,4 1 1,-2 2 62,2-2 406,-6 3-166,8 5-256,-9 0 0,5 5-56,-6 3 1,0 3-194,0 5 1,0-4 41,0 4 1,0 1-128,0 2 0,0-2-46,0-2 1,0 2 108,0-2 0,-4 4-181,0-4 1,0 0 24,4-3 0,0-1-80,0 1 1,0-1-72,0 0 112,5 1 1,2-2 36,4-2 0,-3-2-21,-1-2 0,1-3-228,3 3 0,-3-3 75,-1-1 0,1 0-740,3 0 313,1 0-537,-1 0 514,-4 0 705,-2-5 0,-5-1 0,0-6 0</inkml:trace>
  <inkml:trace contextRef="#ctx0" brushRef="#br1" timeOffset="68">5413 3895 8164,'7'-12'16,"-3"1"0,-3-1 123,-1 1 0,0 3 240,0 1 1,1 0 136,3 0 410,-3 2-560,4 5 0,-5 1-162,0 3 0,0 3 54,0 8 1,0 3-227,0 5 0,0 0-28,0 0 1,0 1-111,0 3 1,0-3 62,0 2 0,-1-2-193,-3-1 0,3-1-575,-3-3 0,3 1 373,1-5 1,0-3-1227,0-5 788,0 1 876,0-2 0,0 5 0,0-5 0</inkml:trace>
  <inkml:trace contextRef="#ctx0" brushRef="#br1" timeOffset="69">5676 3872 8260,'-4'-16'0,"1"1"0,-5 4 409,4 3 0,0 4 220,4-3-57,0 4 1,-1-2-111,-3 5 0,3 1-211,-3 3 0,-1 6-131,1 6 1,-3 4-203,3-1 0,-4 3-77,4 0 0,1 1 147,3 0 0,0 0-45,0 0 1,5-4-42,2 0 1,5-9-166,3 1 1,-1-3 69,5 0 0,0-3-54,4-5 1,-2-5-25,-2-3 0,3-2 111,-3-2 1,-2-3 154,-2 0 1,-3-5-104,0 1 1,-6 1 105,-2-1 1,1 0-43,-1-4 0,-5 4 120,-7 0 0,-3 1-190,-5-1 1,1 3 18,-8 4 0,-1 2 91,-6 2 1,-2 3-41,5 5 1,1 2-301,3 1 0,6 4 86,6 4 1,1 1 257,6-1 0,5 0 0,6 1 0</inkml:trace>
  <inkml:trace contextRef="#ctx0" brushRef="#br1" timeOffset="70">6053 3792 8231,'-11'-5'517,"4"3"-563,-3-3 0,8 7 373,-6 1 1,4 5-15,-3 7 1,3-1-24,-4 5 0,6 0-25,-2 4 1,3 0-121,1 0 0,0 0-246,0-1 1,5 1 142,2 0 1,5-1-146,3-3 1,4-7 61,8-4 0,-2-5-133,5 0 0,-4-3 20,0-3 1,2-4 42,-1-4 1,0-4 21,-5-1 1,-4-4 15,-3 1 0,-2-4 217,-1-3 0,-6 1-113,-2-1 1,-3 2 95,-1 1 0,-6-4-121,-6 1 0,-8-1-196,-7 4 0,-8 3-61,0 5 0,-6 1-227,-1 10 0,2 1 478,2 7 0,-2 7 0,-1 7 0</inkml:trace>
  <inkml:trace contextRef="#ctx0" brushRef="#br1" timeOffset="71">5242 4614 8184,'-6'-8'-1222,"2"1"1653,3 4-224,1-7 1,1 8 126,3-6 1,2 5-87,6 0 0,0 0 29,4-1 0,-3 3-69,7-3 1,-4 2 10,7-2 0,-2 3-61,10-3 1,1-1 45,6 1 1,11-5-55,8 1 1,4 2-431,0-2 0,-3 1 247,3-5 1,-29 7-1,1-1 57,1 0 0,1 1 0,5-1 0,1 0-56,2 0 1,1 1 0,1-1-1,-1-1-214,-2 0 1,0-1-1,2 1 1,2-1 197,5-4 0,1 1 0,-1 1 0,1 1-351,3-2 1,0-1 0,2-1 0,-1-1 373,-2 3 0,-1-1 1,-2 1-1,-1 1 21,0 0 1,-1 1 0,-5 2 0,0 0-160,-4-1 0,0 1 1,-1 0-1,0 1 236,-2 0 1,-1 0-1,-1 1 1,1-1-51,-4 0 1,0 1-1,1 1 1,-1 0 116,25-4 0,-4 2 341,-11-2 1,-4 2-474,-7 2 0,1 3 765,-6-3 0,0 3-969,-7 1 1,-3 0 367,-4 0-707,-1 0 0,-6 0 71,-5 0 464,-10 0 0,-13 5 0,-6 1 0</inkml:trace>
  <inkml:trace contextRef="#ctx0" brushRef="#br1" timeOffset="72">5231 4763 8262,'-12'0'0,"1"-2"-42,-1-2 1,5 3 155,-1-3 1,6 2 268,-2-2 358,3 3-472,1-9 0,0 7 521,0-5-200,0 6-419,5-3 1,1 5 97,5 0 0,1 0-34,-1 0 0,2 4-3,2-1 0,-1 5-32,5-4 1,0 5-73,4-2 1,4 4 79,-1 0 0,9 0-165,3 1 1,4 0 82,11 4 1,0-2-288,4 5 0,0-4 322,1 4 1,-5 0-181,0 4 0,6 1-149,-28-11 0,2 1 0,1-2 0,1 0 193,1 1 0,0 0 0,-3 0 0,-1-2-61,0 1 0,1-1 0,-3 2 0,0 1 46,1-1 1,-1 1 0,0 0-1,0-1-82,2 1 0,1-1 0,-2-1 1,1 0 22,1 2 1,-1-1 0,-1-1 0,-1 0-258,23 11 1,-1 0 209,-2 0 1,3-4 79,8 0 0,-3-5-18,3 1 0,-3-3 5,0 0 0,-6-1-60,-3 1 1,-2-5 7,-1 1 0,-4-2-8,-1 2 1,0 2 35,1-2 1,-7-2 130,-4 2 1,-6-2-141,2 2 0,-4 2 452,-4-3 0,-1 2-23,-3-1 197,-2 2 0,3-5-488,-5 3 0,-3 1 170,0-6 0,-5 1-334,5-4 275,-5 5-463,2-3 99,0 3-530,-4-5 187,4 0 1,-5 1-334,0 3 1,-1-3-149,-3 3 0,2-3 1001,-6-1 0,0 0 0,-3 0 0</inkml:trace>
  <inkml:trace contextRef="#ctx0" brushRef="#br1" timeOffset="73">8052 4214 8249,'0'-7'-752,"0"-1"327,0 6 726,0-9 0,0 9 178,0-6 66,0 6 1,-2-3-43,-1 5 0,0 0-74,-5 0 0,5 0-15,-5 0 121,6 0-479,-9 0 221,10 0-404,-4 5 0,6 0 72,3 2 1,2-2-9,6-5 1,3 0-54,0 0 0,8 0-154,-4 0 1,9-1 11,-5-3 0,-1-1 139,-3-2 0,-5-5 185,1 1 0,-8-1-121,-3-3 1,-3 3 108,-1 0 1,-6 1-80,-5-1 0,-7 6-214,-9 2 1,-2 3 238,-5 1 0,-6 15 0,0 4 0</inkml:trace>
  <inkml:trace contextRef="#ctx0" brushRef="#br1" timeOffset="74">7880 5722 8471,'0'-6'786,"0"-1"-574,0 3 0,-1 3 485,-3-3-160,3 3-315,-4 1 1,5 5-67,0 3 0,0-2-101,0 2-221,0-1 1,5 3 101,3-2 1,3 1 100,4-5 1,3 0-169,5-4 0,0-2-47,0-2 1,-1 2 28,1-6 0,-4 1 63,0-5 0,-6 1 103,-2-1 1,0 1 13,-8 0 0,0-5-162,-7 1 1,-7 1 123,-8 7 0,-4-2-660,-4 5 0,-5 0 60,-2 4 607,-8 5 0,12 7 0,-9 5 0</inkml:trace>
  <inkml:trace contextRef="#ctx0" brushRef="#br1" timeOffset="80">8908 3940 8440,'0'-11'-118,"0"-1"217,0 1 1,0 0 137,0-1 1,0 4-45,0 1 0,0 3 71,0-4 0,0 5 49,0-5-86,0 5 0,-4-3 72,1 2 31,-6 3-253,2-4 0,-4 5-80,0 0 0,-2 1-35,-2 3 0,1-1 93,-5 4 1,0 1-168,-4 3 0,0 1 160,0-1 1,0 1-138,0-1 1,1-1 103,-1-2 1,5 2-20,3-3 1,2 4 49,2 0-33,4-5 0,2 5 19,5-4 1,0 3-5,0 2 1,9-1-42,3 1 1,7-5 46,0 1 0,3-1-87,5 5 0,-3-1 52,3 1 1,-4-2 43,-4-3 1,2 4-43,-2-4 0,3 0 85,1 0 1,-4 0 63,0 0 0,0 2-110,4-5 0,-4 1 53,0-1 1,-5 1-28,1 2 1,-7 4-97,-5-4 1,-1-1 94,-2 2 1,-7 0-223,-4 3 0,-2-1 26,-6-2 0,0 2 46,-4-2 1,0 2-284,1 1 1,-1-1 123,0-2 1,1 1-468,3-5 1,-1 3 238,5-3 1,-4 0-288,4-4 0,-1 0 759,5 0 0,-1 0 0,1 0 0</inkml:trace>
  <inkml:trace contextRef="#ctx0" brushRef="#br1" timeOffset="81">8737 3837 8346,'-6'-17'0,"-3"0"50,5 6 0,0-1 276,4 1 1,0 3 521,0 1-359,0 4-163,0-7 255,-5 9-190,4-4-146,-4 5 1,5 2 179,0 6-164,0-1 0,0 10-257,0-1 62,0 2 1,1 10 145,3 3 1,-3 2-228,3 1 0,1 4-302,-1 0 266,0 0 1,-4-1-228,0-3 0,3 2 135,1-10 0,4 3-5,-4-6-1,1 1 13,-2-8 1,0-1-323,5-4 1,-6 1 123,2-1 1,-2-3-1182,2-1-219,-2-4 1734,3 7 0,-5-9 0,0 4 0</inkml:trace>
  <inkml:trace contextRef="#ctx0" brushRef="#br1" timeOffset="82">9319 3906 8389,'0'-11'-467,"0"3"389,0 0 0,0 4 695,0-3 200,0 4 356,-5-7-270,4 9-371,-9-4-354,4 10 1,-5 5 86,4 5 1,-3 4-228,2-3 1,-2 5 107,-2 2 0,1 1-106,0 7 0,-1-6-84,1 2 1,3 0-134,1 0 1,3 0-133,-4-4 1,6-1 167,-2 1 1,3-1-144,1-3 0,3-3 83,1-4 0,6-2 17,2-2 1,-1 0 41,4-4 1,-2 0-129,-2-4 1,1 0-191,-1 0 276,6 0 1,-4-5 199,2-3 0,-4-2-152,-3-1 0,-3 2 226,-5-2 1,0 2-122,0-7 0,-1 4 57,-3 0 1,-3-3-91,-4 0 0,-5 3 18,-4 5 1,-1 4 18,-2-1 0,0 4-181,0 4 0,1-1-58,-1 4 0,5 2 266,3 7 0,2-4 0,2 5 0</inkml:trace>
  <inkml:trace contextRef="#ctx0" brushRef="#br1" timeOffset="83">9719 3986 8239,'-5'-18'0,"3"2"-19,-6 4 1,5 5-19,0-1 762,-4 5-411,1-2 0,-6 2 169,1-1 1,0 0-185,-1 4 1,1 6-184,-1 6 0,-3 0 94,0 7 0,-4 0-177,4 4 0,-4 4 110,3 0 1,1-1-151,4-3 0,-1 4 23,1-1 1,5 0-128,2-7 0,2 2-220,2-2 0,0-2 149,0-2 1,9 2-5,3-2 0,3-4 84,0-3 0,3-6-148,5 2 0,-3-2 80,3-2 1,-4-2-18,4-2 0,0 2 119,-4-6 0,-1-1 26,1-6 1,-5 1 125,1-5 1,-3 4-106,0-4 1,-6-1 128,-2-7 1,1 2-89,-1-6 1,-2 4 9,-5-3 0,-4 5-23,-4-2 0,-4 4-120,-1 4 1,-5 3-35,-2 4 1,3 6-246,-7 2 1,7 8 58,-3 3 0,5 4 333,7 0 0,-1 6 0,1 0 0</inkml:trace>
  <inkml:trace contextRef="#ctx0" brushRef="#br1" timeOffset="84">10028 4020 8185,'-7'-15'461,"3"0"0,3 3-118,1 5 1,-1 4-269,-3-1 1,1 3 25,-4 1 0,-1 3 171,-3 4 1,-1 2-61,1 10 0,0 0 3,-1 4 0,2 1-273,2 3 0,0-2 145,4 6 0,0-6-199,4 2 1,0-3 136,0-1 0,4-2-164,0-2 0,6-2 18,1-6 0,4 1-69,4-1 1,3-5 122,-3-2 1,4-3-8,3-1 0,-1 0-45,1 0 0,-2-5-4,-1-2 0,0-5 136,0-3 1,-4 1-115,0-5 155,-5 0 1,6-5 167,-5-3 0,1-2-148,-5-5 1,-5-4 59,-2 0 0,-3-2-6,-1 2-48,-5 8-136,-6 2 0,-8 11-104,-8 6 1,-7 6-223,-8 5 1,-6 11 381,-2 12 0,18-7 0,0 1 0,-1 3 0,1 1 0</inkml:trace>
  <inkml:trace contextRef="#ctx0" brushRef="#br1" timeOffset="85">8851 5356 6942,'0'-6'510,"0"1"1,0 4-209,0-3 42,0 3-65,0-4 71,0 5-68,-5 0-118,4 0 1,-6-4-31,4 0 1,0 0-25,-4 4 1,3 0 8,-4 0 1,0 0 35,-3 0 0,0 0-50,-1 0 1,0 1 26,-4 3 1,4-3-14,-4 3 0,0 1-13,1-1 1,-4 0 0,3-4 1,5 4 31,3 0 1,2 1 4,-2-2-196,-2-1 1,9 4 161,-3-2 0,-1-2-123,1 6 0,0-4 88,4 3 1,0-3-75,0 4 0,0-4 21,0 3 1,4 1-2,0 3 0,5-3 9,-1 0 0,-2-2-23,2 2 0,3 2-8,4-3 1,6 2 18,-2-1 0,-2 1-59,2-6 1,0 6 55,4-1 0,-1-2-44,-3 2 1,2-4 46,-2 3 0,3 0-13,1 0 1,-2 3 10,-2-2 1,2 1-4,-6-1 1,-1 2-25,-6-3 1,0 3 16,-4 2 0,0-1-42,-4 1 1,-1 3 47,-3 0 1,-4 0-313,-7-3 298,-3 4 0,-4-3-257,-1 2 233,0-2-4,0-2 0,0 1 25,0-1-18,0-4 0,2 1-135,2-4 1,-3 1 102,3-1 1,2-3-286,-3 3 0,10-3-189,-1-1-839,2 0 671,3-5 697,1 4 0,5-9 0,0 4 0</inkml:trace>
  <inkml:trace contextRef="#ctx0" brushRef="#br1" timeOffset="86">8714 5276 8283,'-7'-3'-79,"-1"-1"3,5-5 1,-2 6 518,5-4 189,0 4-1,0-2 0,2 1 108,1 1-439,-1-1 0,7 9-36,-6 2 1,1 5-10,-4 3 0,1 3-120,3 5 0,-3 1 111,3 2 1,1 1-241,-1 7 1,0-2 24,-4 6 1,1-2-14,3-2 0,-3 0 12,3 0 0,-3-3-144,-1-1 1,0-3-72,0 4 1,2-6 80,1 2 0,0-5-198,5-3 1,-5 2 70,5-6 1,-5 0-605,0-3 449,4-1 0,-6 0-430,3 1 203,2-6 613,-5-1 0,4 0 0,-5 2 0</inkml:trace>
  <inkml:trace contextRef="#ctx0" brushRef="#br1" timeOffset="87">9114 5505 8145,'0'-22'-37,"0"3"0,0 3 133,0 4 0,1 1-43,3-1 1,-2 2 421,6 3-244,0-3 0,3 4-48,1-1 1,-1-2 40,0 5 0,1 0-30,-1 4-18,1 0 0,-1 0 14,0 0 1,-3 2-20,0 1 0,-2 0 12,2 5 0,-2-1-57,-2 5 1,-2 3-119,6 0 0,-5 5 17,0-1 1,-1 3 120,-2 1 0,0 0-229,0 0 1,-2-1 40,-1 1 0,-4 0-77,-4 0 0,-2-2-30,-2-1 1,2 0-76,-2-5 1,2 4 199,2-4 1,-2-1-12,-2-6 1,6 2 111,-2-2 0,7-2-140,0 2 360,3-6-235,1 8 0,5-8 40,2 1 1,7-1-46,2-2 1,0 0 8,-1 0 1,-1 0-78,5 0 0,-3 0 29,3 0 0,-2 0-340,2 0 0,2 0 104,-6 0 1,4 0-153,-4 0 0,4 0 73,-4 0 0,1 0-569,-5 0 0,-3 0 866,-1 0 0,-4-5 0,2-2 0</inkml:trace>
  <inkml:trace contextRef="#ctx0" brushRef="#br1" timeOffset="88">9628 5539 8247,'0'-15'0,"0"0"0,0 3-39,0 5 0,-1 0 53,-3 0 1020,2-3-631,-8 8 1,4-3-167,-5 5 1,-1 5-34,1 3 0,-1 7-149,1 4 1,-1-1 53,1 1 0,3 0 15,1 4 0,0 0-4,0-1 0,2 0-164,5-3 0,0 1-213,0-4 186,5 4 0,1-7-27,6 2 0,3-6-170,0-2 1,9-4 89,-1 1 1,2-3-175,-2-1 0,-4 0-163,0 0 419,0 0 0,-1-4-4,-3 0 1,-2-5-3,-2 2 1,1-7 190,-1-1-44,-4-1 1,1 0-76,-4-3 1,0-3 37,-4-1 1,-1 1-96,-3-1 0,-6 0 6,-5 0 0,-7 2-217,-1 2 141,0 7 0,-6 3 20,3 5 1,3 1-423,0 3 559,0 5 0,10 1 0,-3 5 0</inkml:trace>
  <inkml:trace contextRef="#ctx0" brushRef="#br1" timeOffset="89">9993 5505 8150,'-7'-10'0,"-1"2"-127,5 3 0,-2 0 811,0 4-373,-1 1 0,-4 6-33,2 5 1,-2 2 98,2 2-305,-2-2 1,0 9 36,3-3 0,-2 2 6,5 2 0,0-4-33,4 0 0,0-5 16,0 1 0,4 2-89,0-2 0,5-4-95,-2-3 21,8-5 0,-1 6 179,5-6-306,0 1 93,4-4 1,4 0-156,0 0 154,-1-5 0,1-1-2,0-6 1,-5 3 9,-3-2 1,-5 2 106,2-6 0,-4-3 5,0-1 0,-5 0 117,1-4-64,-6 3 0,2-9-110,-8 2 0,-7 3 38,-8-3 0,-4 8-360,-4 4 0,-8 4-94,-11 3 309,1 8 1,-5 8 143,8 7 0,-2 13 0,3 7 0</inkml:trace>
  <inkml:trace contextRef="#ctx0" brushRef="#br1" timeOffset="90">5002 7458 7877,'0'-8'-308,"0"1"0,0 3 1283,0-4-273,0 6-135,0-3-61,0 5 1,0 5-391,0 2 0,-3 0 93,-1 0 0,-1-3-141,1 4-66,3-1 0,-5 1 2,6-1 1,0-3 179,0 4-420,0-6 151,0 4 0,6-6-79,1 0 0,3 0 105,2 0 1,-1-2-54,1-2 0,-5-2 94,1-5 1,-4-1-2,3 1 1,-4-1 3,1 1 1,-3 0 4,-1-1 1,-5 5-150,-3-1 1,-6 5 142,-1 0 0,-2 1-941,2 2 957,3 5 0,-10 7 0,4 6 0</inkml:trace>
  <inkml:trace contextRef="#ctx0" brushRef="#br1" timeOffset="91">5745 7184 8361,'0'-12'0,"0"5"-334,0-1 1,-2 4 333,-1-3 1,0 4 553,-5-1 1,1-1-185,-5 1 0,1 1-76,0 3 1,-5 0-143,1 0 1,-5 0 104,1 0 0,-3 0-251,-1 0 1,2 3 128,2 1 0,-2 4-85,6-4 1,-4 3 113,4-3-225,0 5 46,8-8 0,-1 6 79,4-4 0,-4 0-22,4 5 1,0-5-145,4 5 49,0-6 0,2 9 71,2-4 0,2 0-116,5 0 1,2 1 70,2 3 1,3-3-96,5-1 0,0 0-114,0 0 226,-1 4 0,-3-9-23,0 6 1,-3-4 3,3 3 0,-5 0 49,1 0 0,-2 3-47,-2-2 0,-3 2 130,-1 1 0,-4 1-108,1-1 1,-3 1 50,-1-1 1,-6 2-43,-6 2 1,-1-2-6,-6 2 0,-1 3 13,-7 1-311,3-3 145,-9 1 0,9-2-196,-2 0 315,1 0 0,6-4-117,0-4 1,5 2-436,-1-5-166,2 5-254,2-8 1007,5 4 0,1-5 0,5 0 0</inkml:trace>
  <inkml:trace contextRef="#ctx0" brushRef="#br1" timeOffset="92">5551 7047 8436,'-11'-18'201,"4"3"-234,-3 7 300,8-2 591,-3 9-555,5-4 0,0 10 172,0 2 1,2 7-175,1 1 0,-1 10-70,1-3 1,0 8-191,1-4 129,-3 6 0,5-3-211,-2 5 1,-3-3 58,3-1-33,-2 1 0,1-2-173,1-2 1,0-3-74,-4-1 0,4-4-228,0 0 1,-1-5 112,-3 1 0,2-2-49,1-2 1,-1-3-1157,2-1 1581,-3 1 0,4 3 0,1 1 0</inkml:trace>
  <inkml:trace contextRef="#ctx0" brushRef="#br1" timeOffset="93">5905 7252 8422,'0'-11'276,"0"-1"0,0 5-1238,0-1 142,-5 6 2329,3-3-956,-3 5 0,1 5 372,1 2-571,-1 3 0,4 6-129,0-1 1,0 5-58,0-1 0,0 3-173,0 1-25,0-1 0,0 0 101,0-3 1,5-1-166,2-3 0,4-2-22,0 2 0,2-6-88,2-2 1,3-4-244,5 1 268,4-3 1,-2-2-16,1-3 1,2 0 140,-1-7 0,-1 2 63,-3-6 0,-4-2-78,0 2 0,-5-5 325,2 1 0,-9-7-89,-3 0 0,-3-1 2,-1 4 0,-2-4-207,-6 1 0,-5-1 13,-9 4 1,-8 6-725,-4 1 497,0 9 1,-9 3-139,5 8 0,0 7 389,3 8 0,1 8 0,0 2 0</inkml:trace>
  <inkml:trace contextRef="#ctx0" brushRef="#br1" timeOffset="94">2410 13682 7088,'0'-6'364,"0"1"176,-5 5-157,3 0-153,-8 0 1,8 1-180,-6 3-30,6 2 0,-7 2 193,5-1-196,0 1 133,4 3-160,0 1 0,1-2-45,3-2-80,-3-3 178,10 0 1,-5-4-128,5 3 118,-4-3 0,3-1-265,-3 0 248,4-5 1,-4 3-29,1-6 0,-2 0-12,2-3 1,1-1 63,-5 1 1,-1 3 88,-3 1 1,0-1-150,0-3 33,-5-1 1,-1 6 28,-6 2-113,1 3 109,-5 1-16,3 0-24,-4 10 0,6-2 0,0 8 0</inkml:trace>
  <inkml:trace contextRef="#ctx0" brushRef="#br1" timeOffset="95">1508 12986 8317,'-12'-7'0,"2"1"-238,2 2 1,2 3-29,2-3 1055,-2 3-336,-6-4-199,1 3 0,0-3 126,-1 5 1,1 0-182,-1 0 1,1 2-3,0 1 0,-2 0-29,-2 4 1,2 0 14,-2 0 0,2 4-23,2-4 0,4 0 133,3 0-439,-2 1 68,5 3-51,1 1 1,6-5-70,6 1 1,4-4 195,3 3-343,3-4 206,1 2 0,-1-1 35,1 0 0,0 1-64,0-2 0,0 0 53,0 5 19,-1-6 41,1 8 0,-4-3 68,0 4 0,-5 0-5,1 1 1,-3-1 15,-4 1 0,-3 3-27,-5 0 1,0 2 9,0-2 0,-11 1-36,-4 3 1,-1 3 4,-3-3 1,0-1-230,-4 1 236,0-5 1,0 2-32,0-4-182,6-1 193,-5 1 1,4-5-504,-5 1 302,6-6 1,0 3-110,6-5 1,-1 0 346,1 0 0,4-10 0,2-2 0</inkml:trace>
  <inkml:trace contextRef="#ctx0" brushRef="#br1" timeOffset="96">1416 12883 8153,'-5'-12'72,"4"1"1,-4 3 384,5 1 87,0 4-35,0-2-196,5 5 336,-4 5-213,4 7-219,0 0 1,-2 11-24,4 0 0,-3 2-77,4 10 1,-6-4-171,2 7 1,1-1 56,-1 1 1,0-4-203,-4 1 1,4-2-850,-1-7 551,1 1 292,-4-4 0,4-5-1232,0-3 698,5-2 738,-8-2 0,9 0 0,-3 1 0</inkml:trace>
  <inkml:trace contextRef="#ctx0" brushRef="#br1" timeOffset="97">1827 12883 8097,'-5'-12'125,"4"6"1,-4-4 380,5 9-147,0-5 1,-4 17 565,0 4-375,0 0-313,4 7 0,-1-5-19,-3 6 0,3 4-27,-3 0 0,3-1-80,1-3 0,0 0 82,0 0 1,0-2-14,0-2 1,0 2-300,0-6 88,0 0-137,5-9 0,-2 3-95,4-5 1,1 4-62,3-4 0,1-1-245,-1-3 1,1 0 12,-1 0 0,-3 0-1090,-1 0 984,1 0 662,3 0 0,1 0 0,-1 0 0</inkml:trace>
  <inkml:trace contextRef="#ctx0" brushRef="#br1" timeOffset="98">1976 13077 8118,'-8'-10'204,"1"2"-204,4 3 1222,-2 5-755,0 0 1,4 1-17,-3 3 0,1 2-80,-1 6 0,3 4-226,-3 3 1,3 7-178,1 0 0,0 1-741,0-4 489,0 0 218,0 0 0,0-1-529,0 1 460,0-5 1,4 2-1575,0-4 1709,0-1 0,1-4 0,1 1 0</inkml:trace>
  <inkml:trace contextRef="#ctx0" brushRef="#br1" timeOffset="99">2124 13054 8207,'-15'-1'0,"0"-3"300,5 3 1,5-3 514,5 8 0,-4 2-323,0 5 0,-4 5-179,5-1 0,-1 5-221,4-1-16,0 3 24,0 1 1,0-4-587,0 0 292,0-5 96,5 7 0,5-9-130,5-1 0,2-5-115,-2-6 0,3 0-94,5 0 1,-1-1 153,1-3 0,-4-3 55,0-8 1,-1 1 264,1-5-3,-2 5 1,-6-12 145,0 3 0,-3-2-58,0 2 1,-6-1-126,2-3 0,-4 3 16,-4-2 1,-2 5-126,-6 2 1,-4 5 80,-3-1 0,-6 7-329,-2 5 0,0 1-55,4 2 1,2 7-313,2 4 727,2 1 0,6 4 0,-1-4 0</inkml:trace>
  <inkml:trace contextRef="#ctx0" brushRef="#br1" timeOffset="100">2478 13008 8187,'-7'-3'0,"-1"-1"127,6 0 1,-4 5 315,6 3 1,-3 2-193,-1 6 0,-4 0 0,4 4 0,-3-2-135,3 5 0,0 4 144,4 3 1,0 0-607,0-7 261,5 2 0,-2-7-272,4 5 0,1-6 261,3-2 0,5-1-257,-1-6 1,5 0 169,-1-4 1,3-1 50,1-3 0,0-2 121,-1-6 0,0-4 171,-3-3 1,3-4-84,-3-4 0,-3 2 123,-1-6 1,-6 5 238,-1-5 0,-6 2-152,2-1 1,-9 0-118,-6 4 1,-11 3 2,-8 0 0,-7 3-799,-1 8 0,-2 3 155,2 9 471,3 6 0,-10 10 0,5 8 0</inkml:trace>
  <inkml:trace contextRef="#ctx0" brushRef="#br1" timeOffset="101">2752 13671 8055,'-11'0'-220,"0"0"-330,-1-5 889,6-2 1,1-4-5,5 0 1,5-2 350,2-2-371,14-3 1,-1-1 40,10 0-153,-4 0 0,7-4-37,-3 0 1,5 0-137,3 0 1,5-3-168,10-1 1,3-2 121,-22 14 1,0-1-1,-1 2 1,0-2-838,4-3 0,-1 0 821,-1-1 1,0-1 83,1-4 1,1 0-1,1 0 1,2 0-54,3-3 0,1-1 0,-2 2 1,0 1-376,0-1 1,0 0 0,0-1-1,-1-1 262,-4 1 1,-1-1 0,3 2 0,0 0 71,3-4 1,0 1-1,-2 4 1,0 1 16,1-2 0,-2 1 0,-6 2 1,-1 1-92,-5 1 0,-1 2 1,26-18 129,-2 7 0,-6 3 15,-6 5 0,0 4 307,-4 0 0,-2 5-115,-9-1-165,0 3 1375,-5 5-1617,3-3 0,-8 9 734,2-3-549,-7 3 0,-3 6 0,-5 1 0</inkml:trace>
  <inkml:trace contextRef="#ctx0" brushRef="#br1" timeOffset="102">2775 13876 8290,'-1'-14'-462,"-3"3"-202,3 2 0,-8 1 640,5 1 1,-5 4 666,2 0 0,-3 1 762,-2 2-715,1 0-65,4 0 98,-3 0-208,9 0-286,-4 0 0,6 0 41,3 0 0,7-4-40,8 1 0,8-2 76,4 1 1,-2 2-82,1-1 0,-3 6 0,3 5 0,-3 7-41,3 4-17,1 3 1,8 2-1092,3 3 919,8-3-1,-3 9 14,-20-16 1,1 0 0,24 19-154,-23-17 1,-1 0 0,26 15 166,-1-4-285,-22-15 1,2-2 176,-2-1 0,2-1 0,4 0 0,0 0-18,-3-2 1,0 1-1,0-1 1,-2 0-328,29 6 0,-1-3 43,-11 4 6,1-4 278,1 5 0,-4-3 172,2 5 0,-7-4 7,-4 4 1,-6-5 85,-2 1 0,-6 2-218,-1-2 89,0 5-37,-10-7 1,7 3-44,-5-4 0,0-1-110,-3 1 0,3-1 700,0 1 1,6-5-629,-2 1 0,2-6 94,2 2 0,0-3-166,0-1 1,0 2-20,-1 2 55,-4-3 80,4 4 1,-10-1-24,4-1 1,-4 5-45,0-4 0,-5 5-102,1-2-123,0 4 45,-2 0 223,4 0 0,-9-3-1112,3 0 461,-2-6 717,3 8 0,-4-8 0,4 3 0</inkml:trace>
  <inkml:trace contextRef="#ctx0" brushRef="#br1" timeOffset="103">4877 12392 7984,'-12'0'96,"2"1"274,3 3-258,-4-3 0,6 5 169,-2-2 108,2-3 113,5 4-306,0 1-167,0-5 76,0 4 1,5-1-73,2 0 0,3-1 77,2-3 0,1 0-239,2 0 1,-3 0 162,4 0 1,-4 0-58,0 0 0,-5-5-95,1-2 0,-5 0 47,0 0-27,-1-1-39,-7-3 65,-2-1 0,-5 5 5,-4-1 0,-1 5-156,-6 0 0,0 1-271,0 2 1,5 7 493,3 4 0,2 6 0,2 5 0</inkml:trace>
  <inkml:trace contextRef="#ctx0" brushRef="#br1" timeOffset="104">4877 14699 8058,'-7'0'877,"-3"0"-211,9 5 24,-4 1-318,5 5-125,0 1 0,0-4-227,0-1 1,1-3 62,3 4 1,2-6-14,6 2 1,-1 1 21,1-1 1,3 0-154,0-4 0,4 0 74,-4 0 1,4-2-105,-3-1 1,-3 0-80,-5-5 43,2 6 138,-8-8 0,3 7-157,-5-4 171,0 4-250,-5-7 0,-7 9-319,-7-3 0,1 1 92,-1-1 452,0 3 0,-9-4 0,-1 5 0</inkml:trace>
  <inkml:trace contextRef="#ctx0" brushRef="#br1" timeOffset="108">5196 12414 8146,'-11'0'-800,"0"0"300,4 0 410,-3 0 665,9-5 38,-4-1-126,5 0 146,5-4-373,1 8 0,6-7-43,-1 6 0,2-1 19,2 4 0,-2 0 13,2 0 1,-1-4-7,1 0 0,3 0-14,5 4 1,0-3-31,-1-1 0,13-4-340,7 4 112,12-10-245,10 7 1,-29-1-1,2-1 226,-1 4 0,0-1 0,1-2 0,0-1 50,-1 0 1,0-1 0,2 0-1,0-1-26,4-1 1,0 1-1,-2 0 1,0-1 9,0 1 0,0-1 0,-2 1 1,0-1-306,-2 1 0,0 0 0,3-1 0,0-1 324,4 0 0,1 0-2,-2 3 1,-1 1 0,2-4-1,-1 0 1,-6 5 0,0 1 1,-1-1-1,-1 1 10,-2 1 0,0 0-82,31-5 0,-6 0-128,0-1 0,0 2-109,0 2 0,-9-2 46,-2 3 0,-12 0 118,0 0 0,-7 0 17,0 0 1,-7 0 595,-1 4-568,-5 1 1,-1-3 913,-6 5-1124,-4 0 402,2 0-260,-10 5 164,-7-3 0,-15 13 0,-9-2 0</inkml:trace>
  <inkml:trace contextRef="#ctx0" brushRef="#br1" timeOffset="109">5368 12472 8360,'-17'0'0,"5"0"51,-4 0 1,4-2 266,0-1 398,6 1 702,1-8-667,5 9-357,5-4-199,1 5 0,6 0 277,-1 0-211,6 0-26,-5 5 1,10 0 32,-3 3 1,2 5-50,2-1 1,7 2-52,4-3 1,6 2 37,10 2 0,2-1-470,5 5 0,1 0 216,-27-7 0,-1-1-1477,29 7 1528,-24-5 1,2 0 0,-2-5 0,0 0-63,4 3 1,2 1 23,-1-2 1,0 0-60,-8-1 0,0 0 0,2 0 0,0-1-410,23 8 1,0-4 272,4 4 1,-3 0-79,-1-1 1,-2 0 119,-6-3 0,0 3-96,-11 0 0,0 1 87,-4-5 1,4 4 79,0 0 0,5 1-297,-1-5 493,-3-5-181,1 5 0,-2-6-33,0 2 1,0 3 784,-4-2 1,-5-2-600,-2 2 1,-3-4 146,-1 3 0,-1 1-92,-3 3 1,2 0 24,-2-4 0,3 3-115,1-2 1,-6 1 408,-1-2-433,1 4-41,-4-5-31,4 0-111,-6 4-41,-5-8 0,-7 7 233,-10-6 0,-11 1 0,-7-4 0</inkml:trace>
  <inkml:trace contextRef="#ctx0" brushRef="#br1" timeOffset="110">7469 11935 8300,'-1'-10'24,"-3"2"0,2-1 112,-6 5 0,5-1 157,0 1 156,-4 3-64,1-4 203,-5 5-271,4 0 0,2 1-50,5 3-10,0-3-1,0 10-185,0-5 1,1 2-103,3-1 1,4 0 171,7 0 0,7-2-135,4-5 1,2 0-26,-1 0 0,-3-1-195,3-3 1,-8-2-126,-4-6 209,-8 1 12,4 0 0,-11-2 125,0-2 1,-7 2-69,-8-2 0,-3 2-108,-5 2 0,1 4-32,-1 3 1,1-1-290,3 2 0,-1 4 490,5 6 0,-1 9 0,5 1 0</inkml:trace>
  <inkml:trace contextRef="#ctx0" brushRef="#br1" timeOffset="111">7663 13157 8152,'-6'0'-1108,"-4"-5"1273,4 3 916,-1-3-386,-3 5-346,9 0 1,-6 2-190,4 1 1,1 4 53,-1 4 0,0 1-162,-1-1-59,3-5 54,-4 5 1,5-5-109,0 5 0,0-3 90,0 0 0,5-5 5,3 5 0,2-5-49,1 0 0,1-1-2,-1-2 1,4-4-152,0 0 221,6-5-39,-9 3 0,1-6-161,-5 1 185,-6 5-43,8-5 0,-8 5-2,1-5 29,-1 4-145,-7-3 1,-7 9-211,-7-3 0,-4 4 148,-3 4 185,-3 7 0,-6 7 0,1 5 0</inkml:trace>
  <inkml:trace contextRef="#ctx0" brushRef="#br1" timeOffset="112">4671 11672 8233,'5'-18'0,"-4"2"-105,5 4 0,-3 1-161,1 0 0,0 3 1187,-4 0-524,-5 6 0,-1-5 33,-6 4 1,-4 1 20,-3-1-372,2 1 1,-8 2 58,2 0 1,-1 4 44,5 0 1,-5 4-18,5-5 1,-4 6 42,8-1 0,-2 2-177,2 1 1,6 1 29,-3-1 0,5 2 14,-1 2 1,-1-2-150,6 2-91,-1-2 173,4-2 0,1 2-105,3 2 1,-2-6 114,6 2 1,3-2-107,5 3 0,4-5 45,-1 1 1,4-5-20,3 0 0,2 0-111,3 1 161,-3-3 1,-3 4-10,-2-5 0,1 1 1,-9 3 1,1-1-67,-5 4 68,-5-4 0,-1 7 15,-5-2 0,-1-1 5,-3 5 1,-3-4-38,-9 8 0,-1-4 4,-6 0 1,-5 3-219,-3 0 117,4 0 0,-1 1-75,5-1 1,1 0-533,3-3 336,-2-1 1,12-5-326,-3-2 0,7 1 727,-2-1 0,4-5 0,-2-6 0</inkml:trace>
  <inkml:trace contextRef="#ctx0" brushRef="#br1" timeOffset="113">4511 11569 8437,'0'-11'1338,"0"-1"-1043,0 1 0,-1 5 296,-3 2-236,3 3 0,-4 2 68,5 3 0,0 3-223,0 9-84,5 1 1,-4 11 123,3 3 0,-1 3-117,0 4 1,-1-1-424,1 5 260,-1-5 1,-1 1-329,3-8 1,-3 2-270,3-6 0,-2-3 154,2-4 0,-3-1-328,3 1 1,-2-6-720,-2-6 1530,0 1 0,0-2 0,0-1 0</inkml:trace>
  <inkml:trace contextRef="#ctx0" brushRef="#br1" timeOffset="114">4808 11684 8116,'8'-22'-279,"-1"3"139,-4 2 1,7 6 218,-2 0 0,2-1 181,1 1 0,-3-1-34,0 1 0,-1 3 732,5 1-850,-1 4 178,0-2-126,1 5 1,-2 1 76,-2 3-132,-3 2 1,-5 6 37,0-1 1,-2 6-30,-1 2 0,-4 2-152,-4 2 1,-2 4 68,-2 0 0,2 0-144,-2 0 0,4-3-68,3 3 78,-2-3 0,5-5-30,-3 0 1,3-5 81,5 1 1,0-2-44,0-2 1,0-3 68,0 0 0,4-5-51,0 5 0,5-5 28,-2 0 1,3-1-76,2-2 0,-5 0 54,1 0 76,0 0-46,3 0 1,-1-2-29,-2-1 221,2 1-192,-4-8 77,1 9 1,3-8 39,-3 5-55,-2-5 0,2 4 228,-3-2-19,-3 2 29,4 5 0,-6 0 211,-3 0-249,3 5 0,-8-3-107,5 6 1,-4-1 16,4 5 0,-1-2-136,2-2-18,1 2 1,-3-4 40,5 5 0,4-3-161,0 0 1,5-6 104,-2 2 0,3-3-69,2-1 0,4 0-209,3 0 98,3 0 105,1-5 1,0-1-144,0-6 103,-1 1 1,-3-4 130,0 0 0,-5-1-111,2 5 111,-9-6 1,2 4-15,-5-7 1,0 3-62,-4-2 1,-5-2 10,-3 6 1,-7 0-252,-4 3 169,-3 1 0,-4 5-149,-1 2 1,2 3 51,6 1 0,-2 5-92,6 2 0,4 3 34,3 2 0,5-1 320,0 1 0,1-1 0,2 1 0</inkml:trace>
  <inkml:trace contextRef="#ctx0" brushRef="#br1" timeOffset="115">5311 11821 8048,'-8'-8'482,"0"0"-184,6 6 1,-4-3-13,2 5 0,1 1 139,-4 3 1,4 2-243,-1 6 1,2-1-97,-2 0 0,3 1-158,-3-1 64,3 6 61,6-5 1,-3 1-142,6-5 96,-1-1 0,5 4-386,-1-4 1,1-2 177,-1-5 1,4 0-14,1 0 0,-1-1 83,-4-3 1,1-2 96,-1-6-9,-5 1 0,5 0 119,-4-1-22,-2 1 0,0-5-48,-5 1 1,-1-1 21,-3 1 1,-2 1 42,-6-5-67,1 5 0,-5-5-155,-3 7 0,-3-1-228,-1 10 1,-4 0 376,1 7 0,-6 7 0,3 7 0</inkml:trace>
  <inkml:trace contextRef="#ctx0" brushRef="#br1" timeOffset="120">8314 11695 8096,'-1'-10'-727,"-3"2"1,3 2 1080,-3 2 1,2 2-19,-2-6 0,1 5 14,-4 0 0,-1-3-133,-3 3 0,-1-1-43,1 4 1,-2 0-29,-2 0 1,-2 0 40,-2 0 0,-2 1-127,2 3 1,1-2 80,-1 6 0,5-2-86,-1 2 1,2 2 96,2-2 0,3 1-186,0-2 0,6 3 25,-2-2 1,3 2-162,1 2 196,0-1 0,0 0-10,0 1 1,0-4-2,0-1 1,1 1-104,3 3 1,2 1 79,6-1 1,0 0-16,4 1 0,1-2 8,6-2 1,0 2 16,0-3 0,-2 4 105,-1 0-100,1 0 1,-8 1 110,2-1 0,-2 1-94,-2-1 0,-1 0 28,-2 1 0,-2-1-13,-2 1 0,-3 0 2,3 4 1,-8-4 16,-3 4-47,2-4 0,-9 0-4,2-1 1,-6 1-15,3-1 30,-5 0 0,2-3-194,-5 0 1,0-6 61,1 2 0,-1-3-194,0-1 1,4 0 74,0 0 0,5-1-587,-1-3 1,3-2 814,5-6 0,-3 1 0,3 0 0</inkml:trace>
  <inkml:trace contextRef="#ctx0" brushRef="#br1" timeOffset="121">8154 11581 8225,'-5'-12'683,"-1"1"16,0 5-168,1-5-95,5 10 343,0-4 0,1 15-470,3 5 1,1 6-61,2 2 0,2 3 4,-5 1 1,1 5 26,-1-2 0,-3 2-104,3-2 1,-3 3-33,-1-2 1,0-3-149,0-2 0,0 0-77,0 0 0,0-5-329,0 1 0,2-5-477,1 2 1,-1-5 439,1 1 0,3-2-1512,-3-2 578,6 1 1381,-2-1 0,4-5 0,0 0 0</inkml:trace>
  <inkml:trace contextRef="#ctx0" brushRef="#br1" timeOffset="122">8771 11649 8146,'-7'-7'144,"-1"-1"-14,5 6 0,-3-4 134,2 6 1,2 0 315,-6 0 1,1 6 218,-5 1-404,1 8-138,-1 3 1,0 5-16,-4 0-46,4 5 0,-5-4-144,6 2 1,-1 2 120,1-1 1,3 0-309,1-4 138,4-1 0,-2-3-23,5 0 1,1-1-192,3 1 1,2-2 56,6-6 0,1 1-97,2-1 0,-1-5-180,5-2 364,-5-3 1,6-1-134,-5 0 1,4 0 99,-3 0-8,-1-5 1,-8 3-53,1-6 1,-4 2-5,3-2 0,-4-2-140,1 2 0,-4-2-143,-4-1 230,-7-1 0,-3 5-149,-5-1 239,-6 6 1,-4-3-80,-5 5 1,4 0 16,-1 0 1,6 5 188,-2 2 0,3 9 0,1 1 0</inkml:trace>
  <inkml:trace contextRef="#ctx0" brushRef="#br1" timeOffset="123">9091 11775 8186,'-11'-12'1116,"-1"6"-942,1 1 1,-1 5-129,1 0 0,-1 5 455,1 3-317,-5 2 0,3 3 55,-2 2 0,2 3-31,2 4 0,-1 1-175,1 0 40,4 0 1,2-1 13,5-3 0,2 1-187,1-5 0,4 4-30,4-4 0,6-3-52,2-5 0,6-4 97,2 1 0,3-3-92,-3-1 0,1-4-95,-2 0 238,-2-4 0,3-3 189,-8-4-193,3 0 1,-10 3 52,4 1 0,-7-4 124,-2 0 1,-4-4-129,0 3 1,-3-4 17,-3 1 1,-4-1-77,-4 1 1,-6-2-3,-2 6 1,-3-3-490,-5 7 308,3-3 0,-3 13-424,8-3 1,-1 4 4,5 4 649,-1 2 0,5 5 0,-1 1 0</inkml:trace>
  <inkml:trace contextRef="#ctx0" brushRef="#br1" timeOffset="124">9388 11786 8079,'0'-11'940,"0"-1"-1077,0 6 0,-1 6 313,-3 8 0,1-2 339,-4 2 0,4 3-225,-1 4 1,2 4-13,-2-3-225,3 4 1,-4-4 48,5 3 1,0 2-30,0-6 1,5 1-140,2 0 1,4-5 132,0 1 1,5-1-166,3-3 0,3-3 116,1-2 1,1-1-167,3-2 0,-3-5 39,2-3 123,-1-2 1,-3-2 103,1 1-110,-5-5 0,2 2 59,-4-5 0,-1 0 136,-4-4 0,-4 0-200,-4 0 0,-1-1-101,-2-3 0,-11 3-1166,-4-3 836,-10 3 1,-11 3 427,-9 2 0,-16 2 0,26 12 0,0-1 0</inkml:trace>
  <inkml:trace contextRef="#ctx0" brushRef="#br1" timeOffset="125">8337 12883 7894,'0'-7'-528,"0"2"950,0 0 108,0 4 0,-1-4-136,-3 5 1,2 0 127,-6 0-271,0 0 0,-3 0-46,0 0 0,-2 4 147,-2 0-240,2-1 1,-5 1 48,3 0 1,1 4 46,-5-5 0,4 6-50,-4-1 1,3-2-153,-3 2 1,5-1 113,-1 5 0,3-5-121,0 1 95,6 0 0,1 3-119,5 1 1,1-2 53,3-3 0,3 3-169,9-2 1,1-2-173,6 2 207,0-5 0,4 5-130,-1-4 143,1 5 0,-4-4 68,0 3 0,0 1-7,-1-5 0,-3 4 51,0 0 0,-5-2 8,2 2 0,-4 0-4,0 3-32,-6 0 1,3 1 28,-5-1 0,0 1 4,-4-1 0,-2 2 15,-1 2 0,-8-2-16,-4 2-88,0-2 0,-2-2-4,-2 0 0,-2 1-49,-2-1 1,0 1-200,0-1 0,0-3-186,1-1 322,-1 1 1,1-2-184,3-2 0,-1-3-682,5-1 65,4 0 980,1 0 0,9-5 0,-4-1 0</inkml:trace>
  <inkml:trace contextRef="#ctx0" brushRef="#br1" timeOffset="126">8280 12769 8132,'-6'-12'-142,"-4"1"1,8 3-551,-1 0 1101,1 6 82,-3-3 218,4 5-288,-4 0 4251,5 0-4464,0 5 1,-4 3 8,0 7 1,0-1-49,4 5 0,0-1 49,0 1 0,0 2-96,0-2 1,2 3-12,2 1 0,-3-1-155,3 1 1,-2 0 137,2 0 1,-3 1-151,3 3 1,-3-2 47,-1 6 0,0-1-57,0 4 0,4-3 100,0-1 1,0-3-200,-4 3 0,0-4 71,0 0 1,0-5-50,0-2 1,0-5 84,0 1 1,0-2 24,0-2 1,1 0 64,3 1-98,-3-6 8,4 4 10,-5-8-918,0 3-545,0-5 213,0-5 0,0-2 1297,0-4 0,5-1 0,2 1 0</inkml:trace>
  <inkml:trace contextRef="#ctx0" brushRef="#br1" timeOffset="127">8714 12848 7863,'-6'-5'-176,"-4"4"0,8-5 1302,-1 2-274,1 3-533,2-4 0,-1 5 307,-3 0-390,3 0 1,-4 5 17,5 2 0,-4 3 14,0 2 0,-5 3-86,2 0 1,0 6 55,0-2 0,4-2-110,-1 2 0,-1 1-58,2 2 0,-1 1-171,4 0 0,0-1 157,0-3 0,0 2-91,0-2 1,1-2-73,3-2 1,-2-2 33,6-2 1,0-1-40,3-2 0,0-2 60,1-2 1,-1-3-230,1 3 1,-1-3-141,1-1 1,-1 0-682,0 0 589,1 0-778,-1 0 262,-4 0 1029,3-5 0,-4-1 0,5-5 0</inkml:trace>
  <inkml:trace contextRef="#ctx0" brushRef="#br1" timeOffset="128">8805 13043 8260,'0'-12'1113,"0"1"-332,0 4 190,0 2 126,0 5-775,-5 5 1,4 3 4,-3 7 1,3 3-133,1 5 1,0 0 0,0 0 0,0 3-22,0 1 0,0 1-198,0-2 0,0-1-835,0 1 497,0-7 50,0 3 1,0-10-231,0 4 1,0-7-524,0-2 170,5 1 0,-4-1 219,3 1 676,3-5 0,-6 2 0,4-5 0</inkml:trace>
  <inkml:trace contextRef="#ctx0" brushRef="#br1" timeOffset="129">9057 13065 8229,'-8'-11'228,"1"0"545,4-1-185,-2 6 477,0 1-358,-2 5-489,-4 10 0,5-1-155,2 10 1,-1 0 123,1 4 1,0 0-428,4-1 157,0 1 0,0-1 40,0-3 1,1-1-158,3-3 0,3-2 46,4 2 0,2-8-96,2-3 0,-1-3-82,5-1 257,0 0 0,0 0-37,0 0 1,-4-5-11,4-2 134,-5-3 1,7-2-5,-6 1 0,0-4 0,-4-1 0,-3-4 119,0 1 1,-6-6-191,2-2 1,-3 0 3,-1 4 1,-1-3-169,-3-1 214,-2 6 1,-11 0-227,-2 6 1,-2 0 118,-2 3 1,0 6-226,0 2 0,2 4-171,2 4 308,2 2 0,6 6-275,-1-1 0,6 6 483,2 2 0,3 2 0,1 2 0</inkml:trace>
  <inkml:trace contextRef="#ctx0" brushRef="#br1" timeOffset="130">9491 12997 8268,'-12'-6'1056,"1"1"-600,5 5 1,-5 0-219,4 0 1,-3 5 141,-2 2-113,6 3 0,-4 3 249,2 2 0,-1 3-325,2 5 0,-2 4 0,5-1 0,-1 2-111,1-1-8,3-8-127,-4 13 0,5-15-127,0 6 1,1-4 127,3-4 0,3-3-118,9-1 0,-2-4-11,5-7 0,1 0-45,7 0 1,-2-6 44,5-1 0,-4-5 61,0-3 0,-1 1 365,-3-5-156,-4 0 0,-1-5 250,-6-3-91,0-2-347,-4 0 25,-2-4 0,-5 8-201,0-6 0,-10 3 102,-5 2 0,-7 0-184,-5 11 1,-3 5 74,-8 6 284,-3 3 0,-5 5 0,1-1 0,-1 0 0,0-2 0</inkml:trace>
  <inkml:trace contextRef="#ctx0" brushRef="#br1" timeOffset="131">5516 14516 8201,'0'-8'-146,"0"1"0,0 3-219,0-4 1,0 4 673,0-3-141,0 4 0,0-3 0,-1 3 505,-3 0-455,3-6 0,-5 6 129,2-4-229,3 4 1,-10-2 7,4 5 1,-3 0-40,-2 0 0,1 0-140,-1 0 0,0 4-12,-4 0 1,2 4 75,-5 0 1,0 2 27,-3 2 1,3-1 69,-1 0 0,7 1 70,-3-1 1,5 5-152,3-1 1,-1 0 20,6-4 1,-1 1-2,4-1 0,0 1-103,0-1 0,5-3-34,2-1 0,5-3 136,3 4 0,-2-6-140,2 2 127,-2 2-41,3 1 0,-3 0 7,2 1 1,2-4 39,-2 3 1,1-3 16,0 4 0,0-2-31,3 2 1,-2 2 3,-6-2 1,3 2 20,-3 1 0,2 1-18,-9-1 1,0 0-38,-4 1 0,-5-1-26,-3 1 0,-2 0-11,-2 4 1,-3-4-67,0 4 1,-4-4-210,4 0 1,-2-1 154,2 0 1,2-3-78,-2 0 0,1-6-166,-1 2 1,2-3-245,-2-1 0,4-1 648,3-3 0,-2-2 0,3-6 0</inkml:trace>
  <inkml:trace contextRef="#ctx0" brushRef="#br1" timeOffset="132">5356 14356 8125,'-11'-13'308,"5"2"-209,2 7-104,3 3 587,1-4 183,0 15 0,0 3-305,0 9 0,3 3-148,1 1 0,5 5-196,-1 7-175,-3 2 226,5 1 0,-9 2-135,3-5 0,1 3-94,-1-7 0,1 3-253,-1-7 1,-3-2 13,3-1 0,1-4-242,-1-4 1,1 1-467,-1-5-675,-3 0 1684,9-3 0,-9-1 0,4 1 0</inkml:trace>
  <inkml:trace contextRef="#ctx0" brushRef="#br1" timeOffset="133">5779 14664 8006,'-11'0'302,"0"2"159,4 1 1,2 4-238,5 4 0,0 1-176,0-1 0,-2 4 233,-1 1 1,1 0 13,-1-1 1,1 2-312,2 2 1,0 2 87,0-2 1,4-2-317,0-2 199,5 3-79,-3-11 1,6 9-90,-1-9 1,0-2 154,1-1 0,0-3 2,4-1 1,-2-1-84,5-3 0,-4-6 30,4-5 1,0-5 46,4 1 1,3-3 4,1-1 1,-1 0 225,-7 1 0,1-5-68,-5 0 0,-5-1-49,-6 2 0,-5-2-29,-7-3 1,-6 3 8,-12 6 1,-4 0-24,-4 3 1,0 8-83,0 7 0,-6 6-666,-2 10 1,-1 3 466,1 15 0,3 1 1,5 3-1</inkml:trace>
  <inkml:trace contextRef="#ctx0" brushRef="#br1" timeOffset="134">1382 8383 8099,'-6'-5'-1049,"-3"2"525,5-4 1027,0 4 36,4-2 23,-5 0-401,4 4 0,-4-3 18,5 8 1,0-2 4,0 6 1,0-4 3,0 3 1,1 1-65,3 3 1,-3 2 38,3 2 1,-2-1-95,2 5 0,-3 0 101,3 4 1,1 0-151,-1 0 1,0 3 110,-4 1 1,4 4-122,0-5 0,-1 6-60,-3-2 1,0 3 137,0 2 0,4-5-144,0 1 0,0-6 64,-4 2 1,4-3-42,-1-1 0,1-2 69,-4-2 1,4-1-171,0-3 147,0-2 1,-1 3-84,1-4 103,0-6 2,-4 4 52,0-8-66,0 3 347,0-5 0,5-4-321,3 0 1,-2 0 56,2 4 0,-1-1-37,5-3 0,0 3-5,4-3 0,-2 3-21,5 1 0,1 0 26,7 0 1,-2-4-142,5 0 1,-3 0 127,4 4 0,-5 0-145,5 0 1,-6-3-30,2-1 1,-8 0-101,-4 4 1,-2-1 84,-2-3 0,-3 3-339,-1-3-504,-4 2-114,2 2 1,-15 2 1091,-6 2 0,-4-3 0,-3 4 0</inkml:trace>
  <inkml:trace contextRef="#ctx0" brushRef="#br1" timeOffset="135">1405 8794 8311,'0'-18'0,"0"3"0,1 4 156,3 3 1,2-1 215,6 5 1,-1 1-101,0 3 0,1-4-193,-1 0 0,5 0 106,-1 4 1,4 0-263,-4 0 1,5 0 83,-1 0 0,3 0-119,1 0 1,-2 0 153,-2 0 1,2 0-1095,-6 0-27,5 0 1079,-7-5 0,3-1 0,-4-6 0</inkml:trace>
  <inkml:trace contextRef="#ctx0" brushRef="#br1" timeOffset="136">1416 8406 8276,'-11'-18'-213,"3"1"-556,1 6 854,4 5 938,-2-4-879,5 8 1,1-7-187,3 6 0,7-1 205,8 4 0,0-4 308,4 0 1,-1-5-209,8 2-187,1 2 0,4-4-138,3 5 1,-3 0-202,-1 4 1,-1 0-571,-6 0 1,-6 1 832,-6 3 0,-2 3 0,-2 4 0</inkml:trace>
  <inkml:trace contextRef="#ctx0" brushRef="#br1" timeOffset="137">2010 8257 8460,'0'-11'0,"0"3"-300,0 1 150,0 4 0,0-3 1104,0 2-559,0 3 1,1-4 88,3 5 1,-3 5-152,3 2 1,1 5-187,-1 3 0,1 4 38,-1 8 1,-3 2-28,3 5 0,-3 4-31,-1 0 1,4 5-187,0-1 1,0 3-187,-4 0 1,0 2 209,0 3 1,1-7-339,3 3 1,1-5 152,3 1 0,2-6-166,-3-6 0,0-4 69,0 0 1,-3-2 277,4-1 1,-2-5-36,2-3 0,1-2 198,-6-2-150,6 1 207,-8-1 0,5-3 167,-6-1-69,0-4 240,0 2 645,0-5-1041,5 0 1,-3 0-147,6 0 0,-4-1 250,3-3-259,1 3 1,3-6 87,1 4 1,-1 1-284,0-1 0,1 1 60,-1 2 0,1 0-331,-1 0 0,4 0-25,1 0 1,-1 0-686,-4 0 1208,1-5 0,-1 4 0,1-4 0</inkml:trace>
  <inkml:trace contextRef="#ctx0" brushRef="#br1" timeOffset="138">1999 8337 8364,'0'-23'0,"0"6"-97,0 1 1,5 8-145,2 0 0,3 4 382,2-4 0,-1 6 387,1-2 1,-1 2-372,1-2-152,4 3 0,-2-5-119,5 6 1,-4 2-362,4 2 1,-5-2 474,2 6 0,-4-1 0,0 5 0</inkml:trace>
  <inkml:trace contextRef="#ctx0" brushRef="#br1" timeOffset="139">2535 8440 8286,'-11'-5'-367,"5"4"367,1-4 374,10 15 0,-3-1-71,6 10 0,-6-3 62,2 7 0,1-1-124,-1 8 0,0 2-271,-4 6 0,0-1-63,0 5 1,0-1-72,0 5 1,0-7 42,0-4 0,0-2 133,0-7 1,0-3-312,0-4 1,-4-5-121,0 1-735,0-2 575,4-7 579,0-1 0,6 1 0,0 0 0</inkml:trace>
  <inkml:trace contextRef="#ctx0" brushRef="#br1" timeOffset="140">2593 8474 8341,'-4'-15'0,"0"0"0,0-4 146,4 4-65,0-1 613,5 5 884,2-1-877,4 6-489,0 11 0,1 5 211,-1 13-429,1 3 65,-1 8 1,0 0-15,1 0 158,-1 6 0,5-3-114,-1 4 0,5-3-362,-1 4 0,-1-1 108,1 1 1,-5-7-191,1-4 1,2-6-203,-2 2 351,0-8 0,-4-3-145,1-4 80,-1-1 1,1-1-182,-1-2 0,-4-2 108,-4-2 1,0-3-270,1 3 613,-3-3 0,4-1 0</inkml:trace>
  <inkml:trace contextRef="#ctx0" brushRef="#br1" timeOffset="141">2535 8920 8241,'-6'-12'32,"2"1"0,3 3-67,1 1 1,5 3 293,3-4 1,-2 6-58,2-2 0,4 1-193,7 0 0,4 1-17,4-2 1,1 3-139,2 1 0,3-1-24,-2-3 0,-3 3-286,-2-3 0,-3 3-580,-4 1 1036,3-5 0,-10-2 0,5-4 0</inkml:trace>
  <inkml:trace contextRef="#ctx0" brushRef="#br1" timeOffset="142">2958 8417 8217,'0'-23'75,"0"6"-75,0 1 0,0 4 166,0 0 1,5 1-63,3-1 0,2 2 157,1 3 1,1-2-134,-1 5 1,2-1-44,2 1 0,2 3-28,2-3 0,1 4-6,-5 4 0,4-2 22,-4 6-8,1-6 1,-1 9-2,0-4 1,-4 0-4,-3 0 0,0-3-60,3 4 1,-3-5-20,-1 5 1,-3 0 127,4 3 1,-2 2-53,2 2 1,1 3 199,-6 5-209,1 5 1,-4-1 255,0 4-251,0 7 1,0-8 59,0 8 1,4-2 31,0-2 0,0 6-114,-4 1 1,3 3-110,1-2 0,5-3-252,-1-5 159,-3-5 72,5 4 1,-5-10-202,3 0 109,2 0 54,-9-10 1,5 3 67,-2-5 0,-2 1 88,1-1 1,-1-3 237,-2-1 0,-2-4-50,-1 1 0,-4 1 222,-4-1 1,-6 0 16,-2-4-237,-2 0 0,-2 3 12,0 1-1471,0 0 891,-5-4 1,9 0-830,0 0 1187,5-5 0,8-1 0,1-6 0</inkml:trace>
  <inkml:trace contextRef="#ctx0" brushRef="#br1" timeOffset="143">3666 8760 8250,'12'0'-1398,"-1"0"2454,0 0-595,1 0 1,3-1-10,0-3 0,4 1 249,-4-4-541,6 4 1,-7-3-199,5 2 1,-4 3 96,4-3 0,-5-1-232,1 1 1,-2-4 150,-2 5 1,1-1-203,-1 4-788,1-5 631,-1 3 1,-3-3-93,-1 5 473,-4 0 0,2-5 0,-5-1 0</inkml:trace>
  <inkml:trace contextRef="#ctx0" brushRef="#br1" timeOffset="144">3643 9022 8424,'13'-3'352,"2"-1"-681,3-5 367,5 8 1,0-9 1587,-1 2-880,1-2-351,0-2 0,1 1 463,3 0-545,-3-1 0,4 5-656,-5-1 0,-4 4 251,0-4 1,-5 6-1778,1-2 958,-2 3 911,-2 1 0,-5 5 0,0 1 0</inkml:trace>
  <inkml:trace contextRef="#ctx0" brushRef="#br1" timeOffset="145">5014 8463 8285,'0'-12'0,"0"1"4,0 0 0,0-1 1,0 1 390,0-1 278,-5 1-291,3-1-100,-3 1 1,4 3 15,-3 1 1,2 4 37,-6 0-145,6 1 0,-9 2-38,4 0 1,-3 4 133,-2 0 0,1 6-292,-1 1 1,0 2 87,-4 6 1,3-4-140,-7 4 0,7 0-55,-3 4 0,0 4 25,1 0 1,-2 4 59,2 0 1,6-2 5,-2 1 0,7 1-83,0 3 0,3 0 63,1 1 0,6-6-177,5-3 1,2-1 58,6-3 1,-4 0-97,4-3 0,0-2 106,4-6 1,-4-3-22,0-1 0,0-4 57,4 1 0,-4-3 4,0-1 0,-1-4 138,1 0 1,-2-5-96,-6 2 0,-5-3 144,-2-2 1,-3-3-132,-1 0 1,-10-2 89,-5 2 1,-5 1-64,-3-5 0,-4 5-33,1-1 0,-5 7-75,5 4 0,-5 3-169,4 1 0,1 1-7,3 3 0,5 2 22,3 6 287,2-1 0,7 6 0,1 1 0</inkml:trace>
  <inkml:trace contextRef="#ctx0" brushRef="#br1" timeOffset="146">5379 8554 8213,'-11'-18'588,"-1"3"-837,6 3-229,-4 0 0,4 6 1097,-6 2 1,1 3-205,-1 1 1,1 9-27,-1 2 0,1 8-121,0 0 0,-1 3 5,1 0 1,1 5-101,2 0 1,-1 5-128,5-2 0,0-1 45,4 2 1,2-6-156,2 2 0,2-3-142,5-1 0,1-6 99,-1-1 0,2-5-100,2-3 1,-1-3 57,5-5 1,-5 0 22,1 0 0,-1-2 30,1-1 1,-2-5-36,2-7 1,-3 1 172,-5-5 0,4 0-103,-4-4 0,-2 0 134,-1 0 1,-3 0-109,-1 1 1,-5-3-107,-2-1 1,-5 2 113,-3-3 0,1 0-103,-5 5 0,0-3 14,-4 10 0,2 0-440,2 4 262,-3 4 1,11 3-182,-1 8 1,6-1 474,6 4 0,5 6 0,1 5 0</inkml:trace>
  <inkml:trace contextRef="#ctx0" brushRef="#br1" timeOffset="147">5722 8543 8134,'-12'-18'0,"5"5"383,-1 6 201,6 4 1,-5-6-231,4 6 1,-4-1-81,-4 4 0,-1 6 177,1 5-241,-1 1 0,-3 9-5,0-2 0,-1 7 0,0 1 0,4 4-98,-4 0 1,8 2 78,0 1 0,5-1-326,0-3 0,1 2 140,2-5 1,2-2-246,1-6 0,4 2 52,4-6 0,4-4-36,1-3 1,4-6 55,-1 2 1,2-3-17,2-1 97,0-5 0,0-1-158,0-5 0,0-1 165,0 1 0,-6-6 19,-1-2 1,-4-2 24,0-2 1,-2-4 131,-3 0 1,-2-4 9,-5 0-37,0 3 0,-1-5-82,-3 3 1,-3 2 31,-8 1 0,-3 4-243,-5 4 100,-5 3 1,3 10-93,-6 2 0,6 4-304,-2 4 0,4-1-29,4 9 554,8-3 0,1 12 0,3-3 0</inkml:trace>
  <inkml:trace contextRef="#ctx0" brushRef="#br1" timeOffset="148">6179 8737 8182,'-12'-5'2297,"6"4"-1886,1-4-180,5 5 38,0 0-60,5 5-209,-4-4 0,9 14 0,-3-2 0</inkml:trace>
  <inkml:trace contextRef="#ctx0" brushRef="#br1" timeOffset="149">6818 8486 8207,'0'-8'-264,"0"0"312,0 6 1,-1-7-24,-3 5 1,3-1 334,-3 1 203,-2 3-342,-1-4 1,-4 5 15,0 0 1,-1 1-60,1 3 0,-2 2-4,-2 6 1,2 1-52,-2 2 1,-2-1 64,2 5 0,0 0-225,4 4 0,-1-1 145,1 1 1,4 4-219,4 0 0,1-1 49,2-3 1,0 0-60,0 0 1,5 0-50,3-1 0,2-2-15,2-1 1,0-9 180,3 1 1,-1-7-11,5 0 0,0-3 57,4-1 0,-5 0-74,-3 0 0,3-5 90,1-3 1,-1-3-66,1-4 1,-5-2 75,1-2 1,2-2-55,-2 2 0,-1-3 2,-7-1 0,2 0-35,-5 0 0,0-1-12,-4-2 0,-6 2-125,-6-3 0,1 3 143,-5 1 1,3 4-397,-3 0 0,4 5 101,-4-1 0,4 7-641,0 4 299,6 3 647,1 1 0,5 5 0,0 1 0</inkml:trace>
  <inkml:trace contextRef="#ctx0" brushRef="#br1" timeOffset="150">7035 8908 8294,'0'-6'517,"0"1"427,0 5-280,5 0-167,-3 0-492,3 0 0,-5 1-376,0 3 0,0-2 256,0 6 0,-2-5-1431,-1 0 957,1 4 589,-8-6 0,4 9 0,-6-3 0</inkml:trace>
  <inkml:trace contextRef="#ctx0" brushRef="#br1" timeOffset="151">7298 8531 8220,'-4'-21'0,"0"2"333,1 2 1,-1 6 341,0-1 124,-5 6-600,3 1 0,-6 5 50,1 0 0,-1 5-185,1 3 0,0 3 55,-1 4 0,6-1-206,2 5 1,3-1 138,1 1 0,0 1-240,0-4 0,1 3-27,3-4 0,2 0 15,6-3 0,0-2 73,3-3 1,2 2-75,2-5 0,1 0-103,-4-4 0,4 0 57,-1 0 0,-1-5 86,1-3 0,-5-2 12,1-1 1,-2-1 249,-2 1 0,-3-4-84,-1-1 0,-4 0 90,1 1 1,-8 2-376,-4-2 1,-2 2 139,-1 2 0,-5 0-153,1 4 0,-4 2 140,4 5 1,0 1-180,3 3 0,1 2 320,-1 6 0,6-1 0,2 0 0,3 1 0,-4-1 0,-1 1 0</inkml:trace>
  <inkml:trace contextRef="#ctx0" brushRef="#br1" timeOffset="152">7287 8783 8220,'-7'0'768,"1"0"170,2 0-567,3 5 1,-8 1-89,5 5 0,-1 1-19,1-1 0,3 2-218,-3 2 0,-1-1-58,1 5 1,0-4-120,4 5 0,0-7-118,0 3 0,0-4 34,0 0 0,4-1 3,0 1 1,5-6 39,-1-2 0,2-3 100,1-1 0,2 0-12,2 0 1,-2-5 41,2-3 1,-2-2 43,-2-1 0,0-1 19,1 1 1,-5-6 112,1-2 1,-5-1-137,0 1 1,-1-2-83,-2 1 0,-2 0 81,-1 1 1,-8 3-314,-4 4 0,-1 6 101,1 2 0,2 3-46,-2 1 0,3 5-28,5 2 0,-2 7-414,5 2 703,0-1 0,4 1 0,0 2 0</inkml:trace>
  <inkml:trace contextRef="#ctx0" brushRef="#br1" timeOffset="153">7675 8794 8297,'0'-11'580,"0"-1"0,0 5-154,0-1-221,0 5 1,1-2 237,3 5-379,-3 0 55,4 0-1685,-5 5 1566,0 2 0,-5 4 0,-1 1 0</inkml:trace>
  <inkml:trace contextRef="#ctx0" brushRef="#br1" timeOffset="154">8109 8588 8231,'-5'-11'0,"3"3"-80,-1 1 207,-4 4 0,5-6 401,-6 6 1,4-1 398,-3 4-700,-1 0 0,-3 4 23,-1-1 0,1 8-173,-1 0 0,1 2 91,0 6 1,-1 0-153,1 4 0,1-1 76,2 1 1,-1 0-129,5 0 0,-3 0 90,3 0 1,0-1-171,4 1 1,0-1-98,0-3 1,0-1 120,0-3 0,4-2-23,0 2 0,5-6 55,-2-2 1,5-4-179,3 1 0,-1-3 54,5-1 0,-1 0-98,1 0 0,2-4 192,-2 0 0,2-8-24,-2 0 1,-2-3 202,-1 0 0,-4 1-117,3-5 0,-3-4 108,-4-4 0,0-1-130,-4 2 1,0 2 208,-4-3 1,0 0-41,0 4 1,-5-2-97,-3 6 0,-7 3-267,-4 0 1,-3 9 82,0 3 1,-1 3-294,0 1 0,5 5 147,3 2 0,2 9 307,2 3 0,-1 2 0,1 2 0</inkml:trace>
  <inkml:trace contextRef="#ctx0" brushRef="#br1" timeOffset="155">8326 9045 8157,'-7'-5'-869,"2"4"1239,5-4-396,0 5 1,5 5-1,2 1 1</inkml:trace>
  <inkml:trace contextRef="#ctx0" brushRef="#br1" timeOffset="156">8486 8588 8147,'-12'-17'0,"6"0"-313,2 6 1,3 3-259,1 1 2145,0-1-473,0 2-101,0 1-815,0 15 1,4-1-28,-1 10 1,1-4-240,-4 4 0,4-4 96,0 4 0,0-1-144,-4 1 0,0-1 134,0-3 0,4-2-422,-1 2 16,1-2 340,-4-2 1,0-3 81,0-1-73,0-4 129,5 2 0,-2-6-92,4-3 0,-3 1 368,4-4-204,-1 4 1,5-6 117,-1 5 0,1 1-159,-1 3 1,4 0 102,1 0 0,-1 0-130,-4 0 0,2 0 39,2 0 0,-2 5-184,2 2 1,2 0 107,-2 0 0,-1 1-176,-7 3 1,3 1 65,-2-1 1,-3 4-51,-1 1 1,-3 0 74,-1-1 1,0-1-17,0 5 1,-1-5-36,-3 1 1,0-2 69,-7-1 1,2-1-163,-6 0 0,-3-3 94,-1 0 0,-6-6-141,-2 2 1,-1 1 40,1-1 0,3 0-582,-2-4 0,3 0-163,4 0 0,2 0 935,6 0 0,-1-11 0,1-1 0</inkml:trace>
  <inkml:trace contextRef="#ctx0" brushRef="#br1" timeOffset="157">8429 8566 8290,'-7'-12'304,"2"1"-254,5-1 1,1 5-51,3-1 0,4 4 254,7-3 1,-1 3 419,5-4 1,1 6-652,7-2 0,1-1 59,2 1 1,2 0-457,-5 4 0,3 0 210,-3 0 1,-4 0-569,-4 0 0,-5 0 732,1 0 0,-2 0 0,-2 0 0</inkml:trace>
  <inkml:trace contextRef="#ctx0" brushRef="#br1" timeOffset="158">9182 8554 8113,'0'-6'82,"0"2"-41,0 8 0,0-2 255,0 6 1,0 0 490,0 3 0,0 4-417,0 1 0,0 4-133,0-1 1,4 2-263,0 2 74,0 0 0,-4 0-64,0 0 0,4 0 145,-1-1 0,1-4-334,-4-3 0,0-1 129,0 2 1,0-7-1091,0 2 492,0-2-818,0-3 1491,0 4 0,0-8 0,0 3 0</inkml:trace>
  <inkml:trace contextRef="#ctx0" brushRef="#br1" timeOffset="159">9000 8794 8324,'9'-11'77,"2"-1"1,13 5 154,3-1 0,1 2 164,2-2 0,-5-1-63,2 5 1,-3-3-770,-1 3 1,2-4 219,-2 5 1,1-1 215,-8 4 0,4 0 0,-2 0 0</inkml:trace>
  <inkml:trace contextRef="#ctx0" brushRef="#br1" timeOffset="160">9788 8531 8259,'0'-11'0,"0"0"-150,0-1 0,0 1 148,0-1 1,0 1 367,0-1 0,0 1 190,0 0-155,0-1 1,3 1 190,1-1-328,5 1 0,-2 3-65,4 1 0,-3 4 299,-1-1-382,1 3 0,2 6 98,-2 3 0,2 2-287,-3 1 0,2 5 81,-1-1 0,1 5-124,-5-1 1,-1 3-36,-3 1 0,0-1 143,0 1 1,-5 4-203,-2 0 0,-7 3 35,-2-3 1,-3 3-70,4-3 1,0 1 38,4-2 1,-1-2 53,1 3 1,1-8 50,2-4 1,-1 2 172,5-2-94,0 0 281,4-3-116,0-6 0,2-1-97,1-5 0,4 0 164,4 0 0,1 0-26,-1 0 1,6 0 31,2 0 0,2 0-32,2 0 0,5-1-201,2-3 0,2 3-122,-1-3 1,0-1-245,-4 1 1,-2 0-156,-6 4 0,2-4-42,-6 1-1178,0-1 1757,-3 4 0,-6 0 0,-1 0 0</inkml:trace>
  <inkml:trace contextRef="#ctx0" brushRef="#br1" timeOffset="161">10279 8623 8401,'-5'-12'699,"-2"1"0,-3 3-407,3 1-81,-4 4 1,6-1 199,-2 8 0,-2 2-71,5 6 1,-4 1-171,5 2 0,-1-1 12,4 5 0,0-1-128,0 1 1,1 2-65,3-2 1,2-2 40,6-2 0,-1-1-131,1 1 1,0-6 62,3 2 0,-1-7-49,5 0 1,-3-3 133,3-1 0,0-1-159,4-3 0,-1-2 36,1-6 1,-1-3 32,-3 0 1,-4 0-128,-7 3 0,-3-3 156,-5 0 0,0-4-249,0 4 0,-9-6 77,-3 2 0,-7 2-97,0-2 1,-6 5 37,-2-2 0,1 4-357,3 0 0,1 6 112,3 2 1,3 3-31,4 1 0,6 1 519,2 3 0,3 2 0,1 11 0,0 0 0</inkml:trace>
  <inkml:trace contextRef="#ctx0" brushRef="#br1" timeOffset="162">10724 8577 8255,'-7'-10'-297,"-1"2"597,5-2 1,-3 9 1271,2-3-554,3-2-102,-9 4-468,4-3 0,-6 10-115,1 3 1,3 2-145,0 2 0,1 0 63,-5 4 0,2 1-235,3 6 1,-2-1 99,5-3 1,0 2-145,4-2 0,0 7 21,0 0 0,5 1-84,3-4 1,6-4-104,1 0 1,4-5 77,-4 1 1,6-7-40,-2-4 0,1-3 83,-1-1 1,3 0-59,-3 0 0,6-5 56,2-3 0,-1-3 44,-3-4 0,-1 1 23,-3-5 0,-3 1 7,-4-1 0,-6-5-50,-2 5 0,-4-6 19,-4 6 1,-9-2-323,-10-2 0,-1 0 106,-6 0 0,3 6-467,-3 1 0,4 5 262,0 3 0,3 3-313,4 5 0,0 1-81,7 3 845,-2 3 0,13 4 0,-4 0 0</inkml:trace>
  <inkml:trace contextRef="#ctx0" brushRef="#br1" timeOffset="163">11192 8691 8254,'0'-11'0,"0"3"421,0 1-287,6 4 0,-1-3 556,2 2-223,-2 3-625,0-4-74,-3 5 52,3 0 0,-5 1-1060,0 3 1240,0-3 0,5 9 0,1-4 0</inkml:trace>
  <inkml:trace contextRef="#ctx0" brushRef="#br1" timeOffset="164">11672 8577 8162,'-9'-11'282,"-2"-1"0,6 6-856,-7 2 24,9 3 922,-8 1 1,5 0-167,-5 0 0,3 1 315,0 3 1,1 2-193,-5 6 0,1 0-51,-1 4 1,1 0-164,0 3 1,-1 6 19,1-2 0,1 4-98,2 0 0,2 1 85,2 2 1,3 2-176,-3-6 1,4 1 21,4-4 1,1 0-47,2 0 1,3-6 79,-2-1 1,6-5-167,1-3 0,6-3-11,-2-5 1,1 0 153,-1 0 0,3-2 61,-3-1 0,2-8-65,2-4 0,-1-5 106,-3 1 0,-3-3-86,-5-1 1,1-1 79,-1-2 1,-4 0-44,-4-4 1,-1 3-22,-2-3 0,-2 3-58,-1-3 0,-7 4-153,-6 0 1,-3 3-169,4 4 1,-5 2 106,1 6 0,-2 4-110,2 4 0,-1 3 63,5 3 1,0 4-193,3 4 1,6 1 75,2-1 0,3 4 423,1 1 0,5-1 0,1-4 0</inkml:trace>
  <inkml:trace contextRef="#ctx0" brushRef="#br1" timeOffset="165">11946 9057 9788,'7'-7'-883,"3"2"-282,-9 5 1165,4 0 0,-5 0 0,0 0 0</inkml:trace>
  <inkml:trace contextRef="#ctx0" brushRef="#br1" timeOffset="166">12232 8611 8275,'0'-11'-492,"0"5"1158,0-5-384,-5 10 0,2-4 79,-4 5 1,3 0-128,-4 0 0,0 0 42,-3 0 0,3 4-38,1 0 1,0 5-39,0-2 0,-3 0-5,2 0 0,3 1-208,1 3 1,-1 1 100,1-1 0,1 0-206,3 1 0,1-1-59,3 1 1,-2-1 112,6 1 0,-1-2-40,5-3 0,3 0-80,0-4 0,0-1-88,-3 2 0,-1-3 84,1-1 0,-1-4-4,1 0 1,-2-5 130,-3 2 1,4-3-51,-4-2 0,-2 1 48,-1-1 0,1 1-24,-1-1 0,0-3-173,-4 0 1,-4 0 58,0 3 0,-5 1-81,2-1 0,-7 6-15,-2 2 0,1 3-534,4 1 831,-1 0 0,1 5 0,-1 1 0</inkml:trace>
  <inkml:trace contextRef="#ctx0" brushRef="#br1" timeOffset="167">12175 8874 8153,'-11'1'276,"4"3"0,2-1 25,5 4 1,-4-3 74,0 4 0,-3-1-119,3 5 0,-4-1 0,4 1 0,-1 0-79,1 3 0,3-2 79,-3 2 0,3-2-705,1-2 0,1 1 199,3-1 1,3-1-24,4-2 0,0-3 120,1-5 1,0 0 65,4 0 0,-4 0-5,4 0 0,-4-4 47,0 1 1,0-6 15,4 1 0,-4-2 1,4-2 0,-4 1 64,0 0 1,-5-5-76,1 1 1,-6-4-4,2 4 0,-4-5-10,-4 1 0,-2 2-7,-5 2 0,-1 3-95,1 5 1,-6 2 111,-2 5 1,2 0-279,-2 0 1,5 6-142,-2 6 227,4-1 0,1 5 233,4-4 0,-3 4 0,3 2 0</inkml:trace>
  <inkml:trace contextRef="#ctx0" brushRef="#br1" timeOffset="168">12574 8897 8061,'-5'-12'1144,"-1"1"-261,0 5-51,1 1-290,5 5-45,0 0-1363,5 0 668,-4 0 0,5 3 198,-2 1 0,-3 5 0,4-3 0</inkml:trace>
  <inkml:trace contextRef="#ctx0" brushRef="#br1" timeOffset="169">13054 8623 8076,'-5'-12'-138,"-1"1"435,-1-1 75,-3 1 1,4 5 75,-6 2 1,5 3-82,-1 1 1,1 0-149,-5 0 0,-3 5 9,0 2 1,-1 7-49,5 2 0,0 0 44,-1-1 1,1 3-152,-1 5 0,2 0 67,3 0 1,-2 1-106,5 2 0,0-2-126,4 3 0,0-3 56,0-1 0,0 0-219,0 0 0,5-2 124,3-2 0,3-2-177,4-6 1,3-1 120,5-2 0,0 1-41,0-5 0,1-1 192,2-3 0,-1-5 23,1-2 0,-2-5 36,-1-3 1,-5 1-101,-3-5 0,-2 0 228,-2-4 1,-1-5-40,-2-2 1,-3 1 9,-5-2 0,0 1-42,0-4 1,-1 3-224,-3 1 1,-4 4 6,-7 0 0,-1 7-127,-3 3 1,-3 5-7,3 3 1,-3-1 57,0 6 1,4 0-268,3 7 0,2 3 120,2 9 0,0-2-609,4 5 966,2 0 0,0 4 0,-2-1 0</inkml:trace>
  <inkml:trace contextRef="#ctx0" brushRef="#br1" timeOffset="170">13237 9057 9289,'0'6'687,"0"-1"-1210,0-5 442,0 5-496,0-3 577,0 3 0,0-5 0,0 0 0</inkml:trace>
  <inkml:trace contextRef="#ctx0" brushRef="#br1" timeOffset="171">13499 8566 8133,'-6'-23'-113,"-3"5"-1,5 3 1164,1 7-638,3 3 1,0 6-14,0 3 1,0 3-74,0 4 1,0 2-248,0 2 0,0-1 103,0 5 0,0 0-116,0 4 0,0-4-30,0 0 1,0-4-131,0 4 1,0-5-26,0 1 1,0-2 0,0-2 38,0 1 67,0-1 1,1-4 4,3-4 34,-3-1 1,5-2-39,-2 0 0,-1 0 36,4 0-14,1-5 0,3-1-11,1-1 0,0-2 20,4 5 1,-4 0-25,4 4 1,-4-3 14,0-1 0,-1 0-29,1 4 0,-5 4 26,1 0 1,-4 4-12,3 0 0,-3 3 14,4 5 0,-6-4-2,2 4 1,-3 0 64,-1-1 1,0 4-67,0-3 0,-1 3 43,-3-4 1,2 4-29,-6-4 0,0 0-165,-3-3 0,0 3 101,-1 0 0,-3-3-230,0-5 0,-4-3-108,3 4-217,1-6 320,-1 3 0,3-5-257,-2 0 1,2 0 172,2 0 0,0-1 361,4-3 0,-3-2 0,3-6 0</inkml:trace>
  <inkml:trace contextRef="#ctx0" brushRef="#br1" timeOffset="172">13385 8531 8079,'2'-15'268,"1"0"1,5 0-134,7 3 0,7 5-89,4-1 1,2 4 811,-1-3 0,-2 4-273,6-1 0,-2 3-257,1 1 0,3 0-278,-2 0 1,1 0-225,-2 0 1,-2 0-1003,-5 0 1,-5 1 1175,-3 3 0,-8 2 0,-1 6 0</inkml:trace>
  <inkml:trace contextRef="#ctx0" brushRef="#br1" timeOffset="173">1371 16218 8203,'0'-7'-1463,"0"-3"1733,0 4-75,5-6 0,-3 1 666,6 0-584,-6 4 1,5 1 486,-4 2-497,-1 3-36,3-4-171,-5 5 0,0 1 128,0 3 1,0 2-65,0 6 0,0 3 37,0 0 1,0 5-15,0-1 0,0 3-34,0 1 1,4 5 22,-1 2 0,1 3 53,-4 1 1,0 2-2,0 2 1,1-3-132,3 4 0,-2-4 101,1-1 0,-1-3-247,-2-1 1,0-4 62,0 0 0,0 1 51,0-4 0,1 2-16,3-6 0,-3-1-131,3 1 0,-3-4 72,-1 4 1,0-5-4,0 1 0,0 2 35,0-2 10,0 0 133,0-3-109,0-1 2,0-4-11,0-2 41,0-5 0,1-4-2,3 0 0,-3-1 247,3 1-240,3 3 111,-1-9 0,5 7-132,1-4 1,-1 4-5,1-1 1,4 3 3,3 1 0,3-1 2,1-3 0,3 3-201,1-3 0,3-1 117,-3 1 1,3-4-161,-3 5 0,0-5 104,-5 4 1,-4 0-64,-3 4 1,-2-4-212,-1 1 100,-6-1 17,4 4 1,-9 1-738,3 3 229,-3-3-142,-1 4-687,-5-5 1600,4 0 0,-4-10 0,5-3 0</inkml:trace>
  <inkml:trace contextRef="#ctx0" brushRef="#br1" timeOffset="174">1473 16697 8324,'-5'-6'0,"-1"-4"732,0 3-253,0 1 1,6 0 673,0 2-803,0 3 0,6-6-32,1 4 1,8 0-113,4-5 0,3 6-90,1-2 1,3-1-79,1 1 0,7-3 126,-3 3 1,3-5-503,-7 1 1,-2 3-111,-6 1 1,1-1-368,-4 1 0,-1-3 216,-4 3 0,-3 0-897,0 4 1496,-6 0 0,3-5 0,-5-1 0</inkml:trace>
  <inkml:trace contextRef="#ctx0" brushRef="#br1" timeOffset="175">1439 16332 8337,'-10'-12'0,"2"1"0,3 0 40,5-1 1,5 1 60,3-1 0,-3 5 439,-1-1 1,2 4-200,2-3 1,2 3 9,1-4 0,2 4-279,2-3 1,8 3-16,8-4 0,2 6-185,1-2 1,-4 3-365,1 1 1,-2 0-1250,1 0 1741,-2 0 0,0 0 0,1 0 0</inkml:trace>
  <inkml:trace contextRef="#ctx0" brushRef="#br1" timeOffset="176">2113 16183 8362,'-5'-11'-4,"4"0"56,-3-1 1,2 4 231,2 1 0,-1 1 363,-3-2 241,3-2-240,-4 8-362,0-3 1,4 16-71,-3 4 1,3 5-1,1 3 0,-4 5 17,0 2 1,0 5-162,4 3 1,0 0 121,0 7 0,-1-1-128,-3 5 1,3-6-195,-3-1 1,3-1 65,1 1 0,0-7-31,0-4 1,0-6-14,0 2 1,0-3-25,0-1 0,0-4 105,0 0 0,-4-5-18,0 1 0,0-6 108,4-2-60,0 1 1,2-2-7,1-2 20,-1-3 30,8-1 1,-4 0-2,6 0 1,-1 0 7,0 0 0,1 0-53,-1 0 1,5-4-3,-1 1 1,1-1-64,-1 4 1,-1 0-198,5 0 0,-3 0 5,3 0 0,-2 0 110,3 0 1,0 0-539,-5 0 0,0 0-23,-3 0 1,-1 0-887,1 0 1591,-6 0 0,4-5 0,-4-2 0</inkml:trace>
  <inkml:trace contextRef="#ctx0" brushRef="#br1" timeOffset="177">2159 16172 8263,'-17'-18'-276,"6"2"230,-1 4 0,7 1-1,9-1 0,2 5 33,6-1 1,-1 2 458,1-2 0,4-1-90,3 6 1,3-3-203,0 3 1,3 1-104,1-1 1,2 1-174,3 2 1,-3 0-559,-6 0 0,-3 0 681,0 0 0,-5 5 0,3 2 0</inkml:trace>
  <inkml:trace contextRef="#ctx0" brushRef="#br1" timeOffset="178">2752 16263 8156,'-16'-10'223,"-3"3"0,6 1-74,2 6 533,7 0 1,-5 2-116,5 2 1,-3 2 17,3 5 1,-4 6-233,4 2 1,1 4-64,3 3 1,0 5-94,0 7 0,3-3 45,1 3 1,5 2-254,-1-2 0,-2-4 131,2-3 1,-2-5-283,2 5 1,1-6-111,-6 2 0,2-7-242,-1-1 0,-2-5 79,1 1 1,-1-2-1056,-2-2 147,0 1 453,0-6 320,-5-1 1,3-6 129,-2-3 1,3-2 439,1-6 0,0 1 0,5-6 0,2 0 0</inkml:trace>
  <inkml:trace contextRef="#ctx0" brushRef="#br1" timeOffset="179">2638 16343 8156,'-11'-11'133,"-1"-1"0,6 1 88,2 0 0,3-1 23,1 1 1,1-1-8,3 1 1,6 3 99,5 1 0,6-1-151,-2-3 1,2 4-146,2 3 0,4-1 55,-1 2 1,2-1-182,-1 4 0,-4 0-112,0 0 1,2 1 127,-6 3 1,4-2-17,-8 6 0,0-2-12,-3 2 0,-1 2-80,1-2 1,-6 2 41,-2 1 1,-4 1 89,-4-1 0,-4 4 64,-7 1 0,1 3 14,-5-4 0,0 1 180,-4 0 1,-3-2-55,-1 5 1,-1-5 87,1 1 0,5-3-24,-1 0 0,1-1-17,7 1 1,0-1-40,3 1 79,6-1-141,1 0 1,6 0-109,3-4 0,2-2-23,6-5 0,4 4 51,3 0 0,3 0-136,1-4 0,0 3 85,-1 1 0,5 1-118,0-1-23,-6-3 84,1 10 0,-6-9-121,3 6 1,2-1 57,-6 5 1,4 3-62,-4 0 1,-1 4 100,-6-4 1,1 5 12,-6-5 1,1 5 149,-4-1 1,-1 1-103,-3-1 1,-3 3 51,-9-3 0,-1-1 13,-6 1 0,0-1 14,0 1 0,0 1-1,0-5 1,0 0 95,1-3 1,0-2-550,3-2 1,3-3 188,4-5 1,6-3 230,2-4 0,8-6 0,2-10 0</inkml:trace>
  <inkml:trace contextRef="#ctx0" brushRef="#br1" timeOffset="180">3095 16126 8177,'-10'-11'-101,"2"-1"1,3 1 52,5 0 1,0 3-27,0 0 0,4 5 644,0-5 0,5 4-189,-2-3 0,9 3-73,3-4 0,2 6-189,2-2 1,0 2-108,0 2 1,0 0 115,-1 0 1,-3 4-114,0 0 0,-3 4 43,3-4 0,-5 1-165,1-2 0,1-1 66,0 1 0,-5 0 123,-3 1-67,-1-3 1,1 5 64,-1-2 0,-4-1 93,1 4 0,-3 1-44,-1 3 0,0 2 14,0 2 0,0 3-20,0 5 0,-1 0 30,-3 0 1,3 3-123,-3 1 1,-1 5 81,1-2 1,0 3-132,4 1 0,0 6 48,0 2 1,0-3-19,0-1 0,2 1-19,1-1 1,0-3-22,4-5 1,1-3 13,4 3 1,0-3-6,3 3 1,-2-4-65,2 0 1,-2-2 96,-2-1 1,1 0-92,-1 0 71,-4 0 1,2-4 0,-6-1 13,0-2 0,-3-2 60,-4-6 0,-2 1 167,-6-6 1,-4 5-144,-3-4 0,-2 3 25,2-3 0,-6 4-307,2-4 0,-2 1 100,2-1 1,1-3-184,3 3 1,3-4 81,4-4 1,6-3-742,2-4 1,4 0 8,4-1 923,2 1 0,11-6 0,1 0 0</inkml:trace>
  <inkml:trace contextRef="#ctx0" brushRef="#br1" timeOffset="181">3952 16617 8277,'0'-6'511,"0"1"-137,0 5 0,5 0 46,2 0 0,3 0-77,2 0 0,6 0-302,4 0 1,6-1-66,7-3 0,-1 1-94,0-4 0,0 0 21,1 0 0,-5-3-233,1 2 0,-10 3 74,2 1 0,-8-1-109,1 1 0,-5-1-423,-3 1 0,-2 3 282,-2-3 1,-4 3 505,0 1 0,-5 5 0,-7 1 0</inkml:trace>
  <inkml:trace contextRef="#ctx0" brushRef="#br1" timeOffset="182">4020 16766 8277,'12'0'363,"3"0"186,0 0 0,5 0-6,-1 0 1,4-4-120,4 0 0,-3-3 0,3 3 1,1-4-197,-2 4 1,5 1-149,-5 3 0,-3 0-386,-4 0 1,-5 0 305,1 0 0,-2 0 0,-2 0 0</inkml:trace>
  <inkml:trace contextRef="#ctx0" brushRef="#br1" timeOffset="183">5311 16240 8164,'-4'-7'-177,"0"-1"-212,-5 6 516,3-8 0,-6 8-19,1-2 1,0 3 309,-1 1 1,5 0-99,-1 0 0,0 0 55,-3 0-249,-1 0 0,1 5-9,0 3 1,-1-2 34,1 2 0,-6-1 15,-2 5 0,2 3-44,-3 0 1,1 9 20,-3-1 1,-1 4-122,0 0 1,1 6 18,3 5 0,3 0-104,4-4 0,2-4 93,3 1 0,2-2-130,5 2 0,0-1-96,0-7 1,0 2 57,0-6 1,5-2-51,2-2 1,3-2 81,2-2 1,1-1-58,2-2 0,-1-3 91,5-5 1,0 0-3,4 0 0,-2 0 23,-2 0 1,3-5 16,-3-3 0,-1-6 81,1-1 1,-7 0-36,0 3 1,-5 0 5,-3-4 1,-4 4-42,0-3 1,-5-2 43,-6 2 1,-11 0-71,-5 3 0,-4 6-7,-4 2 1,-3 3-132,0 1 1,4 5-261,4 2 0,5 4-595,3 0 1041,4 6 0,6 0 0,1 6 0</inkml:trace>
  <inkml:trace contextRef="#ctx0" brushRef="#br1" timeOffset="184">5608 16457 8253,'-8'-3'-281,"0"-1"-70,6-5 1,-4 6 694,2-4 1,1 4 87,-4-1 1,3 3 493,-4 1-660,1 0 0,-5 0-76,1 0 0,-5 5-8,1 3 0,-1 3 19,1 5 1,2-2-38,-2 5 1,1 0 55,-2 3 1,4 1-155,-4 0 0,5 4 46,3-1 1,0 0-231,4-7 1,0 2-16,4-2 1,0-2-74,0-2 0,1 0 71,3-3 0,6 0-155,5-8 1,6 0 73,-2-4 1,4 0 77,3 0 0,0-5 123,4-3 0,1-3-82,3-4 1,-5 2 246,-2-2 0,-5-2-81,-2 2 1,-8-4 73,-4 4 1,-6-4-131,2 4 1,-8-4 16,-3 3 0,-6-4-300,-6 1 0,0-1 90,-8 1 1,-1-2-51,2 6 0,-5 0-135,5 3 1,4 6-164,7 2 1,2 3-66,2 1 593,4 5 0,-3 1 0,4 6 0</inkml:trace>
  <inkml:trace contextRef="#ctx0" brushRef="#br1" timeOffset="185">5973 16389 8345,'-5'-11'42,"-1"-1"0,-2 6 121,0 2 0,5 3 460,-5 1-295,0 0 0,-3 5-25,0 2 1,0 7-17,4 2 0,-3 4-20,2-1 1,-2 6-1,-2 2 1,5 3-225,-1-3 1,6 1 125,-2-1 1,3-5-285,1 1 0,0 3-64,0-7 1,0 4-153,0-8 0,5 0 179,2-4 0,9-4 6,3-3 0,0-3 17,3-1 1,-1 0-5,5 0 0,4-5 155,0-3 1,-1-6-92,2-1 1,-6-5 262,2 1 0,-4 1 6,-4-1 0,-4 0 12,-8-4 1,-1 0-157,-6 0 1,-2-3 16,-2-1 0,-4-3-25,-11 3 0,-2 0-119,-9 4 1,-4 6-385,-5 1 0,1 5 205,4 3 1,5 3-548,2 5 0,4 9 797,4 3 0,3 7 0,4-2 0</inkml:trace>
  <inkml:trace contextRef="#ctx0" brushRef="#br1" timeOffset="186">6533 16583 8135,'1'-6'-390,"3"2"698,2 3 0,1-1 1150,-4-1-575,4 1-386,-6-3-382,4 5 303,-5 0-1430,-5 0 1012,4 0 0,-15 0 0,4 0 0</inkml:trace>
  <inkml:trace contextRef="#ctx0" brushRef="#br1" timeOffset="187">7092 16332 8447,'-6'-7'-378,"-4"-3"1059,4 9-172,-6-4 71,1 0-356,-1 4 1,5-4-11,-1 5 0,4 3-24,-3 1 1,3 5 35,-4-1 0,1 2-182,-5 1 0,1 4 86,-1 1 0,1 4-208,-1-1 1,1 6 119,0 2 1,-1 4-79,1-5 1,3 1 17,1-4 0,0 3 73,0 1 0,2 0-172,5-5 0,0-3 77,0 1 0,0-7-69,0 3 1,1 0 65,3-1 0,2-3-142,5-5 0,2-3 136,2 4 1,2-6-23,2 2 1,2-4 54,-2-4 1,3 2-30,1-6 0,3-3 240,1-4 0,0-2-137,-4 2 1,-4 1 67,0-5 0,-4 0-88,4-4 1,-9-1-27,2-3 0,-9 2-34,1-6 0,-3 1 3,-1-4 1,-5 1-226,-2 2 0,-7 0 73,-1 4 0,-6 0-55,2 4 1,-2 6 22,-2 1 1,1 9-294,3 3 0,3 3-12,4 1 1,2 5-523,2 2 1030,3 4 0,0 5 0,-1 2 0</inkml:trace>
  <inkml:trace contextRef="#ctx0" brushRef="#br1" timeOffset="188">7321 16789 7569,'-7'1'699,"4"3"-615,1-3-35,2 4-153,0 0 0,2-4 104,1 3 0,4-8 0,4-2 0</inkml:trace>
  <inkml:trace contextRef="#ctx0" brushRef="#br1" timeOffset="189">7526 16309 8402,'-7'-8'-39,"-1"1"44,6 4 1,-3-3 596,5 2 132,0 3 0,-2-4-262,-2 5 1,3 1 166,-3 3-534,3 2 1,1 7 121,0 2 1,0-1-252,0 5 0,-1-4 82,-3 4 1,3-5-182,-3 2 1,3 0-33,1-1 0,0 2-31,0-2 1,0-2 46,0 2 1,0-2-285,0-2 312,0 0-3,0 1 97,0-1 1,3-3 29,1-1 209,0-4-167,-4 2 88,5 0 1,2-4-112,4 3 1,-2-1 8,2 1 1,-2-3-72,6 3 0,-1-2 66,2 2 1,-4-1-111,3 4 0,2-4 80,-2 1 1,4 1-42,-4-2 1,4 6 9,-3-1 1,-1-2 2,-4 2 1,-3-1-2,0 5 1,-2-5 2,2 1 1,-3 0-21,-5 3 0,0 1-4,0-1 0,-2 0-12,-1 1 1,-8-1-30,-4 1 0,-4-1-18,4 1 1,-5-1-6,1 0 0,-2-3-156,2 0 0,-2-6-12,2 2 0,2-3-296,2-1 0,2 0 572,2 0 0,-1-5 0,1-1 0</inkml:trace>
  <inkml:trace contextRef="#ctx0" brushRef="#br1" timeOffset="190">7424 16320 8470,'0'-7'-224,"0"-1"0,1 4 1660,3-3-906,2 4 0,10-6-43,4 6 1,-1-3-211,3 3 0,0 1-60,8-1 0,-3-2-64,4 1 0,-6 0-221,2 4 0,-5 0-608,-3 0 1,-2-4 440,-6 0 1,-3 0-1427,0 4 1661,-6 0 0,3 6 0,-5 0 0</inkml:trace>
  <inkml:trace contextRef="#ctx0" brushRef="#br1" timeOffset="191">8109 16583 8203,'0'-6'-35,"5"1"1245,-4 5-791,4 0 0,-3 0 485,1 0-499,-1 0 89,3 0-1026,-5 0 88,-5 0 0,2 0-1170,-5 0 1614,6 0 0,-8 0 0,3 0 0</inkml:trace>
  <inkml:trace contextRef="#ctx0" brushRef="#br1" timeOffset="192">8588 16343 8331,'2'-10'0,"2"2"-259,-3-2 261,4 4 0,-5-2 750,0 1-457,0 4 1,-1-2-57,-3 5 1,1 0-83,-4 0 1,3 0 7,-4 0 0,1 0 17,-5 0 1,5 4 13,-1 0 0,0 5-122,-3-2 0,0 7 62,-1 1 1,1 6-103,-1-2 1,1 4 56,-1 3 0,1 3-127,0 6 0,3-2 66,0-3 0,2 2-145,-2-5 1,0 0 79,4 0 0,0-7-116,4 3 0,0-4-39,0 0 0,1-2 24,3-6 1,2-1 15,6-2 0,4 1 124,3-5 1,-1 0 11,1-4 1,0-2 36,4-2 0,0-2 15,0-5 0,-1-2 37,1-2 0,0-2 184,0-2 1,-4-2-26,0 2 0,-5-3-180,1-1 0,-6 0-76,-1 1 0,-6-1 50,2 0 1,-3-4-117,-1 1 1,-5-1-15,-2 4 0,-3 0-241,-2 0 0,-1 6-304,-2 1 0,-1 4 280,-3 0 1,-2 2-363,6 2 1,-1 3 40,0 5 688,4 5 0,-5 2 0,6 4 0</inkml:trace>
  <inkml:trace contextRef="#ctx0" brushRef="#br1" timeOffset="193">8794 16834 8473,'0'12'0</inkml:trace>
  <inkml:trace contextRef="#ctx0" brushRef="#br1" timeOffset="194">9160 16320 8195,'-12'0'-15,"1"0"54,-1 0 1,1-3 165,-1-1 1,1 0-112,0 4 0,-1 0 179,1 0 1,-1 4-13,1 0 1,-1 4-60,1 0 1,1 2 43,2 2 1,-1-1-216,6 1 0,-1 3-42,4 0 0,1 4-76,3-4 1,2 0 74,6-3 0,0-1-26,4 1 0,-2-5-84,5 1 0,0-6 27,3 2 1,0-4-23,-3-4 0,3 2 110,-3-6 1,2-3 151,2-4 0,-5-3-64,-3 7 1,0-7 19,-3 6 1,2-2-55,-7 3 1,-2-4 10,-1-1 0,-3 1-55,-1 4 1,0-4 65,0-1 0,-5 1-220,-2 4 1,-3-1 48,-2 1 0,-1 1-361,-2 2 1,1-1 3,-5 5 1,5 1-151,-1 3 0,2 5 136,2 2 0,1 3 473,2 2 0,-2-1 0,4 6 0,-6 1 0</inkml:trace>
  <inkml:trace contextRef="#ctx0" brushRef="#br1" timeOffset="195">9080 16629 8195,'-8'0'0,"0"0"0,5 1 101,-5 3 0,4-2 254,-3 6 1,0-4-156,0 3 0,0 0-34,3 0 1,3 4-175,-3-4 1,-1 3 134,1 2 1,1-1-238,3 1 124,0-1 1,0 0 19,0 1 1,0-1-19,0 1 0,5-2-112,2-3 1,3 2 54,2-5 0,1 4-5,2-4 0,-1-1-79,5-3 0,0 0 134,4 0 0,0-1-126,-1-3 0,1-2 100,0-5 0,-5-1 11,-3 1 0,2-5 44,-2 1 1,-1-1 164,-7 0 1,2 4-131,-5-3 1,0 2 24,-4 1 1,-5-1-136,-3 1 1,-6-2 94,-1 7 1,-9-2-506,1 1 0,-7 3 204,-1 5 0,-6 9 243,-1 2 0,0 3 0,4-2 0</inkml:trace>
  <inkml:trace contextRef="#ctx0" brushRef="#br1" timeOffset="196">9788 16412 8200,'-7'0'481,"2"1"-4,5 3 1,-4 0-195,1 7 1,-1-1-43,4 9 0,0-3-122,0 3 1,0-2 37,0 2 1,0 2-154,0-6 0,0 1 124,0 0 1,0-4-241,0 4 15,0-4 1,0 0 52,0-1 1,0-3-135,0-1-302,0-4-464,0 7 16,0-9-431,0 4 1359,0-5 0,0 0 0</inkml:trace>
  <inkml:trace contextRef="#ctx0" brushRef="#br1" timeOffset="197">9594 16595 8125,'0'-7'-108,"5"2"1,1 5 832,5 0 1,2 0-169,2 0 0,3-4-178,5 0 1,-3 1-109,3 3 0,-6-4-100,5 0 1,-1-1-177,2 1 0,-2 3 18,-2-3 0,-2-1-202,-6 1 0,0-3 101,1 3 88,-6 0 0,-1-1 0,-5-1 0</inkml:trace>
  <inkml:trace contextRef="#ctx0" brushRef="#br1" timeOffset="198">10393 16218 8402,'0'-12'-714,"0"6"1943,0 1 495,0 5-1666,0 5 0,0 1 147,0 6 0,0-1-80,0 0 0,0 6 11,0 2 1,-1 3-160,-3 0 0,1-1 90,-4 2 0,3-3-185,-4 7 1,5-3-60,-5-2 1,5 1 156,0 0 0,0-1-60,-1-3 1,3-1 102,-3-3 1,3-3 3,1 4-53,5-4 0,1-1 15,6-4 0,-1 2-7,1-5 0,4 0-18,3-4 0,3 0 10,1 0 1,-4 0 8,0 0 0,-5 0-236,1 0 0,-3 0 134,0 0 0,-5 0-548,1 0 1,-5-2-343,0-1 122,-1 1 887,-2-3 0,-5 0 0,-2-1 0</inkml:trace>
  <inkml:trace contextRef="#ctx0" brushRef="#br1" timeOffset="199">10553 16480 8255,'-1'-7'-470,"-3"-1"0,3 4 2020,-3-3-989,2 4 0,1-2-33,-3 5 0,3 6-154,-3 6 1,3 1-106,1 6 0,-1-4-129,-3 4 1,3 0 68,-3 4 1,3 3-207,1 1 1,0 0 105,0-5 0,0 0-441,0-3 1,-4 3 51,0-3 1,0-3-86,4-1 1,-4-1 171,1 2 1,-1-8-78,4 4 1,1-4-1338,3-1 1112,2-2 0,6-5 495,-1 0 0,0-5 0,1-1 0</inkml:trace>
  <inkml:trace contextRef="#ctx0" brushRef="#br1" timeOffset="200">10816 16366 8360,'-2'-11'0,"-2"-1"160,3 6 1,-5 1 1,2 5 0,2 0 200,-6 0 0,4 2-127,-4 6 1,5 1 103,-5 10 1,2 1-224,-2 7 1,-1-3 59,5 3 1,-3 1-129,3-2 1,0 1 56,4-4 1,0 0-275,0-1 1,1 0-28,3-3 1,3-3-73,4-4 0,0-2 73,1-2 0,-1-3-52,1-5 1,4 0 157,3 0 1,-1-5 29,1-3 0,1-2 85,7-2 1,-3-3-96,3 0 0,-4-5 312,-4 1 1,-3-3-10,-4-1 1,-2 0-134,-3 1 0,-2-5-123,-5 0 1,-1-3-130,-3 3 1,-3 1-40,-9 3 1,3 1 53,-7 3 1,1 3-177,-3 4 1,0 6 76,3 2 0,-1 4-46,4 4 0,1 2-175,4 6 1,1 3 455,2 0 0,-2 5 0,4-2 0</inkml:trace>
  <inkml:trace contextRef="#ctx0" brushRef="#br1" timeOffset="201">11227 16366 8236,'-5'-6'385,"3"1"221,-8 5 0,8 1-450,-6 3 0,4 3 54,-3 9 0,-1 1-127,-3 6 0,3 0 62,0 0 1,5 4-253,-5-1 1,5 5 26,0-5 1,1 1 122,2-4 1,0 0-17,0-1 1,0 0-185,0-3 1,5 1-73,3-4 1,2-2 68,2-7 1,0-2 99,4-5 1,1 0 21,6 0 1,-3-1 159,3-3 1,-1-6-57,8-5 1,-1-6 152,2 2 0,1-2-78,-6-2 0,0 0 93,-7 0 1,-3-1-76,-4-2 1,-6 0-36,-2-4 1,-8 1-190,-4-2 1,-11 3-28,-3 5 0,-13 2-194,1 2 0,-7 4-33,3 7 0,4 3-332,4 5 0,0 2 191,0 6 460,7 0 0,2 18 0,3-2 0</inkml:trace>
  <inkml:trace contextRef="#ctx0" brushRef="#br1" timeOffset="202">11763 16572 8163,'-6'0'-204,"-4"5"1,9-3 404,-3 6 0,3-4 703,1 3-972,0-4 44,0 7-291,0-4 315,0 1 0,-5 3 0,-2-4 0</inkml:trace>
  <inkml:trace contextRef="#ctx0" brushRef="#br1" timeOffset="203">12243 16298 8349,'-7'0'230,"-1"0"-113,5 5 0,-5-3 102,4 6 0,-5-2 73,1 2 1,2 6-48,-2-3 0,1 4-15,-5 1 1,1-2-153,-1 5 0,1 1 102,0 7 1,-1-3-193,1 2 1,-1-2 69,1-1 0,5 0-153,2 0 0,2-4-34,2 0 0,0-5-25,0 1 1,6 2 148,1-2 1,3-4-127,2-3 0,-1-2 8,1 2 0,3-3 111,0-5 0,1 0-58,0 0 1,-2 0 41,5 0 0,-2-5 38,3-3 0,1-3-11,-2-4 1,6 1 3,2-5 1,4 1-1,-5-1 1,-3-5 10,-4 5 0,-6-10-4,-2 2 0,-1-1-6,-6-2 1,-1-1-3,-7-3 1,-4 5-4,-7 2 1,-3 0-53,-5 4 1,-1-1-31,-2 9 1,2 1-169,-3 7 1,3 1 89,1 6 0,1 6-223,3 1 0,3 7-165,4 1 0,1 7-120,0 1 669,4 0 0,-3 10 0,4-4 0</inkml:trace>
  <inkml:trace contextRef="#ctx0" brushRef="#br1" timeOffset="204">12529 16789 8219,'-7'-5'150,"2"3"664,5-3-420,0 5 0,-1 4-815,-3 0 0,3 1 38,-3-1-899,3-3 1282,1 4 0,-5 0 0,-2 2 0</inkml:trace>
  <inkml:trace contextRef="#ctx0" brushRef="#br1" timeOffset="205">12769 16252 8436,'0'-12'392,"0"1"1,0 3 538,0 1-271,0 4-316,0-2 0,-2 6-74,-2 3 1,3 3 16,-3 4 0,3 2-163,1 2 1,0-2 91,0 2 0,-1 1-281,-3 0 0,3 4-38,-3-1 0,1-1-51,0 1 1,1-5 22,-1 1 0,0 1-122,-1 0 1,3 3 144,-3-4 0,3-4-263,1-3 263,0 0-29,0 3 170,0-5-10,0-1 10,0-5 1,5 0-13,3 0 0,-2-1 14,1-3 0,1 3-4,4-3 0,-1-1 1,0 1 0,5 1-1,-1 3 0,4 0-14,-4 0 0,4 0 31,-4 0 0,4 1-26,-3 3 0,3-2-48,-4 6 1,1-2-51,0 2 1,-4 2-12,4-2 0,-8 2 17,0 1 1,-5 1-122,0-1 1,-1 0-15,-2 1 1,0-1 89,0 1 1,-9 3-8,-3 0 0,-7 2 25,0-2 1,-2-3 54,-2 4 0,0-4-61,0 0 1,0-1 3,0 1 1,4-2-63,0-3 1,5 2-8,-1-5 0,6 0-736,2-4 564,-1 0 1,0 0-367,1 0 706,4-5 0,-2-7 0,5-5 0</inkml:trace>
  <inkml:trace contextRef="#ctx0" brushRef="#br1" timeOffset="206">12723 16263 8381,'0'-11'0,"0"-1"-110,0 1 598,0 5 23,5-4 1,-3 8 181,6-2-255,0 3 0,7 1-266,0 0 0,4 0 93,-4 0 0,7 0-143,1 0 0,1 0 80,6 0 0,-3 1-306,3 3 1,-4-2 18,1 1 1,-8-1-27,-4-2 1,-3 0-578,0 0-62,-6 0 1,-7 0 749,-10 0 0,-6 5 0,-6 1 0</inkml:trace>
  <inkml:trace contextRef="#ctx0" brushRef="#br1" timeOffset="207">13420 16583 8280,'0'-6'1101,"0"-4"-57,0 8-414,0-3-173,0 5-67,-6 0-347,0 0 1,-5 0-29,-1 0 1,5 0 332,-1 0-1435,5 0 655,-2 0 432,5 0 0,0 5 0,0 2 0</inkml:trace>
  <inkml:trace contextRef="#ctx0" brushRef="#br1" timeOffset="208">13888 16355 8476,'0'-8'14,"0"0"167,0 6-102,0-3 0,-5 5 164,-3 0 1,-2 0-136,-1 0 1,-2 5 14,-2 3 1,1 3-88,-5 4 1,5-1 92,-2 5 0,4 0-12,0 4 0,1 0 8,-1 0 1,6 0-232,2-1 1,-1 1-75,1 0 1,1-1 135,3-3 0,0 1-92,0-5 1,3 2 101,1-2 1,5-6-10,-1 2 0,2-3-1,1-1 0,2 2-2,2-5 0,3 0 31,5-4 0,5-1 6,2-3 0,-1 0 126,2-7 0,-2 4-130,1-8 0,-2 4 252,-5-8 1,-5 3-137,-3-3 0,-3 2-90,-5-2 1,-2-3 3,-5 3 1,0-6 6,0-2 0,-6 0-6,-5 4 1,-2 1-124,-6-1 1,0 1-254,-4 3 0,0 3 74,0 4 0,-3 6-193,-1 2 0,0 4 6,5 4 0,0 2 471,3 6 0,-8 4 0,3 2 0</inkml:trace>
  <inkml:trace contextRef="#ctx0" brushRef="#br1" timeOffset="209">14173 16823 8362,'-6'0'513,"-3"1"308,5 3-99,0-3-533,4 4-652,0-5 1,0 0-1</inkml:trace>
  <inkml:trace contextRef="#ctx0" brushRef="#br1" timeOffset="210">14402 16378 8290,'0'-17'0,"0"4"-94,0-2 0,4 2 234,-1 2 0,6 0 64,-1-1 1,1 5 104,-2-1 1,3 4 270,-2-3 1,2 3-389,2-4 1,-1 6 59,0-2 1,1 2-167,-1 2 0,1 0 84,-1 0 1,1 0-150,-1 0 1,-3 6 136,-1 1 1,-4 7-207,1 1 1,-3 6-20,-1-2 1,0 4 47,0 3 0,-6 0-3,-6 4 1,-1 3-153,-6 1 1,4 3-76,-4-6 0,4-4 88,-4 0 0,5-3-33,-1-1 0,2-1 99,2-3 1,0-3 42,4-4 18,-3-1 3,8 0 268,-3 1 0,10-6-69,3-2 0,2-3 6,2-1 1,0 2-76,3 1 0,3-1-31,5 1 1,0-1 35,0-2 0,0-4-23,-1 0 1,0 0-52,-3 4 1,1 0-10,-4 0 0,-1 0-295,-4 0 217,1 0-1075,-1 0 628,-5 0 504,-6 0 0,-11 5 0,-7 2 0</inkml:trace>
  <inkml:trace contextRef="#ctx0" brushRef="#br1" timeOffset="211">14059 8783 8163,'-11'0'-706,"4"-5"1,2 2 782,5-5 0,2 6-30,1-2 0,0 3 303,4 1 1,-4-1-33,1-3 0,2 2-16,2-1 1,-2 1-6,2 2 0,-4 0-160,3 0 1,1 0 30,3 0 1,1-1 32,-1-3 0,0 3-81,1-3 0,1 3 50,2 1 1,3 0-229,4 0 1,-3 0-143,0 0 1,1-4-143,2 0 1,-4 1-439,-3 3 0,-2 0-26,-2 0 806,-4 0 0,-2 5 0,-5 1 0</inkml:trace>
  <inkml:trace contextRef="#ctx0" brushRef="#br1" timeOffset="212">14128 8954 8038,'-7'0'-1067,"3"0"1830,8 0-549,-2 0 0,9 0 79,0 0 0,2 0-107,6 0 1,0-1 65,4-3 0,1 1-342,3-4 0,-3 0 63,2 0 1,-1 0-539,-3 4 1,-3 1 112,1-1 452,-7-4 0,4 6 0,-6-4 0</inkml:trace>
  <inkml:trace contextRef="#ctx0" brushRef="#br1" timeOffset="213">14767 8566 8188,'0'-8'-12,"0"0"99,0 6 457,0-8-299,0 3 1,0 0 345,0-1-39,0 6-471,0-9 1,1 9 16,3-6 0,-1 6-70,4-2 0,-3 3-90,4 1 1,1 0 140,6 0 1,-2 0-118,2 0 0,3 0 73,1 0 0,1 0-24,-1 0 0,1 4 62,-4-1 0,3 5-67,-4-4 1,0 3-52,-4-3 0,0 5 163,-4-1-197,-2 2 1,-1 1 111,0 1 1,0-1-87,-4 0 0,-5-3 72,-3 0 0,2-2-42,-2 2 1,0 2 1,-3-3 1,0 0 12,-1 0 1,1-4 57,-1 1 0,5 1 64,-1-1 153,0-1-139,2-3 159,1 0-150,5 0 0,5 0-61,3 0 1,2 4 11,1 0 1,2 0-52,2-4 0,-1 4-6,5-1 1,-5 5-46,1-4 0,-2 5 63,-1-2 1,-1 4-144,0 0 136,1 0-17,-6 1 1,3-1-75,-5 1 1,3 4 70,-3 3 0,0-1-167,-4 1 0,0-1 57,0 1 1,-5 1-149,-3-5 1,-6 4 237,-1-3 0,-5 0-63,1-1 0,-4-2 143,-4 2 0,2-3-124,-5-5 1,3 2 220,-4-5 1,7 4-109,1-5 0,2 1-65,6-4 1,3 0-160,5 0-125,4 0 1,4-5-774,11-3 0,4-2 1051,7-1 0,5-6 0,1 0 0</inkml:trace>
  <inkml:trace contextRef="#ctx0" brushRef="#br1" timeOffset="214">15361 8680 8149,'-6'-5'-589,"1"-2"595,5-4 149,0 0 103,0-1-40,0 1 41,0-1-40,0 1-12,5-1 0,1 2-75,5 3 0,1 0 25,-1 4 1,-2 1-19,3-2 1,-3 3 55,6 1-59,-3 0-81,0 0 1,-1 0 30,1 0 1,-2 5 26,-3 3 1,2 2-31,-5 1 1,4 2-47,-4 2 0,-1 3 69,-3 5 0,-1 0-138,-3 0 1,-2 5 71,-5 2 1,-5 2-61,1-2 0,-1 3 33,0-2 1,0-3-102,-3-2 1,-1-3-18,4-4 0,1 1 108,4-4 0,-1-1 283,1-4-277,4 1 434,2-1-277,5 1 1,5-6 113,3-2 0,6-3-91,1-1 1,6 0-42,-2 0 0,2-1-40,2-3 0,0 3-43,0-3 0,0-1-94,-1 1 1,-3 0 72,0 4 1,-5-4-308,2 1 142,-4-1 54,0 4 0,-5 0-830,1 0 164,-5 0-95,2 0-2068,-5 0 2896,-5 0 0,3 0 0,-3 0 0</inkml:trace>
  <inkml:trace contextRef="#ctx0" brushRef="#br1" timeOffset="215">15818 8760 8080,'-12'-12'0,"5"5"-84,-1-1-50,6 6 0,-8-3 356,2 5 0,2 0 541,-2 0 0,2 5-264,-2 2 0,-2 3-158,2 2 1,-1 4-145,2 3 0,-2 3 18,5 1 1,-4 0-95,5-1 1,-2 4 123,1-3 0,3 2-205,-3-6 0,4-1-90,4 1 1,1-5-87,2 1 0,7-2 25,-2-2 0,3-3 112,0-1 1,3-4-87,5 1 1,3-3 99,1-1 0,5-5-3,-2-3 0,-1-2-23,2-1 0,-2-4 3,1-1 0,-2-4-4,-5 1 0,-4-3 24,0 0 1,-5-3-39,1-1 1,-7-3 37,-4-6 1,-3 1-84,-1 0 1,-6 1 66,-6 2 0,-5 3-370,-10 6 166,-12 4-179,-3 6 1,-14 9 103,3 6 1,2 5-427,1 7 0,8 4 47,4 8 662,8 2 0,1 3 0,10 2 0,5 3 0</inkml:trace>
  <inkml:trace contextRef="#ctx0" brushRef="#br1" timeOffset="216">15178 16515 8290,'0'-7'187,"2"-2"166,1 6 1,-1-3 221,1 3-329,4 1 1,-1-3 8,6 5 1,-5 0-58,1 0 1,3 0-1,4 0 1,6 0-117,-2 0 0,6 0 89,2 0 1,3 0-216,-3 0 0,3-1 66,-3-3 0,0 3-157,-4-3 1,-2 2-248,-2-2 1,-2 3 53,-6-3-75,0 2 1,0 4-41,-4 2 0,-2-2-189,-5 6 0,-1-4 632,-3 3 0,-2 1 0,-6 3 0</inkml:trace>
  <inkml:trace contextRef="#ctx0" brushRef="#br1" timeOffset="217">15155 16743 9300,'12'0'962,"-1"0"1,2 0-628,2 0 0,0-4-55,8 0 0,3 1-16,8 3 1,0-2-83,0-2 1,-1 3 0,-2-3 0,-3 3-258,-5 1 0,-4 0 210,0 0-1604,-5 0-82,2 0-427,-4 5 1978,-6-4 0,-6 10 0,-6-5 0</inkml:trace>
  <inkml:trace contextRef="#ctx0" brushRef="#br1" timeOffset="218">16149 16320 8350,'0'-7'-742,"0"-1"1,0 4 1117,0-3 0,0 3-28,0-4 1,1 2 55,3-2 0,-3-2 208,3 3-392,3-4 1,-2 0 295,2 0-258,3-1 1,-3 1-33,4-1 1,2 5 13,2-1 0,-1 2-102,5-2 0,-4 3 87,4 5 0,0 0-159,4 0 0,-4 1 88,0 3 1,-5 4-150,2 7 1,-4-2 19,0 2 1,-2 1-115,-3 0 1,0 4 113,-3-1 0,-3 3-19,3 0 1,-8 3-191,-4 1 0,-2 0 49,-1 4 0,-5 0-76,1 5 0,-5-5 52,1 1 0,-7-5-20,0 5 1,-1-6 97,4 2 1,0-3 68,1-1 1,0 0-23,3-1 1,3-4 108,4-3 0,4 2 110,1-2 0,4 0 65,0-3 158,1-1-23,2 1-135,5-1 0,2-5-163,4-2 1,4 1 4,1-1 1,4 0 10,-1-4 0,8 0 1,3 0 1,-1-4 0,2 0 1,-5-3-35,5 3 1,-7-1-170,-1 1 0,-6 3 75,-5-3-532,-1 3 1,-3 1-638,0 0-529,-6 0 991,-7 0 0,-3 0-1159,-7 0 1889,8 0 0,-4-5 0,5-2 0</inkml:trace>
  <inkml:trace contextRef="#ctx0" brushRef="#br1" timeOffset="219">16960 16263 8244,'-6'-5'-85,"-5"-1"1,6-2 99,-2 1 0,-3 4 370,2-1 1,-2-1-8,-2 1 1,1 1 78,0 3 0,-2 0-250,-2 0 1,-3 1-58,-5 3 0,4 1-42,0 2 1,0 5 76,-4-1 0,4 1-96,0 3 0,5-1 58,-1 1 1,3 2-95,5 2 1,1 2-44,2-2 1,2 3-108,-1 1 0,5-4 51,2 0 1,6-5-105,2 1 1,5-4-111,10-3 1,-2-3 93,6-5 1,3-3 54,4-4 0,0-1 56,-4-7 0,-1-1 153,-2 0 1,-4-3-58,-8 4 1,-3-1-25,-4 0 1,-6 4 2,-2-4 1,-3 4 16,-1 0 1,-3 1-286,-4-1 1,-2 1 100,-10 0 0,-5-1-283,-7 1 0,2 4 6,-1 4 1,0 1-134,0 2 0,3 0 134,8 0 0,-1 5 19,5 3 0,3 2 404,5 2 0,4-1 0,-7 0 0,4 1 0</inkml:trace>
  <inkml:trace contextRef="#ctx0" brushRef="#br1" timeOffset="220">16720 16640 8224,'-6'0'664,"1"0"1,5 1-234,0 3 1,-2-1-55,-1 4 1,0-3-72,-5 4 1,5-2-23,-5 2 1,4 2-1,-3-2 1,3 2-185,-4 1 0,6 2 166,-2 2 1,-1-2-206,1 2 1,-1 1 21,1 0 1,3 0-207,-3-1 0,3-2-34,1 2 1,5-2-21,2-2 0,4 0 92,0-4 1,6 3-26,2-2 0,3-3-18,5-1 0,2-3 101,6-1 0,-1-5 54,0-3 1,-4 1 3,1-5 1,-2 6 15,2-9 0,-9 6-96,-6-2 1,-4-5 4,0 5 1,-2-3 0,-2 3 1,-3-2-104,-5-2 0,-7 1-35,-4-5 0,-6 5 75,-5-2 1,-6 4-286,-3 0 1,-7 1 65,-4-1 0,-1 5-251,1-1 1,8 6 33,7-2 1,8 3-538,4 1 1079,2 5 0,2 1 0,-1 5 0</inkml:trace>
  <inkml:trace contextRef="#ctx0" brushRef="#br1" timeOffset="221">17371 16446 8082,'-11'-1'0,"-1"-3"0,1 3 0,-1-3 1,5 4 110,-1 4 1,-1 1 238,-6 2 1,2 7 250,-2-2 1,3 7-172,0 0 1,1-1-115,-1 1 0,5 0-100,-1 4 0,0-1-18,-3 1 0,5 4-46,2-1 1,3-1-43,1-3 1,0-3-218,0 4 1,1 0-20,3-4 0,7-2-216,8-2 0,4-7 45,4-5 1,2-1 120,5-2 0,2 0 89,2 0 1,-3-9 12,3-3 0,-7-5 265,-5 1 1,-2-3-6,-1 4 1,-5-4-103,-3 4 1,-3-6 11,-5 2 0,-2-2-2,-5-2 0,-1 0-132,-3 0 0,-6-5 104,-5-2 0,-9 1-283,1-2 0,-9 10-275,-2-2 1,-5 13-366,-7 2 0,-2 8 857,2 8 0,-2 4 0,7 11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0:36:07.74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19952 9742 8346,'-4'-8'-283,"1"1"1,-2 0-334,1 0 1,2-3 465,-1 2 0,1-2 232,2-2 0,0 1 36,0 0 1,-1-2 315,-3-2-280,3 2 0,-9-2 167,2 7 0,-3-2-141,-4 2 0,-8 3 145,-8 2 0,-8 3-64,-7 3 1,-4 4-129,-8 4 0,27-3 1,-1 2-294,-2 1 0,-1 1 0,-4 1 0,-1 2 264,-6 1 0,0 2 0,-1 1 0,-1 1-551,-1 1 1,-1 0 0,-2 2-1,0 0 390,-1 2 1,-1-1 0,0-2 0,-1-1-23,-3 3 1,-2-2-1,1-2 1,-1-1 64,18-5 0,0 0 0,0 0 1,1 0-1,0-1 0,-1 1-33,-1 0 0,0 0 1,0 0-1,-1-1 1,0 1-1,1-1 140,-19 7 0,2-2 0,4 0 0,0 0-57,2 1 1,2 0 0,6-1-1,2 0-30,5-1 1,1 0 0,5-2 0,0-1 89,0-1 1,2 1 0,-17 10-44,9-1 1,14-6 0,10-1 0,15-1-223,11-4 0,27 2 219,23-9 0,-24-2 0,1-2-148,7-1 0,2-1 0,9-2 1,3 0 101,-13-1 0,1 0 0,1 0 1,2 0-1,0 1 0,2-1-122,5-1 0,0-1 1,0 1-1,-3 1 0,0 0 1,0 1 128,3-1 1,2-1 0,0 2 0,-2-1 0,1 1 0,-1 1-3,0 0 0,-1 1 0,-1-1 1,-4 1-1,0 1 0,-1-1-171,-1 2 1,-1 0 0,0 0 0,17 0-1,-1 0 179,1 0 1,0 0 0,-6 2-1,-2 0-160,-6 0 0,-3 0 0,-4 2 0,0 0 185,0-3 0,-1 1 1,-7 3-1,-2-1 586,20 4 1,-11 2-463,-17 2 0,-5-4 857,-14 4 0,-13-3-1046,-13 6 1,-14-1 105,-13 1 1,-10-1-46,25-4 1,-2-1 0,-3-2 0,1 0 170,-1 1 1,-1-1-1,-5 2 1,-1 0-196,-2 0 0,-1 1 0,-8 1 0,-1 0-170,-6 0 1,0 1-1,18-4 1,0 2-1,1-1 137,-21 6 0,0 1 1,20-6-1,-1 1 0,0 0-31,1-1 0,0 0 0,0 0 1,-19 4-1,2 0 21,8-2 1,1-1 0,3 0-1,1 1 105,3-1 0,1 1 0,5-1 0,2 0-192,-21 12 0,11 4-138,12-1 1,10 2 4,9-1 1,8-3-2,7 3 1,13-3 149,14-1-297,22-5 316,-16-12 1,4-1 0,10-2 0,2-1 118,4-1 0,1-2 0,6-3 1,2-2-104,-17 1 1,1 0 0,0 0 0,0-2-1,0 0 1,0 0 118,4 0 0,1-1 0,0 1 0,3-2 0,1 0 0,-1 0-300,-1 0 1,1 0 0,-1 0 0,-2 0-1,0 0 1,0 1 333,-1 0 1,0 0 0,-1 1-1,-5 0 1,-1 2 0,0-1 32,1 1 1,0 0-1,-2 0 1,9-1-1,-3 0-7,-11 2 1,-2 1 0,19-2 112,-20 5 1,-11 6 351,-12 5 0,-22 7-687,-20 9 0,-21 5 130,16-12 1,-4 1 0,-6 3 0,-3-1-137,-7 5 0,-2 1 0,16-7 1,-1 0-1,-1-1 77,0 1 0,0-1 0,-1 1 1,-2 1-1,-2 0 0,1-1-90,-3-1 1,1-1-1,-2 0 1,-1 2 0,-2 0-1,1 0 28,-1 0 1,1 0-1,-1-1 1,1 0-1,-1 0 1,0 0-187,1 1 1,-1 0-1,1-1 1,0-2-1,1-1 1,0 0 265,3 0 1,1 0-1,-1-1 1,0-1-1,-1 0 1,1 0 61,6 0 1,1-1-1,1 0 1,0-1 0,1-1-1,1 1 13,-14 4 0,1 2 1,4-1-1,2 2 51,6 0 1,2 0 0,2 1 0,0-1 200,2 0 1,2 0-1,6-1 1,2-1-151,-13 16 0,14-2 395,12-3 1,20 1-601,18-9 1,24 3-43,-16-17 0,4-1 0,7-1 0,3-2-206,6-1 1,2-2 230,-13-2 0,1 0 0,0-1 48,2-1 1,0-1-1,2 0 1,8-2-1,2 0 1,0 0-125,1-1 0,-1-1 0,0 0 1,-1 0-1,-1 1 0,1-1 115,4 0 0,1 1 1,-2-1-1,-6 1 1,-2-1-1,1 0-61,1 1 1,1-1-1,-1 1 1,0-1-1,-1 0 1,-1 1 119,-4-1 1,-1 0 0,-1 1 0,16-4 0,-2 2 81,-8 1 1,-2 0 0,-9 1-1,-3 0 211,23 4 1,-14-1 793,-13 4 1,-16 5-1023,-14 2 0,-23 10 1,-15 6 1,-21 5-159,22-11 0,-3 0 1,-8 3-1,-3 1 271,-9 1 1,-2 1-1,3 0 1,-1 0-351,-2 2 1,-2-1 0,18-6 0,0-1 0,-2 1 60,-1-1 1,-1 1-1,0 0 1,1-1-1,1 1 1,-1 0-45,-2 1 1,0 0-1,0 0 1,2-1-1,0 0 1,-1-1 29,-2 3 1,-1-1 0,1 0-1,3-2 1,0 0 0,0-1 47,1-1 1,1-1 0,0-1-1,-14 7 1,1 0-48,-2-3 0,2 0 0,10 0 1,2 0 131,7 0 1,2 0 0,3-2 0,3 0-9,-17 11 1,14-2-99,21-1 1,17-1 196,17-3 1,24-3-132,-13-9 1,4-2-1,13-1 1,4-2-63,-12 0 1,1-1-1,2 0 1,1-1 0,1 0-1,2-1 62,5-1 1,1-1-1,0 0 1,-4 1-1,0-1 1,1 0-81,10-1 1,1-2 0,0 1-1,0 1 1,0-1 0,-1 1 75,0 0 1,-2 0-1,2 1 1,-14 1 0,1 0-1,-1 1 1,0 0-1,9-1 1,-1 1 0,-1 0 0,-1 0 0,-1 1 0,1 0-94,-3-1 0,1 1 0,-2 1 0,-5-1 1,-1 0-1,-1 1 92,22 0 0,-2 2 0,-12 0 0,-3 1-5,-7 3 1,-4 1 0,-4 1 0,-2 0 22,25 14 1,-16 0 764,-14 0 1,-13 5-756,-10 2 1,-25 8-145,-13 4 1,11-19-1,-2-1 409,-5 1 1,-1-1 0,-5 2 0,-2 0-487,-6 3 1,-3 0 0,-2-2 0,-1-1 35,11-5 0,0 1 0,-1-2 0,-19 7 0,-1-1 34,18-9 1,0 0 0,0 0 0,-19 6 0,0-1 94,18-8 0,0-1 0,0 0 1,-3 1-1,0-1 0,1 0 21,-1 1 0,0-1 0,1 1 0,1-2 0,0 0 0,1 0 79,0 0 1,-1 1 0,1-1-1,-17 3 1,0 0-169,-1 2 0,0 1 0,5-2 0,0 1 301,4 0 1,2 0 0,6-1 0,3 0-77,9-2 0,3-1 0,-22 7 181,9-3 1,14-2 2,17-2 1,17 1-227,17-1 0,14-5-112,20-2 0,-19-3 1,4-1 39,12 0 0,2 0 0,-1 0 0,2 0-77,6 1 1,3-2 0,-18 0 0,2 0-1,-1 0 40,3-1 1,0 1 0,1 0 0,-2-1 0,0 0-1,0 1-66,0-1 1,0 1 0,-1 0 0,-1 0 0,-1 1 0,0 0 91,1-2 0,1 1 1,-1 0-1,-1 1 0,-1 2 1,-1 0 76,16 1 0,-2 1 0,-6 1 1,-1 0-82,-5 1 1,-1 0 0,-9 0 0,-2 1 47,13 8 0,-12 3-102,-22 4 0,-10 2 105,-20 3 0,-22-2-57,7-9 0,-5-1 1,-9 1-1,-3 0-13,-5 2 1,-3 2-1,15-7 1,-1 1 0,-1-1-3,-2 2 1,0 1 0,-1-1 0,0 0 0,0 0 0,-1-1 5,-1 1 0,-1-1 0,-1-1 0,-4 2 0,-1-1 0,-1 0-4,2 0 1,0-2 0,0 1 0,-2-1 0,0 1 0,0 0 41,0-2 0,0 0 0,1 1 0,1 0 1,1 0-1,1 1-29,2-2 1,1 0 0,0 1 0,-2 1 0,-1 1-1,1 0 78,5-3 1,1 0 0,0 1 0,1 0 0,0 0 0,2-1-26,-13 4 0,1 1 1,7 0-1,2 0 528,9-3 0,2 0 0,-23 14-446,14-4 1,19-1 361,19 1 0,26 0-411,20 0 1,-4-13 0,5-2-41,14 0 1,4-1 0,-14-3 0,2 0-1,2-1-274,11 0 1,2 0 0,1-1 0,-16 0 0,1-1 0,0 0 0,1 0 281,3 0 1,1-2 0,1 1 0,0 0-1,4 0 1,0 0 0,1 0 0,-1 0-190,-1 0 1,0 0 0,0 0 0,0 0 0,2 0 0,-1 0 0,1 0 0,-2 0 153,-5 0 0,0 0 0,-2 0 1,1 0-1,2 0 0,0 0 1,-1 0-1,-2 0-60,8 0 1,-1 0 0,-3 0 0,-4 1 0,-2 0 0,-2 1-273,9 0 1,-4 0-1,-6 0 1,-4 1-661,-9-1 0,-3 0 339,19-1 642,-63 9 0,-5-4 0,-38 6 0</inkml:trace>
  <inkml:trace contextRef="#ctx0" brushRef="#br0" timeOffset="1">21391 2387 8338,'0'-8'-216,"0"1"0,0 3-245,0-4 1,2 6 400,1-2 714,-1-2-168,3-1-248,-5 1 196,0-4 74,5 9-296,-4-5-35,4 6 0,-5 2-97,0 2 1,0-1 97,0 9 1,0-3-170,0 6 0,0 3 149,0 1 0,0 3-59,0 5 1,-4 2-5,1 6 1,-1 3 21,4 0 0,0 1-151,0-1 0,-2-6 139,-1 2 0,1-6-138,-1 2 1,1-8 116,2 1 0,0-7-89,0 3 1,2-5 65,1 2-54,-1-4 0,3 0-85,-5-1 1,0-3-414,0-1-871,5-4 584,-4 2-624,4-5 1402,-5 0 0,0-5 0,0-1 0</inkml:trace>
  <inkml:trace contextRef="#ctx0" brushRef="#br0" timeOffset="2">21346 2410 8214,'0'-18'0,"0"2"-90,0 4 1,3 1-202,1-1 1,5 1 577,-1-1 0,1 1-92,-2 0 1,3 0 317,-2 4 0,6-3-167,1 2 1,4 3-149,-4 1 0,2 3-45,-2 1 0,-1 0-119,5 0 0,-5 1 53,1 3 0,2 1-9,-2 3 0,4 2-145,-4-3 0,1 4 38,-5 0 1,0 0-20,1 1 0,-6-1 94,-2 1 0,-3-1-161,-1 1 1,-5 3 127,-2 0 1,-9 4-136,-3-4 1,-4 4 71,-3-3 0,2 3-10,-3-4 0,-1 1-36,1 0 0,1-4-8,3 3 0,0-6-168,0-1 1,6-6-141,1 2 82,9-2 1,4-2 52,11 0 1,1-2 276,10-2 0,5-2 0,5-5 0</inkml:trace>
  <inkml:trace contextRef="#ctx0" brushRef="#br0" timeOffset="3">21905 2261 8277,'0'-7'-739,"0"-1"441,0 0 602,5-3 811,-3 5-320,3-4 53,-5 8-298,0-3-138,0 5-189,0 5 0,-2 2 2,-1 4 1,-3 2-103,-1 2 0,-3-1 108,2 5 0,-2 0-224,-1 4 0,-1 5 116,1 2 0,-1-1-152,1 2 1,-1 4 20,1 7 0,-4-1 59,0 1 0,3-4-43,5 4 0,0-5-144,0 1 0,1-7 149,6 0 1,0-6-9,0 2 0,2-3-25,2-1 0,2-2 43,5-2 0,5-1-4,-1-3 0,4-3-22,-4-1 0,2-1 4,-2-6 1,-3 4-39,4-4 1,-5 1-11,-3-2 1,2-1-1164,-3 2 491,-1-3-1262,4-1 954,-9 5 1027,4-4 0,-10 9 0,-1-3 0</inkml:trace>
  <inkml:trace contextRef="#ctx0" brushRef="#br0" timeOffset="4">22179 2570 8117,'-3'-8'-353,"-1"0"0,0 5-71,4-5 839,-5 6 0,2-5-83,-4 3 1,3 3 54,-4-3 1,1 3-66,-5 1 1,1 0-107,-1 0 0,1 5-46,0 3 1,-1 6-106,1 1 0,-2 5 2,-2-1 1,3 3 69,1 1 0,0-1-41,3 1 0,3-4 44,1 0 1,3 0-166,1 4 1,0-4 70,0 0 1,1-5-161,3 2 1,2-3 145,6 3 0,0-7-113,4 2 0,-3-6-6,6 3 0,1-6 109,2 2 1,2-3-153,3-1 0,-3 0 116,3 0 1,-3-3-167,-1-1 1,-5-4 152,-3 4 0,0-5-7,-4 2 1,3 0 21,-6 0 0,-2 3-3,2-4 1,-5 5 15,0-5 0,-1 4 13,-2-3 1,0 3 122,0-4-141,0 6 1,-2-5 86,-1 3-6,1 3-33,-3-4 1,5 6 29,0 3 0,-4-1 97,1 4-136,-1 1 1,4 3 1,0 1 0,0-1-59,0 1 0,5-5 55,2 1 1,1-2-45,4 2 1,-4-2 4,8-2 1,-2-3-13,1 3 0,-1-3-43,5-1 1,-4-1-20,4-3 0,-4-1-31,4-2 0,-3-7 90,3 2 1,-2-2 28,2 3 0,-2-2-38,-6-2 1,3 1 87,-2-5 0,-3 4-38,-9-4 0,-2 1 122,-2-1 0,-7-3-147,-8 3 0,-4 3 0,-3 0 0,0 9-211,-4 3 1,3 3 139,-3 1 1,3 5-282,-3 2 0,5 7 86,3 2 0,0 4-426,7-1 0,5-1 697,6 1 0,3 0 0,1 4 0</inkml:trace>
  <inkml:trace contextRef="#ctx0" brushRef="#br0" timeOffset="5">22819 2707 8129,'0'-12'0,"0"5"-1062,0-1 532,0 0 792,0-3 0,0 0 105,0-1 0,0 5 502,0-1-287,0 5-219,0-7 0,-1 9-237,-3-3 1,3 8 89,-3 4 0,2 3-172,2 4 1,-3-1 115,-1 5 0,0 0-202,4 4 0,0-4-19,0 0 1,0 3-49,0 1 0,4 2 133,0-6 1,3 1-143,-3-1 1,5-2 81,-1-6 1,-2 1 59,2-1 1,-2-3-301,1-1 225,4-4 1,-9 6-773,6-5-108,-6-1-439,3-3 1207,-5 0 0,-5-5 1,-1-1-1</inkml:trace>
  <inkml:trace contextRef="#ctx0" brushRef="#br0" timeOffset="6">22728 2684 8129,'0'-23'0,"0"1"-259,0 3 1,2-2 277,6 2 1,-1 1 479,9-1 1,1 5-209,2-1 1,-1 3-76,1 5 0,-1-2-157,1 5 0,1 0 134,-5 4 1,1 0-238,-5 0 0,1 5 124,-1 3 0,0 6-45,1 1 1,-5 6-48,1-2 1,-2-2-104,2 2 1,-2 0 51,-2 4 1,-3-4-97,3 0 1,-3-1 56,-1 1 1,-5-1 48,-2-3 0,-3-2-6,-2 2 1,-3 1 29,0 0 1,-2-1 18,2-4 0,1 0 27,-5-4 1,5 2 10,-1-5 1,6 3 66,1-3 279,6 5-150,-3-8-178,5 10 1,5-10 113,2 3 0,5 1-97,3-1 1,-2 1-33,2-2 1,-1-1-7,1 1 0,-2 3-18,2-3 0,2 1-7,-2-4 0,1 4-8,0 0 1,-4 0-307,3-4 1,-1 3 134,2 1 0,-4 0-547,4-4 1,-4 4 38,0 0 687,-6-1 0,4 3 0,-3 0 0</inkml:trace>
  <inkml:trace contextRef="#ctx0" brushRef="#br0" timeOffset="7">23264 2627 8174,'0'-23'-286,"0"5"316,0 2 677,0 4-409,0 6 0,0 2 103,0 8 1,0 4-127,0 7 1,0 3-221,0 4 1,0 1 28,0 0 1,0 1 29,0 3 1,0-3-140,0 3 0,0 0 53,0 0 0,0-1-146,0-7 0,4 1 32,0-5 1,1 0-26,-1-3 1,-3-5-36,3 1 1,1-4-477,-1 3 422,5-4 0,-7 2-433,6-5-988,-6 0 1621,3 0 0,-10-5 0,-1-1 0</inkml:trace>
  <inkml:trace contextRef="#ctx0" brushRef="#br0" timeOffset="8">23162 2661 8174,'0'-23'-106,"5"4"-51,2 0 0,3 0 374,2-4 1,-1 6 338,1 1 0,3 4-144,0 0 1,4 1-139,-4-1 0,6 5-217,-2-1 1,-2 6 117,2-2 1,-3 4-277,3 4 1,-5-2 3,1 6 0,-2 3 13,-2 4 1,-3 2 72,-1-2 0,-3 3-145,4 5 1,-6 0 66,2-1 0,-3-1 91,-1 2 1,-5-7-22,-2 7 1,-4-3 19,0 3 1,0-4-69,-1 0 1,-3-5 63,0 1 1,-4-2-4,3-2 1,1 1 69,4-1 0,3-3 77,1-1 135,4 1-254,-2 3 0,6 0 144,3-4-113,2 3 0,6-5 3,-1 3 1,2 1-28,2-5 1,-2 0 1,2-4 0,2 3-42,-2 1 1,0 0-128,-4-4 1,5 0-402,-1 0 1,4 0 230,-4 0 1,2 1-526,-2 3 833,-2-3 0,3 10 0,-4-5 0</inkml:trace>
  <inkml:trace contextRef="#ctx0" brushRef="#br0" timeOffset="9">23664 2627 8171,'-11'-12'0,"4"5"264,3-1 95,3 6-70,1-3 1,4 6-59,0 3 1,3 2-48,-3 5 0,0 2-102,-4 2 1,4-1 83,0 5 1,-1 0-174,-3 4 0,2 0 109,2 0 0,-3 0-185,3 0 1,-3-4-15,-1 0 1,0-4 91,0 4 1,4-5-86,-1 1 1,6-6 55,-1-1 1,3-2-36,5 2 0,-4-2 63,4-2 1,0-3-145,-1 3 0,4-3 22,-3-1 1,3 0-187,-4 0 0,0-1-260,-4-3 106,6 3 0,-4-4 109,2 5 1,-8-2 358,-3-1 0,3 1 0,-1-3 0</inkml:trace>
  <inkml:trace contextRef="#ctx0" brushRef="#br0" timeOffset="10">23641 2855 8213,'0'-18'85,"0"3"0,9 3 66,2 0 0,9 4 55,-1 1 1,-3 4 226,-1 0 0,2-3-243,-2 3 1,5-5-7,-1 4 0,-1 0-277,1 4 0,-5 0 76,1 0 1,-2 0-677,-2 0 1,1 0-585,-1 0 1277,-4 0 0,3 0 0,-4 0 0</inkml:trace>
  <inkml:trace contextRef="#ctx0" brushRef="#br0" timeOffset="11">23664 2581 8138,'0'-21'127,"0"2"0,6-1 257,6 9 0,3-3-224,4 6 0,1 2-239,-4-1 1,4 3 27,-1-4 0,3 6 89,0-2 1,-3 2-434,0 2 0,-1 0 193,1 0 0,2 2-597,-6 2 799,0 2 0,-4 5 0,1 1 0</inkml:trace>
  <inkml:trace contextRef="#ctx0" brushRef="#br0" timeOffset="12">24269 2581 8300,'-5'-16'-346,"4"3"322,-3-2 0,3 6 129,1 1 91,0 6 0,-1-3 295,-3 5 0,1-4-119,-4 0 0,-1 1-177,-3 7 1,-2 3-256,-2 4 0,2 6 152,-2 2 0,2 2-53,2 2 0,1 0 107,2 0 1,-1-1 4,5 1 1,-3 0-106,3 0 1,0 2-12,4-2 0,1 3-97,3-7 1,2-3 91,6-1 0,1 2-100,2-2 0,-1-3 81,5-5 1,-1-1-291,1 2 0,2 1-12,-2-5 0,1 0 34,0-4 0,0 3-118,-5 1 1,4 0-256,-4-4 1,1 0 629,-5 0 0,5-5 0,2-1 0</inkml:trace>
  <inkml:trace contextRef="#ctx0" brushRef="#br0" timeOffset="13">24589 2615 8300,'0'-17'0,"-4"0"-769,1 6 1,-1 3-67,4 0 1815,0 6-478,0-3 192,0 5 1,0 6-265,0 6 1,-4 4-190,0 7 1,0 0-102,4 0 0,0 3-11,0 1 1,0 3-95,0-3 1,0 0 217,0-4 1,0-1-420,0 1 0,2-1 69,1-3 0,0-3-495,5-4 206,-6-1 1,7-3-135,-5-1 0,1-4-522,-1 1-109,-3-3 1151,4-1 0,-10-10 0,-1-3 0</inkml:trace>
  <inkml:trace contextRef="#ctx0" brushRef="#br0" timeOffset="14">24326 2627 8300,'-5'-22'0,"5"3"0,7 4 71,8 7 0,-1-2 81,5 3 1,-4 2 293,4 1 0,-2-1-11,6 1 0,-2-4-193,10 4 1,-2 1-225,1 3 0,2 0 120,-5 0 1,-1 0-681,-3 0 1,0 0 0,0 0 0,-5 0-267,-3 0 1,-3 0 807,0 0 0,-1 0 0,1 0 0</inkml:trace>
  <inkml:trace contextRef="#ctx0" brushRef="#br0" timeOffset="15">24795 2227 8300,'0'-18'-3,"0"-3"1,5 9-38,2 1 1,4 5 298,0 6 1,0 1 827,1 3 1,0 2-554,4 5 0,-4 7 81,4 5 1,1 1 182,2 7-468,-2-1 1,1 8-218,-3 0 0,-4 10-363,1 2 1,-1 4-531,-3 4 1,-3-1 251,-1 0 1,-4 0-2091,-4 0 2618,-2 0 0,-5 1 0,1 1 0,-1-2 0,-6-5 0,-3-4 0</inkml:trace>
  <inkml:trace contextRef="#ctx0" brushRef="#br0" timeOffset="16">21357 9902 8300,'0'-6'-1571,"0"-5"2034,-5 5 139,4 0-325,-4-4 1,3 8 313,-1-2-210,1 3-12,-3-4-161,5 4 1,0-3-106,0 8 0,0-2 113,0 6 0,0 0-109,0 3 0,0 2 15,0 2 0,0-1-9,0 5 1,0-1 1,0 1 1,4 6-24,0-2 1,3 2-138,-3-2 1,0 0 111,-4 0 0,0 4-108,0-1 1,0 1 130,0-4 1,1 0-242,3-1 1,-3-3 60,3 0 1,-3-5-85,-1 2 0,2-8-246,2 0 260,-3 0 0,5-2-318,-2-2 1,-3-2-146,3 2-829,-3-3 1452,4 5 0,-3-6 0,3 0 0</inkml:trace>
  <inkml:trace contextRef="#ctx0" brushRef="#br0" timeOffset="17">21494 9993 8146,'0'-18'27,"0"3"1,0 6 450,0 2-133,0 4 138,0-2-35,0 5 0,0 5-401,0 3 0,0 6 104,0 1 0,0 9-169,0-1 1,0 6 98,0-2 0,4 5-81,0-2 0,-1-1-89,-3 2 0,0-6 30,0 2 1,0-3-80,0-1 0,2-6 103,2-1 1,-3-4-365,3 0 0,-3-1-102,-1 1 0,0-5-835,0 1 1336,5-6 0,-4 8 0,4-3 0</inkml:trace>
  <inkml:trace contextRef="#ctx0" brushRef="#br0" timeOffset="18">21540 10085 8189,'-8'-12'-479,"1"1"192,4-1 1122,-2 1-3,5 0-455,5 4 0,1 2-173,6 5 0,-1 0 1,1 0 0,-1 5-85,0 3 0,2 3 77,2 4 0,3-2-79,5 2 1,-4 3 97,0 1 0,0-1-170,4 1 0,-2-4 26,-1 4 1,1 0-45,-2 4 0,3-4-98,1 0 1,-4-5 113,0 1 1,-4-2-74,4-2 1,-5 1 91,1-1 1,-2-4-167,-2-4 0,-3 3 57,-1-3 189,1 1 1,-2-5-62,-2-3 0,1 2 111,-1-6 1,0 0-80,-4-3 0,-4-4-32,0-1 0,-3-4 9,3 1 0,-4-2 12,4-2 1,-4-4-101,0 0 0,3 1 17,1 3 1,-1-4-165,1 1 1,-1-1 15,1 4 1,3 2-251,-3 1 0,3 0-133,1 5 0,0 0-140,0 3 28,0 1 0,0 3-241,0 1-198,0 4 1062,0 8 0,5 3 0,1 8 0</inkml:trace>
  <inkml:trace contextRef="#ctx0" brushRef="#br0" timeOffset="19">22202 9902 8179,'-7'-10'59,"-1"2"327,5-2-450,-2 9 1,4-4 82,-3 5 1,3 5 248,-3 2 1,3 3-33,1 2 0,0 4 12,0 3 0,0 4-164,0 4 0,4-3 121,0 3 0,1-2-176,-2 2 1,-1-3 72,1 2-1,3-1-161,-3-3 0,2 1 103,-1 0 0,-2-5-54,1-3-22,4 3 1,-2-5-83,2 2 0,0-8-596,-4-3 288,-1 3-1053,3-6 1476,-5 4 0,0-10 0,0-2 0</inkml:trace>
  <inkml:trace contextRef="#ctx0" brushRef="#br0" timeOffset="20">22111 10005 8155,'0'-16'0,"0"1"91,5 0 1,-1 4 222,7-1 0,-2 2-33,6 2 1,-1 0 195,1 4 0,-1-4-222,5 4 0,0 0-29,4 4 1,1 0-49,3 0-150,-8 6 38,8 0 1,-11 9-100,3 0 0,-2 6 104,-6-2 0,-1 2-141,-2 2 0,1 4 108,-5-1 1,-1 2-183,-3-1 1,0-3 64,0 3 0,0 1-33,0-2 1,-5 1-141,-2-4 268,-8-5-21,2 3 0,-9-7-117,3 5 74,-2-5-63,-2 3 0,4-10-120,0 1 0,5-4 33,-1 3 0,2-4-420,1 1-35,6-3 329,1-1-167,5 0-393,5 0 884,1 0 0,11-5 0,1-2 0</inkml:trace>
  <inkml:trace contextRef="#ctx0" brushRef="#br0" timeOffset="21">22568 10028 8126,'0'-23'0,"0"5"0,0 5 683,0 6-222,0 4 204,0-7-270,0 9 0,1-8 17,3 5-207,-3 0 1,4 9 8,-5 3 1,4 6-140,0 1 0,1 5 89,-1-1 1,-3 7-121,3 0 1,-3 1-218,-1-4 103,0 5-44,5 1 0,-4 1-26,3 1 0,-3-7 72,-1-1 0,4-2 50,0-5 0,1-1 89,-1-4-58,2 1 0,6-5 89,-1 1-77,-5-6-16,4 4 0,1-6-53,4 0 65,0 0-95,2 0 1,-1-4-149,3 0 1,3-4 20,-3 5 0,1-5-196,-1 4 1,-2-4 94,-6 5 1,0-5-9,1 4 0,-5-1-521,1 1 353,-5 3 15,2-4 463,-5 5 0,-10-5 0,-3-1 0</inkml:trace>
  <inkml:trace contextRef="#ctx0" brushRef="#br0" timeOffset="22">22568 10222 8170,'0'-12'111,"6"2"54,5 2 1,1 0-16,3 4 0,2-1 258,-2 1 1,5 1 98,-1-4-362,3 4-161,-5-2 1,4 1-179,-6 1 0,4-1-65,-4 4 0,-3-2-968,-5-1 1227,1 1 0,-2-3 0,-1 5 0</inkml:trace>
  <inkml:trace contextRef="#ctx0" brushRef="#br0" timeOffset="23">22522 9993 8264,'9'-15'1009,"2"0"-603,3 0 1,14 7-144,3 0 0,-2 1-296,1-5 1,-4 5 109,0-1 1,2 4-154,-1-3 0,-1 4-1498,-3-1 1574,0 3 0,0 6 0,0 1 0</inkml:trace>
  <inkml:trace contextRef="#ctx0" brushRef="#br0" timeOffset="24">23082 9959 8264,'0'-6'469,"0"-5"-216,0 10 171,0-4 189,0 5-438,0 5 1,0 3-1,0 7 0,1-1-92,3 5 0,-3 0 96,3 4 0,-2 1-136,2 3 1,-3-2 32,3 6 1,-1-1-189,0 4 0,0-3 113,5-1 0,-5-8-89,5 1 0,-5-4 19,0 0 57,4-3 1,-5-6-893,6-2 431,-6 2 19,4-9 454,-6 4 0,0-5 0,0 0 0</inkml:trace>
  <inkml:trace contextRef="#ctx0" brushRef="#br0" timeOffset="25">22990 9970 8264,'0'-21'89,"0"2"0,1 2-89,3 6 0,4 3 681,7 1-221,-2-1-229,8 2 0,-3-3-91,5 5 0,1-4-53,3 5 1,-3-1-15,3 4 0,-3 0-13,-2 0 0,0 5-159,-3 2 0,-2 4 124,-6 0 0,-5 4 55,-2 1 0,-4 4-176,-4-1 0,-7 1 57,-8-1 0,-8 1-151,-3-4 1,-4 3-2,-5-4 1,10 0-178,3-3 1,4-5 55,11 1 312,-3-1 0,7 0 0,-4-2 0</inkml:trace>
  <inkml:trace contextRef="#ctx0" brushRef="#br0" timeOffset="26">23447 9970 8264,'-11'-22'0,"4"8"272,3 2 1,3 7 1237,1-2-383,0 4-719,0-2 0,0 6-165,0 3 1,0 6-44,0 5 0,0 6-105,0-2 0,0 6 76,0 2 0,1 4-202,3 0 0,-2-2 36,1 2 1,-1-2-218,-2 1 0,0-1-18,0-2 1,3-7 79,1 3 0,1-8-3,-1 1 172,-3-9-48,10 3 0,-9-8 14,6 1 0,-1-1-91,5-2 0,0 0-121,4 0 0,-2 0 12,5 0 1,0-2-228,4-1 0,-4 0-244,0-5 0,-5 2 242,1-1 1,-3-4-759,0 4 609,-6 2 593,-1 0 0,-5 0 0,0-2 0</inkml:trace>
  <inkml:trace contextRef="#ctx0" brushRef="#br0" timeOffset="27">23401 10199 8264,'-6'-5'172,"1"-2"1,6-3 471,3 3 1,2 0 17,6 3-197,-1 3-276,6-9 1,0 9-202,6-3 0,0-1-250,0 1 0,0-3-285,0 3 1,2 0 269,-2 4 0,1-4-389,-9 0 666,0 0 0,-3-1 0,-1-1 0</inkml:trace>
  <inkml:trace contextRef="#ctx0" brushRef="#br0" timeOffset="28">23413 9936 8264,'1'-21'-113,"3"2"0,2 2 220,6 6 0,4-1 243,3 1 1,-1 3-256,1 1 1,0 0-10,4 0 1,1-2 186,3 5 1,-3-4-143,2 4 1,-2 1-53,-1 3 1,0 0 73,0 0 1,-5-4 167,-3 0 20,-2 0-175,-2 4 0,-1 5-11,-2 3 0,-3 2-7,-5 2 0,0 0-60,0 3 48,0-2-18,0 14 1,0-8-218,0 7 58,0 4-43,0-6 1,0 7-56,0-4 1,-1 4 87,-3-5 0,3 6-121,-3-2 1,3-2 141,1-1 1,3-3-24,1-1 0,0-1 66,-4-3-45,5-3 17,-4-10 6,4 5 1,-3-10-164,1 3 80,-1-3 0,3-2 36,-5-3 0,0-4-10,0-7 1,-2 1 64,-1-5 0,1 4-3,-1-4 1,-2 0 141,1-4 25,0 0-187,4 5 0,0-3 240,0 2-192,-5 2-13,4-4 0,-4 8 23,5-2 0,0 6-15,0 1-17,0 6 12,5-3 0,0 6-14,2 3 1,3 2 62,-2 5-80,2 6 22,-3-4 0,3 4 115,-3-1-100,3 1-13,2 6 1,-1-4 10,1 0 0,-1-4-54,1 4 0,-1-5-8,0 2 1,1-9 73,-1-3 1,1-3-10,-1-1 1,0 0 373,1 0-182,-6 0-94,4-5 1,-8-1 175,1-5 20,-1-6-171,-2-1 0,-2-1 223,-1 0 0,0 0-131,-4-4 0,-1 2 73,-4 2 0,5-3-380,-1 3 1,4 1-426,-3-1 0,4 0-624,0-4 1,1 6 2,2 1-175,0 4 1292,0 5 0,0 2 0,0 5 0</inkml:trace>
  <inkml:trace contextRef="#ctx0" brushRef="#br0" timeOffset="29">24246 9936 8264,'-6'-7'0,"2"-1"128,-2 5 1,5-3 770,-3 2-258,3 3-325,1-4 195,0 5-506,0 5 157,5 1 1,-4 11-25,3 2 1,1 2 67,-1 2 1,1 1-83,-1 3 1,-3-2-137,3 6 0,-3-2-58,-1 1 0,1-2-69,3-5 1,-3-1 171,3-3 0,-1 1-310,0-5 1,-1 1 0,4-6-780,-2-3 9,-3-2 225,4-5 0,-5-1 186,0-3 636,0-2 0,-5-5 0,-1-1 0</inkml:trace>
  <inkml:trace contextRef="#ctx0" brushRef="#br0" timeOffset="30">24109 9925 8264,'12'-19'0,"-1"0"0,2 5 493,2-2-171,3 4-23,0 0 0,3 5 115,-2-1 1,3 6-216,1-2 0,0 3 20,-1 1 1,1 5-78,0 2 1,-4 5-10,0 3 1,-5 3-175,1 4 0,-2 5-50,-2 0 0,-4 3-60,-3-3 1,1 5 102,-1-2 1,-2-1-163,-6 2 1,-2-1 128,-6 4 1,0-4-77,-3-4 1,1-2 55,-5-1 1,3-1 59,-3-3 1,0-3-50,-4-4 0,6-1-237,1 1-388,4-1 339,0 0 0,7-4-701,5-3 1077,5-3 0,12-1 0,1 0 0</inkml:trace>
  <inkml:trace contextRef="#ctx0" brushRef="#br0" timeOffset="31">24566 10062 8264,'-5'-17'-448,"4"5"623,-3-4 1043,3 4-214,1 0-6,0 1-642,0 4 0,0 4-18,0 6 1,-1 5-317,-3 7 0,3 2 154,-3 2 0,-1 2-197,1-2 1,0 7-2,4 1 0,0 0 0,0 0 0,0 1-155,0 2 0,0-2-180,0-5 0,5-5 140,3-3 1,3-2-75,4-2 1,3-4-113,5-4 0,-4-1 105,0-2 1,0 0-181,4 0 1,-2 0 20,-1 0 0,-3-2-123,-1-1 1,-8 0 287,4-5 0,-7 1 292,3-5 0,-6-4 0,3-2 0</inkml:trace>
  <inkml:trace contextRef="#ctx0" brushRef="#br0" timeOffset="32">24521 10187 8264,'-12'0'0,"1"0"263,4 0 380,-3-5 7,9 4-410,-4-9 1,10 7-280,3-4 1,3 4-17,4-1 1,-1-1-380,5 2 0,-1-1 204,1 4 1,3-4-62,-3 0 0,-2-1-94,2 1 0,-5 2-235,2-6 1,-9 0 619,-3-3 0,2 0 0,-4-1 0,3 1 0</inkml:trace>
  <inkml:trace contextRef="#ctx0" brushRef="#br0" timeOffset="33">24589 9948 8264,'-15'-8'0,"0"0"-838,-1 1 576,10 0 1,-3 1 820,5 2 0,1 2 398,3-6-599,0 6 0,6-9-224,5 4 1,5 2-180,3 1 0,6-1 83,-2 1 1,2-4-180,-2 5 0,-1-2 181,-3 1 1,-2 2-70,-1-1 1,-4 1-199,4 2 119,-9-5-192,3 4 148,-3-4 164,-1 5-81,4 0 301,-9-5-2,5 4-36,-6-4 219,0 5 0,0 5-158,0 2 1,0 7-81,0 1 0,0 6-3,0-2 0,0 4 93,0 3 1,0 0-144,0 4 1,0-3 15,0 3 1,-2-3-90,-2 3 1,2 1-166,-6 3 1,6 0 45,-2 1 1,3-8-194,1-4 1,0-1 126,0-7 0,0 0-231,0-3-266,0-1 254,0-5-366,0 0-152,0-6 0,0-6 598,0-1 1,0-3 120,0-2 0,-2 0 175,-1-4 0,1 2 24,-1-5 0,1 2-173,2-2 0,0-3 460,0 3 1,0 1 15,0-1 0,0 5 644,0-1-227,0 2 72,0 7-507,0 1 1,2 5-105,1 0 0,2 6-140,3 6 1,2-1 140,-2 4 1,2 2-185,1-2 0,0 4 40,-4-4 1,3 2-178,-2-2 0,2-4 86,1 1 0,-3-2-109,0-6 1,-4 0 357,3-4-5,1 0 0,-1-5 3,1-3 1,-5-2-81,0-2 0,-1-4 47,-2-3 1,0-3-23,0-1 0,-2 1 38,-1-1 1,0 0-134,-5 0 1,1 0-153,-5 0 0,5 1-59,-1-1 1,2 1-408,-2 3 1,3-1-642,5 5-717,0-1-63,0 5 1061,0 5 913,5 6 0,-4 6 0,4 5 0</inkml:trace>
  <inkml:trace contextRef="#ctx0" brushRef="#br0" timeOffset="34">25000 9982 8264,'0'-12'-227,"2"5"-338,1-1 1651,4 6-631,-1-3 1,4 6-82,-2 3 1,-2 2-150,2 5 1,-2 5-1,2-1 1,1 5-24,-6-1 1,5 4-92,-4 4 1,0-3-5,-4 2 0,0 2-252,0-1 0,0 0-224,0-4 1,0-2 220,0-2 1,-4-2-360,0-6 1,0-3-543,4-1-409,0-4 1458,0 2 0,-5-10 0,-1-2 0</inkml:trace>
  <inkml:trace contextRef="#ctx0" brushRef="#br0" timeOffset="35">24897 9970 8264,'6'-11'0,"0"1"578,5 2-188,1-2-200,4 9 0,-2-4-97,5 5 0,-4-2-68,5-1 0,-5 1-228,4-1 0,-1 1 212,1 2-9,-3 0 0,1 5 0,0 2 0</inkml:trace>
  <inkml:trace contextRef="#ctx0" brushRef="#br0" timeOffset="36">21140 10781 7801,'0'-11'-585,"0"5"1,0-1 1074,0 3 13,0 3 189,-5-4-211,-1 5-194,-6 0 0,5 0 183,-1 0-68,5 0-146,-2 0 1,7 0-22,1 0 1,5 0 15,7 0 1,4 0-38,8 0 1,0-1-34,7-3 0,-2 1-14,6-4 0,1 4 17,-1-1 0,0 3-186,-4 1 196,1-5-128,-1 4 0,7-4-74,4 5 1,3 0-197,10 0 0,-4 1 136,7 3 1,-6-3 68,-2 3 1,-1-3-116,9-1 0,1 4 107,-24-2 0,0 0 1,-1 0-1,0 0-16,-1-2 0,0 0 0,-1 0 0,-1 0-171,26 0 0,1 0 109,-26 0 0,-1 0 0,31 0 37,-31-1 1,0 2 0,0 0-1,-1 1 54,28 2 0,-4 0 0,-3-4 1,-1 0-3,4 0 0,4 0 109,0 0 1,2 0-108,-5 0 0,-4-1 23,-8-3 1,-1 1-87,1-4 0,5 4 41,2-1 1,3-1-10,1 2 0,-5-2-132,-2 1 1,-3 2 142,-2-1 0,1 1 48,0 2 0,1-3 7,2-1 0,4 0-84,8 4 0,-4 0 5,1 0 1,-6-4-76,-7 0 1,5 1 105,-1 3 0,2 0-243,-2 0-894,-7 0 1175,8 0 1,-11-2-23,3-2 0,-6 3 41,-6-3 0,-5 3 188,2 1 1,-3 0 197,-1 0 1,-4-4-400,0 0 1,-1 1 161,1 3 0,1-2-103,-5-1 0,4 1 336,-3-1 0,-1 1-396,-4 2-224,-4-5 145,3 4-236,-9-4 151,4 5-199,-5 0 45,-5 0 217,-1 0-266,-6 0 0,-4 5-952,-3 3 1283,-3-3 0,-11 10 0,-2-2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0:36:07.77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3118 2684 8263,'0'-13'0,"0"-2"0,0 2 69,0-2 1,-5 2 143,-3 2 0,2 1 117,-2 2-140,1-2 0,-5 5 10,1-3 0,-4-1 16,-1 6 1,0-1-11,1 4-125,-3 0 1,-1 1 31,0 3 1,0 6 132,-4 5 1,-1 7-250,-3 1 0,2 1 114,-6 6 0,0 2-236,-7 6 0,5-2 182,-6 2 0,12-2-136,-4 3 0,11-3 64,5 6 1,3-4 41,5 4 0,3-5-14,8 1 1,3-4 41,8-3 0,9-3-49,11-5 0,4-6 30,7-1 0,-1-5-27,1-3 1,-4 0 35,0-4 0,-5 0-115,1-4 0,1-1 21,-1-3 0,4-2-151,-4-6 0,-1 1-488,-7-1 1,1 2 291,-8 3 0,1-4-574,-9 4 970,0 2 0,-3 0 0,-1 5 0</inkml:trace>
  <inkml:trace contextRef="#ctx0" brushRef="#br0" timeOffset="1">3655 2627 8199,'-18'-23'74,"1"6"-57,6 6 0,3 1 775,1 6-604,4 0 0,-6 6 246,6 1 0,-1 5-136,4 7 1,0 3-42,0 5 0,0 5-87,0 2 1,0 3-124,0 1 0,4 4 19,-1 1 0,5 0-149,-4-1 0,3-2 6,-3 2 0,0-3 88,-4-1 1,4-4-63,0-4 1,3-3 77,-3-4 1,1 1-64,-1-4 1,-2-2 34,6-7 1,-4 2-896,3-5-354,-4 5 1250,2-8 0,-5 4 0,0-5 0</inkml:trace>
  <inkml:trace contextRef="#ctx0" brushRef="#br0" timeOffset="2">3963 2570 8246,'0'-12'0,"0"1"155,0 5 148,0 0 448,0 22 1,0-2-331,0 12 0,0 5 63,0 3 1,4 2-124,0 5 1,-1 3-356,-3 5 1,4-1-29,0 6 1,0-7-46,-4-2 1,0-3 53,0-4 1,1-7 105,3-1 0,-3-6-264,3-5 0,-3 1-42,-1-4-1534,0-1 1276,-5-4 1,-1 0-553,-6-4 0,5-2 1095,-1-5 1,-4-5 0,-6-1 0</inkml:trace>
  <inkml:trace contextRef="#ctx0" brushRef="#br0" timeOffset="3">3586 3095 8174,'6'-5'623,"-2"-3"1,-1-2-421,1-1 0,7 3-31,8 1 1,1 3 64,-1-4 0,7 6 22,-3-2 0,6 1-232,-3-1 0,5 3-99,-4-3 0,3 2-141,-3-2 1,4 1-158,0-4 1,3 4-497,4 0 1,-1-4 865,5 0 0,0-4 0,3 0 0</inkml:trace>
  <inkml:trace contextRef="#ctx0" brushRef="#br0" timeOffset="4">4454 2855 8149,'-16'0'0,"7"0"156,-3 0 39,3 0 1,2 0 215,-1 0 1,2 1 531,-2 3 0,-1 3-11,6 4-581,-6 6 1,7 0-161,-1 6 1,1 0 10,2 0 1,0 5-105,0 2 0,2 2 105,1-2 1,4-2-299,4-5 1,4-1 67,1-3 0,5-3-201,2-4 0,1-6 56,7-2 0,0-3-67,7-1 1,-2-2-192,2-6 296,3 0 0,-6-13 20,3 2 0,-7-4 21,-5-4 1,-3 2 65,-4-6 0,2 1 99,-6-4 0,-4 3-69,-3 1 0,-6-1 189,2-3 1,-4-4-269,-4 0 73,-2 0 1,-11 9-220,-2 2 0,-12 0 79,-7 5 1,-7 6-227,-4 12 0,-2 4 159,-2 4 1,4 3-58,11 4 0,5 4-19,11 1 1,8 4-368,2-1 1,8 4-35,1 3 687,1-2 0,2 4 0,0-5 0,0 0 0</inkml:trace>
  <inkml:trace contextRef="#ctx0" brushRef="#br0" timeOffset="5">5174 2798 8069,'-4'-11'0,"0"-1"307,-5 1 1,8 3 1279,-3 1-871,-2 4-391,-1-2 0,-4 6-35,0 3 1,-1 6 60,1 5-205,-1 6 1,1-2 57,-1 7 1,2 0-113,3 4 0,-2 1-199,5 3 1,4 3 140,4-3 0,10 5-172,1-8 0,7-1-401,4-7 356,3-5 1,6-2-53,-1-4 0,-1-6 43,-3-2 0,2-4 194,-5-4 0,1-3-72,-2-9 1,-2-1 144,3-6 1,-3-1-61,-1-3 0,0 2 100,0-6 0,-6 1 41,-1-5 0,-5 5 115,-3 0 0,-4 3-283,-8-4 0,-9 2-283,-10-1 1,-2-1-429,-9 8 1,1 1 334,-9 10 1,-5 3-2658,-7 9 3045,-6 10 0,-4-4 0,30 0 0,0 3 0,-1-1 0,1 2 0,0 0 0,-1 0 0</inkml:trace>
  <inkml:trace contextRef="#ctx0" brushRef="#br0" timeOffset="6">6110 2490 8251,'0'-8'-837,"0"1"1139,0 4 114,0-2 0,-5 1-49,-3 0 1,2 0 242,-1 4 0,-5 0-240,-3 0 1,-5 2 104,1 2 1,-3 2-164,-1 5-123,0 1 0,4-1-51,0 1 1,1 3 85,-1 0 1,2 4-97,1-4 0,4 4 76,-4-3 0,5 3-331,3-4 1,0 1 33,4 0 0,0-4-68,4 3 0,5 2 14,3-2 1,3 2 118,4-2 1,3-2 28,5 2 0,5-2-10,2-2 0,5-3-33,3-1 1,-3 1 65,3 3 0,2-3-28,-2-1 0,-4 0 24,-4 0 1,-4 4-64,0-4 0,-7 3 26,-3 2 1,-5 0-8,-3 4 1,1-2 21,-6 5 0,-4-4-10,-7 4 1,-7 0 25,-4 4 1,-7 0-25,-5-1 1,-8 1 58,-7 0 1,0-4-183,-3 0 1,3-6 11,4-2 1,8 1 130,7-5-628,3-2 293,7 1 15,0-6-1370,11 0 1102,1-6 1,11 0-1206,5-5 1783,1-6 0,14-1 0,-1-4 0</inkml:trace>
  <inkml:trace contextRef="#ctx0" brushRef="#br0" timeOffset="7">6578 2615 8090,'-11'-21'568,"0"2"809,4 2-627,2 6 0,4 5-288,-3 2 0,3 4-210,-3 4 0,-1 3 13,1 8 0,-5 4 34,2 8 0,2-2-64,1 6 1,-1 1-196,1 6 0,0-3 43,4 3-157,5-2 121,-4-2 0,10 4 150,-4 0-1450,3 0 919,2-3 167,4-1 1,-2-5-78,5-2 1,0-5 77,4-2 1,-3-4-30,3-5 0,-4-4 49,4-3 1,0-3-5,-4-1 0,-1 0-225,1 0 504,-5-5 0,6-2-590,-5-4 1,1 0-29,-5-1 35,0 1 0,-4-1-1196,-3 1 1650,-3-1 0,-6-4 0,-2-2 0</inkml:trace>
  <inkml:trace contextRef="#ctx0" brushRef="#br0" timeOffset="8">6487 2969 8118,'1'-6'2303,"3"2"-2280,2-2 171,11 5 0,1-4-69,5 5 1,4 0 69,4 0 1,-2-2-251,2-1 0,-2 0 123,1-5 1,-2 5-681,-5-5 1,-4 5 187,0 0-27,-5-4 1,-1 2 450,-6-2 0,-4-4 0,2 5 0</inkml:trace>
  <inkml:trace contextRef="#ctx0" brushRef="#br0" timeOffset="9">6464 2638 8230,'0'-16'1337,"0"3"-543,10-9-530,3 10 1,19-5-43,2 6 0,3 3-37,-3 1 1,0 4-130,1-1 1,-1-1-27,0 1 0,-5 1-343,-2 3 0,1 1 313,-1 3 0,4 2 0,-2 5 0</inkml:trace>
  <inkml:trace contextRef="#ctx0" brushRef="#br0" timeOffset="10">8383 2570 8135,'0'-17'173,"0"8"-173,0-2 611,0 2-7,0-2 8,0 4-212,-5-3 0,-2 9 104,-4-3-218,-5 3 1,2 1-37,-5 0 1,0 0-11,-4 0 0,-1 4-87,-3-1 1,3 6 47,-3-1 1,-1 2-149,2 1 1,-1 1 97,4-1 1,0 1-235,0-1 1,4 2 16,0 2 1,5-2 24,-1 2 1,8 1-85,3 0 1,3 3 98,1-4 1,6 1-92,5 0 1,11-4 62,8 4 1,3-4-122,2 0 1,-1-1 85,0 1 0,0-1-5,1 0 0,-5 1 66,1-1 1,-6 1-5,2-1 1,-5 4 11,-3 1 0,-2-1-28,-6-4 0,-1 2-21,-2 2 1,-3 2 30,-5 2 1,-10 2 53,-5-2 0,-6 5-45,-1-1 0,-5 3 70,0-7 1,-6 1-114,-1-1 1,-5 1-3,-7-5 0,-1 1-307,-2-5 0,8-5 114,3-2 1,5-2-231,10-2 0,3-2 142,8-2 0,6-2-1154,2-5 1509,3-1 0,6-4 0,1-2 0</inkml:trace>
  <inkml:trace contextRef="#ctx0" brushRef="#br0" timeOffset="11">8154 2376 8241,'-22'-35'0,"0"7"0,3 6 0,4 4 235,7 6 0,2 5-313,2-1 1281,3 6 1,-4-2-588,5 8 1,0 8 56,0 11 1,0 8-207,0 10 1,4 4-172,-1 12 1,0-25 0,-1 1-489,0 4 0,0 2 0,-1-3 0,1 0 245,1-1 1,1-1 0,-2-2 0,0 0-10,6 29 0,-4-2-211,3 2 0,1-12-166,3-3 1,-3-12 50,-1 0 1,0-7-81,0 0 1,4-8-160,-4-4 0,-2-2-331,-1-2 1,-1-5-1238,0-2 2089,-1 2 0,3-4 0,-5 3 0</inkml:trace>
  <inkml:trace contextRef="#ctx0" brushRef="#br0" timeOffset="12">8680 2650 8000,'0'-23'964,"1"5"-550,3 3 0,6-2-344,5 2 0,6 0 70,-2 3 0,-2 1 111,2 0 1,-3-1-34,3 1 1,0 3-103,4 1 1,-1 4-45,1-1 0,-1 4 131,-3 4 1,1 7-195,-5 8 1,-1 4 55,-6 4 1,-3 6-52,-5 5 0,-5 1 87,-3-1 0,-7-2-89,-4 2 1,-4 1 12,-3-1 0,2 0-164,-3-3 1,3-1 3,1 0 1,1-1 112,3-2 0,4-1 48,7-7 0,0 1-21,4-9 1,0 1 15,4-5 0,0-3-2,0-1 1,5-4 3,3 1 0,6-3-18,1-1 1,5-1-4,-1-3 0,8-1-174,3-3 0,2-2 105,-2 2 1,2-2-130,-5-1 1,3 3 87,-3 1 0,0-1 26,-5-4 0,-4 5 45,-3-1 0,1 4 132,-5-3-102,3-1 0,-11 1 286,4-1 410,-4 5-248,2-2-132,-5 5 0,-4 2-111,0 1 1,0 4 75,4 4 1,0 1-55,0-1 0,0 0-117,0 1 1,0 1 13,0 2 0,5-4-34,3 1 1,2-1-189,2-3 0,3-2 64,0 2 0,5-6-149,-1 2 0,3-3 58,1-1 0,5-5-130,2-2 132,3-9 1,1 2 63,1-5 0,-6 0 21,-2-4 0,-3 3 113,-1-3 25,-6 3-124,0-8 0,-11 5 239,-2 0-75,-3-4 0,-11 2-51,-5-1-63,-11 2 0,-9 2-25,-11 3 0,-1 8-3,-6 7 0,6 3-172,1 1 1,2 2-82,6 6 0,5-1-1004,6 9 618,8 1 154,8-4 1,6 9-805,5-3 773,5 2 525,6-3 0,2 4 0,3-5 0</inkml:trace>
  <inkml:trace contextRef="#ctx0" brushRef="#br0" timeOffset="13">9959 2752 8012,'-23'-22'0,"5"4"448,2 1 1,4 11 556,1 2 1,0 3-650,-1 1 1,1 5 19,-1 3 0,-3 7-125,0 4 1,-3 4 114,7 3 0,-6 4-288,10 4 21,-6 0 0,10 4-246,-4 0 1,4 5-23,-1-1 179,3-2 0,6-5-167,3-4 0,2-7 50,1-2 0,10-4-83,2-6 1,7-6 62,0-2 1,5-4 65,3-4 1,-1-2-148,4-6 157,-4-4 0,3-2 186,-6-5 1,-5 0-101,-2 0 0,-8-3 512,-4-1-323,-2-5 1,-3 7-113,-3-5 0,2-1-57,-5-3 0,-6 3-159,-10 1 0,-9 1-286,-10-2 0,-8 1-1110,-7 7-601,-5-2 1640,-6 17 461,0-2 0,-1 9 0,-3 4 0,-3 6 0</inkml:trace>
  <inkml:trace contextRef="#ctx0" brushRef="#br0" timeOffset="14">10930 2718 8078,'-12'-11'0,"5"1"530,-1 2 102,6 3-12,-3 5-271,5 0 1,0 9-24,0 2 1,0 8 95,0 0 1,3 8-86,1 3-147,5 3 1,-4 2-146,3-1 0,2 1 66,-3 4 1,0-5-282,0 0 1,-3-1 151,4-6 0,-6-2-375,2-6 0,1-2 188,-1-6 1,0 0-1286,-4 1 873,0-6 1,-1-1 616,-3-5 0,-3 0 0,-4 0 0</inkml:trace>
  <inkml:trace contextRef="#ctx0" brushRef="#br0" timeOffset="15">10827 2947 8264,'11'0'324,"2"0"-271,2 0 0,3 0 335,5 0 1,1 0-156,3 0 1,-2 3-292,6 1 1,-1 0 79,4-4 1,-3 0 52,-1 0 0,-8-1-466,1-3 0,-8 1 202,0-4 1,-4 3-1183,-3-4 1371,2 6 0,-9-8 0,5 3 0</inkml:trace>
  <inkml:trace contextRef="#ctx0" brushRef="#br0" timeOffset="16">10907 2707 8102,'16'-18'96,"3"3"1,8 2 178,4 2 0,7 0-109,4 4 0,-3-3-215,-1 2 0,1 2 79,-1-2 0,2 4 110,-2-3 0,1 0-12,3 0 1,1-3 125,-5 2 1,3 2-239,-7-2 0,-2 4 87,-9-3 1,-6 3 396,-1-4-269,-4 6 291,0-8-138,-6 8 230,-1-3-427,-5 5 1,-1 5 25,-3 3 0,3 6-180,-3 1 0,3 9 108,1-1 1,-2 7-100,-1 1 0,1 2 54,-1 1 1,1 2-108,2 2 0,0-3 109,0 3 0,-1 0-204,-3-3 0,3 2 12,-3-7 0,3-2 0,1-1 1,0-5-24,0-3 0,1 2 138,3-6-1315,-3 0 591,4-3-699,-5-1-183,0-5 1585,0-1 0,5-5 0,2 0 0</inkml:trace>
  <inkml:trace contextRef="#ctx0" brushRef="#br0" timeOffset="17">11980 2615 7946,'-5'-16'1817,"4"3"-1530,-4 2 0,5 7-251,0 8 1,0 8 358,0 11-229,0 0 0,0 14 70,0-3 1,-1 4 12,-3 0 0,3-1-231,-3 5 1,3 0 80,1 4 1,0-1-302,0 1 1,1-9-72,3-3 1,-3-9-287,3-2 456,2-5 1,-3-7-318,4 1 54,-4-6-1090,7-1 1000,-9-5 0,6-1-600,-4-3 1056,-1-2 0,3-11 0,-5 0 0</inkml:trace>
  <inkml:trace contextRef="#ctx0" brushRef="#br0" timeOffset="18">11832 2695 7946,'13'-21'0,"2"2"0,3-3 510,5 3 0,4 3 8,4 0 0,1 5-108,-2 3 1,6-1-194,-6 6 1,4-1 174,-7 4-265,0 0 1,-5 0 55,1 0 1,-5 6-47,-3 6 1,-2 0-153,-2 7 0,-3 0-346,0 4 253,-6 0 0,-2 1-3,-7 3 0,-9-2-84,-3 6 1,-4-5 99,-3 5 0,0-5 37,-4 5 1,0-4 65,-5 3 1,2-5-33,3 2 1,7-3 194,8-1 0,7 0 2,4 0 0,6-4 23,5 0 0,2-5-161,10 1 1,4-6 5,4-2 1,3-4-40,-3 1 1,-1-2 117,-3 2-217,0-3 0,0 4-212,0-5 0,0 4 27,-1 0 282,1 0 0,0 1 0,0 1 0</inkml:trace>
  <inkml:trace contextRef="#ctx0" brushRef="#br0" timeOffset="19">12746 2570 7967,'6'-5'-2,"-1"-2"1,-5-4 92,0-1 38,0 6 1048,5-4-295,-4 9-72,5-9-478,-6 8 1,-2-3-27,-2 5 1,-2 1-105,-5 3 1,-6 3 24,-2 4 1,-2 6-111,-2 2 0,-6 6 83,-6 2 1,1-1-170,-4-3 1,5 0 30,6 0 0,2-2-66,10-2 1,5 3-59,6-3 1,13-3-85,6 0 1,14 0 64,5-1 0,11 1-66,-3-5 0,5-3-76,-6-1 1,-1 1 132,-2 3 1,1-1 79,-1-2 1,-1 6-40,-6-3 0,-4 3 165,-4-2 1,-5 1-90,-3 2 1,-3-1 41,-5 5 0,-3-4-46,-8 4 1,-8 0 29,-11 4-85,-5 0 0,-11-2-75,-3-2 0,1 3-163,-1-3 1,-4 1 1,-3-1 0,1-2-43,6-6 0,3 1-277,4-1 1,11-3-256,5-1 499,10-4 0,5 2 344,15-5 0</inkml:trace>
  <inkml:trace contextRef="#ctx0" brushRef="#br0" timeOffset="20">13282 2752 7953,'-5'-11'2167,"4"0"-1521,-4 4 1,5 7-29,0 8-184,0 7-268,0 3 1,0 6 395,0 3-309,0 2 0,0 5-89,0 0 1,0 6 13,0 2 1,0-3-108,0-1 0,0 0-229,0-4 1,0 1-825,0-13 524,0 4 141,0-14-354,0 5 355,0-11-644,0-1-1142,0-5 2102,-5-5 0,-1-6 0,-6-7 0</inkml:trace>
  <inkml:trace contextRef="#ctx0" brushRef="#br0" timeOffset="21">13020 2684 7945,'11'-18'0,"8"-2"695,8 5 0,7 3 923,12 5 1,0 4-1100,-1-1 1,7 3-535,5 1 0,-1-4-67,1 0 57,0 1 1,-12 3 125,-3 0-101,-3 0 0,-15 5 0,4 1 0</inkml:trace>
  <inkml:trace contextRef="#ctx0" brushRef="#br0" timeOffset="22">2730 10370 8290,'11'-5'-437,"-3"0"-547,-1-3 656,1-2 895,3 4-46,-4-6 289,3 1-477,-4 0 0,0-1 10,-2 1 0,-2 3-48,-2 1 1,0-1-63,0-3 1,0 3-1,0 0 1,-6 4-57,-1-3-91,-3 4 1,-3-2-74,-2 5 1,-3 0 41,-5 0 0,-5 5-100,-2 3 1,-3 3 107,-1 5 0,-1 3-80,1 7 1,4 0 98,-1 4 1,6 4-76,-2 4 1,4 2 69,4-2 1,3 1 51,4 3-64,6 2 1,2-4-108,8 2-628,7-3 653,7-5 0,5-1 7,0-2 0,6-8-52,5-8 1,12-4 143,11-3 0,1-3-165,7-5 0,-6-1 46,-2-3 1,-9-4-248,-6-7 164,-5 2 1,1-7-648,-8 5 1,-2-2 325,-5 2 1,-5 2-543,-3-2 1,-4 2 982,-3 2 0,2-5 0,-4-2 0</inkml:trace>
  <inkml:trace contextRef="#ctx0" brushRef="#br0" timeOffset="23">3244 10199 8202,'-17'-18'0,"8"-2"0,-2 5 0,7 3 649,0 5 0,3 3 464,1-4-579,0 6 1,-4-2-195,0 8 0,0 3-40,4 8 1,0 8-60,0 8 1,4 7 4,0 4 1,4-2-211,-5 2 0,5-5 90,-4 1 1,3-2-299,-3-2 0,4-5 154,-4-2 0,0-5-459,-4-3 0,3 2-66,1-6 1,1 0-300,-1-3 0,-3-1-1153,3 1 944,2-6 1051,1-1 0,4-5 0,1 0 0</inkml:trace>
  <inkml:trace contextRef="#ctx0" brushRef="#br0" timeOffset="24">3609 10107 8367,'-18'0'741,"2"0"0,9 6-203,4 1 0,1 8-155,2 4 0,0 4 300,0 4 0,0 2-173,0 5 0,4 6-263,0 2 0,4 1-67,-5-1 0,5 1-228,-4-5 1,3 2 40,-3-5 0,0 0-172,-4-8 0,4-2-464,0-6 1,-1 2 361,-3-6 0,0 0-1932,0-4 1635,0-4 0,-1-2-227,-3-5 1,-2 0-138,-5 0 942,-1-5 0,-9-7 0,-4-5 0</inkml:trace>
  <inkml:trace contextRef="#ctx0" brushRef="#br0" timeOffset="25">3312 10473 8261,'0'-6'508,"10"1"1,-2 5-325,7 0 0,3 3 108,1 1 1,4 1-266,3-1 0,4-3-196,4 3 1,9-3-236,3-1 235,7 0-51,-11 0 0,7-1-567,-7-3 504,-3-2 0,0-4-260,-9 2 0,-2-2-47,-5 2 405,0-2 1,-2 3 184,-2-1 0,2 0 0,-6-3 0,-4 3 0,-3 1 0,-6 3 0,2-4 0,-4 6 138,-4-2 0,-2 3 886,-5 1-412,-1 0-106,-4 0 1,3 4 389,-2-1 0,2 7-279,2 2 1,3 1 35,0 6 1,5-4-197,-5 4 0,5 0-103,0 4 0,1 3-173,2 1 0,0 0 0,0-4 0,5-1 33,3 1-190,7 0-16,-2 0 1,12-5-195,-2-3 0,9-4 42,2-3 0,2-3-149,6-5 0,-4-1 25,4-3 0,-7-4-60,-1-7 1,-4 1-73,-8-5 287,1 5 44,0-7 1,-4 3 95,0-5 61,-5-5 68,-3 4 0,-2-5 284,-5 2 1,0-2-141,-4-5 0,-9-2-152,-2-2 0,-10 3-220,-1-4 1,-8 9-241,-8 3 1,-4 10-41,-7 5 0,-4 12-781,-8 12 0,7 7-1558,1 11 2691,10 1 0,1 9 0,8-2 0,2 3 0</inkml:trace>
  <inkml:trace contextRef="#ctx0" brushRef="#br0" timeOffset="26">4877 10302 8082,'0'-12'-317,"0"1"0,0 3 226,0 1 1064,0-1-160,0 2 119,0-5-559,-5 10 1,2-5 5,-5 2 1,1 3-76,-5-3 1,1 8 16,0 3 1,-5 10 144,1 6 0,-5 2-31,1 9-259,-3-2 0,3 11 32,0-5 0,6 2-142,2-2 0,1-3-185,6 3 149,5 3 0,7-9-109,7 2 1,8-7-213,8-1 1,5-11 184,2-3 1,0-10-51,-3-2 0,4-6-11,3-9 0,4-7-117,3-4 0,-3-5 196,-1 4 37,-4 1 0,-12 2 146,-2-3 0,-8 3-59,-4-3-31,-7 3 0,-3-2 10,-5-1 1,-8-5-82,-7 2 0,-8-2-117,-11 2 1,-7-2-691,-4 5 340,-6 1 1,-1 9 17,2 6 0,7 4 0,3 10-400,0 4 0,3 10 915,7 10 0,2 3 0,8-1 0,5 4 0,4 4 0</inkml:trace>
  <inkml:trace contextRef="#ctx0" brushRef="#br0" timeOffset="27">5813 10176 8178,'0'-11'-25,"0"-1"309,0 1 0,-5 3-24,-2 1 0,-5 4 140,-3-1 1,-3 3-121,-5 1 0,-3 4-32,-1 0 0,-5 4-24,2 0 1,-2 1-16,2-2 0,-2 4-104,5-4 0,2 3 103,6 2 0,2 1-155,6 2 0,1-3 72,2 4 1,3-4-225,5 0 1,0-5-34,0 1 0,6 0-32,6 3 140,4 0 0,12-3 0,3 0 65,2-6-11,6 8 1,2-5-14,4 3 0,0 2-16,-3-2 1,-7-2-13,-4 2 0,-6-1 12,2 5 1,-3-1-6,-1 1 1,-6 0-205,-1 4 219,-9-4 1,-2 6 7,-5-3-238,0 3 0,-10 5 153,-3 0 1,-9-2-97,-1-2 0,-9 3 59,-2-3 1,-8 1-102,0-1 1,-2 0-3,-2-7 1,1 2-146,4-7 0,6-2-607,9-1 600,7-3 1,7-3-945,8-6 1302,8 1 0,13-20 0,7 3 0</inkml:trace>
  <inkml:trace contextRef="#ctx0" brushRef="#br0" timeOffset="28">6179 10153 8236,'-14'-10'186,"2"2"0,9 2-63,-1 2 982,2 3-364,2-4-394,-5 5 1,4 6 538,-3 6-435,3-1-145,-4 11 0,4 0-39,-3 9 1,3 6-76,1 1 1,0 1-100,0-1 0,0-4-26,0 1 0,5-2-273,2-7 1,5 1-600,3-4 487,3-5 176,5 3 1,-1-12-238,1 3 212,0-4-26,0-1 1,-4-2-95,0-5 0,-1 0-35,1 0 1,2 0-172,-2 0 1,2-5 97,-2-3 0,1-2-84,-5-1 1,0-1 478,-3 1 0,-1-6 0,1-1 0</inkml:trace>
  <inkml:trace contextRef="#ctx0" brushRef="#br0" timeOffset="29">6076 10462 8076,'-13'-6'266,"-2"5"1,15-8 435,0 5 0,9-3-270,6 3 1,7 0-41,1 4 1,2-1-213,9-3 0,-1 2-109,9-6 1,-5 2 47,1-2-170,-8-2-69,3 4 0,-5-5-336,3 4 1,-5-2-475,-7 5-824,-2-5 1754,-6 3 0,-20-6 0,-5 1 0</inkml:trace>
  <inkml:trace contextRef="#ctx0" brushRef="#br0" timeOffset="30">6064 10107 8329,'23'-11'1576,"5"0"-2383,3-1 248,7 1 217,2 4 0,1-1 1321,-3 4-1521,-2 0 550,-2 4 0,1 0-192,3 0 0,-2 6 184,2 6 0,-2-1 0,-2 6 0</inkml:trace>
  <inkml:trace contextRef="#ctx0" brushRef="#br0" timeOffset="31">8075 10050 8249,'6'-11'0,"4"3"-289,-2 1 0,2 0-466,1 0 1,-3-3 885,-1 2 0,-4 2 288,1-2 1,-3 4 22,-1-3 1,-1 0 250,-3 0 1,-2-2 350,-6 5-513,1 0-189,-6 4 0,0-4-62,-6 1 0,-5 0-83,-3 7 1,-2-2-17,-1 6 1,0 0 0,0 3 0,3 0-129,1 1 1,-1 3 25,-3 0 1,5 1-95,2-5 1,4 2-32,4 2-19,3-2 0,6 3-97,2-5 1,3-3 90,5 0 0,10-1-50,5 5 0,12-5 93,7 1 0,0-2-9,4 2 0,-1 2 11,1-2 0,-1 2-59,5 1 1,-5 2 14,1 2 1,-3-1 7,0 5 0,-6-5 78,-2 1 0,-5 3-42,-3 1 1,-3-1-79,-9 1 0,-2-1 54,-5 1 1,-5 1-14,-2-5 0,-10 6 22,-6-2 0,-6-3 73,-9-1 1,1 2-39,-5-2 1,4 0 5,-4-3 0,6-5-431,-2 1 249,7-6 1,-1 7-124,6-5 1,-1 0-246,4-4 0,7-1-126,4-3 0,6 0 676,6-7 0,0 2 0,0-8 0</inkml:trace>
  <inkml:trace contextRef="#ctx0" brushRef="#br0" timeOffset="32">7823 9833 8170,'-5'-26'1029,"-2"-1"-601,2 5 0,-1 10 494,6 4-560,0 6 1,0-1-78,0 11 0,0 4 113,0 11 0,4 6 127,0 6-262,5 4 0,-7 11-212,6-1 0,0 6 345,3-2-606,-8-20 1,0 0 0,8 30 138,-7-28 0,-1-1 1,4 28 73,0-9 1,0-3-315,0-8 1,2-3 124,-5-5 0,3-5-53,-3-2 1,0-3-401,-4-1 532,5-5 0,-4-2-952,3-4 0,-2-1 737,-2 1 322,0-1 0,-11-5 0,-1-1 0</inkml:trace>
  <inkml:trace contextRef="#ctx0" brushRef="#br0" timeOffset="33">8417 9959 8187,'0'-22'-148,"0"3"0,1 4 50,3 8 18,-2-4 0,6 9-182,-4-6 0,1 6 819,-1-2 1100,-3 3-1127,4 1 0,-5 1 14,0 3 0,0 2 200,0 5-236,0 1-267,0 4 0,0 3 144,0 8 0,-3-2-136,-1 6 0,0-1 15,4 5 1,-4-2-101,0-3 0,-4 8-161,0 0 1,2 0-391,-2 0 363,5-7 1,-5 1 18,4-6-415,0-4 266,4-1 48,0-8 0,0 4-193,0-6 235,5-5 1,6-1 38,8-5 0,3 0-103,1 0 1,5 0-117,2 0 1,-1-1-63,2-3 0,-6 3-271,2-3 1,-4-1-982,-4 1 756,2-5-450,-8 8-56,-2-9 1308,0 4 0,-10-6 0,4 1 0</inkml:trace>
  <inkml:trace contextRef="#ctx0" brushRef="#br0" timeOffset="34">8703 10222 8163,'0'-12'170,"0"1"148,0-1 1,0 5-111,0-1-47,0 6 704,0-3-60,0 15 1,-4 4 26,0 12-507,0 4 1,4 3-243,0-3 0,0 7 136,0-3-207,0 3 1,0-4-122,0-3 1,0 3-99,0-2 0,0-3-330,0-2 1,2 2 63,1-1 0,0-6 156,5-5 0,-5-4-1118,5 0 721,0-6 714,3-1 0,5-5 0,2 0 0</inkml:trace>
  <inkml:trace contextRef="#ctx0" brushRef="#br0" timeOffset="35">9057 10199 8088,'-15'-14'744,"-1"2"-372,1-2-162,4 13 0,3-4 117,0 5 1,1 6 66,-5 6 0,1 6 312,0 8 0,-5 4-292,1 4 0,4 0-138,3 0 1,2 1-118,-2-1 0,3-1-152,5-3 1,5-1-122,3-2 172,7-8 0,3 7-619,5-11 425,4-5 1,3-5-75,4-5 0,0 0-89,0 0 1,3-6 35,-3-6 0,-1 0-65,-6-8 1,-4 1 207,0-3 160,0-1-118,-11 0 0,1-1 157,-5-3-186,-6-2 71,3 0 0,-6-8-3,-3 3 1,-6-4-101,-5 0 1,-9 6-142,1-2 0,-13 7 128,-2 0 1,-5 10-165,-3 5 0,2 6-20,2 6 1,8 1 93,7 3 0,8 3-970,4 9 1212,7 1 0,-2 6 0,4 0 0</inkml:trace>
  <inkml:trace contextRef="#ctx0" brushRef="#br0" timeOffset="36">9582 10267 8198,'-5'-22'0,"0"4"1311,-3 3-794,3 7 1,4-1 251,-3 5 355,3 0-377,-14 4-483,7 0 1,-8 7-49,4 4 1,-4 7-25,-3 9 0,2-3 0,2 2 1,6 4-50,1 0 0,6-1-140,-2 2 1,4-5-595,4 5 372,2-6 110,11 3 0,0-6-721,6-3 566,0-3 0,5-6-265,3-2 335,2 2 0,-3-9-38,0 3 1,-3-8 36,4-3 1,-6-3 80,2-2 0,-3-4 22,-1-3 1,-1 0 463,1-4-201,-5 2-115,4-6 0,-8 0 415,5 0-263,-11-5-194,8-2 0,-16-3-170,0-4 0,-12 0 112,-11-1 1,-6 4-161,-9 8 1,-4 3-321,-7 8 1,-8 7 166,24 9 1,1 3 0,-30 6-1141,1 9 1497,13 3 0,-3 12 0,13 1 0,2 4 0</inkml:trace>
  <inkml:trace contextRef="#ctx0" brushRef="#br0" timeOffset="37">10873 10062 8329,'-12'0'-77,"1"-5"77,-1-3-454,1 3 241,0-5 1,3 9 726,0-3 410,6 3 0,-3 2 100,5 3-641,0 2 0,0 12 180,0 5-152,0-1-151,0 16-106,5-2 0,-3 8 81,6-2 1,-2 1-24,2-5 1,2 1-149,-2-5 1,-2-4 34,2 1 0,-1-6-215,5 2 0,-5-4-1138,1-4 872,0-3 1,3-4 37,0-1 1,1-5-515,-1-2 290,1-3 0,-5-1-552,1 0 0,-6-5 205,2-2 915,-3-3 0,-6-7 0,-1-1 0</inkml:trace>
  <inkml:trace contextRef="#ctx0" brushRef="#br0" timeOffset="38">10781 10393 8264,'12'-6'863,"-1"1"-435,1 5 0,4 0 411,3 0-505,3 0 0,6 0-220,2 0-60,3 0 0,6 0 26,3 0 0,-4 0 114,-3 0 0,-2-2-496,-7-2 0,-3 3 236,-4-3 0,-5-1-748,1 2 0,-6-5 22,-1 4 1,-6-5 791,2 2 0,-8-4 0,-2 0 0</inkml:trace>
  <inkml:trace contextRef="#ctx0" brushRef="#br0" timeOffset="39">10793 10096 8309,'5'-6'703,"1"-4"0,12 4-505,5-1 1,10 2-213,9 5 1,3-4 204,5 0 1,-3-1-71,2 1 0,-3 2-963,-4-6 955,-3 1 1,-5-1 127,1 0 1,-1 4 11,0-3-144,-5 4 1,2-6-32,-8 6 1,-3-5-41,-9 4 1,-3-1 305,0 1-113,-6 3 1,2-4 375,-8 5 1,2 0-217,-6 0-220,5 5-42,-7 1 1,8 6 29,-6-1 1,6 6-50,-2 2 1,3 6-134,1 2 1,0 6 221,0 1 0,0 2-15,0 5 1,3 0-85,1 1 1,0-1-54,-4-3 0,0-7-211,0 4-47,0-9 256,0-3 0,1-3-264,3-4 281,-3-1-259,4-9-356,-5 4-582,0-3-1139,0-1 1930,0-1 1,11-15-1,1-3 1</inkml:trace>
  <inkml:trace contextRef="#ctx0" brushRef="#br0" timeOffset="40">11741 10085 8049,'-2'-16'583,"-1"1"1,1 4 150,-2 3-177,3 6-48,1-3-14,0 15-206,0-3-58,0 15 1,0-4 57,0 4 1,0 8-88,0 4 1,0 1 0,0 7 0,0-5-125,0 1 0,4 0-190,0-3 0,0-4-85,-4-8 1,3-1-303,1-3 1,1-7-193,-1-4 321,-3 0-605,4-2-11,-5-1 0,4-6 246,0-3 740,0-2 0,-4-6 0,0 1 0</inkml:trace>
  <inkml:trace contextRef="#ctx0" brushRef="#br0" timeOffset="41">11718 10039 8050,'1'-15'-2,"3"-1"0,2 3-62,6 5 0,-1-1 981,0 5-609,6-5 1,-3 8 36,5-3 271,0-2-269,4 5-49,0-4 0,3 5 46,1 0 0,0 1-216,-5 3 1,1 2-150,0 5 0,-5 6 45,-3 2 1,-7-1-144,-4 1 0,-3 4-281,-1 3 285,0 1 0,-10 1-27,-6 2 1,-5 3 51,-6 2 89,-2-1 1,-4-5 96,3-2 1,2-3-20,5-1 0,4-2 210,0-2 1,9 1-61,-2-4 0,8-1-90,1-4 1,1 1 28,2-1-87,5 1 1,3-2 7,7-3 1,3 2 25,5-5 1,4 0-206,-1-4 1,5 0 27,-5 0 0,2 0-454,-1 0 0,-4 0-81,0 0 0,-2 0-320,-6 0 1,2-1 918,-2-3 0,-2-3 0,3-4 0</inkml:trace>
  <inkml:trace contextRef="#ctx0" brushRef="#br0" timeOffset="42">12529 10039 8019,'-8'-15'145,"0"-1"0,-3 1 384,7 4-180,0 4 1,-1-1 443,-2 4 0,-3 0-419,-2 4 0,-4 0-17,-3 0 0,-3 0-152,-1 0 0,2 1-2,2 3 0,-3 6-98,3 5 1,3 6 109,0-2 1,7-1-276,2 1 68,4 0 1,-2 2-244,5-2 190,0 3 0,5-8-48,3 5 0,7-5-68,4 1 1,3 1 49,1 0 0,1-1-101,2-4 0,2 0 108,3-4 1,2 3-8,-3-2 0,-2 1-18,-1-2 46,-3 4 36,-1-5 1,-2 1-69,-2 1 20,3 0 92,-15-2 0,9 4-9,-9-2 1,-2 2 10,-1 1 1,-3 2 123,-1 2 0,-5-2-118,-2 2 1,-10 2 11,-6-2 0,-6 4-196,-9-4 13,-2 6-121,-6-9 1,4 5-113,0-6 0,12 1-50,3-1 1,8-3-984,8-1 1432,4-4 0,-3 7 0,4-4 0</inkml:trace>
  <inkml:trace contextRef="#ctx0" brushRef="#br0" timeOffset="43">12871 10085 8062,'0'-12'1825,"0"1"-1551,0-1-379,5 6 0,-2 2 353,5 8 0,-5 4 454,5 7 0,-4 0 160,3 8-436,-4-3-161,7 13 0,-5-2 276,3 7-160,-3-8-344,0 13 1,-4-13-154,3 4 1,1-1 39,-1-7 1,1 1-315,-1-4 0,-2-4-822,6 0 582,-6-10 172,4 6-1001,-1-9 633,-4 1-133,4-2 959,-5-5 0,5-5 0,1-2 0</inkml:trace>
  <inkml:trace contextRef="#ctx0" brushRef="#br0" timeOffset="44">12620 10130 7983,'17'-5'0,"2"-1"0,7-6 1351,8 1-2379,2 5 1469,14-4 0,-7 4 361,10-1 1,0-3-298,4 2 0,-6 2 147,-5-2 0,-7 2-444,-8-2 1,-2-1-1391,-3 5 1182,4 1 0,9-2 0,2-2 0</inkml:trace>
  <inkml:trace contextRef="#ctx0" brushRef="#br0" timeOffset="45">3792 4751 8088,'0'-11'-330,"0"-1"274,0 1 0,0 3 369,0 1 0,0 3-55,0-4 0,0 4 173,0-3 1,0 3 360,0-4-416,0 1 1,0-1-171,0 0 0,0 5 264,0-5-246,0 6 0,-2-4 276,-1 6-410,-4-5 1,-5 4 139,-4-3 0,4 7-158,-4 1 0,-1 3 24,-2-3 0,-3 5-53,-1-1 1,0 2-61,1 1 0,-1 4 91,0 1 1,4 4-77,0-1 1,5 3 67,-1 0 1,-1 1-79,5 0 1,-3 0 84,6 0 0,3 3-165,2 1 0,-3 3 30,3-3 1,-1 4 37,4-5 1,5 0 189,3-7 1,7-3-92,4-4 0,11-5 149,5 1 0,6-6-102,1 2 1,1-8-55,-1-3 1,1-7 35,-5-1 0,-5-2-133,-6 2 0,-8 2-7,-4-2 0,-3 2-216,-5 2-644,4-1 1,-15 6 441,0 2 0,-10 8 454,-5 4 0,-3 7 0,0 3 0</inkml:trace>
  <inkml:trace contextRef="#ctx0" brushRef="#br0" timeOffset="46">3689 7104 8120,'-6'-5'-367,"-1"0"245,3-3 326,3-2 1,-5 7 339,2-4 1,1 4 414,-4-1-598,-1 3 1,-7-3 49,0 0 1,-2 1-159,2 3 1,1 5-35,-5 2 1,0 4 18,-4 0 1,0 2-158,1 2 1,-1 3 114,0 4 1,0 1-140,0 0 0,0 4 25,0-1 0,2 6-130,2-1 1,2 2-27,6 1 0,1-4 62,2 1 0,3-6-35,5 2 0,1-1 112,3-3 0,3 3-161,4-7 0,5-3 71,3-1 1,7-2 138,1-1 1,0-6-101,0-2 0,-2-3 4,6-1 1,-6 0-196,2 0 1,1-4 132,-1 0 0,2-5-153,-6 2 0,2-2 55,-6 1 1,-3-1-1365,0 6-161,-4-6 1667,0 8 0,-6-10 0,-1 5 0</inkml:trace>
  <inkml:trace contextRef="#ctx0" brushRef="#br0" timeOffset="47">3917 7070 8068,'0'-8'-186,"0"0"253,0 6 378,0-8 1,0 7 550,0-5-34,0 6-538,0-3 0,-1 1 195,-3 0-75,3 0-311,-9 4 1,5 5 3,-3 3 1,-1 2-5,5 2 1,-3-1-128,3 1 0,-5 4 60,2 3 1,0-2-212,0-2 0,0 3-169,0 1 1,-2-2 176,5 2 1,0-5-204,4 2 0,1-4 120,3 0 0,3-2-48,4-3 1,2-1 133,2-6 1,1 0-203,3 0 1,3-6-103,-3-1 0,3-5-77,0-3 1,-4 6 414,-3-2 0,3 2 0,0-2 0</inkml:trace>
  <inkml:trace contextRef="#ctx0" brushRef="#br0" timeOffset="48">7070 3700 8257,'0'-11'-433,"3"0"201,1-1 748,0 6 741,-4-4-826,0 3 0,-1 0 366,-3-1-492,-2 5 0,-10-2-56,1 5 0,-1 0-21,0 0 1,-1 2 17,-6 1 0,1 1-32,3 8 1,-2-3-19,2 6 0,-2 3-97,2 1 0,-1 2 54,5 2 1,3 0-152,5 0 1,4 0 90,-1-1 0,4-3-209,4 0 1,4 1 18,7 2 80,-2-4 1,8 0 34,-2-3 1,3-6 30,1 2 1,3-3-40,1 0 0,3-3 37,-3-5 1,0 0-455,-4 0 1,-2 0-294,-2 0 1,-2 0-1501,-6 0 2200,0 0 0,-4 0 0,-2 0 0</inkml:trace>
  <inkml:trace contextRef="#ctx0" brushRef="#br0" timeOffset="49">6715 5688 8219,'-3'-12'-95,"-1"1"0,0 3 112,4 1 262,-5 4 0,2-6 342,-4 5 1,-1-3-207,-3 3 1,-1-4 1,1 4 1,-6 1 8,-2 3-240,-2 0 1,-6 1-11,1 3 1,-5 2 86,4 5 1,-3 2-155,3 2 1,-1-1 123,2 5 0,0 0-222,-4 4 0,5 1 84,-2 3 0,3-2-79,1 6 0,5-1-58,3 5 0,4-2-35,3-3 0,4 2-51,8-6 0,4 1 50,7-4 0,-1-2-25,5-1 1,0 0 50,4-5 0,-1-1-141,1-6 1,0-2 52,0-2 0,4-3-91,-1 3 0,5-4-106,-5-4 1,5 1-94,-4-4 1,3 1-516,-3-2 1,-5-2 389,-3 2 1,-5 2 554,2-2 0,-4 1 0,0-5 0</inkml:trace>
  <inkml:trace contextRef="#ctx0" brushRef="#br0" timeOffset="50">6932 5608 8196,'0'-13'50,"0"-2"0,0 2-50,0-2 147,0 2 0,0 2 181,0-1 1,0 5 1241,0-1-412,-5 6-766,-1-4 1,-5 8-226,-1 2 0,5 2 110,-1 5 1,0 6-73,-3 2 1,1 2 40,2 2 1,-2 0-118,2 0 1,2 0-57,-2 0 1,6-1-124,-2 1 0,4-5-193,4-3 1,2-2 128,6-2 0,4-4-148,3-3 1,3-3 106,1-1 1,-1-5-592,1-3 1,0-1 123,0 2 622,-5-4 0,-2 5 0,-4-5 0</inkml:trace>
  <inkml:trace contextRef="#ctx0" brushRef="#br0" timeOffset="51">3689 12323 8320,'0'-11'0,"0"-1"408,0 1 1,0-1 237,0 1-443,0 0 249,0-1-64,0 1 302,0-1-216,-5 1-62,4 5 1,-10-3-76,4 5 0,-3 0-108,-2 4 1,-4 0 31,-3 0 1,1 6-58,-1 6 0,-4 4-109,-4 7 0,2 5 110,6 3-195,-3 2 27,10 6 1,-9-4-178,6 3 0,1-1 80,7 1 1,2-6-172,5 2 0,1-3 161,3-1 0,7-6-56,8-5 0,8-6 61,3-2 0,6-4-137,6-7 1,-4 0-723,7 0 602,-7-5 1,6-2-1684,-6-4 1907,-5 5 1,-5-4 0,-6 3 0</inkml:trace>
  <inkml:trace contextRef="#ctx0" brushRef="#br0" timeOffset="52">3883 14653 8033,'0'-11'86,"0"-1"0,-4 5 374,0-1-321,1 0 1,-1-3 85,0-1 1,-5 5 39,2-1 0,0 6-12,0-2 0,-2 3-29,-7 1 0,3 1-59,-7 3 0,-2 2 31,-5 5 0,-5 2-90,2 2 1,-7 3 19,-1 5 1,1 4-54,7-1 0,1 6 57,2-2 1,7 0-123,-3 0 1,7-3 60,1 3 0,8-3-147,3 3 1,3-3 9,1 3 1,2-5 132,6-3 0,1 0-239,10-7 0,1-5 9,7-6 1,6-3 98,5-1 0,4-5 6,-4-2 1,-2-3-102,-5-2 1,1 1 106,-6-1 1,-4 5-1,-7-1 0,0 0-659,-3-3 278,2 5 183,-8-4 252,0 8 0,-1-8 0,-5 4 0</inkml:trace>
  <inkml:trace contextRef="#ctx0" brushRef="#br0" timeOffset="53">4146 14562 8154,'0'-18'249,"0"1"71,0 6 1,0 3 93,0 1-29,0-1 94,0-3 1,-1 4-149,-3 4 1,1 1 120,-4 2-210,-6 0-34,0 5 0,-5 5 60,3 6 0,1 4-85,-5-1 1,5 6 14,-1 2 0,6 0-19,1-4 0,6-2-147,-2-2 0,3 3-328,1-3 231,0-3 33,5 1 0,3-6-263,7 1 0,-1-5 88,5 1 0,0-6-37,4 2 1,0-3-195,-1-1 1,1-1-356,0-3 1,-1-1 792,-3-2 0,2-3 0,-3 3 0</inkml:trace>
  <inkml:trace contextRef="#ctx0" brushRef="#br0" timeOffset="54">6715 11546 8265,'0'-11'-992,"-3"3"744,-1 1 0,0-1-163,4-3 435,0-1 1,-4 5 116,0-1 0,-1 1 123,2-5 91,1 1 1,-7-1-136,6 1 1,-6 1 113,1 2 1,2-1-134,-2 5 1,1-3 182,-5 3 1,4-4 161,1 5-241,-1-1 1,-3 4 54,-1 0 1,-3 0-79,0 0 0,-2 5 30,2 2 0,-1 5-40,-3 3 0,-2 3-57,6 5 0,0 1 38,4 2 0,-3 4-177,2 4 1,-1 0-14,10 0 1,-1 1-179,4-1 1,0-1 20,0-3 0,1-2 140,3-5 1,7-1-250,8-3 1,5-4 31,7-7 0,3-3-61,8-5 0,2 0 72,-2 0 0,2-5-447,-3-3 0,-3-2-197,-7-2 1,-4 5 803,-8-1 0,-3 1 0,-4-5 0</inkml:trace>
  <inkml:trace contextRef="#ctx0" brushRef="#br0" timeOffset="55">6430 13225 8247,'0'-11'0,"0"3"-290,0 1 193,0-1 518,0-3 1,-1 1 267,-3 2 166,3-2-349,-10 3-202,10 1 0,-9 1-49,2 5 1,-2 0-44,-1 0 1,-4 5-17,-1 3 1,-4 7 22,1 4 0,-6 3-94,-2 0 1,-5 2-73,2 3-680,-3-3 713,4 9 1,1-7-140,5 4 0,5-3 126,3 3 0,7-3-178,4 3 0,3-1 118,1 2 0,3-3-188,4-5 1,4 0 83,11-1 1,2-5 277,7-6 1,6-1-377,-3-6 127,3 0 27,-3-4 1,-5 0-388,-2 0 177,2 0-75,-5-5 0,3 2-195,-8-4 1,1 3-105,-5-4 0,4 2 619,-3-2 0,-1-2 0,-4 4 0</inkml:trace>
  <inkml:trace contextRef="#ctx0" brushRef="#br0" timeOffset="56">6795 13134 8125,'0'-11'0,"0"-1"185,-5 1 86,4-1 1,-5 2 389,2 3 183,3-4-496,-10 10-109,10-4 180,-9 5-148,4 0-32,-6 5-118,1 1 1,-1 6 89,1-1 1,0 2-31,-1 2 1,5 3-116,-1 5 0,2-4 39,-2 0 1,3-4-146,5 4 0,0-5-217,0 1 203,5-2 1,5-2 122,5 1-544,6-6 268,-4-1 28,6-5 1,-1 0-156,-3 0 0,1-1 35,-5-3 299,1 3 0,-5-9 0,1 3 0</inkml:trace>
  <inkml:trace contextRef="#ctx0" brushRef="#br0" timeOffset="57">3929 4831 8127,'0'-11'897,"0"3"-281,0 0-142,0 6-120,0-8-152,0 8 1,1-3 59,3 5 1,-3 2-36,3 1 0,-3 4 15,-1 4 1,1 2-33,3 2 0,-2 3-112,1 5 1,-1-4 91,-2 0 0,0 0-261,0 4 1,0-2-120,0-2 0,0 2-176,0-6 1,3 0-427,1-4 0,1-3 377,-1 0 415,-3-6 0,10 3 0,-5-5 0</inkml:trace>
  <inkml:trace contextRef="#ctx0" brushRef="#br0" timeOffset="58">3849 7595 7933,'-7'-5'-126,"2"4"190,5-5 169,0 6 0,0 6 311,0 1 1,0 3-126,0 2 0,0-1-101,0 1 1,0 0-136,0 3 0,2-1 31,1 5 0,-1-5-173,2 2 147,-3-4 1,0 1-174,3 2 0,-3-2 95,4 3-768,-5-4 240,0-1-719,5 1 0,-2-2 1137,4-3 0,-4-1 0,2-6 0</inkml:trace>
  <inkml:trace contextRef="#ctx0" brushRef="#br0" timeOffset="59">7252 3940 8120,'-6'-11'-997,"1"-1"988,5 1 0,0 3 187,0 1 0,0 3 275,0-4-249,5 6 1,-3-7-17,6 5 0,-5-1-57,0 1 0,4 3-85,0-3 0,0 3 85,0 1 1,-3 0-145,4 0 0,-4 1 136,3 3 0,-4 2-97,1 6 0,1-1 2,-2 1 0,1-1-77,-4 0 1,0 6 25,0 2 1,0 2 67,0 2 0,-4-1-115,1-3 0,-6 1 99,1-5 1,3 4-131,1-3 132,-2-1 91,5-4-27,-4-4-41,5-2 1,5-5 97,2 0 1,3 0-114,2 0 0,-1-4 41,1 0 1,3-3-19,0 3 0,4-4-309,-4 4 1,1 1 104,-5 3 1,0 0 141,1 0 0,-1 10 0,1 2 0</inkml:trace>
  <inkml:trace contextRef="#ctx0" brushRef="#br0" timeOffset="60">6738 6110 8035,'-6'-5'-860,"0"3"640,2-6 414,3 5 1,-5-3 534,6 2-428,0 3 0,2-8-149,2 5 0,-2 0 8,6 4 0,-4-1-96,3-3 0,-3 3 98,4-3 1,-5 3-110,5 1 0,-4 1 46,3 3 0,-4-1 70,1 4-178,2 1 0,-3 3 108,4 1 0,-4-1-45,1 1 0,-3-1 30,-1 0 0,0 5-119,0-1 0,0 0 114,0-3 1,0 3-86,0 0 0,0 0 13,0-3 1,-4-1-10,0 0 1,-1 1-37,1-1 0,3 1 67,-3-1 1,3-3-1,1-1-12,0 1 0,0 3 30,0 1 1,0-5-22,0 1 1,1-2 127,3 2 0,2-2-22,6-2 1,3-3 63,0 3 0,7-4-18,1-4 0,1-2-75,6-5 0,1-1-383,3 1 1,-5-1 132,-2 1 0,-4 5 147,-4 2 0,2-2 0,-3-1 0</inkml:trace>
  <inkml:trace contextRef="#ctx0" brushRef="#br0" timeOffset="61">3780 12563 8067,'0'-8'0,"0"1"0,0 3-159,0-4 1,0 4 238,0-3 0,2 4 384,1 0 0,0-4-15,5 0 1,-5 2-169,5 1 0,-4-1-94,3 1 0,-3-4 266,4 4-244,-1 1 91,5 3 73,-1 0-246,1 0 1,-2 5-146,-3 2 1,-1 3-30,-6 2 1,3-1 101,1 1 1,0 3-107,-4 0 0,-1 5 83,-3-1 1,1-1-117,-4 1 1,3-3 11,-4 3 0,4-4 42,-3 4 0,3-7-11,-4 0 0,6-1-255,-2-3 239,3-3 3,1 5 160,0-9 0,1 5-125,3-6 0,2 0 81,6 0 1,-1 0-141,1 0 1,-1 0-137,0 0 0,0-2 13,-4-2 1,3 3 200,-2-3 0,2-2 0,1 0 0</inkml:trace>
  <inkml:trace contextRef="#ctx0" brushRef="#br0" timeOffset="62">3872 15064 8114,'-7'0'-840,"2"-5"1235,0 4 967,4-9-977,-4 3 0,5 0 140,0-1-336,5 0 1,1-2 31,6 3 0,-5-2-176,1 5 74,0-5 0,3 8-59,0-3 0,-3 3-19,0 1 0,-5 0-148,5 0 0,-5 5-51,0 2 1,2 4 137,-1 0 0,0 2-46,-4 2 0,-4-1 38,0 5 1,-4-1-29,0 1 1,2 1 54,-2-5 0,0 2-2,-3-2 1,0-1-15,-1 5 1,4-5-28,1 1 27,-1-2 0,2-2 5,2 1 186,3-6-177,1 4 1,1-9 238,3 3 0,2-2-73,6-2 1,-1 0-57,1 0 0,-1 0 44,0 0 0,2 0 25,2 0 0,-2-4-128,2 0 0,-2 0 65,-2 4 0,-3 0-854,0 0 376,-6 0-1860,3 0 2225,-5 5 0,-10 2 0,-3 4 0</inkml:trace>
  <inkml:trace contextRef="#ctx0" brushRef="#br0" timeOffset="63">6898 11695 8151,'0'-11'0,"-4"3"-40,1 0 0,-1 5 80,4-5 557,0 5 0,0-3 342,0 2-558,0 3 0,0-3-140,0 8 1,0-2 48,0 6 1,0 4-88,0 3 0,0 5-78,0-1 1,0-1-556,0 1 0,0 0 277,0 4 0,0 0 153,0-1 0,5 1 0,1 0 0</inkml:trace>
  <inkml:trace contextRef="#ctx0" brushRef="#br0" timeOffset="64">6647 13637 8208,'-5'-12'29,"4"1"309,-4-1 1,5 5 597,0-1-93,0 5-556,0-2 0,0 7-62,0 1 1,0 5 31,0 7 0,0-1-228,0 5 0,0 0 143,0 4 0,3 4-481,1-1 1,0-1 191,-4-3 0,1-3-808,3 4 925,-3 0 0,9-5 0,-3 5 0</inkml:trace>
  <inkml:trace contextRef="#ctx0" brushRef="#br1" timeOffset="65">15190 11524 8583,'0'-8'0,"0"0"579,0 6 1,0-4 337,0 2-675,0 2 174,0-3-362,5 10 0,-4 6 104,3 4 1,1 1 68,-1 0 0,1 1-204,-1 6 0,-2 1 76,6 3 0,-4 2-86,3 5 0,0 1 122,0-1 0,3 0 6,-2 0 1,2 1-66,2-1 1,3-1-15,0-3 0,1 3-43,0-2 0,-2 2 51,5 1 0,-5 0-2,1 1 1,-2-1-30,-2 0 0,0-3-112,1-1 1,-1-5 104,1 2 1,-1 1-134,1-1 1,-1-1 17,0-3 0,-3 0 37,0 0 0,-5 0-36,5 0 1,-4-2 95,3-2 0,-4 3-95,1-3 0,-2-1 74,2 1 0,-3-4-56,3 4 0,-3-5 45,-1 1 1,4-6 11,0-2 0,1-3 22,-1 4-2,-3-6 0,4 5 36,-5-3-57,5-3 25,-3 4-14,8-5 1,-9-1-47,3-3 47,-3-2 0,-1-6-39,0 1 0,0-5-48,0 1 0,1-5 69,3 1 1,-2-3-128,1-1 0,2-1 105,-1-2 1,5 2-30,-1-3 1,-2-1 21,2 1 1,-1-3 75,5 3 1,-5-4-51,1 0 1,0-2 0,3-1 1,-3-7 26,-1-4 0,1-1 102,3-4 0,4 0-321,1 0 1,4-3 223,-1 3 0,3-4-17,0 0 1,1 0 13,0 1 0,-1 6-28,-3 5 1,-3 10 31,-4 2 0,-1 5-2,0 6 0,-4 3 89,-3 5 238,2-1-181,-5 6-63,4-4 64,-5 8 1,2-7-72,1 6-281,-1-1 183,3-1-33,-5 4-282,0-10 238,0 10 0,0-3-650,0 8 1,0-1 3,0 4 729,-5 1 0,-2 3 0,-4 1 0</inkml:trace>
  <inkml:trace contextRef="#ctx0" brushRef="#br1" timeOffset="66">23196 14642 8329,'7'-12'-232,"1"1"1,-5-1-246,0 1 1,0-1 368,1 1 181,-3 0 0,4-2 92,-5-2 1,0 6 128,0-3 1,-4 3-40,0-2 1,1 3 67,3 1 317,0-1-201,0 2 132,0-4-394,0 8 1,0-1-21,0 6 0,3 0 9,1 5 1,0 4-8,-4 7 1,0 3-138,0 1 0,-4 5 150,0 2 0,-4 3-223,0 1 0,-6 1 34,-1-1 0,-4 4 117,3 0 1,-3 1-182,4-1 0,-1 1-329,0 6 1,8-5 303,-4 5 1,3-7 45,-2 0 0,-1-3-20,1-5 0,3 2 35,1-6 1,3-3 83,-4-4 1,5-3-63,-5 3 0,4-5 79,-3 1-7,4-3-270,-2 0 1,4-6 74,-3-2-244,3-3-44,-4-1 1,5-1 66,0-3 1,3 2-261,1-6 0,1 0 627,-1-3 0,2-5 0,6-2 0</inkml:trace>
  <inkml:trace contextRef="#ctx0" brushRef="#br1" timeOffset="67">23230 14516 8329,'-11'-23'0,"4"5"225,3 3 1,-1 6 291,2 2-1,-1-1 187,4-3-266,5 4 1,-3-2-156,6 6 1,-4-1 9,3 4 0,2 5-18,7 2 1,-3 9-16,7 3 1,-5 4-116,4 3 0,-5 3 50,1 6 1,-2 3-151,-2 0 1,1 5 75,-1-1 0,0-2-268,1 2 0,-5 0-51,1 4 1,-4-2 130,3-2 1,0 1-29,0-5 1,4-1 61,-4-6 0,2-1-21,-1-7 1,2 2 63,-3-6 1,4-1 0,0 1 0,-3-5 37,-1 1 1,0-2 17,0-2 1,2-3-262,-5 0 1,1-2 80,-1 2-71,-3 2 1,4-8 4,-5 6-1197,0-6 31,0 3 874,0-5 0,-5-5 1,-1-1-1</inkml:trace>
  <inkml:trace contextRef="#ctx0" brushRef="#br1" timeOffset="68">22922 15121 8329,'-7'-11'-104,"11"3"51,8 1 1,3 3 953,0-4 1,3 6-281,5-2 0,6 3-306,5 1 0,7-2-40,8-2 1,-2 3-82,3-3 0,-5 3-87,-3 1 1,-2 1-225,-6 3 0,-5-3-60,-2 3 1,-3 1-458,-1-1 1,-4 1-1477,0-1 2110,-5-3 0,7 4 0,-3-5 0</inkml:trace>
  <inkml:trace contextRef="#ctx0" brushRef="#br1" timeOffset="69">23927 14402 7858,'0'-12'-1060,"0"5"984,0-1 884,0 0-428,0-3 1,-2 0-149,-1-1 1,0 5-47,-5-1 1,5 2 31,-5-2 0,4-2-153,-3 2 81,-1-2 0,-3-1 13,-1-1 0,1 2-13,-1 2 0,1-2-14,0 3 0,-5-3-45,1-2 1,-7 5 46,0-1 0,-2 2-148,-7-2 0,-1-1 115,-6 5 0,5-5 23,-5 2 1,9 0 65,-5 0 1,5 0 26,-6 0 1,4-2-140,-7 5 1,-3 0 11,-1 4 1,3 2-69,1 1 1,-2 4 103,2 4 0,4 1-37,3-1 0,6 4-2,-2 0 1,2 6-24,-2-2 0,2 2-8,-5 2 0,-1 4 7,-3 0 0,-5 3-29,-3-3 1,2 3 55,2-3 0,4 4-62,4 0 0,2 2 34,5 1 1,5-1-172,3-2 0,6 0 165,1-4 1,4 5-12,-3-2 0,3-2 48,-4-1 0,5-2 112,-5 2 0,5-3-78,0 3 1,-2-2 22,1 2 1,-4-2-142,4 5 0,-3-3 88,3 4 0,0-5-71,4 5 1,0-6 74,0 2 0,4-3-225,0-1 1,5-1 33,-2 1 1,3 0 36,2 0 1,-1-1 16,1-3 0,-1 1-103,1-5 1,-1 4 125,0-4 1,1 4-8,-1-3 1,1 0 14,-1-1 1,4-1-19,1 5 1,4-1 51,-1 1 1,-1 1-98,1-4 0,0 0-2,4-1 0,-1-2-6,1 2 1,0-6-13,0-1 1,-2-2 53,-2 2 1,7-3-13,-3-5 1,2 4-47,-2-1 0,0 1 97,0-4 0,1 4 29,2 0 0,0 0-84,4-4 1,1 0 14,3 0 0,-1 0-31,-3 0 1,-2 0-115,-5 0 0,0 0 254,0 0 0,-2 0-126,-2 0 0,2 0 41,-6 0 0,4-4-48,-4 0 1,4-4 92,-4 5 1,6-6-27,-2 1 0,2-2 4,2-1 1,1-2-40,3-2 0,-2 1 20,6-5 1,-6 3-127,2-3 0,1 4 106,-2-4 1,0 4-47,-7-4 1,2 1 30,-2-1 1,-2-1 33,-2 5 0,2-4 2,-2 3 1,0-4 19,-3 1 0,0 1 20,3-1 0,-2 0 15,2-4 1,2 3-15,-2-3 1,5 3-25,-1-7 0,-1-1-6,1 2 1,-4-5 61,5 5 1,-7-5 2,3 4 1,-4-1-37,0 2 1,-6 4 4,-2-4 0,-3 8-14,-1-5 0,0 3 14,0-3 0,-5 0-34,-2 0 1,-4-3 29,0-1 0,1-5 13,2 2 0,-2-5-46,2-3 0,2 3-7,-2-3 0,5 1 9,-5-1 1,0 6-1,-3-2 1,-2 2-58,-2-2 0,-3 3-153,-5 1 0,3 8-251,-3 0 1,-1 6 167,-6 1 1,-8 8-1838,0 3 2126,-5 2 0,-13 13 0,-3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3:57.80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15213 9590 8085,'0'-11'-136,"0"3"-126,0 0 574,0 6 0,0-5 163,0 4-237,0 1 115,0-3 56,0 5-394,0 5 0,0 3-14,0 7 1,0-1 63,0 5 0,2 0-155,2 4 1,-3 0 78,3 0 1,-3 0-148,-1-1 0,1-3 113,3 0 0,-3-3-60,3 3 0,-3-5 46,-1 1 0,4-6 28,0-2 0,0-3 39,-4 4-67,0-6 155,0 3-127,5-5 267,-4 0-125,4 0 18,0-5 0,0-1-94,3-5 1,2-2 7,-2-2 0,2 1-33,1-5 0,1 3-10,-1-3 0,2 4-45,2-4 1,-2 4 67,2-4 0,1 4-40,0-4 0,-1 5 23,-4-2 0,1 8 61,-1 0 1,-1 4-14,-2-3-19,2 4 0,-7-2-10,4 5 0,-3 1 3,4 3 1,-6 2-51,2 6 1,1 0 47,-1 4 0,0 1-92,-4 6 1,1 0 77,3 0 0,-3 0-187,3 0 0,-3 0 54,-1-1 0,4-3-33,0 0 0,-1-5 100,-3 2 1,0-4-74,0 0-82,0-1 0,2-1 127,2-2 0,-3-2-769,3-2 376,-3-3 475,-1 4 0,5 0 0,1 2 0</inkml:trace>
  <inkml:trace contextRef="#ctx0" brushRef="#br0" timeOffset="1">15922 9658 7977,'-12'0'-580,"6"-5"1103,1 4-242,5-4 1,1 1-105,3 0 0,-2 1 151,6 3 1,-4 0-119,3 0 1,1 0-146,3 0 1,5 0-4,-1 0 1,4-2 140,-4-1 0,4 1-214,-4-2 0,4 2 42,-3-2 1,3 3-41,-4-3 0,4-1 23,-4 1 0,0 0-382,-3 4 0,-1-3 157,1-1 1,-1 0-1281,0 4 1491,-4 0 0,3 0 0,-4 0 0</inkml:trace>
  <inkml:trace contextRef="#ctx0" brushRef="#br0" timeOffset="2">15944 9841 9763,'12'-6'967,"-1"1"-712,1 5 1,4-4-35,3 0 1,3 0-235,1 4 0,-1-3 86,1-1 0,0 0-682,0 4 1,0 0 393,0 0 0,-2 0-747,-2 0 1,2 0 961,-6 0 0,5 0 0,-2 0 0</inkml:trace>
  <inkml:trace contextRef="#ctx0" brushRef="#br0" timeOffset="3">15350 10801 7974,'-6'-12'-192,"-3"5"260,5-1 261,1 5 1,3-3-17,0 2 0,-2 3 276,-1-3-209,1 3-362,-3 1 0,5 1 175,0 3 0,4 4 32,0 7 1,1 0-189,-1 8 0,-2-2 89,6 10 1,-6-1-205,2 5 1,-1 0 39,1 3 1,-3-1-97,3 5 1,-3-4 12,-1 4 1,1-2 12,3 2 0,-3-2-86,3-6 1,-3-5 16,-1-2 1,0-3 24,0-1 0,0-6 78,0-1 1,4-7-280,0-2 189,0-4-372,-4 2 93,5-5 273,-4-5 1,4-3-156,-5-7 1,-1 1 16,-3-5 1,2 0 307,-6-4 0,0 0 0,-8-5 0,-2-1 0</inkml:trace>
  <inkml:trace contextRef="#ctx0" brushRef="#br0" timeOffset="4">15168 11052 8000,'0'-23'0,"-5"5"0,3-6-376,-1 5 0,3-5 188,3 5 1,0 2 537,5 2 1,-1-1-56,5 0 0,3 1 95,0 4 0,5 1 0,-1 2 1,3-2-126,1 2 0,1-1-11,3 2 0,-3-2-35,2 5 0,2 0-125,-1 4 1,0 0 151,-5 0 0,1 2-304,0 1 1,-1 4 47,-3 4 0,-3 1-128,-4-1 1,-2 0-42,-3 1 1,2 1-33,-5 2 1,0-1-9,-4 5 0,-4-5 67,0 1 1,-6 1 79,-1 0 1,-2 3 0,-6-4 0,4 0 91,-4-3 1,3-1-37,-3 0 0,5 1 390,-1-1-121,3 1 200,0-1-136,6-5-248,1 5 1,10-10 93,2 3 0,9 1-55,3-1 1,0 1 24,4-2 1,-3 0-38,6 5 0,2-5-101,-1 5 1,0 0 41,-4 3 1,-2 2-92,-2 2 0,1-1-165,-4 5 1,-5-4 76,-3 4 1,-6-4-64,2 4 0,-4 1 35,-4 2 0,0-3 48,-7 0 0,-3-3 69,-9 3 1,-1-4-20,-3 4 1,3-5 23,-2 1 0,-2-2 106,1-2 0,0-3 2,5-1 0,4-4-35,3 1-732,2-3 464,7-1 0,1-1-211,5-3 0,1-2 454,3-6 0,7-4 0,7-2 0</inkml:trace>
  <inkml:trace contextRef="#ctx0" brushRef="#br0" timeOffset="5">16104 11120 8017,'0'-11'49,"0"5"0,0 2 107,0 8 1,-1 3 90,-3 8 0,3-1 87,-3 5 0,3 0-44,1 4 0,0 5-114,0 3 0,0-2-247,0 1 1,0-1 124,0 2 0,0-4-162,0-8 0,0 1 160,0-5 0,0-3 54,0-5-163,0 1 1,1-2-171,3-2 71,-3-3 1,4-2 155,-5-3 0,5-2 0,2-6 0</inkml:trace>
  <inkml:trace contextRef="#ctx0" brushRef="#br0" timeOffset="6">16081 10846 7970,'-6'-11'282,"-3"-1"74,5 1 0,1 0-293,3-1 1,1 6-54,3 2-45,-3-2 39,9 4 0,-4-3-4,6 5 0,-1 5 0,1 2 0</inkml:trace>
  <inkml:trace contextRef="#ctx0" brushRef="#br0" timeOffset="7">16618 9464 8131,'7'-11'0,"-2"5"38,-5-5 304,0 10 270,0-4-131,5 0-301,-4 4 0,9-4 257,-2 5-137,2 0-61,1-5-20,6 3-39,-4-3 0,8 4 19,-2-3 0,3 3 0,1-3 1,-1 3 159,1 1-522,0-5 179,0 3 1,-4-3 115,0 5-345,-5 0 157,2 0 1,-4 0-216,-1 0 230,-4 0-173,3 0 13,-9 0 211,9 0-80,-9 0 78,5 5 0,-6 2 47,0 4 1,-2 1 0,-2-1 0,-1 4 201,-2 1-120,-3 9 1,-1-5-76,-4 11-93,0-1 79,-1-1 1,2 8-32,-5-3 1,5 2-89,-2-6 0,4 2-25,0-5 0,1-1 143,-1-3-22,6-5 1,-3 2-27,5-4 1,1-5-26,3-3 326,0-6-283,0 8-191,0-8 2,0 3-492,0-5 1,5 0-1,1 0 1</inkml:trace>
  <inkml:trace contextRef="#ctx0" brushRef="#br0" timeOffset="8">16470 11120 7999,'-12'-6'-128,"6"-4"473,-4 4 1,7-2 163,-4 0 221,4 6-185,-2-3 196,5 5-463,0 0 1,0 5-65,0 2 0,0 7-116,0 2 0,0 4-174,0-1 0,0-1 84,0 1 0,0-2-125,0 2 1,0-2 46,0-6 1,0 1-4,0-1 0,0 1 130,0-1-324,0-5 103,0 5 67,0-10 308,0 4-141,0-5 61,5 0 0,-4-5-69,3-3 0,3-2 67,0-1 1,1-2-80,3-2 1,-2-2 68,6-2 0,-2-1-65,-2 5 0,1-4-10,-1 3 1,-1 5-38,-2 3 0,2 6 49,-2-2 0,-2 3-129,2 1 0,-4 1 111,3 3 1,1 0-129,3 7 1,-3-2 53,-1 6 0,1 3-3,3 1 0,1 1-102,-1-1 1,-3 3-211,0-3 0,-2 3-65,2 0 1,0-4 120,-4-3 0,1-2-351,-1-2 111,-3 1 17,4-1 1,-3-1-348,1-2 0,-1-3 865,3-5 0,0 0 0,1 0 0,6 0 0</inkml:trace>
  <inkml:trace contextRef="#ctx0" brushRef="#br0" timeOffset="9">17041 11212 7988,'0'-12'0,"0"1"0,0-1 555,0 1 87,0 5-56,0-4-335,0 8 1,-5-4 190,-3 2 1,2 3-82,-2-3 0,-1 8-260,-6 3 0,1 5 97,-5 3 0,5 3-195,-1 5 0,2 0 19,2-1 1,4 1-258,4 0 0,1-1 11,2-3 0,3 2-207,4-2 0,2-2 128,10-2 1,0-6 88,4-1 0,1-6 187,3 2 1,2-8-139,5-4 0,-1-2 466,-2-1 1,1-4-45,-6-1 0,1-4 93,-4 1 0,-4-1-111,0 1 0,-6-3 22,-2 3 1,-3-2-188,-5-2 0,-3 0 81,0 0 1,-5 1-258,-6 3 0,-6 3 54,-2 5 0,-2 0-237,-2 4 0,0 2-48,0 5 0,2 0-192,2 0 1,2 5 75,6 2 1,1 4-119,2 0 0,3 0-230,5 1 0,0 0 797,0 4 0,5-4 0,1 10 0,6-4 0</inkml:trace>
  <inkml:trace contextRef="#ctx0" brushRef="#br0" timeOffset="10">17520 11177 7983,'0'-7'275,"0"-1"0,0 4 174,0-3 8,0 4 1,0-3 237,0 2 99,0 3-484,0-4 0,0 6-205,0 3 0,0 2-11,0 6 0,0 0-69,0 4 0,0-3-11,0 7 0,2-7-194,2 3 1,-2 0-224,6-1 1,-6 1 212,2-5 0,2 1-43,2-1 0,-2-5 17,2-2 1,0-3 235,3-1 0,-3 0 1,-1 0 1,1 0 163,3 0 1,1-5-52,-1-2 0,-3 0 128,-1 0 1,0-1 36,0-3 0,2-2-130,-5-2 0,4 6-47,-5-3 1,1 4 150,-4-4-286,5 1 1,-3 3 88,1 0-56,-1 6 0,-1-3-138,3 5-155,-3 0 0,8 5 46,-5 3 1,5-2 129,-2 2 0,-1-1-278,2 5 237,0-1 0,3 0-46,1 1 0,-1-6 99,0-2 0,1 1 5,-1-1 0,2 0 102,2-4 1,-2 0-108,2 0 0,-1-4 39,1 0 0,-1-5-24,5 2 0,-5-2 136,1 1 1,-2-2-118,-1 2 0,-1-1 142,0 2 0,0-3-122,-4 2 1,3 2 317,-2-2-144,-3 0 0,1 1-109,-2-1 267,-3 6-251,5-3 0,-6 10 173,0 2 1,0 5-86,0 3 1,0-1-134,0 5 0,0-4-6,0 4 0,0-4-150,0 4 0,1-3-86,3 3 1,-3-5 85,3 1 0,1-2-1214,-1-2 964,4 0 1,-1 0 400,4-4 0,1 3 0,-1-3 0</inkml:trace>
  <inkml:trace contextRef="#ctx0" brushRef="#br0" timeOffset="11">18366 11166 7911,'-12'-6'881,"1"-4"-517,4 8-86,2-3 0,5 10-91,0 3 1,0 6 392,0 1 0,0 4-183,0-4 1,0 6-243,0-2 1,4-2-63,0 2 1,4-3-235,-5 3 0,5-5-540,-4 1 0,1-2 175,-1-2-414,-3-5 0,5-1-114,-2-5 1034,-3 0 0,4-5 0,-5-1 0</inkml:trace>
  <inkml:trace contextRef="#ctx0" brushRef="#br0" timeOffset="12">18320 10926 7925,'-5'-18'0,"2"2"-225,-4 5-122,4-1 237,-2 6 1,6 1-449,3 5 219,-3 0 339,15 5 0,-9 1 0,10 6 0</inkml:trace>
  <inkml:trace contextRef="#ctx0" brushRef="#br0" timeOffset="13">18982 11098 8051,'-6'-6'-279,"-4"5"261,9-9 1,-8 7 237,5-4 463,-5 4-254,8-7 0,-9 9 200,8-9-307,-8 8 1,8-6 182,-6 4-94,5 0-148,-7-1 1,4 4 83,-5-3-347,-1 3 203,1 1 0,-2 1 144,-2 3-330,-3-3 49,-5 9 0,0-2 143,0 7 23,1-2-1,-1 8-532,0-8 266,5 8 0,2-7-82,4 5-107,6-5 156,-4 3 1,9-6-12,-3 1 0,4-1-138,4 1 1,2-5-108,5 1 326,6-6-20,1 8 1,4-8-14,1 2 3,5-3 1,-4-1 140,3 0-134,-3-5 1,-1 2 27,0-4 0,-4-1 40,0-3-15,-5-1 217,2 1-210,-9-1 96,3 1-115,-9-1 119,4 6 211,-5-4-314,0 4 108,0-1 44,0 2-327,0 5 57,0 5 0,0 2 47,0 4 1,0 2-57,0 2 0,0-1 6,0 5 94,0-5-25,0 7 1,1-4-302,3 2 6,2 3 209,6-10 0,-1 5-122,1-6 1,-1-3 120,1-1-611,-1-4 429,0 2 1,5-5-254,-1 0-742,5 0 494,-7 0 786,3 0 0,1-5 0,1-1 0</inkml:trace>
  <inkml:trace contextRef="#ctx0" brushRef="#br0" timeOffset="14">19405 10641 7945,'-12'-30'872,"-4"8"0,7 5-16,-2 6-276,7-1 11,-1 6-118,5 1-4,0 5 0,0 6-122,0 6 103,5 9-265,-4 8 0,8 7 186,-5 2-536,5 3 4,-3 9 1,2-1 248,-1 4 1,-3-5-112,4 2 1,-6 0-641,2 0 303,2-1 258,-4-8 1,3-2-151,-5-4 189,0-6 72,0-1-30,0-5-5,5-6 0,-4 0-188,3-6 0,-3 1-647,-1-1 525,0-5-625,0-1-1041,0-5 1445,5 0 165,-3-5 392,3 4 0,-5-14 0,0 2 0</inkml:trace>
  <inkml:trace contextRef="#ctx0" brushRef="#br0" timeOffset="15">19999 10481 7957,'-5'-12'22,"3"1"-16,-3 5-4,5 1-2,-5 5 0,-1 6 0,-5 5 0,-1 3 0,1 9 0,-2 0 0,-2 11 0,-3 3 0,-5 9 0,0 4 224,0 4 1,1 3 1260,10-27 1,1 1-1008,-12 27 1,12-25-1,-1 0-255,0-2 0,1-1 0,2 2 1,2-1-9,-5 27 0,6 0-322,6-9 0,0 0 81,0-7 0,5-4-221,3-8 1,3-2-4,4-5 1,-2-2-137,2-2 0,-2-2-451,-2-6 1,2-1 375,2-2 0,-2-2-929,2-2 1514,-2-2 1,3 3 0,2-5 0</inkml:trace>
  <inkml:trace contextRef="#ctx0" brushRef="#br0" timeOffset="16">20193 10881 7876,'-13'-12'19,"-2"1"0,14 3-12,-3 0 0,3 5 1345,1-5-309,0 5-506,0-2 166,0 5 0,-5 5-521,-3 3-15,-2 2 1,-2 7 165,1 2-391,0 2 85,-6 2 1,4 5 48,-2 3 0,6 2-35,2 1 0,4-1-135,-1-3 51,3 3-42,1-9 1,1 8-204,3-5 363,8-1-65,0-3-165,10-5 70,-9-1 1,12-6 66,-2 0 0,2-4-7,-2-4 1,-4-1 21,0-2-22,0 0 17,-1 0 0,-2-2-80,-4-1 69,-1-4 11,1-4 0,-6 0 123,-2-1-119,-3 1-41,-1-6 1,-9 4-83,-2-2 1,-8-1 3,0 1 1,-8-1-190,-3 5 0,-2 5 116,1 2-401,-2 2 357,9 2 0,-4 4-382,5 0 212,6 5-42,0-3 1,11 7-725,2 2 743,3-2 433,6 8 0,1-8 0,6 4 0</inkml:trace>
  <inkml:trace contextRef="#ctx0" brushRef="#br0" timeOffset="17">20490 11315 8606,'0'-7'2514,"0"2"-2278,0 15 1,0-2-16,0 7 0,1-1-85,3 1 1,-3 3 97,3 5 1,-3 4-367,-1-1 1,0 2-230,0-1 1,-3-4-519,-1-1 1,-4 0 124,4-7 1,0 0 329,4-3 1,-1-2 423,-3-2 0,-2 2 0,-5-4 0</inkml:trace>
  <inkml:trace contextRef="#ctx0" brushRef="#br0" timeOffset="18">20821 10686 7881,'-11'0'789,"-1"0"-110,1 0-560,4 0 1,2 3 209,5 5 104,0-1-1,0 15-315,0-5 0,2 8-37,1 1 0,0-2 279,5 3-953,-1 2 497,0-5 0,1 3-53,-4-8 0,4 1-259,-4-5 0,3 2 409,-3-2 0,5-2 0,-3 3 0</inkml:trace>
  <inkml:trace contextRef="#ctx0" brushRef="#br0" timeOffset="19">21152 10823 7921,'0'-11'1429,"0"0"-768,0 4-374,0-3 1,4 10 210,0 0-270,0 0-59,-4 10 1,-5 0 42,-3 6 63,-2 4-54,-2-2-400,1 10 195,-5 1 0,-1 5-4,-2 0 1,-5 2-225,5 2 1,-5-3-1086,5 3 70,2-2 1013,1-7 1,9-1-891,4-5 689,1 0 1,2-5-715,0-3 1129,0-2 0,5-7 0,2-1 0</inkml:trace>
  <inkml:trace contextRef="#ctx0" brushRef="#br0" timeOffset="20">21095 11189 7940,'7'-5'0,"-2"2"0,-5-4 785,5 4-443,1-7 0,5 9 511,1-3-406,-1-2-141,1 4 0,-1-3 190,1 5-111,-1 0-235,0 0 0,1 0 82,-1 0 1,-1 1 98,-2 3-358,2-2 68,-9 8 1,8-4 345,-5 5-594,0 1 178,-4 4 1,-1-2 24,-3 5-569,-8-5 395,0 8 0,-10-8-366,3 5 307,-2-5 103,3 7 1,-3-8 18,6 2 1,0-1-62,4 2 497,-1-9-132,6 8-186,1-8 267,5 4-151,5-5 0,6 1 169,8-3-79,3-3-133,1 4 1,0-5-292,-1 0 121,6-5 16,-4 4-868,9-4 631,-8 5 0,-1-4-38,-5 0 0,-5 0-172,1 4 1,-4-1-15,-3-3 539,-3 3 0,0-4 0,1 5 0</inkml:trace>
  <inkml:trace contextRef="#ctx0" brushRef="#br0" timeOffset="21">21415 10515 7922,'0'-15'313,"0"0"0,0 3-219,0 5 583,0 4-9,0-2-326,0 5 0,5 5 72,3 3 1,3 3 2,4 4 482,3 8-537,5 6 0,9 7-539,2 2 736,3 3-226,-3 4 1,-1 1 107,-3 0 0,2 4-105,-5 4-362,-6 1 208,-4 3 0,-7-3 182,-2-1-690,-3 7 287,-10-13 1,-2 8-301,-4-11-273,-1-4 631,-4 3-2391,-2-13 1581,-5 7 1,0-10 790,1 2 0,-1-2 0,-3-5 0,-1 0 0,-4 0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3:57.82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1953 8600 8285,'-6'0'308,"1"0"1,5 0 98,-6 0 1,5 1-121,-3 3 0,3 7-51,1 8 1,0 4-5,0 4 0,0 2-142,0 5 0,0 6 109,0 2 0,0 2 16,0 2 0,1 2-127,3-2 0,-3 2-433,3-6 0,1 2 105,-1 2 1,1-6 138,-1-2 0,-3-2-53,3-2 1,-1-5 28,0-2 0,-1-4-178,2-4 1,-3 1 54,-1-4 0,1-5-624,3-3-569,-3-6 1102,4 3 1,-5-6 338,0-3 0,5-2 0,2-6 0</inkml:trace>
  <inkml:trace contextRef="#ctx0" brushRef="#br0" timeOffset="1">1987 8794 8263,'-5'-18'387,"4"2"512,-9 4-323,3 1-323,1 5 207,1 1-81,5 5 517,0-6-481,0 5 0,0-3-370,0 8 0,5 4 45,3 7 0,7 4 140,4 8 0,8 7 23,3 8 0,8 2-661,4 2 0,-1 0 412,0-1 0,-2 1-428,2 0 0,-4-2 136,1-2 0,-3-6-13,-5-6 0,-1-5 281,-2 2 1,-4-4-43,0-4 0,-2 1 224,-6-5 1,1 1-124,-5-5 1,-1-3 99,-2-1 0,1-3 629,-6 4-301,1-6-153,-4 3-198,0-5-219,0-5 1,0 3-273,0-6 0,0 0-744,0-3 1,4 0 527,0-1 1,0 1 590,-4-1 0,5-4 0,1-2 0</inkml:trace>
  <inkml:trace contextRef="#ctx0" brushRef="#br0" timeOffset="2">2707 8737 8063,'-12'-18'130,"1"-3"0,1 8 238,2-2 0,-1 6-95,5 1 900,1 1-477,-2 0-112,3-3 38,-8 9-35,9-4-339,-4 5 0,5 10-225,0 5 0,0 7 155,0 4 0,0 5-135,0 7 0,1 6 67,3 6 1,-2 4-454,6 0 1,-2 1 260,2 3 0,1-3-246,-5-1 0,3-7 151,-3-5 0,1-11-15,-1 0 1,-3-7 28,3-5 0,-1-3-87,0-4-136,-1-1 0,4-4-153,-2-4-345,-3-1 1,9-2 349,-2 0 534,2-5 0,1-7 0,1-6 0</inkml:trace>
  <inkml:trace contextRef="#ctx0" brushRef="#br0" timeOffset="3">3095 8805 8129,'-1'-17'0,"-3"1"0,-1 4 0,-3 0 1301,3 6-249,5 1-245,0 0-485,-5 4 0,3 1-60,-6 7 0,4 6 29,-3 6 1,-1 5-207,-3 10 0,-1 9 103,1 3 0,-1 6-278,1-2 0,3 0 121,1 0 0,4-4-440,-1-1 0,4 0 46,4-7 1,0-5-254,7-7 0,-1-3 165,9-4 1,1-3 104,2-9 1,2-2 280,3-5 1,2-9-168,6-2 0,-2-8 337,-3 0 1,-1-3-51,-2-1 0,-3-4 211,3-4 1,-3 2 31,-1-2 1,-4 3 179,0-6 1,-5 3 59,1-8 0,-8 3-173,-3-2 0,-2 2-57,-2-2 0,-7 2-102,-4 2 1,-6 1 189,-6 3 0,-4 3-122,-4 8 1,-3 8-481,-4 7 1,1 4-205,-5 4 0,5 2-468,-1 5 1,9 5-518,6-1 0,7 4 1395,8-4 0,3 5 0,5-2 0</inkml:trace>
  <inkml:trace contextRef="#ctx0" brushRef="#br0" timeOffset="4">4089 8509 8135,'-12'-12'0,"1"6"0,-1 2-117,1-2 269,5 4 76,-5-8 0,9 9 318,-6-3 109,6 3-61,-3 1-234,5 0 79,0 5-190,0 1 0,0 11 30,0 2 1,0 4-40,0 3 0,0 2 30,0 3 0,4 2 91,-1-3-791,6 3 385,-8 1 1,10-3-252,-4-1 0,3-1-352,2 2 1,-1-3 81,1-5 0,-1 0-786,1-1 0,-2-3 1352,-3 0 0,3 0 0,-3 4 0</inkml:trace>
  <inkml:trace contextRef="#ctx0" brushRef="#br0" timeOffset="5">4191 9411 8037,'-11'0'3052,"5"0"-1851,1 5 57,5-4-473,0 9-325,0-8-834,0 8 474,0-9-1871,5 9 1412,1-9 0,5 4-2135,1-5 2494,-6 0 0,4 0 0,-3 0 0</inkml:trace>
  <inkml:trace contextRef="#ctx0" brushRef="#br0" timeOffset="6">1884 10085 8143,'-11'-7'-105,"0"-3"-210,-1 9 315,6-9 1089,1 8-171,0-3-272,3 5-239,-3 0-46,5 0-133,5 0 0,7 4-116,7 0 0,9 4 129,6-5 0,10 1 31,10-4 1,9 0-1072,-27 0 0,1 0 925,-3 0 0,1 0-6,7 0 1,0 0-202,-4 0 1,-1 0 89,3 0 0,0 0 0,2 0 0,0-1 64,0-1 1,-1 0-96,1 2 1,0-1 30,-2-1 1,0-1 0,0 0 0,0 1 77,0-2 0,0 0 1,-1 1-1,-1-2-158,3 0 1,-2-1 0,-4 3 0,-1 0 216,2-5 0,0 0-93,-2 6 0,-1-1 0,28-12 60,-7 8 0,-4 0 7,-8 0 0,-4 4 30,-3-1 1,-6 3 18,-6 1 0,-2 0-75,-2 0 1,-2 0 942,-6 0 0,-3 0-797,-1 0 169,-4 0 0,3 0-748,-2 0-257,-3 0 459,4 0 1,-6 0-1404,-3 0 0,-6 1 1540,-5 3 0,-5 7 0,2 7 0</inkml:trace>
  <inkml:trace contextRef="#ctx0" brushRef="#br0" timeOffset="7">5359 8735 8139,'0'-11'0,"-5"5"-33,4 1 75,-4 5 0,3 0 375,-1 0-59,1 0-135,-3 0-17,5 0 1,0 5 147,0 2-291,0 8 24,0-2 0,0 9 297,0-3-474,0-3 94,0 6 0,0-8-427,0 5 323,0-5 1,4 6-216,0-5 1,0 1-347,-4-5 1,1-1-262,3-2 922,-3 2 0,9-9 0,-4 4 0</inkml:trace>
  <inkml:trace contextRef="#ctx0" brushRef="#br0" timeOffset="8">5462 8747 8139,'0'-7'595,"0"2"252,0 5 1,0 5-780,0 3-4,0 7 0,0-1 62,0 5 1,4 0-181,-1 4 1,5 0 326,-4 0-1790,5-5 1517,-3 3 0,5-3 0,1 5 0</inkml:trace>
  <inkml:trace contextRef="#ctx0" brushRef="#br0" timeOffset="9">5964 9249 8078,'0'-11'446,"0"5"-403,0-5 788,0 10-145,0-4 170,-5 15-484,4-2 1,-5 13-121,2-2 0,1 3-133,-4 1 1,4 5-154,-1 2 1,3 1 79,1 3 1,0-4-291,0 5 1,0-1 162,0-4 50,5-2-687,-4-5 490,10-1 0,-10-10-383,3 4 115,2-9 240,0-2 0,6-5-190,-1 0 21,1-5 0,-1-5 425,0-5 0,1-5 0,-1 2 0</inkml:trace>
  <inkml:trace contextRef="#ctx0" brushRef="#br0" timeOffset="10">5999 9009 8128,'-6'-17'0,"0"0"0,0 6 690,2-1-494,3 6 0,2-3 132,3 5-138,-3 1 0,9-1-791,-2 0 1,2 0 600,1 4 0,6 5 0,1 2 0</inkml:trace>
  <inkml:trace contextRef="#ctx0" brushRef="#br0" timeOffset="11">6798 9135 8032,'-5'-11'-410,"4"-1"0,-4 1 351,5-1 1,0 5 61,0-1 4,0 6 1793,-5-3-398,3 5-965,-3 0 0,5 1-199,0 3 0,0 7 174,0 8-217,0 8 40,0 7-824,0 2 638,0 3 0,4 0 362,0 3-905,5-3 410,-8 1 0,8-6 31,-5 0-887,5-4 645,-8-3 1,4-5 33,-5-3 1,4-2-78,-1-6 1,1-3-839,-4-1 250,0-4 926,5 2 0,-3-10 0,3-2 0</inkml:trace>
  <inkml:trace contextRef="#ctx0" brushRef="#br0" timeOffset="12">6467 9147 8081,'5'-13'-953,"-3"-2"714,6 7 1,0-1 1109,3 2 0,6-2-157,2 5 0,3-4-135,5 4 1,2-3-224,6 3 0,3-4-92,0 5 0,4-1-243,-4 4 1,0 0 142,-4 0 0,-1 0-189,-3 0 1,-3 0 85,-8 0 1,1 1-183,-4 3 1,-2 2 72,-7 6 1,3 0-35,-2 4 0,-2 1 100,2 6 1,-6 5 61,2 2 0,1 1-36,-1 3 0,0-2 19,-4 6 0,4-2-203,0-2 1,1 0-55,-2 0 1,-1-4-101,2-4 0,1-3 86,-2-4 0,1 1-144,-4-4 0,4-5-581,0-3 594,0-1 1,-3 0 338,3-4 0,2 4 0,5-1 0</inkml:trace>
  <inkml:trace contextRef="#ctx0" brushRef="#br0" timeOffset="13">7449 9067 8077,'-1'-11'1257,"-3"4"-415,3 2-622,-4 5 0,5 5-58,0 2 0,0 9 255,0 3 1,0 5-78,0 6 0,0 1-244,0 7 0,1 2 134,3 2 0,-2 1-453,6-1 1,-1 1-568,5-4 0,-2-1 489,-2-4 1,1-5-302,-6-2 1,5-8 242,-4-4 1,0-2-164,-4-2 0,1-3-110,3-1 632,-3-4 0,-1 2 0,-6-5 0</inkml:trace>
  <inkml:trace contextRef="#ctx0" brushRef="#br0" timeOffset="14">7049 9512 8077,'-11'-6'0,"5"1"0,2 5 605,8 0 0,6 0-149,5 0 1,5 0 24,-1 0 0,8 0-109,3 0 0,7-4-638,1 0 0,5 0 43,-1 4 1,3-1-21,0-3 1,1 3-1,0-4 1</inkml:trace>
  <inkml:trace contextRef="#ctx0" brushRef="#br0" timeOffset="15">8694 9272 8005,'0'-18'0,"0"3"0,4 2 289,0 2 1,1 0-35,-2-1 1,-1 0 154,1-4 1,-1 4-72,-2-4 0,-5 0-60,-3 1 0,-2 1-105,-2 6 1,0-1 2,-3 5 0,-2 1-25,-2 3 1,-3 1 49,3 3 1,-1 6-214,1 5 1,-2 7 43,1 0 0,4 3-225,1 5 1,3 0 65,5 5 1,2-1-90,5 0 1,1 2-62,3 2 0,7-4-43,8 0 0,7-1 131,0-6 1,6-5 65,-2-7 0,3-6-36,2-2 1,-1-4 1,0 1 1,-3-8 416,-1-4 1,-3-2-98,3-1 1,-4-5 20,0 1 0,-5-1 21,-2 1 0,-6-3-97,3-5 0,-7 3 103,-2-3 0,-3 1-131,4-8 0,-6 3 56,2-3 0,-3-1-60,-1-3 0,0 5 131,0 2 0,-4 7 33,1 1 0,-1 9 137,4-2 0,-1 8-205,-3 1-39,2 1 0,-3 9-169,5 4 1,-1 7 54,-3 8 0,3 5-31,-3 7 1,3-1 109,1 5 1,0-4-182,0 4 0,0-2-73,0 2 1,0-3-305,0-4 0,0-6-57,0-2 1,0-8 211,0-4 1,0-6-214,0-2 326,0-4 0,0 1 139,0-8 0,4-3-113,0-4 0,1-2 118,-2-2 0,-1 1-42,2-5 1,-3 0 113,-1-4 0,0-5-4,0-2 1,-1-3 110,-3-1 1,2-2 64,-1-2 1,1-1-80,2-3 0,0 0 142,0 8 1,4 2-48,0 9 1,4 5 232,-5 3 0,3 8-90,-3 3 0,2 4-106,3 4 1,6 4-95,-3 11 1,5 2-1,-1 9 0,1 1-194,3 3 0,2 5 127,-6 3 1,5 3-405,-1 0 1,-1-3 168,1 0 0,-5-6-740,1-2 1,-2-3 286,-2-8 0,1 1-764,-1-8 374,1-1 265,-6-4 724,-1 1 0,-5-6 0,0-1 0</inkml:trace>
  <inkml:trace contextRef="#ctx0" brushRef="#br0" timeOffset="16">8922 9535 7952,'-11'-12'0,"6"6"902,5 2 1,5 3-236,6 1 0,2 0-138,2 0 0,7 0-323,4 0 1,6 1-149,-1 3 0,-1-3-106,4 3 1,-2-3 130,6-1 1,-6 4-1182,-2 0 1,-4 0 1097,0-4 0,-2 0 0,-1 0 0</inkml:trace>
  <inkml:trace contextRef="#ctx0" brushRef="#br0" timeOffset="17">9505 9101 7980,'-17'-12'3073,"5"1"-2337,0 5-510,7 1 1,5 15 119,0 5 1,0 7-122,0 4 1,4 3-185,0 6 1,5 4 37,-2 3 1,2 1-46,-1-1 0,2 2-631,-3-2 1,2-2 364,-1-2 1,1-8-816,-5-3 1,3-4-49,-3-4 358,0-3 0,-3-8 2,3-1 735,-3-4 0,4 2 0,-5-5 0</inkml:trace>
  <inkml:trace contextRef="#ctx0" brushRef="#br0" timeOffset="18">9413 9135 7985,'5'-23'576,"2"0"0,6 4-151,2 0 1,3 5 179,4-1 1,1 2-161,0 2 0,1 5 16,3 2 0,-3 3-101,3 1 0,0 1-305,0 3 1,-4 7-36,-4 8 1,-5 4-69,1 4 1,-7 2-151,-4 5 0,-3 2-517,-1 2 0,-9-1-246,-2 4 1,-8-4 371,0 1 1,-6-6 374,3-2 1,-6-4-42,9 0 1,-4-1 582,8-3 0,1 0-156,6-3 1,3 1 68,5-4 0,0-1-72,0-4 0,5-3 117,3-1 1,7-3-308,4 4 1,4-6 84,3 2 1,-2-3-714,3-1 1,-3 0 648,-1 0 0,0-5 0,0-1 0</inkml:trace>
  <inkml:trace contextRef="#ctx0" brushRef="#br0" timeOffset="19">10019 9101 7944,'-5'-12'11,"-2"1"644,1 5-342,1 1 1,4 5 500,-3 0-499,3 0 1,-5 2 37,6 6 0,0 4 9,0 11 1,0 5-137,0 3 1,2 7 28,2 4 0,-2-2-227,6 2 0,-5 0 79,5 4 0,-5-4-367,0-1 1,3-8-70,-3 2 1,2-13-248,-1 1 0,-1-7-876,4-1 649,-4-8-1017,7-2 1820,-4-5 0,6-10 0,-1-2 0</inkml:trace>
  <inkml:trace contextRef="#ctx0" brushRef="#br0" timeOffset="20">9847 9124 7999,'5'-18'0,"2"1"129,4 6 1,6 0 155,2-1 0,7 2 455,5 2 1,3 3-65,4 5 1,-5 0-145,5 0 1,-3 5-245,6 3 1,-4 6-49,1 1 1,-3 9-347,-5-1 1,-2 8 147,-5-1 0,-7 3-501,-4 1 0,-6 4 138,-6 0 1,-6 4-44,-6-4 0,-4 4-72,-7-4 0,-5-1-20,-2-6 1,-3 0 465,-2-4 0,2-2-82,3-6 1,-2-2 185,5-6 0,5-1-50,3-2 1,8-3-1024,0-5 446,2 0 513,3-5 0,11-6 0,8-7 0</inkml:trace>
  <inkml:trace contextRef="#ctx0" brushRef="#br0" timeOffset="21">11195 9067 8019,'-5'-18'878,"4"1"-415,-9 6 81,8-1 686,-3 6-767,5 1 0,0 15-125,0 5 0,0 12 64,0 7 0,0 7-112,0 8 1,4-2-385,0 3 1,1-4 113,-1-5 0,-3 1-135,3-7 1,-2 0 93,2-8 0,-3-4-640,3-4 1,-3-5-647,-1 1-518,0-2 1825,0-2 0,6 0 0,0 1 0</inkml:trace>
  <inkml:trace contextRef="#ctx0" brushRef="#br0" timeOffset="22">11698 9089 7982,'0'-21'11,"0"2"1,0 1 0,0 3 1060,0 7-360,0-7-359,0 9 0,-2-1 496,-1 3-537,-4-2 0,-8 5-276,0-3 0,-7 8 32,-1 3 0,-1 4-57,-6 0 1,-1 6 116,-3 2 0,0 2-150,-1 2 18,6 0 0,3-4-149,7 0 103,-3 0 1,11 3-71,-1-3 0,6 1 72,6-5 0,1 0-54,3-3 41,7 4 0,8-4 97,8-1 260,7 1-280,2-6 1,8 1 55,-2 1 1,1-4 9,-1 3 1,-3-3-73,-4 4 23,-6-6 1,-5 9-241,-5-4 241,-10 3 0,5-1 50,-10 3-306,0-9 109,-4 18 0,-6-14 124,-1 9-193,-8 1 161,-3 1 0,-10 1 1,-1 0-53,0 2 0,-7-4-46,6 2 0,-5-5-134,9 2 0,4-5-50,7-3-321,2 2-1033,7-9 1657,6 4 0,11-5 0,7 0 0</inkml:trace>
  <inkml:trace contextRef="#ctx0" brushRef="#br0" timeOffset="23">12429 9672 7908,'0'-6'790,"0"0"1,3 1-276,1-2 1,1 0-50,-1 0 1,-1-1-121,4-3 0,-3-2-2,4-2 1,-5-3-90,5-5 1,-4 0-126,3 1 1,-4-6 2,1-3 1,1-2-155,-1-1 1,-1-2 120,-3-2 1,0 3-151,0-3 1,0 2-42,0 2 1,0 4 63,0-1 0,0 9 160,0 0-21,-5 6 79,4 0-117,-4 10 1,5 6-183,0 7 1,4 10 104,0 6 0,5 2 36,-2 9 0,5-1-90,3 9 0,-1 0 71,5 4 0,-4-1-217,4 1 1,-4-4 57,4 0 1,-5-7-397,2 0 0,-4-6 215,0-6 1,-2-4-13,-3 0 0,4-9-1167,-4 1 529,-2-2 976,0 2 0,-5 1 0,0-1 0</inkml:trace>
  <inkml:trace contextRef="#ctx0" brushRef="#br0" timeOffset="24">12371 9592 7897,'-11'-6'0,"5"-1"0,2 3 1933,3 3-1252,6-9 1,2 9 58,8-3-506,-2 3-58,9 1 0,-3-2 12,7-1-25,4 1 1,4-7-364,0 6 1,0-2 234,1 1 0,-5 3-2273,1-3 2238,-6 2 0,3-3 0,-5-1 0</inkml:trace>
  <inkml:trace contextRef="#ctx0" brushRef="#br0" timeOffset="25">12942 9238 7959,'-17'-12'0,"1"1"514,9 0 1,2 3 1995,5 0-1966,0 6 1,0-2-193,0 8 1,4 2-121,-1 6 0,1 4 4,-4 3 1,4 7-167,0 0 0,0 2 97,-4-1 1,0 1-398,0 2 0,0 2-634,0-5 0,0-2 438,0-6 1,0-3-286,0-4 9,0-1 79,0 1 85,0-6 500,0-6 1,0-6 19,0-6 1,0-3 112,0 0 0,0-4 81,0 4 1,0-6 231,0 2 0,0-2 148,0-2 0,0-3-266,0 4 0,0-3 399,0 10-5,0 0-339,0 9 0,1 1-84,3 5 0,3 8-271,9 4 0,0 9-221,3-2 1,6 9 175,-2-5 1,4 4-161,0 0 0,-3-3 94,2 2 1,-2-5-181,-1-2 1,-1-5 71,-3 1 1,1-4 288,-5-3 0,1-3 72,-5-5 1,3-1 277,-3-3 0,3-4 9,-6-7 1,-2 1 283,2-5 1,-5-1 100,0-7 0,-3 3-283,-3-3 0,0-1-259,-5 2 0,2-6-26,-2 2 1,-2-2-313,3 1 1,-2-2-392,1 3 0,-1 3-497,5 4 1,1 6-951,3 5 334,-5 1 1,5 5 1579,0 2 0,5 8 0,6 2 0</inkml:trace>
  <inkml:trace contextRef="#ctx0" brushRef="#br0" timeOffset="26">14427 9592 7975,'-6'-8'1579,"2"1"-1376,3 4 0,1-3 260,0 2 0,0 1-112,0-4 0,0-1-131,0-3 0,0-1 32,0 1 0,0-5 83,0-4 0,4 3-146,-1-2 0,1-4-96,-4-4 1,0-5 23,0 2 0,0-4-149,0-4 0,0-3-174,0-5 1,1-3 141,3-1 0,1-2-6,3 7 0,2-2 63,-2 9 0,2 3-28,1 5 1,-3 8 107,-1 0 1,-3 6 126,4 1 1,-6 2-69,2 2 1,-1 5 198,1 2 1,-2-1-179,6 1 0,-4 0-31,3 4 0,1 0-49,3 0 0,-1 1 79,-2 3 0,2 9-231,-2 10 1,1 2 153,-2 9 1,2 3 121,-5 9 0,0 3 64,-4 1 1,4 1-204,-1-2 1,6 1 52,-1-1 1,3 6 24,5-6 0,-3-3-256,6-1 1,-3-6 96,3-1 0,-4-4-66,4-4 1,-5-2 27,1-5 1,-2-5-488,-2-3 1,-1-2-543,-2-2 1,-2-3-103,-2-1 727,-2-4 0,1 2 4,-6-5 512,-4 0 0,-4 0 0,-1 0 0</inkml:trace>
  <inkml:trace contextRef="#ctx0" brushRef="#br0" timeOffset="27">14233 9375 8090,'8'-8'0,"-1"1"0,1 0 704,3 0 0,7-2-205,5 5 1,0-1-74,3 1 0,2 3-191,-1-3 1,5-1-316,-2 1 1,3-3-1,1 3 1,-4 0-39,-4 4 0,2 0 118,-1 0 0,-1 0 0,-3 0 0</inkml:trace>
  <inkml:trace contextRef="#ctx0" brushRef="#br0" timeOffset="28">14998 8541 8048,'0'-11'0,"0"3"220,0 1 169,0 4 0,0-3 226,0 2 291,0 3-581,0 6 0,0 6-90,0 8 0,0 8 95,0-1 1,0 2-99,0 3 0,0-2-385,0 1 0,0 2 221,0-5 1,0-4-878,0-4 0,0-5-17,0 1 0,0-2 826,0-2 0,5 0 0,2 1 0</inkml:trace>
  <inkml:trace contextRef="#ctx0" brushRef="#br0" timeOffset="29">15170 8575 8050,'0'-11'0,"0"0"876,0-1 279,5 1 124,-4 4-683,4 2 1,-9 16-168,0 4 1,-1 5-516,1 3 1,3 5 140,-3 2 1,3-1-983,1 2 1,0-4 332,0 3 594,0-5 0,5 8 0,2-3 0</inkml:trace>
  <inkml:trace contextRef="#ctx0" brushRef="#br0" timeOffset="30">11581 7149 8231,'-5'-11'0,"-3"0"0,3-1 193,1 1 0,3 3 396,1 1 1,-5-1 414,4-3-681,-5 4 1,8 2-165,2 5 0,-2 1 122,6 3 0,-1 4-85,5 7 1,-5 8 53,1 7 0,-2 5-175,2 3 1,-3 4-75,-5 7 0,-1 3-282,-3 5 1,-2 4 146,-6 0 1,5-26-1,-1 0-104,1-1 0,-1 0 0,-2 2 0,-1-1 127,2 0 1,-1-1 0,2-2 0,-1 1 11,-1-1 1,1 0 0,-14 27-239,-4-2 0,0-9 305,5-6 0,3-9 86,0 1 1,3-7-64,-3-1 1,5-5 199,-1-2 0,1-5-301,-1 1 0,6-2 800,-2-2-874,2 0 0,-1 1 361,2-1 0,2-4-470,2-4 1,3 0 53,-3 1 0,1-3-446,-1 3-361,3-3-109,-4-1 1155,5 0 0,0-5 0,0-1 0</inkml:trace>
  <inkml:trace contextRef="#ctx0" brushRef="#br0" timeOffset="31">11501 7172 8372,'0'-11'-13,"0"-1"273,0 1 108,0 0 538,5-1-255,-4 6 22,9 1-410,-8 5 1,3 1 34,-5 3 1,-4 2-3,0 6 1,-5-1-209,2 0 0,-7 5-18,-2-1 0,-3 5-152,4-1 0,-4-1 16,4 1 0,-4-4 131,4 4 0,3-5-211,5 2 1,4-8-54,-1 0-138,3-5 127,1 2 1,5-7 145,3-1 0,7-4-16,4-4 1,-1-4-12,1-1 0,-2-4 141,2 1 1,2-3-89,-6 0 1,-1-1 58,-6 0 0,2-4-47,-3 1 0,0-5 85,0 4 0,-4 1-70,1 3 0,-3 5 370,-1 3 0,0 6 539,0 1 196,0 6-853,0-3 1,4 10-53,0 3 1,1 6 164,-2 1 0,4 9-125,4-1 1,6 6-68,2-2 1,-2 0 86,3 0 1,-3-5-400,2 4 1,2-8-322,-6 5 0,0-7-370,-4 3 1,-4-3-2431,-3 3 3271,-3 0 0,-1 4 0,0-1 0</inkml:trace>
  <inkml:trace contextRef="#ctx0" brushRef="#br0" timeOffset="32">16357 9078 7973,'-6'-18'5,"-4"2"188,2 4 0,2 2 60,-2 3 1,4-2 538,-3 5-146,4-5-191,-7 8 0,9-3-239,-3 8 0,1 7 20,0 8 1,0 8-119,-4 3 0,4 8 130,-1 4 1,-1 3-283,1 0 0,-3 5 107,3-1 0,-1-3-299,1-4 1,3-5 9,-3 1 1,3-4-73,1-4 0,0-3 191,0-8 0,0-2 114,0-6 54,0 0-131,0-4 13,0-2 72,0-15 1,0 1 49,0-10 0,-2 0 48,-1-4 1,1-1 142,-1-3 0,-3-1-83,3-2 0,-5-3-86,4 2 1,-1-5-257,1-3 0,3 7-192,-3 5 0,3 4 351,1 4 0,0 2 889,0 6-77,0 5-595,0 1 0,5 10-305,3 2 0,3 7 157,4 2 0,3 8 1,5-2 0,4 5-99,-1 0 0,2-2 82,-1 6 0,1-6-124,2 2 1,2-1 85,-5-3 1,3-1-195,-3-7 1,-2-4 159,-6 1 1,-2-2 53,-6-6 1,0 0 219,1-4 96,-6 0 1,1-2 182,-4-2 1,-1-2-217,1-5 0,-1-5 6,-2 1 0,-2-5-53,-1 1 1,0-6-171,-5-2 0,1-4-22,-5 5 1,1-6-206,0 2 0,-1-5-182,1-3 1,1 4-422,2 0 1,-1 2-503,5 9 1,0-1 552,4 9 1,0 3-1379,0 5 1433,0 4 0,6-1 24,1 8 0,7 3 599,1 4 0,6 0 0,-4 1 0</inkml:trace>
  <inkml:trace contextRef="#ctx0" brushRef="#br0" timeOffset="33">16917 9181 8072,'-12'-8'258,"1"1"1,3 0 425,1 0 1,3-2-142,-4 5 1,5 0 83,-5 4-394,0 0 97,-3 10-140,0 3 0,-1 11-20,1 3 1,1 2-132,2 5 1,-1 0 7,5 1 20,0 4 108,4-9 0,7 9-811,4-9 328,1-2 1,9-1-732,-2-8 714,-2-3 0,7-4-61,-5-1 483,5-5-188,-6-1 1,5-5 126,-1 0 1,1-5 237,0-2 0,-4-7-159,0-2 621,-5-4-478,-2 8 0,-4-10 345,-4 3-308,5-3 1,-8-2-41,3-2 1,-8 1 106,-3-1-176,-3-3-1056,-7 5 829,-1-9 1,-6 8-212,-2-1 0,0 5-317,-4 2 0,4 7 303,0 0-955,2 6 765,6 6 0,1 0-664,6 0 919,5 0 201,1 5 0,5 6 0,0 7 0</inkml:trace>
  <inkml:trace contextRef="#ctx0" brushRef="#br0" timeOffset="34">17282 9169 8075,'0'-22'0,"-5"4"0,0-3 1569,-2 6-420,2 5 312,5 5-546,0 5-719,0 10 1,0 3 37,0 10 0,0 5-100,0 2 0,0 3 76,0 1 1,0 2-209,0 2 1,1-3-262,3 4 1,-2-8-383,6 0 1,-6-6 95,2 2 1,-1-8-481,0-4 1,-1-2-188,2-2 1,-2-5 1211,2-2 0,-3 3 0,4-1 0</inkml:trace>
  <inkml:trace contextRef="#ctx0" brushRef="#br0" timeOffset="35">17020 9089 7951,'0'-24'9,"1"-2"-3,3 7 1,5 2 1322,10 2-549,0 2-183,14 2 0,-7 1 897,9 2-1107,1-2 0,10 9 25,0-3 0,2 3-138,-2 1 1,1 1-531,-9 3 0,0 2 227,-4 5 0,-6 2-445,-5 2 1,-3-2-244,-8 2 0,0 2 717,-8-2 0,-5 10 0,-6-1 0</inkml:trace>
  <inkml:trace contextRef="#ctx0" brushRef="#br0" timeOffset="36">18550 8964 8082,'0'-18'0,"0"2"432,0 4 781,0 6-547,0 1-404,5 5 0,-4 6 79,3 5 0,-1 7 86,1 9 1,-3 2-191,3 5 0,-3 7-10,-1 5 1,0-1-291,0 5-942,0-3 876,0-2 1,-4-4-290,0-3-78,1-2 511,3-2-691,0-5 464,0-1 1,0-6-30,0-3-778,0 2 665,0-8 1,1 0 394,3-6-1064,-3 1 1162,9-2 1,-4 4 0,6-3 0</inkml:trace>
  <inkml:trace contextRef="#ctx0" brushRef="#br0" timeOffset="37">18824 9135 7982,'0'-18'501,"0"3"1,1 2-78,3 2 0,-1 3 145,4 1-312,-4 4 1,3-2 431,-2 5-283,-3 0-133,4 10 1,-5 0-125,0 13 21,0 3 0,-1 13-128,-3 3 0,2-1 232,-6 0-956,6 1 238,-3 4 379,5 0 1,0-6 3,0-2-663,0-7 511,0-3 1,0-11-221,0-1 102,0-4 18,5 0 264,-4-6 768,4-1-703,-5-5 1,1-5-90,3-2 0,-3-5 161,3-3-21,-3-3 0,-2-5-105,-3 0 202,3 1-78,-9-1 0,7-4 86,-4 0 108,4-4-80,-7 2 1,9-1 147,-3 4-247,3 7 182,1 2 420,0 6-303,0-1-404,0 6 121,5 11 0,2 4 130,9 10-271,1 0 30,6 4 0,5 1-35,3 3 9,2-3 0,0 5-101,-3-2 1,3-3 34,-2 2 0,-4-5-7,0-2 0,-7-5 53,-1 1 1,-5-4 71,2-3 0,-4-3-36,0-5-41,-6 0 422,4 0-239,-8 0 0,3-3 625,-5-4-395,5-1-163,-4-13 1,4 3 48,-5-5 0,-1-1-123,-3-3 1,-1-2 25,-3-5 1,-2 0 175,3-1-895,-4-4 433,0-2 0,0-1-12,-1 1-1711,6 9 1344,1-1 0,1 15-1643,0 3 1078,0 2 312,-1 7-857,4 1 1013,-4 5 0,5 1 605,0 3 0,0 7 0,0 7 0</inkml:trace>
  <inkml:trace contextRef="#ctx0" brushRef="#br0" timeOffset="38">19441 9067 8021,'-11'-18'351,"4"1"-220,2 11 1,5 0 203,0 2 0,0 4 943,0 0-758,0 5 63,0 11-279,0 2 0,0 10 128,0 3-61,0 2-171,5 6 0,-2-2 143,4 5-663,-4-1 286,7 5 0,-9-5 67,3-3 1,1-3-194,-1 0 0,0-7-1185,-4-6 883,5 1 1,-4-10-520,3 2 1,-3-6 5,-1-1 587,0-6 388,5 3 0,-3-5 0,3 0 0</inkml:trace>
  <inkml:trace contextRef="#ctx0" brushRef="#br0" timeOffset="39">19292 9078 8021,'12'-25'436,"-1"2"-161,1 8 0,4-1 316,3 9-58,3-3-304,1 8 600,5-3-470,1 5 1,5 5 28,0 3 1,1 3-113,-1 5 0,-1 1 67,-3 6-1274,3 5 971,-9 1 0,3 9 234,-8 0-1033,-8 0 596,-5 2 1,-6-3-1046,0 4 825,-11-4 1,-3 6-180,-12-4 0,-3-3 207,-6-5 1,1 0 40,0-4 1,0 0-105,-1-4 217,6-6 41,6 5-191,7-9-362,4 3-32,6-4 745,6-6 0,11-1 0,7-5 0</inkml:trace>
  <inkml:trace contextRef="#ctx0" brushRef="#br0" timeOffset="40">19921 9215 7923,'0'-11'0,"-4"-1"0,0 1 1332,0-1-556,9 1-45,2 5-106,-1-5 1,0 10 0,-2-3-214,-3 13-125,4 4 0,-5 11-99,0 3 1,0 2 44,0 5 0,0 0-148,0 1 1,0-1 84,0 0 0,0 0-481,0 1 273,0-6 0,2 3 33,2-6-955,-3 6 389,9-13-224,-4 3 487,6-11 1,4 0-91,3 1 455,3-6-95,1-1 1,-2-5-258,-2 0 0,3-1-139,-3-3 1,2-1 113,2-2 1,-5-4-122,-3 4 0,-2-3 94,-2-2 347,-4 1 0,-2-1 0,-5 1 0</inkml:trace>
  <inkml:trace contextRef="#ctx0" brushRef="#br0" timeOffset="41">19875 9455 7903,'-6'0'1264,"0"-5"-775,6 4 1,9-8 283,3 5-357,2 0-153,2 4 0,2-4 62,5 0 36,5-4 1,0 5-125,2-5 1,3 2-77,-2-2 1,-3-2-308,-2 3 0,-6 0-1122,0 0-169,-7 4 1,3-7 1436,-9 2 0,-2-2 0,-5-1 0</inkml:trace>
  <inkml:trace contextRef="#ctx0" brushRef="#br0" timeOffset="42">19909 9135 7903,'-16'-11'0,"3"4"1452,2-3-670,5 4-324,12-6 195,5 6-154,7-4-219,5 9 1,1-8 231,2 5-283,4-5-73,9 8 1,-6-6-56,5 4 0,-3 0-1018,4-4 495,-1 4 348,-14-2 74,4 5 0,-6 0 0,1 0 0</inkml:trace>
  <inkml:trace contextRef="#ctx0" brushRef="#br0" timeOffset="43">20594 9135 8008,'0'-11'186,"0"-6"42,-5 5-1,4-5 238,-4 6-280,5 4 0,-1-2 184,-3 6 476,3-1-119,-4-1-328,0 3 0,2 2-145,-5 8 1,6 9 325,-2 5-352,3 6-28,1 7 0,0 3-130,0 0-114,5 5 215,1-8 1,2 5-304,-1-6-482,1 0 559,3 0-925,-4-4 673,3-2 1,-8-7 40,6-2-859,0 3 716,-2-15 1,0 9-505,-2-9 379,-3-2 471,5 0-1238,-6-5 1302,0 0 0,0-5 0,0-1 0</inkml:trace>
  <inkml:trace contextRef="#ctx0" brushRef="#br0" timeOffset="44">20309 9032 8008,'19'-14'0,"0"3"0,0-3 752,4 8-385,5-6 0,2 6 814,8 2-599,-2 3-250,3-4 0,-3 3 281,2-1-202,-3 1-777,5 2 659,-11 0-94,4 5 1,-9-2 243,3 5-1093,-8 4 546,-3 1 1,-10 9 173,-2-3-1132,-2 2 766,-13 2 1,-3 4 81,-12-1-801,-3 1 844,-6-4 1,1-4-504,0 0 237,0-5 115,-1 2 1,7-4-139,6-1 0,4-3 119,6-1 341,6-4 0,1 7 0,5-4 0</inkml:trace>
  <inkml:trace contextRef="#ctx0" brushRef="#br0" timeOffset="45">20994 9169 8008,'-5'-17'293,"-1"0"0,-2 10 962,1-1-489,4 5-266,-2-2 0,1 7-64,0 1 0,-5 4 158,2 4 1,-3 6-186,-2 2 1,1 7-132,-1 5 0,5 2-493,-1 1 221,6 0 25,-3 1 0,5-1-722,0 0 389,0 0-74,5-4 0,2 1-375,8-4 1,-1-2 405,5-6 1,0-2-29,4-6 0,0-4-180,0-4 614,5-1-156,-9-2 1,11 0-452,-7 0 53,-2 0 332,0-5 1,-8 2-926,2-5 483,-2 1 603,-2-5 0,1 1 0,-1 0 0</inkml:trace>
  <inkml:trace contextRef="#ctx0" brushRef="#br0" timeOffset="46">20834 9455 8008,'7'-10'327,"4"2"1,6 2 508,5 2 0,6 3-80,3-3-472,2-2-114,1 4 1,4-7 36,0 6-767,0-6 787,-4 7-1286,-4-8 867,-2 9 0,-6-5 72,1 2-1697,-5 3 873,-1-4 944,-11 5 0,-1-11 0,-5-1 0</inkml:trace>
  <inkml:trace contextRef="#ctx0" brushRef="#br0" timeOffset="47">20926 9169 8008,'0'-11'0,"1"0"204,3-1 0,8 1 354,11-1 1,5 5-298,6-1-84,1 0 1,3 1 388,0-1-396,0 6 1,-4-7 170,0 5 42,1 0-106,-1-1 0,-5 4-59,-2-3 0,-4 3 0,-4 1 0,-3 0 27,-4 0-171,-1 0 97,-5 0 0,-1 5 10,-5 2-127,0 4 227,0 5-375,0 2 81,0 5 0,0 7 257,0 1-520,0 4 215,0-1 1,0-1-6,0 5 1,0-5-132,0 6 1,0-4-384,0-1 312,0-4 115,0-3 1,0-5-39,0-3 52,0-2 81,0-6-146,0-5 456,0-1-174,0-5 0,0-5-84,0-2 242,0-9-103,0 4 0,0-10 224,0 3-182,0 3 0,0-11 0,-3 8-15,-1-8-70,0 3-18,4-4 0,0 4 14,0-2 0,0 1 41,0 3-196,0 4 52,0 6 0,1 4 129,3 4-224,-3 0 64,9 9 0,-2 3-144,7 7-35,3 3 218,5 10 1,1-3-94,3 5 90,-3-4 0,8 3-88,-6-2 1,1-3 64,-4 2 1,0-7-146,-1-3 1,-4-5 127,-3-3 0,-2-3 594,-2-5-203,1 0 0,-2-5 65,-2-3 1,1-3 11,-6-5 0,1 2-81,-4-5 1,-1 0-299,-3-4 0,-2-1 114,-6-2 1,0 0-152,-4-4 1,4 3 38,-4-3 0,4 3-853,0-3 0,1-1-50,0-3 1,0 5-401,4 2 0,2 3 437,5 1 0,0 9-1140,0 3 1967,0 7 0,5-1 0,1 5 0</inkml:trace>
  <inkml:trace contextRef="#ctx0" brushRef="#br0" timeOffset="48">21999 9101 8008,'-7'-18'0,"-1"3"0,5 2 1443,0 2-381,1 4-592,2 2 1,0 7-181,0 1 0,0 9 99,0 7 1,0 4-163,0 3 1,0 7 39,0 5 1,0 0-98,0-3 0,0 0-157,0 3 0,2-3-691,1-1 0,-1-1 468,2-6 1,-3-5-850,-1-3 1,0-5 459,0 2 1,0-8-1273,0 0 1871,0-5 0,0 2 0,0-5 0</inkml:trace>
  <inkml:trace contextRef="#ctx0" brushRef="#br0" timeOffset="49">21816 9032 8008,'6'-24'925,"0"-1"-723,5 10 0,7 1 398,5 6-272,0-2 145,10 9-92,-4-4 0,5 5 276,0 0-54,-4 0-188,8 0-151,-8 5 1,6 2-90,-6 8 0,-4 3 66,0 5 1,-4 5-15,-7 2 1,-1 5-669,-10 3 1,-6-1 356,-5 4 0,-12 1-652,-4 4 0,-9-4 346,-2 0 0,0-5-264,-4 1 1,-2 0 214,2-4 1,1 3-139,7-7 0,3-2 48,8-1 0,7-4-27,4-4 1,5-3 555,0-4 0,1-6 0</inkml:trace>
  <inkml:trace contextRef="#ctx0" brushRef="#br0" timeOffset="50">22456 9078 8008,'-4'-15'786,"0"0"1237,1-1-1156,3 10-563,-5 1 1,2 11 187,-5 6 1,5 5-202,-5 10 1,2 2-66,-2 6 1,-1-1 28,5 0 1,-3 2-70,3 2-94,0-3 1,4 5 248,0-6-739,0 0 320,0 0 0,1-4-994,3-4 744,3-2 1,4-2-126,0-3 0,2-4 204,2-7 0,3 1-15,5-6 1,0 1 41,0-4 1,-1 0 2,1 0 1,1-5 42,3-2 1,-4-4-369,0 0 0,0 0-133,-4-1 677,-3-4 0,6-2 0,-5-5 0</inkml:trace>
  <inkml:trace contextRef="#ctx0" brushRef="#br0" timeOffset="51">22228 9443 8008,'0'-6'0,"11"-3"518,8 5 1,4-1-223,7 2 0,0 1 85,0-2-245,-2-2 0,-1 1 53,-1-3-134,6-2 0,-8 8-87,3-6 0,-3 2 104,-1-2 1,-6-1-925,-1 5 0,-5-4 125,-3 0 529,-3-2 198,-5-2 0,0 1 0,0 0 0</inkml:trace>
  <inkml:trace contextRef="#ctx0" brushRef="#br0" timeOffset="52">22456 9055 8008,'-6'-11'0,"1"-1"698,0 1-351,3 5 0,1-5 54,5 4 1,6 2 42,1 1 0,1-1 19,3 1-236,3 0-60,0 4 0,1-1 29,0-3 0,-4 3 145,4-3-384,0 3 106,-1 1 1,2 0 277,-5 0-478,6 5 138,-9-4 1,5 9 200,-6-2-407,1-3 170,-6 10 106,4-7 0,-4 13 0,2-3 84,0 5-133,-6 5 1,5 5 60,-4 5 0,-1 4-83,1-4 1,-3 4 93,-3-4 1,0 4-181,-5-4 1,5-1 101,-5-7 0,4 2-266,-3-6 0,4 0 32,-1-7 1,3-3-116,1-4 647,0-1-266,0-4 357,0-2-272,0-16 0,0 3 125,0-11 1,0 0-5,0-4 0,1 1 19,3 3 0,-1-6-104,4 2 1,0-3-28,0 4 0,3-1-273,-2 0 1,-2-2 67,2 2 1,-6-1-140,2 8 166,-2 1-302,-2 4 192,0 4 1,0 4-88,0 6 1,1 5-133,3 7 1,-2-1 254,6 5 15,-6 0-82,8-1 206,-3-1-109,4-1 1,-1-3-67,-2 2 291,7-2-221,-7-2 0,8-5-36,-4-2 337,-1-3-144,6-1 1,-5-5 7,4-2 713,-4-8-517,5-3 1,-5-5 615,4 0-585,-9 0 0,3-3 104,-2-1 0,2-5-65,2 2 1,-1-2-462,0 2 0,-4-2 110,-3 5 0,1-1-222,-2 2 1,0 2 169,-7-3 1,2 4-1069,-6 4 1,2 3 59,-2 4 1,-2 2-1292,2 2 1632,-2 3-712,4 5 881,-4 5 0,3 7 546,-4 7 0,-1 2 0,1 2 0</inkml:trace>
  <inkml:trace contextRef="#ctx0" brushRef="#br0" timeOffset="53">23301 9089 8008,'1'-16'0,"3"-3"1143,-2 2-401,8 1-286,-4 4-1,0 1 114,5 5 106,-10-4-195,4 8 1,-5 0-44,0 9-294,0 6 41,0 10 1,-4 5-3,0 2 0,-5 7-134,2 1 1,0 0 61,0-4-268,4 1 75,-2-1 1,1-1-623,1-3 523,-1 3 152,4-8-1604,0 2 806,0-9 474,0 4 0,0-13-1407,0 2 845,-5-7 916,3 6 0,-3-9 0,5 4 0</inkml:trace>
  <inkml:trace contextRef="#ctx0" brushRef="#br0" timeOffset="54">23118 8998 8008,'19'-23'0,"1"0"0,4 4 0,6 0 1799,-2 10-1137,10-6 0,-7 10 72,7-2 301,2 1-584,-4 6 0,3 0 193,-5 0-601,1 0 35,-6 6 0,-3-4-1992,-7 6 1343,-7-6 1,-5 8 570,-7-2 0,-7 2 0,-11 2 0</inkml:trace>
  <inkml:trace contextRef="#ctx0" brushRef="#br0" timeOffset="55">5562 12130 8112,'0'-6'-1134,"-2"-3"872,-1 5 1507,1 1-259,-3 3 391,5 0-1238,0 5 1,-1 1 47,-3 5 1,3 2 107,-3 2-192,3-2 24,1 9 1,0-1 38,0 6 0,0 5-31,0-2 1,1 8-125,3 4 12,-3 2 0,8 2-152,-5 0 0,0-1-51,-4 1 0,0 0-122,0 0 1,0-6 125,0-2 1,0-4 10,0-3 1,1-3 110,3-5 0,-3-2 163,3-2 1,-3-2-131,-1-6 0,0-3 12,0-1 329,0-4-295,0 2-3092,0-5 2222,-5 0 845,4 0 0,-9-5 0,3-1 0</inkml:trace>
  <inkml:trace contextRef="#ctx0" brushRef="#br0" timeOffset="56">5482 12245 8140,'0'-12'-490,"0"1"0,0 3 245,0 1 0,0 3 1752,0-4-325,0 6-728,0-8 1,1 7-278,3-5 1,-2 5 92,6-5 1,0 2-165,3-2 0,4-2 134,0 2 1,6-1-87,-2 2 1,2 0 52,2 4 1,0 1-238,0-1 1,4 1 145,-1 2 0,5 2-155,-5 1 1,6 2-45,-1 3 1,0 5-48,0-6 0,-3 10-125,-6-6 0,0 8 116,-3 0 0,1 3-23,-4 1 0,-6 0 115,-6-1 1,-3 1-161,-1 0 0,-1 0 148,-3 0 1,-8 0 1,-7-1 0,-6 1 213,-2 0 0,-4-1-136,0-3 0,-2 1 251,-1-5 0,0 3-76,-1-7 1,2 3 26,3-6 1,2-3-85,5-1 0,2-3-57,1-1 0,4 0-77,5 0-371,-1-5-459,1-1 1,4-2 423,4 1 1,3 3-1625,3-4 2026,4 6 0,9-9 0,2 5 0</inkml:trace>
  <inkml:trace contextRef="#ctx0" brushRef="#br0" timeOffset="57">6544 12005 8040,'0'-12'-36,"0"6"75,0-4 1,0 7 597,0-4 180,0 4-489,-5-7 0,2 9 678,-4-3-562,4 3-43,-7 1-146,9 0 1,-6 0 1,4 0 1,-2 5-51,-3 2 1,-2 5-1,2 3 1,-3 4 196,-5 8-372,9-3 42,-13 14 0,12-6 272,-7 10-1381,2-1 1061,2 5 1,3 1 120,0 3 0,5 0-359,-5 4 0,5 0-378,0-4 474,1 4 0,4-7 4,1 3 1,4-5 65,4-3 1,1-2-117,-1-6 0,0-1 102,1-3 0,3-2 41,0-5 1,2 0 39,-2 0 1,-2-5 579,2-3 0,-2-3-576,-2 0 1,-1-1 193,-2 1 0,2-6-189,-2-2 1,-2 1 7,2-1 1,-5 0-145,5-4 145,-5 0-734,2 0 0,-2-2-286,1-2 1,0 2 980,-4-6 0,-5 1 0,-1-5 0</inkml:trace>
  <inkml:trace contextRef="#ctx0" brushRef="#br0" timeOffset="58">6966 12245 8116,'-6'-8'0,"2"0"0,2 2 281,-2-1 1,3 0 195,-3 3 474,3 3-177,1-4-555,0 5 0,0 10 34,0 5 1,0 11 30,0 4 0,0 7-126,0 1 1,-4 7-106,0 0 1,-1-3-32,1 4 1,3-3 110,-3 3 0,3-6-526,1-2 0,0-7 186,0-5 0,0-2-274,0-1 0,1-5-70,3-3-655,-3-2-59,9-7-158,-8-1 1423,3-5 0,0 0 0,1 0 0</inkml:trace>
  <inkml:trace contextRef="#ctx0" brushRef="#br0" timeOffset="59">6932 12325 7977,'0'-18'0,"-4"1"279,1 6 0,-1 0-18,4-1 1,0 1 605,0-1-298,0 6-139,5 1 1,1 6-54,6 3 0,4 4-47,3 7 1,3 8-96,1 7 1,5 4-9,2 4 1,3-1-545,1 5 0,-1-1 337,-2 1 1,0-2-452,-4-2 1,5-3 167,-2-1 1,-2-1 13,-1-7 0,-3 1 28,-1-4 1,-4-5 18,0-3 0,-6-2 152,-2-2 1,0-1 214,-3-2-127,-3-3-152,0-5-943,-5 0 709,-5 0 0,-1-4-260,-6 0 1,1-5 607,-1 2 0,1-3 0,0-2 0</inkml:trace>
  <inkml:trace contextRef="#ctx0" brushRef="#br0" timeOffset="60">7480 12256 8058,'-5'-18'-364,"4"-3"1,-8 8 1730,5-2-282,1 2-32,3 2-27,0 4-289,0 2-569,0 26 1,1-4 63,3 21 1,-2-3-172,6 7 1,-4 3 142,3 5 1,-4 4-647,1 0 1,-3-4 266,-1 0 0,1-3-126,3-1 0,-3-6-215,3-2 1,-3-5 197,-1-6 0,0 0-361,0-8 431,0-3 1,0 1-1266,0-6 676,0-5 937,0-1 0,-5 0 0,-1 2 1</inkml:trace>
  <inkml:trace contextRef="#ctx0" brushRef="#br0" timeOffset="61">7880 12393 8007,'-13'-5'0,"3"4"0,10-6 51,0 4 290,0 1 348,0-3 918,0 5-1295,5 0 1,2 0-86,4 0 0,1 0-8,-1 0 1,0 0-21,1 0 0,4 0-29,3 0 1,-1 0-119,1 0 1,0-3 118,4-1 1,4 0-236,-1 4 0,5-1 68,-5-3 1,1 3-27,-4-3 1,0 1 72,0-1-654,-6 3 435,0-4 0,-6 5-209,1 0 0,-5 0-812,1 0 665,-6 0-1145,4 0 700,-6 0 969,-6 5 0,0 1 0,-5 6 0</inkml:trace>
  <inkml:trace contextRef="#ctx0" brushRef="#br0" timeOffset="62">7983 12599 8007,'8'0'26,"-1"0"201,-4 0 67,7 0 0,-4 0 256,6 0 1,-1 0-58,0 0 240,6 0-373,1 0 0,5 0 107,-1 0-304,6-5 7,-4 3 1,4-6 170,-5 4-633,-5 0 282,4-1 0,-6 4-444,3-3 407,-2 2 1,-2-1-1338,0-1 0,2 0 1384,-2 4 0,-3 0 0,5 0 0</inkml:trace>
  <inkml:trace contextRef="#ctx0" brushRef="#br0" timeOffset="63">8908 12142 7958,'0'-18'-586,"0"2"1525,0 9-269,0-3 232,0 9-549,0-4 0,0 6 0,0 3 33,0 4 1,0 3-89,0 4 0,0 0-62,0 8 1,0-2-191,0 5 0,0 2 62,0-1 0,0-1-160,0-3 0,0 0-71,0 0 0,0 0-48,0 0 1,0-4-12,0 0 1,0-5-34,0 1 196,0-2 1,0-6-19,0 1 473,-5-6 62,4 3-193,-4-5 0,5-1 50,0-3-37,0 3-362,0-9 0,5 5 115,2-3 0,5-1-162,3 6 0,-1-1 105,5 4 0,0-4-109,4 0 0,0 0 47,0 4 1,3 2-105,1 1 0,-2 2 89,-6 3 0,3 2 38,-3-2 0,-3 6-15,0 1 0,-4 4 14,0-4 1,-6 6-210,-2-2 1,1 2 60,-1 2 0,-6 4 2,-5-1 0,-5 1 57,-3-4 0,-6 0-110,-6-1 1,-1 0 169,1-3 1,-2 1 167,-5-4 0,0-1 24,-1-4 0,5-3-124,-1 0 1,7-6-317,2 2 0,0-3 117,7-1 1,1-1-595,6-3 0,3-2 21,5-6 759,0-4 0,5-2 0,2-5 0</inkml:trace>
  <inkml:trace contextRef="#ctx0" brushRef="#br0" timeOffset="64">9011 12130 7966,'-18'-11'942,"2"0"-68,9 4-331,2 2 429,5 5-243,0 0-494,5 0 1,3-4 15,7 1 0,3-1 60,5 4 1,1 0-89,2 0 0,0-4-151,4 0 1,-4 0 44,0 4 1,-2-3-33,-1-1 0,0-1-188,0 1 0,-5 3 60,-3-3 1,-2 1-655,-2-1 0,-3 3-74,-1-3-1807,-4 3 2578,2 1 0,-5 5 0,0 2 0</inkml:trace>
  <inkml:trace contextRef="#ctx0" brushRef="#br0" timeOffset="65">9570 11868 8051,'-5'-12'-1448,"4"1"1457,-9 0 1,7 0 746,-4 4 0,4 0 256,-1 4 1,-2 1-48,5-3-280,-9 5-313,8 0 0,-3 2-126,5 1 1,5 8 205,3 4 1,2 5 38,2-1 0,4 4 35,3 4 1,1-2-131,-1 5 1,7 1-115,-3 3 1,2 2-254,-2 2 0,1 2-75,3 6 1,-3-3-107,2 3 0,-3-3 199,-4 6 0,2 2-419,-6-1 1,-1 0 176,-7 0 0,2-3 19,-5 2 1,0-5 73,-4-3 0,-5-2 34,-3 2 1,-2-8 1,-1 2 0,-6-4 7,-2 4 0,-4-6 24,-3-3 0,2-3 24,-3-4 1,3 2-80,1-6 0,5 0 29,3-3 0,2-2-92,2-3 1,3 2 192,1-5-839,4 0-1523,-2-4 1218,5 0 1104,5-5 0,6-2 0,7-4 0</inkml:trace>
  <inkml:trace contextRef="#ctx0" brushRef="#br0" timeOffset="66">10850 12427 8005,'-7'-5'405,"2"4"0,5-5 216,0 2 464,0 3-655,5-4 0,-2 1 28,4 0 1,1 0-102,3 4 0,2 0 41,2 0 0,3 0-24,5 0 0,5 0 54,2 0 0,7-1-83,1-3 0,5 3-104,-1-3 1,-1 3-176,1 1 1,-4-2 121,4-1 0,-6 1-178,3-1 0,-8 1 78,0 2 0,-7 0-156,-1 0 1,-2 0-244,-6 0 1,-3 0-1050,-5 0 93,-4 0-888,2 0 778,-15 0 1,1 0 188,-10 0 1188,0 5 0,-9 2 0,-1 4 0</inkml:trace>
  <inkml:trace contextRef="#ctx0" brushRef="#br0" timeOffset="67">10987 12644 7919,'0'-6'0,"1"1"0,3 5 0,2 0 0,5 0 574,1 0 0,3 0 840,0 0 1,6 0-350,-2 0 0,6-4-524,2 0 0,4-3 106,0 3 0,2-1-349,1 1 1,-3 3-147,-1-3 0,-5-1-4,2 1 1,-3 0-174,-1 4 1,-4 0-734,0 0 1,-1 0 474,1 0 0,-3 0-1625,-4 0 0,-1 2 3,1 1 1905,-1-1 0,6 8 0,0-4 0</inkml:trace>
  <inkml:trace contextRef="#ctx0" brushRef="#br0" timeOffset="68">12654 12222 7894,'-13'0'0,"-2"0"0,2 0-20,-2 0 1,3 0 101,0 0 0,1 0 501,-1 0 0,-3 0-159,0 0 1,0 5 28,3 3 0,-3 2-150,0 1 0,0 4 37,3 1 1,2 4-112,2-1 0,-1 2 12,6 2 0,-5 4-33,4 0 1,0-1-25,4-3 0,0 4-153,0-1 0,5 1 81,3-4 1,7-4-127,4 0 1,3 0 89,1 4 0,3-5-52,1-3 0,9-2 34,-2-2 1,3-1 8,-3-2 1,0-3 73,0-5 0,1 0 22,-1 0 0,0-5 46,0-3 1,5-3-75,-1-5 1,0-1-16,-4-6 0,-4 0 22,1 0 0,-10 0-30,2 0 1,-7-4-24,-1-4 1,-4-6-3,-3-1 0,-3-5-163,-5 1 0,-9-2-93,-2-2 0,-14 0-191,-1 1 0,-7 5 165,-5 6 0,-8 8-356,-7 10 0,-4 6 206,-4 10 1,7 10-484,1 6 0,10 5 118,5 6 1,13 3 709,6 8 0,10 3 0,5 5 0,3-1 0</inkml:trace>
  <inkml:trace contextRef="#ctx0" brushRef="#br0" timeOffset="69">5596 14095 7967,'0'-12'-866,"0"6"1179,0 1 1,-1 5 32,-3 0-227,3 0 1,-6 4 0,3 0 0,3 5 17,-3-2 0,-1 7-17,2 1 1,-1 6-2,4-2 1,0 2 15,0 2 0,0 1 340,0 3 0,4 2-1468,-1 5 0,6 2 773,-1 2 0,-2 4 220,2 7 0,-2-1 853,2 6 0,1-2-390,-6 1-1414,6 3 836,-7-9 157,8 4 1,-8-7-601,6-2 674,-6-3-72,4-4 1,-5-6 1,3-3 2,-3-1 1,4-8 349,-5-2-595,0-7 678,5 2-670,-4-8 0,4 1 93,-5-6 0,-3 0-203,-1-5 1,-4 5-1192,4-5 1490,-5 0 0,-2-3 0,-7 0 0</inkml:trace>
  <inkml:trace contextRef="#ctx0" brushRef="#br0" timeOffset="70">5413 14312 7925,'0'-33'48,"0"2"1,5 4-45,3 4 1,7 1 170,4 3 0,3 1 135,1 3 0,-3 2 268,3-2 1,-3 6-375,7 2 1,1 4 16,-2-1 1,6 3-209,-2 1 1,7 1 112,1 3 1,4 2-173,-4 6 1,0 1-27,-3 2 0,-6 3-36,-3 4 0,-7 1 52,-3 0 1,-7 4-148,-2-1 0,-6 1 117,-1-4 1,-8 4 64,-8-1 1,-9 1 23,-2-4 0,-6 0-35,-5-1 0,-1 0 104,-3-3 0,-6 1-252,2-5 0,2 1 149,2-5 0,10-5-77,2-2 1,6-2-182,5-2 0,2 0-1017,6 0 948,4 0 0,7-6 358,8-1 0,7 2 0,3 0 0</inkml:trace>
  <inkml:trace contextRef="#ctx0" brushRef="#br0" timeOffset="71">6601 14072 7954,'0'-22'0,"0"3"0,0 3 976,0 5-119,0-1-542,0 6 1,-1-3-44,-3 5 1,1 0 114,-4 4 1,-1 5-117,-3 3 1,-1 3-15,1 5 0,-4 3-119,-1 7 1,0 5 97,1 7 0,1 0-160,-5 8 0,4-2-90,-5 9 1,7 2 60,-3 6 1,8-30-1,0 1-195,0 2 0,1 1 0,-1-1 0,2 0 172,1 1 1,2-1-1,-2 29-89,5-2 0,1-4 85,3-3 0,6-5-133,5-7 1,6-3 110,-2-4 0,-2-6-58,3-3 1,-7-2 60,3-1 0,0-5 98,-1-3 1,1-2-156,-5-2 1,0-3 222,1 0 0,-1-6-586,1 2 1,-1 1-526,1-1 0,0 0-1732,4-4 2676,-9 0 0,3-10 0,-10-3 0</inkml:trace>
  <inkml:trace contextRef="#ctx0" brushRef="#br0" timeOffset="72">7024 14289 7941,'0'-16'-224,"0"3"0,-2 0 811,-1 6 0,1 3 257,-2-4-33,3 6-566,1-3 1,1 5 129,3 0 1,-1 6-46,4 5 1,-3 6 24,4 6 1,-4 6-210,3 5 1,0 5-106,0 7 1,2 0-169,-5-1 1,1 1 123,-1 0 0,-2-6-24,6-1 1,-4-5-25,3-4 0,-3-2-107,4-5 1,-4-5-139,3-3 1,-4-2-156,1-2 0,1-3-523,-2-1-453,6-4 551,-7 2 1,3-6 471,-5-3 1,3-4 403,1-7 0,-5-3 0,-5-5 0</inkml:trace>
  <inkml:trace contextRef="#ctx0" brushRef="#br0" timeOffset="73">6909 14426 7991,'-10'-16'0,"3"-3"0,-2-2 308,5 2 0,1-2-68,7 2 0,3 1 112,4-1 1,5 4-53,3-4 0,4 1 126,4-1 0,-2 2-114,6 6 1,-1-1-87,5 1 0,-1 5-196,0 2 1,0 3 139,1 1 1,-2 1-78,-3 3 0,-2 2-62,-5 5 1,-2 2-232,-2 2 0,-3-1 30,-9 5 0,-2-3-150,-5 3 1,0-2 92,0 2 0,-5 2 107,-2-6 0,-5 4 106,-3-4 0,1 4-46,-5-4 0,0 1 119,-4-5 0,0 1-41,0-1 0,2-1 22,2-2 1,2 1 188,6-6 306,-1 1-71,6-4-388,1 0 1,6 4 32,3 0 1,4 0-15,7-4 1,3 3 92,5 1 1,1 4-75,2-4 0,0 3-20,4-3 0,-1 5-148,2-1 1,1 3 92,-6 4 1,1-1-172,-4 5 0,-4 0 123,0 4 0,-7 0-236,0 0 0,-6-3 57,-6 3 1,0-7-45,0 7 1,-6-4 55,-6 0 0,-4 2 134,-7-6 0,-4 4-49,1-4 0,-6 0-9,2-3 1,-3-2 23,-2-2 0,2-3 1,3-5 1,6 0 72,5 0 1,9-2-57,-2-1 0,5-4-418,-1-4 0,3-1-142,5 1 1,1-2-306,3-2 1,4 1 225,7-5 697,3 0 0,10-4 0,1 0 0</inkml:trace>
  <inkml:trace contextRef="#ctx0" brushRef="#br0" timeOffset="74">7755 14506 7901,'-7'-11'1219,"-3"-1"-850,9 1 0,-3 4-21,8 4 0,1 3-91,2 3 1,0 4 163,-3 4 1,-2 6-332,6 2 1,-6 7 66,2 5 1,1 3-129,-1 4 0,1-2 68,-1 2 1,-3-4-383,3-4 0,1 1 95,-1-8 1,1 0-45,-1-12 0,-3 3-345,3-6-383,-3-3-20,4 0 0,-4-7 395,3-1 0,1-5 587,-1-7 0,5-8 0,-3-6 0</inkml:trace>
  <inkml:trace contextRef="#ctx0" brushRef="#br0" timeOffset="75">7709 14278 7901,'-4'-12'222,"0"1"0,0 3 966,4 1-1009,0-1 1,6 2-347,1 2 1,3 3-942,2 1 1,3 3 1107,0 1 0,0 5 0,-3-3 0</inkml:trace>
  <inkml:trace contextRef="#ctx0" brushRef="#br0" timeOffset="76">7972 14495 7989,'0'-18'0,"0"5"0,0 6 585,0-1 1,3 0-152,1 1 0,1 4 183,-1-1 0,-1 4-153,4 4 1,-3 4-194,4 7 1,-5 3-67,5 5 0,-5 3-28,0 1 1,0 5-302,1-2 1,-3-1 167,3 2 1,-3-6-470,-1 2 0,1-7 220,3-1 0,-3-5-236,3 1 0,-1-7-127,1-4 417,-3 2 1,5-5 207,-2 3 1,-1-6-85,4-2 1,-3-5 102,4 1 0,-1-6-56,5-1 0,-1-1 115,0 0 0,1-1-17,-1-6 1,4 2-26,1-1 0,0 1-75,-1-5 1,-2 2-2,2 1 0,-2 5 129,-2 3 1,1 6-46,-1 1 0,-3 6 82,0-2 0,-5 5-67,5 7 0,-4 1-23,3 10 1,-4 1-4,1 7 1,1-2-68,-1 5 0,4 1-85,0 3 0,-2-3-213,2-1 1,0-5-166,3 2 0,1-4 179,-1-4 0,-1 1 46,-2-4 0,2-5 74,-3-3 0,4-6-47,0 2 4,0-3 1,1-1 209,-1 0 1,1-5-10,-1-3 0,-3-2 115,-1-1 0,0 2 2,0-2 0,2 2-88,-5-6 1,4-2 104,-5 2 1,3-4-30,-3 4 322,-1-1-102,3 5-126,0 5 0,-4 2-41,3 8 1,-3 2-6,-1 5 1,4 1-121,0-1 0,3 4 74,-3 1 1,5 0-175,-1-1 1,2-2 99,1 2 1,6-2-266,2-2 1,-2-3 83,3 0 1,-1-6-38,3 2 1,1-3 39,0-1 0,0-1 49,0-3 1,0-4 245,-1-7 0,-3 3-89,1-4 0,-10 0 93,1 1 0,-7-6-39,0 2 1,-3 2 60,-1-3 1,-10 1-42,-5-3 0,-7 3-259,-5 0 0,-7 6 28,-8 1 1,2 6-13,-2 6 1,5 5-184,-1 3 0,9 3 94,6 4 1,3-1-762,8 5 1,3-5 392,9 2 1,7-1 547,4-4 0,6 3 0,5-7 0</inkml:trace>
  <inkml:trace contextRef="#ctx0" brushRef="#br0" timeOffset="77">9239 14655 7940,'7'-12'-275,"-2"4"-69,-5 1 0,0 3 404,0-4 500,0 6 379,0-8-368,0 8 23,0-3 197,-5 5-516,-2 0 0,-3 2 2,2 1 1,2 5 62,2 7 3,3-2-162,-4 9 1,5-8-29,0 5 0,5-5-139,3 1 1,-2 1-242,2-1 1,-1-1 184,5-6 1,0 1-210,4-5 0,-4 3 101,3-3 1,-1 0-11,2-4 1,-4-1 71,4-3 1,-4 1 32,0-4 1,-1-1 45,1-3 0,-1-1 36,0 1 1,1-2 77,-1-2 0,-1 2 14,-2-2 0,1 2 49,-5 2-126,5 0 1,-8 3 235,3 0-220,-3 6 0,0-3 81,3 5-136,-3 0 58,4 5-19,-5-4 0,4 9-148,0-2 1,4 2 14,-5 1 1,5 1-115,-4-1 0,5-1 197,-2-2-277,3 2 120,2-4 0,-1 1 71,1-3 1,-1-2-23,1 2 0,3-3 14,0 3 1,0-3 3,-3-1 1,-1-1 10,0-3 1,1 2-23,-1-6 1,1 4-1,-1-3 1,3 3-14,-2-4 1,2 2 5,-7-2 1,3-2 64,2 3 0,-1-4 71,1 0 1,-2 0 101,-3-1 53,3 1-221,-8-1 1,7 1 146,-6-1 79,6 1-220,-7 5 557,3 1-339,-5 5 0,0 1 145,0 3 0,1 3 143,3 8 1,-3 5-152,3 6 0,-2-2-77,2 3 1,-1-2-324,4 2 0,-3-3 103,4 3 0,-2-8-213,2-4 1,1 1 85,-6 0-1097,6-1 807,-2-9 1,0 3-163,1-5 0,-4 0-1236,3-4 1062,1 0 735,-2-10 0,-6-3 0,-6-10 0</inkml:trace>
  <inkml:trace contextRef="#ctx0" brushRef="#br0" timeOffset="78">9982 14380 9195,'11'5'584,"4"3"-166,0 7 1,1 3-48,-5 5 0,1 0 188,-1 0 0,-3 5-502,-1 2 0,-3 3 51,4 1 0,-6-3-276,2-1 0,-3-3-24,-1 3 77,5-4 92,-3-4 0,3 0 56,-5-3 0,0-2-64,0-2-116,0-2 1,1-3-311,3-3-728,-3 3 510,4-8-65,-5 3 1,0-10-23,0-3-132,0-2 670,0-1 1,0-6 223,0-2 0,-5-13 0,-1-3 0</inkml:trace>
  <inkml:trace contextRef="#ctx0" brushRef="#br0" timeOffset="79">9959 14141 7915,'0'-23'0,"0"0"0,1 5 217,3 3 0,2 2 44,6 2-471,-1-1 188,0 6 0,-3 1-349,0 5 0,-1 1-1028,5 3 1399,-6 2 0,-1 11 0,-5 1 0</inkml:trace>
  <inkml:trace contextRef="#ctx0" brushRef="#br0" timeOffset="80">10530 14552 7915,'0'-12'2376,"0"1"-1974,0-1-119,0 1 0,0 3-48,0 1 0,0-1-82,0-3 1,-5 3 26,-3 1 1,-2 4-61,-1-1 0,-6 4-149,-2 4 1,1 2 311,-1 6-541,0 4 209,1 2 0,-2 6-86,5 3 0,3-3 77,5 3 1,4-3-45,-1-1-70,3-1 214,1 1-410,5-5 218,2-2 0,4-4 32,0-1 1,5 1-71,-1-1 0,4-5 150,-4-2 1,6-2-6,-2-2 0,-3-2 128,-1-2 1,-2-2-95,-2-5 1,1-1 227,-1 1 25,-4-1-202,-2 1 1,-4 0 14,3-1 1,-3 1 36,3-1 1,-3 5 84,-1-1-71,0 6-203,0-9 133,-5 10 1,4-3-130,-3 8-22,3 3 132,1 4 1,0 5-10,0 3 0,0-1-9,0 1 0,1-4-2,3 5 0,2-7-9,5 3-246,1-4 114,4 0 0,-3-2 108,2-2-739,3 2 325,-5-9 160,3 4 0,-1-10-151,1-3 0,-1-2-131,-4-1 115,6-6 255,-4 5-85,3-10 485,-10 4-276,5-5 54,-10 1-207,9-1 402,-9-5-539,9-1 350,-8-6 0,3 4 845,-5-4-361,5-1-1007,-4-10 1500,4 5-445,-5-3-123,0 3-155,0-4 544,0 4-439,0 7 0,0 3 626,0 8-508,0 3 0,0 9-243,0 4 536,0 2-91,0 5-44,0 5-595,0 7 1,4 11 212,0 7-117,0 8-343,1 3 441,-4 4-1303,9 6 1076,-4 1 1,2 2 104,0-1-612,-1 0 382,5-6 1,-5 3-176,1-9 1,-4-5-160,3-2 0,-3-8 86,4-4 1,-6 0 122,2-7 0,-3 1-1408,-1-5-344,0 0 1360,0 1 651,-5-1 0,-1-4 0,-5-2 0</inkml:trace>
  <inkml:trace contextRef="#ctx0" brushRef="#br0" timeOffset="81">11512 13866 7880,'0'-11'0,"0"3"310,0 1-183,0 4 1,0-3 430,0 2 1,-1 3-114,-3-3 1,1 8-41,-4 3 0,-5 13-49,-3 2 0,-4 14 95,4 2 1,-5 10-216,1 5 0,-2 5-269,2 2 1,9-29-1,1 1 75,3 0 1,1 0 0,-2 2 0,1 0 40,4-2 1,0 0-1,-2 1 1,1 0-98,0 0 0,2-1 0,-2 29-5,7-8 1,2-2-61,6-5 0,3-6 61,0-2 0,6-3-120,-2-5 1,-2-2-50,2-5 1,-5-5 140,2-3 0,-4-2-452,0-2 1,-5-1-48,1-2-24,0 2 0,-1-9-1023,1 3 665,-1-3 1,4-6 926,-4-2 0,3-9 0,-3-1 0</inkml:trace>
  <inkml:trace contextRef="#ctx0" brushRef="#br0" timeOffset="82">11752 14335 7835,'0'-23'0,"-4"0"343,0 0 0,0 5 520,4 3 1,5 4 157,3 3 44,-3 3-663,0 5 0,-1 12-166,0 7 1,0 7-43,-4 8 0,0 7 16,0 5 0,-4-1-292,0 5 0,-4-3 101,5-1 0,-1-1-112,4 1 0,0-5-262,0-3 1,0-4-390,0-4 0,1-7 94,3-8 1,2-2-504,6-1 0,0-6-398,4-2 1551,-4-3 0,10-6 0,-4-1 0</inkml:trace>
  <inkml:trace contextRef="#ctx0" brushRef="#br0" timeOffset="83">11980 14472 7884,'-11'-12'1393,"-1"6"-583,6 1 0,6 5-271,8 0 1,-2 5-155,2 3 1,-5 7-171,5 4 0,-5 2-24,0 2 0,2 4-82,-1 0 0,4 3-163,-4-3 0,5 3 119,-2-3 1,7-2-159,1-6 0,4-2-245,-3-6 1,4-1 172,-1-2 1,3-3 110,0-5 1,3-5 10,1-3 1,2-7 209,3-4 0,-4 1-46,-4-1 1,-1-1 112,-3-7 0,-3 2-98,-4-6 1,-6 5-32,-2-5 0,-8 1-156,-3-4 1,-9 1 112,-3 2 0,-7-1-426,-5 6 0,-3 4 174,-4 7 0,-3 7-190,-4 5 0,0 4 76,3 6 1,4 2-40,8 10 1,2 0-171,5 4 1,10 4-267,6 0 0,5 4 779,6 0 0,8 2 0,5 1 0</inkml:trace>
  <inkml:trace contextRef="#ctx0" brushRef="#br0" timeOffset="84">12574 14803 7907,'-11'0'0,"4"0"2566,2 0-1669,5 5 0,0 1-336,0 6 1,0 1-220,0 2 0,0 3-467,0 4 0,-4 5 184,1 0 1,-6 3-237,1-3 0,2 1 207,-2-2 1,6-3-1199,-2 0 1,-1-5-948,1-7 2115,0 6 0,-1-10 0,-1 3 0</inkml:trace>
  <inkml:trace contextRef="#ctx0" brushRef="#br0" timeOffset="85">13031 13889 7836,'-6'-5'-217,"1"3"-325,5-6 976,0 6 972,0-4-856,0 6 0,0 7-143,0 4 0,0 6-7,0 6 1,0 4-77,0 4 1,0 2-265,0 1 0,3-3 9,1-1 1,0-1-65,-4 2 1,4-3-93,0-5 1,-1-4-425,-3 0 0,0-5-478,0 1 0,2-4 427,1-3 1,0 1-885,5-6 1446,-6 1 0,8-4 0,-3 0 0</inkml:trace>
  <inkml:trace contextRef="#ctx0" brushRef="#br0" timeOffset="86">13408 13935 8543,'-12'-5'691,"6"4"-242,-4-4 1,9 7-86,-3 6 1,1 4 178,0 11 0,-4 5-120,-4 3 1,-1 7 61,1 4 1,-4 3-234,-1 5 0,0-2-691,1 5-12,2-5 406,-9 8 1,9-4 138,-7 5 1,7-8 134,-3-4 1,5-7 101,3 1-1833,-2-9 910,9-7 0,-6-3-826,4-5-328,1 1 1050,-3-5 1,7-5-655,1-2 1555,-1-3 0,13-1 1,-2 0-1</inkml:trace>
  <inkml:trace contextRef="#ctx0" brushRef="#br0" timeOffset="87">13419 14438 7917,'0'-14'0,"0"2"905,0 3-423,5 3-197,-3 1 495,8 5-458,-9 5 1,4 5 55,-5 5 1,0 7 55,0 1 1,0 5-32,0 6-315,-5 5 89,4-3 1,-8 7-136,5-5 1,0 3 61,4-7 1,0 1-507,0-8 0,0-2 35,0-6 0,2 2-209,1-6 1,0-4 38,5-3 1,-6-4-365,2 3 0,2-4 208,2 1 693,-3-3 0,0-1 0,-5 0 0</inkml:trace>
  <inkml:trace contextRef="#ctx0" brushRef="#br0" timeOffset="88">13625 14529 7837,'-4'-12'124,"0"1"1,0 3 217,4 1-158,0-1-27,0 2 1,0-4 484,0 2-221,0-2 0,0-1-69,0-1 1,0 4 133,0 1 1,2 3-97,2-4 1,-2 6-138,6-2 1,3-1-33,4 1-158,6 0 147,-4-1-357,6 4 170,-5-4 1,2 5 79,-4 0 1,-1 0-178,-4 0 0,1 5-104,-1 3 0,-5-2-154,-2 2 0,-3-1-91,-1 5 244,0-1 53,-5 1 0,-1-1 178,-5 0-94,-1 1-63,-4-1 333,-2 1-122,0-1 0,-2 0-128,5 1 345,-1-1-197,5-4 0,5 3-26,2-3 1,-1 0-3,1 0 1,1 0-82,7 0 1,0 3 47,7-2 1,0-2 74,8 2 0,-4 0-39,4 3 46,0-5-98,4 5 1,0-5 40,-1 5 1,1 1-3,0-1 1,-4 2-72,0 2 0,-5-2 10,1 2 0,-7 2-108,-4-2-58,-3 5 174,-1-2 1,-5 3-328,-3-2 122,-7 3-1,2-4-297,-8 0 296,-2-2 1,-1-5-204,-3 1 0,3-5-209,1 1 0,2-5 7,2 0-636,2-1 219,6-2 238,4-5 0,2-6 756,5-4 0,11-10 0,1 1 0</inkml:trace>
  <inkml:trace contextRef="#ctx0" brushRef="#br0" timeOffset="89">13945 13718 7857,'-14'-29'0,"2"2"1234,8 8 0,4 4-452,8 7 0,-2 3-287,2 5 0,-2 1 9,2 3 1,6 4-125,-3 7 1,8 8 180,0 7 1,4 8-175,4 4 0,-2 4-397,6 4 0,-1 3 84,-13-23 1,0 1 0,-1-2 0,-1 0-59,0 2 0,0-1 0,11 28 47,0 0 1,-14-28-1,-1 0-182,8 31 1,-6 0-41,-5-4 0,-6 0 114,2 1 1,-9-1-443,-7 0 0,0-6 210,-7-6 1,0 0-603,-4-7 1,1-4 20,3-4 0,-1-9-222,5-2 1,-1-5-377,5-3-48,5-5 1504,1 0 0,15-6 0,2 0 0</inkml:trace>
  <inkml:trace contextRef="#ctx0" brushRef="#br0" timeOffset="90">14961 14358 7803,'0'-7'951,"0"-3"0,1 5-745,3-3 1,-1 3 233,4 5-54,1 0 1,3 0-22,1 0 0,0 0-87,4 0 0,-4 0-122,4 0 1,1 0-140,2 0 0,3 4-167,1 0 1,0 0 142,0-4 1,-1 0-905,1 0 0,0 0 458,0 0 1,-4 0-1716,0 0 779,-5-5 1389,2 3 0,-9-3 0,-12 0 0,-8-1 0</inkml:trace>
  <inkml:trace contextRef="#ctx0" brushRef="#br0" timeOffset="91">15087 14472 7286,'-12'5'-1164,"1"1"1640,-1 6 271,6-1 1,2-3-274,8-1 0,0-3-193,7 4 0,-1-6 37,10 2 0,-1-3-98,3-1 0,5 0-204,0 0 0,4 0-306,0 0 0,2-1-362,1-3 1,0 2 329,1-6 1,-5 4 321,1-3 0,-6-6 0,3-5 0</inkml:trace>
  <inkml:trace contextRef="#ctx0" brushRef="#br0" timeOffset="92">15920 14004 7803,'-5'-30'0,"3"2"735,-6 6 0,6 4 407,-2 3-612,8 2 1,-3 5 672,3 1-815,-3 4 0,-1 3-15,0 8 0,0 8-166,0 7 0,0 6 100,0 9 1,0-1-42,0 5 1,0-4-236,0 4 0,0-5-104,0 1 0,0-3-101,0 0 0,0-6-77,0-3 0,0-1-271,0-3 1,-4-4-257,0-3 180,1-2 382,3-1-190,0-6 607,0-1 0,3-14-57,1-2 0,6-3-50,2 2 0,4 1 20,7-1 1,0 5-189,0-1 1,1 6 84,3-2 1,-3 3 19,2 1 0,2 1-32,-1 3 1,0 2 110,-5 5 0,0 2-27,-3 2 1,-3-2 61,-4 2 0,-6 3-240,-2 1 0,-3 3 90,-1 0 1,-9 5-357,-2 0 1,-9-1 157,-3-3 0,-1-1-238,-7-3 1,2-3 127,-1-4 0,-3-2-45,2-2 1,2 0-97,-1-4 0,4 0-258,0-4 0,3-5-350,4-3 1062,-3-2 0,4-11 0,-4-3 0</inkml:trace>
  <inkml:trace contextRef="#ctx0" brushRef="#br0" timeOffset="93">15829 13844 7803,'6'-12'1276,"6"1"1,9 1-1073,10 2 1,6 3 89,1 5 1,0-1 427,-4-3 0,0 3-572,1-3 0,1 3 56,-1 1 1,1-4-849,-5 0 0,-2 0 393,2 4 0,-5 0 249,5 0 0,-6-5 0,3-1 0</inkml:trace>
  <inkml:trace contextRef="#ctx0" brushRef="#br0" timeOffset="94">16606 13444 7990,'0'-23'0,"0"5"0,0 2 0,5 6 0,2 2 0,4 3 0,0 5 0,0 5 0,1 3 0,0 7 0,4 4 0,-2 4 0,5 3 0,-3 6 0,7 10 0,-3 1 0,7 10 0,-2 2-157,-11-25 1,-1 1-1,0-1 1,-1 0 1841,4 2 0,-1 0 0,-4 2 0,-1 1-982,2 1 0,-1 0 1,-3 3-1,0 0-441,0-1 0,-1 0 0,-3-1 0,-1 1-274,0 0 0,-2 0 0,0-1 0,-1 1-7,1 0 1,-2 0-1,-2-4 1,-2 0-16,-7 27 0,-3-4-59,0-3 1,-2-9-390,-2-7 0,-2-3-9,2-5 0,1-2-249,-1-5 0,1-2 4,-1-2 0,-1-2-1697,4-6-240,6-4 2151,0-2 522,9-5 0,1-5 0,6-2 0</inkml:trace>
  <inkml:trace contextRef="#ctx0" brushRef="#br0" timeOffset="95">17816 14198 7834,'-6'0'920,"1"-5"0,7 3-588,6-1 1,1-3-36,10 3 0,0-1 169,4 4 1,1 0 64,3 0 0,3 0-145,8 0 1,-1-4 1,5 0 0,0-3-80,3 3 1,5-5-394,-1 1 0,6 2 180,-2-2 1,2 5-72,-2-5 1,-3 2-189,-9-2 0,-2-1-518,-9 5 1,-2-1-1271,-5 1 1012,-6 3 27,-5-4-284,-2 5 1,-14 0 1196,0 0 0,-15 5 0,-5 1 0</inkml:trace>
  <inkml:trace contextRef="#ctx0" brushRef="#br0" timeOffset="96">17942 14403 7845,'-23'12'0,"9"-5"198,3 1 1,8-2 340,3 2 0,7-3-112,8-5 1,8 0 29,7 0 1,4 0 211,4 0 1,3-1-240,5-3 0,3 1-64,1-4 0,3 0-502,-4 0 1,-3-3-163,-4 2 0,-5 2-205,1-2 1,-9 2-1723,-6-2-239,0-2 2464,-11 4 0,0-11 0,-7-1 0</inkml:trace>
  <inkml:trace contextRef="#ctx0" brushRef="#br0" timeOffset="97">18422 13889 7883,'-7'-23'12,"-3"1"1,9 4 1301,-3 3 1,4 7-584,4 4 1,-3 5-33,3 7 0,-3 5-241,-1 10 1,-5 6-209,-2 5 1,-5 7-112,-3 8 1,-4 3-339,-8 5 0,3 0 191,-3 1 1,5-1-195,3 0 0,-2-4-667,6 0 1,5-4 439,6 0 1,3-7-758,1-4 1,1-8 392,3-3 1,3-4 792,9-4 0,1 0 0,6-8 0,0-2 0</inkml:trace>
  <inkml:trace contextRef="#ctx0" brushRef="#br0" timeOffset="98">19312 14232 7872,'7'-11'1976,"-2"-1"-878,-5 1-441,5 4-748,6 2 152,2 5 56,4 0-143,-11 5 1,-1 2 223,-5 4 27,0 6 0,-4 5 533,0 9-543,-5-3 0,3 5-219,0 1 219,1-3 0,5 7-421,5-9 184,6 0-1,7-1-3,5-5 0,1-2 19,3-2 0,2-6-256,5-5 171,0-6 54,6 3 0,-5-10 206,3-2-154,3-4 0,-4-1-35,5-4-389,-6-1 642,4-6 83,-11 0 0,-1-4-7,-5 1-37,-6-6-90,0-2 1,-11-2-248,-2-2 363,-3-2-415,-11-1 146,-3-5-648,-14 1 799,-8 4-707,-10 7 310,-7 6 148,-11 10 35,29 11 0,0 3-906,2 0 0,-1 3 725,-3 4 1,0 4 0,-23 5-422,28 1 0,0 2-246,-16 14 386,3 11 164,15-5 333,1 10 0,9-1 0,0 6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3:57.92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2067 9993 8080,'-5'-6'-633,"-1"1"483,-6 5 0,1 0 205,-1 0 0,1 1 170,0 3 1,-2 2-80,-2 6 1,2-1 12,-2 1 1,2 3-55,2 0 1,-1 5-31,1-1 1,5 0 30,2 4 0,2-3-191,2 7 1,0-3 70,0-1 1,0 4-88,0-1 1,6 1 6,1-4 1,3 0 111,2 0 1,-3-2-46,2-2 1,-1-2 15,9-6 1,-4-1 111,4-2 1,-2-3-94,6-5 1,-3-1 224,7-3 0,-3 1 17,-1-4 1,0-5 49,-1-3 1,-3-1-41,0 0 0,-5 2-66,2-5 1,-4 5-23,0-1 1,-6-3-14,-2-1 0,-3-2-129,-1-2 0,0 0 115,0 0 1,-9-1-233,-2-3 1,-8 3-77,0-2 1,-3 2-72,-1 1 1,1 5 98,-1 3 0,0 3-161,0 5 1,1 2-157,3 5 1,-1 1 165,5 3 1,3 2-377,5 6 1,4 0 214,-1 3 1,3 3 446,1 5 0,5 0 0,2 0 0</inkml:trace>
  <inkml:trace contextRef="#ctx0" brushRef="#br0" timeOffset="1">2478 10165 8097,'-5'-18'422,"4"1"0,-4 10 652,5-1-595,0 6 1,-1-4 27,-3 6 0,3 2-326,-3 2 0,2 2 70,2 5 0,0 6-279,0 2 1,2 2 106,2 2 1,-2 1-321,6 3 1,-1-3 181,5 3 0,3-3-389,0-1 1,6-4 177,-2 0 0,2-9 4,2 1 0,4-7 100,-1 0 0,2-3 138,-1-1 1,-2-5 271,6-2 0,-6-5-107,2-3 1,-3 1 217,-1-5 1,-6 0-8,-1-4 1,-4 0 137,0 0 1,-5 1-190,1-1 1,-5-1-126,0-3 0,-1 3-120,-2-3 1,-5 1 96,-3 3 1,-2-1-769,-2 8 1,2 1 69,3 4-656,-4 4 0,6 4 1205,-2 6 0,2 9 0,5 6 0</inkml:trace>
  <inkml:trace contextRef="#ctx0" brushRef="#br0" timeOffset="2">3266 10005 7999,'0'-7'527,"0"2"111,0 5 1,0 5-366,0 3 0,2 7-72,1 4 0,-1 3-84,2 1 1,1 5 63,-2 2 1,5-1-306,-4 2 0,3-5 143,-3 5 0,1-6-235,-1 2 0,-1-7 125,4-1 1,-3-5-167,4 1-217,-6-2 100,8-2 0,-7-4-1087,5-3 758,-6-3 703,8-6 0,-8-2 0,3-4 0</inkml:trace>
  <inkml:trace contextRef="#ctx0" brushRef="#br0" timeOffset="3">3004 10050 8231,'11'-11'0,"2"0"558,2-1 0,4 1-29,8-1 1,2 1-92,5-1 1,0 5 157,1-1 0,3 2-148,0-2 0,4-1-425,-4 6 1,0-1 96,-4 4 1,0-4-805,1 0 1,-6 2-203,-3 5 0,-1 0 886,-3 5 0,-4 4 0,-1 6 0</inkml:trace>
  <inkml:trace contextRef="#ctx0" brushRef="#br0" timeOffset="4">3986 10085 8224,'0'-12'-349,"0"1"0,0-1-166,0 1 791,0 0-237,0-1 1,-4 4 858,0 1 0,-1 4-299,1 0 0,2 1-176,-6 2 1,1 2-220,-5 1 0,0 5 29,-4 7 0,2-1-210,-5 5 1,4 1 148,-4 7 0,5-1-284,-1 4 0,3-3 50,5 3 1,-2-3-18,5 3 0,0-4-106,4 0 0,5-6-127,3 0 0,7-3 115,4 2 1,7-2-34,0-6 0,6-3 251,-2-1 1,3-4-106,2 1 0,-5-3 219,1-1 0,-5-5-110,5-3 0,-6 0 116,2 0 1,-8-2 46,-4 2 0,-2-2 67,-2-1 0,-3 0 5,-1 4 1,-4-3 77,1 2-105,-3 3 1,-1-1 108,0 2-567,0 3 134,0-5-85,0 17 0,0-4-6,0 8 0,5-2 114,3-1 0,2 3-51,1 0 0,6 0-22,2-3 0,2-1-33,2 1 0,5-6 81,3-2 1,-2-3 118,1-1 0,-1 0-85,2 0 0,1-1 234,-6-3 0,5-2-81,-5-6 1,0-3 58,-7 0 1,1-4 34,-5 3 1,-1-4 243,-6 1 0,-3 1-20,-5-1 1,0 0-64,0-4 0,-6 1-350,-6-1 0,-9 1 138,-10 3 0,-3 0-236,-4 8 1,-3 2-205,-4 9 1,-1 2-384,0 6 0,2 1 335,2 10 0,9 0-202,10 4 1,7 1-1644,8 2 2196,3-1 0,4 5 0,4 0 0,6 6 0</inkml:trace>
  <inkml:trace contextRef="#ctx0" brushRef="#br0" timeOffset="5">5105 10119 8203,'-5'-6'-272,"-1"-5"242,-1 10 414,-3-4-199,4 5 0,-2-4 470,1 0-61,4 1-224,-7 8-74,9 1-80,-4 11 0,5-3 63,0 5-32,0 0-47,5 8 1,-3-2-131,6 1 12,-6-2-32,9-1-441,-10 0 309,9-5 0,-5 2-8,3-5 1,1 1-184,-6-5 1,5-3 163,-4-1 0,1-4-178,-1 1-9,-3-3 252,4-1 1,-5-1-179,0-3 641,0-3-224,0-4-36,0 0 1,-5-2 50,-3-2 0,2-2-154,-2-2 165,6-2-165,-8 3 1,7-9 23,-5 0 0,6 0 2,-2 0 0,-1 4 2,1 0-17,0 0 24,4 16 172,0-8-32,0 8-248,0 1 1,4 2-120,0 8 0,5 2 123,-1 6 1,3 3-180,4 0 1,-1 5 98,5-1 1,-1-1-223,1 1 0,3-5 1,-3 1 183,2-2 43,2-7 1,0 0 71,0-6-130,0 0 50,-1 0 208,-4 0-79,-1 0 1,-1-6-43,3-1 0,-2-3 166,-2-2 0,-2 1-87,-2-1 0,0 0 181,1-4 1,-5 4 159,1-3-332,-5 2 20,2 1 0,-5 5 432,0-1-383,0 6-305,0-3 113,0 5 1,0 5 89,0 2 1,0 9-146,0 3 1,0 6 56,0 2 1,-4 3-179,0-3 1,0 4-1058,4 0 622,0-3 391,0 5 1,0-10-876,0-1 473,5 1 666,2-10 0,4 4 0,1-6 0</inkml:trace>
  <inkml:trace contextRef="#ctx0" brushRef="#br0" timeOffset="6">5790 10050 8074,'-11'-11'443,"5"5"520,1 1-365,5 10-259,0 1 0,-4 10 141,0 3 0,-4 4-129,5 4 6,-1 2-182,-1 5 1,3 1-42,-1-1 1,3 0-227,3 0 1,0 1-745,5-1 493,-1-5 281,10-1 1,-3-9-495,5 0 323,-5-5 42,7-2-70,-3-7 100,5 0 0,0-4-86,-1 3 0,1-7 43,0-1 1,0-4-31,0 0-456,0-2 364,-6-2 1,4 1-41,-6 0 366,0-6 0,-8 4 0,-2-3 0</inkml:trace>
  <inkml:trace contextRef="#ctx0" brushRef="#br0" timeOffset="7">5745 10347 8074,'-18'0'-506,"-4"0"506,10 0 1105,0 0-151,7 0-580,5 0 0,5 0-164,3 0 0,7 0 2,4 0 0,8-4-136,3 1 1,3-2-575,1 1 385,1 3 1,-1-10-167,0 4 0,-3 0-248,-1 0 0,-8 3-1091,1-4 1618,-8 1 0,1-5 0,-4 1 0</inkml:trace>
  <inkml:trace contextRef="#ctx0" brushRef="#br0" timeOffset="8">5745 10096 8074,'-18'0'0,"3"0"519,7-5 0,9-1-138,11-6 0,4 1-296,7-1 0,5 5-37,2-1 0,5 2-273,3-2 1,-1-1-409,4 5 1,1-3 145,4 3 271,0 0 0,-6 4 0,0 0 0</inkml:trace>
  <inkml:trace contextRef="#ctx0" brushRef="#br0" timeOffset="9">6567 9959 8674,'-9'-6'1077,"-2"2"1,2 3-681,-6 1 0,-3 0-12,-1 0 0,1 1-151,-1 3 0,0 1-226,-4 2 0,2 3 119,1-2 1,0 2-319,5 2 0,0 3 21,3 0 0,6 0-180,2-3 0,3-1 115,1 1 1,5 3 28,3 0 1,6-1 70,1-6 1,9 2 34,-1-3 1,7-2 225,1-1 1,-2 1-111,1-1 1,-4 0 256,0-4 0,-5 1 19,-2 3 0,-5-3 6,1 3 1,-8-1-97,-3 0 1,1 0-60,-1 5 1,-1-2 0,-7 2 0,-9 6 1,-10-3 0,-2 8-371,-9 0 0,2-1-203,-6 1 1,-3 0-247,-1 4 0,-2-2-25,-2-2 1,1 2 699,-1-6 0,-15 5 0,29-11 0,-1 0 0</inkml:trace>
  <inkml:trace contextRef="#ctx0" brushRef="#br0" timeOffset="10">1976 10907 8204,'11'-6'338,"1"-3"-14,-1 5 0,0 0 60,1 4 1,-1-1-65,1-3 1,-1 3-43,1-3 0,3 3-145,0 1 0,2 0 114,-2 0 0,-1 0-93,5 0 1,0 0 51,4 0 0,-1 0-177,1 0 1,4 0 50,0 0 1,4 0-4,0 0 1,2 0-18,1 0 1,4 0 99,0 0 0,5 0-92,-1 0 0,6 0 59,2 0 0,1-2-239,-2-1 1,1 1 220,7-1 0,-3-3-298,7 3 0,1-5 261,-1 4 1,-28 2 0,-1-1 20,29-1 0,1 3-72,-1-3 0,-5 3 87,5 1 0,-8-4-103,8 0 0,-9 1 81,5 3 0,-2 0-119,2 0 0,0-2-166,0-2 1,-5 3 183,-2-3 0,-3 3 54,-2 1 1,1 0-9,0 0 1,-1 0 57,1 0 0,0 0-45,-1 0 1,1-1 95,0-3 1,1 3-93,2-3 0,-6 3 149,3 1 0,-3-2-220,3-1 0,-1 1 84,1-1 1,-4 1-28,0 2 1,-4 0-19,4 0 0,-2 0-106,2 0 1,1 0 147,-4 0 0,2 4-89,-3 0 0,4 0 46,-4-4 1,0 4 52,-3-1 0,-1 1-67,0-4 1,1 0 262,-1 0 1,0 1-344,0 3 0,1-3 197,-1 3 1,-1-2-212,-3-2 0,3 0 171,-2 0 1,0 0-103,0 0 1,1-2-26,-6-2 0,5 3-17,-5-3 1,1 3-14,-4 1 1,0 0-1,0 0 0,-2 0 57,-2 0 0,3 0 7,-3 0 0,-1 0 59,1 0 1,-2 0-33,2 0 0,-1 0 160,-3 0 1,-2 0-111,2 0 0,-2 0 95,-2 0 1,1 0-106,-1 0 1,-3 0 248,-1 0 0,-3 0 374,4 0-63,-6 0-626,4 0-1593,-6 0-233,-6 0 1,-1 5 1839,-8 3 0,-3 2 0,-5 1 0</inkml:trace>
  <inkml:trace contextRef="#ctx0" brushRef="#br0" timeOffset="11">8143 9696 7956,'0'-11'-11,"0"3"447,0 1-4,-5 4 0,2-2-38,-4 5 1,3-4-126,-4 0 0,1 1-134,-5 3 1,-3 3 111,0 1 1,-5 9-152,1-2 1,-3 3 149,-1-2 0,4 3-249,0 0 1,4 4-27,-4-4 0,5 4 29,-1-3 1,3 3-210,5-4 1,0 4 123,3-4 1,3 2-191,-3-2 0,7-2 122,1 2 0,5-2 16,-2-2 1,8-1 64,5-2 1,0 1 8,-1-6 0,2 1 27,-2-4 1,3 0 4,1 0 0,-5 0 126,-3 0-120,3 0 1,-6 0 84,4 0 0,-8 2-84,0 1 67,-5-1 1,2 4-52,-5-2 0,0-2 11,0 6 0,-2-4 8,-1 3 1,0 1 5,-5 3 1,5 1-5,-5-1 1,2 1-9,-2-1 1,-1 0 20,5 1 1,-3-1 26,3 1 0,-4-5-46,5 1 1,-1 0-116,4 3 0,0-3 108,0-1 0,0-3 279,0 4 1,0-5-144,0 5-173,0-5 0,0 3-45,0-2 25,0-3 0,0 5-81,0-2 85,0-3-52,5 5 43,-4-6 41,4 5 0,-1 1 10,0 5 1,0 1 302,-4-1-178,0 1 1,0 4 192,0 3 1,0 3-109,0 1 0,0 1 18,0 2 0,-4-2-102,0 3 1,-1-3 42,1-1 1,3 0 62,-3 0 1,3-4-134,1 0 0,0-5-46,0 1 1,1-4-211,3-3 0,-2 2-355,6-2 391,0-3 0,3 4-423,0-5 1,1-1 258,-1-3 0,1 0-354,-1 0 1,2-1 649,2-3 0,-2-2 0,3-5 0</inkml:trace>
  <inkml:trace contextRef="#ctx0" brushRef="#br0" timeOffset="12">8771 9993 7935,'0'-7'-330,"0"-1"377,-5 5 1,3-2 66,-6 5 1,4-1 182,-3-3 0,-1 3-4,-3-3 0,3 3-53,0 1 0,1 0 101,-5 0 0,0 1-53,-4 3 0,4-1 1,-4 4 0,0 0-67,1 0 1,-2 3 47,2-2 1,2 2-47,-2 2 1,4-1-185,3 0 0,2 5-48,2-1 1,3 0-114,-3-4 0,3 1 144,1-1 0,0 1-54,0-1 1,5 1-116,2-1 1,5 0 43,3 1 0,-2-1 11,2 1 0,3-1 72,1 1 0,1-2-26,-1-3 1,3 3 5,-3-2 0,-2 1-3,2-1 1,-3 2 23,3-3 0,-5 0-3,1 0 0,-3 0-39,0 0 0,-6 3 29,-2-2 1,-3 2-30,-1 2 1,-1-5 25,-3 1 0,-3-1 140,-9 5 1,1 3-85,-8 0 1,3 1 189,-7-5 1,-1 0-47,2 1 0,-5-2-115,5-2 1,0 0-474,7-4 223,-2 0-1772,8-4 1971,2 0 0,6-5 0,5-1 0</inkml:trace>
  <inkml:trace contextRef="#ctx0" brushRef="#br0" timeOffset="13">9057 10484 7942,'-5'-6'0,"3"0"479,-1 2 17,1 3 102,2-4-378,0 5 1,0 5 62,0 2 1,0 5-63,0 3 0,0 3-118,0 4 1,-1 1-246,-3 0 1,3 1 131,-3 3 0,-1-3-445,1 3 1,-1-8 255,1-4 0,3 1-1562,-3 0 1761,3-1 0,1 1 0,0 2 0</inkml:trace>
  <inkml:trace contextRef="#ctx0" brushRef="#br0" timeOffset="14">9354 10028 8099,'0'-18'64,"0"3"1,0 2 111,0 1 1,0 5 502,0-1-154,0 6 686,-5-9-771,3 10 0,-3 2-246,5 11 1,0 6 41,0 8 1,0 7-32,0 5 0,0 4-96,0-4 0,2 4-197,1-4 1,0 0-103,4-3 1,-3-6 145,4-3 1,-6-1-469,2-3 0,1-4 238,-1-3 0,4-2-1124,-4-1 718,-1-1 0,-1-3-788,1-1 1468,-1-4 0,8 7 0,-4-4 0</inkml:trace>
  <inkml:trace contextRef="#ctx0" brushRef="#br0" timeOffset="15">9331 10256 8099,'0'-11'-1035,"0"3"517,0 0 2083,0 6-936,5-3 0,3 1-53,7 0 1,-1 0-198,5 4 1,1 0 44,7 0 1,2-1-390,5-3 1,-3 3 62,-1-3 0,-5 3-359,2 1 0,-4-1 278,-4-3 0,-1 2-513,-3-1 0,-6 1-823,2 2-616,-7 0 1935,6-5 0,-8 4 0,3-4 0</inkml:trace>
  <inkml:trace contextRef="#ctx0" brushRef="#br0" timeOffset="16">9285 10028 8067,'-6'-12'0,"1"4"303,5 1 1,5 1 0,2-2 1,9-2 28,3 2 1,7-2-13,5-1 0,6-1 133,1 1 0,5-1-400,-1 1 1,-2 3 27,2 1 1,-5 3-726,1-4 1,-7 6 440,-5-2 0,-6 3-1613,-1 1 1815,-5 0 0,3 5 0,-6 1 0</inkml:trace>
  <inkml:trace contextRef="#ctx0" brushRef="#br0" timeOffset="17">9993 9696 8106,'0'-11'-152,"0"5"46,0-5 123,5 5 467,2 0 1,0-1-165,1 4 1,1 1 132,6-2 1,-2 3-106,2 1 0,1 0-358,0 0 1,3 0-28,-4 0 1,4 1-57,-4 3 0,0-2-172,-3 1 240,-1 4 0,-1-5-145,-2 6 42,-3-6 48,-5 9 0,0-9 63,0 6 1,-1-1 118,-3 5 0,-2-1 14,-6 1 0,2 3 128,2 0 1,-5 5-36,1-1 1,-1 3-78,6 1 1,-2 0 118,5-1 1,-1 1-136,1 0 0,3 0 73,-3 0 0,3-2-41,1-2 0,1 2-164,3-6 1,-1 4 18,4-4 0,-3 2-118,4-2 0,-1-6 93,5 2 1,-5-2-182,1 3 0,-2-5 3,2 1 1,2-4 121,-2 3 1,-2-4 26,1 1 1,0-2-1,0 2 0,4-3 46,-4 3 1,0-3-56,0-1 42,-4 5 0,6 2 107,-6 4 0,5-2-106,-4 2 1,3-2 204,-3 7 0,5 0-111,-1-1 1,-2 6 133,2-2 1,-5 1-46,5-1 0,-5 2 6,0-1 0,-1 1 28,-2 2 0,0-4-37,0 0 1,0-4 23,0 4 1,-5-5 13,-3 1 0,-2-2-167,-2-1 0,1-2 96,0-3 1,-1 2-406,1-5 0,-1 1 159,1-1 0,0-3-901,-1 3 1,4-3 252,1-1 0,4-1-63,0-3 1,3-2 826,3-6 0,4-9 0,4-3 0</inkml:trace>
  <inkml:trace contextRef="#ctx0" brushRef="#br0" timeOffset="18">10484 9582 8069,'0'-8'-519,"0"1"363,0 4 0,0-3 1719,0 2-375,5 3-732,-3-4 1,7 6-247,-6 3 1,5 2 51,-4 6 1,0-1-223,-4 1 0,0-1 129,0 0 0,0 5-291,0-1 1,0 0 67,0-4 1,0 1-748,0-1 325,0-4-16,0 3 573,0-9-194,0 4 268,0-5-187,0-5 0,1-1 250,3-6 0,-3 3-26,3-2 1,2 2 99,2-6 1,-2 1-11,2-1 0,-1 2 62,5-2-220,-1 2 0,1 3 0,-1 2 0,0 3 25,1 5 1,-1 0-9,1 0 1,-1 0-94,1 0 1,-1 5 35,0 3 1,1-2 3,-1 2 0,-1 3-53,-2 5 0,2-1-135,-2-4 1,1 2-228,-2 2 0,0-2-346,-4 2-404,-1-2 1,3-2 108,-5 1 968,0-1 0,0 0 0,0 1 0</inkml:trace>
  <inkml:trace contextRef="#ctx0" brushRef="#br0" timeOffset="19">11272 10096 8108,'-11'0'0,"0"0"664,-1 0-92,1 0 285,4 0-546,2 0 1,7 0 51,1 0 1,5 0-70,7 0 0,3 0 39,5 0 0,5-1-132,2-3 0,7 1 14,1-4 1,0 3-508,-4-4 1,1 2 230,-1-2 0,-5 0-1209,-2 4 0,-4 0 154,-4 4 1116,-3 0 0,-4-5 0,-1-1 0</inkml:trace>
  <inkml:trace contextRef="#ctx0" brushRef="#br0" timeOffset="20">11295 10267 8108,'5'7'0,"-2"-2"0,4-5 0,2 0 277,7 0 1,-2 0-41,5 0 1,-4 0 349,4 0 1,4-4-159,3 0 1,5-5-387,-5 2 0,5 0 108,-4 0 0,3 0-953,-3 0 0,-1 2 802,-3 5 0,0-10 0,0-3 0</inkml:trace>
  <inkml:trace contextRef="#ctx0" brushRef="#br0" timeOffset="21">12609 9559 8027,'-5'-11'312,"-2"-1"0,0 6 304,-1 2 0,-3 3-204,-5 1 1,-3 1-319,4 3 0,-5 2 34,1 6 0,1-1-379,-1 1 1,4 3 181,-4 0 1,5 4-266,-2-4 1,4 6 113,0-2 1,2-1 86,3 1 0,-2-4 42,5 4 0,0-5 16,4 1 0,0-2 37,0-2 0,0 1-15,0-1 0,1-3 56,3-1 1,3-3 23,4 4-1,0-6 0,1 3 17,-1-5 0,-3 0 50,-1 0 27,-4 0 0,3 0-13,-2 0 197,-3 0-228,4 5 0,-5-2 52,0 4 0,0 1-12,0 3 1,0 1-16,0-1 0,0 1-8,0-1 0,-3 1 9,-1-1 0,0 4-93,4 0 1,0 1 73,0-5 1,0 4-51,0 1 1,0 0 28,0-1 0,0 2-119,0 2 0,0 1 92,0-5 1,0 6-13,0-2 1,0 2 65,0 2 1,0 0 8,0 0 0,0 0 11,0-1 0,0 1-53,0 0 0,4-1 25,0-3 0,3 2-14,-3-2 0,0-2 52,-4-2 1,4 2-37,0-2 1,1-1-5,-2-7 0,-1 4-211,1-4 1,3-1 59,-3 2 1,2-5-764,-1 0 354,-2-1-1317,8-2 1798,-4 0 0,11 0 0,0 0 0</inkml:trace>
  <inkml:trace contextRef="#ctx0" brushRef="#br0" timeOffset="22">13123 9879 7927,'0'-18'-3,"0"3"0,0 2 2,0 2 283,0 0 1,-2 0 428,-2 4 1,2 2-221,-6 5 0,5 0-119,-5 0 0,0 0-99,-3 0 0,-4 0-46,-1 0 0,-3 5-155,4 2 1,-5 4-13,1 0 0,-1 4-100,0 0 1,-1 2 76,2-2 1,2-1-228,2 5 0,2-5 54,2 1 1,5 2 31,2-2 0,3 0-82,1-3 0,0-1 43,0 1 0,5-1-1,2 0 1,3-3 133,2 0 0,3-1 3,0 5 1,4-1 5,-3 0 0,3-3 17,-4 0 0,4-1 30,-4 5 0,2-5-60,-2 1 1,-2 0 31,2 3 1,-6 0-9,-2 1 0,-4-1-3,1 1 0,1 3 4,-1 0 0,-2 4 1,-6-4 0,-2 4 128,-6-3 0,-3 3-81,0-4 0,-5 0 62,1-3 1,2-1-79,2 0 1,2-3-359,2 0 1,3-6-63,1 2-344,4-3 197,-2-1 0,14-1-977,2-3 1501,8-2 0,-1-11 0,5 0 0</inkml:trace>
  <inkml:trace contextRef="#ctx0" brushRef="#br0" timeOffset="23">13499 9890 7916,'0'-17'0,"0"0"281,0 6 0,2 3 245,2 1 17,-3-1 232,4 2 1,-4-1 202,3 3-859,-3 3 1,3-4 59,-8 5 0,-3 5-288,-9 3 0,-1 2 130,-6 1 0,-4 6-130,0 2 1,-4 2 26,0 2 1,3-1 34,2-3 1,3 2 17,4-1 1,2 0 25,6-1 0,3-1-29,1-3 1,4-2 61,-1 2 0,4-3-161,4 0 1,4-1 98,7 1 1,-1-2-82,5-3 1,0 4 92,4-4 0,0 0-8,0 0 1,-2-3-2,-2 4 0,1-5 5,-4 5 1,3-4 115,-4 3 0,-1-3-108,-6 4 1,0-4 268,-4 3-236,5 1 0,-8 3-9,3 1 0,-8-1-24,-3 1 1,-7 3-130,-1 0 1,-6 0 21,2-3 1,-1 3-112,1 0 0,-1-1-1386,4-6 1620,1 2 0,-1-4 0,-2 6 0</inkml:trace>
  <inkml:trace contextRef="#ctx0" brushRef="#br0" timeOffset="24">13751 10199 8015,'-12'-12'0,"6"5"571,2-1 199,3 6 0,1-5 158,0 3-636,5 3 1,-3-4-222,6 5 1,-4 0 261,4 0-969,-1 0 1,5 0 467,-1 0 0,0 0 168,1 0 0,-1 5 0,1 2 0</inkml:trace>
  <inkml:trace contextRef="#ctx0" brushRef="#br0" timeOffset="25">14128 10153 7957,'-8'0'1466,"0"0"-483,6-5-500,-3 4 1,5-6 154,0 4-832,0 1-201,0-3-1265,0 5 1660,5 0 0,6-5 0,7-1 0</inkml:trace>
  <inkml:trace contextRef="#ctx0" brushRef="#br0" timeOffset="26">14847 9822 7935,'-5'-6'0,"3"-3"490,-6 5 141,5-5 1,-3 8-226,2-3 0,-2 1-12,-6 0 1,0 1 34,-3-1 0,-3 3-144,-5 3 1,0 0-178,0 4 0,-3 1 126,-1 4 0,0-1-336,4 0 1,1 1 51,-1-1 0,5 1-219,3-1 0,3 0 48,5 1 1,-2-1-140,5 1 1,0-1 99,4 1 0,5 0 26,3 3 0,3-2 67,5 2 0,1-2 36,6-1 0,0-5 111,0 1 1,0-1-91,0 5 0,-2-1 202,-2 1 1,-2-1-17,-6 0 1,0 1 83,1-1 1,-2 2 89,-2 2 1,1-2-93,-6 2 0,1-2 9,-4-2 0,0 4-35,0 1 1,-5 0 159,-3-1 0,-3-1-121,-4 5 1,1-5 125,-5 2 0,0 0-56,-4-1 0,0 1-71,0-5 1,4 0-557,0 1 1,9-6 76,-1-2-776,7 2 584,-1-4-1612,5 3 2113,10-5 0,3 0 0,9 0 0</inkml:trace>
  <inkml:trace contextRef="#ctx0" brushRef="#br0" timeOffset="27">14973 10427 7834,'-7'2'2080,"4"1"-1473,1 4 1,2 8 61,0 0 1,-1 2-239,-3-2 0,-1 3-222,-2 4 1,-2 1-199,5 0 1,-5 0-309,1 0 1,2-2-233,-2-2 1,6 2 528,-2-6 0,-2 5 0,-1-2 0</inkml:trace>
  <inkml:trace contextRef="#ctx0" brushRef="#br0" timeOffset="28">15795 9822 7894,'0'-11'2,"0"3"52,0 0 0,0 4 316,0-3-88,0 4 0,0-3 383,0 2 255,0 3-658,-5-4 0,-1 5-20,-6 0 0,-3 5-36,0 3 1,-4 2 30,3 1 1,-3 1-125,4-1 1,-4 4 108,4 0 0,0 1-154,3-5 1,1 4-90,-1 1 1,2 0-100,3-1 1,0-2-62,4 2 1,1-2 101,-2-2 0,4 1-7,4-1 0,3 1 65,4-1 0,6 0-17,2 1 0,2-1 44,2 1 0,0-5-1,0 1 0,-2-2 31,-2 2 1,2 2 12,-6-2 0,-4-2-107,-3 2 0,-6-1 74,2 5 0,-3 3-132,-1 0 0,-6 2 72,-5-2 1,-6-1-14,-6 5 1,1-4 28,-1 4 1,-4-5-36,0 1 0,5 0-100,3-3 1,5 2-559,-2-7-195,9-2 75,2 1 0,6-6 841,3 0 0,2 0 0,5 0 0</inkml:trace>
  <inkml:trace contextRef="#ctx0" brushRef="#br0" timeOffset="29">16309 9833 8008,'0'-11'583,"0"0"62,0-1 1,-1 6-242,-3 2 0,1-1 142,-4 1 1,-1 0-121,-3 4 1,2 0-309,-3 0 1,6 4 72,-9 0 0,5 5-207,-6-2 1,0 5 1,1 3 1,-6-2 4,2 2 0,2 1-101,-2 0 0,5 3 57,-2-4 0,4 4-135,0-4 0,6 0 48,2-3 0,3-1-65,1 1 0,1-1 154,3 1 0,4-1 71,7 0 1,3-3-11,4 0 1,1-2 5,0 2 0,0 2 52,0-3 0,-4 0-77,0 0 1,-5 1 107,1 3 0,-6 1-70,-1-1 1,-6 1-170,2-1 1,-4 2 43,-4 2 0,-4-1-96,-7 5 1,-3-4 101,-4 4 1,-2-5-9,-3 1 1,3 2-148,-3-2 0,7-1 88,1-6 1,9 1-531,-2-6 1,8 2 202,1-1 0,3-3 484,3 3 0,9-2 0,6-2 0</inkml:trace>
  <inkml:trace contextRef="#ctx0" brushRef="#br0" timeOffset="30">16537 10130 9787,'12'5'-214,"-1"-3"0,1 3 0</inkml:trace>
  <inkml:trace contextRef="#ctx0" brushRef="#br0" timeOffset="31">16880 10119 6603,'0'-6'3402,"0"-5"-2475,0 10-332,0-4-3233,0 5 1748,0 5 0,5-2 890,3 4 0,2-4 0,1 2 0</inkml:trace>
  <inkml:trace contextRef="#ctx0" brushRef="#br0" timeOffset="32">17291 9833 7906,'0'-11'0,"0"3"0,0 1 1,1 4 1105,3-1 96,-2-2 125,3 5-484,-5-4-449,5 5 0,-4 2-74,3 6 1,-3 5-97,-1 9 1,0 5-267,0 0 1,-1 4 88,-3 0 1,1 2-422,-4 1 1,4-1-37,-1-2 1,3-4-317,1-4 1,0 0 277,0 0 1,0-5-750,0-3 59,0-2 326,0-2 92,0-5 720,5 0 0,-3-6 0,3 0 0</inkml:trace>
  <inkml:trace contextRef="#ctx0" brushRef="#br0" timeOffset="33">17177 10096 7957,'9'-1'139,"2"-3"1,-2 3 292,6-3 1,3 3-59,1 1 1,4 0 103,4 0 1,2-4-382,5 0 0,-1 0 81,-2 4 0,0-1-548,-4-3 1,0 3 288,-5-3 1,-4 3-823,-3 1 903,-2 0 0,-1-5 0,-1-2 0</inkml:trace>
  <inkml:trace contextRef="#ctx0" brushRef="#br0" timeOffset="34">17246 9765 7963,'6'-12'283,"9"5"-236,0-1 1,11 2 627,4-2 1,4-1-199,4 6 1,2-5-123,2 4 0,2-3-177,-2 3 0,-3 0-132,-1 4 1,-3 0-1041,-5 0 1,-2 5 993,-5 3 0,0 2 0,0 1 0</inkml:trace>
  <inkml:trace contextRef="#ctx0" brushRef="#br0" timeOffset="35">17885 10245 8924,'11'5'2076,"0"1"-1018,-4 5 1,-2 1-456,-5-1 1,0 2-103,0 2 0,-1 3-133,-3 5 1,-2 3-879,-6 1 0,2 3-276,3-3 0,-3 4-675,2-5 1,-1 1 1460,1-4 0,-2 0 0,4-1 0</inkml:trace>
  <inkml:trace contextRef="#ctx0" brushRef="#br0" timeOffset="36">18719 10256 7895,'-7'-11'653,"2"-1"1,5 4-77,0 1 212,5 4-820,2-2 0,0 5 64,1 0 0,-4 4-934,3 0 1,1 5 75,3-2 825,1-2 0,-1 11 0,1-4 0</inkml:trace>
  <inkml:trace contextRef="#ctx0" brushRef="#br0" timeOffset="37">19164 10199 8054,'7'-1'732,"-4"-3"0,4 2 235,0-1-930,-2 1 34,0 2 0,-3 2-1895,2 1 1154,-3-1 1,4 4 669,-5-2 0,5 2 0,1 6 0</inkml:trace>
  <inkml:trace contextRef="#ctx0" brushRef="#br0" timeOffset="38">19724 10210 7966,'6'0'0,"-1"0"0,-5 2 0,0 1 0,2 4 1008,1 4-1008,-1 1 0,3-1 0,-5 0 0</inkml:trace>
  <inkml:trace contextRef="#ctx0" brushRef="#br0" timeOffset="39">20546 10290 7918,'-6'-5'504,"1"4"159,5-4 0,0 6-190,0 3 0,0 0-195,0 7 0,0-1-60,0 9 0,0 0 28,0 4 0,-4 4-627,0-1 0,-1 1 229,1-4 152,3 0 0,-4 5 0,5 1 0</inkml:trace>
  <inkml:trace contextRef="#ctx0" brushRef="#br0" timeOffset="40">21186 9708 7940,'6'-29'1,"4"6"1423,-9 6-901,15 11 1,-9 1-808,9 5 12,-9 0-2,-2 0 1511,-5 5-774,0 6 1,0 8 244,0 8-608,0-3 51,-5 14 0,3-6-108,-6 10 0,5-4-201,0 4 0,1-6-56,2 3 0,0-8-253,0 0 1,0-7-688,0-1 569,0 0 340,5-11 1,-2 7-526,5-7 259,-6 2 118,3-8 393,0 0 0,2 4 0,4-3 0</inkml:trace>
  <inkml:trace contextRef="#ctx0" brushRef="#br0" timeOffset="41">21151 10005 7958,'6'-8'37,"1"0"0,3 6 1021,2-2-445,4 3-300,2-4 0,5 3 334,0-1-154,5 1-374,1 2 1,5-1-39,0-3 0,1 3-183,-1-3 1,-1 3-455,-3 1 1,-3-4 447,-8 0 108,3 1 0,-10-8 0,5-1 0</inkml:trace>
  <inkml:trace contextRef="#ctx0" brushRef="#br0" timeOffset="42">21186 9639 7969,'7'-7'49,"1"-1"1,5 5 167,6 0 1,7 1 49,5 2 0,0-3 0,0-1 1,7 0-97,0 4-112,0 0 122,1 0 1,-6 0-794,-2 0 316,2 0 244,-9 0 0,0 1 52,-5 3 0,-5-3 0,3 4 0</inkml:trace>
  <inkml:trace contextRef="#ctx0" brushRef="#br0" timeOffset="43">21802 9616 7969,'0'7'55,"0"-2"1,0 0-56,0 2 1432,0 4-904,6 0 0,-5 6-78,3 2 0,-2 5-6,2 6 1,1-1 37,3 6-315,2 4 1,-9-9-565,3 8 254,2-2 239,-5-7-407,5-1 1,-6-5-397,0 0 1,0-4 330,0 0-41,0-5 417,0 2 0,5-4 0,1-1 0</inkml:trace>
  <inkml:trace contextRef="#ctx0" brushRef="#br0" timeOffset="44">21825 9993 7969,'-6'-11'788,"1"-1"-416,5 6 0,6 0 175,6 2-52,-1 3-192,6-4 1,-1 5-127,3 0 1,6 0-140,2 0 0,0 0 223,-4 0-1439,-1 0 870,-4 0 1,2 0-1618,-4 0 1925,-1 0 0,-4-6 0,1 0 0</inkml:trace>
  <inkml:trace contextRef="#ctx0" brushRef="#br0" timeOffset="45">21700 9673 7957,'0'-7'0,"0"-1"0,5 1 0,2-5 840,9 6-481,6-4 1,4 7 205,4-4-131,1 4-240,8-7 1,0 9-221,3-3 69,-2 3-435,-6 1-1070,-5 0 1064,-1 0 1,-6 0 397,-3 0 0,2 0 0,-3 0 0</inkml:trace>
  <inkml:trace contextRef="#ctx0" brushRef="#br0" timeOffset="46">22442 9868 9061,'-6'0'1361,"1"0"-1261,5 5 0,1-4-112,3 3 1,-3-2-511,3 2 522,2-3 0,0 4 0,6-5 0</inkml:trace>
  <inkml:trace contextRef="#ctx0" brushRef="#br0" timeOffset="47">22648 9868 7987,'0'-7'961,"0"2"-163,0 5-122,5-5-434,1 4-1234,0-4 515,4 5 315,-8 0 162,8 0 0,-4 5 0,6 1 0</inkml:trace>
  <inkml:trace contextRef="#ctx0" brushRef="#br0" timeOffset="48">22865 9868 7978,'-7'-8'707,"3"0"-9,3 6-184,1-8-35,0 8 112,5-8-491,-4 9-112,5-4 292,-6 5-280,5 0 0,1 5 0,5 1 0</inkml:trace>
  <inkml:trace contextRef="#ctx0" brushRef="#br0" timeOffset="49">23127 9605 8030,'0'-8'742,"0"1"-285,0-1-171,5 2 0,-2 1 302,4 5-358,-4 0 16,2 0 0,-4 0 370,3 0-386,-3 10-44,5-3 1,-3 19 57,1-3 0,0 11 100,-4 0-532,0 3 217,0 2 1,0-3 239,0 2-926,0-3 404,0 0 0,0-6-1296,0-2 685,0-3 288,0-1 0,0-6-1015,0-1 1591,0-4 0,0 0 0,0-1 0</inkml:trace>
  <inkml:trace contextRef="#ctx0" brushRef="#br0" timeOffset="50">23093 9879 8030,'5'-11'312,"1"4"1,11 2 866,2 5-417,-3 0-296,11 0-1,-8 0-176,14 0 1,-4 0 55,6 0-847,-1 0 415,-5 0 1,3 0 99,-6 0-1962,1 0 972,-9 0 977,-2 0 0,-4 0 0,-1 0 0</inkml:trace>
  <inkml:trace contextRef="#ctx0" brushRef="#br0" timeOffset="51">23059 9639 8030,'5'-11'0,"2"-1"0,6 2 0,6 3 917,0-4-548,14 5 0,0-2 211,5 1-216,5-1-178,-2 2 1,1 0-511,0 2-496,-5 2 824,2-3 1,-11 5-1691,-5 0 841,-1 0 845,-9 0 0,4 0 0,-6 0 0</inkml:trace>
  <inkml:trace contextRef="#ctx0" brushRef="#br0" timeOffset="52">23744 9331 8030,'-24'-12'0,"5"1"477,5 5-132,8-4 275,0 8-339,6-8 1,2 9-53,2-3 1,3 3 28,8 1 1,3 0-17,5 0-12,0 5-58,5-4 0,-3 8-150,6-5 17,-11 5 1,12-3-324,-18 0 188,7 5 0,-9-9 117,-1 6 1,-1-5-86,-2 5 0,-3-4 43,-5 3-133,0 1 26,-5 4 1,-2-1 232,-4 0-82,-6 1-29,5 4 1,-10 2 308,3 5-1,-2 0-263,3 0 1,1 3 28,6 1 1,1 1 45,2-2-290,-2-7 104,9 13 1,-4-13 77,5 8 1,3-7-16,1-1 0,1-1-150,-1 1-61,3 3 199,4-10 0,-3 5-136,-1-6 92,1 1 39,3-6-260,-4 4 251,3-4 0,-5 2-36,2 0-95,4-6 128,-5 8 0,1-7-40,1 5 158,-5-1-121,7-1 0,-9 5 81,3-4-95,2 3 13,-5 7 0,6-3 507,-3 5-198,-3 0 13,9-1 0,-7 3 87,4-2 1,0 3-8,0 1 318,3 0-391,-8-1 1,6 1 112,-4 0 1,4 0 46,-4 0 1,-1-2 37,-3-2-313,0-2 0,-5-6-169,-2 1 1,-3-1 73,-2 1 0,-4-1-1323,-3 0 1,-7-3 213,0 0 1032,-6-6 0,8 8 0,-4-3 0</inkml:trace>
  <inkml:trace contextRef="#ctx0" brushRef="#br0" timeOffset="53">2250 12323 7901,'-6'-6'-124,"-5"-4"1,6 7 836,-2-5-357,2 6 323,5-3-63,0 5 0,0 5-375,0 3 0,-4 7 103,0 4-99,0 7-76,4 9 1,0 3-135,0 7-1113,0-1 1154,0 11 1,4-6-63,0 4 34,0-5-170,-4 8 0,3-8-126,1 6 1,0-10 61,-4 2 1,0-8-53,0 0 0,0-4-15,0-4 239,0-2-41,0-10 1,0-1-30,0-6 27,0 1-211,0-6-1,0-1 1112,0-5-1084,-5-5 0,4-1 136,-3-6-1041,-2-4 1146,4-2 0,-3-5 0,5 0 0</inkml:trace>
  <inkml:trace contextRef="#ctx0" brushRef="#br0" timeOffset="54">2044 12437 8081,'4'-17'-56,"0"1"1,1 4 307,-1 0-2,2-4-74,6 3 0,3-3 176,0 4 132,5-4-169,-7 3 0,10-4 37,0 6-117,0 0-59,4-1 0,0 5-54,0-1-59,5 5 8,-8-2 0,7 5-103,-4 0 1,3 7 20,-3 4 1,0 2-91,-4 6 0,-6 5-27,-1 6 47,-4 3 30,-5 2 1,-4-1-90,-6 0-40,-4 0-443,-9 1 669,-2-1-40,-10 0 0,3-1 2,-6-2 78,1 2-76,-4-9 1,4 2 9,4-7-247,-3 3 113,9-14 1,-5 6 120,10-11-347,5 1 54,0-4-889,8 0 540,-3-5 913,10-6-278,7-2 0,5-9 0,6 5 0</inkml:trace>
  <inkml:trace contextRef="#ctx0" brushRef="#br0" timeOffset="55">3072 12106 8069,'-1'-11'0,"-3"-1"575,3 1 0,-4 3-134,5 1 0,-1 4 46,-3-1 0,-3 3-167,-4 1 0,0 5 26,-1 3 1,-4 7-141,-3 4 0,-3 9 15,-1 6 0,0 7-40,0 8 1,1 7-371,10-26 0,1 1 0,-1 2 0,1 0 234,-1-1 1,1 1 0,2 0-1,0 1 35,1 0 0,1 0 0,1 1 0,1-1-186,1 0 1,0 1 0,1-3 0,1 0-85,2 33 1,0-10-98,0-2 0,5-2 42,3-6 0,6 2 35,1-9 1,4-1 93,-4-6 0,4-4-18,-4-4 1,1-1 98,-5-3 0,4-3-53,1-4 1,-3-1 565,-5 1 0,2-6-527,-2-2 0,-2 1-143,2-1 0,-4 0-895,3-4-364,-4 0 1451,7 0 0,-4-6 0,6 0 0</inkml:trace>
  <inkml:trace contextRef="#ctx0" brushRef="#br0" timeOffset="56">3255 12494 8045,'-13'-17'0,"3"5"148,5 2 1,4 8 826,-3-6-135,3 5-251,1-2 1,1 7-131,3 1 0,2 5-228,6 7 0,-1 8 179,0 8 0,5 3-91,-1 4 1,5-1-292,-1 5 0,-1-4 81,1 3 0,-4-4-59,4 1 1,-4-2-152,4-2 1,-1-5-363,1-2 0,2-4-95,-6-4 1,0-3 251,-4-4 1,1-1-251,-1 1 1,1-2 135,-1-3 1,-3 2-1352,-1-5 1771,1 0 0,3 1 0,1 1 0</inkml:trace>
  <inkml:trace contextRef="#ctx0" brushRef="#br0" timeOffset="57">3598 12403 8045,'0'-19'0,"0"0"0,0 9 1248,0-2-683,0 4 0,-2 1 40,-2 3 0,2 3-259,-6 1 0,5 10-100,-5 5 0,-3 12-33,-5 7 1,-8 12-60,1 11 0,8-27 0,0 1-303,0 1 1,-1 1 0,0 0-1,-1 0 192,0-3 0,0 1 1,0-1-1,1 1-556,-14 26 0,-1-7 282,8-4 0,-1-6-643,9-10 1,1-3-611,6-8-223,3 2 646,5-8 1061,5-2 0,2-6 0,4-5 0</inkml:trace>
  <inkml:trace contextRef="#ctx0" brushRef="#br0" timeOffset="58">3826 12643 7920,'5'-10'686,"3"2"1,3-2-208,4 2 1,-1 3-238,5 1 0,-5-1-10,2 2 0,-3-1 5,3 4 0,0 0-58,3 0 1,3-4-117,-3 0 0,2 0-266,2 4 0,-4 0 214,0 0 0,-5 0-875,2 0 0,-4 0 402,0 0 1,-5 0-1244,1 0 1705,-6 0 0,9 0 0,-5 0 0</inkml:trace>
  <inkml:trace contextRef="#ctx0" brushRef="#br0" timeOffset="59">3872 12848 7943,'-7'2'-53,"4"2"0,6-3 619,5 3 0,2-3-117,2-1 0,0 0 182,3 0 0,3 0-225,5 0 0,4-1-347,-1-3 0,5-1 26,-5-3 0,6-2-666,-1 2 0,-3 2 260,-2-2 321,-2 6 0,4-8 0,1 3 0</inkml:trace>
  <inkml:trace contextRef="#ctx0" brushRef="#br0" timeOffset="60">4648 12323 7968,'-10'-18'-366,"3"3"228,1 8 1,6-4 46,0 4 771,0 2-31,-5-5 458,4 8-546,-4-3-164,5 0 5,0 4-215,0-4 1,0 6 33,0 3 1,0 7-18,0 8 1,0 8 81,0 3 0,0 8-29,0 4 1,0 3-147,0 0 1,4 1-143,0 0 1,5-4-1003,-2 0-115,-2-6 998,5 4 1,-8-7-1220,1-3 696,4-2 211,-6-10-489,9-2 530,-9-4 1,10-2-59,-4-2 0,0 0 479,0-4 0,1 0 0,3-4 0</inkml:trace>
  <inkml:trace contextRef="#ctx0" brushRef="#br0" timeOffset="61">4911 12666 8049,'0'-7'1755,"-1"2"-1157,-3 5 168,-2 5-395,-11 2 0,3 4-8,-5 1 1,0 4-97,-4 3 1,4 1-103,0-1 1,0 3 27,-4-3 1,5 3-293,3 0 105,3 1 53,5-5 0,-2 2-546,6-4 169,-1-1 142,4-4 0,1-1-127,3-2 1,-2 1 7,6-5 117,5 5 59,-1-8 0,10 8-192,-3-5 202,3-1 39,0-3 1,2 0-595,3 0 289,-3 0 157,4 0 0,-5 0-973,0 0 513,0 0 678,-6-5 0,5-1 0,-4-5 0</inkml:trace>
  <inkml:trace contextRef="#ctx0" brushRef="#br0" timeOffset="62">5208 12049 8008,'-18'-16'459,"2"3"628,9-4-674,2 11 585,5 1-605,0 5 1,5 1 477,3 3-423,2 2-117,1 6 1,6 8 258,2 3-363,3 7-122,6 5 1,-4 1 185,2 6 0,2 4 78,-1 3-1970,-1 6 1598,-3-8 0,-5 9 229,-3-3-757,-2 3 373,-2-4 0,0 4-426,-4-3 403,-2 3 0,-5-3-182,0 1 1,-5-10 84,-2 2 0,-4-8-682,0 0 596,-5-3 1,3-7-264,-2-5 1,2-1-1016,1-7 1642,1 0 0,5 2 0,1 0 0</inkml:trace>
  <inkml:trace contextRef="#ctx0" brushRef="#br0" timeOffset="63">6293 12597 7938,'-10'-7'0,"2"-1"97,3 5 36,5-2 0,1 5 409,3 0 1,-1 0-157,4 0 0,1 0-14,3 0 0,5 0-103,-1 0 0,5 0 1,-1 0 0,4 0-36,4 0 1,-3 0-219,2 0 0,2-3-53,-1-1 1,0-4-61,-5 4 0,-3-5-263,0 2 1,-5 0-1463,2 0-717,-4 4 2539,0-7 0,-1 4 0,1-6 0</inkml:trace>
  <inkml:trace contextRef="#ctx0" brushRef="#br0" timeOffset="64">6327 12746 7938,'0'6'38,"0"4"146,0-9 1,9 5 848,2-6-407,3 0-297,3 0 0,1 0 82,5 0 0,4 0-4,4 0-300,-3 0-26,5-6 0,-4 4 250,5-6-1423,-5 6 399,4-3 693,-8 5 0,8 0 0,-4 0 0</inkml:trace>
  <inkml:trace contextRef="#ctx0" brushRef="#br0" timeOffset="65">7492 12197 7934,'0'-17'0,"0"5"0,0 2 462,0 3 1,0 1 64,0-4 387,0 9-572,0-4 1,0 6-18,0 3 0,4 7 294,0 8-256,5 3-126,-8 6 0,5 6 2,-2 8-17,-3-3-229,4 6 1,-1-3 86,0 7 1,1-2 308,-1 3-1628,-3-3 1244,4-2 0,-1 0 40,0-3-898,0-3 778,-4-10 0,1-1-38,3-5 1,-3-2-62,3-2 1,-2-3-742,2-9 284,-3-2 1267,4 0-2427,-5-3 987,0 3-11,0-5 815,0-5 0,0-2 0,0-4 0</inkml:trace>
  <inkml:trace contextRef="#ctx0" brushRef="#br0" timeOffset="66">7355 12266 7897,'5'-29'331,"1"6"0,7 3-107,2 4 0,4-3 125,8 4-123,2-5-109,0 7 254,4-3 1,-3 4 130,4 1-107,0 5-143,-5 0 1,3 6-95,-5 0 1,3 0-99,-3 0 1,-1 6-281,-3 1 165,-5 8 82,-1 3 1,-6 5-97,0 0-25,-4 0 0,-2-1-608,-10 6 474,-2-3 0,-9 6-31,-3-4-118,-3 5 216,-11-8 1,3 4-167,-8-6-195,2 1 417,2 0 1,0-5-341,-1-3 37,6-2-482,6-7-448,7 4 891,10-8 447,1 3 0,10-5 0,1 0 0</inkml:trace>
  <inkml:trace contextRef="#ctx0" brushRef="#br0" timeOffset="67">8543 11798 7922,'-7'-13'1466,"-3"-2"-954,9 14-327,-4-5 0,4 6 63,-3 0 0,-4 0 167,-7 0 0,1 6-67,-5 1 0,0 10 154,-4 6 0,0 6-294,0 9-1227,1 2 1197,-6 11 1,2 5-96,11-26 1,0 1-49,2 2 0,1 0 0,-4-1 0,0 1-55,2 3 0,1 0 34,-1-1 0,1 0 1,4 1-1,1 0 83,0-3 1,1-1-288,0 2 0,1-1 103,-1 25 1,2 3-4,5-7 1,4-5-31,0-7 1,9-4 70,-2-7 56,3-4 0,-3-4-37,1 0 1,-1-4-8,1 0 0,-1-9-172,1 2 1,-1-5 50,0 1 1372,1 2-2149,-1-9 634,-4 4 0,3-5-167,-3 0 1,0 0-470,0 0 937,1 0 0,3 6 0,1 0 0</inkml:trace>
  <inkml:trace contextRef="#ctx0" brushRef="#br0" timeOffset="68">8817 12209 7933,'-4'-12'0,"0"1"0,-1 3 0,1 1 443,3-1-113,-4 2 402,0-4-311,4 8 165,-4-3-137,5 5-221,0 5-10,0 7 0,0 7 175,0 8 1,3 6-63,1 5 65,5 5-265,-3-3 1,6 6 254,-1 0-1463,-4-6 1042,3 0 0,-5-6-826,3 0 269,-3-5 518,0-1 0,-4-5-1159,3 0 621,-3-5 306,4-2 1,-4-4-286,3-1 1,-3-3 198,-1-1-672,0-4 1346,0 2-282,0-5 0,6-5 0,0-1 0</inkml:trace>
  <inkml:trace contextRef="#ctx0" brushRef="#br0" timeOffset="69">8977 12609 7943,'12'-22'-156,"4"3"1,-7 4-404,2 7 501,-7-2 914,6 9-127,-9-4 171,4 5-379,-5 0-233,0 5 1,-1 1 433,-3 6-306,-2-1-102,-6 5 0,0-2-43,-3 5 1,-2 0-177,-2 4 0,-1 0-175,5 0 1,-1 0 313,5 0-448,5 0 216,-5-6 1,10 4-878,-3-6 518,3 0 193,1-9 1,1 3-547,3-5 455,2 5 1,7-8-471,2 3 433,-2-3 1,9-1-165,-3 0-364,2 0 281,2-5 539,0 4 0,5-9 0,1 3 0</inkml:trace>
  <inkml:trace contextRef="#ctx0" brushRef="#br0" timeOffset="70">9993 12323 7862,'-5'-18'13,"3"2"400,-6 4 0,5 5-254,0-1 0,0 6 14,-1-2 1,1 3-208,-9 1 1032,3 0 0,-7 6-4,4 5-850,1 6-14,-6 11 1,3 1 129,-5 5-469,5 0 200,-2 6 1,8-7 131,1 5-305,4-5 162,-2 11 1,5-12-467,0 2 336,5-7 0,7 0-1,7-8 1,2-3-60,2-4 0,1-6 244,3-2-79,-3-3 0,9-6 84,-3-3 1,0-3 165,0-4 1,-5-3-159,2-5 444,-8 0-320,-2 0 1,-6-1 178,0-2-35,-4 1-228,-2-8 0,-8 8-105,-4-5 190,-6-1-377,-10-3-426,-5 5 456,-1 1 1,-10 2-182,-3 4 1,-3 6-293,0 13 0,4 1 28,3 2 1,8 7 619,3 4 0,7 6 0,1 5 0,0 1 0</inkml:trace>
  <inkml:trace contextRef="#ctx0" brushRef="#br0" timeOffset="71">10484 12414 7949,'0'-6'158,"-5"-4"1,3 5 339,-6-3 28,6 3 337,-9 0-390,10 4-181,-9-4 0,7 6 249,-4 3-56,4 2-263,-2 11 61,5 0-117,0 1 1,0 4-31,0-3 0,0 2-150,0 2 1,5-4 246,3 0-495,7-5 259,-2 8 1,5-11-185,-3 1 61,3-1 39,-1-5 1,5 1-121,-3-3 94,3-3 86,0-1 1,-3 0 59,0 0 1,1-5-45,2-3 380,-4-7-215,-1 2 1,-6-3-28,0 4 0,0-3 65,-4 0 1,2-5-120,-5 1 68,0-3-54,-4-1 0,0 0-177,0 0-46,-5-4 222,3 2-619,-3-8 373,5 14 0,-1-6-125,-3 10 1,3 3-565,-3 5 434,3 4-872,1-2 1,1 15-384,3 6 872,-3 4 798,9-2 0,-3 3 0,4-3 0</inkml:trace>
  <inkml:trace contextRef="#ctx0" brushRef="#br0" timeOffset="72">11078 12289 7801,'0'-8'11,"0"1"1103,0 4-226,0-2 137,0 5-582,0 5 1,4 1-37,0 6 1,5 4-353,-2 3 0,0 8 118,0 3 0,0 0-120,0 0 1,2-1 54,-5 2 1,4 0-616,-5-4 0,1 0 6,-4-4 1,1-6-247,3-1 1,-2-4-435,1 0-252,-1-1 1433,3 1 0,-4-6 0,4-1 0</inkml:trace>
  <inkml:trace contextRef="#ctx0" brushRef="#br0" timeOffset="73">10884 12312 7861,'1'-14'0,"3"2"0,3 9 0,5-6 1237,3 5-539,8 0-243,1-1 297,4 4-420,0-4 0,1 1 256,6 0-1078,-1 0 429,0 4 1,-3-4 116,-1 1-704,-5-1 529,3 4 0,-3-2 119,1-1 0,3 1 0,6-3 0</inkml:trace>
  <inkml:trace contextRef="#ctx0" brushRef="#br0" timeOffset="74">12209 12300 7919,'-12'-6'0,"2"-4"1300,3 2-296,2 3-614,5 0 0,-5 5-230,-3 0 1,2 0 297,-2 0 0,2 1-69,-2 3 1,-2 4-359,2 7 0,-2 3 125,-1 5 0,1 1-126,2 2 0,-1 0 59,5 4 0,-3-4-376,3 0 1,0 2 114,4-1 1,1-2-79,3-6 1,2 1-137,6-4 0,1-2 126,2-7 0,0 2 141,8-5 0,-3-2-6,7-5 0,1-4 169,-2-4 0,2-2 82,-1-2 0,-7-3 206,3-5 1,-5 1 70,-3-1 0,-1 2-147,-10-1 0,0 1-191,-4-5 0,-9-2 116,-3 1 1,-8-3-399,-3 3 0,0 0 112,-3 4 1,-3 3-424,-2 5 1,2 1 17,-2 10 0,7 0-181,1 4 0,6 7 69,5 4 0,2 2 622,3 6 0,1 0 0,6 4 0</inkml:trace>
  <inkml:trace contextRef="#ctx0" brushRef="#br0" timeOffset="75">12529 12277 7803,'0'-11'445,"0"0"1,0 3-89,0 0 266,0 6 594,0-3-841,0 15 0,0-1-21,0 10 1,0 0 13,0 4-328,0 5 31,0 1 1,0 1-78,0 1 49,0-1 0,0 1-126,0-1 1,3-3-323,1 3 0,4-6-374,-4-1 1,0-5 333,-4-7 0,3 1-1341,1-1 866,0-4 919,1-2 0,-4 0 0,4 1 0</inkml:trace>
  <inkml:trace contextRef="#ctx0" brushRef="#br0" timeOffset="76">12460 12472 7843,'12'0'1510,"4"0"-716,3 0-344,-2-5 67,4 3-218,-3-3 0,5 5 94,0 0-353,-1 0 32,1 0 1,0-4 296,0 1-1403,-5-1 803,3 4 0,-8-4-1138,2 0 1369,-2 0 0,-7-1 0,-1-1 0</inkml:trace>
  <inkml:trace contextRef="#ctx0" brushRef="#br0" timeOffset="77">12494 12197 7842,'2'-11'0,"2"0"286,7-1 1,7 1 386,5-1 1,3 5-298,1-1 583,-1 6-565,-3-9 0,1 10-341,3-3 3,-3-2-7,9 5 0,-9-4-715,3 5 332,-8 0 334,3 5 0,-10 1 0,5 6 0</inkml:trace>
  <inkml:trace contextRef="#ctx0" brushRef="#br0" timeOffset="78">13648 12437 7917,'0'-17'755,"-5"0"-68,4 11-465,-4-4 0,6 4 86,3-1-1,-3 2 558,4 5-500,-5 0 1,4 1 252,0 3-322,4 2 0,-6 6-149,2-1 1,-2 2-93,2 2 1,-3-1-230,3 5 0,-3-1 201,-1 1 1,0 1-511,0-5 1,4 1 229,0-5 0,1-1-256,-1-2 311,-3 2 1,9-9 61,-2 3 0,-2-4 253,2-4 1,3-1-81,4-3 1,1-6 274,-5 3 1,0-4-115,1 0 1,3 1 197,0-5 0,1 5-124,-5-2 0,4 0 63,0 1 1,1-1 34,-5 5 1,4 5 15,0 2 0,1 3-231,-5 1 0,-1 5 92,-2 2 0,2 7-242,-2 2 1,1 4 56,-2-1 0,3 2-575,-2 2 0,-2 0 300,2 0 0,-4-1-1293,3-3 0,1 1 346,3-5 0,-2 2-725,3-2 1885,-3-8 0,7 9 0,-5-10 0</inkml:trace>
  <inkml:trace contextRef="#ctx0" brushRef="#br0" timeOffset="79">15190 12186 7935,'11'-11'0,"1"-1"0,-2 0 257,-3-4 0,6 4 97,-5-4 0,4 4 164,-4 0 1,-3 1 192,-1-1-275,-3 6 1,-6-3-298,-3 5 0,-7 2 81,-4 6 0,-4-2-80,-3 6 0,0 1 44,-4 6 1,-1-1-149,-3 5 1,7-5 47,1 1 1,8-1-137,-5 1 0,9-2-22,3 2 1,1-2-34,6-2 0,0 1-19,4-1 0,6 1 110,6-1 0,1 2-16,6 2 0,1-2 43,7 2 0,2-2-26,5-2 1,0 0 59,0 1 0,1-1 21,-1 1 0,-5-2-9,-2-3 1,-8 4-22,-4-4 1,-6 3-150,-1 2 0,-7 3 91,-1 0 0,-6 2-197,-10-2 1,-3-1 63,-7 5 1,-2-5-29,-3 1 1,0 2-75,4-2 0,1-4-92,7-3 0,-1-2-89,5 2 0,4-3-544,3-5 219,5 0 0,5-5 39,9-3 724,6-2 0,10-6 0,3-2 0</inkml:trace>
  <inkml:trace contextRef="#ctx0" brushRef="#br0" timeOffset="80">15601 12163 7954,'-6'-11'-96,"-1"3"-194,3 1 290,3-1 1054,-4-3-200,5 4 259,0-3 99,0 9-424,0-4-271,0 5 0,-4 5-164,0 2 0,1 7-20,3 2-233,0 9 80,0-6 1,0 10-40,0-2 0,0-2-157,0 6 1,3-1 254,1 4-783,5-4 369,3-3 1,2-4-705,5 0 481,-5-5 122,7-2 8,-3-4 207,5-1 1,1-4 49,2-4 0,-1-1 197,1-2 0,2-5-151,-1-3 1,-1-2 99,-3-2 1,-1 0-49,-3-3 280,2 2-160,-13-9 0,6 6 206,-10-3-326,0-3-36,-4 4 1,0-4-231,0-1 270,0-5-159,0 4 0,-4-4-201,0 5 0,-4 4 125,5 0 0,-2 6-356,1 2 232,2-1-865,-3 11 335,5-9-1226,0 9 1766,0-4 1,11 10-1,1 1 1</inkml:trace>
  <inkml:trace contextRef="#ctx0" brushRef="#br0" timeOffset="81">16537 12129 7916,'0'-18'0,"0"2"0,0 4 1181,0 1-556,0 5-278,0-5 730,0 10-662,0-9 0,-5 9-37,-2-3 0,-5 3-124,-3 1 1,-4 1 73,-8 3-431,3 2 146,-9 5 0,3 6 259,-8 2-623,7 3 264,-7 0 1,12 6-42,-1 3-542,5-3 815,11 5-651,0-9 328,4 4 1,3-2-127,8 1 0,4 0-55,7-5 0,4-2 122,8-1 1,2-5-14,5 1 0,-3-8 226,-1-3-125,-5-3 32,3-1 1,-5 0-16,0 0-266,-5 0-33,-2 0 401,1 0 0,-5 0 0,5 0 0</inkml:trace>
  <inkml:trace contextRef="#ctx0" brushRef="#br0" timeOffset="82">16983 12175 7805,'0'-17'0,"0"4"0,0-3 829,5 5-152,1-1-89,6 1 1,-6-1-196,-2 1 1,-3 3 371,-1 1-359,0 4 0,-5-2-156,-1 5-84,-11 0 0,-2 1 10,-8 3 0,-2 2-4,-5 6 1,0 6 147,0 4-1140,-6 1 889,10 5 0,-6-1-206,13 0 99,-2 4 21,12-2 0,2 2-597,7-1 374,3-4 79,6 2-684,1 0 547,11-4 1,2 4 22,7-6 1,4-4-56,4-3 1,1-2 111,3-1 1,-3-6 20,-1-2 1,0-3-995,-3-1 539,-3 0 220,0 0 432,-6 0 0,-4 0 0,-1 0 0</inkml:trace>
  <inkml:trace contextRef="#ctx0" brushRef="#br0" timeOffset="83">17200 12083 7862,'0'-11'1550,"0"5"-1265,0-5 1,1 10-163,3-3 1,-3 4 680,3 4-463,-3 2 0,-1 7 4,0 2 0,-4 3-61,1 5 1,-5 4-26,4-1 1,-1 6-34,1-2 0,3 0-223,-3 0 1,3-3 75,1 3 1,5-4-350,3 0 0,3-2 80,4-1 1,4-5-107,8-3 1,-2-2 120,6-2 0,-1-4 34,5-4 0,-1-1-123,0-2 0,-3 0 75,-1 0 1,-5 0-641,2 0 1,-9-5 345,-7-3 0,-1 2-1062,-6-2 1545,0 0 0,-14-8 0,-3-2 0</inkml:trace>
  <inkml:trace contextRef="#ctx0" brushRef="#br0" timeOffset="84">17120 12357 7860,'6'-5'426,"1"0"130,-4-2 0,9-2-184,7 5 1,2-1-106,2 1 0,0 3 140,0-3 1,4-1-87,-1 1 1,2-4-204,-1 5 0,-4-5-220,-1 4 0,1-3-423,-4 3 1,-2-1 515,-2 1 9,-2 3 0,-2-9 0,1 3 0</inkml:trace>
  <inkml:trace contextRef="#ctx0" brushRef="#br0" timeOffset="85">17246 12015 7915,'6'-12'0,"5"1"341,1-1 1,5 1-28,10 0 1,-2 3 152,6 0 1,-6 5-224,2-5 1,-2 4-124,2-3 1,-2 4-928,6-1 0,-6 2 412,2-2 0,-3 3 394,-1-3 0,0 3 0,-1 1 0</inkml:trace>
  <inkml:trace contextRef="#ctx0" brushRef="#br0" timeOffset="86">18102 11958 7952,'-10'-2'587,"2"-1"171,-2 1 0,4-3-539,-6 5 1,0 0 29,-4 0 1,0 0 154,-3 0 1,-6 4-123,2 0 1,-4 5-181,0-2 0,3 3 70,-2 2 1,2-1-216,1 1 0,5-2 77,3-2 1,2 2-92,2-3 0,4 3-244,3 2 0,3-1 170,1 1 0,1-1-58,3 1 0,8-2 88,7-3 1,4 3 83,3-2 0,0 2 20,4 2 1,0-5 107,5 1 1,-5-2-67,1 2 0,-10 2 22,2-2 0,-4 0 86,0 0 0,-6 6-100,-6-3 1,-4 3-80,1-2 0,-8 3 82,-4 0 0,-7 6-178,-4-2 0,-4-2 53,-3 2 1,2-1 27,-3 1 0,3-1-31,1-3 1,1-3 54,3-1 1,0 1-1221,8-5 521,-3-2-1114,13 0 1830,-4-5 0,15 0 0,2 0 0</inkml:trace>
  <inkml:trace contextRef="#ctx0" brushRef="#br0" timeOffset="87">18513 11980 7837,'0'-17'1534,"0"0"0,1 7-1408,3 2 1,-2 2 104,1 2 0,-3 3 126,-3-3 1,-4 3-204,-4 1 1,-2 0-127,-2 0 1,-3 5 115,-5 3 0,0 2-138,1 1 0,-1 1-1,0-1 1,0 0 36,0 1 1,2-1-171,2 1 0,2-1 132,6 1 1,1-1-123,2 0 1,3 1 30,5-1 1,1 2 50,3 2 1,7-2 25,8 2 0,3-1-18,1 1 1,3-2-110,1 2 1,0-2 120,-4-2 0,2 2 75,-2 2 1,2-2-75,-6 2 1,-2-2 126,-2-2 0,-6 4-62,-2 1 1,-4-1 21,1-4 0,-4 5-170,-4-1 0,-6 1 80,-5 0 0,-7-4-218,-1 3 1,0-2 73,-3-1 1,-2-1-494,1 0 1,4-3-161,4 0-713,5-6 721,-2 8 807,9-8 0,7-2 0,7-7 0</inkml:trace>
  <inkml:trace contextRef="#ctx0" brushRef="#br0" timeOffset="88">18730 12038 7841,'-11'-12'1025,"4"1"0,2 3-709,5 1 505,0 4-476,0-2 0,0 6 844,0 3-519,0-3-353,0 14 1,-1-6 278,-3 10-370,3 0-6,-4 4-233,5 5 66,0-4 1,0 9-51,0-2 1,0-2-171,0 1 0,5-4 252,3 0-1080,2-1 702,1-3 0,4-4-537,1-3 374,4-2 205,-2-7 1,5-1-116,-1-5 1,1 0-122,0 0-347,0 0 495,-5 0 1,2-5-201,-5-2 1,0-3-173,-3-2 0,-1 3 711,1-2 0,-6 2 0,-1-7 0</inkml:trace>
  <inkml:trace contextRef="#ctx0" brushRef="#br0" timeOffset="89">18616 12266 7838,'-6'-5'353,"1"4"0,7-8 533,6 5 0,3-4-441,8 5 0,3-5-177,-3 4 0,2-5-104,2 2 0,5 0-67,3 0 0,2 3-202,1-4 1,-5 2-455,-2-2 1,-3-2-1361,-1 3 986,-6 1 933,0-4 0,-6-1 0,1-7 0</inkml:trace>
  <inkml:trace contextRef="#ctx0" brushRef="#br0" timeOffset="90">18730 11946 8236,'-6'-11'869,"1"-1"-669,15 6 0,3-3 145,9 5 1,5-3-425,0 3 0,1-1-430,-2 1 1,4 3-106,4-3 335,0 3-502,0 1-134,1 0 366,4 0 549,-4 0 0,10 5 0,-5 1 0</inkml:trace>
  <inkml:trace contextRef="#ctx0" brushRef="#br0" timeOffset="91">19495 11866 7888,'-12'0'0,"-4"0"1104,4-5-638,-5 4 1,1-5-25,-3 2 1,-4 3-46,-4-3 0,-1 2 759,-2 2-551,-3 6-285,9 0 0,-4 5 125,5 1-175,5 4-55,2-3-628,4 3 378,6 1 1,1-4 121,5 2-506,5 3 342,1-6 1,11 6-169,2-3 0,2-2-249,2 2 1,0-1-38,0 1 189,5-2 167,-4 4 1,4-6 60,-5 0 1,-4 0 93,0-4 0,-5 3 230,1-2 0,-2 2-216,-2 1 518,-5 1-347,0-1 1,-6 2 9,0 2 1,-3-2 4,-5 2 0,0 2 14,-11-2-102,-1 5 1,-2-6-315,-1 5 154,-5-5 0,4 3 98,-3-6-1470,3 0 473,6-4 476,2 3-1379,4-4 1870,6 1 0,-4-2 0,3-5 0</inkml:trace>
  <inkml:trace contextRef="#ctx0" brushRef="#br0" timeOffset="92">19518 11238 7910,'-11'-16'32,"-1"8"1767,1-7-876,5 14-551,1-5 173,5 6 992,0 0-1014,5 0-210,-4 0 1,9 7 562,-2 4-420,2 1-132,1 9 1,6 1 49,2 4 0,4 7-40,3 2 34,3 4-389,6 7 1,-1-1 303,0 1 1,1 4-28,-1-1 0,-4 6-188,1-2-1337,-6 3 1464,-2 1 0,-7 0-314,-4 0 116,-6 5-59,-1-3-386,-4-26 1,-2 1 288,-4 24 1,0-25 0,-1 0 0,-13 28 0,7-30 0,-2-1-407,-12 27 0,-6-5 305,2-2 0,0-7-150,0-1 1,1-7-183,-2-1-291,3-4 423,0-7 0,3-2-2059,-5-2 2519,4-2 0,-6-3 0,6 0 0,0-3 0,2-1 0,1-2 0</inkml:trace>
  <inkml:trace contextRef="#ctx0" brushRef="#br0" timeOffset="93">6544 14379 6933,'0'-6'1139,"0"-1"-414,0 3-218,0 3-121,0-4-17,0 5-54,0-5 1,0 4 28,0-4-44,0 5-118,0-5 0,1 3-155,3-2 0,3 3 75,4 1 0,0-4-105,1 1 1,4-5 56,3 4 1,3-1-8,1 1 0,0 3 12,-1-3 1,5-1-92,0 1 0,-2 1 8,-6 3 0,3-4 84,-3 0 0,-3 0-245,0 4 0,-4 0 61,0 0 1,-1 0-745,0 0-18,-4 0-347,-2 0 684,-5 5 1,0-2-86,0 4 0,-1-3 634,-3 4 0,-8-1 0,-5 5 0,-6-1 0</inkml:trace>
  <inkml:trace contextRef="#ctx0" brushRef="#br0" timeOffset="94">6487 14653 8243,'8'0'998,"-1"0"0,-2 0-642,7 0 0,-2-4 144,9 0 1,-4-3-86,4 3 0,2-4-81,5 5 0,-2-3-59,3 3 0,-2 0-11,2-5 0,1 5-88,2-5 0,2 4-86,-5-3 0,-2 4-232,-6-1 0,1-1 149,-4 1 0,-1 1-1795,-4 3 907,-4 0-1012,-2 0 861,-5 5 1032,-10 1 0,2 5 0,-9 1 0</inkml:trace>
  <inkml:trace contextRef="#ctx0" brushRef="#br0" timeOffset="95">7846 13876 7942,'0'-7'142,"0"-1"42,5 6 1,-4-5 67,3 3 246,-2 3-56,-2-4-98,0 5 15,-6 0-260,5 0 66,-4 0 0,4 0 178,-3 0-207,3 0 0,-8 5 26,5 3 1,-4 2 29,5 1 1,-5 1-73,4-1 0,-5 6 54,2 2 1,-3 7-114,-2 5 0,1 2 32,-1 1 1,0 5-159,-4 3 0,8-1 107,-4 1 1,7-4-150,-3 4 0,6-5 59,-2 1 1,3-3-145,1-1 0,1-3 5,3-1 0,-2-3 126,6 3 0,-4-4 15,3 0 1,1 0-47,4 0 308,-1-1-117,-5 2 1,4-4-73,-2 0 0,1-4 112,-1 0 0,2-4-54,-3 5 0,2-7 116,-1 3 0,2 0-39,-2-1 0,-2 1-80,2-5 0,-5-1 138,5-2-142,-6 2-19,9-4 1,-9 2 22,6 0 1,-4-6 132,3 2-123,1-3 0,3 3 36,1 0-175,-6 0 187,4-4-688,-9 0 296,10 0-1047,-10 0 655,4 0-609,-5 0 0,-5 0 1,-1 0-1</inkml:trace>
  <inkml:trace contextRef="#ctx0" brushRef="#br0" timeOffset="96">8143 13945 7979,'0'-12'0,"0"5"549,0-1-72,0 6 241,0-3 611,0 5-1127,0 5 1,0 2-15,0 9 1,0-4 147,0 3-443,0 3 130,0 0 0,1 0-37,3-3 0,-3-2 36,3-2-465,-3 1 324,-1-1 1,0-3-51,0-1-84,0-4 49,0 2 153,6-5 1,-4 0-22,6 0 104,-6 0 1,8-5 164,-2-3 1,-2-2-67,2-1 1,0-5-49,3 1 1,0-5 142,1 1 0,-1 1-84,1-1 0,-1 4-31,1-4 0,-1 6-5,0 2-31,1-1-11,-1 6-51,1-1 1,-5 4-146,1 6 1,-6 5 106,2 7 1,1-1-23,-1 5 0,0 0-71,-4 4 0,0 4-184,0-1 1,0 6-212,0-1 1,1-2-432,3 1 0,-3-3 944,3 3 0,-3 1 0,-1 3 0</inkml:trace>
  <inkml:trace contextRef="#ctx0" brushRef="#br0" timeOffset="97">8212 14619 7979,'0'-12'-34,"0"5"118,0-1 595,0 6-202,0-4 953,0 6-1123,0 6 1,1 0 5,3 5 0,-2 5 107,6-1 0,-4 5-294,3-1 0,-3 3 98,4 0 1,-5 1-288,5 0 1,-4-1 97,4-3 0,-6 2-531,2-2 0,-3-2 294,-1-2 1,1-2-195,3-2 1,-3 1-30,3-1 1,-2-3-708,-2-1 109,0-4 232,0 2 135,0-5 0,1-5 656,3-3 0,-2 2 0,6-2 0,-6 1 0,8-10 0,-3-1 0</inkml:trace>
  <inkml:trace contextRef="#ctx0" brushRef="#br0" timeOffset="98">8383 14824 7979,'5'-11'-951,"-4"5"1344,4 0 1180,-5 1-368,0 4-808,0-4 0,2 6 2,1 3 1,-1-1-89,1 4 0,-3 1-168,-3 3 0,0 1-8,-4-1 0,-1 1-107,-4-1 1,1 0 100,0 1 0,-1 0-59,1 4 1,-1-7-193,1 2 0,0-3 60,-1-1 1,5 2-176,-1-5 143,5 5-13,-2-3 1,5 2 71,0-1 1,5-4-126,3 1 1,2-3 100,2-1 0,4 0 37,3 0 0,1 0-209,-1 0 0,2 0 103,-6 0 0,4 0-374,-4 0 0,0 0-76,-3 0 1,-1 0-1032,1 0 627,-1 0 982,1-5 0,-1-1 0,0-6 0</inkml:trace>
  <inkml:trace contextRef="#ctx0" brushRef="#br0" timeOffset="99">8657 13865 7979,'0'-24'264,"0"7"586,0 7-70,0 4 130,0-1 268,0 2 29,0 5-982,5 0 1,-2 5 145,4 3 1,-3 4 0,4 3 0,1-1 67,6 5 0,-3 0-19,4 4 1,1 1-131,2 2 1,3 4-50,1 4 0,0 5-17,0 3 1,-1 8-402,1 3 0,0 3 230,0 1 0,-5 0 102,-3 0 1,-2-1-93,-2-3 0,-3 2-222,-1-6 0,-4-1-362,1-6 333,2 3 101,-5-10 1,4 1-546,-5-6 340,-5-4 139,-1 7 1,-6-13-485,1 3 338,-5-3 79,-2-2 1,-1 0-90,0-3 0,0-3 54,-4 4 0,1-7 265,3-2 0,-1-4-498,5 1 54,-1 2-1067,5-5 1009,5 4 0,2-6-2005,8-3 2497,7 3 0,7-9 0,5 3 0</inkml:trace>
  <inkml:trace contextRef="#ctx0" brushRef="#br0" timeOffset="100">9491 14288 7937,'1'-12'116,"3"1"0,-3 3 132,3 0 0,-2 2-237,2-2 1,-2 2 264,1 2 102,-1 3 0,-2-5 87,0 2-1,0 3-50,0-4 549,0 5-900,0 5 1,0 1 83,0 5 0,1 1-94,3-1 1,-3 1-26,3-1 1,1 6 65,-1 2 0,3-2-57,-3 2 0,1 0 35,-1 4 1,-2 0-13,6 0 1,-5 4-18,0-1 0,-1 2-151,-2-1 1,0 2 132,0 5 1,0 1-128,0-1 0,0 0 88,0 0 0,0 1 26,0-1 0,-4-4 20,0 1 1,0-6-51,4 2 0,2-3 3,1-1 1,-1-2-36,1-2 1,2-2-68,-1-6-86,5 6 0,-8-5 52,3 4 1,1-7-484,-1-2 370,0-4 0,-4 3-711,0-2 186,0-3-333,0 4 0,0-14 1122,0-2 0,0-3 0,0 3 0</inkml:trace>
  <inkml:trace contextRef="#ctx0" brushRef="#br0" timeOffset="101">9571 14413 7866,'-7'-11'-44,"4"-1"0,1 5 190,2-1 81,0 0 0,2-2-100,1 3 1,0-2 140,4 5 0,2-4-142,7 5 0,-4-5-9,4 4 0,0 0-100,-1 4 0,4-3 93,-3-1 1,3 0-75,-4 4 1,4 0 9,-4 0 1,0 0-19,-3 0 1,-1 4-10,1 0 0,-1 3-14,0-3 1,0 5-29,-4-2 1,2 4 37,-5 0 0,0 4-33,-4 0 0,0 2 46,0-2 1,-2 2-3,-1 2 1,-8 2 32,-4-2 0,-5 3 81,1 1 1,1 0-97,-1-1 0,0-3 9,-4 1 0,2-7-139,2 3 0,1-5 88,3-3 0,6 1-580,-3-6 1,7 1-16,-2-4-239,4 0 832,-2-5 0,15-6 0,3-7 0</inkml:trace>
  <inkml:trace contextRef="#ctx0" brushRef="#br0" timeOffset="102">10176 13831 7961,'-5'-12'304,"4"1"1,-4 3 353,5 1-246,0 4 0,1-2 43,3 5-199,-3 0 0,8 1-89,-5 3 1,3 4-2,-3 7 1,4 3-222,-5 5 0,3-1 77,-3 1 0,-1 4-153,1-1 0,-1 6 85,-2-1 1,0-2-60,0 1 0,-4-4-67,0 0 0,-4-2-96,5-1 0,-2-4-190,1 0-166,2-5-493,-3 3 416,5-11 178,5-1 1,2-5 522,4 0 0,1 0 0,-1-10 0,1-3 0</inkml:trace>
  <inkml:trace contextRef="#ctx0" brushRef="#br0" timeOffset="103">10336 14173 7961,'7'-4'-224,"1"1"1,-4-1 588,4 4 0,-5-1 113,5-3 193,-6 3-466,4-5 0,-6 8 3,0 2 1,-4-2 143,0 6 1,-9-1-149,2 5 1,-4-1-95,-1 1 0,2-1 117,-5 0 1,4 2-217,-4 2 1,5-2-39,-1 2 1,4-2-53,3-2 0,-1-3 105,5 0-105,0-1 0,6 3-20,1-2 0,5-2-197,7-2 1,3-3-100,5 3 1,4-3 114,-1-1 1,5 4-802,-5 0 1081,6 0 0,-8 6 0,4 3 0</inkml:trace>
  <inkml:trace contextRef="#ctx0" brushRef="#br0" timeOffset="104">9399 15327 7867,'-6'0'0,"0"-1"194,2-3 307,3 2 225,-4-3-198,5 5 215,0 0-452,0 5 0,0 2-120,0 4 1,3 1-30,1-1 0,0 0-19,-4 1 1,0-1-94,0 1 1,0 0 4,0 4 1,0-4-82,0 4 1,0-4-100,0 0 108,0-1 0,0 1 47,0-1 0,0-3 81,0-1-13,5-4-110,1 7 20,11-9 1,1 4-70,4-5 0,-1 0 102,2 0 0,-2-4-116,10 1 1,-3-2 53,6 1 1,-2 2-88,6-1 0,1 1 46,-1 2 0,1 0 41,-1 0 0,-1 0 18,5 0 1,-4 2-6,4 1 0,0-1 149,4 2 1,-4-3-79,-1-1 1,0 0 69,1 0 0,-2 0-96,-1 0 1,-4 0 134,3 0 0,-1-4-83,1 0 1,-6 0-4,2 4 0,-7 0-2,-1 0 1,-5-1 5,-2-3 1,-5 3 116,1-3 186,-2 3 69,-2 1-176,-5 0-107,-1 0 0,-5-1-70,0-3 1,0 1-114,0-4 0,-1 0 63,-3 0 1,3-3-162,-3 2 1,-1-2 51,1-2 0,1 0 94,3-3 0,-4 2-172,0-2 1,-1 2 27,1 1 1,3 1-63,-3 0 0,3-1 32,1 1 0,0 3-302,0 1-134,0 4-596,0-2 678,0 5 1,-5 5 0,-2 1 0</inkml:trace>
  <inkml:trace contextRef="#ctx0" brushRef="#br0" timeOffset="105">10130 16023 7736,'0'-11'-165,"-3"3"-47,-1 1 1,-1 3 244,1-4 146,3 1 0,-8-5 304,5 1 1,-5 5-125,1 2 1,-2-1-34,-1 1 0,-1 0-95,1 4 1,-6 0-104,-2 0 0,2 5 17,-2 3 1,0 1-7,-4-2 0,1 3 34,3-2 1,-1 2-48,5 2 0,-4-1-152,3 0 0,1 1 31,4-1 1,-1 1-19,1-1 0,3 1 75,1-1 1,4-3-74,-1-1 1,3 1-21,1 3 1,1-1 21,3-2 1,2 2 65,6-2 0,1 2-9,2 1 1,3-3-15,4 0 0,-3-1 10,0 5 0,4-2-30,4-3 1,0 4-19,-5-4 1,1 0 1,0 0 0,-1 1-14,-3 3 0,1 1-11,-5-1 1,-5 4-36,-6 0 0,1 4-146,-1-3 0,-5 3 19,-7-4 1,-3 1 132,-4 0 0,-1-4 89,-7 4 0,3 0-15,-6-1 0,-2-1 125,1-6 1,-1 1-87,1-5 1,7 3 95,-3-3 0,7 0-263,-3-4 1,6-1-189,2-3 0,0 1-802,8-4 1,-1-1 1099,4-3 0,5-6 0,1-1 0</inkml:trace>
  <inkml:trace contextRef="#ctx0" brushRef="#br0" timeOffset="108">11192 14093 7876,'8'-1'-709,"0"-3"571,-6 3 456,3-4 216,-5 5 137,5 0-219,-3 0 261,3-5-194,-5 4 205,0-4 1015,0 5-1684,-5 0 1,0 1 84,-3 3 0,-2-2-90,2 6 0,2 1 52,-2 6 1,2-1-64,-2 5 1,-2-4 32,2 4 0,3 4 4,2 4 1,-2-1-9,1-3 1,-4 4 10,4-1 0,-1 6-16,1-1 1,3 2-136,-3 1 1,3-4 105,1 1 1,0-1 22,0 4 1,0 1 49,0-1 0,1-4-98,3 1 1,-1-4 5,4 3 0,0-5 17,0 2 0,7-3 0,-2-1 1,2-1-41,-3-3 0,4 1 46,0-5 1,2-1 57,-2-6 0,-2 2-67,2-3 1,-2 0-35,-2 0 1,1-4-255,-1 1-92,0 2 1,-3-5-457,0 3-581,-6-3 48,3-1 734,-5 0 0,0-5 1,0-1-1</inkml:trace>
  <inkml:trace contextRef="#ctx0" brushRef="#br0" timeOffset="109">11684 14219 7860,'-7'-11'2,"-2"-1"269,6 1 434,-1-1 633,4 1-479,0 5-537,0 0 0,1 9-54,3 5 1,-2 0-33,6 12 0,-4 0-81,3 6 0,-3 4-98,4 4 0,-6 1 82,2 4 0,-3-3-128,-1 6 0,0-5-69,0 1 1,0-4 26,0-3 0,0 1 2,0-6 0,-1 1-110,-3-4 1,3-2-456,-3-2 217,3-2 1,1-6-236,0 1 1,1-6-411,3-2 0,-1-3 21,4-1 1001,-4 0 0,7-5 0,-4-1 0</inkml:trace>
  <inkml:trace contextRef="#ctx0" brushRef="#br0" timeOffset="110">11889 14607 7859,'5'-11'0,"-2"-1"57,4 1 0,5 3-122,3 1 1,4 4 788,-4-1 1,6-1-302,-2 2 0,-2-3-139,2 3 0,0 1-191,4-1 1,0 0-112,0-1 1,-1 3 82,-3-3 1,2 3-124,-2 1 1,-1 0-564,1 0 1,-4 0 101,4 0 519,-5 0 0,8-5 0,-4-2 0</inkml:trace>
  <inkml:trace contextRef="#ctx0" brushRef="#br0" timeOffset="111">12677 14390 7889,'-11'0'0,"3"-1"346,1-3 640,4 3-74,-2-4-557,5 5 0,-4 1 23,0 3 1,0 2-20,4 6 0,0 4 107,0 3 1,0 4-174,0 4 1,2 2-45,2 5 0,-3 2-49,3 2 0,-3 1-28,-1 3 1,0 2-218,0-2 1,0 3 130,0 0 1,0 0-154,0-3 1,0 1-173,0-5 0,1-5-136,3-6 1,-3-3 63,3-2 0,1 0-59,-1-3 1,1-6-569,-1-6-379,-3-4 317,4 2 1,-5-6 42,0-3 957,5-2 0,-3-11 0,3-1 0</inkml:trace>
  <inkml:trace contextRef="#ctx0" brushRef="#br0" timeOffset="112">12494 14516 7807,'0'-18'563,"0"-3"0,0 3-162,0-5 1,7 4-465,4 0 0,6 5 117,6-1 1,-1-2 47,1 2 0,0 0 101,0 3 0,4 2 25,-1 3 1,1 2-64,-4 5 1,1 0-9,2 0 0,-1 1-17,1 3 1,-2 2-282,-1 5 0,-4 2 194,0 2 1,-5-1 47,1 5 0,-2-4-126,-1 5 0,-1-1 132,0 3 0,-4 5-217,-3 0 0,-6-1-18,-5-3 0,-2 4 9,-10-1 1,-4 0 91,-4-7 1,-4 1-113,0-5 0,-1 1-115,2-5 0,-2-1 38,5-2 1,1-3-554,3-5 1,5-1 768,3-3 0,2-3 0,2-4 0</inkml:trace>
  <inkml:trace contextRef="#ctx0" brushRef="#br0" timeOffset="113">13100 13865 7919,'-12'0'0,"6"-5"633,1 4 982,5-4-1150,0 5 0,5 0-196,3 0 1,2 5-77,1 2 1,6 5 52,2 3 0,2 0 3,2 8 1,0-2-59,0 10 0,0-4 28,-1 3 0,-3 2-56,1 6 1,-7-3-53,3 3 1,-4 2-135,0-2 1,-5 5 39,1-1 0,-5-2-279,0 2 0,-1-4 155,-2 4 1,-7-5-533,-4 1 0,-2-4-23,-6-3 1,4-3-284,-4-5 1,1-2 225,-1-2 719,-2-2 0,3-1 0,-5 2 0</inkml:trace>
  <inkml:trace contextRef="#ctx0" brushRef="#br0" timeOffset="114">13511 13808 7875,'-6'-12'-514,"0"1"0,3 0 643,-1-1 1,4 1 1571,4-1-859,5 1-273,-3-1 8,5 1-276,-4 5 1,-1 1-104,-2 5 1,-3 5-88,3 2 1,-3 3 32,-1 2 1,0 1 56,0 2 0,1-3-235,3 4 1,-3 0 68,3-1 0,-2 1-123,-2-5 1,1 1 50,3-1-204,-3 0-11,9 1 1,-7-6 111,4-2 0,-3-3-254,4-1 180,-6 0 107,8 0 0,-5-5-20,3-2 1,1 0 23,-5 0 1,1-1 69,-1-3 0,-3-1 74,3 1 1,1 3 22,-1 0 0,1 2-52,-2-2 130,-1 3-89,8 5 37,-4 0 1,2 2-22,-1 1 0,-3 4-3,4 4 1,-4 1-97,3-1 1,-3 1-4,4-1 0,-5 4-305,5 0 1,-5 1 145,0-5 1,3 0-478,-3 1 0,5-5 252,-4 1 1,5-2 416,-2 2 0,-2 7 0,0-2 0</inkml:trace>
  <inkml:trace contextRef="#ctx0" brushRef="#br0" timeOffset="115">13876 13876 7956,'-6'-11'-19,"1"0"1,10 0 615,3 4 1,2 2-399,1 5 1,1 0-24,-1 0 1,0 0-67,1 0 0,1 0-331,2 0 152,3 0 0,1 1-87,0 3 0,-4-3-282,4 3 1,-1-3 197,1-1 240,-3 0 0,1 0 0,0 0 0</inkml:trace>
  <inkml:trace contextRef="#ctx0" brushRef="#br0" timeOffset="116">14390 13614 7977,'-6'-8'813,"2"0"-79,3 6-62,1-3-483,0 5 0,0 5 0,0 3 0,4 3 8,-1 4 0,1 3-139,-4 5 0,0 0 35,0-1 0,0 1-180,0 0 1,0 0-371,0 0 1,0-4 248,0 0 0,0-4-358,0 4 1,0-9 71,0 2 0,0-3-742,0 2 865,5-5 1,-2-1 370,5-5 0,-6 0 0,8 0 0,-3 0 0</inkml:trace>
  <inkml:trace contextRef="#ctx0" brushRef="#br0" timeOffset="117">14459 13899 7977,'-7'-6'1178,"2"1"-440,5 5-256,0 0 0,-1 4-103,-3-1 0,3 6 34,-3-1 1,3 2-136,1 1 0,0 2-213,0 2-12,0-2 0,0 4-121,0-6 1,4 0 123,0 1 1,4-2-149,0-2 1,2 2-705,2-3 1,-1 0 356,0 0 1,1-3-699,-1 4 1,1-4 1136,-1 3 0,1 1 0,-1 3 0</inkml:trace>
  <inkml:trace contextRef="#ctx0" brushRef="#br0" timeOffset="118">11272 15224 7838,'0'-6'1070,"0"-4"-177,0 8-38,0-3-562,5 10 0,-3 2-17,2 4 0,1 4-104,-2 0 0,3 5-1,-3-5 1,-1 5 19,1-1 0,-1-1-117,-2 1 0,3-4-65,1 4 0,0-5 48,-4 1 1,0-2-170,0-2-35,0 1 102,0-1 1,1-1 147,3-2-26,-3-3 105,10-5-115,-5 0 1,5-1 18,1-3 1,-1 3-11,1-3 1,-1-1-57,0 1 1,5-4 13,-1 5 0,4-1 2,-4 4 1,2-4-14,-2 0 0,1 0-81,3 4 0,6 0 93,-6 0 0,8-1-14,-4-3 1,8 3 95,-1-3 1,1 3-85,3 1 0,-4 0-28,12 0 1,-6-1 1,9-3 1,2 3-2,3-3 0,5-1-292,-2 1 1,3-4 148,1 5 1,0-1 70,0 4 1,-1 0 45,-3 0 1,2 0-75,-6 0 1,4 0 66,-3 0 1,4 0 1,0 0 0,2 4 0,1-1 1,2 1 2,-2-4 0,7 0-12,-7 0 1,3 0 7,-3 0 0,-1 0-103,-3 0 0,1 0 61,-4 0 0,3-1-30,-3-3 1,-1 3-62,-3-3 1,-2-1-45,-2 1 1,1-3 54,-5 3 0,4 0 30,-4 4 0,-2-4 60,-2 0 0,-7 0 78,3 4 1,-2 0 28,-5 0 1,5 0-67,-9 0 1,5 0 45,-5 0 0,-2 0 468,-2 0-480,3 0 289,-1 0-207,1 0 119,-6 0 380,-7 0 251,-5 0-1058,5 0 261,-4 0 0,5-1-197,-2-3-34,-3 3-327,10-4 330,-10 5 0,5 0-86,-2 0 420,-3 0 0,4-1-14,-5-3 219,0 3 1,0-6-134,0 4 0,-1-3 164,-3-1 0,2-3-77,-6 2 0,6-2 36,-2-1 1,-1-1-63,1 1 0,0-1-50,4 1 1,0-1-260,0 1-363,0 0 1,0-1-1789,0 1 151,0 4-671,0-3 1803,0 9 886,5-4 0,-4 15 0,5 3 0</inkml:trace>
  <inkml:trace contextRef="#ctx0" brushRef="#br0" timeOffset="119">12072 15966 7746,'0'-6'-729,"0"-4"405,0 9-231,0-4 555,0 5 0,-5 0 0,-2 0 0</inkml:trace>
  <inkml:trace contextRef="#ctx0" brushRef="#br0" timeOffset="120">12038 15955 7792,'0'-8'1416,"0"1"-604,0 4-115,5-2 138,-4 5-509,9 0 0,-7 5 59,4 3 1,-4 3-112,1 4 1,-2-1-62,2 5 0,-3 0-88,3 4 0,-3 0 106,-1 0 1,0 0-240,0 0 1,2 0-53,1-1 0,-1 0-60,1-3 0,0 1-50,1-4 0,-3 3-141,3-4 0,1 0-23,-1-4 0,0-3-182,-4 0 1,0-5-542,0 5 325,0-5-821,0 2 1367,0-5 1,5-5 0,1-2 0</inkml:trace>
  <inkml:trace contextRef="#ctx0" brushRef="#br0" timeOffset="121">12049 16183 7722,'0'-7'309,"0"-1"0,5 4-35,3-3 0,3 4 2,4-1 0,3 3-49,5 1 0,4 0 263,-1 0 1,6-1-298,-2-3 1,0 3-76,0-3 0,-3 3-351,3 1 1,-6-4 175,-1 0 1,-1 0-240,-7 4 1,0 0-120,-3 0 0,-5 0-1048,1 0 1463,-6 0 0,3-5 0,-5-1 0</inkml:trace>
  <inkml:trace contextRef="#ctx0" brushRef="#br0" timeOffset="122">12038 15852 7814,'0'-7'1116,"0"-1"0,2 0-793,6-3 1,1 5-232,10 2 0,0 2 269,4 2 1,1-3 327,2-1 1,0 0-582,4 4 1,-3 0 57,3 0 0,1 0-1025,3 0 0,-4 0 859,1 0 0,-1 5 0,5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3:58.04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11067 4180 8086,'-12'-5'-219,"5"4"-196,-1-3 532,6 3-26,-9-4 74,10 3 4,-4-3 78,5 0-47,0 4 1,5-4-61,2 5-33,4-5 1,0 3 106,1-1 220,-1 1-326,6 2 0,1-3 20,4-1 50,1 0-107,0 4 1,4 0-113,-1 0 140,11 0 1,-6-4-142,7 0 1,1 1 87,-1 3 0,5-4-83,-1 0 0,-3-1 93,-1 1 0,2 3-192,-2-3 0,-4-1 36,-3 1 0,-7-1 35,-1 1 0,-6 3-169,-5-3-386,-1 3-446,1 1 427,-6 0-264,-1 0 903,-10 5 0,-1 1 0,-6 6 0</inkml:trace>
  <inkml:trace contextRef="#ctx0" brushRef="#br0" timeOffset="1">11124 4203 8235,'-11'0'-172,"-1"0"-180,6 0 393,1 0 875,5 0-679,5 0 362,1 5-289,6-4 1,0 8 351,3-5-480,-2 5 1,9-3-16,-3 6 1,1-5 12,-1 1 0,3-1-185,-3 5 0,2-1 86,2 1 0,0-5-161,0 1 1,-2 0 46,-2 3 1,2 0-106,-6 1 1,4-1-58,-4 1 0,-3-1 18,-5 0 0,0 1 72,0-1 0,-2 5 30,-5-1 1,-5 4-56,-2-4 1,-5 5 76,-3-1 0,-4 4 4,-8 4 0,2-2-12,-6 6 1,1-5 127,-4 5 1,1-6 0,2 2 1,3-3 179,5-1 1,6-4-46,1 0 0,5-5-138,3 1 0,3-6 45,5-1-32,0-1 0,5 3 193,3-2 1,7 1-107,4-5 1,4 3 162,4-3 0,3 0-78,8-4 0,-2 4-77,2-1 1,1 1-36,-1-4 1,4 0 48,-4 0 1,-3 0-45,-5 0 1,-1 0 24,2 0 0,-3 0-108,-6 0 0,-4 0 2,-3 0 1,-2 0-13,-2 0 0,-3 0 56,0 0-358,-6 0-234,3 0 1,-5 2 225,0 1 1,-1-1-1245,-3 1 0,-2-1 172,-6-2 1332,1 5 0,-5-4 0,-2 4 0</inkml:trace>
  <inkml:trace contextRef="#ctx0" brushRef="#br0" timeOffset="2">12049 4865 8024,'-6'-6'-685,"1"1"1531,5 5-60,0 0 1,0 9-411,0 2 0,0 8 74,0 0-264,0 3 0,0 1-144,0-1 0,0 1 66,0 0 0,0 0-188,0 0 0,0-2 107,0-2 0,3-1-42,1-3 0,5-3-11,-1-1 1,-2-1-260,2-6 0,-5 4-43,5-4-891,-5-1 646,7-3 0,-5-5-666,2-2 1239,-1-3 0,-1-2 0,1 1 0</inkml:trace>
  <inkml:trace contextRef="#ctx0" brushRef="#br0" timeOffset="3">12060 4694 8024,'-11'-13'-150,"3"-2"-37,1 7 0,4 2 112,-1-2 1260,3 6-281,1-3-825,0 0-76,0 4 0,3-5-1683,4 6 1680,1 6 0,14 0 0,-5 5 0</inkml:trace>
  <inkml:trace contextRef="#ctx0" brushRef="#br0" timeOffset="4">12277 4934 8136,'-6'-5'721,"1"3"-240,5-3 426,0 5-540,5 0-126,-4 0-1,10 0-381,0-5 155,2 4 1,8-4-104,-2 5 129,3-5 0,2 2-459,3-4 0,-7 3 269,3-4 1,-3 6-629,3-2 0,-5-1 60,-3 1 718,-2 0 0,-2 4 0,0 0 0</inkml:trace>
  <inkml:trace contextRef="#ctx0" brushRef="#br0" timeOffset="5">12312 5059 8500,'12'0'465,"4"0"1,-2 0-104,5 0 0,0-1-107,3-3 1,3 2-311,1-6 1,-2 6 131,3-2 0,-3-1-826,-1 1 1,0-4 748,0 5 0,-1-1 0,1 4 0</inkml:trace>
  <inkml:trace contextRef="#ctx0" brushRef="#br0" timeOffset="6">12791 4728 8179,'0'-11'0,"0"-1"-49,0 1 0,0 3 434,0 1 89,0 4 1,2-6 136,1 6-55,-1-1-524,3 4 0,-1 5 108,-1 2 1,2 5-67,-1 3 0,-2 3 104,1 5 1,-1 0-326,-2-1 0,1 1-82,3 0 1,-3 1-68,3 3 0,-3-3-137,-1 3 1,0-3 177,0-2 0,0-2-15,0-1 0,0-5 105,0 1 1,0-3-268,0 0 102,0-1-224,0 1 135,0-6 419,0-1 0,0-5 0,0-5 0,0-1 0</inkml:trace>
  <inkml:trace contextRef="#ctx0" brushRef="#br0" timeOffset="7">12860 5082 8179,'5'-11'-971,"1"5"1,2-5 746,0 4 1,-5 0 223,5 0 529,-5-1-76,7 2 27,-9-4 0,8 7 218,-5-4-261,4 4 0,-1-2-84,4 5 1,-3 0 206,-1 0-44,-4 0-492,7 0 0,-9 5 40,3 3 1,-2 2-39,-2 1 1,-2 1-133,-2-1 0,-2 4 49,-5 0 1,-1 2 8,1-2 0,-1-2 28,1 2 1,3-2 120,1-2 0,4-3-16,-1-1-179,3 1 115,1 3 0,5-3-1,3 0 1,6-6-403,1 2 1,5-3 172,-1-1 1,3 0-1242,1 0 1450,5 0 0,-4 0 0,4 0 0</inkml:trace>
  <inkml:trace contextRef="#ctx0" brushRef="#br0" timeOffset="8">12232 3849 8147,'0'-8'0,"0"1"0,-4 3 514,0-4-273,0 6 0,4-5 382,0 3-139,0 3-60,0-4-462,0 5 143,0 5 0,0-2-178,0 4 1,2 1 92,1 3 1,-1 2-172,1 2 0,-1-1 44,-2 5 1,0-3-12,0 3 0,0-5-29,0 1 0,0-3-36,0 0 1,0-1-229,0 1 343,5-6 0,-3 3 81,6-5 0,-4 0-78,3-4 1,1-2 144,3-2 0,1-1-71,-1-2 0,1-7 115,-1 2 1,6-3-37,2 0 0,-3 1-31,-1-5 1,2 5 165,-2-1 1,0 0-98,-3 3 1,-5 2 54,1 6-106,-5 3 0,5-3-27,-4 8 0,0 2 27,-4 6 0,0 0-95,0 4 0,0-2-3,0 5 1,4-4-173,0 4 0,5-1-1328,-2 1 1523,3 2 0,7-3 0,1 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3:58.05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13819 4214 8300,'0'-6'1062,"0"1"-171,0 5-619,0 5 1,0 1-99,0 6 0,0 3 82,0 0 1,4 9-99,0-1 1,0 8-56,-4-1 1,0 4-114,0 4 1,0-2-78,0 2 0,1 0 54,3-4 1,-3 3-68,3-6 1,-2-4 37,2 0 0,-3-3-48,3-1 1,-1-5-55,1-3 1,-3-2-407,3-2-86,-3 1 218,4-1-899,-4-5 608,4-1 729,-5-5 0,0-10 0,0-2 0</inkml:trace>
  <inkml:trace contextRef="#ctx0" brushRef="#br0" timeOffset="1">13728 4271 8300,'0'-17'34,"0"0"176,0 6 0,4-1 29,-1 1 0,6-1 33,-1 1 1,7 0 154,4-1 0,4 5-98,4-1 1,2 2-189,5-2 0,0-1 71,1 5 1,-1 2-229,0 6 1,-5 3-46,-2 8 0,-3-1-102,-1 5 1,-5-1-76,-3 1 1,-7 2 109,-5-6 1,-1 4 155,-2-4 0,-10 4-48,-6-4 0,-5 4 331,-6-3 0,-7 4-78,-8-1 1,-1-1-140,1 1 0,-1-5-339,5 1 0,5-6-455,6-2 0,8-4 700,4 1 0,2-3 0,2-1 0</inkml:trace>
  <inkml:trace contextRef="#ctx0" brushRef="#br0" timeOffset="2">14710 3883 8099,'0'-6'-213,"0"1"1,0 3 568,0-1 73,0 1-111,0-3 394,0 5 1,-4 2-681,0 1 0,-4 7 106,0 6 0,-7 8-91,-4-1 0,1 7 101,-1 1 1,0 3-180,-4 4 1,4 3 81,0 4 1,5 1-173,-1 0 1,3 1 96,5 2 0,-2 2-64,5 2 1,0 2 111,4-6 1,0 1-29,0-5 0,5 1-115,3 0 0,2-7 77,1-5 0,1-1-21,-1-6 1,1-2 47,-1-6 0,1-2 93,-1-6 0,2 1-65,2-1 0,-6-3 27,2-1-284,-2-4-212,3 2-361,-1-5 235,-5 0 582,-1 0 0,-5-10 0,0-3 0</inkml:trace>
  <inkml:trace contextRef="#ctx0" brushRef="#br0" timeOffset="3">14961 4317 8082,'-6'-18'0,"1"6"0,5 4 909,0 5-172,0-2-634,0 5 0,4 5 348,0 3 0,1 7-154,-2 4 1,2 8-275,3 3 0,1 5 91,-5 3 0,3-1-213,-3 4 1,4-2 131,-4 2 1,3-5-186,-3-2 0,0-5-149,-4-6 1,0-1-586,0-3-415,0-3 602,0-4-772,0-6 1471,0-1 0,-5-10 0,-2-1 0</inkml:trace>
  <inkml:trace contextRef="#ctx0" brushRef="#br0" timeOffset="4">14847 4363 8082,'-5'-23'-800,"4"5"1,-4 2 430,5 4 1817,0 1-893,5-1 0,-1 1 165,7 0-422,-2-1 1,9 1 120,-3-1 1,4 1-129,8-1 1,-3 5-268,2-1 0,4 6 90,0-2 1,-2 3-259,-1 1 0,-3 0 154,-2 0 1,-4 5-384,-3 2 1,-2 5 114,-1 3 0,-6-1-22,-2 5 0,-3-4-109,-1 4 1,-1-1 127,-3 1 0,-6-1 209,-5-3 0,-6-2-93,2 2 1,-1-1 255,1 1 0,-1-6-135,4 2 1,1-2 318,4 3 0,1-5-76,2 1 1,3-4 265,5 3-354,0-4 0,0 3-35,0-2 0,5-3 44,3 3 1,6 1-45,1-1 0,5 1-58,-1-1 0,6-3 40,2 3 0,1 1-115,-1-1 0,-3 5 25,2-2 0,2 4 0,-1 0 1,-4 0-24,-4 1 1,-5 0 61,1 4 0,-4 0-189,-3 3 1,-3 3 92,-5-3 1,-6 1-79,-6-1 1,0 3 59,-7-3 0,-2-1 159,-5 1 1,2-5-45,-3 1 0,-1-3 146,1 0 0,5-2-50,3-2 0,5-3-100,-2-5 1,7 0-411,2 0 353,4 0 0,1-5-1477,9-3 1510,1 3 0,14-10 0,-5 2 0</inkml:trace>
  <inkml:trace contextRef="#ctx0" brushRef="#br0" timeOffset="5">15601 4534 8003,'0'-6'1139,"0"1"454,0 5-1067,0 5-235,-5 1 0,4 11-102,-3 2 1,2 2 13,2 2 1,0 1-127,0 3 0,0-3-220,0 3 0,0-5-828,0-3 532,0 3-1241,0-9 852,0 3-749,0-9 1577,0-2 0,0-5 0,0 0 0</inkml:trace>
  <inkml:trace contextRef="#ctx0" brushRef="#br0" timeOffset="6">15510 4294 8003,'-6'-18'33,"0"2"0,-4 5 615,2-1-63,3 1-1045,5-1 1,2 6 155,1 2 0,1 4 304,8 4 0,2 2 0,8 6 0</inkml:trace>
  <inkml:trace contextRef="#ctx0" brushRef="#br0" timeOffset="7">15875 4580 8067,'-6'-12'0,"-3"1"131,5 0 0,-4 3 176,5 0 0,-1 4 52,4-3 1,-2 4 279,-1 0-37,1 1-351,-3 2 0,5 2-71,0 1 0,0 7 61,0 6 1,0 4-198,0-1 0,0 3 9,0 0 1,2 1-186,1 0 1,-1-4-149,1 0 1,-1-5 141,-2 1 1,4-2-66,-1-1 0,1-5-66,-4 1 103,5-6 1,-2 3 9,4-5 146,1 0 1,3-6-15,1-5 1,3-2 141,0-6 0,2 4-6,-2-4 1,2-4-66,2-4 0,1 2 33,-5 6 0,4-2-47,-4 6 0,-1 0 125,-6 4 1,2 3 19,-2 0-33,-3 6 1,4-2-91,-6 8 0,1 2-3,-4 6 0,0 4-65,0 3 0,4 3 87,0 0 1,1 1-222,-1 0 0,-2-1 61,6-3 1,0 1-296,3-5 0,-1 4 138,-2-3 0,2-3-173,-3-5 1,4-2 95,0-2 0,0-2-331,1 1 405,-1-1 1,1-4-9,-1-1 0,-3 0 304,-1-5 0,0 1-82,0-5 0,2 1 247,-5 0 0,1-1-117,-1 1 0,-2-1 624,6 1-480,-5-1 1,3 5 309,-2-1 144,-3 6-391,4-3 0,-4 10-74,3 2 1,-1 0 35,4 0 1,-3 1-455,4 3 1,-1 2 54,5 2 1,4-3-39,3-1 0,3 0 98,1-3 1,1-3-111,2-1 1,-1-3 74,1-1 1,-2 0 70,-1 0 0,0-4 115,0 1 0,0-6-110,0 1 0,-6-2 152,-1-1 0,-1-5-24,-4 1 0,2 0 81,-9 3 0,3-3-74,-3 0 0,-1-2 143,-7 2 1,-2 0-118,-6 0 0,-1-3-28,-2 10 0,-4-3 10,-8 7 1,-2 0 4,-5 4 0,4 5-210,-1 3 1,2 2-118,-2 2 1,5 0-258,7 4 1,2-4-78,6 3 0,1-1-367,2 2 1,4-2 910,8 5 0,8 0 0,5 4 0</inkml:trace>
  <inkml:trace contextRef="#ctx0" brushRef="#br0" timeOffset="8">16971 4625 8105,'-11'-11'0,"1"3"408,2 1 496,-2 4-426,9-2-123,-4 5-47,0 0 0,3 1 0,-1 3 0,1 3 48,2 4-468,0 0 174,0 1 0,0 3 236,0 0-492,5 1 208,2-5 0,0 4-74,1 0 0,0 1 1,-1-6-64,1-3 0,-1 2-125,5-5 1,-5 0 40,1-4 1,0 0-8,3 0 301,1 0 1,-1-5-121,0-3 1,1-2 150,-1-1 1,-3 3-75,-1 0 0,-4 1 122,1-5 0,-3 1 142,-1 0-170,0 4-71,0-3 69,0 9-311,0-4 1,1 6 80,3 3 1,-3 2-113,3 6 1,-1-5-27,1 1 0,1-1-19,2 5 0,7-5 124,-2 1 1,2-5-20,-3 0 0,0-1 65,1-2 0,1 0-41,2 0 1,-3 0 199,4 0 1,-2-4-97,1 0 0,-2-5 11,2 2 0,-1 0 15,1 0 0,-2 3 11,2-4 1,-2 2 36,-2-2 1,0-1-84,1 6 1,-1-3 113,1 3-118,-1 1 250,1-3-166,-1 5 1,-3 0-22,-1 0 1,-3 5-6,4 3 1,-5 2-47,5 2 1,-4-5-2,3 1 0,1-1-87,3 5 0,1-1-219,-1 1 0,-3-5 93,0 1 1,-2-4-292,1 3 287,4-4 1,-9 6 236,6-5 0,-6 4 0,3-1 0</inkml:trace>
  <inkml:trace contextRef="#ctx0" brushRef="#br0" timeOffset="9">17771 4660 8105,'0'-8'1033,"0"0"-398,-5 6 49,4-3-35,-5 5-412,1 0 118,4 0 176,-4 0-234,5 5-119,0 1 0,0 6 62,0-1-3,-5 6-84,4-5 1,-4 9-20,5-6 1,0 5-125,0-1 1,0-2-313,0-2 0,3-2-864,1-2 911,0 0 0,-4-3-1690,0 0 829,0-6 1116,0 3 0,0-5 0,0 0 0</inkml:trace>
  <inkml:trace contextRef="#ctx0" brushRef="#br0" timeOffset="10">17691 4374 8043,'-4'-18'618,"0"3"-194,0 8 115,4-4-1282,0 10 465,0-4 216,6 5 62,-5 0 0,9 10 0,-4 3 0</inkml:trace>
  <inkml:trace contextRef="#ctx0" brushRef="#br0" timeOffset="11">18228 4660 8049,'-4'-18'0,"0"3"0,0 6 0,4 1 0,0 1 0,0-5 662,0 1 1,0 3-140,0 1 1,-1 0-89,-3 0 0,2 0-399,-6 3 0,0 3 111,-3-3 0,-5 4-171,-4 4 1,-1 3 56,-2 4 0,-1 4 4,-3 0 0,3 6 40,-2-2 1,7-2-302,3 3 1,4-3-13,0 2 0,5 2-23,-1-6 1,5 4-45,0-4 1,6-3 109,5-5 1,3-1 234,5 2 0,1-3-129,6-5 0,1-1 194,3-3 1,-3-1-108,3-3 1,-4-2 40,-4 3 0,1-5-15,-5-3 0,-1 2 145,-6-2 0,-2 2-14,-2 2 0,-3 0 23,3-1-70,-3 1 0,-1 3 3,0 0-269,0 6 159,-5-3 0,4 6-112,-3 3 0,3 2 18,1 6 0,0-1-81,0 1 1,0 0 88,0 3 1,1-2-49,3 2 1,2-6 84,6-1 1,-1-2-31,1 2 1,0-3 170,3-5 1,-2 0-82,2 0 1,-2 0 92,-2 0 1,1-1-18,-1-3 1,1-2-30,-1-6 1,-1 1 23,-2-1 1,1-3-41,-5 0 0,3-6-39,-3 2 0,1-6 35,-1-2 0,-3-3-63,3 3 1,-3-8 44,-1 1 1,0-3-115,0 2 0,0-3 64,0 0 0,0 2-11,0 5 1,0 3 152,0 5 1,0 2-76,0 2 0,0 2 441,0 6-133,0-1-206,0 6 0,2 1-51,1 5 0,-1 5-232,1 3 0,3 7 151,-3 4 0,6 8 43,-1 3 1,-2 4-2,2 4 1,-4-1-45,3 5 1,-3 0-116,4 4 1,-6-6 108,2-2 0,1-4-225,-1-3 0,0-3 89,-4-5 0,0 0-313,0-1 0,-4-4-59,0-3 0,-1 2-220,1-2 0,3-3 726,-3-5 0,-2 1 0,-1 3 0</inkml:trace>
  <inkml:trace contextRef="#ctx0" brushRef="#br0" timeOffset="12">19039 4066 8058,'0'-28'352,"0"5"0,0 9-66,0 6 1,0 5-104,0-5 250,0 6 7,-5-4 1,-3 13-133,-7 4 1,1 7-160,-5 9 0,0 4 22,-4 11 1,0 0-1,0 8 1,4 0-347,0 0 0,5 1 180,-1-2 1,2 2-392,2 2 0,4-2 276,4-5 0,1-1-202,2 1 0,0-9 76,0-3 1,7-7 118,4-1 1,1-7-58,3-3 1,1-4-166,-1 0 1,2-5-446,-2 1 1,-1-6 69,5 2 788,-5-2 0,8-2 0,-5 0 0</inkml:trace>
  <inkml:trace contextRef="#ctx0" brushRef="#br0" timeOffset="13">19061 4625 8033,'-5'-17'1046,"-2"1"-131,2 4-392,0 0-291,5 6-45,0 1 0,0 6-111,0 3 0,0 2 112,0 6 1,0 0-186,0 4 0,1-2-77,3 5 1,1-5-114,2 1 1,2-2 2,-5-2 0,5 0-122,-1 1 0,-2-6 186,1-2 1,-3-3 64,4-1 1,0 0 65,3 0 0,0-1-69,1-3 1,-1-2 212,1-6 1,-1 1-67,0 0 1,1-1 164,-1 1 0,1-1 26,-1 1 1,-3-1 237,-1 1-402,-4 5 1,2-1 120,-5 4-352,0 1 170,0 7 1,1 3-336,3 7 1,-1 2-101,4-2 1,-3 1-253,4 0 1,-5-4 94,5 4 0,-2 0-970,2-1 1507,2 1 0,-3 0 0,4 2 0</inkml:trace>
  <inkml:trace contextRef="#ctx0" brushRef="#br0" timeOffset="14">19484 4785 8033,'-6'0'1240,"1"5"-779,5 3 0,0 2-321,0 2 1,0-1 59,0 0 0,0 5-35,0-1 1,0 4-128,0-4 0,0 4-234,0-4 0,0 6-614,0-2 1,0-1 218,0 1 591,0 0 0,-6-2 0,0 0 0</inkml:trace>
  <inkml:trace contextRef="#ctx0" brushRef="#br0" timeOffset="15">19827 4625 7934,'-12'-12'-382,"5"-3"-53,-1 7 0,5 2 145,0-2 1428,-4 5-244,6-2-205,-4 5-125,5 0 1,4 5-477,0 3 1,4 7 7,0 4 59,2 8 0,-2 2-89,-1 5 0,-4 1 111,1-1 1,-3 4-238,-1 0 0,0 0 47,0-4 1,0-1-90,0-2 1,0-3-4,0-5 0,0-2 86,0-2 1,1-1-37,3-3 1,-3-6-158,3 3 1,-3-7-409,-1 2 209,0-4-914,6 2 1325,-5-5 0,9-5 0,-4-2 0</inkml:trace>
  <inkml:trace contextRef="#ctx0" brushRef="#br0" timeOffset="16">19678 4557 8044,'5'-18'124,"3"3"1,7 4-40,4 3 0,4-2-56,4 2 0,1 3 488,2 1 0,4-1-169,0 1 1,1 1-62,3 3 0,-4 0-149,-3 0 0,0 2-100,-4 6 0,-2 1-24,-6 10 0,-3-4-217,-9 4 1,-2 0 212,-5 4 0,-2 0 110,-6-1 1,-5 0-531,-9-3 1,-6 3 193,-3-3 1,-2-3-56,-1-1 0,3-2 7,1-1 1,6-6 13,1-2 0,1 1 127,7-1 123,0-1 0,9-3 0,1 0 0</inkml:trace>
  <inkml:trace contextRef="#ctx0" brushRef="#br0" timeOffset="17">20352 3940 8115,'-18'-16'0,"3"7"411,7-3 825,3 9-966,5-8 0,2 10-129,1-3 89,-1 3 0,8 6 0,-3 3 1,4 7 12,0 4 1,2 6 14,2 2 1,-1 6-115,5 1 34,0 1 0,0 8-186,0-5 0,-5 4 205,1-4 1,-2 0-299,-2-4 1,-4 0 58,-4 1 1,-1 1-248,-2-1 1,-2 1 145,-1-5 1,-8 2-274,-4 1 0,-1-5-336,1-2 1,1-3 347,-5-1 0,5-1-159,-2-3 0,4 1 563,0-5 0,1 0 0,-1-3 0</inkml:trace>
  <inkml:trace contextRef="#ctx0" brushRef="#br0" timeOffset="18">20900 4431 8121,'-5'-6'1062,"4"1"0,-3 1-1149,8 0 0,2 0 126,6 4 1,-1 0 27,0 0 1,5 0 137,-1 0 0,6 0-463,2 0 1,0 0 203,4 0 0,1 0-673,-2 0 727,1 0 0,-9 0 0,-2 0 0</inkml:trace>
  <inkml:trace contextRef="#ctx0" brushRef="#br0" timeOffset="19">20912 4580 9920,'16'0'41,"-3"0"83,2 0 0,3 0-140,1 0 0,4 0-101,3 0 1,3 0-105,6 0 0,-1-4-1284,0 0 1505,1 0 0,-1 4 0,0 0 0</inkml:trace>
  <inkml:trace contextRef="#ctx0" brushRef="#br0" timeOffset="20">21505 4420 8076,'-5'-6'-1448,"0"-1"724,-2 3 3784,-3 3-2162,8-4 0,-4 10-404,2 3 1,3 2-299,-3 1 1,-1 5 37,1-1 0,0 5-187,4-1 0,0 6 57,0 2 0,0 0-367,0-4 1,0-1 263,0 1 1,4-1-867,0-3 1,4 1 194,-5-5 0,5-3-935,-4-5 358,5-4 1247,-3 2 0,0-5 0,-1 0 0</inkml:trace>
  <inkml:trace contextRef="#ctx0" brushRef="#br0" timeOffset="21">21471 4260 8006,'-6'-23'0,"1"5"606,5 2-290,0 10 0,5-3-824,2 5 269,4 0-23,0 4 1,0 0 261,1 0 0,-1 5 0,1 1 0</inkml:trace>
  <inkml:trace contextRef="#ctx0" brushRef="#br0" timeOffset="22">21917 3837 8094,'-7'-11'0,"2"5"821,0-5-58,4 10 203,-4-4-524,5 5 1,1 5-62,3 3 0,3 3-23,9 4 0,1 7 196,6 5 1,4 6-189,0 1 0,3 4-130,-3 4 0,-1 2-400,-3-2 1,-1 3 228,-3 0 0,-3 1-486,-4 0 0,-2-1-92,-2 1 1,-3 0 305,-5-1 0,-2-3-627,-1 0 0,-4-1 301,-4 1 1,-6-2-1374,-2-2 1906,-7 3 0,-5 5 0,-4-1 0,-5 1 0,-4 0 0,18-24 0,1 1 0</inkml:trace>
  <inkml:trace contextRef="#ctx0" brushRef="#br0" timeOffset="23">10233 6327 8072,'-6'-7'975,"2"-1"-16,3 5-535,1-2 1,1 2-10,3-1 0,-2 0-143,6 4 0,3 0-191,5 0 0,4 0 111,-1 0 1,2 0-224,2 0 0,1 0 120,3 0 1,-4 0-468,0 0 1,0 0-125,-4 0 1,-3 0-1083,-1 0 939,-2 0 0,-5 0-1054,-1 0 1699,-4 0 0,2 0 0</inkml:trace>
  <inkml:trace contextRef="#ctx0" brushRef="#br0" timeOffset="24">10222 6453 8072,'-7'0'716,"4"0"-407,6 0 1,4 0-62,4 0 1,4 0 160,1 0 0,4 0 234,-1 0 0,2-4-247,2 0 0,1-3-488,3 3 1,-3-1-1149,3 1 0,2 3 1240,1-3 0,3 8 0,2 2 0</inkml:trace>
  <inkml:trace contextRef="#ctx0" brushRef="#br0" timeOffset="25">11250 6133 8123,'-4'-11'0,"0"-1"0,0 5 112,4-1 0,0 4 471,0-3-228,0 4 0,1-6-48,3 5 1,3 0-9,4 4 1,5-1-61,4-3 0,6 3-104,5-3 0,3 3 47,4 1 1,3 0-112,4 0 0,1 0-194,0 0 0,-2 0 102,-2 0 0,1-4-423,-5 0 1,0-3 218,-4 3 0,-4 0-567,-4 4 0,-7-4-85,-3 1 877,-4-1 0,-5 4 0,-2 0 0</inkml:trace>
  <inkml:trace contextRef="#ctx0" brushRef="#br0" timeOffset="26">11238 6213 8150,'-11'0'-358,"4"0"0,7 0 1076,8 0 0,7 0-178,4 0 1,4 0-23,4 0 1,2 0-142,5 0 1,6 4-45,1 0 0,3 4-175,-3 0 1,3 2-126,-6 2 0,-2-1-20,-5 0 0,-1 2 98,-7 2 1,0-2-569,-12 2 1,2 3 267,-9 1 1,-2 3-240,-5 1 1,-6 3 116,-10 1 1,-2 5 144,-9-2 0,-4 3 322,-4 1 1,-4 1-191,4-1 0,-2-5 161,2-2 1,4 1 0,0-2 1,5-3 206,6-4 0,5-5-37,3 1 1,3 2-160,5-2 0,2-4-21,5-3-68,0 0 0,5 2 122,2-3 1,5-2 106,3-5 1,3 0 20,5 0 0,1 0-183,2 0 0,0-3-109,4-1 1,1-4 128,3 4 1,0-4-137,0 0 1,-1 2 25,-2-2 1,2 4-192,-3-3 1,0 3-557,0-4 1,-5 6 368,2-2 1,-4-1-903,-4 1 1,1 0 526,-5 4 0,2 0-729,-2 0 1455,-2 0 0,3-5 0,-4-1 0</inkml:trace>
  <inkml:trace contextRef="#ctx0" brushRef="#br0" timeOffset="27">12152 6784 8082,'-12'0'1704,"6"0"-830,1 0 1,1 1-331,0 3 1,1 2-139,3 6 0,0 1-346,0 2 234,0-3-60,0 10 1,0-4-536,5 0 265,-4 3 104,4-3 0,-5 1-268,0 0 1,0-5-222,0 1 0,0-2-1241,0-2 567,0-4 1,1-2 2,3-5 1092,-3 0 0,15-5 0,-4-2 0</inkml:trace>
  <inkml:trace contextRef="#ctx0" brushRef="#br0" timeOffset="28">12209 6590 7921,'-12'-18'18,"2"-2"264,3 5 1,2-1 444,5 5 0,0 3-761,0 1 0,3 3-837,1-4 1,1 6 870,-1-2 0,2 3 0,6 1 0</inkml:trace>
  <inkml:trace contextRef="#ctx0" brushRef="#br0" timeOffset="29">12323 6773 7967,'6'-2'36,"-2"-2"0,3 3 197,0-3 1,0 3 7,0 1 1,1 0 165,3 0 1,4 0-94,1 0 1,3 0-62,-4 0 0,5-4-242,-1 1 1,3-1 99,1 4 0,-6 0-452,-1 0 0,-2 0 194,1 0 0,-6 0-748,2 0 1,-2 0 89,2 0 805,-4 0 0,3 0 0,-4 0 0</inkml:trace>
  <inkml:trace contextRef="#ctx0" brushRef="#br0" timeOffset="30">12357 6921 8742,'12'0'947,"3"0"-596,0 0 0,6 0-206,-2 0 1,2 0-156,2 0 1,1-4 71,3 0 0,-3-3-157,3 3 1,0 0-746,0 4 1,-4-4 104,-4 1 735,-5-1 0,2 4 0,-4 0 0</inkml:trace>
  <inkml:trace contextRef="#ctx0" brushRef="#br0" timeOffset="31">12917 6636 8049,'-6'-25'148,"-5"-1"0,6 13 185,-2-2 0,2 2-14,5 2 0,0 3 132,0 1 853,0 4-877,0-2 1,4 6-419,-1 3 1,2 4-84,-1 7 0,1 3-26,3 4 0,2 1-326,-2 0 0,-2 4 254,2-1 0,-6 1-576,2-4 0,-1 0 340,0 0 0,-1-2-147,1-2 1,-1-2-278,-2-6 832,5 1 0,-3-2 0,6-3 0,-6-2 0,9-5 0,-6-5 0,2-2 0,0 0-56,-4 0 148,-1-1 1,3-3 681,-5-1-233,5 1 931,-4-1-370,4 1 112,-5 5-522,0 1-529,0 15 0,-1 1-191,-3 8 1,2 1 131,-6-4 1,5 4-178,0-1 0,-2-1 49,1 1 0,0-1 11,4 1 0,0 1-251,0-5 61,0 0 0,1-4-12,3-4 1,2 2 11,6-5 1,-1 0-483,1-4 0,3-5 235,0-3 0,4 2-1071,-4-2 1521,1 0 0,0-3 0,2 0 0</inkml:trace>
  <inkml:trace contextRef="#ctx0" brushRef="#br0" timeOffset="32">12220 5790 8102,'5'-11'219,"-3"0"255,1-1 94,-1 6-65,-2-4 390,0 8-571,0-3 0,0 7-283,0 1 0,0 5-73,0 7 1,-4-2-58,0 2 0,0 2 255,4-2 1,0 0 129,0-4-449,0 1 78,0-1 0,2-4-1370,1-4 620,-1-1 980,3-2-71,0 0 0,0-5 78,3-3 1,2-2-56,-3-2 0,3 2-56,2 3 1,-1-3 94,1 2 1,-2-2-89,-3-2 0,4 1 99,-4 0 1,0 0-85,0 4 0,-3 0 324,4 4-237,-6 1 0,4-1-14,-2 6 0,-2 0-77,1 5 1,2-1 46,-1 5 0,0 3-314,-4 0 1,1 1 84,3 0 0,-3-4-724,3 4 1,-3 0 96,-1-1 742,0 6 0,6-4 0,0 6 0</inkml:trace>
  <inkml:trace contextRef="#ctx0" brushRef="#br0" timeOffset="33">13956 5768 8284,'0'-12'123,"0"6"355,0-4 23,0 8 297,0-3-224,0 5-255,0 5 0,-1 3-64,-3 7 0,-2 4 193,-6 8 0,4 2-139,-4 5 0,3 4-132,-6 0 1,2 9-100,2-1 0,0 4-66,-1-1 1,-2-2-12,3 3 1,-2 0 161,9 0 0,-3 1-235,3-2 0,1 2 22,7 2 0,2-2 62,6-5 1,1-2 5,2-2 0,3-2-9,4-2 1,-3-3-28,0-1 1,-3-5-1,3-6 0,-4-1 22,4-3 1,-5-3 47,1-4 0,-2-2-313,-2-3 1,1 2-86,-1-5-472,1 0 1,-1-4 452,0 0 0,-3-5-1973,0-3 2338,-1-2 0,5-1 0,-1-1 0</inkml:trace>
  <inkml:trace contextRef="#ctx0" brushRef="#br0" timeOffset="34">14276 5836 8241,'0'-18'769,"-5"2"-116,4 4-196,-4 6-200,5 1 1,-2 5 533,-1 0-497,1 0 1,-3 5-229,5 3 1,0 3-69,0 4 1,0-2-137,0 2 0,0 2-138,0-2 0,0 0 198,0-3 0,4-1-494,0 0 391,0 1 1,-3-2-211,3-2 151,-3-3 223,9-5 1,-7 0 3,4 0 0,-3 0 190,4 0 1,-2-5 102,2-3 1,2-2-97,-3-2 0,7 1 71,2 0 0,-1-2-23,-4-2 0,5 2 11,-1-2 0,0 2-101,-4 2 1,1 0 115,-1 4-91,1 2-264,-1 5 0,-3 5-219,-1 2 0,-4 5 150,1 3 1,-3 3-637,-1 5 0,0 0 357,0-1 0,-4 1-1443,0 0 1888,0 5 0,4 6 0,0 7 0</inkml:trace>
  <inkml:trace contextRef="#ctx0" brushRef="#br0" timeOffset="35">14230 6693 8031,'7'-18'2,"-2"1"0,-5 6 201,0 0 0,4-1 73,-1 1 0,5 3 275,-4 0-158,0 6 1,-3-3 156,3 5-261,-3 0 0,5 0-31,-2 0 0,-3 5-200,3 3 1,-1 5 113,1 3 1,-3 4-61,3-1 0,1-1-37,-1 1 1,1 0-133,-2 4 0,0-4-75,5 0 1,-6 0 81,2 4 0,1-6-146,-1-1 141,5 1 0,-7-4-963,6 2 453,-6-7-237,9-3 1,-9-5 15,6 0 786,-6-5 0,8-6 0,-3-7 0</inkml:trace>
  <inkml:trace contextRef="#ctx0" brushRef="#br0" timeOffset="36">14276 6419 8031,'0'-18'304,"0"5"-254,0 5 1,0 1 241,0-5 1,0 5-28,0-1-358,0 6-53,5-3 0,2 5-652,4 0 798,0 0 0,6 0 0,1 0 0</inkml:trace>
  <inkml:trace contextRef="#ctx0" brushRef="#br0" timeOffset="37">14699 5756 8242,'-5'-18'824,"3"2"146,-3 4-323,5 6-123,0-4 0,4 10-103,0 0 1,5 11-39,-2 12 1,3 3-74,2 8 1,1-1 88,2 9 1,3 5-373,4 6 0,0 3-76,-3 1 1,1 1 108,-4 3 0,-2-1 64,-10-28 1,-1 1 0,2 26-453,-5 2 1,0-3 157,0 0 1,-1-8-830,-3-4 684,3 0 0,-9-12-205,2 0-33,3 0 310,-5-9 1,2 3-471,-7-6 423,2 1 0,-3-5-62,4-3 1,1-2 94,0-2 0,3-3-993,0 0 1250,1-6 0,-5 8 0,1-3 0</inkml:trace>
  <inkml:trace contextRef="#ctx0" brushRef="#br0" timeOffset="38">15407 6327 8104,'-8'0'-36,"1"0"94,4 0 1,-2-1-11,5-3 308,0 3 454,0-4-488,5 15 1,-2-1 45,4 10 1,-3 1-88,4 7 0,-5 3 5,5 8 0,-5-5-86,0 5 0,2 0 0,-1 8 1,0-4-163,-4 0 1,1-4 61,3 4 1,-3-4-296,3 4 0,1-7 147,-1 0 1,4-2-171,-5-7 0,3 1 115,-3-4 0,-1-2-208,1-2 1,0-2-210,1-6-156,-3 1-212,4-1-568,-5-5 725,0-1 0,-1-5 731,-3 0 0,3-10 0,-4-2 0</inkml:trace>
  <inkml:trace contextRef="#ctx0" brushRef="#br0" timeOffset="39">15270 6487 8104,'11'-29'11,"1"1"68,-1 5 1,5-4 131,3 1 0,7-1-97,1 4 1,4 2 143,0 2 1,-2 2-7,1 6 0,-4 1-74,0 2 1,2 3 73,-1 5 0,-2 1-223,-6 3 0,2 6-19,-6 5 1,-5 6-136,-6-2 0,-3 6-35,-1 2 0,-10 8 115,-5 0 1,-9 1-321,-3-1 0,-5-6 139,2-3 0,-2 1 29,2-4 0,3-3 23,8-8 0,2-2 24,6-3-325,0-1 9,4-6 0,3-6 466,8-1 0,8-8 0,5-3 0</inkml:trace>
  <inkml:trace contextRef="#ctx0" brushRef="#br0" timeOffset="40">16058 5882 8164,'-7'-8'1015,"4"1"-750,1 4-293,2-2 1,0 6 7,0 3 0,0 4 507,0 7 1,0-1-180,0 5 1,0 1-146,0 7 0,4-3-134,0 3 1,0-3-151,-4-2 0,1-2 2,3-1 1,-3-5-537,3 1-401,2-3 517,1 0-234,-1-6 0,0-1 773,-2-5 0,-3 0 0,4 0 0</inkml:trace>
  <inkml:trace contextRef="#ctx0" brushRef="#br0" timeOffset="41">16103 5676 8199,'-6'-18'0,"-3"-2"440,5 5 0,1 0-119,3 3 0,0 5-495,0-1 1,0 4 73,0-3-948,0 4 1048,0-2 0,5 15 0,1 3 0</inkml:trace>
  <inkml:trace contextRef="#ctx0" brushRef="#br0" timeOffset="42">16606 5825 8029,'6'-12'-183,"-2"1"1,-1 1 317,0 2 150,-1-2 1,4 4 196,-2-6-78,-3 6 1,4-1 112,-5 4 415,0 1-397,0-3-342,0 5 0,-1 7-73,-3 4 1,-3 9 134,-9 7 1,2 10-197,-5 1 0,0 6 96,-4 6 1,2 2-326,2 5 0,-1-1 189,4-3 0,5 2-180,3-6 1,6 4 74,-2-3 0,8-2 21,3-6 1,5 1 340,3-5 1,3-1-148,5-7 0,-1-2 130,1-5 1,-1-4-97,-3 0 0,-1-5-89,-3 1 0,-2-6 76,2-1 1,-6-2-253,-2 2 0,0-2 30,0-2-1089,3-3-1340,-8 4 1096,3-5 837,-5 0 1,0 0-1</inkml:trace>
  <inkml:trace contextRef="#ctx0" brushRef="#br0" timeOffset="43">17006 6019 8128,'-4'-24'1358,"0"5"-410,0 10-759,4 4 227,0 5-17,0 5 1,0 6-307,0 8 0,0 8 176,0 3 1,0 3-279,0 2 0,0 3 99,0 0 0,2 0-224,1-4 0,-1-3 13,1-1 1,-1-5-420,-2 2 0,1-4 30,3-4 1,-3 1-226,3-5 1,-3 1-552,-1-5 1286,0 0 0,5 1 0,2-1 0</inkml:trace>
  <inkml:trace contextRef="#ctx0" brushRef="#br0" timeOffset="44">17188 6281 7992,'0'-6'527,"5"-3"130,3 5 0,7-3-648,4 3 0,2-4 12,-2 5 0,1-1 286,-5 4 0,6-4-71,-2 0 0,2 0-227,2 4 0,-4-3 106,0-1 0,-4 0-797,4 4 1,-3 0 681,3 0 0,0 0 0,3 0 0</inkml:trace>
  <inkml:trace contextRef="#ctx0" brushRef="#br0" timeOffset="45">17702 6167 8069,'7'-5'0,"-2"4"547,-5-4 0,4 10-235,-1 3 0,5 5-64,-4 3 0,0 9 544,-4 2 1,0 4-283,0 4 0,0 4-119,0 3 0,0 2-143,0 2 1,3 2-217,1-2 0,0 2 71,-4-6 1,0-3-67,0-1 1,0-3-38,0-5 0,0-3-270,0-8 0,0 1 31,0-5 1,0-3-25,0-5-227,0-4 252,0 2-1122,0-5 0,0-5-799,0-3 2159,-5 3 0,-1-10 0,-6 2 0</inkml:trace>
  <inkml:trace contextRef="#ctx0" brushRef="#br0" timeOffset="46">17725 6316 7970,'0'-12'570,"1"-3"186,3 0 0,0 0-42,7 3-657,-2 1 114,8-1 0,-6 5 175,1-1 97,4 1-194,2 0 0,5 2-266,0 5 53,5 0 1,-3 0 0,5 0 1,-7 1 130,4 3 1,-11 4-369,3 7 0,-6-1 39,-5 5 1,-3 0-183,-5 4 0,-10 0 101,-6 0 0,-5 3-58,-6 1 0,-2-2 91,-5-6 0,-1 2 100,1-6 0,0 0-162,0-4 1,5 0 104,2-4 1,8 2 165,4-5 0,2 0 0,1-4 0</inkml:trace>
  <inkml:trace contextRef="#ctx0" brushRef="#br0" timeOffset="47">18228 5756 8027,'-4'-11'11,"0"-1"219,-5 1 597,8-1-162,-4 1-227,5 0 0,1 4-140,3 3 1,-2 3-39,6 1 0,0 0 314,3 0 1,1 7-120,-1 4 1,4 5-102,0 7 0,1 4-195,-5 0 1,0 4 91,1 0 1,3 6-208,0 1 0,1 1 123,-5-1 1,4-2-274,0 2 1,1 0 102,-5-4 1,-1 7-299,-2-7 0,-3 1 99,-5-4 1,0 2-56,0-3 1,-5 2 101,-3-2 0,-2 2-68,-1-5 1,-6-1-162,-2-3 1,1-4 105,-1 0 1,5-5-1119,-1 2 925,2-4 0,7-4-1408,2-1 1879,3-4 0,1 2 0,0-5 0</inkml:trace>
  <inkml:trace contextRef="#ctx0" brushRef="#br0" timeOffset="48">18730 5642 8017,'0'-12'369,"0"5"-151,0-1-68,0 6-17,0-3 459,0 5 1,4 5-157,0 2 1,1 5-182,-1 3 1,-2-1-265,6 5 0,-6 0 155,2 4 0,-3-4-265,-1 0 1,4-5 102,0 1 1,0-2-170,-4-2 0,1-4 46,3-4 0,-3 0-68,3 1 107,-3-3 68,-1 4 0,2-14 75,1-2 1,0 1 160,5 2 0,-5 0-54,5-3 1,-2-2 38,2-2 0,2 2-80,-2-2 1,1 2-70,-2 2 24,3 0 0,-5 3 28,3 0-67,2 6 1,-7-3-241,4 5 35,-4 5 1,6 5 101,-5 5 1,1 0-199,-2-3 0,-1 3 66,2 0 0,1 4-533,-2-3 1,5 3 275,-4-4 0,3 0-559,-3-4 1026,5 1 0,-3-1 0,6 1 0</inkml:trace>
  <inkml:trace contextRef="#ctx0" brushRef="#br0" timeOffset="49">19107 5733 8098,'0'-17'852,"1"4"-497,3 5 1,-1 6-121,4-2 218,-4 3 0,7-1-130,-2-1 1,2 1-303,1-2 0,1 3 77,-1 1 0,4 0 153,1 0 1,0 0-228,-1 0 0,-2 0-2504,2 0 2480,-2 0 0,-2 0 0,1 0 0</inkml:trace>
  <inkml:trace contextRef="#ctx0" brushRef="#br0" timeOffset="50">19553 5596 8050,'0'-11'588,"0"4"-125,0 2 1095,0 5-1215,0 5 0,0 2-74,0 4 0,0 2-55,0 2 1,0-1-64,0 5 0,0-5-121,0 1 0,0 2-132,0-2 1,0 4 116,0-4 1,3 1-882,1-5 421,0 0-231,1 1 0,-2-2-60,4-2-1255,-4-3 1991,7-5 0,-9 0 0,4 0 0</inkml:trace>
  <inkml:trace contextRef="#ctx0" brushRef="#br0" timeOffset="51">19507 5356 8142,'-7'-11'759,"-3"5"22,9 1-2093,-4 5 1312,10 10 0,1-3 0,6 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9/28/20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47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8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9.xml"/><Relationship Id="rId5" Type="http://schemas.openxmlformats.org/officeDocument/2006/relationships/image" Target="../media/image18.png"/><Relationship Id="rId4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customXml" Target="../ink/ink1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18.xml"/><Relationship Id="rId3" Type="http://schemas.openxmlformats.org/officeDocument/2006/relationships/image" Target="../media/image14.png"/><Relationship Id="rId7" Type="http://schemas.openxmlformats.org/officeDocument/2006/relationships/customXml" Target="../ink/ink15.xml"/><Relationship Id="rId12" Type="http://schemas.openxmlformats.org/officeDocument/2006/relationships/image" Target="../media/image20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0" Type="http://schemas.openxmlformats.org/officeDocument/2006/relationships/image" Target="../media/image17.png"/><Relationship Id="rId4" Type="http://schemas.openxmlformats.org/officeDocument/2006/relationships/hyperlink" Target="https://stattrek.com/online-calculator/binomial.aspx" TargetMode="External"/><Relationship Id="rId9" Type="http://schemas.openxmlformats.org/officeDocument/2006/relationships/customXml" Target="../ink/ink16.xml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31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1.xml"/><Relationship Id="rId5" Type="http://schemas.openxmlformats.org/officeDocument/2006/relationships/image" Target="../media/image120.png"/><Relationship Id="rId4" Type="http://schemas.openxmlformats.org/officeDocument/2006/relationships/customXml" Target="../ink/ink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6.gif"/><Relationship Id="rId7" Type="http://schemas.microsoft.com/office/2007/relationships/hdphoto" Target="../media/hdphoto2.wdp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customXml" Target="../ink/ink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3" Type="http://schemas.openxmlformats.org/officeDocument/2006/relationships/image" Target="../media/image34.jpeg"/><Relationship Id="rId7" Type="http://schemas.openxmlformats.org/officeDocument/2006/relationships/image" Target="../media/image60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6.xml"/><Relationship Id="rId11" Type="http://schemas.openxmlformats.org/officeDocument/2006/relationships/image" Target="../media/image62.png"/><Relationship Id="rId5" Type="http://schemas.openxmlformats.org/officeDocument/2006/relationships/image" Target="../media/image59.png"/><Relationship Id="rId10" Type="http://schemas.openxmlformats.org/officeDocument/2006/relationships/customXml" Target="../ink/ink28.xml"/><Relationship Id="rId4" Type="http://schemas.openxmlformats.org/officeDocument/2006/relationships/customXml" Target="../ink/ink25.xml"/><Relationship Id="rId9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customXml" Target="../ink/ink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customXml" Target="../ink/ink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customXml" Target="../ink/ink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customXml" Target="../ink/ink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customXml" Target="../ink/ink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10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8.xml"/><Relationship Id="rId5" Type="http://schemas.openxmlformats.org/officeDocument/2006/relationships/image" Target="../media/image41.gif"/><Relationship Id="rId4" Type="http://schemas.microsoft.com/office/2007/relationships/hdphoto" Target="../media/hdphoto5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customXml" Target="../ink/ink39.xml"/><Relationship Id="rId7" Type="http://schemas.openxmlformats.org/officeDocument/2006/relationships/customXml" Target="../ink/ink40.xml"/><Relationship Id="rId12" Type="http://schemas.openxmlformats.org/officeDocument/2006/relationships/image" Target="../media/image160.png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0.png"/><Relationship Id="rId11" Type="http://schemas.openxmlformats.org/officeDocument/2006/relationships/customXml" Target="../ink/ink42.xml"/><Relationship Id="rId10" Type="http://schemas.openxmlformats.org/officeDocument/2006/relationships/image" Target="../media/image140.png"/><Relationship Id="rId9" Type="http://schemas.openxmlformats.org/officeDocument/2006/relationships/customXml" Target="../ink/ink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 Random Variables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D5F30-8D8D-7444-B7F8-ACDD5B3C0525}"/>
              </a:ext>
            </a:extLst>
          </p:cNvPr>
          <p:cNvSpPr txBox="1"/>
          <p:nvPr/>
        </p:nvSpPr>
        <p:spPr>
          <a:xfrm>
            <a:off x="685800" y="682560"/>
            <a:ext cx="6542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2760A </a:t>
            </a:r>
            <a:r>
              <a:rPr lang="en-US" sz="2400" b="0" baseline="0" dirty="0"/>
              <a:t>/</a:t>
            </a:r>
            <a:r>
              <a:rPr lang="en-US" sz="2400" b="1" baseline="0" dirty="0"/>
              <a:t> ESTR 2018: </a:t>
            </a:r>
            <a:r>
              <a:rPr lang="en-US" sz="2400" baseline="0" dirty="0"/>
              <a:t>Probability for Engineers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A09AF-3849-3B4B-BE49-24951C5FE268}"/>
              </a:ext>
            </a:extLst>
          </p:cNvPr>
          <p:cNvSpPr txBox="1"/>
          <p:nvPr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Spring 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1EAE699-F41D-BC4F-927F-6B0B1947A646}"/>
              </a:ext>
            </a:extLst>
          </p:cNvPr>
          <p:cNvGrpSpPr/>
          <p:nvPr/>
        </p:nvGrpSpPr>
        <p:grpSpPr>
          <a:xfrm>
            <a:off x="1161199" y="615431"/>
            <a:ext cx="3575050" cy="2701014"/>
            <a:chOff x="774700" y="1001930"/>
            <a:chExt cx="3575050" cy="2701014"/>
          </a:xfrm>
        </p:grpSpPr>
        <p:pic>
          <p:nvPicPr>
            <p:cNvPr id="21" name="Picture 20" descr="bin10,0.5.pdf">
              <a:extLst>
                <a:ext uri="{FF2B5EF4-FFF2-40B4-BE49-F238E27FC236}">
                  <a16:creationId xmlns:a16="http://schemas.microsoft.com/office/drawing/2014/main" id="{2A61D1E5-418F-1746-ADEF-50A951801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00" y="1001930"/>
              <a:ext cx="3575050" cy="27010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5B2654D-A1AF-C843-A28C-940A55F9812C}"/>
                </a:ext>
              </a:extLst>
            </p:cNvPr>
            <p:cNvSpPr/>
            <p:nvPr/>
          </p:nvSpPr>
          <p:spPr>
            <a:xfrm>
              <a:off x="2273612" y="128063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Binomial(10, 0.5)</a:t>
              </a:r>
              <a:r>
                <a:rPr lang="en-US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2EC23C-77BF-794F-A995-791637B467B2}"/>
              </a:ext>
            </a:extLst>
          </p:cNvPr>
          <p:cNvGrpSpPr/>
          <p:nvPr/>
        </p:nvGrpSpPr>
        <p:grpSpPr>
          <a:xfrm>
            <a:off x="4736249" y="615432"/>
            <a:ext cx="3575050" cy="2701013"/>
            <a:chOff x="4349750" y="1001931"/>
            <a:chExt cx="3575050" cy="2701013"/>
          </a:xfrm>
        </p:grpSpPr>
        <p:pic>
          <p:nvPicPr>
            <p:cNvPr id="24" name="Picture 23" descr="bin50,0.5.pdf">
              <a:extLst>
                <a:ext uri="{FF2B5EF4-FFF2-40B4-BE49-F238E27FC236}">
                  <a16:creationId xmlns:a16="http://schemas.microsoft.com/office/drawing/2014/main" id="{CA9AF29F-8DC2-5248-B6E6-2947A534F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750" y="1001931"/>
              <a:ext cx="3575050" cy="2701013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41C6A5B-C28C-C34F-A138-755889C36ED3}"/>
                </a:ext>
              </a:extLst>
            </p:cNvPr>
            <p:cNvSpPr/>
            <p:nvPr/>
          </p:nvSpPr>
          <p:spPr>
            <a:xfrm>
              <a:off x="5855012" y="128698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Binomial(50, 0.5)</a:t>
              </a:r>
              <a:r>
                <a:rPr lang="en-US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D8E4CD-96F1-CB47-8246-DF0679089DF5}"/>
              </a:ext>
            </a:extLst>
          </p:cNvPr>
          <p:cNvGrpSpPr/>
          <p:nvPr/>
        </p:nvGrpSpPr>
        <p:grpSpPr>
          <a:xfrm>
            <a:off x="1161199" y="3200172"/>
            <a:ext cx="3575050" cy="2701014"/>
            <a:chOff x="774700" y="3586671"/>
            <a:chExt cx="3575050" cy="2701014"/>
          </a:xfrm>
        </p:grpSpPr>
        <p:pic>
          <p:nvPicPr>
            <p:cNvPr id="27" name="Picture 26" descr="bin10,0.3.pdf">
              <a:extLst>
                <a:ext uri="{FF2B5EF4-FFF2-40B4-BE49-F238E27FC236}">
                  <a16:creationId xmlns:a16="http://schemas.microsoft.com/office/drawing/2014/main" id="{D5C9452F-7B74-244D-89DD-482009F85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00" y="3586671"/>
              <a:ext cx="3575050" cy="2701014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9D05583-98EE-FC45-9262-56C50313D3CD}"/>
                </a:ext>
              </a:extLst>
            </p:cNvPr>
            <p:cNvSpPr/>
            <p:nvPr/>
          </p:nvSpPr>
          <p:spPr>
            <a:xfrm>
              <a:off x="2273612" y="385873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Binomial(10, 0.3)</a:t>
              </a:r>
              <a:r>
                <a:rPr lang="en-US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F39D6C2-8EB8-EC42-851F-93BDC41B6236}"/>
              </a:ext>
            </a:extLst>
          </p:cNvPr>
          <p:cNvGrpSpPr/>
          <p:nvPr/>
        </p:nvGrpSpPr>
        <p:grpSpPr>
          <a:xfrm>
            <a:off x="4736249" y="3200172"/>
            <a:ext cx="3575050" cy="2701014"/>
            <a:chOff x="4349750" y="3586671"/>
            <a:chExt cx="3575050" cy="2701014"/>
          </a:xfrm>
        </p:grpSpPr>
        <p:pic>
          <p:nvPicPr>
            <p:cNvPr id="30" name="Picture 29" descr="bin50,0.3.pdf">
              <a:extLst>
                <a:ext uri="{FF2B5EF4-FFF2-40B4-BE49-F238E27FC236}">
                  <a16:creationId xmlns:a16="http://schemas.microsoft.com/office/drawing/2014/main" id="{43E1DF8F-64BB-3647-AF59-A6CE6E869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750" y="3586671"/>
              <a:ext cx="3575050" cy="270101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8E221F6-50BA-A34D-A62E-D25FCC6B74D8}"/>
                </a:ext>
              </a:extLst>
            </p:cNvPr>
            <p:cNvSpPr/>
            <p:nvPr/>
          </p:nvSpPr>
          <p:spPr>
            <a:xfrm>
              <a:off x="5855012" y="386508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Binomial(50, 0.3)</a:t>
              </a:r>
              <a:r>
                <a:rPr lang="en-US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44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random variable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6F01B-2317-AE41-87A5-5A0DE8EE2A99}"/>
              </a:ext>
            </a:extLst>
          </p:cNvPr>
          <p:cNvSpPr txBox="1"/>
          <p:nvPr/>
        </p:nvSpPr>
        <p:spPr>
          <a:xfrm>
            <a:off x="457200" y="133486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Garamond"/>
              </a:rPr>
              <a:t>P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(</a:t>
            </a:r>
            <a:r>
              <a:rPr lang="en-US" sz="2800" dirty="0">
                <a:latin typeface="Garamond"/>
                <a:cs typeface="Garamond"/>
              </a:rPr>
              <a:t>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 ≥ k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 =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C04B63-FD8E-1648-9575-12A1E376CA02}"/>
              </a:ext>
            </a:extLst>
          </p:cNvPr>
          <p:cNvGrpSpPr/>
          <p:nvPr/>
        </p:nvGrpSpPr>
        <p:grpSpPr>
          <a:xfrm>
            <a:off x="202151" y="2570913"/>
            <a:ext cx="8739698" cy="4005834"/>
            <a:chOff x="160179" y="1899281"/>
            <a:chExt cx="8739698" cy="4005834"/>
          </a:xfrm>
        </p:grpSpPr>
        <p:pic>
          <p:nvPicPr>
            <p:cNvPr id="8" name="Picture 7" descr="matches.pdf">
              <a:extLst>
                <a:ext uri="{FF2B5EF4-FFF2-40B4-BE49-F238E27FC236}">
                  <a16:creationId xmlns:a16="http://schemas.microsoft.com/office/drawing/2014/main" id="{EF67DC01-45C4-CC4C-94EA-F7810E572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79" y="1899281"/>
              <a:ext cx="4555048" cy="3441420"/>
            </a:xfrm>
            <a:prstGeom prst="rect">
              <a:avLst/>
            </a:prstGeom>
          </p:spPr>
        </p:pic>
        <p:pic>
          <p:nvPicPr>
            <p:cNvPr id="9" name="Picture 8" descr="matches p=.7.pdf">
              <a:extLst>
                <a:ext uri="{FF2B5EF4-FFF2-40B4-BE49-F238E27FC236}">
                  <a16:creationId xmlns:a16="http://schemas.microsoft.com/office/drawing/2014/main" id="{A149AD49-297D-E647-A2B4-A3295C46D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829" y="1899281"/>
              <a:ext cx="4555048" cy="344142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CA2F57-ED5D-794E-8CAD-DC73CB98301B}"/>
                </a:ext>
              </a:extLst>
            </p:cNvPr>
            <p:cNvSpPr txBox="1"/>
            <p:nvPr/>
          </p:nvSpPr>
          <p:spPr>
            <a:xfrm>
              <a:off x="3157830" y="4477381"/>
              <a:ext cx="10565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>
                  <a:latin typeface="Garamond"/>
                  <a:cs typeface="Garamond"/>
                </a:rPr>
                <a:t> = 0.6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21B7CE-A0CE-3244-B262-8F1CC66BACAB}"/>
                </a:ext>
              </a:extLst>
            </p:cNvPr>
            <p:cNvSpPr txBox="1"/>
            <p:nvPr/>
          </p:nvSpPr>
          <p:spPr>
            <a:xfrm>
              <a:off x="7317080" y="4509131"/>
              <a:ext cx="10565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>
                  <a:latin typeface="Garamond"/>
                  <a:cs typeface="Garamond"/>
                </a:rPr>
                <a:t> = 0.7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68EC63-8E0F-8444-95C2-6DD88B84D028}"/>
                </a:ext>
              </a:extLst>
            </p:cNvPr>
            <p:cNvSpPr/>
            <p:nvPr/>
          </p:nvSpPr>
          <p:spPr>
            <a:xfrm>
              <a:off x="2337093" y="4939046"/>
              <a:ext cx="3169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Garamond"/>
                  <a:cs typeface="Garamond"/>
                </a:rPr>
                <a:t>n</a:t>
              </a:r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07E4EF-F12A-9B4D-A860-EB0F86BDEB6D}"/>
                </a:ext>
              </a:extLst>
            </p:cNvPr>
            <p:cNvSpPr/>
            <p:nvPr/>
          </p:nvSpPr>
          <p:spPr>
            <a:xfrm>
              <a:off x="6559843" y="4939046"/>
              <a:ext cx="3169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Garamond"/>
                  <a:cs typeface="Garamond"/>
                </a:rPr>
                <a:t>n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2692EB-E15B-744B-9D32-8CB8ACCD03B3}"/>
                </a:ext>
              </a:extLst>
            </p:cNvPr>
            <p:cNvSpPr txBox="1"/>
            <p:nvPr/>
          </p:nvSpPr>
          <p:spPr>
            <a:xfrm>
              <a:off x="2321709" y="5381895"/>
              <a:ext cx="4555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Garamond" panose="02020404030301010803" pitchFamily="18" charset="0"/>
                  <a:cs typeface="Garamond"/>
                </a:rPr>
                <a:t>P</a:t>
              </a:r>
              <a:r>
                <a:rPr lang="en-US" sz="2800" dirty="0">
                  <a:latin typeface="Garamond" panose="02020404030301010803" pitchFamily="18" charset="0"/>
                  <a:cs typeface="Garamond"/>
                </a:rPr>
                <a:t>(</a:t>
              </a:r>
              <a:r>
                <a:rPr lang="en-US" sz="2800" dirty="0">
                  <a:latin typeface="Garamond"/>
                  <a:cs typeface="Garamond"/>
                </a:rPr>
                <a:t>Binomial(</a:t>
              </a:r>
              <a:r>
                <a:rPr lang="en-US" sz="2800" i="1" dirty="0">
                  <a:latin typeface="Garamond"/>
                  <a:cs typeface="Garamond"/>
                </a:rPr>
                <a:t>n</a:t>
              </a:r>
              <a:r>
                <a:rPr lang="en-US" sz="2800" dirty="0">
                  <a:latin typeface="Garamond"/>
                  <a:cs typeface="Garamond"/>
                </a:rPr>
                <a:t>, </a:t>
              </a:r>
              <a:r>
                <a:rPr lang="en-US" sz="2800" i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  <a:r>
                <a:rPr lang="en-US" sz="2800" i="1" dirty="0">
                  <a:latin typeface="Garamond"/>
                  <a:cs typeface="Garamond"/>
                </a:rPr>
                <a:t> ≥ 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n</a:t>
              </a:r>
              <a:r>
                <a:rPr lang="en-US" sz="2800" dirty="0">
                  <a:latin typeface="Garamond"/>
                  <a:cs typeface="Garamond"/>
                </a:rPr>
                <a:t> – 1)</a:t>
              </a:r>
              <a:r>
                <a:rPr lang="en-US" sz="2800" i="1" dirty="0">
                  <a:latin typeface="Garamond"/>
                  <a:cs typeface="Garamond"/>
                </a:rPr>
                <a:t>/</a:t>
              </a:r>
              <a:r>
                <a:rPr lang="en-US" sz="2800" dirty="0">
                  <a:latin typeface="Garamond"/>
                  <a:cs typeface="Garamond"/>
                </a:rPr>
                <a:t>2)</a:t>
              </a:r>
              <a:endParaRPr lang="en-US" sz="2800" dirty="0">
                <a:latin typeface="Franklin Gothic Medium"/>
                <a:cs typeface="Franklin Gothic Medium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91D6C7B-38DF-C54C-BE6A-7CACB7BEF3FC}"/>
                  </a:ext>
                </a:extLst>
              </p14:cNvPr>
              <p14:cNvContentPartPr/>
              <p14:nvPr/>
            </p14:nvContentPartPr>
            <p14:xfrm>
              <a:off x="3967560" y="1369080"/>
              <a:ext cx="748800" cy="510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91D6C7B-38DF-C54C-BE6A-7CACB7BEF3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51360" y="1352880"/>
                <a:ext cx="78120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607D4C0-F5E7-8F42-B4C9-57A449404CF2}"/>
                  </a:ext>
                </a:extLst>
              </p14:cNvPr>
              <p14:cNvContentPartPr/>
              <p14:nvPr/>
            </p14:nvContentPartPr>
            <p14:xfrm>
              <a:off x="3676320" y="1369080"/>
              <a:ext cx="4321080" cy="1204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607D4C0-F5E7-8F42-B4C9-57A449404C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60120" y="1352880"/>
                <a:ext cx="4353480" cy="123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049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15912"/>
            <a:ext cx="4237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Lakers and the Celtics meet for a 7-game playoff.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80024"/>
            <a:ext cx="4237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Lakers win 60% of the time. What is the probability that all 7 games are played?</a:t>
            </a:r>
          </a:p>
        </p:txBody>
      </p:sp>
      <p:pic>
        <p:nvPicPr>
          <p:cNvPr id="11" name="Picture 10" descr="lakers_celtic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53" y="711058"/>
            <a:ext cx="3925917" cy="27179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E79C5F-AAE5-F746-B62D-86B2C147C7D9}"/>
                  </a:ext>
                </a:extLst>
              </p14:cNvPr>
              <p14:cNvContentPartPr/>
              <p14:nvPr/>
            </p14:nvContentPartPr>
            <p14:xfrm>
              <a:off x="612720" y="3642840"/>
              <a:ext cx="6948720" cy="2967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E79C5F-AAE5-F746-B62D-86B2C147C7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6520" y="3626640"/>
                <a:ext cx="6981120" cy="29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F1DC4C4-84F0-CB4F-9A30-8FD49B0DEFEB}"/>
                  </a:ext>
                </a:extLst>
              </p14:cNvPr>
              <p14:cNvContentPartPr/>
              <p14:nvPr/>
            </p14:nvContentPartPr>
            <p14:xfrm>
              <a:off x="530280" y="2129760"/>
              <a:ext cx="8063280" cy="2010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F1DC4C4-84F0-CB4F-9A30-8FD49B0DEF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4080" y="2113560"/>
                <a:ext cx="8095680" cy="20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2DB0630-7CF1-8640-B7A0-05F4497B0F44}"/>
                  </a:ext>
                </a:extLst>
              </p14:cNvPr>
              <p14:cNvContentPartPr/>
              <p14:nvPr/>
            </p14:nvContentPartPr>
            <p14:xfrm>
              <a:off x="5106600" y="4267800"/>
              <a:ext cx="3116880" cy="382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2DB0630-7CF1-8640-B7A0-05F4497B0F4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90400" y="4251600"/>
                <a:ext cx="3149280" cy="4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0072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FB8B1A-6FE4-914A-B05A-A23FC8CE8450}"/>
              </a:ext>
            </a:extLst>
          </p:cNvPr>
          <p:cNvSpPr txBox="1"/>
          <p:nvPr/>
        </p:nvSpPr>
        <p:spPr>
          <a:xfrm>
            <a:off x="334537" y="330726"/>
            <a:ext cx="8575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is the probability that Lakers win in 6?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F27A76-5A5E-E34A-9494-42C80E85AE67}"/>
                  </a:ext>
                </a:extLst>
              </p14:cNvPr>
              <p14:cNvContentPartPr/>
              <p14:nvPr/>
            </p14:nvContentPartPr>
            <p14:xfrm>
              <a:off x="1983924" y="3093094"/>
              <a:ext cx="5690880" cy="2401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F27A76-5A5E-E34A-9494-42C80E85AE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8084" y="3076894"/>
                <a:ext cx="5723280" cy="24339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4643518-A41E-4A4A-8FF0-FC198DAB6F44}"/>
              </a:ext>
            </a:extLst>
          </p:cNvPr>
          <p:cNvSpPr txBox="1"/>
          <p:nvPr/>
        </p:nvSpPr>
        <p:spPr>
          <a:xfrm>
            <a:off x="854164" y="6160880"/>
            <a:ext cx="7536032" cy="380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https://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stattrek.com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/online-calculator/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binomial.aspx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B487C1C-DB84-434F-B29C-1FC0FC939A95}"/>
                  </a:ext>
                </a:extLst>
              </p14:cNvPr>
              <p14:cNvContentPartPr/>
              <p14:nvPr/>
            </p14:nvContentPartPr>
            <p14:xfrm>
              <a:off x="518040" y="917280"/>
              <a:ext cx="5308200" cy="1875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B487C1C-DB84-434F-B29C-1FC0FC939A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1840" y="901080"/>
                <a:ext cx="5340600" cy="19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FDEA58-5D5F-9D4D-80F4-F36998A836BB}"/>
                  </a:ext>
                </a:extLst>
              </p14:cNvPr>
              <p14:cNvContentPartPr/>
              <p14:nvPr/>
            </p14:nvContentPartPr>
            <p14:xfrm>
              <a:off x="3505631" y="4069625"/>
              <a:ext cx="74520" cy="617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FDEA58-5D5F-9D4D-80F4-F36998A836B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89431" y="4053425"/>
                <a:ext cx="106920" cy="6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A23B3F0-3376-0F4C-B8AF-3AA855D8EBF4}"/>
                  </a:ext>
                </a:extLst>
              </p14:cNvPr>
              <p14:cNvContentPartPr/>
              <p14:nvPr/>
            </p14:nvContentPartPr>
            <p14:xfrm>
              <a:off x="2501280" y="2257920"/>
              <a:ext cx="2799720" cy="956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A23B3F0-3376-0F4C-B8AF-3AA855D8EBF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85080" y="2241720"/>
                <a:ext cx="2832120" cy="9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BCE674F-7385-984F-AE16-EB982C6067B5}"/>
                  </a:ext>
                </a:extLst>
              </p14:cNvPr>
              <p14:cNvContentPartPr/>
              <p14:nvPr/>
            </p14:nvContentPartPr>
            <p14:xfrm>
              <a:off x="4276080" y="1739160"/>
              <a:ext cx="4366800" cy="1061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BCE674F-7385-984F-AE16-EB982C6067B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59880" y="1722960"/>
                <a:ext cx="4399200" cy="10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C024028-F6B1-D240-B57C-C66E5F2DA2D5}"/>
                  </a:ext>
                </a:extLst>
              </p14:cNvPr>
              <p14:cNvContentPartPr/>
              <p14:nvPr/>
            </p14:nvContentPartPr>
            <p14:xfrm>
              <a:off x="4193640" y="4822920"/>
              <a:ext cx="3511800" cy="1653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C024028-F6B1-D240-B57C-C66E5F2DA2D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77440" y="4806720"/>
                <a:ext cx="3537360" cy="167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5925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random variable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850" y="14150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,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Garamond"/>
                <a:cs typeface="Garamond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, …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be independent trials with success </a:t>
            </a:r>
            <a:r>
              <a:rPr lang="en-US" sz="2800" i="1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. 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850" y="212626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A 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Geometric(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)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random variable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is 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time of the first success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among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,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Garamond"/>
                <a:cs typeface="Garamond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, …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: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478818"/>
            <a:ext cx="594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 =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first (smallest)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such that </a:t>
            </a:r>
            <a:r>
              <a:rPr lang="en-US" sz="2800" i="1" dirty="0" err="1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 = 1.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C36A99E-C3E6-DD4B-89F2-0387D754F1F9}"/>
                  </a:ext>
                </a:extLst>
              </p14:cNvPr>
              <p14:cNvContentPartPr/>
              <p14:nvPr/>
            </p14:nvContentPartPr>
            <p14:xfrm>
              <a:off x="503386" y="4129447"/>
              <a:ext cx="7970760" cy="2139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C36A99E-C3E6-DD4B-89F2-0387D754F1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186" y="4113247"/>
                <a:ext cx="8003160" cy="21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9F37FA8-8B34-F54E-A215-80C4C3360208}"/>
                  </a:ext>
                </a:extLst>
              </p14:cNvPr>
              <p14:cNvContentPartPr/>
              <p14:nvPr/>
            </p14:nvContentPartPr>
            <p14:xfrm>
              <a:off x="2624866" y="4192906"/>
              <a:ext cx="970920" cy="440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9F37FA8-8B34-F54E-A215-80C4C33602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8666" y="4176706"/>
                <a:ext cx="10033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C229734-0A90-9C4A-9DF7-EE813E1FB4DF}"/>
                  </a:ext>
                </a:extLst>
              </p14:cNvPr>
              <p14:cNvContentPartPr/>
              <p14:nvPr/>
            </p14:nvContentPartPr>
            <p14:xfrm>
              <a:off x="3772594" y="4330547"/>
              <a:ext cx="226440" cy="131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C229734-0A90-9C4A-9DF7-EE813E1FB4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6394" y="4314347"/>
                <a:ext cx="258840" cy="16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433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5600" y="768350"/>
            <a:ext cx="8401050" cy="19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eom.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8" y="144788"/>
            <a:ext cx="3968752" cy="29984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96798" y="505936"/>
            <a:ext cx="154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Geometric(0.5)</a:t>
            </a:r>
            <a:endParaRPr lang="en-US" dirty="0"/>
          </a:p>
        </p:txBody>
      </p:sp>
      <p:pic>
        <p:nvPicPr>
          <p:cNvPr id="13" name="Picture 12" descr="geom0.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44788"/>
            <a:ext cx="3968750" cy="299846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546498" y="505936"/>
            <a:ext cx="154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Geometric(0.7)</a:t>
            </a:r>
            <a:endParaRPr lang="en-US" dirty="0"/>
          </a:p>
        </p:txBody>
      </p:sp>
      <p:pic>
        <p:nvPicPr>
          <p:cNvPr id="17" name="Picture 16" descr="geom.0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5" y="3270250"/>
            <a:ext cx="7512050" cy="30680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35046" y="3719036"/>
            <a:ext cx="16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Geometric(0.05)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85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303022" y="3067050"/>
            <a:ext cx="2363481" cy="3321050"/>
            <a:chOff x="6064873" y="1600200"/>
            <a:chExt cx="2363481" cy="3321050"/>
          </a:xfrm>
        </p:grpSpPr>
        <p:pic>
          <p:nvPicPr>
            <p:cNvPr id="6" name="Picture 5" descr="AppleTreeNEW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873" y="1600200"/>
              <a:ext cx="2363481" cy="3321050"/>
            </a:xfrm>
            <a:prstGeom prst="rect">
              <a:avLst/>
            </a:prstGeom>
          </p:spPr>
        </p:pic>
        <p:pic>
          <p:nvPicPr>
            <p:cNvPr id="9" name="Picture 8" descr="apple_logo_rainbow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9200" y="2059204"/>
              <a:ext cx="698500" cy="523875"/>
            </a:xfrm>
            <a:prstGeom prst="rect">
              <a:avLst/>
            </a:prstGeom>
          </p:spPr>
        </p:pic>
        <p:pic>
          <p:nvPicPr>
            <p:cNvPr id="10" name="Picture 9" descr="apple_logo_rainbow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600" y="2535454"/>
              <a:ext cx="698500" cy="523875"/>
            </a:xfrm>
            <a:prstGeom prst="rect">
              <a:avLst/>
            </a:prstGeom>
          </p:spPr>
        </p:pic>
        <p:pic>
          <p:nvPicPr>
            <p:cNvPr id="11" name="Picture 10" descr="apple_logo_rainbow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250" y="2022908"/>
              <a:ext cx="698500" cy="523875"/>
            </a:xfrm>
            <a:prstGeom prst="rect">
              <a:avLst/>
            </a:prstGeom>
          </p:spPr>
        </p:pic>
        <p:pic>
          <p:nvPicPr>
            <p:cNvPr id="12" name="Picture 11" descr="apple_logo_rainbow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6950" y="2486458"/>
              <a:ext cx="698500" cy="523875"/>
            </a:xfrm>
            <a:prstGeom prst="rect">
              <a:avLst/>
            </a:prstGeom>
          </p:spPr>
        </p:pic>
        <p:pic>
          <p:nvPicPr>
            <p:cNvPr id="13" name="Picture 12" descr="apple_logo_rainbow.gif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795679"/>
              <a:ext cx="698500" cy="523875"/>
            </a:xfrm>
            <a:prstGeom prst="rect">
              <a:avLst/>
            </a:prstGeom>
          </p:spPr>
        </p:pic>
        <p:pic>
          <p:nvPicPr>
            <p:cNvPr id="21" name="Picture 20" descr="cartoon-worm-7.gif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6961" b="21245"/>
            <a:stretch/>
          </p:blipFill>
          <p:spPr>
            <a:xfrm>
              <a:off x="7607300" y="1706779"/>
              <a:ext cx="215900" cy="395071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About 10% of the apples on your farm are rotten.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93992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sell 10 apples. How many are rotten?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2654300"/>
            <a:ext cx="41465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8950" y="3375569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umber of rotten apples you sold is</a:t>
            </a:r>
            <a:br>
              <a:rPr lang="en-US" sz="2800" dirty="0">
                <a:latin typeface="Franklin Gothic Medium"/>
                <a:cs typeface="Franklin Gothic Medium"/>
              </a:rPr>
            </a:br>
            <a:r>
              <a:rPr lang="en-US" sz="2800" dirty="0">
                <a:latin typeface="Garamond"/>
                <a:cs typeface="Garamond"/>
              </a:rPr>
              <a:t>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 = 10,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 = 1/10).</a:t>
            </a:r>
          </a:p>
        </p:txBody>
      </p:sp>
      <p:pic>
        <p:nvPicPr>
          <p:cNvPr id="28" name="Picture 27" descr="poisson1.pd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8" b="1"/>
          <a:stretch/>
        </p:blipFill>
        <p:spPr>
          <a:xfrm>
            <a:off x="266700" y="4329676"/>
            <a:ext cx="4648200" cy="216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improve productivity; now only 5% apples rot.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97167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can now sell 20 apples.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8950" y="3139248"/>
            <a:ext cx="440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is now </a:t>
            </a:r>
            <a:r>
              <a:rPr lang="en-US" sz="2800" dirty="0">
                <a:latin typeface="Garamond"/>
                <a:cs typeface="Garamond"/>
              </a:rPr>
              <a:t>Binomial(20, 1/20).</a:t>
            </a:r>
          </a:p>
        </p:txBody>
      </p:sp>
      <p:pic>
        <p:nvPicPr>
          <p:cNvPr id="27" name="Picture 26" descr="poisson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/>
          <a:stretch/>
        </p:blipFill>
        <p:spPr>
          <a:xfrm>
            <a:off x="471005" y="4012905"/>
            <a:ext cx="8599994" cy="22880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124599" y="3067050"/>
            <a:ext cx="2781300" cy="3321050"/>
            <a:chOff x="6124599" y="3067050"/>
            <a:chExt cx="2781300" cy="3321050"/>
          </a:xfrm>
        </p:grpSpPr>
        <p:pic>
          <p:nvPicPr>
            <p:cNvPr id="6" name="Picture 5" descr="AppleTreeNEW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67" b="98500" l="2810" r="978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022" y="3067050"/>
              <a:ext cx="2363481" cy="3321050"/>
            </a:xfrm>
            <a:prstGeom prst="rect">
              <a:avLst/>
            </a:prstGeom>
          </p:spPr>
        </p:pic>
        <p:pic>
          <p:nvPicPr>
            <p:cNvPr id="9" name="Picture 8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7349" y="3526054"/>
              <a:ext cx="698500" cy="523875"/>
            </a:xfrm>
            <a:prstGeom prst="rect">
              <a:avLst/>
            </a:prstGeom>
          </p:spPr>
        </p:pic>
        <p:pic>
          <p:nvPicPr>
            <p:cNvPr id="10" name="Picture 9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749" y="4002304"/>
              <a:ext cx="698500" cy="523875"/>
            </a:xfrm>
            <a:prstGeom prst="rect">
              <a:avLst/>
            </a:prstGeom>
          </p:spPr>
        </p:pic>
        <p:pic>
          <p:nvPicPr>
            <p:cNvPr id="11" name="Picture 10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849" y="3489030"/>
              <a:ext cx="698500" cy="523875"/>
            </a:xfrm>
            <a:prstGeom prst="rect">
              <a:avLst/>
            </a:prstGeom>
          </p:spPr>
        </p:pic>
        <p:pic>
          <p:nvPicPr>
            <p:cNvPr id="12" name="Picture 11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5099" y="3953308"/>
              <a:ext cx="698500" cy="523875"/>
            </a:xfrm>
            <a:prstGeom prst="rect">
              <a:avLst/>
            </a:prstGeom>
          </p:spPr>
        </p:pic>
        <p:pic>
          <p:nvPicPr>
            <p:cNvPr id="13" name="Picture 12" descr="apple_logo_rainbow.gif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1949" y="3262529"/>
              <a:ext cx="698500" cy="523875"/>
            </a:xfrm>
            <a:prstGeom prst="rect">
              <a:avLst/>
            </a:prstGeom>
          </p:spPr>
        </p:pic>
        <p:pic>
          <p:nvPicPr>
            <p:cNvPr id="21" name="Picture 20" descr="cartoon-worm-7.gif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6961" b="21245"/>
            <a:stretch/>
          </p:blipFill>
          <p:spPr>
            <a:xfrm>
              <a:off x="7845449" y="3173629"/>
              <a:ext cx="215900" cy="395071"/>
            </a:xfrm>
            <a:prstGeom prst="rect">
              <a:avLst/>
            </a:prstGeom>
          </p:spPr>
        </p:pic>
        <p:pic>
          <p:nvPicPr>
            <p:cNvPr id="29" name="Picture 28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6599" y="3138593"/>
              <a:ext cx="698500" cy="523875"/>
            </a:xfrm>
            <a:prstGeom prst="rect">
              <a:avLst/>
            </a:prstGeom>
          </p:spPr>
        </p:pic>
        <p:pic>
          <p:nvPicPr>
            <p:cNvPr id="30" name="Picture 29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6949" y="4078937"/>
              <a:ext cx="698500" cy="523875"/>
            </a:xfrm>
            <a:prstGeom prst="rect">
              <a:avLst/>
            </a:prstGeom>
          </p:spPr>
        </p:pic>
        <p:pic>
          <p:nvPicPr>
            <p:cNvPr id="31" name="Picture 30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599" y="4002304"/>
              <a:ext cx="698500" cy="523875"/>
            </a:xfrm>
            <a:prstGeom prst="rect">
              <a:avLst/>
            </a:prstGeom>
          </p:spPr>
        </p:pic>
        <p:pic>
          <p:nvPicPr>
            <p:cNvPr id="32" name="Picture 31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349" y="4078937"/>
              <a:ext cx="698500" cy="523875"/>
            </a:xfrm>
            <a:prstGeom prst="rect">
              <a:avLst/>
            </a:prstGeom>
          </p:spPr>
        </p:pic>
        <p:pic>
          <p:nvPicPr>
            <p:cNvPr id="33" name="Picture 32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399" y="3533270"/>
              <a:ext cx="698500" cy="523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624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819150"/>
            <a:ext cx="8375650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003300" y="201711"/>
            <a:ext cx="4648200" cy="2136284"/>
            <a:chOff x="1003300" y="201711"/>
            <a:chExt cx="4648200" cy="2136284"/>
          </a:xfrm>
        </p:grpSpPr>
        <p:pic>
          <p:nvPicPr>
            <p:cNvPr id="6" name="Picture 5" descr="poisson1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35"/>
            <a:stretch/>
          </p:blipFill>
          <p:spPr>
            <a:xfrm>
              <a:off x="1003300" y="201711"/>
              <a:ext cx="4648200" cy="213628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118162" y="266184"/>
              <a:ext cx="20813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Garamond"/>
                  <a:cs typeface="Garamond"/>
                </a:rPr>
                <a:t>Binomial(10, 1/10)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07453" y="364411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.349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56251" y="201711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.387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36800" y="1000779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.194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01409" y="1814927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.001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53959" y="1808577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10</a:t>
              </a:r>
              <a:r>
                <a:rPr lang="en-US" sz="1400" baseline="30000" dirty="0">
                  <a:latin typeface="Garamond"/>
                  <a:cs typeface="Garamond"/>
                </a:rPr>
                <a:t>-10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8650" y="2196805"/>
            <a:ext cx="7766050" cy="2288099"/>
            <a:chOff x="628650" y="2196805"/>
            <a:chExt cx="7766050" cy="2288099"/>
          </a:xfrm>
        </p:grpSpPr>
        <p:pic>
          <p:nvPicPr>
            <p:cNvPr id="8" name="Picture 7" descr="poisson2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98" r="8757"/>
            <a:stretch/>
          </p:blipFill>
          <p:spPr>
            <a:xfrm>
              <a:off x="628650" y="2196805"/>
              <a:ext cx="7766050" cy="228809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134412" y="2412484"/>
              <a:ext cx="20813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Garamond"/>
                  <a:cs typeface="Garamond"/>
                </a:rPr>
                <a:t>Binomial(20, 1/20)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26503" y="2409567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.354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70099" y="2269867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.377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39097" y="3153429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.189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73712" y="3960054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.002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38510" y="3968604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10</a:t>
              </a:r>
              <a:r>
                <a:rPr lang="en-US" sz="1400" baseline="30000" dirty="0">
                  <a:latin typeface="Garamond"/>
                  <a:cs typeface="Garamond"/>
                </a:rPr>
                <a:t>-8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27710" y="3974954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10</a:t>
              </a:r>
              <a:r>
                <a:rPr lang="en-US" sz="1400" baseline="30000" dirty="0">
                  <a:latin typeface="Garamond"/>
                  <a:cs typeface="Garamond"/>
                </a:rPr>
                <a:t>-26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9600" y="4432615"/>
            <a:ext cx="7670800" cy="2122688"/>
            <a:chOff x="609600" y="4432615"/>
            <a:chExt cx="7670800" cy="2122688"/>
          </a:xfrm>
        </p:grpSpPr>
        <p:pic>
          <p:nvPicPr>
            <p:cNvPr id="23" name="Picture 22" descr="poissonreal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8" t="7357" r="21342" b="4978"/>
            <a:stretch/>
          </p:blipFill>
          <p:spPr>
            <a:xfrm>
              <a:off x="609600" y="4470399"/>
              <a:ext cx="7670800" cy="208490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832853" y="4432615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.367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19751" y="4432615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.367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50647" y="5296356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.183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86412" y="6154177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.003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63910" y="6154177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10</a:t>
              </a:r>
              <a:r>
                <a:rPr lang="en-US" sz="1400" baseline="30000" dirty="0">
                  <a:latin typeface="Garamond"/>
                  <a:cs typeface="Garamond"/>
                </a:rPr>
                <a:t>-7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21360" y="6151260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/>
                  <a:cs typeface="Garamond"/>
                </a:rPr>
                <a:t>10</a:t>
              </a:r>
              <a:r>
                <a:rPr lang="en-US" sz="1400" baseline="30000" dirty="0">
                  <a:latin typeface="Garamond"/>
                  <a:cs typeface="Garamond"/>
                </a:rPr>
                <a:t>-19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34E20B6-682F-D441-B6DF-AFBAAF2C49E3}"/>
              </a:ext>
            </a:extLst>
          </p:cNvPr>
          <p:cNvSpPr/>
          <p:nvPr/>
        </p:nvSpPr>
        <p:spPr>
          <a:xfrm>
            <a:off x="3493943" y="5004681"/>
            <a:ext cx="24811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Garamond"/>
                <a:cs typeface="Garamond"/>
              </a:rPr>
              <a:t>Poisson(1)</a:t>
            </a:r>
            <a:endParaRPr 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6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Poisson random variable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</a:t>
            </a:r>
            <a:r>
              <a:rPr lang="en-US" sz="2800" dirty="0">
                <a:latin typeface="Garamond"/>
                <a:cs typeface="Garamond"/>
              </a:rPr>
              <a:t>Poisson(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random variable has PMF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0520" y="2246262"/>
            <a:ext cx="2974975" cy="584776"/>
          </a:xfrm>
          <a:prstGeom prst="rect">
            <a:avLst/>
          </a:prstGeom>
          <a:noFill/>
          <a:ln w="19050" cmpd="sng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) = e</a:t>
            </a:r>
            <a:r>
              <a:rPr lang="en-US" sz="3200" baseline="30000" dirty="0">
                <a:latin typeface="Garamond"/>
                <a:cs typeface="Garamond"/>
              </a:rPr>
              <a:t>-</a:t>
            </a:r>
            <a:r>
              <a:rPr lang="en-US" sz="3200" i="1" baseline="30000" dirty="0">
                <a:latin typeface="Symbol" charset="2"/>
                <a:cs typeface="Symbol" charset="2"/>
              </a:rPr>
              <a:t>l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i="1" dirty="0" err="1">
                <a:latin typeface="Symbol" charset="2"/>
                <a:cs typeface="Symbol" charset="2"/>
              </a:rPr>
              <a:t>l</a:t>
            </a:r>
            <a:r>
              <a:rPr lang="en-US" sz="3200" i="1" baseline="30000" dirty="0" err="1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/</a:t>
            </a:r>
            <a:r>
              <a:rPr lang="en-US" sz="3200" i="1" dirty="0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!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260598"/>
            <a:ext cx="256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k </a:t>
            </a:r>
            <a:r>
              <a:rPr lang="en-US" sz="2800" dirty="0">
                <a:latin typeface="Garamond"/>
                <a:cs typeface="Garamond"/>
              </a:rPr>
              <a:t>= 0, 1, 2, 3,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750659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Poisson random variables do not occur “naturally” in the sample spaces we have seen.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3F94DD-2F55-C94A-BDCF-E14465762D27}"/>
                  </a:ext>
                </a:extLst>
              </p14:cNvPr>
              <p14:cNvContentPartPr/>
              <p14:nvPr/>
            </p14:nvContentPartPr>
            <p14:xfrm>
              <a:off x="5253480" y="1360800"/>
              <a:ext cx="3060000" cy="262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3F94DD-2F55-C94A-BDCF-E14465762D2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7280" y="1344600"/>
                <a:ext cx="3092400" cy="265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57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discrete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random variable</a:t>
            </a:r>
            <a:r>
              <a:rPr lang="en-US" sz="2800" dirty="0">
                <a:latin typeface="Franklin Gothic Medium"/>
                <a:cs typeface="Franklin Gothic Medium"/>
              </a:rPr>
              <a:t> assigns a discrete value to every outcome in the sample space.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2689548"/>
            <a:ext cx="8229600" cy="598411"/>
            <a:chOff x="457200" y="2689548"/>
            <a:chExt cx="8229600" cy="598411"/>
          </a:xfrm>
        </p:grpSpPr>
        <p:pic>
          <p:nvPicPr>
            <p:cNvPr id="5" name="Picture 4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3086" y="2689548"/>
              <a:ext cx="588265" cy="589901"/>
            </a:xfrm>
            <a:prstGeom prst="rect">
              <a:avLst/>
            </a:prstGeom>
          </p:spPr>
        </p:pic>
        <p:pic>
          <p:nvPicPr>
            <p:cNvPr id="6" name="Picture 5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003" y="2689548"/>
              <a:ext cx="588265" cy="58990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11750" y="2764739"/>
              <a:ext cx="29369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Garamond"/>
                  <a:cs typeface="Garamond"/>
                </a:rPr>
                <a:t>{ </a:t>
              </a:r>
              <a:r>
                <a:rPr lang="en-US" sz="2800" dirty="0">
                  <a:latin typeface="Courier New"/>
                  <a:cs typeface="Courier New"/>
                </a:rPr>
                <a:t>HH</a:t>
              </a:r>
              <a:r>
                <a:rPr lang="en-US" sz="2800" dirty="0">
                  <a:latin typeface="Garamond"/>
                  <a:cs typeface="Garamond"/>
                </a:rPr>
                <a:t>, </a:t>
              </a:r>
              <a:r>
                <a:rPr lang="en-US" sz="2800" dirty="0">
                  <a:latin typeface="Courier New"/>
                  <a:cs typeface="Courier New"/>
                </a:rPr>
                <a:t>HT</a:t>
              </a:r>
              <a:r>
                <a:rPr lang="en-US" sz="2800" dirty="0">
                  <a:latin typeface="Garamond"/>
                  <a:cs typeface="Garamond"/>
                </a:rPr>
                <a:t>, </a:t>
              </a:r>
              <a:r>
                <a:rPr lang="en-US" sz="2800" dirty="0">
                  <a:latin typeface="Courier New"/>
                  <a:cs typeface="Courier New"/>
                </a:rPr>
                <a:t>TH</a:t>
              </a:r>
              <a:r>
                <a:rPr lang="en-US" sz="2800" dirty="0">
                  <a:latin typeface="Garamond"/>
                  <a:cs typeface="Garamond"/>
                </a:rPr>
                <a:t>, </a:t>
              </a:r>
              <a:r>
                <a:rPr lang="en-US" sz="2800" dirty="0">
                  <a:latin typeface="Courier New"/>
                  <a:cs typeface="Courier New"/>
                </a:rPr>
                <a:t>TT</a:t>
              </a:r>
              <a:r>
                <a:rPr lang="en-US" sz="2800" dirty="0">
                  <a:latin typeface="Garamond"/>
                  <a:cs typeface="Garamond"/>
                </a:rPr>
                <a:t> }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" y="2703183"/>
              <a:ext cx="822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Example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57200" y="3753406"/>
            <a:ext cx="3024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number of </a:t>
            </a:r>
            <a:r>
              <a:rPr lang="en-US" sz="2800" dirty="0" err="1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 dirty="0" err="1">
                <a:solidFill>
                  <a:prstClr val="black"/>
                </a:solidFill>
                <a:latin typeface="Franklin Gothic Medium"/>
                <a:cs typeface="Franklin Gothic Medium"/>
              </a:rPr>
              <a:t>s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1F8B6AE-5BCC-A94A-96FB-080E95EBE65C}"/>
                  </a:ext>
                </a:extLst>
              </p14:cNvPr>
              <p14:cNvContentPartPr/>
              <p14:nvPr/>
            </p14:nvContentPartPr>
            <p14:xfrm>
              <a:off x="653760" y="3198600"/>
              <a:ext cx="7627320" cy="3187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1F8B6AE-5BCC-A94A-96FB-080E95EBE6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560" y="3182400"/>
                <a:ext cx="7659720" cy="321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799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Poisson random variable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22539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Poisson(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approximates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latin typeface="Garamond"/>
                <a:cs typeface="Garamond"/>
              </a:rPr>
              <a:t>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br>
              <a:rPr lang="en-US" sz="2800" dirty="0">
                <a:latin typeface="Franklin Gothic Medium"/>
                <a:cs typeface="Franklin Gothic Medium"/>
              </a:rPr>
            </a:br>
            <a:r>
              <a:rPr lang="en-US" sz="2800" dirty="0">
                <a:latin typeface="Franklin Gothic Medium"/>
                <a:cs typeface="Franklin Gothic Medium"/>
              </a:rPr>
              <a:t>when 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np</a:t>
            </a:r>
            <a:r>
              <a:rPr lang="en-US" sz="2800" dirty="0">
                <a:latin typeface="Franklin Gothic Medium"/>
                <a:cs typeface="Franklin Gothic Medium"/>
              </a:rPr>
              <a:t> is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fixed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is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large</a:t>
            </a:r>
            <a:r>
              <a:rPr lang="en-US" sz="2800" dirty="0">
                <a:latin typeface="Franklin Gothic Medium"/>
                <a:cs typeface="Franklin Gothic Medium"/>
              </a:rPr>
              <a:t> (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Franklin Gothic Medium"/>
                <a:cs typeface="Franklin Gothic Medium"/>
              </a:rPr>
              <a:t> is small)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450463"/>
            <a:ext cx="8250620" cy="52322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aramond"/>
                <a:cs typeface="Garamond"/>
              </a:rPr>
              <a:t>P(Poisson(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i="1" dirty="0">
                <a:latin typeface="Garamond"/>
                <a:cs typeface="Garamond"/>
              </a:rPr>
              <a:t>k</a:t>
            </a:r>
            <a:r>
              <a:rPr lang="en-US" sz="2800" dirty="0">
                <a:latin typeface="Garamond"/>
                <a:cs typeface="Garamond"/>
              </a:rPr>
              <a:t>) = lim</a:t>
            </a:r>
            <a:r>
              <a:rPr lang="en-US" sz="2800" i="1" baseline="-25000" dirty="0">
                <a:latin typeface="Garamond"/>
                <a:cs typeface="Garamond"/>
              </a:rPr>
              <a:t>n</a:t>
            </a:r>
            <a:r>
              <a:rPr lang="en-US" sz="2800" baseline="-25000" dirty="0">
                <a:latin typeface="Garamond"/>
                <a:cs typeface="Garamond"/>
              </a:rPr>
              <a:t> → ∞</a:t>
            </a:r>
            <a:r>
              <a:rPr lang="en-US" sz="2800" dirty="0">
                <a:latin typeface="Garamond"/>
                <a:cs typeface="Garamond"/>
              </a:rPr>
              <a:t> P(Binomial(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/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i="1" dirty="0">
                <a:latin typeface="Garamond"/>
                <a:cs typeface="Garamond"/>
              </a:rPr>
              <a:t>k</a:t>
            </a:r>
            <a:r>
              <a:rPr lang="en-US" sz="2800" dirty="0">
                <a:latin typeface="Garamond"/>
                <a:cs typeface="Garamond"/>
              </a:rPr>
              <a:t>)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8E5B315-DC38-4040-A64F-33130FB9B377}"/>
                  </a:ext>
                </a:extLst>
              </p14:cNvPr>
              <p14:cNvContentPartPr/>
              <p14:nvPr/>
            </p14:nvContentPartPr>
            <p14:xfrm>
              <a:off x="879840" y="3589200"/>
              <a:ext cx="7608960" cy="2853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8E5B315-DC38-4040-A64F-33130FB9B3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3640" y="3573000"/>
                <a:ext cx="7641360" cy="28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804D67-1E31-DE49-86FF-269F9857C639}"/>
                  </a:ext>
                </a:extLst>
              </p14:cNvPr>
              <p14:cNvContentPartPr/>
              <p14:nvPr/>
            </p14:nvContentPartPr>
            <p14:xfrm>
              <a:off x="3346920" y="5122800"/>
              <a:ext cx="90720" cy="440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804D67-1E31-DE49-86FF-269F9857C6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0720" y="5106600"/>
                <a:ext cx="123120" cy="47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975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in-drops-falling-blue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-5433"/>
          <a:stretch/>
        </p:blipFill>
        <p:spPr>
          <a:xfrm>
            <a:off x="8007350" y="0"/>
            <a:ext cx="1231900" cy="1168400"/>
          </a:xfrm>
          <a:prstGeom prst="rect">
            <a:avLst/>
          </a:prstGeom>
        </p:spPr>
      </p:pic>
      <p:pic>
        <p:nvPicPr>
          <p:cNvPr id="8" name="Picture 7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0"/>
            <a:ext cx="1168400" cy="1168400"/>
          </a:xfrm>
          <a:prstGeom prst="rect">
            <a:avLst/>
          </a:prstGeom>
        </p:spPr>
      </p:pic>
      <p:pic>
        <p:nvPicPr>
          <p:cNvPr id="9" name="Picture 8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0"/>
            <a:ext cx="1168400" cy="1168400"/>
          </a:xfrm>
          <a:prstGeom prst="rect">
            <a:avLst/>
          </a:prstGeom>
        </p:spPr>
      </p:pic>
      <p:pic>
        <p:nvPicPr>
          <p:cNvPr id="10" name="Picture 9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1168400" cy="1168400"/>
          </a:xfrm>
          <a:prstGeom prst="rect">
            <a:avLst/>
          </a:prstGeom>
        </p:spPr>
      </p:pic>
      <p:pic>
        <p:nvPicPr>
          <p:cNvPr id="11" name="Picture 10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168400" cy="1168400"/>
          </a:xfrm>
          <a:prstGeom prst="rect">
            <a:avLst/>
          </a:prstGeom>
        </p:spPr>
      </p:pic>
      <p:pic>
        <p:nvPicPr>
          <p:cNvPr id="12" name="Picture 11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0"/>
            <a:ext cx="1168400" cy="1168400"/>
          </a:xfrm>
          <a:prstGeom prst="rect">
            <a:avLst/>
          </a:prstGeom>
        </p:spPr>
      </p:pic>
      <p:pic>
        <p:nvPicPr>
          <p:cNvPr id="13" name="Picture 12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1168400" cy="1168400"/>
          </a:xfrm>
          <a:prstGeom prst="rect">
            <a:avLst/>
          </a:prstGeom>
        </p:spPr>
      </p:pic>
      <p:pic>
        <p:nvPicPr>
          <p:cNvPr id="14" name="Picture 13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0"/>
            <a:ext cx="1168400" cy="116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293483"/>
            <a:ext cx="8229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Rain is falling on your head at a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rate </a:t>
            </a:r>
            <a:r>
              <a:rPr lang="en-US" sz="2800" dirty="0">
                <a:latin typeface="Franklin Gothic Medium"/>
                <a:cs typeface="Franklin Gothic Medium"/>
              </a:rPr>
              <a:t>of 3 drops/sec.</a:t>
            </a: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>
            <a:normAutofit/>
          </a:bodyPr>
          <a:lstStyle/>
          <a:p>
            <a:r>
              <a:rPr lang="en-US" dirty="0"/>
              <a:t>The Poisson random variable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457200" y="881280"/>
            <a:ext cx="822960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1366019" y="2028181"/>
            <a:ext cx="6178165" cy="509032"/>
            <a:chOff x="1366019" y="2373868"/>
            <a:chExt cx="6178165" cy="509032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1504950" y="2882900"/>
              <a:ext cx="58928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5049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3977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1366019" y="2373868"/>
              <a:ext cx="29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251315" y="2380218"/>
              <a:ext cx="29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aramond"/>
                  <a:cs typeface="Garamond"/>
                </a:rPr>
                <a:t>1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873250" y="2397513"/>
            <a:ext cx="5156200" cy="139700"/>
            <a:chOff x="1873250" y="2743200"/>
            <a:chExt cx="5156200" cy="13970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2415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9781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7147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4513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1879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59245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6611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8732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6098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33464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40830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48196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5562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62928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70294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2000250" y="2187963"/>
            <a:ext cx="4902200" cy="279400"/>
            <a:chOff x="2000250" y="2533650"/>
            <a:chExt cx="4902200" cy="279400"/>
          </a:xfrm>
        </p:grpSpPr>
        <p:pic>
          <p:nvPicPr>
            <p:cNvPr id="114" name="Picture 113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250" y="2540000"/>
              <a:ext cx="133350" cy="266700"/>
            </a:xfrm>
            <a:prstGeom prst="rect">
              <a:avLst/>
            </a:prstGeom>
          </p:spPr>
        </p:pic>
        <p:pic>
          <p:nvPicPr>
            <p:cNvPr id="115" name="Picture 114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750" y="2540000"/>
              <a:ext cx="133350" cy="266700"/>
            </a:xfrm>
            <a:prstGeom prst="rect">
              <a:avLst/>
            </a:prstGeom>
          </p:spPr>
        </p:pic>
        <p:pic>
          <p:nvPicPr>
            <p:cNvPr id="116" name="Picture 115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050" y="2533650"/>
              <a:ext cx="133350" cy="266700"/>
            </a:xfrm>
            <a:prstGeom prst="rect">
              <a:avLst/>
            </a:prstGeom>
          </p:spPr>
        </p:pic>
        <p:pic>
          <p:nvPicPr>
            <p:cNvPr id="117" name="Picture 116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100" y="2546350"/>
              <a:ext cx="133350" cy="266700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EA062E-96E2-1A4F-98DA-011B257B23A9}"/>
                  </a:ext>
                </a:extLst>
              </p14:cNvPr>
              <p14:cNvContentPartPr/>
              <p14:nvPr/>
            </p14:nvContentPartPr>
            <p14:xfrm>
              <a:off x="2484070" y="4915440"/>
              <a:ext cx="4177080" cy="1061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EA062E-96E2-1A4F-98DA-011B257B23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7870" y="4899240"/>
                <a:ext cx="4209480" cy="10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A54235-95AA-D844-A0DC-304FAF38B433}"/>
                  </a:ext>
                </a:extLst>
              </p14:cNvPr>
              <p14:cNvContentPartPr/>
              <p14:nvPr/>
            </p14:nvContentPartPr>
            <p14:xfrm>
              <a:off x="1615680" y="2294280"/>
              <a:ext cx="7056000" cy="987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A54235-95AA-D844-A0DC-304FAF38B4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9480" y="2278080"/>
                <a:ext cx="7088400" cy="10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C74BDB-661B-D645-9372-AD1303F2F963}"/>
                  </a:ext>
                </a:extLst>
              </p14:cNvPr>
              <p14:cNvContentPartPr/>
              <p14:nvPr/>
            </p14:nvContentPartPr>
            <p14:xfrm>
              <a:off x="657720" y="3305520"/>
              <a:ext cx="8026200" cy="1266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C74BDB-661B-D645-9372-AD1303F2F96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1520" y="3289320"/>
                <a:ext cx="8058600" cy="12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6E090D8-8F3F-D54A-AE3E-11F248AD40B0}"/>
                  </a:ext>
                </a:extLst>
              </p14:cNvPr>
              <p14:cNvContentPartPr/>
              <p14:nvPr/>
            </p14:nvContentPartPr>
            <p14:xfrm>
              <a:off x="4543200" y="4736520"/>
              <a:ext cx="238680" cy="1558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6E090D8-8F3F-D54A-AE3E-11F248AD40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27000" y="4720320"/>
                <a:ext cx="271080" cy="159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097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random variables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532" y="457797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is a random variable with </a:t>
            </a:r>
            <a:r>
              <a:rPr lang="en-US" sz="2800" dirty="0" err="1"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latin typeface="Franklin Gothic Medium"/>
                <a:cs typeface="Franklin Gothic Medium"/>
              </a:rPr>
              <a:t>. </a:t>
            </a:r>
            <a:r>
              <a:rPr lang="en-US" sz="2800" i="1" dirty="0" err="1">
                <a:latin typeface="Garamond"/>
                <a:cs typeface="Garamond"/>
              </a:rPr>
              <a:t>p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then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</a:t>
            </a:r>
            <a:r>
              <a:rPr lang="en-US" sz="2800" i="1" dirty="0">
                <a:latin typeface="Garamond"/>
                <a:cs typeface="Garamond"/>
              </a:rPr>
              <a:t>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dirty="0">
                <a:latin typeface="Franklin Gothic Medium"/>
                <a:cs typeface="Franklin Gothic Medium"/>
              </a:rPr>
              <a:t>is a random variable with </a:t>
            </a:r>
            <a:r>
              <a:rPr lang="en-US" sz="2800" dirty="0" err="1"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31583" y="5740022"/>
            <a:ext cx="33655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Garamond"/>
                <a:cs typeface="Garamond"/>
              </a:rPr>
              <a:t>p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x: f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 = y</a:t>
            </a:r>
            <a:r>
              <a:rPr lang="en-US" sz="2800" i="1" dirty="0">
                <a:latin typeface="Garamond"/>
                <a:cs typeface="Garamond"/>
              </a:rPr>
              <a:t> </a:t>
            </a:r>
            <a:r>
              <a:rPr lang="en-US" sz="2800" i="1" dirty="0" err="1">
                <a:latin typeface="Garamond"/>
                <a:cs typeface="Garamond"/>
              </a:rPr>
              <a:t>p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).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4432" y="2266043"/>
            <a:ext cx="3200418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1532" y="1772628"/>
            <a:ext cx="41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1632" y="1772628"/>
            <a:ext cx="228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		1		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0782" y="2246993"/>
            <a:ext cx="68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46198" y="2257770"/>
            <a:ext cx="2651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1/3		1/3		1/3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302492"/>
            <a:ext cx="286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PMF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:</a:t>
            </a:r>
            <a:endParaRPr lang="en-US" sz="2800" baseline="30000" dirty="0">
              <a:latin typeface="Garamond"/>
              <a:cs typeface="Garamo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12" y="2902992"/>
            <a:ext cx="286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PMF of 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 </a:t>
            </a:r>
            <a:r>
              <a:rPr lang="en-US" sz="2800" dirty="0">
                <a:latin typeface="Garamond"/>
                <a:cs typeface="Garamond"/>
              </a:rPr>
              <a:t>– 1)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Franklin Gothic Medium"/>
                <a:cs typeface="Garamond"/>
              </a:rPr>
              <a:t>?</a:t>
            </a:r>
            <a:endParaRPr lang="en-US" sz="2800" baseline="30000" dirty="0">
              <a:latin typeface="Garamond"/>
              <a:cs typeface="Garamon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14333" y="1302492"/>
            <a:ext cx="286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PMF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– 1</a:t>
            </a:r>
            <a:r>
              <a:rPr lang="en-US" sz="2800" dirty="0">
                <a:latin typeface="Franklin Gothic Medium"/>
                <a:cs typeface="Garamond"/>
              </a:rPr>
              <a:t>?</a:t>
            </a:r>
            <a:endParaRPr lang="en-US" sz="2800" baseline="300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C4C3C4-EB3B-DC42-9538-B8E6BA39E8D6}"/>
                  </a:ext>
                </a:extLst>
              </p14:cNvPr>
              <p14:cNvContentPartPr/>
              <p14:nvPr/>
            </p14:nvContentPartPr>
            <p14:xfrm>
              <a:off x="1434960" y="1586880"/>
              <a:ext cx="6946920" cy="2968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C4C3C4-EB3B-DC42-9538-B8E6BA39E8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8760" y="1570680"/>
                <a:ext cx="6984720" cy="30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831ED27-0FF7-B240-8F5E-33BB5340F80B}"/>
                  </a:ext>
                </a:extLst>
              </p14:cNvPr>
              <p14:cNvContentPartPr/>
              <p14:nvPr/>
            </p14:nvContentPartPr>
            <p14:xfrm>
              <a:off x="5571000" y="2635560"/>
              <a:ext cx="1895760" cy="1242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31ED27-0FF7-B240-8F5E-33BB5340F8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4800" y="2619360"/>
                <a:ext cx="1928160" cy="127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508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23B0BC-093E-EA41-8746-D3248845EF7E}"/>
              </a:ext>
            </a:extLst>
          </p:cNvPr>
          <p:cNvSpPr txBox="1"/>
          <p:nvPr/>
        </p:nvSpPr>
        <p:spPr>
          <a:xfrm>
            <a:off x="457200" y="42687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/>
                <a:cs typeface="Garamond"/>
              </a:rPr>
              <a:t>D</a:t>
            </a:r>
            <a:r>
              <a:rPr lang="en-US" sz="3200" dirty="0">
                <a:latin typeface="Franklin Gothic Medium"/>
                <a:cs typeface="Franklin Gothic Medium"/>
              </a:rPr>
              <a:t> is the difference of two </a:t>
            </a:r>
            <a:r>
              <a:rPr lang="en-GB" sz="3200" dirty="0">
                <a:latin typeface="Franklin Gothic Medium"/>
                <a:cs typeface="Franklin Gothic Medium"/>
              </a:rPr>
              <a:t>3-sided </a:t>
            </a:r>
            <a:r>
              <a:rPr lang="en-US" sz="3200" dirty="0">
                <a:latin typeface="Franklin Gothic Medium"/>
                <a:cs typeface="Franklin Gothic Medium"/>
              </a:rPr>
              <a:t>dice rolls. </a:t>
            </a:r>
          </a:p>
          <a:p>
            <a:r>
              <a:rPr lang="en-US" sz="3200" dirty="0">
                <a:latin typeface="Franklin Gothic Medium"/>
                <a:cs typeface="Franklin Gothic Medium"/>
              </a:rPr>
              <a:t>Calculate the PMF of </a:t>
            </a:r>
            <a:r>
              <a:rPr lang="en-US" sz="3200" i="1" dirty="0">
                <a:latin typeface="Garamond"/>
                <a:cs typeface="Garamond"/>
              </a:rPr>
              <a:t>|D|</a:t>
            </a:r>
            <a:r>
              <a:rPr lang="en-US" sz="3200" dirty="0">
                <a:latin typeface="Franklin Gothic Medium"/>
                <a:cs typeface="Franklin Gothic Medium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E403A04-E942-7F4F-AE47-687EE613B215}"/>
                  </a:ext>
                </a:extLst>
              </p14:cNvPr>
              <p14:cNvContentPartPr/>
              <p14:nvPr/>
            </p14:nvContentPartPr>
            <p14:xfrm>
              <a:off x="1181880" y="1890757"/>
              <a:ext cx="5941440" cy="1061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E403A04-E942-7F4F-AE47-687EE613B2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5680" y="1874557"/>
                <a:ext cx="6812640" cy="10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90D6CC7-E9F5-0A49-BF9C-0007AF72AF35}"/>
                  </a:ext>
                </a:extLst>
              </p14:cNvPr>
              <p14:cNvContentPartPr/>
              <p14:nvPr/>
            </p14:nvContentPartPr>
            <p14:xfrm>
              <a:off x="1290960" y="2925720"/>
              <a:ext cx="5730120" cy="2025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90D6CC7-E9F5-0A49-BF9C-0007AF72AF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74760" y="2909520"/>
                <a:ext cx="5762520" cy="205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7171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expected value (expectation) </a:t>
            </a:r>
            <a:r>
              <a:rPr lang="en-US" sz="2800" dirty="0">
                <a:latin typeface="Franklin Gothic Medium"/>
                <a:cs typeface="Franklin Gothic Medium"/>
              </a:rPr>
              <a:t>of a random variable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with </a:t>
            </a:r>
            <a:r>
              <a:rPr lang="en-US" sz="2800" dirty="0" err="1"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latin typeface="Franklin Gothic Medium"/>
                <a:cs typeface="Franklin Gothic Medium"/>
              </a:rPr>
              <a:t>.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Franklin Gothic Medium"/>
                <a:cs typeface="Franklin Gothic Medium"/>
              </a:rPr>
              <a:t> is</a:t>
            </a:r>
          </a:p>
        </p:txBody>
      </p:sp>
      <p:sp>
        <p:nvSpPr>
          <p:cNvPr id="5" name="Rectangle 4"/>
          <p:cNvSpPr/>
          <p:nvPr/>
        </p:nvSpPr>
        <p:spPr>
          <a:xfrm>
            <a:off x="3160379" y="2276276"/>
            <a:ext cx="2642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 = ∑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 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457200" y="3842306"/>
            <a:ext cx="3024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number of </a:t>
            </a:r>
            <a:r>
              <a:rPr lang="en-US" sz="2800" dirty="0" err="1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 dirty="0" err="1">
                <a:solidFill>
                  <a:prstClr val="black"/>
                </a:solidFill>
                <a:latin typeface="Franklin Gothic Medium"/>
                <a:cs typeface="Franklin Gothic Medium"/>
              </a:rPr>
              <a:t>s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122283"/>
            <a:ext cx="2538645" cy="589901"/>
            <a:chOff x="457200" y="3122283"/>
            <a:chExt cx="2538645" cy="589901"/>
          </a:xfrm>
        </p:grpSpPr>
        <p:sp>
          <p:nvSpPr>
            <p:cNvPr id="14" name="TextBox 13"/>
            <p:cNvSpPr txBox="1"/>
            <p:nvPr/>
          </p:nvSpPr>
          <p:spPr>
            <a:xfrm>
              <a:off x="457200" y="3122283"/>
              <a:ext cx="180975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Example</a:t>
              </a:r>
            </a:p>
          </p:txBody>
        </p:sp>
        <p:pic>
          <p:nvPicPr>
            <p:cNvPr id="19" name="Picture 18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580" y="3122283"/>
              <a:ext cx="588265" cy="589901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82B2360-158F-C54C-8FAA-1708263FF857}"/>
                  </a:ext>
                </a:extLst>
              </p14:cNvPr>
              <p14:cNvContentPartPr/>
              <p14:nvPr/>
            </p14:nvContentPartPr>
            <p14:xfrm>
              <a:off x="635040" y="4588560"/>
              <a:ext cx="7670520" cy="1023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82B2360-158F-C54C-8FAA-1708263FF8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840" y="4572360"/>
                <a:ext cx="7702920" cy="105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459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312533"/>
            <a:ext cx="1809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2273856"/>
            <a:ext cx="3024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number of </a:t>
            </a:r>
            <a:r>
              <a:rPr lang="en-US" sz="2800" dirty="0" err="1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 dirty="0" err="1">
                <a:solidFill>
                  <a:prstClr val="black"/>
                </a:solidFill>
                <a:latin typeface="Franklin Gothic Medium"/>
                <a:cs typeface="Franklin Gothic Medium"/>
              </a:rPr>
              <a:t>s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  <p:pic>
        <p:nvPicPr>
          <p:cNvPr id="19" name="Picture 18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80" y="1312533"/>
            <a:ext cx="588265" cy="589901"/>
          </a:xfrm>
          <a:prstGeom prst="rect">
            <a:avLst/>
          </a:prstGeom>
        </p:spPr>
      </p:pic>
      <p:pic>
        <p:nvPicPr>
          <p:cNvPr id="20" name="Picture 19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97" y="1312533"/>
            <a:ext cx="588265" cy="589901"/>
          </a:xfrm>
          <a:prstGeom prst="rect">
            <a:avLst/>
          </a:prstGeom>
        </p:spPr>
      </p:pic>
      <p:pic>
        <p:nvPicPr>
          <p:cNvPr id="21" name="Picture 20" descr="head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74" y="1508834"/>
            <a:ext cx="3035300" cy="308448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2750" y="53320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Medium"/>
                <a:cs typeface="Franklin Gothic Medium"/>
              </a:rPr>
              <a:t>The expectation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latin typeface="Franklin Gothic Medium"/>
                <a:cs typeface="Franklin Gothic Medium"/>
              </a:rPr>
              <a:t>is the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average value </a:t>
            </a:r>
            <a:r>
              <a:rPr lang="en-US" sz="2800" dirty="0">
                <a:latin typeface="Franklin Gothic Medium"/>
                <a:cs typeface="Franklin Gothic Medium"/>
              </a:rPr>
              <a:t>the random variable takes when experiment is done many times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B02140-08AF-BB41-A9B8-FCDAE524B24B}"/>
                  </a:ext>
                </a:extLst>
              </p14:cNvPr>
              <p14:cNvContentPartPr/>
              <p14:nvPr/>
            </p14:nvContentPartPr>
            <p14:xfrm>
              <a:off x="505800" y="3116520"/>
              <a:ext cx="6936480" cy="1842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B02140-08AF-BB41-A9B8-FCDAE524B2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9600" y="3100320"/>
                <a:ext cx="6968880" cy="187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408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3700" y="680832"/>
            <a:ext cx="5860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face value of fair 6-sided die</a:t>
            </a:r>
            <a:endParaRPr lang="en-US" sz="3200" i="1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E51AFC-F7A9-8E4E-85DF-175AED624777}"/>
                  </a:ext>
                </a:extLst>
              </p14:cNvPr>
              <p14:cNvContentPartPr/>
              <p14:nvPr/>
            </p14:nvContentPartPr>
            <p14:xfrm>
              <a:off x="616680" y="1607760"/>
              <a:ext cx="7355880" cy="2664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E51AFC-F7A9-8E4E-85DF-175AED6247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480" y="1591560"/>
                <a:ext cx="7388280" cy="26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EFA618-D7F2-D745-9F83-F9BBFF347B42}"/>
                  </a:ext>
                </a:extLst>
              </p14:cNvPr>
              <p14:cNvContentPartPr/>
              <p14:nvPr/>
            </p14:nvContentPartPr>
            <p14:xfrm>
              <a:off x="1689840" y="4999680"/>
              <a:ext cx="5571000" cy="1204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EFA618-D7F2-D745-9F83-F9BBFF347B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3640" y="4983480"/>
                <a:ext cx="5603400" cy="123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468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609774" y="741874"/>
            <a:ext cx="3674090" cy="1063322"/>
            <a:chOff x="2559899" y="2886557"/>
            <a:chExt cx="3674090" cy="1063322"/>
          </a:xfrm>
        </p:grpSpPr>
        <p:pic>
          <p:nvPicPr>
            <p:cNvPr id="23" name="Picture 22" descr="Die_Spire_01_4832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899" y="2892026"/>
              <a:ext cx="1006171" cy="1006171"/>
            </a:xfrm>
            <a:prstGeom prst="rect">
              <a:avLst/>
            </a:prstGeom>
          </p:spPr>
        </p:pic>
        <p:pic>
          <p:nvPicPr>
            <p:cNvPr id="24" name="Picture 23" descr="Die_Spire_01_4832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70971">
              <a:off x="3944566" y="2886557"/>
              <a:ext cx="1006171" cy="1006171"/>
            </a:xfrm>
            <a:prstGeom prst="rect">
              <a:avLst/>
            </a:prstGeom>
          </p:spPr>
        </p:pic>
        <p:pic>
          <p:nvPicPr>
            <p:cNvPr id="25" name="Picture 24" descr="Die_Spire_01_4832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6841">
              <a:off x="5227818" y="2943708"/>
              <a:ext cx="1006171" cy="1006171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577637" y="2891510"/>
            <a:ext cx="60111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If it </a:t>
            </a:r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doesn’t appear</a:t>
            </a:r>
            <a:r>
              <a:rPr lang="en-US" sz="3200" dirty="0">
                <a:latin typeface="Franklin Gothic Medium"/>
                <a:cs typeface="Franklin Gothic Medium"/>
              </a:rPr>
              <a:t>, you lose $1.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0202" y="2098624"/>
            <a:ext cx="6831711" cy="584776"/>
            <a:chOff x="457200" y="4293176"/>
            <a:chExt cx="6831711" cy="584776"/>
          </a:xfrm>
        </p:grpSpPr>
        <p:sp>
          <p:nvSpPr>
            <p:cNvPr id="30" name="TextBox 29"/>
            <p:cNvSpPr txBox="1"/>
            <p:nvPr/>
          </p:nvSpPr>
          <p:spPr>
            <a:xfrm>
              <a:off x="457200" y="4293176"/>
              <a:ext cx="683171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If        appears </a:t>
              </a:r>
              <a:r>
                <a:rPr lang="en-US" sz="3200" i="1" dirty="0">
                  <a:latin typeface="Garamond"/>
                  <a:cs typeface="Garamond"/>
                </a:rPr>
                <a:t>k</a:t>
              </a:r>
              <a:r>
                <a:rPr lang="en-US" sz="3200" dirty="0">
                  <a:latin typeface="Franklin Gothic Medium"/>
                  <a:cs typeface="Franklin Gothic Medium"/>
                </a:rPr>
                <a:t> times, you </a:t>
              </a:r>
              <a:r>
                <a:rPr lang="en-US" sz="32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win</a:t>
              </a:r>
              <a:r>
                <a:rPr lang="en-US" sz="3200" dirty="0">
                  <a:latin typeface="Franklin Gothic Medium"/>
                  <a:cs typeface="Franklin Gothic Medium"/>
                </a:rPr>
                <a:t> $</a:t>
              </a:r>
              <a:r>
                <a:rPr lang="en-US" sz="3200" i="1" dirty="0">
                  <a:latin typeface="Garamond"/>
                  <a:cs typeface="Garamond"/>
                </a:rPr>
                <a:t>k</a:t>
              </a:r>
              <a:r>
                <a:rPr lang="en-US" sz="3200" dirty="0">
                  <a:latin typeface="Franklin Gothic Medium"/>
                  <a:cs typeface="Franklin Gothic Medium"/>
                </a:rPr>
                <a:t>.</a:t>
              </a:r>
            </a:p>
          </p:txBody>
        </p:sp>
        <p:pic>
          <p:nvPicPr>
            <p:cNvPr id="27" name="Picture 26" descr="Dice-2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85" y="4350902"/>
              <a:ext cx="527050" cy="527050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3EF050-EFE0-224A-ABD6-773D73C0364C}"/>
                  </a:ext>
                </a:extLst>
              </p14:cNvPr>
              <p14:cNvContentPartPr/>
              <p14:nvPr/>
            </p14:nvContentPartPr>
            <p14:xfrm>
              <a:off x="727560" y="3650040"/>
              <a:ext cx="7638840" cy="271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3EF050-EFE0-224A-ABD6-773D73C036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1360" y="3633840"/>
                <a:ext cx="7671240" cy="27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99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5538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Should I go to tutorial?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3784" y="2627898"/>
            <a:ext cx="1847850" cy="1459210"/>
          </a:xfrm>
          <a:prstGeom prst="rect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2585" y="2730440"/>
            <a:ext cx="1118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i="1" dirty="0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ome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197" y="4267140"/>
            <a:ext cx="862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dirty="0">
                <a:latin typeface="Franklin Gothic Medium"/>
                <a:cs typeface="Franklin Gothic Medium"/>
              </a:rPr>
              <a:t>kip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8830" y="2031092"/>
            <a:ext cx="1691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Franklin Gothic Medium"/>
                <a:cs typeface="Franklin Gothic Medium"/>
              </a:rPr>
              <a:t>not called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3103" y="2022164"/>
            <a:ext cx="1103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Franklin Gothic Medium"/>
                <a:cs typeface="Franklin Gothic Medium"/>
              </a:rPr>
              <a:t>called</a:t>
            </a:r>
          </a:p>
        </p:txBody>
      </p:sp>
      <p:pic>
        <p:nvPicPr>
          <p:cNvPr id="18" name="Picture 17" descr="student sleep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30" y="2842075"/>
            <a:ext cx="1460423" cy="11812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744034" y="2627898"/>
            <a:ext cx="1847850" cy="1459210"/>
          </a:xfrm>
          <a:prstGeom prst="rect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49235" y="2558990"/>
            <a:ext cx="72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+5</a:t>
            </a:r>
          </a:p>
        </p:txBody>
      </p:sp>
      <p:pic>
        <p:nvPicPr>
          <p:cNvPr id="22" name="Picture 21" descr="student_at_blackboard_mousepad-p144212745257864035envq7_400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" b="98750" l="1125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9" t="3112" r="40344" b="3326"/>
          <a:stretch/>
        </p:blipFill>
        <p:spPr>
          <a:xfrm>
            <a:off x="4179303" y="2627898"/>
            <a:ext cx="799108" cy="15281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15584" y="2568862"/>
            <a:ext cx="837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-20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44034" y="4239508"/>
            <a:ext cx="1847850" cy="1459210"/>
          </a:xfrm>
          <a:prstGeom prst="rect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743784" y="4254440"/>
            <a:ext cx="1847850" cy="1459210"/>
          </a:xfrm>
          <a:prstGeom prst="rect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motorcycle_clipart_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88" y="4335700"/>
            <a:ext cx="1333500" cy="1333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12279" y="4215050"/>
            <a:ext cx="1263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+100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00201" y="4252208"/>
            <a:ext cx="1263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i="1" dirty="0">
                <a:latin typeface="Comic Sans MS"/>
                <a:cs typeface="Comic Sans MS"/>
              </a:rPr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44851" y="420235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-300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101608" y="5825814"/>
            <a:ext cx="2977653" cy="461665"/>
            <a:chOff x="2190508" y="5825814"/>
            <a:chExt cx="2977653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2190508" y="5825814"/>
              <a:ext cx="10567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35/40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92600" y="5825814"/>
              <a:ext cx="8755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5/40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D71C3FF-84A8-3249-A57E-2C91139FC45E}"/>
                  </a:ext>
                </a:extLst>
              </p14:cNvPr>
              <p14:cNvContentPartPr/>
              <p14:nvPr/>
            </p14:nvContentPartPr>
            <p14:xfrm>
              <a:off x="5715000" y="1895400"/>
              <a:ext cx="3013560" cy="4083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D71C3FF-84A8-3249-A57E-2C91139FC45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8800" y="1879200"/>
                <a:ext cx="3045960" cy="411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619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2" grpId="0"/>
      <p:bldP spid="19" grpId="0" animBg="1"/>
      <p:bldP spid="13" grpId="0"/>
      <p:bldP spid="14" grpId="0"/>
      <p:bldP spid="24" grpId="0" animBg="1"/>
      <p:bldP spid="25" grpId="0" animBg="1"/>
      <p:bldP spid="15" grpId="0"/>
      <p:bldP spid="29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9D3E36-E24F-0040-B4AF-11E127A3A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1957" y="-165360"/>
            <a:ext cx="12687913" cy="711569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8ACD404-DDCA-FA48-8FBE-C088CA5760E6}"/>
              </a:ext>
            </a:extLst>
          </p:cNvPr>
          <p:cNvGrpSpPr/>
          <p:nvPr/>
        </p:nvGrpSpPr>
        <p:grpSpPr>
          <a:xfrm>
            <a:off x="7897090" y="1529542"/>
            <a:ext cx="982962" cy="1501946"/>
            <a:chOff x="7897090" y="1529542"/>
            <a:chExt cx="982962" cy="15019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55C79C-5301-394C-9DB1-0CC55A0CE753}"/>
                </a:ext>
              </a:extLst>
            </p:cNvPr>
            <p:cNvSpPr txBox="1"/>
            <p:nvPr/>
          </p:nvSpPr>
          <p:spPr>
            <a:xfrm>
              <a:off x="7897091" y="1529542"/>
              <a:ext cx="9829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80%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CA742C-DB9C-5A49-BB6C-684369C4F2AA}"/>
                </a:ext>
              </a:extLst>
            </p:cNvPr>
            <p:cNvSpPr txBox="1"/>
            <p:nvPr/>
          </p:nvSpPr>
          <p:spPr>
            <a:xfrm>
              <a:off x="7897090" y="2446713"/>
              <a:ext cx="9829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50%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9ED5E29-D63B-E742-8A45-AD6AD6C620DA}"/>
                  </a:ext>
                </a:extLst>
              </p14:cNvPr>
              <p14:cNvContentPartPr/>
              <p14:nvPr/>
            </p14:nvContentPartPr>
            <p14:xfrm>
              <a:off x="160920" y="3568680"/>
              <a:ext cx="312120" cy="43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9ED5E29-D63B-E742-8A45-AD6AD6C620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720" y="3552480"/>
                <a:ext cx="34452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D7DAAC-CE43-F840-B83C-38614D732927}"/>
                  </a:ext>
                </a:extLst>
              </p14:cNvPr>
              <p14:cNvContentPartPr/>
              <p14:nvPr/>
            </p14:nvContentPartPr>
            <p14:xfrm>
              <a:off x="193320" y="909000"/>
              <a:ext cx="6150960" cy="5254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D7DAAC-CE43-F840-B83C-38614D7329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1720" y="892800"/>
                <a:ext cx="6188760" cy="528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2C52A71-94E5-8648-96AD-F6AFF651BD46}"/>
                  </a:ext>
                </a:extLst>
              </p14:cNvPr>
              <p14:cNvContentPartPr/>
              <p14:nvPr/>
            </p14:nvContentPartPr>
            <p14:xfrm>
              <a:off x="6222960" y="777240"/>
              <a:ext cx="2835000" cy="4740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2C52A71-94E5-8648-96AD-F6AFF651BD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06760" y="761040"/>
                <a:ext cx="2867400" cy="47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AA84FF7-F6BF-8145-A670-83F691A4AEA6}"/>
                  </a:ext>
                </a:extLst>
              </p14:cNvPr>
              <p14:cNvContentPartPr/>
              <p14:nvPr/>
            </p14:nvContentPartPr>
            <p14:xfrm>
              <a:off x="839160" y="806400"/>
              <a:ext cx="7877520" cy="4847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AA84FF7-F6BF-8145-A670-83F691A4AE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2960" y="790200"/>
                <a:ext cx="7909920" cy="487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440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We can describe the PMF by a table or by a chart.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2319" y="3539574"/>
            <a:ext cx="316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     0      1      2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3600" y="3974892"/>
            <a:ext cx="316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    ¼     ½     ¼ </a:t>
            </a:r>
          </a:p>
        </p:txBody>
      </p:sp>
      <p:pic>
        <p:nvPicPr>
          <p:cNvPr id="24" name="Picture 23" descr="hea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24" y="2385134"/>
            <a:ext cx="3035300" cy="30844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43896" y="5174734"/>
            <a:ext cx="326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Garamond"/>
                <a:cs typeface="Garamond"/>
              </a:rPr>
              <a:t>x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62230" y="3809276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Garamond"/>
                <a:cs typeface="Garamond"/>
              </a:rPr>
              <a:t>p</a:t>
            </a:r>
            <a:r>
              <a:rPr lang="en-US" dirty="0">
                <a:latin typeface="Garamond"/>
                <a:cs typeface="Garamond"/>
              </a:rPr>
              <a:t>(</a:t>
            </a:r>
            <a:r>
              <a:rPr lang="en-US" i="1" dirty="0">
                <a:latin typeface="Garamond"/>
                <a:cs typeface="Garamond"/>
              </a:rPr>
              <a:t>x</a:t>
            </a:r>
            <a:r>
              <a:rPr lang="en-US" dirty="0">
                <a:latin typeface="Garamond"/>
                <a:cs typeface="Garamond"/>
              </a:rPr>
              <a:t>)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727200" y="3679931"/>
            <a:ext cx="0" cy="765726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44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687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Two </a:t>
            </a:r>
            <a:r>
              <a:rPr lang="en-GB" sz="3200" dirty="0">
                <a:latin typeface="Franklin Gothic Medium"/>
                <a:cs typeface="Franklin Gothic Medium"/>
              </a:rPr>
              <a:t>3-sided</a:t>
            </a:r>
            <a:r>
              <a:rPr lang="en-US" sz="3200" dirty="0">
                <a:latin typeface="Franklin Gothic Medium"/>
                <a:cs typeface="Franklin Gothic Medium"/>
              </a:rPr>
              <a:t> dice are tossed. Calculate the PMF of the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difference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r>
              <a:rPr lang="en-US" sz="3200" i="1" dirty="0">
                <a:latin typeface="Garamond"/>
                <a:cs typeface="Garamond"/>
              </a:rPr>
              <a:t>D</a:t>
            </a:r>
            <a:r>
              <a:rPr lang="en-US" sz="3200" dirty="0">
                <a:latin typeface="Franklin Gothic Medium"/>
                <a:cs typeface="Franklin Gothic Medium"/>
              </a:rPr>
              <a:t> of the rolls.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EF8763-ACC3-8B47-81F0-27AD69FB792B}"/>
              </a:ext>
            </a:extLst>
          </p:cNvPr>
          <p:cNvSpPr txBox="1"/>
          <p:nvPr/>
        </p:nvSpPr>
        <p:spPr>
          <a:xfrm>
            <a:off x="3416876" y="1890751"/>
            <a:ext cx="23102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urier New"/>
                <a:cs typeface="Courier New"/>
              </a:rPr>
              <a:t>11</a:t>
            </a:r>
            <a:r>
              <a:rPr lang="en-US" sz="3600" dirty="0">
                <a:latin typeface="Garamond"/>
                <a:cs typeface="Courier New"/>
              </a:rPr>
              <a:t> </a:t>
            </a:r>
            <a:r>
              <a:rPr lang="en-US" sz="3600" dirty="0">
                <a:latin typeface="Garamond"/>
                <a:cs typeface="Garamond"/>
              </a:rPr>
              <a:t> </a:t>
            </a:r>
            <a:r>
              <a:rPr lang="en-US" sz="3600" dirty="0">
                <a:latin typeface="Courier New"/>
                <a:cs typeface="Courier New"/>
              </a:rPr>
              <a:t>12</a:t>
            </a:r>
            <a:r>
              <a:rPr lang="en-US" sz="3600" dirty="0">
                <a:latin typeface="Garamond"/>
                <a:cs typeface="Courier New"/>
              </a:rPr>
              <a:t> </a:t>
            </a:r>
            <a:r>
              <a:rPr lang="en-US" sz="3600" dirty="0">
                <a:latin typeface="Garamond"/>
                <a:cs typeface="Garamond"/>
              </a:rPr>
              <a:t> </a:t>
            </a:r>
            <a:r>
              <a:rPr lang="en-US" sz="3600" dirty="0">
                <a:latin typeface="Courier New"/>
                <a:cs typeface="Courier New"/>
              </a:rPr>
              <a:t>13</a:t>
            </a:r>
            <a:endParaRPr lang="en-US" sz="3600" dirty="0">
              <a:latin typeface="Garamond"/>
              <a:cs typeface="Garamond"/>
            </a:endParaRPr>
          </a:p>
          <a:p>
            <a:r>
              <a:rPr lang="en-US" sz="3600" dirty="0">
                <a:latin typeface="Courier New"/>
                <a:cs typeface="Courier New"/>
              </a:rPr>
              <a:t>21</a:t>
            </a:r>
            <a:r>
              <a:rPr lang="en-US" sz="3600" dirty="0">
                <a:latin typeface="Garamond"/>
                <a:cs typeface="Courier New"/>
              </a:rPr>
              <a:t> </a:t>
            </a:r>
            <a:r>
              <a:rPr lang="en-US" sz="3600" dirty="0">
                <a:latin typeface="Garamond"/>
                <a:cs typeface="Garamond"/>
              </a:rPr>
              <a:t> </a:t>
            </a:r>
            <a:r>
              <a:rPr lang="en-US" sz="3600" dirty="0">
                <a:latin typeface="Courier New"/>
                <a:cs typeface="Courier New"/>
              </a:rPr>
              <a:t>22</a:t>
            </a:r>
            <a:r>
              <a:rPr lang="en-US" sz="3600" dirty="0">
                <a:latin typeface="Garamond"/>
                <a:cs typeface="Courier New"/>
              </a:rPr>
              <a:t> </a:t>
            </a:r>
            <a:r>
              <a:rPr lang="en-US" sz="3600" dirty="0">
                <a:latin typeface="Garamond"/>
                <a:cs typeface="Garamond"/>
              </a:rPr>
              <a:t> </a:t>
            </a:r>
            <a:r>
              <a:rPr lang="en-US" sz="3600" dirty="0">
                <a:latin typeface="Courier New"/>
                <a:cs typeface="Courier New"/>
              </a:rPr>
              <a:t>23</a:t>
            </a:r>
            <a:endParaRPr lang="en-US" sz="3600" dirty="0">
              <a:latin typeface="Garamond"/>
              <a:cs typeface="Garamond"/>
            </a:endParaRPr>
          </a:p>
          <a:p>
            <a:r>
              <a:rPr lang="en-US" sz="3600" dirty="0">
                <a:latin typeface="Courier New"/>
                <a:cs typeface="Courier New"/>
              </a:rPr>
              <a:t>31</a:t>
            </a:r>
            <a:r>
              <a:rPr lang="en-US" sz="3600" dirty="0">
                <a:latin typeface="Garamond"/>
                <a:cs typeface="Courier New"/>
              </a:rPr>
              <a:t> </a:t>
            </a:r>
            <a:r>
              <a:rPr lang="en-US" sz="3600" dirty="0">
                <a:latin typeface="Garamond"/>
                <a:cs typeface="Garamond"/>
              </a:rPr>
              <a:t> </a:t>
            </a:r>
            <a:r>
              <a:rPr lang="en-US" sz="3600" dirty="0">
                <a:latin typeface="Courier New"/>
                <a:cs typeface="Courier New"/>
              </a:rPr>
              <a:t>32</a:t>
            </a:r>
            <a:r>
              <a:rPr lang="en-US" sz="3600" dirty="0">
                <a:latin typeface="Garamond"/>
                <a:cs typeface="Courier New"/>
              </a:rPr>
              <a:t> </a:t>
            </a:r>
            <a:r>
              <a:rPr lang="en-US" sz="3600" dirty="0">
                <a:latin typeface="Garamond"/>
                <a:cs typeface="Garamond"/>
              </a:rPr>
              <a:t> </a:t>
            </a:r>
            <a:r>
              <a:rPr lang="en-US" sz="3600" dirty="0">
                <a:latin typeface="Courier New"/>
                <a:cs typeface="Courier New"/>
              </a:rPr>
              <a:t>33</a:t>
            </a:r>
            <a:endParaRPr lang="en-US" sz="36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509284D-60FD-874D-9BCE-EC450CC100C3}"/>
                  </a:ext>
                </a:extLst>
              </p14:cNvPr>
              <p14:cNvContentPartPr/>
              <p14:nvPr/>
            </p14:nvContentPartPr>
            <p14:xfrm>
              <a:off x="1249920" y="1821240"/>
              <a:ext cx="6780240" cy="3668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509284D-60FD-874D-9BCE-EC450CC100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3720" y="1805040"/>
                <a:ext cx="6812640" cy="370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589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E37464-D15B-244D-BD04-491C5E4868B1}"/>
              </a:ext>
            </a:extLst>
          </p:cNvPr>
          <p:cNvSpPr txBox="1"/>
          <p:nvPr/>
        </p:nvSpPr>
        <p:spPr>
          <a:xfrm>
            <a:off x="457200" y="413377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probability that </a:t>
            </a:r>
            <a:r>
              <a:rPr lang="en-US" sz="3200" i="1" dirty="0">
                <a:latin typeface="Garamond"/>
                <a:cs typeface="Garamond"/>
              </a:rPr>
              <a:t>D</a:t>
            </a:r>
            <a:r>
              <a:rPr lang="en-US" sz="3200" dirty="0">
                <a:latin typeface="Garamond"/>
                <a:cs typeface="Garamond"/>
              </a:rPr>
              <a:t> ≥ 1</a:t>
            </a:r>
            <a:r>
              <a:rPr lang="en-US" sz="3200" dirty="0">
                <a:latin typeface="Franklin Gothic Medium"/>
                <a:cs typeface="Franklin Gothic Medium"/>
              </a:rPr>
              <a:t>? </a:t>
            </a:r>
            <a:r>
              <a:rPr lang="en-US" sz="3200" i="1" dirty="0">
                <a:latin typeface="Garamond"/>
                <a:cs typeface="Garamond"/>
              </a:rPr>
              <a:t>D</a:t>
            </a:r>
            <a:r>
              <a:rPr lang="en-US" sz="3200" dirty="0">
                <a:latin typeface="Franklin Gothic Medium"/>
                <a:cs typeface="Franklin Gothic Medium"/>
              </a:rPr>
              <a:t> is odd?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20906E-8C6E-0849-A771-33E208277D34}"/>
                  </a:ext>
                </a:extLst>
              </p14:cNvPr>
              <p14:cNvContentPartPr/>
              <p14:nvPr/>
            </p14:nvContentPartPr>
            <p14:xfrm>
              <a:off x="711360" y="1101960"/>
              <a:ext cx="6611760" cy="144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20906E-8C6E-0849-A771-33E208277D3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160" y="1085760"/>
                <a:ext cx="6644160" cy="147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6067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binomial random variable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: Perform </a:t>
            </a:r>
            <a:r>
              <a:rPr lang="en-US" sz="2800" i="1" dirty="0">
                <a:latin typeface="Garamond"/>
                <a:cs typeface="Garamond"/>
              </a:rPr>
              <a:t>n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independent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trials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,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each of which succeeds with probability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.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3999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=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number of successes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233768"/>
            <a:ext cx="1974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9858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Toss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coins. “number of heads” is </a:t>
            </a:r>
            <a:r>
              <a:rPr lang="en-US" sz="2800" dirty="0">
                <a:latin typeface="Garamond"/>
                <a:cs typeface="Garamond"/>
              </a:rPr>
              <a:t>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, ½)</a:t>
            </a:r>
            <a:r>
              <a:rPr lang="en-US" sz="2800" dirty="0">
                <a:latin typeface="Franklin Gothic Medium"/>
                <a:cs typeface="Franklin Gothic Medium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6081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Toss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dice. “Number of      s” is </a:t>
            </a:r>
            <a:r>
              <a:rPr lang="en-US" sz="2800" dirty="0">
                <a:latin typeface="Garamond"/>
                <a:cs typeface="Garamond"/>
              </a:rPr>
              <a:t>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, 1/6)</a:t>
            </a:r>
            <a:r>
              <a:rPr lang="en-US" sz="2800" dirty="0">
                <a:latin typeface="Franklin Gothic Medium"/>
                <a:cs typeface="Franklin Gothic Medium"/>
              </a:rPr>
              <a:t>. </a:t>
            </a:r>
          </a:p>
        </p:txBody>
      </p:sp>
      <p:pic>
        <p:nvPicPr>
          <p:cNvPr id="10" name="Picture 9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85" y="4705350"/>
            <a:ext cx="381000" cy="381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D5185D-C4DB-0A4E-91D0-E7C70F51CC55}"/>
                  </a:ext>
                </a:extLst>
              </p14:cNvPr>
              <p14:cNvContentPartPr/>
              <p14:nvPr/>
            </p14:nvContentPartPr>
            <p14:xfrm>
              <a:off x="637200" y="5385960"/>
              <a:ext cx="2903040" cy="613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D5185D-C4DB-0A4E-91D0-E7C70F51CC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000" y="5369760"/>
                <a:ext cx="2935440" cy="64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7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less obvious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36807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Franklin Gothic Medium"/>
                <a:cs typeface="Franklin Gothic Medium"/>
              </a:rPr>
              <a:t>Flip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coins. Let </a:t>
            </a:r>
            <a:r>
              <a:rPr lang="en-US" sz="2800" i="1" dirty="0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 be the number of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consecutive changes</a:t>
            </a:r>
            <a:r>
              <a:rPr lang="en-US" sz="2800" dirty="0">
                <a:latin typeface="Franklin Gothic Medium"/>
                <a:cs typeface="Franklin Gothic Medium"/>
              </a:rPr>
              <a:t> (</a:t>
            </a:r>
            <a:r>
              <a:rPr lang="en-US" sz="2800" dirty="0">
                <a:latin typeface="Courier New"/>
                <a:cs typeface="Courier New"/>
              </a:rPr>
              <a:t>HT</a:t>
            </a:r>
            <a:r>
              <a:rPr lang="en-US" sz="2800" dirty="0">
                <a:latin typeface="Franklin Gothic Medium"/>
                <a:cs typeface="Franklin Gothic Medium"/>
              </a:rPr>
              <a:t> or </a:t>
            </a:r>
            <a:r>
              <a:rPr lang="en-US" sz="2800" dirty="0">
                <a:latin typeface="Courier New"/>
                <a:cs typeface="Courier New"/>
              </a:rPr>
              <a:t>TH</a:t>
            </a:r>
            <a:r>
              <a:rPr lang="en-US" sz="2800" dirty="0">
                <a:latin typeface="Franklin Gothic Medium"/>
                <a:cs typeface="Franklin Gothic Medium"/>
              </a:rPr>
              <a:t>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22550" y="2690167"/>
            <a:ext cx="2541970" cy="1620798"/>
            <a:chOff x="2622550" y="2690167"/>
            <a:chExt cx="2541970" cy="1620798"/>
          </a:xfrm>
        </p:grpSpPr>
        <p:sp>
          <p:nvSpPr>
            <p:cNvPr id="6" name="TextBox 5"/>
            <p:cNvSpPr txBox="1"/>
            <p:nvPr/>
          </p:nvSpPr>
          <p:spPr>
            <a:xfrm>
              <a:off x="2622550" y="2690167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charset="2"/>
                  <a:cs typeface="Symbol" charset="2"/>
                </a:rPr>
                <a:t>w</a:t>
              </a:r>
              <a:endParaRPr lang="en-US" sz="2400" dirty="0">
                <a:solidFill>
                  <a:srgbClr val="FF9933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75150" y="2690167"/>
              <a:ext cx="7893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C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Symbol" charset="2"/>
                  <a:cs typeface="Symbol" charset="2"/>
                </a:rPr>
                <a:t>w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  <a:endParaRPr lang="en-US" sz="2400" dirty="0">
                <a:solidFill>
                  <a:srgbClr val="FF9933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22550" y="3849300"/>
              <a:ext cx="1477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srgbClr val="FF9933"/>
                  </a:solidFill>
                  <a:latin typeface="Courier New"/>
                  <a:cs typeface="Courier New"/>
                </a:rPr>
                <a:t>HTH</a:t>
              </a:r>
              <a:r>
                <a:rPr lang="en-US" sz="2400" dirty="0">
                  <a:solidFill>
                    <a:srgbClr val="000000"/>
                  </a:solidFill>
                  <a:latin typeface="Courier New"/>
                  <a:cs typeface="Courier New"/>
                </a:rPr>
                <a:t>HH</a:t>
              </a:r>
              <a:r>
                <a:rPr lang="en-US" sz="2400" dirty="0">
                  <a:solidFill>
                    <a:srgbClr val="FF9933"/>
                  </a:solidFill>
                  <a:latin typeface="Courier New"/>
                  <a:cs typeface="Courier New"/>
                </a:rPr>
                <a:t>HT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20232" y="3849300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22550" y="3515835"/>
              <a:ext cx="1477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srgbClr val="FF9933"/>
                  </a:solidFill>
                  <a:latin typeface="Courier New"/>
                  <a:cs typeface="Courier New"/>
                </a:rPr>
                <a:t>TH</a:t>
              </a:r>
              <a:r>
                <a:rPr lang="en-US" sz="2400" dirty="0">
                  <a:solidFill>
                    <a:srgbClr val="000000"/>
                  </a:solidFill>
                  <a:latin typeface="Courier New"/>
                  <a:cs typeface="Courier New"/>
                </a:rPr>
                <a:t>HHH</a:t>
              </a:r>
              <a:r>
                <a:rPr lang="en-US" sz="2400" dirty="0">
                  <a:solidFill>
                    <a:srgbClr val="FF9933"/>
                  </a:solidFill>
                  <a:latin typeface="Courier New"/>
                  <a:cs typeface="Courier New"/>
                </a:rPr>
                <a:t>HT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22550" y="3179105"/>
              <a:ext cx="1477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srgbClr val="000000"/>
                  </a:solidFill>
                  <a:latin typeface="Courier New"/>
                  <a:cs typeface="Courier New"/>
                </a:rPr>
                <a:t>HHHHHHH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20232" y="3515835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14514" y="3179105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latin typeface="Garamond"/>
                  <a:cs typeface="Garamond"/>
                </a:rPr>
                <a:t>0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698750" y="3198155"/>
              <a:ext cx="24003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457200" y="2706072"/>
            <a:ext cx="210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0700" y="4932064"/>
            <a:ext cx="816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Then </a:t>
            </a:r>
            <a:r>
              <a:rPr lang="en-US" sz="2800" i="1" dirty="0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 is </a:t>
            </a:r>
            <a:r>
              <a:rPr lang="en-US" sz="2800" dirty="0">
                <a:latin typeface="Garamond"/>
                <a:cs typeface="Garamond"/>
              </a:rPr>
              <a:t>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 – 1, ½)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  <a:r>
              <a:rPr lang="en-US" sz="2800" dirty="0">
                <a:latin typeface="Garamond"/>
                <a:cs typeface="Garamond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532CDEA-4AEE-DD42-B835-5A775BE22631}"/>
                  </a:ext>
                </a:extLst>
              </p14:cNvPr>
              <p14:cNvContentPartPr/>
              <p14:nvPr/>
            </p14:nvContentPartPr>
            <p14:xfrm>
              <a:off x="5456520" y="3377880"/>
              <a:ext cx="2396880" cy="822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532CDEA-4AEE-DD42-B835-5A775BE226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0320" y="3361680"/>
                <a:ext cx="2429280" cy="85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853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344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Draw a 10-card hand from a 52-card deck.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47451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dirty="0">
                <a:latin typeface="Franklin Gothic Medium"/>
                <a:cs typeface="Franklin Gothic Medium"/>
              </a:rPr>
              <a:t>number of aces among the drawn cards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02574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Is </a:t>
            </a:r>
            <a:r>
              <a:rPr lang="en-US" sz="3200" i="1" dirty="0">
                <a:latin typeface="Garamond"/>
                <a:cs typeface="Garamond"/>
              </a:rPr>
              <a:t>N</a:t>
            </a:r>
            <a:r>
              <a:rPr lang="en-US" sz="3200" dirty="0">
                <a:latin typeface="Franklin Gothic Medium"/>
                <a:cs typeface="Franklin Gothic Medium"/>
              </a:rPr>
              <a:t> a </a:t>
            </a:r>
            <a:r>
              <a:rPr lang="en-US" sz="3200" dirty="0">
                <a:latin typeface="Garamond"/>
                <a:cs typeface="Garamond"/>
              </a:rPr>
              <a:t>Binomial(10, 1/13)</a:t>
            </a:r>
            <a:r>
              <a:rPr lang="en-US" sz="3200" dirty="0">
                <a:latin typeface="Franklin Gothic Medium"/>
                <a:cs typeface="Franklin Gothic Medium"/>
              </a:rPr>
              <a:t> random variable?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DE4E49-3F4E-124D-99A9-CFFAEB34BD6F}"/>
                  </a:ext>
                </a:extLst>
              </p14:cNvPr>
              <p14:cNvContentPartPr/>
              <p14:nvPr/>
            </p14:nvContentPartPr>
            <p14:xfrm>
              <a:off x="657720" y="2499840"/>
              <a:ext cx="7846920" cy="3002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DE4E49-3F4E-124D-99A9-CFFAEB34BD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520" y="2483640"/>
                <a:ext cx="7878960" cy="303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179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is </a:t>
            </a:r>
            <a:r>
              <a:rPr lang="en-US" sz="2800" dirty="0">
                <a:latin typeface="Garamond"/>
                <a:cs typeface="Garamond"/>
              </a:rPr>
              <a:t>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, its PMF is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1D60A8-FC20-A44B-B90F-DB291F1E23AC}"/>
              </a:ext>
            </a:extLst>
          </p:cNvPr>
          <p:cNvGrpSpPr/>
          <p:nvPr/>
        </p:nvGrpSpPr>
        <p:grpSpPr>
          <a:xfrm>
            <a:off x="1362075" y="1890012"/>
            <a:ext cx="6254750" cy="1065229"/>
            <a:chOff x="1362075" y="1890012"/>
            <a:chExt cx="6254750" cy="1065229"/>
          </a:xfrm>
        </p:grpSpPr>
        <p:sp>
          <p:nvSpPr>
            <p:cNvPr id="5" name="TextBox 4"/>
            <p:cNvSpPr txBox="1"/>
            <p:nvPr/>
          </p:nvSpPr>
          <p:spPr>
            <a:xfrm>
              <a:off x="1362075" y="2082784"/>
              <a:ext cx="6254750" cy="584776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 dirty="0">
                  <a:latin typeface="Garamond"/>
                  <a:cs typeface="Garamond"/>
                </a:rPr>
                <a:t>p</a:t>
              </a:r>
              <a:r>
                <a:rPr lang="en-US" sz="3200" dirty="0">
                  <a:latin typeface="Garamond"/>
                  <a:cs typeface="Garamond"/>
                </a:rPr>
                <a:t>(</a:t>
              </a:r>
              <a:r>
                <a:rPr lang="en-US" sz="3200" i="1" dirty="0">
                  <a:latin typeface="Garamond"/>
                  <a:cs typeface="Garamond"/>
                </a:rPr>
                <a:t>k</a:t>
              </a:r>
              <a:r>
                <a:rPr lang="en-US" sz="3200" dirty="0">
                  <a:latin typeface="Garamond"/>
                  <a:cs typeface="Garamond"/>
                </a:rPr>
                <a:t>) = </a:t>
              </a:r>
              <a:r>
                <a:rPr lang="en-US" sz="3200" i="1" dirty="0">
                  <a:latin typeface="Garamond"/>
                  <a:cs typeface="Garamond"/>
                </a:rPr>
                <a:t>P</a:t>
              </a:r>
              <a:r>
                <a:rPr lang="en-US" sz="3200" dirty="0">
                  <a:latin typeface="Garamond"/>
                  <a:cs typeface="Garamond"/>
                </a:rPr>
                <a:t>(</a:t>
              </a:r>
              <a:r>
                <a:rPr lang="en-US" sz="3200" i="1" dirty="0">
                  <a:latin typeface="Garamond"/>
                  <a:cs typeface="Garamond"/>
                </a:rPr>
                <a:t>X</a:t>
              </a:r>
              <a:r>
                <a:rPr lang="en-US" sz="3200" dirty="0">
                  <a:latin typeface="Garamond"/>
                  <a:cs typeface="Garamond"/>
                </a:rPr>
                <a:t> = </a:t>
              </a:r>
              <a:r>
                <a:rPr lang="en-US" sz="3200" i="1" dirty="0">
                  <a:latin typeface="Garamond"/>
                  <a:cs typeface="Garamond"/>
                </a:rPr>
                <a:t>k</a:t>
              </a:r>
              <a:r>
                <a:rPr lang="en-US" sz="3200" dirty="0">
                  <a:latin typeface="Garamond"/>
                  <a:cs typeface="Garamond"/>
                </a:rPr>
                <a:t>) =       </a:t>
              </a:r>
              <a:r>
                <a:rPr lang="en-US" sz="3200" i="1" dirty="0" err="1">
                  <a:latin typeface="Garamond"/>
                  <a:cs typeface="Garamond"/>
                </a:rPr>
                <a:t>p</a:t>
              </a:r>
              <a:r>
                <a:rPr lang="en-US" sz="3200" i="1" baseline="30000" dirty="0" err="1">
                  <a:latin typeface="Garamond"/>
                  <a:cs typeface="Garamond"/>
                </a:rPr>
                <a:t>k</a:t>
              </a:r>
              <a:r>
                <a:rPr lang="en-US" sz="3200" dirty="0">
                  <a:latin typeface="Garamond"/>
                  <a:cs typeface="Garamond"/>
                </a:rPr>
                <a:t> (1 - </a:t>
              </a:r>
              <a:r>
                <a:rPr lang="en-US" sz="3200" i="1" dirty="0">
                  <a:latin typeface="Garamond"/>
                  <a:cs typeface="Garamond"/>
                </a:rPr>
                <a:t>p</a:t>
              </a:r>
              <a:r>
                <a:rPr lang="en-US" sz="3200" dirty="0">
                  <a:latin typeface="Garamond"/>
                  <a:cs typeface="Garamond"/>
                </a:rPr>
                <a:t>)</a:t>
              </a:r>
              <a:r>
                <a:rPr lang="en-US" sz="3200" i="1" baseline="30000" dirty="0">
                  <a:latin typeface="Garamond"/>
                  <a:cs typeface="Garamond"/>
                </a:rPr>
                <a:t>n</a:t>
              </a:r>
              <a:r>
                <a:rPr lang="en-US" sz="3200" baseline="30000" dirty="0">
                  <a:latin typeface="Garamond"/>
                  <a:cs typeface="Garamond"/>
                </a:rPr>
                <a:t>-</a:t>
              </a:r>
              <a:r>
                <a:rPr lang="en-US" sz="3200" i="1" baseline="30000" dirty="0">
                  <a:latin typeface="Garamond"/>
                  <a:cs typeface="Garamond"/>
                </a:rPr>
                <a:t>k</a:t>
              </a:r>
              <a:r>
                <a:rPr lang="en-US" sz="3200" dirty="0">
                  <a:latin typeface="Garamond"/>
                  <a:cs typeface="Garamond"/>
                </a:rPr>
                <a:t> </a:t>
              </a:r>
              <a:endParaRPr lang="en-US" sz="3200" dirty="0">
                <a:latin typeface="Franklin Gothic Medium"/>
                <a:cs typeface="Franklin Gothic Medium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31B38EF-FCF9-E24D-97A0-B0BD64C0A89D}"/>
                </a:ext>
              </a:extLst>
            </p:cNvPr>
            <p:cNvGrpSpPr/>
            <p:nvPr/>
          </p:nvGrpSpPr>
          <p:grpSpPr>
            <a:xfrm>
              <a:off x="4766692" y="1921974"/>
              <a:ext cx="1054074" cy="906395"/>
              <a:chOff x="2664062" y="5441487"/>
              <a:chExt cx="1054074" cy="90639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851F17-B957-E949-8604-5D9BDB53EE85}"/>
                  </a:ext>
                </a:extLst>
              </p:cNvPr>
              <p:cNvSpPr txBox="1"/>
              <p:nvPr/>
            </p:nvSpPr>
            <p:spPr>
              <a:xfrm>
                <a:off x="2870152" y="5441487"/>
                <a:ext cx="5052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Garamond"/>
                    <a:cs typeface="Garamond"/>
                  </a:rPr>
                  <a:t>n</a:t>
                </a:r>
                <a:r>
                  <a:rPr lang="en-US" sz="2800" dirty="0">
                    <a:latin typeface="Garamond"/>
                    <a:cs typeface="Garamond"/>
                  </a:rPr>
                  <a:t> </a:t>
                </a:r>
                <a:r>
                  <a:rPr lang="en-US" sz="2400" dirty="0">
                    <a:latin typeface="Garamond"/>
                    <a:cs typeface="Garamond"/>
                  </a:rPr>
                  <a:t> 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4D78A75-2F71-6042-B087-ECB3844A538A}"/>
                  </a:ext>
                </a:extLst>
              </p:cNvPr>
              <p:cNvSpPr/>
              <p:nvPr/>
            </p:nvSpPr>
            <p:spPr>
              <a:xfrm>
                <a:off x="2842901" y="5824662"/>
                <a:ext cx="3722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>
                    <a:latin typeface="Garamond"/>
                    <a:cs typeface="Garamond"/>
                  </a:rPr>
                  <a:t>k</a:t>
                </a:r>
                <a:endParaRPr lang="en-US" sz="2800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A63D8C9-282A-8B43-A781-CE9FAB608B6C}"/>
                  </a:ext>
                </a:extLst>
              </p:cNvPr>
              <p:cNvSpPr/>
              <p:nvPr/>
            </p:nvSpPr>
            <p:spPr>
              <a:xfrm>
                <a:off x="2664062" y="5475355"/>
                <a:ext cx="34977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Garamond"/>
                    <a:cs typeface="Garamond"/>
                  </a:rPr>
                  <a:t>(</a:t>
                </a:r>
                <a:endParaRPr lang="en-US" sz="440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3402B93-B3A3-E046-909E-AE4CC5404EDA}"/>
                  </a:ext>
                </a:extLst>
              </p:cNvPr>
              <p:cNvSpPr/>
              <p:nvPr/>
            </p:nvSpPr>
            <p:spPr>
              <a:xfrm>
                <a:off x="3086232" y="5475185"/>
                <a:ext cx="6319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Garamond"/>
                    <a:cs typeface="Garamond"/>
                  </a:rPr>
                  <a:t>)  </a:t>
                </a:r>
                <a:endParaRPr lang="en-US" sz="4400" dirty="0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F99753E-6382-D642-8F81-66B069D91E21}"/>
                </a:ext>
              </a:extLst>
            </p:cNvPr>
            <p:cNvSpPr/>
            <p:nvPr/>
          </p:nvSpPr>
          <p:spPr>
            <a:xfrm>
              <a:off x="1476391" y="1890012"/>
              <a:ext cx="6026118" cy="1065229"/>
            </a:xfrm>
            <a:prstGeom prst="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A6A79A6-6540-8448-ACBD-CA0E1744EBE1}"/>
                  </a:ext>
                </a:extLst>
              </p14:cNvPr>
              <p14:cNvContentPartPr/>
              <p14:nvPr/>
            </p14:nvContentPartPr>
            <p14:xfrm>
              <a:off x="678240" y="3338640"/>
              <a:ext cx="7972560" cy="2619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A6A79A6-6540-8448-ACBD-CA0E1744EB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040" y="3322440"/>
                <a:ext cx="8004960" cy="269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4160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941</Words>
  <Application>Microsoft Office PowerPoint</Application>
  <PresentationFormat>On-screen Show (4:3)</PresentationFormat>
  <Paragraphs>150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4. Random Variables</vt:lpstr>
      <vt:lpstr>Random variable</vt:lpstr>
      <vt:lpstr>Probability mass function</vt:lpstr>
      <vt:lpstr>PowerPoint Presentation</vt:lpstr>
      <vt:lpstr>PowerPoint Presentation</vt:lpstr>
      <vt:lpstr>The binomial random variable</vt:lpstr>
      <vt:lpstr>A less obvious example</vt:lpstr>
      <vt:lpstr>PowerPoint Presentation</vt:lpstr>
      <vt:lpstr>Probability mass function</vt:lpstr>
      <vt:lpstr>PowerPoint Presentation</vt:lpstr>
      <vt:lpstr>Binomial random variable</vt:lpstr>
      <vt:lpstr>PowerPoint Presentation</vt:lpstr>
      <vt:lpstr>PowerPoint Presentation</vt:lpstr>
      <vt:lpstr>Geometric random variable</vt:lpstr>
      <vt:lpstr>PowerPoint Presentation</vt:lpstr>
      <vt:lpstr>Apples</vt:lpstr>
      <vt:lpstr>Apples</vt:lpstr>
      <vt:lpstr>PowerPoint Presentation</vt:lpstr>
      <vt:lpstr>The Poisson random variable</vt:lpstr>
      <vt:lpstr>The Poisson random variable</vt:lpstr>
      <vt:lpstr>The Poisson random variable</vt:lpstr>
      <vt:lpstr>Functions of random variables</vt:lpstr>
      <vt:lpstr>PowerPoint Presentation</vt:lpstr>
      <vt:lpstr>Expected value</vt:lpstr>
      <vt:lpstr>Expected value</vt:lpstr>
      <vt:lpstr>PowerPoint Presentation</vt:lpstr>
      <vt:lpstr>PowerPoint Presentation</vt:lpstr>
      <vt:lpstr>Utility</vt:lpstr>
      <vt:lpstr>PowerPoint Presentation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168</cp:revision>
  <cp:lastPrinted>2020-01-17T02:58:38Z</cp:lastPrinted>
  <dcterms:created xsi:type="dcterms:W3CDTF">2013-01-07T07:20:47Z</dcterms:created>
  <dcterms:modified xsi:type="dcterms:W3CDTF">2020-09-28T08:52:25Z</dcterms:modified>
</cp:coreProperties>
</file>